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1.xml" ContentType="application/vnd.openxmlformats-officedocument.drawingml.chart+xml"/>
  <Override PartName="/ppt/notesSlides/notesSlide23.xml" ContentType="application/vnd.openxmlformats-officedocument.presentationml.notesSlide+xml"/>
  <Override PartName="/ppt/charts/chart2.xml" ContentType="application/vnd.openxmlformats-officedocument.drawingml.chart+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61" r:id="rId1"/>
    <p:sldMasterId id="2147483985" r:id="rId2"/>
  </p:sldMasterIdLst>
  <p:notesMasterIdLst>
    <p:notesMasterId r:id="rId36"/>
  </p:notesMasterIdLst>
  <p:handoutMasterIdLst>
    <p:handoutMasterId r:id="rId37"/>
  </p:handoutMasterIdLst>
  <p:sldIdLst>
    <p:sldId id="400" r:id="rId3"/>
    <p:sldId id="547" r:id="rId4"/>
    <p:sldId id="546" r:id="rId5"/>
    <p:sldId id="532" r:id="rId6"/>
    <p:sldId id="552" r:id="rId7"/>
    <p:sldId id="553" r:id="rId8"/>
    <p:sldId id="534" r:id="rId9"/>
    <p:sldId id="541" r:id="rId10"/>
    <p:sldId id="533" r:id="rId11"/>
    <p:sldId id="538" r:id="rId12"/>
    <p:sldId id="539" r:id="rId13"/>
    <p:sldId id="540" r:id="rId14"/>
    <p:sldId id="542" r:id="rId15"/>
    <p:sldId id="554" r:id="rId16"/>
    <p:sldId id="555" r:id="rId17"/>
    <p:sldId id="535" r:id="rId18"/>
    <p:sldId id="548" r:id="rId19"/>
    <p:sldId id="536" r:id="rId20"/>
    <p:sldId id="537" r:id="rId21"/>
    <p:sldId id="514" r:id="rId22"/>
    <p:sldId id="526" r:id="rId23"/>
    <p:sldId id="512" r:id="rId24"/>
    <p:sldId id="543" r:id="rId25"/>
    <p:sldId id="550" r:id="rId26"/>
    <p:sldId id="556" r:id="rId27"/>
    <p:sldId id="544" r:id="rId28"/>
    <p:sldId id="549" r:id="rId29"/>
    <p:sldId id="545" r:id="rId30"/>
    <p:sldId id="557" r:id="rId31"/>
    <p:sldId id="558" r:id="rId32"/>
    <p:sldId id="559" r:id="rId33"/>
    <p:sldId id="551" r:id="rId34"/>
    <p:sldId id="560" r:id="rId35"/>
  </p:sldIdLst>
  <p:sldSz cx="12192000" cy="6858000"/>
  <p:notesSz cx="6784975" cy="9906000"/>
  <p:defaultTextStyle>
    <a:defPPr>
      <a:defRPr lang="cs-CZ"/>
    </a:defPPr>
    <a:lvl1pPr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1pPr>
    <a:lvl2pPr marL="4572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2pPr>
    <a:lvl3pPr marL="9144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3pPr>
    <a:lvl4pPr marL="13716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4pPr>
    <a:lvl5pPr marL="18288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5pPr>
    <a:lvl6pPr marL="22860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6pPr>
    <a:lvl7pPr marL="27432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7pPr>
    <a:lvl8pPr marL="32004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8pPr>
    <a:lvl9pPr marL="36576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11506" userDrawn="1">
          <p15:clr>
            <a:srgbClr val="A4A3A4"/>
          </p15:clr>
        </p15:guide>
        <p15:guide id="2" pos="2114"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Novosad Jakub" initials="NJ" lastIdx="1" clrIdx="0">
    <p:extLst>
      <p:ext uri="{19B8F6BF-5375-455C-9EA6-DF929625EA0E}">
        <p15:presenceInfo xmlns:p15="http://schemas.microsoft.com/office/powerpoint/2012/main" userId="Novosad Jakub"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EBE"/>
    <a:srgbClr val="2F8BEC"/>
    <a:srgbClr val="3497FF"/>
    <a:srgbClr val="C20010"/>
    <a:srgbClr val="A8000E"/>
    <a:srgbClr val="B92D00"/>
    <a:srgbClr val="EEF258"/>
    <a:srgbClr val="FF9966"/>
    <a:srgbClr val="B2B2B2"/>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řední styl 2 – zvýraznění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Střední styl 2 – zvýraznění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Střední styl 2 – zvýraznění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73A0DAA-6AF3-43AB-8588-CEC1D06C72B9}" styleName="Styl Středně sytá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306799F8-075E-4A3A-A7F6-7FBC6576F1A4}" styleName="Styl s motivem 2 – zvýraznění 3">
    <a:tblBg>
      <a:fillRef idx="3">
        <a:schemeClr val="accent3"/>
      </a:fillRef>
      <a:effectRef idx="3">
        <a:schemeClr val="accent3"/>
      </a:effectRef>
    </a:tblBg>
    <a:wholeTbl>
      <a:tcTxStyle>
        <a:fontRef idx="minor">
          <a:scrgbClr r="0" g="0" b="0"/>
        </a:fontRef>
        <a:schemeClr val="lt1"/>
      </a:tcTxStyle>
      <a:tcStyle>
        <a:tcBdr>
          <a:left>
            <a:lnRef idx="1">
              <a:schemeClr val="accent3">
                <a:tint val="50000"/>
              </a:schemeClr>
            </a:lnRef>
          </a:left>
          <a:right>
            <a:lnRef idx="1">
              <a:schemeClr val="accent3">
                <a:tint val="50000"/>
              </a:schemeClr>
            </a:lnRef>
          </a:right>
          <a:top>
            <a:lnRef idx="1">
              <a:schemeClr val="accent3">
                <a:tint val="50000"/>
              </a:schemeClr>
            </a:lnRef>
          </a:top>
          <a:bottom>
            <a:lnRef idx="1">
              <a:schemeClr val="accent3">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27F97BB-C833-4FB7-BDE5-3F7075034690}" styleName="Styl s motivem 2 – zvýraznění 5">
    <a:tblBg>
      <a:fillRef idx="3">
        <a:schemeClr val="accent5"/>
      </a:fillRef>
      <a:effectRef idx="3">
        <a:schemeClr val="accent5"/>
      </a:effectRef>
    </a:tblBg>
    <a:wholeTbl>
      <a:tcTxStyle>
        <a:fontRef idx="minor">
          <a:scrgbClr r="0" g="0" b="0"/>
        </a:fontRef>
        <a:schemeClr val="lt1"/>
      </a:tcTxStyle>
      <a:tcStyle>
        <a:tcBdr>
          <a:left>
            <a:lnRef idx="1">
              <a:schemeClr val="accent5">
                <a:tint val="50000"/>
              </a:schemeClr>
            </a:lnRef>
          </a:left>
          <a:right>
            <a:lnRef idx="1">
              <a:schemeClr val="accent5">
                <a:tint val="50000"/>
              </a:schemeClr>
            </a:lnRef>
          </a:right>
          <a:top>
            <a:lnRef idx="1">
              <a:schemeClr val="accent5">
                <a:tint val="50000"/>
              </a:schemeClr>
            </a:lnRef>
          </a:top>
          <a:bottom>
            <a:lnRef idx="1">
              <a:schemeClr val="accent5">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638B1855-1B75-4FBE-930C-398BA8C253C6}" styleName="Styl s motivem 2 – zvýraznění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D113A9D2-9D6B-4929-AA2D-F23B5EE8CBE7}" styleName="Styl s motivem 2 – zvýraznění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18603FDC-E32A-4AB5-989C-0864C3EAD2B8}" styleName="Styl s motivem 2 – zvýraznění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08FB837D-C827-4EFA-A057-4D05807E0F7C}" styleName="Styl s motivem 1 – zvýraznění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35758FB7-9AC5-4552-8A53-C91805E547FA}" styleName="Styl s motivem 1 – zvýraznění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0505E3EF-67EA-436B-97B2-0124C06EBD24}" styleName="Střední styl 4 – zvýraznění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E269D01E-BC32-4049-B463-5C60D7B0CCD2}" styleName="Themed Style 2 - Accent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16D9F66E-5EB9-4882-86FB-DCBF35E3C3E4}" styleName="Střední styl 4 – zvýraznění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5FD0F851-EC5A-4D38-B0AD-8093EC10F338}" styleName="Světlý styl 1 – zvýraznění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BDBED569-4797-4DF1-A0F4-6AAB3CD982D8}" styleName="Světlý styl 3 – zvýraznění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2D5ABB26-0587-4C30-8999-92F81FD0307C}" styleName="Bez stylu, bez mřížky">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2838BEF-8BB2-4498-84A7-C5851F593DF1}" styleName="Střední styl 4 – zvýraznění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388" autoAdjust="0"/>
    <p:restoredTop sz="83631" autoAdjust="0"/>
  </p:normalViewPr>
  <p:slideViewPr>
    <p:cSldViewPr>
      <p:cViewPr varScale="1">
        <p:scale>
          <a:sx n="74" d="100"/>
          <a:sy n="74" d="100"/>
        </p:scale>
        <p:origin x="974" y="72"/>
      </p:cViewPr>
      <p:guideLst>
        <p:guide orient="horz" pos="2160"/>
        <p:guide pos="3840"/>
      </p:guideLst>
    </p:cSldViewPr>
  </p:slideViewPr>
  <p:outlineViewPr>
    <p:cViewPr>
      <p:scale>
        <a:sx n="33" d="100"/>
        <a:sy n="33" d="100"/>
      </p:scale>
      <p:origin x="0" y="-156"/>
    </p:cViewPr>
  </p:outlineViewPr>
  <p:notesTextViewPr>
    <p:cViewPr>
      <p:scale>
        <a:sx n="100" d="100"/>
        <a:sy n="100" d="100"/>
      </p:scale>
      <p:origin x="0" y="0"/>
    </p:cViewPr>
  </p:notesTextViewPr>
  <p:sorterViewPr>
    <p:cViewPr>
      <p:scale>
        <a:sx n="80" d="100"/>
        <a:sy n="80" d="100"/>
      </p:scale>
      <p:origin x="0" y="0"/>
    </p:cViewPr>
  </p:sorterViewPr>
  <p:notesViewPr>
    <p:cSldViewPr>
      <p:cViewPr varScale="1">
        <p:scale>
          <a:sx n="72" d="100"/>
          <a:sy n="72" d="100"/>
        </p:scale>
        <p:origin x="-4160" y="-104"/>
      </p:cViewPr>
      <p:guideLst>
        <p:guide orient="horz" pos="11506"/>
        <p:guide pos="2114"/>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presProps" Target="presProps.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handoutMaster" Target="handoutMasters/handoutMaster1.xml"/><Relationship Id="rId40"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commentAuthors" Target="commentAuthor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603174377338124E-2"/>
          <c:y val="0.11282088848307473"/>
          <c:w val="0.93057529527559057"/>
          <c:h val="0.77777800333550673"/>
        </c:manualLayout>
      </c:layout>
      <c:barChart>
        <c:barDir val="col"/>
        <c:grouping val="clustered"/>
        <c:varyColors val="0"/>
        <c:ser>
          <c:idx val="0"/>
          <c:order val="0"/>
          <c:tx>
            <c:strRef>
              <c:f>Sheet1!$B$1</c:f>
              <c:strCache>
                <c:ptCount val="1"/>
                <c:pt idx="0">
                  <c:v>Placebo</c:v>
                </c:pt>
              </c:strCache>
            </c:strRef>
          </c:tx>
          <c:spPr>
            <a:solidFill>
              <a:schemeClr val="bg1">
                <a:lumMod val="50000"/>
              </a:schemeClr>
            </a:solidFill>
            <a:ln>
              <a:noFill/>
            </a:ln>
            <a:effectLst/>
          </c:spPr>
          <c:invertIfNegative val="0"/>
          <c:dPt>
            <c:idx val="0"/>
            <c:invertIfNegative val="0"/>
            <c:bubble3D val="0"/>
            <c:extLst>
              <c:ext xmlns:c16="http://schemas.microsoft.com/office/drawing/2014/chart" uri="{C3380CC4-5D6E-409C-BE32-E72D297353CC}">
                <c16:uniqueId val="{00000000-BD19-4ED3-9CB7-0C1213EFF786}"/>
              </c:ext>
            </c:extLst>
          </c:dPt>
          <c:dLbls>
            <c:dLbl>
              <c:idx val="2"/>
              <c:spPr>
                <a:noFill/>
                <a:ln>
                  <a:noFill/>
                </a:ln>
                <a:effectLst/>
              </c:spPr>
              <c:txPr>
                <a:bodyPr rot="0" spcFirstLastPara="1" vertOverflow="ellipsis" vert="horz" wrap="square" lIns="38100" tIns="19050" rIns="38100" bIns="19050" anchor="ctr" anchorCtr="1">
                  <a:noAutofit/>
                </a:bodyPr>
                <a:lstStyle/>
                <a:p>
                  <a:pPr>
                    <a:defRPr sz="1800" b="1" i="0" u="none" strike="noStrike" kern="1200" baseline="0">
                      <a:solidFill>
                        <a:schemeClr val="bg1"/>
                      </a:solidFill>
                      <a:latin typeface="Calibri" panose="020F0502020204030204" pitchFamily="34" charset="0"/>
                      <a:ea typeface="+mn-ea"/>
                      <a:cs typeface="Calibri" panose="020F0502020204030204" pitchFamily="34" charset="0"/>
                    </a:defRPr>
                  </a:pPr>
                  <a:endParaRPr lang="cs-CZ"/>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D19-4ED3-9CB7-0C1213EFF786}"/>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Calibri" panose="020F0502020204030204" pitchFamily="34" charset="0"/>
                    <a:ea typeface="+mn-ea"/>
                    <a:cs typeface="Calibri" panose="020F0502020204030204" pitchFamily="34" charset="0"/>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Overall Population</c:v>
                </c:pt>
                <c:pt idx="1">
                  <c:v>&lt;150 cells/µL</c:v>
                </c:pt>
                <c:pt idx="2">
                  <c:v>≥150 cells/µL</c:v>
                </c:pt>
                <c:pt idx="3">
                  <c:v>&lt;300 cells/µL</c:v>
                </c:pt>
                <c:pt idx="4">
                  <c:v>≥300 cells/µL</c:v>
                </c:pt>
              </c:strCache>
            </c:strRef>
          </c:cat>
          <c:val>
            <c:numRef>
              <c:f>Sheet1!$B$2:$B$6</c:f>
              <c:numCache>
                <c:formatCode>General</c:formatCode>
                <c:ptCount val="5"/>
                <c:pt idx="0">
                  <c:v>2.1</c:v>
                </c:pt>
                <c:pt idx="1">
                  <c:v>1.7</c:v>
                </c:pt>
                <c:pt idx="2">
                  <c:v>2.2400000000000002</c:v>
                </c:pt>
                <c:pt idx="3">
                  <c:v>1.73</c:v>
                </c:pt>
                <c:pt idx="4">
                  <c:v>2.66</c:v>
                </c:pt>
              </c:numCache>
            </c:numRef>
          </c:val>
          <c:extLst>
            <c:ext xmlns:c16="http://schemas.microsoft.com/office/drawing/2014/chart" uri="{C3380CC4-5D6E-409C-BE32-E72D297353CC}">
              <c16:uniqueId val="{00000002-BD19-4ED3-9CB7-0C1213EFF786}"/>
            </c:ext>
          </c:extLst>
        </c:ser>
        <c:ser>
          <c:idx val="1"/>
          <c:order val="1"/>
          <c:tx>
            <c:strRef>
              <c:f>Sheet1!$C$1</c:f>
              <c:strCache>
                <c:ptCount val="1"/>
                <c:pt idx="0">
                  <c:v>Tezepelumab 210 mg Q4W</c:v>
                </c:pt>
              </c:strCache>
            </c:strRef>
          </c:tx>
          <c:spPr>
            <a:solidFill>
              <a:srgbClr val="F0AB00"/>
            </a:solidFill>
            <a:ln>
              <a:noFill/>
            </a:ln>
            <a:effectLst/>
          </c:spPr>
          <c:invertIfNegative val="0"/>
          <c:dLbls>
            <c:dLbl>
              <c:idx val="1"/>
              <c:layout>
                <c:manualLayout>
                  <c:x val="0"/>
                  <c:y val="8.822318791647144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D19-4ED3-9CB7-0C1213EFF786}"/>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Calibri" panose="020F0502020204030204" pitchFamily="34" charset="0"/>
                    <a:ea typeface="+mn-ea"/>
                    <a:cs typeface="Calibri" panose="020F0502020204030204" pitchFamily="34" charset="0"/>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Overall Population</c:v>
                </c:pt>
                <c:pt idx="1">
                  <c:v>&lt;150 cells/µL</c:v>
                </c:pt>
                <c:pt idx="2">
                  <c:v>≥150 cells/µL</c:v>
                </c:pt>
                <c:pt idx="3">
                  <c:v>&lt;300 cells/µL</c:v>
                </c:pt>
                <c:pt idx="4">
                  <c:v>≥300 cells/µL</c:v>
                </c:pt>
              </c:strCache>
            </c:strRef>
          </c:cat>
          <c:val>
            <c:numRef>
              <c:f>Sheet1!$C$2:$C$6</c:f>
              <c:numCache>
                <c:formatCode>General</c:formatCode>
                <c:ptCount val="5"/>
                <c:pt idx="0">
                  <c:v>0.93</c:v>
                </c:pt>
                <c:pt idx="1">
                  <c:v>1.04</c:v>
                </c:pt>
                <c:pt idx="2">
                  <c:v>0.89</c:v>
                </c:pt>
                <c:pt idx="3">
                  <c:v>1.02</c:v>
                </c:pt>
                <c:pt idx="4">
                  <c:v>0.79</c:v>
                </c:pt>
              </c:numCache>
            </c:numRef>
          </c:val>
          <c:extLst>
            <c:ext xmlns:c16="http://schemas.microsoft.com/office/drawing/2014/chart" uri="{C3380CC4-5D6E-409C-BE32-E72D297353CC}">
              <c16:uniqueId val="{00000004-BD19-4ED3-9CB7-0C1213EFF786}"/>
            </c:ext>
          </c:extLst>
        </c:ser>
        <c:dLbls>
          <c:showLegendKey val="0"/>
          <c:showVal val="0"/>
          <c:showCatName val="0"/>
          <c:showSerName val="0"/>
          <c:showPercent val="0"/>
          <c:showBubbleSize val="0"/>
        </c:dLbls>
        <c:gapWidth val="60"/>
        <c:overlap val="-28"/>
        <c:axId val="499680152"/>
        <c:axId val="499677856"/>
      </c:barChart>
      <c:catAx>
        <c:axId val="499680152"/>
        <c:scaling>
          <c:orientation val="minMax"/>
        </c:scaling>
        <c:delete val="0"/>
        <c:axPos val="b"/>
        <c:numFmt formatCode="General"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cs-CZ"/>
          </a:p>
        </c:txPr>
        <c:crossAx val="499677856"/>
        <c:crosses val="autoZero"/>
        <c:auto val="1"/>
        <c:lblAlgn val="ctr"/>
        <c:lblOffset val="100"/>
        <c:noMultiLvlLbl val="0"/>
      </c:catAx>
      <c:valAx>
        <c:axId val="499677856"/>
        <c:scaling>
          <c:orientation val="minMax"/>
        </c:scaling>
        <c:delete val="0"/>
        <c:axPos val="l"/>
        <c:majorGridlines>
          <c:spPr>
            <a:ln w="9525" cap="flat" cmpd="sng" algn="ctr">
              <a:noFill/>
              <a:round/>
            </a:ln>
            <a:effectLst/>
          </c:spPr>
        </c:majorGridlines>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cs-CZ"/>
          </a:p>
        </c:txPr>
        <c:crossAx val="499680152"/>
        <c:crosses val="autoZero"/>
        <c:crossBetween val="between"/>
      </c:valAx>
      <c:spPr>
        <a:noFill/>
        <a:ln>
          <a:noFill/>
        </a:ln>
        <a:effectLst/>
      </c:spPr>
    </c:plotArea>
    <c:legend>
      <c:legendPos val="b"/>
      <c:layout>
        <c:manualLayout>
          <c:xMode val="edge"/>
          <c:yMode val="edge"/>
          <c:x val="0.30775806517588095"/>
          <c:y val="9.4184432005493202E-2"/>
          <c:w val="0.68542583191995021"/>
          <c:h val="5.792474160513052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603174377338124E-2"/>
          <c:y val="0.10435651231478972"/>
          <c:w val="0.93057529527559057"/>
          <c:h val="0.77777800333550673"/>
        </c:manualLayout>
      </c:layout>
      <c:barChart>
        <c:barDir val="col"/>
        <c:grouping val="clustered"/>
        <c:varyColors val="0"/>
        <c:ser>
          <c:idx val="0"/>
          <c:order val="0"/>
          <c:tx>
            <c:strRef>
              <c:f>Sheet1!$B$1</c:f>
              <c:strCache>
                <c:ptCount val="1"/>
                <c:pt idx="0">
                  <c:v>Placebo</c:v>
                </c:pt>
              </c:strCache>
            </c:strRef>
          </c:tx>
          <c:spPr>
            <a:solidFill>
              <a:schemeClr val="bg1">
                <a:lumMod val="50000"/>
              </a:schemeClr>
            </a:solidFill>
            <a:ln>
              <a:noFill/>
            </a:ln>
            <a:effectLst/>
          </c:spPr>
          <c:invertIfNegative val="0"/>
          <c:dLbls>
            <c:dLbl>
              <c:idx val="0"/>
              <c:spPr>
                <a:noFill/>
                <a:ln>
                  <a:noFill/>
                </a:ln>
                <a:effectLst/>
              </c:spPr>
              <c:txPr>
                <a:bodyPr rot="0" spcFirstLastPara="1" vertOverflow="ellipsis" vert="horz" wrap="square" lIns="38100" tIns="19050" rIns="38100" bIns="19050" anchor="ctr" anchorCtr="1">
                  <a:noAutofit/>
                </a:bodyPr>
                <a:lstStyle/>
                <a:p>
                  <a:pPr>
                    <a:defRPr sz="1100" b="0" i="0" u="none" strike="noStrike" kern="1200" baseline="0">
                      <a:solidFill>
                        <a:schemeClr val="bg1"/>
                      </a:solidFill>
                      <a:latin typeface="+mn-lt"/>
                      <a:ea typeface="+mn-ea"/>
                      <a:cs typeface="+mn-cs"/>
                    </a:defRPr>
                  </a:pPr>
                  <a:endParaRPr lang="cs-CZ"/>
                </a:p>
              </c:txPr>
              <c:dLblPos val="in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737-4446-B2F8-8DFEDB52DDF1}"/>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mn-lt"/>
                    <a:ea typeface="+mn-ea"/>
                    <a:cs typeface="+mn-cs"/>
                  </a:defRPr>
                </a:pPr>
                <a:endParaRPr lang="cs-CZ"/>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EOS &lt;300 cells µL, FeNO ≥25 ppb</c:v>
                </c:pt>
                <c:pt idx="1">
                  <c:v>EOS &lt;300 cells µL, FeNO &lt;25 ppb</c:v>
                </c:pt>
                <c:pt idx="2">
                  <c:v>EOS ≥300 cells µL, FeNO ≥25 ppb</c:v>
                </c:pt>
                <c:pt idx="3">
                  <c:v>EOS ≥300 cells µL, FeNO &lt;25 ppb</c:v>
                </c:pt>
              </c:strCache>
            </c:strRef>
          </c:cat>
          <c:val>
            <c:numRef>
              <c:f>Sheet1!$B$2:$B$5</c:f>
              <c:numCache>
                <c:formatCode>General</c:formatCode>
                <c:ptCount val="4"/>
                <c:pt idx="0">
                  <c:v>1.94</c:v>
                </c:pt>
                <c:pt idx="1">
                  <c:v>1.55</c:v>
                </c:pt>
                <c:pt idx="2">
                  <c:v>3.14</c:v>
                </c:pt>
                <c:pt idx="3">
                  <c:v>1.6</c:v>
                </c:pt>
              </c:numCache>
            </c:numRef>
          </c:val>
          <c:extLst>
            <c:ext xmlns:c16="http://schemas.microsoft.com/office/drawing/2014/chart" uri="{C3380CC4-5D6E-409C-BE32-E72D297353CC}">
              <c16:uniqueId val="{00000001-9737-4446-B2F8-8DFEDB52DDF1}"/>
            </c:ext>
          </c:extLst>
        </c:ser>
        <c:ser>
          <c:idx val="1"/>
          <c:order val="1"/>
          <c:tx>
            <c:strRef>
              <c:f>Sheet1!$C$1</c:f>
              <c:strCache>
                <c:ptCount val="1"/>
                <c:pt idx="0">
                  <c:v>Tezepelumab 210 mg Q4W</c:v>
                </c:pt>
              </c:strCache>
            </c:strRef>
          </c:tx>
          <c:spPr>
            <a:solidFill>
              <a:srgbClr val="F0AB00"/>
            </a:solidFill>
            <a:ln>
              <a:noFill/>
            </a:ln>
            <a:effectLst/>
          </c:spPr>
          <c:invertIfNegative val="0"/>
          <c:dLbls>
            <c:dLbl>
              <c:idx val="1"/>
              <c:numFmt formatCode="#,##0.00" sourceLinked="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solidFill>
                      <a:latin typeface="+mn-lt"/>
                      <a:ea typeface="+mn-ea"/>
                      <a:cs typeface="+mn-cs"/>
                    </a:defRPr>
                  </a:pPr>
                  <a:endParaRPr lang="cs-CZ"/>
                </a:p>
              </c:txPr>
              <c:dLblPos val="inEnd"/>
              <c:showLegendKey val="0"/>
              <c:showVal val="1"/>
              <c:showCatName val="0"/>
              <c:showSerName val="0"/>
              <c:showPercent val="0"/>
              <c:showBubbleSize val="0"/>
              <c:extLst>
                <c:ext xmlns:c16="http://schemas.microsoft.com/office/drawing/2014/chart" uri="{C3380CC4-5D6E-409C-BE32-E72D297353CC}">
                  <c16:uniqueId val="{00000002-9737-4446-B2F8-8DFEDB52DDF1}"/>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solidFill>
                    <a:latin typeface="+mn-lt"/>
                    <a:ea typeface="+mn-ea"/>
                    <a:cs typeface="+mn-cs"/>
                  </a:defRPr>
                </a:pPr>
                <a:endParaRPr lang="cs-CZ"/>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EOS &lt;300 cells µL, FeNO ≥25 ppb</c:v>
                </c:pt>
                <c:pt idx="1">
                  <c:v>EOS &lt;300 cells µL, FeNO &lt;25 ppb</c:v>
                </c:pt>
                <c:pt idx="2">
                  <c:v>EOS ≥300 cells µL, FeNO ≥25 ppb</c:v>
                </c:pt>
                <c:pt idx="3">
                  <c:v>EOS ≥300 cells µL, FeNO &lt;25 ppb</c:v>
                </c:pt>
              </c:strCache>
            </c:strRef>
          </c:cat>
          <c:val>
            <c:numRef>
              <c:f>Sheet1!$C$2:$C$5</c:f>
              <c:numCache>
                <c:formatCode>General</c:formatCode>
                <c:ptCount val="4"/>
                <c:pt idx="0">
                  <c:v>0.91</c:v>
                </c:pt>
                <c:pt idx="1">
                  <c:v>1.1000000000000001</c:v>
                </c:pt>
                <c:pt idx="2">
                  <c:v>0.73</c:v>
                </c:pt>
                <c:pt idx="3">
                  <c:v>0.98</c:v>
                </c:pt>
              </c:numCache>
            </c:numRef>
          </c:val>
          <c:extLst>
            <c:ext xmlns:c16="http://schemas.microsoft.com/office/drawing/2014/chart" uri="{C3380CC4-5D6E-409C-BE32-E72D297353CC}">
              <c16:uniqueId val="{00000003-9737-4446-B2F8-8DFEDB52DDF1}"/>
            </c:ext>
          </c:extLst>
        </c:ser>
        <c:dLbls>
          <c:showLegendKey val="0"/>
          <c:showVal val="0"/>
          <c:showCatName val="0"/>
          <c:showSerName val="0"/>
          <c:showPercent val="0"/>
          <c:showBubbleSize val="0"/>
        </c:dLbls>
        <c:gapWidth val="60"/>
        <c:overlap val="-28"/>
        <c:axId val="499680152"/>
        <c:axId val="499677856"/>
      </c:barChart>
      <c:catAx>
        <c:axId val="499680152"/>
        <c:scaling>
          <c:orientation val="minMax"/>
        </c:scaling>
        <c:delete val="0"/>
        <c:axPos val="b"/>
        <c:numFmt formatCode="General" sourceLinked="1"/>
        <c:majorTickMark val="out"/>
        <c:minorTickMark val="none"/>
        <c:tickLblPos val="nextTo"/>
        <c:spPr>
          <a:noFill/>
          <a:ln w="222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Calibri" panose="020F0502020204030204" pitchFamily="34" charset="0"/>
                <a:ea typeface="+mn-ea"/>
                <a:cs typeface="Calibri" panose="020F0502020204030204" pitchFamily="34" charset="0"/>
              </a:defRPr>
            </a:pPr>
            <a:endParaRPr lang="cs-CZ"/>
          </a:p>
        </c:txPr>
        <c:crossAx val="499677856"/>
        <c:crosses val="autoZero"/>
        <c:auto val="1"/>
        <c:lblAlgn val="ctr"/>
        <c:lblOffset val="100"/>
        <c:noMultiLvlLbl val="0"/>
      </c:catAx>
      <c:valAx>
        <c:axId val="499677856"/>
        <c:scaling>
          <c:orientation val="minMax"/>
          <c:max val="3.5"/>
        </c:scaling>
        <c:delete val="0"/>
        <c:axPos val="l"/>
        <c:majorGridlines>
          <c:spPr>
            <a:ln w="9525" cap="flat" cmpd="sng" algn="ctr">
              <a:noFill/>
              <a:round/>
            </a:ln>
            <a:effectLst/>
          </c:spPr>
        </c:majorGridlines>
        <c:numFmt formatCode="#,##0.0" sourceLinked="0"/>
        <c:majorTickMark val="out"/>
        <c:minorTickMark val="none"/>
        <c:tickLblPos val="nextTo"/>
        <c:spPr>
          <a:noFill/>
          <a:ln w="22225">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499680152"/>
        <c:crosses val="autoZero"/>
        <c:crossBetween val="between"/>
      </c:valAx>
      <c:spPr>
        <a:noFill/>
        <a:ln>
          <a:noFill/>
        </a:ln>
        <a:effectLst/>
      </c:spPr>
    </c:plotArea>
    <c:legend>
      <c:legendPos val="b"/>
      <c:layout>
        <c:manualLayout>
          <c:xMode val="edge"/>
          <c:yMode val="edge"/>
          <c:x val="0.30775800819337579"/>
          <c:y val="3.9982729395664003E-2"/>
          <c:w val="0.68542583191995021"/>
          <c:h val="5.792474160513052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Calibri" panose="020F0502020204030204" pitchFamily="34" charset="0"/>
              <a:ea typeface="+mn-ea"/>
              <a:cs typeface="Calibri" panose="020F0502020204030204" pitchFamily="34" charset="0"/>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id="{7D9FB566-902C-4B31-90A7-98783A571CC3}"/>
              </a:ext>
            </a:extLst>
          </p:cNvPr>
          <p:cNvSpPr>
            <a:spLocks noGrp="1" noChangeArrowheads="1"/>
          </p:cNvSpPr>
          <p:nvPr>
            <p:ph type="hdr" sz="quarter"/>
          </p:nvPr>
        </p:nvSpPr>
        <p:spPr bwMode="auto">
          <a:xfrm>
            <a:off x="1" y="1"/>
            <a:ext cx="2908487" cy="1828954"/>
          </a:xfrm>
          <a:prstGeom prst="rect">
            <a:avLst/>
          </a:prstGeom>
          <a:noFill/>
          <a:ln w="9525">
            <a:noFill/>
            <a:miter lim="800000"/>
            <a:headEnd/>
            <a:tailEnd/>
          </a:ln>
          <a:effectLst/>
        </p:spPr>
        <p:txBody>
          <a:bodyPr vert="horz" wrap="square" lIns="166783" tIns="83392" rIns="166783" bIns="83392" numCol="1" anchor="t" anchorCtr="0" compatLnSpc="1">
            <a:prstTxWarp prst="textNoShape">
              <a:avLst/>
            </a:prstTxWarp>
          </a:bodyPr>
          <a:lstStyle>
            <a:lvl1pPr algn="l" defTabSz="1668908" eaLnBrk="1" hangingPunct="1">
              <a:defRPr sz="2300">
                <a:latin typeface="Arial" charset="0"/>
                <a:ea typeface="+mn-ea"/>
                <a:cs typeface="+mn-cs"/>
              </a:defRPr>
            </a:lvl1pPr>
          </a:lstStyle>
          <a:p>
            <a:pPr>
              <a:defRPr/>
            </a:pPr>
            <a:endParaRPr lang="cs-CZ"/>
          </a:p>
        </p:txBody>
      </p:sp>
      <p:sp>
        <p:nvSpPr>
          <p:cNvPr id="28675" name="Rectangle 3">
            <a:extLst>
              <a:ext uri="{FF2B5EF4-FFF2-40B4-BE49-F238E27FC236}">
                <a16:creationId xmlns:a16="http://schemas.microsoft.com/office/drawing/2014/main" id="{B6D086FC-976D-4093-BFFF-8DE45B7AA59F}"/>
              </a:ext>
            </a:extLst>
          </p:cNvPr>
          <p:cNvSpPr>
            <a:spLocks noGrp="1" noChangeArrowheads="1"/>
          </p:cNvSpPr>
          <p:nvPr>
            <p:ph type="dt" sz="quarter" idx="1"/>
          </p:nvPr>
        </p:nvSpPr>
        <p:spPr bwMode="auto">
          <a:xfrm>
            <a:off x="3802694" y="1"/>
            <a:ext cx="2908487" cy="1828954"/>
          </a:xfrm>
          <a:prstGeom prst="rect">
            <a:avLst/>
          </a:prstGeom>
          <a:noFill/>
          <a:ln w="9525">
            <a:noFill/>
            <a:miter lim="800000"/>
            <a:headEnd/>
            <a:tailEnd/>
          </a:ln>
          <a:effectLst/>
        </p:spPr>
        <p:txBody>
          <a:bodyPr vert="horz" wrap="square" lIns="166783" tIns="83392" rIns="166783" bIns="83392" numCol="1" anchor="t" anchorCtr="0" compatLnSpc="1">
            <a:prstTxWarp prst="textNoShape">
              <a:avLst/>
            </a:prstTxWarp>
          </a:bodyPr>
          <a:lstStyle>
            <a:lvl1pPr algn="r" defTabSz="1668908" eaLnBrk="1" hangingPunct="1">
              <a:defRPr sz="2300">
                <a:latin typeface="Arial" charset="0"/>
                <a:ea typeface="+mn-ea"/>
                <a:cs typeface="+mn-cs"/>
              </a:defRPr>
            </a:lvl1pPr>
          </a:lstStyle>
          <a:p>
            <a:pPr>
              <a:defRPr/>
            </a:pPr>
            <a:endParaRPr lang="cs-CZ"/>
          </a:p>
        </p:txBody>
      </p:sp>
      <p:sp>
        <p:nvSpPr>
          <p:cNvPr id="28676" name="Rectangle 4">
            <a:extLst>
              <a:ext uri="{FF2B5EF4-FFF2-40B4-BE49-F238E27FC236}">
                <a16:creationId xmlns:a16="http://schemas.microsoft.com/office/drawing/2014/main" id="{B583CC5B-C4F3-4301-B8D2-339B1FC640D0}"/>
              </a:ext>
            </a:extLst>
          </p:cNvPr>
          <p:cNvSpPr>
            <a:spLocks noGrp="1" noChangeArrowheads="1"/>
          </p:cNvSpPr>
          <p:nvPr>
            <p:ph type="ftr" sz="quarter" idx="2"/>
          </p:nvPr>
        </p:nvSpPr>
        <p:spPr bwMode="auto">
          <a:xfrm>
            <a:off x="1" y="34698026"/>
            <a:ext cx="2908487" cy="1828954"/>
          </a:xfrm>
          <a:prstGeom prst="rect">
            <a:avLst/>
          </a:prstGeom>
          <a:noFill/>
          <a:ln w="9525">
            <a:noFill/>
            <a:miter lim="800000"/>
            <a:headEnd/>
            <a:tailEnd/>
          </a:ln>
          <a:effectLst/>
        </p:spPr>
        <p:txBody>
          <a:bodyPr vert="horz" wrap="square" lIns="166783" tIns="83392" rIns="166783" bIns="83392" numCol="1" anchor="b" anchorCtr="0" compatLnSpc="1">
            <a:prstTxWarp prst="textNoShape">
              <a:avLst/>
            </a:prstTxWarp>
          </a:bodyPr>
          <a:lstStyle>
            <a:lvl1pPr algn="l" defTabSz="1668908" eaLnBrk="1" hangingPunct="1">
              <a:defRPr sz="2300">
                <a:latin typeface="Arial" charset="0"/>
                <a:ea typeface="+mn-ea"/>
                <a:cs typeface="+mn-cs"/>
              </a:defRPr>
            </a:lvl1pPr>
          </a:lstStyle>
          <a:p>
            <a:pPr>
              <a:defRPr/>
            </a:pPr>
            <a:endParaRPr lang="cs-CZ"/>
          </a:p>
        </p:txBody>
      </p:sp>
      <p:sp>
        <p:nvSpPr>
          <p:cNvPr id="28677" name="Rectangle 5">
            <a:extLst>
              <a:ext uri="{FF2B5EF4-FFF2-40B4-BE49-F238E27FC236}">
                <a16:creationId xmlns:a16="http://schemas.microsoft.com/office/drawing/2014/main" id="{05E89CDB-A0D7-497F-881B-B900A20386A9}"/>
              </a:ext>
            </a:extLst>
          </p:cNvPr>
          <p:cNvSpPr>
            <a:spLocks noGrp="1" noChangeArrowheads="1"/>
          </p:cNvSpPr>
          <p:nvPr>
            <p:ph type="sldNum" sz="quarter" idx="3"/>
          </p:nvPr>
        </p:nvSpPr>
        <p:spPr bwMode="auto">
          <a:xfrm>
            <a:off x="3802694" y="34698026"/>
            <a:ext cx="2908487" cy="1828954"/>
          </a:xfrm>
          <a:prstGeom prst="rect">
            <a:avLst/>
          </a:prstGeom>
          <a:noFill/>
          <a:ln w="9525">
            <a:noFill/>
            <a:miter lim="800000"/>
            <a:headEnd/>
            <a:tailEnd/>
          </a:ln>
          <a:effectLst/>
        </p:spPr>
        <p:txBody>
          <a:bodyPr vert="horz" wrap="square" lIns="166783" tIns="83392" rIns="166783" bIns="83392" numCol="1" anchor="b" anchorCtr="0" compatLnSpc="1">
            <a:prstTxWarp prst="textNoShape">
              <a:avLst/>
            </a:prstTxWarp>
          </a:bodyPr>
          <a:lstStyle>
            <a:lvl1pPr algn="r" defTabSz="1668908" eaLnBrk="1" hangingPunct="1">
              <a:defRPr sz="2300"/>
            </a:lvl1pPr>
          </a:lstStyle>
          <a:p>
            <a:pPr>
              <a:defRPr/>
            </a:pPr>
            <a:fld id="{13329502-DE17-43AF-8424-B177068CDB4E}" type="slidenum">
              <a:rPr lang="cs-CZ" altLang="cs-CZ"/>
              <a:pPr>
                <a:defRPr/>
              </a:pPr>
              <a:t>‹#›</a:t>
            </a:fld>
            <a:endParaRPr lang="cs-CZ" altLang="cs-CZ"/>
          </a:p>
        </p:txBody>
      </p:sp>
    </p:spTree>
    <p:extLst>
      <p:ext uri="{BB962C8B-B14F-4D97-AF65-F5344CB8AC3E}">
        <p14:creationId xmlns:p14="http://schemas.microsoft.com/office/powerpoint/2010/main" val="10036215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Zástupný symbol pro záhlaví 1">
            <a:extLst>
              <a:ext uri="{FF2B5EF4-FFF2-40B4-BE49-F238E27FC236}">
                <a16:creationId xmlns:a16="http://schemas.microsoft.com/office/drawing/2014/main" id="{6B0DD841-A962-46ED-B531-22F5286A6EC8}"/>
              </a:ext>
            </a:extLst>
          </p:cNvPr>
          <p:cNvSpPr>
            <a:spLocks noGrp="1"/>
          </p:cNvSpPr>
          <p:nvPr>
            <p:ph type="hdr" sz="quarter"/>
          </p:nvPr>
        </p:nvSpPr>
        <p:spPr>
          <a:xfrm>
            <a:off x="1" y="1"/>
            <a:ext cx="2908487" cy="1828954"/>
          </a:xfrm>
          <a:prstGeom prst="rect">
            <a:avLst/>
          </a:prstGeom>
        </p:spPr>
        <p:txBody>
          <a:bodyPr vert="horz" lIns="157847" tIns="78923" rIns="157847" bIns="78923" rtlCol="0"/>
          <a:lstStyle>
            <a:lvl1pPr algn="l" eaLnBrk="1" hangingPunct="1">
              <a:defRPr sz="2100">
                <a:latin typeface="Arial" charset="0"/>
                <a:ea typeface="+mn-ea"/>
                <a:cs typeface="+mn-cs"/>
              </a:defRPr>
            </a:lvl1pPr>
          </a:lstStyle>
          <a:p>
            <a:pPr>
              <a:defRPr/>
            </a:pPr>
            <a:endParaRPr lang="cs-CZ"/>
          </a:p>
        </p:txBody>
      </p:sp>
      <p:sp>
        <p:nvSpPr>
          <p:cNvPr id="3" name="Zástupný symbol pro datum 2">
            <a:extLst>
              <a:ext uri="{FF2B5EF4-FFF2-40B4-BE49-F238E27FC236}">
                <a16:creationId xmlns:a16="http://schemas.microsoft.com/office/drawing/2014/main" id="{E372E55B-C692-468F-AEA5-F0D3AE6BBACA}"/>
              </a:ext>
            </a:extLst>
          </p:cNvPr>
          <p:cNvSpPr>
            <a:spLocks noGrp="1"/>
          </p:cNvSpPr>
          <p:nvPr>
            <p:ph type="dt" idx="1"/>
          </p:nvPr>
        </p:nvSpPr>
        <p:spPr>
          <a:xfrm>
            <a:off x="3802694" y="1"/>
            <a:ext cx="2908487" cy="1828954"/>
          </a:xfrm>
          <a:prstGeom prst="rect">
            <a:avLst/>
          </a:prstGeom>
        </p:spPr>
        <p:txBody>
          <a:bodyPr vert="horz" wrap="square" lIns="157847" tIns="78923" rIns="157847" bIns="78923" numCol="1" anchor="t" anchorCtr="0" compatLnSpc="1">
            <a:prstTxWarp prst="textNoShape">
              <a:avLst/>
            </a:prstTxWarp>
          </a:bodyPr>
          <a:lstStyle>
            <a:lvl1pPr algn="r" eaLnBrk="1" hangingPunct="1">
              <a:defRPr/>
            </a:lvl1pPr>
          </a:lstStyle>
          <a:p>
            <a:pPr>
              <a:defRPr/>
            </a:pPr>
            <a:fld id="{45EB976F-621B-4B92-A762-D56DAA89E310}" type="datetimeFigureOut">
              <a:rPr lang="cs-CZ" altLang="cs-CZ"/>
              <a:pPr>
                <a:defRPr/>
              </a:pPr>
              <a:t>12.06.2024</a:t>
            </a:fld>
            <a:endParaRPr lang="cs-CZ" altLang="cs-CZ"/>
          </a:p>
        </p:txBody>
      </p:sp>
      <p:sp>
        <p:nvSpPr>
          <p:cNvPr id="4" name="Zástupný symbol pro obrázek snímku 3">
            <a:extLst>
              <a:ext uri="{FF2B5EF4-FFF2-40B4-BE49-F238E27FC236}">
                <a16:creationId xmlns:a16="http://schemas.microsoft.com/office/drawing/2014/main" id="{B0385EE5-7696-4FFD-BCA1-DF133E9D62C1}"/>
              </a:ext>
            </a:extLst>
          </p:cNvPr>
          <p:cNvSpPr>
            <a:spLocks noGrp="1" noRot="1" noChangeAspect="1"/>
          </p:cNvSpPr>
          <p:nvPr>
            <p:ph type="sldImg" idx="2"/>
          </p:nvPr>
        </p:nvSpPr>
        <p:spPr>
          <a:xfrm>
            <a:off x="-8820150" y="2740025"/>
            <a:ext cx="24355425" cy="13700125"/>
          </a:xfrm>
          <a:prstGeom prst="rect">
            <a:avLst/>
          </a:prstGeom>
          <a:noFill/>
          <a:ln w="12700">
            <a:solidFill>
              <a:prstClr val="black"/>
            </a:solidFill>
          </a:ln>
        </p:spPr>
        <p:txBody>
          <a:bodyPr vert="horz" lIns="157847" tIns="78923" rIns="157847" bIns="78923" rtlCol="0" anchor="ctr"/>
          <a:lstStyle/>
          <a:p>
            <a:pPr lvl="0"/>
            <a:endParaRPr lang="cs-CZ" noProof="0"/>
          </a:p>
        </p:txBody>
      </p:sp>
      <p:sp>
        <p:nvSpPr>
          <p:cNvPr id="5" name="Zástupný symbol pro poznámky 4">
            <a:extLst>
              <a:ext uri="{FF2B5EF4-FFF2-40B4-BE49-F238E27FC236}">
                <a16:creationId xmlns:a16="http://schemas.microsoft.com/office/drawing/2014/main" id="{19D8AC63-BD05-414D-A458-CC16FEB3EE63}"/>
              </a:ext>
            </a:extLst>
          </p:cNvPr>
          <p:cNvSpPr>
            <a:spLocks noGrp="1"/>
          </p:cNvSpPr>
          <p:nvPr>
            <p:ph type="body" sz="quarter" idx="3"/>
          </p:nvPr>
        </p:nvSpPr>
        <p:spPr>
          <a:xfrm>
            <a:off x="671427" y="17351908"/>
            <a:ext cx="5369872" cy="16443219"/>
          </a:xfrm>
          <a:prstGeom prst="rect">
            <a:avLst/>
          </a:prstGeom>
        </p:spPr>
        <p:txBody>
          <a:bodyPr vert="horz" wrap="square" lIns="157847" tIns="78923" rIns="157847" bIns="78923" numCol="1" anchor="t" anchorCtr="0" compatLnSpc="1">
            <a:prstTxWarp prst="textNoShape">
              <a:avLst/>
            </a:prstTxWarp>
            <a:normAutofit/>
          </a:bodyPr>
          <a:lstStyle/>
          <a:p>
            <a:pPr lvl="0"/>
            <a:r>
              <a:rPr lang="cs-CZ" altLang="cs-CZ" noProof="0"/>
              <a:t>Klepnutím lze upravit styly předlohy textu.</a:t>
            </a:r>
          </a:p>
          <a:p>
            <a:pPr lvl="1"/>
            <a:r>
              <a:rPr lang="cs-CZ" altLang="cs-CZ" noProof="0"/>
              <a:t>Druhá úroveň</a:t>
            </a:r>
          </a:p>
          <a:p>
            <a:pPr lvl="2"/>
            <a:r>
              <a:rPr lang="cs-CZ" altLang="cs-CZ" noProof="0"/>
              <a:t>Třetí úroveň</a:t>
            </a:r>
          </a:p>
          <a:p>
            <a:pPr lvl="3"/>
            <a:r>
              <a:rPr lang="cs-CZ" altLang="cs-CZ" noProof="0"/>
              <a:t>Čtvrtá úroveň</a:t>
            </a:r>
          </a:p>
          <a:p>
            <a:pPr lvl="4"/>
            <a:r>
              <a:rPr lang="cs-CZ" altLang="cs-CZ" noProof="0"/>
              <a:t>Pátá úroveň</a:t>
            </a:r>
          </a:p>
        </p:txBody>
      </p:sp>
      <p:sp>
        <p:nvSpPr>
          <p:cNvPr id="6" name="Zástupný symbol pro zápatí 5">
            <a:extLst>
              <a:ext uri="{FF2B5EF4-FFF2-40B4-BE49-F238E27FC236}">
                <a16:creationId xmlns:a16="http://schemas.microsoft.com/office/drawing/2014/main" id="{D3DCD30F-FB83-49CB-80EC-CC2FD1E5DC5B}"/>
              </a:ext>
            </a:extLst>
          </p:cNvPr>
          <p:cNvSpPr>
            <a:spLocks noGrp="1"/>
          </p:cNvSpPr>
          <p:nvPr>
            <p:ph type="ftr" sz="quarter" idx="4"/>
          </p:nvPr>
        </p:nvSpPr>
        <p:spPr>
          <a:xfrm>
            <a:off x="1" y="34698026"/>
            <a:ext cx="2908487" cy="1828954"/>
          </a:xfrm>
          <a:prstGeom prst="rect">
            <a:avLst/>
          </a:prstGeom>
        </p:spPr>
        <p:txBody>
          <a:bodyPr vert="horz" lIns="157847" tIns="78923" rIns="157847" bIns="78923" rtlCol="0" anchor="b"/>
          <a:lstStyle>
            <a:lvl1pPr algn="l" eaLnBrk="1" hangingPunct="1">
              <a:defRPr sz="2100">
                <a:latin typeface="Arial" charset="0"/>
                <a:ea typeface="+mn-ea"/>
                <a:cs typeface="+mn-cs"/>
              </a:defRPr>
            </a:lvl1pPr>
          </a:lstStyle>
          <a:p>
            <a:pPr>
              <a:defRPr/>
            </a:pPr>
            <a:endParaRPr lang="cs-CZ"/>
          </a:p>
        </p:txBody>
      </p:sp>
      <p:sp>
        <p:nvSpPr>
          <p:cNvPr id="7" name="Zástupný symbol pro číslo snímku 6">
            <a:extLst>
              <a:ext uri="{FF2B5EF4-FFF2-40B4-BE49-F238E27FC236}">
                <a16:creationId xmlns:a16="http://schemas.microsoft.com/office/drawing/2014/main" id="{4A25AB2C-867C-4782-9DF0-882C3D5782F1}"/>
              </a:ext>
            </a:extLst>
          </p:cNvPr>
          <p:cNvSpPr>
            <a:spLocks noGrp="1"/>
          </p:cNvSpPr>
          <p:nvPr>
            <p:ph type="sldNum" sz="quarter" idx="5"/>
          </p:nvPr>
        </p:nvSpPr>
        <p:spPr>
          <a:xfrm>
            <a:off x="3802694" y="34698026"/>
            <a:ext cx="2908487" cy="1828954"/>
          </a:xfrm>
          <a:prstGeom prst="rect">
            <a:avLst/>
          </a:prstGeom>
        </p:spPr>
        <p:txBody>
          <a:bodyPr vert="horz" wrap="square" lIns="157847" tIns="78923" rIns="157847" bIns="78923" numCol="1" anchor="b" anchorCtr="0" compatLnSpc="1">
            <a:prstTxWarp prst="textNoShape">
              <a:avLst/>
            </a:prstTxWarp>
          </a:bodyPr>
          <a:lstStyle>
            <a:lvl1pPr algn="r" eaLnBrk="1" hangingPunct="1">
              <a:defRPr/>
            </a:lvl1pPr>
          </a:lstStyle>
          <a:p>
            <a:pPr>
              <a:defRPr/>
            </a:pPr>
            <a:fld id="{5CBA24B3-172A-4EE5-8C52-1B5B5806C252}" type="slidenum">
              <a:rPr lang="cs-CZ" altLang="cs-CZ"/>
              <a:pPr>
                <a:defRPr/>
              </a:pPr>
              <a:t>‹#›</a:t>
            </a:fld>
            <a:endParaRPr lang="cs-CZ" altLang="cs-CZ"/>
          </a:p>
        </p:txBody>
      </p:sp>
    </p:spTree>
    <p:extLst>
      <p:ext uri="{BB962C8B-B14F-4D97-AF65-F5344CB8AC3E}">
        <p14:creationId xmlns:p14="http://schemas.microsoft.com/office/powerpoint/2010/main" val="41182912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S PGothic" panose="020B0600070205080204" pitchFamily="34" charset="-128"/>
        <a:cs typeface="MS PGothic" charset="0"/>
      </a:defRPr>
    </a:lvl1pPr>
    <a:lvl2pPr marL="457200" algn="l" rtl="0" eaLnBrk="0" fontAlgn="base" hangingPunct="0">
      <a:spcBef>
        <a:spcPct val="30000"/>
      </a:spcBef>
      <a:spcAft>
        <a:spcPct val="0"/>
      </a:spcAft>
      <a:defRPr sz="1200" kern="1200">
        <a:solidFill>
          <a:schemeClr val="tx1"/>
        </a:solidFill>
        <a:latin typeface="+mn-lt"/>
        <a:ea typeface="MS PGothic" panose="020B0600070205080204" pitchFamily="34" charset="-128"/>
        <a:cs typeface="MS PGothic" charset="0"/>
      </a:defRPr>
    </a:lvl2pPr>
    <a:lvl3pPr marL="914400" algn="l" rtl="0" eaLnBrk="0" fontAlgn="base" hangingPunct="0">
      <a:spcBef>
        <a:spcPct val="30000"/>
      </a:spcBef>
      <a:spcAft>
        <a:spcPct val="0"/>
      </a:spcAft>
      <a:defRPr sz="1200" kern="1200">
        <a:solidFill>
          <a:schemeClr val="tx1"/>
        </a:solidFill>
        <a:latin typeface="+mn-lt"/>
        <a:ea typeface="MS PGothic" panose="020B0600070205080204" pitchFamily="34" charset="-128"/>
        <a:cs typeface="MS PGothic" charset="0"/>
      </a:defRPr>
    </a:lvl3pPr>
    <a:lvl4pPr marL="1371600" algn="l" rtl="0" eaLnBrk="0" fontAlgn="base" hangingPunct="0">
      <a:spcBef>
        <a:spcPct val="30000"/>
      </a:spcBef>
      <a:spcAft>
        <a:spcPct val="0"/>
      </a:spcAft>
      <a:defRPr sz="1200" kern="1200">
        <a:solidFill>
          <a:schemeClr val="tx1"/>
        </a:solidFill>
        <a:latin typeface="+mn-lt"/>
        <a:ea typeface="MS PGothic" panose="020B0600070205080204" pitchFamily="34" charset="-128"/>
        <a:cs typeface="MS PGothic" charset="0"/>
      </a:defRPr>
    </a:lvl4pPr>
    <a:lvl5pPr marL="1828800" algn="l" rtl="0" eaLnBrk="0" fontAlgn="base" hangingPunct="0">
      <a:spcBef>
        <a:spcPct val="30000"/>
      </a:spcBef>
      <a:spcAft>
        <a:spcPct val="0"/>
      </a:spcAft>
      <a:defRPr sz="1200" kern="1200">
        <a:solidFill>
          <a:schemeClr val="tx1"/>
        </a:solidFill>
        <a:latin typeface="+mn-lt"/>
        <a:ea typeface="MS PGothic" panose="020B0600070205080204" pitchFamily="34" charset="-128"/>
        <a:cs typeface="MS PGothic"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1</a:t>
            </a:fld>
            <a:endParaRPr lang="cs-CZ" altLang="cs-CZ"/>
          </a:p>
        </p:txBody>
      </p:sp>
    </p:spTree>
    <p:extLst>
      <p:ext uri="{BB962C8B-B14F-4D97-AF65-F5344CB8AC3E}">
        <p14:creationId xmlns:p14="http://schemas.microsoft.com/office/powerpoint/2010/main" val="43710342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5"/>
        <p:cNvGrpSpPr/>
        <p:nvPr/>
      </p:nvGrpSpPr>
      <p:grpSpPr>
        <a:xfrm>
          <a:off x="0" y="0"/>
          <a:ext cx="0" cy="0"/>
          <a:chOff x="0" y="0"/>
          <a:chExt cx="0" cy="0"/>
        </a:xfrm>
      </p:grpSpPr>
      <p:sp>
        <p:nvSpPr>
          <p:cNvPr id="676" name="Google Shape;676;p21:notes"/>
          <p:cNvSpPr>
            <a:spLocks noGrp="1" noRot="1" noChangeAspect="1"/>
          </p:cNvSpPr>
          <p:nvPr>
            <p:ph type="sldImg" idx="2"/>
          </p:nvPr>
        </p:nvSpPr>
        <p:spPr>
          <a:xfrm>
            <a:off x="90488" y="742950"/>
            <a:ext cx="6604000" cy="37147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77" name="Google Shape;677;p21:notes"/>
          <p:cNvSpPr txBox="1">
            <a:spLocks noGrp="1"/>
          </p:cNvSpPr>
          <p:nvPr>
            <p:ph type="body" idx="1"/>
          </p:nvPr>
        </p:nvSpPr>
        <p:spPr>
          <a:xfrm>
            <a:off x="678654" y="4705036"/>
            <a:ext cx="5427667" cy="4458642"/>
          </a:xfrm>
          <a:prstGeom prst="rect">
            <a:avLst/>
          </a:prstGeom>
          <a:noFill/>
          <a:ln>
            <a:noFill/>
          </a:ln>
        </p:spPr>
        <p:txBody>
          <a:bodyPr spcFirstLastPara="1" wrap="square" lIns="90250" tIns="45125" rIns="90250" bIns="45125" anchor="t" anchorCtr="0">
            <a:normAutofit/>
          </a:bodyPr>
          <a:lstStyle/>
          <a:p>
            <a:pPr marL="0" lvl="0" indent="0" algn="l" rtl="0">
              <a:spcBef>
                <a:spcPts val="0"/>
              </a:spcBef>
              <a:spcAft>
                <a:spcPts val="0"/>
              </a:spcAft>
              <a:buNone/>
            </a:pPr>
            <a:r>
              <a:rPr lang="cs-CZ"/>
              <a:t>The care of mild or moderate asthmatics is provided by specialists in allergy or pulmonology, but the severe asthma patients are referred to one of twelve centres for severe asthma care.</a:t>
            </a:r>
            <a:endParaRPr/>
          </a:p>
        </p:txBody>
      </p:sp>
      <p:sp>
        <p:nvSpPr>
          <p:cNvPr id="678" name="Google Shape;678;p21:notes"/>
          <p:cNvSpPr txBox="1">
            <a:spLocks noGrp="1"/>
          </p:cNvSpPr>
          <p:nvPr>
            <p:ph type="sldNum" idx="12"/>
          </p:nvPr>
        </p:nvSpPr>
        <p:spPr>
          <a:xfrm>
            <a:off x="3843620" y="9408503"/>
            <a:ext cx="2939791" cy="495928"/>
          </a:xfrm>
          <a:prstGeom prst="rect">
            <a:avLst/>
          </a:prstGeom>
          <a:noFill/>
          <a:ln>
            <a:noFill/>
          </a:ln>
        </p:spPr>
        <p:txBody>
          <a:bodyPr spcFirstLastPara="1" wrap="square" lIns="90250" tIns="45125" rIns="90250" bIns="45125" anchor="b" anchorCtr="0">
            <a:noAutofit/>
          </a:bodyPr>
          <a:lstStyle/>
          <a:p>
            <a:pPr marL="0" lvl="0" indent="0" algn="r" rtl="0">
              <a:spcBef>
                <a:spcPts val="0"/>
              </a:spcBef>
              <a:spcAft>
                <a:spcPts val="0"/>
              </a:spcAft>
              <a:buNone/>
            </a:pPr>
            <a:fld id="{00000000-1234-1234-1234-123412341234}" type="slidenum">
              <a:rPr lang="cs-CZ"/>
              <a:t>14</a:t>
            </a:fld>
            <a:endParaRPr/>
          </a:p>
        </p:txBody>
      </p:sp>
    </p:spTree>
    <p:extLst>
      <p:ext uri="{BB962C8B-B14F-4D97-AF65-F5344CB8AC3E}">
        <p14:creationId xmlns:p14="http://schemas.microsoft.com/office/powerpoint/2010/main" val="41189798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5"/>
        <p:cNvGrpSpPr/>
        <p:nvPr/>
      </p:nvGrpSpPr>
      <p:grpSpPr>
        <a:xfrm>
          <a:off x="0" y="0"/>
          <a:ext cx="0" cy="0"/>
          <a:chOff x="0" y="0"/>
          <a:chExt cx="0" cy="0"/>
        </a:xfrm>
      </p:grpSpPr>
      <p:sp>
        <p:nvSpPr>
          <p:cNvPr id="676" name="Google Shape;676;p21:notes"/>
          <p:cNvSpPr>
            <a:spLocks noGrp="1" noRot="1" noChangeAspect="1"/>
          </p:cNvSpPr>
          <p:nvPr>
            <p:ph type="sldImg" idx="2"/>
          </p:nvPr>
        </p:nvSpPr>
        <p:spPr>
          <a:xfrm>
            <a:off x="90488" y="742950"/>
            <a:ext cx="6604000" cy="37147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77" name="Google Shape;677;p21:notes"/>
          <p:cNvSpPr txBox="1">
            <a:spLocks noGrp="1"/>
          </p:cNvSpPr>
          <p:nvPr>
            <p:ph type="body" idx="1"/>
          </p:nvPr>
        </p:nvSpPr>
        <p:spPr>
          <a:xfrm>
            <a:off x="678654" y="4705036"/>
            <a:ext cx="5427667" cy="4458642"/>
          </a:xfrm>
          <a:prstGeom prst="rect">
            <a:avLst/>
          </a:prstGeom>
          <a:noFill/>
          <a:ln>
            <a:noFill/>
          </a:ln>
        </p:spPr>
        <p:txBody>
          <a:bodyPr spcFirstLastPara="1" wrap="square" lIns="90250" tIns="45125" rIns="90250" bIns="45125" anchor="t" anchorCtr="0">
            <a:normAutofit/>
          </a:bodyPr>
          <a:lstStyle/>
          <a:p>
            <a:pPr marL="0" lvl="0" indent="0" algn="l" rtl="0">
              <a:spcBef>
                <a:spcPts val="0"/>
              </a:spcBef>
              <a:spcAft>
                <a:spcPts val="0"/>
              </a:spcAft>
              <a:buNone/>
            </a:pPr>
            <a:r>
              <a:rPr lang="cs-CZ"/>
              <a:t>The care of mild or moderate asthmatics is provided by specialists in allergy or pulmonology, but the severe asthma patients are referred to one of twelve centres for severe asthma care.</a:t>
            </a:r>
            <a:endParaRPr/>
          </a:p>
        </p:txBody>
      </p:sp>
      <p:sp>
        <p:nvSpPr>
          <p:cNvPr id="678" name="Google Shape;678;p21:notes"/>
          <p:cNvSpPr txBox="1">
            <a:spLocks noGrp="1"/>
          </p:cNvSpPr>
          <p:nvPr>
            <p:ph type="sldNum" idx="12"/>
          </p:nvPr>
        </p:nvSpPr>
        <p:spPr>
          <a:xfrm>
            <a:off x="3843620" y="9408503"/>
            <a:ext cx="2939791" cy="495928"/>
          </a:xfrm>
          <a:prstGeom prst="rect">
            <a:avLst/>
          </a:prstGeom>
          <a:noFill/>
          <a:ln>
            <a:noFill/>
          </a:ln>
        </p:spPr>
        <p:txBody>
          <a:bodyPr spcFirstLastPara="1" wrap="square" lIns="90250" tIns="45125" rIns="90250" bIns="45125" anchor="b" anchorCtr="0">
            <a:noAutofit/>
          </a:bodyPr>
          <a:lstStyle/>
          <a:p>
            <a:pPr marL="0" lvl="0" indent="0" algn="r" rtl="0">
              <a:spcBef>
                <a:spcPts val="0"/>
              </a:spcBef>
              <a:spcAft>
                <a:spcPts val="0"/>
              </a:spcAft>
              <a:buNone/>
            </a:pPr>
            <a:fld id="{00000000-1234-1234-1234-123412341234}" type="slidenum">
              <a:rPr lang="cs-CZ"/>
              <a:t>15</a:t>
            </a:fld>
            <a:endParaRPr/>
          </a:p>
        </p:txBody>
      </p:sp>
    </p:spTree>
    <p:extLst>
      <p:ext uri="{BB962C8B-B14F-4D97-AF65-F5344CB8AC3E}">
        <p14:creationId xmlns:p14="http://schemas.microsoft.com/office/powerpoint/2010/main" val="19965401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p7:notes"/>
          <p:cNvSpPr>
            <a:spLocks noGrp="1" noRot="1" noChangeAspect="1"/>
          </p:cNvSpPr>
          <p:nvPr>
            <p:ph type="sldImg" idx="2"/>
          </p:nvPr>
        </p:nvSpPr>
        <p:spPr>
          <a:xfrm>
            <a:off x="90488" y="742950"/>
            <a:ext cx="6604000" cy="37147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48" name="Google Shape;448;p7:notes"/>
          <p:cNvSpPr txBox="1">
            <a:spLocks noGrp="1"/>
          </p:cNvSpPr>
          <p:nvPr>
            <p:ph type="body" idx="1"/>
          </p:nvPr>
        </p:nvSpPr>
        <p:spPr>
          <a:xfrm>
            <a:off x="678654" y="4705036"/>
            <a:ext cx="5427667" cy="4458642"/>
          </a:xfrm>
          <a:prstGeom prst="rect">
            <a:avLst/>
          </a:prstGeom>
          <a:noFill/>
          <a:ln>
            <a:noFill/>
          </a:ln>
        </p:spPr>
        <p:txBody>
          <a:bodyPr spcFirstLastPara="1" wrap="square" lIns="90250" tIns="45125" rIns="90250" bIns="45125" anchor="t" anchorCtr="0">
            <a:normAutofit/>
          </a:bodyPr>
          <a:lstStyle/>
          <a:p>
            <a:pPr marL="0" lvl="0" indent="0" algn="l" rtl="0">
              <a:spcBef>
                <a:spcPts val="0"/>
              </a:spcBef>
              <a:spcAft>
                <a:spcPts val="0"/>
              </a:spcAft>
              <a:buNone/>
            </a:pPr>
            <a:r>
              <a:rPr lang="cs-CZ"/>
              <a:t>Bez animací</a:t>
            </a:r>
            <a:endParaRPr/>
          </a:p>
          <a:p>
            <a:pPr marL="0" lvl="0" indent="0" algn="l" rtl="0">
              <a:spcBef>
                <a:spcPts val="360"/>
              </a:spcBef>
              <a:spcAft>
                <a:spcPts val="0"/>
              </a:spcAft>
              <a:buNone/>
            </a:pPr>
            <a:endParaRPr/>
          </a:p>
        </p:txBody>
      </p:sp>
      <p:sp>
        <p:nvSpPr>
          <p:cNvPr id="449" name="Google Shape;449;p7:notes"/>
          <p:cNvSpPr txBox="1">
            <a:spLocks noGrp="1"/>
          </p:cNvSpPr>
          <p:nvPr>
            <p:ph type="sldNum" idx="12"/>
          </p:nvPr>
        </p:nvSpPr>
        <p:spPr>
          <a:xfrm>
            <a:off x="3843620" y="9408503"/>
            <a:ext cx="2939791" cy="495928"/>
          </a:xfrm>
          <a:prstGeom prst="rect">
            <a:avLst/>
          </a:prstGeom>
          <a:noFill/>
          <a:ln>
            <a:noFill/>
          </a:ln>
        </p:spPr>
        <p:txBody>
          <a:bodyPr spcFirstLastPara="1" wrap="square" lIns="90250" tIns="45125" rIns="90250" bIns="45125"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cs-CZ" sz="1200" b="0" i="0" u="none" strike="noStrike" cap="none">
                <a:solidFill>
                  <a:srgbClr val="000000"/>
                </a:solidFill>
                <a:latin typeface="Arial"/>
                <a:ea typeface="Arial"/>
                <a:cs typeface="Arial"/>
                <a:sym typeface="Arial"/>
              </a:rPr>
              <a:t>16</a:t>
            </a:fld>
            <a:endParaRPr sz="12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6624496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5"/>
        <p:cNvGrpSpPr/>
        <p:nvPr/>
      </p:nvGrpSpPr>
      <p:grpSpPr>
        <a:xfrm>
          <a:off x="0" y="0"/>
          <a:ext cx="0" cy="0"/>
          <a:chOff x="0" y="0"/>
          <a:chExt cx="0" cy="0"/>
        </a:xfrm>
      </p:grpSpPr>
      <p:sp>
        <p:nvSpPr>
          <p:cNvPr id="676" name="Google Shape;676;p21:notes"/>
          <p:cNvSpPr>
            <a:spLocks noGrp="1" noRot="1" noChangeAspect="1"/>
          </p:cNvSpPr>
          <p:nvPr>
            <p:ph type="sldImg" idx="2"/>
          </p:nvPr>
        </p:nvSpPr>
        <p:spPr>
          <a:xfrm>
            <a:off x="90488" y="742950"/>
            <a:ext cx="6604000" cy="37147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77" name="Google Shape;677;p21:notes"/>
          <p:cNvSpPr txBox="1">
            <a:spLocks noGrp="1"/>
          </p:cNvSpPr>
          <p:nvPr>
            <p:ph type="body" idx="1"/>
          </p:nvPr>
        </p:nvSpPr>
        <p:spPr>
          <a:xfrm>
            <a:off x="678654" y="4705036"/>
            <a:ext cx="5427667" cy="4458642"/>
          </a:xfrm>
          <a:prstGeom prst="rect">
            <a:avLst/>
          </a:prstGeom>
          <a:noFill/>
          <a:ln>
            <a:noFill/>
          </a:ln>
        </p:spPr>
        <p:txBody>
          <a:bodyPr spcFirstLastPara="1" wrap="square" lIns="90250" tIns="45125" rIns="90250" bIns="45125" anchor="t" anchorCtr="0">
            <a:normAutofit/>
          </a:bodyPr>
          <a:lstStyle/>
          <a:p>
            <a:pPr marL="0" lvl="0" indent="0" algn="l" rtl="0">
              <a:spcBef>
                <a:spcPts val="0"/>
              </a:spcBef>
              <a:spcAft>
                <a:spcPts val="0"/>
              </a:spcAft>
              <a:buNone/>
            </a:pPr>
            <a:r>
              <a:rPr lang="cs-CZ"/>
              <a:t>The care of mild or moderate asthmatics is provided by specialists in allergy or pulmonology, but the severe asthma patients are referred to one of twelve centres for severe asthma care.</a:t>
            </a:r>
            <a:endParaRPr/>
          </a:p>
        </p:txBody>
      </p:sp>
      <p:sp>
        <p:nvSpPr>
          <p:cNvPr id="678" name="Google Shape;678;p21:notes"/>
          <p:cNvSpPr txBox="1">
            <a:spLocks noGrp="1"/>
          </p:cNvSpPr>
          <p:nvPr>
            <p:ph type="sldNum" idx="12"/>
          </p:nvPr>
        </p:nvSpPr>
        <p:spPr>
          <a:xfrm>
            <a:off x="3843620" y="9408503"/>
            <a:ext cx="2939791" cy="495928"/>
          </a:xfrm>
          <a:prstGeom prst="rect">
            <a:avLst/>
          </a:prstGeom>
          <a:noFill/>
          <a:ln>
            <a:noFill/>
          </a:ln>
        </p:spPr>
        <p:txBody>
          <a:bodyPr spcFirstLastPara="1" wrap="square" lIns="90250" tIns="45125" rIns="90250" bIns="45125" anchor="b" anchorCtr="0">
            <a:noAutofit/>
          </a:bodyPr>
          <a:lstStyle/>
          <a:p>
            <a:pPr marL="0" lvl="0" indent="0" algn="r" rtl="0">
              <a:spcBef>
                <a:spcPts val="0"/>
              </a:spcBef>
              <a:spcAft>
                <a:spcPts val="0"/>
              </a:spcAft>
              <a:buNone/>
            </a:pPr>
            <a:fld id="{00000000-1234-1234-1234-123412341234}" type="slidenum">
              <a:rPr lang="cs-CZ"/>
              <a:t>19</a:t>
            </a:fld>
            <a:endParaRPr/>
          </a:p>
        </p:txBody>
      </p:sp>
    </p:spTree>
    <p:extLst>
      <p:ext uri="{BB962C8B-B14F-4D97-AF65-F5344CB8AC3E}">
        <p14:creationId xmlns:p14="http://schemas.microsoft.com/office/powerpoint/2010/main" val="355831696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r>
              <a:rPr lang="cs-CZ" dirty="0"/>
              <a:t>Zabývání se type</a:t>
            </a:r>
            <a:r>
              <a:rPr lang="cs-CZ" baseline="0" dirty="0"/>
              <a:t> 2- </a:t>
            </a:r>
            <a:r>
              <a:rPr lang="cs-CZ" baseline="0" dirty="0" err="1"/>
              <a:t>low</a:t>
            </a:r>
            <a:r>
              <a:rPr lang="cs-CZ" baseline="0" dirty="0"/>
              <a:t> astmaty velmi pravděpodobně získá na významu i v budoucnosti, protože není vyloučeno, že si </a:t>
            </a:r>
            <a:r>
              <a:rPr lang="cs-CZ" b="1" baseline="0" dirty="0"/>
              <a:t>ovlivněním signálních drah T2 </a:t>
            </a:r>
            <a:r>
              <a:rPr lang="cs-CZ" b="1" baseline="0" dirty="0" err="1"/>
              <a:t>high</a:t>
            </a:r>
            <a:r>
              <a:rPr lang="cs-CZ" b="1" baseline="0" dirty="0"/>
              <a:t> astmat tyto </a:t>
            </a:r>
            <a:r>
              <a:rPr lang="cs-CZ" b="1" baseline="0" dirty="0" err="1"/>
              <a:t>endotypy</a:t>
            </a:r>
            <a:r>
              <a:rPr lang="cs-CZ" b="1" baseline="0" dirty="0"/>
              <a:t> nebudeme sami vytvářet.</a:t>
            </a:r>
            <a:endParaRPr lang="cs-CZ" b="1"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21</a:t>
            </a:fld>
            <a:endParaRPr lang="cs-CZ" altLang="cs-CZ"/>
          </a:p>
        </p:txBody>
      </p:sp>
    </p:spTree>
    <p:extLst>
      <p:ext uri="{BB962C8B-B14F-4D97-AF65-F5344CB8AC3E}">
        <p14:creationId xmlns:p14="http://schemas.microsoft.com/office/powerpoint/2010/main" val="19532666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r>
              <a:rPr lang="cs-CZ" dirty="0"/>
              <a:t>Při pokusu o odhad</a:t>
            </a:r>
            <a:r>
              <a:rPr lang="cs-CZ" baseline="0" dirty="0"/>
              <a:t> dalšího vývoje bude vhodné trochu odhlédnout jen od izolovaných type 2- </a:t>
            </a:r>
            <a:r>
              <a:rPr lang="cs-CZ" baseline="0" dirty="0" err="1"/>
              <a:t>high</a:t>
            </a:r>
            <a:r>
              <a:rPr lang="cs-CZ" baseline="0" dirty="0"/>
              <a:t> astmat, ale zaměřit se na imunopatologii bronchiálního astmatu, jako </a:t>
            </a:r>
            <a:r>
              <a:rPr lang="cs-CZ" b="1" baseline="0" dirty="0"/>
              <a:t>neustálou houpačku mezi zánětem T2/non-T2.</a:t>
            </a:r>
          </a:p>
          <a:p>
            <a:endParaRPr lang="cs-CZ" b="1" baseline="0" dirty="0"/>
          </a:p>
          <a:p>
            <a:r>
              <a:rPr lang="cs-CZ" b="0" dirty="0"/>
              <a:t>Velmi</a:t>
            </a:r>
            <a:r>
              <a:rPr lang="cs-CZ" b="0" baseline="0" dirty="0"/>
              <a:t> pravděpodobně totiž dochází k utváření rovnováhy mezi oběma mechanismy a to jak cestou </a:t>
            </a:r>
            <a:r>
              <a:rPr lang="cs-CZ" b="1" baseline="0" dirty="0"/>
              <a:t>odlišných spouštěcích faktorů, cytokinového prostředí a aktivity buněk.</a:t>
            </a:r>
          </a:p>
          <a:p>
            <a:endParaRPr lang="cs-CZ" b="1" baseline="0" dirty="0"/>
          </a:p>
          <a:p>
            <a:endParaRPr lang="cs-CZ" b="1"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22</a:t>
            </a:fld>
            <a:endParaRPr lang="cs-CZ" altLang="cs-CZ"/>
          </a:p>
        </p:txBody>
      </p:sp>
    </p:spTree>
    <p:extLst>
      <p:ext uri="{BB962C8B-B14F-4D97-AF65-F5344CB8AC3E}">
        <p14:creationId xmlns:p14="http://schemas.microsoft.com/office/powerpoint/2010/main" val="93025208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endParaRPr lang="cs-CZ" b="1"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23</a:t>
            </a:fld>
            <a:endParaRPr lang="cs-CZ" altLang="cs-CZ"/>
          </a:p>
        </p:txBody>
      </p:sp>
    </p:spTree>
    <p:extLst>
      <p:ext uri="{BB962C8B-B14F-4D97-AF65-F5344CB8AC3E}">
        <p14:creationId xmlns:p14="http://schemas.microsoft.com/office/powerpoint/2010/main" val="42517358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24</a:t>
            </a:fld>
            <a:endParaRPr lang="cs-CZ" altLang="cs-CZ"/>
          </a:p>
        </p:txBody>
      </p:sp>
    </p:spTree>
    <p:extLst>
      <p:ext uri="{BB962C8B-B14F-4D97-AF65-F5344CB8AC3E}">
        <p14:creationId xmlns:p14="http://schemas.microsoft.com/office/powerpoint/2010/main" val="256542884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25</a:t>
            </a:fld>
            <a:endParaRPr lang="cs-CZ" altLang="cs-CZ"/>
          </a:p>
        </p:txBody>
      </p:sp>
    </p:spTree>
    <p:extLst>
      <p:ext uri="{BB962C8B-B14F-4D97-AF65-F5344CB8AC3E}">
        <p14:creationId xmlns:p14="http://schemas.microsoft.com/office/powerpoint/2010/main" val="29558691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26</a:t>
            </a:fld>
            <a:endParaRPr lang="cs-CZ" altLang="cs-CZ"/>
          </a:p>
        </p:txBody>
      </p:sp>
    </p:spTree>
    <p:extLst>
      <p:ext uri="{BB962C8B-B14F-4D97-AF65-F5344CB8AC3E}">
        <p14:creationId xmlns:p14="http://schemas.microsoft.com/office/powerpoint/2010/main" val="42860205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
        <p:cNvGrpSpPr/>
        <p:nvPr/>
      </p:nvGrpSpPr>
      <p:grpSpPr>
        <a:xfrm>
          <a:off x="0" y="0"/>
          <a:ext cx="0" cy="0"/>
          <a:chOff x="0" y="0"/>
          <a:chExt cx="0" cy="0"/>
        </a:xfrm>
      </p:grpSpPr>
      <p:sp>
        <p:nvSpPr>
          <p:cNvPr id="300" name="Google Shape;300;p5:notes"/>
          <p:cNvSpPr>
            <a:spLocks noGrp="1" noRot="1" noChangeAspect="1"/>
          </p:cNvSpPr>
          <p:nvPr>
            <p:ph type="sldImg" idx="2"/>
          </p:nvPr>
        </p:nvSpPr>
        <p:spPr>
          <a:xfrm>
            <a:off x="90488" y="742950"/>
            <a:ext cx="6604000" cy="37147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01" name="Google Shape;301;p5:notes"/>
          <p:cNvSpPr txBox="1">
            <a:spLocks noGrp="1"/>
          </p:cNvSpPr>
          <p:nvPr>
            <p:ph type="body" idx="1"/>
          </p:nvPr>
        </p:nvSpPr>
        <p:spPr>
          <a:xfrm>
            <a:off x="678654" y="4705036"/>
            <a:ext cx="5427667" cy="4458642"/>
          </a:xfrm>
          <a:prstGeom prst="rect">
            <a:avLst/>
          </a:prstGeom>
          <a:noFill/>
          <a:ln>
            <a:noFill/>
          </a:ln>
        </p:spPr>
        <p:txBody>
          <a:bodyPr spcFirstLastPara="1" wrap="square" lIns="90250" tIns="45125" rIns="90250" bIns="45125" anchor="t" anchorCtr="0">
            <a:normAutofit/>
          </a:bodyPr>
          <a:lstStyle/>
          <a:p>
            <a:pPr marL="0" lvl="0" indent="0" algn="l" rtl="0">
              <a:spcBef>
                <a:spcPts val="0"/>
              </a:spcBef>
              <a:spcAft>
                <a:spcPts val="0"/>
              </a:spcAft>
              <a:buNone/>
            </a:pPr>
            <a:endParaRPr dirty="0"/>
          </a:p>
        </p:txBody>
      </p:sp>
      <p:sp>
        <p:nvSpPr>
          <p:cNvPr id="302" name="Google Shape;302;p5:notes"/>
          <p:cNvSpPr txBox="1">
            <a:spLocks noGrp="1"/>
          </p:cNvSpPr>
          <p:nvPr>
            <p:ph type="sldNum" idx="12"/>
          </p:nvPr>
        </p:nvSpPr>
        <p:spPr>
          <a:xfrm>
            <a:off x="3843620" y="9408503"/>
            <a:ext cx="2939791" cy="495928"/>
          </a:xfrm>
          <a:prstGeom prst="rect">
            <a:avLst/>
          </a:prstGeom>
          <a:noFill/>
          <a:ln>
            <a:noFill/>
          </a:ln>
        </p:spPr>
        <p:txBody>
          <a:bodyPr spcFirstLastPara="1" wrap="square" lIns="90250" tIns="45125" rIns="90250" bIns="45125" anchor="b" anchorCtr="0">
            <a:noAutofit/>
          </a:bodyPr>
          <a:lstStyle/>
          <a:p>
            <a:pPr marL="0" marR="0" lvl="0" indent="0" algn="r" defTabSz="914400" rtl="0" eaLnBrk="1" fontAlgn="base" latinLnBrk="0" hangingPunct="1">
              <a:lnSpc>
                <a:spcPct val="100000"/>
              </a:lnSpc>
              <a:spcBef>
                <a:spcPts val="0"/>
              </a:spcBef>
              <a:spcAft>
                <a:spcPts val="0"/>
              </a:spcAft>
              <a:buClrTx/>
              <a:buSzTx/>
              <a:buFontTx/>
              <a:buNone/>
              <a:tabLst/>
              <a:defRPr/>
            </a:pPr>
            <a:fld id="{00000000-1234-1234-1234-123412341234}" type="slidenum">
              <a:rPr kumimoji="0" lang="cs-CZ"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ts val="0"/>
                </a:spcBef>
                <a:spcAft>
                  <a:spcPts val="0"/>
                </a:spcAft>
                <a:buClrTx/>
                <a:buSzTx/>
                <a:buFontTx/>
                <a:buNone/>
                <a:tabLst/>
                <a:defRPr/>
              </a:pPr>
              <a:t>2</a:t>
            </a:fld>
            <a:endParaRPr kumimoji="0"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68232935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27</a:t>
            </a:fld>
            <a:endParaRPr lang="cs-CZ" altLang="cs-CZ"/>
          </a:p>
        </p:txBody>
      </p:sp>
    </p:spTree>
    <p:extLst>
      <p:ext uri="{BB962C8B-B14F-4D97-AF65-F5344CB8AC3E}">
        <p14:creationId xmlns:p14="http://schemas.microsoft.com/office/powerpoint/2010/main" val="181135477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da-DK" dirty="0" err="1"/>
              <a:t>Corren</a:t>
            </a:r>
            <a:r>
              <a:rPr lang="da-DK" dirty="0"/>
              <a:t> J et al</a:t>
            </a:r>
            <a:r>
              <a:rPr lang="da-DK" i="1" dirty="0"/>
              <a:t>. </a:t>
            </a:r>
            <a:r>
              <a:rPr lang="da-DK" dirty="0" err="1"/>
              <a:t>Article</a:t>
            </a:r>
            <a:r>
              <a:rPr lang="da-DK" dirty="0"/>
              <a:t> and </a:t>
            </a:r>
            <a:r>
              <a:rPr lang="da-DK" dirty="0" err="1"/>
              <a:t>supplementary</a:t>
            </a:r>
            <a:r>
              <a:rPr lang="da-DK" dirty="0"/>
              <a:t> </a:t>
            </a:r>
            <a:r>
              <a:rPr lang="da-DK" dirty="0" err="1"/>
              <a:t>appendix</a:t>
            </a:r>
            <a:r>
              <a:rPr lang="da-DK" dirty="0"/>
              <a:t>.</a:t>
            </a:r>
            <a:r>
              <a:rPr lang="da-DK" i="1" dirty="0"/>
              <a:t> N Eng J Med. </a:t>
            </a:r>
            <a:r>
              <a:rPr lang="da-DK" dirty="0"/>
              <a:t>2017;377:936-946</a:t>
            </a:r>
            <a:r>
              <a:rPr lang="en-US" dirty="0"/>
              <a:t>.</a:t>
            </a:r>
            <a:endParaRPr lang="da-DK" dirty="0"/>
          </a:p>
          <a:p>
            <a:endParaRPr lang="cs-CZ" b="1"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28</a:t>
            </a:fld>
            <a:endParaRPr lang="cs-CZ" altLang="cs-CZ"/>
          </a:p>
        </p:txBody>
      </p:sp>
    </p:spTree>
    <p:extLst>
      <p:ext uri="{BB962C8B-B14F-4D97-AF65-F5344CB8AC3E}">
        <p14:creationId xmlns:p14="http://schemas.microsoft.com/office/powerpoint/2010/main" val="212560036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da-DK" dirty="0" err="1"/>
              <a:t>Corren</a:t>
            </a:r>
            <a:r>
              <a:rPr lang="da-DK" dirty="0"/>
              <a:t> J et al</a:t>
            </a:r>
            <a:r>
              <a:rPr lang="da-DK" i="1" dirty="0"/>
              <a:t>. </a:t>
            </a:r>
            <a:r>
              <a:rPr lang="da-DK" dirty="0" err="1"/>
              <a:t>Article</a:t>
            </a:r>
            <a:r>
              <a:rPr lang="da-DK" dirty="0"/>
              <a:t> and </a:t>
            </a:r>
            <a:r>
              <a:rPr lang="da-DK" dirty="0" err="1"/>
              <a:t>supplementary</a:t>
            </a:r>
            <a:r>
              <a:rPr lang="da-DK" dirty="0"/>
              <a:t> </a:t>
            </a:r>
            <a:r>
              <a:rPr lang="da-DK" dirty="0" err="1"/>
              <a:t>appendix</a:t>
            </a:r>
            <a:r>
              <a:rPr lang="da-DK" dirty="0"/>
              <a:t>.</a:t>
            </a:r>
            <a:r>
              <a:rPr lang="da-DK" i="1" dirty="0"/>
              <a:t> N Eng J Med. </a:t>
            </a:r>
            <a:r>
              <a:rPr lang="da-DK" dirty="0"/>
              <a:t>2017;377:936-946</a:t>
            </a:r>
            <a:r>
              <a:rPr lang="en-US" dirty="0"/>
              <a:t>.</a:t>
            </a:r>
            <a:endParaRPr lang="da-DK" dirty="0"/>
          </a:p>
          <a:p>
            <a:endParaRPr lang="cs-CZ" b="1"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29</a:t>
            </a:fld>
            <a:endParaRPr lang="cs-CZ" altLang="cs-CZ"/>
          </a:p>
        </p:txBody>
      </p:sp>
    </p:spTree>
    <p:extLst>
      <p:ext uri="{BB962C8B-B14F-4D97-AF65-F5344CB8AC3E}">
        <p14:creationId xmlns:p14="http://schemas.microsoft.com/office/powerpoint/2010/main" val="243814660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da-DK" dirty="0" err="1"/>
              <a:t>Corren</a:t>
            </a:r>
            <a:r>
              <a:rPr lang="da-DK" dirty="0"/>
              <a:t> J et al</a:t>
            </a:r>
            <a:r>
              <a:rPr lang="da-DK" i="1" dirty="0"/>
              <a:t>. </a:t>
            </a:r>
            <a:r>
              <a:rPr lang="da-DK" dirty="0" err="1"/>
              <a:t>Article</a:t>
            </a:r>
            <a:r>
              <a:rPr lang="da-DK" dirty="0"/>
              <a:t> and </a:t>
            </a:r>
            <a:r>
              <a:rPr lang="da-DK" dirty="0" err="1"/>
              <a:t>supplementary</a:t>
            </a:r>
            <a:r>
              <a:rPr lang="da-DK" dirty="0"/>
              <a:t> </a:t>
            </a:r>
            <a:r>
              <a:rPr lang="da-DK" dirty="0" err="1"/>
              <a:t>appendix</a:t>
            </a:r>
            <a:r>
              <a:rPr lang="da-DK" dirty="0"/>
              <a:t>.</a:t>
            </a:r>
            <a:r>
              <a:rPr lang="da-DK" i="1" dirty="0"/>
              <a:t> N Eng J Med. </a:t>
            </a:r>
            <a:r>
              <a:rPr lang="da-DK" dirty="0"/>
              <a:t>2017;377:936-946</a:t>
            </a:r>
            <a:r>
              <a:rPr lang="en-US" dirty="0"/>
              <a:t>.</a:t>
            </a:r>
            <a:endParaRPr lang="da-DK" dirty="0"/>
          </a:p>
          <a:p>
            <a:endParaRPr lang="cs-CZ" b="1"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30</a:t>
            </a:fld>
            <a:endParaRPr lang="cs-CZ" altLang="cs-CZ"/>
          </a:p>
        </p:txBody>
      </p:sp>
    </p:spTree>
    <p:extLst>
      <p:ext uri="{BB962C8B-B14F-4D97-AF65-F5344CB8AC3E}">
        <p14:creationId xmlns:p14="http://schemas.microsoft.com/office/powerpoint/2010/main" val="4192453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8820150" y="2740025"/>
            <a:ext cx="24355425" cy="13700125"/>
          </a:xfrm>
        </p:spPr>
      </p:sp>
      <p:sp>
        <p:nvSpPr>
          <p:cNvPr id="3" name="Zástupný symbol pro poznámky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da-DK" dirty="0" err="1"/>
              <a:t>Corren</a:t>
            </a:r>
            <a:r>
              <a:rPr lang="da-DK" dirty="0"/>
              <a:t> J et al</a:t>
            </a:r>
            <a:r>
              <a:rPr lang="da-DK" i="1" dirty="0"/>
              <a:t>. </a:t>
            </a:r>
            <a:r>
              <a:rPr lang="da-DK" dirty="0" err="1"/>
              <a:t>Article</a:t>
            </a:r>
            <a:r>
              <a:rPr lang="da-DK" dirty="0"/>
              <a:t> and </a:t>
            </a:r>
            <a:r>
              <a:rPr lang="da-DK" dirty="0" err="1"/>
              <a:t>supplementary</a:t>
            </a:r>
            <a:r>
              <a:rPr lang="da-DK" dirty="0"/>
              <a:t> </a:t>
            </a:r>
            <a:r>
              <a:rPr lang="da-DK" dirty="0" err="1"/>
              <a:t>appendix</a:t>
            </a:r>
            <a:r>
              <a:rPr lang="da-DK" dirty="0"/>
              <a:t>.</a:t>
            </a:r>
            <a:r>
              <a:rPr lang="da-DK" i="1" dirty="0"/>
              <a:t> N Eng J Med. </a:t>
            </a:r>
            <a:r>
              <a:rPr lang="da-DK" dirty="0"/>
              <a:t>2017;377:936-946</a:t>
            </a:r>
            <a:r>
              <a:rPr lang="en-US" dirty="0"/>
              <a:t>.</a:t>
            </a:r>
            <a:endParaRPr lang="da-DK" dirty="0"/>
          </a:p>
          <a:p>
            <a:endParaRPr lang="cs-CZ" b="1" dirty="0"/>
          </a:p>
        </p:txBody>
      </p:sp>
      <p:sp>
        <p:nvSpPr>
          <p:cNvPr id="4" name="Zástupný symbol pro číslo snímku 3"/>
          <p:cNvSpPr>
            <a:spLocks noGrp="1"/>
          </p:cNvSpPr>
          <p:nvPr>
            <p:ph type="sldNum" sz="quarter" idx="10"/>
          </p:nvPr>
        </p:nvSpPr>
        <p:spPr/>
        <p:txBody>
          <a:bodyPr/>
          <a:lstStyle/>
          <a:p>
            <a:pPr>
              <a:defRPr/>
            </a:pPr>
            <a:fld id="{5CBA24B3-172A-4EE5-8C52-1B5B5806C252}" type="slidenum">
              <a:rPr lang="cs-CZ" altLang="cs-CZ" smtClean="0"/>
              <a:pPr>
                <a:defRPr/>
              </a:pPr>
              <a:t>31</a:t>
            </a:fld>
            <a:endParaRPr lang="cs-CZ" altLang="cs-CZ"/>
          </a:p>
        </p:txBody>
      </p:sp>
    </p:spTree>
    <p:extLst>
      <p:ext uri="{BB962C8B-B14F-4D97-AF65-F5344CB8AC3E}">
        <p14:creationId xmlns:p14="http://schemas.microsoft.com/office/powerpoint/2010/main" val="4914103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
        <p:cNvGrpSpPr/>
        <p:nvPr/>
      </p:nvGrpSpPr>
      <p:grpSpPr>
        <a:xfrm>
          <a:off x="0" y="0"/>
          <a:ext cx="0" cy="0"/>
          <a:chOff x="0" y="0"/>
          <a:chExt cx="0" cy="0"/>
        </a:xfrm>
      </p:grpSpPr>
      <p:sp>
        <p:nvSpPr>
          <p:cNvPr id="300" name="Google Shape;300;p5:notes"/>
          <p:cNvSpPr>
            <a:spLocks noGrp="1" noRot="1" noChangeAspect="1"/>
          </p:cNvSpPr>
          <p:nvPr>
            <p:ph type="sldImg" idx="2"/>
          </p:nvPr>
        </p:nvSpPr>
        <p:spPr>
          <a:xfrm>
            <a:off x="90488" y="742950"/>
            <a:ext cx="6604000" cy="37147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01" name="Google Shape;301;p5:notes"/>
          <p:cNvSpPr txBox="1">
            <a:spLocks noGrp="1"/>
          </p:cNvSpPr>
          <p:nvPr>
            <p:ph type="body" idx="1"/>
          </p:nvPr>
        </p:nvSpPr>
        <p:spPr>
          <a:xfrm>
            <a:off x="678654" y="4705036"/>
            <a:ext cx="5427667" cy="4458642"/>
          </a:xfrm>
          <a:prstGeom prst="rect">
            <a:avLst/>
          </a:prstGeom>
          <a:noFill/>
          <a:ln>
            <a:noFill/>
          </a:ln>
        </p:spPr>
        <p:txBody>
          <a:bodyPr spcFirstLastPara="1" wrap="square" lIns="90250" tIns="45125" rIns="90250" bIns="45125" anchor="t" anchorCtr="0">
            <a:normAutofit/>
          </a:bodyPr>
          <a:lstStyle/>
          <a:p>
            <a:pPr marL="0" lvl="0" indent="0" algn="l" rtl="0">
              <a:spcBef>
                <a:spcPts val="0"/>
              </a:spcBef>
              <a:spcAft>
                <a:spcPts val="0"/>
              </a:spcAft>
              <a:buNone/>
            </a:pPr>
            <a:endParaRPr dirty="0"/>
          </a:p>
        </p:txBody>
      </p:sp>
      <p:sp>
        <p:nvSpPr>
          <p:cNvPr id="302" name="Google Shape;302;p5:notes"/>
          <p:cNvSpPr txBox="1">
            <a:spLocks noGrp="1"/>
          </p:cNvSpPr>
          <p:nvPr>
            <p:ph type="sldNum" idx="12"/>
          </p:nvPr>
        </p:nvSpPr>
        <p:spPr>
          <a:xfrm>
            <a:off x="3843620" y="9408503"/>
            <a:ext cx="2939791" cy="495928"/>
          </a:xfrm>
          <a:prstGeom prst="rect">
            <a:avLst/>
          </a:prstGeom>
          <a:noFill/>
          <a:ln>
            <a:noFill/>
          </a:ln>
        </p:spPr>
        <p:txBody>
          <a:bodyPr spcFirstLastPara="1" wrap="square" lIns="90250" tIns="45125" rIns="90250" bIns="45125" anchor="b" anchorCtr="0">
            <a:noAutofit/>
          </a:bodyPr>
          <a:lstStyle/>
          <a:p>
            <a:pPr marL="0" marR="0" lvl="0" indent="0" algn="r" defTabSz="914400" rtl="0" eaLnBrk="1" fontAlgn="base" latinLnBrk="0" hangingPunct="1">
              <a:lnSpc>
                <a:spcPct val="100000"/>
              </a:lnSpc>
              <a:spcBef>
                <a:spcPts val="0"/>
              </a:spcBef>
              <a:spcAft>
                <a:spcPts val="0"/>
              </a:spcAft>
              <a:buClrTx/>
              <a:buSzTx/>
              <a:buFontTx/>
              <a:buNone/>
              <a:tabLst/>
              <a:defRPr/>
            </a:pPr>
            <a:fld id="{00000000-1234-1234-1234-123412341234}" type="slidenum">
              <a:rPr kumimoji="0" lang="cs-CZ"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ts val="0"/>
                </a:spcBef>
                <a:spcAft>
                  <a:spcPts val="0"/>
                </a:spcAft>
                <a:buClrTx/>
                <a:buSzTx/>
                <a:buFontTx/>
                <a:buNone/>
                <a:tabLst/>
                <a:defRPr/>
              </a:pPr>
              <a:t>3</a:t>
            </a:fld>
            <a:endParaRPr kumimoji="0"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85621702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
        <p:cNvGrpSpPr/>
        <p:nvPr/>
      </p:nvGrpSpPr>
      <p:grpSpPr>
        <a:xfrm>
          <a:off x="0" y="0"/>
          <a:ext cx="0" cy="0"/>
          <a:chOff x="0" y="0"/>
          <a:chExt cx="0" cy="0"/>
        </a:xfrm>
      </p:grpSpPr>
      <p:sp>
        <p:nvSpPr>
          <p:cNvPr id="300" name="Google Shape;300;p5:notes"/>
          <p:cNvSpPr>
            <a:spLocks noGrp="1" noRot="1" noChangeAspect="1"/>
          </p:cNvSpPr>
          <p:nvPr>
            <p:ph type="sldImg" idx="2"/>
          </p:nvPr>
        </p:nvSpPr>
        <p:spPr>
          <a:xfrm>
            <a:off x="90488" y="742950"/>
            <a:ext cx="6604000" cy="37147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01" name="Google Shape;301;p5:notes"/>
          <p:cNvSpPr txBox="1">
            <a:spLocks noGrp="1"/>
          </p:cNvSpPr>
          <p:nvPr>
            <p:ph type="body" idx="1"/>
          </p:nvPr>
        </p:nvSpPr>
        <p:spPr>
          <a:xfrm>
            <a:off x="678654" y="4705036"/>
            <a:ext cx="5427667" cy="4458642"/>
          </a:xfrm>
          <a:prstGeom prst="rect">
            <a:avLst/>
          </a:prstGeom>
          <a:noFill/>
          <a:ln>
            <a:noFill/>
          </a:ln>
        </p:spPr>
        <p:txBody>
          <a:bodyPr spcFirstLastPara="1" wrap="square" lIns="90250" tIns="45125" rIns="90250" bIns="45125" anchor="t" anchorCtr="0">
            <a:normAutofit/>
          </a:bodyPr>
          <a:lstStyle/>
          <a:p>
            <a:pPr marL="0" lvl="0" indent="0" algn="l" rtl="0">
              <a:spcBef>
                <a:spcPts val="0"/>
              </a:spcBef>
              <a:spcAft>
                <a:spcPts val="0"/>
              </a:spcAft>
              <a:buNone/>
            </a:pPr>
            <a:endParaRPr dirty="0"/>
          </a:p>
        </p:txBody>
      </p:sp>
      <p:sp>
        <p:nvSpPr>
          <p:cNvPr id="302" name="Google Shape;302;p5:notes"/>
          <p:cNvSpPr txBox="1">
            <a:spLocks noGrp="1"/>
          </p:cNvSpPr>
          <p:nvPr>
            <p:ph type="sldNum" idx="12"/>
          </p:nvPr>
        </p:nvSpPr>
        <p:spPr>
          <a:xfrm>
            <a:off x="3843620" y="9408503"/>
            <a:ext cx="2939791" cy="495928"/>
          </a:xfrm>
          <a:prstGeom prst="rect">
            <a:avLst/>
          </a:prstGeom>
          <a:noFill/>
          <a:ln>
            <a:noFill/>
          </a:ln>
        </p:spPr>
        <p:txBody>
          <a:bodyPr spcFirstLastPara="1" wrap="square" lIns="90250" tIns="45125" rIns="90250" bIns="45125" anchor="b" anchorCtr="0">
            <a:noAutofit/>
          </a:bodyPr>
          <a:lstStyle/>
          <a:p>
            <a:pPr marL="0" marR="0" lvl="0" indent="0" algn="r" defTabSz="914400" rtl="0" eaLnBrk="1" fontAlgn="base" latinLnBrk="0" hangingPunct="1">
              <a:lnSpc>
                <a:spcPct val="100000"/>
              </a:lnSpc>
              <a:spcBef>
                <a:spcPts val="0"/>
              </a:spcBef>
              <a:spcAft>
                <a:spcPts val="0"/>
              </a:spcAft>
              <a:buClrTx/>
              <a:buSzTx/>
              <a:buFontTx/>
              <a:buNone/>
              <a:tabLst/>
              <a:defRPr/>
            </a:pPr>
            <a:fld id="{00000000-1234-1234-1234-123412341234}" type="slidenum">
              <a:rPr kumimoji="0" lang="cs-CZ"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ts val="0"/>
                </a:spcBef>
                <a:spcAft>
                  <a:spcPts val="0"/>
                </a:spcAft>
                <a:buClrTx/>
                <a:buSzTx/>
                <a:buFontTx/>
                <a:buNone/>
                <a:tabLst/>
                <a:defRPr/>
              </a:pPr>
              <a:t>4</a:t>
            </a:fld>
            <a:endParaRPr kumimoji="0" sz="12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6810151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5"/>
        <p:cNvGrpSpPr/>
        <p:nvPr/>
      </p:nvGrpSpPr>
      <p:grpSpPr>
        <a:xfrm>
          <a:off x="0" y="0"/>
          <a:ext cx="0" cy="0"/>
          <a:chOff x="0" y="0"/>
          <a:chExt cx="0" cy="0"/>
        </a:xfrm>
      </p:grpSpPr>
      <p:sp>
        <p:nvSpPr>
          <p:cNvPr id="676" name="Google Shape;676;p21:notes"/>
          <p:cNvSpPr>
            <a:spLocks noGrp="1" noRot="1" noChangeAspect="1"/>
          </p:cNvSpPr>
          <p:nvPr>
            <p:ph type="sldImg" idx="2"/>
          </p:nvPr>
        </p:nvSpPr>
        <p:spPr>
          <a:xfrm>
            <a:off x="90488" y="742950"/>
            <a:ext cx="6604000" cy="37147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77" name="Google Shape;677;p21:notes"/>
          <p:cNvSpPr txBox="1">
            <a:spLocks noGrp="1"/>
          </p:cNvSpPr>
          <p:nvPr>
            <p:ph type="body" idx="1"/>
          </p:nvPr>
        </p:nvSpPr>
        <p:spPr>
          <a:xfrm>
            <a:off x="678654" y="4705036"/>
            <a:ext cx="5427667" cy="4458642"/>
          </a:xfrm>
          <a:prstGeom prst="rect">
            <a:avLst/>
          </a:prstGeom>
          <a:noFill/>
          <a:ln>
            <a:noFill/>
          </a:ln>
        </p:spPr>
        <p:txBody>
          <a:bodyPr spcFirstLastPara="1" wrap="square" lIns="90250" tIns="45125" rIns="90250" bIns="45125" anchor="t" anchorCtr="0">
            <a:normAutofit/>
          </a:bodyPr>
          <a:lstStyle/>
          <a:p>
            <a:pPr marL="0" lvl="0" indent="0" algn="l" rtl="0">
              <a:spcBef>
                <a:spcPts val="0"/>
              </a:spcBef>
              <a:spcAft>
                <a:spcPts val="0"/>
              </a:spcAft>
              <a:buNone/>
            </a:pPr>
            <a:r>
              <a:rPr lang="cs-CZ"/>
              <a:t>The care of mild or moderate asthmatics is provided by specialists in allergy or pulmonology, but the severe asthma patients are referred to one of twelve centres for severe asthma care.</a:t>
            </a:r>
            <a:endParaRPr/>
          </a:p>
        </p:txBody>
      </p:sp>
      <p:sp>
        <p:nvSpPr>
          <p:cNvPr id="678" name="Google Shape;678;p21:notes"/>
          <p:cNvSpPr txBox="1">
            <a:spLocks noGrp="1"/>
          </p:cNvSpPr>
          <p:nvPr>
            <p:ph type="sldNum" idx="12"/>
          </p:nvPr>
        </p:nvSpPr>
        <p:spPr>
          <a:xfrm>
            <a:off x="3843620" y="9408503"/>
            <a:ext cx="2939791" cy="495928"/>
          </a:xfrm>
          <a:prstGeom prst="rect">
            <a:avLst/>
          </a:prstGeom>
          <a:noFill/>
          <a:ln>
            <a:noFill/>
          </a:ln>
        </p:spPr>
        <p:txBody>
          <a:bodyPr spcFirstLastPara="1" wrap="square" lIns="90250" tIns="45125" rIns="90250" bIns="45125" anchor="b" anchorCtr="0">
            <a:noAutofit/>
          </a:bodyPr>
          <a:lstStyle/>
          <a:p>
            <a:pPr marL="0" lvl="0" indent="0" algn="r" rtl="0">
              <a:spcBef>
                <a:spcPts val="0"/>
              </a:spcBef>
              <a:spcAft>
                <a:spcPts val="0"/>
              </a:spcAft>
              <a:buNone/>
            </a:pPr>
            <a:fld id="{00000000-1234-1234-1234-123412341234}" type="slidenum">
              <a:rPr lang="cs-CZ"/>
              <a:t>5</a:t>
            </a:fld>
            <a:endParaRPr/>
          </a:p>
        </p:txBody>
      </p:sp>
    </p:spTree>
    <p:extLst>
      <p:ext uri="{BB962C8B-B14F-4D97-AF65-F5344CB8AC3E}">
        <p14:creationId xmlns:p14="http://schemas.microsoft.com/office/powerpoint/2010/main" val="382983315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5"/>
        <p:cNvGrpSpPr/>
        <p:nvPr/>
      </p:nvGrpSpPr>
      <p:grpSpPr>
        <a:xfrm>
          <a:off x="0" y="0"/>
          <a:ext cx="0" cy="0"/>
          <a:chOff x="0" y="0"/>
          <a:chExt cx="0" cy="0"/>
        </a:xfrm>
      </p:grpSpPr>
      <p:sp>
        <p:nvSpPr>
          <p:cNvPr id="676" name="Google Shape;676;p21:notes"/>
          <p:cNvSpPr>
            <a:spLocks noGrp="1" noRot="1" noChangeAspect="1"/>
          </p:cNvSpPr>
          <p:nvPr>
            <p:ph type="sldImg" idx="2"/>
          </p:nvPr>
        </p:nvSpPr>
        <p:spPr>
          <a:xfrm>
            <a:off x="90488" y="742950"/>
            <a:ext cx="6604000" cy="37147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77" name="Google Shape;677;p21:notes"/>
          <p:cNvSpPr txBox="1">
            <a:spLocks noGrp="1"/>
          </p:cNvSpPr>
          <p:nvPr>
            <p:ph type="body" idx="1"/>
          </p:nvPr>
        </p:nvSpPr>
        <p:spPr>
          <a:xfrm>
            <a:off x="678654" y="4705036"/>
            <a:ext cx="5427667" cy="4458642"/>
          </a:xfrm>
          <a:prstGeom prst="rect">
            <a:avLst/>
          </a:prstGeom>
          <a:noFill/>
          <a:ln>
            <a:noFill/>
          </a:ln>
        </p:spPr>
        <p:txBody>
          <a:bodyPr spcFirstLastPara="1" wrap="square" lIns="90250" tIns="45125" rIns="90250" bIns="45125" anchor="t" anchorCtr="0">
            <a:normAutofit/>
          </a:bodyPr>
          <a:lstStyle/>
          <a:p>
            <a:pPr marL="0" lvl="0" indent="0" algn="l" rtl="0">
              <a:spcBef>
                <a:spcPts val="0"/>
              </a:spcBef>
              <a:spcAft>
                <a:spcPts val="0"/>
              </a:spcAft>
              <a:buNone/>
            </a:pPr>
            <a:r>
              <a:rPr lang="cs-CZ"/>
              <a:t>The care of mild or moderate asthmatics is provided by specialists in allergy or pulmonology, but the severe asthma patients are referred to one of twelve centres for severe asthma care.</a:t>
            </a:r>
            <a:endParaRPr/>
          </a:p>
        </p:txBody>
      </p:sp>
      <p:sp>
        <p:nvSpPr>
          <p:cNvPr id="678" name="Google Shape;678;p21:notes"/>
          <p:cNvSpPr txBox="1">
            <a:spLocks noGrp="1"/>
          </p:cNvSpPr>
          <p:nvPr>
            <p:ph type="sldNum" idx="12"/>
          </p:nvPr>
        </p:nvSpPr>
        <p:spPr>
          <a:xfrm>
            <a:off x="3843620" y="9408503"/>
            <a:ext cx="2939791" cy="495928"/>
          </a:xfrm>
          <a:prstGeom prst="rect">
            <a:avLst/>
          </a:prstGeom>
          <a:noFill/>
          <a:ln>
            <a:noFill/>
          </a:ln>
        </p:spPr>
        <p:txBody>
          <a:bodyPr spcFirstLastPara="1" wrap="square" lIns="90250" tIns="45125" rIns="90250" bIns="45125" anchor="b" anchorCtr="0">
            <a:noAutofit/>
          </a:bodyPr>
          <a:lstStyle/>
          <a:p>
            <a:pPr marL="0" lvl="0" indent="0" algn="r" rtl="0">
              <a:spcBef>
                <a:spcPts val="0"/>
              </a:spcBef>
              <a:spcAft>
                <a:spcPts val="0"/>
              </a:spcAft>
              <a:buNone/>
            </a:pPr>
            <a:fld id="{00000000-1234-1234-1234-123412341234}" type="slidenum">
              <a:rPr lang="cs-CZ"/>
              <a:t>6</a:t>
            </a:fld>
            <a:endParaRPr/>
          </a:p>
        </p:txBody>
      </p:sp>
    </p:spTree>
    <p:extLst>
      <p:ext uri="{BB962C8B-B14F-4D97-AF65-F5344CB8AC3E}">
        <p14:creationId xmlns:p14="http://schemas.microsoft.com/office/powerpoint/2010/main" val="5468580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7"/>
        <p:cNvGrpSpPr/>
        <p:nvPr/>
      </p:nvGrpSpPr>
      <p:grpSpPr>
        <a:xfrm>
          <a:off x="0" y="0"/>
          <a:ext cx="0" cy="0"/>
          <a:chOff x="0" y="0"/>
          <a:chExt cx="0" cy="0"/>
        </a:xfrm>
      </p:grpSpPr>
      <p:sp>
        <p:nvSpPr>
          <p:cNvPr id="318" name="Google Shape;318;p6:notes"/>
          <p:cNvSpPr>
            <a:spLocks noGrp="1" noRot="1" noChangeAspect="1"/>
          </p:cNvSpPr>
          <p:nvPr>
            <p:ph type="sldImg" idx="2"/>
          </p:nvPr>
        </p:nvSpPr>
        <p:spPr>
          <a:xfrm>
            <a:off x="90488" y="742950"/>
            <a:ext cx="6604000" cy="37147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19" name="Google Shape;319;p6:notes"/>
          <p:cNvSpPr txBox="1">
            <a:spLocks noGrp="1"/>
          </p:cNvSpPr>
          <p:nvPr>
            <p:ph type="body" idx="1"/>
          </p:nvPr>
        </p:nvSpPr>
        <p:spPr>
          <a:xfrm>
            <a:off x="678654" y="4705036"/>
            <a:ext cx="5427667" cy="4458642"/>
          </a:xfrm>
          <a:prstGeom prst="rect">
            <a:avLst/>
          </a:prstGeom>
          <a:noFill/>
          <a:ln>
            <a:noFill/>
          </a:ln>
        </p:spPr>
        <p:txBody>
          <a:bodyPr spcFirstLastPara="1" wrap="square" lIns="90250" tIns="45125" rIns="90250" bIns="45125" anchor="t" anchorCtr="0">
            <a:normAutofit/>
          </a:bodyPr>
          <a:lstStyle/>
          <a:p>
            <a:pPr marL="0" lvl="0" indent="0" algn="l" rtl="0">
              <a:spcBef>
                <a:spcPts val="0"/>
              </a:spcBef>
              <a:spcAft>
                <a:spcPts val="0"/>
              </a:spcAft>
              <a:buNone/>
            </a:pPr>
            <a:r>
              <a:rPr lang="cs-CZ"/>
              <a:t>Here you can see the current theoretical concept of asthma inflammation in a scheme.</a:t>
            </a:r>
            <a:endParaRPr/>
          </a:p>
        </p:txBody>
      </p:sp>
      <p:sp>
        <p:nvSpPr>
          <p:cNvPr id="320" name="Google Shape;320;p6:notes"/>
          <p:cNvSpPr txBox="1">
            <a:spLocks noGrp="1"/>
          </p:cNvSpPr>
          <p:nvPr>
            <p:ph type="sldNum" idx="12"/>
          </p:nvPr>
        </p:nvSpPr>
        <p:spPr>
          <a:xfrm>
            <a:off x="3843620" y="9408503"/>
            <a:ext cx="2939791" cy="495928"/>
          </a:xfrm>
          <a:prstGeom prst="rect">
            <a:avLst/>
          </a:prstGeom>
          <a:noFill/>
          <a:ln>
            <a:noFill/>
          </a:ln>
        </p:spPr>
        <p:txBody>
          <a:bodyPr spcFirstLastPara="1" wrap="square" lIns="90250" tIns="45125" rIns="90250" bIns="45125" anchor="b" anchorCtr="0">
            <a:noAutofit/>
          </a:bodyPr>
          <a:lstStyle/>
          <a:p>
            <a:pPr marL="0" lvl="0" indent="0" algn="r" rtl="0">
              <a:spcBef>
                <a:spcPts val="0"/>
              </a:spcBef>
              <a:spcAft>
                <a:spcPts val="0"/>
              </a:spcAft>
              <a:buNone/>
            </a:pPr>
            <a:fld id="{00000000-1234-1234-1234-123412341234}" type="slidenum">
              <a:rPr lang="cs-CZ"/>
              <a:t>7</a:t>
            </a:fld>
            <a:endParaRPr/>
          </a:p>
        </p:txBody>
      </p:sp>
    </p:spTree>
    <p:extLst>
      <p:ext uri="{BB962C8B-B14F-4D97-AF65-F5344CB8AC3E}">
        <p14:creationId xmlns:p14="http://schemas.microsoft.com/office/powerpoint/2010/main" val="36406294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
        <p:cNvGrpSpPr/>
        <p:nvPr/>
      </p:nvGrpSpPr>
      <p:grpSpPr>
        <a:xfrm>
          <a:off x="0" y="0"/>
          <a:ext cx="0" cy="0"/>
          <a:chOff x="0" y="0"/>
          <a:chExt cx="0" cy="0"/>
        </a:xfrm>
      </p:grpSpPr>
      <p:sp>
        <p:nvSpPr>
          <p:cNvPr id="300" name="Google Shape;300;p5:notes"/>
          <p:cNvSpPr>
            <a:spLocks noGrp="1" noRot="1" noChangeAspect="1"/>
          </p:cNvSpPr>
          <p:nvPr>
            <p:ph type="sldImg" idx="2"/>
          </p:nvPr>
        </p:nvSpPr>
        <p:spPr>
          <a:xfrm>
            <a:off x="90488" y="742950"/>
            <a:ext cx="6604000" cy="37147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01" name="Google Shape;301;p5:notes"/>
          <p:cNvSpPr txBox="1">
            <a:spLocks noGrp="1"/>
          </p:cNvSpPr>
          <p:nvPr>
            <p:ph type="body" idx="1"/>
          </p:nvPr>
        </p:nvSpPr>
        <p:spPr>
          <a:xfrm>
            <a:off x="678654" y="4705036"/>
            <a:ext cx="5427667" cy="4458642"/>
          </a:xfrm>
          <a:prstGeom prst="rect">
            <a:avLst/>
          </a:prstGeom>
          <a:noFill/>
          <a:ln>
            <a:noFill/>
          </a:ln>
        </p:spPr>
        <p:txBody>
          <a:bodyPr spcFirstLastPara="1" wrap="square" lIns="90250" tIns="45125" rIns="90250" bIns="45125" anchor="t" anchorCtr="0">
            <a:normAutofit/>
          </a:bodyPr>
          <a:lstStyle/>
          <a:p>
            <a:pPr marL="0" lvl="0" indent="0" algn="l" rtl="0">
              <a:spcBef>
                <a:spcPts val="0"/>
              </a:spcBef>
              <a:spcAft>
                <a:spcPts val="0"/>
              </a:spcAft>
              <a:buNone/>
            </a:pPr>
            <a:r>
              <a:rPr lang="cs-CZ"/>
              <a:t>Even more interesting was the finding, that in this subgroup of inflammation predominant patients steroid dependence transforms easily to steroid resistance, which was not easily explainable by the activity of Th2 cells. It became clear, that the concept of Th2 high vs. low asthma needs to be revised. </a:t>
            </a:r>
            <a:endParaRPr/>
          </a:p>
          <a:p>
            <a:pPr marL="0" lvl="0" indent="0" algn="l" rtl="0">
              <a:spcBef>
                <a:spcPts val="360"/>
              </a:spcBef>
              <a:spcAft>
                <a:spcPts val="0"/>
              </a:spcAft>
              <a:buNone/>
            </a:pPr>
            <a:endParaRPr/>
          </a:p>
          <a:p>
            <a:pPr marL="0" lvl="0" indent="0" algn="l" rtl="0">
              <a:spcBef>
                <a:spcPts val="360"/>
              </a:spcBef>
              <a:spcAft>
                <a:spcPts val="0"/>
              </a:spcAft>
              <a:buNone/>
            </a:pPr>
            <a:r>
              <a:rPr lang="cs-CZ"/>
              <a:t>The answer to this fundamental question was surprisingly the activity of innate immunity. This was a really a renaissance of innate immunity with finding new and new cell populations with very huge potential to modulate the immune system activities and what more, this activity is usually associated with steroid resistance. So the very new concept was created, the Th2-high inflammatory endotype was replaced by the Type 2-high endotype, a more complex and general term for immunopathology comprising Th2 activity (the Th2-high part of inflammation in the narrower sense) and ILC2 activity.</a:t>
            </a:r>
            <a:endParaRPr/>
          </a:p>
        </p:txBody>
      </p:sp>
      <p:sp>
        <p:nvSpPr>
          <p:cNvPr id="302" name="Google Shape;302;p5:notes"/>
          <p:cNvSpPr txBox="1">
            <a:spLocks noGrp="1"/>
          </p:cNvSpPr>
          <p:nvPr>
            <p:ph type="sldNum" idx="12"/>
          </p:nvPr>
        </p:nvSpPr>
        <p:spPr>
          <a:xfrm>
            <a:off x="3843620" y="9408503"/>
            <a:ext cx="2939791" cy="495928"/>
          </a:xfrm>
          <a:prstGeom prst="rect">
            <a:avLst/>
          </a:prstGeom>
          <a:noFill/>
          <a:ln>
            <a:noFill/>
          </a:ln>
        </p:spPr>
        <p:txBody>
          <a:bodyPr spcFirstLastPara="1" wrap="square" lIns="90250" tIns="45125" rIns="90250" bIns="45125" anchor="b" anchorCtr="0">
            <a:noAutofit/>
          </a:bodyPr>
          <a:lstStyle/>
          <a:p>
            <a:pPr marL="0" lvl="0" indent="0" algn="r" rtl="0">
              <a:spcBef>
                <a:spcPts val="0"/>
              </a:spcBef>
              <a:spcAft>
                <a:spcPts val="0"/>
              </a:spcAft>
              <a:buNone/>
            </a:pPr>
            <a:fld id="{00000000-1234-1234-1234-123412341234}" type="slidenum">
              <a:rPr lang="cs-CZ"/>
              <a:t>9</a:t>
            </a:fld>
            <a:endParaRPr/>
          </a:p>
        </p:txBody>
      </p:sp>
    </p:spTree>
    <p:extLst>
      <p:ext uri="{BB962C8B-B14F-4D97-AF65-F5344CB8AC3E}">
        <p14:creationId xmlns:p14="http://schemas.microsoft.com/office/powerpoint/2010/main" val="12649152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altLang="cs-CZ" dirty="0" err="1"/>
              <a:t>The</a:t>
            </a:r>
            <a:r>
              <a:rPr lang="cs-CZ" altLang="cs-CZ" dirty="0"/>
              <a:t> </a:t>
            </a:r>
            <a:r>
              <a:rPr lang="cs-CZ" altLang="cs-CZ" dirty="0" err="1"/>
              <a:t>historical</a:t>
            </a:r>
            <a:r>
              <a:rPr lang="cs-CZ" altLang="cs-CZ" dirty="0"/>
              <a:t> </a:t>
            </a:r>
            <a:r>
              <a:rPr lang="cs-CZ" altLang="cs-CZ" dirty="0" err="1"/>
              <a:t>development</a:t>
            </a:r>
            <a:r>
              <a:rPr lang="cs-CZ" altLang="cs-CZ" dirty="0"/>
              <a:t> and </a:t>
            </a:r>
            <a:r>
              <a:rPr lang="cs-CZ" altLang="cs-CZ" dirty="0" err="1"/>
              <a:t>time</a:t>
            </a:r>
            <a:r>
              <a:rPr lang="cs-CZ" altLang="cs-CZ" baseline="0" dirty="0"/>
              <a:t> </a:t>
            </a:r>
            <a:r>
              <a:rPr lang="cs-CZ" altLang="cs-CZ" baseline="0" dirty="0" err="1"/>
              <a:t>scheme</a:t>
            </a:r>
            <a:r>
              <a:rPr lang="cs-CZ" altLang="cs-CZ" baseline="0" dirty="0"/>
              <a:t> </a:t>
            </a:r>
            <a:r>
              <a:rPr lang="cs-CZ" altLang="cs-CZ" baseline="0" dirty="0" err="1"/>
              <a:t>of</a:t>
            </a:r>
            <a:r>
              <a:rPr lang="cs-CZ" altLang="cs-CZ" baseline="0" dirty="0"/>
              <a:t> </a:t>
            </a:r>
            <a:r>
              <a:rPr lang="cs-CZ" altLang="cs-CZ" baseline="0" dirty="0" err="1"/>
              <a:t>approval</a:t>
            </a:r>
            <a:r>
              <a:rPr lang="cs-CZ" altLang="cs-CZ" baseline="0" dirty="0"/>
              <a:t> </a:t>
            </a:r>
            <a:r>
              <a:rPr lang="cs-CZ" altLang="cs-CZ" baseline="0" dirty="0" err="1"/>
              <a:t>of</a:t>
            </a:r>
            <a:r>
              <a:rPr lang="cs-CZ" altLang="cs-CZ" baseline="0" dirty="0"/>
              <a:t> </a:t>
            </a:r>
            <a:r>
              <a:rPr lang="cs-CZ" altLang="cs-CZ" baseline="0" dirty="0" err="1"/>
              <a:t>particular</a:t>
            </a:r>
            <a:r>
              <a:rPr lang="cs-CZ" altLang="cs-CZ" baseline="0" dirty="0"/>
              <a:t> </a:t>
            </a:r>
            <a:r>
              <a:rPr lang="cs-CZ" altLang="cs-CZ" baseline="0" dirty="0" err="1"/>
              <a:t>available</a:t>
            </a:r>
            <a:r>
              <a:rPr lang="cs-CZ" altLang="cs-CZ" baseline="0" dirty="0"/>
              <a:t> </a:t>
            </a:r>
            <a:r>
              <a:rPr lang="cs-CZ" altLang="cs-CZ" baseline="0" dirty="0" err="1"/>
              <a:t>molecules</a:t>
            </a:r>
            <a:endParaRPr lang="en-US" altLang="cs-CZ" dirty="0"/>
          </a:p>
          <a:p>
            <a:endParaRPr lang="cs-CZ" dirty="0"/>
          </a:p>
        </p:txBody>
      </p:sp>
      <p:sp>
        <p:nvSpPr>
          <p:cNvPr id="4" name="Zástupný symbol pro číslo snímku 3"/>
          <p:cNvSpPr>
            <a:spLocks noGrp="1"/>
          </p:cNvSpPr>
          <p:nvPr>
            <p:ph type="sldNum" sz="quarter" idx="5"/>
          </p:nvPr>
        </p:nvSpPr>
        <p:spPr/>
        <p:txBody>
          <a:bodyPr/>
          <a:lstStyle/>
          <a:p>
            <a:fld id="{BD9C3A12-1E0F-412B-B376-8089A55D946C}" type="slidenum">
              <a:rPr lang="uk-UA" smtClean="0"/>
              <a:pPr/>
              <a:t>10</a:t>
            </a:fld>
            <a:endParaRPr lang="uk-UA" dirty="0"/>
          </a:p>
        </p:txBody>
      </p:sp>
    </p:spTree>
    <p:extLst>
      <p:ext uri="{BB962C8B-B14F-4D97-AF65-F5344CB8AC3E}">
        <p14:creationId xmlns:p14="http://schemas.microsoft.com/office/powerpoint/2010/main" val="40690650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cs-CZ"/>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cs-CZ"/>
              <a:t>Click to edit Master subtitle style</a:t>
            </a:r>
            <a:endParaRPr lang="en-US"/>
          </a:p>
        </p:txBody>
      </p:sp>
      <p:sp>
        <p:nvSpPr>
          <p:cNvPr id="4" name="Date Placeholder 3"/>
          <p:cNvSpPr>
            <a:spLocks noGrp="1"/>
          </p:cNvSpPr>
          <p:nvPr>
            <p:ph type="dt" sz="half" idx="10"/>
          </p:nvPr>
        </p:nvSpPr>
        <p:spPr/>
        <p:txBody>
          <a:bodyPr/>
          <a:lstStyle/>
          <a:p>
            <a:pPr>
              <a:defRPr/>
            </a:pPr>
            <a:endParaRPr lang="cs-CZ" altLang="en-US"/>
          </a:p>
        </p:txBody>
      </p:sp>
      <p:sp>
        <p:nvSpPr>
          <p:cNvPr id="5" name="Footer Placeholder 4"/>
          <p:cNvSpPr>
            <a:spLocks noGrp="1"/>
          </p:cNvSpPr>
          <p:nvPr>
            <p:ph type="ftr" sz="quarter" idx="11"/>
          </p:nvPr>
        </p:nvSpPr>
        <p:spPr/>
        <p:txBody>
          <a:bodyPr/>
          <a:lstStyle/>
          <a:p>
            <a:pPr>
              <a:defRPr/>
            </a:pPr>
            <a:endParaRPr lang="cs-CZ" altLang="en-US"/>
          </a:p>
        </p:txBody>
      </p:sp>
      <p:sp>
        <p:nvSpPr>
          <p:cNvPr id="6" name="Slide Number Placeholder 5"/>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333476013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cs-CZ"/>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lang="en-US"/>
          </a:p>
        </p:txBody>
      </p:sp>
      <p:sp>
        <p:nvSpPr>
          <p:cNvPr id="4" name="Date Placeholder 3"/>
          <p:cNvSpPr>
            <a:spLocks noGrp="1"/>
          </p:cNvSpPr>
          <p:nvPr>
            <p:ph type="dt" sz="half" idx="10"/>
          </p:nvPr>
        </p:nvSpPr>
        <p:spPr/>
        <p:txBody>
          <a:bodyPr/>
          <a:lstStyle/>
          <a:p>
            <a:pPr>
              <a:defRPr/>
            </a:pPr>
            <a:endParaRPr lang="cs-CZ" altLang="en-US"/>
          </a:p>
        </p:txBody>
      </p:sp>
      <p:sp>
        <p:nvSpPr>
          <p:cNvPr id="5" name="Footer Placeholder 4"/>
          <p:cNvSpPr>
            <a:spLocks noGrp="1"/>
          </p:cNvSpPr>
          <p:nvPr>
            <p:ph type="ftr" sz="quarter" idx="11"/>
          </p:nvPr>
        </p:nvSpPr>
        <p:spPr/>
        <p:txBody>
          <a:bodyPr/>
          <a:lstStyle/>
          <a:p>
            <a:pPr>
              <a:defRPr/>
            </a:pPr>
            <a:endParaRPr lang="cs-CZ" altLang="en-US"/>
          </a:p>
        </p:txBody>
      </p:sp>
      <p:sp>
        <p:nvSpPr>
          <p:cNvPr id="6" name="Slide Number Placeholder 5"/>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5478599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cs-CZ"/>
              <a:t>Click to edit Master title style</a:t>
            </a:r>
            <a:endParaRPr lang="en-US"/>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lang="en-US"/>
          </a:p>
        </p:txBody>
      </p:sp>
      <p:sp>
        <p:nvSpPr>
          <p:cNvPr id="4" name="Date Placeholder 3"/>
          <p:cNvSpPr>
            <a:spLocks noGrp="1"/>
          </p:cNvSpPr>
          <p:nvPr>
            <p:ph type="dt" sz="half" idx="10"/>
          </p:nvPr>
        </p:nvSpPr>
        <p:spPr/>
        <p:txBody>
          <a:bodyPr/>
          <a:lstStyle/>
          <a:p>
            <a:pPr>
              <a:defRPr/>
            </a:pPr>
            <a:endParaRPr lang="cs-CZ" altLang="en-US"/>
          </a:p>
        </p:txBody>
      </p:sp>
      <p:sp>
        <p:nvSpPr>
          <p:cNvPr id="5" name="Footer Placeholder 4"/>
          <p:cNvSpPr>
            <a:spLocks noGrp="1"/>
          </p:cNvSpPr>
          <p:nvPr>
            <p:ph type="ftr" sz="quarter" idx="11"/>
          </p:nvPr>
        </p:nvSpPr>
        <p:spPr/>
        <p:txBody>
          <a:bodyPr/>
          <a:lstStyle/>
          <a:p>
            <a:pPr>
              <a:defRPr/>
            </a:pPr>
            <a:endParaRPr lang="cs-CZ" altLang="en-US"/>
          </a:p>
        </p:txBody>
      </p:sp>
      <p:sp>
        <p:nvSpPr>
          <p:cNvPr id="6" name="Slide Number Placeholder 5"/>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39910564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400800" y="4624668"/>
            <a:ext cx="5384800" cy="933450"/>
          </a:xfrm>
        </p:spPr>
        <p:txBody>
          <a:bodyPr>
            <a:normAutofit/>
          </a:bodyPr>
          <a:lstStyle>
            <a:lvl1pPr>
              <a:defRPr sz="2800"/>
            </a:lvl1pPr>
          </a:lstStyle>
          <a:p>
            <a:r>
              <a:rPr lang="cs-CZ"/>
              <a:t>Click to edit Master title style</a:t>
            </a:r>
            <a:endParaRPr/>
          </a:p>
        </p:txBody>
      </p:sp>
      <p:sp>
        <p:nvSpPr>
          <p:cNvPr id="3" name="Subtitle 2"/>
          <p:cNvSpPr>
            <a:spLocks noGrp="1"/>
          </p:cNvSpPr>
          <p:nvPr>
            <p:ph type="subTitle" idx="1"/>
          </p:nvPr>
        </p:nvSpPr>
        <p:spPr>
          <a:xfrm>
            <a:off x="6400800" y="5562600"/>
            <a:ext cx="5384800" cy="748553"/>
          </a:xfrm>
        </p:spPr>
        <p:txBody>
          <a:bodyPr>
            <a:normAutofit/>
          </a:bodyPr>
          <a:lstStyle>
            <a:lvl1pPr marL="0" indent="0" algn="l">
              <a:spcBef>
                <a:spcPts val="300"/>
              </a:spcBef>
              <a:buNone/>
              <a:defRPr sz="14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cs-CZ"/>
              <a:t>Click to edit Master subtitle style</a:t>
            </a:r>
            <a:endParaRPr/>
          </a:p>
        </p:txBody>
      </p:sp>
      <p:sp>
        <p:nvSpPr>
          <p:cNvPr id="4" name="Date Placeholder 3"/>
          <p:cNvSpPr>
            <a:spLocks noGrp="1"/>
          </p:cNvSpPr>
          <p:nvPr>
            <p:ph type="dt" sz="half" idx="10"/>
          </p:nvPr>
        </p:nvSpPr>
        <p:spPr>
          <a:xfrm>
            <a:off x="6400801" y="6425641"/>
            <a:ext cx="1643529" cy="365125"/>
          </a:xfrm>
        </p:spPr>
        <p:txBody>
          <a:bodyPr/>
          <a:lstStyle>
            <a:lvl1pPr algn="l">
              <a:defRPr/>
            </a:lvl1pPr>
          </a:lstStyle>
          <a:p>
            <a:pPr>
              <a:defRPr/>
            </a:pPr>
            <a:endParaRPr lang="cs-CZ" altLang="en-US"/>
          </a:p>
        </p:txBody>
      </p:sp>
      <p:sp>
        <p:nvSpPr>
          <p:cNvPr id="5" name="Footer Placeholder 4"/>
          <p:cNvSpPr>
            <a:spLocks noGrp="1"/>
          </p:cNvSpPr>
          <p:nvPr>
            <p:ph type="ftr" sz="quarter" idx="11"/>
          </p:nvPr>
        </p:nvSpPr>
        <p:spPr>
          <a:xfrm>
            <a:off x="8414871" y="6425641"/>
            <a:ext cx="3490259" cy="365125"/>
          </a:xfrm>
        </p:spPr>
        <p:txBody>
          <a:bodyPr/>
          <a:lstStyle>
            <a:lvl1pPr algn="r">
              <a:defRPr/>
            </a:lvl1pPr>
          </a:lstStyle>
          <a:p>
            <a:pPr>
              <a:defRPr/>
            </a:pPr>
            <a:endParaRPr lang="cs-CZ" altLang="en-US"/>
          </a:p>
        </p:txBody>
      </p:sp>
      <p:sp>
        <p:nvSpPr>
          <p:cNvPr id="7" name="Rectangle 6"/>
          <p:cNvSpPr/>
          <p:nvPr/>
        </p:nvSpPr>
        <p:spPr>
          <a:xfrm>
            <a:off x="376767" y="228600"/>
            <a:ext cx="5647267" cy="41879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8" name="Rectangle 7"/>
          <p:cNvSpPr/>
          <p:nvPr/>
        </p:nvSpPr>
        <p:spPr>
          <a:xfrm>
            <a:off x="9069917" y="228600"/>
            <a:ext cx="2743200" cy="20391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0" name="Rectangle 9"/>
          <p:cNvSpPr/>
          <p:nvPr/>
        </p:nvSpPr>
        <p:spPr>
          <a:xfrm>
            <a:off x="6165851" y="2377440"/>
            <a:ext cx="2743200" cy="203911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0" eaLnBrk="1" latinLnBrk="0" hangingPunct="1"/>
            <a:endParaRPr sz="1800" kern="1200">
              <a:solidFill>
                <a:schemeClr val="lt1"/>
              </a:solidFill>
              <a:latin typeface="+mn-lt"/>
              <a:ea typeface="+mn-ea"/>
              <a:cs typeface="+mn-cs"/>
            </a:endParaRPr>
          </a:p>
        </p:txBody>
      </p:sp>
      <p:sp>
        <p:nvSpPr>
          <p:cNvPr id="15" name="TextBox 14"/>
          <p:cNvSpPr txBox="1"/>
          <p:nvPr/>
        </p:nvSpPr>
        <p:spPr>
          <a:xfrm>
            <a:off x="566522" y="174813"/>
            <a:ext cx="551079" cy="830997"/>
          </a:xfrm>
          <a:prstGeom prst="rect">
            <a:avLst/>
          </a:prstGeom>
          <a:noFill/>
        </p:spPr>
        <p:txBody>
          <a:bodyPr wrap="square" lIns="0" tIns="0" rIns="0" bIns="0" rtlCol="0">
            <a:spAutoFit/>
          </a:bodyPr>
          <a:lstStyle/>
          <a:p>
            <a:r>
              <a:rPr sz="5400" b="1">
                <a:solidFill>
                  <a:schemeClr val="accent1">
                    <a:lumMod val="60000"/>
                    <a:lumOff val="40000"/>
                  </a:schemeClr>
                </a:solidFill>
              </a:rPr>
              <a:t>+</a:t>
            </a:r>
          </a:p>
        </p:txBody>
      </p:sp>
      <p:sp>
        <p:nvSpPr>
          <p:cNvPr id="11" name="Rectangle 10"/>
          <p:cNvSpPr/>
          <p:nvPr/>
        </p:nvSpPr>
        <p:spPr>
          <a:xfrm>
            <a:off x="6165851" y="228600"/>
            <a:ext cx="2743200" cy="203911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2" name="Rectangle 11"/>
          <p:cNvSpPr/>
          <p:nvPr/>
        </p:nvSpPr>
        <p:spPr>
          <a:xfrm>
            <a:off x="9069917" y="2377440"/>
            <a:ext cx="2743200" cy="20391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7" name="Rectangle 6"/>
          <p:cNvSpPr/>
          <p:nvPr/>
        </p:nvSpPr>
        <p:spPr>
          <a:xfrm>
            <a:off x="10947401" y="282574"/>
            <a:ext cx="856129" cy="160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2" name="Title 1"/>
          <p:cNvSpPr>
            <a:spLocks noGrp="1"/>
          </p:cNvSpPr>
          <p:nvPr>
            <p:ph type="title"/>
          </p:nvPr>
        </p:nvSpPr>
        <p:spPr/>
        <p:txBody>
          <a:bodyPr/>
          <a:lstStyle/>
          <a:p>
            <a:r>
              <a:rPr lang="cs-CZ"/>
              <a:t>Click to edit Master title style</a:t>
            </a:r>
            <a:endParaRPr/>
          </a:p>
        </p:txBody>
      </p:sp>
      <p:sp>
        <p:nvSpPr>
          <p:cNvPr id="3" name="Content Placeholder 2"/>
          <p:cNvSpPr>
            <a:spLocks noGrp="1"/>
          </p:cNvSpPr>
          <p:nvPr>
            <p:ph idx="1"/>
          </p:nvPr>
        </p:nvSpPr>
        <p:spPr/>
        <p:txBody>
          <a:bodyPr/>
          <a:lstStyle>
            <a:lvl5pPr>
              <a:defRPr/>
            </a:lvl5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4" name="Date Placeholder 3"/>
          <p:cNvSpPr>
            <a:spLocks noGrp="1"/>
          </p:cNvSpPr>
          <p:nvPr>
            <p:ph type="dt" sz="half" idx="10"/>
          </p:nvPr>
        </p:nvSpPr>
        <p:spPr/>
        <p:txBody>
          <a:bodyPr/>
          <a:lstStyle/>
          <a:p>
            <a:pPr>
              <a:defRPr/>
            </a:pPr>
            <a:endParaRPr lang="cs-CZ" altLang="en-US"/>
          </a:p>
        </p:txBody>
      </p:sp>
      <p:sp>
        <p:nvSpPr>
          <p:cNvPr id="5" name="Footer Placeholder 4"/>
          <p:cNvSpPr>
            <a:spLocks noGrp="1"/>
          </p:cNvSpPr>
          <p:nvPr>
            <p:ph type="ftr" sz="quarter" idx="11"/>
          </p:nvPr>
        </p:nvSpPr>
        <p:spPr/>
        <p:txBody>
          <a:bodyPr/>
          <a:lstStyle/>
          <a:p>
            <a:pPr>
              <a:defRPr/>
            </a:pPr>
            <a:endParaRPr lang="cs-CZ" altLang="en-US"/>
          </a:p>
        </p:txBody>
      </p:sp>
      <p:sp>
        <p:nvSpPr>
          <p:cNvPr id="6" name="Slide Number Placeholder 5"/>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
        <p:nvSpPr>
          <p:cNvPr id="9" name="TextBox 8"/>
          <p:cNvSpPr txBox="1"/>
          <p:nvPr/>
        </p:nvSpPr>
        <p:spPr>
          <a:xfrm>
            <a:off x="297581" y="228600"/>
            <a:ext cx="347879" cy="553998"/>
          </a:xfrm>
          <a:prstGeom prst="rect">
            <a:avLst/>
          </a:prstGeom>
          <a:noFill/>
        </p:spPr>
        <p:txBody>
          <a:bodyPr wrap="square" lIns="0" tIns="0" rIns="0" bIns="0" rtlCol="0">
            <a:spAutoFit/>
          </a:bodyPr>
          <a:lstStyle/>
          <a:p>
            <a:r>
              <a:rPr sz="3600" b="1">
                <a:solidFill>
                  <a:schemeClr val="accent1">
                    <a:lumMod val="60000"/>
                    <a:lumOff val="40000"/>
                  </a:schemeClr>
                </a:solidFill>
              </a:rPr>
              <a:t>+</a:t>
            </a:r>
          </a:p>
        </p:txBody>
      </p:sp>
      <p:sp>
        <p:nvSpPr>
          <p:cNvPr id="10" name="Rectangle 9"/>
          <p:cNvSpPr/>
          <p:nvPr/>
        </p:nvSpPr>
        <p:spPr>
          <a:xfrm>
            <a:off x="10757647" y="282574"/>
            <a:ext cx="121920" cy="1600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itle and Content, Alt.">
    <p:spTree>
      <p:nvGrpSpPr>
        <p:cNvPr id="1" name=""/>
        <p:cNvGrpSpPr/>
        <p:nvPr/>
      </p:nvGrpSpPr>
      <p:grpSpPr>
        <a:xfrm>
          <a:off x="0" y="0"/>
          <a:ext cx="0" cy="0"/>
          <a:chOff x="0" y="0"/>
          <a:chExt cx="0" cy="0"/>
        </a:xfrm>
      </p:grpSpPr>
      <p:sp>
        <p:nvSpPr>
          <p:cNvPr id="7" name="Rectangle 6"/>
          <p:cNvSpPr/>
          <p:nvPr/>
        </p:nvSpPr>
        <p:spPr>
          <a:xfrm>
            <a:off x="10889129" y="282574"/>
            <a:ext cx="914400" cy="160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2" name="Title 1"/>
          <p:cNvSpPr>
            <a:spLocks noGrp="1"/>
          </p:cNvSpPr>
          <p:nvPr>
            <p:ph type="title"/>
          </p:nvPr>
        </p:nvSpPr>
        <p:spPr>
          <a:xfrm>
            <a:off x="664633" y="134471"/>
            <a:ext cx="10075084" cy="995082"/>
          </a:xfrm>
        </p:spPr>
        <p:txBody>
          <a:bodyPr anchor="b" anchorCtr="0"/>
          <a:lstStyle/>
          <a:p>
            <a:r>
              <a:rPr lang="cs-CZ"/>
              <a:t>Click to edit Master title style</a:t>
            </a:r>
            <a:endParaRPr/>
          </a:p>
        </p:txBody>
      </p:sp>
      <p:sp>
        <p:nvSpPr>
          <p:cNvPr id="3" name="Content Placeholder 2"/>
          <p:cNvSpPr>
            <a:spLocks noGrp="1"/>
          </p:cNvSpPr>
          <p:nvPr>
            <p:ph idx="1"/>
          </p:nvPr>
        </p:nvSpPr>
        <p:spPr/>
        <p:txBody>
          <a:bodyPr/>
          <a:lstStyle>
            <a:lvl5pPr>
              <a:defRPr/>
            </a:lvl5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4" name="Date Placeholder 3"/>
          <p:cNvSpPr>
            <a:spLocks noGrp="1"/>
          </p:cNvSpPr>
          <p:nvPr>
            <p:ph type="dt" sz="half" idx="10"/>
          </p:nvPr>
        </p:nvSpPr>
        <p:spPr/>
        <p:txBody>
          <a:bodyPr/>
          <a:lstStyle/>
          <a:p>
            <a:pPr>
              <a:defRPr/>
            </a:pPr>
            <a:endParaRPr lang="cs-CZ" altLang="en-US"/>
          </a:p>
        </p:txBody>
      </p:sp>
      <p:sp>
        <p:nvSpPr>
          <p:cNvPr id="5" name="Footer Placeholder 4"/>
          <p:cNvSpPr>
            <a:spLocks noGrp="1"/>
          </p:cNvSpPr>
          <p:nvPr>
            <p:ph type="ftr" sz="quarter" idx="11"/>
          </p:nvPr>
        </p:nvSpPr>
        <p:spPr/>
        <p:txBody>
          <a:bodyPr/>
          <a:lstStyle/>
          <a:p>
            <a:pPr>
              <a:defRPr/>
            </a:pPr>
            <a:endParaRPr lang="cs-CZ" altLang="en-US"/>
          </a:p>
        </p:txBody>
      </p:sp>
      <p:sp>
        <p:nvSpPr>
          <p:cNvPr id="6" name="Slide Number Placeholder 5"/>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
        <p:nvSpPr>
          <p:cNvPr id="9" name="TextBox 8"/>
          <p:cNvSpPr txBox="1"/>
          <p:nvPr/>
        </p:nvSpPr>
        <p:spPr>
          <a:xfrm>
            <a:off x="297581" y="228600"/>
            <a:ext cx="347879" cy="553998"/>
          </a:xfrm>
          <a:prstGeom prst="rect">
            <a:avLst/>
          </a:prstGeom>
          <a:noFill/>
        </p:spPr>
        <p:txBody>
          <a:bodyPr wrap="square" lIns="0" tIns="0" rIns="0" bIns="0" rtlCol="0">
            <a:spAutoFit/>
          </a:bodyPr>
          <a:lstStyle/>
          <a:p>
            <a:r>
              <a:rPr sz="3600" b="1">
                <a:solidFill>
                  <a:schemeClr val="accent1">
                    <a:lumMod val="60000"/>
                    <a:lumOff val="40000"/>
                  </a:schemeClr>
                </a:solidFill>
              </a:rPr>
              <a:t>+</a:t>
            </a:r>
          </a:p>
        </p:txBody>
      </p:sp>
      <p:sp>
        <p:nvSpPr>
          <p:cNvPr id="10" name="Text Placeholder 3"/>
          <p:cNvSpPr>
            <a:spLocks noGrp="1"/>
          </p:cNvSpPr>
          <p:nvPr>
            <p:ph type="body" sz="half" idx="2"/>
          </p:nvPr>
        </p:nvSpPr>
        <p:spPr>
          <a:xfrm>
            <a:off x="664691" y="1129553"/>
            <a:ext cx="10078613" cy="774700"/>
          </a:xfrm>
        </p:spPr>
        <p:txBody>
          <a:bodyPr vert="horz" lIns="91440" tIns="45720" rIns="91440" bIns="45720" rtlCol="0" anchor="t" anchorCtr="0">
            <a:noAutofit/>
          </a:bodyPr>
          <a:lstStyle>
            <a:lvl1pPr marL="0" indent="0">
              <a:buNone/>
              <a:defRPr kumimoji="0" sz="2400" b="0" i="0" u="none" strike="noStrike" kern="1200" cap="none" spc="0" normalizeH="0" baseline="0">
                <a:ln>
                  <a:noFill/>
                </a:ln>
                <a:solidFill>
                  <a:schemeClr val="accent3"/>
                </a:solidFill>
                <a:effectLst/>
                <a:uLnTx/>
                <a:uFillTx/>
                <a:latin typeface="+mj-lt"/>
                <a:ea typeface="+mj-ea"/>
                <a:cs typeface="+mj-cs"/>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t>Click to edit Master text styles</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Slide with 2 Pictures">
    <p:spTree>
      <p:nvGrpSpPr>
        <p:cNvPr id="1" name=""/>
        <p:cNvGrpSpPr/>
        <p:nvPr/>
      </p:nvGrpSpPr>
      <p:grpSpPr>
        <a:xfrm>
          <a:off x="0" y="0"/>
          <a:ext cx="0" cy="0"/>
          <a:chOff x="0" y="0"/>
          <a:chExt cx="0" cy="0"/>
        </a:xfrm>
      </p:grpSpPr>
      <p:sp>
        <p:nvSpPr>
          <p:cNvPr id="2" name="Title 1"/>
          <p:cNvSpPr>
            <a:spLocks noGrp="1"/>
          </p:cNvSpPr>
          <p:nvPr>
            <p:ph type="ctrTitle"/>
          </p:nvPr>
        </p:nvSpPr>
        <p:spPr>
          <a:xfrm>
            <a:off x="6400800" y="4624668"/>
            <a:ext cx="5384800" cy="933450"/>
          </a:xfrm>
        </p:spPr>
        <p:txBody>
          <a:bodyPr>
            <a:normAutofit/>
          </a:bodyPr>
          <a:lstStyle>
            <a:lvl1pPr>
              <a:defRPr sz="2800"/>
            </a:lvl1pPr>
          </a:lstStyle>
          <a:p>
            <a:r>
              <a:rPr lang="cs-CZ"/>
              <a:t>Click to edit Master title style</a:t>
            </a:r>
            <a:endParaRPr/>
          </a:p>
        </p:txBody>
      </p:sp>
      <p:sp>
        <p:nvSpPr>
          <p:cNvPr id="3" name="Subtitle 2"/>
          <p:cNvSpPr>
            <a:spLocks noGrp="1"/>
          </p:cNvSpPr>
          <p:nvPr>
            <p:ph type="subTitle" idx="1"/>
          </p:nvPr>
        </p:nvSpPr>
        <p:spPr>
          <a:xfrm>
            <a:off x="6400800" y="5562600"/>
            <a:ext cx="5384800" cy="748553"/>
          </a:xfrm>
        </p:spPr>
        <p:txBody>
          <a:bodyPr>
            <a:normAutofit/>
          </a:bodyPr>
          <a:lstStyle>
            <a:lvl1pPr marL="0" indent="0" algn="l">
              <a:spcBef>
                <a:spcPts val="300"/>
              </a:spcBef>
              <a:buNone/>
              <a:defRPr sz="14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cs-CZ"/>
              <a:t>Click to edit Master subtitle style</a:t>
            </a:r>
            <a:endParaRPr dirty="0"/>
          </a:p>
        </p:txBody>
      </p:sp>
      <p:sp>
        <p:nvSpPr>
          <p:cNvPr id="4" name="Date Placeholder 3"/>
          <p:cNvSpPr>
            <a:spLocks noGrp="1"/>
          </p:cNvSpPr>
          <p:nvPr>
            <p:ph type="dt" sz="half" idx="10"/>
          </p:nvPr>
        </p:nvSpPr>
        <p:spPr>
          <a:xfrm>
            <a:off x="6400801" y="6425641"/>
            <a:ext cx="1643529" cy="365125"/>
          </a:xfrm>
        </p:spPr>
        <p:txBody>
          <a:bodyPr/>
          <a:lstStyle>
            <a:lvl1pPr algn="l">
              <a:defRPr/>
            </a:lvl1pPr>
          </a:lstStyle>
          <a:p>
            <a:pPr>
              <a:defRPr/>
            </a:pPr>
            <a:endParaRPr lang="cs-CZ" altLang="en-US"/>
          </a:p>
        </p:txBody>
      </p:sp>
      <p:sp>
        <p:nvSpPr>
          <p:cNvPr id="5" name="Footer Placeholder 4"/>
          <p:cNvSpPr>
            <a:spLocks noGrp="1"/>
          </p:cNvSpPr>
          <p:nvPr>
            <p:ph type="ftr" sz="quarter" idx="11"/>
          </p:nvPr>
        </p:nvSpPr>
        <p:spPr>
          <a:xfrm>
            <a:off x="8414871" y="6425641"/>
            <a:ext cx="3490259" cy="365125"/>
          </a:xfrm>
        </p:spPr>
        <p:txBody>
          <a:bodyPr/>
          <a:lstStyle>
            <a:lvl1pPr algn="r">
              <a:defRPr/>
            </a:lvl1pPr>
          </a:lstStyle>
          <a:p>
            <a:pPr>
              <a:defRPr/>
            </a:pPr>
            <a:endParaRPr lang="cs-CZ" altLang="en-US"/>
          </a:p>
        </p:txBody>
      </p:sp>
      <p:sp>
        <p:nvSpPr>
          <p:cNvPr id="7" name="Rectangle 6"/>
          <p:cNvSpPr/>
          <p:nvPr/>
        </p:nvSpPr>
        <p:spPr>
          <a:xfrm>
            <a:off x="376767" y="228600"/>
            <a:ext cx="5647267" cy="41879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8" name="Rectangle 7"/>
          <p:cNvSpPr/>
          <p:nvPr/>
        </p:nvSpPr>
        <p:spPr>
          <a:xfrm>
            <a:off x="9069917" y="228600"/>
            <a:ext cx="2743200" cy="20391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0" name="Rectangle 9"/>
          <p:cNvSpPr/>
          <p:nvPr/>
        </p:nvSpPr>
        <p:spPr>
          <a:xfrm>
            <a:off x="6165851" y="2377440"/>
            <a:ext cx="2743200" cy="203911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3" name="Picture Placeholder 12"/>
          <p:cNvSpPr>
            <a:spLocks noGrp="1"/>
          </p:cNvSpPr>
          <p:nvPr>
            <p:ph type="pic" sz="quarter" idx="12"/>
          </p:nvPr>
        </p:nvSpPr>
        <p:spPr>
          <a:xfrm>
            <a:off x="6165851" y="228600"/>
            <a:ext cx="2743200" cy="2039112"/>
          </a:xfrm>
        </p:spPr>
        <p:txBody>
          <a:bodyPr/>
          <a:lstStyle>
            <a:lvl1pPr>
              <a:buNone/>
              <a:defRPr/>
            </a:lvl1pPr>
          </a:lstStyle>
          <a:p>
            <a:r>
              <a:rPr lang="cs-CZ"/>
              <a:t>Drag picture to placeholder or click icon to add</a:t>
            </a:r>
            <a:endParaRPr/>
          </a:p>
        </p:txBody>
      </p:sp>
      <p:sp>
        <p:nvSpPr>
          <p:cNvPr id="14" name="Picture Placeholder 12"/>
          <p:cNvSpPr>
            <a:spLocks noGrp="1"/>
          </p:cNvSpPr>
          <p:nvPr>
            <p:ph type="pic" sz="quarter" idx="13"/>
          </p:nvPr>
        </p:nvSpPr>
        <p:spPr>
          <a:xfrm>
            <a:off x="9069917" y="2377440"/>
            <a:ext cx="2743200" cy="2039112"/>
          </a:xfrm>
        </p:spPr>
        <p:txBody>
          <a:bodyPr/>
          <a:lstStyle>
            <a:lvl1pPr>
              <a:buNone/>
              <a:defRPr/>
            </a:lvl1pPr>
          </a:lstStyle>
          <a:p>
            <a:r>
              <a:rPr lang="cs-CZ"/>
              <a:t>Drag picture to placeholder or click icon to add</a:t>
            </a:r>
            <a:endParaRPr/>
          </a:p>
        </p:txBody>
      </p:sp>
      <p:sp>
        <p:nvSpPr>
          <p:cNvPr id="16" name="Text Placeholder 3"/>
          <p:cNvSpPr>
            <a:spLocks noGrp="1"/>
          </p:cNvSpPr>
          <p:nvPr>
            <p:ph type="body" sz="half" idx="2"/>
          </p:nvPr>
        </p:nvSpPr>
        <p:spPr>
          <a:xfrm>
            <a:off x="1143000" y="1779495"/>
            <a:ext cx="4114800" cy="2040905"/>
          </a:xfrm>
        </p:spPr>
        <p:txBody>
          <a:bodyPr lIns="45720" tIns="45720" rIns="45720" anchor="t">
            <a:noAutofit/>
          </a:bodyPr>
          <a:lstStyle>
            <a:lvl1pPr marL="0" indent="0" algn="ctr">
              <a:spcBef>
                <a:spcPts val="600"/>
              </a:spcBef>
              <a:buNone/>
              <a:defRPr sz="4600">
                <a:solidFill>
                  <a:schemeClr val="bg1"/>
                </a:solidFill>
              </a:defRPr>
            </a:lvl1pPr>
            <a:lvl2pPr>
              <a:defRPr sz="1200"/>
            </a:lvl2pPr>
            <a:lvl3pPr>
              <a:defRPr sz="1000"/>
            </a:lvl3pPr>
            <a:lvl4pPr>
              <a:defRPr sz="900"/>
            </a:lvl4pPr>
            <a:lvl5pPr>
              <a:defRPr sz="900"/>
            </a:lvl5pPr>
          </a:lstStyle>
          <a:p>
            <a:pPr lvl="0" eaLnBrk="1" latinLnBrk="0" hangingPunct="1"/>
            <a:r>
              <a:rPr kumimoji="0" lang="cs-CZ"/>
              <a:t>Click to edit Master text styles</a:t>
            </a:r>
          </a:p>
        </p:txBody>
      </p:sp>
      <p:sp>
        <p:nvSpPr>
          <p:cNvPr id="15" name="TextBox 14"/>
          <p:cNvSpPr txBox="1"/>
          <p:nvPr/>
        </p:nvSpPr>
        <p:spPr>
          <a:xfrm>
            <a:off x="566522" y="174813"/>
            <a:ext cx="551079" cy="830997"/>
          </a:xfrm>
          <a:prstGeom prst="rect">
            <a:avLst/>
          </a:prstGeom>
          <a:noFill/>
        </p:spPr>
        <p:txBody>
          <a:bodyPr wrap="square" lIns="0" tIns="0" rIns="0" bIns="0" rtlCol="0">
            <a:spAutoFit/>
          </a:bodyPr>
          <a:lstStyle/>
          <a:p>
            <a:r>
              <a:rPr sz="5400" b="1">
                <a:solidFill>
                  <a:schemeClr val="accent1">
                    <a:lumMod val="60000"/>
                    <a:lumOff val="40000"/>
                  </a:schemeClr>
                </a:solidFill>
              </a:rPr>
              <a:t>+</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p:cNvSpPr/>
          <p:nvPr/>
        </p:nvSpPr>
        <p:spPr>
          <a:xfrm>
            <a:off x="878543" y="228600"/>
            <a:ext cx="10934573" cy="63452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2" name="Title 1"/>
          <p:cNvSpPr>
            <a:spLocks noGrp="1"/>
          </p:cNvSpPr>
          <p:nvPr>
            <p:ph type="title"/>
          </p:nvPr>
        </p:nvSpPr>
        <p:spPr>
          <a:xfrm>
            <a:off x="3048000" y="3124201"/>
            <a:ext cx="7518400" cy="1362075"/>
          </a:xfrm>
        </p:spPr>
        <p:txBody>
          <a:bodyPr anchor="b" anchorCtr="0">
            <a:normAutofit/>
          </a:bodyPr>
          <a:lstStyle>
            <a:lvl1pPr algn="l">
              <a:defRPr sz="3200" b="0" cap="none" baseline="0">
                <a:solidFill>
                  <a:schemeClr val="bg1"/>
                </a:solidFill>
              </a:defRPr>
            </a:lvl1pPr>
          </a:lstStyle>
          <a:p>
            <a:r>
              <a:rPr lang="cs-CZ"/>
              <a:t>Click to edit Master title style</a:t>
            </a:r>
            <a:endParaRPr/>
          </a:p>
        </p:txBody>
      </p:sp>
      <p:sp>
        <p:nvSpPr>
          <p:cNvPr id="3" name="Text Placeholder 2"/>
          <p:cNvSpPr>
            <a:spLocks noGrp="1"/>
          </p:cNvSpPr>
          <p:nvPr>
            <p:ph type="body" idx="1"/>
          </p:nvPr>
        </p:nvSpPr>
        <p:spPr>
          <a:xfrm>
            <a:off x="3048000" y="4495801"/>
            <a:ext cx="7518400" cy="1500187"/>
          </a:xfrm>
        </p:spPr>
        <p:txBody>
          <a:bodyPr anchor="t" anchorCtr="0">
            <a:normAutofit/>
          </a:bodyPr>
          <a:lstStyle>
            <a:lvl1pPr marL="0" indent="0">
              <a:spcBef>
                <a:spcPts val="300"/>
              </a:spcBef>
              <a:buNone/>
              <a:defRPr sz="1400" cap="none" baseline="0">
                <a:solidFill>
                  <a:schemeClr val="bg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cs-CZ"/>
              <a:t>Click to edit Master text styles</a:t>
            </a:r>
          </a:p>
        </p:txBody>
      </p:sp>
      <p:sp>
        <p:nvSpPr>
          <p:cNvPr id="4" name="Date Placeholder 3"/>
          <p:cNvSpPr>
            <a:spLocks noGrp="1"/>
          </p:cNvSpPr>
          <p:nvPr>
            <p:ph type="dt" sz="half" idx="10"/>
          </p:nvPr>
        </p:nvSpPr>
        <p:spPr>
          <a:xfrm>
            <a:off x="878541" y="6248775"/>
            <a:ext cx="1966259" cy="365125"/>
          </a:xfrm>
        </p:spPr>
        <p:txBody>
          <a:bodyPr/>
          <a:lstStyle>
            <a:lvl1pPr algn="l">
              <a:defRPr>
                <a:solidFill>
                  <a:schemeClr val="bg1"/>
                </a:solidFill>
              </a:defRPr>
            </a:lvl1pPr>
          </a:lstStyle>
          <a:p>
            <a:pPr>
              <a:defRPr/>
            </a:pPr>
            <a:endParaRPr lang="cs-CZ" altLang="en-US"/>
          </a:p>
        </p:txBody>
      </p:sp>
      <p:sp>
        <p:nvSpPr>
          <p:cNvPr id="5" name="Footer Placeholder 4"/>
          <p:cNvSpPr>
            <a:spLocks noGrp="1"/>
          </p:cNvSpPr>
          <p:nvPr>
            <p:ph type="ftr" sz="quarter" idx="11"/>
          </p:nvPr>
        </p:nvSpPr>
        <p:spPr>
          <a:xfrm>
            <a:off x="3048000" y="6248775"/>
            <a:ext cx="7518400" cy="365125"/>
          </a:xfrm>
        </p:spPr>
        <p:txBody>
          <a:bodyPr/>
          <a:lstStyle>
            <a:lvl1pPr>
              <a:defRPr>
                <a:solidFill>
                  <a:schemeClr val="bg1"/>
                </a:solidFill>
              </a:defRPr>
            </a:lvl1pPr>
          </a:lstStyle>
          <a:p>
            <a:pPr>
              <a:defRPr/>
            </a:pPr>
            <a:endParaRPr lang="cs-CZ" altLang="en-US"/>
          </a:p>
        </p:txBody>
      </p:sp>
      <p:sp>
        <p:nvSpPr>
          <p:cNvPr id="6" name="Slide Number Placeholder 5"/>
          <p:cNvSpPr>
            <a:spLocks noGrp="1"/>
          </p:cNvSpPr>
          <p:nvPr>
            <p:ph type="sldNum" sz="quarter" idx="12"/>
          </p:nvPr>
        </p:nvSpPr>
        <p:spPr>
          <a:xfrm>
            <a:off x="11074400" y="6248775"/>
            <a:ext cx="738717" cy="365125"/>
          </a:xfrm>
        </p:spPr>
        <p:txBody>
          <a:bodyPr/>
          <a:lstStyle/>
          <a:p>
            <a:pPr>
              <a:defRPr/>
            </a:pPr>
            <a:fld id="{3982FE21-E51A-4F2D-9A82-27351037AD94}" type="slidenum">
              <a:rPr lang="cs-CZ" altLang="cs-CZ" smtClean="0"/>
              <a:pPr>
                <a:defRPr/>
              </a:pPr>
              <a:t>‹#›</a:t>
            </a:fld>
            <a:endParaRPr lang="cs-CZ" altLang="cs-CZ"/>
          </a:p>
        </p:txBody>
      </p:sp>
      <p:sp>
        <p:nvSpPr>
          <p:cNvPr id="8" name="TextBox 7"/>
          <p:cNvSpPr txBox="1"/>
          <p:nvPr/>
        </p:nvSpPr>
        <p:spPr>
          <a:xfrm>
            <a:off x="2671483" y="3110755"/>
            <a:ext cx="347879" cy="615553"/>
          </a:xfrm>
          <a:prstGeom prst="rect">
            <a:avLst/>
          </a:prstGeom>
          <a:noFill/>
        </p:spPr>
        <p:txBody>
          <a:bodyPr wrap="square" lIns="0" tIns="0" rIns="0" bIns="0" rtlCol="0">
            <a:spAutoFit/>
          </a:bodyPr>
          <a:lstStyle/>
          <a:p>
            <a:r>
              <a:rPr sz="4000" b="1">
                <a:solidFill>
                  <a:schemeClr val="accent1">
                    <a:lumMod val="60000"/>
                    <a:lumOff val="40000"/>
                  </a:schemeClr>
                </a:solidFill>
              </a:rPr>
              <a:t>+</a:t>
            </a:r>
          </a:p>
        </p:txBody>
      </p:sp>
      <p:sp>
        <p:nvSpPr>
          <p:cNvPr id="9" name="Rectangle 8"/>
          <p:cNvSpPr/>
          <p:nvPr/>
        </p:nvSpPr>
        <p:spPr>
          <a:xfrm>
            <a:off x="381001" y="228600"/>
            <a:ext cx="283633" cy="63452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11" name="Rectangle 10"/>
          <p:cNvSpPr/>
          <p:nvPr/>
        </p:nvSpPr>
        <p:spPr>
          <a:xfrm>
            <a:off x="10947401" y="282574"/>
            <a:ext cx="856129" cy="160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2" name="Rectangle 11"/>
          <p:cNvSpPr/>
          <p:nvPr/>
        </p:nvSpPr>
        <p:spPr>
          <a:xfrm>
            <a:off x="10757647" y="282574"/>
            <a:ext cx="121920" cy="1600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0" name="TextBox 9"/>
          <p:cNvSpPr txBox="1"/>
          <p:nvPr/>
        </p:nvSpPr>
        <p:spPr>
          <a:xfrm>
            <a:off x="297581" y="228600"/>
            <a:ext cx="347879" cy="553998"/>
          </a:xfrm>
          <a:prstGeom prst="rect">
            <a:avLst/>
          </a:prstGeom>
          <a:noFill/>
        </p:spPr>
        <p:txBody>
          <a:bodyPr wrap="square" lIns="0" tIns="0" rIns="0" bIns="0" rtlCol="0">
            <a:spAutoFit/>
          </a:bodyPr>
          <a:lstStyle/>
          <a:p>
            <a:r>
              <a:rPr sz="3600" b="1">
                <a:solidFill>
                  <a:schemeClr val="accent1">
                    <a:lumMod val="60000"/>
                    <a:lumOff val="40000"/>
                  </a:schemeClr>
                </a:solidFill>
              </a:rPr>
              <a:t>+</a:t>
            </a:r>
          </a:p>
        </p:txBody>
      </p:sp>
      <p:sp>
        <p:nvSpPr>
          <p:cNvPr id="2" name="Title 1"/>
          <p:cNvSpPr>
            <a:spLocks noGrp="1"/>
          </p:cNvSpPr>
          <p:nvPr>
            <p:ph type="title"/>
          </p:nvPr>
        </p:nvSpPr>
        <p:spPr/>
        <p:txBody>
          <a:bodyPr/>
          <a:lstStyle/>
          <a:p>
            <a:r>
              <a:rPr lang="cs-CZ"/>
              <a:t>Click to edit Master title style</a:t>
            </a:r>
            <a:endParaRPr/>
          </a:p>
        </p:txBody>
      </p:sp>
      <p:sp>
        <p:nvSpPr>
          <p:cNvPr id="3" name="Content Placeholder 2"/>
          <p:cNvSpPr>
            <a:spLocks noGrp="1"/>
          </p:cNvSpPr>
          <p:nvPr>
            <p:ph sz="half" idx="1"/>
          </p:nvPr>
        </p:nvSpPr>
        <p:spPr>
          <a:xfrm>
            <a:off x="664691" y="1985963"/>
            <a:ext cx="4876800" cy="4140200"/>
          </a:xfrm>
        </p:spPr>
        <p:txBody>
          <a:bodyPr>
            <a:normAutofit/>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4" name="Content Placeholder 3"/>
          <p:cNvSpPr>
            <a:spLocks noGrp="1"/>
          </p:cNvSpPr>
          <p:nvPr>
            <p:ph sz="half" idx="2"/>
          </p:nvPr>
        </p:nvSpPr>
        <p:spPr>
          <a:xfrm>
            <a:off x="5866504" y="1985963"/>
            <a:ext cx="4876800" cy="4140200"/>
          </a:xfrm>
        </p:spPr>
        <p:txBody>
          <a:bodyPr>
            <a:normAutofit/>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5" name="Date Placeholder 4"/>
          <p:cNvSpPr>
            <a:spLocks noGrp="1"/>
          </p:cNvSpPr>
          <p:nvPr>
            <p:ph type="dt" sz="half" idx="10"/>
          </p:nvPr>
        </p:nvSpPr>
        <p:spPr/>
        <p:txBody>
          <a:bodyPr/>
          <a:lstStyle/>
          <a:p>
            <a:pPr>
              <a:defRPr/>
            </a:pPr>
            <a:endParaRPr lang="cs-CZ" altLang="en-US"/>
          </a:p>
        </p:txBody>
      </p:sp>
      <p:sp>
        <p:nvSpPr>
          <p:cNvPr id="6" name="Footer Placeholder 5"/>
          <p:cNvSpPr>
            <a:spLocks noGrp="1"/>
          </p:cNvSpPr>
          <p:nvPr>
            <p:ph type="ftr" sz="quarter" idx="11"/>
          </p:nvPr>
        </p:nvSpPr>
        <p:spPr/>
        <p:txBody>
          <a:bodyPr/>
          <a:lstStyle/>
          <a:p>
            <a:pPr>
              <a:defRPr/>
            </a:pPr>
            <a:endParaRPr lang="cs-CZ" altLang="en-US"/>
          </a:p>
        </p:txBody>
      </p:sp>
      <p:sp>
        <p:nvSpPr>
          <p:cNvPr id="7" name="Slide Number Placeholder 6"/>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Rectangle 9"/>
          <p:cNvSpPr/>
          <p:nvPr/>
        </p:nvSpPr>
        <p:spPr>
          <a:xfrm>
            <a:off x="10889129" y="282574"/>
            <a:ext cx="914400" cy="160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2" name="TextBox 11"/>
          <p:cNvSpPr txBox="1"/>
          <p:nvPr/>
        </p:nvSpPr>
        <p:spPr>
          <a:xfrm>
            <a:off x="297581" y="228600"/>
            <a:ext cx="347879" cy="553998"/>
          </a:xfrm>
          <a:prstGeom prst="rect">
            <a:avLst/>
          </a:prstGeom>
          <a:noFill/>
        </p:spPr>
        <p:txBody>
          <a:bodyPr wrap="square" lIns="0" tIns="0" rIns="0" bIns="0" rtlCol="0">
            <a:spAutoFit/>
          </a:bodyPr>
          <a:lstStyle/>
          <a:p>
            <a:r>
              <a:rPr sz="3600" b="1">
                <a:solidFill>
                  <a:schemeClr val="accent1">
                    <a:lumMod val="60000"/>
                    <a:lumOff val="40000"/>
                  </a:schemeClr>
                </a:solidFill>
              </a:rPr>
              <a:t>+</a:t>
            </a:r>
          </a:p>
        </p:txBody>
      </p:sp>
      <p:sp>
        <p:nvSpPr>
          <p:cNvPr id="2" name="Title 1"/>
          <p:cNvSpPr>
            <a:spLocks noGrp="1"/>
          </p:cNvSpPr>
          <p:nvPr>
            <p:ph type="title"/>
          </p:nvPr>
        </p:nvSpPr>
        <p:spPr/>
        <p:txBody>
          <a:bodyPr/>
          <a:lstStyle>
            <a:lvl1pPr>
              <a:defRPr/>
            </a:lvl1pPr>
          </a:lstStyle>
          <a:p>
            <a:r>
              <a:rPr lang="cs-CZ"/>
              <a:t>Click to edit Master title style</a:t>
            </a:r>
            <a:endParaRPr/>
          </a:p>
        </p:txBody>
      </p:sp>
      <p:sp>
        <p:nvSpPr>
          <p:cNvPr id="4" name="Content Placeholder 3"/>
          <p:cNvSpPr>
            <a:spLocks noGrp="1"/>
          </p:cNvSpPr>
          <p:nvPr>
            <p:ph sz="half" idx="2"/>
          </p:nvPr>
        </p:nvSpPr>
        <p:spPr>
          <a:xfrm>
            <a:off x="663388" y="2447366"/>
            <a:ext cx="4876800" cy="3678797"/>
          </a:xfrm>
        </p:spPr>
        <p:txBody>
          <a:bodyPr>
            <a:normAutofit/>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6" name="Content Placeholder 5"/>
          <p:cNvSpPr>
            <a:spLocks noGrp="1"/>
          </p:cNvSpPr>
          <p:nvPr>
            <p:ph sz="quarter" idx="4"/>
          </p:nvPr>
        </p:nvSpPr>
        <p:spPr>
          <a:xfrm>
            <a:off x="5866504" y="2447366"/>
            <a:ext cx="4876800" cy="3678797"/>
          </a:xfrm>
        </p:spPr>
        <p:txBody>
          <a:bodyPr>
            <a:normAutofit/>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7" name="Date Placeholder 6"/>
          <p:cNvSpPr>
            <a:spLocks noGrp="1"/>
          </p:cNvSpPr>
          <p:nvPr>
            <p:ph type="dt" sz="half" idx="10"/>
          </p:nvPr>
        </p:nvSpPr>
        <p:spPr/>
        <p:txBody>
          <a:bodyPr/>
          <a:lstStyle/>
          <a:p>
            <a:pPr>
              <a:defRPr/>
            </a:pPr>
            <a:endParaRPr lang="cs-CZ" altLang="en-US"/>
          </a:p>
        </p:txBody>
      </p:sp>
      <p:sp>
        <p:nvSpPr>
          <p:cNvPr id="8" name="Footer Placeholder 7"/>
          <p:cNvSpPr>
            <a:spLocks noGrp="1"/>
          </p:cNvSpPr>
          <p:nvPr>
            <p:ph type="ftr" sz="quarter" idx="11"/>
          </p:nvPr>
        </p:nvSpPr>
        <p:spPr/>
        <p:txBody>
          <a:bodyPr/>
          <a:lstStyle/>
          <a:p>
            <a:pPr>
              <a:defRPr/>
            </a:pPr>
            <a:endParaRPr lang="cs-CZ" altLang="en-US"/>
          </a:p>
        </p:txBody>
      </p:sp>
      <p:sp>
        <p:nvSpPr>
          <p:cNvPr id="9" name="Slide Number Placeholder 8"/>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
        <p:nvSpPr>
          <p:cNvPr id="3" name="Text Placeholder 2"/>
          <p:cNvSpPr>
            <a:spLocks noGrp="1"/>
          </p:cNvSpPr>
          <p:nvPr>
            <p:ph type="body" idx="1"/>
          </p:nvPr>
        </p:nvSpPr>
        <p:spPr>
          <a:xfrm>
            <a:off x="663388" y="2070848"/>
            <a:ext cx="4876800" cy="322729"/>
          </a:xfrm>
          <a:prstGeom prst="rect">
            <a:avLst/>
          </a:prstGeom>
          <a:solidFill>
            <a:schemeClr val="accent3"/>
          </a:solidFill>
        </p:spPr>
        <p:txBody>
          <a:bodyPr tIns="0" bIns="0" anchor="ctr" anchorCtr="0">
            <a:noAutofit/>
          </a:bodyPr>
          <a:lstStyle>
            <a:lvl1pPr marL="0" indent="0" algn="ctr">
              <a:spcBef>
                <a:spcPts val="0"/>
              </a:spcBef>
              <a:buNone/>
              <a:defRPr sz="1800" b="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Click to edit Master text styles</a:t>
            </a:r>
          </a:p>
        </p:txBody>
      </p:sp>
      <p:sp>
        <p:nvSpPr>
          <p:cNvPr id="5" name="Text Placeholder 4"/>
          <p:cNvSpPr>
            <a:spLocks noGrp="1"/>
          </p:cNvSpPr>
          <p:nvPr>
            <p:ph type="body" sz="quarter" idx="3"/>
          </p:nvPr>
        </p:nvSpPr>
        <p:spPr>
          <a:xfrm>
            <a:off x="5866504" y="2070848"/>
            <a:ext cx="4876800" cy="322729"/>
          </a:xfrm>
          <a:prstGeom prst="rect">
            <a:avLst/>
          </a:prstGeom>
          <a:solidFill>
            <a:schemeClr val="accent3">
              <a:lumMod val="60000"/>
              <a:lumOff val="40000"/>
            </a:schemeClr>
          </a:solidFill>
        </p:spPr>
        <p:txBody>
          <a:bodyPr tIns="0" bIns="0" anchor="ctr" anchorCtr="0">
            <a:noAutofit/>
          </a:bodyPr>
          <a:lstStyle>
            <a:lvl1pPr marL="0" indent="0" algn="ctr">
              <a:spcBef>
                <a:spcPts val="0"/>
              </a:spcBef>
              <a:buNone/>
              <a:defRPr sz="1800" b="0">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Click to edit Master text styles</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2 Content, Top and Bottom">
    <p:spTree>
      <p:nvGrpSpPr>
        <p:cNvPr id="1" name=""/>
        <p:cNvGrpSpPr/>
        <p:nvPr/>
      </p:nvGrpSpPr>
      <p:grpSpPr>
        <a:xfrm>
          <a:off x="0" y="0"/>
          <a:ext cx="0" cy="0"/>
          <a:chOff x="0" y="0"/>
          <a:chExt cx="0" cy="0"/>
        </a:xfrm>
      </p:grpSpPr>
      <p:sp>
        <p:nvSpPr>
          <p:cNvPr id="10" name="TextBox 9"/>
          <p:cNvSpPr txBox="1"/>
          <p:nvPr/>
        </p:nvSpPr>
        <p:spPr>
          <a:xfrm>
            <a:off x="297581" y="228600"/>
            <a:ext cx="347879" cy="553998"/>
          </a:xfrm>
          <a:prstGeom prst="rect">
            <a:avLst/>
          </a:prstGeom>
          <a:noFill/>
        </p:spPr>
        <p:txBody>
          <a:bodyPr wrap="square" lIns="0" tIns="0" rIns="0" bIns="0" rtlCol="0">
            <a:spAutoFit/>
          </a:bodyPr>
          <a:lstStyle/>
          <a:p>
            <a:r>
              <a:rPr sz="3600" b="1">
                <a:solidFill>
                  <a:schemeClr val="accent1">
                    <a:lumMod val="60000"/>
                    <a:lumOff val="40000"/>
                  </a:schemeClr>
                </a:solidFill>
              </a:rPr>
              <a:t>+</a:t>
            </a:r>
          </a:p>
        </p:txBody>
      </p:sp>
      <p:sp>
        <p:nvSpPr>
          <p:cNvPr id="2" name="Title 1"/>
          <p:cNvSpPr>
            <a:spLocks noGrp="1"/>
          </p:cNvSpPr>
          <p:nvPr>
            <p:ph type="title"/>
          </p:nvPr>
        </p:nvSpPr>
        <p:spPr/>
        <p:txBody>
          <a:bodyPr/>
          <a:lstStyle/>
          <a:p>
            <a:r>
              <a:rPr lang="cs-CZ"/>
              <a:t>Click to edit Master title style</a:t>
            </a:r>
            <a:endParaRPr/>
          </a:p>
        </p:txBody>
      </p:sp>
      <p:sp>
        <p:nvSpPr>
          <p:cNvPr id="3" name="Content Placeholder 2"/>
          <p:cNvSpPr>
            <a:spLocks noGrp="1"/>
          </p:cNvSpPr>
          <p:nvPr>
            <p:ph sz="half" idx="1"/>
          </p:nvPr>
        </p:nvSpPr>
        <p:spPr>
          <a:xfrm>
            <a:off x="664690" y="1985963"/>
            <a:ext cx="10092209" cy="1965960"/>
          </a:xfrm>
        </p:spPr>
        <p:txBody>
          <a:bodyPr>
            <a:normAutofit/>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5" name="Date Placeholder 4"/>
          <p:cNvSpPr>
            <a:spLocks noGrp="1"/>
          </p:cNvSpPr>
          <p:nvPr>
            <p:ph type="dt" sz="half" idx="10"/>
          </p:nvPr>
        </p:nvSpPr>
        <p:spPr/>
        <p:txBody>
          <a:bodyPr/>
          <a:lstStyle/>
          <a:p>
            <a:pPr>
              <a:defRPr/>
            </a:pPr>
            <a:endParaRPr lang="cs-CZ" altLang="en-US"/>
          </a:p>
        </p:txBody>
      </p:sp>
      <p:sp>
        <p:nvSpPr>
          <p:cNvPr id="6" name="Footer Placeholder 5"/>
          <p:cNvSpPr>
            <a:spLocks noGrp="1"/>
          </p:cNvSpPr>
          <p:nvPr>
            <p:ph type="ftr" sz="quarter" idx="11"/>
          </p:nvPr>
        </p:nvSpPr>
        <p:spPr/>
        <p:txBody>
          <a:bodyPr/>
          <a:lstStyle/>
          <a:p>
            <a:pPr>
              <a:defRPr/>
            </a:pPr>
            <a:endParaRPr lang="cs-CZ" altLang="en-US"/>
          </a:p>
        </p:txBody>
      </p:sp>
      <p:sp>
        <p:nvSpPr>
          <p:cNvPr id="13" name="Content Placeholder 2"/>
          <p:cNvSpPr>
            <a:spLocks noGrp="1"/>
          </p:cNvSpPr>
          <p:nvPr>
            <p:ph sz="half" idx="14"/>
          </p:nvPr>
        </p:nvSpPr>
        <p:spPr>
          <a:xfrm>
            <a:off x="664690" y="4164965"/>
            <a:ext cx="10092209" cy="1965960"/>
          </a:xfrm>
        </p:spPr>
        <p:txBody>
          <a:bodyPr>
            <a:normAutofit/>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14" name="Rectangle 13"/>
          <p:cNvSpPr/>
          <p:nvPr/>
        </p:nvSpPr>
        <p:spPr>
          <a:xfrm>
            <a:off x="10889129" y="282574"/>
            <a:ext cx="914400" cy="160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5" name="Slide Number Placeholder 6"/>
          <p:cNvSpPr>
            <a:spLocks noGrp="1"/>
          </p:cNvSpPr>
          <p:nvPr>
            <p:ph type="sldNum" sz="quarter" idx="12"/>
          </p:nvPr>
        </p:nvSpPr>
        <p:spPr>
          <a:xfrm>
            <a:off x="11074400" y="242235"/>
            <a:ext cx="738717" cy="365125"/>
          </a:xfrm>
        </p:spPr>
        <p:txBody>
          <a:bodyPr/>
          <a:lstStyle/>
          <a:p>
            <a:pPr>
              <a:defRPr/>
            </a:pPr>
            <a:fld id="{3982FE21-E51A-4F2D-9A82-27351037AD94}" type="slidenum">
              <a:rPr lang="cs-CZ" altLang="cs-CZ" smtClean="0"/>
              <a:pPr>
                <a:defRPr/>
              </a:pPr>
              <a:t>‹#›</a:t>
            </a:fld>
            <a:endParaRPr lang="cs-CZ" altLang="cs-CZ"/>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cs-CZ"/>
              <a:t>Click to edit Master title style</a:t>
            </a:r>
            <a:endParaRPr lang="en-US"/>
          </a:p>
        </p:txBody>
      </p:sp>
      <p:sp>
        <p:nvSpPr>
          <p:cNvPr id="3" name="Content Placeholder 2"/>
          <p:cNvSpPr>
            <a:spLocks noGrp="1"/>
          </p:cNvSpPr>
          <p:nvPr>
            <p:ph idx="1"/>
          </p:nvPr>
        </p:nvSpPr>
        <p:spPr/>
        <p:txBody>
          <a:body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lang="en-US"/>
          </a:p>
        </p:txBody>
      </p:sp>
      <p:sp>
        <p:nvSpPr>
          <p:cNvPr id="4" name="Date Placeholder 3"/>
          <p:cNvSpPr>
            <a:spLocks noGrp="1"/>
          </p:cNvSpPr>
          <p:nvPr>
            <p:ph type="dt" sz="half" idx="10"/>
          </p:nvPr>
        </p:nvSpPr>
        <p:spPr/>
        <p:txBody>
          <a:bodyPr/>
          <a:lstStyle/>
          <a:p>
            <a:pPr>
              <a:defRPr/>
            </a:pPr>
            <a:endParaRPr lang="cs-CZ" altLang="en-US"/>
          </a:p>
        </p:txBody>
      </p:sp>
      <p:sp>
        <p:nvSpPr>
          <p:cNvPr id="5" name="Footer Placeholder 4"/>
          <p:cNvSpPr>
            <a:spLocks noGrp="1"/>
          </p:cNvSpPr>
          <p:nvPr>
            <p:ph type="ftr" sz="quarter" idx="11"/>
          </p:nvPr>
        </p:nvSpPr>
        <p:spPr/>
        <p:txBody>
          <a:bodyPr/>
          <a:lstStyle/>
          <a:p>
            <a:pPr>
              <a:defRPr/>
            </a:pPr>
            <a:endParaRPr lang="cs-CZ" altLang="en-US"/>
          </a:p>
        </p:txBody>
      </p:sp>
      <p:sp>
        <p:nvSpPr>
          <p:cNvPr id="6" name="Slide Number Placeholder 5"/>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411999129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3 Content">
    <p:spTree>
      <p:nvGrpSpPr>
        <p:cNvPr id="1" name=""/>
        <p:cNvGrpSpPr/>
        <p:nvPr/>
      </p:nvGrpSpPr>
      <p:grpSpPr>
        <a:xfrm>
          <a:off x="0" y="0"/>
          <a:ext cx="0" cy="0"/>
          <a:chOff x="0" y="0"/>
          <a:chExt cx="0" cy="0"/>
        </a:xfrm>
      </p:grpSpPr>
      <p:sp>
        <p:nvSpPr>
          <p:cNvPr id="8" name="Rectangle 7"/>
          <p:cNvSpPr/>
          <p:nvPr/>
        </p:nvSpPr>
        <p:spPr>
          <a:xfrm>
            <a:off x="10889129" y="282574"/>
            <a:ext cx="914400" cy="160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0" name="TextBox 9"/>
          <p:cNvSpPr txBox="1"/>
          <p:nvPr/>
        </p:nvSpPr>
        <p:spPr>
          <a:xfrm>
            <a:off x="297581" y="228600"/>
            <a:ext cx="347879" cy="553998"/>
          </a:xfrm>
          <a:prstGeom prst="rect">
            <a:avLst/>
          </a:prstGeom>
          <a:noFill/>
        </p:spPr>
        <p:txBody>
          <a:bodyPr wrap="square" lIns="0" tIns="0" rIns="0" bIns="0" rtlCol="0">
            <a:spAutoFit/>
          </a:bodyPr>
          <a:lstStyle/>
          <a:p>
            <a:r>
              <a:rPr sz="3600" b="1">
                <a:solidFill>
                  <a:schemeClr val="accent1">
                    <a:lumMod val="60000"/>
                    <a:lumOff val="40000"/>
                  </a:schemeClr>
                </a:solidFill>
              </a:rPr>
              <a:t>+</a:t>
            </a:r>
          </a:p>
        </p:txBody>
      </p:sp>
      <p:sp>
        <p:nvSpPr>
          <p:cNvPr id="2" name="Title 1"/>
          <p:cNvSpPr>
            <a:spLocks noGrp="1"/>
          </p:cNvSpPr>
          <p:nvPr>
            <p:ph type="title"/>
          </p:nvPr>
        </p:nvSpPr>
        <p:spPr/>
        <p:txBody>
          <a:bodyPr/>
          <a:lstStyle/>
          <a:p>
            <a:r>
              <a:rPr lang="cs-CZ"/>
              <a:t>Click to edit Master title style</a:t>
            </a:r>
            <a:endParaRPr/>
          </a:p>
        </p:txBody>
      </p:sp>
      <p:sp>
        <p:nvSpPr>
          <p:cNvPr id="3" name="Content Placeholder 2"/>
          <p:cNvSpPr>
            <a:spLocks noGrp="1"/>
          </p:cNvSpPr>
          <p:nvPr>
            <p:ph sz="half" idx="1"/>
          </p:nvPr>
        </p:nvSpPr>
        <p:spPr>
          <a:xfrm>
            <a:off x="5880100" y="1985963"/>
            <a:ext cx="4876800" cy="1965960"/>
          </a:xfrm>
        </p:spPr>
        <p:txBody>
          <a:bodyPr>
            <a:normAutofit/>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5" name="Date Placeholder 4"/>
          <p:cNvSpPr>
            <a:spLocks noGrp="1"/>
          </p:cNvSpPr>
          <p:nvPr>
            <p:ph type="dt" sz="half" idx="10"/>
          </p:nvPr>
        </p:nvSpPr>
        <p:spPr/>
        <p:txBody>
          <a:bodyPr/>
          <a:lstStyle/>
          <a:p>
            <a:pPr>
              <a:defRPr/>
            </a:pPr>
            <a:endParaRPr lang="cs-CZ" altLang="en-US"/>
          </a:p>
        </p:txBody>
      </p:sp>
      <p:sp>
        <p:nvSpPr>
          <p:cNvPr id="6" name="Footer Placeholder 5"/>
          <p:cNvSpPr>
            <a:spLocks noGrp="1"/>
          </p:cNvSpPr>
          <p:nvPr>
            <p:ph type="ftr" sz="quarter" idx="11"/>
          </p:nvPr>
        </p:nvSpPr>
        <p:spPr/>
        <p:txBody>
          <a:bodyPr/>
          <a:lstStyle/>
          <a:p>
            <a:pPr>
              <a:defRPr/>
            </a:pPr>
            <a:endParaRPr lang="cs-CZ" altLang="en-US"/>
          </a:p>
        </p:txBody>
      </p:sp>
      <p:sp>
        <p:nvSpPr>
          <p:cNvPr id="7" name="Slide Number Placeholder 6"/>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
        <p:nvSpPr>
          <p:cNvPr id="11" name="Content Placeholder 2"/>
          <p:cNvSpPr>
            <a:spLocks noGrp="1"/>
          </p:cNvSpPr>
          <p:nvPr>
            <p:ph sz="half" idx="15"/>
          </p:nvPr>
        </p:nvSpPr>
        <p:spPr>
          <a:xfrm>
            <a:off x="664691" y="1985963"/>
            <a:ext cx="4876800" cy="4140200"/>
          </a:xfrm>
        </p:spPr>
        <p:txBody>
          <a:bodyPr>
            <a:normAutofit/>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13" name="Content Placeholder 2"/>
          <p:cNvSpPr>
            <a:spLocks noGrp="1"/>
          </p:cNvSpPr>
          <p:nvPr>
            <p:ph sz="half" idx="16"/>
          </p:nvPr>
        </p:nvSpPr>
        <p:spPr>
          <a:xfrm>
            <a:off x="5880100" y="4169664"/>
            <a:ext cx="4876800" cy="1965960"/>
          </a:xfrm>
        </p:spPr>
        <p:txBody>
          <a:bodyPr>
            <a:normAutofit/>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4 Content">
    <p:spTree>
      <p:nvGrpSpPr>
        <p:cNvPr id="1" name=""/>
        <p:cNvGrpSpPr/>
        <p:nvPr/>
      </p:nvGrpSpPr>
      <p:grpSpPr>
        <a:xfrm>
          <a:off x="0" y="0"/>
          <a:ext cx="0" cy="0"/>
          <a:chOff x="0" y="0"/>
          <a:chExt cx="0" cy="0"/>
        </a:xfrm>
      </p:grpSpPr>
      <p:sp>
        <p:nvSpPr>
          <p:cNvPr id="8" name="Rectangle 7"/>
          <p:cNvSpPr/>
          <p:nvPr/>
        </p:nvSpPr>
        <p:spPr>
          <a:xfrm>
            <a:off x="10889129" y="282574"/>
            <a:ext cx="914400" cy="160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0" name="TextBox 9"/>
          <p:cNvSpPr txBox="1"/>
          <p:nvPr/>
        </p:nvSpPr>
        <p:spPr>
          <a:xfrm>
            <a:off x="297581" y="228600"/>
            <a:ext cx="347879" cy="553998"/>
          </a:xfrm>
          <a:prstGeom prst="rect">
            <a:avLst/>
          </a:prstGeom>
          <a:noFill/>
        </p:spPr>
        <p:txBody>
          <a:bodyPr wrap="square" lIns="0" tIns="0" rIns="0" bIns="0" rtlCol="0">
            <a:spAutoFit/>
          </a:bodyPr>
          <a:lstStyle/>
          <a:p>
            <a:r>
              <a:rPr sz="3600" b="1">
                <a:solidFill>
                  <a:schemeClr val="accent1">
                    <a:lumMod val="60000"/>
                    <a:lumOff val="40000"/>
                  </a:schemeClr>
                </a:solidFill>
              </a:rPr>
              <a:t>+</a:t>
            </a:r>
          </a:p>
        </p:txBody>
      </p:sp>
      <p:sp>
        <p:nvSpPr>
          <p:cNvPr id="2" name="Title 1"/>
          <p:cNvSpPr>
            <a:spLocks noGrp="1"/>
          </p:cNvSpPr>
          <p:nvPr>
            <p:ph type="title"/>
          </p:nvPr>
        </p:nvSpPr>
        <p:spPr/>
        <p:txBody>
          <a:bodyPr/>
          <a:lstStyle/>
          <a:p>
            <a:r>
              <a:rPr lang="cs-CZ"/>
              <a:t>Click to edit Master title style</a:t>
            </a:r>
            <a:endParaRPr/>
          </a:p>
        </p:txBody>
      </p:sp>
      <p:sp>
        <p:nvSpPr>
          <p:cNvPr id="5" name="Date Placeholder 4"/>
          <p:cNvSpPr>
            <a:spLocks noGrp="1"/>
          </p:cNvSpPr>
          <p:nvPr>
            <p:ph type="dt" sz="half" idx="10"/>
          </p:nvPr>
        </p:nvSpPr>
        <p:spPr/>
        <p:txBody>
          <a:bodyPr/>
          <a:lstStyle/>
          <a:p>
            <a:pPr>
              <a:defRPr/>
            </a:pPr>
            <a:endParaRPr lang="cs-CZ" altLang="en-US"/>
          </a:p>
        </p:txBody>
      </p:sp>
      <p:sp>
        <p:nvSpPr>
          <p:cNvPr id="6" name="Footer Placeholder 5"/>
          <p:cNvSpPr>
            <a:spLocks noGrp="1"/>
          </p:cNvSpPr>
          <p:nvPr>
            <p:ph type="ftr" sz="quarter" idx="11"/>
          </p:nvPr>
        </p:nvSpPr>
        <p:spPr/>
        <p:txBody>
          <a:bodyPr/>
          <a:lstStyle/>
          <a:p>
            <a:pPr>
              <a:defRPr/>
            </a:pPr>
            <a:endParaRPr lang="cs-CZ" altLang="en-US"/>
          </a:p>
        </p:txBody>
      </p:sp>
      <p:sp>
        <p:nvSpPr>
          <p:cNvPr id="7" name="Slide Number Placeholder 6"/>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
        <p:nvSpPr>
          <p:cNvPr id="12" name="Content Placeholder 2"/>
          <p:cNvSpPr>
            <a:spLocks noGrp="1"/>
          </p:cNvSpPr>
          <p:nvPr>
            <p:ph sz="half" idx="17"/>
          </p:nvPr>
        </p:nvSpPr>
        <p:spPr>
          <a:xfrm>
            <a:off x="670561" y="1985963"/>
            <a:ext cx="4876551" cy="1965960"/>
          </a:xfrm>
        </p:spPr>
        <p:txBody>
          <a:bodyPr>
            <a:normAutofit/>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14" name="Content Placeholder 2"/>
          <p:cNvSpPr>
            <a:spLocks noGrp="1"/>
          </p:cNvSpPr>
          <p:nvPr>
            <p:ph sz="half" idx="18"/>
          </p:nvPr>
        </p:nvSpPr>
        <p:spPr>
          <a:xfrm>
            <a:off x="670561" y="4164965"/>
            <a:ext cx="4876551" cy="1965960"/>
          </a:xfrm>
        </p:spPr>
        <p:txBody>
          <a:bodyPr>
            <a:normAutofit/>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15" name="Content Placeholder 2"/>
          <p:cNvSpPr>
            <a:spLocks noGrp="1"/>
          </p:cNvSpPr>
          <p:nvPr>
            <p:ph sz="half" idx="1"/>
          </p:nvPr>
        </p:nvSpPr>
        <p:spPr>
          <a:xfrm>
            <a:off x="5880100" y="1985963"/>
            <a:ext cx="4876800" cy="1965960"/>
          </a:xfrm>
        </p:spPr>
        <p:txBody>
          <a:bodyPr>
            <a:normAutofit/>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16" name="Content Placeholder 2"/>
          <p:cNvSpPr>
            <a:spLocks noGrp="1"/>
          </p:cNvSpPr>
          <p:nvPr>
            <p:ph sz="half" idx="16"/>
          </p:nvPr>
        </p:nvSpPr>
        <p:spPr>
          <a:xfrm>
            <a:off x="5880100" y="4169664"/>
            <a:ext cx="4876800" cy="1965960"/>
          </a:xfrm>
        </p:spPr>
        <p:txBody>
          <a:bodyPr>
            <a:normAutofit/>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6" name="Rectangle 5"/>
          <p:cNvSpPr/>
          <p:nvPr/>
        </p:nvSpPr>
        <p:spPr>
          <a:xfrm>
            <a:off x="10889129" y="282574"/>
            <a:ext cx="914400" cy="160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8" name="TextBox 7"/>
          <p:cNvSpPr txBox="1"/>
          <p:nvPr/>
        </p:nvSpPr>
        <p:spPr>
          <a:xfrm>
            <a:off x="297581" y="228600"/>
            <a:ext cx="347879" cy="553998"/>
          </a:xfrm>
          <a:prstGeom prst="rect">
            <a:avLst/>
          </a:prstGeom>
          <a:noFill/>
        </p:spPr>
        <p:txBody>
          <a:bodyPr wrap="square" lIns="0" tIns="0" rIns="0" bIns="0" rtlCol="0">
            <a:spAutoFit/>
          </a:bodyPr>
          <a:lstStyle/>
          <a:p>
            <a:r>
              <a:rPr sz="3600" b="1">
                <a:solidFill>
                  <a:schemeClr val="accent1">
                    <a:lumMod val="60000"/>
                    <a:lumOff val="40000"/>
                  </a:schemeClr>
                </a:solidFill>
              </a:rPr>
              <a:t>+</a:t>
            </a:r>
          </a:p>
        </p:txBody>
      </p:sp>
      <p:sp>
        <p:nvSpPr>
          <p:cNvPr id="2" name="Title 1"/>
          <p:cNvSpPr>
            <a:spLocks noGrp="1"/>
          </p:cNvSpPr>
          <p:nvPr>
            <p:ph type="title"/>
          </p:nvPr>
        </p:nvSpPr>
        <p:spPr/>
        <p:txBody>
          <a:bodyPr/>
          <a:lstStyle/>
          <a:p>
            <a:r>
              <a:rPr lang="cs-CZ"/>
              <a:t>Click to edit Master title style</a:t>
            </a:r>
            <a:endParaRPr/>
          </a:p>
        </p:txBody>
      </p:sp>
      <p:sp>
        <p:nvSpPr>
          <p:cNvPr id="3" name="Date Placeholder 2"/>
          <p:cNvSpPr>
            <a:spLocks noGrp="1"/>
          </p:cNvSpPr>
          <p:nvPr>
            <p:ph type="dt" sz="half" idx="10"/>
          </p:nvPr>
        </p:nvSpPr>
        <p:spPr/>
        <p:txBody>
          <a:bodyPr/>
          <a:lstStyle/>
          <a:p>
            <a:pPr>
              <a:defRPr/>
            </a:pPr>
            <a:endParaRPr lang="cs-CZ" altLang="en-US"/>
          </a:p>
        </p:txBody>
      </p:sp>
      <p:sp>
        <p:nvSpPr>
          <p:cNvPr id="4" name="Footer Placeholder 3"/>
          <p:cNvSpPr>
            <a:spLocks noGrp="1"/>
          </p:cNvSpPr>
          <p:nvPr>
            <p:ph type="ftr" sz="quarter" idx="11"/>
          </p:nvPr>
        </p:nvSpPr>
        <p:spPr/>
        <p:txBody>
          <a:bodyPr/>
          <a:lstStyle/>
          <a:p>
            <a:pPr>
              <a:defRPr/>
            </a:pPr>
            <a:endParaRPr lang="cs-CZ" altLang="en-US"/>
          </a:p>
        </p:txBody>
      </p:sp>
      <p:sp>
        <p:nvSpPr>
          <p:cNvPr id="5" name="Slide Number Placeholder 4"/>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5" name="Rectangle 4"/>
          <p:cNvSpPr/>
          <p:nvPr/>
        </p:nvSpPr>
        <p:spPr>
          <a:xfrm>
            <a:off x="10889129" y="282574"/>
            <a:ext cx="914400" cy="3022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2" name="Date Placeholder 1"/>
          <p:cNvSpPr>
            <a:spLocks noGrp="1"/>
          </p:cNvSpPr>
          <p:nvPr>
            <p:ph type="dt" sz="half" idx="10"/>
          </p:nvPr>
        </p:nvSpPr>
        <p:spPr/>
        <p:txBody>
          <a:bodyPr/>
          <a:lstStyle/>
          <a:p>
            <a:pPr>
              <a:defRPr/>
            </a:pPr>
            <a:endParaRPr lang="cs-CZ" altLang="en-US"/>
          </a:p>
        </p:txBody>
      </p:sp>
      <p:sp>
        <p:nvSpPr>
          <p:cNvPr id="3" name="Footer Placeholder 2"/>
          <p:cNvSpPr>
            <a:spLocks noGrp="1"/>
          </p:cNvSpPr>
          <p:nvPr>
            <p:ph type="ftr" sz="quarter" idx="11"/>
          </p:nvPr>
        </p:nvSpPr>
        <p:spPr/>
        <p:txBody>
          <a:bodyPr/>
          <a:lstStyle/>
          <a:p>
            <a:pPr>
              <a:defRPr/>
            </a:pPr>
            <a:endParaRPr lang="cs-CZ" altLang="en-US"/>
          </a:p>
        </p:txBody>
      </p:sp>
      <p:sp>
        <p:nvSpPr>
          <p:cNvPr id="4" name="Slide Number Placeholder 3"/>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Rectangle 7"/>
          <p:cNvSpPr/>
          <p:nvPr/>
        </p:nvSpPr>
        <p:spPr>
          <a:xfrm>
            <a:off x="376768" y="228600"/>
            <a:ext cx="4601633" cy="63452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2" name="Title 1"/>
          <p:cNvSpPr>
            <a:spLocks noGrp="1"/>
          </p:cNvSpPr>
          <p:nvPr>
            <p:ph type="title"/>
          </p:nvPr>
        </p:nvSpPr>
        <p:spPr>
          <a:xfrm>
            <a:off x="507407" y="2571750"/>
            <a:ext cx="4340352" cy="1162050"/>
          </a:xfrm>
        </p:spPr>
        <p:txBody>
          <a:bodyPr anchor="b">
            <a:normAutofit/>
          </a:bodyPr>
          <a:lstStyle>
            <a:lvl1pPr algn="l">
              <a:defRPr sz="2600" b="0">
                <a:solidFill>
                  <a:schemeClr val="bg1"/>
                </a:solidFill>
              </a:defRPr>
            </a:lvl1pPr>
          </a:lstStyle>
          <a:p>
            <a:r>
              <a:rPr lang="cs-CZ"/>
              <a:t>Click to edit Master title style</a:t>
            </a:r>
            <a:endParaRPr dirty="0"/>
          </a:p>
        </p:txBody>
      </p:sp>
      <p:sp>
        <p:nvSpPr>
          <p:cNvPr id="3" name="Content Placeholder 2"/>
          <p:cNvSpPr>
            <a:spLocks noGrp="1"/>
          </p:cNvSpPr>
          <p:nvPr>
            <p:ph idx="1"/>
          </p:nvPr>
        </p:nvSpPr>
        <p:spPr>
          <a:xfrm>
            <a:off x="5558368" y="273051"/>
            <a:ext cx="6129865" cy="5853113"/>
          </a:xfrm>
        </p:spPr>
        <p:txBody>
          <a:bodyPr>
            <a:normAutofit/>
          </a:bodyPr>
          <a:lstStyle>
            <a:lvl1pPr>
              <a:defRPr sz="1800"/>
            </a:lvl1pPr>
            <a:lvl2pPr>
              <a:defRPr sz="1800"/>
            </a:lvl2pPr>
            <a:lvl3pPr>
              <a:defRPr sz="1800"/>
            </a:lvl3pPr>
            <a:lvl4pPr>
              <a:defRPr sz="1800"/>
            </a:lvl4pPr>
            <a:lvl5pPr>
              <a:defRPr sz="1800"/>
            </a:lvl5pPr>
            <a:lvl6pPr>
              <a:defRPr sz="2000"/>
            </a:lvl6pPr>
            <a:lvl7pPr>
              <a:defRPr sz="2000"/>
            </a:lvl7pPr>
            <a:lvl8pPr>
              <a:defRPr sz="2000"/>
            </a:lvl8pPr>
            <a:lvl9pPr>
              <a:defRPr sz="20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4" name="Text Placeholder 3"/>
          <p:cNvSpPr>
            <a:spLocks noGrp="1"/>
          </p:cNvSpPr>
          <p:nvPr>
            <p:ph type="body" sz="half" idx="2"/>
          </p:nvPr>
        </p:nvSpPr>
        <p:spPr>
          <a:xfrm>
            <a:off x="508124" y="3733801"/>
            <a:ext cx="4340352" cy="2392363"/>
          </a:xfrm>
        </p:spPr>
        <p:txBody>
          <a:bodyPr/>
          <a:lstStyle>
            <a:lvl1pPr marL="0" indent="0">
              <a:spcBef>
                <a:spcPts val="600"/>
              </a:spcBef>
              <a:buNone/>
              <a:defRPr sz="140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Click to edit Master text styles</a:t>
            </a:r>
          </a:p>
        </p:txBody>
      </p:sp>
      <p:sp>
        <p:nvSpPr>
          <p:cNvPr id="5" name="Date Placeholder 4"/>
          <p:cNvSpPr>
            <a:spLocks noGrp="1"/>
          </p:cNvSpPr>
          <p:nvPr>
            <p:ph type="dt" sz="half" idx="10"/>
          </p:nvPr>
        </p:nvSpPr>
        <p:spPr>
          <a:xfrm>
            <a:off x="9855200" y="6423586"/>
            <a:ext cx="2049929" cy="365125"/>
          </a:xfrm>
        </p:spPr>
        <p:txBody>
          <a:bodyPr/>
          <a:lstStyle/>
          <a:p>
            <a:pPr>
              <a:defRPr/>
            </a:pPr>
            <a:endParaRPr lang="cs-CZ" altLang="en-US"/>
          </a:p>
        </p:txBody>
      </p:sp>
      <p:sp>
        <p:nvSpPr>
          <p:cNvPr id="6" name="Footer Placeholder 5"/>
          <p:cNvSpPr>
            <a:spLocks noGrp="1"/>
          </p:cNvSpPr>
          <p:nvPr>
            <p:ph type="ftr" sz="quarter" idx="11"/>
          </p:nvPr>
        </p:nvSpPr>
        <p:spPr>
          <a:xfrm>
            <a:off x="5145741" y="6423586"/>
            <a:ext cx="4422588" cy="365125"/>
          </a:xfrm>
        </p:spPr>
        <p:txBody>
          <a:bodyPr/>
          <a:lstStyle/>
          <a:p>
            <a:pPr>
              <a:defRPr/>
            </a:pPr>
            <a:endParaRPr lang="cs-CZ" altLang="en-US"/>
          </a:p>
        </p:txBody>
      </p:sp>
      <p:sp>
        <p:nvSpPr>
          <p:cNvPr id="9" name="TextBox 8"/>
          <p:cNvSpPr txBox="1"/>
          <p:nvPr/>
        </p:nvSpPr>
        <p:spPr>
          <a:xfrm>
            <a:off x="566522" y="174813"/>
            <a:ext cx="551079" cy="830997"/>
          </a:xfrm>
          <a:prstGeom prst="rect">
            <a:avLst/>
          </a:prstGeom>
          <a:noFill/>
        </p:spPr>
        <p:txBody>
          <a:bodyPr wrap="square" lIns="0" tIns="0" rIns="0" bIns="0" rtlCol="0">
            <a:spAutoFit/>
          </a:bodyPr>
          <a:lstStyle/>
          <a:p>
            <a:r>
              <a:rPr sz="5400" b="1">
                <a:solidFill>
                  <a:schemeClr val="accent1">
                    <a:lumMod val="60000"/>
                    <a:lumOff val="40000"/>
                  </a:schemeClr>
                </a:solidFill>
              </a:rPr>
              <a:t>+</a:t>
            </a: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11" name="Rectangle 10"/>
          <p:cNvSpPr/>
          <p:nvPr/>
        </p:nvSpPr>
        <p:spPr>
          <a:xfrm>
            <a:off x="10889129" y="282574"/>
            <a:ext cx="914400" cy="3022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2" name="Title 1"/>
          <p:cNvSpPr>
            <a:spLocks noGrp="1"/>
          </p:cNvSpPr>
          <p:nvPr>
            <p:ph type="title"/>
          </p:nvPr>
        </p:nvSpPr>
        <p:spPr>
          <a:xfrm>
            <a:off x="5559205" y="3124200"/>
            <a:ext cx="5197696" cy="871538"/>
          </a:xfrm>
        </p:spPr>
        <p:txBody>
          <a:bodyPr anchor="b">
            <a:normAutofit/>
          </a:bodyPr>
          <a:lstStyle>
            <a:lvl1pPr algn="l">
              <a:defRPr sz="2600" b="0"/>
            </a:lvl1pPr>
          </a:lstStyle>
          <a:p>
            <a:r>
              <a:rPr lang="cs-CZ"/>
              <a:t>Click to edit Master title style</a:t>
            </a:r>
            <a:endParaRPr/>
          </a:p>
        </p:txBody>
      </p:sp>
      <p:sp>
        <p:nvSpPr>
          <p:cNvPr id="3" name="Picture Placeholder 2"/>
          <p:cNvSpPr>
            <a:spLocks noGrp="1"/>
          </p:cNvSpPr>
          <p:nvPr>
            <p:ph type="pic" idx="1"/>
          </p:nvPr>
        </p:nvSpPr>
        <p:spPr>
          <a:xfrm>
            <a:off x="370541" y="228600"/>
            <a:ext cx="4614211" cy="6345238"/>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cs-CZ"/>
              <a:t>Drag picture to placeholder or click icon to add</a:t>
            </a:r>
            <a:endParaRPr/>
          </a:p>
        </p:txBody>
      </p:sp>
      <p:sp>
        <p:nvSpPr>
          <p:cNvPr id="4" name="Text Placeholder 3"/>
          <p:cNvSpPr>
            <a:spLocks noGrp="1"/>
          </p:cNvSpPr>
          <p:nvPr>
            <p:ph type="body" sz="half" idx="2"/>
          </p:nvPr>
        </p:nvSpPr>
        <p:spPr>
          <a:xfrm>
            <a:off x="5559205" y="3995737"/>
            <a:ext cx="5197696" cy="2147888"/>
          </a:xfrm>
        </p:spPr>
        <p:txBody>
          <a:bodyPr/>
          <a:lstStyle>
            <a:lvl1pPr marL="0" indent="0">
              <a:spcBef>
                <a:spcPts val="600"/>
              </a:spcBef>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Click to edit Master text styles</a:t>
            </a:r>
          </a:p>
        </p:txBody>
      </p:sp>
      <p:sp>
        <p:nvSpPr>
          <p:cNvPr id="5" name="Date Placeholder 4"/>
          <p:cNvSpPr>
            <a:spLocks noGrp="1"/>
          </p:cNvSpPr>
          <p:nvPr>
            <p:ph type="dt" sz="half" idx="10"/>
          </p:nvPr>
        </p:nvSpPr>
        <p:spPr>
          <a:xfrm>
            <a:off x="9855200" y="6423586"/>
            <a:ext cx="2049929" cy="365125"/>
          </a:xfrm>
        </p:spPr>
        <p:txBody>
          <a:bodyPr/>
          <a:lstStyle/>
          <a:p>
            <a:pPr>
              <a:defRPr/>
            </a:pPr>
            <a:endParaRPr lang="cs-CZ" altLang="en-US"/>
          </a:p>
        </p:txBody>
      </p:sp>
      <p:sp>
        <p:nvSpPr>
          <p:cNvPr id="6" name="Footer Placeholder 5"/>
          <p:cNvSpPr>
            <a:spLocks noGrp="1"/>
          </p:cNvSpPr>
          <p:nvPr>
            <p:ph type="ftr" sz="quarter" idx="11"/>
          </p:nvPr>
        </p:nvSpPr>
        <p:spPr>
          <a:xfrm>
            <a:off x="5588000" y="6423586"/>
            <a:ext cx="4006851" cy="365125"/>
          </a:xfrm>
        </p:spPr>
        <p:txBody>
          <a:bodyPr/>
          <a:lstStyle/>
          <a:p>
            <a:pPr>
              <a:defRPr/>
            </a:pPr>
            <a:endParaRPr lang="cs-CZ" altLang="en-US"/>
          </a:p>
        </p:txBody>
      </p:sp>
      <p:sp>
        <p:nvSpPr>
          <p:cNvPr id="7" name="Slide Number Placeholder 6"/>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
        <p:nvSpPr>
          <p:cNvPr id="10" name="TextBox 9"/>
          <p:cNvSpPr txBox="1"/>
          <p:nvPr/>
        </p:nvSpPr>
        <p:spPr>
          <a:xfrm>
            <a:off x="5320147" y="3370730"/>
            <a:ext cx="294091" cy="369332"/>
          </a:xfrm>
          <a:prstGeom prst="rect">
            <a:avLst/>
          </a:prstGeom>
          <a:noFill/>
        </p:spPr>
        <p:txBody>
          <a:bodyPr wrap="square" lIns="0" tIns="0" rIns="0" bIns="0" rtlCol="0">
            <a:spAutoFit/>
          </a:bodyPr>
          <a:lstStyle/>
          <a:p>
            <a:r>
              <a:rPr sz="2400" b="1" baseline="0">
                <a:solidFill>
                  <a:schemeClr val="accent1">
                    <a:lumMod val="60000"/>
                    <a:lumOff val="40000"/>
                  </a:schemeClr>
                </a:solidFill>
              </a:rPr>
              <a:t>+ </a:t>
            </a: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above Caption">
    <p:spTree>
      <p:nvGrpSpPr>
        <p:cNvPr id="1" name=""/>
        <p:cNvGrpSpPr/>
        <p:nvPr/>
      </p:nvGrpSpPr>
      <p:grpSpPr>
        <a:xfrm>
          <a:off x="0" y="0"/>
          <a:ext cx="0" cy="0"/>
          <a:chOff x="0" y="0"/>
          <a:chExt cx="0" cy="0"/>
        </a:xfrm>
      </p:grpSpPr>
      <p:sp>
        <p:nvSpPr>
          <p:cNvPr id="2" name="Title 1"/>
          <p:cNvSpPr>
            <a:spLocks noGrp="1"/>
          </p:cNvSpPr>
          <p:nvPr>
            <p:ph type="title"/>
          </p:nvPr>
        </p:nvSpPr>
        <p:spPr>
          <a:xfrm>
            <a:off x="675341" y="4424082"/>
            <a:ext cx="8254876" cy="833718"/>
          </a:xfrm>
        </p:spPr>
        <p:txBody>
          <a:bodyPr anchor="b">
            <a:normAutofit/>
          </a:bodyPr>
          <a:lstStyle>
            <a:lvl1pPr algn="l">
              <a:defRPr sz="2600" b="0"/>
            </a:lvl1pPr>
          </a:lstStyle>
          <a:p>
            <a:r>
              <a:rPr lang="cs-CZ"/>
              <a:t>Click to edit Master title style</a:t>
            </a:r>
            <a:endParaRPr/>
          </a:p>
        </p:txBody>
      </p:sp>
      <p:sp>
        <p:nvSpPr>
          <p:cNvPr id="3" name="Picture Placeholder 2"/>
          <p:cNvSpPr>
            <a:spLocks noGrp="1"/>
          </p:cNvSpPr>
          <p:nvPr>
            <p:ph type="pic" idx="1"/>
          </p:nvPr>
        </p:nvSpPr>
        <p:spPr>
          <a:xfrm>
            <a:off x="370541" y="228600"/>
            <a:ext cx="8504519" cy="418795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cs-CZ"/>
              <a:t>Drag picture to placeholder or click icon to add</a:t>
            </a:r>
            <a:endParaRPr/>
          </a:p>
        </p:txBody>
      </p:sp>
      <p:sp>
        <p:nvSpPr>
          <p:cNvPr id="4" name="Text Placeholder 3"/>
          <p:cNvSpPr>
            <a:spLocks noGrp="1"/>
          </p:cNvSpPr>
          <p:nvPr>
            <p:ph type="body" sz="half" idx="2"/>
          </p:nvPr>
        </p:nvSpPr>
        <p:spPr>
          <a:xfrm>
            <a:off x="675341" y="5257800"/>
            <a:ext cx="8254876" cy="885825"/>
          </a:xfrm>
        </p:spPr>
        <p:txBody>
          <a:bodyPr/>
          <a:lstStyle>
            <a:lvl1pPr marL="0" indent="0">
              <a:spcBef>
                <a:spcPts val="300"/>
              </a:spcBef>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Click to edit Master text styles</a:t>
            </a:r>
          </a:p>
        </p:txBody>
      </p:sp>
      <p:sp>
        <p:nvSpPr>
          <p:cNvPr id="5" name="Date Placeholder 4"/>
          <p:cNvSpPr>
            <a:spLocks noGrp="1"/>
          </p:cNvSpPr>
          <p:nvPr>
            <p:ph type="dt" sz="half" idx="10"/>
          </p:nvPr>
        </p:nvSpPr>
        <p:spPr/>
        <p:txBody>
          <a:bodyPr/>
          <a:lstStyle/>
          <a:p>
            <a:pPr>
              <a:defRPr/>
            </a:pPr>
            <a:endParaRPr lang="cs-CZ" altLang="en-US"/>
          </a:p>
        </p:txBody>
      </p:sp>
      <p:sp>
        <p:nvSpPr>
          <p:cNvPr id="6" name="Footer Placeholder 5"/>
          <p:cNvSpPr>
            <a:spLocks noGrp="1"/>
          </p:cNvSpPr>
          <p:nvPr>
            <p:ph type="ftr" sz="quarter" idx="11"/>
          </p:nvPr>
        </p:nvSpPr>
        <p:spPr/>
        <p:txBody>
          <a:bodyPr/>
          <a:lstStyle/>
          <a:p>
            <a:pPr>
              <a:defRPr/>
            </a:pPr>
            <a:endParaRPr lang="cs-CZ" altLang="en-US"/>
          </a:p>
        </p:txBody>
      </p:sp>
      <p:sp>
        <p:nvSpPr>
          <p:cNvPr id="7" name="Slide Number Placeholder 6"/>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
        <p:nvSpPr>
          <p:cNvPr id="8" name="Rectangle 7"/>
          <p:cNvSpPr/>
          <p:nvPr/>
        </p:nvSpPr>
        <p:spPr>
          <a:xfrm>
            <a:off x="9069917" y="228600"/>
            <a:ext cx="2743200" cy="203911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9" name="Rectangle 8"/>
          <p:cNvSpPr/>
          <p:nvPr/>
        </p:nvSpPr>
        <p:spPr>
          <a:xfrm>
            <a:off x="9069917" y="2377440"/>
            <a:ext cx="2743200" cy="20391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0" name="TextBox 9"/>
          <p:cNvSpPr txBox="1"/>
          <p:nvPr/>
        </p:nvSpPr>
        <p:spPr>
          <a:xfrm>
            <a:off x="436283" y="4632792"/>
            <a:ext cx="294091" cy="369332"/>
          </a:xfrm>
          <a:prstGeom prst="rect">
            <a:avLst/>
          </a:prstGeom>
          <a:noFill/>
        </p:spPr>
        <p:txBody>
          <a:bodyPr wrap="square" lIns="0" tIns="0" rIns="0" bIns="0" rtlCol="0">
            <a:spAutoFit/>
          </a:bodyPr>
          <a:lstStyle/>
          <a:p>
            <a:r>
              <a:rPr sz="2400" b="1" baseline="0">
                <a:solidFill>
                  <a:schemeClr val="accent1">
                    <a:lumMod val="60000"/>
                    <a:lumOff val="40000"/>
                  </a:schemeClr>
                </a:solidFill>
              </a:rPr>
              <a:t>+ </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2 Pictures with Caption">
    <p:spTree>
      <p:nvGrpSpPr>
        <p:cNvPr id="1" name=""/>
        <p:cNvGrpSpPr/>
        <p:nvPr/>
      </p:nvGrpSpPr>
      <p:grpSpPr>
        <a:xfrm>
          <a:off x="0" y="0"/>
          <a:ext cx="0" cy="0"/>
          <a:chOff x="0" y="0"/>
          <a:chExt cx="0" cy="0"/>
        </a:xfrm>
      </p:grpSpPr>
      <p:sp>
        <p:nvSpPr>
          <p:cNvPr id="8" name="Rectangle 7"/>
          <p:cNvSpPr/>
          <p:nvPr/>
        </p:nvSpPr>
        <p:spPr>
          <a:xfrm>
            <a:off x="376766" y="228600"/>
            <a:ext cx="8516223" cy="63452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2" name="Title 1"/>
          <p:cNvSpPr>
            <a:spLocks noGrp="1"/>
          </p:cNvSpPr>
          <p:nvPr>
            <p:ph type="title"/>
          </p:nvPr>
        </p:nvSpPr>
        <p:spPr>
          <a:xfrm>
            <a:off x="507406" y="2571750"/>
            <a:ext cx="8242148" cy="1162050"/>
          </a:xfrm>
        </p:spPr>
        <p:txBody>
          <a:bodyPr anchor="b">
            <a:normAutofit/>
          </a:bodyPr>
          <a:lstStyle>
            <a:lvl1pPr algn="l">
              <a:defRPr sz="2600" b="0">
                <a:solidFill>
                  <a:schemeClr val="bg1"/>
                </a:solidFill>
              </a:defRPr>
            </a:lvl1pPr>
          </a:lstStyle>
          <a:p>
            <a:r>
              <a:rPr lang="cs-CZ"/>
              <a:t>Click to edit Master title style</a:t>
            </a:r>
            <a:endParaRPr/>
          </a:p>
        </p:txBody>
      </p:sp>
      <p:sp>
        <p:nvSpPr>
          <p:cNvPr id="4" name="Text Placeholder 3"/>
          <p:cNvSpPr>
            <a:spLocks noGrp="1"/>
          </p:cNvSpPr>
          <p:nvPr>
            <p:ph type="body" sz="half" idx="2"/>
          </p:nvPr>
        </p:nvSpPr>
        <p:spPr>
          <a:xfrm>
            <a:off x="508126" y="3733801"/>
            <a:ext cx="8239421" cy="2392363"/>
          </a:xfrm>
        </p:spPr>
        <p:txBody>
          <a:bodyPr/>
          <a:lstStyle>
            <a:lvl1pPr marL="0" indent="0">
              <a:spcBef>
                <a:spcPts val="600"/>
              </a:spcBef>
              <a:buNone/>
              <a:defRPr sz="140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Click to edit Master text styles</a:t>
            </a:r>
          </a:p>
        </p:txBody>
      </p:sp>
      <p:sp>
        <p:nvSpPr>
          <p:cNvPr id="5" name="Date Placeholder 4"/>
          <p:cNvSpPr>
            <a:spLocks noGrp="1"/>
          </p:cNvSpPr>
          <p:nvPr>
            <p:ph type="dt" sz="half" idx="10"/>
          </p:nvPr>
        </p:nvSpPr>
        <p:spPr>
          <a:xfrm>
            <a:off x="6949683" y="6235608"/>
            <a:ext cx="1797864" cy="365125"/>
          </a:xfrm>
        </p:spPr>
        <p:txBody>
          <a:bodyPr/>
          <a:lstStyle>
            <a:lvl1pPr>
              <a:defRPr>
                <a:solidFill>
                  <a:schemeClr val="bg1"/>
                </a:solidFill>
              </a:defRPr>
            </a:lvl1pPr>
          </a:lstStyle>
          <a:p>
            <a:pPr>
              <a:defRPr/>
            </a:pPr>
            <a:endParaRPr lang="cs-CZ" altLang="en-US"/>
          </a:p>
        </p:txBody>
      </p:sp>
      <p:sp>
        <p:nvSpPr>
          <p:cNvPr id="6" name="Footer Placeholder 5"/>
          <p:cNvSpPr>
            <a:spLocks noGrp="1"/>
          </p:cNvSpPr>
          <p:nvPr>
            <p:ph type="ftr" sz="quarter" idx="11"/>
          </p:nvPr>
        </p:nvSpPr>
        <p:spPr>
          <a:xfrm>
            <a:off x="508128" y="6235608"/>
            <a:ext cx="6197473" cy="365125"/>
          </a:xfrm>
        </p:spPr>
        <p:txBody>
          <a:bodyPr/>
          <a:lstStyle>
            <a:lvl1pPr>
              <a:defRPr>
                <a:solidFill>
                  <a:schemeClr val="bg1"/>
                </a:solidFill>
              </a:defRPr>
            </a:lvl1pPr>
          </a:lstStyle>
          <a:p>
            <a:pPr>
              <a:defRPr/>
            </a:pPr>
            <a:endParaRPr lang="cs-CZ" altLang="en-US"/>
          </a:p>
        </p:txBody>
      </p:sp>
      <p:sp>
        <p:nvSpPr>
          <p:cNvPr id="7" name="Slide Number Placeholder 6"/>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
        <p:nvSpPr>
          <p:cNvPr id="9" name="TextBox 8"/>
          <p:cNvSpPr txBox="1"/>
          <p:nvPr/>
        </p:nvSpPr>
        <p:spPr>
          <a:xfrm>
            <a:off x="566522" y="174813"/>
            <a:ext cx="551079" cy="830997"/>
          </a:xfrm>
          <a:prstGeom prst="rect">
            <a:avLst/>
          </a:prstGeom>
          <a:noFill/>
        </p:spPr>
        <p:txBody>
          <a:bodyPr wrap="square" lIns="0" tIns="0" rIns="0" bIns="0" rtlCol="0">
            <a:spAutoFit/>
          </a:bodyPr>
          <a:lstStyle/>
          <a:p>
            <a:r>
              <a:rPr sz="5400" b="1">
                <a:solidFill>
                  <a:schemeClr val="accent1">
                    <a:lumMod val="60000"/>
                    <a:lumOff val="40000"/>
                  </a:schemeClr>
                </a:solidFill>
              </a:rPr>
              <a:t>+</a:t>
            </a:r>
          </a:p>
        </p:txBody>
      </p:sp>
      <p:sp>
        <p:nvSpPr>
          <p:cNvPr id="10" name="Rectangle 9"/>
          <p:cNvSpPr/>
          <p:nvPr/>
        </p:nvSpPr>
        <p:spPr>
          <a:xfrm>
            <a:off x="9069917" y="228600"/>
            <a:ext cx="2743200" cy="20391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2" name="Picture Placeholder 12"/>
          <p:cNvSpPr>
            <a:spLocks noGrp="1"/>
          </p:cNvSpPr>
          <p:nvPr>
            <p:ph type="pic" sz="quarter" idx="13"/>
          </p:nvPr>
        </p:nvSpPr>
        <p:spPr>
          <a:xfrm>
            <a:off x="9069917" y="2374940"/>
            <a:ext cx="2743200" cy="2039112"/>
          </a:xfrm>
        </p:spPr>
        <p:txBody>
          <a:bodyPr/>
          <a:lstStyle>
            <a:lvl1pPr>
              <a:buNone/>
              <a:defRPr/>
            </a:lvl1pPr>
          </a:lstStyle>
          <a:p>
            <a:r>
              <a:rPr lang="cs-CZ"/>
              <a:t>Drag picture to placeholder or click icon to add</a:t>
            </a:r>
            <a:endParaRPr/>
          </a:p>
        </p:txBody>
      </p:sp>
      <p:sp>
        <p:nvSpPr>
          <p:cNvPr id="13" name="Picture Placeholder 12"/>
          <p:cNvSpPr>
            <a:spLocks noGrp="1"/>
          </p:cNvSpPr>
          <p:nvPr>
            <p:ph type="pic" sz="quarter" idx="14"/>
          </p:nvPr>
        </p:nvSpPr>
        <p:spPr>
          <a:xfrm>
            <a:off x="9069917" y="4535424"/>
            <a:ext cx="2743200" cy="2039112"/>
          </a:xfrm>
        </p:spPr>
        <p:txBody>
          <a:bodyPr/>
          <a:lstStyle>
            <a:lvl1pPr>
              <a:buNone/>
              <a:defRPr/>
            </a:lvl1pPr>
          </a:lstStyle>
          <a:p>
            <a:r>
              <a:rPr lang="cs-CZ"/>
              <a:t>Drag picture to placeholder or click icon to add</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3 Pictures with Caption">
    <p:spTree>
      <p:nvGrpSpPr>
        <p:cNvPr id="1" name=""/>
        <p:cNvGrpSpPr/>
        <p:nvPr/>
      </p:nvGrpSpPr>
      <p:grpSpPr>
        <a:xfrm>
          <a:off x="0" y="0"/>
          <a:ext cx="0" cy="0"/>
          <a:chOff x="0" y="0"/>
          <a:chExt cx="0" cy="0"/>
        </a:xfrm>
      </p:grpSpPr>
      <p:sp>
        <p:nvSpPr>
          <p:cNvPr id="8" name="Rectangle 7"/>
          <p:cNvSpPr/>
          <p:nvPr/>
        </p:nvSpPr>
        <p:spPr>
          <a:xfrm>
            <a:off x="376767" y="228600"/>
            <a:ext cx="5647267" cy="63452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2" name="Title 1"/>
          <p:cNvSpPr>
            <a:spLocks noGrp="1"/>
          </p:cNvSpPr>
          <p:nvPr>
            <p:ph type="title"/>
          </p:nvPr>
        </p:nvSpPr>
        <p:spPr>
          <a:xfrm>
            <a:off x="507406" y="2571750"/>
            <a:ext cx="5355511" cy="1162050"/>
          </a:xfrm>
        </p:spPr>
        <p:txBody>
          <a:bodyPr anchor="b">
            <a:normAutofit/>
          </a:bodyPr>
          <a:lstStyle>
            <a:lvl1pPr algn="l">
              <a:defRPr sz="2600" b="0">
                <a:solidFill>
                  <a:schemeClr val="bg1"/>
                </a:solidFill>
              </a:defRPr>
            </a:lvl1pPr>
          </a:lstStyle>
          <a:p>
            <a:r>
              <a:rPr lang="cs-CZ"/>
              <a:t>Click to edit Master title style</a:t>
            </a:r>
            <a:endParaRPr/>
          </a:p>
        </p:txBody>
      </p:sp>
      <p:sp>
        <p:nvSpPr>
          <p:cNvPr id="4" name="Text Placeholder 3"/>
          <p:cNvSpPr>
            <a:spLocks noGrp="1"/>
          </p:cNvSpPr>
          <p:nvPr>
            <p:ph type="body" sz="half" idx="2"/>
          </p:nvPr>
        </p:nvSpPr>
        <p:spPr>
          <a:xfrm>
            <a:off x="508125" y="3733801"/>
            <a:ext cx="5353739" cy="2392363"/>
          </a:xfrm>
        </p:spPr>
        <p:txBody>
          <a:bodyPr/>
          <a:lstStyle>
            <a:lvl1pPr marL="0" indent="0">
              <a:spcBef>
                <a:spcPts val="600"/>
              </a:spcBef>
              <a:buNone/>
              <a:defRPr sz="140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Click to edit Master text styles</a:t>
            </a:r>
          </a:p>
        </p:txBody>
      </p:sp>
      <p:sp>
        <p:nvSpPr>
          <p:cNvPr id="5" name="Date Placeholder 4"/>
          <p:cNvSpPr>
            <a:spLocks noGrp="1"/>
          </p:cNvSpPr>
          <p:nvPr>
            <p:ph type="dt" sz="half" idx="10"/>
          </p:nvPr>
        </p:nvSpPr>
        <p:spPr>
          <a:xfrm>
            <a:off x="4064000" y="6235608"/>
            <a:ext cx="1797864" cy="365125"/>
          </a:xfrm>
        </p:spPr>
        <p:txBody>
          <a:bodyPr/>
          <a:lstStyle>
            <a:lvl1pPr>
              <a:defRPr>
                <a:solidFill>
                  <a:schemeClr val="bg1"/>
                </a:solidFill>
              </a:defRPr>
            </a:lvl1pPr>
          </a:lstStyle>
          <a:p>
            <a:pPr>
              <a:defRPr/>
            </a:pPr>
            <a:endParaRPr lang="cs-CZ" altLang="en-US"/>
          </a:p>
        </p:txBody>
      </p:sp>
      <p:sp>
        <p:nvSpPr>
          <p:cNvPr id="6" name="Footer Placeholder 5"/>
          <p:cNvSpPr>
            <a:spLocks noGrp="1"/>
          </p:cNvSpPr>
          <p:nvPr>
            <p:ph type="ftr" sz="quarter" idx="11"/>
          </p:nvPr>
        </p:nvSpPr>
        <p:spPr>
          <a:xfrm>
            <a:off x="508128" y="6235608"/>
            <a:ext cx="3454273" cy="365125"/>
          </a:xfrm>
        </p:spPr>
        <p:txBody>
          <a:bodyPr/>
          <a:lstStyle>
            <a:lvl1pPr>
              <a:defRPr>
                <a:solidFill>
                  <a:schemeClr val="bg1"/>
                </a:solidFill>
              </a:defRPr>
            </a:lvl1pPr>
          </a:lstStyle>
          <a:p>
            <a:pPr>
              <a:defRPr/>
            </a:pPr>
            <a:endParaRPr lang="cs-CZ" altLang="en-US"/>
          </a:p>
        </p:txBody>
      </p:sp>
      <p:sp>
        <p:nvSpPr>
          <p:cNvPr id="7" name="Slide Number Placeholder 6"/>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
        <p:nvSpPr>
          <p:cNvPr id="9" name="TextBox 8"/>
          <p:cNvSpPr txBox="1"/>
          <p:nvPr/>
        </p:nvSpPr>
        <p:spPr>
          <a:xfrm>
            <a:off x="566522" y="174813"/>
            <a:ext cx="551079" cy="830997"/>
          </a:xfrm>
          <a:prstGeom prst="rect">
            <a:avLst/>
          </a:prstGeom>
          <a:noFill/>
        </p:spPr>
        <p:txBody>
          <a:bodyPr wrap="square" lIns="0" tIns="0" rIns="0" bIns="0" rtlCol="0">
            <a:spAutoFit/>
          </a:bodyPr>
          <a:lstStyle/>
          <a:p>
            <a:r>
              <a:rPr sz="5400" b="1">
                <a:solidFill>
                  <a:schemeClr val="accent1">
                    <a:lumMod val="60000"/>
                    <a:lumOff val="40000"/>
                  </a:schemeClr>
                </a:solidFill>
              </a:rPr>
              <a:t>+</a:t>
            </a:r>
          </a:p>
        </p:txBody>
      </p:sp>
      <p:sp>
        <p:nvSpPr>
          <p:cNvPr id="10" name="Rectangle 9"/>
          <p:cNvSpPr/>
          <p:nvPr/>
        </p:nvSpPr>
        <p:spPr>
          <a:xfrm>
            <a:off x="9069917" y="228600"/>
            <a:ext cx="2743200" cy="20391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1" name="Rectangle 10"/>
          <p:cNvSpPr/>
          <p:nvPr/>
        </p:nvSpPr>
        <p:spPr>
          <a:xfrm>
            <a:off x="6165851" y="4534726"/>
            <a:ext cx="2743200" cy="203911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12" name="Picture Placeholder 12"/>
          <p:cNvSpPr>
            <a:spLocks noGrp="1"/>
          </p:cNvSpPr>
          <p:nvPr>
            <p:ph type="pic" sz="quarter" idx="13"/>
          </p:nvPr>
        </p:nvSpPr>
        <p:spPr>
          <a:xfrm>
            <a:off x="6165851" y="228600"/>
            <a:ext cx="2743200" cy="2039112"/>
          </a:xfrm>
        </p:spPr>
        <p:txBody>
          <a:bodyPr/>
          <a:lstStyle>
            <a:lvl1pPr>
              <a:buNone/>
              <a:defRPr/>
            </a:lvl1pPr>
          </a:lstStyle>
          <a:p>
            <a:r>
              <a:rPr lang="cs-CZ"/>
              <a:t>Drag picture to placeholder or click icon to add</a:t>
            </a:r>
            <a:endParaRPr/>
          </a:p>
        </p:txBody>
      </p:sp>
      <p:sp>
        <p:nvSpPr>
          <p:cNvPr id="13" name="Picture Placeholder 12"/>
          <p:cNvSpPr>
            <a:spLocks noGrp="1"/>
          </p:cNvSpPr>
          <p:nvPr>
            <p:ph type="pic" sz="quarter" idx="14"/>
          </p:nvPr>
        </p:nvSpPr>
        <p:spPr>
          <a:xfrm>
            <a:off x="6165851" y="2381663"/>
            <a:ext cx="2743200" cy="2039112"/>
          </a:xfrm>
        </p:spPr>
        <p:txBody>
          <a:bodyPr/>
          <a:lstStyle>
            <a:lvl1pPr>
              <a:buNone/>
              <a:defRPr/>
            </a:lvl1pPr>
          </a:lstStyle>
          <a:p>
            <a:r>
              <a:rPr lang="cs-CZ"/>
              <a:t>Drag picture to placeholder or click icon to add</a:t>
            </a:r>
            <a:endParaRPr/>
          </a:p>
        </p:txBody>
      </p:sp>
      <p:sp>
        <p:nvSpPr>
          <p:cNvPr id="14" name="Picture Placeholder 12"/>
          <p:cNvSpPr>
            <a:spLocks noGrp="1"/>
          </p:cNvSpPr>
          <p:nvPr>
            <p:ph type="pic" sz="quarter" idx="15"/>
          </p:nvPr>
        </p:nvSpPr>
        <p:spPr>
          <a:xfrm>
            <a:off x="9070848" y="2381662"/>
            <a:ext cx="2743200" cy="4187952"/>
          </a:xfrm>
        </p:spPr>
        <p:txBody>
          <a:bodyPr/>
          <a:lstStyle>
            <a:lvl1pPr>
              <a:buNone/>
              <a:defRPr/>
            </a:lvl1pPr>
          </a:lstStyle>
          <a:p>
            <a:r>
              <a:rPr lang="cs-CZ"/>
              <a:t>Drag picture to placeholder or click icon to add</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3 Pictures with Caption, Alt.">
    <p:spTree>
      <p:nvGrpSpPr>
        <p:cNvPr id="1" name=""/>
        <p:cNvGrpSpPr/>
        <p:nvPr/>
      </p:nvGrpSpPr>
      <p:grpSpPr>
        <a:xfrm>
          <a:off x="0" y="0"/>
          <a:ext cx="0" cy="0"/>
          <a:chOff x="0" y="0"/>
          <a:chExt cx="0" cy="0"/>
        </a:xfrm>
      </p:grpSpPr>
      <p:sp>
        <p:nvSpPr>
          <p:cNvPr id="11" name="Rectangle 10"/>
          <p:cNvSpPr/>
          <p:nvPr/>
        </p:nvSpPr>
        <p:spPr>
          <a:xfrm>
            <a:off x="10889129" y="282574"/>
            <a:ext cx="914400" cy="3022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2" name="Title 1"/>
          <p:cNvSpPr>
            <a:spLocks noGrp="1"/>
          </p:cNvSpPr>
          <p:nvPr>
            <p:ph type="title"/>
          </p:nvPr>
        </p:nvSpPr>
        <p:spPr>
          <a:xfrm>
            <a:off x="6604000" y="3124200"/>
            <a:ext cx="4145280" cy="871538"/>
          </a:xfrm>
        </p:spPr>
        <p:txBody>
          <a:bodyPr anchor="b">
            <a:normAutofit/>
          </a:bodyPr>
          <a:lstStyle>
            <a:lvl1pPr algn="l">
              <a:defRPr sz="2600" b="0"/>
            </a:lvl1pPr>
          </a:lstStyle>
          <a:p>
            <a:r>
              <a:rPr lang="cs-CZ"/>
              <a:t>Click to edit Master title style</a:t>
            </a:r>
            <a:endParaRPr/>
          </a:p>
        </p:txBody>
      </p:sp>
      <p:sp>
        <p:nvSpPr>
          <p:cNvPr id="3" name="Picture Placeholder 2"/>
          <p:cNvSpPr>
            <a:spLocks noGrp="1"/>
          </p:cNvSpPr>
          <p:nvPr>
            <p:ph type="pic" idx="1"/>
          </p:nvPr>
        </p:nvSpPr>
        <p:spPr>
          <a:xfrm>
            <a:off x="370541" y="2365248"/>
            <a:ext cx="5653492" cy="418795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cs-CZ"/>
              <a:t>Drag picture to placeholder or click icon to add</a:t>
            </a:r>
            <a:endParaRPr/>
          </a:p>
        </p:txBody>
      </p:sp>
      <p:sp>
        <p:nvSpPr>
          <p:cNvPr id="4" name="Text Placeholder 3"/>
          <p:cNvSpPr>
            <a:spLocks noGrp="1"/>
          </p:cNvSpPr>
          <p:nvPr>
            <p:ph type="body" sz="half" idx="2"/>
          </p:nvPr>
        </p:nvSpPr>
        <p:spPr>
          <a:xfrm>
            <a:off x="6604000" y="3995737"/>
            <a:ext cx="4145280" cy="2147888"/>
          </a:xfrm>
        </p:spPr>
        <p:txBody>
          <a:bodyPr/>
          <a:lstStyle>
            <a:lvl1pPr marL="0" indent="0">
              <a:spcBef>
                <a:spcPts val="600"/>
              </a:spcBef>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Click to edit Master text styles</a:t>
            </a:r>
          </a:p>
        </p:txBody>
      </p:sp>
      <p:sp>
        <p:nvSpPr>
          <p:cNvPr id="5" name="Date Placeholder 4"/>
          <p:cNvSpPr>
            <a:spLocks noGrp="1"/>
          </p:cNvSpPr>
          <p:nvPr>
            <p:ph type="dt" sz="half" idx="10"/>
          </p:nvPr>
        </p:nvSpPr>
        <p:spPr>
          <a:xfrm>
            <a:off x="9855200" y="6423586"/>
            <a:ext cx="2049929" cy="365125"/>
          </a:xfrm>
        </p:spPr>
        <p:txBody>
          <a:bodyPr/>
          <a:lstStyle/>
          <a:p>
            <a:pPr>
              <a:defRPr/>
            </a:pPr>
            <a:endParaRPr lang="cs-CZ" altLang="en-US"/>
          </a:p>
        </p:txBody>
      </p:sp>
      <p:sp>
        <p:nvSpPr>
          <p:cNvPr id="6" name="Footer Placeholder 5"/>
          <p:cNvSpPr>
            <a:spLocks noGrp="1"/>
          </p:cNvSpPr>
          <p:nvPr>
            <p:ph type="ftr" sz="quarter" idx="11"/>
          </p:nvPr>
        </p:nvSpPr>
        <p:spPr>
          <a:xfrm>
            <a:off x="5588000" y="6423586"/>
            <a:ext cx="4006851" cy="365125"/>
          </a:xfrm>
        </p:spPr>
        <p:txBody>
          <a:bodyPr/>
          <a:lstStyle/>
          <a:p>
            <a:pPr>
              <a:defRPr/>
            </a:pPr>
            <a:endParaRPr lang="cs-CZ" altLang="en-US"/>
          </a:p>
        </p:txBody>
      </p:sp>
      <p:sp>
        <p:nvSpPr>
          <p:cNvPr id="7" name="Slide Number Placeholder 6"/>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
        <p:nvSpPr>
          <p:cNvPr id="10" name="TextBox 9"/>
          <p:cNvSpPr txBox="1"/>
          <p:nvPr/>
        </p:nvSpPr>
        <p:spPr>
          <a:xfrm>
            <a:off x="6333815" y="3370730"/>
            <a:ext cx="294091" cy="369332"/>
          </a:xfrm>
          <a:prstGeom prst="rect">
            <a:avLst/>
          </a:prstGeom>
          <a:noFill/>
        </p:spPr>
        <p:txBody>
          <a:bodyPr wrap="square" lIns="0" tIns="0" rIns="0" bIns="0" rtlCol="0">
            <a:spAutoFit/>
          </a:bodyPr>
          <a:lstStyle/>
          <a:p>
            <a:r>
              <a:rPr sz="2400" b="1" baseline="0">
                <a:solidFill>
                  <a:schemeClr val="accent1">
                    <a:lumMod val="60000"/>
                    <a:lumOff val="40000"/>
                  </a:schemeClr>
                </a:solidFill>
              </a:rPr>
              <a:t>+ </a:t>
            </a:r>
          </a:p>
        </p:txBody>
      </p:sp>
      <p:sp>
        <p:nvSpPr>
          <p:cNvPr id="14" name="Picture Placeholder 12"/>
          <p:cNvSpPr>
            <a:spLocks noGrp="1"/>
          </p:cNvSpPr>
          <p:nvPr>
            <p:ph type="pic" sz="quarter" idx="13"/>
          </p:nvPr>
        </p:nvSpPr>
        <p:spPr>
          <a:xfrm>
            <a:off x="370540" y="228600"/>
            <a:ext cx="2743200" cy="2039112"/>
          </a:xfrm>
        </p:spPr>
        <p:txBody>
          <a:bodyPr/>
          <a:lstStyle>
            <a:lvl1pPr>
              <a:buNone/>
              <a:defRPr/>
            </a:lvl1pPr>
          </a:lstStyle>
          <a:p>
            <a:r>
              <a:rPr lang="cs-CZ"/>
              <a:t>Drag picture to placeholder or click icon to add</a:t>
            </a:r>
            <a:endParaRPr/>
          </a:p>
        </p:txBody>
      </p:sp>
      <p:sp>
        <p:nvSpPr>
          <p:cNvPr id="15" name="Picture Placeholder 12"/>
          <p:cNvSpPr>
            <a:spLocks noGrp="1"/>
          </p:cNvSpPr>
          <p:nvPr>
            <p:ph type="pic" sz="quarter" idx="14"/>
          </p:nvPr>
        </p:nvSpPr>
        <p:spPr>
          <a:xfrm>
            <a:off x="3280833" y="228600"/>
            <a:ext cx="2743200" cy="2039112"/>
          </a:xfrm>
        </p:spPr>
        <p:txBody>
          <a:bodyPr/>
          <a:lstStyle>
            <a:lvl1pPr>
              <a:buNone/>
              <a:defRPr/>
            </a:lvl1pPr>
          </a:lstStyle>
          <a:p>
            <a:r>
              <a:rPr lang="cs-CZ"/>
              <a:t>Drag picture to placeholder or click icon to add</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cs-CZ"/>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cs-CZ"/>
              <a:t>Click to edit Master text styles</a:t>
            </a:r>
          </a:p>
        </p:txBody>
      </p:sp>
      <p:sp>
        <p:nvSpPr>
          <p:cNvPr id="4" name="Date Placeholder 3"/>
          <p:cNvSpPr>
            <a:spLocks noGrp="1"/>
          </p:cNvSpPr>
          <p:nvPr>
            <p:ph type="dt" sz="half" idx="10"/>
          </p:nvPr>
        </p:nvSpPr>
        <p:spPr/>
        <p:txBody>
          <a:bodyPr/>
          <a:lstStyle/>
          <a:p>
            <a:pPr>
              <a:defRPr/>
            </a:pPr>
            <a:endParaRPr lang="cs-CZ" altLang="en-US"/>
          </a:p>
        </p:txBody>
      </p:sp>
      <p:sp>
        <p:nvSpPr>
          <p:cNvPr id="5" name="Footer Placeholder 4"/>
          <p:cNvSpPr>
            <a:spLocks noGrp="1"/>
          </p:cNvSpPr>
          <p:nvPr>
            <p:ph type="ftr" sz="quarter" idx="11"/>
          </p:nvPr>
        </p:nvSpPr>
        <p:spPr/>
        <p:txBody>
          <a:bodyPr/>
          <a:lstStyle/>
          <a:p>
            <a:pPr>
              <a:defRPr/>
            </a:pPr>
            <a:endParaRPr lang="cs-CZ" altLang="en-US"/>
          </a:p>
        </p:txBody>
      </p:sp>
      <p:sp>
        <p:nvSpPr>
          <p:cNvPr id="6" name="Slide Number Placeholder 5"/>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24532871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itle and Vertical Text">
    <p:spTree>
      <p:nvGrpSpPr>
        <p:cNvPr id="1" name=""/>
        <p:cNvGrpSpPr/>
        <p:nvPr/>
      </p:nvGrpSpPr>
      <p:grpSpPr>
        <a:xfrm>
          <a:off x="0" y="0"/>
          <a:ext cx="0" cy="0"/>
          <a:chOff x="0" y="0"/>
          <a:chExt cx="0" cy="0"/>
        </a:xfrm>
      </p:grpSpPr>
      <p:sp>
        <p:nvSpPr>
          <p:cNvPr id="7" name="Rectangle 6"/>
          <p:cNvSpPr/>
          <p:nvPr/>
        </p:nvSpPr>
        <p:spPr>
          <a:xfrm>
            <a:off x="10889129" y="282574"/>
            <a:ext cx="914400" cy="160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9" name="TextBox 8"/>
          <p:cNvSpPr txBox="1"/>
          <p:nvPr/>
        </p:nvSpPr>
        <p:spPr>
          <a:xfrm>
            <a:off x="297581" y="228600"/>
            <a:ext cx="347879" cy="553998"/>
          </a:xfrm>
          <a:prstGeom prst="rect">
            <a:avLst/>
          </a:prstGeom>
          <a:noFill/>
        </p:spPr>
        <p:txBody>
          <a:bodyPr wrap="square" lIns="0" tIns="0" rIns="0" bIns="0" rtlCol="0">
            <a:spAutoFit/>
          </a:bodyPr>
          <a:lstStyle/>
          <a:p>
            <a:r>
              <a:rPr sz="3600" b="1">
                <a:solidFill>
                  <a:schemeClr val="accent1">
                    <a:lumMod val="60000"/>
                    <a:lumOff val="40000"/>
                  </a:schemeClr>
                </a:solidFill>
              </a:rPr>
              <a:t>+</a:t>
            </a:r>
          </a:p>
        </p:txBody>
      </p:sp>
      <p:sp>
        <p:nvSpPr>
          <p:cNvPr id="2" name="Title 1"/>
          <p:cNvSpPr>
            <a:spLocks noGrp="1"/>
          </p:cNvSpPr>
          <p:nvPr>
            <p:ph type="title"/>
          </p:nvPr>
        </p:nvSpPr>
        <p:spPr/>
        <p:txBody>
          <a:bodyPr/>
          <a:lstStyle/>
          <a:p>
            <a:r>
              <a:rPr lang="cs-CZ"/>
              <a:t>Click to edit Master title style</a:t>
            </a:r>
            <a:endParaRPr/>
          </a:p>
        </p:txBody>
      </p:sp>
      <p:sp>
        <p:nvSpPr>
          <p:cNvPr id="3" name="Vertical Text Placeholder 2"/>
          <p:cNvSpPr>
            <a:spLocks noGrp="1"/>
          </p:cNvSpPr>
          <p:nvPr>
            <p:ph type="body" orient="vert" idx="1"/>
          </p:nvPr>
        </p:nvSpPr>
        <p:spPr/>
        <p:txBody>
          <a:bodyPr vert="eaVert"/>
          <a:lstStyle>
            <a:lvl5pPr>
              <a:defRPr/>
            </a:lvl5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4" name="Date Placeholder 3"/>
          <p:cNvSpPr>
            <a:spLocks noGrp="1"/>
          </p:cNvSpPr>
          <p:nvPr>
            <p:ph type="dt" sz="half" idx="10"/>
          </p:nvPr>
        </p:nvSpPr>
        <p:spPr/>
        <p:txBody>
          <a:bodyPr/>
          <a:lstStyle/>
          <a:p>
            <a:pPr>
              <a:defRPr/>
            </a:pPr>
            <a:endParaRPr lang="cs-CZ" altLang="en-US"/>
          </a:p>
        </p:txBody>
      </p:sp>
      <p:sp>
        <p:nvSpPr>
          <p:cNvPr id="5" name="Footer Placeholder 4"/>
          <p:cNvSpPr>
            <a:spLocks noGrp="1"/>
          </p:cNvSpPr>
          <p:nvPr>
            <p:ph type="ftr" sz="quarter" idx="11"/>
          </p:nvPr>
        </p:nvSpPr>
        <p:spPr/>
        <p:txBody>
          <a:bodyPr/>
          <a:lstStyle/>
          <a:p>
            <a:pPr>
              <a:defRPr/>
            </a:pPr>
            <a:endParaRPr lang="cs-CZ" altLang="en-US"/>
          </a:p>
        </p:txBody>
      </p:sp>
      <p:sp>
        <p:nvSpPr>
          <p:cNvPr id="6" name="Slide Number Placeholder 5"/>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Vertical Title and Text">
    <p:spTree>
      <p:nvGrpSpPr>
        <p:cNvPr id="1" name=""/>
        <p:cNvGrpSpPr/>
        <p:nvPr/>
      </p:nvGrpSpPr>
      <p:grpSpPr>
        <a:xfrm>
          <a:off x="0" y="0"/>
          <a:ext cx="0" cy="0"/>
          <a:chOff x="0" y="0"/>
          <a:chExt cx="0" cy="0"/>
        </a:xfrm>
      </p:grpSpPr>
      <p:sp>
        <p:nvSpPr>
          <p:cNvPr id="10" name="Rectangle 9"/>
          <p:cNvSpPr/>
          <p:nvPr/>
        </p:nvSpPr>
        <p:spPr>
          <a:xfrm>
            <a:off x="10889129" y="282574"/>
            <a:ext cx="914400" cy="3022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1200"/>
          </a:p>
        </p:txBody>
      </p:sp>
      <p:sp>
        <p:nvSpPr>
          <p:cNvPr id="2" name="Vertical Title 1"/>
          <p:cNvSpPr>
            <a:spLocks noGrp="1"/>
          </p:cNvSpPr>
          <p:nvPr>
            <p:ph type="title" orient="vert"/>
          </p:nvPr>
        </p:nvSpPr>
        <p:spPr>
          <a:xfrm>
            <a:off x="10661029" y="954742"/>
            <a:ext cx="908424" cy="5171422"/>
          </a:xfrm>
        </p:spPr>
        <p:txBody>
          <a:bodyPr vert="eaVert" anchor="t" anchorCtr="0"/>
          <a:lstStyle/>
          <a:p>
            <a:r>
              <a:rPr lang="cs-CZ"/>
              <a:t>Click to edit Master title style</a:t>
            </a:r>
            <a:endParaRPr/>
          </a:p>
        </p:txBody>
      </p:sp>
      <p:sp>
        <p:nvSpPr>
          <p:cNvPr id="3" name="Vertical Text Placeholder 2"/>
          <p:cNvSpPr>
            <a:spLocks noGrp="1"/>
          </p:cNvSpPr>
          <p:nvPr>
            <p:ph type="body" orient="vert" idx="1"/>
          </p:nvPr>
        </p:nvSpPr>
        <p:spPr>
          <a:xfrm>
            <a:off x="609600" y="958757"/>
            <a:ext cx="9144000" cy="5184869"/>
          </a:xfrm>
        </p:spPr>
        <p:txBody>
          <a:bodyPr vert="eaVert"/>
          <a:lstStyle>
            <a:lvl5pPr>
              <a:defRPr/>
            </a:lvl5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4" name="Date Placeholder 3"/>
          <p:cNvSpPr>
            <a:spLocks noGrp="1"/>
          </p:cNvSpPr>
          <p:nvPr>
            <p:ph type="dt" sz="half" idx="10"/>
          </p:nvPr>
        </p:nvSpPr>
        <p:spPr/>
        <p:txBody>
          <a:bodyPr/>
          <a:lstStyle/>
          <a:p>
            <a:pPr>
              <a:defRPr/>
            </a:pPr>
            <a:endParaRPr lang="cs-CZ" altLang="en-US"/>
          </a:p>
        </p:txBody>
      </p:sp>
      <p:sp>
        <p:nvSpPr>
          <p:cNvPr id="5" name="Footer Placeholder 4"/>
          <p:cNvSpPr>
            <a:spLocks noGrp="1"/>
          </p:cNvSpPr>
          <p:nvPr>
            <p:ph type="ftr" sz="quarter" idx="11"/>
          </p:nvPr>
        </p:nvSpPr>
        <p:spPr/>
        <p:txBody>
          <a:bodyPr/>
          <a:lstStyle/>
          <a:p>
            <a:pPr>
              <a:defRPr/>
            </a:pPr>
            <a:endParaRPr lang="cs-CZ" altLang="en-US"/>
          </a:p>
        </p:txBody>
      </p:sp>
      <p:sp>
        <p:nvSpPr>
          <p:cNvPr id="6" name="Slide Number Placeholder 5"/>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
        <p:nvSpPr>
          <p:cNvPr id="9" name="TextBox 8"/>
          <p:cNvSpPr txBox="1"/>
          <p:nvPr/>
        </p:nvSpPr>
        <p:spPr>
          <a:xfrm rot="16200000">
            <a:off x="11500967" y="561668"/>
            <a:ext cx="260909" cy="553998"/>
          </a:xfrm>
          <a:prstGeom prst="rect">
            <a:avLst/>
          </a:prstGeom>
          <a:noFill/>
        </p:spPr>
        <p:txBody>
          <a:bodyPr wrap="square" lIns="0" tIns="0" rIns="0" bIns="0" rtlCol="0">
            <a:spAutoFit/>
          </a:bodyPr>
          <a:lstStyle/>
          <a:p>
            <a:r>
              <a:rPr sz="3600" b="1">
                <a:solidFill>
                  <a:schemeClr val="accent1">
                    <a:lumMod val="60000"/>
                    <a:lumOff val="40000"/>
                  </a:schemeClr>
                </a:solidFill>
              </a:rPr>
              <a:t>+</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cs-CZ"/>
              <a:t>Click to edit Master title style</a:t>
            </a:r>
            <a:endParaRPr lang="en-US"/>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lang="en-US"/>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lang="en-US"/>
          </a:p>
        </p:txBody>
      </p:sp>
      <p:sp>
        <p:nvSpPr>
          <p:cNvPr id="5" name="Date Placeholder 4"/>
          <p:cNvSpPr>
            <a:spLocks noGrp="1"/>
          </p:cNvSpPr>
          <p:nvPr>
            <p:ph type="dt" sz="half" idx="10"/>
          </p:nvPr>
        </p:nvSpPr>
        <p:spPr/>
        <p:txBody>
          <a:bodyPr/>
          <a:lstStyle/>
          <a:p>
            <a:pPr>
              <a:defRPr/>
            </a:pPr>
            <a:endParaRPr lang="cs-CZ" altLang="en-US"/>
          </a:p>
        </p:txBody>
      </p:sp>
      <p:sp>
        <p:nvSpPr>
          <p:cNvPr id="6" name="Footer Placeholder 5"/>
          <p:cNvSpPr>
            <a:spLocks noGrp="1"/>
          </p:cNvSpPr>
          <p:nvPr>
            <p:ph type="ftr" sz="quarter" idx="11"/>
          </p:nvPr>
        </p:nvSpPr>
        <p:spPr/>
        <p:txBody>
          <a:bodyPr/>
          <a:lstStyle/>
          <a:p>
            <a:pPr>
              <a:defRPr/>
            </a:pPr>
            <a:endParaRPr lang="cs-CZ" altLang="en-US"/>
          </a:p>
        </p:txBody>
      </p:sp>
      <p:sp>
        <p:nvSpPr>
          <p:cNvPr id="7" name="Slide Number Placeholder 6"/>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52085740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cs-CZ"/>
              <a:t>Click to edit Master title style</a:t>
            </a:r>
            <a:endParaRPr lang="en-US"/>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lang="en-US"/>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lang="en-US"/>
          </a:p>
        </p:txBody>
      </p:sp>
      <p:sp>
        <p:nvSpPr>
          <p:cNvPr id="7" name="Date Placeholder 6"/>
          <p:cNvSpPr>
            <a:spLocks noGrp="1"/>
          </p:cNvSpPr>
          <p:nvPr>
            <p:ph type="dt" sz="half" idx="10"/>
          </p:nvPr>
        </p:nvSpPr>
        <p:spPr/>
        <p:txBody>
          <a:bodyPr/>
          <a:lstStyle/>
          <a:p>
            <a:pPr>
              <a:defRPr/>
            </a:pPr>
            <a:endParaRPr lang="cs-CZ" altLang="en-US"/>
          </a:p>
        </p:txBody>
      </p:sp>
      <p:sp>
        <p:nvSpPr>
          <p:cNvPr id="8" name="Footer Placeholder 7"/>
          <p:cNvSpPr>
            <a:spLocks noGrp="1"/>
          </p:cNvSpPr>
          <p:nvPr>
            <p:ph type="ftr" sz="quarter" idx="11"/>
          </p:nvPr>
        </p:nvSpPr>
        <p:spPr/>
        <p:txBody>
          <a:bodyPr/>
          <a:lstStyle/>
          <a:p>
            <a:pPr>
              <a:defRPr/>
            </a:pPr>
            <a:endParaRPr lang="cs-CZ" altLang="en-US"/>
          </a:p>
        </p:txBody>
      </p:sp>
      <p:sp>
        <p:nvSpPr>
          <p:cNvPr id="9" name="Slide Number Placeholder 8"/>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27667856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cs-CZ"/>
              <a:t>Click to edit Master title style</a:t>
            </a:r>
            <a:endParaRPr lang="en-US"/>
          </a:p>
        </p:txBody>
      </p:sp>
      <p:sp>
        <p:nvSpPr>
          <p:cNvPr id="3" name="Date Placeholder 2"/>
          <p:cNvSpPr>
            <a:spLocks noGrp="1"/>
          </p:cNvSpPr>
          <p:nvPr>
            <p:ph type="dt" sz="half" idx="10"/>
          </p:nvPr>
        </p:nvSpPr>
        <p:spPr/>
        <p:txBody>
          <a:bodyPr/>
          <a:lstStyle/>
          <a:p>
            <a:pPr>
              <a:defRPr/>
            </a:pPr>
            <a:endParaRPr lang="cs-CZ" altLang="en-US"/>
          </a:p>
        </p:txBody>
      </p:sp>
      <p:sp>
        <p:nvSpPr>
          <p:cNvPr id="4" name="Footer Placeholder 3"/>
          <p:cNvSpPr>
            <a:spLocks noGrp="1"/>
          </p:cNvSpPr>
          <p:nvPr>
            <p:ph type="ftr" sz="quarter" idx="11"/>
          </p:nvPr>
        </p:nvSpPr>
        <p:spPr/>
        <p:txBody>
          <a:bodyPr/>
          <a:lstStyle/>
          <a:p>
            <a:pPr>
              <a:defRPr/>
            </a:pPr>
            <a:endParaRPr lang="cs-CZ" altLang="en-US"/>
          </a:p>
        </p:txBody>
      </p:sp>
      <p:sp>
        <p:nvSpPr>
          <p:cNvPr id="5" name="Slide Number Placeholder 4"/>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209073011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cs-CZ" altLang="en-US"/>
          </a:p>
        </p:txBody>
      </p:sp>
      <p:sp>
        <p:nvSpPr>
          <p:cNvPr id="3" name="Footer Placeholder 2"/>
          <p:cNvSpPr>
            <a:spLocks noGrp="1"/>
          </p:cNvSpPr>
          <p:nvPr>
            <p:ph type="ftr" sz="quarter" idx="11"/>
          </p:nvPr>
        </p:nvSpPr>
        <p:spPr/>
        <p:txBody>
          <a:bodyPr/>
          <a:lstStyle/>
          <a:p>
            <a:pPr>
              <a:defRPr/>
            </a:pPr>
            <a:endParaRPr lang="cs-CZ" altLang="en-US"/>
          </a:p>
        </p:txBody>
      </p:sp>
      <p:sp>
        <p:nvSpPr>
          <p:cNvPr id="4" name="Slide Number Placeholder 3"/>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21534618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cs-CZ"/>
              <a:t>Click to edit Master title style</a:t>
            </a:r>
            <a:endParaRPr lang="en-US"/>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lang="en-US"/>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Click to edit Master text styles</a:t>
            </a:r>
          </a:p>
        </p:txBody>
      </p:sp>
      <p:sp>
        <p:nvSpPr>
          <p:cNvPr id="5" name="Date Placeholder 4"/>
          <p:cNvSpPr>
            <a:spLocks noGrp="1"/>
          </p:cNvSpPr>
          <p:nvPr>
            <p:ph type="dt" sz="half" idx="10"/>
          </p:nvPr>
        </p:nvSpPr>
        <p:spPr/>
        <p:txBody>
          <a:bodyPr/>
          <a:lstStyle/>
          <a:p>
            <a:pPr>
              <a:defRPr/>
            </a:pPr>
            <a:endParaRPr lang="cs-CZ" altLang="en-US"/>
          </a:p>
        </p:txBody>
      </p:sp>
      <p:sp>
        <p:nvSpPr>
          <p:cNvPr id="6" name="Footer Placeholder 5"/>
          <p:cNvSpPr>
            <a:spLocks noGrp="1"/>
          </p:cNvSpPr>
          <p:nvPr>
            <p:ph type="ftr" sz="quarter" idx="11"/>
          </p:nvPr>
        </p:nvSpPr>
        <p:spPr/>
        <p:txBody>
          <a:bodyPr/>
          <a:lstStyle/>
          <a:p>
            <a:pPr>
              <a:defRPr/>
            </a:pPr>
            <a:endParaRPr lang="cs-CZ" altLang="en-US"/>
          </a:p>
        </p:txBody>
      </p:sp>
      <p:sp>
        <p:nvSpPr>
          <p:cNvPr id="7" name="Slide Number Placeholder 6"/>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306475507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cs-CZ"/>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cs-CZ"/>
              <a:t>Click to edit Master text styles</a:t>
            </a:r>
          </a:p>
        </p:txBody>
      </p:sp>
      <p:sp>
        <p:nvSpPr>
          <p:cNvPr id="5" name="Date Placeholder 4"/>
          <p:cNvSpPr>
            <a:spLocks noGrp="1"/>
          </p:cNvSpPr>
          <p:nvPr>
            <p:ph type="dt" sz="half" idx="10"/>
          </p:nvPr>
        </p:nvSpPr>
        <p:spPr/>
        <p:txBody>
          <a:bodyPr/>
          <a:lstStyle/>
          <a:p>
            <a:pPr>
              <a:defRPr/>
            </a:pPr>
            <a:endParaRPr lang="cs-CZ" altLang="en-US"/>
          </a:p>
        </p:txBody>
      </p:sp>
      <p:sp>
        <p:nvSpPr>
          <p:cNvPr id="6" name="Footer Placeholder 5"/>
          <p:cNvSpPr>
            <a:spLocks noGrp="1"/>
          </p:cNvSpPr>
          <p:nvPr>
            <p:ph type="ftr" sz="quarter" idx="11"/>
          </p:nvPr>
        </p:nvSpPr>
        <p:spPr/>
        <p:txBody>
          <a:bodyPr/>
          <a:lstStyle/>
          <a:p>
            <a:pPr>
              <a:defRPr/>
            </a:pPr>
            <a:endParaRPr lang="cs-CZ" altLang="en-US"/>
          </a:p>
        </p:txBody>
      </p:sp>
      <p:sp>
        <p:nvSpPr>
          <p:cNvPr id="7" name="Slide Number Placeholder 6"/>
          <p:cNvSpPr>
            <a:spLocks noGrp="1"/>
          </p:cNvSpPr>
          <p:nvPr>
            <p:ph type="sldNum" sz="quarter" idx="12"/>
          </p:nvPr>
        </p:nvSpPr>
        <p:spPr/>
        <p:txBody>
          <a:body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22804778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21" Type="http://schemas.openxmlformats.org/officeDocument/2006/relationships/theme" Target="../theme/theme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cs-CZ"/>
              <a:t>Click to edit Master title style</a:t>
            </a:r>
            <a:endParaRPr lang="en-US"/>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lang="en-US"/>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cs-CZ" alt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cs-CZ" alt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3982FE21-E51A-4F2D-9A82-27351037AD94}" type="slidenum">
              <a:rPr lang="cs-CZ" altLang="cs-CZ" smtClean="0"/>
              <a:pPr>
                <a:defRPr/>
              </a:pPr>
              <a:t>‹#›</a:t>
            </a:fld>
            <a:endParaRPr lang="cs-CZ" altLang="cs-CZ"/>
          </a:p>
        </p:txBody>
      </p:sp>
    </p:spTree>
    <p:extLst>
      <p:ext uri="{BB962C8B-B14F-4D97-AF65-F5344CB8AC3E}">
        <p14:creationId xmlns:p14="http://schemas.microsoft.com/office/powerpoint/2010/main" val="1960332689"/>
      </p:ext>
    </p:extLst>
  </p:cSld>
  <p:clrMap bg1="lt1" tx1="dk1" bg2="lt2" tx2="dk2" accent1="accent1" accent2="accent2" accent3="accent3" accent4="accent4" accent5="accent5" accent6="accent6" hlink="hlink" folHlink="folHlink"/>
  <p:sldLayoutIdLst>
    <p:sldLayoutId id="2147483962" r:id="rId1"/>
    <p:sldLayoutId id="2147483963" r:id="rId2"/>
    <p:sldLayoutId id="2147483964" r:id="rId3"/>
    <p:sldLayoutId id="2147483965" r:id="rId4"/>
    <p:sldLayoutId id="2147483966" r:id="rId5"/>
    <p:sldLayoutId id="2147483967" r:id="rId6"/>
    <p:sldLayoutId id="2147483968" r:id="rId7"/>
    <p:sldLayoutId id="2147483969" r:id="rId8"/>
    <p:sldLayoutId id="2147483970" r:id="rId9"/>
    <p:sldLayoutId id="2147483971" r:id="rId10"/>
    <p:sldLayoutId id="2147483972" r:id="rId11"/>
  </p:sldLayoutIdLst>
  <p:transition>
    <p:fade/>
  </p:transition>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64633" y="484094"/>
            <a:ext cx="10075084" cy="1116106"/>
          </a:xfrm>
          <a:prstGeom prst="rect">
            <a:avLst/>
          </a:prstGeom>
        </p:spPr>
        <p:txBody>
          <a:bodyPr vert="horz" lIns="91440" tIns="45720" rIns="91440" bIns="45720" rtlCol="0" anchor="t" anchorCtr="0">
            <a:noAutofit/>
          </a:bodyPr>
          <a:lstStyle/>
          <a:p>
            <a:r>
              <a:rPr lang="cs-CZ"/>
              <a:t>Click to edit Master title style</a:t>
            </a:r>
            <a:endParaRPr/>
          </a:p>
        </p:txBody>
      </p:sp>
      <p:sp>
        <p:nvSpPr>
          <p:cNvPr id="3" name="Text Placeholder 2"/>
          <p:cNvSpPr>
            <a:spLocks noGrp="1"/>
          </p:cNvSpPr>
          <p:nvPr>
            <p:ph type="body" idx="1"/>
          </p:nvPr>
        </p:nvSpPr>
        <p:spPr>
          <a:xfrm>
            <a:off x="664633" y="1981201"/>
            <a:ext cx="10075084" cy="4144963"/>
          </a:xfrm>
          <a:prstGeom prst="rect">
            <a:avLst/>
          </a:prstGeom>
        </p:spPr>
        <p:txBody>
          <a:bodyPr vert="horz" lIns="91440" tIns="45720" rIns="91440" bIns="45720" rtlCol="0">
            <a:normAutofit/>
          </a:bodyPr>
          <a:lstStyle/>
          <a:p>
            <a:pPr lvl="0"/>
            <a:r>
              <a:rPr lang="cs-CZ"/>
              <a:t>Click to edit Master text styles</a:t>
            </a:r>
          </a:p>
          <a:p>
            <a:pPr lvl="1"/>
            <a:r>
              <a:rPr lang="cs-CZ"/>
              <a:t>Second level</a:t>
            </a:r>
          </a:p>
          <a:p>
            <a:pPr lvl="2"/>
            <a:r>
              <a:rPr lang="cs-CZ"/>
              <a:t>Third level</a:t>
            </a:r>
          </a:p>
          <a:p>
            <a:pPr lvl="3"/>
            <a:r>
              <a:rPr lang="cs-CZ"/>
              <a:t>Fourth level</a:t>
            </a:r>
          </a:p>
          <a:p>
            <a:pPr lvl="4"/>
            <a:r>
              <a:rPr lang="cs-CZ"/>
              <a:t>Fifth level</a:t>
            </a:r>
            <a:endParaRPr dirty="0"/>
          </a:p>
        </p:txBody>
      </p:sp>
      <p:sp>
        <p:nvSpPr>
          <p:cNvPr id="4" name="Date Placeholder 3"/>
          <p:cNvSpPr>
            <a:spLocks noGrp="1"/>
          </p:cNvSpPr>
          <p:nvPr>
            <p:ph type="dt" sz="half" idx="2"/>
          </p:nvPr>
        </p:nvSpPr>
        <p:spPr>
          <a:xfrm>
            <a:off x="9060329" y="6423586"/>
            <a:ext cx="2844800" cy="365125"/>
          </a:xfrm>
          <a:prstGeom prst="rect">
            <a:avLst/>
          </a:prstGeom>
        </p:spPr>
        <p:txBody>
          <a:bodyPr vert="horz" lIns="91440" tIns="45720" rIns="91440" bIns="45720" rtlCol="0" anchor="ctr"/>
          <a:lstStyle>
            <a:lvl1pPr algn="r">
              <a:defRPr sz="1100">
                <a:solidFill>
                  <a:schemeClr val="tx1">
                    <a:lumMod val="65000"/>
                    <a:lumOff val="35000"/>
                  </a:schemeClr>
                </a:solidFill>
              </a:defRPr>
            </a:lvl1pPr>
          </a:lstStyle>
          <a:p>
            <a:pPr>
              <a:defRPr/>
            </a:pPr>
            <a:endParaRPr lang="cs-CZ" altLang="en-US"/>
          </a:p>
        </p:txBody>
      </p:sp>
      <p:sp>
        <p:nvSpPr>
          <p:cNvPr id="5" name="Footer Placeholder 4"/>
          <p:cNvSpPr>
            <a:spLocks noGrp="1"/>
          </p:cNvSpPr>
          <p:nvPr>
            <p:ph type="ftr" sz="quarter" idx="3"/>
          </p:nvPr>
        </p:nvSpPr>
        <p:spPr>
          <a:xfrm>
            <a:off x="268941" y="6423586"/>
            <a:ext cx="8163859" cy="365125"/>
          </a:xfrm>
          <a:prstGeom prst="rect">
            <a:avLst/>
          </a:prstGeom>
        </p:spPr>
        <p:txBody>
          <a:bodyPr vert="horz" lIns="91440" tIns="45720" rIns="91440" bIns="45720" rtlCol="0" anchor="ctr"/>
          <a:lstStyle>
            <a:lvl1pPr algn="l">
              <a:defRPr sz="1100">
                <a:solidFill>
                  <a:schemeClr val="tx1">
                    <a:lumMod val="65000"/>
                    <a:lumOff val="35000"/>
                  </a:schemeClr>
                </a:solidFill>
              </a:defRPr>
            </a:lvl1pPr>
          </a:lstStyle>
          <a:p>
            <a:pPr>
              <a:defRPr/>
            </a:pPr>
            <a:endParaRPr lang="cs-CZ" altLang="en-US"/>
          </a:p>
        </p:txBody>
      </p:sp>
      <p:sp>
        <p:nvSpPr>
          <p:cNvPr id="6" name="Slide Number Placeholder 5"/>
          <p:cNvSpPr>
            <a:spLocks noGrp="1"/>
          </p:cNvSpPr>
          <p:nvPr>
            <p:ph type="sldNum" sz="quarter" idx="4"/>
          </p:nvPr>
        </p:nvSpPr>
        <p:spPr>
          <a:xfrm>
            <a:off x="11074400" y="242235"/>
            <a:ext cx="738717" cy="365125"/>
          </a:xfrm>
          <a:prstGeom prst="rect">
            <a:avLst/>
          </a:prstGeom>
        </p:spPr>
        <p:txBody>
          <a:bodyPr vert="horz" lIns="91440" tIns="45720" rIns="91440" bIns="45720" rtlCol="0" anchor="ctr"/>
          <a:lstStyle>
            <a:lvl1pPr algn="r">
              <a:defRPr sz="1400">
                <a:solidFill>
                  <a:schemeClr val="bg1"/>
                </a:solidFill>
              </a:defRPr>
            </a:lvl1pPr>
          </a:lstStyle>
          <a:p>
            <a:pPr>
              <a:defRPr/>
            </a:pPr>
            <a:fld id="{3982FE21-E51A-4F2D-9A82-27351037AD94}" type="slidenum">
              <a:rPr lang="cs-CZ" altLang="cs-CZ" smtClean="0"/>
              <a:pPr>
                <a:defRPr/>
              </a:pPr>
              <a:t>‹#›</a:t>
            </a:fld>
            <a:endParaRPr lang="cs-CZ" altLang="cs-CZ"/>
          </a:p>
        </p:txBody>
      </p:sp>
    </p:spTree>
  </p:cSld>
  <p:clrMap bg1="lt1" tx1="dk1" bg2="lt2" tx2="dk2" accent1="accent1" accent2="accent2" accent3="accent3" accent4="accent4" accent5="accent5" accent6="accent6" hlink="hlink" folHlink="folHlink"/>
  <p:sldLayoutIdLst>
    <p:sldLayoutId id="2147483986" r:id="rId1"/>
    <p:sldLayoutId id="2147483987" r:id="rId2"/>
    <p:sldLayoutId id="2147483988" r:id="rId3"/>
    <p:sldLayoutId id="2147483989" r:id="rId4"/>
    <p:sldLayoutId id="2147483990" r:id="rId5"/>
    <p:sldLayoutId id="2147483991" r:id="rId6"/>
    <p:sldLayoutId id="2147483992" r:id="rId7"/>
    <p:sldLayoutId id="2147483993" r:id="rId8"/>
    <p:sldLayoutId id="2147483994" r:id="rId9"/>
    <p:sldLayoutId id="2147483995" r:id="rId10"/>
    <p:sldLayoutId id="2147483996" r:id="rId11"/>
    <p:sldLayoutId id="2147483997" r:id="rId12"/>
    <p:sldLayoutId id="2147483998" r:id="rId13"/>
    <p:sldLayoutId id="2147483999" r:id="rId14"/>
    <p:sldLayoutId id="2147484000" r:id="rId15"/>
    <p:sldLayoutId id="2147484001" r:id="rId16"/>
    <p:sldLayoutId id="2147484002" r:id="rId17"/>
    <p:sldLayoutId id="2147484003" r:id="rId18"/>
    <p:sldLayoutId id="2147484004" r:id="rId19"/>
    <p:sldLayoutId id="2147484005" r:id="rId20"/>
  </p:sldLayoutIdLst>
  <p:transition>
    <p:fade/>
  </p:transition>
  <p:txStyles>
    <p:titleStyle>
      <a:lvl1pPr algn="l" defTabSz="914400" rtl="0" eaLnBrk="1" latinLnBrk="0" hangingPunct="1">
        <a:spcBef>
          <a:spcPct val="0"/>
        </a:spcBef>
        <a:buNone/>
        <a:defRPr sz="3600" b="0" kern="1200">
          <a:solidFill>
            <a:schemeClr val="accent1"/>
          </a:solidFill>
          <a:latin typeface="+mj-lt"/>
          <a:ea typeface="+mj-ea"/>
          <a:cs typeface="+mj-cs"/>
        </a:defRPr>
      </a:lvl1pPr>
    </p:titleStyle>
    <p:bodyStyle>
      <a:lvl1pPr marL="228600" indent="-228600" algn="l" defTabSz="914400" rtl="0" eaLnBrk="1" latinLnBrk="0" hangingPunct="1">
        <a:spcBef>
          <a:spcPts val="2000"/>
        </a:spcBef>
        <a:buClr>
          <a:schemeClr val="accent1"/>
        </a:buClr>
        <a:buSzPct val="75000"/>
        <a:buFont typeface="Wingdings" pitchFamily="2" charset="2"/>
        <a:buChar char="n"/>
        <a:defRPr sz="2000" kern="1200">
          <a:solidFill>
            <a:schemeClr val="tx1">
              <a:lumMod val="65000"/>
              <a:lumOff val="35000"/>
            </a:schemeClr>
          </a:solidFill>
          <a:latin typeface="+mn-lt"/>
          <a:ea typeface="+mn-ea"/>
          <a:cs typeface="+mn-cs"/>
        </a:defRPr>
      </a:lvl1pPr>
      <a:lvl2pPr marL="457200" indent="-228600" algn="l" defTabSz="914400" rtl="0" eaLnBrk="1" latinLnBrk="0" hangingPunct="1">
        <a:spcBef>
          <a:spcPts val="600"/>
        </a:spcBef>
        <a:buClr>
          <a:schemeClr val="accent1">
            <a:lumMod val="60000"/>
            <a:lumOff val="40000"/>
          </a:schemeClr>
        </a:buClr>
        <a:buSzPct val="75000"/>
        <a:buFont typeface="Wingdings" pitchFamily="2" charset="2"/>
        <a:buChar char="n"/>
        <a:defRPr sz="1800" kern="1200">
          <a:solidFill>
            <a:schemeClr val="tx1">
              <a:lumMod val="65000"/>
              <a:lumOff val="35000"/>
            </a:schemeClr>
          </a:solidFill>
          <a:latin typeface="+mn-lt"/>
          <a:ea typeface="+mn-ea"/>
          <a:cs typeface="+mn-cs"/>
        </a:defRPr>
      </a:lvl2pPr>
      <a:lvl3pPr marL="685800" indent="-228600" algn="l" defTabSz="914400" rtl="0" eaLnBrk="1" latinLnBrk="0" hangingPunct="1">
        <a:spcBef>
          <a:spcPts val="600"/>
        </a:spcBef>
        <a:buClr>
          <a:schemeClr val="accent1"/>
        </a:buClr>
        <a:buSzPct val="75000"/>
        <a:buFont typeface="Wingdings" pitchFamily="2" charset="2"/>
        <a:buChar char="n"/>
        <a:defRPr sz="1800" kern="1200">
          <a:solidFill>
            <a:schemeClr val="tx1">
              <a:lumMod val="65000"/>
              <a:lumOff val="35000"/>
            </a:schemeClr>
          </a:solidFill>
          <a:latin typeface="+mn-lt"/>
          <a:ea typeface="+mn-ea"/>
          <a:cs typeface="+mn-cs"/>
        </a:defRPr>
      </a:lvl3pPr>
      <a:lvl4pPr marL="914400" indent="-228600" algn="l" defTabSz="914400" rtl="0" eaLnBrk="1" latinLnBrk="0" hangingPunct="1">
        <a:spcBef>
          <a:spcPts val="600"/>
        </a:spcBef>
        <a:buClr>
          <a:schemeClr val="accent1">
            <a:lumMod val="60000"/>
            <a:lumOff val="40000"/>
          </a:schemeClr>
        </a:buClr>
        <a:buSzPct val="75000"/>
        <a:buFont typeface="Wingdings" pitchFamily="2" charset="2"/>
        <a:buChar char="n"/>
        <a:defRPr sz="1800" kern="1200">
          <a:solidFill>
            <a:schemeClr val="tx1">
              <a:lumMod val="65000"/>
              <a:lumOff val="35000"/>
            </a:schemeClr>
          </a:solidFill>
          <a:latin typeface="+mn-lt"/>
          <a:ea typeface="+mn-ea"/>
          <a:cs typeface="+mn-cs"/>
        </a:defRPr>
      </a:lvl4pPr>
      <a:lvl5pPr marL="1143000" indent="-228600" algn="l" defTabSz="914400" rtl="0" eaLnBrk="1" latinLnBrk="0" hangingPunct="1">
        <a:spcBef>
          <a:spcPts val="600"/>
        </a:spcBef>
        <a:buClr>
          <a:schemeClr val="accent1"/>
        </a:buClr>
        <a:buSzPct val="75000"/>
        <a:buFont typeface="Wingdings" pitchFamily="2" charset="2"/>
        <a:buChar char="n"/>
        <a:defRPr sz="1800" kern="1200">
          <a:solidFill>
            <a:schemeClr val="tx1">
              <a:lumMod val="65000"/>
              <a:lumOff val="35000"/>
            </a:schemeClr>
          </a:solidFill>
          <a:latin typeface="+mn-lt"/>
          <a:ea typeface="+mn-ea"/>
          <a:cs typeface="+mn-cs"/>
        </a:defRPr>
      </a:lvl5pPr>
      <a:lvl6pPr marL="1377950" indent="-228600" algn="l" defTabSz="914400" rtl="0" eaLnBrk="1" latinLnBrk="0" hangingPunct="1">
        <a:spcBef>
          <a:spcPct val="20000"/>
        </a:spcBef>
        <a:buClr>
          <a:schemeClr val="accent1">
            <a:lumMod val="60000"/>
            <a:lumOff val="40000"/>
          </a:schemeClr>
        </a:buClr>
        <a:buSzPct val="75000"/>
        <a:buFont typeface="Wingdings" pitchFamily="2" charset="2"/>
        <a:buChar char=""/>
        <a:defRPr lang="en-US" sz="1800" kern="1200" dirty="0" smtClean="0">
          <a:solidFill>
            <a:schemeClr val="tx1">
              <a:lumMod val="65000"/>
              <a:lumOff val="35000"/>
            </a:schemeClr>
          </a:solidFill>
          <a:latin typeface="+mn-lt"/>
          <a:ea typeface="+mn-ea"/>
          <a:cs typeface="+mn-cs"/>
        </a:defRPr>
      </a:lvl6pPr>
      <a:lvl7pPr marL="1603375" indent="-228600" algn="l" defTabSz="914400" rtl="0" eaLnBrk="1" latinLnBrk="0" hangingPunct="1">
        <a:spcBef>
          <a:spcPct val="20000"/>
        </a:spcBef>
        <a:buClr>
          <a:schemeClr val="accent1"/>
        </a:buClr>
        <a:buSzPct val="75000"/>
        <a:buFont typeface="Wingdings" pitchFamily="2" charset="2"/>
        <a:buChar char=""/>
        <a:defRPr lang="en-US" sz="1800" kern="1200" baseline="0" dirty="0" smtClean="0">
          <a:solidFill>
            <a:schemeClr val="tx1">
              <a:lumMod val="65000"/>
              <a:lumOff val="35000"/>
            </a:schemeClr>
          </a:solidFill>
          <a:latin typeface="+mn-lt"/>
          <a:ea typeface="+mn-ea"/>
          <a:cs typeface="+mn-cs"/>
        </a:defRPr>
      </a:lvl7pPr>
      <a:lvl8pPr marL="1830388" indent="-228600" algn="l" defTabSz="914400" rtl="0" eaLnBrk="1" latinLnBrk="0" hangingPunct="1">
        <a:spcBef>
          <a:spcPct val="20000"/>
        </a:spcBef>
        <a:buClr>
          <a:schemeClr val="accent1">
            <a:lumMod val="60000"/>
            <a:lumOff val="40000"/>
          </a:schemeClr>
        </a:buClr>
        <a:buSzPct val="75000"/>
        <a:buFont typeface="Wingdings" pitchFamily="2" charset="2"/>
        <a:buChar char=""/>
        <a:defRPr lang="en-US" sz="1800" kern="1200" baseline="0" dirty="0" smtClean="0">
          <a:solidFill>
            <a:schemeClr val="tx1">
              <a:lumMod val="65000"/>
              <a:lumOff val="35000"/>
            </a:schemeClr>
          </a:solidFill>
          <a:latin typeface="+mn-lt"/>
          <a:ea typeface="+mn-ea"/>
          <a:cs typeface="+mn-cs"/>
        </a:defRPr>
      </a:lvl8pPr>
      <a:lvl9pPr marL="2057400" indent="-228600" algn="l" defTabSz="914400" rtl="0" eaLnBrk="1" latinLnBrk="0" hangingPunct="1">
        <a:spcBef>
          <a:spcPct val="20000"/>
        </a:spcBef>
        <a:buClr>
          <a:schemeClr val="accent1"/>
        </a:buClr>
        <a:buSzPct val="75000"/>
        <a:buFont typeface="Wingdings" pitchFamily="2" charset="2"/>
        <a:buChar char=""/>
        <a:defRPr lang="en-US" sz="1800" kern="1200" baseline="0" dirty="0">
          <a:solidFill>
            <a:schemeClr val="tx1">
              <a:lumMod val="65000"/>
              <a:lumOff val="35000"/>
            </a:schemeClr>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2.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notesSlide" Target="../notesSlides/notesSlide9.xml"/><Relationship Id="rId1" Type="http://schemas.openxmlformats.org/officeDocument/2006/relationships/slideLayout" Target="../slideLayouts/slideLayout22.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22.xml"/></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8.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png"/><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2.xml.rels><?xml version="1.0" encoding="UTF-8" standalone="yes"?>
<Relationships xmlns="http://schemas.openxmlformats.org/package/2006/relationships"><Relationship Id="rId8" Type="http://schemas.openxmlformats.org/officeDocument/2006/relationships/image" Target="../media/image8.emf"/><Relationship Id="rId13" Type="http://schemas.openxmlformats.org/officeDocument/2006/relationships/image" Target="../media/image13.png"/><Relationship Id="rId3" Type="http://schemas.openxmlformats.org/officeDocument/2006/relationships/image" Target="../media/image4.png"/><Relationship Id="rId7" Type="http://schemas.openxmlformats.org/officeDocument/2006/relationships/image" Target="../media/image7.png"/><Relationship Id="rId12"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6.png"/><Relationship Id="rId11" Type="http://schemas.openxmlformats.org/officeDocument/2006/relationships/image" Target="../media/image11.wmf"/><Relationship Id="rId5" Type="http://schemas.openxmlformats.org/officeDocument/2006/relationships/image" Target="../media/image5.png"/><Relationship Id="rId10" Type="http://schemas.openxmlformats.org/officeDocument/2006/relationships/image" Target="../media/image10.emf"/><Relationship Id="rId4" Type="http://schemas.openxmlformats.org/officeDocument/2006/relationships/hyperlink" Target="http://www.nature.com/ni/journal/v6/n11/index.html" TargetMode="External"/><Relationship Id="rId9" Type="http://schemas.openxmlformats.org/officeDocument/2006/relationships/image" Target="../media/image9.png"/></Relationships>
</file>

<file path=ppt/slides/_rels/slide20.xml.rels><?xml version="1.0" encoding="UTF-8" standalone="yes"?>
<Relationships xmlns="http://schemas.openxmlformats.org/package/2006/relationships"><Relationship Id="rId2" Type="http://schemas.openxmlformats.org/officeDocument/2006/relationships/image" Target="../media/image40.emf"/><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4.xml"/><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notesSlide" Target="../notesSlides/notesSlide15.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notesSlide" Target="../notesSlides/notesSlide16.xml"/><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7.xml"/><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8.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0.xml"/><Relationship Id="rId1" Type="http://schemas.openxmlformats.org/officeDocument/2006/relationships/slideLayout" Target="../slideLayouts/slideLayout22.xml"/><Relationship Id="rId6" Type="http://schemas.microsoft.com/office/2007/relationships/hdphoto" Target="../media/hdphoto5.wdp"/><Relationship Id="rId5" Type="http://schemas.openxmlformats.org/officeDocument/2006/relationships/image" Target="../media/image46.png"/><Relationship Id="rId4" Type="http://schemas.microsoft.com/office/2007/relationships/hdphoto" Target="../media/hdphoto4.wdp"/></Relationships>
</file>

<file path=ppt/slides/_rels/slide2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2.xml"/><Relationship Id="rId1" Type="http://schemas.openxmlformats.org/officeDocument/2006/relationships/slideLayout" Target="../slideLayouts/slideLayout22.xml"/><Relationship Id="rId4" Type="http://schemas.openxmlformats.org/officeDocument/2006/relationships/chart" Target="../charts/chart1.xml"/></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22.xml"/><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3.xml"/><Relationship Id="rId1" Type="http://schemas.openxmlformats.org/officeDocument/2006/relationships/slideLayout" Target="../slideLayouts/slideLayout22.xml"/><Relationship Id="rId4" Type="http://schemas.openxmlformats.org/officeDocument/2006/relationships/chart" Target="../charts/chart2.xml"/></Relationships>
</file>

<file path=ppt/slides/_rels/slide3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4.xml"/><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3.xml"/></Relationships>
</file>

<file path=ppt/slides/_rels/slide8.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25.png"/><Relationship Id="rId18" Type="http://schemas.openxmlformats.org/officeDocument/2006/relationships/image" Target="../media/image30.png"/><Relationship Id="rId3" Type="http://schemas.openxmlformats.org/officeDocument/2006/relationships/image" Target="../media/image17.png"/><Relationship Id="rId7" Type="http://schemas.openxmlformats.org/officeDocument/2006/relationships/image" Target="../media/image20.png"/><Relationship Id="rId12" Type="http://schemas.openxmlformats.org/officeDocument/2006/relationships/image" Target="../media/image24.png"/><Relationship Id="rId17" Type="http://schemas.openxmlformats.org/officeDocument/2006/relationships/image" Target="../media/image29.png"/><Relationship Id="rId2" Type="http://schemas.openxmlformats.org/officeDocument/2006/relationships/image" Target="../media/image16.png"/><Relationship Id="rId16" Type="http://schemas.openxmlformats.org/officeDocument/2006/relationships/image" Target="../media/image28.png"/><Relationship Id="rId1" Type="http://schemas.openxmlformats.org/officeDocument/2006/relationships/slideLayout" Target="../slideLayouts/slideLayout22.xml"/><Relationship Id="rId6" Type="http://schemas.openxmlformats.org/officeDocument/2006/relationships/image" Target="../media/image19.png"/><Relationship Id="rId11" Type="http://schemas.openxmlformats.org/officeDocument/2006/relationships/image" Target="../media/image23.png"/><Relationship Id="rId5" Type="http://schemas.microsoft.com/office/2007/relationships/hdphoto" Target="../media/hdphoto2.wdp"/><Relationship Id="rId15" Type="http://schemas.openxmlformats.org/officeDocument/2006/relationships/image" Target="../media/image27.png"/><Relationship Id="rId10" Type="http://schemas.openxmlformats.org/officeDocument/2006/relationships/image" Target="../media/image22.png"/><Relationship Id="rId19" Type="http://schemas.openxmlformats.org/officeDocument/2006/relationships/image" Target="../media/image31.png"/><Relationship Id="rId4" Type="http://schemas.openxmlformats.org/officeDocument/2006/relationships/image" Target="../media/image18.png"/><Relationship Id="rId9" Type="http://schemas.microsoft.com/office/2007/relationships/hdphoto" Target="../media/hdphoto3.wdp"/><Relationship Id="rId14" Type="http://schemas.openxmlformats.org/officeDocument/2006/relationships/image" Target="../media/image26.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207568" y="4653136"/>
            <a:ext cx="9595792" cy="504056"/>
          </a:xfrm>
        </p:spPr>
        <p:txBody>
          <a:bodyPr>
            <a:noAutofit/>
          </a:bodyPr>
          <a:lstStyle/>
          <a:p>
            <a:pPr algn="r"/>
            <a:r>
              <a:rPr lang="cs-CZ" b="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Možnosti biologické léčby Type 2- </a:t>
            </a:r>
            <a:r>
              <a:rPr lang="cs-CZ" b="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b="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cs-CZ" b="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endotypů</a:t>
            </a:r>
            <a:r>
              <a:rPr lang="cs-CZ" b="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astmatu</a:t>
            </a:r>
            <a:endParaRPr lang="cs-CZ"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4" name="Picture 30" descr="logo UKIA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80376" y="548680"/>
            <a:ext cx="1944216" cy="1377984"/>
          </a:xfrm>
          <a:prstGeom prst="rect">
            <a:avLst/>
          </a:prstGeom>
          <a:noFill/>
          <a:ln>
            <a:noFill/>
          </a:ln>
          <a:effectLst>
            <a:outerShdw blurRad="63500" dist="50800" dir="2400000" sx="97000" sy="97000" algn="ctr" rotWithShape="0">
              <a:schemeClr val="bg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4"/>
          <p:cNvPicPr>
            <a:picLocks noChangeAspect="1"/>
          </p:cNvPicPr>
          <p:nvPr/>
        </p:nvPicPr>
        <p:blipFill>
          <a:blip r:embed="rId4"/>
          <a:stretch>
            <a:fillRect/>
          </a:stretch>
        </p:blipFill>
        <p:spPr>
          <a:xfrm>
            <a:off x="6672064" y="2541550"/>
            <a:ext cx="1728192" cy="1751546"/>
          </a:xfrm>
          <a:prstGeom prst="rect">
            <a:avLst/>
          </a:prstGeom>
          <a:effectLst/>
        </p:spPr>
      </p:pic>
      <p:pic>
        <p:nvPicPr>
          <p:cNvPr id="8" name="Obrázek 7"/>
          <p:cNvPicPr>
            <a:picLocks noChangeAspect="1"/>
          </p:cNvPicPr>
          <p:nvPr/>
        </p:nvPicPr>
        <p:blipFill>
          <a:blip r:embed="rId5"/>
          <a:stretch>
            <a:fillRect/>
          </a:stretch>
        </p:blipFill>
        <p:spPr>
          <a:xfrm>
            <a:off x="1919536" y="318661"/>
            <a:ext cx="4032448" cy="3974435"/>
          </a:xfrm>
          <a:prstGeom prst="rect">
            <a:avLst/>
          </a:prstGeom>
          <a:ln>
            <a:noFill/>
          </a:ln>
          <a:effectLst>
            <a:softEdge rad="127000"/>
          </a:effectLst>
        </p:spPr>
      </p:pic>
      <p:sp>
        <p:nvSpPr>
          <p:cNvPr id="10" name="Subtitle 2">
            <a:extLst>
              <a:ext uri="{FF2B5EF4-FFF2-40B4-BE49-F238E27FC236}">
                <a16:creationId xmlns:a16="http://schemas.microsoft.com/office/drawing/2014/main" id="{7A6236A6-0A95-034E-966C-0D2D64002139}"/>
              </a:ext>
            </a:extLst>
          </p:cNvPr>
          <p:cNvSpPr>
            <a:spLocks noGrp="1"/>
          </p:cNvSpPr>
          <p:nvPr>
            <p:ph type="subTitle" idx="1"/>
          </p:nvPr>
        </p:nvSpPr>
        <p:spPr>
          <a:xfrm>
            <a:off x="3503712" y="5373216"/>
            <a:ext cx="8299648" cy="748553"/>
          </a:xfrm>
        </p:spPr>
        <p:txBody>
          <a:bodyPr>
            <a:noAutofit/>
          </a:bodyPr>
          <a:lstStyle/>
          <a:p>
            <a:pPr algn="r"/>
            <a:r>
              <a:rPr lang="en-US" sz="2000" b="1" dirty="0">
                <a:solidFill>
                  <a:schemeClr val="tx1"/>
                </a:solidFill>
                <a:latin typeface="Calibri" panose="020F0502020204030204" pitchFamily="34" charset="0"/>
                <a:cs typeface="Calibri" panose="020F0502020204030204" pitchFamily="34" charset="0"/>
              </a:rPr>
              <a:t>Jakub Novosad, Irena </a:t>
            </a:r>
            <a:r>
              <a:rPr lang="en-US" sz="2000" b="1" dirty="0" err="1">
                <a:solidFill>
                  <a:schemeClr val="tx1"/>
                </a:solidFill>
                <a:latin typeface="Calibri" panose="020F0502020204030204" pitchFamily="34" charset="0"/>
                <a:cs typeface="Calibri" panose="020F0502020204030204" pitchFamily="34" charset="0"/>
              </a:rPr>
              <a:t>Krčmov</a:t>
            </a:r>
            <a:r>
              <a:rPr lang="cs-CZ" sz="2000" b="1" dirty="0">
                <a:solidFill>
                  <a:schemeClr val="tx1"/>
                </a:solidFill>
                <a:latin typeface="Calibri" panose="020F0502020204030204" pitchFamily="34" charset="0"/>
                <a:cs typeface="Calibri" panose="020F0502020204030204" pitchFamily="34" charset="0"/>
              </a:rPr>
              <a:t>á</a:t>
            </a:r>
            <a:endParaRPr lang="en-US" sz="2000" b="1" dirty="0">
              <a:solidFill>
                <a:schemeClr val="tx1"/>
              </a:solidFill>
              <a:latin typeface="Calibri" panose="020F0502020204030204" pitchFamily="34" charset="0"/>
              <a:cs typeface="Calibri" panose="020F0502020204030204" pitchFamily="34" charset="0"/>
            </a:endParaRPr>
          </a:p>
          <a:p>
            <a:pPr algn="r"/>
            <a:r>
              <a:rPr lang="en-US" sz="1600" dirty="0" err="1">
                <a:solidFill>
                  <a:schemeClr val="tx1"/>
                </a:solidFill>
                <a:latin typeface="Calibri" panose="020F0502020204030204" pitchFamily="34" charset="0"/>
                <a:cs typeface="Calibri" panose="020F0502020204030204" pitchFamily="34" charset="0"/>
              </a:rPr>
              <a:t>Ústav</a:t>
            </a:r>
            <a:r>
              <a:rPr lang="en-US" sz="1600" dirty="0">
                <a:solidFill>
                  <a:schemeClr val="tx1"/>
                </a:solidFill>
                <a:latin typeface="Calibri" panose="020F0502020204030204" pitchFamily="34" charset="0"/>
                <a:cs typeface="Calibri" panose="020F0502020204030204" pitchFamily="34" charset="0"/>
              </a:rPr>
              <a:t> </a:t>
            </a:r>
            <a:r>
              <a:rPr lang="en-US" sz="1600" dirty="0" err="1">
                <a:solidFill>
                  <a:schemeClr val="tx1"/>
                </a:solidFill>
                <a:latin typeface="Calibri" panose="020F0502020204030204" pitchFamily="34" charset="0"/>
                <a:cs typeface="Calibri" panose="020F0502020204030204" pitchFamily="34" charset="0"/>
              </a:rPr>
              <a:t>klinické</a:t>
            </a:r>
            <a:r>
              <a:rPr lang="en-US" sz="1600" dirty="0">
                <a:solidFill>
                  <a:schemeClr val="tx1"/>
                </a:solidFill>
                <a:latin typeface="Calibri" panose="020F0502020204030204" pitchFamily="34" charset="0"/>
                <a:cs typeface="Calibri" panose="020F0502020204030204" pitchFamily="34" charset="0"/>
              </a:rPr>
              <a:t> </a:t>
            </a:r>
            <a:r>
              <a:rPr lang="en-US" sz="1600" dirty="0" err="1">
                <a:solidFill>
                  <a:schemeClr val="tx1"/>
                </a:solidFill>
                <a:latin typeface="Calibri" panose="020F0502020204030204" pitchFamily="34" charset="0"/>
                <a:cs typeface="Calibri" panose="020F0502020204030204" pitchFamily="34" charset="0"/>
              </a:rPr>
              <a:t>imunologie</a:t>
            </a:r>
            <a:r>
              <a:rPr lang="en-US" sz="1600" dirty="0">
                <a:solidFill>
                  <a:schemeClr val="tx1"/>
                </a:solidFill>
                <a:latin typeface="Calibri" panose="020F0502020204030204" pitchFamily="34" charset="0"/>
                <a:cs typeface="Calibri" panose="020F0502020204030204" pitchFamily="34" charset="0"/>
              </a:rPr>
              <a:t> a </a:t>
            </a:r>
            <a:r>
              <a:rPr lang="en-US" sz="1600" dirty="0" err="1">
                <a:solidFill>
                  <a:schemeClr val="tx1"/>
                </a:solidFill>
                <a:latin typeface="Calibri" panose="020F0502020204030204" pitchFamily="34" charset="0"/>
                <a:cs typeface="Calibri" panose="020F0502020204030204" pitchFamily="34" charset="0"/>
              </a:rPr>
              <a:t>alergologie</a:t>
            </a:r>
            <a:r>
              <a:rPr lang="en-US" sz="1600" dirty="0">
                <a:solidFill>
                  <a:schemeClr val="tx1"/>
                </a:solidFill>
                <a:latin typeface="Calibri" panose="020F0502020204030204" pitchFamily="34" charset="0"/>
                <a:cs typeface="Calibri" panose="020F0502020204030204" pitchFamily="34" charset="0"/>
              </a:rPr>
              <a:t>, </a:t>
            </a:r>
            <a:r>
              <a:rPr lang="en-US" sz="1600" dirty="0" err="1">
                <a:solidFill>
                  <a:schemeClr val="tx1"/>
                </a:solidFill>
                <a:latin typeface="Calibri" panose="020F0502020204030204" pitchFamily="34" charset="0"/>
                <a:cs typeface="Calibri" panose="020F0502020204030204" pitchFamily="34" charset="0"/>
              </a:rPr>
              <a:t>Fakultní</a:t>
            </a:r>
            <a:r>
              <a:rPr lang="en-US" sz="1600" dirty="0">
                <a:solidFill>
                  <a:schemeClr val="tx1"/>
                </a:solidFill>
                <a:latin typeface="Calibri" panose="020F0502020204030204" pitchFamily="34" charset="0"/>
                <a:cs typeface="Calibri" panose="020F0502020204030204" pitchFamily="34" charset="0"/>
              </a:rPr>
              <a:t> </a:t>
            </a:r>
            <a:r>
              <a:rPr lang="en-US" sz="1600" dirty="0" err="1">
                <a:solidFill>
                  <a:schemeClr val="tx1"/>
                </a:solidFill>
                <a:latin typeface="Calibri" panose="020F0502020204030204" pitchFamily="34" charset="0"/>
                <a:cs typeface="Calibri" panose="020F0502020204030204" pitchFamily="34" charset="0"/>
              </a:rPr>
              <a:t>nemocnice</a:t>
            </a:r>
            <a:r>
              <a:rPr lang="en-US" sz="1600" dirty="0">
                <a:solidFill>
                  <a:schemeClr val="tx1"/>
                </a:solidFill>
                <a:latin typeface="Calibri" panose="020F0502020204030204" pitchFamily="34" charset="0"/>
                <a:cs typeface="Calibri" panose="020F0502020204030204" pitchFamily="34" charset="0"/>
              </a:rPr>
              <a:t>, Hradec </a:t>
            </a:r>
            <a:r>
              <a:rPr lang="en-US" sz="1600" dirty="0" err="1">
                <a:solidFill>
                  <a:schemeClr val="tx1"/>
                </a:solidFill>
                <a:latin typeface="Calibri" panose="020F0502020204030204" pitchFamily="34" charset="0"/>
                <a:cs typeface="Calibri" panose="020F0502020204030204" pitchFamily="34" charset="0"/>
              </a:rPr>
              <a:t>Králové</a:t>
            </a:r>
            <a:endParaRPr lang="en-US" sz="1600" dirty="0">
              <a:solidFill>
                <a:schemeClr val="tx1"/>
              </a:solidFill>
              <a:latin typeface="Calibri" panose="020F0502020204030204" pitchFamily="34" charset="0"/>
              <a:cs typeface="Calibri" panose="020F0502020204030204" pitchFamily="34" charset="0"/>
            </a:endParaRPr>
          </a:p>
        </p:txBody>
      </p:sp>
      <p:sp>
        <p:nvSpPr>
          <p:cNvPr id="11" name="Obdélník 6">
            <a:extLst>
              <a:ext uri="{FF2B5EF4-FFF2-40B4-BE49-F238E27FC236}">
                <a16:creationId xmlns:a16="http://schemas.microsoft.com/office/drawing/2014/main" id="{28792B64-4922-4245-AFA0-BEC21E567E28}"/>
              </a:ext>
            </a:extLst>
          </p:cNvPr>
          <p:cNvSpPr/>
          <p:nvPr/>
        </p:nvSpPr>
        <p:spPr>
          <a:xfrm>
            <a:off x="623392" y="6330807"/>
            <a:ext cx="11179968" cy="307777"/>
          </a:xfrm>
          <a:prstGeom prst="rect">
            <a:avLst/>
          </a:prstGeom>
        </p:spPr>
        <p:txBody>
          <a:bodyPr wrap="square">
            <a:spAutoFit/>
          </a:bodyPr>
          <a:lstStyle/>
          <a:p>
            <a:pPr algn="r"/>
            <a:r>
              <a:rPr lang="cs-CZ" sz="1400" dirty="0"/>
              <a:t>4. </a:t>
            </a:r>
            <a:r>
              <a:rPr lang="cs-CZ" sz="1400" dirty="0" err="1"/>
              <a:t>setkáni</a:t>
            </a:r>
            <a:r>
              <a:rPr lang="cs-CZ" sz="1400" dirty="0"/>
              <a:t>́ </a:t>
            </a:r>
            <a:r>
              <a:rPr lang="cs-CZ" sz="1400" dirty="0" err="1"/>
              <a:t>lékařu</a:t>
            </a:r>
            <a:r>
              <a:rPr lang="cs-CZ" sz="1400" dirty="0"/>
              <a:t>̊ center pro </a:t>
            </a:r>
            <a:r>
              <a:rPr lang="cs-CZ" sz="1400" dirty="0" err="1"/>
              <a:t>těžke</a:t>
            </a:r>
            <a:r>
              <a:rPr lang="cs-CZ" sz="1400" dirty="0"/>
              <a:t>́ astma </a:t>
            </a:r>
            <a:r>
              <a:rPr lang="cs-CZ" sz="1400" dirty="0" err="1"/>
              <a:t>Národni</a:t>
            </a:r>
            <a:r>
              <a:rPr lang="cs-CZ" sz="1400" dirty="0"/>
              <a:t>́ centrum pro </a:t>
            </a:r>
            <a:r>
              <a:rPr lang="cs-CZ" sz="1400" dirty="0" err="1"/>
              <a:t>těžke</a:t>
            </a:r>
            <a:r>
              <a:rPr lang="cs-CZ" sz="1400" dirty="0"/>
              <a:t>́ astma, 3.6.2022 </a:t>
            </a:r>
            <a:r>
              <a:rPr lang="cs-CZ" sz="1400" b="1" dirty="0" err="1"/>
              <a:t>Kongresove</a:t>
            </a:r>
            <a:r>
              <a:rPr lang="cs-CZ" sz="1400" b="1" dirty="0"/>
              <a:t>́ centrum City Praha </a:t>
            </a:r>
            <a:endParaRPr lang="cs-CZ" sz="1600" dirty="0"/>
          </a:p>
        </p:txBody>
      </p:sp>
    </p:spTree>
    <p:extLst>
      <p:ext uri="{BB962C8B-B14F-4D97-AF65-F5344CB8AC3E}">
        <p14:creationId xmlns:p14="http://schemas.microsoft.com/office/powerpoint/2010/main" val="283094101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0" name="Obdélník 39"/>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cxnSp>
        <p:nvCxnSpPr>
          <p:cNvPr id="2" name="Straight Connector 40">
            <a:extLst>
              <a:ext uri="{FF2B5EF4-FFF2-40B4-BE49-F238E27FC236}">
                <a16:creationId xmlns:a16="http://schemas.microsoft.com/office/drawing/2014/main" id="{04712C42-EDDE-0040-BC28-F74DC9088DA1}"/>
              </a:ext>
            </a:extLst>
          </p:cNvPr>
          <p:cNvCxnSpPr>
            <a:cxnSpLocks/>
            <a:endCxn id="17" idx="2"/>
          </p:cNvCxnSpPr>
          <p:nvPr/>
        </p:nvCxnSpPr>
        <p:spPr>
          <a:xfrm>
            <a:off x="1100863" y="5821858"/>
            <a:ext cx="9552200" cy="0"/>
          </a:xfrm>
          <a:prstGeom prst="line">
            <a:avLst/>
          </a:prstGeom>
          <a:ln w="38100" cap="sq">
            <a:solidFill>
              <a:schemeClr val="tx2"/>
            </a:solidFill>
            <a:bevel/>
            <a:headEnd type="diamond"/>
            <a:tailEnd type="diamond"/>
          </a:ln>
        </p:spPr>
        <p:style>
          <a:lnRef idx="1">
            <a:schemeClr val="accent1"/>
          </a:lnRef>
          <a:fillRef idx="0">
            <a:schemeClr val="accent1"/>
          </a:fillRef>
          <a:effectRef idx="0">
            <a:schemeClr val="accent1"/>
          </a:effectRef>
          <a:fontRef idx="minor">
            <a:schemeClr val="tx1"/>
          </a:fontRef>
        </p:style>
      </p:cxnSp>
      <p:sp>
        <p:nvSpPr>
          <p:cNvPr id="3" name="TextBox 41">
            <a:extLst>
              <a:ext uri="{FF2B5EF4-FFF2-40B4-BE49-F238E27FC236}">
                <a16:creationId xmlns:a16="http://schemas.microsoft.com/office/drawing/2014/main" id="{EDF9D196-12ED-234F-88B5-BE9DE66805AB}"/>
              </a:ext>
            </a:extLst>
          </p:cNvPr>
          <p:cNvSpPr txBox="1"/>
          <p:nvPr/>
        </p:nvSpPr>
        <p:spPr>
          <a:xfrm>
            <a:off x="1879250" y="5959439"/>
            <a:ext cx="1618554" cy="420564"/>
          </a:xfrm>
          <a:prstGeom prst="rect">
            <a:avLst/>
          </a:prstGeom>
          <a:noFill/>
        </p:spPr>
        <p:txBody>
          <a:bodyPr wrap="square" rtlCol="0">
            <a:spAutoFit/>
          </a:bodyPr>
          <a:lstStyle/>
          <a:p>
            <a:pPr algn="ctr"/>
            <a:r>
              <a:rPr lang="en-US" sz="2133" dirty="0">
                <a:solidFill>
                  <a:schemeClr val="tx2"/>
                </a:solidFill>
                <a:latin typeface="+mj-lt"/>
              </a:rPr>
              <a:t>2003</a:t>
            </a:r>
            <a:endParaRPr lang="uk-UA" sz="2133" dirty="0">
              <a:solidFill>
                <a:schemeClr val="tx2"/>
              </a:solidFill>
              <a:latin typeface="+mj-lt"/>
            </a:endParaRPr>
          </a:p>
        </p:txBody>
      </p:sp>
      <p:cxnSp>
        <p:nvCxnSpPr>
          <p:cNvPr id="4" name="Straight Connector 42">
            <a:extLst>
              <a:ext uri="{FF2B5EF4-FFF2-40B4-BE49-F238E27FC236}">
                <a16:creationId xmlns:a16="http://schemas.microsoft.com/office/drawing/2014/main" id="{F74222F6-DD7F-7448-BFB6-851B88608702}"/>
              </a:ext>
            </a:extLst>
          </p:cNvPr>
          <p:cNvCxnSpPr>
            <a:stCxn id="6" idx="4"/>
            <a:endCxn id="5" idx="0"/>
          </p:cNvCxnSpPr>
          <p:nvPr/>
        </p:nvCxnSpPr>
        <p:spPr>
          <a:xfrm>
            <a:off x="2688527" y="3530561"/>
            <a:ext cx="0" cy="2226559"/>
          </a:xfrm>
          <a:prstGeom prst="line">
            <a:avLst/>
          </a:prstGeom>
          <a:ln w="38100" cap="sq">
            <a:solidFill>
              <a:schemeClr val="tx2"/>
            </a:solidFill>
            <a:prstDash val="sysDash"/>
            <a:bevel/>
            <a:headEnd type="none"/>
            <a:tailEnd type="none"/>
          </a:ln>
        </p:spPr>
        <p:style>
          <a:lnRef idx="1">
            <a:schemeClr val="accent1"/>
          </a:lnRef>
          <a:fillRef idx="0">
            <a:schemeClr val="accent1"/>
          </a:fillRef>
          <a:effectRef idx="0">
            <a:schemeClr val="accent1"/>
          </a:effectRef>
          <a:fontRef idx="minor">
            <a:schemeClr val="tx1"/>
          </a:fontRef>
        </p:style>
      </p:cxnSp>
      <p:sp>
        <p:nvSpPr>
          <p:cNvPr id="5" name="Oval 43">
            <a:extLst>
              <a:ext uri="{FF2B5EF4-FFF2-40B4-BE49-F238E27FC236}">
                <a16:creationId xmlns:a16="http://schemas.microsoft.com/office/drawing/2014/main" id="{96747094-8BBE-D347-AD11-56A3320ACAEF}"/>
              </a:ext>
            </a:extLst>
          </p:cNvPr>
          <p:cNvSpPr/>
          <p:nvPr/>
        </p:nvSpPr>
        <p:spPr>
          <a:xfrm>
            <a:off x="2621087" y="5757120"/>
            <a:ext cx="134879" cy="134879"/>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uk-UA" sz="1867">
              <a:solidFill>
                <a:schemeClr val="tx1"/>
              </a:solidFill>
            </a:endParaRPr>
          </a:p>
        </p:txBody>
      </p:sp>
      <p:sp>
        <p:nvSpPr>
          <p:cNvPr id="6" name="Oval 44">
            <a:extLst>
              <a:ext uri="{FF2B5EF4-FFF2-40B4-BE49-F238E27FC236}">
                <a16:creationId xmlns:a16="http://schemas.microsoft.com/office/drawing/2014/main" id="{E39D6EBE-44B1-D64A-9357-FAF3EB9DD25F}"/>
              </a:ext>
            </a:extLst>
          </p:cNvPr>
          <p:cNvSpPr/>
          <p:nvPr/>
        </p:nvSpPr>
        <p:spPr>
          <a:xfrm>
            <a:off x="2621087" y="3395682"/>
            <a:ext cx="134879" cy="134879"/>
          </a:xfrm>
          <a:prstGeom prst="ellipse">
            <a:avLst/>
          </a:prstGeom>
          <a:gradFill>
            <a:gsLst>
              <a:gs pos="100000">
                <a:schemeClr val="accent4"/>
              </a:gs>
              <a:gs pos="0">
                <a:schemeClr val="accent3"/>
              </a:gs>
            </a:gsLst>
            <a:lin ang="6600000" scaled="0"/>
          </a:gra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uk-UA" sz="1867">
              <a:solidFill>
                <a:schemeClr val="tx1"/>
              </a:solidFill>
            </a:endParaRPr>
          </a:p>
        </p:txBody>
      </p:sp>
      <p:sp>
        <p:nvSpPr>
          <p:cNvPr id="7" name="TextBox 45">
            <a:extLst>
              <a:ext uri="{FF2B5EF4-FFF2-40B4-BE49-F238E27FC236}">
                <a16:creationId xmlns:a16="http://schemas.microsoft.com/office/drawing/2014/main" id="{B8FFAD64-4F04-3448-8057-F1CC61AA0788}"/>
              </a:ext>
            </a:extLst>
          </p:cNvPr>
          <p:cNvSpPr txBox="1"/>
          <p:nvPr/>
        </p:nvSpPr>
        <p:spPr>
          <a:xfrm>
            <a:off x="1544046" y="2902173"/>
            <a:ext cx="2247698" cy="338554"/>
          </a:xfrm>
          <a:prstGeom prst="rect">
            <a:avLst/>
          </a:prstGeom>
          <a:noFill/>
        </p:spPr>
        <p:txBody>
          <a:bodyPr wrap="square" rtlCol="0">
            <a:spAutoFit/>
          </a:bodyPr>
          <a:lstStyle/>
          <a:p>
            <a:pPr algn="ctr"/>
            <a:r>
              <a:rPr lang="en-US" sz="1600" b="1" dirty="0" err="1">
                <a:latin typeface="+mj-lt"/>
              </a:rPr>
              <a:t>Omalizumab</a:t>
            </a:r>
            <a:r>
              <a:rPr lang="cs-CZ" sz="1600" b="1" dirty="0">
                <a:latin typeface="+mj-lt"/>
              </a:rPr>
              <a:t> (6+)</a:t>
            </a:r>
            <a:endParaRPr lang="en-US" sz="1600" b="1" dirty="0">
              <a:latin typeface="+mj-lt"/>
            </a:endParaRPr>
          </a:p>
        </p:txBody>
      </p:sp>
      <p:cxnSp>
        <p:nvCxnSpPr>
          <p:cNvPr id="8" name="Straight Connector 46">
            <a:extLst>
              <a:ext uri="{FF2B5EF4-FFF2-40B4-BE49-F238E27FC236}">
                <a16:creationId xmlns:a16="http://schemas.microsoft.com/office/drawing/2014/main" id="{84D701E2-4862-2444-8935-3AC3091D2A50}"/>
              </a:ext>
            </a:extLst>
          </p:cNvPr>
          <p:cNvCxnSpPr>
            <a:stCxn id="10" idx="4"/>
            <a:endCxn id="9" idx="0"/>
          </p:cNvCxnSpPr>
          <p:nvPr/>
        </p:nvCxnSpPr>
        <p:spPr>
          <a:xfrm flipH="1">
            <a:off x="6700904" y="3463121"/>
            <a:ext cx="577" cy="2293999"/>
          </a:xfrm>
          <a:prstGeom prst="line">
            <a:avLst/>
          </a:prstGeom>
          <a:ln w="38100" cap="sq">
            <a:solidFill>
              <a:schemeClr val="tx2"/>
            </a:solidFill>
            <a:prstDash val="sysDash"/>
            <a:bevel/>
            <a:headEnd type="none"/>
            <a:tailEnd type="none"/>
          </a:ln>
        </p:spPr>
        <p:style>
          <a:lnRef idx="1">
            <a:schemeClr val="accent1"/>
          </a:lnRef>
          <a:fillRef idx="0">
            <a:schemeClr val="accent1"/>
          </a:fillRef>
          <a:effectRef idx="0">
            <a:schemeClr val="accent1"/>
          </a:effectRef>
          <a:fontRef idx="minor">
            <a:schemeClr val="tx1"/>
          </a:fontRef>
        </p:style>
      </p:cxnSp>
      <p:sp>
        <p:nvSpPr>
          <p:cNvPr id="9" name="Oval 47">
            <a:extLst>
              <a:ext uri="{FF2B5EF4-FFF2-40B4-BE49-F238E27FC236}">
                <a16:creationId xmlns:a16="http://schemas.microsoft.com/office/drawing/2014/main" id="{E3FFE316-ED1F-B545-A9D3-04A4E398464D}"/>
              </a:ext>
            </a:extLst>
          </p:cNvPr>
          <p:cNvSpPr/>
          <p:nvPr/>
        </p:nvSpPr>
        <p:spPr>
          <a:xfrm>
            <a:off x="6633465" y="5757120"/>
            <a:ext cx="134879" cy="134879"/>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uk-UA" sz="1867">
              <a:solidFill>
                <a:schemeClr val="tx1"/>
              </a:solidFill>
            </a:endParaRPr>
          </a:p>
        </p:txBody>
      </p:sp>
      <p:sp>
        <p:nvSpPr>
          <p:cNvPr id="10" name="Oval 48">
            <a:extLst>
              <a:ext uri="{FF2B5EF4-FFF2-40B4-BE49-F238E27FC236}">
                <a16:creationId xmlns:a16="http://schemas.microsoft.com/office/drawing/2014/main" id="{2E264159-AC6D-A646-8DB6-D0D7C43AC0B7}"/>
              </a:ext>
            </a:extLst>
          </p:cNvPr>
          <p:cNvSpPr/>
          <p:nvPr/>
        </p:nvSpPr>
        <p:spPr>
          <a:xfrm>
            <a:off x="6634042" y="3328242"/>
            <a:ext cx="134879" cy="134879"/>
          </a:xfrm>
          <a:prstGeom prst="ellipse">
            <a:avLst/>
          </a:prstGeom>
          <a:gradFill>
            <a:gsLst>
              <a:gs pos="100000">
                <a:schemeClr val="accent4"/>
              </a:gs>
              <a:gs pos="0">
                <a:schemeClr val="accent3"/>
              </a:gs>
            </a:gsLst>
            <a:lin ang="6600000" scaled="0"/>
          </a:gra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uk-UA" sz="1867">
              <a:solidFill>
                <a:schemeClr val="tx1"/>
              </a:solidFill>
            </a:endParaRPr>
          </a:p>
        </p:txBody>
      </p:sp>
      <p:sp>
        <p:nvSpPr>
          <p:cNvPr id="11" name="TextBox 49">
            <a:extLst>
              <a:ext uri="{FF2B5EF4-FFF2-40B4-BE49-F238E27FC236}">
                <a16:creationId xmlns:a16="http://schemas.microsoft.com/office/drawing/2014/main" id="{1E44A339-028F-F846-8052-D039C47B5FDC}"/>
              </a:ext>
            </a:extLst>
          </p:cNvPr>
          <p:cNvSpPr txBox="1"/>
          <p:nvPr/>
        </p:nvSpPr>
        <p:spPr>
          <a:xfrm>
            <a:off x="5730262" y="2904391"/>
            <a:ext cx="1938979" cy="338554"/>
          </a:xfrm>
          <a:prstGeom prst="rect">
            <a:avLst/>
          </a:prstGeom>
          <a:noFill/>
        </p:spPr>
        <p:txBody>
          <a:bodyPr wrap="square" rtlCol="0">
            <a:spAutoFit/>
          </a:bodyPr>
          <a:lstStyle/>
          <a:p>
            <a:pPr algn="ctr"/>
            <a:r>
              <a:rPr lang="cs-CZ" sz="1600" b="1" dirty="0" err="1">
                <a:latin typeface="+mj-lt"/>
              </a:rPr>
              <a:t>Reslizumab</a:t>
            </a:r>
            <a:r>
              <a:rPr lang="cs-CZ" sz="1600" b="1" dirty="0">
                <a:latin typeface="+mj-lt"/>
              </a:rPr>
              <a:t> (18+)</a:t>
            </a:r>
            <a:r>
              <a:rPr lang="cs-CZ" sz="800" b="1" dirty="0">
                <a:latin typeface="+mj-lt"/>
              </a:rPr>
              <a:t> </a:t>
            </a:r>
            <a:endParaRPr lang="uk-UA" sz="800" b="1" dirty="0">
              <a:latin typeface="+mj-lt"/>
            </a:endParaRPr>
          </a:p>
        </p:txBody>
      </p:sp>
      <p:cxnSp>
        <p:nvCxnSpPr>
          <p:cNvPr id="12" name="Straight Connector 50">
            <a:extLst>
              <a:ext uri="{FF2B5EF4-FFF2-40B4-BE49-F238E27FC236}">
                <a16:creationId xmlns:a16="http://schemas.microsoft.com/office/drawing/2014/main" id="{22F6CE58-DBB5-E247-8E85-41F716CFB975}"/>
              </a:ext>
            </a:extLst>
          </p:cNvPr>
          <p:cNvCxnSpPr>
            <a:stCxn id="14" idx="4"/>
            <a:endCxn id="13" idx="0"/>
          </p:cNvCxnSpPr>
          <p:nvPr/>
        </p:nvCxnSpPr>
        <p:spPr>
          <a:xfrm flipH="1">
            <a:off x="8707440" y="5491607"/>
            <a:ext cx="462" cy="265513"/>
          </a:xfrm>
          <a:prstGeom prst="line">
            <a:avLst/>
          </a:prstGeom>
          <a:ln w="38100" cap="sq">
            <a:solidFill>
              <a:schemeClr val="tx2"/>
            </a:solidFill>
            <a:prstDash val="sysDash"/>
            <a:bevel/>
            <a:headEnd type="none"/>
            <a:tailEnd type="none"/>
          </a:ln>
        </p:spPr>
        <p:style>
          <a:lnRef idx="1">
            <a:schemeClr val="accent1"/>
          </a:lnRef>
          <a:fillRef idx="0">
            <a:schemeClr val="accent1"/>
          </a:fillRef>
          <a:effectRef idx="0">
            <a:schemeClr val="accent1"/>
          </a:effectRef>
          <a:fontRef idx="minor">
            <a:schemeClr val="tx1"/>
          </a:fontRef>
        </p:style>
      </p:cxnSp>
      <p:sp>
        <p:nvSpPr>
          <p:cNvPr id="13" name="Oval 51">
            <a:extLst>
              <a:ext uri="{FF2B5EF4-FFF2-40B4-BE49-F238E27FC236}">
                <a16:creationId xmlns:a16="http://schemas.microsoft.com/office/drawing/2014/main" id="{E665E89A-AF06-B044-B934-9744F2E14FD9}"/>
              </a:ext>
            </a:extLst>
          </p:cNvPr>
          <p:cNvSpPr/>
          <p:nvPr/>
        </p:nvSpPr>
        <p:spPr>
          <a:xfrm>
            <a:off x="8640000" y="5757120"/>
            <a:ext cx="134879" cy="134879"/>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uk-UA" sz="1867">
              <a:solidFill>
                <a:schemeClr val="tx1"/>
              </a:solidFill>
            </a:endParaRPr>
          </a:p>
        </p:txBody>
      </p:sp>
      <p:sp>
        <p:nvSpPr>
          <p:cNvPr id="14" name="Oval 52">
            <a:extLst>
              <a:ext uri="{FF2B5EF4-FFF2-40B4-BE49-F238E27FC236}">
                <a16:creationId xmlns:a16="http://schemas.microsoft.com/office/drawing/2014/main" id="{82FACD5E-22E0-B748-BCA1-0B73AC050544}"/>
              </a:ext>
            </a:extLst>
          </p:cNvPr>
          <p:cNvSpPr/>
          <p:nvPr/>
        </p:nvSpPr>
        <p:spPr>
          <a:xfrm>
            <a:off x="8640462" y="5356728"/>
            <a:ext cx="134879" cy="134879"/>
          </a:xfrm>
          <a:prstGeom prst="ellipse">
            <a:avLst/>
          </a:prstGeom>
          <a:gradFill>
            <a:gsLst>
              <a:gs pos="100000">
                <a:schemeClr val="accent4"/>
              </a:gs>
              <a:gs pos="0">
                <a:schemeClr val="accent3"/>
              </a:gs>
            </a:gsLst>
            <a:lin ang="6600000" scaled="0"/>
          </a:gra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uk-UA" sz="1867">
              <a:solidFill>
                <a:schemeClr val="tx1"/>
              </a:solidFill>
            </a:endParaRPr>
          </a:p>
        </p:txBody>
      </p:sp>
      <p:sp>
        <p:nvSpPr>
          <p:cNvPr id="15" name="TextBox 53">
            <a:extLst>
              <a:ext uri="{FF2B5EF4-FFF2-40B4-BE49-F238E27FC236}">
                <a16:creationId xmlns:a16="http://schemas.microsoft.com/office/drawing/2014/main" id="{E56C9173-B653-E443-B4B1-9899D4519CF1}"/>
              </a:ext>
            </a:extLst>
          </p:cNvPr>
          <p:cNvSpPr txBox="1"/>
          <p:nvPr/>
        </p:nvSpPr>
        <p:spPr>
          <a:xfrm>
            <a:off x="7522409" y="4962654"/>
            <a:ext cx="2390015" cy="338554"/>
          </a:xfrm>
          <a:prstGeom prst="rect">
            <a:avLst/>
          </a:prstGeom>
          <a:noFill/>
        </p:spPr>
        <p:txBody>
          <a:bodyPr wrap="square" rtlCol="0">
            <a:spAutoFit/>
          </a:bodyPr>
          <a:lstStyle/>
          <a:p>
            <a:pPr algn="ctr"/>
            <a:r>
              <a:rPr lang="en-US" sz="1600" b="1" dirty="0" err="1">
                <a:latin typeface="+mj-lt"/>
              </a:rPr>
              <a:t>Benralizumab</a:t>
            </a:r>
            <a:r>
              <a:rPr lang="cs-CZ" sz="1600" b="1" dirty="0">
                <a:latin typeface="+mj-lt"/>
              </a:rPr>
              <a:t> (18+)</a:t>
            </a:r>
            <a:endParaRPr lang="uk-UA" sz="1600" b="1" dirty="0">
              <a:latin typeface="+mj-lt"/>
            </a:endParaRPr>
          </a:p>
        </p:txBody>
      </p:sp>
      <p:cxnSp>
        <p:nvCxnSpPr>
          <p:cNvPr id="16" name="Straight Connector 54">
            <a:extLst>
              <a:ext uri="{FF2B5EF4-FFF2-40B4-BE49-F238E27FC236}">
                <a16:creationId xmlns:a16="http://schemas.microsoft.com/office/drawing/2014/main" id="{A67A6BA6-B69A-8642-B7D9-8CECCD87FED7}"/>
              </a:ext>
            </a:extLst>
          </p:cNvPr>
          <p:cNvCxnSpPr>
            <a:stCxn id="18" idx="4"/>
            <a:endCxn id="17" idx="0"/>
          </p:cNvCxnSpPr>
          <p:nvPr/>
        </p:nvCxnSpPr>
        <p:spPr>
          <a:xfrm>
            <a:off x="10713859" y="3408698"/>
            <a:ext cx="1867" cy="2306701"/>
          </a:xfrm>
          <a:prstGeom prst="line">
            <a:avLst/>
          </a:prstGeom>
          <a:ln w="38100" cap="sq">
            <a:solidFill>
              <a:schemeClr val="tx2"/>
            </a:solidFill>
            <a:prstDash val="sysDash"/>
            <a:bevel/>
            <a:headEnd type="none"/>
            <a:tailEnd type="none"/>
          </a:ln>
        </p:spPr>
        <p:style>
          <a:lnRef idx="1">
            <a:schemeClr val="accent1"/>
          </a:lnRef>
          <a:fillRef idx="0">
            <a:schemeClr val="accent1"/>
          </a:fillRef>
          <a:effectRef idx="0">
            <a:schemeClr val="accent1"/>
          </a:effectRef>
          <a:fontRef idx="minor">
            <a:schemeClr val="tx1"/>
          </a:fontRef>
        </p:style>
      </p:cxnSp>
      <p:sp>
        <p:nvSpPr>
          <p:cNvPr id="17" name="Oval 55">
            <a:extLst>
              <a:ext uri="{FF2B5EF4-FFF2-40B4-BE49-F238E27FC236}">
                <a16:creationId xmlns:a16="http://schemas.microsoft.com/office/drawing/2014/main" id="{BD56CCC0-1E67-DB44-A640-E64DEB8D7166}"/>
              </a:ext>
            </a:extLst>
          </p:cNvPr>
          <p:cNvSpPr/>
          <p:nvPr/>
        </p:nvSpPr>
        <p:spPr>
          <a:xfrm>
            <a:off x="10648286" y="5715399"/>
            <a:ext cx="134879" cy="134879"/>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uk-UA" sz="1867">
              <a:solidFill>
                <a:schemeClr val="tx1"/>
              </a:solidFill>
            </a:endParaRPr>
          </a:p>
        </p:txBody>
      </p:sp>
      <p:sp>
        <p:nvSpPr>
          <p:cNvPr id="18" name="Oval 56">
            <a:extLst>
              <a:ext uri="{FF2B5EF4-FFF2-40B4-BE49-F238E27FC236}">
                <a16:creationId xmlns:a16="http://schemas.microsoft.com/office/drawing/2014/main" id="{FFB3F186-13CB-BA46-A1E4-5E27F0C9620E}"/>
              </a:ext>
            </a:extLst>
          </p:cNvPr>
          <p:cNvSpPr/>
          <p:nvPr/>
        </p:nvSpPr>
        <p:spPr>
          <a:xfrm>
            <a:off x="10646419" y="3273819"/>
            <a:ext cx="134879" cy="134879"/>
          </a:xfrm>
          <a:prstGeom prst="ellipse">
            <a:avLst/>
          </a:prstGeom>
          <a:gradFill>
            <a:gsLst>
              <a:gs pos="100000">
                <a:schemeClr val="accent4"/>
              </a:gs>
              <a:gs pos="0">
                <a:schemeClr val="accent3"/>
              </a:gs>
            </a:gsLst>
            <a:lin ang="6600000" scaled="0"/>
          </a:gra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uk-UA" sz="1867">
              <a:solidFill>
                <a:schemeClr val="tx1"/>
              </a:solidFill>
            </a:endParaRPr>
          </a:p>
        </p:txBody>
      </p:sp>
      <p:sp>
        <p:nvSpPr>
          <p:cNvPr id="19" name="TextBox 57">
            <a:extLst>
              <a:ext uri="{FF2B5EF4-FFF2-40B4-BE49-F238E27FC236}">
                <a16:creationId xmlns:a16="http://schemas.microsoft.com/office/drawing/2014/main" id="{332844F6-6AC7-ED42-87CB-E1FA4779D7DE}"/>
              </a:ext>
            </a:extLst>
          </p:cNvPr>
          <p:cNvSpPr txBox="1"/>
          <p:nvPr/>
        </p:nvSpPr>
        <p:spPr>
          <a:xfrm>
            <a:off x="9671189" y="2943744"/>
            <a:ext cx="2084972" cy="338554"/>
          </a:xfrm>
          <a:prstGeom prst="rect">
            <a:avLst/>
          </a:prstGeom>
          <a:noFill/>
        </p:spPr>
        <p:txBody>
          <a:bodyPr wrap="square" rtlCol="0">
            <a:spAutoFit/>
          </a:bodyPr>
          <a:lstStyle/>
          <a:p>
            <a:r>
              <a:rPr lang="en-US" sz="1600" b="1" dirty="0" err="1">
                <a:latin typeface="+mj-lt"/>
              </a:rPr>
              <a:t>Dupilumab</a:t>
            </a:r>
            <a:r>
              <a:rPr lang="cs-CZ" sz="1600" b="1" dirty="0">
                <a:latin typeface="+mj-lt"/>
              </a:rPr>
              <a:t> (12+)</a:t>
            </a:r>
            <a:endParaRPr lang="uk-UA" sz="1600" b="1" dirty="0">
              <a:latin typeface="+mj-lt"/>
            </a:endParaRPr>
          </a:p>
        </p:txBody>
      </p:sp>
      <p:sp>
        <p:nvSpPr>
          <p:cNvPr id="20" name="TextBox 58">
            <a:extLst>
              <a:ext uri="{FF2B5EF4-FFF2-40B4-BE49-F238E27FC236}">
                <a16:creationId xmlns:a16="http://schemas.microsoft.com/office/drawing/2014/main" id="{E90E3A45-3BEB-CF43-8047-9E940C0865AB}"/>
              </a:ext>
            </a:extLst>
          </p:cNvPr>
          <p:cNvSpPr txBox="1"/>
          <p:nvPr/>
        </p:nvSpPr>
        <p:spPr>
          <a:xfrm>
            <a:off x="3885582" y="5960764"/>
            <a:ext cx="1618554" cy="420564"/>
          </a:xfrm>
          <a:prstGeom prst="rect">
            <a:avLst/>
          </a:prstGeom>
          <a:noFill/>
        </p:spPr>
        <p:txBody>
          <a:bodyPr wrap="square" rtlCol="0">
            <a:spAutoFit/>
          </a:bodyPr>
          <a:lstStyle/>
          <a:p>
            <a:pPr algn="ctr"/>
            <a:r>
              <a:rPr lang="en-US" sz="2133" dirty="0">
                <a:solidFill>
                  <a:schemeClr val="tx2"/>
                </a:solidFill>
                <a:latin typeface="+mj-lt"/>
              </a:rPr>
              <a:t>2015</a:t>
            </a:r>
            <a:endParaRPr lang="uk-UA" sz="2133" dirty="0">
              <a:solidFill>
                <a:schemeClr val="tx2"/>
              </a:solidFill>
              <a:latin typeface="+mj-lt"/>
            </a:endParaRPr>
          </a:p>
        </p:txBody>
      </p:sp>
      <p:cxnSp>
        <p:nvCxnSpPr>
          <p:cNvPr id="22" name="Straight Connector 60">
            <a:extLst>
              <a:ext uri="{FF2B5EF4-FFF2-40B4-BE49-F238E27FC236}">
                <a16:creationId xmlns:a16="http://schemas.microsoft.com/office/drawing/2014/main" id="{5F9E5D26-3590-B645-A92A-84B4E9A7CF63}"/>
              </a:ext>
            </a:extLst>
          </p:cNvPr>
          <p:cNvCxnSpPr>
            <a:stCxn id="24" idx="4"/>
            <a:endCxn id="23" idx="0"/>
          </p:cNvCxnSpPr>
          <p:nvPr/>
        </p:nvCxnSpPr>
        <p:spPr>
          <a:xfrm flipH="1">
            <a:off x="4694485" y="5425221"/>
            <a:ext cx="461" cy="331899"/>
          </a:xfrm>
          <a:prstGeom prst="line">
            <a:avLst/>
          </a:prstGeom>
          <a:ln w="38100" cap="sq">
            <a:solidFill>
              <a:schemeClr val="tx2"/>
            </a:solidFill>
            <a:prstDash val="sysDash"/>
            <a:bevel/>
            <a:headEnd type="none"/>
            <a:tailEnd type="none"/>
          </a:ln>
        </p:spPr>
        <p:style>
          <a:lnRef idx="1">
            <a:schemeClr val="accent1"/>
          </a:lnRef>
          <a:fillRef idx="0">
            <a:schemeClr val="accent1"/>
          </a:fillRef>
          <a:effectRef idx="0">
            <a:schemeClr val="accent1"/>
          </a:effectRef>
          <a:fontRef idx="minor">
            <a:schemeClr val="tx1"/>
          </a:fontRef>
        </p:style>
      </p:cxnSp>
      <p:sp>
        <p:nvSpPr>
          <p:cNvPr id="23" name="Oval 61">
            <a:extLst>
              <a:ext uri="{FF2B5EF4-FFF2-40B4-BE49-F238E27FC236}">
                <a16:creationId xmlns:a16="http://schemas.microsoft.com/office/drawing/2014/main" id="{C934E883-304F-6E4B-AFD4-2D9F7C906B5D}"/>
              </a:ext>
            </a:extLst>
          </p:cNvPr>
          <p:cNvSpPr/>
          <p:nvPr/>
        </p:nvSpPr>
        <p:spPr>
          <a:xfrm>
            <a:off x="4627045" y="5757120"/>
            <a:ext cx="134879" cy="134879"/>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uk-UA" sz="1867">
              <a:solidFill>
                <a:schemeClr val="tx1"/>
              </a:solidFill>
            </a:endParaRPr>
          </a:p>
        </p:txBody>
      </p:sp>
      <p:sp>
        <p:nvSpPr>
          <p:cNvPr id="24" name="Oval 62">
            <a:extLst>
              <a:ext uri="{FF2B5EF4-FFF2-40B4-BE49-F238E27FC236}">
                <a16:creationId xmlns:a16="http://schemas.microsoft.com/office/drawing/2014/main" id="{7C160D97-2E53-A549-B090-455E432E877E}"/>
              </a:ext>
            </a:extLst>
          </p:cNvPr>
          <p:cNvSpPr/>
          <p:nvPr/>
        </p:nvSpPr>
        <p:spPr>
          <a:xfrm>
            <a:off x="4627507" y="5290342"/>
            <a:ext cx="134879" cy="134879"/>
          </a:xfrm>
          <a:prstGeom prst="ellipse">
            <a:avLst/>
          </a:prstGeom>
          <a:gradFill>
            <a:gsLst>
              <a:gs pos="100000">
                <a:schemeClr val="accent4"/>
              </a:gs>
              <a:gs pos="0">
                <a:schemeClr val="accent3"/>
              </a:gs>
            </a:gsLst>
            <a:lin ang="6600000" scaled="0"/>
          </a:gra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uk-UA" sz="1867">
              <a:solidFill>
                <a:schemeClr val="tx1"/>
              </a:solidFill>
            </a:endParaRPr>
          </a:p>
        </p:txBody>
      </p:sp>
      <p:sp>
        <p:nvSpPr>
          <p:cNvPr id="25" name="TextBox 63">
            <a:extLst>
              <a:ext uri="{FF2B5EF4-FFF2-40B4-BE49-F238E27FC236}">
                <a16:creationId xmlns:a16="http://schemas.microsoft.com/office/drawing/2014/main" id="{0E65E4C3-C838-914D-87EF-9D4DD69992BF}"/>
              </a:ext>
            </a:extLst>
          </p:cNvPr>
          <p:cNvSpPr txBox="1"/>
          <p:nvPr/>
        </p:nvSpPr>
        <p:spPr>
          <a:xfrm>
            <a:off x="3687682" y="4784443"/>
            <a:ext cx="2120286" cy="338554"/>
          </a:xfrm>
          <a:prstGeom prst="rect">
            <a:avLst/>
          </a:prstGeom>
          <a:noFill/>
        </p:spPr>
        <p:txBody>
          <a:bodyPr wrap="square" rtlCol="0">
            <a:spAutoFit/>
          </a:bodyPr>
          <a:lstStyle/>
          <a:p>
            <a:pPr algn="ctr"/>
            <a:r>
              <a:rPr lang="cs-CZ" altLang="cs-CZ" sz="1600" b="1" dirty="0" err="1">
                <a:latin typeface="+mj-lt"/>
              </a:rPr>
              <a:t>Mepolizumab</a:t>
            </a:r>
            <a:r>
              <a:rPr lang="cs-CZ" altLang="cs-CZ" sz="1600" b="1" dirty="0">
                <a:latin typeface="+mj-lt"/>
              </a:rPr>
              <a:t> (6+)</a:t>
            </a:r>
          </a:p>
        </p:txBody>
      </p:sp>
      <p:sp>
        <p:nvSpPr>
          <p:cNvPr id="26" name="TextBox 64">
            <a:extLst>
              <a:ext uri="{FF2B5EF4-FFF2-40B4-BE49-F238E27FC236}">
                <a16:creationId xmlns:a16="http://schemas.microsoft.com/office/drawing/2014/main" id="{770E1664-529F-A449-BD41-301284A2EC58}"/>
              </a:ext>
            </a:extLst>
          </p:cNvPr>
          <p:cNvSpPr txBox="1"/>
          <p:nvPr/>
        </p:nvSpPr>
        <p:spPr>
          <a:xfrm>
            <a:off x="7898248" y="5959439"/>
            <a:ext cx="1618554" cy="420564"/>
          </a:xfrm>
          <a:prstGeom prst="rect">
            <a:avLst/>
          </a:prstGeom>
          <a:noFill/>
        </p:spPr>
        <p:txBody>
          <a:bodyPr wrap="square" rtlCol="0">
            <a:spAutoFit/>
          </a:bodyPr>
          <a:lstStyle/>
          <a:p>
            <a:pPr algn="ctr"/>
            <a:r>
              <a:rPr lang="en-US" sz="2133" dirty="0">
                <a:solidFill>
                  <a:schemeClr val="tx2"/>
                </a:solidFill>
                <a:latin typeface="+mj-lt"/>
              </a:rPr>
              <a:t>2017</a:t>
            </a:r>
            <a:endParaRPr lang="uk-UA" sz="2133" dirty="0">
              <a:solidFill>
                <a:schemeClr val="tx2"/>
              </a:solidFill>
              <a:latin typeface="+mj-lt"/>
            </a:endParaRPr>
          </a:p>
        </p:txBody>
      </p:sp>
      <p:sp>
        <p:nvSpPr>
          <p:cNvPr id="27" name="TextBox 65">
            <a:extLst>
              <a:ext uri="{FF2B5EF4-FFF2-40B4-BE49-F238E27FC236}">
                <a16:creationId xmlns:a16="http://schemas.microsoft.com/office/drawing/2014/main" id="{6C0938C8-5814-634F-B787-F568E93BBB81}"/>
              </a:ext>
            </a:extLst>
          </p:cNvPr>
          <p:cNvSpPr txBox="1"/>
          <p:nvPr/>
        </p:nvSpPr>
        <p:spPr>
          <a:xfrm>
            <a:off x="5891916" y="5959439"/>
            <a:ext cx="1618554" cy="420564"/>
          </a:xfrm>
          <a:prstGeom prst="rect">
            <a:avLst/>
          </a:prstGeom>
          <a:noFill/>
        </p:spPr>
        <p:txBody>
          <a:bodyPr wrap="square" rtlCol="0">
            <a:spAutoFit/>
          </a:bodyPr>
          <a:lstStyle/>
          <a:p>
            <a:pPr algn="ctr"/>
            <a:r>
              <a:rPr lang="en-US" sz="2133" dirty="0">
                <a:solidFill>
                  <a:schemeClr val="tx2"/>
                </a:solidFill>
                <a:latin typeface="+mj-lt"/>
              </a:rPr>
              <a:t>2016</a:t>
            </a:r>
            <a:endParaRPr lang="uk-UA" sz="2133" dirty="0">
              <a:solidFill>
                <a:schemeClr val="tx2"/>
              </a:solidFill>
              <a:latin typeface="+mj-lt"/>
            </a:endParaRPr>
          </a:p>
        </p:txBody>
      </p:sp>
      <p:sp>
        <p:nvSpPr>
          <p:cNvPr id="28" name="TextBox 68">
            <a:extLst>
              <a:ext uri="{FF2B5EF4-FFF2-40B4-BE49-F238E27FC236}">
                <a16:creationId xmlns:a16="http://schemas.microsoft.com/office/drawing/2014/main" id="{8F383F1B-3D30-C74E-AE6E-0CCE959705CD}"/>
              </a:ext>
            </a:extLst>
          </p:cNvPr>
          <p:cNvSpPr txBox="1"/>
          <p:nvPr/>
        </p:nvSpPr>
        <p:spPr>
          <a:xfrm>
            <a:off x="9904590" y="5959439"/>
            <a:ext cx="1618554" cy="420564"/>
          </a:xfrm>
          <a:prstGeom prst="rect">
            <a:avLst/>
          </a:prstGeom>
          <a:noFill/>
        </p:spPr>
        <p:txBody>
          <a:bodyPr wrap="square" rtlCol="0">
            <a:spAutoFit/>
          </a:bodyPr>
          <a:lstStyle/>
          <a:p>
            <a:pPr algn="ctr"/>
            <a:r>
              <a:rPr lang="en-US" sz="2133" dirty="0">
                <a:solidFill>
                  <a:schemeClr val="tx2"/>
                </a:solidFill>
                <a:latin typeface="+mj-lt"/>
              </a:rPr>
              <a:t>2019</a:t>
            </a:r>
            <a:endParaRPr lang="uk-UA" sz="2133" dirty="0">
              <a:solidFill>
                <a:schemeClr val="tx2"/>
              </a:solidFill>
              <a:latin typeface="+mj-lt"/>
            </a:endParaRPr>
          </a:p>
        </p:txBody>
      </p:sp>
      <p:sp>
        <p:nvSpPr>
          <p:cNvPr id="33" name="Oval 43">
            <a:extLst>
              <a:ext uri="{FF2B5EF4-FFF2-40B4-BE49-F238E27FC236}">
                <a16:creationId xmlns:a16="http://schemas.microsoft.com/office/drawing/2014/main" id="{3600ABEF-F454-A249-A27B-DA9E2C503C01}"/>
              </a:ext>
            </a:extLst>
          </p:cNvPr>
          <p:cNvSpPr/>
          <p:nvPr/>
        </p:nvSpPr>
        <p:spPr>
          <a:xfrm>
            <a:off x="1020093" y="5757120"/>
            <a:ext cx="134879" cy="134879"/>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uk-UA" sz="1867">
              <a:solidFill>
                <a:schemeClr val="tx1"/>
              </a:solidFill>
            </a:endParaRPr>
          </a:p>
        </p:txBody>
      </p:sp>
      <p:sp>
        <p:nvSpPr>
          <p:cNvPr id="34" name="TextBox 41">
            <a:extLst>
              <a:ext uri="{FF2B5EF4-FFF2-40B4-BE49-F238E27FC236}">
                <a16:creationId xmlns:a16="http://schemas.microsoft.com/office/drawing/2014/main" id="{03D91C28-4B3D-814E-BCEF-364A2D22A954}"/>
              </a:ext>
            </a:extLst>
          </p:cNvPr>
          <p:cNvSpPr txBox="1"/>
          <p:nvPr/>
        </p:nvSpPr>
        <p:spPr>
          <a:xfrm>
            <a:off x="284941" y="5959438"/>
            <a:ext cx="1618554" cy="420564"/>
          </a:xfrm>
          <a:prstGeom prst="rect">
            <a:avLst/>
          </a:prstGeom>
          <a:noFill/>
        </p:spPr>
        <p:txBody>
          <a:bodyPr wrap="square" rtlCol="0">
            <a:spAutoFit/>
          </a:bodyPr>
          <a:lstStyle/>
          <a:p>
            <a:pPr algn="ctr"/>
            <a:r>
              <a:rPr lang="en-US" sz="2133" dirty="0">
                <a:solidFill>
                  <a:schemeClr val="tx2"/>
                </a:solidFill>
                <a:latin typeface="+mj-lt"/>
              </a:rPr>
              <a:t>2000</a:t>
            </a:r>
            <a:endParaRPr lang="uk-UA" sz="2133" dirty="0">
              <a:solidFill>
                <a:schemeClr val="tx2"/>
              </a:solidFill>
              <a:latin typeface="+mj-lt"/>
            </a:endParaRPr>
          </a:p>
        </p:txBody>
      </p:sp>
      <p:pic>
        <p:nvPicPr>
          <p:cNvPr id="35" name="Obrázek 34">
            <a:extLst>
              <a:ext uri="{FF2B5EF4-FFF2-40B4-BE49-F238E27FC236}">
                <a16:creationId xmlns:a16="http://schemas.microsoft.com/office/drawing/2014/main" id="{D73BAE34-BBEC-8643-9104-1CB9AF6BE0CF}"/>
              </a:ext>
            </a:extLst>
          </p:cNvPr>
          <p:cNvPicPr>
            <a:picLocks noChangeAspect="1"/>
          </p:cNvPicPr>
          <p:nvPr/>
        </p:nvPicPr>
        <p:blipFill rotWithShape="1">
          <a:blip r:embed="rId3" cstate="print"/>
          <a:srcRect t="23728" b="24135"/>
          <a:stretch/>
        </p:blipFill>
        <p:spPr>
          <a:xfrm>
            <a:off x="1767869" y="1683987"/>
            <a:ext cx="1984391" cy="1106123"/>
          </a:xfrm>
          <a:prstGeom prst="rect">
            <a:avLst/>
          </a:prstGeom>
        </p:spPr>
      </p:pic>
      <p:pic>
        <p:nvPicPr>
          <p:cNvPr id="36" name="Picture 3">
            <a:extLst>
              <a:ext uri="{FF2B5EF4-FFF2-40B4-BE49-F238E27FC236}">
                <a16:creationId xmlns:a16="http://schemas.microsoft.com/office/drawing/2014/main" id="{60D540A8-57C5-DA42-A865-38394C224C50}"/>
              </a:ext>
            </a:extLst>
          </p:cNvPr>
          <p:cNvPicPr>
            <a:picLocks noChangeAspect="1"/>
          </p:cNvPicPr>
          <p:nvPr/>
        </p:nvPicPr>
        <p:blipFill>
          <a:blip r:embed="rId4" cstate="print"/>
          <a:stretch>
            <a:fillRect/>
          </a:stretch>
        </p:blipFill>
        <p:spPr>
          <a:xfrm>
            <a:off x="4316184" y="3330675"/>
            <a:ext cx="760459" cy="1388065"/>
          </a:xfrm>
          <a:prstGeom prst="rect">
            <a:avLst/>
          </a:prstGeom>
        </p:spPr>
      </p:pic>
      <p:pic>
        <p:nvPicPr>
          <p:cNvPr id="38" name="Picture 6">
            <a:extLst>
              <a:ext uri="{FF2B5EF4-FFF2-40B4-BE49-F238E27FC236}">
                <a16:creationId xmlns:a16="http://schemas.microsoft.com/office/drawing/2014/main" id="{F7350803-68FF-CD4B-BD19-9C9FE56280AA}"/>
              </a:ext>
            </a:extLst>
          </p:cNvPr>
          <p:cNvPicPr>
            <a:picLocks noChangeAspect="1"/>
          </p:cNvPicPr>
          <p:nvPr/>
        </p:nvPicPr>
        <p:blipFill>
          <a:blip r:embed="rId5" cstate="print"/>
          <a:stretch>
            <a:fillRect/>
          </a:stretch>
        </p:blipFill>
        <p:spPr>
          <a:xfrm>
            <a:off x="5795872" y="1268972"/>
            <a:ext cx="1382653" cy="1419524"/>
          </a:xfrm>
          <a:prstGeom prst="rect">
            <a:avLst/>
          </a:prstGeom>
        </p:spPr>
      </p:pic>
      <p:pic>
        <p:nvPicPr>
          <p:cNvPr id="39" name="Picture 7">
            <a:extLst>
              <a:ext uri="{FF2B5EF4-FFF2-40B4-BE49-F238E27FC236}">
                <a16:creationId xmlns:a16="http://schemas.microsoft.com/office/drawing/2014/main" id="{5AB5E2D4-0285-3149-BF26-EB8C01AFB92C}"/>
              </a:ext>
            </a:extLst>
          </p:cNvPr>
          <p:cNvPicPr>
            <a:picLocks noChangeAspect="1"/>
          </p:cNvPicPr>
          <p:nvPr/>
        </p:nvPicPr>
        <p:blipFill>
          <a:blip r:embed="rId6" cstate="print"/>
          <a:stretch>
            <a:fillRect/>
          </a:stretch>
        </p:blipFill>
        <p:spPr>
          <a:xfrm>
            <a:off x="8003781" y="3395681"/>
            <a:ext cx="1427197" cy="1276965"/>
          </a:xfrm>
          <a:prstGeom prst="rect">
            <a:avLst/>
          </a:prstGeom>
        </p:spPr>
      </p:pic>
      <p:pic>
        <p:nvPicPr>
          <p:cNvPr id="41" name="Obrázek 40">
            <a:extLst>
              <a:ext uri="{FF2B5EF4-FFF2-40B4-BE49-F238E27FC236}">
                <a16:creationId xmlns:a16="http://schemas.microsoft.com/office/drawing/2014/main" id="{7A5BE200-6364-BD47-9B4C-AFA204A26822}"/>
              </a:ext>
            </a:extLst>
          </p:cNvPr>
          <p:cNvPicPr>
            <a:picLocks noChangeAspect="1"/>
          </p:cNvPicPr>
          <p:nvPr/>
        </p:nvPicPr>
        <p:blipFill rotWithShape="1">
          <a:blip r:embed="rId7" cstate="print"/>
          <a:srcRect l="14290" t="26891" r="6112" b="15857"/>
          <a:stretch/>
        </p:blipFill>
        <p:spPr>
          <a:xfrm>
            <a:off x="9671189" y="1849557"/>
            <a:ext cx="2084972" cy="934643"/>
          </a:xfrm>
          <a:prstGeom prst="rect">
            <a:avLst/>
          </a:prstGeom>
        </p:spPr>
      </p:pic>
      <p:sp>
        <p:nvSpPr>
          <p:cNvPr id="37" name="Nadpis 1"/>
          <p:cNvSpPr txBox="1">
            <a:spLocks/>
          </p:cNvSpPr>
          <p:nvPr/>
        </p:nvSpPr>
        <p:spPr>
          <a:xfrm>
            <a:off x="664633" y="484094"/>
            <a:ext cx="10075084" cy="1116106"/>
          </a:xfrm>
          <a:prstGeom prst="rect">
            <a:avLst/>
          </a:prstGeom>
        </p:spPr>
        <p:txBody>
          <a:bodyPr/>
          <a:lstStyle>
            <a:lvl1pPr algn="l" defTabSz="914400" rtl="0" eaLnBrk="1" latinLnBrk="0" hangingPunct="1">
              <a:spcBef>
                <a:spcPct val="0"/>
              </a:spcBef>
              <a:buNone/>
              <a:defRPr sz="3600" b="0" kern="1200">
                <a:solidFill>
                  <a:schemeClr val="accent1"/>
                </a:solidFill>
                <a:latin typeface="+mj-lt"/>
                <a:ea typeface="+mj-ea"/>
                <a:cs typeface="+mj-cs"/>
              </a:defRPr>
            </a:lvl1pPr>
          </a:lstStyle>
          <a:p>
            <a:pPr fontAlgn="auto">
              <a:spcAft>
                <a:spcPts val="0"/>
              </a:spcAft>
            </a:pP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Biologická léčba type 2-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high</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endotypů</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těžkého astmatu</a:t>
            </a:r>
            <a:endParaRPr lang="cs-CZ" sz="20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024200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8" name="Obdélník 37"/>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41" name="Nadpis 1"/>
          <p:cNvSpPr>
            <a:spLocks noGrp="1"/>
          </p:cNvSpPr>
          <p:nvPr>
            <p:ph type="title"/>
          </p:nvPr>
        </p:nvSpPr>
        <p:spPr>
          <a:xfrm>
            <a:off x="664633" y="484094"/>
            <a:ext cx="10075084" cy="1116106"/>
          </a:xfrm>
        </p:spPr>
        <p:txBody>
          <a:bodyPr/>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Identifikace vhodných pacientů pro biologickou léčbu Type 2- high</a:t>
            </a:r>
            <a:endParaRPr lang="cs-CZ" sz="16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grpSp>
        <p:nvGrpSpPr>
          <p:cNvPr id="44" name="Gruppo 9">
            <a:extLst>
              <a:ext uri="{FF2B5EF4-FFF2-40B4-BE49-F238E27FC236}">
                <a16:creationId xmlns:a16="http://schemas.microsoft.com/office/drawing/2014/main" id="{9A8A8538-FF0B-42A4-8988-09B64C6C0641}"/>
              </a:ext>
            </a:extLst>
          </p:cNvPr>
          <p:cNvGrpSpPr/>
          <p:nvPr/>
        </p:nvGrpSpPr>
        <p:grpSpPr>
          <a:xfrm>
            <a:off x="337682" y="2213203"/>
            <a:ext cx="2698016" cy="2641263"/>
            <a:chOff x="545636" y="2035439"/>
            <a:chExt cx="2698016" cy="2641263"/>
          </a:xfrm>
        </p:grpSpPr>
        <p:sp>
          <p:nvSpPr>
            <p:cNvPr id="45" name="Rettangolo 5">
              <a:extLst>
                <a:ext uri="{FF2B5EF4-FFF2-40B4-BE49-F238E27FC236}">
                  <a16:creationId xmlns:a16="http://schemas.microsoft.com/office/drawing/2014/main" id="{9E613026-1B14-4B80-895A-0BDBEDCA3656}"/>
                </a:ext>
              </a:extLst>
            </p:cNvPr>
            <p:cNvSpPr/>
            <p:nvPr/>
          </p:nvSpPr>
          <p:spPr>
            <a:xfrm>
              <a:off x="545636" y="2472361"/>
              <a:ext cx="2698016" cy="2204341"/>
            </a:xfrm>
            <a:custGeom>
              <a:avLst/>
              <a:gdLst>
                <a:gd name="connsiteX0" fmla="*/ 0 w 2942492"/>
                <a:gd name="connsiteY0" fmla="*/ 221855 h 2526826"/>
                <a:gd name="connsiteX1" fmla="*/ 221855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0 w 2942492"/>
                <a:gd name="connsiteY8" fmla="*/ 221855 h 2526826"/>
                <a:gd name="connsiteX0" fmla="*/ 0 w 2942492"/>
                <a:gd name="connsiteY0" fmla="*/ 221855 h 2526826"/>
                <a:gd name="connsiteX1" fmla="*/ 444593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0 w 2942492"/>
                <a:gd name="connsiteY8" fmla="*/ 221855 h 2526826"/>
                <a:gd name="connsiteX0" fmla="*/ 222739 w 2942492"/>
                <a:gd name="connsiteY0" fmla="*/ 233578 h 2526826"/>
                <a:gd name="connsiteX1" fmla="*/ 444593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222739 w 2942492"/>
                <a:gd name="connsiteY8" fmla="*/ 233578 h 2526826"/>
                <a:gd name="connsiteX0" fmla="*/ 222739 w 3106615"/>
                <a:gd name="connsiteY0" fmla="*/ 233578 h 2526826"/>
                <a:gd name="connsiteX1" fmla="*/ 444593 w 3106615"/>
                <a:gd name="connsiteY1" fmla="*/ 0 h 2526826"/>
                <a:gd name="connsiteX2" fmla="*/ 2720637 w 3106615"/>
                <a:gd name="connsiteY2" fmla="*/ 0 h 2526826"/>
                <a:gd name="connsiteX3" fmla="*/ 3106615 w 3106615"/>
                <a:gd name="connsiteY3" fmla="*/ 210132 h 2526826"/>
                <a:gd name="connsiteX4" fmla="*/ 2942492 w 3106615"/>
                <a:gd name="connsiteY4" fmla="*/ 2304971 h 2526826"/>
                <a:gd name="connsiteX5" fmla="*/ 2720637 w 3106615"/>
                <a:gd name="connsiteY5" fmla="*/ 2526826 h 2526826"/>
                <a:gd name="connsiteX6" fmla="*/ 221855 w 3106615"/>
                <a:gd name="connsiteY6" fmla="*/ 2526826 h 2526826"/>
                <a:gd name="connsiteX7" fmla="*/ 0 w 3106615"/>
                <a:gd name="connsiteY7" fmla="*/ 2304971 h 2526826"/>
                <a:gd name="connsiteX8" fmla="*/ 222739 w 3106615"/>
                <a:gd name="connsiteY8" fmla="*/ 233578 h 2526826"/>
                <a:gd name="connsiteX0" fmla="*/ 222739 w 3106615"/>
                <a:gd name="connsiteY0" fmla="*/ 245301 h 2538549"/>
                <a:gd name="connsiteX1" fmla="*/ 444593 w 3106615"/>
                <a:gd name="connsiteY1" fmla="*/ 11723 h 2538549"/>
                <a:gd name="connsiteX2" fmla="*/ 2896483 w 3106615"/>
                <a:gd name="connsiteY2" fmla="*/ 0 h 2538549"/>
                <a:gd name="connsiteX3" fmla="*/ 3106615 w 3106615"/>
                <a:gd name="connsiteY3" fmla="*/ 221855 h 2538549"/>
                <a:gd name="connsiteX4" fmla="*/ 2942492 w 3106615"/>
                <a:gd name="connsiteY4" fmla="*/ 2316694 h 2538549"/>
                <a:gd name="connsiteX5" fmla="*/ 2720637 w 3106615"/>
                <a:gd name="connsiteY5" fmla="*/ 2538549 h 2538549"/>
                <a:gd name="connsiteX6" fmla="*/ 221855 w 3106615"/>
                <a:gd name="connsiteY6" fmla="*/ 2538549 h 2538549"/>
                <a:gd name="connsiteX7" fmla="*/ 0 w 3106615"/>
                <a:gd name="connsiteY7" fmla="*/ 2316694 h 2538549"/>
                <a:gd name="connsiteX8" fmla="*/ 222739 w 3106615"/>
                <a:gd name="connsiteY8" fmla="*/ 245301 h 2538549"/>
                <a:gd name="connsiteX0" fmla="*/ 222739 w 3106615"/>
                <a:gd name="connsiteY0" fmla="*/ 245301 h 2538549"/>
                <a:gd name="connsiteX1" fmla="*/ 514931 w 3106615"/>
                <a:gd name="connsiteY1" fmla="*/ 23446 h 2538549"/>
                <a:gd name="connsiteX2" fmla="*/ 2896483 w 3106615"/>
                <a:gd name="connsiteY2" fmla="*/ 0 h 2538549"/>
                <a:gd name="connsiteX3" fmla="*/ 3106615 w 3106615"/>
                <a:gd name="connsiteY3" fmla="*/ 221855 h 2538549"/>
                <a:gd name="connsiteX4" fmla="*/ 2942492 w 3106615"/>
                <a:gd name="connsiteY4" fmla="*/ 2316694 h 2538549"/>
                <a:gd name="connsiteX5" fmla="*/ 2720637 w 3106615"/>
                <a:gd name="connsiteY5" fmla="*/ 2538549 h 2538549"/>
                <a:gd name="connsiteX6" fmla="*/ 221855 w 3106615"/>
                <a:gd name="connsiteY6" fmla="*/ 2538549 h 2538549"/>
                <a:gd name="connsiteX7" fmla="*/ 0 w 3106615"/>
                <a:gd name="connsiteY7" fmla="*/ 2316694 h 2538549"/>
                <a:gd name="connsiteX8" fmla="*/ 222739 w 3106615"/>
                <a:gd name="connsiteY8" fmla="*/ 245301 h 2538549"/>
                <a:gd name="connsiteX0" fmla="*/ 222739 w 3106615"/>
                <a:gd name="connsiteY0" fmla="*/ 221855 h 2515103"/>
                <a:gd name="connsiteX1" fmla="*/ 514931 w 3106615"/>
                <a:gd name="connsiteY1" fmla="*/ 0 h 2515103"/>
                <a:gd name="connsiteX2" fmla="*/ 2919929 w 3106615"/>
                <a:gd name="connsiteY2" fmla="*/ 11723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222739 w 3106615"/>
                <a:gd name="connsiteY8" fmla="*/ 221855 h 2515103"/>
                <a:gd name="connsiteX0" fmla="*/ 222739 w 3106615"/>
                <a:gd name="connsiteY0" fmla="*/ 221855 h 2515103"/>
                <a:gd name="connsiteX1" fmla="*/ 514931 w 3106615"/>
                <a:gd name="connsiteY1" fmla="*/ 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222739 w 3106615"/>
                <a:gd name="connsiteY8" fmla="*/ 221855 h 2515103"/>
                <a:gd name="connsiteX0" fmla="*/ 122496 w 3106615"/>
                <a:gd name="connsiteY0" fmla="*/ 236845 h 2515103"/>
                <a:gd name="connsiteX1" fmla="*/ 514931 w 3106615"/>
                <a:gd name="connsiteY1" fmla="*/ 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99774 w 3106615"/>
                <a:gd name="connsiteY4" fmla="*/ 232322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99774 w 3106615"/>
                <a:gd name="connsiteY4" fmla="*/ 2323228 h 2515103"/>
                <a:gd name="connsiteX5" fmla="*/ 2820881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6615" h="2515103">
                  <a:moveTo>
                    <a:pt x="122496" y="236845"/>
                  </a:moveTo>
                  <a:cubicBezTo>
                    <a:pt x="122496" y="114318"/>
                    <a:pt x="292161" y="14990"/>
                    <a:pt x="414688" y="14990"/>
                  </a:cubicBezTo>
                  <a:lnTo>
                    <a:pt x="2861314" y="0"/>
                  </a:lnTo>
                  <a:cubicBezTo>
                    <a:pt x="2983841" y="0"/>
                    <a:pt x="3106615" y="75882"/>
                    <a:pt x="3106615" y="198409"/>
                  </a:cubicBezTo>
                  <a:lnTo>
                    <a:pt x="2999774" y="2323228"/>
                  </a:lnTo>
                  <a:cubicBezTo>
                    <a:pt x="2999774" y="2445755"/>
                    <a:pt x="2943408" y="2515103"/>
                    <a:pt x="2820881" y="2515103"/>
                  </a:cubicBezTo>
                  <a:lnTo>
                    <a:pt x="221855" y="2515103"/>
                  </a:lnTo>
                  <a:cubicBezTo>
                    <a:pt x="99328" y="2515103"/>
                    <a:pt x="0" y="2415775"/>
                    <a:pt x="0" y="2293248"/>
                  </a:cubicBezTo>
                  <a:lnTo>
                    <a:pt x="122496" y="236845"/>
                  </a:lnTo>
                  <a:close/>
                </a:path>
              </a:pathLst>
            </a:custGeom>
            <a:gradFill flip="none" rotWithShape="1">
              <a:gsLst>
                <a:gs pos="0">
                  <a:srgbClr val="008CC0">
                    <a:lumMod val="0"/>
                    <a:lumOff val="100000"/>
                  </a:srgbClr>
                </a:gs>
                <a:gs pos="35000">
                  <a:srgbClr val="008CC0">
                    <a:lumMod val="0"/>
                    <a:lumOff val="100000"/>
                  </a:srgbClr>
                </a:gs>
                <a:gs pos="100000">
                  <a:srgbClr val="008CC0">
                    <a:lumMod val="100000"/>
                    <a:alpha val="18000"/>
                  </a:srgbClr>
                </a:gs>
              </a:gsLst>
              <a:path path="circle">
                <a:fillToRect l="50000" t="-80000" r="50000" b="18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6" name="Rectangle: Rounded Corners 6">
              <a:extLst>
                <a:ext uri="{FF2B5EF4-FFF2-40B4-BE49-F238E27FC236}">
                  <a16:creationId xmlns:a16="http://schemas.microsoft.com/office/drawing/2014/main" id="{5AA2835B-EA4B-4C30-8FE0-CD18F30C6509}"/>
                </a:ext>
              </a:extLst>
            </p:cNvPr>
            <p:cNvSpPr/>
            <p:nvPr/>
          </p:nvSpPr>
          <p:spPr>
            <a:xfrm>
              <a:off x="556057" y="2035439"/>
              <a:ext cx="2631902" cy="518093"/>
            </a:xfrm>
            <a:prstGeom prst="roundRect">
              <a:avLst>
                <a:gd name="adj" fmla="val 17368"/>
              </a:avLst>
            </a:prstGeom>
            <a:gradFill flip="none" rotWithShape="1">
              <a:gsLst>
                <a:gs pos="0">
                  <a:srgbClr val="008CC0">
                    <a:alpha val="17000"/>
                  </a:srgbClr>
                </a:gs>
                <a:gs pos="67000">
                  <a:srgbClr val="008CC0">
                    <a:lumMod val="100000"/>
                  </a:srgbClr>
                </a:gs>
              </a:gsLst>
              <a:path path="circle">
                <a:fillToRect r="100000" b="100000"/>
              </a:path>
              <a:tileRect l="-100000" t="-100000"/>
            </a:gradFill>
            <a:ln>
              <a:noFill/>
            </a:ln>
            <a:effectLst/>
          </p:spPr>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lang="cs-CZ" sz="1600" kern="0">
                  <a:solidFill>
                    <a:prstClr val="white"/>
                  </a:solidFill>
                  <a:latin typeface="Calibri" panose="020F0502020204030204"/>
                  <a:ea typeface="+mn-ea"/>
                </a:rPr>
                <a:t>Vhodné nasazení </a:t>
              </a:r>
            </a:p>
            <a:p>
              <a:pPr marL="0" marR="0" lvl="0" indent="0" algn="ctr" defTabSz="914400" rtl="0" eaLnBrk="1" fontAlgn="auto" latinLnBrk="0" hangingPunct="1">
                <a:lnSpc>
                  <a:spcPct val="80000"/>
                </a:lnSpc>
                <a:spcBef>
                  <a:spcPts val="0"/>
                </a:spcBef>
                <a:spcAft>
                  <a:spcPts val="0"/>
                </a:spcAft>
                <a:buClrTx/>
                <a:buSzTx/>
                <a:buFontTx/>
                <a:buNone/>
                <a:tabLst/>
                <a:defRPr/>
              </a:pPr>
              <a:r>
                <a:rPr lang="cs-CZ" sz="1600" kern="0">
                  <a:solidFill>
                    <a:prstClr val="white"/>
                  </a:solidFill>
                  <a:latin typeface="Calibri" panose="020F0502020204030204"/>
                  <a:ea typeface="+mn-ea"/>
                </a:rPr>
                <a:t>biologické léčby</a:t>
              </a:r>
              <a:endParaRPr kumimoji="0" lang="cs-CZ" sz="16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7" name="Rectangle 64">
              <a:extLst>
                <a:ext uri="{FF2B5EF4-FFF2-40B4-BE49-F238E27FC236}">
                  <a16:creationId xmlns:a16="http://schemas.microsoft.com/office/drawing/2014/main" id="{81BEE1BC-8023-455F-BC09-C12F385C91B0}"/>
                </a:ext>
              </a:extLst>
            </p:cNvPr>
            <p:cNvSpPr/>
            <p:nvPr/>
          </p:nvSpPr>
          <p:spPr>
            <a:xfrm>
              <a:off x="801380" y="2800337"/>
              <a:ext cx="2121242" cy="1726627"/>
            </a:xfrm>
            <a:prstGeom prst="rect">
              <a:avLst/>
            </a:prstGeom>
          </p:spPr>
          <p:txBody>
            <a:bodyPr wrap="square" lIns="0" tIns="0" rIns="0" bIns="0">
              <a:spAutoFit/>
            </a:bodyPr>
            <a:lstStyle/>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rPr>
                <a:t>Pacienti s nekontrolovaným astmatem </a:t>
              </a:r>
              <a:r>
                <a:rPr lang="cs-CZ" sz="1400" kern="0" dirty="0">
                  <a:solidFill>
                    <a:prstClr val="black"/>
                  </a:solidFill>
                  <a:latin typeface="Calibri" panose="020F0502020204030204"/>
                  <a:ea typeface="+mn-ea"/>
                </a:rPr>
                <a:t>, se sklonem k těžkým exacerbacím přes léčbu vysokými dávkami IKS+LABA a mají</a:t>
              </a:r>
              <a:r>
                <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rPr>
                <a:t>: </a:t>
              </a:r>
            </a:p>
            <a:p>
              <a:pPr marL="361950" marR="0" lvl="1" indent="-176213" algn="l" defTabSz="685783" rtl="0" eaLnBrk="1" fontAlgn="auto" latinLnBrk="0" hangingPunct="1">
                <a:lnSpc>
                  <a:spcPct val="85000"/>
                </a:lnSpc>
                <a:spcBef>
                  <a:spcPts val="0"/>
                </a:spcBef>
                <a:spcAft>
                  <a:spcPts val="300"/>
                </a:spcAft>
                <a:buClr>
                  <a:srgbClr val="5B9BD5"/>
                </a:buClr>
                <a:buSzTx/>
                <a:buFont typeface="Arial" panose="020B0604020202020204" pitchFamily="34" charset="0"/>
                <a:buChar char="•"/>
                <a:tabLst/>
                <a:defRPr/>
              </a:pPr>
              <a:r>
                <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rPr>
                <a:t>Type 2- </a:t>
              </a:r>
              <a:r>
                <a:rPr kumimoji="0" lang="cs-CZ" sz="1400" b="0" i="0" u="none" strike="noStrike" kern="0" cap="none" spc="0" normalizeH="0" baseline="0" noProof="0" dirty="0" err="1">
                  <a:ln>
                    <a:noFill/>
                  </a:ln>
                  <a:solidFill>
                    <a:prstClr val="black"/>
                  </a:solidFill>
                  <a:effectLst/>
                  <a:uLnTx/>
                  <a:uFillTx/>
                  <a:latin typeface="Calibri" panose="020F0502020204030204"/>
                  <a:ea typeface="+mn-ea"/>
                  <a:cs typeface="+mn-cs"/>
                </a:rPr>
                <a:t>high</a:t>
              </a:r>
              <a:r>
                <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cs-CZ" sz="1400" b="0" i="0" u="none" strike="noStrike" kern="0" cap="none" spc="0" normalizeH="0" baseline="0" noProof="0" dirty="0" err="1">
                  <a:ln>
                    <a:noFill/>
                  </a:ln>
                  <a:solidFill>
                    <a:prstClr val="black"/>
                  </a:solidFill>
                  <a:effectLst/>
                  <a:uLnTx/>
                  <a:uFillTx/>
                  <a:latin typeface="Calibri" panose="020F0502020204030204"/>
                  <a:ea typeface="+mn-ea"/>
                  <a:cs typeface="+mn-cs"/>
                </a:rPr>
                <a:t>endotyp</a:t>
              </a:r>
              <a:endPar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endParaRPr>
            </a:p>
            <a:p>
              <a:pPr marL="361950" marR="0" lvl="1" indent="-176213" algn="l" defTabSz="685783" rtl="0" eaLnBrk="1" fontAlgn="auto" latinLnBrk="0" hangingPunct="1">
                <a:lnSpc>
                  <a:spcPct val="85000"/>
                </a:lnSpc>
                <a:spcBef>
                  <a:spcPts val="0"/>
                </a:spcBef>
                <a:spcAft>
                  <a:spcPts val="300"/>
                </a:spcAft>
                <a:buClr>
                  <a:srgbClr val="5B9BD5"/>
                </a:buClr>
                <a:buSzTx/>
                <a:buFont typeface="Arial" panose="020B0604020202020204" pitchFamily="34" charset="0"/>
                <a:buChar char="•"/>
                <a:tabLst/>
                <a:defRPr/>
              </a:pPr>
              <a:r>
                <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rPr>
                <a:t>Jsou léčeni systémovými kortikoidy</a:t>
              </a:r>
              <a:endParaRPr kumimoji="0" lang="cs-CZ" sz="12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uppo 33">
            <a:extLst>
              <a:ext uri="{FF2B5EF4-FFF2-40B4-BE49-F238E27FC236}">
                <a16:creationId xmlns:a16="http://schemas.microsoft.com/office/drawing/2014/main" id="{9053EA2A-E1A6-488A-82BD-108490BE58AF}"/>
              </a:ext>
            </a:extLst>
          </p:cNvPr>
          <p:cNvGrpSpPr/>
          <p:nvPr/>
        </p:nvGrpSpPr>
        <p:grpSpPr>
          <a:xfrm>
            <a:off x="3008702" y="1268760"/>
            <a:ext cx="5411629" cy="5000510"/>
            <a:chOff x="3064542" y="1077484"/>
            <a:chExt cx="5411629" cy="5000510"/>
          </a:xfrm>
        </p:grpSpPr>
        <p:sp>
          <p:nvSpPr>
            <p:cNvPr id="49" name="Left Brace 14">
              <a:extLst>
                <a:ext uri="{FF2B5EF4-FFF2-40B4-BE49-F238E27FC236}">
                  <a16:creationId xmlns:a16="http://schemas.microsoft.com/office/drawing/2014/main" id="{CD343B68-BAEE-4987-A678-4471F441EA79}"/>
                </a:ext>
              </a:extLst>
            </p:cNvPr>
            <p:cNvSpPr/>
            <p:nvPr/>
          </p:nvSpPr>
          <p:spPr>
            <a:xfrm>
              <a:off x="3064542" y="1499285"/>
              <a:ext cx="1384255" cy="4115488"/>
            </a:xfrm>
            <a:custGeom>
              <a:avLst/>
              <a:gdLst>
                <a:gd name="connsiteX0" fmla="*/ 1172914 w 1172914"/>
                <a:gd name="connsiteY0" fmla="*/ 4115263 h 4115263"/>
                <a:gd name="connsiteX1" fmla="*/ 586457 w 1172914"/>
                <a:gd name="connsiteY1" fmla="*/ 4115251 h 4115263"/>
                <a:gd name="connsiteX2" fmla="*/ 586457 w 1172914"/>
                <a:gd name="connsiteY2" fmla="*/ 2057643 h 4115263"/>
                <a:gd name="connsiteX3" fmla="*/ 0 w 1172914"/>
                <a:gd name="connsiteY3" fmla="*/ 2057631 h 4115263"/>
                <a:gd name="connsiteX4" fmla="*/ 586457 w 1172914"/>
                <a:gd name="connsiteY4" fmla="*/ 2057619 h 4115263"/>
                <a:gd name="connsiteX5" fmla="*/ 586457 w 1172914"/>
                <a:gd name="connsiteY5" fmla="*/ 12 h 4115263"/>
                <a:gd name="connsiteX6" fmla="*/ 1172914 w 1172914"/>
                <a:gd name="connsiteY6" fmla="*/ 0 h 4115263"/>
                <a:gd name="connsiteX7" fmla="*/ 1172914 w 1172914"/>
                <a:gd name="connsiteY7" fmla="*/ 4115263 h 4115263"/>
                <a:gd name="connsiteX0" fmla="*/ 1172914 w 1172914"/>
                <a:gd name="connsiteY0" fmla="*/ 4115263 h 4115263"/>
                <a:gd name="connsiteX1" fmla="*/ 586457 w 1172914"/>
                <a:gd name="connsiteY1" fmla="*/ 4115251 h 4115263"/>
                <a:gd name="connsiteX2" fmla="*/ 586457 w 1172914"/>
                <a:gd name="connsiteY2" fmla="*/ 2057643 h 4115263"/>
                <a:gd name="connsiteX3" fmla="*/ 0 w 1172914"/>
                <a:gd name="connsiteY3" fmla="*/ 2057631 h 4115263"/>
                <a:gd name="connsiteX4" fmla="*/ 586457 w 1172914"/>
                <a:gd name="connsiteY4" fmla="*/ 2057619 h 4115263"/>
                <a:gd name="connsiteX5" fmla="*/ 586457 w 1172914"/>
                <a:gd name="connsiteY5" fmla="*/ 12 h 4115263"/>
                <a:gd name="connsiteX6" fmla="*/ 1172914 w 1172914"/>
                <a:gd name="connsiteY6" fmla="*/ 0 h 4115263"/>
                <a:gd name="connsiteX0" fmla="*/ 1172914 w 1384255"/>
                <a:gd name="connsiteY0" fmla="*/ 4115263 h 4115488"/>
                <a:gd name="connsiteX1" fmla="*/ 586457 w 1384255"/>
                <a:gd name="connsiteY1" fmla="*/ 4115251 h 4115488"/>
                <a:gd name="connsiteX2" fmla="*/ 586457 w 1384255"/>
                <a:gd name="connsiteY2" fmla="*/ 2057643 h 4115488"/>
                <a:gd name="connsiteX3" fmla="*/ 0 w 1384255"/>
                <a:gd name="connsiteY3" fmla="*/ 2057631 h 4115488"/>
                <a:gd name="connsiteX4" fmla="*/ 586457 w 1384255"/>
                <a:gd name="connsiteY4" fmla="*/ 2057619 h 4115488"/>
                <a:gd name="connsiteX5" fmla="*/ 586457 w 1384255"/>
                <a:gd name="connsiteY5" fmla="*/ 12 h 4115488"/>
                <a:gd name="connsiteX6" fmla="*/ 1172914 w 1384255"/>
                <a:gd name="connsiteY6" fmla="*/ 0 h 4115488"/>
                <a:gd name="connsiteX7" fmla="*/ 1172914 w 1384255"/>
                <a:gd name="connsiteY7" fmla="*/ 4115263 h 4115488"/>
                <a:gd name="connsiteX0" fmla="*/ 1384255 w 1384255"/>
                <a:gd name="connsiteY0" fmla="*/ 4115488 h 4115488"/>
                <a:gd name="connsiteX1" fmla="*/ 586457 w 1384255"/>
                <a:gd name="connsiteY1" fmla="*/ 4115251 h 4115488"/>
                <a:gd name="connsiteX2" fmla="*/ 586457 w 1384255"/>
                <a:gd name="connsiteY2" fmla="*/ 2057643 h 4115488"/>
                <a:gd name="connsiteX3" fmla="*/ 0 w 1384255"/>
                <a:gd name="connsiteY3" fmla="*/ 2057631 h 4115488"/>
                <a:gd name="connsiteX4" fmla="*/ 586457 w 1384255"/>
                <a:gd name="connsiteY4" fmla="*/ 2057619 h 4115488"/>
                <a:gd name="connsiteX5" fmla="*/ 586457 w 1384255"/>
                <a:gd name="connsiteY5" fmla="*/ 12 h 4115488"/>
                <a:gd name="connsiteX6" fmla="*/ 1172914 w 1384255"/>
                <a:gd name="connsiteY6" fmla="*/ 0 h 4115488"/>
                <a:gd name="connsiteX0" fmla="*/ 1172914 w 1384255"/>
                <a:gd name="connsiteY0" fmla="*/ 4115263 h 4115488"/>
                <a:gd name="connsiteX1" fmla="*/ 586457 w 1384255"/>
                <a:gd name="connsiteY1" fmla="*/ 4115251 h 4115488"/>
                <a:gd name="connsiteX2" fmla="*/ 586457 w 1384255"/>
                <a:gd name="connsiteY2" fmla="*/ 2057643 h 4115488"/>
                <a:gd name="connsiteX3" fmla="*/ 0 w 1384255"/>
                <a:gd name="connsiteY3" fmla="*/ 2057631 h 4115488"/>
                <a:gd name="connsiteX4" fmla="*/ 586457 w 1384255"/>
                <a:gd name="connsiteY4" fmla="*/ 2057619 h 4115488"/>
                <a:gd name="connsiteX5" fmla="*/ 586457 w 1384255"/>
                <a:gd name="connsiteY5" fmla="*/ 12 h 4115488"/>
                <a:gd name="connsiteX6" fmla="*/ 1172914 w 1384255"/>
                <a:gd name="connsiteY6" fmla="*/ 0 h 4115488"/>
                <a:gd name="connsiteX7" fmla="*/ 1172914 w 1384255"/>
                <a:gd name="connsiteY7" fmla="*/ 4115263 h 4115488"/>
                <a:gd name="connsiteX0" fmla="*/ 1384255 w 1384255"/>
                <a:gd name="connsiteY0" fmla="*/ 4115488 h 4115488"/>
                <a:gd name="connsiteX1" fmla="*/ 586457 w 1384255"/>
                <a:gd name="connsiteY1" fmla="*/ 4115251 h 4115488"/>
                <a:gd name="connsiteX2" fmla="*/ 586457 w 1384255"/>
                <a:gd name="connsiteY2" fmla="*/ 2057643 h 4115488"/>
                <a:gd name="connsiteX3" fmla="*/ 586457 w 1384255"/>
                <a:gd name="connsiteY3" fmla="*/ 2057619 h 4115488"/>
                <a:gd name="connsiteX4" fmla="*/ 586457 w 1384255"/>
                <a:gd name="connsiteY4" fmla="*/ 12 h 4115488"/>
                <a:gd name="connsiteX5" fmla="*/ 1172914 w 1384255"/>
                <a:gd name="connsiteY5" fmla="*/ 0 h 4115488"/>
                <a:gd name="connsiteX0" fmla="*/ 1172914 w 1384255"/>
                <a:gd name="connsiteY0" fmla="*/ 4115263 h 4115488"/>
                <a:gd name="connsiteX1" fmla="*/ 586457 w 1384255"/>
                <a:gd name="connsiteY1" fmla="*/ 4115251 h 4115488"/>
                <a:gd name="connsiteX2" fmla="*/ 586457 w 1384255"/>
                <a:gd name="connsiteY2" fmla="*/ 2057643 h 4115488"/>
                <a:gd name="connsiteX3" fmla="*/ 0 w 1384255"/>
                <a:gd name="connsiteY3" fmla="*/ 2057631 h 4115488"/>
                <a:gd name="connsiteX4" fmla="*/ 586457 w 1384255"/>
                <a:gd name="connsiteY4" fmla="*/ 2057619 h 4115488"/>
                <a:gd name="connsiteX5" fmla="*/ 586457 w 1384255"/>
                <a:gd name="connsiteY5" fmla="*/ 12 h 4115488"/>
                <a:gd name="connsiteX6" fmla="*/ 1172914 w 1384255"/>
                <a:gd name="connsiteY6" fmla="*/ 0 h 4115488"/>
                <a:gd name="connsiteX7" fmla="*/ 1172914 w 1384255"/>
                <a:gd name="connsiteY7" fmla="*/ 4115263 h 4115488"/>
                <a:gd name="connsiteX0" fmla="*/ 1384255 w 1384255"/>
                <a:gd name="connsiteY0" fmla="*/ 4115488 h 4115488"/>
                <a:gd name="connsiteX1" fmla="*/ 586457 w 1384255"/>
                <a:gd name="connsiteY1" fmla="*/ 4115251 h 4115488"/>
                <a:gd name="connsiteX2" fmla="*/ 586457 w 1384255"/>
                <a:gd name="connsiteY2" fmla="*/ 2057643 h 4115488"/>
                <a:gd name="connsiteX3" fmla="*/ 586457 w 1384255"/>
                <a:gd name="connsiteY3" fmla="*/ 2057619 h 4115488"/>
                <a:gd name="connsiteX4" fmla="*/ 586457 w 1384255"/>
                <a:gd name="connsiteY4" fmla="*/ 12 h 4115488"/>
                <a:gd name="connsiteX5" fmla="*/ 1327293 w 1384255"/>
                <a:gd name="connsiteY5" fmla="*/ 0 h 411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4255" h="4115488" stroke="0" extrusionOk="0">
                  <a:moveTo>
                    <a:pt x="1172914" y="4115263"/>
                  </a:moveTo>
                  <a:lnTo>
                    <a:pt x="586457" y="4115251"/>
                  </a:lnTo>
                  <a:lnTo>
                    <a:pt x="586457" y="2057643"/>
                  </a:lnTo>
                  <a:cubicBezTo>
                    <a:pt x="586457" y="2057636"/>
                    <a:pt x="323891" y="2057631"/>
                    <a:pt x="0" y="2057631"/>
                  </a:cubicBezTo>
                  <a:lnTo>
                    <a:pt x="586457" y="2057619"/>
                  </a:lnTo>
                  <a:lnTo>
                    <a:pt x="586457" y="12"/>
                  </a:lnTo>
                  <a:cubicBezTo>
                    <a:pt x="586457" y="5"/>
                    <a:pt x="849023" y="0"/>
                    <a:pt x="1172914" y="0"/>
                  </a:cubicBezTo>
                  <a:lnTo>
                    <a:pt x="1172914" y="4115263"/>
                  </a:lnTo>
                  <a:close/>
                </a:path>
                <a:path w="1384255" h="4115488" fill="none">
                  <a:moveTo>
                    <a:pt x="1384255" y="4115488"/>
                  </a:moveTo>
                  <a:lnTo>
                    <a:pt x="586457" y="4115251"/>
                  </a:lnTo>
                  <a:lnTo>
                    <a:pt x="586457" y="2057643"/>
                  </a:lnTo>
                  <a:lnTo>
                    <a:pt x="586457" y="2057619"/>
                  </a:lnTo>
                  <a:lnTo>
                    <a:pt x="586457" y="12"/>
                  </a:lnTo>
                  <a:cubicBezTo>
                    <a:pt x="586457" y="5"/>
                    <a:pt x="1003402" y="0"/>
                    <a:pt x="1327293" y="0"/>
                  </a:cubicBezTo>
                </a:path>
              </a:pathLst>
            </a:custGeom>
            <a:noFill/>
            <a:ln w="38100" cap="rnd" cmpd="sng" algn="ctr">
              <a:solidFill>
                <a:srgbClr val="988984">
                  <a:lumMod val="60000"/>
                  <a:lumOff val="40000"/>
                </a:srgbClr>
              </a:solidFill>
              <a:prstDash val="solid"/>
              <a:round/>
              <a:headEnd type="stealth"/>
              <a:tailEnd type="stealt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50" name="Gruppo 32">
              <a:extLst>
                <a:ext uri="{FF2B5EF4-FFF2-40B4-BE49-F238E27FC236}">
                  <a16:creationId xmlns:a16="http://schemas.microsoft.com/office/drawing/2014/main" id="{5CE3BAA3-B686-468A-B891-8B7982BDBF98}"/>
                </a:ext>
              </a:extLst>
            </p:cNvPr>
            <p:cNvGrpSpPr/>
            <p:nvPr/>
          </p:nvGrpSpPr>
          <p:grpSpPr>
            <a:xfrm>
              <a:off x="4454550" y="1077484"/>
              <a:ext cx="4021621" cy="5000510"/>
              <a:chOff x="4454550" y="1077484"/>
              <a:chExt cx="4021621" cy="5000510"/>
            </a:xfrm>
          </p:grpSpPr>
          <p:grpSp>
            <p:nvGrpSpPr>
              <p:cNvPr id="51" name="Gruppo 19">
                <a:extLst>
                  <a:ext uri="{FF2B5EF4-FFF2-40B4-BE49-F238E27FC236}">
                    <a16:creationId xmlns:a16="http://schemas.microsoft.com/office/drawing/2014/main" id="{E59BF03C-3585-4670-8E77-81ED89F4771E}"/>
                  </a:ext>
                </a:extLst>
              </p:cNvPr>
              <p:cNvGrpSpPr/>
              <p:nvPr/>
            </p:nvGrpSpPr>
            <p:grpSpPr>
              <a:xfrm>
                <a:off x="4454550" y="1077484"/>
                <a:ext cx="4021620" cy="1269188"/>
                <a:chOff x="4454550" y="1130492"/>
                <a:chExt cx="4021620" cy="1269188"/>
              </a:xfrm>
            </p:grpSpPr>
            <p:sp>
              <p:nvSpPr>
                <p:cNvPr id="60" name="Rettangolo 5">
                  <a:extLst>
                    <a:ext uri="{FF2B5EF4-FFF2-40B4-BE49-F238E27FC236}">
                      <a16:creationId xmlns:a16="http://schemas.microsoft.com/office/drawing/2014/main" id="{931D4769-6D22-407C-9271-87AB83DA6B4A}"/>
                    </a:ext>
                  </a:extLst>
                </p:cNvPr>
                <p:cNvSpPr/>
                <p:nvPr/>
              </p:nvSpPr>
              <p:spPr>
                <a:xfrm>
                  <a:off x="4454550" y="1340705"/>
                  <a:ext cx="4021620" cy="1058975"/>
                </a:xfrm>
                <a:custGeom>
                  <a:avLst/>
                  <a:gdLst>
                    <a:gd name="connsiteX0" fmla="*/ 0 w 2942492"/>
                    <a:gd name="connsiteY0" fmla="*/ 221855 h 2526826"/>
                    <a:gd name="connsiteX1" fmla="*/ 221855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0 w 2942492"/>
                    <a:gd name="connsiteY8" fmla="*/ 221855 h 2526826"/>
                    <a:gd name="connsiteX0" fmla="*/ 0 w 2942492"/>
                    <a:gd name="connsiteY0" fmla="*/ 221855 h 2526826"/>
                    <a:gd name="connsiteX1" fmla="*/ 444593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0 w 2942492"/>
                    <a:gd name="connsiteY8" fmla="*/ 221855 h 2526826"/>
                    <a:gd name="connsiteX0" fmla="*/ 222739 w 2942492"/>
                    <a:gd name="connsiteY0" fmla="*/ 233578 h 2526826"/>
                    <a:gd name="connsiteX1" fmla="*/ 444593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222739 w 2942492"/>
                    <a:gd name="connsiteY8" fmla="*/ 233578 h 2526826"/>
                    <a:gd name="connsiteX0" fmla="*/ 222739 w 3106615"/>
                    <a:gd name="connsiteY0" fmla="*/ 233578 h 2526826"/>
                    <a:gd name="connsiteX1" fmla="*/ 444593 w 3106615"/>
                    <a:gd name="connsiteY1" fmla="*/ 0 h 2526826"/>
                    <a:gd name="connsiteX2" fmla="*/ 2720637 w 3106615"/>
                    <a:gd name="connsiteY2" fmla="*/ 0 h 2526826"/>
                    <a:gd name="connsiteX3" fmla="*/ 3106615 w 3106615"/>
                    <a:gd name="connsiteY3" fmla="*/ 210132 h 2526826"/>
                    <a:gd name="connsiteX4" fmla="*/ 2942492 w 3106615"/>
                    <a:gd name="connsiteY4" fmla="*/ 2304971 h 2526826"/>
                    <a:gd name="connsiteX5" fmla="*/ 2720637 w 3106615"/>
                    <a:gd name="connsiteY5" fmla="*/ 2526826 h 2526826"/>
                    <a:gd name="connsiteX6" fmla="*/ 221855 w 3106615"/>
                    <a:gd name="connsiteY6" fmla="*/ 2526826 h 2526826"/>
                    <a:gd name="connsiteX7" fmla="*/ 0 w 3106615"/>
                    <a:gd name="connsiteY7" fmla="*/ 2304971 h 2526826"/>
                    <a:gd name="connsiteX8" fmla="*/ 222739 w 3106615"/>
                    <a:gd name="connsiteY8" fmla="*/ 233578 h 2526826"/>
                    <a:gd name="connsiteX0" fmla="*/ 222739 w 3106615"/>
                    <a:gd name="connsiteY0" fmla="*/ 245301 h 2538549"/>
                    <a:gd name="connsiteX1" fmla="*/ 444593 w 3106615"/>
                    <a:gd name="connsiteY1" fmla="*/ 11723 h 2538549"/>
                    <a:gd name="connsiteX2" fmla="*/ 2896483 w 3106615"/>
                    <a:gd name="connsiteY2" fmla="*/ 0 h 2538549"/>
                    <a:gd name="connsiteX3" fmla="*/ 3106615 w 3106615"/>
                    <a:gd name="connsiteY3" fmla="*/ 221855 h 2538549"/>
                    <a:gd name="connsiteX4" fmla="*/ 2942492 w 3106615"/>
                    <a:gd name="connsiteY4" fmla="*/ 2316694 h 2538549"/>
                    <a:gd name="connsiteX5" fmla="*/ 2720637 w 3106615"/>
                    <a:gd name="connsiteY5" fmla="*/ 2538549 h 2538549"/>
                    <a:gd name="connsiteX6" fmla="*/ 221855 w 3106615"/>
                    <a:gd name="connsiteY6" fmla="*/ 2538549 h 2538549"/>
                    <a:gd name="connsiteX7" fmla="*/ 0 w 3106615"/>
                    <a:gd name="connsiteY7" fmla="*/ 2316694 h 2538549"/>
                    <a:gd name="connsiteX8" fmla="*/ 222739 w 3106615"/>
                    <a:gd name="connsiteY8" fmla="*/ 245301 h 2538549"/>
                    <a:gd name="connsiteX0" fmla="*/ 222739 w 3106615"/>
                    <a:gd name="connsiteY0" fmla="*/ 245301 h 2538549"/>
                    <a:gd name="connsiteX1" fmla="*/ 514931 w 3106615"/>
                    <a:gd name="connsiteY1" fmla="*/ 23446 h 2538549"/>
                    <a:gd name="connsiteX2" fmla="*/ 2896483 w 3106615"/>
                    <a:gd name="connsiteY2" fmla="*/ 0 h 2538549"/>
                    <a:gd name="connsiteX3" fmla="*/ 3106615 w 3106615"/>
                    <a:gd name="connsiteY3" fmla="*/ 221855 h 2538549"/>
                    <a:gd name="connsiteX4" fmla="*/ 2942492 w 3106615"/>
                    <a:gd name="connsiteY4" fmla="*/ 2316694 h 2538549"/>
                    <a:gd name="connsiteX5" fmla="*/ 2720637 w 3106615"/>
                    <a:gd name="connsiteY5" fmla="*/ 2538549 h 2538549"/>
                    <a:gd name="connsiteX6" fmla="*/ 221855 w 3106615"/>
                    <a:gd name="connsiteY6" fmla="*/ 2538549 h 2538549"/>
                    <a:gd name="connsiteX7" fmla="*/ 0 w 3106615"/>
                    <a:gd name="connsiteY7" fmla="*/ 2316694 h 2538549"/>
                    <a:gd name="connsiteX8" fmla="*/ 222739 w 3106615"/>
                    <a:gd name="connsiteY8" fmla="*/ 245301 h 2538549"/>
                    <a:gd name="connsiteX0" fmla="*/ 222739 w 3106615"/>
                    <a:gd name="connsiteY0" fmla="*/ 221855 h 2515103"/>
                    <a:gd name="connsiteX1" fmla="*/ 514931 w 3106615"/>
                    <a:gd name="connsiteY1" fmla="*/ 0 h 2515103"/>
                    <a:gd name="connsiteX2" fmla="*/ 2919929 w 3106615"/>
                    <a:gd name="connsiteY2" fmla="*/ 11723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222739 w 3106615"/>
                    <a:gd name="connsiteY8" fmla="*/ 221855 h 2515103"/>
                    <a:gd name="connsiteX0" fmla="*/ 222739 w 3106615"/>
                    <a:gd name="connsiteY0" fmla="*/ 221855 h 2515103"/>
                    <a:gd name="connsiteX1" fmla="*/ 514931 w 3106615"/>
                    <a:gd name="connsiteY1" fmla="*/ 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222739 w 3106615"/>
                    <a:gd name="connsiteY8" fmla="*/ 221855 h 2515103"/>
                    <a:gd name="connsiteX0" fmla="*/ 122496 w 3106615"/>
                    <a:gd name="connsiteY0" fmla="*/ 236845 h 2515103"/>
                    <a:gd name="connsiteX1" fmla="*/ 514931 w 3106615"/>
                    <a:gd name="connsiteY1" fmla="*/ 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99774 w 3106615"/>
                    <a:gd name="connsiteY4" fmla="*/ 232322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99774 w 3106615"/>
                    <a:gd name="connsiteY4" fmla="*/ 2323228 h 2515103"/>
                    <a:gd name="connsiteX5" fmla="*/ 2820881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665145"/>
                    <a:gd name="connsiteX1" fmla="*/ 414688 w 3106615"/>
                    <a:gd name="connsiteY1" fmla="*/ 14990 h 2665145"/>
                    <a:gd name="connsiteX2" fmla="*/ 2861314 w 3106615"/>
                    <a:gd name="connsiteY2" fmla="*/ 0 h 2665145"/>
                    <a:gd name="connsiteX3" fmla="*/ 3106615 w 3106615"/>
                    <a:gd name="connsiteY3" fmla="*/ 198409 h 2665145"/>
                    <a:gd name="connsiteX4" fmla="*/ 2999774 w 3106615"/>
                    <a:gd name="connsiteY4" fmla="*/ 2323228 h 2665145"/>
                    <a:gd name="connsiteX5" fmla="*/ 2820881 w 3106615"/>
                    <a:gd name="connsiteY5" fmla="*/ 2515103 h 2665145"/>
                    <a:gd name="connsiteX6" fmla="*/ 240561 w 3106615"/>
                    <a:gd name="connsiteY6" fmla="*/ 2665145 h 2665145"/>
                    <a:gd name="connsiteX7" fmla="*/ 0 w 3106615"/>
                    <a:gd name="connsiteY7" fmla="*/ 2293248 h 2665145"/>
                    <a:gd name="connsiteX8" fmla="*/ 122496 w 3106615"/>
                    <a:gd name="connsiteY8" fmla="*/ 236845 h 2665145"/>
                    <a:gd name="connsiteX0" fmla="*/ 122496 w 3106615"/>
                    <a:gd name="connsiteY0" fmla="*/ 236845 h 2686577"/>
                    <a:gd name="connsiteX1" fmla="*/ 414688 w 3106615"/>
                    <a:gd name="connsiteY1" fmla="*/ 14990 h 2686577"/>
                    <a:gd name="connsiteX2" fmla="*/ 2861314 w 3106615"/>
                    <a:gd name="connsiteY2" fmla="*/ 0 h 2686577"/>
                    <a:gd name="connsiteX3" fmla="*/ 3106615 w 3106615"/>
                    <a:gd name="connsiteY3" fmla="*/ 198409 h 2686577"/>
                    <a:gd name="connsiteX4" fmla="*/ 2999774 w 3106615"/>
                    <a:gd name="connsiteY4" fmla="*/ 2323228 h 2686577"/>
                    <a:gd name="connsiteX5" fmla="*/ 2820881 w 3106615"/>
                    <a:gd name="connsiteY5" fmla="*/ 2686577 h 2686577"/>
                    <a:gd name="connsiteX6" fmla="*/ 240561 w 3106615"/>
                    <a:gd name="connsiteY6" fmla="*/ 2665145 h 2686577"/>
                    <a:gd name="connsiteX7" fmla="*/ 0 w 3106615"/>
                    <a:gd name="connsiteY7" fmla="*/ 2293248 h 2686577"/>
                    <a:gd name="connsiteX8" fmla="*/ 122496 w 3106615"/>
                    <a:gd name="connsiteY8" fmla="*/ 236845 h 2686577"/>
                    <a:gd name="connsiteX0" fmla="*/ 122496 w 3106615"/>
                    <a:gd name="connsiteY0" fmla="*/ 236845 h 2686577"/>
                    <a:gd name="connsiteX1" fmla="*/ 414688 w 3106615"/>
                    <a:gd name="connsiteY1" fmla="*/ 14990 h 2686577"/>
                    <a:gd name="connsiteX2" fmla="*/ 2833255 w 3106615"/>
                    <a:gd name="connsiteY2" fmla="*/ 0 h 2686577"/>
                    <a:gd name="connsiteX3" fmla="*/ 3106615 w 3106615"/>
                    <a:gd name="connsiteY3" fmla="*/ 198409 h 2686577"/>
                    <a:gd name="connsiteX4" fmla="*/ 2999774 w 3106615"/>
                    <a:gd name="connsiteY4" fmla="*/ 2323228 h 2686577"/>
                    <a:gd name="connsiteX5" fmla="*/ 2820881 w 3106615"/>
                    <a:gd name="connsiteY5" fmla="*/ 2686577 h 2686577"/>
                    <a:gd name="connsiteX6" fmla="*/ 240561 w 3106615"/>
                    <a:gd name="connsiteY6" fmla="*/ 2665145 h 2686577"/>
                    <a:gd name="connsiteX7" fmla="*/ 0 w 3106615"/>
                    <a:gd name="connsiteY7" fmla="*/ 2293248 h 2686577"/>
                    <a:gd name="connsiteX8" fmla="*/ 122496 w 3106615"/>
                    <a:gd name="connsiteY8" fmla="*/ 236845 h 2686577"/>
                    <a:gd name="connsiteX0" fmla="*/ 103790 w 3087909"/>
                    <a:gd name="connsiteY0" fmla="*/ 236845 h 2686577"/>
                    <a:gd name="connsiteX1" fmla="*/ 395982 w 3087909"/>
                    <a:gd name="connsiteY1" fmla="*/ 14990 h 2686577"/>
                    <a:gd name="connsiteX2" fmla="*/ 2814549 w 3087909"/>
                    <a:gd name="connsiteY2" fmla="*/ 0 h 2686577"/>
                    <a:gd name="connsiteX3" fmla="*/ 3087909 w 3087909"/>
                    <a:gd name="connsiteY3" fmla="*/ 198409 h 2686577"/>
                    <a:gd name="connsiteX4" fmla="*/ 2981068 w 3087909"/>
                    <a:gd name="connsiteY4" fmla="*/ 2323228 h 2686577"/>
                    <a:gd name="connsiteX5" fmla="*/ 2802175 w 3087909"/>
                    <a:gd name="connsiteY5" fmla="*/ 2686577 h 2686577"/>
                    <a:gd name="connsiteX6" fmla="*/ 221855 w 3087909"/>
                    <a:gd name="connsiteY6" fmla="*/ 2665145 h 2686577"/>
                    <a:gd name="connsiteX7" fmla="*/ 0 w 3087909"/>
                    <a:gd name="connsiteY7" fmla="*/ 2293247 h 2686577"/>
                    <a:gd name="connsiteX8" fmla="*/ 103790 w 3087909"/>
                    <a:gd name="connsiteY8" fmla="*/ 236845 h 2686577"/>
                    <a:gd name="connsiteX0" fmla="*/ 103790 w 3087909"/>
                    <a:gd name="connsiteY0" fmla="*/ 236845 h 2686577"/>
                    <a:gd name="connsiteX1" fmla="*/ 395982 w 3087909"/>
                    <a:gd name="connsiteY1" fmla="*/ 14990 h 2686577"/>
                    <a:gd name="connsiteX2" fmla="*/ 2814549 w 3087909"/>
                    <a:gd name="connsiteY2" fmla="*/ 0 h 2686577"/>
                    <a:gd name="connsiteX3" fmla="*/ 3087909 w 3087909"/>
                    <a:gd name="connsiteY3" fmla="*/ 198409 h 2686577"/>
                    <a:gd name="connsiteX4" fmla="*/ 2990421 w 3087909"/>
                    <a:gd name="connsiteY4" fmla="*/ 2151752 h 2686577"/>
                    <a:gd name="connsiteX5" fmla="*/ 2802175 w 3087909"/>
                    <a:gd name="connsiteY5" fmla="*/ 2686577 h 2686577"/>
                    <a:gd name="connsiteX6" fmla="*/ 221855 w 3087909"/>
                    <a:gd name="connsiteY6" fmla="*/ 2665145 h 2686577"/>
                    <a:gd name="connsiteX7" fmla="*/ 0 w 3087909"/>
                    <a:gd name="connsiteY7" fmla="*/ 2293247 h 2686577"/>
                    <a:gd name="connsiteX8" fmla="*/ 103790 w 3087909"/>
                    <a:gd name="connsiteY8" fmla="*/ 236845 h 2686577"/>
                    <a:gd name="connsiteX0" fmla="*/ 103790 w 3059850"/>
                    <a:gd name="connsiteY0" fmla="*/ 236845 h 2686577"/>
                    <a:gd name="connsiteX1" fmla="*/ 395982 w 3059850"/>
                    <a:gd name="connsiteY1" fmla="*/ 14990 h 2686577"/>
                    <a:gd name="connsiteX2" fmla="*/ 2814549 w 3059850"/>
                    <a:gd name="connsiteY2" fmla="*/ 0 h 2686577"/>
                    <a:gd name="connsiteX3" fmla="*/ 3059850 w 3059850"/>
                    <a:gd name="connsiteY3" fmla="*/ 391318 h 2686577"/>
                    <a:gd name="connsiteX4" fmla="*/ 2990421 w 3059850"/>
                    <a:gd name="connsiteY4" fmla="*/ 2151752 h 2686577"/>
                    <a:gd name="connsiteX5" fmla="*/ 2802175 w 3059850"/>
                    <a:gd name="connsiteY5" fmla="*/ 2686577 h 2686577"/>
                    <a:gd name="connsiteX6" fmla="*/ 221855 w 3059850"/>
                    <a:gd name="connsiteY6" fmla="*/ 2665145 h 2686577"/>
                    <a:gd name="connsiteX7" fmla="*/ 0 w 3059850"/>
                    <a:gd name="connsiteY7" fmla="*/ 2293247 h 2686577"/>
                    <a:gd name="connsiteX8" fmla="*/ 103790 w 3059850"/>
                    <a:gd name="connsiteY8" fmla="*/ 236845 h 2686577"/>
                    <a:gd name="connsiteX0" fmla="*/ 103790 w 3041692"/>
                    <a:gd name="connsiteY0" fmla="*/ 236845 h 2686577"/>
                    <a:gd name="connsiteX1" fmla="*/ 395982 w 3041692"/>
                    <a:gd name="connsiteY1" fmla="*/ 14990 h 2686577"/>
                    <a:gd name="connsiteX2" fmla="*/ 2814549 w 3041692"/>
                    <a:gd name="connsiteY2" fmla="*/ 0 h 2686577"/>
                    <a:gd name="connsiteX3" fmla="*/ 3041692 w 3041692"/>
                    <a:gd name="connsiteY3" fmla="*/ 519924 h 2686577"/>
                    <a:gd name="connsiteX4" fmla="*/ 2990421 w 3041692"/>
                    <a:gd name="connsiteY4" fmla="*/ 2151752 h 2686577"/>
                    <a:gd name="connsiteX5" fmla="*/ 2802175 w 3041692"/>
                    <a:gd name="connsiteY5" fmla="*/ 2686577 h 2686577"/>
                    <a:gd name="connsiteX6" fmla="*/ 221855 w 3041692"/>
                    <a:gd name="connsiteY6" fmla="*/ 2665145 h 2686577"/>
                    <a:gd name="connsiteX7" fmla="*/ 0 w 3041692"/>
                    <a:gd name="connsiteY7" fmla="*/ 2293247 h 2686577"/>
                    <a:gd name="connsiteX8" fmla="*/ 103790 w 3041692"/>
                    <a:gd name="connsiteY8" fmla="*/ 236845 h 2686577"/>
                    <a:gd name="connsiteX0" fmla="*/ 85633 w 3041692"/>
                    <a:gd name="connsiteY0" fmla="*/ 408321 h 2686577"/>
                    <a:gd name="connsiteX1" fmla="*/ 395982 w 3041692"/>
                    <a:gd name="connsiteY1" fmla="*/ 14990 h 2686577"/>
                    <a:gd name="connsiteX2" fmla="*/ 2814549 w 3041692"/>
                    <a:gd name="connsiteY2" fmla="*/ 0 h 2686577"/>
                    <a:gd name="connsiteX3" fmla="*/ 3041692 w 3041692"/>
                    <a:gd name="connsiteY3" fmla="*/ 519924 h 2686577"/>
                    <a:gd name="connsiteX4" fmla="*/ 2990421 w 3041692"/>
                    <a:gd name="connsiteY4" fmla="*/ 2151752 h 2686577"/>
                    <a:gd name="connsiteX5" fmla="*/ 2802175 w 3041692"/>
                    <a:gd name="connsiteY5" fmla="*/ 2686577 h 2686577"/>
                    <a:gd name="connsiteX6" fmla="*/ 221855 w 3041692"/>
                    <a:gd name="connsiteY6" fmla="*/ 2665145 h 2686577"/>
                    <a:gd name="connsiteX7" fmla="*/ 0 w 3041692"/>
                    <a:gd name="connsiteY7" fmla="*/ 2293247 h 2686577"/>
                    <a:gd name="connsiteX8" fmla="*/ 85633 w 3041692"/>
                    <a:gd name="connsiteY8" fmla="*/ 408321 h 2686577"/>
                    <a:gd name="connsiteX0" fmla="*/ 85633 w 3041692"/>
                    <a:gd name="connsiteY0" fmla="*/ 408321 h 2686577"/>
                    <a:gd name="connsiteX1" fmla="*/ 314272 w 3041692"/>
                    <a:gd name="connsiteY1" fmla="*/ 14989 h 2686577"/>
                    <a:gd name="connsiteX2" fmla="*/ 2814549 w 3041692"/>
                    <a:gd name="connsiteY2" fmla="*/ 0 h 2686577"/>
                    <a:gd name="connsiteX3" fmla="*/ 3041692 w 3041692"/>
                    <a:gd name="connsiteY3" fmla="*/ 519924 h 2686577"/>
                    <a:gd name="connsiteX4" fmla="*/ 2990421 w 3041692"/>
                    <a:gd name="connsiteY4" fmla="*/ 2151752 h 2686577"/>
                    <a:gd name="connsiteX5" fmla="*/ 2802175 w 3041692"/>
                    <a:gd name="connsiteY5" fmla="*/ 2686577 h 2686577"/>
                    <a:gd name="connsiteX6" fmla="*/ 221855 w 3041692"/>
                    <a:gd name="connsiteY6" fmla="*/ 2665145 h 2686577"/>
                    <a:gd name="connsiteX7" fmla="*/ 0 w 3041692"/>
                    <a:gd name="connsiteY7" fmla="*/ 2293247 h 2686577"/>
                    <a:gd name="connsiteX8" fmla="*/ 85633 w 3041692"/>
                    <a:gd name="connsiteY8" fmla="*/ 408321 h 2686577"/>
                    <a:gd name="connsiteX0" fmla="*/ 67475 w 3023534"/>
                    <a:gd name="connsiteY0" fmla="*/ 408321 h 2686577"/>
                    <a:gd name="connsiteX1" fmla="*/ 296114 w 3023534"/>
                    <a:gd name="connsiteY1" fmla="*/ 14989 h 2686577"/>
                    <a:gd name="connsiteX2" fmla="*/ 2796391 w 3023534"/>
                    <a:gd name="connsiteY2" fmla="*/ 0 h 2686577"/>
                    <a:gd name="connsiteX3" fmla="*/ 3023534 w 3023534"/>
                    <a:gd name="connsiteY3" fmla="*/ 519924 h 2686577"/>
                    <a:gd name="connsiteX4" fmla="*/ 2972263 w 3023534"/>
                    <a:gd name="connsiteY4" fmla="*/ 2151752 h 2686577"/>
                    <a:gd name="connsiteX5" fmla="*/ 2784017 w 3023534"/>
                    <a:gd name="connsiteY5" fmla="*/ 2686577 h 2686577"/>
                    <a:gd name="connsiteX6" fmla="*/ 203697 w 3023534"/>
                    <a:gd name="connsiteY6" fmla="*/ 2665145 h 2686577"/>
                    <a:gd name="connsiteX7" fmla="*/ 0 w 3023534"/>
                    <a:gd name="connsiteY7" fmla="*/ 2133648 h 2686577"/>
                    <a:gd name="connsiteX8" fmla="*/ 67475 w 3023534"/>
                    <a:gd name="connsiteY8" fmla="*/ 408321 h 268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3534" h="2686577">
                      <a:moveTo>
                        <a:pt x="67475" y="408321"/>
                      </a:moveTo>
                      <a:cubicBezTo>
                        <a:pt x="67475" y="285794"/>
                        <a:pt x="173587" y="14989"/>
                        <a:pt x="296114" y="14989"/>
                      </a:cubicBezTo>
                      <a:lnTo>
                        <a:pt x="2796391" y="0"/>
                      </a:lnTo>
                      <a:cubicBezTo>
                        <a:pt x="2918918" y="0"/>
                        <a:pt x="3023534" y="397397"/>
                        <a:pt x="3023534" y="519924"/>
                      </a:cubicBezTo>
                      <a:lnTo>
                        <a:pt x="2972263" y="2151752"/>
                      </a:lnTo>
                      <a:cubicBezTo>
                        <a:pt x="2972263" y="2274279"/>
                        <a:pt x="2906544" y="2686577"/>
                        <a:pt x="2784017" y="2686577"/>
                      </a:cubicBezTo>
                      <a:lnTo>
                        <a:pt x="203697" y="2665145"/>
                      </a:lnTo>
                      <a:cubicBezTo>
                        <a:pt x="81170" y="2665145"/>
                        <a:pt x="0" y="2256175"/>
                        <a:pt x="0" y="2133648"/>
                      </a:cubicBezTo>
                      <a:lnTo>
                        <a:pt x="67475" y="408321"/>
                      </a:lnTo>
                      <a:close/>
                    </a:path>
                  </a:pathLst>
                </a:custGeom>
                <a:gradFill flip="none" rotWithShape="1">
                  <a:gsLst>
                    <a:gs pos="4000">
                      <a:srgbClr val="008CC0">
                        <a:lumMod val="0"/>
                        <a:lumOff val="100000"/>
                      </a:srgbClr>
                    </a:gs>
                    <a:gs pos="35000">
                      <a:srgbClr val="008CC0">
                        <a:lumMod val="0"/>
                        <a:lumOff val="100000"/>
                      </a:srgbClr>
                    </a:gs>
                    <a:gs pos="93000">
                      <a:sysClr val="window" lastClr="FFFFFF">
                        <a:lumMod val="50000"/>
                        <a:alpha val="13000"/>
                      </a:sysClr>
                    </a:gs>
                  </a:gsLst>
                  <a:path path="circle">
                    <a:fillToRect l="50000" t="-80000" r="50000" b="18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1" name="Rectangle: Rounded Corners 6">
                  <a:extLst>
                    <a:ext uri="{FF2B5EF4-FFF2-40B4-BE49-F238E27FC236}">
                      <a16:creationId xmlns:a16="http://schemas.microsoft.com/office/drawing/2014/main" id="{876F06D8-7FE1-4944-869A-A8FA87951403}"/>
                    </a:ext>
                  </a:extLst>
                </p:cNvPr>
                <p:cNvSpPr/>
                <p:nvPr/>
              </p:nvSpPr>
              <p:spPr>
                <a:xfrm>
                  <a:off x="4678058" y="1130492"/>
                  <a:ext cx="3279394" cy="518093"/>
                </a:xfrm>
                <a:prstGeom prst="roundRect">
                  <a:avLst>
                    <a:gd name="adj" fmla="val 17368"/>
                  </a:avLst>
                </a:prstGeom>
                <a:gradFill flip="none" rotWithShape="1">
                  <a:gsLst>
                    <a:gs pos="0">
                      <a:schemeClr val="accent6">
                        <a:lumMod val="20000"/>
                        <a:lumOff val="80000"/>
                      </a:schemeClr>
                    </a:gs>
                    <a:gs pos="55000">
                      <a:schemeClr val="accent6"/>
                    </a:gs>
                  </a:gsLst>
                  <a:path path="circle">
                    <a:fillToRect r="100000" b="100000"/>
                  </a:path>
                  <a:tileRect l="-100000" t="-100000"/>
                </a:gradFill>
                <a:ln>
                  <a:noFill/>
                </a:ln>
                <a:effectLst/>
              </p:spPr>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cs-CZ" sz="1600" b="1" i="1" u="none" strike="noStrike" kern="0" cap="none" spc="0" normalizeH="0" baseline="0" noProof="0">
                      <a:ln>
                        <a:noFill/>
                      </a:ln>
                      <a:solidFill>
                        <a:prstClr val="white"/>
                      </a:solidFill>
                      <a:effectLst/>
                      <a:uLnTx/>
                      <a:uFillTx/>
                      <a:latin typeface="Calibri" panose="020F0502020204030204"/>
                      <a:ea typeface="+mn-ea"/>
                      <a:cs typeface="+mn-cs"/>
                    </a:rPr>
                    <a:t>anti-IgE</a:t>
                  </a:r>
                  <a:r>
                    <a:rPr kumimoji="0" lang="cs-CZ" sz="1600" b="1" i="0" u="none" strike="noStrike" kern="0" cap="none" spc="0" normalizeH="0" baseline="0" noProof="0">
                      <a:ln>
                        <a:noFill/>
                      </a:ln>
                      <a:solidFill>
                        <a:prstClr val="white"/>
                      </a:solidFill>
                      <a:effectLst/>
                      <a:uLnTx/>
                      <a:uFillTx/>
                      <a:latin typeface="Calibri" panose="020F0502020204030204"/>
                      <a:ea typeface="+mn-ea"/>
                      <a:cs typeface="+mn-cs"/>
                    </a:rPr>
                    <a:t> </a:t>
                  </a:r>
                  <a:endParaRPr kumimoji="0" lang="cs-CZ" sz="1600" b="1" i="1"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2" name="Double Bracket 29">
                  <a:extLst>
                    <a:ext uri="{FF2B5EF4-FFF2-40B4-BE49-F238E27FC236}">
                      <a16:creationId xmlns:a16="http://schemas.microsoft.com/office/drawing/2014/main" id="{75F0DC6A-1980-4E50-9EFE-59561848649D}"/>
                    </a:ext>
                  </a:extLst>
                </p:cNvPr>
                <p:cNvSpPr/>
                <p:nvPr/>
              </p:nvSpPr>
              <p:spPr>
                <a:xfrm>
                  <a:off x="4579665" y="1705083"/>
                  <a:ext cx="3896505" cy="686974"/>
                </a:xfrm>
                <a:prstGeom prst="rect">
                  <a:avLst/>
                </a:prstGeom>
                <a:noFill/>
                <a:ln w="19050" cap="flat" cmpd="sng" algn="ctr">
                  <a:noFill/>
                  <a:prstDash val="solid"/>
                  <a:miter lim="800000"/>
                </a:ln>
                <a:effectLst/>
              </p:spPr>
              <p:txBody>
                <a:bodyPr wrap="square" lIns="0" tIns="0" rIns="0" bIns="0" rtlCol="0" anchor="t">
                  <a:noAutofit/>
                </a:bodyPr>
                <a:lstStyle/>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kumimoji="0" lang="cs-CZ" sz="1400" b="1" i="0" u="none" strike="noStrike" kern="0" cap="none" spc="0" normalizeH="0" baseline="0" noProof="0">
                      <a:ln>
                        <a:noFill/>
                      </a:ln>
                      <a:solidFill>
                        <a:prstClr val="black"/>
                      </a:solidFill>
                      <a:effectLst/>
                      <a:uLnTx/>
                      <a:uFillTx/>
                      <a:latin typeface="Calibri" panose="020F0502020204030204"/>
                      <a:ea typeface="+mn-ea"/>
                      <a:cs typeface="+mn-cs"/>
                    </a:rPr>
                    <a:t>Atopická reaktivita (SPT/sIgE)</a:t>
                  </a:r>
                </a:p>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lang="cs-CZ" sz="1400" b="1" kern="0">
                      <a:solidFill>
                        <a:prstClr val="black"/>
                      </a:solidFill>
                      <a:latin typeface="Calibri" panose="020F0502020204030204"/>
                      <a:ea typeface="+mn-ea"/>
                    </a:rPr>
                    <a:t>Celkové IgE v interval 30-700IU/ml</a:t>
                  </a:r>
                  <a:endParaRPr kumimoji="0" lang="cs-CZ" sz="1400" b="1" i="0" u="none" strike="noStrike" kern="0" cap="none" spc="0" normalizeH="0" baseline="0" noProof="0">
                    <a:ln>
                      <a:noFill/>
                    </a:ln>
                    <a:solidFill>
                      <a:prstClr val="black"/>
                    </a:solidFill>
                    <a:effectLst/>
                    <a:uLnTx/>
                    <a:uFillTx/>
                    <a:latin typeface="Calibri" panose="020F0502020204030204"/>
                    <a:ea typeface="+mn-ea"/>
                    <a:cs typeface="+mn-cs"/>
                  </a:endParaRPr>
                </a:p>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Těžké exacerbace</a:t>
                  </a:r>
                  <a:endPar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2" name="Gruppo 21">
                <a:extLst>
                  <a:ext uri="{FF2B5EF4-FFF2-40B4-BE49-F238E27FC236}">
                    <a16:creationId xmlns:a16="http://schemas.microsoft.com/office/drawing/2014/main" id="{8B77CC4F-3427-44AE-8F17-828A1B3141E5}"/>
                  </a:ext>
                </a:extLst>
              </p:cNvPr>
              <p:cNvGrpSpPr/>
              <p:nvPr/>
            </p:nvGrpSpPr>
            <p:grpSpPr>
              <a:xfrm>
                <a:off x="4543076" y="2845634"/>
                <a:ext cx="3892578" cy="1222012"/>
                <a:chOff x="4595480" y="2737566"/>
                <a:chExt cx="3892578" cy="1222012"/>
              </a:xfrm>
            </p:grpSpPr>
            <p:sp>
              <p:nvSpPr>
                <p:cNvPr id="57" name="Rettangolo 5">
                  <a:extLst>
                    <a:ext uri="{FF2B5EF4-FFF2-40B4-BE49-F238E27FC236}">
                      <a16:creationId xmlns:a16="http://schemas.microsoft.com/office/drawing/2014/main" id="{7916AA4D-1BF9-4EBD-86FA-7332D5DBB842}"/>
                    </a:ext>
                  </a:extLst>
                </p:cNvPr>
                <p:cNvSpPr/>
                <p:nvPr/>
              </p:nvSpPr>
              <p:spPr>
                <a:xfrm>
                  <a:off x="4595480" y="3074081"/>
                  <a:ext cx="3857245" cy="885497"/>
                </a:xfrm>
                <a:custGeom>
                  <a:avLst/>
                  <a:gdLst>
                    <a:gd name="connsiteX0" fmla="*/ 0 w 2942492"/>
                    <a:gd name="connsiteY0" fmla="*/ 221855 h 2526826"/>
                    <a:gd name="connsiteX1" fmla="*/ 221855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0 w 2942492"/>
                    <a:gd name="connsiteY8" fmla="*/ 221855 h 2526826"/>
                    <a:gd name="connsiteX0" fmla="*/ 0 w 2942492"/>
                    <a:gd name="connsiteY0" fmla="*/ 221855 h 2526826"/>
                    <a:gd name="connsiteX1" fmla="*/ 444593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0 w 2942492"/>
                    <a:gd name="connsiteY8" fmla="*/ 221855 h 2526826"/>
                    <a:gd name="connsiteX0" fmla="*/ 222739 w 2942492"/>
                    <a:gd name="connsiteY0" fmla="*/ 233578 h 2526826"/>
                    <a:gd name="connsiteX1" fmla="*/ 444593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222739 w 2942492"/>
                    <a:gd name="connsiteY8" fmla="*/ 233578 h 2526826"/>
                    <a:gd name="connsiteX0" fmla="*/ 222739 w 3106615"/>
                    <a:gd name="connsiteY0" fmla="*/ 233578 h 2526826"/>
                    <a:gd name="connsiteX1" fmla="*/ 444593 w 3106615"/>
                    <a:gd name="connsiteY1" fmla="*/ 0 h 2526826"/>
                    <a:gd name="connsiteX2" fmla="*/ 2720637 w 3106615"/>
                    <a:gd name="connsiteY2" fmla="*/ 0 h 2526826"/>
                    <a:gd name="connsiteX3" fmla="*/ 3106615 w 3106615"/>
                    <a:gd name="connsiteY3" fmla="*/ 210132 h 2526826"/>
                    <a:gd name="connsiteX4" fmla="*/ 2942492 w 3106615"/>
                    <a:gd name="connsiteY4" fmla="*/ 2304971 h 2526826"/>
                    <a:gd name="connsiteX5" fmla="*/ 2720637 w 3106615"/>
                    <a:gd name="connsiteY5" fmla="*/ 2526826 h 2526826"/>
                    <a:gd name="connsiteX6" fmla="*/ 221855 w 3106615"/>
                    <a:gd name="connsiteY6" fmla="*/ 2526826 h 2526826"/>
                    <a:gd name="connsiteX7" fmla="*/ 0 w 3106615"/>
                    <a:gd name="connsiteY7" fmla="*/ 2304971 h 2526826"/>
                    <a:gd name="connsiteX8" fmla="*/ 222739 w 3106615"/>
                    <a:gd name="connsiteY8" fmla="*/ 233578 h 2526826"/>
                    <a:gd name="connsiteX0" fmla="*/ 222739 w 3106615"/>
                    <a:gd name="connsiteY0" fmla="*/ 245301 h 2538549"/>
                    <a:gd name="connsiteX1" fmla="*/ 444593 w 3106615"/>
                    <a:gd name="connsiteY1" fmla="*/ 11723 h 2538549"/>
                    <a:gd name="connsiteX2" fmla="*/ 2896483 w 3106615"/>
                    <a:gd name="connsiteY2" fmla="*/ 0 h 2538549"/>
                    <a:gd name="connsiteX3" fmla="*/ 3106615 w 3106615"/>
                    <a:gd name="connsiteY3" fmla="*/ 221855 h 2538549"/>
                    <a:gd name="connsiteX4" fmla="*/ 2942492 w 3106615"/>
                    <a:gd name="connsiteY4" fmla="*/ 2316694 h 2538549"/>
                    <a:gd name="connsiteX5" fmla="*/ 2720637 w 3106615"/>
                    <a:gd name="connsiteY5" fmla="*/ 2538549 h 2538549"/>
                    <a:gd name="connsiteX6" fmla="*/ 221855 w 3106615"/>
                    <a:gd name="connsiteY6" fmla="*/ 2538549 h 2538549"/>
                    <a:gd name="connsiteX7" fmla="*/ 0 w 3106615"/>
                    <a:gd name="connsiteY7" fmla="*/ 2316694 h 2538549"/>
                    <a:gd name="connsiteX8" fmla="*/ 222739 w 3106615"/>
                    <a:gd name="connsiteY8" fmla="*/ 245301 h 2538549"/>
                    <a:gd name="connsiteX0" fmla="*/ 222739 w 3106615"/>
                    <a:gd name="connsiteY0" fmla="*/ 245301 h 2538549"/>
                    <a:gd name="connsiteX1" fmla="*/ 514931 w 3106615"/>
                    <a:gd name="connsiteY1" fmla="*/ 23446 h 2538549"/>
                    <a:gd name="connsiteX2" fmla="*/ 2896483 w 3106615"/>
                    <a:gd name="connsiteY2" fmla="*/ 0 h 2538549"/>
                    <a:gd name="connsiteX3" fmla="*/ 3106615 w 3106615"/>
                    <a:gd name="connsiteY3" fmla="*/ 221855 h 2538549"/>
                    <a:gd name="connsiteX4" fmla="*/ 2942492 w 3106615"/>
                    <a:gd name="connsiteY4" fmla="*/ 2316694 h 2538549"/>
                    <a:gd name="connsiteX5" fmla="*/ 2720637 w 3106615"/>
                    <a:gd name="connsiteY5" fmla="*/ 2538549 h 2538549"/>
                    <a:gd name="connsiteX6" fmla="*/ 221855 w 3106615"/>
                    <a:gd name="connsiteY6" fmla="*/ 2538549 h 2538549"/>
                    <a:gd name="connsiteX7" fmla="*/ 0 w 3106615"/>
                    <a:gd name="connsiteY7" fmla="*/ 2316694 h 2538549"/>
                    <a:gd name="connsiteX8" fmla="*/ 222739 w 3106615"/>
                    <a:gd name="connsiteY8" fmla="*/ 245301 h 2538549"/>
                    <a:gd name="connsiteX0" fmla="*/ 222739 w 3106615"/>
                    <a:gd name="connsiteY0" fmla="*/ 221855 h 2515103"/>
                    <a:gd name="connsiteX1" fmla="*/ 514931 w 3106615"/>
                    <a:gd name="connsiteY1" fmla="*/ 0 h 2515103"/>
                    <a:gd name="connsiteX2" fmla="*/ 2919929 w 3106615"/>
                    <a:gd name="connsiteY2" fmla="*/ 11723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222739 w 3106615"/>
                    <a:gd name="connsiteY8" fmla="*/ 221855 h 2515103"/>
                    <a:gd name="connsiteX0" fmla="*/ 222739 w 3106615"/>
                    <a:gd name="connsiteY0" fmla="*/ 221855 h 2515103"/>
                    <a:gd name="connsiteX1" fmla="*/ 514931 w 3106615"/>
                    <a:gd name="connsiteY1" fmla="*/ 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222739 w 3106615"/>
                    <a:gd name="connsiteY8" fmla="*/ 221855 h 2515103"/>
                    <a:gd name="connsiteX0" fmla="*/ 122496 w 3106615"/>
                    <a:gd name="connsiteY0" fmla="*/ 236845 h 2515103"/>
                    <a:gd name="connsiteX1" fmla="*/ 514931 w 3106615"/>
                    <a:gd name="connsiteY1" fmla="*/ 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99774 w 3106615"/>
                    <a:gd name="connsiteY4" fmla="*/ 232322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99774 w 3106615"/>
                    <a:gd name="connsiteY4" fmla="*/ 2323228 h 2515103"/>
                    <a:gd name="connsiteX5" fmla="*/ 2820881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665145"/>
                    <a:gd name="connsiteX1" fmla="*/ 414688 w 3106615"/>
                    <a:gd name="connsiteY1" fmla="*/ 14990 h 2665145"/>
                    <a:gd name="connsiteX2" fmla="*/ 2861314 w 3106615"/>
                    <a:gd name="connsiteY2" fmla="*/ 0 h 2665145"/>
                    <a:gd name="connsiteX3" fmla="*/ 3106615 w 3106615"/>
                    <a:gd name="connsiteY3" fmla="*/ 198409 h 2665145"/>
                    <a:gd name="connsiteX4" fmla="*/ 2999774 w 3106615"/>
                    <a:gd name="connsiteY4" fmla="*/ 2323228 h 2665145"/>
                    <a:gd name="connsiteX5" fmla="*/ 2820881 w 3106615"/>
                    <a:gd name="connsiteY5" fmla="*/ 2515103 h 2665145"/>
                    <a:gd name="connsiteX6" fmla="*/ 240561 w 3106615"/>
                    <a:gd name="connsiteY6" fmla="*/ 2665145 h 2665145"/>
                    <a:gd name="connsiteX7" fmla="*/ 0 w 3106615"/>
                    <a:gd name="connsiteY7" fmla="*/ 2293248 h 2665145"/>
                    <a:gd name="connsiteX8" fmla="*/ 122496 w 3106615"/>
                    <a:gd name="connsiteY8" fmla="*/ 236845 h 2665145"/>
                    <a:gd name="connsiteX0" fmla="*/ 122496 w 3106615"/>
                    <a:gd name="connsiteY0" fmla="*/ 236845 h 2686577"/>
                    <a:gd name="connsiteX1" fmla="*/ 414688 w 3106615"/>
                    <a:gd name="connsiteY1" fmla="*/ 14990 h 2686577"/>
                    <a:gd name="connsiteX2" fmla="*/ 2861314 w 3106615"/>
                    <a:gd name="connsiteY2" fmla="*/ 0 h 2686577"/>
                    <a:gd name="connsiteX3" fmla="*/ 3106615 w 3106615"/>
                    <a:gd name="connsiteY3" fmla="*/ 198409 h 2686577"/>
                    <a:gd name="connsiteX4" fmla="*/ 2999774 w 3106615"/>
                    <a:gd name="connsiteY4" fmla="*/ 2323228 h 2686577"/>
                    <a:gd name="connsiteX5" fmla="*/ 2820881 w 3106615"/>
                    <a:gd name="connsiteY5" fmla="*/ 2686577 h 2686577"/>
                    <a:gd name="connsiteX6" fmla="*/ 240561 w 3106615"/>
                    <a:gd name="connsiteY6" fmla="*/ 2665145 h 2686577"/>
                    <a:gd name="connsiteX7" fmla="*/ 0 w 3106615"/>
                    <a:gd name="connsiteY7" fmla="*/ 2293248 h 2686577"/>
                    <a:gd name="connsiteX8" fmla="*/ 122496 w 3106615"/>
                    <a:gd name="connsiteY8" fmla="*/ 236845 h 2686577"/>
                    <a:gd name="connsiteX0" fmla="*/ 122496 w 3106615"/>
                    <a:gd name="connsiteY0" fmla="*/ 236845 h 2686577"/>
                    <a:gd name="connsiteX1" fmla="*/ 414688 w 3106615"/>
                    <a:gd name="connsiteY1" fmla="*/ 14990 h 2686577"/>
                    <a:gd name="connsiteX2" fmla="*/ 2833255 w 3106615"/>
                    <a:gd name="connsiteY2" fmla="*/ 0 h 2686577"/>
                    <a:gd name="connsiteX3" fmla="*/ 3106615 w 3106615"/>
                    <a:gd name="connsiteY3" fmla="*/ 198409 h 2686577"/>
                    <a:gd name="connsiteX4" fmla="*/ 2999774 w 3106615"/>
                    <a:gd name="connsiteY4" fmla="*/ 2323228 h 2686577"/>
                    <a:gd name="connsiteX5" fmla="*/ 2820881 w 3106615"/>
                    <a:gd name="connsiteY5" fmla="*/ 2686577 h 2686577"/>
                    <a:gd name="connsiteX6" fmla="*/ 240561 w 3106615"/>
                    <a:gd name="connsiteY6" fmla="*/ 2665145 h 2686577"/>
                    <a:gd name="connsiteX7" fmla="*/ 0 w 3106615"/>
                    <a:gd name="connsiteY7" fmla="*/ 2293248 h 2686577"/>
                    <a:gd name="connsiteX8" fmla="*/ 122496 w 3106615"/>
                    <a:gd name="connsiteY8" fmla="*/ 236845 h 2686577"/>
                    <a:gd name="connsiteX0" fmla="*/ 103790 w 3087909"/>
                    <a:gd name="connsiteY0" fmla="*/ 236845 h 2686577"/>
                    <a:gd name="connsiteX1" fmla="*/ 395982 w 3087909"/>
                    <a:gd name="connsiteY1" fmla="*/ 14990 h 2686577"/>
                    <a:gd name="connsiteX2" fmla="*/ 2814549 w 3087909"/>
                    <a:gd name="connsiteY2" fmla="*/ 0 h 2686577"/>
                    <a:gd name="connsiteX3" fmla="*/ 3087909 w 3087909"/>
                    <a:gd name="connsiteY3" fmla="*/ 198409 h 2686577"/>
                    <a:gd name="connsiteX4" fmla="*/ 2981068 w 3087909"/>
                    <a:gd name="connsiteY4" fmla="*/ 2323228 h 2686577"/>
                    <a:gd name="connsiteX5" fmla="*/ 2802175 w 3087909"/>
                    <a:gd name="connsiteY5" fmla="*/ 2686577 h 2686577"/>
                    <a:gd name="connsiteX6" fmla="*/ 221855 w 3087909"/>
                    <a:gd name="connsiteY6" fmla="*/ 2665145 h 2686577"/>
                    <a:gd name="connsiteX7" fmla="*/ 0 w 3087909"/>
                    <a:gd name="connsiteY7" fmla="*/ 2293247 h 2686577"/>
                    <a:gd name="connsiteX8" fmla="*/ 103790 w 3087909"/>
                    <a:gd name="connsiteY8" fmla="*/ 236845 h 2686577"/>
                    <a:gd name="connsiteX0" fmla="*/ 103790 w 3087909"/>
                    <a:gd name="connsiteY0" fmla="*/ 236845 h 2686577"/>
                    <a:gd name="connsiteX1" fmla="*/ 395982 w 3087909"/>
                    <a:gd name="connsiteY1" fmla="*/ 14990 h 2686577"/>
                    <a:gd name="connsiteX2" fmla="*/ 2814549 w 3087909"/>
                    <a:gd name="connsiteY2" fmla="*/ 0 h 2686577"/>
                    <a:gd name="connsiteX3" fmla="*/ 3087909 w 3087909"/>
                    <a:gd name="connsiteY3" fmla="*/ 198409 h 2686577"/>
                    <a:gd name="connsiteX4" fmla="*/ 2990421 w 3087909"/>
                    <a:gd name="connsiteY4" fmla="*/ 2151752 h 2686577"/>
                    <a:gd name="connsiteX5" fmla="*/ 2802175 w 3087909"/>
                    <a:gd name="connsiteY5" fmla="*/ 2686577 h 2686577"/>
                    <a:gd name="connsiteX6" fmla="*/ 221855 w 3087909"/>
                    <a:gd name="connsiteY6" fmla="*/ 2665145 h 2686577"/>
                    <a:gd name="connsiteX7" fmla="*/ 0 w 3087909"/>
                    <a:gd name="connsiteY7" fmla="*/ 2293247 h 2686577"/>
                    <a:gd name="connsiteX8" fmla="*/ 103790 w 3087909"/>
                    <a:gd name="connsiteY8" fmla="*/ 236845 h 2686577"/>
                    <a:gd name="connsiteX0" fmla="*/ 103790 w 3059850"/>
                    <a:gd name="connsiteY0" fmla="*/ 236845 h 2686577"/>
                    <a:gd name="connsiteX1" fmla="*/ 395982 w 3059850"/>
                    <a:gd name="connsiteY1" fmla="*/ 14990 h 2686577"/>
                    <a:gd name="connsiteX2" fmla="*/ 2814549 w 3059850"/>
                    <a:gd name="connsiteY2" fmla="*/ 0 h 2686577"/>
                    <a:gd name="connsiteX3" fmla="*/ 3059850 w 3059850"/>
                    <a:gd name="connsiteY3" fmla="*/ 391318 h 2686577"/>
                    <a:gd name="connsiteX4" fmla="*/ 2990421 w 3059850"/>
                    <a:gd name="connsiteY4" fmla="*/ 2151752 h 2686577"/>
                    <a:gd name="connsiteX5" fmla="*/ 2802175 w 3059850"/>
                    <a:gd name="connsiteY5" fmla="*/ 2686577 h 2686577"/>
                    <a:gd name="connsiteX6" fmla="*/ 221855 w 3059850"/>
                    <a:gd name="connsiteY6" fmla="*/ 2665145 h 2686577"/>
                    <a:gd name="connsiteX7" fmla="*/ 0 w 3059850"/>
                    <a:gd name="connsiteY7" fmla="*/ 2293247 h 2686577"/>
                    <a:gd name="connsiteX8" fmla="*/ 103790 w 3059850"/>
                    <a:gd name="connsiteY8" fmla="*/ 236845 h 2686577"/>
                    <a:gd name="connsiteX0" fmla="*/ 103790 w 3041692"/>
                    <a:gd name="connsiteY0" fmla="*/ 236845 h 2686577"/>
                    <a:gd name="connsiteX1" fmla="*/ 395982 w 3041692"/>
                    <a:gd name="connsiteY1" fmla="*/ 14990 h 2686577"/>
                    <a:gd name="connsiteX2" fmla="*/ 2814549 w 3041692"/>
                    <a:gd name="connsiteY2" fmla="*/ 0 h 2686577"/>
                    <a:gd name="connsiteX3" fmla="*/ 3041692 w 3041692"/>
                    <a:gd name="connsiteY3" fmla="*/ 519924 h 2686577"/>
                    <a:gd name="connsiteX4" fmla="*/ 2990421 w 3041692"/>
                    <a:gd name="connsiteY4" fmla="*/ 2151752 h 2686577"/>
                    <a:gd name="connsiteX5" fmla="*/ 2802175 w 3041692"/>
                    <a:gd name="connsiteY5" fmla="*/ 2686577 h 2686577"/>
                    <a:gd name="connsiteX6" fmla="*/ 221855 w 3041692"/>
                    <a:gd name="connsiteY6" fmla="*/ 2665145 h 2686577"/>
                    <a:gd name="connsiteX7" fmla="*/ 0 w 3041692"/>
                    <a:gd name="connsiteY7" fmla="*/ 2293247 h 2686577"/>
                    <a:gd name="connsiteX8" fmla="*/ 103790 w 3041692"/>
                    <a:gd name="connsiteY8" fmla="*/ 236845 h 2686577"/>
                    <a:gd name="connsiteX0" fmla="*/ 85633 w 3041692"/>
                    <a:gd name="connsiteY0" fmla="*/ 408321 h 2686577"/>
                    <a:gd name="connsiteX1" fmla="*/ 395982 w 3041692"/>
                    <a:gd name="connsiteY1" fmla="*/ 14990 h 2686577"/>
                    <a:gd name="connsiteX2" fmla="*/ 2814549 w 3041692"/>
                    <a:gd name="connsiteY2" fmla="*/ 0 h 2686577"/>
                    <a:gd name="connsiteX3" fmla="*/ 3041692 w 3041692"/>
                    <a:gd name="connsiteY3" fmla="*/ 519924 h 2686577"/>
                    <a:gd name="connsiteX4" fmla="*/ 2990421 w 3041692"/>
                    <a:gd name="connsiteY4" fmla="*/ 2151752 h 2686577"/>
                    <a:gd name="connsiteX5" fmla="*/ 2802175 w 3041692"/>
                    <a:gd name="connsiteY5" fmla="*/ 2686577 h 2686577"/>
                    <a:gd name="connsiteX6" fmla="*/ 221855 w 3041692"/>
                    <a:gd name="connsiteY6" fmla="*/ 2665145 h 2686577"/>
                    <a:gd name="connsiteX7" fmla="*/ 0 w 3041692"/>
                    <a:gd name="connsiteY7" fmla="*/ 2293247 h 2686577"/>
                    <a:gd name="connsiteX8" fmla="*/ 85633 w 3041692"/>
                    <a:gd name="connsiteY8" fmla="*/ 408321 h 2686577"/>
                    <a:gd name="connsiteX0" fmla="*/ 85633 w 3041692"/>
                    <a:gd name="connsiteY0" fmla="*/ 408321 h 2686577"/>
                    <a:gd name="connsiteX1" fmla="*/ 314272 w 3041692"/>
                    <a:gd name="connsiteY1" fmla="*/ 14989 h 2686577"/>
                    <a:gd name="connsiteX2" fmla="*/ 2814549 w 3041692"/>
                    <a:gd name="connsiteY2" fmla="*/ 0 h 2686577"/>
                    <a:gd name="connsiteX3" fmla="*/ 3041692 w 3041692"/>
                    <a:gd name="connsiteY3" fmla="*/ 519924 h 2686577"/>
                    <a:gd name="connsiteX4" fmla="*/ 2990421 w 3041692"/>
                    <a:gd name="connsiteY4" fmla="*/ 2151752 h 2686577"/>
                    <a:gd name="connsiteX5" fmla="*/ 2802175 w 3041692"/>
                    <a:gd name="connsiteY5" fmla="*/ 2686577 h 2686577"/>
                    <a:gd name="connsiteX6" fmla="*/ 221855 w 3041692"/>
                    <a:gd name="connsiteY6" fmla="*/ 2665145 h 2686577"/>
                    <a:gd name="connsiteX7" fmla="*/ 0 w 3041692"/>
                    <a:gd name="connsiteY7" fmla="*/ 2293247 h 2686577"/>
                    <a:gd name="connsiteX8" fmla="*/ 85633 w 3041692"/>
                    <a:gd name="connsiteY8" fmla="*/ 408321 h 2686577"/>
                    <a:gd name="connsiteX0" fmla="*/ 67475 w 3023534"/>
                    <a:gd name="connsiteY0" fmla="*/ 408321 h 2686577"/>
                    <a:gd name="connsiteX1" fmla="*/ 296114 w 3023534"/>
                    <a:gd name="connsiteY1" fmla="*/ 14989 h 2686577"/>
                    <a:gd name="connsiteX2" fmla="*/ 2796391 w 3023534"/>
                    <a:gd name="connsiteY2" fmla="*/ 0 h 2686577"/>
                    <a:gd name="connsiteX3" fmla="*/ 3023534 w 3023534"/>
                    <a:gd name="connsiteY3" fmla="*/ 519924 h 2686577"/>
                    <a:gd name="connsiteX4" fmla="*/ 2972263 w 3023534"/>
                    <a:gd name="connsiteY4" fmla="*/ 2151752 h 2686577"/>
                    <a:gd name="connsiteX5" fmla="*/ 2784017 w 3023534"/>
                    <a:gd name="connsiteY5" fmla="*/ 2686577 h 2686577"/>
                    <a:gd name="connsiteX6" fmla="*/ 203697 w 3023534"/>
                    <a:gd name="connsiteY6" fmla="*/ 2665145 h 2686577"/>
                    <a:gd name="connsiteX7" fmla="*/ 0 w 3023534"/>
                    <a:gd name="connsiteY7" fmla="*/ 2133648 h 2686577"/>
                    <a:gd name="connsiteX8" fmla="*/ 67475 w 3023534"/>
                    <a:gd name="connsiteY8" fmla="*/ 408321 h 2686577"/>
                    <a:gd name="connsiteX0" fmla="*/ 67475 w 3023534"/>
                    <a:gd name="connsiteY0" fmla="*/ 408321 h 2686577"/>
                    <a:gd name="connsiteX1" fmla="*/ 296114 w 3023534"/>
                    <a:gd name="connsiteY1" fmla="*/ 14989 h 2686577"/>
                    <a:gd name="connsiteX2" fmla="*/ 2796391 w 3023534"/>
                    <a:gd name="connsiteY2" fmla="*/ 0 h 2686577"/>
                    <a:gd name="connsiteX3" fmla="*/ 3023534 w 3023534"/>
                    <a:gd name="connsiteY3" fmla="*/ 519924 h 2686577"/>
                    <a:gd name="connsiteX4" fmla="*/ 2945026 w 3023534"/>
                    <a:gd name="connsiteY4" fmla="*/ 1885992 h 2686577"/>
                    <a:gd name="connsiteX5" fmla="*/ 2784017 w 3023534"/>
                    <a:gd name="connsiteY5" fmla="*/ 2686577 h 2686577"/>
                    <a:gd name="connsiteX6" fmla="*/ 203697 w 3023534"/>
                    <a:gd name="connsiteY6" fmla="*/ 2665145 h 2686577"/>
                    <a:gd name="connsiteX7" fmla="*/ 0 w 3023534"/>
                    <a:gd name="connsiteY7" fmla="*/ 2133648 h 2686577"/>
                    <a:gd name="connsiteX8" fmla="*/ 67475 w 3023534"/>
                    <a:gd name="connsiteY8" fmla="*/ 408321 h 2686577"/>
                    <a:gd name="connsiteX0" fmla="*/ 67475 w 3041692"/>
                    <a:gd name="connsiteY0" fmla="*/ 408321 h 2686577"/>
                    <a:gd name="connsiteX1" fmla="*/ 296114 w 3041692"/>
                    <a:gd name="connsiteY1" fmla="*/ 14989 h 2686577"/>
                    <a:gd name="connsiteX2" fmla="*/ 2796391 w 3041692"/>
                    <a:gd name="connsiteY2" fmla="*/ 0 h 2686577"/>
                    <a:gd name="connsiteX3" fmla="*/ 3041692 w 3041692"/>
                    <a:gd name="connsiteY3" fmla="*/ 549452 h 2686577"/>
                    <a:gd name="connsiteX4" fmla="*/ 2945026 w 3041692"/>
                    <a:gd name="connsiteY4" fmla="*/ 1885992 h 2686577"/>
                    <a:gd name="connsiteX5" fmla="*/ 2784017 w 3041692"/>
                    <a:gd name="connsiteY5" fmla="*/ 2686577 h 2686577"/>
                    <a:gd name="connsiteX6" fmla="*/ 203697 w 3041692"/>
                    <a:gd name="connsiteY6" fmla="*/ 2665145 h 2686577"/>
                    <a:gd name="connsiteX7" fmla="*/ 0 w 3041692"/>
                    <a:gd name="connsiteY7" fmla="*/ 2133648 h 2686577"/>
                    <a:gd name="connsiteX8" fmla="*/ 67475 w 3041692"/>
                    <a:gd name="connsiteY8" fmla="*/ 408321 h 2686577"/>
                    <a:gd name="connsiteX0" fmla="*/ 49317 w 3023534"/>
                    <a:gd name="connsiteY0" fmla="*/ 408321 h 2686577"/>
                    <a:gd name="connsiteX1" fmla="*/ 277956 w 3023534"/>
                    <a:gd name="connsiteY1" fmla="*/ 14989 h 2686577"/>
                    <a:gd name="connsiteX2" fmla="*/ 2778233 w 3023534"/>
                    <a:gd name="connsiteY2" fmla="*/ 0 h 2686577"/>
                    <a:gd name="connsiteX3" fmla="*/ 3023534 w 3023534"/>
                    <a:gd name="connsiteY3" fmla="*/ 549452 h 2686577"/>
                    <a:gd name="connsiteX4" fmla="*/ 2926868 w 3023534"/>
                    <a:gd name="connsiteY4" fmla="*/ 1885992 h 2686577"/>
                    <a:gd name="connsiteX5" fmla="*/ 2765859 w 3023534"/>
                    <a:gd name="connsiteY5" fmla="*/ 2686577 h 2686577"/>
                    <a:gd name="connsiteX6" fmla="*/ 185539 w 3023534"/>
                    <a:gd name="connsiteY6" fmla="*/ 2665145 h 2686577"/>
                    <a:gd name="connsiteX7" fmla="*/ 0 w 3023534"/>
                    <a:gd name="connsiteY7" fmla="*/ 1986005 h 2686577"/>
                    <a:gd name="connsiteX8" fmla="*/ 49317 w 3023534"/>
                    <a:gd name="connsiteY8" fmla="*/ 408321 h 2686577"/>
                    <a:gd name="connsiteX0" fmla="*/ 49317 w 2987218"/>
                    <a:gd name="connsiteY0" fmla="*/ 408321 h 2686577"/>
                    <a:gd name="connsiteX1" fmla="*/ 277956 w 2987218"/>
                    <a:gd name="connsiteY1" fmla="*/ 14989 h 2686577"/>
                    <a:gd name="connsiteX2" fmla="*/ 2778233 w 2987218"/>
                    <a:gd name="connsiteY2" fmla="*/ 0 h 2686577"/>
                    <a:gd name="connsiteX3" fmla="*/ 2987218 w 2987218"/>
                    <a:gd name="connsiteY3" fmla="*/ 549452 h 2686577"/>
                    <a:gd name="connsiteX4" fmla="*/ 2926868 w 2987218"/>
                    <a:gd name="connsiteY4" fmla="*/ 1885992 h 2686577"/>
                    <a:gd name="connsiteX5" fmla="*/ 2765859 w 2987218"/>
                    <a:gd name="connsiteY5" fmla="*/ 2686577 h 2686577"/>
                    <a:gd name="connsiteX6" fmla="*/ 185539 w 2987218"/>
                    <a:gd name="connsiteY6" fmla="*/ 2665145 h 2686577"/>
                    <a:gd name="connsiteX7" fmla="*/ 0 w 2987218"/>
                    <a:gd name="connsiteY7" fmla="*/ 1986005 h 2686577"/>
                    <a:gd name="connsiteX8" fmla="*/ 49317 w 2987218"/>
                    <a:gd name="connsiteY8" fmla="*/ 408321 h 268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18" h="2686577">
                      <a:moveTo>
                        <a:pt x="49317" y="408321"/>
                      </a:moveTo>
                      <a:cubicBezTo>
                        <a:pt x="49317" y="285794"/>
                        <a:pt x="155429" y="14989"/>
                        <a:pt x="277956" y="14989"/>
                      </a:cubicBezTo>
                      <a:lnTo>
                        <a:pt x="2778233" y="0"/>
                      </a:lnTo>
                      <a:cubicBezTo>
                        <a:pt x="2900760" y="0"/>
                        <a:pt x="2987218" y="426925"/>
                        <a:pt x="2987218" y="549452"/>
                      </a:cubicBezTo>
                      <a:lnTo>
                        <a:pt x="2926868" y="1885992"/>
                      </a:lnTo>
                      <a:cubicBezTo>
                        <a:pt x="2926868" y="2008519"/>
                        <a:pt x="2888386" y="2686577"/>
                        <a:pt x="2765859" y="2686577"/>
                      </a:cubicBezTo>
                      <a:lnTo>
                        <a:pt x="185539" y="2665145"/>
                      </a:lnTo>
                      <a:cubicBezTo>
                        <a:pt x="63012" y="2665145"/>
                        <a:pt x="0" y="2108532"/>
                        <a:pt x="0" y="1986005"/>
                      </a:cubicBezTo>
                      <a:lnTo>
                        <a:pt x="49317" y="408321"/>
                      </a:lnTo>
                      <a:close/>
                    </a:path>
                  </a:pathLst>
                </a:custGeom>
                <a:gradFill flip="none" rotWithShape="1">
                  <a:gsLst>
                    <a:gs pos="4000">
                      <a:srgbClr val="008CC0">
                        <a:lumMod val="0"/>
                        <a:lumOff val="100000"/>
                      </a:srgbClr>
                    </a:gs>
                    <a:gs pos="35000">
                      <a:srgbClr val="008CC0">
                        <a:lumMod val="0"/>
                        <a:lumOff val="100000"/>
                      </a:srgbClr>
                    </a:gs>
                    <a:gs pos="93000">
                      <a:sysClr val="window" lastClr="FFFFFF">
                        <a:lumMod val="50000"/>
                        <a:alpha val="13000"/>
                      </a:sysClr>
                    </a:gs>
                  </a:gsLst>
                  <a:path path="circle">
                    <a:fillToRect l="50000" t="-80000" r="50000" b="18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59" name="Double Bracket 29">
                  <a:extLst>
                    <a:ext uri="{FF2B5EF4-FFF2-40B4-BE49-F238E27FC236}">
                      <a16:creationId xmlns:a16="http://schemas.microsoft.com/office/drawing/2014/main" id="{0EE5AF30-1ED3-4E79-A117-7CA4CAE75755}"/>
                    </a:ext>
                  </a:extLst>
                </p:cNvPr>
                <p:cNvSpPr/>
                <p:nvPr/>
              </p:nvSpPr>
              <p:spPr>
                <a:xfrm>
                  <a:off x="4789692" y="3421811"/>
                  <a:ext cx="3698366" cy="453007"/>
                </a:xfrm>
                <a:prstGeom prst="rect">
                  <a:avLst/>
                </a:prstGeom>
                <a:noFill/>
                <a:ln w="19050" cap="flat" cmpd="sng" algn="ctr">
                  <a:noFill/>
                  <a:prstDash val="solid"/>
                  <a:miter lim="800000"/>
                </a:ln>
                <a:effectLst/>
              </p:spPr>
              <p:txBody>
                <a:bodyPr wrap="square" lIns="0" tIns="0" rIns="0" bIns="0" rtlCol="0" anchor="t">
                  <a:noAutofit/>
                </a:bodyPr>
                <a:lstStyle/>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kumimoji="0" lang="cs-CZ" sz="1400" b="1" i="0" u="none" strike="noStrike" kern="0" cap="none" spc="0" normalizeH="0" baseline="0" noProof="0">
                      <a:ln>
                        <a:noFill/>
                      </a:ln>
                      <a:solidFill>
                        <a:prstClr val="black"/>
                      </a:solidFill>
                      <a:effectLst/>
                      <a:uLnTx/>
                      <a:uFillTx/>
                      <a:latin typeface="Calibri" panose="020F0502020204030204"/>
                      <a:ea typeface="+mn-ea"/>
                      <a:cs typeface="+mn-cs"/>
                    </a:rPr>
                    <a:t>AEC ≥ 300/μl</a:t>
                  </a:r>
                </a:p>
                <a:p>
                  <a:pPr marL="180975" lvl="0" indent="-180975" defTabSz="685783" eaLnBrk="1" fontAlgn="auto" hangingPunct="1">
                    <a:lnSpc>
                      <a:spcPct val="85000"/>
                    </a:lnSpc>
                    <a:spcBef>
                      <a:spcPts val="0"/>
                    </a:spcBef>
                    <a:spcAft>
                      <a:spcPts val="300"/>
                    </a:spcAft>
                    <a:buClr>
                      <a:srgbClr val="5B9BD5"/>
                    </a:buClr>
                    <a:buFont typeface="Wingdings" panose="05000000000000000000" pitchFamily="2" charset="2"/>
                    <a:buChar char="§"/>
                    <a:defRPr/>
                  </a:pPr>
                  <a:r>
                    <a:rPr lang="cs-CZ" sz="1400" kern="0">
                      <a:solidFill>
                        <a:prstClr val="black"/>
                      </a:solidFill>
                      <a:latin typeface="Calibri" panose="020F0502020204030204"/>
                    </a:rPr>
                    <a:t>Těžké exacerbace</a:t>
                  </a:r>
                  <a:endParaRPr lang="cs-CZ" sz="1400" kern="0" dirty="0">
                    <a:solidFill>
                      <a:prstClr val="black"/>
                    </a:solidFill>
                    <a:latin typeface="Calibri" panose="020F0502020204030204"/>
                  </a:endParaRPr>
                </a:p>
              </p:txBody>
            </p:sp>
            <p:sp>
              <p:nvSpPr>
                <p:cNvPr id="58" name="Rectangle: Rounded Corners 6">
                  <a:extLst>
                    <a:ext uri="{FF2B5EF4-FFF2-40B4-BE49-F238E27FC236}">
                      <a16:creationId xmlns:a16="http://schemas.microsoft.com/office/drawing/2014/main" id="{42AE2168-DD1D-4652-B72F-364D4C4753BC}"/>
                    </a:ext>
                  </a:extLst>
                </p:cNvPr>
                <p:cNvSpPr/>
                <p:nvPr/>
              </p:nvSpPr>
              <p:spPr>
                <a:xfrm>
                  <a:off x="4795541" y="2737566"/>
                  <a:ext cx="3279394" cy="518093"/>
                </a:xfrm>
                <a:prstGeom prst="roundRect">
                  <a:avLst>
                    <a:gd name="adj" fmla="val 17368"/>
                  </a:avLst>
                </a:prstGeom>
                <a:gradFill flip="none" rotWithShape="1">
                  <a:gsLst>
                    <a:gs pos="0">
                      <a:srgbClr val="FFC000"/>
                    </a:gs>
                    <a:gs pos="54000">
                      <a:srgbClr val="C00000"/>
                    </a:gs>
                  </a:gsLst>
                  <a:path path="circle">
                    <a:fillToRect r="100000" b="100000"/>
                  </a:path>
                  <a:tileRect l="-100000" t="-100000"/>
                </a:gradFill>
                <a:ln>
                  <a:noFill/>
                </a:ln>
                <a:effectLst/>
              </p:spPr>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cs-CZ" sz="1600" b="1" i="1" u="none" strike="noStrike" kern="0" cap="none" spc="0" normalizeH="0" baseline="0" noProof="0">
                      <a:ln>
                        <a:noFill/>
                      </a:ln>
                      <a:solidFill>
                        <a:prstClr val="white"/>
                      </a:solidFill>
                      <a:effectLst/>
                      <a:uLnTx/>
                      <a:uFillTx/>
                      <a:latin typeface="Calibri" panose="020F0502020204030204"/>
                      <a:ea typeface="+mn-ea"/>
                      <a:cs typeface="+mn-cs"/>
                    </a:rPr>
                    <a:t>anti-IL-5/anti-IL-5R</a:t>
                  </a:r>
                  <a:endParaRPr kumimoji="0" lang="cs-CZ" sz="1600" b="1" i="1"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3" name="Gruppo 20">
                <a:extLst>
                  <a:ext uri="{FF2B5EF4-FFF2-40B4-BE49-F238E27FC236}">
                    <a16:creationId xmlns:a16="http://schemas.microsoft.com/office/drawing/2014/main" id="{8080D61C-588D-414D-9009-7333ED73796B}"/>
                  </a:ext>
                </a:extLst>
              </p:cNvPr>
              <p:cNvGrpSpPr/>
              <p:nvPr/>
            </p:nvGrpSpPr>
            <p:grpSpPr>
              <a:xfrm>
                <a:off x="4476243" y="4585116"/>
                <a:ext cx="3999928" cy="1492878"/>
                <a:chOff x="4476243" y="4638124"/>
                <a:chExt cx="3999928" cy="1492878"/>
              </a:xfrm>
            </p:grpSpPr>
            <p:sp>
              <p:nvSpPr>
                <p:cNvPr id="54" name="Rettangolo 5">
                  <a:extLst>
                    <a:ext uri="{FF2B5EF4-FFF2-40B4-BE49-F238E27FC236}">
                      <a16:creationId xmlns:a16="http://schemas.microsoft.com/office/drawing/2014/main" id="{701F28BF-F3F4-4B1E-9484-A97E2E5406CA}"/>
                    </a:ext>
                  </a:extLst>
                </p:cNvPr>
                <p:cNvSpPr/>
                <p:nvPr/>
              </p:nvSpPr>
              <p:spPr>
                <a:xfrm>
                  <a:off x="4476243" y="4904300"/>
                  <a:ext cx="3904138" cy="1226702"/>
                </a:xfrm>
                <a:custGeom>
                  <a:avLst/>
                  <a:gdLst>
                    <a:gd name="connsiteX0" fmla="*/ 0 w 2942492"/>
                    <a:gd name="connsiteY0" fmla="*/ 221855 h 2526826"/>
                    <a:gd name="connsiteX1" fmla="*/ 221855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0 w 2942492"/>
                    <a:gd name="connsiteY8" fmla="*/ 221855 h 2526826"/>
                    <a:gd name="connsiteX0" fmla="*/ 0 w 2942492"/>
                    <a:gd name="connsiteY0" fmla="*/ 221855 h 2526826"/>
                    <a:gd name="connsiteX1" fmla="*/ 444593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0 w 2942492"/>
                    <a:gd name="connsiteY8" fmla="*/ 221855 h 2526826"/>
                    <a:gd name="connsiteX0" fmla="*/ 222739 w 2942492"/>
                    <a:gd name="connsiteY0" fmla="*/ 233578 h 2526826"/>
                    <a:gd name="connsiteX1" fmla="*/ 444593 w 2942492"/>
                    <a:gd name="connsiteY1" fmla="*/ 0 h 2526826"/>
                    <a:gd name="connsiteX2" fmla="*/ 2720637 w 2942492"/>
                    <a:gd name="connsiteY2" fmla="*/ 0 h 2526826"/>
                    <a:gd name="connsiteX3" fmla="*/ 2942492 w 2942492"/>
                    <a:gd name="connsiteY3" fmla="*/ 221855 h 2526826"/>
                    <a:gd name="connsiteX4" fmla="*/ 2942492 w 2942492"/>
                    <a:gd name="connsiteY4" fmla="*/ 2304971 h 2526826"/>
                    <a:gd name="connsiteX5" fmla="*/ 2720637 w 2942492"/>
                    <a:gd name="connsiteY5" fmla="*/ 2526826 h 2526826"/>
                    <a:gd name="connsiteX6" fmla="*/ 221855 w 2942492"/>
                    <a:gd name="connsiteY6" fmla="*/ 2526826 h 2526826"/>
                    <a:gd name="connsiteX7" fmla="*/ 0 w 2942492"/>
                    <a:gd name="connsiteY7" fmla="*/ 2304971 h 2526826"/>
                    <a:gd name="connsiteX8" fmla="*/ 222739 w 2942492"/>
                    <a:gd name="connsiteY8" fmla="*/ 233578 h 2526826"/>
                    <a:gd name="connsiteX0" fmla="*/ 222739 w 3106615"/>
                    <a:gd name="connsiteY0" fmla="*/ 233578 h 2526826"/>
                    <a:gd name="connsiteX1" fmla="*/ 444593 w 3106615"/>
                    <a:gd name="connsiteY1" fmla="*/ 0 h 2526826"/>
                    <a:gd name="connsiteX2" fmla="*/ 2720637 w 3106615"/>
                    <a:gd name="connsiteY2" fmla="*/ 0 h 2526826"/>
                    <a:gd name="connsiteX3" fmla="*/ 3106615 w 3106615"/>
                    <a:gd name="connsiteY3" fmla="*/ 210132 h 2526826"/>
                    <a:gd name="connsiteX4" fmla="*/ 2942492 w 3106615"/>
                    <a:gd name="connsiteY4" fmla="*/ 2304971 h 2526826"/>
                    <a:gd name="connsiteX5" fmla="*/ 2720637 w 3106615"/>
                    <a:gd name="connsiteY5" fmla="*/ 2526826 h 2526826"/>
                    <a:gd name="connsiteX6" fmla="*/ 221855 w 3106615"/>
                    <a:gd name="connsiteY6" fmla="*/ 2526826 h 2526826"/>
                    <a:gd name="connsiteX7" fmla="*/ 0 w 3106615"/>
                    <a:gd name="connsiteY7" fmla="*/ 2304971 h 2526826"/>
                    <a:gd name="connsiteX8" fmla="*/ 222739 w 3106615"/>
                    <a:gd name="connsiteY8" fmla="*/ 233578 h 2526826"/>
                    <a:gd name="connsiteX0" fmla="*/ 222739 w 3106615"/>
                    <a:gd name="connsiteY0" fmla="*/ 245301 h 2538549"/>
                    <a:gd name="connsiteX1" fmla="*/ 444593 w 3106615"/>
                    <a:gd name="connsiteY1" fmla="*/ 11723 h 2538549"/>
                    <a:gd name="connsiteX2" fmla="*/ 2896483 w 3106615"/>
                    <a:gd name="connsiteY2" fmla="*/ 0 h 2538549"/>
                    <a:gd name="connsiteX3" fmla="*/ 3106615 w 3106615"/>
                    <a:gd name="connsiteY3" fmla="*/ 221855 h 2538549"/>
                    <a:gd name="connsiteX4" fmla="*/ 2942492 w 3106615"/>
                    <a:gd name="connsiteY4" fmla="*/ 2316694 h 2538549"/>
                    <a:gd name="connsiteX5" fmla="*/ 2720637 w 3106615"/>
                    <a:gd name="connsiteY5" fmla="*/ 2538549 h 2538549"/>
                    <a:gd name="connsiteX6" fmla="*/ 221855 w 3106615"/>
                    <a:gd name="connsiteY6" fmla="*/ 2538549 h 2538549"/>
                    <a:gd name="connsiteX7" fmla="*/ 0 w 3106615"/>
                    <a:gd name="connsiteY7" fmla="*/ 2316694 h 2538549"/>
                    <a:gd name="connsiteX8" fmla="*/ 222739 w 3106615"/>
                    <a:gd name="connsiteY8" fmla="*/ 245301 h 2538549"/>
                    <a:gd name="connsiteX0" fmla="*/ 222739 w 3106615"/>
                    <a:gd name="connsiteY0" fmla="*/ 245301 h 2538549"/>
                    <a:gd name="connsiteX1" fmla="*/ 514931 w 3106615"/>
                    <a:gd name="connsiteY1" fmla="*/ 23446 h 2538549"/>
                    <a:gd name="connsiteX2" fmla="*/ 2896483 w 3106615"/>
                    <a:gd name="connsiteY2" fmla="*/ 0 h 2538549"/>
                    <a:gd name="connsiteX3" fmla="*/ 3106615 w 3106615"/>
                    <a:gd name="connsiteY3" fmla="*/ 221855 h 2538549"/>
                    <a:gd name="connsiteX4" fmla="*/ 2942492 w 3106615"/>
                    <a:gd name="connsiteY4" fmla="*/ 2316694 h 2538549"/>
                    <a:gd name="connsiteX5" fmla="*/ 2720637 w 3106615"/>
                    <a:gd name="connsiteY5" fmla="*/ 2538549 h 2538549"/>
                    <a:gd name="connsiteX6" fmla="*/ 221855 w 3106615"/>
                    <a:gd name="connsiteY6" fmla="*/ 2538549 h 2538549"/>
                    <a:gd name="connsiteX7" fmla="*/ 0 w 3106615"/>
                    <a:gd name="connsiteY7" fmla="*/ 2316694 h 2538549"/>
                    <a:gd name="connsiteX8" fmla="*/ 222739 w 3106615"/>
                    <a:gd name="connsiteY8" fmla="*/ 245301 h 2538549"/>
                    <a:gd name="connsiteX0" fmla="*/ 222739 w 3106615"/>
                    <a:gd name="connsiteY0" fmla="*/ 221855 h 2515103"/>
                    <a:gd name="connsiteX1" fmla="*/ 514931 w 3106615"/>
                    <a:gd name="connsiteY1" fmla="*/ 0 h 2515103"/>
                    <a:gd name="connsiteX2" fmla="*/ 2919929 w 3106615"/>
                    <a:gd name="connsiteY2" fmla="*/ 11723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222739 w 3106615"/>
                    <a:gd name="connsiteY8" fmla="*/ 221855 h 2515103"/>
                    <a:gd name="connsiteX0" fmla="*/ 222739 w 3106615"/>
                    <a:gd name="connsiteY0" fmla="*/ 221855 h 2515103"/>
                    <a:gd name="connsiteX1" fmla="*/ 514931 w 3106615"/>
                    <a:gd name="connsiteY1" fmla="*/ 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222739 w 3106615"/>
                    <a:gd name="connsiteY8" fmla="*/ 221855 h 2515103"/>
                    <a:gd name="connsiteX0" fmla="*/ 122496 w 3106615"/>
                    <a:gd name="connsiteY0" fmla="*/ 236845 h 2515103"/>
                    <a:gd name="connsiteX1" fmla="*/ 514931 w 3106615"/>
                    <a:gd name="connsiteY1" fmla="*/ 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42492 w 3106615"/>
                    <a:gd name="connsiteY4" fmla="*/ 229324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99774 w 3106615"/>
                    <a:gd name="connsiteY4" fmla="*/ 2323228 h 2515103"/>
                    <a:gd name="connsiteX5" fmla="*/ 2720637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515103"/>
                    <a:gd name="connsiteX1" fmla="*/ 414688 w 3106615"/>
                    <a:gd name="connsiteY1" fmla="*/ 14990 h 2515103"/>
                    <a:gd name="connsiteX2" fmla="*/ 2861314 w 3106615"/>
                    <a:gd name="connsiteY2" fmla="*/ 0 h 2515103"/>
                    <a:gd name="connsiteX3" fmla="*/ 3106615 w 3106615"/>
                    <a:gd name="connsiteY3" fmla="*/ 198409 h 2515103"/>
                    <a:gd name="connsiteX4" fmla="*/ 2999774 w 3106615"/>
                    <a:gd name="connsiteY4" fmla="*/ 2323228 h 2515103"/>
                    <a:gd name="connsiteX5" fmla="*/ 2820881 w 3106615"/>
                    <a:gd name="connsiteY5" fmla="*/ 2515103 h 2515103"/>
                    <a:gd name="connsiteX6" fmla="*/ 221855 w 3106615"/>
                    <a:gd name="connsiteY6" fmla="*/ 2515103 h 2515103"/>
                    <a:gd name="connsiteX7" fmla="*/ 0 w 3106615"/>
                    <a:gd name="connsiteY7" fmla="*/ 2293248 h 2515103"/>
                    <a:gd name="connsiteX8" fmla="*/ 122496 w 3106615"/>
                    <a:gd name="connsiteY8" fmla="*/ 236845 h 2515103"/>
                    <a:gd name="connsiteX0" fmla="*/ 122496 w 3106615"/>
                    <a:gd name="connsiteY0" fmla="*/ 236845 h 2665145"/>
                    <a:gd name="connsiteX1" fmla="*/ 414688 w 3106615"/>
                    <a:gd name="connsiteY1" fmla="*/ 14990 h 2665145"/>
                    <a:gd name="connsiteX2" fmla="*/ 2861314 w 3106615"/>
                    <a:gd name="connsiteY2" fmla="*/ 0 h 2665145"/>
                    <a:gd name="connsiteX3" fmla="*/ 3106615 w 3106615"/>
                    <a:gd name="connsiteY3" fmla="*/ 198409 h 2665145"/>
                    <a:gd name="connsiteX4" fmla="*/ 2999774 w 3106615"/>
                    <a:gd name="connsiteY4" fmla="*/ 2323228 h 2665145"/>
                    <a:gd name="connsiteX5" fmla="*/ 2820881 w 3106615"/>
                    <a:gd name="connsiteY5" fmla="*/ 2515103 h 2665145"/>
                    <a:gd name="connsiteX6" fmla="*/ 240561 w 3106615"/>
                    <a:gd name="connsiteY6" fmla="*/ 2665145 h 2665145"/>
                    <a:gd name="connsiteX7" fmla="*/ 0 w 3106615"/>
                    <a:gd name="connsiteY7" fmla="*/ 2293248 h 2665145"/>
                    <a:gd name="connsiteX8" fmla="*/ 122496 w 3106615"/>
                    <a:gd name="connsiteY8" fmla="*/ 236845 h 2665145"/>
                    <a:gd name="connsiteX0" fmla="*/ 122496 w 3106615"/>
                    <a:gd name="connsiteY0" fmla="*/ 236845 h 2686577"/>
                    <a:gd name="connsiteX1" fmla="*/ 414688 w 3106615"/>
                    <a:gd name="connsiteY1" fmla="*/ 14990 h 2686577"/>
                    <a:gd name="connsiteX2" fmla="*/ 2861314 w 3106615"/>
                    <a:gd name="connsiteY2" fmla="*/ 0 h 2686577"/>
                    <a:gd name="connsiteX3" fmla="*/ 3106615 w 3106615"/>
                    <a:gd name="connsiteY3" fmla="*/ 198409 h 2686577"/>
                    <a:gd name="connsiteX4" fmla="*/ 2999774 w 3106615"/>
                    <a:gd name="connsiteY4" fmla="*/ 2323228 h 2686577"/>
                    <a:gd name="connsiteX5" fmla="*/ 2820881 w 3106615"/>
                    <a:gd name="connsiteY5" fmla="*/ 2686577 h 2686577"/>
                    <a:gd name="connsiteX6" fmla="*/ 240561 w 3106615"/>
                    <a:gd name="connsiteY6" fmla="*/ 2665145 h 2686577"/>
                    <a:gd name="connsiteX7" fmla="*/ 0 w 3106615"/>
                    <a:gd name="connsiteY7" fmla="*/ 2293248 h 2686577"/>
                    <a:gd name="connsiteX8" fmla="*/ 122496 w 3106615"/>
                    <a:gd name="connsiteY8" fmla="*/ 236845 h 2686577"/>
                    <a:gd name="connsiteX0" fmla="*/ 122496 w 3106615"/>
                    <a:gd name="connsiteY0" fmla="*/ 236845 h 2686577"/>
                    <a:gd name="connsiteX1" fmla="*/ 414688 w 3106615"/>
                    <a:gd name="connsiteY1" fmla="*/ 14990 h 2686577"/>
                    <a:gd name="connsiteX2" fmla="*/ 2833255 w 3106615"/>
                    <a:gd name="connsiteY2" fmla="*/ 0 h 2686577"/>
                    <a:gd name="connsiteX3" fmla="*/ 3106615 w 3106615"/>
                    <a:gd name="connsiteY3" fmla="*/ 198409 h 2686577"/>
                    <a:gd name="connsiteX4" fmla="*/ 2999774 w 3106615"/>
                    <a:gd name="connsiteY4" fmla="*/ 2323228 h 2686577"/>
                    <a:gd name="connsiteX5" fmla="*/ 2820881 w 3106615"/>
                    <a:gd name="connsiteY5" fmla="*/ 2686577 h 2686577"/>
                    <a:gd name="connsiteX6" fmla="*/ 240561 w 3106615"/>
                    <a:gd name="connsiteY6" fmla="*/ 2665145 h 2686577"/>
                    <a:gd name="connsiteX7" fmla="*/ 0 w 3106615"/>
                    <a:gd name="connsiteY7" fmla="*/ 2293248 h 2686577"/>
                    <a:gd name="connsiteX8" fmla="*/ 122496 w 3106615"/>
                    <a:gd name="connsiteY8" fmla="*/ 236845 h 2686577"/>
                    <a:gd name="connsiteX0" fmla="*/ 103790 w 3087909"/>
                    <a:gd name="connsiteY0" fmla="*/ 236845 h 2686577"/>
                    <a:gd name="connsiteX1" fmla="*/ 395982 w 3087909"/>
                    <a:gd name="connsiteY1" fmla="*/ 14990 h 2686577"/>
                    <a:gd name="connsiteX2" fmla="*/ 2814549 w 3087909"/>
                    <a:gd name="connsiteY2" fmla="*/ 0 h 2686577"/>
                    <a:gd name="connsiteX3" fmla="*/ 3087909 w 3087909"/>
                    <a:gd name="connsiteY3" fmla="*/ 198409 h 2686577"/>
                    <a:gd name="connsiteX4" fmla="*/ 2981068 w 3087909"/>
                    <a:gd name="connsiteY4" fmla="*/ 2323228 h 2686577"/>
                    <a:gd name="connsiteX5" fmla="*/ 2802175 w 3087909"/>
                    <a:gd name="connsiteY5" fmla="*/ 2686577 h 2686577"/>
                    <a:gd name="connsiteX6" fmla="*/ 221855 w 3087909"/>
                    <a:gd name="connsiteY6" fmla="*/ 2665145 h 2686577"/>
                    <a:gd name="connsiteX7" fmla="*/ 0 w 3087909"/>
                    <a:gd name="connsiteY7" fmla="*/ 2293247 h 2686577"/>
                    <a:gd name="connsiteX8" fmla="*/ 103790 w 3087909"/>
                    <a:gd name="connsiteY8" fmla="*/ 236845 h 2686577"/>
                    <a:gd name="connsiteX0" fmla="*/ 103790 w 3087909"/>
                    <a:gd name="connsiteY0" fmla="*/ 236845 h 2686577"/>
                    <a:gd name="connsiteX1" fmla="*/ 395982 w 3087909"/>
                    <a:gd name="connsiteY1" fmla="*/ 14990 h 2686577"/>
                    <a:gd name="connsiteX2" fmla="*/ 2814549 w 3087909"/>
                    <a:gd name="connsiteY2" fmla="*/ 0 h 2686577"/>
                    <a:gd name="connsiteX3" fmla="*/ 3087909 w 3087909"/>
                    <a:gd name="connsiteY3" fmla="*/ 198409 h 2686577"/>
                    <a:gd name="connsiteX4" fmla="*/ 2990421 w 3087909"/>
                    <a:gd name="connsiteY4" fmla="*/ 2151752 h 2686577"/>
                    <a:gd name="connsiteX5" fmla="*/ 2802175 w 3087909"/>
                    <a:gd name="connsiteY5" fmla="*/ 2686577 h 2686577"/>
                    <a:gd name="connsiteX6" fmla="*/ 221855 w 3087909"/>
                    <a:gd name="connsiteY6" fmla="*/ 2665145 h 2686577"/>
                    <a:gd name="connsiteX7" fmla="*/ 0 w 3087909"/>
                    <a:gd name="connsiteY7" fmla="*/ 2293247 h 2686577"/>
                    <a:gd name="connsiteX8" fmla="*/ 103790 w 3087909"/>
                    <a:gd name="connsiteY8" fmla="*/ 236845 h 2686577"/>
                    <a:gd name="connsiteX0" fmla="*/ 103790 w 3059850"/>
                    <a:gd name="connsiteY0" fmla="*/ 236845 h 2686577"/>
                    <a:gd name="connsiteX1" fmla="*/ 395982 w 3059850"/>
                    <a:gd name="connsiteY1" fmla="*/ 14990 h 2686577"/>
                    <a:gd name="connsiteX2" fmla="*/ 2814549 w 3059850"/>
                    <a:gd name="connsiteY2" fmla="*/ 0 h 2686577"/>
                    <a:gd name="connsiteX3" fmla="*/ 3059850 w 3059850"/>
                    <a:gd name="connsiteY3" fmla="*/ 391318 h 2686577"/>
                    <a:gd name="connsiteX4" fmla="*/ 2990421 w 3059850"/>
                    <a:gd name="connsiteY4" fmla="*/ 2151752 h 2686577"/>
                    <a:gd name="connsiteX5" fmla="*/ 2802175 w 3059850"/>
                    <a:gd name="connsiteY5" fmla="*/ 2686577 h 2686577"/>
                    <a:gd name="connsiteX6" fmla="*/ 221855 w 3059850"/>
                    <a:gd name="connsiteY6" fmla="*/ 2665145 h 2686577"/>
                    <a:gd name="connsiteX7" fmla="*/ 0 w 3059850"/>
                    <a:gd name="connsiteY7" fmla="*/ 2293247 h 2686577"/>
                    <a:gd name="connsiteX8" fmla="*/ 103790 w 3059850"/>
                    <a:gd name="connsiteY8" fmla="*/ 236845 h 2686577"/>
                    <a:gd name="connsiteX0" fmla="*/ 103790 w 3041692"/>
                    <a:gd name="connsiteY0" fmla="*/ 236845 h 2686577"/>
                    <a:gd name="connsiteX1" fmla="*/ 395982 w 3041692"/>
                    <a:gd name="connsiteY1" fmla="*/ 14990 h 2686577"/>
                    <a:gd name="connsiteX2" fmla="*/ 2814549 w 3041692"/>
                    <a:gd name="connsiteY2" fmla="*/ 0 h 2686577"/>
                    <a:gd name="connsiteX3" fmla="*/ 3041692 w 3041692"/>
                    <a:gd name="connsiteY3" fmla="*/ 519924 h 2686577"/>
                    <a:gd name="connsiteX4" fmla="*/ 2990421 w 3041692"/>
                    <a:gd name="connsiteY4" fmla="*/ 2151752 h 2686577"/>
                    <a:gd name="connsiteX5" fmla="*/ 2802175 w 3041692"/>
                    <a:gd name="connsiteY5" fmla="*/ 2686577 h 2686577"/>
                    <a:gd name="connsiteX6" fmla="*/ 221855 w 3041692"/>
                    <a:gd name="connsiteY6" fmla="*/ 2665145 h 2686577"/>
                    <a:gd name="connsiteX7" fmla="*/ 0 w 3041692"/>
                    <a:gd name="connsiteY7" fmla="*/ 2293247 h 2686577"/>
                    <a:gd name="connsiteX8" fmla="*/ 103790 w 3041692"/>
                    <a:gd name="connsiteY8" fmla="*/ 236845 h 2686577"/>
                    <a:gd name="connsiteX0" fmla="*/ 85633 w 3041692"/>
                    <a:gd name="connsiteY0" fmla="*/ 408321 h 2686577"/>
                    <a:gd name="connsiteX1" fmla="*/ 395982 w 3041692"/>
                    <a:gd name="connsiteY1" fmla="*/ 14990 h 2686577"/>
                    <a:gd name="connsiteX2" fmla="*/ 2814549 w 3041692"/>
                    <a:gd name="connsiteY2" fmla="*/ 0 h 2686577"/>
                    <a:gd name="connsiteX3" fmla="*/ 3041692 w 3041692"/>
                    <a:gd name="connsiteY3" fmla="*/ 519924 h 2686577"/>
                    <a:gd name="connsiteX4" fmla="*/ 2990421 w 3041692"/>
                    <a:gd name="connsiteY4" fmla="*/ 2151752 h 2686577"/>
                    <a:gd name="connsiteX5" fmla="*/ 2802175 w 3041692"/>
                    <a:gd name="connsiteY5" fmla="*/ 2686577 h 2686577"/>
                    <a:gd name="connsiteX6" fmla="*/ 221855 w 3041692"/>
                    <a:gd name="connsiteY6" fmla="*/ 2665145 h 2686577"/>
                    <a:gd name="connsiteX7" fmla="*/ 0 w 3041692"/>
                    <a:gd name="connsiteY7" fmla="*/ 2293247 h 2686577"/>
                    <a:gd name="connsiteX8" fmla="*/ 85633 w 3041692"/>
                    <a:gd name="connsiteY8" fmla="*/ 408321 h 2686577"/>
                    <a:gd name="connsiteX0" fmla="*/ 85633 w 3041692"/>
                    <a:gd name="connsiteY0" fmla="*/ 408321 h 2686577"/>
                    <a:gd name="connsiteX1" fmla="*/ 314272 w 3041692"/>
                    <a:gd name="connsiteY1" fmla="*/ 14989 h 2686577"/>
                    <a:gd name="connsiteX2" fmla="*/ 2814549 w 3041692"/>
                    <a:gd name="connsiteY2" fmla="*/ 0 h 2686577"/>
                    <a:gd name="connsiteX3" fmla="*/ 3041692 w 3041692"/>
                    <a:gd name="connsiteY3" fmla="*/ 519924 h 2686577"/>
                    <a:gd name="connsiteX4" fmla="*/ 2990421 w 3041692"/>
                    <a:gd name="connsiteY4" fmla="*/ 2151752 h 2686577"/>
                    <a:gd name="connsiteX5" fmla="*/ 2802175 w 3041692"/>
                    <a:gd name="connsiteY5" fmla="*/ 2686577 h 2686577"/>
                    <a:gd name="connsiteX6" fmla="*/ 221855 w 3041692"/>
                    <a:gd name="connsiteY6" fmla="*/ 2665145 h 2686577"/>
                    <a:gd name="connsiteX7" fmla="*/ 0 w 3041692"/>
                    <a:gd name="connsiteY7" fmla="*/ 2293247 h 2686577"/>
                    <a:gd name="connsiteX8" fmla="*/ 85633 w 3041692"/>
                    <a:gd name="connsiteY8" fmla="*/ 408321 h 2686577"/>
                    <a:gd name="connsiteX0" fmla="*/ 67475 w 3023534"/>
                    <a:gd name="connsiteY0" fmla="*/ 408321 h 2686577"/>
                    <a:gd name="connsiteX1" fmla="*/ 296114 w 3023534"/>
                    <a:gd name="connsiteY1" fmla="*/ 14989 h 2686577"/>
                    <a:gd name="connsiteX2" fmla="*/ 2796391 w 3023534"/>
                    <a:gd name="connsiteY2" fmla="*/ 0 h 2686577"/>
                    <a:gd name="connsiteX3" fmla="*/ 3023534 w 3023534"/>
                    <a:gd name="connsiteY3" fmla="*/ 519924 h 2686577"/>
                    <a:gd name="connsiteX4" fmla="*/ 2972263 w 3023534"/>
                    <a:gd name="connsiteY4" fmla="*/ 2151752 h 2686577"/>
                    <a:gd name="connsiteX5" fmla="*/ 2784017 w 3023534"/>
                    <a:gd name="connsiteY5" fmla="*/ 2686577 h 2686577"/>
                    <a:gd name="connsiteX6" fmla="*/ 203697 w 3023534"/>
                    <a:gd name="connsiteY6" fmla="*/ 2665145 h 2686577"/>
                    <a:gd name="connsiteX7" fmla="*/ 0 w 3023534"/>
                    <a:gd name="connsiteY7" fmla="*/ 2133648 h 2686577"/>
                    <a:gd name="connsiteX8" fmla="*/ 67475 w 3023534"/>
                    <a:gd name="connsiteY8" fmla="*/ 408321 h 268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3534" h="2686577">
                      <a:moveTo>
                        <a:pt x="67475" y="408321"/>
                      </a:moveTo>
                      <a:cubicBezTo>
                        <a:pt x="67475" y="285794"/>
                        <a:pt x="173587" y="14989"/>
                        <a:pt x="296114" y="14989"/>
                      </a:cubicBezTo>
                      <a:lnTo>
                        <a:pt x="2796391" y="0"/>
                      </a:lnTo>
                      <a:cubicBezTo>
                        <a:pt x="2918918" y="0"/>
                        <a:pt x="3023534" y="397397"/>
                        <a:pt x="3023534" y="519924"/>
                      </a:cubicBezTo>
                      <a:lnTo>
                        <a:pt x="2972263" y="2151752"/>
                      </a:lnTo>
                      <a:cubicBezTo>
                        <a:pt x="2972263" y="2274279"/>
                        <a:pt x="2906544" y="2686577"/>
                        <a:pt x="2784017" y="2686577"/>
                      </a:cubicBezTo>
                      <a:lnTo>
                        <a:pt x="203697" y="2665145"/>
                      </a:lnTo>
                      <a:cubicBezTo>
                        <a:pt x="81170" y="2665145"/>
                        <a:pt x="0" y="2256175"/>
                        <a:pt x="0" y="2133648"/>
                      </a:cubicBezTo>
                      <a:lnTo>
                        <a:pt x="67475" y="408321"/>
                      </a:lnTo>
                      <a:close/>
                    </a:path>
                  </a:pathLst>
                </a:custGeom>
                <a:gradFill flip="none" rotWithShape="1">
                  <a:gsLst>
                    <a:gs pos="4000">
                      <a:srgbClr val="008CC0">
                        <a:lumMod val="0"/>
                        <a:lumOff val="100000"/>
                      </a:srgbClr>
                    </a:gs>
                    <a:gs pos="35000">
                      <a:srgbClr val="008CC0">
                        <a:lumMod val="0"/>
                        <a:lumOff val="100000"/>
                      </a:srgbClr>
                    </a:gs>
                    <a:gs pos="93000">
                      <a:sysClr val="window" lastClr="FFFFFF">
                        <a:lumMod val="50000"/>
                        <a:alpha val="13000"/>
                      </a:sysClr>
                    </a:gs>
                  </a:gsLst>
                  <a:path path="circle">
                    <a:fillToRect l="50000" t="-80000" r="50000" b="180000"/>
                  </a:path>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55" name="Rectangle: Rounded Corners 6">
                  <a:extLst>
                    <a:ext uri="{FF2B5EF4-FFF2-40B4-BE49-F238E27FC236}">
                      <a16:creationId xmlns:a16="http://schemas.microsoft.com/office/drawing/2014/main" id="{5210CC39-D052-484E-928B-A276FD03ACEC}"/>
                    </a:ext>
                  </a:extLst>
                </p:cNvPr>
                <p:cNvSpPr/>
                <p:nvPr/>
              </p:nvSpPr>
              <p:spPr>
                <a:xfrm>
                  <a:off x="4699751" y="4638124"/>
                  <a:ext cx="3279394" cy="408511"/>
                </a:xfrm>
                <a:prstGeom prst="roundRect">
                  <a:avLst>
                    <a:gd name="adj" fmla="val 17368"/>
                  </a:avLst>
                </a:prstGeom>
                <a:gradFill flip="none" rotWithShape="1">
                  <a:gsLst>
                    <a:gs pos="0">
                      <a:schemeClr val="accent6">
                        <a:lumMod val="20000"/>
                        <a:lumOff val="80000"/>
                      </a:schemeClr>
                    </a:gs>
                    <a:gs pos="55000">
                      <a:srgbClr val="FFFF00"/>
                    </a:gs>
                  </a:gsLst>
                  <a:path path="circle">
                    <a:fillToRect r="100000" b="100000"/>
                  </a:path>
                  <a:tileRect l="-100000" t="-100000"/>
                </a:gradFill>
                <a:ln>
                  <a:noFill/>
                </a:ln>
                <a:effectLst/>
              </p:spPr>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cs-CZ" sz="1600" b="1" i="1" u="none" strike="noStrike" kern="0" cap="none" spc="0" normalizeH="0" baseline="0" noProof="0">
                      <a:ln>
                        <a:noFill/>
                      </a:ln>
                      <a:solidFill>
                        <a:srgbClr val="7030A0"/>
                      </a:solidFill>
                      <a:effectLst/>
                      <a:uLnTx/>
                      <a:uFillTx/>
                      <a:latin typeface="Calibri" panose="020F0502020204030204"/>
                      <a:ea typeface="+mn-ea"/>
                      <a:cs typeface="+mn-cs"/>
                    </a:rPr>
                    <a:t>anti-IL-4R</a:t>
                  </a:r>
                  <a:r>
                    <a:rPr kumimoji="0" lang="cs-CZ" sz="1600" b="1" i="0" u="none" strike="noStrike" kern="0" cap="none" spc="0" normalizeH="0" baseline="0" noProof="0">
                      <a:ln>
                        <a:noFill/>
                      </a:ln>
                      <a:solidFill>
                        <a:srgbClr val="7030A0"/>
                      </a:solidFill>
                      <a:effectLst/>
                      <a:uLnTx/>
                      <a:uFillTx/>
                      <a:latin typeface="Calibri" panose="020F0502020204030204"/>
                      <a:ea typeface="+mn-ea"/>
                      <a:cs typeface="+mn-cs"/>
                    </a:rPr>
                    <a:t> </a:t>
                  </a:r>
                  <a:endParaRPr kumimoji="0" lang="cs-CZ" sz="1600" b="1" i="1" u="none" strike="noStrike" kern="0" cap="none" spc="0" normalizeH="0" baseline="0" noProof="0" dirty="0">
                    <a:ln>
                      <a:noFill/>
                    </a:ln>
                    <a:solidFill>
                      <a:srgbClr val="7030A0"/>
                    </a:solidFill>
                    <a:effectLst/>
                    <a:uLnTx/>
                    <a:uFillTx/>
                    <a:latin typeface="Calibri" panose="020F0502020204030204"/>
                    <a:ea typeface="+mn-ea"/>
                    <a:cs typeface="+mn-cs"/>
                  </a:endParaRPr>
                </a:p>
              </p:txBody>
            </p:sp>
            <p:sp>
              <p:nvSpPr>
                <p:cNvPr id="56" name="Double Bracket 29">
                  <a:extLst>
                    <a:ext uri="{FF2B5EF4-FFF2-40B4-BE49-F238E27FC236}">
                      <a16:creationId xmlns:a16="http://schemas.microsoft.com/office/drawing/2014/main" id="{24CD8D5C-D6D0-4C36-A311-0596D3F24DD2}"/>
                    </a:ext>
                  </a:extLst>
                </p:cNvPr>
                <p:cNvSpPr/>
                <p:nvPr/>
              </p:nvSpPr>
              <p:spPr>
                <a:xfrm>
                  <a:off x="4777805" y="5162100"/>
                  <a:ext cx="3698366" cy="879236"/>
                </a:xfrm>
                <a:prstGeom prst="rect">
                  <a:avLst/>
                </a:prstGeom>
                <a:noFill/>
                <a:ln w="19050" cap="flat" cmpd="sng" algn="ctr">
                  <a:noFill/>
                  <a:prstDash val="solid"/>
                  <a:miter lim="800000"/>
                </a:ln>
                <a:effectLst/>
              </p:spPr>
              <p:txBody>
                <a:bodyPr wrap="square" lIns="0" tIns="0" rIns="0" bIns="0" rtlCol="0" anchor="t">
                  <a:noAutofit/>
                </a:bodyPr>
                <a:lstStyle/>
                <a:p>
                  <a:pPr marL="0" marR="0" lvl="0" indent="0" algn="l" defTabSz="685783" rtl="0" eaLnBrk="1" fontAlgn="auto" latinLnBrk="0" hangingPunct="1">
                    <a:lnSpc>
                      <a:spcPct val="85000"/>
                    </a:lnSpc>
                    <a:spcBef>
                      <a:spcPts val="0"/>
                    </a:spcBef>
                    <a:spcAft>
                      <a:spcPts val="300"/>
                    </a:spcAft>
                    <a:buClrTx/>
                    <a:buSzTx/>
                    <a:buFontTx/>
                    <a:buNone/>
                    <a:tabLst/>
                    <a:defRPr/>
                  </a:pPr>
                  <a:endParaRPr kumimoji="0" lang="cs-CZ" sz="1400" b="0" i="0" u="none" strike="noStrike" kern="0" cap="none" spc="0" normalizeH="0" baseline="0" noProof="0">
                    <a:ln>
                      <a:noFill/>
                    </a:ln>
                    <a:solidFill>
                      <a:prstClr val="black"/>
                    </a:solidFill>
                    <a:effectLst/>
                    <a:uLnTx/>
                    <a:uFillTx/>
                    <a:latin typeface="Calibri" panose="020F0502020204030204"/>
                    <a:ea typeface="+mn-ea"/>
                    <a:cs typeface="+mn-cs"/>
                  </a:endParaRPr>
                </a:p>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lang="cs-CZ" sz="1400" b="1" kern="0">
                      <a:solidFill>
                        <a:prstClr val="black"/>
                      </a:solidFill>
                      <a:latin typeface="Calibri" panose="020F0502020204030204"/>
                      <a:ea typeface="+mn-ea"/>
                    </a:rPr>
                    <a:t>AEC</a:t>
                  </a:r>
                  <a:r>
                    <a:rPr kumimoji="0" lang="cs-CZ" sz="1400" b="1" i="0" u="none" strike="noStrike" kern="0" cap="none" spc="0" normalizeH="0" baseline="0" noProof="0">
                      <a:ln>
                        <a:noFill/>
                      </a:ln>
                      <a:solidFill>
                        <a:prstClr val="black"/>
                      </a:solidFill>
                      <a:effectLst/>
                      <a:uLnTx/>
                      <a:uFillTx/>
                      <a:latin typeface="Calibri" panose="020F0502020204030204"/>
                      <a:ea typeface="+mn-ea"/>
                      <a:cs typeface="+mn-cs"/>
                    </a:rPr>
                    <a:t> ≥150/μl </a:t>
                  </a:r>
                  <a:r>
                    <a:rPr lang="cs-CZ" sz="1400" kern="0">
                      <a:solidFill>
                        <a:prstClr val="black"/>
                      </a:solidFill>
                      <a:latin typeface="Calibri" panose="020F0502020204030204"/>
                      <a:ea typeface="+mn-ea"/>
                    </a:rPr>
                    <a:t>nebo</a:t>
                  </a:r>
                  <a:r>
                    <a:rPr kumimoji="0" lang="cs-CZ" sz="1400" b="1" i="0" u="none" strike="noStrike" kern="0" cap="none" spc="0" normalizeH="0" baseline="0" noProof="0">
                      <a:ln>
                        <a:noFill/>
                      </a:ln>
                      <a:solidFill>
                        <a:prstClr val="black"/>
                      </a:solidFill>
                      <a:effectLst/>
                      <a:uLnTx/>
                      <a:uFillTx/>
                      <a:latin typeface="Calibri" panose="020F0502020204030204"/>
                      <a:ea typeface="+mn-ea"/>
                      <a:cs typeface="+mn-cs"/>
                    </a:rPr>
                    <a:t> FeNO ≥25 ppb</a:t>
                  </a:r>
                </a:p>
                <a:p>
                  <a:pPr marL="180975" indent="-180975" defTabSz="685783" eaLnBrk="1" fontAlgn="auto" hangingPunct="1">
                    <a:lnSpc>
                      <a:spcPct val="85000"/>
                    </a:lnSpc>
                    <a:spcBef>
                      <a:spcPts val="0"/>
                    </a:spcBef>
                    <a:spcAft>
                      <a:spcPts val="300"/>
                    </a:spcAft>
                    <a:buClr>
                      <a:srgbClr val="5B9BD5"/>
                    </a:buClr>
                    <a:buFont typeface="Wingdings" panose="05000000000000000000" pitchFamily="2" charset="2"/>
                    <a:buChar char="§"/>
                    <a:defRPr/>
                  </a:pPr>
                  <a:r>
                    <a:rPr lang="cs-CZ" sz="1400" kern="0">
                      <a:solidFill>
                        <a:prstClr val="black"/>
                      </a:solidFill>
                      <a:latin typeface="Calibri" panose="020F0502020204030204"/>
                    </a:rPr>
                    <a:t>Těžké exacerbace</a:t>
                  </a:r>
                  <a:endParaRPr kumimoji="0" lang="cs-CZ" sz="1400" b="1" i="1" u="none" strike="noStrike" kern="0" cap="none" spc="0" normalizeH="0" baseline="0" noProof="0">
                    <a:ln>
                      <a:noFill/>
                    </a:ln>
                    <a:solidFill>
                      <a:prstClr val="black"/>
                    </a:solidFill>
                    <a:effectLst/>
                    <a:uLnTx/>
                    <a:uFillTx/>
                    <a:latin typeface="Calibri" panose="020F0502020204030204"/>
                    <a:ea typeface="+mn-ea"/>
                    <a:cs typeface="+mn-cs"/>
                  </a:endParaRPr>
                </a:p>
                <a:p>
                  <a:pPr marL="179388" marR="0" lvl="0" indent="-179388" algn="l" defTabSz="685783" rtl="0" eaLnBrk="1" fontAlgn="auto" latinLnBrk="0" hangingPunct="1">
                    <a:lnSpc>
                      <a:spcPct val="85000"/>
                    </a:lnSpc>
                    <a:spcBef>
                      <a:spcPts val="0"/>
                    </a:spcBef>
                    <a:spcAft>
                      <a:spcPts val="300"/>
                    </a:spcAft>
                    <a:buClrTx/>
                    <a:buSzTx/>
                    <a:buFont typeface="Arial" panose="020B0604020202020204" pitchFamily="34" charset="0"/>
                    <a:buChar char="•"/>
                    <a:tabLst/>
                    <a:defRPr/>
                  </a:pPr>
                  <a:endPar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grpSp>
        <p:nvGrpSpPr>
          <p:cNvPr id="63" name="Gruppo 28">
            <a:extLst>
              <a:ext uri="{FF2B5EF4-FFF2-40B4-BE49-F238E27FC236}">
                <a16:creationId xmlns:a16="http://schemas.microsoft.com/office/drawing/2014/main" id="{2D22C1F2-2E1D-4B86-A731-80A2AEF669F7}"/>
              </a:ext>
            </a:extLst>
          </p:cNvPr>
          <p:cNvGrpSpPr/>
          <p:nvPr/>
        </p:nvGrpSpPr>
        <p:grpSpPr>
          <a:xfrm>
            <a:off x="5618883" y="2565308"/>
            <a:ext cx="1296002" cy="434240"/>
            <a:chOff x="5686469" y="2525632"/>
            <a:chExt cx="1296002" cy="434240"/>
          </a:xfrm>
        </p:grpSpPr>
        <p:cxnSp>
          <p:nvCxnSpPr>
            <p:cNvPr id="64" name="Straight Arrow Connector 15">
              <a:extLst>
                <a:ext uri="{FF2B5EF4-FFF2-40B4-BE49-F238E27FC236}">
                  <a16:creationId xmlns:a16="http://schemas.microsoft.com/office/drawing/2014/main" id="{C603AFD0-687F-449B-BB65-C443D29C06A2}"/>
                </a:ext>
              </a:extLst>
            </p:cNvPr>
            <p:cNvCxnSpPr/>
            <p:nvPr/>
          </p:nvCxnSpPr>
          <p:spPr>
            <a:xfrm>
              <a:off x="6289066" y="2529083"/>
              <a:ext cx="0" cy="324000"/>
            </a:xfrm>
            <a:prstGeom prst="straightConnector1">
              <a:avLst/>
            </a:prstGeom>
            <a:noFill/>
            <a:ln w="38100" cap="rnd" cmpd="sng" algn="ctr">
              <a:solidFill>
                <a:sysClr val="window" lastClr="FFFFFF">
                  <a:lumMod val="65000"/>
                </a:sysClr>
              </a:solidFill>
              <a:prstDash val="solid"/>
              <a:round/>
              <a:headEnd type="none"/>
              <a:tailEnd type="triangle"/>
            </a:ln>
            <a:effectLst/>
          </p:spPr>
        </p:cxnSp>
        <p:cxnSp>
          <p:nvCxnSpPr>
            <p:cNvPr id="65" name="Straight Arrow Connector 67">
              <a:extLst>
                <a:ext uri="{FF2B5EF4-FFF2-40B4-BE49-F238E27FC236}">
                  <a16:creationId xmlns:a16="http://schemas.microsoft.com/office/drawing/2014/main" id="{43FC2247-C0A3-4B88-9467-6494CF3B08AE}"/>
                </a:ext>
              </a:extLst>
            </p:cNvPr>
            <p:cNvCxnSpPr>
              <a:cxnSpLocks/>
            </p:cNvCxnSpPr>
            <p:nvPr/>
          </p:nvCxnSpPr>
          <p:spPr>
            <a:xfrm flipV="1">
              <a:off x="6448900" y="2529083"/>
              <a:ext cx="0" cy="324000"/>
            </a:xfrm>
            <a:prstGeom prst="straightConnector1">
              <a:avLst/>
            </a:prstGeom>
            <a:noFill/>
            <a:ln w="38100" cap="rnd" cmpd="sng" algn="ctr">
              <a:solidFill>
                <a:sysClr val="window" lastClr="FFFFFF">
                  <a:lumMod val="65000"/>
                </a:sysClr>
              </a:solidFill>
              <a:prstDash val="solid"/>
              <a:round/>
              <a:headEnd type="none"/>
              <a:tailEnd type="triangle"/>
            </a:ln>
            <a:effectLst/>
          </p:spPr>
        </p:cxnSp>
        <p:sp>
          <p:nvSpPr>
            <p:cNvPr id="66" name="Rectangle 32">
              <a:extLst>
                <a:ext uri="{FF2B5EF4-FFF2-40B4-BE49-F238E27FC236}">
                  <a16:creationId xmlns:a16="http://schemas.microsoft.com/office/drawing/2014/main" id="{3A86DF8F-F135-4796-B70F-110ECEE794D3}"/>
                </a:ext>
              </a:extLst>
            </p:cNvPr>
            <p:cNvSpPr/>
            <p:nvPr/>
          </p:nvSpPr>
          <p:spPr>
            <a:xfrm>
              <a:off x="5686469" y="2525632"/>
              <a:ext cx="396000" cy="360000"/>
            </a:xfrm>
            <a:prstGeom prst="ellipse">
              <a:avLst/>
            </a:prstGeom>
            <a:solidFill>
              <a:srgbClr val="F8DFE0"/>
            </a:solidFill>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a:ln>
                    <a:noFill/>
                  </a:ln>
                  <a:solidFill>
                    <a:srgbClr val="C00000"/>
                  </a:solidFill>
                  <a:effectLst/>
                  <a:uLnTx/>
                  <a:uFillTx/>
                  <a:latin typeface="Calibri" panose="020F0502020204030204"/>
                  <a:ea typeface="+mn-ea"/>
                  <a:cs typeface="+mn-cs"/>
                </a:rPr>
                <a:t>No</a:t>
              </a:r>
              <a:endParaRPr kumimoji="0" lang="cs-CZ" sz="1400" b="1" i="1" u="none" strike="noStrike" kern="0" cap="none" spc="0" normalizeH="0" baseline="0" noProof="0" dirty="0">
                <a:ln>
                  <a:noFill/>
                </a:ln>
                <a:solidFill>
                  <a:srgbClr val="C00000"/>
                </a:solidFill>
                <a:effectLst/>
                <a:uLnTx/>
                <a:uFillTx/>
                <a:latin typeface="Calibri" panose="020F0502020204030204"/>
                <a:ea typeface="+mn-ea"/>
                <a:cs typeface="+mn-cs"/>
              </a:endParaRPr>
            </a:p>
          </p:txBody>
        </p:sp>
        <p:sp>
          <p:nvSpPr>
            <p:cNvPr id="67" name="Rectangle 32">
              <a:extLst>
                <a:ext uri="{FF2B5EF4-FFF2-40B4-BE49-F238E27FC236}">
                  <a16:creationId xmlns:a16="http://schemas.microsoft.com/office/drawing/2014/main" id="{D32B91E7-58D6-4FA3-BB6F-68D6D76A95BD}"/>
                </a:ext>
              </a:extLst>
            </p:cNvPr>
            <p:cNvSpPr/>
            <p:nvPr/>
          </p:nvSpPr>
          <p:spPr>
            <a:xfrm>
              <a:off x="6586471" y="2599872"/>
              <a:ext cx="396000" cy="360000"/>
            </a:xfrm>
            <a:prstGeom prst="ellipse">
              <a:avLst/>
            </a:prstGeom>
            <a:solidFill>
              <a:srgbClr val="F8DFE0"/>
            </a:solidFill>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a:ln>
                    <a:noFill/>
                  </a:ln>
                  <a:solidFill>
                    <a:srgbClr val="C00000"/>
                  </a:solidFill>
                  <a:effectLst/>
                  <a:uLnTx/>
                  <a:uFillTx/>
                  <a:latin typeface="Calibri" panose="020F0502020204030204"/>
                  <a:ea typeface="+mn-ea"/>
                  <a:cs typeface="+mn-cs"/>
                </a:rPr>
                <a:t>No</a:t>
              </a:r>
              <a:endParaRPr kumimoji="0" lang="cs-CZ" sz="1400" b="1" i="1" u="none" strike="noStrike" kern="0" cap="none" spc="0" normalizeH="0" baseline="0" noProof="0" dirty="0">
                <a:ln>
                  <a:noFill/>
                </a:ln>
                <a:solidFill>
                  <a:srgbClr val="C00000"/>
                </a:solidFill>
                <a:effectLst/>
                <a:uLnTx/>
                <a:uFillTx/>
                <a:latin typeface="Calibri" panose="020F0502020204030204"/>
                <a:ea typeface="+mn-ea"/>
                <a:cs typeface="+mn-cs"/>
              </a:endParaRPr>
            </a:p>
          </p:txBody>
        </p:sp>
      </p:grpSp>
      <p:grpSp>
        <p:nvGrpSpPr>
          <p:cNvPr id="68" name="Gruppo 29">
            <a:extLst>
              <a:ext uri="{FF2B5EF4-FFF2-40B4-BE49-F238E27FC236}">
                <a16:creationId xmlns:a16="http://schemas.microsoft.com/office/drawing/2014/main" id="{A2141674-AC5F-403D-A770-B9A2FB477526}"/>
              </a:ext>
            </a:extLst>
          </p:cNvPr>
          <p:cNvGrpSpPr/>
          <p:nvPr/>
        </p:nvGrpSpPr>
        <p:grpSpPr>
          <a:xfrm>
            <a:off x="5625137" y="4272138"/>
            <a:ext cx="1283494" cy="404921"/>
            <a:chOff x="5662977" y="4400205"/>
            <a:chExt cx="1283494" cy="404921"/>
          </a:xfrm>
        </p:grpSpPr>
        <p:cxnSp>
          <p:nvCxnSpPr>
            <p:cNvPr id="69" name="Straight Arrow Connector 70">
              <a:extLst>
                <a:ext uri="{FF2B5EF4-FFF2-40B4-BE49-F238E27FC236}">
                  <a16:creationId xmlns:a16="http://schemas.microsoft.com/office/drawing/2014/main" id="{9850756E-E6D0-4575-8F45-33ADDD0457B7}"/>
                </a:ext>
              </a:extLst>
            </p:cNvPr>
            <p:cNvCxnSpPr>
              <a:cxnSpLocks/>
            </p:cNvCxnSpPr>
            <p:nvPr/>
          </p:nvCxnSpPr>
          <p:spPr>
            <a:xfrm>
              <a:off x="6289066" y="4442025"/>
              <a:ext cx="0" cy="324000"/>
            </a:xfrm>
            <a:prstGeom prst="straightConnector1">
              <a:avLst/>
            </a:prstGeom>
            <a:noFill/>
            <a:ln w="38100" cap="rnd" cmpd="sng" algn="ctr">
              <a:solidFill>
                <a:sysClr val="window" lastClr="FFFFFF">
                  <a:lumMod val="65000"/>
                </a:sysClr>
              </a:solidFill>
              <a:prstDash val="solid"/>
              <a:round/>
              <a:headEnd type="none"/>
              <a:tailEnd type="triangle"/>
            </a:ln>
            <a:effectLst/>
          </p:spPr>
        </p:cxnSp>
        <p:cxnSp>
          <p:nvCxnSpPr>
            <p:cNvPr id="70" name="Straight Arrow Connector 71">
              <a:extLst>
                <a:ext uri="{FF2B5EF4-FFF2-40B4-BE49-F238E27FC236}">
                  <a16:creationId xmlns:a16="http://schemas.microsoft.com/office/drawing/2014/main" id="{7B37AC33-1F4B-47F4-A521-71ECA171C332}"/>
                </a:ext>
              </a:extLst>
            </p:cNvPr>
            <p:cNvCxnSpPr>
              <a:cxnSpLocks/>
            </p:cNvCxnSpPr>
            <p:nvPr/>
          </p:nvCxnSpPr>
          <p:spPr>
            <a:xfrm flipV="1">
              <a:off x="6448900" y="4442026"/>
              <a:ext cx="0" cy="324000"/>
            </a:xfrm>
            <a:prstGeom prst="straightConnector1">
              <a:avLst/>
            </a:prstGeom>
            <a:noFill/>
            <a:ln w="38100" cap="rnd" cmpd="sng" algn="ctr">
              <a:solidFill>
                <a:sysClr val="window" lastClr="FFFFFF">
                  <a:lumMod val="65000"/>
                </a:sysClr>
              </a:solidFill>
              <a:prstDash val="solid"/>
              <a:round/>
              <a:headEnd type="none"/>
              <a:tailEnd type="triangle"/>
            </a:ln>
            <a:effectLst/>
          </p:spPr>
        </p:cxnSp>
        <p:sp>
          <p:nvSpPr>
            <p:cNvPr id="71" name="Rectangle 32">
              <a:extLst>
                <a:ext uri="{FF2B5EF4-FFF2-40B4-BE49-F238E27FC236}">
                  <a16:creationId xmlns:a16="http://schemas.microsoft.com/office/drawing/2014/main" id="{DDDDA88A-7F47-4CAC-B631-0CE3C18C5519}"/>
                </a:ext>
              </a:extLst>
            </p:cNvPr>
            <p:cNvSpPr/>
            <p:nvPr/>
          </p:nvSpPr>
          <p:spPr>
            <a:xfrm>
              <a:off x="5662977" y="4400205"/>
              <a:ext cx="360000" cy="360000"/>
            </a:xfrm>
            <a:prstGeom prst="ellipse">
              <a:avLst/>
            </a:prstGeom>
            <a:solidFill>
              <a:srgbClr val="F8DFE0"/>
            </a:solidFill>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a:ln>
                    <a:noFill/>
                  </a:ln>
                  <a:solidFill>
                    <a:srgbClr val="C00000"/>
                  </a:solidFill>
                  <a:effectLst/>
                  <a:uLnTx/>
                  <a:uFillTx/>
                  <a:latin typeface="Calibri" panose="020F0502020204030204"/>
                  <a:ea typeface="+mn-ea"/>
                  <a:cs typeface="+mn-cs"/>
                </a:rPr>
                <a:t>No</a:t>
              </a:r>
              <a:endParaRPr kumimoji="0" lang="cs-CZ" sz="1400" b="1" i="1" u="none" strike="noStrike" kern="0" cap="none" spc="0" normalizeH="0" baseline="0" noProof="0" dirty="0">
                <a:ln>
                  <a:noFill/>
                </a:ln>
                <a:solidFill>
                  <a:srgbClr val="C00000"/>
                </a:solidFill>
                <a:effectLst/>
                <a:uLnTx/>
                <a:uFillTx/>
                <a:latin typeface="Calibri" panose="020F0502020204030204"/>
                <a:ea typeface="+mn-ea"/>
                <a:cs typeface="+mn-cs"/>
              </a:endParaRPr>
            </a:p>
          </p:txBody>
        </p:sp>
        <p:sp>
          <p:nvSpPr>
            <p:cNvPr id="72" name="Rectangle 32">
              <a:extLst>
                <a:ext uri="{FF2B5EF4-FFF2-40B4-BE49-F238E27FC236}">
                  <a16:creationId xmlns:a16="http://schemas.microsoft.com/office/drawing/2014/main" id="{2023E74E-BBA5-42C2-87E1-E596F838BA87}"/>
                </a:ext>
              </a:extLst>
            </p:cNvPr>
            <p:cNvSpPr/>
            <p:nvPr/>
          </p:nvSpPr>
          <p:spPr>
            <a:xfrm>
              <a:off x="6586471" y="4445126"/>
              <a:ext cx="360000" cy="360000"/>
            </a:xfrm>
            <a:prstGeom prst="ellipse">
              <a:avLst/>
            </a:prstGeom>
            <a:solidFill>
              <a:srgbClr val="F8DFE0"/>
            </a:solidFill>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a:ln>
                    <a:noFill/>
                  </a:ln>
                  <a:solidFill>
                    <a:srgbClr val="C00000"/>
                  </a:solidFill>
                  <a:effectLst/>
                  <a:uLnTx/>
                  <a:uFillTx/>
                  <a:latin typeface="Calibri" panose="020F0502020204030204"/>
                  <a:ea typeface="+mn-ea"/>
                  <a:cs typeface="+mn-cs"/>
                </a:rPr>
                <a:t>No</a:t>
              </a:r>
              <a:endParaRPr kumimoji="0" lang="cs-CZ" sz="1400" b="1" i="1" u="none" strike="noStrike" kern="0" cap="none" spc="0" normalizeH="0" baseline="0" noProof="0" dirty="0">
                <a:ln>
                  <a:noFill/>
                </a:ln>
                <a:solidFill>
                  <a:srgbClr val="C00000"/>
                </a:solidFill>
                <a:effectLst/>
                <a:uLnTx/>
                <a:uFillTx/>
                <a:latin typeface="Calibri" panose="020F0502020204030204"/>
                <a:ea typeface="+mn-ea"/>
                <a:cs typeface="+mn-cs"/>
              </a:endParaRPr>
            </a:p>
          </p:txBody>
        </p:sp>
      </p:grpSp>
      <p:grpSp>
        <p:nvGrpSpPr>
          <p:cNvPr id="73" name="Gruppo 31">
            <a:extLst>
              <a:ext uri="{FF2B5EF4-FFF2-40B4-BE49-F238E27FC236}">
                <a16:creationId xmlns:a16="http://schemas.microsoft.com/office/drawing/2014/main" id="{96DD1FA1-04EF-46E8-BB7E-F45E7FB2101C}"/>
              </a:ext>
            </a:extLst>
          </p:cNvPr>
          <p:cNvGrpSpPr/>
          <p:nvPr/>
        </p:nvGrpSpPr>
        <p:grpSpPr>
          <a:xfrm>
            <a:off x="7576432" y="1277149"/>
            <a:ext cx="4496232" cy="4992120"/>
            <a:chOff x="7632272" y="1085873"/>
            <a:chExt cx="4496232" cy="4992120"/>
          </a:xfrm>
        </p:grpSpPr>
        <p:sp>
          <p:nvSpPr>
            <p:cNvPr id="74" name="Double Bracket 29">
              <a:extLst>
                <a:ext uri="{FF2B5EF4-FFF2-40B4-BE49-F238E27FC236}">
                  <a16:creationId xmlns:a16="http://schemas.microsoft.com/office/drawing/2014/main" id="{C04F0125-3195-401F-922E-39DDCC5869D4}"/>
                </a:ext>
              </a:extLst>
            </p:cNvPr>
            <p:cNvSpPr/>
            <p:nvPr/>
          </p:nvSpPr>
          <p:spPr>
            <a:xfrm>
              <a:off x="8849110" y="1157191"/>
              <a:ext cx="2929220" cy="1270892"/>
            </a:xfrm>
            <a:prstGeom prst="rect">
              <a:avLst/>
            </a:prstGeom>
            <a:noFill/>
            <a:ln w="19050" cap="flat" cmpd="sng" algn="ctr">
              <a:noFill/>
              <a:prstDash val="solid"/>
              <a:miter lim="800000"/>
            </a:ln>
            <a:effectLst/>
          </p:spPr>
          <p:txBody>
            <a:bodyPr wrap="square" lIns="0" tIns="0" rIns="0" bIns="0" rtlCol="0" anchor="t">
              <a:noAutofit/>
            </a:bodyPr>
            <a:lstStyle/>
            <a:p>
              <a:pPr marL="0" marR="0" lvl="0" indent="0" algn="l" defTabSz="685783" rtl="0" eaLnBrk="1" fontAlgn="auto" latinLnBrk="0" hangingPunct="1">
                <a:lnSpc>
                  <a:spcPct val="85000"/>
                </a:lnSpc>
                <a:spcBef>
                  <a:spcPts val="0"/>
                </a:spcBef>
                <a:spcAft>
                  <a:spcPts val="300"/>
                </a:spcAft>
                <a:buClrTx/>
                <a:buSzTx/>
                <a:buFontTx/>
                <a:buNone/>
                <a:tabLst/>
                <a:defRPr/>
              </a:pPr>
              <a:r>
                <a:rPr kumimoji="0" lang="cs-CZ" sz="1400" b="0" i="1" u="none" strike="noStrike" kern="0" cap="none" spc="0" normalizeH="0" baseline="0" noProof="0">
                  <a:ln>
                    <a:noFill/>
                  </a:ln>
                  <a:solidFill>
                    <a:prstClr val="black"/>
                  </a:solidFill>
                  <a:effectLst/>
                  <a:uLnTx/>
                  <a:uFillTx/>
                  <a:latin typeface="Calibri" panose="020F0502020204030204"/>
                  <a:ea typeface="+mn-ea"/>
                  <a:cs typeface="+mn-cs"/>
                </a:rPr>
                <a:t>Další faktory, které zvyšují pravděpodobnost odpovědi na anti-IgE:</a:t>
              </a:r>
            </a:p>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AEC ≥ 260/μl ++</a:t>
              </a:r>
            </a:p>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FeNO ≥ 20 ppb +</a:t>
              </a:r>
            </a:p>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Symtomy vázány na alergeny +</a:t>
              </a:r>
            </a:p>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Astma vznikl</a:t>
              </a:r>
              <a:r>
                <a:rPr lang="cs-CZ" sz="1400" kern="0">
                  <a:solidFill>
                    <a:prstClr val="black"/>
                  </a:solidFill>
                  <a:latin typeface="Calibri" panose="020F0502020204030204"/>
                  <a:ea typeface="+mn-ea"/>
                </a:rPr>
                <a:t>é v dětství </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a:t>
              </a:r>
              <a:endPar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75" name="Double Bracket 29">
              <a:extLst>
                <a:ext uri="{FF2B5EF4-FFF2-40B4-BE49-F238E27FC236}">
                  <a16:creationId xmlns:a16="http://schemas.microsoft.com/office/drawing/2014/main" id="{BA012D2E-5127-49D8-9781-2925630D6EC8}"/>
                </a:ext>
              </a:extLst>
            </p:cNvPr>
            <p:cNvSpPr/>
            <p:nvPr/>
          </p:nvSpPr>
          <p:spPr>
            <a:xfrm>
              <a:off x="8849110" y="2974944"/>
              <a:ext cx="3279394" cy="1270892"/>
            </a:xfrm>
            <a:prstGeom prst="rect">
              <a:avLst/>
            </a:prstGeom>
            <a:noFill/>
            <a:ln w="19050" cap="flat" cmpd="sng" algn="ctr">
              <a:noFill/>
              <a:prstDash val="solid"/>
              <a:miter lim="800000"/>
            </a:ln>
            <a:effectLst/>
          </p:spPr>
          <p:txBody>
            <a:bodyPr wrap="square" lIns="0" tIns="0" rIns="0" bIns="0" rtlCol="0" anchor="t">
              <a:noAutofit/>
            </a:bodyPr>
            <a:lstStyle/>
            <a:p>
              <a:pPr lvl="0" defTabSz="685783" eaLnBrk="1" fontAlgn="auto" hangingPunct="1">
                <a:lnSpc>
                  <a:spcPct val="85000"/>
                </a:lnSpc>
                <a:spcBef>
                  <a:spcPts val="0"/>
                </a:spcBef>
                <a:spcAft>
                  <a:spcPts val="300"/>
                </a:spcAft>
                <a:defRPr/>
              </a:pPr>
              <a:r>
                <a:rPr lang="cs-CZ" sz="1400" i="1" kern="0">
                  <a:solidFill>
                    <a:prstClr val="black"/>
                  </a:solidFill>
                  <a:latin typeface="Calibri" panose="020F0502020204030204"/>
                </a:rPr>
                <a:t>Další faktory, které zvyšují pravděpodobnost odpovědi na</a:t>
              </a:r>
              <a:r>
                <a:rPr kumimoji="0" lang="cs-CZ" sz="1400" b="0" i="1" u="none" strike="noStrike" kern="0" cap="none" spc="0" normalizeH="0" baseline="0" noProof="0">
                  <a:ln>
                    <a:noFill/>
                  </a:ln>
                  <a:solidFill>
                    <a:prstClr val="black"/>
                  </a:solidFill>
                  <a:effectLst/>
                  <a:uLnTx/>
                  <a:uFillTx/>
                  <a:latin typeface="Calibri" panose="020F0502020204030204"/>
                  <a:ea typeface="+mn-ea"/>
                  <a:cs typeface="+mn-cs"/>
                </a:rPr>
                <a:t> anti-IL-5/-5R:</a:t>
              </a:r>
            </a:p>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Vysoké AEC +++</a:t>
              </a:r>
            </a:p>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Četné exacerbace +++</a:t>
              </a:r>
            </a:p>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lang="cs-CZ" sz="1400" kern="0">
                  <a:solidFill>
                    <a:prstClr val="black"/>
                  </a:solidFill>
                  <a:latin typeface="Calibri" panose="020F0502020204030204"/>
                  <a:ea typeface="+mn-ea"/>
                </a:rPr>
                <a:t>Astma vzniklé v dospělosti</a:t>
              </a: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 ++</a:t>
              </a:r>
            </a:p>
            <a:p>
              <a:pPr marL="180975" marR="0" lvl="0" indent="-180975" algn="l" defTabSz="685783" rtl="0" eaLnBrk="1" fontAlgn="auto" latinLnBrk="0" hangingPunct="1">
                <a:lnSpc>
                  <a:spcPct val="85000"/>
                </a:lnSpc>
                <a:spcBef>
                  <a:spcPts val="0"/>
                </a:spcBef>
                <a:spcAft>
                  <a:spcPts val="300"/>
                </a:spcAft>
                <a:buClr>
                  <a:srgbClr val="5B9BD5"/>
                </a:buClr>
                <a:buSzTx/>
                <a:buFont typeface="Wingdings" panose="05000000000000000000" pitchFamily="2" charset="2"/>
                <a:buChar char="§"/>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Nosní polypy/AERD ++</a:t>
              </a:r>
              <a:endPar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76" name="Double Bracket 29">
              <a:extLst>
                <a:ext uri="{FF2B5EF4-FFF2-40B4-BE49-F238E27FC236}">
                  <a16:creationId xmlns:a16="http://schemas.microsoft.com/office/drawing/2014/main" id="{E66C9F95-3087-471E-BEFB-768E1DE18D77}"/>
                </a:ext>
              </a:extLst>
            </p:cNvPr>
            <p:cNvSpPr/>
            <p:nvPr/>
          </p:nvSpPr>
          <p:spPr>
            <a:xfrm>
              <a:off x="8849110" y="4663190"/>
              <a:ext cx="3063370" cy="1414803"/>
            </a:xfrm>
            <a:prstGeom prst="rect">
              <a:avLst/>
            </a:prstGeom>
            <a:noFill/>
            <a:ln w="19050" cap="flat" cmpd="sng" algn="ctr">
              <a:noFill/>
              <a:prstDash val="solid"/>
              <a:miter lim="800000"/>
            </a:ln>
            <a:effectLst/>
          </p:spPr>
          <p:txBody>
            <a:bodyPr wrap="square" lIns="0" tIns="0" rIns="0" bIns="0" rtlCol="0" anchor="t">
              <a:noAutofit/>
            </a:bodyPr>
            <a:lstStyle/>
            <a:p>
              <a:pPr lvl="0" defTabSz="685783" eaLnBrk="1" fontAlgn="auto" hangingPunct="1">
                <a:lnSpc>
                  <a:spcPct val="85000"/>
                </a:lnSpc>
                <a:spcBef>
                  <a:spcPts val="0"/>
                </a:spcBef>
                <a:spcAft>
                  <a:spcPts val="0"/>
                </a:spcAft>
                <a:defRPr/>
              </a:pPr>
              <a:r>
                <a:rPr lang="cs-CZ" sz="1400" i="1" kern="0">
                  <a:solidFill>
                    <a:prstClr val="black"/>
                  </a:solidFill>
                  <a:latin typeface="Calibri" panose="020F0502020204030204"/>
                </a:rPr>
                <a:t>Další faktory, které zvyšují pravděpodobnost odpovědi na </a:t>
              </a:r>
              <a:r>
                <a:rPr kumimoji="0" lang="cs-CZ" sz="1400" b="0" i="1" u="none" strike="noStrike" kern="0" cap="none" spc="0" normalizeH="0" baseline="0" noProof="0">
                  <a:ln>
                    <a:noFill/>
                  </a:ln>
                  <a:solidFill>
                    <a:prstClr val="black"/>
                  </a:solidFill>
                  <a:effectLst/>
                  <a:uLnTx/>
                  <a:uFillTx/>
                  <a:latin typeface="Calibri" panose="020F0502020204030204"/>
                  <a:ea typeface="+mn-ea"/>
                  <a:cs typeface="+mn-cs"/>
                </a:rPr>
                <a:t>anti-IL-4R:</a:t>
              </a:r>
            </a:p>
            <a:p>
              <a:pPr marL="180975" marR="0" lvl="0" indent="-180975" algn="l" defTabSz="685783" rtl="0" eaLnBrk="1" fontAlgn="auto" latinLnBrk="0" hangingPunct="1">
                <a:lnSpc>
                  <a:spcPct val="85000"/>
                </a:lnSpc>
                <a:spcBef>
                  <a:spcPts val="0"/>
                </a:spcBef>
                <a:spcAft>
                  <a:spcPts val="0"/>
                </a:spcAft>
                <a:buClr>
                  <a:srgbClr val="5B9BD5"/>
                </a:buClr>
                <a:buSzTx/>
                <a:buFont typeface="Wingdings" panose="05000000000000000000" pitchFamily="2" charset="2"/>
                <a:buChar char="§"/>
                <a:tabLst>
                  <a:tab pos="180975" algn="l"/>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Vyšší AEC +++</a:t>
              </a:r>
            </a:p>
            <a:p>
              <a:pPr marL="180975" marR="0" lvl="0" indent="-180975" algn="l" defTabSz="685783" rtl="0" eaLnBrk="1" fontAlgn="auto" latinLnBrk="0" hangingPunct="1">
                <a:lnSpc>
                  <a:spcPct val="85000"/>
                </a:lnSpc>
                <a:spcBef>
                  <a:spcPts val="0"/>
                </a:spcBef>
                <a:spcAft>
                  <a:spcPts val="0"/>
                </a:spcAft>
                <a:buClr>
                  <a:srgbClr val="5B9BD5"/>
                </a:buClr>
                <a:buSzTx/>
                <a:buFont typeface="Wingdings" panose="05000000000000000000" pitchFamily="2" charset="2"/>
                <a:buChar char="§"/>
                <a:tabLst>
                  <a:tab pos="180975" algn="l"/>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Vyšší FeNO +++</a:t>
              </a:r>
            </a:p>
            <a:p>
              <a:pPr marL="0" marR="0" lvl="0" indent="0" algn="l" defTabSz="685783" rtl="0" eaLnBrk="1" fontAlgn="auto" latinLnBrk="0" hangingPunct="1">
                <a:lnSpc>
                  <a:spcPct val="85000"/>
                </a:lnSpc>
                <a:spcBef>
                  <a:spcPts val="800"/>
                </a:spcBef>
                <a:spcAft>
                  <a:spcPts val="0"/>
                </a:spcAft>
                <a:buClrTx/>
                <a:buSzTx/>
                <a:buFontTx/>
                <a:buNone/>
                <a:tabLst/>
                <a:defRPr/>
              </a:pPr>
              <a:r>
                <a:rPr kumimoji="0" lang="cs-CZ" sz="1400" b="0" i="1" u="none" strike="noStrike" kern="0" cap="none" spc="0" normalizeH="0" baseline="0" noProof="0">
                  <a:ln>
                    <a:noFill/>
                  </a:ln>
                  <a:solidFill>
                    <a:prstClr val="black"/>
                  </a:solidFill>
                  <a:effectLst/>
                  <a:uLnTx/>
                  <a:uFillTx/>
                  <a:latin typeface="Calibri" panose="020F0502020204030204"/>
                  <a:ea typeface="+mn-ea"/>
                  <a:cs typeface="+mn-cs"/>
                </a:rPr>
                <a:t>Komorbidity:</a:t>
              </a:r>
            </a:p>
            <a:p>
              <a:pPr marL="180975" marR="0" lvl="0" indent="-180975" algn="l" defTabSz="685783" rtl="0" eaLnBrk="1" fontAlgn="auto" latinLnBrk="0" hangingPunct="1">
                <a:lnSpc>
                  <a:spcPct val="85000"/>
                </a:lnSpc>
                <a:spcBef>
                  <a:spcPts val="0"/>
                </a:spcBef>
                <a:spcAft>
                  <a:spcPts val="0"/>
                </a:spcAft>
                <a:buClr>
                  <a:srgbClr val="5B9BD5"/>
                </a:buClr>
                <a:buSzTx/>
                <a:buFont typeface="Wingdings" panose="05000000000000000000" pitchFamily="2" charset="2"/>
                <a:buChar char="§"/>
                <a:tabLst/>
                <a:defRPr/>
              </a:pPr>
              <a:r>
                <a:rPr kumimoji="0" lang="cs-CZ" sz="1400" b="0" i="0" u="none" strike="noStrike" kern="0" cap="none" spc="0" normalizeH="0" baseline="0" noProof="0">
                  <a:ln>
                    <a:noFill/>
                  </a:ln>
                  <a:solidFill>
                    <a:prstClr val="black"/>
                  </a:solidFill>
                  <a:effectLst/>
                  <a:uLnTx/>
                  <a:uFillTx/>
                  <a:latin typeface="Calibri" panose="020F0502020204030204"/>
                  <a:ea typeface="+mn-ea"/>
                  <a:cs typeface="+mn-cs"/>
                </a:rPr>
                <a:t>Atopická dermatitida</a:t>
              </a:r>
            </a:p>
            <a:p>
              <a:pPr marL="180975" marR="0" lvl="0" indent="-180975" algn="l" defTabSz="685783" rtl="0" eaLnBrk="1" fontAlgn="auto" latinLnBrk="0" hangingPunct="1">
                <a:lnSpc>
                  <a:spcPct val="85000"/>
                </a:lnSpc>
                <a:spcBef>
                  <a:spcPts val="0"/>
                </a:spcBef>
                <a:spcAft>
                  <a:spcPts val="0"/>
                </a:spcAft>
                <a:buClr>
                  <a:srgbClr val="5B9BD5"/>
                </a:buClr>
                <a:buSzTx/>
                <a:buFont typeface="Wingdings" panose="05000000000000000000" pitchFamily="2" charset="2"/>
                <a:buChar char="§"/>
                <a:tabLst/>
                <a:defRPr/>
              </a:pPr>
              <a:r>
                <a:rPr lang="cs-CZ" sz="1400" kern="0">
                  <a:solidFill>
                    <a:prstClr val="black"/>
                  </a:solidFill>
                  <a:latin typeface="Calibri" panose="020F0502020204030204"/>
                  <a:ea typeface="+mn-ea"/>
                </a:rPr>
                <a:t>CRSwNP</a:t>
              </a:r>
              <a:endParaRPr kumimoji="0" lang="cs-CZ" sz="1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77" name="Rectangle: Rounded Corners 6">
              <a:extLst>
                <a:ext uri="{FF2B5EF4-FFF2-40B4-BE49-F238E27FC236}">
                  <a16:creationId xmlns:a16="http://schemas.microsoft.com/office/drawing/2014/main" id="{C559BF26-CE18-4C47-831B-66153B7E835F}"/>
                </a:ext>
              </a:extLst>
            </p:cNvPr>
            <p:cNvSpPr/>
            <p:nvPr/>
          </p:nvSpPr>
          <p:spPr>
            <a:xfrm>
              <a:off x="7632272" y="1085873"/>
              <a:ext cx="4407327" cy="61973"/>
            </a:xfrm>
            <a:prstGeom prst="roundRect">
              <a:avLst>
                <a:gd name="adj" fmla="val 17368"/>
              </a:avLst>
            </a:prstGeom>
            <a:gradFill flip="none" rotWithShape="1">
              <a:gsLst>
                <a:gs pos="0">
                  <a:srgbClr val="6CB873">
                    <a:alpha val="20000"/>
                  </a:srgbClr>
                </a:gs>
                <a:gs pos="55000">
                  <a:srgbClr val="6CB873"/>
                </a:gs>
              </a:gsLst>
              <a:path path="circle">
                <a:fillToRect r="100000" b="100000"/>
              </a:path>
              <a:tileRect l="-100000" t="-100000"/>
            </a:gradFill>
            <a:ln>
              <a:noFill/>
            </a:ln>
            <a:effectLst/>
          </p:spPr>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cs-CZ" sz="1600" b="1" i="1"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8" name="Rectangle: Rounded Corners 6">
              <a:extLst>
                <a:ext uri="{FF2B5EF4-FFF2-40B4-BE49-F238E27FC236}">
                  <a16:creationId xmlns:a16="http://schemas.microsoft.com/office/drawing/2014/main" id="{BF39F23B-E318-4244-8D6C-9FB66418EC80}"/>
                </a:ext>
              </a:extLst>
            </p:cNvPr>
            <p:cNvSpPr/>
            <p:nvPr/>
          </p:nvSpPr>
          <p:spPr>
            <a:xfrm flipV="1">
              <a:off x="7979145" y="2907621"/>
              <a:ext cx="4079196" cy="45719"/>
            </a:xfrm>
            <a:prstGeom prst="roundRect">
              <a:avLst>
                <a:gd name="adj" fmla="val 17368"/>
              </a:avLst>
            </a:prstGeom>
            <a:gradFill flip="none" rotWithShape="1">
              <a:gsLst>
                <a:gs pos="0">
                  <a:srgbClr val="00A29B">
                    <a:alpha val="32000"/>
                  </a:srgbClr>
                </a:gs>
                <a:gs pos="54000">
                  <a:srgbClr val="00A29B"/>
                </a:gs>
              </a:gsLst>
              <a:path path="circle">
                <a:fillToRect r="100000" b="100000"/>
              </a:path>
              <a:tileRect l="-100000" t="-100000"/>
            </a:gradFill>
            <a:ln>
              <a:noFill/>
            </a:ln>
            <a:effectLst/>
          </p:spPr>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cs-CZ" sz="16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9" name="Rectangle: Rounded Corners 6">
              <a:extLst>
                <a:ext uri="{FF2B5EF4-FFF2-40B4-BE49-F238E27FC236}">
                  <a16:creationId xmlns:a16="http://schemas.microsoft.com/office/drawing/2014/main" id="{7A7C29D7-4FF1-40B4-8562-AE3B70B6F5D4}"/>
                </a:ext>
              </a:extLst>
            </p:cNvPr>
            <p:cNvSpPr/>
            <p:nvPr/>
          </p:nvSpPr>
          <p:spPr>
            <a:xfrm>
              <a:off x="7957452" y="4586821"/>
              <a:ext cx="4082146" cy="76370"/>
            </a:xfrm>
            <a:prstGeom prst="roundRect">
              <a:avLst>
                <a:gd name="adj" fmla="val 17368"/>
              </a:avLst>
            </a:prstGeom>
            <a:gradFill flip="none" rotWithShape="1">
              <a:gsLst>
                <a:gs pos="0">
                  <a:srgbClr val="008CC0">
                    <a:alpha val="30000"/>
                  </a:srgbClr>
                </a:gs>
                <a:gs pos="55000">
                  <a:srgbClr val="008CC0"/>
                </a:gs>
              </a:gsLst>
              <a:path path="circle">
                <a:fillToRect r="100000" b="100000"/>
              </a:path>
              <a:tileRect l="-100000" t="-100000"/>
            </a:gradFill>
            <a:ln>
              <a:noFill/>
            </a:ln>
            <a:effectLst/>
          </p:spPr>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cs-CZ" sz="16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80" name="Gruppo 27">
            <a:extLst>
              <a:ext uri="{FF2B5EF4-FFF2-40B4-BE49-F238E27FC236}">
                <a16:creationId xmlns:a16="http://schemas.microsoft.com/office/drawing/2014/main" id="{5AE59446-A3F4-4261-877F-B50AF2FD74BD}"/>
              </a:ext>
            </a:extLst>
          </p:cNvPr>
          <p:cNvGrpSpPr/>
          <p:nvPr/>
        </p:nvGrpSpPr>
        <p:grpSpPr>
          <a:xfrm rot="21368976">
            <a:off x="2986822" y="3530822"/>
            <a:ext cx="1396776" cy="539255"/>
            <a:chOff x="3042774" y="3342875"/>
            <a:chExt cx="1396776" cy="539255"/>
          </a:xfrm>
        </p:grpSpPr>
        <p:cxnSp>
          <p:nvCxnSpPr>
            <p:cNvPr id="82" name="Connettore 1 25">
              <a:extLst>
                <a:ext uri="{FF2B5EF4-FFF2-40B4-BE49-F238E27FC236}">
                  <a16:creationId xmlns:a16="http://schemas.microsoft.com/office/drawing/2014/main" id="{4287CA54-9A89-4A7E-9DFD-A916DD067CE8}"/>
                </a:ext>
              </a:extLst>
            </p:cNvPr>
            <p:cNvCxnSpPr>
              <a:cxnSpLocks/>
            </p:cNvCxnSpPr>
            <p:nvPr/>
          </p:nvCxnSpPr>
          <p:spPr>
            <a:xfrm rot="231024" flipV="1">
              <a:off x="3042774" y="3489004"/>
              <a:ext cx="222703" cy="4509"/>
            </a:xfrm>
            <a:prstGeom prst="line">
              <a:avLst/>
            </a:prstGeom>
            <a:noFill/>
            <a:ln w="38100" cap="flat" cmpd="sng" algn="ctr">
              <a:solidFill>
                <a:sysClr val="window" lastClr="FFFFFF">
                  <a:lumMod val="65000"/>
                </a:sysClr>
              </a:solidFill>
              <a:prstDash val="solid"/>
              <a:miter lim="800000"/>
            </a:ln>
            <a:effectLst/>
          </p:spPr>
        </p:cxnSp>
        <p:sp>
          <p:nvSpPr>
            <p:cNvPr id="81" name="Rectangle 2">
              <a:extLst>
                <a:ext uri="{FF2B5EF4-FFF2-40B4-BE49-F238E27FC236}">
                  <a16:creationId xmlns:a16="http://schemas.microsoft.com/office/drawing/2014/main" id="{7D3775BF-F41E-43CB-82ED-F8952D9634B9}"/>
                </a:ext>
              </a:extLst>
            </p:cNvPr>
            <p:cNvSpPr/>
            <p:nvPr/>
          </p:nvSpPr>
          <p:spPr>
            <a:xfrm rot="158712">
              <a:off x="3273940" y="3342875"/>
              <a:ext cx="1165610" cy="539255"/>
            </a:xfrm>
            <a:prstGeom prst="rect">
              <a:avLst/>
            </a:prstGeom>
            <a:solidFill>
              <a:sysClr val="window" lastClr="FFFFFF"/>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cs-CZ" sz="1400" b="1" i="1" u="none" strike="noStrike" kern="0" cap="none" spc="0" normalizeH="0" baseline="0" noProof="0">
                  <a:ln>
                    <a:noFill/>
                  </a:ln>
                  <a:solidFill>
                    <a:prstClr val="black"/>
                  </a:solidFill>
                  <a:effectLst/>
                  <a:uLnTx/>
                  <a:uFillTx/>
                  <a:latin typeface="Calibri" panose="020F0502020204030204"/>
                  <a:ea typeface="+mn-ea"/>
                  <a:cs typeface="+mn-cs"/>
                </a:rPr>
                <a:t>Jaké biologikum?</a:t>
              </a:r>
              <a:endParaRPr kumimoji="0" lang="cs-CZ" sz="1600" b="1" i="1"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83" name="TextovéPole 82"/>
          <p:cNvSpPr txBox="1"/>
          <p:nvPr/>
        </p:nvSpPr>
        <p:spPr>
          <a:xfrm>
            <a:off x="9120336" y="6464369"/>
            <a:ext cx="2880320" cy="276999"/>
          </a:xfrm>
          <a:prstGeom prst="rect">
            <a:avLst/>
          </a:prstGeom>
          <a:noFill/>
        </p:spPr>
        <p:txBody>
          <a:bodyPr wrap="square" rtlCol="0">
            <a:spAutoFit/>
          </a:bodyPr>
          <a:lstStyle/>
          <a:p>
            <a:pPr algn="r"/>
            <a:r>
              <a:rPr lang="cs-CZ" dirty="0"/>
              <a:t>GINA 2020 / www.ginasthma.org</a:t>
            </a:r>
          </a:p>
        </p:txBody>
      </p:sp>
    </p:spTree>
    <p:extLst>
      <p:ext uri="{BB962C8B-B14F-4D97-AF65-F5344CB8AC3E}">
        <p14:creationId xmlns:p14="http://schemas.microsoft.com/office/powerpoint/2010/main" val="4017597068"/>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4" name="Zaoblený obdélník 43"/>
          <p:cNvSpPr/>
          <p:nvPr/>
        </p:nvSpPr>
        <p:spPr>
          <a:xfrm>
            <a:off x="2522813" y="3568033"/>
            <a:ext cx="2283831" cy="725063"/>
          </a:xfrm>
          <a:prstGeom prst="roundRect">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cs-CZ"/>
          </a:p>
        </p:txBody>
      </p:sp>
      <p:sp>
        <p:nvSpPr>
          <p:cNvPr id="40" name="Zaoblený obdélník 39"/>
          <p:cNvSpPr/>
          <p:nvPr/>
        </p:nvSpPr>
        <p:spPr>
          <a:xfrm>
            <a:off x="110454" y="3548318"/>
            <a:ext cx="2283831" cy="725063"/>
          </a:xfrm>
          <a:prstGeom prst="roundRect">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cs-CZ"/>
          </a:p>
        </p:txBody>
      </p:sp>
      <p:sp>
        <p:nvSpPr>
          <p:cNvPr id="42" name="Zaoblený obdélník 41"/>
          <p:cNvSpPr/>
          <p:nvPr/>
        </p:nvSpPr>
        <p:spPr>
          <a:xfrm>
            <a:off x="9784923" y="3848802"/>
            <a:ext cx="2283831" cy="725063"/>
          </a:xfrm>
          <a:prstGeom prst="roundRect">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cs-CZ"/>
          </a:p>
        </p:txBody>
      </p:sp>
      <p:sp>
        <p:nvSpPr>
          <p:cNvPr id="39" name="Zaoblený obdélník 38"/>
          <p:cNvSpPr/>
          <p:nvPr/>
        </p:nvSpPr>
        <p:spPr>
          <a:xfrm>
            <a:off x="9788655" y="4581128"/>
            <a:ext cx="2283831" cy="1010750"/>
          </a:xfrm>
          <a:prstGeom prst="roundRect">
            <a:avLst/>
          </a:prstGeom>
          <a:solidFill>
            <a:schemeClr val="accent5">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cs-CZ"/>
          </a:p>
        </p:txBody>
      </p:sp>
      <p:sp>
        <p:nvSpPr>
          <p:cNvPr id="2" name="Zaoblený obdélník 1"/>
          <p:cNvSpPr/>
          <p:nvPr/>
        </p:nvSpPr>
        <p:spPr>
          <a:xfrm>
            <a:off x="110455" y="4300238"/>
            <a:ext cx="2283831" cy="1000970"/>
          </a:xfrm>
          <a:prstGeom prst="roundRect">
            <a:avLst/>
          </a:prstGeom>
          <a:solidFill>
            <a:schemeClr val="accent5">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cs-CZ"/>
          </a:p>
        </p:txBody>
      </p:sp>
      <p:sp>
        <p:nvSpPr>
          <p:cNvPr id="38" name="Obdélník 37"/>
          <p:cNvSpPr/>
          <p:nvPr/>
        </p:nvSpPr>
        <p:spPr>
          <a:xfrm>
            <a:off x="9707282" y="0"/>
            <a:ext cx="2484718" cy="1764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grpSp>
        <p:nvGrpSpPr>
          <p:cNvPr id="31" name="Group 25">
            <a:extLst>
              <a:ext uri="{FF2B5EF4-FFF2-40B4-BE49-F238E27FC236}">
                <a16:creationId xmlns:a16="http://schemas.microsoft.com/office/drawing/2014/main" id="{FB93D7D8-C537-4D88-9458-4416287BA069}"/>
              </a:ext>
            </a:extLst>
          </p:cNvPr>
          <p:cNvGrpSpPr/>
          <p:nvPr/>
        </p:nvGrpSpPr>
        <p:grpSpPr>
          <a:xfrm>
            <a:off x="9685746" y="1558876"/>
            <a:ext cx="2412000" cy="4433549"/>
            <a:chOff x="9685746" y="1558876"/>
            <a:chExt cx="2412000" cy="4433549"/>
          </a:xfrm>
        </p:grpSpPr>
        <p:sp>
          <p:nvSpPr>
            <p:cNvPr id="32" name="Rounded Rectangle 54">
              <a:extLst>
                <a:ext uri="{FF2B5EF4-FFF2-40B4-BE49-F238E27FC236}">
                  <a16:creationId xmlns:a16="http://schemas.microsoft.com/office/drawing/2014/main" id="{ECB377A2-8649-4017-9737-2F677FEFEFB1}"/>
                </a:ext>
              </a:extLst>
            </p:cNvPr>
            <p:cNvSpPr/>
            <p:nvPr/>
          </p:nvSpPr>
          <p:spPr>
            <a:xfrm>
              <a:off x="9757746" y="1558876"/>
              <a:ext cx="2268000" cy="417600"/>
            </a:xfrm>
            <a:prstGeom prst="roundRect">
              <a:avLst>
                <a:gd name="adj" fmla="val 50000"/>
              </a:avLst>
            </a:prstGeom>
            <a:solidFill>
              <a:srgbClr val="3498DB"/>
            </a:solidFill>
            <a:ln w="12700" cap="flat" cmpd="sng" algn="ctr">
              <a:noFill/>
              <a:prstDash val="solid"/>
              <a:miter lim="800000"/>
            </a:ln>
            <a:effectLst>
              <a:outerShdw blurRad="101600" dist="63500" dir="2700000" algn="tl" rotWithShape="0">
                <a:prstClr val="black">
                  <a:alpha val="30000"/>
                </a:prstClr>
              </a:outerShdw>
            </a:effectLst>
          </p:spPr>
          <p:txBody>
            <a:bodyPr lIns="68580" tIns="34290" rIns="68580" bIns="34290" rtlCol="0" anchor="ctr"/>
            <a:lstStyle/>
            <a:p>
              <a:pPr marL="0" marR="0" lvl="0" indent="0" algn="ctr" defTabSz="685800" eaLnBrk="1" fontAlgn="auto" latinLnBrk="0" hangingPunct="1">
                <a:lnSpc>
                  <a:spcPct val="100000"/>
                </a:lnSpc>
                <a:spcBef>
                  <a:spcPts val="600"/>
                </a:spcBef>
                <a:spcAft>
                  <a:spcPts val="600"/>
                </a:spcAft>
                <a:buClrTx/>
                <a:buSzTx/>
                <a:buFontTx/>
                <a:buNone/>
                <a:tabLst/>
                <a:defRPr/>
              </a:pPr>
              <a:r>
                <a:rPr kumimoji="0" lang="en-US" sz="1600" b="1" i="0" u="none" strike="noStrike" kern="0" cap="none" spc="0" normalizeH="0" baseline="0" noProof="0" dirty="0" err="1">
                  <a:ln>
                    <a:noFill/>
                  </a:ln>
                  <a:solidFill>
                    <a:schemeClr val="bg1"/>
                  </a:solidFill>
                  <a:effectLst/>
                  <a:uLnTx/>
                  <a:uFillTx/>
                  <a:latin typeface="Calibri" panose="020F0502020204030204"/>
                  <a:ea typeface="+mn-ea"/>
                  <a:cs typeface="+mn-cs"/>
                </a:rPr>
                <a:t>Dupilumab</a:t>
              </a:r>
              <a:endParaRPr kumimoji="0" lang="en-US" sz="1600" b="1" i="0" u="none" strike="noStrike" kern="0" cap="none" spc="0" normalizeH="0" baseline="30000" noProof="0" dirty="0">
                <a:ln>
                  <a:noFill/>
                </a:ln>
                <a:solidFill>
                  <a:schemeClr val="bg1"/>
                </a:solidFill>
                <a:effectLst/>
                <a:uLnTx/>
                <a:uFillTx/>
                <a:latin typeface="Calibri" panose="020F0502020204030204"/>
                <a:ea typeface="+mn-ea"/>
                <a:cs typeface="+mn-cs"/>
              </a:endParaRPr>
            </a:p>
          </p:txBody>
        </p:sp>
        <p:sp>
          <p:nvSpPr>
            <p:cNvPr id="33" name="Rectangle: Top Corners Rounded 27">
              <a:extLst>
                <a:ext uri="{FF2B5EF4-FFF2-40B4-BE49-F238E27FC236}">
                  <a16:creationId xmlns:a16="http://schemas.microsoft.com/office/drawing/2014/main" id="{3877A849-DF59-4C88-B39F-1F4E6366359B}"/>
                </a:ext>
              </a:extLst>
            </p:cNvPr>
            <p:cNvSpPr/>
            <p:nvPr/>
          </p:nvSpPr>
          <p:spPr>
            <a:xfrm rot="10800000" flipH="1" flipV="1">
              <a:off x="9685746" y="2178912"/>
              <a:ext cx="2412000" cy="3813513"/>
            </a:xfrm>
            <a:prstGeom prst="round2SameRect">
              <a:avLst>
                <a:gd name="adj1" fmla="val 0"/>
                <a:gd name="adj2" fmla="val 5651"/>
              </a:avLst>
            </a:prstGeom>
            <a:noFill/>
            <a:ln w="12700" cap="flat" cmpd="sng" algn="ctr">
              <a:noFill/>
              <a:prstDash val="solid"/>
              <a:miter lim="800000"/>
            </a:ln>
            <a:effectLst/>
          </p:spPr>
          <p:txBody>
            <a:bodyPr lIns="144000" tIns="180000" rtlCol="0" anchor="t"/>
            <a:lstStyle/>
            <a:p>
              <a:pPr marL="177800" indent="-177800">
                <a:lnSpc>
                  <a:spcPct val="80000"/>
                </a:lnSpc>
                <a:spcBef>
                  <a:spcPts val="600"/>
                </a:spcBef>
                <a:spcAft>
                  <a:spcPts val="600"/>
                </a:spcAft>
                <a:buClr>
                  <a:schemeClr val="accent1"/>
                </a:buClr>
                <a:buFont typeface="Wingdings" panose="05000000000000000000" pitchFamily="2" charset="2"/>
                <a:buChar char="§"/>
                <a:defRPr/>
              </a:pPr>
              <a:r>
                <a:rPr lang="cs-CZ" sz="1400" kern="0" dirty="0">
                  <a:solidFill>
                    <a:schemeClr val="tx2">
                      <a:lumMod val="75000"/>
                      <a:lumOff val="25000"/>
                    </a:schemeClr>
                  </a:solidFill>
                  <a:effectLst>
                    <a:outerShdw blurRad="38100" dist="38100" dir="2700000" algn="tl">
                      <a:srgbClr val="000000">
                        <a:alpha val="43137"/>
                      </a:srgbClr>
                    </a:outerShdw>
                  </a:effectLst>
                </a:rPr>
                <a:t>IgG4 kappa, </a:t>
              </a:r>
              <a:r>
                <a:rPr lang="cs-CZ" sz="1400" kern="0" dirty="0" err="1">
                  <a:solidFill>
                    <a:schemeClr val="tx2">
                      <a:lumMod val="75000"/>
                      <a:lumOff val="25000"/>
                    </a:schemeClr>
                  </a:solidFill>
                  <a:effectLst>
                    <a:outerShdw blurRad="38100" dist="38100" dir="2700000" algn="tl">
                      <a:srgbClr val="000000">
                        <a:alpha val="43137"/>
                      </a:srgbClr>
                    </a:outerShdw>
                  </a:effectLst>
                </a:rPr>
                <a:t>human</a:t>
              </a:r>
              <a:endParaRPr lang="cs-CZ" sz="1400" kern="0" dirty="0">
                <a:solidFill>
                  <a:schemeClr val="tx2">
                    <a:lumMod val="75000"/>
                    <a:lumOff val="25000"/>
                  </a:schemeClr>
                </a:solidFill>
                <a:effectLst>
                  <a:outerShdw blurRad="38100" dist="38100" dir="2700000" algn="tl">
                    <a:srgbClr val="000000">
                      <a:alpha val="43137"/>
                    </a:srgbClr>
                  </a:outerShdw>
                </a:effectLst>
              </a:endParaRPr>
            </a:p>
            <a:p>
              <a:pPr marL="177800" indent="-177800">
                <a:lnSpc>
                  <a:spcPct val="80000"/>
                </a:lnSpc>
                <a:spcBef>
                  <a:spcPts val="600"/>
                </a:spcBef>
                <a:spcAft>
                  <a:spcPts val="600"/>
                </a:spcAft>
                <a:buClr>
                  <a:schemeClr val="accent1"/>
                </a:buClr>
                <a:buFont typeface="Wingdings" panose="05000000000000000000" pitchFamily="2" charset="2"/>
                <a:buChar char="§"/>
                <a:defRPr/>
              </a:pPr>
              <a:r>
                <a:rPr lang="en-GB" sz="1400" b="1" u="sng" kern="0" dirty="0">
                  <a:solidFill>
                    <a:srgbClr val="C00000"/>
                  </a:solidFill>
                </a:rPr>
                <a:t>EMA indication:</a:t>
              </a:r>
              <a:endParaRPr lang="cs-CZ" sz="1400" b="1" u="sng" kern="0" dirty="0">
                <a:solidFill>
                  <a:srgbClr val="C00000"/>
                </a:solidFill>
              </a:endParaRPr>
            </a:p>
            <a:p>
              <a:pPr marL="177800" indent="-177800">
                <a:lnSpc>
                  <a:spcPct val="80000"/>
                </a:lnSpc>
                <a:spcBef>
                  <a:spcPts val="600"/>
                </a:spcBef>
                <a:spcAft>
                  <a:spcPts val="600"/>
                </a:spcAft>
                <a:buClr>
                  <a:schemeClr val="accent1"/>
                </a:buClr>
                <a:buFont typeface="Wingdings" panose="05000000000000000000" pitchFamily="2" charset="2"/>
                <a:buChar char="§"/>
                <a:defRPr/>
              </a:pPr>
              <a:r>
                <a:rPr lang="en-GB" sz="1400" kern="0" dirty="0"/>
                <a:t>Patients </a:t>
              </a:r>
              <a:r>
                <a:rPr lang="en-GB" sz="1400" b="1" kern="0" dirty="0"/>
                <a:t>with severe asthma with type 2 inflammation </a:t>
              </a:r>
              <a:r>
                <a:rPr lang="en-GB" sz="1400" kern="0" dirty="0"/>
                <a:t>(elevated FeNO/EOS) aged ≥12 years</a:t>
              </a:r>
              <a:endParaRPr lang="cs-CZ" sz="1400" kern="0" dirty="0"/>
            </a:p>
            <a:p>
              <a:pPr marL="177800" indent="-177800">
                <a:lnSpc>
                  <a:spcPct val="80000"/>
                </a:lnSpc>
                <a:spcBef>
                  <a:spcPts val="600"/>
                </a:spcBef>
                <a:spcAft>
                  <a:spcPts val="600"/>
                </a:spcAft>
                <a:buClr>
                  <a:schemeClr val="accent1"/>
                </a:buClr>
                <a:buFont typeface="Wingdings" panose="05000000000000000000" pitchFamily="2" charset="2"/>
                <a:buChar char="§"/>
                <a:defRPr/>
              </a:pPr>
              <a:r>
                <a:rPr lang="cs-CZ" sz="1400" kern="0" dirty="0" err="1"/>
                <a:t>Patients</a:t>
              </a:r>
              <a:r>
                <a:rPr lang="cs-CZ" sz="1400" kern="0" dirty="0"/>
                <a:t> </a:t>
              </a:r>
              <a:r>
                <a:rPr lang="cs-CZ" sz="1400" kern="0" dirty="0" err="1"/>
                <a:t>with</a:t>
              </a:r>
              <a:r>
                <a:rPr lang="cs-CZ" sz="1400" kern="0" dirty="0"/>
                <a:t> </a:t>
              </a:r>
              <a:r>
                <a:rPr lang="cs-CZ" sz="1400" b="1" kern="0" dirty="0" err="1"/>
                <a:t>atopic</a:t>
              </a:r>
              <a:r>
                <a:rPr lang="cs-CZ" sz="1400" b="1" kern="0" dirty="0"/>
                <a:t> dermatitis </a:t>
              </a:r>
              <a:r>
                <a:rPr lang="en-GB" sz="1400" kern="0" dirty="0"/>
                <a:t>aged ≥</a:t>
              </a:r>
              <a:r>
                <a:rPr lang="cs-CZ" sz="1400" kern="0" dirty="0"/>
                <a:t>6 </a:t>
              </a:r>
              <a:r>
                <a:rPr lang="en-GB" sz="1400" kern="0" dirty="0"/>
                <a:t> years</a:t>
              </a:r>
              <a:endParaRPr lang="cs-CZ" sz="1400" kern="0" dirty="0"/>
            </a:p>
            <a:p>
              <a:pPr marL="177800" indent="-177800">
                <a:lnSpc>
                  <a:spcPct val="80000"/>
                </a:lnSpc>
                <a:spcBef>
                  <a:spcPts val="600"/>
                </a:spcBef>
                <a:spcAft>
                  <a:spcPts val="600"/>
                </a:spcAft>
                <a:buClr>
                  <a:schemeClr val="accent1"/>
                </a:buClr>
                <a:buFont typeface="Wingdings" panose="05000000000000000000" pitchFamily="2" charset="2"/>
                <a:buChar char="§"/>
                <a:defRPr/>
              </a:pPr>
              <a:r>
                <a:rPr lang="cs-CZ" sz="1400" kern="0" dirty="0" err="1"/>
                <a:t>Patients</a:t>
              </a:r>
              <a:r>
                <a:rPr lang="cs-CZ" sz="1400" kern="0" dirty="0"/>
                <a:t> </a:t>
              </a:r>
              <a:r>
                <a:rPr lang="cs-CZ" sz="1400" kern="0" dirty="0" err="1"/>
                <a:t>with</a:t>
              </a:r>
              <a:r>
                <a:rPr lang="cs-CZ" sz="1400" kern="0" dirty="0"/>
                <a:t> </a:t>
              </a:r>
              <a:r>
                <a:rPr lang="cs-CZ" sz="1400" b="1" kern="0" dirty="0" err="1"/>
                <a:t>Chronic</a:t>
              </a:r>
              <a:r>
                <a:rPr lang="cs-CZ" sz="1400" b="1" kern="0" dirty="0"/>
                <a:t> </a:t>
              </a:r>
              <a:r>
                <a:rPr lang="cs-CZ" sz="1400" b="1" kern="0" dirty="0" err="1"/>
                <a:t>rhinosinusitis</a:t>
              </a:r>
              <a:r>
                <a:rPr lang="cs-CZ" sz="1400" b="1" kern="0" dirty="0"/>
                <a:t> </a:t>
              </a:r>
              <a:r>
                <a:rPr lang="cs-CZ" sz="1400" b="1" kern="0" dirty="0" err="1"/>
                <a:t>with</a:t>
              </a:r>
              <a:r>
                <a:rPr lang="cs-CZ" sz="1400" b="1" kern="0" dirty="0"/>
                <a:t> </a:t>
              </a:r>
              <a:r>
                <a:rPr lang="cs-CZ" sz="1400" b="1" kern="0" dirty="0" err="1"/>
                <a:t>nasal</a:t>
              </a:r>
              <a:r>
                <a:rPr lang="cs-CZ" sz="1400" b="1" kern="0" dirty="0"/>
                <a:t> </a:t>
              </a:r>
              <a:r>
                <a:rPr lang="cs-CZ" sz="1400" b="1" kern="0" dirty="0" err="1"/>
                <a:t>polyps</a:t>
              </a:r>
              <a:r>
                <a:rPr lang="cs-CZ" sz="1400" b="1" kern="0" dirty="0"/>
                <a:t> (</a:t>
              </a:r>
              <a:r>
                <a:rPr lang="cs-CZ" sz="1400" b="1" kern="0" dirty="0" err="1"/>
                <a:t>SCRwNP</a:t>
              </a:r>
              <a:r>
                <a:rPr lang="cs-CZ" sz="1400" b="1" kern="0" dirty="0"/>
                <a:t>) </a:t>
              </a:r>
              <a:r>
                <a:rPr lang="cs-CZ" sz="1400" kern="0" dirty="0" err="1"/>
                <a:t>aged</a:t>
              </a:r>
              <a:r>
                <a:rPr lang="cs-CZ" sz="1400" kern="0" dirty="0"/>
                <a:t> </a:t>
              </a:r>
              <a:r>
                <a:rPr lang="en-GB" sz="1400" kern="0" dirty="0"/>
                <a:t>≥</a:t>
              </a:r>
              <a:r>
                <a:rPr lang="cs-CZ" sz="1400" kern="0" dirty="0"/>
                <a:t>18</a:t>
              </a:r>
              <a:r>
                <a:rPr lang="en-GB" sz="1400" kern="0" dirty="0"/>
                <a:t> years</a:t>
              </a:r>
            </a:p>
            <a:p>
              <a:pPr lvl="0">
                <a:lnSpc>
                  <a:spcPct val="80000"/>
                </a:lnSpc>
                <a:spcBef>
                  <a:spcPts val="600"/>
                </a:spcBef>
                <a:spcAft>
                  <a:spcPts val="600"/>
                </a:spcAft>
                <a:buClr>
                  <a:schemeClr val="accent1"/>
                </a:buClr>
                <a:defRPr/>
              </a:pPr>
              <a:endParaRPr lang="en-GB" sz="1200" kern="0" dirty="0"/>
            </a:p>
            <a:p>
              <a:pPr marL="177800" lvl="0" indent="-177800">
                <a:lnSpc>
                  <a:spcPct val="80000"/>
                </a:lnSpc>
                <a:spcBef>
                  <a:spcPts val="600"/>
                </a:spcBef>
                <a:spcAft>
                  <a:spcPts val="600"/>
                </a:spcAft>
                <a:buClr>
                  <a:schemeClr val="accent1"/>
                </a:buClr>
                <a:buFont typeface="Wingdings" panose="05000000000000000000" pitchFamily="2" charset="2"/>
                <a:buChar char="§"/>
                <a:defRPr/>
              </a:pPr>
              <a:endParaRPr lang="en-US" sz="1200" kern="0" dirty="0"/>
            </a:p>
          </p:txBody>
        </p:sp>
        <p:sp>
          <p:nvSpPr>
            <p:cNvPr id="34" name="Rectangle 28">
              <a:extLst>
                <a:ext uri="{FF2B5EF4-FFF2-40B4-BE49-F238E27FC236}">
                  <a16:creationId xmlns:a16="http://schemas.microsoft.com/office/drawing/2014/main" id="{4616EB59-7F03-48EF-828C-16A9753C01EC}"/>
                </a:ext>
              </a:extLst>
            </p:cNvPr>
            <p:cNvSpPr/>
            <p:nvPr/>
          </p:nvSpPr>
          <p:spPr>
            <a:xfrm>
              <a:off x="9757746" y="2079111"/>
              <a:ext cx="2268000" cy="99802"/>
            </a:xfrm>
            <a:prstGeom prst="rect">
              <a:avLst/>
            </a:prstGeom>
            <a:solidFill>
              <a:schemeClr val="accent1">
                <a:lumMod val="40000"/>
                <a:lumOff val="60000"/>
                <a:alpha val="30000"/>
              </a:schemeClr>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600"/>
                </a:spcBef>
                <a:spcAft>
                  <a:spcPts val="60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9">
            <a:extLst>
              <a:ext uri="{FF2B5EF4-FFF2-40B4-BE49-F238E27FC236}">
                <a16:creationId xmlns:a16="http://schemas.microsoft.com/office/drawing/2014/main" id="{6EC547B1-DEBA-4CF6-AA9E-0A392D182676}"/>
              </a:ext>
            </a:extLst>
          </p:cNvPr>
          <p:cNvGrpSpPr/>
          <p:nvPr/>
        </p:nvGrpSpPr>
        <p:grpSpPr>
          <a:xfrm>
            <a:off x="41241" y="1558876"/>
            <a:ext cx="2412000" cy="4433549"/>
            <a:chOff x="41241" y="1558876"/>
            <a:chExt cx="2412000" cy="4433550"/>
          </a:xfrm>
        </p:grpSpPr>
        <p:sp>
          <p:nvSpPr>
            <p:cNvPr id="16" name="Rectangle: Top Corners Rounded 10">
              <a:extLst>
                <a:ext uri="{FF2B5EF4-FFF2-40B4-BE49-F238E27FC236}">
                  <a16:creationId xmlns:a16="http://schemas.microsoft.com/office/drawing/2014/main" id="{845B65CF-77E3-489C-A18A-BB7C242D704D}"/>
                </a:ext>
              </a:extLst>
            </p:cNvPr>
            <p:cNvSpPr/>
            <p:nvPr/>
          </p:nvSpPr>
          <p:spPr>
            <a:xfrm rot="10800000" flipH="1" flipV="1">
              <a:off x="41241" y="2178913"/>
              <a:ext cx="2412000" cy="3813513"/>
            </a:xfrm>
            <a:prstGeom prst="round2SameRect">
              <a:avLst>
                <a:gd name="adj1" fmla="val 0"/>
                <a:gd name="adj2" fmla="val 5651"/>
              </a:avLst>
            </a:prstGeom>
            <a:noFill/>
            <a:ln w="12700" cap="flat" cmpd="sng" algn="ctr">
              <a:noFill/>
              <a:prstDash val="solid"/>
              <a:miter lim="800000"/>
            </a:ln>
            <a:effectLst/>
          </p:spPr>
          <p:txBody>
            <a:bodyPr lIns="144000" tIns="180000" rtlCol="0" anchor="t"/>
            <a:lstStyle/>
            <a:p>
              <a:pPr marL="177800" lvl="0" indent="-177800">
                <a:lnSpc>
                  <a:spcPct val="80000"/>
                </a:lnSpc>
                <a:spcBef>
                  <a:spcPts val="600"/>
                </a:spcBef>
                <a:spcAft>
                  <a:spcPts val="600"/>
                </a:spcAft>
                <a:buClr>
                  <a:schemeClr val="accent1"/>
                </a:buClr>
                <a:buFont typeface="Wingdings" panose="05000000000000000000" pitchFamily="2" charset="2"/>
                <a:buChar char="§"/>
                <a:defRPr/>
              </a:pPr>
              <a:r>
                <a:rPr lang="cs-CZ" sz="1400" kern="0" dirty="0">
                  <a:solidFill>
                    <a:schemeClr val="tx2">
                      <a:lumMod val="75000"/>
                      <a:lumOff val="25000"/>
                    </a:schemeClr>
                  </a:solidFill>
                  <a:effectLst>
                    <a:outerShdw blurRad="38100" dist="38100" dir="2700000" algn="tl">
                      <a:srgbClr val="000000">
                        <a:alpha val="43137"/>
                      </a:srgbClr>
                    </a:outerShdw>
                  </a:effectLst>
                </a:rPr>
                <a:t>IgG1 kappa, </a:t>
              </a:r>
              <a:r>
                <a:rPr lang="cs-CZ" sz="1400" kern="0" dirty="0" err="1">
                  <a:solidFill>
                    <a:schemeClr val="tx2">
                      <a:lumMod val="75000"/>
                      <a:lumOff val="25000"/>
                    </a:schemeClr>
                  </a:solidFill>
                  <a:effectLst>
                    <a:outerShdw blurRad="38100" dist="38100" dir="2700000" algn="tl">
                      <a:srgbClr val="000000">
                        <a:alpha val="43137"/>
                      </a:srgbClr>
                    </a:outerShdw>
                  </a:effectLst>
                </a:rPr>
                <a:t>humanized</a:t>
              </a:r>
              <a:endParaRPr lang="cs-CZ" sz="1400" kern="0" dirty="0">
                <a:solidFill>
                  <a:schemeClr val="tx2">
                    <a:lumMod val="75000"/>
                    <a:lumOff val="25000"/>
                  </a:schemeClr>
                </a:solidFill>
                <a:effectLst>
                  <a:outerShdw blurRad="38100" dist="38100" dir="2700000" algn="tl">
                    <a:srgbClr val="000000">
                      <a:alpha val="43137"/>
                    </a:srgbClr>
                  </a:outerShdw>
                </a:effectLst>
              </a:endParaRPr>
            </a:p>
            <a:p>
              <a:pPr marL="177800" lvl="0" indent="-177800">
                <a:lnSpc>
                  <a:spcPct val="80000"/>
                </a:lnSpc>
                <a:spcBef>
                  <a:spcPts val="600"/>
                </a:spcBef>
                <a:spcAft>
                  <a:spcPts val="600"/>
                </a:spcAft>
                <a:buClr>
                  <a:schemeClr val="accent1"/>
                </a:buClr>
                <a:buFont typeface="Wingdings" panose="05000000000000000000" pitchFamily="2" charset="2"/>
                <a:buChar char="§"/>
                <a:defRPr/>
              </a:pPr>
              <a:r>
                <a:rPr lang="en-GB" sz="1400" b="1" u="sng" kern="0" dirty="0">
                  <a:solidFill>
                    <a:srgbClr val="C00000"/>
                  </a:solidFill>
                </a:rPr>
                <a:t>EMA indication:</a:t>
              </a:r>
              <a:endParaRPr lang="cs-CZ" sz="1400" b="1" u="sng" kern="0" dirty="0">
                <a:solidFill>
                  <a:srgbClr val="C00000"/>
                </a:solidFill>
              </a:endParaRPr>
            </a:p>
            <a:p>
              <a:pPr marL="177800" lvl="0" indent="-177800">
                <a:lnSpc>
                  <a:spcPct val="80000"/>
                </a:lnSpc>
                <a:spcBef>
                  <a:spcPts val="600"/>
                </a:spcBef>
                <a:spcAft>
                  <a:spcPts val="600"/>
                </a:spcAft>
                <a:buClr>
                  <a:schemeClr val="accent1"/>
                </a:buClr>
                <a:buFont typeface="Wingdings" panose="05000000000000000000" pitchFamily="2" charset="2"/>
                <a:buChar char="§"/>
                <a:defRPr/>
              </a:pPr>
              <a:r>
                <a:rPr lang="en-GB" sz="1400" kern="0" dirty="0"/>
                <a:t>Patients </a:t>
              </a:r>
              <a:r>
                <a:rPr lang="en-GB" sz="1400" b="1" kern="0" dirty="0"/>
                <a:t>with severe persistent allergic asthma </a:t>
              </a:r>
              <a:r>
                <a:rPr lang="en-GB" sz="1400" kern="0" dirty="0"/>
                <a:t>aged ≥6 years</a:t>
              </a:r>
              <a:endParaRPr lang="cs-CZ" sz="1400" kern="0" dirty="0"/>
            </a:p>
            <a:p>
              <a:pPr marL="177800" lvl="0" indent="-177800">
                <a:lnSpc>
                  <a:spcPct val="80000"/>
                </a:lnSpc>
                <a:spcBef>
                  <a:spcPts val="600"/>
                </a:spcBef>
                <a:spcAft>
                  <a:spcPts val="600"/>
                </a:spcAft>
                <a:buClr>
                  <a:schemeClr val="accent1"/>
                </a:buClr>
                <a:buFont typeface="Wingdings" panose="05000000000000000000" pitchFamily="2" charset="2"/>
                <a:buChar char="§"/>
                <a:defRPr/>
              </a:pPr>
              <a:r>
                <a:rPr lang="cs-CZ" sz="1400" kern="0" dirty="0" err="1"/>
                <a:t>Patients</a:t>
              </a:r>
              <a:r>
                <a:rPr lang="cs-CZ" sz="1400" kern="0" dirty="0"/>
                <a:t> </a:t>
              </a:r>
              <a:r>
                <a:rPr lang="cs-CZ" sz="1400" kern="0" dirty="0" err="1"/>
                <a:t>with</a:t>
              </a:r>
              <a:r>
                <a:rPr lang="cs-CZ" sz="1400" kern="0" dirty="0"/>
                <a:t> </a:t>
              </a:r>
              <a:r>
                <a:rPr lang="cs-CZ" sz="1400" b="1" kern="0" dirty="0" err="1"/>
                <a:t>chronic</a:t>
              </a:r>
              <a:r>
                <a:rPr lang="cs-CZ" sz="1400" b="1" kern="0" dirty="0"/>
                <a:t> </a:t>
              </a:r>
              <a:r>
                <a:rPr lang="cs-CZ" sz="1400" b="1" kern="0" dirty="0" err="1"/>
                <a:t>idiopathic</a:t>
              </a:r>
              <a:r>
                <a:rPr lang="cs-CZ" sz="1400" b="1" kern="0" dirty="0"/>
                <a:t> </a:t>
              </a:r>
              <a:r>
                <a:rPr lang="cs-CZ" sz="1400" b="1" kern="0" dirty="0" err="1"/>
                <a:t>urticaria</a:t>
              </a:r>
              <a:r>
                <a:rPr lang="cs-CZ" sz="1400" b="1" kern="0" dirty="0"/>
                <a:t> (CIU) </a:t>
              </a:r>
              <a:r>
                <a:rPr lang="cs-CZ" sz="1400" kern="0" dirty="0" err="1"/>
                <a:t>aged</a:t>
              </a:r>
              <a:r>
                <a:rPr lang="cs-CZ" sz="1400" kern="0" dirty="0"/>
                <a:t> </a:t>
              </a:r>
              <a:r>
                <a:rPr lang="en-GB" sz="1400" kern="0" dirty="0"/>
                <a:t>≥</a:t>
              </a:r>
              <a:r>
                <a:rPr lang="cs-CZ" sz="1400" kern="0" dirty="0"/>
                <a:t>12</a:t>
              </a:r>
              <a:r>
                <a:rPr lang="en-GB" sz="1400" kern="0" dirty="0"/>
                <a:t> years</a:t>
              </a:r>
              <a:endParaRPr lang="cs-CZ" sz="1400" kern="0" dirty="0"/>
            </a:p>
            <a:p>
              <a:pPr marL="177800" indent="-177800">
                <a:lnSpc>
                  <a:spcPct val="80000"/>
                </a:lnSpc>
                <a:spcBef>
                  <a:spcPts val="600"/>
                </a:spcBef>
                <a:spcAft>
                  <a:spcPts val="600"/>
                </a:spcAft>
                <a:buClr>
                  <a:schemeClr val="accent1"/>
                </a:buClr>
                <a:buFont typeface="Wingdings" panose="05000000000000000000" pitchFamily="2" charset="2"/>
                <a:buChar char="§"/>
                <a:defRPr/>
              </a:pPr>
              <a:r>
                <a:rPr lang="cs-CZ" sz="1400" kern="0" dirty="0" err="1"/>
                <a:t>Patients</a:t>
              </a:r>
              <a:r>
                <a:rPr lang="cs-CZ" sz="1400" kern="0" dirty="0"/>
                <a:t> </a:t>
              </a:r>
              <a:r>
                <a:rPr lang="cs-CZ" sz="1400" kern="0" dirty="0" err="1"/>
                <a:t>with</a:t>
              </a:r>
              <a:r>
                <a:rPr lang="cs-CZ" sz="1400" kern="0" dirty="0"/>
                <a:t> </a:t>
              </a:r>
              <a:r>
                <a:rPr lang="cs-CZ" sz="1400" b="1" kern="0" dirty="0"/>
                <a:t> </a:t>
              </a:r>
              <a:r>
                <a:rPr lang="cs-CZ" sz="1400" b="1" kern="0" dirty="0" err="1"/>
                <a:t>Chronic</a:t>
              </a:r>
              <a:r>
                <a:rPr lang="cs-CZ" sz="1400" b="1" kern="0" dirty="0"/>
                <a:t> </a:t>
              </a:r>
              <a:r>
                <a:rPr lang="cs-CZ" sz="1400" b="1" kern="0" dirty="0" err="1"/>
                <a:t>rhinosinusitis</a:t>
              </a:r>
              <a:r>
                <a:rPr lang="cs-CZ" sz="1400" b="1" kern="0" dirty="0"/>
                <a:t> </a:t>
              </a:r>
              <a:r>
                <a:rPr lang="cs-CZ" sz="1400" b="1" kern="0" dirty="0" err="1"/>
                <a:t>with</a:t>
              </a:r>
              <a:r>
                <a:rPr lang="cs-CZ" sz="1400" b="1" kern="0" dirty="0"/>
                <a:t> </a:t>
              </a:r>
              <a:r>
                <a:rPr lang="cs-CZ" sz="1400" b="1" kern="0" dirty="0" err="1"/>
                <a:t>nasal</a:t>
              </a:r>
              <a:r>
                <a:rPr lang="cs-CZ" sz="1400" b="1" kern="0" dirty="0"/>
                <a:t> </a:t>
              </a:r>
              <a:r>
                <a:rPr lang="cs-CZ" sz="1400" b="1" kern="0" dirty="0" err="1"/>
                <a:t>polyps</a:t>
              </a:r>
              <a:r>
                <a:rPr lang="cs-CZ" sz="1400" b="1" kern="0" dirty="0"/>
                <a:t> (</a:t>
              </a:r>
              <a:r>
                <a:rPr lang="cs-CZ" sz="1400" b="1" kern="0" dirty="0" err="1"/>
                <a:t>CRSwNP</a:t>
              </a:r>
              <a:r>
                <a:rPr lang="cs-CZ" sz="1400" b="1" kern="0" dirty="0"/>
                <a:t>) </a:t>
              </a:r>
              <a:r>
                <a:rPr lang="cs-CZ" sz="1400" kern="0" dirty="0" err="1"/>
                <a:t>aged</a:t>
              </a:r>
              <a:r>
                <a:rPr lang="cs-CZ" sz="1400" kern="0" dirty="0"/>
                <a:t> </a:t>
              </a:r>
              <a:r>
                <a:rPr lang="en-GB" sz="1400" kern="0" dirty="0"/>
                <a:t>≥</a:t>
              </a:r>
              <a:r>
                <a:rPr lang="cs-CZ" sz="1400" kern="0" dirty="0"/>
                <a:t>18</a:t>
              </a:r>
              <a:r>
                <a:rPr lang="en-GB" sz="1400" kern="0" dirty="0"/>
                <a:t> years</a:t>
              </a:r>
              <a:br>
                <a:rPr lang="en-GB" sz="1400" kern="0" dirty="0"/>
              </a:br>
              <a:endParaRPr lang="en-GB" sz="1400" kern="0" dirty="0"/>
            </a:p>
          </p:txBody>
        </p:sp>
        <p:sp>
          <p:nvSpPr>
            <p:cNvPr id="17" name="Rounded Rectangle 54">
              <a:extLst>
                <a:ext uri="{FF2B5EF4-FFF2-40B4-BE49-F238E27FC236}">
                  <a16:creationId xmlns:a16="http://schemas.microsoft.com/office/drawing/2014/main" id="{B720358E-32B7-42A6-B4C1-6814C8B0F326}"/>
                </a:ext>
              </a:extLst>
            </p:cNvPr>
            <p:cNvSpPr/>
            <p:nvPr/>
          </p:nvSpPr>
          <p:spPr>
            <a:xfrm>
              <a:off x="113240" y="1558876"/>
              <a:ext cx="2268000" cy="417600"/>
            </a:xfrm>
            <a:prstGeom prst="roundRect">
              <a:avLst>
                <a:gd name="adj" fmla="val 50000"/>
              </a:avLst>
            </a:prstGeom>
            <a:solidFill>
              <a:srgbClr val="6CB873"/>
            </a:solidFill>
            <a:ln w="12700" cap="flat" cmpd="sng" algn="ctr">
              <a:noFill/>
              <a:prstDash val="solid"/>
              <a:miter lim="800000"/>
            </a:ln>
            <a:effectLst>
              <a:outerShdw blurRad="101600" dist="63500" dir="2700000" algn="tl" rotWithShape="0">
                <a:prstClr val="black">
                  <a:alpha val="30000"/>
                </a:prstClr>
              </a:outerShdw>
            </a:effectLst>
          </p:spPr>
          <p:txBody>
            <a:bodyPr lIns="68580" tIns="34290" rIns="68580" bIns="34290" rtlCol="0" anchor="ctr"/>
            <a:lstStyle/>
            <a:p>
              <a:pPr marL="0" marR="0" lvl="0" indent="0" algn="ctr" defTabSz="685800" eaLnBrk="1" fontAlgn="auto" latinLnBrk="0" hangingPunct="1">
                <a:lnSpc>
                  <a:spcPct val="100000"/>
                </a:lnSpc>
                <a:spcBef>
                  <a:spcPts val="600"/>
                </a:spcBef>
                <a:spcAft>
                  <a:spcPts val="600"/>
                </a:spcAft>
                <a:buClrTx/>
                <a:buSzTx/>
                <a:buFontTx/>
                <a:buNone/>
                <a:tabLst/>
                <a:defRPr/>
              </a:pPr>
              <a:r>
                <a:rPr kumimoji="0" lang="en-US" sz="1600" b="1" i="0" u="none" strike="noStrike" kern="0" cap="none" spc="0" normalizeH="0" baseline="0" noProof="0" dirty="0" err="1">
                  <a:ln>
                    <a:noFill/>
                  </a:ln>
                  <a:solidFill>
                    <a:prstClr val="white"/>
                  </a:solidFill>
                  <a:effectLst/>
                  <a:uLnTx/>
                  <a:uFillTx/>
                  <a:latin typeface="Calibri" panose="020F0502020204030204"/>
                  <a:ea typeface="+mn-ea"/>
                  <a:cs typeface="+mn-cs"/>
                </a:rPr>
                <a:t>Omalizumab</a:t>
              </a:r>
              <a:endParaRPr kumimoji="0" lang="en-US" sz="1600" b="1" i="0" u="none" strike="noStrike" kern="0" cap="none" spc="0" normalizeH="0" baseline="30000" noProof="0" dirty="0">
                <a:ln>
                  <a:noFill/>
                </a:ln>
                <a:solidFill>
                  <a:prstClr val="white"/>
                </a:solidFill>
                <a:effectLst/>
                <a:uLnTx/>
                <a:uFillTx/>
                <a:latin typeface="Calibri" panose="020F0502020204030204"/>
                <a:ea typeface="+mn-ea"/>
                <a:cs typeface="+mn-cs"/>
              </a:endParaRPr>
            </a:p>
          </p:txBody>
        </p:sp>
        <p:sp>
          <p:nvSpPr>
            <p:cNvPr id="18" name="Rectangle 12">
              <a:extLst>
                <a:ext uri="{FF2B5EF4-FFF2-40B4-BE49-F238E27FC236}">
                  <a16:creationId xmlns:a16="http://schemas.microsoft.com/office/drawing/2014/main" id="{2E3396DB-AB05-40B2-BE3F-4A2690C82BAC}"/>
                </a:ext>
              </a:extLst>
            </p:cNvPr>
            <p:cNvSpPr/>
            <p:nvPr/>
          </p:nvSpPr>
          <p:spPr>
            <a:xfrm>
              <a:off x="113240" y="2079111"/>
              <a:ext cx="2268000" cy="99802"/>
            </a:xfrm>
            <a:prstGeom prst="rect">
              <a:avLst/>
            </a:prstGeom>
            <a:solidFill>
              <a:schemeClr val="accent1">
                <a:lumMod val="40000"/>
                <a:lumOff val="60000"/>
                <a:alpha val="30000"/>
              </a:schemeClr>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600"/>
                </a:spcBef>
                <a:spcAft>
                  <a:spcPts val="60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9" name="Group 3">
            <a:extLst>
              <a:ext uri="{FF2B5EF4-FFF2-40B4-BE49-F238E27FC236}">
                <a16:creationId xmlns:a16="http://schemas.microsoft.com/office/drawing/2014/main" id="{3B77A7EC-4738-4ACF-AFF1-C98DA0A43AEF}"/>
              </a:ext>
            </a:extLst>
          </p:cNvPr>
          <p:cNvGrpSpPr/>
          <p:nvPr/>
        </p:nvGrpSpPr>
        <p:grpSpPr>
          <a:xfrm>
            <a:off x="2044700" y="1178158"/>
            <a:ext cx="8102600" cy="275690"/>
            <a:chOff x="2044700" y="1178158"/>
            <a:chExt cx="8102600" cy="275690"/>
          </a:xfrm>
        </p:grpSpPr>
        <p:cxnSp>
          <p:nvCxnSpPr>
            <p:cNvPr id="10" name="Straight Connector 4">
              <a:extLst>
                <a:ext uri="{FF2B5EF4-FFF2-40B4-BE49-F238E27FC236}">
                  <a16:creationId xmlns:a16="http://schemas.microsoft.com/office/drawing/2014/main" id="{D623F340-FD50-4FE3-90FA-B0888508436B}"/>
                </a:ext>
              </a:extLst>
            </p:cNvPr>
            <p:cNvCxnSpPr>
              <a:cxnSpLocks/>
            </p:cNvCxnSpPr>
            <p:nvPr/>
          </p:nvCxnSpPr>
          <p:spPr>
            <a:xfrm>
              <a:off x="2595597" y="1453848"/>
              <a:ext cx="7000806" cy="0"/>
            </a:xfrm>
            <a:prstGeom prst="line">
              <a:avLst/>
            </a:prstGeom>
            <a:noFill/>
            <a:ln w="19050" cap="flat" cmpd="sng" algn="ctr">
              <a:solidFill>
                <a:schemeClr val="bg1">
                  <a:lumMod val="50000"/>
                </a:schemeClr>
              </a:solidFill>
              <a:prstDash val="solid"/>
              <a:miter lim="800000"/>
            </a:ln>
            <a:effectLst/>
          </p:spPr>
        </p:cxnSp>
        <p:sp>
          <p:nvSpPr>
            <p:cNvPr id="11" name="Rectangle 5">
              <a:extLst>
                <a:ext uri="{FF2B5EF4-FFF2-40B4-BE49-F238E27FC236}">
                  <a16:creationId xmlns:a16="http://schemas.microsoft.com/office/drawing/2014/main" id="{6ED696A1-7EA5-4ECE-8501-0F234731727C}"/>
                </a:ext>
              </a:extLst>
            </p:cNvPr>
            <p:cNvSpPr/>
            <p:nvPr/>
          </p:nvSpPr>
          <p:spPr>
            <a:xfrm>
              <a:off x="2044700" y="1178158"/>
              <a:ext cx="8102600" cy="246221"/>
            </a:xfrm>
            <a:prstGeom prst="rect">
              <a:avLst/>
            </a:prstGeom>
          </p:spPr>
          <p:txBody>
            <a:bodyPr wrap="square" lIns="0" tIns="0" rIns="0" bIns="0" anchor="b">
              <a:sp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000" b="1" i="0" u="none" strike="noStrike" kern="0" cap="none" spc="0" normalizeH="0" baseline="0" noProof="0" dirty="0">
                  <a:ln>
                    <a:noFill/>
                  </a:ln>
                  <a:solidFill>
                    <a:schemeClr val="accent1"/>
                  </a:solidFill>
                  <a:effectLst/>
                  <a:uLnTx/>
                  <a:uFillTx/>
                  <a:cs typeface="Arial" panose="020B0604020202020204" pitchFamily="34" charset="0"/>
                </a:rPr>
                <a:t>Anti-IL-5/-5R</a:t>
              </a:r>
            </a:p>
          </p:txBody>
        </p:sp>
      </p:grpSp>
      <p:grpSp>
        <p:nvGrpSpPr>
          <p:cNvPr id="12" name="Group 6">
            <a:extLst>
              <a:ext uri="{FF2B5EF4-FFF2-40B4-BE49-F238E27FC236}">
                <a16:creationId xmlns:a16="http://schemas.microsoft.com/office/drawing/2014/main" id="{7280B9FC-7533-4710-BE92-1937699A2431}"/>
              </a:ext>
            </a:extLst>
          </p:cNvPr>
          <p:cNvGrpSpPr/>
          <p:nvPr/>
        </p:nvGrpSpPr>
        <p:grpSpPr>
          <a:xfrm>
            <a:off x="-119333" y="1178158"/>
            <a:ext cx="2733146" cy="275690"/>
            <a:chOff x="268028" y="1178158"/>
            <a:chExt cx="2733146" cy="275690"/>
          </a:xfrm>
        </p:grpSpPr>
        <p:cxnSp>
          <p:nvCxnSpPr>
            <p:cNvPr id="13" name="Straight Connector 7">
              <a:extLst>
                <a:ext uri="{FF2B5EF4-FFF2-40B4-BE49-F238E27FC236}">
                  <a16:creationId xmlns:a16="http://schemas.microsoft.com/office/drawing/2014/main" id="{0FC99E25-BC43-4CCE-B30D-AE425FD9E377}"/>
                </a:ext>
              </a:extLst>
            </p:cNvPr>
            <p:cNvCxnSpPr>
              <a:cxnSpLocks/>
            </p:cNvCxnSpPr>
            <p:nvPr/>
          </p:nvCxnSpPr>
          <p:spPr>
            <a:xfrm>
              <a:off x="500601" y="1453848"/>
              <a:ext cx="2268000" cy="0"/>
            </a:xfrm>
            <a:prstGeom prst="line">
              <a:avLst/>
            </a:prstGeom>
            <a:noFill/>
            <a:ln w="19050" cap="flat" cmpd="sng" algn="ctr">
              <a:solidFill>
                <a:schemeClr val="bg1">
                  <a:lumMod val="50000"/>
                </a:schemeClr>
              </a:solidFill>
              <a:prstDash val="solid"/>
              <a:miter lim="800000"/>
            </a:ln>
            <a:effectLst/>
          </p:spPr>
        </p:cxnSp>
        <p:sp>
          <p:nvSpPr>
            <p:cNvPr id="14" name="Rectangle 8">
              <a:extLst>
                <a:ext uri="{FF2B5EF4-FFF2-40B4-BE49-F238E27FC236}">
                  <a16:creationId xmlns:a16="http://schemas.microsoft.com/office/drawing/2014/main" id="{62E825C9-6D81-4D96-AEE5-FBFDA6BFC140}"/>
                </a:ext>
              </a:extLst>
            </p:cNvPr>
            <p:cNvSpPr/>
            <p:nvPr/>
          </p:nvSpPr>
          <p:spPr>
            <a:xfrm>
              <a:off x="268028" y="1178158"/>
              <a:ext cx="2733146" cy="246221"/>
            </a:xfrm>
            <a:prstGeom prst="rect">
              <a:avLst/>
            </a:prstGeom>
          </p:spPr>
          <p:txBody>
            <a:bodyPr wrap="square" lIns="0" tIns="0" rIns="0" bIns="0" anchor="b">
              <a:sp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2000" b="1" i="0" u="none" strike="noStrike" kern="0" cap="none" spc="0" normalizeH="0" baseline="0" noProof="0" dirty="0">
                  <a:ln>
                    <a:noFill/>
                  </a:ln>
                  <a:solidFill>
                    <a:schemeClr val="accent1"/>
                  </a:solidFill>
                  <a:effectLst/>
                  <a:uLnTx/>
                  <a:uFillTx/>
                  <a:cs typeface="Arial" panose="020B0604020202020204" pitchFamily="34" charset="0"/>
                </a:rPr>
                <a:t>Anti-IgE</a:t>
              </a:r>
            </a:p>
          </p:txBody>
        </p:sp>
      </p:grpSp>
      <p:grpSp>
        <p:nvGrpSpPr>
          <p:cNvPr id="19" name="Group 13">
            <a:extLst>
              <a:ext uri="{FF2B5EF4-FFF2-40B4-BE49-F238E27FC236}">
                <a16:creationId xmlns:a16="http://schemas.microsoft.com/office/drawing/2014/main" id="{03523B29-BD4F-4A66-9C60-0CD35B6AC1E1}"/>
              </a:ext>
            </a:extLst>
          </p:cNvPr>
          <p:cNvGrpSpPr/>
          <p:nvPr/>
        </p:nvGrpSpPr>
        <p:grpSpPr>
          <a:xfrm>
            <a:off x="2394287" y="1558876"/>
            <a:ext cx="2527284" cy="4433550"/>
            <a:chOff x="2394288" y="1558876"/>
            <a:chExt cx="2527284" cy="4433550"/>
          </a:xfrm>
        </p:grpSpPr>
        <p:sp>
          <p:nvSpPr>
            <p:cNvPr id="20" name="Rounded Rectangle 54">
              <a:extLst>
                <a:ext uri="{FF2B5EF4-FFF2-40B4-BE49-F238E27FC236}">
                  <a16:creationId xmlns:a16="http://schemas.microsoft.com/office/drawing/2014/main" id="{88FDB634-B377-46A6-8C67-442B49079289}"/>
                </a:ext>
              </a:extLst>
            </p:cNvPr>
            <p:cNvSpPr/>
            <p:nvPr/>
          </p:nvSpPr>
          <p:spPr>
            <a:xfrm>
              <a:off x="2524367" y="1558876"/>
              <a:ext cx="2268000" cy="417600"/>
            </a:xfrm>
            <a:prstGeom prst="roundRect">
              <a:avLst>
                <a:gd name="adj" fmla="val 50000"/>
              </a:avLst>
            </a:prstGeom>
            <a:solidFill>
              <a:srgbClr val="00A29B">
                <a:lumMod val="50000"/>
              </a:srgbClr>
            </a:solidFill>
            <a:ln w="12700" cap="flat" cmpd="sng" algn="ctr">
              <a:noFill/>
              <a:prstDash val="solid"/>
              <a:miter lim="800000"/>
            </a:ln>
            <a:effectLst>
              <a:outerShdw blurRad="101600" dist="63500" dir="2700000" algn="tl" rotWithShape="0">
                <a:prstClr val="black">
                  <a:alpha val="30000"/>
                </a:prstClr>
              </a:outerShdw>
            </a:effectLst>
          </p:spPr>
          <p:txBody>
            <a:bodyPr lIns="68580" tIns="34290" rIns="68580" bIns="34290" rtlCol="0" anchor="ctr"/>
            <a:lstStyle/>
            <a:p>
              <a:pPr marL="0" marR="0" lvl="0" indent="0" algn="ctr" defTabSz="685800" eaLnBrk="1" fontAlgn="auto" latinLnBrk="0" hangingPunct="1">
                <a:lnSpc>
                  <a:spcPct val="100000"/>
                </a:lnSpc>
                <a:spcBef>
                  <a:spcPts val="600"/>
                </a:spcBef>
                <a:spcAft>
                  <a:spcPts val="600"/>
                </a:spcAft>
                <a:buClrTx/>
                <a:buSzTx/>
                <a:buFontTx/>
                <a:buNone/>
                <a:tabLst/>
                <a:defRPr/>
              </a:pPr>
              <a:r>
                <a:rPr kumimoji="0" lang="en-US" sz="1600" b="1" i="0" u="none" strike="noStrike" kern="0" cap="none" spc="0" normalizeH="0" baseline="0" noProof="0" dirty="0" err="1">
                  <a:ln>
                    <a:noFill/>
                  </a:ln>
                  <a:solidFill>
                    <a:prstClr val="white"/>
                  </a:solidFill>
                  <a:effectLst/>
                  <a:uLnTx/>
                  <a:uFillTx/>
                  <a:latin typeface="Calibri" panose="020F0502020204030204"/>
                  <a:ea typeface="+mn-ea"/>
                  <a:cs typeface="+mn-cs"/>
                </a:rPr>
                <a:t>Mepolizumab</a:t>
              </a:r>
              <a:endParaRPr kumimoji="0" lang="en-US" sz="1600" b="1" i="0" u="none" strike="noStrike" kern="0" cap="none" spc="0" normalizeH="0" baseline="30000" noProof="0" dirty="0">
                <a:ln>
                  <a:noFill/>
                </a:ln>
                <a:solidFill>
                  <a:prstClr val="white"/>
                </a:solidFill>
                <a:effectLst/>
                <a:uLnTx/>
                <a:uFillTx/>
                <a:latin typeface="Calibri" panose="020F0502020204030204"/>
                <a:ea typeface="+mn-ea"/>
                <a:cs typeface="+mn-cs"/>
              </a:endParaRPr>
            </a:p>
          </p:txBody>
        </p:sp>
        <p:sp>
          <p:nvSpPr>
            <p:cNvPr id="21" name="Rectangle 15">
              <a:extLst>
                <a:ext uri="{FF2B5EF4-FFF2-40B4-BE49-F238E27FC236}">
                  <a16:creationId xmlns:a16="http://schemas.microsoft.com/office/drawing/2014/main" id="{C23BB9DB-CB76-447D-BB95-A8D3260A3A03}"/>
                </a:ext>
              </a:extLst>
            </p:cNvPr>
            <p:cNvSpPr/>
            <p:nvPr/>
          </p:nvSpPr>
          <p:spPr>
            <a:xfrm>
              <a:off x="2524367" y="2079111"/>
              <a:ext cx="2268000" cy="99802"/>
            </a:xfrm>
            <a:prstGeom prst="rect">
              <a:avLst/>
            </a:prstGeom>
            <a:solidFill>
              <a:schemeClr val="accent1">
                <a:lumMod val="40000"/>
                <a:lumOff val="60000"/>
                <a:alpha val="30000"/>
              </a:schemeClr>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600"/>
                </a:spcBef>
                <a:spcAft>
                  <a:spcPts val="60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2" name="Rectangle: Top Corners Rounded 16">
              <a:extLst>
                <a:ext uri="{FF2B5EF4-FFF2-40B4-BE49-F238E27FC236}">
                  <a16:creationId xmlns:a16="http://schemas.microsoft.com/office/drawing/2014/main" id="{CC83352F-0376-4559-BDD2-4D1D767625B4}"/>
                </a:ext>
              </a:extLst>
            </p:cNvPr>
            <p:cNvSpPr/>
            <p:nvPr/>
          </p:nvSpPr>
          <p:spPr>
            <a:xfrm rot="10800000" flipH="1" flipV="1">
              <a:off x="2394288" y="2178913"/>
              <a:ext cx="2527284" cy="3813513"/>
            </a:xfrm>
            <a:prstGeom prst="round2SameRect">
              <a:avLst>
                <a:gd name="adj1" fmla="val 0"/>
                <a:gd name="adj2" fmla="val 5651"/>
              </a:avLst>
            </a:prstGeom>
            <a:noFill/>
            <a:ln w="12700" cap="flat" cmpd="sng" algn="ctr">
              <a:noFill/>
              <a:prstDash val="solid"/>
              <a:miter lim="800000"/>
            </a:ln>
            <a:effectLst/>
          </p:spPr>
          <p:txBody>
            <a:bodyPr lIns="144000" tIns="180000" rtlCol="0" anchor="t"/>
            <a:lstStyle/>
            <a:p>
              <a:pPr marL="177800" lvl="0" indent="-177800">
                <a:lnSpc>
                  <a:spcPct val="80000"/>
                </a:lnSpc>
                <a:spcBef>
                  <a:spcPts val="600"/>
                </a:spcBef>
                <a:spcAft>
                  <a:spcPts val="600"/>
                </a:spcAft>
                <a:buClr>
                  <a:schemeClr val="accent1"/>
                </a:buClr>
                <a:buFont typeface="Wingdings" panose="05000000000000000000" pitchFamily="2" charset="2"/>
                <a:buChar char="§"/>
                <a:defRPr/>
              </a:pPr>
              <a:r>
                <a:rPr lang="cs-CZ" sz="1400" kern="0" dirty="0">
                  <a:solidFill>
                    <a:schemeClr val="tx2">
                      <a:lumMod val="75000"/>
                      <a:lumOff val="25000"/>
                    </a:schemeClr>
                  </a:solidFill>
                  <a:effectLst>
                    <a:outerShdw blurRad="38100" dist="38100" dir="2700000" algn="tl">
                      <a:srgbClr val="000000">
                        <a:alpha val="43137"/>
                      </a:srgbClr>
                    </a:outerShdw>
                  </a:effectLst>
                </a:rPr>
                <a:t>IgG1 kappa, </a:t>
              </a:r>
              <a:r>
                <a:rPr lang="cs-CZ" sz="1400" kern="0" dirty="0" err="1">
                  <a:solidFill>
                    <a:schemeClr val="tx2">
                      <a:lumMod val="75000"/>
                      <a:lumOff val="25000"/>
                    </a:schemeClr>
                  </a:solidFill>
                  <a:effectLst>
                    <a:outerShdw blurRad="38100" dist="38100" dir="2700000" algn="tl">
                      <a:srgbClr val="000000">
                        <a:alpha val="43137"/>
                      </a:srgbClr>
                    </a:outerShdw>
                  </a:effectLst>
                </a:rPr>
                <a:t>humanized</a:t>
              </a:r>
              <a:endParaRPr lang="cs-CZ" sz="1400" kern="0" dirty="0">
                <a:solidFill>
                  <a:schemeClr val="tx2">
                    <a:lumMod val="75000"/>
                    <a:lumOff val="25000"/>
                  </a:schemeClr>
                </a:solidFill>
                <a:effectLst>
                  <a:outerShdw blurRad="38100" dist="38100" dir="2700000" algn="tl">
                    <a:srgbClr val="000000">
                      <a:alpha val="43137"/>
                    </a:srgbClr>
                  </a:outerShdw>
                </a:effectLst>
              </a:endParaRPr>
            </a:p>
            <a:p>
              <a:pPr marL="177800" lvl="0" indent="-177800">
                <a:lnSpc>
                  <a:spcPct val="80000"/>
                </a:lnSpc>
                <a:spcBef>
                  <a:spcPts val="600"/>
                </a:spcBef>
                <a:spcAft>
                  <a:spcPts val="600"/>
                </a:spcAft>
                <a:buClr>
                  <a:schemeClr val="accent1"/>
                </a:buClr>
                <a:buFont typeface="Wingdings" panose="05000000000000000000" pitchFamily="2" charset="2"/>
                <a:buChar char="§"/>
                <a:defRPr/>
              </a:pPr>
              <a:r>
                <a:rPr lang="en-GB" sz="1400" b="1" u="sng" kern="0" dirty="0">
                  <a:solidFill>
                    <a:srgbClr val="C00000"/>
                  </a:solidFill>
                </a:rPr>
                <a:t>EMA indication:</a:t>
              </a:r>
              <a:endParaRPr lang="cs-CZ" sz="1400" b="1" u="sng" kern="0" dirty="0">
                <a:solidFill>
                  <a:srgbClr val="C00000"/>
                </a:solidFill>
              </a:endParaRPr>
            </a:p>
            <a:p>
              <a:pPr marL="177800" lvl="0" indent="-177800">
                <a:lnSpc>
                  <a:spcPct val="80000"/>
                </a:lnSpc>
                <a:spcBef>
                  <a:spcPts val="600"/>
                </a:spcBef>
                <a:spcAft>
                  <a:spcPts val="600"/>
                </a:spcAft>
                <a:buClr>
                  <a:schemeClr val="accent1"/>
                </a:buClr>
                <a:buFont typeface="Wingdings" panose="05000000000000000000" pitchFamily="2" charset="2"/>
                <a:buChar char="§"/>
                <a:defRPr/>
              </a:pPr>
              <a:r>
                <a:rPr lang="en-GB" sz="1400" kern="0" dirty="0"/>
                <a:t>Patients with </a:t>
              </a:r>
              <a:r>
                <a:rPr lang="en-GB" sz="1400" b="1" kern="0" dirty="0"/>
                <a:t>severe refractory eosinophilic asthma </a:t>
              </a:r>
              <a:r>
                <a:rPr lang="en-GB" sz="1400" kern="0" dirty="0"/>
                <a:t>aged ≥6 years</a:t>
              </a:r>
              <a:endParaRPr lang="cs-CZ" sz="1400" kern="0" dirty="0"/>
            </a:p>
            <a:p>
              <a:pPr marL="177800" lvl="0" indent="-177800">
                <a:lnSpc>
                  <a:spcPct val="80000"/>
                </a:lnSpc>
                <a:spcBef>
                  <a:spcPts val="600"/>
                </a:spcBef>
                <a:spcAft>
                  <a:spcPts val="600"/>
                </a:spcAft>
                <a:buClr>
                  <a:schemeClr val="accent1"/>
                </a:buClr>
                <a:buFont typeface="Wingdings" panose="05000000000000000000" pitchFamily="2" charset="2"/>
                <a:buChar char="§"/>
                <a:defRPr/>
              </a:pPr>
              <a:r>
                <a:rPr lang="cs-CZ" sz="1400" b="1" kern="0" dirty="0"/>
                <a:t>FDA/EMA: EGPA, HES </a:t>
              </a:r>
              <a:r>
                <a:rPr lang="cs-CZ" sz="1400" kern="0" dirty="0" err="1">
                  <a:solidFill>
                    <a:prstClr val="black"/>
                  </a:solidFill>
                </a:rPr>
                <a:t>aged</a:t>
              </a:r>
              <a:r>
                <a:rPr lang="cs-CZ" sz="1400" kern="0" dirty="0">
                  <a:solidFill>
                    <a:prstClr val="black"/>
                  </a:solidFill>
                </a:rPr>
                <a:t> ≥18 </a:t>
              </a:r>
              <a:r>
                <a:rPr lang="cs-CZ" sz="1400" kern="0" dirty="0" err="1">
                  <a:solidFill>
                    <a:prstClr val="black"/>
                  </a:solidFill>
                </a:rPr>
                <a:t>years</a:t>
              </a:r>
              <a:endParaRPr lang="cs-CZ" sz="1400" dirty="0"/>
            </a:p>
            <a:p>
              <a:pPr marL="177800" lvl="0" indent="-177800">
                <a:lnSpc>
                  <a:spcPct val="80000"/>
                </a:lnSpc>
                <a:spcBef>
                  <a:spcPts val="600"/>
                </a:spcBef>
                <a:spcAft>
                  <a:spcPts val="600"/>
                </a:spcAft>
                <a:buClr>
                  <a:schemeClr val="accent1"/>
                </a:buClr>
                <a:buFont typeface="Wingdings" panose="05000000000000000000" pitchFamily="2" charset="2"/>
                <a:buChar char="§"/>
                <a:defRPr/>
              </a:pPr>
              <a:br>
                <a:rPr lang="en-GB" sz="1400" kern="0" dirty="0"/>
              </a:br>
              <a:endParaRPr lang="en-GB" sz="1400" kern="0" dirty="0"/>
            </a:p>
          </p:txBody>
        </p:sp>
      </p:grpSp>
      <p:grpSp>
        <p:nvGrpSpPr>
          <p:cNvPr id="23" name="Group 17">
            <a:extLst>
              <a:ext uri="{FF2B5EF4-FFF2-40B4-BE49-F238E27FC236}">
                <a16:creationId xmlns:a16="http://schemas.microsoft.com/office/drawing/2014/main" id="{230B1DCD-2FF9-4779-B6F7-76120AF05BB4}"/>
              </a:ext>
            </a:extLst>
          </p:cNvPr>
          <p:cNvGrpSpPr/>
          <p:nvPr/>
        </p:nvGrpSpPr>
        <p:grpSpPr>
          <a:xfrm>
            <a:off x="4849572" y="1553651"/>
            <a:ext cx="2412000" cy="4433550"/>
            <a:chOff x="4863495" y="1558876"/>
            <a:chExt cx="2412000" cy="4433550"/>
          </a:xfrm>
        </p:grpSpPr>
        <p:sp>
          <p:nvSpPr>
            <p:cNvPr id="24" name="Rounded Rectangle 54">
              <a:extLst>
                <a:ext uri="{FF2B5EF4-FFF2-40B4-BE49-F238E27FC236}">
                  <a16:creationId xmlns:a16="http://schemas.microsoft.com/office/drawing/2014/main" id="{DAAF7AC2-47A9-4DD7-B1EF-30A174D5B5C3}"/>
                </a:ext>
              </a:extLst>
            </p:cNvPr>
            <p:cNvSpPr/>
            <p:nvPr/>
          </p:nvSpPr>
          <p:spPr>
            <a:xfrm>
              <a:off x="4935494" y="1558876"/>
              <a:ext cx="2268000" cy="417600"/>
            </a:xfrm>
            <a:prstGeom prst="roundRect">
              <a:avLst>
                <a:gd name="adj" fmla="val 50000"/>
              </a:avLst>
            </a:prstGeom>
            <a:solidFill>
              <a:srgbClr val="00A29B"/>
            </a:solidFill>
            <a:ln w="12700" cap="flat" cmpd="sng" algn="ctr">
              <a:noFill/>
              <a:prstDash val="solid"/>
              <a:miter lim="800000"/>
            </a:ln>
            <a:effectLst>
              <a:outerShdw blurRad="101600" dist="63500" dir="2700000" algn="tl" rotWithShape="0">
                <a:prstClr val="black">
                  <a:alpha val="30000"/>
                </a:prstClr>
              </a:outerShdw>
            </a:effectLst>
          </p:spPr>
          <p:txBody>
            <a:bodyPr lIns="68580" tIns="34290" rIns="68580" bIns="34290" rtlCol="0" anchor="ctr"/>
            <a:lstStyle/>
            <a:p>
              <a:pPr marL="0" marR="0" lvl="0" indent="0" algn="ctr" defTabSz="685800" eaLnBrk="1" fontAlgn="auto" latinLnBrk="0" hangingPunct="1">
                <a:lnSpc>
                  <a:spcPct val="100000"/>
                </a:lnSpc>
                <a:spcBef>
                  <a:spcPts val="600"/>
                </a:spcBef>
                <a:spcAft>
                  <a:spcPts val="600"/>
                </a:spcAft>
                <a:buClrTx/>
                <a:buSzTx/>
                <a:buFontTx/>
                <a:buNone/>
                <a:tabLst/>
                <a:defRPr/>
              </a:pPr>
              <a:r>
                <a:rPr kumimoji="0" lang="en-US" sz="1600" b="1" i="0" u="none" strike="noStrike" kern="0" cap="none" spc="0" normalizeH="0" baseline="0" noProof="0" dirty="0" err="1">
                  <a:ln>
                    <a:noFill/>
                  </a:ln>
                  <a:solidFill>
                    <a:prstClr val="white"/>
                  </a:solidFill>
                  <a:effectLst/>
                  <a:uLnTx/>
                  <a:uFillTx/>
                  <a:latin typeface="Calibri" panose="020F0502020204030204"/>
                  <a:ea typeface="+mn-ea"/>
                  <a:cs typeface="+mn-cs"/>
                </a:rPr>
                <a:t>Reslizumab</a:t>
              </a:r>
              <a:endParaRPr kumimoji="0" lang="en-US" sz="1600" b="1" i="0" u="none" strike="noStrike" kern="0" cap="none" spc="0" normalizeH="0" baseline="30000" noProof="0" dirty="0">
                <a:ln>
                  <a:noFill/>
                </a:ln>
                <a:solidFill>
                  <a:prstClr val="white"/>
                </a:solidFill>
                <a:effectLst/>
                <a:uLnTx/>
                <a:uFillTx/>
                <a:latin typeface="Calibri" panose="020F0502020204030204"/>
                <a:ea typeface="+mn-ea"/>
                <a:cs typeface="+mn-cs"/>
              </a:endParaRPr>
            </a:p>
          </p:txBody>
        </p:sp>
        <p:sp>
          <p:nvSpPr>
            <p:cNvPr id="25" name="Rectangle 19">
              <a:extLst>
                <a:ext uri="{FF2B5EF4-FFF2-40B4-BE49-F238E27FC236}">
                  <a16:creationId xmlns:a16="http://schemas.microsoft.com/office/drawing/2014/main" id="{8E648748-2E23-4609-90C4-61B439769020}"/>
                </a:ext>
              </a:extLst>
            </p:cNvPr>
            <p:cNvSpPr/>
            <p:nvPr/>
          </p:nvSpPr>
          <p:spPr>
            <a:xfrm>
              <a:off x="4935494" y="2079111"/>
              <a:ext cx="2268000" cy="99802"/>
            </a:xfrm>
            <a:prstGeom prst="rect">
              <a:avLst/>
            </a:prstGeom>
            <a:solidFill>
              <a:schemeClr val="accent1">
                <a:lumMod val="40000"/>
                <a:lumOff val="60000"/>
                <a:alpha val="30000"/>
              </a:schemeClr>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600"/>
                </a:spcBef>
                <a:spcAft>
                  <a:spcPts val="60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6" name="Rectangle: Top Corners Rounded 20">
              <a:extLst>
                <a:ext uri="{FF2B5EF4-FFF2-40B4-BE49-F238E27FC236}">
                  <a16:creationId xmlns:a16="http://schemas.microsoft.com/office/drawing/2014/main" id="{76372BD7-FBF2-4BEC-AD03-525D42846D78}"/>
                </a:ext>
              </a:extLst>
            </p:cNvPr>
            <p:cNvSpPr/>
            <p:nvPr/>
          </p:nvSpPr>
          <p:spPr>
            <a:xfrm rot="10800000" flipH="1" flipV="1">
              <a:off x="4863495" y="2178913"/>
              <a:ext cx="2412000" cy="3813513"/>
            </a:xfrm>
            <a:prstGeom prst="round2SameRect">
              <a:avLst>
                <a:gd name="adj1" fmla="val 0"/>
                <a:gd name="adj2" fmla="val 5651"/>
              </a:avLst>
            </a:prstGeom>
            <a:solidFill>
              <a:sysClr val="window" lastClr="FFFFFF">
                <a:alpha val="70000"/>
              </a:sysClr>
            </a:solidFill>
            <a:ln w="12700" cap="flat" cmpd="sng" algn="ctr">
              <a:noFill/>
              <a:prstDash val="solid"/>
              <a:miter lim="800000"/>
            </a:ln>
            <a:effectLst/>
          </p:spPr>
          <p:txBody>
            <a:bodyPr lIns="144000" tIns="180000" rtlCol="0" anchor="t"/>
            <a:lstStyle/>
            <a:p>
              <a:pPr marL="177800" indent="-177800">
                <a:lnSpc>
                  <a:spcPct val="80000"/>
                </a:lnSpc>
                <a:spcBef>
                  <a:spcPts val="600"/>
                </a:spcBef>
                <a:spcAft>
                  <a:spcPts val="600"/>
                </a:spcAft>
                <a:buClr>
                  <a:schemeClr val="accent1"/>
                </a:buClr>
                <a:buFont typeface="Wingdings" panose="05000000000000000000" pitchFamily="2" charset="2"/>
                <a:buChar char="§"/>
                <a:defRPr/>
              </a:pPr>
              <a:r>
                <a:rPr lang="cs-CZ" sz="1400" kern="0" dirty="0">
                  <a:solidFill>
                    <a:schemeClr val="tx2">
                      <a:lumMod val="75000"/>
                      <a:lumOff val="25000"/>
                    </a:schemeClr>
                  </a:solidFill>
                  <a:effectLst>
                    <a:outerShdw blurRad="38100" dist="38100" dir="2700000" algn="tl">
                      <a:srgbClr val="000000">
                        <a:alpha val="43137"/>
                      </a:srgbClr>
                    </a:outerShdw>
                  </a:effectLst>
                </a:rPr>
                <a:t>IgG4 kappa, </a:t>
              </a:r>
              <a:r>
                <a:rPr lang="cs-CZ" sz="1400" kern="0" dirty="0" err="1">
                  <a:solidFill>
                    <a:schemeClr val="tx2">
                      <a:lumMod val="75000"/>
                      <a:lumOff val="25000"/>
                    </a:schemeClr>
                  </a:solidFill>
                  <a:effectLst>
                    <a:outerShdw blurRad="38100" dist="38100" dir="2700000" algn="tl">
                      <a:srgbClr val="000000">
                        <a:alpha val="43137"/>
                      </a:srgbClr>
                    </a:outerShdw>
                  </a:effectLst>
                </a:rPr>
                <a:t>humanized</a:t>
              </a:r>
              <a:endParaRPr lang="cs-CZ" sz="1400" kern="0" dirty="0">
                <a:solidFill>
                  <a:schemeClr val="tx2">
                    <a:lumMod val="75000"/>
                    <a:lumOff val="25000"/>
                  </a:schemeClr>
                </a:solidFill>
                <a:effectLst>
                  <a:outerShdw blurRad="38100" dist="38100" dir="2700000" algn="tl">
                    <a:srgbClr val="000000">
                      <a:alpha val="43137"/>
                    </a:srgbClr>
                  </a:outerShdw>
                </a:effectLst>
              </a:endParaRPr>
            </a:p>
            <a:p>
              <a:pPr marL="177800" indent="-177800">
                <a:lnSpc>
                  <a:spcPct val="80000"/>
                </a:lnSpc>
                <a:spcBef>
                  <a:spcPts val="600"/>
                </a:spcBef>
                <a:spcAft>
                  <a:spcPts val="600"/>
                </a:spcAft>
                <a:buClr>
                  <a:schemeClr val="accent1"/>
                </a:buClr>
                <a:buFont typeface="Wingdings" panose="05000000000000000000" pitchFamily="2" charset="2"/>
                <a:buChar char="§"/>
                <a:defRPr/>
              </a:pPr>
              <a:r>
                <a:rPr lang="en-GB" sz="1400" b="1" u="sng" kern="0" dirty="0">
                  <a:solidFill>
                    <a:srgbClr val="C00000"/>
                  </a:solidFill>
                </a:rPr>
                <a:t>EMA indication:</a:t>
              </a:r>
              <a:endParaRPr lang="cs-CZ" sz="1400" b="1" u="sng" kern="0" dirty="0">
                <a:solidFill>
                  <a:srgbClr val="C00000"/>
                </a:solidFill>
              </a:endParaRPr>
            </a:p>
            <a:p>
              <a:pPr marL="177800" indent="-177800">
                <a:lnSpc>
                  <a:spcPct val="80000"/>
                </a:lnSpc>
                <a:spcBef>
                  <a:spcPts val="600"/>
                </a:spcBef>
                <a:spcAft>
                  <a:spcPts val="600"/>
                </a:spcAft>
                <a:buClr>
                  <a:schemeClr val="accent1"/>
                </a:buClr>
                <a:buFont typeface="Wingdings" panose="05000000000000000000" pitchFamily="2" charset="2"/>
                <a:buChar char="§"/>
                <a:defRPr/>
              </a:pPr>
              <a:r>
                <a:rPr lang="en-GB" sz="1400" kern="0" dirty="0"/>
                <a:t>Patients </a:t>
              </a:r>
              <a:r>
                <a:rPr lang="en-GB" sz="1400" b="1" kern="0" dirty="0"/>
                <a:t>with severe refractory eosinophilic asthma</a:t>
              </a:r>
              <a:r>
                <a:rPr lang="en-GB" sz="1400" kern="0" dirty="0"/>
                <a:t> aged ≥18 years</a:t>
              </a:r>
              <a:br>
                <a:rPr lang="en-GB" sz="1400" kern="0" dirty="0"/>
              </a:br>
              <a:endParaRPr lang="en-GB" sz="1400" kern="0" dirty="0"/>
            </a:p>
            <a:p>
              <a:pPr marL="177800" lvl="0" indent="-177800">
                <a:lnSpc>
                  <a:spcPct val="80000"/>
                </a:lnSpc>
                <a:spcBef>
                  <a:spcPts val="600"/>
                </a:spcBef>
                <a:spcAft>
                  <a:spcPts val="600"/>
                </a:spcAft>
                <a:buClr>
                  <a:schemeClr val="accent1"/>
                </a:buClr>
                <a:buFont typeface="Wingdings" panose="05000000000000000000" pitchFamily="2" charset="2"/>
                <a:buChar char="§"/>
                <a:defRPr/>
              </a:pPr>
              <a:endParaRPr lang="en-US" sz="1200" kern="0" dirty="0"/>
            </a:p>
          </p:txBody>
        </p:sp>
      </p:grpSp>
      <p:grpSp>
        <p:nvGrpSpPr>
          <p:cNvPr id="27" name="Group 21">
            <a:extLst>
              <a:ext uri="{FF2B5EF4-FFF2-40B4-BE49-F238E27FC236}">
                <a16:creationId xmlns:a16="http://schemas.microsoft.com/office/drawing/2014/main" id="{709F5383-9B76-43AC-8994-995A88DF0EF5}"/>
              </a:ext>
            </a:extLst>
          </p:cNvPr>
          <p:cNvGrpSpPr/>
          <p:nvPr/>
        </p:nvGrpSpPr>
        <p:grpSpPr>
          <a:xfrm>
            <a:off x="7274619" y="1558876"/>
            <a:ext cx="2412000" cy="4433550"/>
            <a:chOff x="7274621" y="1558876"/>
            <a:chExt cx="2412000" cy="4433550"/>
          </a:xfrm>
        </p:grpSpPr>
        <p:sp>
          <p:nvSpPr>
            <p:cNvPr id="28" name="Rounded Rectangle 54">
              <a:extLst>
                <a:ext uri="{FF2B5EF4-FFF2-40B4-BE49-F238E27FC236}">
                  <a16:creationId xmlns:a16="http://schemas.microsoft.com/office/drawing/2014/main" id="{F345481D-11EF-4DA7-9956-273FE0418DC9}"/>
                </a:ext>
              </a:extLst>
            </p:cNvPr>
            <p:cNvSpPr/>
            <p:nvPr/>
          </p:nvSpPr>
          <p:spPr>
            <a:xfrm>
              <a:off x="7346621" y="1558876"/>
              <a:ext cx="2268000" cy="417600"/>
            </a:xfrm>
            <a:prstGeom prst="roundRect">
              <a:avLst>
                <a:gd name="adj" fmla="val 50000"/>
              </a:avLst>
            </a:prstGeom>
            <a:solidFill>
              <a:srgbClr val="00A29B">
                <a:lumMod val="60000"/>
                <a:lumOff val="40000"/>
              </a:srgbClr>
            </a:solidFill>
            <a:ln w="12700" cap="flat" cmpd="sng" algn="ctr">
              <a:noFill/>
              <a:prstDash val="solid"/>
              <a:miter lim="800000"/>
            </a:ln>
            <a:effectLst>
              <a:outerShdw blurRad="101600" dist="63500" dir="2700000" algn="tl" rotWithShape="0">
                <a:prstClr val="black">
                  <a:alpha val="30000"/>
                </a:prstClr>
              </a:outerShdw>
            </a:effectLst>
          </p:spPr>
          <p:txBody>
            <a:bodyPr lIns="68580" tIns="34290" rIns="68580" bIns="34290" rtlCol="0" anchor="ctr"/>
            <a:lstStyle/>
            <a:p>
              <a:pPr marL="0" marR="0" lvl="0" indent="0" algn="ctr" defTabSz="685800" eaLnBrk="1" fontAlgn="auto" latinLnBrk="0" hangingPunct="1">
                <a:lnSpc>
                  <a:spcPct val="100000"/>
                </a:lnSpc>
                <a:spcBef>
                  <a:spcPts val="600"/>
                </a:spcBef>
                <a:spcAft>
                  <a:spcPts val="600"/>
                </a:spcAft>
                <a:buClrTx/>
                <a:buSzTx/>
                <a:buFontTx/>
                <a:buNone/>
                <a:tabLst/>
                <a:defRPr/>
              </a:pPr>
              <a:r>
                <a:rPr kumimoji="0" lang="en-US" sz="1600" b="1" i="0" u="none" strike="noStrike" kern="0" cap="none" spc="0" normalizeH="0" baseline="0" noProof="0" dirty="0" err="1">
                  <a:ln>
                    <a:noFill/>
                  </a:ln>
                  <a:effectLst/>
                  <a:uLnTx/>
                  <a:uFillTx/>
                  <a:latin typeface="Calibri" panose="020F0502020204030204"/>
                  <a:ea typeface="+mn-ea"/>
                  <a:cs typeface="+mn-cs"/>
                </a:rPr>
                <a:t>Benralizumab</a:t>
              </a:r>
              <a:endParaRPr kumimoji="0" lang="en-US" sz="1600" b="1" i="0" u="none" strike="noStrike" kern="0" cap="none" spc="0" normalizeH="0" baseline="30000" noProof="0" dirty="0">
                <a:ln>
                  <a:noFill/>
                </a:ln>
                <a:effectLst/>
                <a:uLnTx/>
                <a:uFillTx/>
                <a:latin typeface="Calibri" panose="020F0502020204030204"/>
                <a:ea typeface="+mn-ea"/>
                <a:cs typeface="+mn-cs"/>
              </a:endParaRPr>
            </a:p>
          </p:txBody>
        </p:sp>
        <p:sp>
          <p:nvSpPr>
            <p:cNvPr id="29" name="Rectangle 23">
              <a:extLst>
                <a:ext uri="{FF2B5EF4-FFF2-40B4-BE49-F238E27FC236}">
                  <a16:creationId xmlns:a16="http://schemas.microsoft.com/office/drawing/2014/main" id="{FD36A7C2-51AD-4E56-B168-125A76CBAFB7}"/>
                </a:ext>
              </a:extLst>
            </p:cNvPr>
            <p:cNvSpPr/>
            <p:nvPr/>
          </p:nvSpPr>
          <p:spPr>
            <a:xfrm>
              <a:off x="7346621" y="2079111"/>
              <a:ext cx="2268000" cy="99802"/>
            </a:xfrm>
            <a:prstGeom prst="rect">
              <a:avLst/>
            </a:prstGeom>
            <a:solidFill>
              <a:schemeClr val="accent1">
                <a:lumMod val="40000"/>
                <a:lumOff val="60000"/>
                <a:alpha val="30000"/>
              </a:schemeClr>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600"/>
                </a:spcBef>
                <a:spcAft>
                  <a:spcPts val="60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 name="Rectangle: Top Corners Rounded 24">
              <a:extLst>
                <a:ext uri="{FF2B5EF4-FFF2-40B4-BE49-F238E27FC236}">
                  <a16:creationId xmlns:a16="http://schemas.microsoft.com/office/drawing/2014/main" id="{B11E5F8D-14C9-4DA7-B33E-05ADD8BB7D39}"/>
                </a:ext>
              </a:extLst>
            </p:cNvPr>
            <p:cNvSpPr/>
            <p:nvPr/>
          </p:nvSpPr>
          <p:spPr>
            <a:xfrm rot="10800000" flipH="1" flipV="1">
              <a:off x="7274621" y="2178913"/>
              <a:ext cx="2412000" cy="3813513"/>
            </a:xfrm>
            <a:prstGeom prst="round2SameRect">
              <a:avLst>
                <a:gd name="adj1" fmla="val 0"/>
                <a:gd name="adj2" fmla="val 5651"/>
              </a:avLst>
            </a:prstGeom>
            <a:solidFill>
              <a:sysClr val="window" lastClr="FFFFFF">
                <a:alpha val="70000"/>
              </a:sysClr>
            </a:solidFill>
            <a:ln w="12700" cap="flat" cmpd="sng" algn="ctr">
              <a:noFill/>
              <a:prstDash val="solid"/>
              <a:miter lim="800000"/>
            </a:ln>
            <a:effectLst/>
          </p:spPr>
          <p:txBody>
            <a:bodyPr lIns="144000" tIns="180000" rtlCol="0" anchor="t"/>
            <a:lstStyle/>
            <a:p>
              <a:pPr marL="177800" indent="-177800">
                <a:lnSpc>
                  <a:spcPct val="80000"/>
                </a:lnSpc>
                <a:spcBef>
                  <a:spcPts val="600"/>
                </a:spcBef>
                <a:spcAft>
                  <a:spcPts val="600"/>
                </a:spcAft>
                <a:buClr>
                  <a:schemeClr val="accent1"/>
                </a:buClr>
                <a:buFont typeface="Wingdings" panose="05000000000000000000" pitchFamily="2" charset="2"/>
                <a:buChar char="§"/>
                <a:defRPr/>
              </a:pPr>
              <a:r>
                <a:rPr lang="cs-CZ" sz="1400" kern="0" dirty="0">
                  <a:solidFill>
                    <a:schemeClr val="tx2">
                      <a:lumMod val="75000"/>
                      <a:lumOff val="25000"/>
                    </a:schemeClr>
                  </a:solidFill>
                  <a:effectLst>
                    <a:outerShdw blurRad="38100" dist="38100" dir="2700000" algn="tl">
                      <a:srgbClr val="000000">
                        <a:alpha val="43137"/>
                      </a:srgbClr>
                    </a:outerShdw>
                  </a:effectLst>
                </a:rPr>
                <a:t>IgG1 kappa, </a:t>
              </a:r>
              <a:r>
                <a:rPr lang="cs-CZ" sz="1400" kern="0" dirty="0" err="1">
                  <a:solidFill>
                    <a:schemeClr val="tx2">
                      <a:lumMod val="75000"/>
                      <a:lumOff val="25000"/>
                    </a:schemeClr>
                  </a:solidFill>
                  <a:effectLst>
                    <a:outerShdw blurRad="38100" dist="38100" dir="2700000" algn="tl">
                      <a:srgbClr val="000000">
                        <a:alpha val="43137"/>
                      </a:srgbClr>
                    </a:outerShdw>
                  </a:effectLst>
                </a:rPr>
                <a:t>humanized</a:t>
              </a:r>
              <a:endParaRPr lang="cs-CZ" sz="1400" kern="0" dirty="0">
                <a:solidFill>
                  <a:schemeClr val="tx2">
                    <a:lumMod val="75000"/>
                    <a:lumOff val="25000"/>
                  </a:schemeClr>
                </a:solidFill>
                <a:effectLst>
                  <a:outerShdw blurRad="38100" dist="38100" dir="2700000" algn="tl">
                    <a:srgbClr val="000000">
                      <a:alpha val="43137"/>
                    </a:srgbClr>
                  </a:outerShdw>
                </a:effectLst>
              </a:endParaRPr>
            </a:p>
            <a:p>
              <a:pPr marL="177800" indent="-177800">
                <a:lnSpc>
                  <a:spcPct val="80000"/>
                </a:lnSpc>
                <a:spcBef>
                  <a:spcPts val="600"/>
                </a:spcBef>
                <a:spcAft>
                  <a:spcPts val="600"/>
                </a:spcAft>
                <a:buClr>
                  <a:schemeClr val="accent1"/>
                </a:buClr>
                <a:buFont typeface="Wingdings" panose="05000000000000000000" pitchFamily="2" charset="2"/>
                <a:buChar char="§"/>
                <a:defRPr/>
              </a:pPr>
              <a:r>
                <a:rPr lang="en-GB" sz="1400" b="1" u="sng" kern="0" dirty="0">
                  <a:solidFill>
                    <a:srgbClr val="C00000"/>
                  </a:solidFill>
                </a:rPr>
                <a:t>EMA indication:</a:t>
              </a:r>
              <a:endParaRPr lang="cs-CZ" sz="1400" b="1" u="sng" kern="0" dirty="0">
                <a:solidFill>
                  <a:srgbClr val="C00000"/>
                </a:solidFill>
              </a:endParaRPr>
            </a:p>
            <a:p>
              <a:pPr marL="177800" indent="-177800">
                <a:lnSpc>
                  <a:spcPct val="80000"/>
                </a:lnSpc>
                <a:spcBef>
                  <a:spcPts val="600"/>
                </a:spcBef>
                <a:spcAft>
                  <a:spcPts val="600"/>
                </a:spcAft>
                <a:buClr>
                  <a:schemeClr val="accent1"/>
                </a:buClr>
                <a:buFont typeface="Wingdings" panose="05000000000000000000" pitchFamily="2" charset="2"/>
                <a:buChar char="§"/>
                <a:defRPr/>
              </a:pPr>
              <a:r>
                <a:rPr lang="en-GB" sz="1400" kern="0" dirty="0"/>
                <a:t>Patients with </a:t>
              </a:r>
              <a:r>
                <a:rPr lang="en-GB" sz="1400" b="1" kern="0" dirty="0"/>
                <a:t>severe refractory eosinophilic asthma</a:t>
              </a:r>
              <a:r>
                <a:rPr lang="en-GB" sz="1400" kern="0" dirty="0"/>
                <a:t> aged ≥18 years</a:t>
              </a:r>
              <a:endParaRPr lang="cs-CZ" sz="1400" kern="0" dirty="0"/>
            </a:p>
            <a:p>
              <a:pPr marL="177800" indent="-177800">
                <a:lnSpc>
                  <a:spcPct val="80000"/>
                </a:lnSpc>
                <a:spcBef>
                  <a:spcPts val="600"/>
                </a:spcBef>
                <a:spcAft>
                  <a:spcPts val="600"/>
                </a:spcAft>
                <a:buClr>
                  <a:schemeClr val="accent1"/>
                </a:buClr>
                <a:buFont typeface="Wingdings" panose="05000000000000000000" pitchFamily="2" charset="2"/>
                <a:buChar char="§"/>
                <a:defRPr/>
              </a:pPr>
              <a:r>
                <a:rPr lang="cs-CZ" sz="1400" b="1" kern="0" dirty="0"/>
                <a:t>FDA: </a:t>
              </a:r>
              <a:r>
                <a:rPr lang="en-GB" sz="1400" kern="0" dirty="0"/>
                <a:t>≥1</a:t>
              </a:r>
              <a:r>
                <a:rPr lang="cs-CZ" sz="1400" kern="0" dirty="0"/>
                <a:t>2</a:t>
              </a:r>
              <a:r>
                <a:rPr lang="en-GB" sz="1400" kern="0" dirty="0"/>
                <a:t> years</a:t>
              </a:r>
              <a:br>
                <a:rPr lang="en-GB" sz="1400" kern="0" dirty="0"/>
              </a:br>
              <a:endParaRPr lang="en-GB" sz="1400" kern="0" dirty="0"/>
            </a:p>
          </p:txBody>
        </p:sp>
      </p:grpSp>
      <p:grpSp>
        <p:nvGrpSpPr>
          <p:cNvPr id="35" name="Group 29">
            <a:extLst>
              <a:ext uri="{FF2B5EF4-FFF2-40B4-BE49-F238E27FC236}">
                <a16:creationId xmlns:a16="http://schemas.microsoft.com/office/drawing/2014/main" id="{08A5643A-9485-4612-96A0-A7D5EC342778}"/>
              </a:ext>
            </a:extLst>
          </p:cNvPr>
          <p:cNvGrpSpPr/>
          <p:nvPr/>
        </p:nvGrpSpPr>
        <p:grpSpPr>
          <a:xfrm>
            <a:off x="9525173" y="1178158"/>
            <a:ext cx="2733146" cy="275690"/>
            <a:chOff x="268028" y="1178158"/>
            <a:chExt cx="2733146" cy="275690"/>
          </a:xfrm>
          <a:solidFill>
            <a:schemeClr val="bg1"/>
          </a:solidFill>
        </p:grpSpPr>
        <p:cxnSp>
          <p:nvCxnSpPr>
            <p:cNvPr id="36" name="Straight Connector 30">
              <a:extLst>
                <a:ext uri="{FF2B5EF4-FFF2-40B4-BE49-F238E27FC236}">
                  <a16:creationId xmlns:a16="http://schemas.microsoft.com/office/drawing/2014/main" id="{F779B750-358A-4E3D-84EE-63BCDEE2FF7C}"/>
                </a:ext>
              </a:extLst>
            </p:cNvPr>
            <p:cNvCxnSpPr>
              <a:cxnSpLocks/>
            </p:cNvCxnSpPr>
            <p:nvPr/>
          </p:nvCxnSpPr>
          <p:spPr>
            <a:xfrm>
              <a:off x="500601" y="1453848"/>
              <a:ext cx="2268000" cy="0"/>
            </a:xfrm>
            <a:prstGeom prst="line">
              <a:avLst/>
            </a:prstGeom>
            <a:grpFill/>
            <a:ln w="19050" cap="flat" cmpd="sng" algn="ctr">
              <a:solidFill>
                <a:schemeClr val="bg1">
                  <a:lumMod val="50000"/>
                </a:schemeClr>
              </a:solidFill>
              <a:prstDash val="solid"/>
              <a:miter lim="800000"/>
            </a:ln>
            <a:effectLst/>
          </p:spPr>
        </p:cxnSp>
        <p:sp>
          <p:nvSpPr>
            <p:cNvPr id="37" name="Rectangle 31">
              <a:extLst>
                <a:ext uri="{FF2B5EF4-FFF2-40B4-BE49-F238E27FC236}">
                  <a16:creationId xmlns:a16="http://schemas.microsoft.com/office/drawing/2014/main" id="{F13EB6C2-E29B-471D-932F-27C719EE2AE4}"/>
                </a:ext>
              </a:extLst>
            </p:cNvPr>
            <p:cNvSpPr/>
            <p:nvPr/>
          </p:nvSpPr>
          <p:spPr>
            <a:xfrm>
              <a:off x="268028" y="1178158"/>
              <a:ext cx="2733146" cy="246221"/>
            </a:xfrm>
            <a:prstGeom prst="rect">
              <a:avLst/>
            </a:prstGeom>
            <a:grpFill/>
          </p:spPr>
          <p:txBody>
            <a:bodyPr wrap="square" lIns="0" tIns="0" rIns="0" bIns="0" anchor="b">
              <a:spAutoFit/>
            </a:bodyPr>
            <a:lstStyle/>
            <a:p>
              <a:pPr lvl="0" algn="ctr">
                <a:lnSpc>
                  <a:spcPct val="80000"/>
                </a:lnSpc>
                <a:defRPr/>
              </a:pPr>
              <a:r>
                <a:rPr lang="en-US" sz="2000" b="1" kern="0" dirty="0">
                  <a:solidFill>
                    <a:schemeClr val="accent1"/>
                  </a:solidFill>
                  <a:cs typeface="Arial" panose="020B0604020202020204" pitchFamily="34" charset="0"/>
                </a:rPr>
                <a:t>Anti-IL-4R</a:t>
              </a:r>
            </a:p>
          </p:txBody>
        </p:sp>
      </p:grpSp>
      <p:sp>
        <p:nvSpPr>
          <p:cNvPr id="41" name="Nadpis 1"/>
          <p:cNvSpPr>
            <a:spLocks noGrp="1"/>
          </p:cNvSpPr>
          <p:nvPr>
            <p:ph type="title"/>
          </p:nvPr>
        </p:nvSpPr>
        <p:spPr>
          <a:xfrm>
            <a:off x="664633" y="484094"/>
            <a:ext cx="10075084" cy="1116106"/>
          </a:xfrm>
        </p:spPr>
        <p:txBody>
          <a:bodyPr/>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Další indikace biologické léčby </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(komorbidity…)</a:t>
            </a:r>
            <a:endParaRPr lang="cs-CZ" sz="16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43" name="Zaoblený obdélník 42"/>
          <p:cNvSpPr/>
          <p:nvPr/>
        </p:nvSpPr>
        <p:spPr>
          <a:xfrm>
            <a:off x="2551423" y="4300238"/>
            <a:ext cx="2283831" cy="1000970"/>
          </a:xfrm>
          <a:prstGeom prst="roundRect">
            <a:avLst/>
          </a:prstGeom>
          <a:solidFill>
            <a:schemeClr val="accent5">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cs-CZ" sz="1400" kern="0" dirty="0" err="1">
                <a:solidFill>
                  <a:prstClr val="black"/>
                </a:solidFill>
                <a:latin typeface="Arial" panose="020B0604020202020204" pitchFamily="34" charset="0"/>
                <a:ea typeface="MS PGothic" panose="020B0600070205080204" pitchFamily="34" charset="-128"/>
              </a:rPr>
              <a:t>Patients</a:t>
            </a:r>
            <a:r>
              <a:rPr lang="cs-CZ" sz="1400" kern="0" dirty="0">
                <a:solidFill>
                  <a:prstClr val="black"/>
                </a:solidFill>
                <a:latin typeface="Arial" panose="020B0604020202020204" pitchFamily="34" charset="0"/>
                <a:ea typeface="MS PGothic" panose="020B0600070205080204" pitchFamily="34" charset="-128"/>
              </a:rPr>
              <a:t> </a:t>
            </a:r>
            <a:r>
              <a:rPr lang="cs-CZ" sz="1400" kern="0" dirty="0" err="1">
                <a:solidFill>
                  <a:prstClr val="black"/>
                </a:solidFill>
                <a:latin typeface="Arial" panose="020B0604020202020204" pitchFamily="34" charset="0"/>
                <a:ea typeface="MS PGothic" panose="020B0600070205080204" pitchFamily="34" charset="-128"/>
              </a:rPr>
              <a:t>with</a:t>
            </a:r>
            <a:r>
              <a:rPr lang="cs-CZ" sz="1400" kern="0" dirty="0">
                <a:solidFill>
                  <a:prstClr val="black"/>
                </a:solidFill>
                <a:latin typeface="Arial" panose="020B0604020202020204" pitchFamily="34" charset="0"/>
                <a:ea typeface="MS PGothic" panose="020B0600070205080204" pitchFamily="34" charset="-128"/>
              </a:rPr>
              <a:t> </a:t>
            </a:r>
            <a:r>
              <a:rPr lang="cs-CZ" sz="1400" b="1" kern="0" dirty="0">
                <a:solidFill>
                  <a:prstClr val="black"/>
                </a:solidFill>
                <a:latin typeface="Arial" panose="020B0604020202020204" pitchFamily="34" charset="0"/>
                <a:ea typeface="MS PGothic" panose="020B0600070205080204" pitchFamily="34" charset="-128"/>
              </a:rPr>
              <a:t> </a:t>
            </a:r>
            <a:r>
              <a:rPr lang="cs-CZ" sz="1400" b="1" kern="0" dirty="0" err="1">
                <a:solidFill>
                  <a:prstClr val="black"/>
                </a:solidFill>
                <a:latin typeface="Arial" panose="020B0604020202020204" pitchFamily="34" charset="0"/>
                <a:ea typeface="MS PGothic" panose="020B0600070205080204" pitchFamily="34" charset="-128"/>
              </a:rPr>
              <a:t>Chronic</a:t>
            </a:r>
            <a:r>
              <a:rPr lang="cs-CZ" sz="1400" b="1" kern="0" dirty="0">
                <a:solidFill>
                  <a:prstClr val="black"/>
                </a:solidFill>
                <a:latin typeface="Arial" panose="020B0604020202020204" pitchFamily="34" charset="0"/>
                <a:ea typeface="MS PGothic" panose="020B0600070205080204" pitchFamily="34" charset="-128"/>
              </a:rPr>
              <a:t> </a:t>
            </a:r>
            <a:r>
              <a:rPr lang="cs-CZ" sz="1400" b="1" kern="0" dirty="0" err="1">
                <a:solidFill>
                  <a:prstClr val="black"/>
                </a:solidFill>
                <a:latin typeface="Arial" panose="020B0604020202020204" pitchFamily="34" charset="0"/>
                <a:ea typeface="MS PGothic" panose="020B0600070205080204" pitchFamily="34" charset="-128"/>
              </a:rPr>
              <a:t>rhinosinusitis</a:t>
            </a:r>
            <a:r>
              <a:rPr lang="cs-CZ" sz="1400" b="1" kern="0" dirty="0">
                <a:solidFill>
                  <a:prstClr val="black"/>
                </a:solidFill>
                <a:latin typeface="Arial" panose="020B0604020202020204" pitchFamily="34" charset="0"/>
                <a:ea typeface="MS PGothic" panose="020B0600070205080204" pitchFamily="34" charset="-128"/>
              </a:rPr>
              <a:t> </a:t>
            </a:r>
            <a:r>
              <a:rPr lang="cs-CZ" sz="1400" b="1" kern="0" dirty="0" err="1">
                <a:solidFill>
                  <a:prstClr val="black"/>
                </a:solidFill>
                <a:latin typeface="Arial" panose="020B0604020202020204" pitchFamily="34" charset="0"/>
                <a:ea typeface="MS PGothic" panose="020B0600070205080204" pitchFamily="34" charset="-128"/>
              </a:rPr>
              <a:t>with</a:t>
            </a:r>
            <a:r>
              <a:rPr lang="cs-CZ" sz="1400" b="1" kern="0" dirty="0">
                <a:solidFill>
                  <a:prstClr val="black"/>
                </a:solidFill>
                <a:latin typeface="Arial" panose="020B0604020202020204" pitchFamily="34" charset="0"/>
                <a:ea typeface="MS PGothic" panose="020B0600070205080204" pitchFamily="34" charset="-128"/>
              </a:rPr>
              <a:t> </a:t>
            </a:r>
            <a:r>
              <a:rPr lang="cs-CZ" sz="1400" b="1" kern="0" dirty="0" err="1">
                <a:solidFill>
                  <a:prstClr val="black"/>
                </a:solidFill>
                <a:latin typeface="Arial" panose="020B0604020202020204" pitchFamily="34" charset="0"/>
                <a:ea typeface="MS PGothic" panose="020B0600070205080204" pitchFamily="34" charset="-128"/>
              </a:rPr>
              <a:t>nasal</a:t>
            </a:r>
            <a:r>
              <a:rPr lang="cs-CZ" sz="1400" b="1" kern="0" dirty="0">
                <a:solidFill>
                  <a:prstClr val="black"/>
                </a:solidFill>
                <a:latin typeface="Arial" panose="020B0604020202020204" pitchFamily="34" charset="0"/>
                <a:ea typeface="MS PGothic" panose="020B0600070205080204" pitchFamily="34" charset="-128"/>
              </a:rPr>
              <a:t> </a:t>
            </a:r>
            <a:r>
              <a:rPr lang="cs-CZ" sz="1400" b="1" kern="0" dirty="0" err="1">
                <a:solidFill>
                  <a:prstClr val="black"/>
                </a:solidFill>
                <a:latin typeface="Arial" panose="020B0604020202020204" pitchFamily="34" charset="0"/>
                <a:ea typeface="MS PGothic" panose="020B0600070205080204" pitchFamily="34" charset="-128"/>
              </a:rPr>
              <a:t>polyps</a:t>
            </a:r>
            <a:r>
              <a:rPr lang="cs-CZ" sz="1400" b="1" kern="0" dirty="0">
                <a:solidFill>
                  <a:prstClr val="black"/>
                </a:solidFill>
                <a:latin typeface="Arial" panose="020B0604020202020204" pitchFamily="34" charset="0"/>
                <a:ea typeface="MS PGothic" panose="020B0600070205080204" pitchFamily="34" charset="-128"/>
              </a:rPr>
              <a:t> (</a:t>
            </a:r>
            <a:r>
              <a:rPr lang="cs-CZ" sz="1400" b="1" kern="0" dirty="0" err="1">
                <a:solidFill>
                  <a:prstClr val="black"/>
                </a:solidFill>
                <a:latin typeface="Arial" panose="020B0604020202020204" pitchFamily="34" charset="0"/>
                <a:ea typeface="MS PGothic" panose="020B0600070205080204" pitchFamily="34" charset="-128"/>
              </a:rPr>
              <a:t>CRSwNP</a:t>
            </a:r>
            <a:r>
              <a:rPr lang="cs-CZ" sz="1400" b="1" kern="0" dirty="0">
                <a:solidFill>
                  <a:prstClr val="black"/>
                </a:solidFill>
                <a:latin typeface="Arial" panose="020B0604020202020204" pitchFamily="34" charset="0"/>
                <a:ea typeface="MS PGothic" panose="020B0600070205080204" pitchFamily="34" charset="-128"/>
              </a:rPr>
              <a:t>) </a:t>
            </a:r>
            <a:r>
              <a:rPr lang="cs-CZ" sz="1400" kern="0" dirty="0">
                <a:solidFill>
                  <a:prstClr val="black"/>
                </a:solidFill>
                <a:latin typeface="Arial" panose="020B0604020202020204" pitchFamily="34" charset="0"/>
                <a:ea typeface="MS PGothic" panose="020B0600070205080204" pitchFamily="34" charset="-128"/>
              </a:rPr>
              <a:t> </a:t>
            </a:r>
            <a:r>
              <a:rPr lang="cs-CZ" sz="1400" kern="0" dirty="0" err="1">
                <a:solidFill>
                  <a:prstClr val="black"/>
                </a:solidFill>
                <a:latin typeface="Arial" panose="020B0604020202020204" pitchFamily="34" charset="0"/>
                <a:ea typeface="MS PGothic" panose="020B0600070205080204" pitchFamily="34" charset="-128"/>
              </a:rPr>
              <a:t>aged</a:t>
            </a:r>
            <a:r>
              <a:rPr lang="cs-CZ" sz="1400" kern="0" dirty="0">
                <a:solidFill>
                  <a:prstClr val="black"/>
                </a:solidFill>
                <a:latin typeface="Arial" panose="020B0604020202020204" pitchFamily="34" charset="0"/>
                <a:ea typeface="MS PGothic" panose="020B0600070205080204" pitchFamily="34" charset="-128"/>
              </a:rPr>
              <a:t> ≥18 </a:t>
            </a:r>
            <a:r>
              <a:rPr lang="cs-CZ" sz="1400" kern="0" dirty="0" err="1">
                <a:solidFill>
                  <a:prstClr val="black"/>
                </a:solidFill>
                <a:latin typeface="Arial" panose="020B0604020202020204" pitchFamily="34" charset="0"/>
                <a:ea typeface="MS PGothic" panose="020B0600070205080204" pitchFamily="34" charset="-128"/>
              </a:rPr>
              <a:t>years</a:t>
            </a:r>
            <a:endParaRPr lang="cs-CZ" dirty="0"/>
          </a:p>
        </p:txBody>
      </p:sp>
    </p:spTree>
    <p:extLst>
      <p:ext uri="{BB962C8B-B14F-4D97-AF65-F5344CB8AC3E}">
        <p14:creationId xmlns:p14="http://schemas.microsoft.com/office/powerpoint/2010/main" val="306606931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barn(inVertical)">
                                      <p:cBhvr>
                                        <p:cTn id="10" dur="500"/>
                                        <p:tgtEl>
                                          <p:spTgt spid="39"/>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barn(inVertical)">
                                      <p:cBhvr>
                                        <p:cTn id="13" dur="500"/>
                                        <p:tgtEl>
                                          <p:spTgt spid="40"/>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42"/>
                                        </p:tgtEl>
                                        <p:attrNameLst>
                                          <p:attrName>style.visibility</p:attrName>
                                        </p:attrNameLst>
                                      </p:cBhvr>
                                      <p:to>
                                        <p:strVal val="visible"/>
                                      </p:to>
                                    </p:set>
                                    <p:animEffect transition="in" filter="barn(inVertical)">
                                      <p:cBhvr>
                                        <p:cTn id="16" dur="500"/>
                                        <p:tgtEl>
                                          <p:spTgt spid="42"/>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43"/>
                                        </p:tgtEl>
                                        <p:attrNameLst>
                                          <p:attrName>style.visibility</p:attrName>
                                        </p:attrNameLst>
                                      </p:cBhvr>
                                      <p:to>
                                        <p:strVal val="visible"/>
                                      </p:to>
                                    </p:set>
                                    <p:animEffect transition="in" filter="barn(inVertical)">
                                      <p:cBhvr>
                                        <p:cTn id="19" dur="500"/>
                                        <p:tgtEl>
                                          <p:spTgt spid="43"/>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barn(inVertical)">
                                      <p:cBhvr>
                                        <p:cTn id="22"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0" grpId="0" animBg="1"/>
      <p:bldP spid="42" grpId="0" animBg="1"/>
      <p:bldP spid="39" grpId="0" animBg="1"/>
      <p:bldP spid="2" grpId="0" animBg="1"/>
      <p:bldP spid="43"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8" name="Obdélník 37"/>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41" name="Nadpis 1"/>
          <p:cNvSpPr>
            <a:spLocks noGrp="1"/>
          </p:cNvSpPr>
          <p:nvPr>
            <p:ph type="title"/>
          </p:nvPr>
        </p:nvSpPr>
        <p:spPr>
          <a:xfrm>
            <a:off x="664633" y="484094"/>
            <a:ext cx="10075084" cy="1116106"/>
          </a:xfrm>
        </p:spPr>
        <p:txBody>
          <a:bodyPr/>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Využití biomarkerů pro indikaci biologické léčby </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(Type 2- high)</a:t>
            </a:r>
            <a:endParaRPr lang="cs-CZ" sz="16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graphicFrame>
        <p:nvGraphicFramePr>
          <p:cNvPr id="84" name="Google Shape;188;p5"/>
          <p:cNvGraphicFramePr/>
          <p:nvPr/>
        </p:nvGraphicFramePr>
        <p:xfrm>
          <a:off x="651435" y="1883394"/>
          <a:ext cx="10786314" cy="4176411"/>
        </p:xfrm>
        <a:graphic>
          <a:graphicData uri="http://schemas.openxmlformats.org/drawingml/2006/table">
            <a:tbl>
              <a:tblPr>
                <a:noFill/>
              </a:tblPr>
              <a:tblGrid>
                <a:gridCol w="1797719">
                  <a:extLst>
                    <a:ext uri="{9D8B030D-6E8A-4147-A177-3AD203B41FA5}">
                      <a16:colId xmlns:a16="http://schemas.microsoft.com/office/drawing/2014/main" val="20000"/>
                    </a:ext>
                  </a:extLst>
                </a:gridCol>
                <a:gridCol w="1797719">
                  <a:extLst>
                    <a:ext uri="{9D8B030D-6E8A-4147-A177-3AD203B41FA5}">
                      <a16:colId xmlns:a16="http://schemas.microsoft.com/office/drawing/2014/main" val="20001"/>
                    </a:ext>
                  </a:extLst>
                </a:gridCol>
                <a:gridCol w="1797719">
                  <a:extLst>
                    <a:ext uri="{9D8B030D-6E8A-4147-A177-3AD203B41FA5}">
                      <a16:colId xmlns:a16="http://schemas.microsoft.com/office/drawing/2014/main" val="20002"/>
                    </a:ext>
                  </a:extLst>
                </a:gridCol>
                <a:gridCol w="1797719">
                  <a:extLst>
                    <a:ext uri="{9D8B030D-6E8A-4147-A177-3AD203B41FA5}">
                      <a16:colId xmlns:a16="http://schemas.microsoft.com/office/drawing/2014/main" val="20003"/>
                    </a:ext>
                  </a:extLst>
                </a:gridCol>
                <a:gridCol w="1797719">
                  <a:extLst>
                    <a:ext uri="{9D8B030D-6E8A-4147-A177-3AD203B41FA5}">
                      <a16:colId xmlns:a16="http://schemas.microsoft.com/office/drawing/2014/main" val="20004"/>
                    </a:ext>
                  </a:extLst>
                </a:gridCol>
                <a:gridCol w="1797719">
                  <a:extLst>
                    <a:ext uri="{9D8B030D-6E8A-4147-A177-3AD203B41FA5}">
                      <a16:colId xmlns:a16="http://schemas.microsoft.com/office/drawing/2014/main" val="20005"/>
                    </a:ext>
                  </a:extLst>
                </a:gridCol>
              </a:tblGrid>
              <a:tr h="392151">
                <a:tc>
                  <a:txBody>
                    <a:bodyPr/>
                    <a:lstStyle/>
                    <a:p>
                      <a:pPr marL="0" marR="0" lvl="0" indent="0" algn="ctr" rtl="0">
                        <a:spcBef>
                          <a:spcPts val="0"/>
                        </a:spcBef>
                        <a:spcAft>
                          <a:spcPts val="0"/>
                        </a:spcAft>
                        <a:buNone/>
                      </a:pPr>
                      <a:r>
                        <a:rPr lang="cs-CZ" sz="1600" b="0" i="0" u="none" strike="noStrike" cap="none" dirty="0">
                          <a:solidFill>
                            <a:srgbClr val="000000"/>
                          </a:solidFill>
                          <a:latin typeface="Calibri"/>
                          <a:ea typeface="Calibri"/>
                          <a:cs typeface="Calibri"/>
                          <a:sym typeface="Calibri"/>
                        </a:rPr>
                        <a:t> </a:t>
                      </a:r>
                      <a:endParaRPr dirty="0"/>
                    </a:p>
                  </a:txBody>
                  <a:tcPr marL="9525" marR="9525" marT="9525" marB="0" anchor="b">
                    <a:lnL w="12700" cap="flat" cmpd="sng" algn="ctr">
                      <a:solidFill>
                        <a:schemeClr val="tx1"/>
                      </a:solidFill>
                      <a:prstDash val="solid"/>
                      <a:round/>
                      <a:headEnd type="none" w="med" len="med"/>
                      <a:tailEnd type="none" w="med" len="med"/>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lt2"/>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 </a:t>
                      </a:r>
                      <a:endParaRPr/>
                    </a:p>
                  </a:txBody>
                  <a:tcPr marL="9525" marR="9525" marT="9525" marB="0" anchor="b">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lt2"/>
                    </a:solidFill>
                  </a:tcPr>
                </a:tc>
                <a:tc gridSpan="4">
                  <a:txBody>
                    <a:bodyPr/>
                    <a:lstStyle/>
                    <a:p>
                      <a:pPr marL="0" marR="0" lvl="0" indent="0" algn="ctr" rtl="0">
                        <a:spcBef>
                          <a:spcPts val="0"/>
                        </a:spcBef>
                        <a:spcAft>
                          <a:spcPts val="0"/>
                        </a:spcAft>
                        <a:buNone/>
                      </a:pPr>
                      <a:r>
                        <a:rPr lang="cs-CZ" sz="1600" b="1" i="0" u="none" strike="noStrike" cap="none" dirty="0">
                          <a:solidFill>
                            <a:srgbClr val="000000"/>
                          </a:solidFill>
                          <a:latin typeface="Calibri"/>
                          <a:ea typeface="Calibri"/>
                          <a:cs typeface="Calibri"/>
                          <a:sym typeface="Calibri"/>
                        </a:rPr>
                        <a:t>biomarker</a:t>
                      </a:r>
                      <a:endParaRPr dirty="0"/>
                    </a:p>
                  </a:txBody>
                  <a:tcPr marL="9525" marR="9525" marT="9525" marB="0" anchor="b">
                    <a:lnL w="9525" cap="flat" cmpd="sng">
                      <a:solidFill>
                        <a:srgbClr val="000000"/>
                      </a:solidFill>
                      <a:prstDash val="solid"/>
                      <a:round/>
                      <a:headEnd type="none" w="sm" len="sm"/>
                      <a:tailEnd type="none" w="sm" len="sm"/>
                    </a:lnL>
                    <a:lnR w="12700" cap="flat" cmpd="sng" algn="ctr">
                      <a:solidFill>
                        <a:schemeClr val="tx1"/>
                      </a:solidFill>
                      <a:prstDash val="solid"/>
                      <a:round/>
                      <a:headEnd type="none" w="med" len="med"/>
                      <a:tailEnd type="none" w="med" len="med"/>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lt2"/>
                    </a:solidFill>
                  </a:tcPr>
                </a:tc>
                <a:tc hMerge="1">
                  <a:txBody>
                    <a:bodyPr/>
                    <a:lstStyle/>
                    <a:p>
                      <a:endParaRPr lang="cs-CZ"/>
                    </a:p>
                  </a:txBody>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00"/>
                  </a:ext>
                </a:extLst>
              </a:tr>
              <a:tr h="647052">
                <a:tc>
                  <a:txBody>
                    <a:bodyPr/>
                    <a:lstStyle/>
                    <a:p>
                      <a:pPr marL="0" marR="0" lvl="0" indent="0" algn="ctr" rtl="0">
                        <a:spcBef>
                          <a:spcPts val="0"/>
                        </a:spcBef>
                        <a:spcAft>
                          <a:spcPts val="0"/>
                        </a:spcAft>
                        <a:buNone/>
                      </a:pPr>
                      <a:r>
                        <a:rPr lang="cs-CZ" sz="1600" b="1" i="0" u="none" strike="noStrike" cap="none" dirty="0">
                          <a:solidFill>
                            <a:srgbClr val="000000"/>
                          </a:solidFill>
                          <a:latin typeface="Calibri"/>
                          <a:ea typeface="Calibri"/>
                          <a:cs typeface="Calibri"/>
                          <a:sym typeface="Calibri"/>
                        </a:rPr>
                        <a:t>Terčová molekula</a:t>
                      </a:r>
                      <a:endParaRPr sz="1600" b="1" i="0" u="none" strike="noStrike" cap="none" dirty="0">
                        <a:solidFill>
                          <a:srgbClr val="000000"/>
                        </a:solidFill>
                        <a:latin typeface="Calibri"/>
                        <a:ea typeface="Calibri"/>
                        <a:cs typeface="Calibri"/>
                        <a:sym typeface="Calibri"/>
                      </a:endParaRPr>
                    </a:p>
                  </a:txBody>
                  <a:tcPr marL="9525" marR="9525" marT="9525" marB="0" anchor="b">
                    <a:lnL w="12700" cap="flat" cmpd="sng" algn="ctr">
                      <a:solidFill>
                        <a:schemeClr val="tx1"/>
                      </a:solidFill>
                      <a:prstDash val="solid"/>
                      <a:round/>
                      <a:headEnd type="none" w="med" len="med"/>
                      <a:tailEnd type="none" w="med" len="med"/>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lt2"/>
                    </a:solidFill>
                  </a:tcPr>
                </a:tc>
                <a:tc>
                  <a:txBody>
                    <a:bodyPr/>
                    <a:lstStyle/>
                    <a:p>
                      <a:pPr marL="0" marR="0" lvl="0" indent="0" algn="ctr" rtl="0">
                        <a:spcBef>
                          <a:spcPts val="0"/>
                        </a:spcBef>
                        <a:spcAft>
                          <a:spcPts val="0"/>
                        </a:spcAft>
                        <a:buNone/>
                      </a:pPr>
                      <a:r>
                        <a:rPr lang="cs-CZ" sz="1600" b="1" i="0" u="none" strike="noStrike" cap="none" dirty="0" err="1">
                          <a:solidFill>
                            <a:srgbClr val="000000"/>
                          </a:solidFill>
                          <a:latin typeface="Calibri"/>
                          <a:ea typeface="Calibri"/>
                          <a:cs typeface="Calibri"/>
                          <a:sym typeface="Calibri"/>
                        </a:rPr>
                        <a:t>biologikum</a:t>
                      </a:r>
                      <a:endParaRPr sz="1600" b="1" i="0" u="none" strike="noStrike" cap="none" dirty="0">
                        <a:solidFill>
                          <a:srgbClr val="000000"/>
                        </a:solidFill>
                        <a:latin typeface="Calibri"/>
                        <a:ea typeface="Calibri"/>
                        <a:cs typeface="Calibri"/>
                        <a:sym typeface="Calibri"/>
                      </a:endParaRPr>
                    </a:p>
                  </a:txBody>
                  <a:tcPr marL="9525" marR="9525" marT="9525" marB="0" anchor="b">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lt2"/>
                    </a:solidFill>
                  </a:tcPr>
                </a:tc>
                <a:tc>
                  <a:txBody>
                    <a:bodyPr/>
                    <a:lstStyle/>
                    <a:p>
                      <a:pPr marL="0" marR="0" lvl="0" indent="0" algn="ctr" rtl="0">
                        <a:spcBef>
                          <a:spcPts val="0"/>
                        </a:spcBef>
                        <a:spcAft>
                          <a:spcPts val="0"/>
                        </a:spcAft>
                        <a:buNone/>
                      </a:pPr>
                      <a:r>
                        <a:rPr lang="cs-CZ" sz="1600" b="1" i="0" u="none" strike="noStrike" cap="none" dirty="0">
                          <a:solidFill>
                            <a:srgbClr val="000000"/>
                          </a:solidFill>
                          <a:latin typeface="Calibri"/>
                          <a:ea typeface="Calibri"/>
                          <a:cs typeface="Calibri"/>
                          <a:sym typeface="Calibri"/>
                        </a:rPr>
                        <a:t>AEC</a:t>
                      </a:r>
                      <a:endParaRPr sz="1600" b="1" i="0" u="none" strike="noStrike" cap="none" dirty="0">
                        <a:solidFill>
                          <a:srgbClr val="000000"/>
                        </a:solidFill>
                        <a:latin typeface="Calibri"/>
                        <a:ea typeface="Calibri"/>
                        <a:cs typeface="Calibri"/>
                        <a:sym typeface="Calibri"/>
                      </a:endParaRPr>
                    </a:p>
                  </a:txBody>
                  <a:tcPr marL="9525" marR="9525" marT="9525" marB="0" anchor="b">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lt2"/>
                    </a:solidFill>
                  </a:tcPr>
                </a:tc>
                <a:tc>
                  <a:txBody>
                    <a:bodyPr/>
                    <a:lstStyle/>
                    <a:p>
                      <a:pPr marL="0" marR="0" lvl="0" indent="0" algn="ctr" rtl="0">
                        <a:spcBef>
                          <a:spcPts val="0"/>
                        </a:spcBef>
                        <a:spcAft>
                          <a:spcPts val="0"/>
                        </a:spcAft>
                        <a:buNone/>
                      </a:pPr>
                      <a:r>
                        <a:rPr lang="cs-CZ" sz="1600" b="1" i="0" u="none" strike="noStrike" cap="none" dirty="0" err="1">
                          <a:solidFill>
                            <a:srgbClr val="000000"/>
                          </a:solidFill>
                          <a:latin typeface="Calibri"/>
                          <a:ea typeface="Calibri"/>
                          <a:cs typeface="Calibri"/>
                          <a:sym typeface="Calibri"/>
                        </a:rPr>
                        <a:t>Eosinofily</a:t>
                      </a:r>
                      <a:r>
                        <a:rPr lang="cs-CZ" sz="1600" b="1" i="0" u="none" strike="noStrike" cap="none" dirty="0">
                          <a:solidFill>
                            <a:srgbClr val="000000"/>
                          </a:solidFill>
                          <a:latin typeface="Calibri"/>
                          <a:ea typeface="Calibri"/>
                          <a:cs typeface="Calibri"/>
                          <a:sym typeface="Calibri"/>
                        </a:rPr>
                        <a:t> ve sputu</a:t>
                      </a:r>
                      <a:endParaRPr dirty="0"/>
                    </a:p>
                  </a:txBody>
                  <a:tcPr marL="9525" marR="9525" marT="9525" marB="0" anchor="b">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lt2"/>
                    </a:solidFill>
                  </a:tcPr>
                </a:tc>
                <a:tc>
                  <a:txBody>
                    <a:bodyPr/>
                    <a:lstStyle/>
                    <a:p>
                      <a:pPr marL="0" marR="0" lvl="0" indent="0" algn="ctr" rtl="0">
                        <a:spcBef>
                          <a:spcPts val="0"/>
                        </a:spcBef>
                        <a:spcAft>
                          <a:spcPts val="0"/>
                        </a:spcAft>
                        <a:buNone/>
                      </a:pPr>
                      <a:r>
                        <a:rPr lang="cs-CZ" sz="1600" b="1" i="0" u="none" strike="noStrike" cap="none" dirty="0" err="1">
                          <a:solidFill>
                            <a:srgbClr val="000000"/>
                          </a:solidFill>
                          <a:latin typeface="Calibri"/>
                          <a:ea typeface="Calibri"/>
                          <a:cs typeface="Calibri"/>
                          <a:sym typeface="Calibri"/>
                        </a:rPr>
                        <a:t>IgE</a:t>
                      </a:r>
                      <a:endParaRPr sz="1600" b="1" i="0" u="none" strike="noStrike" cap="none" dirty="0">
                        <a:solidFill>
                          <a:srgbClr val="000000"/>
                        </a:solidFill>
                        <a:latin typeface="Calibri"/>
                        <a:ea typeface="Calibri"/>
                        <a:cs typeface="Calibri"/>
                        <a:sym typeface="Calibri"/>
                      </a:endParaRPr>
                    </a:p>
                  </a:txBody>
                  <a:tcPr marL="9525" marR="9525" marT="9525" marB="0" anchor="b">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lt2"/>
                    </a:solidFill>
                  </a:tcPr>
                </a:tc>
                <a:tc>
                  <a:txBody>
                    <a:bodyPr/>
                    <a:lstStyle/>
                    <a:p>
                      <a:pPr marL="0" marR="0" lvl="0" indent="0" algn="ctr" rtl="0">
                        <a:spcBef>
                          <a:spcPts val="0"/>
                        </a:spcBef>
                        <a:spcAft>
                          <a:spcPts val="0"/>
                        </a:spcAft>
                        <a:buNone/>
                      </a:pPr>
                      <a:r>
                        <a:rPr lang="cs-CZ" sz="1600" b="1" i="0" u="none" strike="noStrike" cap="none" dirty="0" err="1">
                          <a:solidFill>
                            <a:srgbClr val="000000"/>
                          </a:solidFill>
                          <a:latin typeface="Calibri"/>
                          <a:ea typeface="Calibri"/>
                          <a:cs typeface="Calibri"/>
                          <a:sym typeface="Calibri"/>
                        </a:rPr>
                        <a:t>FeNO</a:t>
                      </a:r>
                      <a:endParaRPr sz="1600" b="1" i="0" u="none" strike="noStrike" cap="none" dirty="0">
                        <a:solidFill>
                          <a:srgbClr val="000000"/>
                        </a:solidFill>
                        <a:latin typeface="Calibri"/>
                        <a:ea typeface="Calibri"/>
                        <a:cs typeface="Calibri"/>
                        <a:sym typeface="Calibri"/>
                      </a:endParaRPr>
                    </a:p>
                  </a:txBody>
                  <a:tcPr marL="9525" marR="9525" marT="9525" marB="0" anchor="b">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92151">
                <a:tc>
                  <a:txBody>
                    <a:bodyPr/>
                    <a:lstStyle/>
                    <a:p>
                      <a:pPr marL="0" marR="0" lvl="0" indent="0" algn="ctr" rtl="0">
                        <a:spcBef>
                          <a:spcPts val="0"/>
                        </a:spcBef>
                        <a:spcAft>
                          <a:spcPts val="0"/>
                        </a:spcAft>
                        <a:buNone/>
                      </a:pPr>
                      <a:r>
                        <a:rPr lang="cs-CZ" sz="1600" b="1" i="0" u="none" strike="noStrike" cap="none">
                          <a:solidFill>
                            <a:srgbClr val="000000"/>
                          </a:solidFill>
                          <a:latin typeface="Calibri"/>
                          <a:ea typeface="Calibri"/>
                          <a:cs typeface="Calibri"/>
                          <a:sym typeface="Calibri"/>
                        </a:rPr>
                        <a:t>IL-5</a:t>
                      </a:r>
                      <a:endParaRPr/>
                    </a:p>
                  </a:txBody>
                  <a:tcPr marL="9525" marR="9525" marT="9525" marB="0" anchor="ctr">
                    <a:lnL w="12700" cap="flat" cmpd="sng" algn="ctr">
                      <a:solidFill>
                        <a:schemeClr val="tx1"/>
                      </a:solidFill>
                      <a:prstDash val="solid"/>
                      <a:round/>
                      <a:headEnd type="none" w="med" len="med"/>
                      <a:tailEnd type="none" w="med" len="med"/>
                    </a:lnL>
                    <a:lnR w="9525"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dirty="0" err="1">
                          <a:solidFill>
                            <a:srgbClr val="000000"/>
                          </a:solidFill>
                          <a:latin typeface="Calibri"/>
                          <a:ea typeface="Calibri"/>
                          <a:cs typeface="Calibri"/>
                          <a:sym typeface="Calibri"/>
                        </a:rPr>
                        <a:t>mepolizumab</a:t>
                      </a:r>
                      <a:endParaRPr sz="1600" b="0" i="0" u="none" strike="noStrike" cap="none" dirty="0">
                        <a:solidFill>
                          <a:srgbClr val="000000"/>
                        </a:solidFill>
                        <a:latin typeface="Calibri"/>
                        <a:ea typeface="Calibri"/>
                        <a:cs typeface="Calibri"/>
                        <a:sym typeface="Calibri"/>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A, B</a:t>
                      </a:r>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A, B</a:t>
                      </a:r>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a:t>
                      </a:r>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spcBef>
                          <a:spcPts val="0"/>
                        </a:spcBef>
                        <a:spcAft>
                          <a:spcPts val="0"/>
                        </a:spcAft>
                        <a:buNone/>
                      </a:pPr>
                      <a:r>
                        <a:rPr lang="cs-CZ" sz="1600" b="0" i="0" u="none" strike="noStrike" cap="none" dirty="0">
                          <a:solidFill>
                            <a:srgbClr val="000000"/>
                          </a:solidFill>
                          <a:latin typeface="Calibri"/>
                          <a:ea typeface="Calibri"/>
                          <a:cs typeface="Calibri"/>
                          <a:sym typeface="Calibri"/>
                        </a:rPr>
                        <a:t>-</a:t>
                      </a:r>
                      <a:endParaRPr dirty="0"/>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392151">
                <a:tc>
                  <a:txBody>
                    <a:bodyPr/>
                    <a:lstStyle/>
                    <a:p>
                      <a:pPr marL="0" marR="0" lvl="0" indent="0" algn="ctr" rtl="0">
                        <a:spcBef>
                          <a:spcPts val="0"/>
                        </a:spcBef>
                        <a:spcAft>
                          <a:spcPts val="0"/>
                        </a:spcAft>
                        <a:buNone/>
                      </a:pPr>
                      <a:r>
                        <a:rPr lang="cs-CZ" sz="1600" b="1" i="0" u="none" strike="noStrike" cap="none" dirty="0">
                          <a:solidFill>
                            <a:srgbClr val="000000"/>
                          </a:solidFill>
                          <a:latin typeface="Calibri"/>
                          <a:ea typeface="Calibri"/>
                          <a:cs typeface="Calibri"/>
                          <a:sym typeface="Calibri"/>
                        </a:rPr>
                        <a:t> </a:t>
                      </a:r>
                      <a:endParaRPr dirty="0"/>
                    </a:p>
                  </a:txBody>
                  <a:tcPr marL="9525" marR="9525" marT="9525" marB="0" anchor="ctr">
                    <a:lnL w="12700" cap="flat" cmpd="sng" algn="ctr">
                      <a:solidFill>
                        <a:schemeClr val="tx1"/>
                      </a:solidFill>
                      <a:prstDash val="solid"/>
                      <a:round/>
                      <a:headEnd type="none" w="med" len="med"/>
                      <a:tailEnd type="none" w="med" len="med"/>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reslizumab</a:t>
                      </a:r>
                      <a:endParaRPr sz="1600" b="0" i="0" u="none" strike="noStrike" cap="none">
                        <a:solidFill>
                          <a:srgbClr val="000000"/>
                        </a:solidFill>
                        <a:latin typeface="Calibri"/>
                        <a:ea typeface="Calibri"/>
                        <a:cs typeface="Calibri"/>
                        <a:sym typeface="Calibri"/>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A, B</a:t>
                      </a:r>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A, B</a:t>
                      </a:r>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a:t>
                      </a:r>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spcBef>
                          <a:spcPts val="0"/>
                        </a:spcBef>
                        <a:spcAft>
                          <a:spcPts val="0"/>
                        </a:spcAft>
                        <a:buNone/>
                      </a:pPr>
                      <a:r>
                        <a:rPr lang="cs-CZ" sz="1600" b="0" i="0" u="none" strike="noStrike" cap="none" dirty="0">
                          <a:solidFill>
                            <a:srgbClr val="000000"/>
                          </a:solidFill>
                          <a:latin typeface="Calibri"/>
                          <a:ea typeface="Calibri"/>
                          <a:cs typeface="Calibri"/>
                          <a:sym typeface="Calibri"/>
                        </a:rPr>
                        <a:t>-</a:t>
                      </a:r>
                      <a:endParaRPr dirty="0"/>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392151">
                <a:tc>
                  <a:txBody>
                    <a:bodyPr/>
                    <a:lstStyle/>
                    <a:p>
                      <a:pPr marL="0" marR="0" lvl="0" indent="0" algn="ctr" rtl="0">
                        <a:spcBef>
                          <a:spcPts val="0"/>
                        </a:spcBef>
                        <a:spcAft>
                          <a:spcPts val="0"/>
                        </a:spcAft>
                        <a:buNone/>
                      </a:pPr>
                      <a:r>
                        <a:rPr lang="cs-CZ" sz="1600" b="1" i="0" u="none" strike="noStrike" cap="none" dirty="0">
                          <a:solidFill>
                            <a:srgbClr val="000000"/>
                          </a:solidFill>
                          <a:latin typeface="Calibri"/>
                          <a:ea typeface="Calibri"/>
                          <a:cs typeface="Calibri"/>
                          <a:sym typeface="Calibri"/>
                        </a:rPr>
                        <a:t> </a:t>
                      </a:r>
                      <a:endParaRPr dirty="0"/>
                    </a:p>
                  </a:txBody>
                  <a:tcPr marL="9525" marR="9525" marT="9525" marB="0" anchor="ctr">
                    <a:lnL w="12700" cap="flat" cmpd="sng" algn="ctr">
                      <a:solidFill>
                        <a:schemeClr val="tx1"/>
                      </a:solidFill>
                      <a:prstDash val="solid"/>
                      <a:round/>
                      <a:headEnd type="none" w="med" len="med"/>
                      <a:tailEnd type="none" w="med" len="med"/>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benralizumab</a:t>
                      </a:r>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A, B</a:t>
                      </a:r>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A, B</a:t>
                      </a:r>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0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a:t>
                      </a:r>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spcBef>
                          <a:spcPts val="0"/>
                        </a:spcBef>
                        <a:spcAft>
                          <a:spcPts val="0"/>
                        </a:spcAft>
                        <a:buNone/>
                      </a:pPr>
                      <a:r>
                        <a:rPr lang="cs-CZ" sz="1600" b="0" i="0" u="none" strike="noStrike" cap="none" dirty="0">
                          <a:solidFill>
                            <a:srgbClr val="000000"/>
                          </a:solidFill>
                          <a:latin typeface="Calibri"/>
                          <a:ea typeface="Calibri"/>
                          <a:cs typeface="Calibri"/>
                          <a:sym typeface="Calibri"/>
                        </a:rPr>
                        <a:t>-</a:t>
                      </a:r>
                      <a:endParaRPr dirty="0"/>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392151">
                <a:tc>
                  <a:txBody>
                    <a:bodyPr/>
                    <a:lstStyle/>
                    <a:p>
                      <a:pPr marL="0" marR="0" lvl="0" indent="0" algn="ctr" rtl="0">
                        <a:spcBef>
                          <a:spcPts val="0"/>
                        </a:spcBef>
                        <a:spcAft>
                          <a:spcPts val="0"/>
                        </a:spcAft>
                        <a:buNone/>
                      </a:pPr>
                      <a:r>
                        <a:rPr lang="cs-CZ" sz="1600" b="1" i="0" u="none" strike="noStrike" cap="none" dirty="0" err="1">
                          <a:solidFill>
                            <a:srgbClr val="000000"/>
                          </a:solidFill>
                          <a:latin typeface="Calibri"/>
                          <a:ea typeface="Calibri"/>
                          <a:cs typeface="Calibri"/>
                          <a:sym typeface="Calibri"/>
                        </a:rPr>
                        <a:t>IgE</a:t>
                      </a:r>
                      <a:endParaRPr sz="1600" b="1" i="0" u="none" strike="noStrike" cap="none" dirty="0">
                        <a:solidFill>
                          <a:srgbClr val="000000"/>
                        </a:solidFill>
                        <a:latin typeface="Calibri"/>
                        <a:ea typeface="Calibri"/>
                        <a:cs typeface="Calibri"/>
                        <a:sym typeface="Calibri"/>
                      </a:endParaRPr>
                    </a:p>
                  </a:txBody>
                  <a:tcPr marL="9525" marR="9525" marT="9525" marB="0" anchor="ctr">
                    <a:lnL w="12700" cap="flat" cmpd="sng" algn="ctr">
                      <a:solidFill>
                        <a:schemeClr val="tx1"/>
                      </a:solidFill>
                      <a:prstDash val="solid"/>
                      <a:round/>
                      <a:headEnd type="none" w="med" len="med"/>
                      <a:tailEnd type="none" w="med" len="med"/>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00"/>
                    </a:solidFill>
                  </a:tcPr>
                </a:tc>
                <a:tc>
                  <a:txBody>
                    <a:bodyPr/>
                    <a:lstStyle/>
                    <a:p>
                      <a:pPr marL="0" marR="0" lvl="0" indent="0" algn="ctr" rtl="0">
                        <a:spcBef>
                          <a:spcPts val="0"/>
                        </a:spcBef>
                        <a:spcAft>
                          <a:spcPts val="0"/>
                        </a:spcAft>
                        <a:buNone/>
                      </a:pPr>
                      <a:r>
                        <a:rPr lang="cs-CZ" sz="1600" b="0" i="0" u="none" strike="noStrike" cap="none" dirty="0" err="1">
                          <a:solidFill>
                            <a:srgbClr val="000000"/>
                          </a:solidFill>
                          <a:latin typeface="Calibri"/>
                          <a:ea typeface="Calibri"/>
                          <a:cs typeface="Calibri"/>
                          <a:sym typeface="Calibri"/>
                        </a:rPr>
                        <a:t>omalizumab</a:t>
                      </a:r>
                      <a:endParaRPr sz="1600" b="0" i="0" u="none" strike="noStrike" cap="none" dirty="0">
                        <a:solidFill>
                          <a:srgbClr val="000000"/>
                        </a:solidFill>
                        <a:latin typeface="Calibri"/>
                        <a:ea typeface="Calibri"/>
                        <a:cs typeface="Calibri"/>
                        <a:sym typeface="Calibri"/>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00"/>
                    </a:solidFill>
                  </a:tcPr>
                </a:tc>
                <a:tc>
                  <a:txBody>
                    <a:bodyPr/>
                    <a:lstStyle/>
                    <a:p>
                      <a:pPr marL="0" marR="0" lvl="0" indent="0" algn="ctr" rtl="0">
                        <a:spcBef>
                          <a:spcPts val="0"/>
                        </a:spcBef>
                        <a:spcAft>
                          <a:spcPts val="0"/>
                        </a:spcAft>
                        <a:buNone/>
                      </a:pPr>
                      <a:r>
                        <a:rPr lang="cs-CZ" sz="1600" b="0" i="0" u="none" strike="noStrike" cap="none" dirty="0">
                          <a:solidFill>
                            <a:srgbClr val="000000"/>
                          </a:solidFill>
                          <a:latin typeface="Calibri"/>
                          <a:ea typeface="Calibri"/>
                          <a:cs typeface="Calibri"/>
                          <a:sym typeface="Calibri"/>
                        </a:rPr>
                        <a:t>A?, B</a:t>
                      </a:r>
                      <a:endParaRPr dirty="0"/>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C000"/>
                    </a:solidFill>
                  </a:tcPr>
                </a:tc>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B</a:t>
                      </a:r>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C000"/>
                    </a:solidFill>
                  </a:tcPr>
                </a:tc>
                <a:tc>
                  <a:txBody>
                    <a:bodyPr/>
                    <a:lstStyle/>
                    <a:p>
                      <a:pPr marL="0" marR="0" lvl="0" indent="0" algn="ctr" rtl="0">
                        <a:spcBef>
                          <a:spcPts val="0"/>
                        </a:spcBef>
                        <a:spcAft>
                          <a:spcPts val="0"/>
                        </a:spcAft>
                        <a:buNone/>
                      </a:pPr>
                      <a:r>
                        <a:rPr lang="cs-CZ" sz="1600" b="0" i="0" u="none" strike="noStrike" cap="none" dirty="0">
                          <a:solidFill>
                            <a:srgbClr val="000000"/>
                          </a:solidFill>
                          <a:latin typeface="Calibri"/>
                          <a:ea typeface="Calibri"/>
                          <a:cs typeface="Calibri"/>
                          <a:sym typeface="Calibri"/>
                        </a:rPr>
                        <a:t>A, B</a:t>
                      </a:r>
                      <a:endParaRPr dirty="0"/>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accent6"/>
                    </a:solidFill>
                  </a:tcPr>
                </a:tc>
                <a:tc>
                  <a:txBody>
                    <a:bodyPr/>
                    <a:lstStyle/>
                    <a:p>
                      <a:pPr marL="0" marR="0" lvl="0" indent="0" algn="ctr" rtl="0">
                        <a:spcBef>
                          <a:spcPts val="0"/>
                        </a:spcBef>
                        <a:spcAft>
                          <a:spcPts val="0"/>
                        </a:spcAft>
                        <a:buNone/>
                      </a:pPr>
                      <a:r>
                        <a:rPr lang="cs-CZ" sz="1600" b="0" i="0" u="none" strike="noStrike" cap="none" dirty="0">
                          <a:solidFill>
                            <a:srgbClr val="000000"/>
                          </a:solidFill>
                          <a:latin typeface="Calibri"/>
                          <a:ea typeface="Calibri"/>
                          <a:cs typeface="Calibri"/>
                          <a:sym typeface="Calibri"/>
                        </a:rPr>
                        <a:t>A?, B</a:t>
                      </a:r>
                      <a:endParaRPr dirty="0"/>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00"/>
                    </a:solidFill>
                  </a:tcPr>
                </a:tc>
                <a:extLst>
                  <a:ext uri="{0D108BD9-81ED-4DB2-BD59-A6C34878D82A}">
                    <a16:rowId xmlns:a16="http://schemas.microsoft.com/office/drawing/2014/main" val="10005"/>
                  </a:ext>
                </a:extLst>
              </a:tr>
              <a:tr h="392151">
                <a:tc>
                  <a:txBody>
                    <a:bodyPr/>
                    <a:lstStyle/>
                    <a:p>
                      <a:pPr marL="0" marR="0" lvl="0" indent="0" algn="ctr" rtl="0">
                        <a:spcBef>
                          <a:spcPts val="0"/>
                        </a:spcBef>
                        <a:spcAft>
                          <a:spcPts val="0"/>
                        </a:spcAft>
                        <a:buNone/>
                      </a:pPr>
                      <a:r>
                        <a:rPr lang="cs-CZ" sz="1600" b="1" i="0" u="none" strike="noStrike" cap="none" dirty="0">
                          <a:solidFill>
                            <a:srgbClr val="000000"/>
                          </a:solidFill>
                          <a:latin typeface="Calibri"/>
                          <a:ea typeface="Calibri"/>
                          <a:cs typeface="Calibri"/>
                          <a:sym typeface="Calibri"/>
                        </a:rPr>
                        <a:t>IL-13 and IL-4</a:t>
                      </a:r>
                      <a:endParaRPr dirty="0"/>
                    </a:p>
                  </a:txBody>
                  <a:tcPr marL="9525" marR="9525" marT="9525" marB="0" anchor="ctr">
                    <a:lnL w="12700" cap="flat" cmpd="sng" algn="ctr">
                      <a:solidFill>
                        <a:schemeClr val="tx1"/>
                      </a:solidFill>
                      <a:prstDash val="solid"/>
                      <a:round/>
                      <a:headEnd type="none" w="med" len="med"/>
                      <a:tailEnd type="none" w="med" len="med"/>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00"/>
                    </a:solidFill>
                  </a:tcPr>
                </a:tc>
                <a:tc>
                  <a:txBody>
                    <a:bodyPr/>
                    <a:lstStyle/>
                    <a:p>
                      <a:pPr marL="0" marR="0" lvl="0" indent="0" algn="ctr" rtl="0">
                        <a:spcBef>
                          <a:spcPts val="0"/>
                        </a:spcBef>
                        <a:spcAft>
                          <a:spcPts val="0"/>
                        </a:spcAft>
                        <a:buNone/>
                      </a:pPr>
                      <a:r>
                        <a:rPr lang="cs-CZ" sz="1600" b="0" i="0" u="none" strike="noStrike" cap="none" dirty="0" err="1">
                          <a:solidFill>
                            <a:srgbClr val="000000"/>
                          </a:solidFill>
                          <a:latin typeface="Calibri"/>
                          <a:ea typeface="Calibri"/>
                          <a:cs typeface="Calibri"/>
                          <a:sym typeface="Calibri"/>
                        </a:rPr>
                        <a:t>dupilumab</a:t>
                      </a:r>
                      <a:endParaRPr sz="1600" b="0" i="0" u="none" strike="noStrike" cap="none" dirty="0">
                        <a:solidFill>
                          <a:srgbClr val="000000"/>
                        </a:solidFill>
                        <a:latin typeface="Calibri"/>
                        <a:ea typeface="Calibri"/>
                        <a:cs typeface="Calibri"/>
                        <a:sym typeface="Calibri"/>
                      </a:endParaRPr>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00"/>
                    </a:solidFill>
                  </a:tcPr>
                </a:tc>
                <a:tc>
                  <a:txBody>
                    <a:bodyPr/>
                    <a:lstStyle/>
                    <a:p>
                      <a:pPr marL="0" marR="0" lvl="0" indent="0" algn="ctr" rtl="0">
                        <a:spcBef>
                          <a:spcPts val="0"/>
                        </a:spcBef>
                        <a:spcAft>
                          <a:spcPts val="0"/>
                        </a:spcAft>
                        <a:buNone/>
                      </a:pPr>
                      <a:r>
                        <a:rPr lang="cs-CZ" sz="1600" b="0" i="0" u="none" strike="noStrike" cap="none" dirty="0">
                          <a:solidFill>
                            <a:srgbClr val="000000"/>
                          </a:solidFill>
                          <a:latin typeface="Calibri"/>
                          <a:ea typeface="Calibri"/>
                          <a:cs typeface="Calibri"/>
                          <a:sym typeface="Calibri"/>
                        </a:rPr>
                        <a:t>A</a:t>
                      </a:r>
                      <a:endParaRPr dirty="0"/>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C000"/>
                    </a:solidFill>
                  </a:tcPr>
                </a:tc>
                <a:tc>
                  <a:txBody>
                    <a:bodyPr/>
                    <a:lstStyle/>
                    <a:p>
                      <a:pPr marL="0" marR="0" lvl="0" indent="0" algn="ctr" rtl="0">
                        <a:spcBef>
                          <a:spcPts val="0"/>
                        </a:spcBef>
                        <a:spcAft>
                          <a:spcPts val="0"/>
                        </a:spcAft>
                        <a:buNone/>
                      </a:pPr>
                      <a:r>
                        <a:rPr lang="cs-CZ" sz="1600" b="0" i="0" u="none" strike="noStrike" cap="none" dirty="0">
                          <a:solidFill>
                            <a:srgbClr val="000000"/>
                          </a:solidFill>
                          <a:latin typeface="Calibri"/>
                          <a:ea typeface="Calibri"/>
                          <a:cs typeface="Calibri"/>
                          <a:sym typeface="Calibri"/>
                        </a:rPr>
                        <a:t>A, B?</a:t>
                      </a:r>
                      <a:endParaRPr dirty="0"/>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C000"/>
                    </a:solidFill>
                  </a:tcPr>
                </a:tc>
                <a:tc>
                  <a:txBody>
                    <a:bodyPr/>
                    <a:lstStyle/>
                    <a:p>
                      <a:pPr marL="0" marR="0" lvl="0" indent="0" algn="ctr" rtl="0">
                        <a:spcBef>
                          <a:spcPts val="0"/>
                        </a:spcBef>
                        <a:spcAft>
                          <a:spcPts val="0"/>
                        </a:spcAft>
                        <a:buNone/>
                      </a:pPr>
                      <a:r>
                        <a:rPr lang="cs-CZ" sz="1600" b="0" i="0" u="none" strike="noStrike" cap="none" dirty="0">
                          <a:solidFill>
                            <a:srgbClr val="000000"/>
                          </a:solidFill>
                          <a:latin typeface="Calibri"/>
                          <a:ea typeface="Calibri"/>
                          <a:cs typeface="Calibri"/>
                          <a:sym typeface="Calibri"/>
                        </a:rPr>
                        <a:t>B</a:t>
                      </a:r>
                      <a:endParaRPr dirty="0"/>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accent6"/>
                    </a:solidFill>
                  </a:tcPr>
                </a:tc>
                <a:tc>
                  <a:txBody>
                    <a:bodyPr/>
                    <a:lstStyle/>
                    <a:p>
                      <a:pPr marL="0" marR="0" lvl="0" indent="0" algn="ctr" rtl="0">
                        <a:spcBef>
                          <a:spcPts val="0"/>
                        </a:spcBef>
                        <a:spcAft>
                          <a:spcPts val="0"/>
                        </a:spcAft>
                        <a:buNone/>
                      </a:pPr>
                      <a:r>
                        <a:rPr lang="cs-CZ" sz="1600" b="0" i="0" u="none" strike="noStrike" cap="none" dirty="0">
                          <a:solidFill>
                            <a:srgbClr val="000000"/>
                          </a:solidFill>
                          <a:latin typeface="Calibri"/>
                          <a:ea typeface="Calibri"/>
                          <a:cs typeface="Calibri"/>
                          <a:sym typeface="Calibri"/>
                        </a:rPr>
                        <a:t>A, B</a:t>
                      </a:r>
                      <a:endParaRPr dirty="0"/>
                    </a:p>
                  </a:txBody>
                  <a:tcPr marL="9525" marR="9525" marT="9525" marB="0" anchor="ctr">
                    <a:lnL w="9525" cap="flat" cmpd="sng">
                      <a:solidFill>
                        <a:srgbClr val="000000"/>
                      </a:solidFill>
                      <a:prstDash val="solid"/>
                      <a:round/>
                      <a:headEnd type="none" w="sm" len="sm"/>
                      <a:tailEnd type="none" w="sm" len="sm"/>
                    </a:lnL>
                    <a:lnR w="9525" cap="flat" cmpd="sng">
                      <a:solidFill>
                        <a:srgbClr val="000000"/>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00"/>
                    </a:solidFill>
                  </a:tcPr>
                </a:tc>
                <a:extLst>
                  <a:ext uri="{0D108BD9-81ED-4DB2-BD59-A6C34878D82A}">
                    <a16:rowId xmlns:a16="http://schemas.microsoft.com/office/drawing/2014/main" val="10006"/>
                  </a:ext>
                </a:extLst>
              </a:tr>
              <a:tr h="392151">
                <a:tc>
                  <a:txBody>
                    <a:bodyPr/>
                    <a:lstStyle/>
                    <a:p>
                      <a:pPr marL="0" marR="0" lvl="0" indent="0" algn="ctr" rtl="0">
                        <a:spcBef>
                          <a:spcPts val="0"/>
                        </a:spcBef>
                        <a:spcAft>
                          <a:spcPts val="0"/>
                        </a:spcAft>
                        <a:buNone/>
                      </a:pPr>
                      <a:endParaRPr sz="1600" b="0" i="0" u="none" strike="noStrike" cap="none">
                        <a:solidFill>
                          <a:srgbClr val="000000"/>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spcBef>
                          <a:spcPts val="0"/>
                        </a:spcBef>
                        <a:spcAft>
                          <a:spcPts val="0"/>
                        </a:spcAft>
                        <a:buNone/>
                      </a:pPr>
                      <a:endParaRPr sz="1600" b="0" i="0" u="none" strike="noStrike" cap="none">
                        <a:solidFill>
                          <a:srgbClr val="000000"/>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spcBef>
                          <a:spcPts val="0"/>
                        </a:spcBef>
                        <a:spcAft>
                          <a:spcPts val="0"/>
                        </a:spcAft>
                        <a:buNone/>
                      </a:pPr>
                      <a:endParaRPr sz="1600" b="0" i="0" u="none" strike="noStrike" cap="none">
                        <a:solidFill>
                          <a:srgbClr val="000000"/>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spcBef>
                          <a:spcPts val="0"/>
                        </a:spcBef>
                        <a:spcAft>
                          <a:spcPts val="0"/>
                        </a:spcAft>
                        <a:buNone/>
                      </a:pPr>
                      <a:endParaRPr sz="1600" b="0" i="0" u="none" strike="noStrike" cap="none">
                        <a:solidFill>
                          <a:srgbClr val="000000"/>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spcBef>
                          <a:spcPts val="0"/>
                        </a:spcBef>
                        <a:spcAft>
                          <a:spcPts val="0"/>
                        </a:spcAft>
                        <a:buNone/>
                      </a:pPr>
                      <a:endParaRPr sz="1600" b="0" i="0" u="none" strike="noStrike" cap="none">
                        <a:solidFill>
                          <a:srgbClr val="000000"/>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spcBef>
                          <a:spcPts val="0"/>
                        </a:spcBef>
                        <a:spcAft>
                          <a:spcPts val="0"/>
                        </a:spcAft>
                        <a:buNone/>
                      </a:pPr>
                      <a:endParaRPr sz="1600" b="0" i="0" u="none" strike="noStrike" cap="none">
                        <a:solidFill>
                          <a:srgbClr val="000000"/>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392151">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A</a:t>
                      </a:r>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gridSpan="5">
                  <a:txBody>
                    <a:bodyPr/>
                    <a:lstStyle/>
                    <a:p>
                      <a:pPr marL="0" marR="0" lvl="0" indent="0" algn="l" rtl="0">
                        <a:spcBef>
                          <a:spcPts val="0"/>
                        </a:spcBef>
                        <a:spcAft>
                          <a:spcPts val="0"/>
                        </a:spcAft>
                        <a:buNone/>
                      </a:pPr>
                      <a:r>
                        <a:rPr lang="cs-CZ" sz="1600" b="0" i="0" u="none" strike="noStrike" cap="none" dirty="0">
                          <a:solidFill>
                            <a:srgbClr val="000000"/>
                          </a:solidFill>
                          <a:latin typeface="Calibri"/>
                          <a:ea typeface="Calibri"/>
                          <a:cs typeface="Calibri"/>
                          <a:sym typeface="Calibri"/>
                        </a:rPr>
                        <a:t>Predikce klinické odpovědi</a:t>
                      </a:r>
                      <a:endParaRPr dirty="0"/>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08"/>
                  </a:ext>
                </a:extLst>
              </a:tr>
              <a:tr h="392151">
                <a:tc>
                  <a:txBody>
                    <a:bodyPr/>
                    <a:lstStyle/>
                    <a:p>
                      <a:pPr marL="0" marR="0" lvl="0" indent="0" algn="ctr" rtl="0">
                        <a:spcBef>
                          <a:spcPts val="0"/>
                        </a:spcBef>
                        <a:spcAft>
                          <a:spcPts val="0"/>
                        </a:spcAft>
                        <a:buNone/>
                      </a:pPr>
                      <a:r>
                        <a:rPr lang="cs-CZ" sz="1600" b="0" i="0" u="none" strike="noStrike" cap="none">
                          <a:solidFill>
                            <a:srgbClr val="000000"/>
                          </a:solidFill>
                          <a:latin typeface="Calibri"/>
                          <a:ea typeface="Calibri"/>
                          <a:cs typeface="Calibri"/>
                          <a:sym typeface="Calibri"/>
                        </a:rPr>
                        <a:t>B</a:t>
                      </a:r>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gridSpan="5">
                  <a:txBody>
                    <a:bodyPr/>
                    <a:lstStyle/>
                    <a:p>
                      <a:pPr marL="0" marR="0" lvl="0" indent="0" algn="l" rtl="0">
                        <a:spcBef>
                          <a:spcPts val="0"/>
                        </a:spcBef>
                        <a:spcAft>
                          <a:spcPts val="0"/>
                        </a:spcAft>
                        <a:buNone/>
                      </a:pPr>
                      <a:r>
                        <a:rPr lang="cs-CZ" sz="1600" b="0" i="0" u="none" strike="noStrike" cap="none" dirty="0">
                          <a:solidFill>
                            <a:srgbClr val="000000"/>
                          </a:solidFill>
                          <a:latin typeface="Calibri"/>
                          <a:ea typeface="Calibri"/>
                          <a:cs typeface="Calibri"/>
                          <a:sym typeface="Calibri"/>
                        </a:rPr>
                        <a:t>Změny v </a:t>
                      </a:r>
                      <a:r>
                        <a:rPr lang="cs-CZ" sz="1600" b="0" i="0" u="none" strike="noStrike" cap="none" dirty="0" err="1">
                          <a:solidFill>
                            <a:srgbClr val="000000"/>
                          </a:solidFill>
                          <a:latin typeface="Calibri"/>
                          <a:ea typeface="Calibri"/>
                          <a:cs typeface="Calibri"/>
                          <a:sym typeface="Calibri"/>
                        </a:rPr>
                        <a:t>průněhu</a:t>
                      </a:r>
                      <a:r>
                        <a:rPr lang="cs-CZ" sz="1600" b="0" i="0" u="none" strike="noStrike" cap="none" dirty="0">
                          <a:solidFill>
                            <a:srgbClr val="000000"/>
                          </a:solidFill>
                          <a:latin typeface="Calibri"/>
                          <a:ea typeface="Calibri"/>
                          <a:cs typeface="Calibri"/>
                          <a:sym typeface="Calibri"/>
                        </a:rPr>
                        <a:t> léčby</a:t>
                      </a:r>
                      <a:endParaRPr sz="1600" b="0" i="0" u="none" strike="noStrike" cap="none" dirty="0">
                        <a:solidFill>
                          <a:srgbClr val="000000"/>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09"/>
                  </a:ext>
                </a:extLst>
              </a:tr>
            </a:tbl>
          </a:graphicData>
        </a:graphic>
      </p:graphicFrame>
      <p:sp>
        <p:nvSpPr>
          <p:cNvPr id="85" name="Text Box 4">
            <a:extLst>
              <a:ext uri="{FF2B5EF4-FFF2-40B4-BE49-F238E27FC236}">
                <a16:creationId xmlns:a16="http://schemas.microsoft.com/office/drawing/2014/main" id="{354F15EC-9DBF-3D45-8851-D5DC75F78E67}"/>
              </a:ext>
            </a:extLst>
          </p:cNvPr>
          <p:cNvSpPr txBox="1">
            <a:spLocks noChangeArrowheads="1"/>
          </p:cNvSpPr>
          <p:nvPr/>
        </p:nvSpPr>
        <p:spPr bwMode="auto">
          <a:xfrm>
            <a:off x="0" y="6590647"/>
            <a:ext cx="12191999" cy="169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0" tIns="0" rIns="0" bIns="0"/>
          <a:lstStyle>
            <a:lvl1pPr defTabSz="457200">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1pPr>
            <a:lvl2pPr marL="742950" indent="-285750" defTabSz="457200">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2pPr>
            <a:lvl3pPr marL="1143000" indent="-228600" defTabSz="457200">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3pPr>
            <a:lvl4pPr marL="1600200" indent="-228600" defTabSz="457200">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4pPr>
            <a:lvl5pPr marL="2057400" indent="-228600" defTabSz="457200">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9pPr>
          </a:lstStyle>
          <a:p>
            <a:pPr algn="ctr" eaLnBrk="1">
              <a:lnSpc>
                <a:spcPct val="93000"/>
              </a:lnSpc>
              <a:buClr>
                <a:srgbClr val="000000"/>
              </a:buClr>
              <a:buSzPct val="45000"/>
              <a:buFont typeface="Wingdings" pitchFamily="2" charset="2"/>
              <a:buNone/>
            </a:pPr>
            <a:r>
              <a:rPr lang="cs-CZ" altLang="cs-CZ" sz="1000" dirty="0">
                <a:solidFill>
                  <a:srgbClr val="000000"/>
                </a:solidFill>
              </a:rPr>
              <a:t>Upraveno dle: </a:t>
            </a:r>
            <a:r>
              <a:rPr lang="cs-CZ" altLang="cs-CZ" sz="1000" dirty="0" err="1">
                <a:solidFill>
                  <a:srgbClr val="000000"/>
                </a:solidFill>
              </a:rPr>
              <a:t>Parulekar</a:t>
            </a:r>
            <a:r>
              <a:rPr lang="cs-CZ" altLang="cs-CZ" sz="1000" dirty="0">
                <a:solidFill>
                  <a:srgbClr val="000000"/>
                </a:solidFill>
              </a:rPr>
              <a:t> AD et al.: </a:t>
            </a:r>
            <a:r>
              <a:rPr lang="cs-CZ" altLang="cs-CZ" sz="1000" b="1" dirty="0">
                <a:solidFill>
                  <a:srgbClr val="000000"/>
                </a:solidFill>
              </a:rPr>
              <a:t>Role </a:t>
            </a:r>
            <a:r>
              <a:rPr lang="cs-CZ" altLang="cs-CZ" sz="1000" b="1" dirty="0" err="1">
                <a:solidFill>
                  <a:srgbClr val="000000"/>
                </a:solidFill>
              </a:rPr>
              <a:t>of</a:t>
            </a:r>
            <a:r>
              <a:rPr lang="cs-CZ" altLang="cs-CZ" sz="1000" b="1" dirty="0">
                <a:solidFill>
                  <a:srgbClr val="000000"/>
                </a:solidFill>
              </a:rPr>
              <a:t> Th2 </a:t>
            </a:r>
            <a:r>
              <a:rPr lang="cs-CZ" altLang="cs-CZ" sz="1000" b="1" dirty="0" err="1">
                <a:solidFill>
                  <a:srgbClr val="000000"/>
                </a:solidFill>
              </a:rPr>
              <a:t>inflammation</a:t>
            </a:r>
            <a:r>
              <a:rPr lang="cs-CZ" altLang="cs-CZ" sz="1000" b="1" dirty="0">
                <a:solidFill>
                  <a:srgbClr val="000000"/>
                </a:solidFill>
              </a:rPr>
              <a:t> </a:t>
            </a:r>
            <a:r>
              <a:rPr lang="cs-CZ" altLang="cs-CZ" sz="1000" b="1" dirty="0" err="1">
                <a:solidFill>
                  <a:srgbClr val="000000"/>
                </a:solidFill>
              </a:rPr>
              <a:t>biomarkers</a:t>
            </a:r>
            <a:r>
              <a:rPr lang="cs-CZ" altLang="cs-CZ" sz="1000" b="1" dirty="0">
                <a:solidFill>
                  <a:srgbClr val="000000"/>
                </a:solidFill>
              </a:rPr>
              <a:t> in severe </a:t>
            </a:r>
            <a:r>
              <a:rPr lang="cs-CZ" altLang="cs-CZ" sz="1000" b="1" dirty="0" err="1">
                <a:solidFill>
                  <a:srgbClr val="000000"/>
                </a:solidFill>
              </a:rPr>
              <a:t>asthma</a:t>
            </a:r>
            <a:r>
              <a:rPr lang="cs-CZ" altLang="cs-CZ" sz="1000" b="1" dirty="0">
                <a:solidFill>
                  <a:srgbClr val="000000"/>
                </a:solidFill>
              </a:rPr>
              <a:t>. </a:t>
            </a:r>
            <a:r>
              <a:rPr lang="cs-CZ" altLang="cs-CZ" sz="1000" dirty="0" err="1">
                <a:solidFill>
                  <a:srgbClr val="000000"/>
                </a:solidFill>
              </a:rPr>
              <a:t>Curr</a:t>
            </a:r>
            <a:r>
              <a:rPr lang="cs-CZ" altLang="cs-CZ" sz="1000" dirty="0">
                <a:solidFill>
                  <a:srgbClr val="000000"/>
                </a:solidFill>
              </a:rPr>
              <a:t> </a:t>
            </a:r>
            <a:r>
              <a:rPr lang="cs-CZ" altLang="cs-CZ" sz="1000" dirty="0" err="1">
                <a:solidFill>
                  <a:srgbClr val="000000"/>
                </a:solidFill>
              </a:rPr>
              <a:t>Opin</a:t>
            </a:r>
            <a:r>
              <a:rPr lang="cs-CZ" altLang="cs-CZ" sz="1000" dirty="0">
                <a:solidFill>
                  <a:srgbClr val="000000"/>
                </a:solidFill>
              </a:rPr>
              <a:t> </a:t>
            </a:r>
            <a:r>
              <a:rPr lang="cs-CZ" altLang="cs-CZ" sz="1000" dirty="0" err="1">
                <a:solidFill>
                  <a:srgbClr val="000000"/>
                </a:solidFill>
              </a:rPr>
              <a:t>Pulm</a:t>
            </a:r>
            <a:r>
              <a:rPr lang="cs-CZ" altLang="cs-CZ" sz="1000" dirty="0">
                <a:solidFill>
                  <a:srgbClr val="000000"/>
                </a:solidFill>
              </a:rPr>
              <a:t> Med 2015; 21: 59-68</a:t>
            </a:r>
            <a:endParaRPr lang="en-GB" altLang="cs-CZ" sz="1000" dirty="0">
              <a:solidFill>
                <a:srgbClr val="000000"/>
              </a:solidFill>
            </a:endParaRPr>
          </a:p>
        </p:txBody>
      </p:sp>
    </p:spTree>
    <p:extLst>
      <p:ext uri="{BB962C8B-B14F-4D97-AF65-F5344CB8AC3E}">
        <p14:creationId xmlns:p14="http://schemas.microsoft.com/office/powerpoint/2010/main" val="4077700195"/>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79"/>
        <p:cNvGrpSpPr/>
        <p:nvPr/>
      </p:nvGrpSpPr>
      <p:grpSpPr>
        <a:xfrm>
          <a:off x="0" y="0"/>
          <a:ext cx="0" cy="0"/>
          <a:chOff x="0" y="0"/>
          <a:chExt cx="0" cy="0"/>
        </a:xfrm>
      </p:grpSpPr>
      <p:sp>
        <p:nvSpPr>
          <p:cNvPr id="10" name="Obdélník 9"/>
          <p:cNvSpPr/>
          <p:nvPr/>
        </p:nvSpPr>
        <p:spPr>
          <a:xfrm>
            <a:off x="9758138" y="0"/>
            <a:ext cx="2376264" cy="30243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682" name="Google Shape;682;p21"/>
          <p:cNvSpPr/>
          <p:nvPr/>
        </p:nvSpPr>
        <p:spPr>
          <a:xfrm>
            <a:off x="0" y="6567155"/>
            <a:ext cx="12192000" cy="246181"/>
          </a:xfrm>
          <a:prstGeom prst="rect">
            <a:avLst/>
          </a:prstGeom>
          <a:noFill/>
          <a:ln>
            <a:noFill/>
          </a:ln>
        </p:spPr>
        <p:txBody>
          <a:bodyPr spcFirstLastPara="1" wrap="square" lIns="91425" tIns="45700" rIns="91425" bIns="45700" anchor="t" anchorCtr="0">
            <a:spAutoFit/>
          </a:bodyPr>
          <a:lstStyle/>
          <a:p>
            <a:pPr algn="ctr">
              <a:spcBef>
                <a:spcPts val="0"/>
              </a:spcBef>
              <a:spcAft>
                <a:spcPts val="0"/>
              </a:spcAft>
            </a:pPr>
            <a:r>
              <a:rPr lang="cs-CZ" sz="1000" dirty="0" err="1">
                <a:solidFill>
                  <a:schemeClr val="dk1"/>
                </a:solidFill>
                <a:latin typeface="Arial"/>
                <a:ea typeface="Arial"/>
                <a:cs typeface="Arial"/>
                <a:sym typeface="Arial"/>
              </a:rPr>
              <a:t>Hinks</a:t>
            </a:r>
            <a:r>
              <a:rPr lang="cs-CZ" sz="1000" dirty="0">
                <a:solidFill>
                  <a:schemeClr val="dk1"/>
                </a:solidFill>
                <a:latin typeface="Arial"/>
                <a:ea typeface="Arial"/>
                <a:cs typeface="Arial"/>
                <a:sym typeface="Arial"/>
              </a:rPr>
              <a:t> T et a.: </a:t>
            </a:r>
            <a:r>
              <a:rPr lang="cs-CZ" sz="1000" b="1" dirty="0" err="1"/>
              <a:t>Treatment</a:t>
            </a:r>
            <a:r>
              <a:rPr lang="cs-CZ" sz="1000" b="1" dirty="0"/>
              <a:t> </a:t>
            </a:r>
            <a:r>
              <a:rPr lang="cs-CZ" sz="1000" b="1" dirty="0" err="1"/>
              <a:t>options</a:t>
            </a:r>
            <a:r>
              <a:rPr lang="cs-CZ" sz="1000" b="1" dirty="0"/>
              <a:t> in type-2 </a:t>
            </a:r>
            <a:r>
              <a:rPr lang="cs-CZ" sz="1000" b="1" dirty="0" err="1"/>
              <a:t>low</a:t>
            </a:r>
            <a:r>
              <a:rPr lang="cs-CZ" sz="1000" b="1" dirty="0"/>
              <a:t> </a:t>
            </a:r>
            <a:r>
              <a:rPr lang="cs-CZ" sz="1000" b="1" dirty="0" err="1"/>
              <a:t>asthma</a:t>
            </a:r>
            <a:r>
              <a:rPr lang="cs-CZ" sz="1000" b="1" dirty="0"/>
              <a:t>. </a:t>
            </a:r>
            <a:r>
              <a:rPr lang="cs-CZ" sz="1000" dirty="0"/>
              <a:t>ERJ 2021; 57(1):2000528</a:t>
            </a:r>
            <a:endParaRPr lang="cs-CZ" sz="1000" b="1" dirty="0"/>
          </a:p>
        </p:txBody>
      </p:sp>
      <p:sp>
        <p:nvSpPr>
          <p:cNvPr id="11" name="Nadpis 1">
            <a:extLst>
              <a:ext uri="{FF2B5EF4-FFF2-40B4-BE49-F238E27FC236}">
                <a16:creationId xmlns:a16="http://schemas.microsoft.com/office/drawing/2014/main" id="{48A08686-3E5A-C04B-A653-D2535C99DDD8}"/>
              </a:ext>
            </a:extLst>
          </p:cNvPr>
          <p:cNvSpPr>
            <a:spLocks noGrp="1"/>
          </p:cNvSpPr>
          <p:nvPr>
            <p:ph type="title"/>
          </p:nvPr>
        </p:nvSpPr>
        <p:spPr>
          <a:xfrm>
            <a:off x="664633" y="484094"/>
            <a:ext cx="10075084" cy="1116106"/>
          </a:xfrm>
        </p:spPr>
        <p:txBody>
          <a:bodyPr anchor="t"/>
          <a:lstStyle/>
          <a:p>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Diferenciace</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mezi</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type 2- high / low</a:t>
            </a:r>
          </a:p>
        </p:txBody>
      </p:sp>
      <p:pic>
        <p:nvPicPr>
          <p:cNvPr id="3" name="Picture 2">
            <a:extLst>
              <a:ext uri="{FF2B5EF4-FFF2-40B4-BE49-F238E27FC236}">
                <a16:creationId xmlns:a16="http://schemas.microsoft.com/office/drawing/2014/main" id="{244C24F1-9E22-1C4A-9217-64D0D3F76A2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77403" y="1114148"/>
            <a:ext cx="7849543" cy="5339188"/>
          </a:xfrm>
          <a:prstGeom prst="rect">
            <a:avLst/>
          </a:prstGeom>
        </p:spPr>
      </p:pic>
      <p:sp>
        <p:nvSpPr>
          <p:cNvPr id="4" name="TextBox 3">
            <a:extLst>
              <a:ext uri="{FF2B5EF4-FFF2-40B4-BE49-F238E27FC236}">
                <a16:creationId xmlns:a16="http://schemas.microsoft.com/office/drawing/2014/main" id="{F954FA04-977B-6B44-8AAA-2BC2E8FA825F}"/>
              </a:ext>
            </a:extLst>
          </p:cNvPr>
          <p:cNvSpPr txBox="1"/>
          <p:nvPr/>
        </p:nvSpPr>
        <p:spPr>
          <a:xfrm>
            <a:off x="5879976" y="1352683"/>
            <a:ext cx="1656184" cy="369332"/>
          </a:xfrm>
          <a:prstGeom prst="rect">
            <a:avLst/>
          </a:prstGeom>
          <a:noFill/>
        </p:spPr>
        <p:txBody>
          <a:bodyPr wrap="square" rtlCol="0">
            <a:spAutoFit/>
          </a:bodyPr>
          <a:lstStyle/>
          <a:p>
            <a:r>
              <a:rPr lang="cs-CZ" sz="1800" b="1" dirty="0">
                <a:solidFill>
                  <a:srgbClr val="C00000"/>
                </a:solidFill>
                <a:effectLst>
                  <a:outerShdw dist="50800" dir="2700000" algn="tl" rotWithShape="0">
                    <a:prstClr val="black">
                      <a:alpha val="50000"/>
                    </a:prstClr>
                  </a:outerShdw>
                </a:effectLst>
                <a:latin typeface="Calibri" panose="020F0502020204030204" pitchFamily="34" charset="0"/>
                <a:cs typeface="Calibri" panose="020F0502020204030204" pitchFamily="34" charset="0"/>
              </a:rPr>
              <a:t>1) Je to astma?</a:t>
            </a:r>
          </a:p>
        </p:txBody>
      </p:sp>
      <p:sp>
        <p:nvSpPr>
          <p:cNvPr id="13" name="TextBox 12">
            <a:extLst>
              <a:ext uri="{FF2B5EF4-FFF2-40B4-BE49-F238E27FC236}">
                <a16:creationId xmlns:a16="http://schemas.microsoft.com/office/drawing/2014/main" id="{3ACA88EA-6EB3-D643-860B-4F201A433B7B}"/>
              </a:ext>
            </a:extLst>
          </p:cNvPr>
          <p:cNvSpPr txBox="1"/>
          <p:nvPr/>
        </p:nvSpPr>
        <p:spPr>
          <a:xfrm>
            <a:off x="3863752" y="2975618"/>
            <a:ext cx="2952328" cy="369332"/>
          </a:xfrm>
          <a:prstGeom prst="rect">
            <a:avLst/>
          </a:prstGeom>
          <a:noFill/>
        </p:spPr>
        <p:txBody>
          <a:bodyPr wrap="square" rtlCol="0">
            <a:spAutoFit/>
          </a:bodyPr>
          <a:lstStyle/>
          <a:p>
            <a:pPr algn="ctr"/>
            <a:r>
              <a:rPr lang="cs-CZ" sz="1800" b="1" dirty="0">
                <a:solidFill>
                  <a:srgbClr val="C00000"/>
                </a:solidFill>
                <a:effectLst>
                  <a:outerShdw dist="38100" dir="2700000" algn="tl" rotWithShape="0">
                    <a:prstClr val="black">
                      <a:alpha val="50000"/>
                    </a:prstClr>
                  </a:outerShdw>
                </a:effectLst>
                <a:latin typeface="Calibri" panose="020F0502020204030204" pitchFamily="34" charset="0"/>
                <a:cs typeface="Calibri" panose="020F0502020204030204" pitchFamily="34" charset="0"/>
              </a:rPr>
              <a:t>2) Je to eosinofilní astma?</a:t>
            </a:r>
          </a:p>
        </p:txBody>
      </p:sp>
      <p:sp>
        <p:nvSpPr>
          <p:cNvPr id="14" name="TextBox 13">
            <a:extLst>
              <a:ext uri="{FF2B5EF4-FFF2-40B4-BE49-F238E27FC236}">
                <a16:creationId xmlns:a16="http://schemas.microsoft.com/office/drawing/2014/main" id="{54A0BABC-0ACB-0F42-B971-F0605B9EAE5C}"/>
              </a:ext>
            </a:extLst>
          </p:cNvPr>
          <p:cNvSpPr txBox="1"/>
          <p:nvPr/>
        </p:nvSpPr>
        <p:spPr>
          <a:xfrm>
            <a:off x="767408" y="2975618"/>
            <a:ext cx="2952328" cy="369332"/>
          </a:xfrm>
          <a:prstGeom prst="rect">
            <a:avLst/>
          </a:prstGeom>
          <a:noFill/>
        </p:spPr>
        <p:txBody>
          <a:bodyPr wrap="square" rtlCol="0">
            <a:spAutoFit/>
          </a:bodyPr>
          <a:lstStyle/>
          <a:p>
            <a:pPr algn="ctr"/>
            <a:r>
              <a:rPr lang="cs-CZ" sz="1800" b="1" dirty="0">
                <a:solidFill>
                  <a:srgbClr val="C00000"/>
                </a:solidFill>
                <a:effectLst>
                  <a:outerShdw dist="38100" dir="2700000" algn="tl" rotWithShape="0">
                    <a:prstClr val="black">
                      <a:alpha val="50000"/>
                    </a:prstClr>
                  </a:outerShdw>
                </a:effectLst>
                <a:latin typeface="Calibri" panose="020F0502020204030204" pitchFamily="34" charset="0"/>
                <a:cs typeface="Calibri" panose="020F0502020204030204" pitchFamily="34" charset="0"/>
              </a:rPr>
              <a:t>3) Je to alergické astma?</a:t>
            </a:r>
          </a:p>
        </p:txBody>
      </p:sp>
      <p:sp>
        <p:nvSpPr>
          <p:cNvPr id="5" name="Rectangle 4">
            <a:extLst>
              <a:ext uri="{FF2B5EF4-FFF2-40B4-BE49-F238E27FC236}">
                <a16:creationId xmlns:a16="http://schemas.microsoft.com/office/drawing/2014/main" id="{66ED1A42-1665-A54E-A3AF-5E064B44BABF}"/>
              </a:ext>
            </a:extLst>
          </p:cNvPr>
          <p:cNvSpPr/>
          <p:nvPr/>
        </p:nvSpPr>
        <p:spPr>
          <a:xfrm>
            <a:off x="335360" y="3344950"/>
            <a:ext cx="10945216" cy="310838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2" name="Rectangle 11">
            <a:extLst>
              <a:ext uri="{FF2B5EF4-FFF2-40B4-BE49-F238E27FC236}">
                <a16:creationId xmlns:a16="http://schemas.microsoft.com/office/drawing/2014/main" id="{6A7A45F2-FB5C-234E-8E07-48E3C39715FC}"/>
              </a:ext>
            </a:extLst>
          </p:cNvPr>
          <p:cNvSpPr/>
          <p:nvPr/>
        </p:nvSpPr>
        <p:spPr>
          <a:xfrm>
            <a:off x="6205895" y="1756801"/>
            <a:ext cx="4431046" cy="121881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5" name="Rectangle 14">
            <a:extLst>
              <a:ext uri="{FF2B5EF4-FFF2-40B4-BE49-F238E27FC236}">
                <a16:creationId xmlns:a16="http://schemas.microsoft.com/office/drawing/2014/main" id="{C2C03EAD-108F-4041-BFA2-9D57C4690834}"/>
              </a:ext>
            </a:extLst>
          </p:cNvPr>
          <p:cNvSpPr/>
          <p:nvPr/>
        </p:nvSpPr>
        <p:spPr>
          <a:xfrm>
            <a:off x="6915126" y="2735541"/>
            <a:ext cx="2711820" cy="121881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705185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79"/>
        <p:cNvGrpSpPr/>
        <p:nvPr/>
      </p:nvGrpSpPr>
      <p:grpSpPr>
        <a:xfrm>
          <a:off x="0" y="0"/>
          <a:ext cx="0" cy="0"/>
          <a:chOff x="0" y="0"/>
          <a:chExt cx="0" cy="0"/>
        </a:xfrm>
      </p:grpSpPr>
      <p:sp>
        <p:nvSpPr>
          <p:cNvPr id="10" name="Obdélník 9"/>
          <p:cNvSpPr/>
          <p:nvPr/>
        </p:nvSpPr>
        <p:spPr>
          <a:xfrm>
            <a:off x="9758138" y="0"/>
            <a:ext cx="2376264" cy="30243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682" name="Google Shape;682;p21"/>
          <p:cNvSpPr/>
          <p:nvPr/>
        </p:nvSpPr>
        <p:spPr>
          <a:xfrm>
            <a:off x="0" y="6567155"/>
            <a:ext cx="12192000" cy="246181"/>
          </a:xfrm>
          <a:prstGeom prst="rect">
            <a:avLst/>
          </a:prstGeom>
          <a:noFill/>
          <a:ln>
            <a:noFill/>
          </a:ln>
        </p:spPr>
        <p:txBody>
          <a:bodyPr spcFirstLastPara="1" wrap="square" lIns="91425" tIns="45700" rIns="91425" bIns="45700" anchor="t" anchorCtr="0">
            <a:spAutoFit/>
          </a:bodyPr>
          <a:lstStyle/>
          <a:p>
            <a:pPr algn="ctr">
              <a:spcBef>
                <a:spcPts val="0"/>
              </a:spcBef>
              <a:spcAft>
                <a:spcPts val="0"/>
              </a:spcAft>
            </a:pPr>
            <a:r>
              <a:rPr lang="cs-CZ" sz="1000" dirty="0" err="1">
                <a:solidFill>
                  <a:schemeClr val="dk1"/>
                </a:solidFill>
                <a:latin typeface="Arial"/>
                <a:ea typeface="Arial"/>
                <a:cs typeface="Arial"/>
                <a:sym typeface="Arial"/>
              </a:rPr>
              <a:t>Hinks</a:t>
            </a:r>
            <a:r>
              <a:rPr lang="cs-CZ" sz="1000" dirty="0">
                <a:solidFill>
                  <a:schemeClr val="dk1"/>
                </a:solidFill>
                <a:latin typeface="Arial"/>
                <a:ea typeface="Arial"/>
                <a:cs typeface="Arial"/>
                <a:sym typeface="Arial"/>
              </a:rPr>
              <a:t> T et a.: </a:t>
            </a:r>
            <a:r>
              <a:rPr lang="cs-CZ" sz="1000" b="1" dirty="0" err="1"/>
              <a:t>Treatment</a:t>
            </a:r>
            <a:r>
              <a:rPr lang="cs-CZ" sz="1000" b="1" dirty="0"/>
              <a:t> </a:t>
            </a:r>
            <a:r>
              <a:rPr lang="cs-CZ" sz="1000" b="1" dirty="0" err="1"/>
              <a:t>options</a:t>
            </a:r>
            <a:r>
              <a:rPr lang="cs-CZ" sz="1000" b="1" dirty="0"/>
              <a:t> in type-2 </a:t>
            </a:r>
            <a:r>
              <a:rPr lang="cs-CZ" sz="1000" b="1" dirty="0" err="1"/>
              <a:t>low</a:t>
            </a:r>
            <a:r>
              <a:rPr lang="cs-CZ" sz="1000" b="1" dirty="0"/>
              <a:t> </a:t>
            </a:r>
            <a:r>
              <a:rPr lang="cs-CZ" sz="1000" b="1" dirty="0" err="1"/>
              <a:t>asthma</a:t>
            </a:r>
            <a:r>
              <a:rPr lang="cs-CZ" sz="1000" b="1" dirty="0"/>
              <a:t>. </a:t>
            </a:r>
            <a:r>
              <a:rPr lang="cs-CZ" sz="1000" dirty="0"/>
              <a:t>ERJ 2021; 57(1):2000528</a:t>
            </a:r>
            <a:endParaRPr lang="cs-CZ" sz="1000" b="1" dirty="0"/>
          </a:p>
        </p:txBody>
      </p:sp>
      <p:sp>
        <p:nvSpPr>
          <p:cNvPr id="11" name="Nadpis 1">
            <a:extLst>
              <a:ext uri="{FF2B5EF4-FFF2-40B4-BE49-F238E27FC236}">
                <a16:creationId xmlns:a16="http://schemas.microsoft.com/office/drawing/2014/main" id="{48A08686-3E5A-C04B-A653-D2535C99DDD8}"/>
              </a:ext>
            </a:extLst>
          </p:cNvPr>
          <p:cNvSpPr>
            <a:spLocks noGrp="1"/>
          </p:cNvSpPr>
          <p:nvPr>
            <p:ph type="title"/>
          </p:nvPr>
        </p:nvSpPr>
        <p:spPr>
          <a:xfrm>
            <a:off x="664633" y="484094"/>
            <a:ext cx="10075084" cy="1116106"/>
          </a:xfrm>
        </p:spPr>
        <p:txBody>
          <a:bodyPr anchor="t"/>
          <a:lstStyle/>
          <a:p>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Diferenciace</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mezi</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type 2- high / low</a:t>
            </a:r>
          </a:p>
        </p:txBody>
      </p:sp>
      <p:pic>
        <p:nvPicPr>
          <p:cNvPr id="3" name="Picture 2">
            <a:extLst>
              <a:ext uri="{FF2B5EF4-FFF2-40B4-BE49-F238E27FC236}">
                <a16:creationId xmlns:a16="http://schemas.microsoft.com/office/drawing/2014/main" id="{244C24F1-9E22-1C4A-9217-64D0D3F76A2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77403" y="1114148"/>
            <a:ext cx="7849543" cy="5339188"/>
          </a:xfrm>
          <a:prstGeom prst="rect">
            <a:avLst/>
          </a:prstGeom>
        </p:spPr>
      </p:pic>
      <p:sp>
        <p:nvSpPr>
          <p:cNvPr id="4" name="TextBox 3">
            <a:extLst>
              <a:ext uri="{FF2B5EF4-FFF2-40B4-BE49-F238E27FC236}">
                <a16:creationId xmlns:a16="http://schemas.microsoft.com/office/drawing/2014/main" id="{F954FA04-977B-6B44-8AAA-2BC2E8FA825F}"/>
              </a:ext>
            </a:extLst>
          </p:cNvPr>
          <p:cNvSpPr txBox="1"/>
          <p:nvPr/>
        </p:nvSpPr>
        <p:spPr>
          <a:xfrm>
            <a:off x="5879976" y="1352683"/>
            <a:ext cx="1656184" cy="369332"/>
          </a:xfrm>
          <a:prstGeom prst="rect">
            <a:avLst/>
          </a:prstGeom>
          <a:noFill/>
        </p:spPr>
        <p:txBody>
          <a:bodyPr wrap="square" rtlCol="0">
            <a:spAutoFit/>
          </a:bodyPr>
          <a:lstStyle/>
          <a:p>
            <a:r>
              <a:rPr lang="cs-CZ" sz="1800" b="1" dirty="0">
                <a:solidFill>
                  <a:srgbClr val="C00000"/>
                </a:solidFill>
                <a:effectLst>
                  <a:outerShdw dist="50800" dir="2700000" algn="tl" rotWithShape="0">
                    <a:prstClr val="black">
                      <a:alpha val="50000"/>
                    </a:prstClr>
                  </a:outerShdw>
                </a:effectLst>
                <a:latin typeface="Calibri" panose="020F0502020204030204" pitchFamily="34" charset="0"/>
                <a:cs typeface="Calibri" panose="020F0502020204030204" pitchFamily="34" charset="0"/>
              </a:rPr>
              <a:t>1) Je to astma?</a:t>
            </a:r>
          </a:p>
        </p:txBody>
      </p:sp>
      <p:sp>
        <p:nvSpPr>
          <p:cNvPr id="13" name="TextBox 12">
            <a:extLst>
              <a:ext uri="{FF2B5EF4-FFF2-40B4-BE49-F238E27FC236}">
                <a16:creationId xmlns:a16="http://schemas.microsoft.com/office/drawing/2014/main" id="{3ACA88EA-6EB3-D643-860B-4F201A433B7B}"/>
              </a:ext>
            </a:extLst>
          </p:cNvPr>
          <p:cNvSpPr txBox="1"/>
          <p:nvPr/>
        </p:nvSpPr>
        <p:spPr>
          <a:xfrm>
            <a:off x="3863752" y="2975618"/>
            <a:ext cx="2952328" cy="369332"/>
          </a:xfrm>
          <a:prstGeom prst="rect">
            <a:avLst/>
          </a:prstGeom>
          <a:noFill/>
        </p:spPr>
        <p:txBody>
          <a:bodyPr wrap="square" rtlCol="0">
            <a:spAutoFit/>
          </a:bodyPr>
          <a:lstStyle/>
          <a:p>
            <a:pPr algn="ctr"/>
            <a:r>
              <a:rPr lang="cs-CZ" sz="1800" b="1" dirty="0">
                <a:solidFill>
                  <a:srgbClr val="C00000"/>
                </a:solidFill>
                <a:effectLst>
                  <a:outerShdw dist="38100" dir="2700000" algn="tl" rotWithShape="0">
                    <a:prstClr val="black">
                      <a:alpha val="50000"/>
                    </a:prstClr>
                  </a:outerShdw>
                </a:effectLst>
                <a:latin typeface="Calibri" panose="020F0502020204030204" pitchFamily="34" charset="0"/>
                <a:cs typeface="Calibri" panose="020F0502020204030204" pitchFamily="34" charset="0"/>
              </a:rPr>
              <a:t>2) Je to eosinofilní astma?</a:t>
            </a:r>
          </a:p>
        </p:txBody>
      </p:sp>
      <p:sp>
        <p:nvSpPr>
          <p:cNvPr id="14" name="TextBox 13">
            <a:extLst>
              <a:ext uri="{FF2B5EF4-FFF2-40B4-BE49-F238E27FC236}">
                <a16:creationId xmlns:a16="http://schemas.microsoft.com/office/drawing/2014/main" id="{54A0BABC-0ACB-0F42-B971-F0605B9EAE5C}"/>
              </a:ext>
            </a:extLst>
          </p:cNvPr>
          <p:cNvSpPr txBox="1"/>
          <p:nvPr/>
        </p:nvSpPr>
        <p:spPr>
          <a:xfrm>
            <a:off x="767408" y="2975618"/>
            <a:ext cx="2952328" cy="369332"/>
          </a:xfrm>
          <a:prstGeom prst="rect">
            <a:avLst/>
          </a:prstGeom>
          <a:noFill/>
        </p:spPr>
        <p:txBody>
          <a:bodyPr wrap="square" rtlCol="0">
            <a:spAutoFit/>
          </a:bodyPr>
          <a:lstStyle/>
          <a:p>
            <a:pPr algn="ctr"/>
            <a:r>
              <a:rPr lang="cs-CZ" sz="1800" b="1" dirty="0">
                <a:solidFill>
                  <a:srgbClr val="C00000"/>
                </a:solidFill>
                <a:effectLst>
                  <a:outerShdw dist="38100" dir="2700000" algn="tl" rotWithShape="0">
                    <a:prstClr val="black">
                      <a:alpha val="50000"/>
                    </a:prstClr>
                  </a:outerShdw>
                </a:effectLst>
                <a:latin typeface="Calibri" panose="020F0502020204030204" pitchFamily="34" charset="0"/>
                <a:cs typeface="Calibri" panose="020F0502020204030204" pitchFamily="34" charset="0"/>
              </a:rPr>
              <a:t>3) Je to alergické astma?</a:t>
            </a:r>
          </a:p>
        </p:txBody>
      </p:sp>
    </p:spTree>
    <p:extLst>
      <p:ext uri="{BB962C8B-B14F-4D97-AF65-F5344CB8AC3E}">
        <p14:creationId xmlns:p14="http://schemas.microsoft.com/office/powerpoint/2010/main" val="610891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50"/>
        <p:cNvGrpSpPr/>
        <p:nvPr/>
      </p:nvGrpSpPr>
      <p:grpSpPr>
        <a:xfrm>
          <a:off x="0" y="0"/>
          <a:ext cx="0" cy="0"/>
          <a:chOff x="0" y="0"/>
          <a:chExt cx="0" cy="0"/>
        </a:xfrm>
      </p:grpSpPr>
      <p:sp>
        <p:nvSpPr>
          <p:cNvPr id="451" name="Google Shape;451;p7"/>
          <p:cNvSpPr/>
          <p:nvPr/>
        </p:nvSpPr>
        <p:spPr>
          <a:xfrm>
            <a:off x="5879976" y="-3627"/>
            <a:ext cx="6312024" cy="6858000"/>
          </a:xfrm>
          <a:prstGeom prst="rect">
            <a:avLst/>
          </a:prstGeom>
          <a:gradFill>
            <a:gsLst>
              <a:gs pos="0">
                <a:srgbClr val="BEC7C3"/>
              </a:gs>
              <a:gs pos="49000">
                <a:srgbClr val="BEC7C3"/>
              </a:gs>
              <a:gs pos="83000">
                <a:schemeClr val="lt1"/>
              </a:gs>
              <a:gs pos="100000">
                <a:schemeClr val="lt1"/>
              </a:gs>
            </a:gsLst>
            <a:lin ang="10440000" scaled="0"/>
          </a:gradFill>
          <a:ln>
            <a:noFill/>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52" name="Google Shape;452;p7"/>
          <p:cNvSpPr/>
          <p:nvPr/>
        </p:nvSpPr>
        <p:spPr>
          <a:xfrm>
            <a:off x="-25045" y="-3627"/>
            <a:ext cx="5905023" cy="6858000"/>
          </a:xfrm>
          <a:prstGeom prst="rect">
            <a:avLst/>
          </a:prstGeom>
          <a:gradFill>
            <a:gsLst>
              <a:gs pos="0">
                <a:srgbClr val="DEC59C"/>
              </a:gs>
              <a:gs pos="60000">
                <a:srgbClr val="DEC59C"/>
              </a:gs>
              <a:gs pos="94000">
                <a:schemeClr val="lt1"/>
              </a:gs>
              <a:gs pos="100000">
                <a:schemeClr val="lt1"/>
              </a:gs>
            </a:gsLst>
            <a:lin ang="0" scaled="0"/>
          </a:gradFill>
          <a:ln>
            <a:noFill/>
          </a:ln>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53" name="Google Shape;453;p7"/>
          <p:cNvSpPr/>
          <p:nvPr/>
        </p:nvSpPr>
        <p:spPr>
          <a:xfrm>
            <a:off x="1919536"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54" name="Google Shape;454;p7"/>
          <p:cNvSpPr/>
          <p:nvPr/>
        </p:nvSpPr>
        <p:spPr>
          <a:xfrm>
            <a:off x="2423592"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55" name="Google Shape;455;p7"/>
          <p:cNvSpPr/>
          <p:nvPr/>
        </p:nvSpPr>
        <p:spPr>
          <a:xfrm>
            <a:off x="2965902"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56" name="Google Shape;456;p7"/>
          <p:cNvSpPr/>
          <p:nvPr/>
        </p:nvSpPr>
        <p:spPr>
          <a:xfrm>
            <a:off x="3469958"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57" name="Google Shape;457;p7"/>
          <p:cNvSpPr/>
          <p:nvPr/>
        </p:nvSpPr>
        <p:spPr>
          <a:xfrm>
            <a:off x="3935760"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58" name="Google Shape;458;p7"/>
          <p:cNvSpPr/>
          <p:nvPr/>
        </p:nvSpPr>
        <p:spPr>
          <a:xfrm>
            <a:off x="4439816"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59" name="Google Shape;459;p7"/>
          <p:cNvSpPr/>
          <p:nvPr/>
        </p:nvSpPr>
        <p:spPr>
          <a:xfrm>
            <a:off x="4982126"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60" name="Google Shape;460;p7"/>
          <p:cNvSpPr/>
          <p:nvPr/>
        </p:nvSpPr>
        <p:spPr>
          <a:xfrm>
            <a:off x="5486182"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61" name="Google Shape;461;p7"/>
          <p:cNvSpPr/>
          <p:nvPr/>
        </p:nvSpPr>
        <p:spPr>
          <a:xfrm>
            <a:off x="6023992"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62" name="Google Shape;462;p7"/>
          <p:cNvSpPr/>
          <p:nvPr/>
        </p:nvSpPr>
        <p:spPr>
          <a:xfrm>
            <a:off x="6528048"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63" name="Google Shape;463;p7"/>
          <p:cNvSpPr/>
          <p:nvPr/>
        </p:nvSpPr>
        <p:spPr>
          <a:xfrm>
            <a:off x="7070358"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64" name="Google Shape;464;p7"/>
          <p:cNvSpPr/>
          <p:nvPr/>
        </p:nvSpPr>
        <p:spPr>
          <a:xfrm>
            <a:off x="7574414"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65" name="Google Shape;465;p7"/>
          <p:cNvSpPr/>
          <p:nvPr/>
        </p:nvSpPr>
        <p:spPr>
          <a:xfrm>
            <a:off x="8040216"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66" name="Google Shape;466;p7"/>
          <p:cNvSpPr/>
          <p:nvPr/>
        </p:nvSpPr>
        <p:spPr>
          <a:xfrm>
            <a:off x="8544272"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67" name="Google Shape;467;p7"/>
          <p:cNvSpPr/>
          <p:nvPr/>
        </p:nvSpPr>
        <p:spPr>
          <a:xfrm>
            <a:off x="9086582"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68" name="Google Shape;468;p7"/>
          <p:cNvSpPr/>
          <p:nvPr/>
        </p:nvSpPr>
        <p:spPr>
          <a:xfrm>
            <a:off x="9590638" y="1606033"/>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b="1">
              <a:solidFill>
                <a:srgbClr val="B92D00"/>
              </a:solidFill>
              <a:latin typeface="Calibri"/>
              <a:ea typeface="Calibri"/>
              <a:cs typeface="Calibri"/>
              <a:sym typeface="Calibri"/>
            </a:endParaRPr>
          </a:p>
        </p:txBody>
      </p:sp>
      <p:sp>
        <p:nvSpPr>
          <p:cNvPr id="469" name="Google Shape;469;p7"/>
          <p:cNvSpPr/>
          <p:nvPr/>
        </p:nvSpPr>
        <p:spPr>
          <a:xfrm>
            <a:off x="4016152" y="1291742"/>
            <a:ext cx="216024" cy="144016"/>
          </a:xfrm>
          <a:prstGeom prst="irregularSeal2">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70" name="Google Shape;470;p7"/>
          <p:cNvSpPr/>
          <p:nvPr/>
        </p:nvSpPr>
        <p:spPr>
          <a:xfrm>
            <a:off x="3512096" y="1093593"/>
            <a:ext cx="216024" cy="144016"/>
          </a:xfrm>
          <a:prstGeom prst="irregularSeal2">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71" name="Google Shape;471;p7"/>
          <p:cNvSpPr/>
          <p:nvPr/>
        </p:nvSpPr>
        <p:spPr>
          <a:xfrm>
            <a:off x="3908140" y="1093593"/>
            <a:ext cx="216024" cy="144016"/>
          </a:xfrm>
          <a:prstGeom prst="irregularSeal2">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72" name="Google Shape;472;p7"/>
          <p:cNvSpPr/>
          <p:nvPr/>
        </p:nvSpPr>
        <p:spPr>
          <a:xfrm>
            <a:off x="3575720" y="1390009"/>
            <a:ext cx="216024" cy="144016"/>
          </a:xfrm>
          <a:prstGeom prst="irregularSeal2">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73" name="Google Shape;473;p7"/>
          <p:cNvSpPr/>
          <p:nvPr/>
        </p:nvSpPr>
        <p:spPr>
          <a:xfrm>
            <a:off x="3215680" y="1318001"/>
            <a:ext cx="216024" cy="144016"/>
          </a:xfrm>
          <a:prstGeom prst="irregularSeal2">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74" name="Google Shape;474;p7"/>
          <p:cNvSpPr txBox="1"/>
          <p:nvPr/>
        </p:nvSpPr>
        <p:spPr>
          <a:xfrm>
            <a:off x="2136710" y="1035904"/>
            <a:ext cx="1511018" cy="26161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100" b="1">
                <a:solidFill>
                  <a:srgbClr val="2F2B20"/>
                </a:solidFill>
                <a:latin typeface="Arial"/>
                <a:ea typeface="Arial"/>
                <a:cs typeface="Arial"/>
                <a:sym typeface="Arial"/>
              </a:rPr>
              <a:t>bacteria / moulds</a:t>
            </a:r>
            <a:endParaRPr sz="1100" b="1">
              <a:solidFill>
                <a:srgbClr val="2F2B20"/>
              </a:solidFill>
              <a:latin typeface="Arial"/>
              <a:ea typeface="Arial"/>
              <a:cs typeface="Arial"/>
              <a:sym typeface="Arial"/>
            </a:endParaRPr>
          </a:p>
        </p:txBody>
      </p:sp>
      <p:sp>
        <p:nvSpPr>
          <p:cNvPr id="475" name="Google Shape;475;p7"/>
          <p:cNvSpPr/>
          <p:nvPr/>
        </p:nvSpPr>
        <p:spPr>
          <a:xfrm>
            <a:off x="2927648" y="1532949"/>
            <a:ext cx="1440160" cy="1141095"/>
          </a:xfrm>
          <a:prstGeom prst="star4">
            <a:avLst>
              <a:gd name="adj" fmla="val 18423"/>
            </a:avLst>
          </a:prstGeom>
          <a:gradFill>
            <a:gsLst>
              <a:gs pos="0">
                <a:schemeClr val="dk1"/>
              </a:gs>
              <a:gs pos="39000">
                <a:schemeClr val="dk1"/>
              </a:gs>
              <a:gs pos="100000">
                <a:srgbClr val="BFB970"/>
              </a:gs>
            </a:gsLst>
            <a:path path="circle">
              <a:fillToRect l="50000" t="50000" r="50000" b="50000"/>
            </a:path>
            <a:tileRect/>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100">
                <a:solidFill>
                  <a:srgbClr val="FFFFFF"/>
                </a:solidFill>
                <a:latin typeface="Calibri"/>
                <a:ea typeface="Calibri"/>
                <a:cs typeface="Calibri"/>
                <a:sym typeface="Calibri"/>
              </a:rPr>
              <a:t>DC</a:t>
            </a:r>
            <a:endParaRPr/>
          </a:p>
        </p:txBody>
      </p:sp>
      <p:sp>
        <p:nvSpPr>
          <p:cNvPr id="476" name="Google Shape;476;p7"/>
          <p:cNvSpPr/>
          <p:nvPr/>
        </p:nvSpPr>
        <p:spPr>
          <a:xfrm>
            <a:off x="3287684" y="2712917"/>
            <a:ext cx="648178" cy="576263"/>
          </a:xfrm>
          <a:prstGeom prst="ellipse">
            <a:avLst/>
          </a:prstGeom>
          <a:gradFill>
            <a:gsLst>
              <a:gs pos="0">
                <a:srgbClr val="BF9044"/>
              </a:gs>
              <a:gs pos="23000">
                <a:srgbClr val="BF9044"/>
              </a:gs>
              <a:gs pos="69000">
                <a:srgbClr val="A47A37"/>
              </a:gs>
              <a:gs pos="97000">
                <a:srgbClr val="997233"/>
              </a:gs>
              <a:gs pos="100000">
                <a:srgbClr val="997233"/>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r>
              <a:rPr lang="cs-CZ" sz="1100" b="1">
                <a:solidFill>
                  <a:srgbClr val="FFFF00"/>
                </a:solidFill>
                <a:latin typeface="Arial"/>
                <a:ea typeface="Arial"/>
                <a:cs typeface="Arial"/>
                <a:sym typeface="Arial"/>
              </a:rPr>
              <a:t>Th0</a:t>
            </a:r>
            <a:endParaRPr sz="1100" b="1">
              <a:solidFill>
                <a:srgbClr val="FFFF00"/>
              </a:solidFill>
              <a:latin typeface="Arial"/>
              <a:ea typeface="Arial"/>
              <a:cs typeface="Arial"/>
              <a:sym typeface="Arial"/>
            </a:endParaRPr>
          </a:p>
        </p:txBody>
      </p:sp>
      <p:sp>
        <p:nvSpPr>
          <p:cNvPr id="477" name="Google Shape;477;p7"/>
          <p:cNvSpPr/>
          <p:nvPr/>
        </p:nvSpPr>
        <p:spPr>
          <a:xfrm>
            <a:off x="4247724" y="3849590"/>
            <a:ext cx="744147" cy="576263"/>
          </a:xfrm>
          <a:prstGeom prst="ellipse">
            <a:avLst/>
          </a:prstGeom>
          <a:gradFill>
            <a:gsLst>
              <a:gs pos="0">
                <a:srgbClr val="92A59D"/>
              </a:gs>
              <a:gs pos="100000">
                <a:srgbClr val="CBDDD6"/>
              </a:gs>
            </a:gsLst>
            <a:lin ang="16200000" scaled="0"/>
          </a:gradFill>
          <a:ln w="9525" cap="flat" cmpd="sng">
            <a:solidFill>
              <a:srgbClr val="909F99"/>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100" b="1">
                <a:solidFill>
                  <a:srgbClr val="C00000"/>
                </a:solidFill>
                <a:latin typeface="Arial"/>
                <a:ea typeface="Arial"/>
                <a:cs typeface="Arial"/>
                <a:sym typeface="Arial"/>
              </a:rPr>
              <a:t>Th17</a:t>
            </a:r>
            <a:endParaRPr sz="1100" b="1">
              <a:solidFill>
                <a:srgbClr val="C00000"/>
              </a:solidFill>
              <a:latin typeface="Arial"/>
              <a:ea typeface="Arial"/>
              <a:cs typeface="Arial"/>
              <a:sym typeface="Arial"/>
            </a:endParaRPr>
          </a:p>
        </p:txBody>
      </p:sp>
      <p:cxnSp>
        <p:nvCxnSpPr>
          <p:cNvPr id="478" name="Google Shape;478;p7"/>
          <p:cNvCxnSpPr>
            <a:cxnSpLocks/>
            <a:stCxn id="476" idx="5"/>
            <a:endCxn id="477" idx="0"/>
          </p:cNvCxnSpPr>
          <p:nvPr/>
        </p:nvCxnSpPr>
        <p:spPr>
          <a:xfrm>
            <a:off x="3840939" y="3204788"/>
            <a:ext cx="778859" cy="644802"/>
          </a:xfrm>
          <a:prstGeom prst="straightConnector1">
            <a:avLst/>
          </a:prstGeom>
          <a:noFill/>
          <a:ln w="25400" cap="flat" cmpd="sng">
            <a:solidFill>
              <a:srgbClr val="B2B2B2"/>
            </a:solidFill>
            <a:prstDash val="solid"/>
            <a:round/>
            <a:headEnd type="none" w="sm" len="sm"/>
            <a:tailEnd type="stealth" w="med" len="med"/>
          </a:ln>
          <a:effectLst>
            <a:outerShdw blurRad="40000" dist="20000" dir="5400000" rotWithShape="0">
              <a:srgbClr val="000000">
                <a:alpha val="37647"/>
              </a:srgbClr>
            </a:outerShdw>
          </a:effectLst>
        </p:spPr>
      </p:cxnSp>
      <p:sp>
        <p:nvSpPr>
          <p:cNvPr id="479" name="Google Shape;479;p7"/>
          <p:cNvSpPr txBox="1"/>
          <p:nvPr/>
        </p:nvSpPr>
        <p:spPr>
          <a:xfrm>
            <a:off x="4151784" y="2350793"/>
            <a:ext cx="788330" cy="300082"/>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900" b="1">
                <a:solidFill>
                  <a:srgbClr val="2F2B20"/>
                </a:solidFill>
                <a:latin typeface="Arial"/>
                <a:ea typeface="Arial"/>
                <a:cs typeface="Arial"/>
                <a:sym typeface="Arial"/>
              </a:rPr>
              <a:t>IL-36</a:t>
            </a:r>
            <a:endParaRPr/>
          </a:p>
          <a:p>
            <a:pPr marL="0" marR="0" lvl="0" indent="0" algn="ctr" rtl="0">
              <a:lnSpc>
                <a:spcPct val="50000"/>
              </a:lnSpc>
              <a:spcBef>
                <a:spcPts val="450"/>
              </a:spcBef>
              <a:spcAft>
                <a:spcPts val="0"/>
              </a:spcAft>
              <a:buNone/>
            </a:pPr>
            <a:r>
              <a:rPr lang="cs-CZ" sz="900" b="1">
                <a:solidFill>
                  <a:srgbClr val="2F2B20"/>
                </a:solidFill>
                <a:latin typeface="Arial"/>
                <a:ea typeface="Arial"/>
                <a:cs typeface="Arial"/>
                <a:sym typeface="Arial"/>
              </a:rPr>
              <a:t>IL-6, TGFβ</a:t>
            </a:r>
            <a:endParaRPr sz="900" b="1">
              <a:solidFill>
                <a:srgbClr val="2F2B20"/>
              </a:solidFill>
              <a:latin typeface="Arial"/>
              <a:ea typeface="Arial"/>
              <a:cs typeface="Arial"/>
              <a:sym typeface="Arial"/>
            </a:endParaRPr>
          </a:p>
        </p:txBody>
      </p:sp>
      <p:sp>
        <p:nvSpPr>
          <p:cNvPr id="480" name="Google Shape;480;p7"/>
          <p:cNvSpPr/>
          <p:nvPr/>
        </p:nvSpPr>
        <p:spPr>
          <a:xfrm>
            <a:off x="5231906" y="4253069"/>
            <a:ext cx="1246479" cy="828359"/>
          </a:xfrm>
          <a:prstGeom prst="ellipse">
            <a:avLst/>
          </a:prstGeom>
          <a:solidFill>
            <a:srgbClr val="8C863E"/>
          </a:solidFill>
          <a:ln>
            <a:noFill/>
          </a:ln>
        </p:spPr>
        <p:txBody>
          <a:bodyPr spcFirstLastPara="1" wrap="square" lIns="91425" tIns="45700" rIns="91425" bIns="45700" anchor="ctr" anchorCtr="0">
            <a:normAutofit/>
          </a:bodyPr>
          <a:lstStyle/>
          <a:p>
            <a:pPr marL="0" marR="0" lvl="0" indent="0" algn="ctr" rtl="0">
              <a:spcBef>
                <a:spcPts val="0"/>
              </a:spcBef>
              <a:spcAft>
                <a:spcPts val="0"/>
              </a:spcAft>
              <a:buNone/>
            </a:pPr>
            <a:r>
              <a:rPr lang="cs-CZ" sz="1100" b="1" dirty="0" err="1">
                <a:solidFill>
                  <a:srgbClr val="FFFF00"/>
                </a:solidFill>
                <a:latin typeface="Arial"/>
                <a:ea typeface="Arial"/>
                <a:cs typeface="Arial"/>
                <a:sym typeface="Arial"/>
              </a:rPr>
              <a:t>neutrophil</a:t>
            </a:r>
            <a:endParaRPr sz="1100" b="1" dirty="0">
              <a:solidFill>
                <a:srgbClr val="FFFF00"/>
              </a:solidFill>
              <a:latin typeface="Arial"/>
              <a:ea typeface="Arial"/>
              <a:cs typeface="Arial"/>
              <a:sym typeface="Arial"/>
            </a:endParaRPr>
          </a:p>
        </p:txBody>
      </p:sp>
      <p:sp>
        <p:nvSpPr>
          <p:cNvPr id="481" name="Google Shape;481;p7"/>
          <p:cNvSpPr txBox="1"/>
          <p:nvPr/>
        </p:nvSpPr>
        <p:spPr>
          <a:xfrm>
            <a:off x="6816080" y="2639801"/>
            <a:ext cx="720080" cy="577081"/>
          </a:xfrm>
          <a:prstGeom prst="rect">
            <a:avLst/>
          </a:prstGeom>
          <a:noFill/>
          <a:ln>
            <a:noFill/>
          </a:ln>
        </p:spPr>
        <p:txBody>
          <a:bodyPr spcFirstLastPara="1" wrap="square" lIns="91425" tIns="45700" rIns="91425" bIns="45700" anchor="t" anchorCtr="0">
            <a:spAutoFit/>
          </a:bodyPr>
          <a:lstStyle/>
          <a:p>
            <a:pPr marL="0" marR="0" lvl="0" indent="0" algn="l" rtl="0">
              <a:lnSpc>
                <a:spcPct val="50000"/>
              </a:lnSpc>
              <a:spcBef>
                <a:spcPts val="0"/>
              </a:spcBef>
              <a:spcAft>
                <a:spcPts val="0"/>
              </a:spcAft>
              <a:buNone/>
            </a:pPr>
            <a:r>
              <a:rPr lang="cs-CZ" sz="900" b="1" dirty="0">
                <a:solidFill>
                  <a:srgbClr val="2F2B20"/>
                </a:solidFill>
                <a:latin typeface="Arial"/>
                <a:ea typeface="Arial"/>
                <a:cs typeface="Arial"/>
                <a:sym typeface="Arial"/>
              </a:rPr>
              <a:t>IL-6</a:t>
            </a:r>
            <a:endParaRPr dirty="0"/>
          </a:p>
          <a:p>
            <a:pPr marL="0" marR="0" lvl="0" indent="0" algn="l" rtl="0">
              <a:lnSpc>
                <a:spcPct val="50000"/>
              </a:lnSpc>
              <a:spcBef>
                <a:spcPts val="450"/>
              </a:spcBef>
              <a:spcAft>
                <a:spcPts val="0"/>
              </a:spcAft>
              <a:buNone/>
            </a:pPr>
            <a:r>
              <a:rPr lang="cs-CZ" sz="900" b="1" dirty="0">
                <a:solidFill>
                  <a:srgbClr val="2F2B20"/>
                </a:solidFill>
                <a:latin typeface="Arial"/>
                <a:ea typeface="Arial"/>
                <a:cs typeface="Arial"/>
                <a:sym typeface="Arial"/>
              </a:rPr>
              <a:t>IL-8</a:t>
            </a:r>
            <a:endParaRPr dirty="0"/>
          </a:p>
          <a:p>
            <a:pPr marL="0" marR="0" lvl="0" indent="0" algn="l" rtl="0">
              <a:lnSpc>
                <a:spcPct val="50000"/>
              </a:lnSpc>
              <a:spcBef>
                <a:spcPts val="450"/>
              </a:spcBef>
              <a:spcAft>
                <a:spcPts val="0"/>
              </a:spcAft>
              <a:buNone/>
            </a:pPr>
            <a:r>
              <a:rPr lang="cs-CZ" sz="900" b="1" dirty="0">
                <a:solidFill>
                  <a:srgbClr val="2F2B20"/>
                </a:solidFill>
                <a:latin typeface="Arial"/>
                <a:ea typeface="Arial"/>
                <a:cs typeface="Arial"/>
                <a:sym typeface="Arial"/>
              </a:rPr>
              <a:t>TNFα</a:t>
            </a:r>
            <a:endParaRPr dirty="0"/>
          </a:p>
          <a:p>
            <a:pPr marL="0" marR="0" lvl="0" indent="0" algn="l" rtl="0">
              <a:lnSpc>
                <a:spcPct val="50000"/>
              </a:lnSpc>
              <a:spcBef>
                <a:spcPts val="450"/>
              </a:spcBef>
              <a:spcAft>
                <a:spcPts val="0"/>
              </a:spcAft>
              <a:buNone/>
            </a:pPr>
            <a:r>
              <a:rPr lang="cs-CZ" sz="900" b="1" dirty="0">
                <a:solidFill>
                  <a:srgbClr val="2F2B20"/>
                </a:solidFill>
                <a:latin typeface="Arial"/>
                <a:ea typeface="Arial"/>
                <a:cs typeface="Arial"/>
                <a:sym typeface="Arial"/>
              </a:rPr>
              <a:t>LTB</a:t>
            </a:r>
            <a:r>
              <a:rPr lang="cs-CZ" sz="900" b="1" baseline="-25000" dirty="0">
                <a:solidFill>
                  <a:srgbClr val="2F2B20"/>
                </a:solidFill>
                <a:latin typeface="Arial"/>
                <a:ea typeface="Arial"/>
                <a:cs typeface="Arial"/>
                <a:sym typeface="Arial"/>
              </a:rPr>
              <a:t>4</a:t>
            </a:r>
            <a:endParaRPr dirty="0"/>
          </a:p>
        </p:txBody>
      </p:sp>
      <p:sp>
        <p:nvSpPr>
          <p:cNvPr id="482" name="Google Shape;482;p7"/>
          <p:cNvSpPr/>
          <p:nvPr/>
        </p:nvSpPr>
        <p:spPr>
          <a:xfrm>
            <a:off x="8040216" y="4210126"/>
            <a:ext cx="719962" cy="576263"/>
          </a:xfrm>
          <a:prstGeom prst="ellipse">
            <a:avLst/>
          </a:prstGeom>
          <a:gradFill>
            <a:gsLst>
              <a:gs pos="0">
                <a:srgbClr val="96C3C1"/>
              </a:gs>
              <a:gs pos="100000">
                <a:srgbClr val="C6F0F0"/>
              </a:gs>
            </a:gsLst>
            <a:lin ang="16200000" scaled="0"/>
          </a:gradFill>
          <a:ln w="9525" cap="flat" cmpd="sng">
            <a:solidFill>
              <a:srgbClr val="97B9B8"/>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050" b="1" dirty="0" err="1">
                <a:solidFill>
                  <a:srgbClr val="002060"/>
                </a:solidFill>
                <a:latin typeface="Arial"/>
                <a:ea typeface="Arial"/>
                <a:cs typeface="Arial"/>
                <a:sym typeface="Arial"/>
              </a:rPr>
              <a:t>LTi</a:t>
            </a:r>
            <a:endParaRPr sz="1050" b="1" dirty="0">
              <a:solidFill>
                <a:srgbClr val="002060"/>
              </a:solidFill>
              <a:latin typeface="Arial"/>
              <a:ea typeface="Arial"/>
              <a:cs typeface="Arial"/>
              <a:sym typeface="Arial"/>
            </a:endParaRPr>
          </a:p>
          <a:p>
            <a:pPr marL="0" marR="0" lvl="0" indent="0" algn="ctr" rtl="0">
              <a:spcBef>
                <a:spcPts val="0"/>
              </a:spcBef>
              <a:spcAft>
                <a:spcPts val="0"/>
              </a:spcAft>
              <a:buNone/>
            </a:pPr>
            <a:r>
              <a:rPr lang="cs-CZ" sz="1050" b="1" dirty="0">
                <a:solidFill>
                  <a:srgbClr val="002060"/>
                </a:solidFill>
                <a:latin typeface="Arial"/>
                <a:ea typeface="Arial"/>
                <a:cs typeface="Arial"/>
                <a:sym typeface="Arial"/>
              </a:rPr>
              <a:t>ILC3</a:t>
            </a:r>
            <a:endParaRPr sz="1050" b="1" dirty="0">
              <a:solidFill>
                <a:srgbClr val="002060"/>
              </a:solidFill>
              <a:latin typeface="Arial"/>
              <a:ea typeface="Arial"/>
              <a:cs typeface="Arial"/>
              <a:sym typeface="Arial"/>
            </a:endParaRPr>
          </a:p>
        </p:txBody>
      </p:sp>
      <p:cxnSp>
        <p:nvCxnSpPr>
          <p:cNvPr id="483" name="Google Shape;483;p7"/>
          <p:cNvCxnSpPr>
            <a:cxnSpLocks/>
            <a:stCxn id="482" idx="1"/>
          </p:cNvCxnSpPr>
          <p:nvPr/>
        </p:nvCxnSpPr>
        <p:spPr>
          <a:xfrm flipH="1" flipV="1">
            <a:off x="8132571" y="2038081"/>
            <a:ext cx="13081" cy="2256437"/>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484" name="Google Shape;484;p7"/>
          <p:cNvSpPr txBox="1"/>
          <p:nvPr/>
        </p:nvSpPr>
        <p:spPr>
          <a:xfrm>
            <a:off x="8112224" y="2639800"/>
            <a:ext cx="576064" cy="300082"/>
          </a:xfrm>
          <a:prstGeom prst="rect">
            <a:avLst/>
          </a:prstGeom>
          <a:noFill/>
          <a:ln>
            <a:noFill/>
          </a:ln>
        </p:spPr>
        <p:txBody>
          <a:bodyPr spcFirstLastPara="1" wrap="square" lIns="91425" tIns="45700" rIns="91425" bIns="45700" anchor="t" anchorCtr="0">
            <a:spAutoFit/>
          </a:bodyPr>
          <a:lstStyle/>
          <a:p>
            <a:pPr marL="0" marR="0" lvl="0" indent="0" algn="l" rtl="0">
              <a:lnSpc>
                <a:spcPct val="50000"/>
              </a:lnSpc>
              <a:spcBef>
                <a:spcPts val="0"/>
              </a:spcBef>
              <a:spcAft>
                <a:spcPts val="0"/>
              </a:spcAft>
              <a:buNone/>
            </a:pPr>
            <a:r>
              <a:rPr lang="cs-CZ" sz="900" b="1" dirty="0">
                <a:solidFill>
                  <a:srgbClr val="2F2B20"/>
                </a:solidFill>
                <a:latin typeface="Arial"/>
                <a:ea typeface="Arial"/>
                <a:cs typeface="Arial"/>
                <a:sym typeface="Arial"/>
              </a:rPr>
              <a:t>IL-17</a:t>
            </a:r>
            <a:endParaRPr dirty="0"/>
          </a:p>
          <a:p>
            <a:pPr marL="0" marR="0" lvl="0" indent="0" algn="l" rtl="0">
              <a:lnSpc>
                <a:spcPct val="50000"/>
              </a:lnSpc>
              <a:spcBef>
                <a:spcPts val="450"/>
              </a:spcBef>
              <a:spcAft>
                <a:spcPts val="0"/>
              </a:spcAft>
              <a:buNone/>
            </a:pPr>
            <a:r>
              <a:rPr lang="cs-CZ" sz="900" b="1" dirty="0">
                <a:solidFill>
                  <a:srgbClr val="2F2B20"/>
                </a:solidFill>
                <a:latin typeface="Arial"/>
                <a:ea typeface="Arial"/>
                <a:cs typeface="Arial"/>
                <a:sym typeface="Arial"/>
              </a:rPr>
              <a:t>IL-22</a:t>
            </a:r>
            <a:endParaRPr dirty="0"/>
          </a:p>
        </p:txBody>
      </p:sp>
      <p:cxnSp>
        <p:nvCxnSpPr>
          <p:cNvPr id="485" name="Google Shape;485;p7"/>
          <p:cNvCxnSpPr/>
          <p:nvPr/>
        </p:nvCxnSpPr>
        <p:spPr>
          <a:xfrm rot="5400000">
            <a:off x="5329583" y="3202238"/>
            <a:ext cx="2625000" cy="348000"/>
          </a:xfrm>
          <a:prstGeom prst="bentConnector2">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sp>
        <p:nvSpPr>
          <p:cNvPr id="486" name="Google Shape;486;p7"/>
          <p:cNvSpPr/>
          <p:nvPr/>
        </p:nvSpPr>
        <p:spPr>
          <a:xfrm>
            <a:off x="8400256" y="1307757"/>
            <a:ext cx="216024" cy="216024"/>
          </a:xfrm>
          <a:prstGeom prst="star10">
            <a:avLst>
              <a:gd name="adj" fmla="val 42533"/>
              <a:gd name="hf" fmla="val 105146"/>
            </a:avLst>
          </a:prstGeom>
          <a:solidFill>
            <a:srgbClr val="3366FF"/>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87" name="Google Shape;487;p7"/>
          <p:cNvSpPr/>
          <p:nvPr/>
        </p:nvSpPr>
        <p:spPr>
          <a:xfrm>
            <a:off x="8902997" y="1259958"/>
            <a:ext cx="216024" cy="216024"/>
          </a:xfrm>
          <a:prstGeom prst="star10">
            <a:avLst>
              <a:gd name="adj" fmla="val 42533"/>
              <a:gd name="hf" fmla="val 105146"/>
            </a:avLst>
          </a:prstGeom>
          <a:solidFill>
            <a:srgbClr val="3366FF"/>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88" name="Google Shape;488;p7"/>
          <p:cNvSpPr/>
          <p:nvPr/>
        </p:nvSpPr>
        <p:spPr>
          <a:xfrm>
            <a:off x="8604062" y="1034735"/>
            <a:ext cx="216024" cy="216024"/>
          </a:xfrm>
          <a:prstGeom prst="star10">
            <a:avLst>
              <a:gd name="adj" fmla="val 42533"/>
              <a:gd name="hf" fmla="val 105146"/>
            </a:avLst>
          </a:prstGeom>
          <a:solidFill>
            <a:srgbClr val="3366FF"/>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89" name="Google Shape;489;p7"/>
          <p:cNvSpPr/>
          <p:nvPr/>
        </p:nvSpPr>
        <p:spPr>
          <a:xfrm>
            <a:off x="9096171" y="991891"/>
            <a:ext cx="216024" cy="216024"/>
          </a:xfrm>
          <a:prstGeom prst="star10">
            <a:avLst>
              <a:gd name="adj" fmla="val 42533"/>
              <a:gd name="hf" fmla="val 105146"/>
            </a:avLst>
          </a:prstGeom>
          <a:solidFill>
            <a:srgbClr val="3366FF"/>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90" name="Google Shape;490;p7"/>
          <p:cNvSpPr/>
          <p:nvPr/>
        </p:nvSpPr>
        <p:spPr>
          <a:xfrm>
            <a:off x="9345949" y="1233568"/>
            <a:ext cx="216024" cy="216024"/>
          </a:xfrm>
          <a:prstGeom prst="star10">
            <a:avLst>
              <a:gd name="adj" fmla="val 42533"/>
              <a:gd name="hf" fmla="val 105146"/>
            </a:avLst>
          </a:prstGeom>
          <a:solidFill>
            <a:srgbClr val="3366FF"/>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491" name="Google Shape;491;p7"/>
          <p:cNvSpPr/>
          <p:nvPr/>
        </p:nvSpPr>
        <p:spPr>
          <a:xfrm>
            <a:off x="9264352" y="1606033"/>
            <a:ext cx="432048" cy="432048"/>
          </a:xfrm>
          <a:prstGeom prst="irregularSeal2">
            <a:avLst/>
          </a:prstGeom>
          <a:solidFill>
            <a:srgbClr val="FFFF00"/>
          </a:soli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cxnSp>
        <p:nvCxnSpPr>
          <p:cNvPr id="492" name="Google Shape;492;p7"/>
          <p:cNvCxnSpPr>
            <a:cxnSpLocks/>
            <a:endCxn id="482" idx="7"/>
          </p:cNvCxnSpPr>
          <p:nvPr/>
        </p:nvCxnSpPr>
        <p:spPr>
          <a:xfrm rot="5400000">
            <a:off x="7803815" y="2889146"/>
            <a:ext cx="2256299" cy="554444"/>
          </a:xfrm>
          <a:prstGeom prst="bentConnector3">
            <a:avLst>
              <a:gd name="adj1" fmla="val 50000"/>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sp>
        <p:nvSpPr>
          <p:cNvPr id="493" name="Google Shape;493;p7"/>
          <p:cNvSpPr txBox="1"/>
          <p:nvPr/>
        </p:nvSpPr>
        <p:spPr>
          <a:xfrm>
            <a:off x="5663952" y="2567793"/>
            <a:ext cx="576064" cy="438582"/>
          </a:xfrm>
          <a:prstGeom prst="rect">
            <a:avLst/>
          </a:prstGeom>
          <a:noFill/>
          <a:ln>
            <a:noFill/>
          </a:ln>
        </p:spPr>
        <p:txBody>
          <a:bodyPr spcFirstLastPara="1" wrap="square" lIns="91425" tIns="45700" rIns="91425" bIns="45700" anchor="t" anchorCtr="0">
            <a:spAutoFit/>
          </a:bodyPr>
          <a:lstStyle/>
          <a:p>
            <a:pPr marL="0" marR="0" lvl="0" indent="0" algn="r" rtl="0">
              <a:lnSpc>
                <a:spcPct val="50000"/>
              </a:lnSpc>
              <a:spcBef>
                <a:spcPts val="0"/>
              </a:spcBef>
              <a:spcAft>
                <a:spcPts val="0"/>
              </a:spcAft>
              <a:buNone/>
            </a:pPr>
            <a:r>
              <a:rPr lang="cs-CZ" sz="900" b="1">
                <a:solidFill>
                  <a:srgbClr val="2F2B20"/>
                </a:solidFill>
                <a:latin typeface="Arial"/>
                <a:ea typeface="Arial"/>
                <a:cs typeface="Arial"/>
                <a:sym typeface="Arial"/>
              </a:rPr>
              <a:t>IL-17</a:t>
            </a:r>
            <a:endParaRPr/>
          </a:p>
          <a:p>
            <a:pPr marL="0" marR="0" lvl="0" indent="0" algn="r" rtl="0">
              <a:lnSpc>
                <a:spcPct val="50000"/>
              </a:lnSpc>
              <a:spcBef>
                <a:spcPts val="450"/>
              </a:spcBef>
              <a:spcAft>
                <a:spcPts val="0"/>
              </a:spcAft>
              <a:buNone/>
            </a:pPr>
            <a:r>
              <a:rPr lang="cs-CZ" sz="900" b="1">
                <a:solidFill>
                  <a:srgbClr val="2F2B20"/>
                </a:solidFill>
                <a:latin typeface="Arial"/>
                <a:ea typeface="Arial"/>
                <a:cs typeface="Arial"/>
                <a:sym typeface="Arial"/>
              </a:rPr>
              <a:t>IL-22</a:t>
            </a:r>
            <a:endParaRPr/>
          </a:p>
          <a:p>
            <a:pPr marL="0" marR="0" lvl="0" indent="0" algn="r" rtl="0">
              <a:lnSpc>
                <a:spcPct val="50000"/>
              </a:lnSpc>
              <a:spcBef>
                <a:spcPts val="450"/>
              </a:spcBef>
              <a:spcAft>
                <a:spcPts val="0"/>
              </a:spcAft>
              <a:buNone/>
            </a:pPr>
            <a:r>
              <a:rPr lang="cs-CZ" sz="900" b="1">
                <a:solidFill>
                  <a:srgbClr val="2F2B20"/>
                </a:solidFill>
                <a:latin typeface="Arial"/>
                <a:ea typeface="Arial"/>
                <a:cs typeface="Arial"/>
                <a:sym typeface="Arial"/>
              </a:rPr>
              <a:t>TNFα</a:t>
            </a:r>
            <a:endParaRPr/>
          </a:p>
        </p:txBody>
      </p:sp>
      <p:sp>
        <p:nvSpPr>
          <p:cNvPr id="494" name="Google Shape;494;p7"/>
          <p:cNvSpPr/>
          <p:nvPr/>
        </p:nvSpPr>
        <p:spPr>
          <a:xfrm>
            <a:off x="-25046" y="-4614"/>
            <a:ext cx="12217044" cy="502322"/>
          </a:xfrm>
          <a:prstGeom prst="rect">
            <a:avLst/>
          </a:prstGeom>
          <a:gradFill>
            <a:gsLst>
              <a:gs pos="0">
                <a:srgbClr val="AFAA75"/>
              </a:gs>
              <a:gs pos="100000">
                <a:srgbClr val="EAE6B9"/>
              </a:gs>
            </a:gsLst>
            <a:lin ang="16200000" scaled="0"/>
          </a:gradFill>
          <a:ln>
            <a:noFill/>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800" b="1">
                <a:solidFill>
                  <a:srgbClr val="2F2B20"/>
                </a:solidFill>
                <a:latin typeface="Calibri"/>
                <a:ea typeface="Calibri"/>
                <a:cs typeface="Calibri"/>
                <a:sym typeface="Calibri"/>
              </a:rPr>
              <a:t>type 2-low</a:t>
            </a:r>
            <a:endParaRPr/>
          </a:p>
        </p:txBody>
      </p:sp>
      <p:sp>
        <p:nvSpPr>
          <p:cNvPr id="495" name="Google Shape;495;p7"/>
          <p:cNvSpPr/>
          <p:nvPr/>
        </p:nvSpPr>
        <p:spPr>
          <a:xfrm>
            <a:off x="-25047" y="481930"/>
            <a:ext cx="6120747" cy="318224"/>
          </a:xfrm>
          <a:prstGeom prst="rect">
            <a:avLst/>
          </a:prstGeom>
          <a:gradFill>
            <a:gsLst>
              <a:gs pos="0">
                <a:srgbClr val="B7A083"/>
              </a:gs>
              <a:gs pos="100000">
                <a:srgbClr val="EDD8BC"/>
              </a:gs>
            </a:gsLst>
            <a:lin ang="16200000" scaled="0"/>
          </a:gradFill>
          <a:ln>
            <a:noFill/>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100" b="1">
                <a:solidFill>
                  <a:srgbClr val="2F2B20"/>
                </a:solidFill>
                <a:latin typeface="Calibri"/>
                <a:ea typeface="Calibri"/>
                <a:cs typeface="Calibri"/>
                <a:sym typeface="Calibri"/>
              </a:rPr>
              <a:t>Th17/Th1-high</a:t>
            </a:r>
            <a:endParaRPr/>
          </a:p>
        </p:txBody>
      </p:sp>
      <p:sp>
        <p:nvSpPr>
          <p:cNvPr id="496" name="Google Shape;496;p7"/>
          <p:cNvSpPr/>
          <p:nvPr/>
        </p:nvSpPr>
        <p:spPr>
          <a:xfrm>
            <a:off x="6095999" y="476674"/>
            <a:ext cx="6095999" cy="323479"/>
          </a:xfrm>
          <a:prstGeom prst="rect">
            <a:avLst/>
          </a:prstGeom>
          <a:gradFill>
            <a:gsLst>
              <a:gs pos="0">
                <a:srgbClr val="92A59D"/>
              </a:gs>
              <a:gs pos="100000">
                <a:srgbClr val="CBDDD6"/>
              </a:gs>
            </a:gsLst>
            <a:lin ang="16200000" scaled="0"/>
          </a:gradFill>
          <a:ln>
            <a:noFill/>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100" b="1">
                <a:solidFill>
                  <a:srgbClr val="2F2B20"/>
                </a:solidFill>
                <a:latin typeface="Calibri"/>
                <a:ea typeface="Calibri"/>
                <a:cs typeface="Calibri"/>
                <a:sym typeface="Calibri"/>
              </a:rPr>
              <a:t>ILC3/ILC1/NK/NKT-high</a:t>
            </a:r>
            <a:endParaRPr/>
          </a:p>
        </p:txBody>
      </p:sp>
      <p:cxnSp>
        <p:nvCxnSpPr>
          <p:cNvPr id="497" name="Google Shape;497;p7"/>
          <p:cNvCxnSpPr>
            <a:cxnSpLocks/>
            <a:stCxn id="476" idx="3"/>
            <a:endCxn id="498" idx="0"/>
          </p:cNvCxnSpPr>
          <p:nvPr/>
        </p:nvCxnSpPr>
        <p:spPr>
          <a:xfrm flipH="1">
            <a:off x="2394141" y="3204788"/>
            <a:ext cx="988466" cy="645298"/>
          </a:xfrm>
          <a:prstGeom prst="straightConnector1">
            <a:avLst/>
          </a:prstGeom>
          <a:noFill/>
          <a:ln w="25400" cap="flat" cmpd="sng">
            <a:solidFill>
              <a:srgbClr val="B2B2B2"/>
            </a:solidFill>
            <a:prstDash val="solid"/>
            <a:round/>
            <a:headEnd type="none" w="sm" len="sm"/>
            <a:tailEnd type="stealth" w="med" len="med"/>
          </a:ln>
          <a:effectLst>
            <a:outerShdw blurRad="40000" dist="20000" dir="5400000" rotWithShape="0">
              <a:srgbClr val="000000">
                <a:alpha val="37647"/>
              </a:srgbClr>
            </a:outerShdw>
          </a:effectLst>
        </p:spPr>
      </p:cxnSp>
      <p:sp>
        <p:nvSpPr>
          <p:cNvPr id="499" name="Google Shape;499;p7"/>
          <p:cNvSpPr txBox="1"/>
          <p:nvPr/>
        </p:nvSpPr>
        <p:spPr>
          <a:xfrm>
            <a:off x="8616280" y="3402781"/>
            <a:ext cx="576064" cy="161583"/>
          </a:xfrm>
          <a:prstGeom prst="rect">
            <a:avLst/>
          </a:prstGeom>
          <a:noFill/>
          <a:ln>
            <a:noFill/>
          </a:ln>
        </p:spPr>
        <p:txBody>
          <a:bodyPr spcFirstLastPara="1" wrap="square" lIns="91425" tIns="45700" rIns="91425" bIns="45700" anchor="t" anchorCtr="0">
            <a:spAutoFit/>
          </a:bodyPr>
          <a:lstStyle/>
          <a:p>
            <a:pPr marL="0" marR="0" lvl="0" indent="0" algn="l" rtl="0">
              <a:lnSpc>
                <a:spcPct val="50000"/>
              </a:lnSpc>
              <a:spcBef>
                <a:spcPts val="0"/>
              </a:spcBef>
              <a:spcAft>
                <a:spcPts val="0"/>
              </a:spcAft>
              <a:buNone/>
            </a:pPr>
            <a:r>
              <a:rPr lang="cs-CZ" sz="900" b="1" dirty="0">
                <a:solidFill>
                  <a:srgbClr val="2F2B20"/>
                </a:solidFill>
                <a:latin typeface="Arial"/>
                <a:ea typeface="Arial"/>
                <a:cs typeface="Arial"/>
                <a:sym typeface="Arial"/>
              </a:rPr>
              <a:t>IL-7</a:t>
            </a:r>
            <a:endParaRPr dirty="0"/>
          </a:p>
        </p:txBody>
      </p:sp>
      <p:cxnSp>
        <p:nvCxnSpPr>
          <p:cNvPr id="500" name="Google Shape;500;p7"/>
          <p:cNvCxnSpPr>
            <a:cxnSpLocks/>
            <a:stCxn id="475" idx="1"/>
            <a:endCxn id="477" idx="2"/>
          </p:cNvCxnSpPr>
          <p:nvPr/>
        </p:nvCxnSpPr>
        <p:spPr>
          <a:xfrm rot="10800000" flipH="1" flipV="1">
            <a:off x="2927648" y="2103496"/>
            <a:ext cx="1320076" cy="2034225"/>
          </a:xfrm>
          <a:prstGeom prst="curvedConnector3">
            <a:avLst>
              <a:gd name="adj1" fmla="val -17317"/>
            </a:avLst>
          </a:prstGeom>
          <a:noFill/>
          <a:ln w="25400" cap="flat" cmpd="sng">
            <a:solidFill>
              <a:schemeClr val="dk1"/>
            </a:solidFill>
            <a:prstDash val="solid"/>
            <a:round/>
            <a:headEnd type="none" w="sm" len="sm"/>
            <a:tailEnd type="triangle" w="med" len="med"/>
          </a:ln>
          <a:effectLst>
            <a:outerShdw blurRad="40000" dist="20000" dir="5400000" rotWithShape="0">
              <a:srgbClr val="000000">
                <a:alpha val="37647"/>
              </a:srgbClr>
            </a:outerShdw>
          </a:effectLst>
        </p:spPr>
      </p:cxnSp>
      <p:sp>
        <p:nvSpPr>
          <p:cNvPr id="501" name="Google Shape;501;p7"/>
          <p:cNvSpPr txBox="1"/>
          <p:nvPr/>
        </p:nvSpPr>
        <p:spPr>
          <a:xfrm>
            <a:off x="2639616" y="2846402"/>
            <a:ext cx="576064" cy="438582"/>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900" b="1" dirty="0">
                <a:solidFill>
                  <a:srgbClr val="2F2B20"/>
                </a:solidFill>
                <a:latin typeface="Arial"/>
                <a:ea typeface="Arial"/>
                <a:cs typeface="Arial"/>
                <a:sym typeface="Arial"/>
              </a:rPr>
              <a:t>IL-23</a:t>
            </a:r>
            <a:endParaRPr dirty="0"/>
          </a:p>
          <a:p>
            <a:pPr marL="0" marR="0" lvl="0" indent="0" algn="ctr" rtl="0">
              <a:lnSpc>
                <a:spcPct val="50000"/>
              </a:lnSpc>
              <a:spcBef>
                <a:spcPts val="450"/>
              </a:spcBef>
              <a:spcAft>
                <a:spcPts val="0"/>
              </a:spcAft>
              <a:buNone/>
            </a:pPr>
            <a:r>
              <a:rPr lang="cs-CZ" sz="900" b="1" dirty="0">
                <a:solidFill>
                  <a:srgbClr val="2F2B20"/>
                </a:solidFill>
                <a:latin typeface="Arial"/>
                <a:ea typeface="Arial"/>
                <a:cs typeface="Arial"/>
                <a:sym typeface="Arial"/>
              </a:rPr>
              <a:t>IL-6</a:t>
            </a:r>
            <a:endParaRPr dirty="0"/>
          </a:p>
          <a:p>
            <a:pPr marL="0" marR="0" lvl="0" indent="0" algn="ctr" rtl="0">
              <a:lnSpc>
                <a:spcPct val="50000"/>
              </a:lnSpc>
              <a:spcBef>
                <a:spcPts val="450"/>
              </a:spcBef>
              <a:spcAft>
                <a:spcPts val="0"/>
              </a:spcAft>
              <a:buNone/>
            </a:pPr>
            <a:r>
              <a:rPr lang="cs-CZ" sz="900" b="1" dirty="0">
                <a:solidFill>
                  <a:srgbClr val="2F2B20"/>
                </a:solidFill>
                <a:latin typeface="Arial"/>
                <a:ea typeface="Arial"/>
                <a:cs typeface="Arial"/>
                <a:sym typeface="Arial"/>
              </a:rPr>
              <a:t>TGFβ</a:t>
            </a:r>
            <a:endParaRPr sz="900" b="1" dirty="0">
              <a:solidFill>
                <a:srgbClr val="2F2B20"/>
              </a:solidFill>
              <a:latin typeface="Arial"/>
              <a:ea typeface="Arial"/>
              <a:cs typeface="Arial"/>
              <a:sym typeface="Arial"/>
            </a:endParaRPr>
          </a:p>
        </p:txBody>
      </p:sp>
      <p:cxnSp>
        <p:nvCxnSpPr>
          <p:cNvPr id="502" name="Google Shape;502;p7"/>
          <p:cNvCxnSpPr>
            <a:stCxn id="458" idx="2"/>
          </p:cNvCxnSpPr>
          <p:nvPr/>
        </p:nvCxnSpPr>
        <p:spPr>
          <a:xfrm rot="5400000">
            <a:off x="4013025" y="1753681"/>
            <a:ext cx="447300" cy="1016100"/>
          </a:xfrm>
          <a:prstGeom prst="curvedConnector2">
            <a:avLst/>
          </a:prstGeom>
          <a:noFill/>
          <a:ln w="25400" cap="flat" cmpd="sng">
            <a:solidFill>
              <a:schemeClr val="dk1"/>
            </a:solidFill>
            <a:prstDash val="solid"/>
            <a:round/>
            <a:headEnd type="none" w="sm" len="sm"/>
            <a:tailEnd type="triangle" w="med" len="med"/>
          </a:ln>
          <a:effectLst>
            <a:outerShdw blurRad="40000" dist="20000" dir="5400000" rotWithShape="0">
              <a:srgbClr val="000000">
                <a:alpha val="37647"/>
              </a:srgbClr>
            </a:outerShdw>
          </a:effectLst>
        </p:spPr>
      </p:cxnSp>
      <p:cxnSp>
        <p:nvCxnSpPr>
          <p:cNvPr id="503" name="Google Shape;503;p7"/>
          <p:cNvCxnSpPr>
            <a:cxnSpLocks/>
            <a:stCxn id="475" idx="1"/>
            <a:endCxn id="498" idx="2"/>
          </p:cNvCxnSpPr>
          <p:nvPr/>
        </p:nvCxnSpPr>
        <p:spPr>
          <a:xfrm rot="10800000" flipV="1">
            <a:off x="2076456" y="2103496"/>
            <a:ext cx="851192" cy="2034721"/>
          </a:xfrm>
          <a:prstGeom prst="curvedConnector3">
            <a:avLst>
              <a:gd name="adj1" fmla="val 126856"/>
            </a:avLst>
          </a:prstGeom>
          <a:noFill/>
          <a:ln w="25400" cap="flat" cmpd="sng">
            <a:solidFill>
              <a:schemeClr val="dk1"/>
            </a:solidFill>
            <a:prstDash val="solid"/>
            <a:round/>
            <a:headEnd type="none" w="sm" len="sm"/>
            <a:tailEnd type="triangle" w="med" len="med"/>
          </a:ln>
          <a:effectLst>
            <a:outerShdw blurRad="40000" dist="20000" dir="5400000" rotWithShape="0">
              <a:srgbClr val="000000">
                <a:alpha val="37647"/>
              </a:srgbClr>
            </a:outerShdw>
          </a:effectLst>
        </p:spPr>
      </p:cxnSp>
      <p:sp>
        <p:nvSpPr>
          <p:cNvPr id="504" name="Google Shape;504;p7"/>
          <p:cNvSpPr txBox="1"/>
          <p:nvPr/>
        </p:nvSpPr>
        <p:spPr>
          <a:xfrm>
            <a:off x="1847528" y="3128918"/>
            <a:ext cx="576064" cy="300082"/>
          </a:xfrm>
          <a:prstGeom prst="rect">
            <a:avLst/>
          </a:prstGeom>
          <a:noFill/>
          <a:ln>
            <a:noFill/>
          </a:ln>
        </p:spPr>
        <p:txBody>
          <a:bodyPr spcFirstLastPara="1" wrap="square" lIns="91425" tIns="45700" rIns="91425" bIns="45700" anchor="t" anchorCtr="0">
            <a:spAutoFit/>
          </a:bodyPr>
          <a:lstStyle/>
          <a:p>
            <a:pPr marL="0" marR="0" lvl="0" indent="0" algn="l" rtl="0">
              <a:lnSpc>
                <a:spcPct val="50000"/>
              </a:lnSpc>
              <a:spcBef>
                <a:spcPts val="0"/>
              </a:spcBef>
              <a:spcAft>
                <a:spcPts val="0"/>
              </a:spcAft>
              <a:buNone/>
            </a:pPr>
            <a:r>
              <a:rPr lang="cs-CZ" sz="900" b="1" dirty="0">
                <a:solidFill>
                  <a:srgbClr val="2F2B20"/>
                </a:solidFill>
                <a:latin typeface="Arial"/>
                <a:ea typeface="Arial"/>
                <a:cs typeface="Arial"/>
                <a:sym typeface="Arial"/>
              </a:rPr>
              <a:t>IL-12</a:t>
            </a:r>
            <a:endParaRPr dirty="0"/>
          </a:p>
          <a:p>
            <a:pPr marL="0" marR="0" lvl="0" indent="0" algn="l" rtl="0">
              <a:lnSpc>
                <a:spcPct val="50000"/>
              </a:lnSpc>
              <a:spcBef>
                <a:spcPts val="450"/>
              </a:spcBef>
              <a:spcAft>
                <a:spcPts val="0"/>
              </a:spcAft>
              <a:buNone/>
            </a:pPr>
            <a:r>
              <a:rPr lang="cs-CZ" sz="900" b="1" dirty="0">
                <a:solidFill>
                  <a:srgbClr val="2F2B20"/>
                </a:solidFill>
                <a:latin typeface="Arial"/>
                <a:ea typeface="Arial"/>
                <a:cs typeface="Arial"/>
                <a:sym typeface="Arial"/>
              </a:rPr>
              <a:t>IL-18</a:t>
            </a:r>
            <a:endParaRPr dirty="0"/>
          </a:p>
        </p:txBody>
      </p:sp>
      <p:sp>
        <p:nvSpPr>
          <p:cNvPr id="505" name="Google Shape;505;p7"/>
          <p:cNvSpPr/>
          <p:nvPr/>
        </p:nvSpPr>
        <p:spPr>
          <a:xfrm rot="10800000">
            <a:off x="3932104" y="2056309"/>
            <a:ext cx="1601387" cy="1271513"/>
          </a:xfrm>
          <a:prstGeom prst="bentArrow">
            <a:avLst>
              <a:gd name="adj1" fmla="val 37473"/>
              <a:gd name="adj2" fmla="val 25000"/>
              <a:gd name="adj3" fmla="val 25000"/>
              <a:gd name="adj4" fmla="val 43750"/>
            </a:avLst>
          </a:prstGeom>
          <a:solidFill>
            <a:schemeClr val="accent1">
              <a:alpha val="49803"/>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rgbClr val="2F2B20"/>
              </a:solidFill>
              <a:latin typeface="Calibri"/>
              <a:ea typeface="Calibri"/>
              <a:cs typeface="Calibri"/>
              <a:sym typeface="Calibri"/>
            </a:endParaRPr>
          </a:p>
        </p:txBody>
      </p:sp>
      <p:sp>
        <p:nvSpPr>
          <p:cNvPr id="506" name="Google Shape;506;p7"/>
          <p:cNvSpPr/>
          <p:nvPr/>
        </p:nvSpPr>
        <p:spPr>
          <a:xfrm>
            <a:off x="4223791" y="2780929"/>
            <a:ext cx="1063441" cy="438582"/>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900" b="1" u="sng">
                <a:solidFill>
                  <a:srgbClr val="2F2B20"/>
                </a:solidFill>
                <a:latin typeface="Arial"/>
                <a:ea typeface="Arial"/>
                <a:cs typeface="Arial"/>
                <a:sym typeface="Arial"/>
              </a:rPr>
              <a:t>Inflammasome</a:t>
            </a:r>
            <a:endParaRPr sz="900" b="1" u="sng">
              <a:solidFill>
                <a:srgbClr val="2F2B20"/>
              </a:solidFill>
              <a:latin typeface="Arial"/>
              <a:ea typeface="Arial"/>
              <a:cs typeface="Arial"/>
              <a:sym typeface="Arial"/>
            </a:endParaRPr>
          </a:p>
          <a:p>
            <a:pPr marL="0" marR="0" lvl="0" indent="0" algn="ctr" rtl="0">
              <a:lnSpc>
                <a:spcPct val="50000"/>
              </a:lnSpc>
              <a:spcBef>
                <a:spcPts val="450"/>
              </a:spcBef>
              <a:spcAft>
                <a:spcPts val="0"/>
              </a:spcAft>
              <a:buNone/>
            </a:pPr>
            <a:r>
              <a:rPr lang="cs-CZ" sz="900" b="1">
                <a:solidFill>
                  <a:srgbClr val="2F2B20"/>
                </a:solidFill>
                <a:latin typeface="Arial"/>
                <a:ea typeface="Arial"/>
                <a:cs typeface="Arial"/>
                <a:sym typeface="Arial"/>
              </a:rPr>
              <a:t>IL-1β</a:t>
            </a:r>
            <a:endParaRPr sz="900" b="1">
              <a:solidFill>
                <a:srgbClr val="2F2B20"/>
              </a:solidFill>
              <a:latin typeface="Arial"/>
              <a:ea typeface="Arial"/>
              <a:cs typeface="Arial"/>
              <a:sym typeface="Arial"/>
            </a:endParaRPr>
          </a:p>
          <a:p>
            <a:pPr marL="0" marR="0" lvl="0" indent="0" algn="ctr" rtl="0">
              <a:lnSpc>
                <a:spcPct val="50000"/>
              </a:lnSpc>
              <a:spcBef>
                <a:spcPts val="450"/>
              </a:spcBef>
              <a:spcAft>
                <a:spcPts val="0"/>
              </a:spcAft>
              <a:buNone/>
            </a:pPr>
            <a:r>
              <a:rPr lang="cs-CZ" sz="900" b="1">
                <a:solidFill>
                  <a:srgbClr val="2F2B20"/>
                </a:solidFill>
                <a:latin typeface="Arial"/>
                <a:ea typeface="Arial"/>
                <a:cs typeface="Arial"/>
                <a:sym typeface="Arial"/>
              </a:rPr>
              <a:t>IL-18</a:t>
            </a:r>
            <a:endParaRPr/>
          </a:p>
        </p:txBody>
      </p:sp>
      <p:cxnSp>
        <p:nvCxnSpPr>
          <p:cNvPr id="507" name="Google Shape;507;p7"/>
          <p:cNvCxnSpPr>
            <a:cxnSpLocks/>
            <a:stCxn id="477" idx="6"/>
            <a:endCxn id="508" idx="4"/>
          </p:cNvCxnSpPr>
          <p:nvPr/>
        </p:nvCxnSpPr>
        <p:spPr>
          <a:xfrm flipV="1">
            <a:off x="4991871" y="2130496"/>
            <a:ext cx="1211841" cy="2007226"/>
          </a:xfrm>
          <a:prstGeom prst="bentConnector2">
            <a:avLst/>
          </a:prstGeom>
          <a:noFill/>
          <a:ln w="25400" cap="flat" cmpd="sng">
            <a:solidFill>
              <a:schemeClr val="dk1"/>
            </a:solidFill>
            <a:prstDash val="solid"/>
            <a:round/>
            <a:headEnd type="none" w="sm" len="sm"/>
            <a:tailEnd type="triangle" w="med" len="med"/>
          </a:ln>
          <a:effectLst>
            <a:outerShdw blurRad="40000" dist="20000" dir="5400000" rotWithShape="0">
              <a:srgbClr val="000000">
                <a:alpha val="37647"/>
              </a:srgbClr>
            </a:outerShdw>
          </a:effectLst>
        </p:spPr>
      </p:cxnSp>
      <p:sp>
        <p:nvSpPr>
          <p:cNvPr id="509" name="Google Shape;509;p7"/>
          <p:cNvSpPr/>
          <p:nvPr/>
        </p:nvSpPr>
        <p:spPr>
          <a:xfrm rot="10800000">
            <a:off x="8781173" y="2050083"/>
            <a:ext cx="1212118" cy="2729788"/>
          </a:xfrm>
          <a:prstGeom prst="bentArrow">
            <a:avLst>
              <a:gd name="adj1" fmla="val 36950"/>
              <a:gd name="adj2" fmla="val 28508"/>
              <a:gd name="adj3" fmla="val 19290"/>
              <a:gd name="adj4" fmla="val 43750"/>
            </a:avLst>
          </a:prstGeom>
          <a:solidFill>
            <a:schemeClr val="accent1">
              <a:alpha val="49803"/>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rgbClr val="2F2B20"/>
              </a:solidFill>
              <a:latin typeface="Calibri"/>
              <a:ea typeface="Calibri"/>
              <a:cs typeface="Calibri"/>
              <a:sym typeface="Calibri"/>
            </a:endParaRPr>
          </a:p>
        </p:txBody>
      </p:sp>
      <p:sp>
        <p:nvSpPr>
          <p:cNvPr id="510" name="Google Shape;510;p7"/>
          <p:cNvSpPr/>
          <p:nvPr/>
        </p:nvSpPr>
        <p:spPr>
          <a:xfrm rot="10800000">
            <a:off x="8760292" y="2050080"/>
            <a:ext cx="1249871" cy="4619280"/>
          </a:xfrm>
          <a:prstGeom prst="bentArrow">
            <a:avLst>
              <a:gd name="adj1" fmla="val 38725"/>
              <a:gd name="adj2" fmla="val 29325"/>
              <a:gd name="adj3" fmla="val 19290"/>
              <a:gd name="adj4" fmla="val 37224"/>
            </a:avLst>
          </a:prstGeom>
          <a:solidFill>
            <a:schemeClr val="accent1">
              <a:alpha val="49803"/>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rgbClr val="2F2B20"/>
              </a:solidFill>
              <a:latin typeface="Calibri"/>
              <a:ea typeface="Calibri"/>
              <a:cs typeface="Calibri"/>
              <a:sym typeface="Calibri"/>
            </a:endParaRPr>
          </a:p>
        </p:txBody>
      </p:sp>
      <p:sp>
        <p:nvSpPr>
          <p:cNvPr id="511" name="Google Shape;511;p7"/>
          <p:cNvSpPr/>
          <p:nvPr/>
        </p:nvSpPr>
        <p:spPr>
          <a:xfrm>
            <a:off x="8832304" y="6100416"/>
            <a:ext cx="1090108" cy="438582"/>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900" b="1" u="sng">
                <a:solidFill>
                  <a:srgbClr val="2F2B20"/>
                </a:solidFill>
                <a:latin typeface="Arial"/>
                <a:ea typeface="Arial"/>
                <a:cs typeface="Arial"/>
                <a:sym typeface="Arial"/>
              </a:rPr>
              <a:t>Inflammasome</a:t>
            </a:r>
            <a:endParaRPr sz="900" b="1" u="sng">
              <a:solidFill>
                <a:srgbClr val="2F2B20"/>
              </a:solidFill>
              <a:latin typeface="Arial"/>
              <a:ea typeface="Arial"/>
              <a:cs typeface="Arial"/>
              <a:sym typeface="Arial"/>
            </a:endParaRPr>
          </a:p>
          <a:p>
            <a:pPr marL="0" marR="0" lvl="0" indent="0" algn="ctr" rtl="0">
              <a:lnSpc>
                <a:spcPct val="50000"/>
              </a:lnSpc>
              <a:spcBef>
                <a:spcPts val="450"/>
              </a:spcBef>
              <a:spcAft>
                <a:spcPts val="0"/>
              </a:spcAft>
              <a:buNone/>
            </a:pPr>
            <a:r>
              <a:rPr lang="cs-CZ" sz="900" b="1">
                <a:solidFill>
                  <a:srgbClr val="2F2B20"/>
                </a:solidFill>
                <a:latin typeface="Arial"/>
                <a:ea typeface="Arial"/>
                <a:cs typeface="Arial"/>
                <a:sym typeface="Arial"/>
              </a:rPr>
              <a:t>IL-1β</a:t>
            </a:r>
            <a:endParaRPr sz="900" b="1">
              <a:solidFill>
                <a:srgbClr val="2F2B20"/>
              </a:solidFill>
              <a:latin typeface="Arial"/>
              <a:ea typeface="Arial"/>
              <a:cs typeface="Arial"/>
              <a:sym typeface="Arial"/>
            </a:endParaRPr>
          </a:p>
          <a:p>
            <a:pPr marL="0" marR="0" lvl="0" indent="0" algn="ctr" rtl="0">
              <a:lnSpc>
                <a:spcPct val="50000"/>
              </a:lnSpc>
              <a:spcBef>
                <a:spcPts val="450"/>
              </a:spcBef>
              <a:spcAft>
                <a:spcPts val="0"/>
              </a:spcAft>
              <a:buNone/>
            </a:pPr>
            <a:r>
              <a:rPr lang="cs-CZ" sz="900" b="1">
                <a:solidFill>
                  <a:srgbClr val="2F2B20"/>
                </a:solidFill>
                <a:latin typeface="Arial"/>
                <a:ea typeface="Arial"/>
                <a:cs typeface="Arial"/>
                <a:sym typeface="Arial"/>
              </a:rPr>
              <a:t>IL-18</a:t>
            </a:r>
            <a:endParaRPr/>
          </a:p>
        </p:txBody>
      </p:sp>
      <p:cxnSp>
        <p:nvCxnSpPr>
          <p:cNvPr id="512" name="Google Shape;512;p7"/>
          <p:cNvCxnSpPr>
            <a:endCxn id="513" idx="2"/>
          </p:cNvCxnSpPr>
          <p:nvPr/>
        </p:nvCxnSpPr>
        <p:spPr>
          <a:xfrm>
            <a:off x="2351735" y="4364974"/>
            <a:ext cx="5616473" cy="1958101"/>
          </a:xfrm>
          <a:prstGeom prst="bentConnector3">
            <a:avLst>
              <a:gd name="adj1" fmla="val -822"/>
            </a:avLst>
          </a:prstGeom>
          <a:noFill/>
          <a:ln w="25400" cap="flat" cmpd="sng">
            <a:solidFill>
              <a:schemeClr val="dk1"/>
            </a:solidFill>
            <a:prstDash val="solid"/>
            <a:round/>
            <a:headEnd type="none" w="sm" len="sm"/>
            <a:tailEnd type="triangle" w="med" len="med"/>
          </a:ln>
          <a:effectLst>
            <a:outerShdw blurRad="40000" dist="20000" dir="5400000" rotWithShape="0">
              <a:srgbClr val="000000">
                <a:alpha val="37647"/>
              </a:srgbClr>
            </a:outerShdw>
          </a:effectLst>
        </p:spPr>
      </p:cxnSp>
      <p:sp>
        <p:nvSpPr>
          <p:cNvPr id="514" name="Google Shape;514;p7"/>
          <p:cNvSpPr txBox="1"/>
          <p:nvPr/>
        </p:nvSpPr>
        <p:spPr>
          <a:xfrm>
            <a:off x="4439816" y="6165304"/>
            <a:ext cx="1296144" cy="161583"/>
          </a:xfrm>
          <a:prstGeom prst="rect">
            <a:avLst/>
          </a:prstGeom>
          <a:noFill/>
          <a:ln>
            <a:noFill/>
          </a:ln>
        </p:spPr>
        <p:txBody>
          <a:bodyPr spcFirstLastPara="1" wrap="square" lIns="91425" tIns="45700" rIns="91425" bIns="45700" anchor="t" anchorCtr="0">
            <a:spAutoFit/>
          </a:bodyPr>
          <a:lstStyle/>
          <a:p>
            <a:pPr marL="0" marR="0" lvl="0" indent="0" algn="r" rtl="0">
              <a:lnSpc>
                <a:spcPct val="50000"/>
              </a:lnSpc>
              <a:spcBef>
                <a:spcPts val="0"/>
              </a:spcBef>
              <a:spcAft>
                <a:spcPts val="0"/>
              </a:spcAft>
              <a:buNone/>
            </a:pPr>
            <a:r>
              <a:rPr lang="cs-CZ" sz="900" b="1">
                <a:solidFill>
                  <a:srgbClr val="2F2B20"/>
                </a:solidFill>
                <a:latin typeface="Arial"/>
                <a:ea typeface="Arial"/>
                <a:cs typeface="Arial"/>
                <a:sym typeface="Arial"/>
              </a:rPr>
              <a:t>IFNγ, IL-12, TNFα</a:t>
            </a:r>
            <a:endParaRPr/>
          </a:p>
        </p:txBody>
      </p:sp>
      <p:sp>
        <p:nvSpPr>
          <p:cNvPr id="515" name="Google Shape;515;p7"/>
          <p:cNvSpPr/>
          <p:nvPr/>
        </p:nvSpPr>
        <p:spPr>
          <a:xfrm>
            <a:off x="5735660" y="1554432"/>
            <a:ext cx="216024" cy="576064"/>
          </a:xfrm>
          <a:prstGeom prst="ellipse">
            <a:avLst/>
          </a:prstGeom>
          <a:solidFill>
            <a:srgbClr val="CCFFCC"/>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sp>
        <p:nvSpPr>
          <p:cNvPr id="508" name="Google Shape;508;p7"/>
          <p:cNvSpPr/>
          <p:nvPr/>
        </p:nvSpPr>
        <p:spPr>
          <a:xfrm>
            <a:off x="6095700" y="1554432"/>
            <a:ext cx="216024" cy="576064"/>
          </a:xfrm>
          <a:prstGeom prst="ellipse">
            <a:avLst/>
          </a:prstGeom>
          <a:solidFill>
            <a:srgbClr val="CCFFCC"/>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100">
              <a:solidFill>
                <a:srgbClr val="FFFFFF"/>
              </a:solidFill>
              <a:latin typeface="Calibri"/>
              <a:ea typeface="Calibri"/>
              <a:cs typeface="Calibri"/>
              <a:sym typeface="Calibri"/>
            </a:endParaRPr>
          </a:p>
        </p:txBody>
      </p:sp>
      <p:cxnSp>
        <p:nvCxnSpPr>
          <p:cNvPr id="516" name="Google Shape;516;p7"/>
          <p:cNvCxnSpPr/>
          <p:nvPr/>
        </p:nvCxnSpPr>
        <p:spPr>
          <a:xfrm rot="5400000" flipH="1">
            <a:off x="6450098" y="3351051"/>
            <a:ext cx="3168300" cy="588000"/>
          </a:xfrm>
          <a:prstGeom prst="bentConnector3">
            <a:avLst>
              <a:gd name="adj1" fmla="val -387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517" name="Google Shape;517;p7"/>
          <p:cNvSpPr txBox="1"/>
          <p:nvPr/>
        </p:nvSpPr>
        <p:spPr>
          <a:xfrm>
            <a:off x="7680176" y="2639800"/>
            <a:ext cx="576064" cy="300082"/>
          </a:xfrm>
          <a:prstGeom prst="rect">
            <a:avLst/>
          </a:prstGeom>
          <a:noFill/>
          <a:ln>
            <a:noFill/>
          </a:ln>
        </p:spPr>
        <p:txBody>
          <a:bodyPr spcFirstLastPara="1" wrap="square" lIns="91425" tIns="45700" rIns="91425" bIns="45700" anchor="t" anchorCtr="0">
            <a:spAutoFit/>
          </a:bodyPr>
          <a:lstStyle/>
          <a:p>
            <a:pPr marL="0" marR="0" lvl="0" indent="0" algn="l" rtl="0">
              <a:lnSpc>
                <a:spcPct val="50000"/>
              </a:lnSpc>
              <a:spcBef>
                <a:spcPts val="0"/>
              </a:spcBef>
              <a:spcAft>
                <a:spcPts val="0"/>
              </a:spcAft>
              <a:buNone/>
            </a:pPr>
            <a:r>
              <a:rPr lang="cs-CZ" sz="900" b="1" dirty="0">
                <a:solidFill>
                  <a:srgbClr val="2F2B20"/>
                </a:solidFill>
                <a:latin typeface="Arial"/>
                <a:ea typeface="Arial"/>
                <a:cs typeface="Arial"/>
                <a:sym typeface="Arial"/>
              </a:rPr>
              <a:t>IL-17</a:t>
            </a:r>
            <a:endParaRPr dirty="0"/>
          </a:p>
          <a:p>
            <a:pPr marL="0" marR="0" lvl="0" indent="0" algn="l" rtl="0">
              <a:lnSpc>
                <a:spcPct val="50000"/>
              </a:lnSpc>
              <a:spcBef>
                <a:spcPts val="450"/>
              </a:spcBef>
              <a:spcAft>
                <a:spcPts val="0"/>
              </a:spcAft>
              <a:buNone/>
            </a:pPr>
            <a:r>
              <a:rPr lang="cs-CZ" sz="900" b="1" dirty="0">
                <a:solidFill>
                  <a:srgbClr val="2F2B20"/>
                </a:solidFill>
                <a:latin typeface="Arial"/>
                <a:ea typeface="Arial"/>
                <a:cs typeface="Arial"/>
                <a:sym typeface="Arial"/>
              </a:rPr>
              <a:t>IL-22</a:t>
            </a:r>
            <a:endParaRPr dirty="0"/>
          </a:p>
        </p:txBody>
      </p:sp>
      <p:cxnSp>
        <p:nvCxnSpPr>
          <p:cNvPr id="518" name="Google Shape;518;p7"/>
          <p:cNvCxnSpPr>
            <a:stCxn id="519" idx="4"/>
            <a:endCxn id="513" idx="0"/>
          </p:cNvCxnSpPr>
          <p:nvPr/>
        </p:nvCxnSpPr>
        <p:spPr>
          <a:xfrm flipH="1">
            <a:off x="8394147" y="5675102"/>
            <a:ext cx="6070" cy="359841"/>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520" name="Google Shape;520;p7"/>
          <p:cNvSpPr txBox="1"/>
          <p:nvPr/>
        </p:nvSpPr>
        <p:spPr>
          <a:xfrm>
            <a:off x="8400256" y="5733256"/>
            <a:ext cx="720080" cy="300082"/>
          </a:xfrm>
          <a:prstGeom prst="rect">
            <a:avLst/>
          </a:prstGeom>
          <a:noFill/>
          <a:ln>
            <a:noFill/>
          </a:ln>
        </p:spPr>
        <p:txBody>
          <a:bodyPr spcFirstLastPara="1" wrap="square" lIns="91425" tIns="45700" rIns="91425" bIns="45700" anchor="t" anchorCtr="0">
            <a:spAutoFit/>
          </a:bodyPr>
          <a:lstStyle/>
          <a:p>
            <a:pPr marL="0" marR="0" lvl="0" indent="0" rtl="0">
              <a:lnSpc>
                <a:spcPct val="50000"/>
              </a:lnSpc>
              <a:spcBef>
                <a:spcPts val="0"/>
              </a:spcBef>
              <a:spcAft>
                <a:spcPts val="0"/>
              </a:spcAft>
              <a:buNone/>
            </a:pPr>
            <a:r>
              <a:rPr lang="cs-CZ" sz="900" b="1">
                <a:solidFill>
                  <a:srgbClr val="2F2B20"/>
                </a:solidFill>
                <a:latin typeface="Arial"/>
                <a:ea typeface="Arial"/>
                <a:cs typeface="Arial"/>
                <a:sym typeface="Arial"/>
              </a:rPr>
              <a:t>IFNγ</a:t>
            </a:r>
            <a:endParaRPr sz="900" b="1">
              <a:solidFill>
                <a:srgbClr val="2F2B20"/>
              </a:solidFill>
              <a:latin typeface="Arial"/>
              <a:ea typeface="Arial"/>
              <a:cs typeface="Arial"/>
              <a:sym typeface="Arial"/>
            </a:endParaRPr>
          </a:p>
          <a:p>
            <a:pPr marL="0" marR="0" lvl="0" indent="0" rtl="0">
              <a:lnSpc>
                <a:spcPct val="50000"/>
              </a:lnSpc>
              <a:spcBef>
                <a:spcPts val="450"/>
              </a:spcBef>
              <a:spcAft>
                <a:spcPts val="0"/>
              </a:spcAft>
              <a:buNone/>
            </a:pPr>
            <a:r>
              <a:rPr lang="cs-CZ" sz="900" b="1">
                <a:solidFill>
                  <a:srgbClr val="2F2B20"/>
                </a:solidFill>
                <a:latin typeface="Arial"/>
                <a:ea typeface="Arial"/>
                <a:cs typeface="Arial"/>
                <a:sym typeface="Arial"/>
              </a:rPr>
              <a:t>IL-4</a:t>
            </a:r>
            <a:endParaRPr/>
          </a:p>
        </p:txBody>
      </p:sp>
      <p:cxnSp>
        <p:nvCxnSpPr>
          <p:cNvPr id="521" name="Google Shape;521;p7"/>
          <p:cNvCxnSpPr/>
          <p:nvPr/>
        </p:nvCxnSpPr>
        <p:spPr>
          <a:xfrm rot="10800000">
            <a:off x="4608240" y="4484023"/>
            <a:ext cx="3648000" cy="961200"/>
          </a:xfrm>
          <a:prstGeom prst="bentConnector2">
            <a:avLst/>
          </a:prstGeom>
          <a:noFill/>
          <a:ln w="25400" cap="flat" cmpd="sng">
            <a:solidFill>
              <a:schemeClr val="dk1"/>
            </a:solidFill>
            <a:prstDash val="solid"/>
            <a:round/>
            <a:headEnd type="none" w="sm" len="sm"/>
            <a:tailEnd type="diamond" w="lg" len="lg"/>
          </a:ln>
          <a:effectLst>
            <a:outerShdw blurRad="40000" dist="20000" dir="5400000" rotWithShape="0">
              <a:srgbClr val="000000">
                <a:alpha val="37647"/>
              </a:srgbClr>
            </a:outerShdw>
          </a:effectLst>
        </p:spPr>
      </p:cxnSp>
      <p:sp>
        <p:nvSpPr>
          <p:cNvPr id="522" name="Google Shape;522;p7"/>
          <p:cNvSpPr txBox="1"/>
          <p:nvPr/>
        </p:nvSpPr>
        <p:spPr>
          <a:xfrm>
            <a:off x="5879976" y="5301209"/>
            <a:ext cx="720080" cy="161583"/>
          </a:xfrm>
          <a:prstGeom prst="rect">
            <a:avLst/>
          </a:prstGeom>
          <a:noFill/>
          <a:ln>
            <a:noFill/>
          </a:ln>
        </p:spPr>
        <p:txBody>
          <a:bodyPr spcFirstLastPara="1" wrap="square" lIns="91425" tIns="45700" rIns="91425" bIns="45700" anchor="t" anchorCtr="0">
            <a:spAutoFit/>
          </a:bodyPr>
          <a:lstStyle/>
          <a:p>
            <a:pPr marL="0" marR="0" lvl="0" indent="0" algn="r" rtl="0">
              <a:lnSpc>
                <a:spcPct val="50000"/>
              </a:lnSpc>
              <a:spcBef>
                <a:spcPts val="0"/>
              </a:spcBef>
              <a:spcAft>
                <a:spcPts val="0"/>
              </a:spcAft>
              <a:buNone/>
            </a:pPr>
            <a:r>
              <a:rPr lang="cs-CZ" sz="900" b="1">
                <a:solidFill>
                  <a:srgbClr val="2F2B20"/>
                </a:solidFill>
                <a:latin typeface="Arial"/>
                <a:ea typeface="Arial"/>
                <a:cs typeface="Arial"/>
                <a:sym typeface="Arial"/>
              </a:rPr>
              <a:t>IL-4</a:t>
            </a:r>
            <a:endParaRPr/>
          </a:p>
        </p:txBody>
      </p:sp>
      <p:cxnSp>
        <p:nvCxnSpPr>
          <p:cNvPr id="523" name="Google Shape;523;p7"/>
          <p:cNvCxnSpPr>
            <a:stCxn id="519" idx="3"/>
            <a:endCxn id="498" idx="4"/>
          </p:cNvCxnSpPr>
          <p:nvPr/>
        </p:nvCxnSpPr>
        <p:spPr>
          <a:xfrm rot="5400000" flipH="1">
            <a:off x="4687691" y="2132800"/>
            <a:ext cx="1164361" cy="5751461"/>
          </a:xfrm>
          <a:prstGeom prst="bentConnector3">
            <a:avLst>
              <a:gd name="adj1" fmla="val -1839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524" name="Google Shape;524;p7"/>
          <p:cNvSpPr txBox="1"/>
          <p:nvPr/>
        </p:nvSpPr>
        <p:spPr>
          <a:xfrm>
            <a:off x="5879976" y="5634769"/>
            <a:ext cx="720080" cy="161583"/>
          </a:xfrm>
          <a:prstGeom prst="rect">
            <a:avLst/>
          </a:prstGeom>
          <a:noFill/>
          <a:ln>
            <a:noFill/>
          </a:ln>
        </p:spPr>
        <p:txBody>
          <a:bodyPr spcFirstLastPara="1" wrap="square" lIns="91425" tIns="45700" rIns="91425" bIns="45700" anchor="t" anchorCtr="0">
            <a:spAutoFit/>
          </a:bodyPr>
          <a:lstStyle/>
          <a:p>
            <a:pPr marL="0" marR="0" lvl="0" indent="0" algn="r" rtl="0">
              <a:lnSpc>
                <a:spcPct val="50000"/>
              </a:lnSpc>
              <a:spcBef>
                <a:spcPts val="0"/>
              </a:spcBef>
              <a:spcAft>
                <a:spcPts val="0"/>
              </a:spcAft>
              <a:buNone/>
            </a:pPr>
            <a:r>
              <a:rPr lang="cs-CZ" sz="900" b="1">
                <a:solidFill>
                  <a:srgbClr val="2F2B20"/>
                </a:solidFill>
                <a:latin typeface="Arial"/>
                <a:ea typeface="Arial"/>
                <a:cs typeface="Arial"/>
                <a:sym typeface="Arial"/>
              </a:rPr>
              <a:t>IFNγ</a:t>
            </a:r>
            <a:endParaRPr sz="900" b="1">
              <a:solidFill>
                <a:srgbClr val="2F2B20"/>
              </a:solidFill>
              <a:latin typeface="Arial"/>
              <a:ea typeface="Arial"/>
              <a:cs typeface="Arial"/>
              <a:sym typeface="Arial"/>
            </a:endParaRPr>
          </a:p>
        </p:txBody>
      </p:sp>
      <p:cxnSp>
        <p:nvCxnSpPr>
          <p:cNvPr id="525" name="Google Shape;525;p7"/>
          <p:cNvCxnSpPr/>
          <p:nvPr/>
        </p:nvCxnSpPr>
        <p:spPr>
          <a:xfrm rot="10800000">
            <a:off x="2207569" y="4410937"/>
            <a:ext cx="6036300" cy="2042400"/>
          </a:xfrm>
          <a:prstGeom prst="bentConnector2">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513" name="Google Shape;513;p7"/>
          <p:cNvSpPr/>
          <p:nvPr/>
        </p:nvSpPr>
        <p:spPr>
          <a:xfrm>
            <a:off x="7968208" y="6034943"/>
            <a:ext cx="851878" cy="576263"/>
          </a:xfrm>
          <a:prstGeom prst="ellipse">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100" b="1">
                <a:solidFill>
                  <a:srgbClr val="002060"/>
                </a:solidFill>
                <a:latin typeface="Arial"/>
                <a:ea typeface="Arial"/>
                <a:cs typeface="Arial"/>
                <a:sym typeface="Arial"/>
              </a:rPr>
              <a:t>NK1/2 </a:t>
            </a:r>
            <a:endParaRPr/>
          </a:p>
          <a:p>
            <a:pPr marL="0" marR="0" lvl="0" indent="0" algn="ctr" rtl="0">
              <a:spcBef>
                <a:spcPts val="0"/>
              </a:spcBef>
              <a:spcAft>
                <a:spcPts val="0"/>
              </a:spcAft>
              <a:buNone/>
            </a:pPr>
            <a:r>
              <a:rPr lang="cs-CZ" sz="1100" b="1">
                <a:solidFill>
                  <a:srgbClr val="002060"/>
                </a:solidFill>
                <a:latin typeface="Arial"/>
                <a:ea typeface="Arial"/>
                <a:cs typeface="Arial"/>
                <a:sym typeface="Arial"/>
              </a:rPr>
              <a:t>ILC1</a:t>
            </a:r>
            <a:endParaRPr sz="1100" b="1">
              <a:solidFill>
                <a:srgbClr val="002060"/>
              </a:solidFill>
              <a:latin typeface="Arial"/>
              <a:ea typeface="Arial"/>
              <a:cs typeface="Arial"/>
              <a:sym typeface="Arial"/>
            </a:endParaRPr>
          </a:p>
        </p:txBody>
      </p:sp>
      <p:sp>
        <p:nvSpPr>
          <p:cNvPr id="526" name="Google Shape;526;p7"/>
          <p:cNvSpPr txBox="1"/>
          <p:nvPr/>
        </p:nvSpPr>
        <p:spPr>
          <a:xfrm>
            <a:off x="4439816" y="6496237"/>
            <a:ext cx="1080120" cy="161583"/>
          </a:xfrm>
          <a:prstGeom prst="rect">
            <a:avLst/>
          </a:prstGeom>
          <a:noFill/>
          <a:ln>
            <a:noFill/>
          </a:ln>
        </p:spPr>
        <p:txBody>
          <a:bodyPr spcFirstLastPara="1" wrap="square" lIns="91425" tIns="45700" rIns="91425" bIns="45700" anchor="t" anchorCtr="0">
            <a:spAutoFit/>
          </a:bodyPr>
          <a:lstStyle/>
          <a:p>
            <a:pPr marL="0" marR="0" lvl="0" indent="0" algn="r" rtl="0">
              <a:lnSpc>
                <a:spcPct val="50000"/>
              </a:lnSpc>
              <a:spcBef>
                <a:spcPts val="0"/>
              </a:spcBef>
              <a:spcAft>
                <a:spcPts val="0"/>
              </a:spcAft>
              <a:buNone/>
            </a:pPr>
            <a:r>
              <a:rPr lang="cs-CZ" sz="900" b="1">
                <a:solidFill>
                  <a:srgbClr val="2F2B20"/>
                </a:solidFill>
                <a:latin typeface="Arial"/>
                <a:ea typeface="Arial"/>
                <a:cs typeface="Arial"/>
                <a:sym typeface="Arial"/>
              </a:rPr>
              <a:t>IFNγ,TNFα</a:t>
            </a:r>
            <a:endParaRPr/>
          </a:p>
        </p:txBody>
      </p:sp>
      <p:sp>
        <p:nvSpPr>
          <p:cNvPr id="519" name="Google Shape;519;p7"/>
          <p:cNvSpPr/>
          <p:nvPr/>
        </p:nvSpPr>
        <p:spPr>
          <a:xfrm>
            <a:off x="8040137" y="5098839"/>
            <a:ext cx="720159" cy="576263"/>
          </a:xfrm>
          <a:prstGeom prst="ellipse">
            <a:avLst/>
          </a:prstGeom>
          <a:gradFill>
            <a:gsLst>
              <a:gs pos="0">
                <a:srgbClr val="96C3C1"/>
              </a:gs>
              <a:gs pos="100000">
                <a:srgbClr val="C6F0F0"/>
              </a:gs>
            </a:gsLst>
            <a:lin ang="16200000" scaled="0"/>
          </a:gradFill>
          <a:ln w="9525" cap="flat" cmpd="sng">
            <a:solidFill>
              <a:srgbClr val="97B9B8"/>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900" b="1">
                <a:solidFill>
                  <a:srgbClr val="002060"/>
                </a:solidFill>
                <a:latin typeface="Arial"/>
                <a:ea typeface="Arial"/>
                <a:cs typeface="Arial"/>
                <a:sym typeface="Arial"/>
              </a:rPr>
              <a:t>NKT</a:t>
            </a:r>
            <a:endParaRPr sz="900" b="1">
              <a:solidFill>
                <a:srgbClr val="002060"/>
              </a:solidFill>
              <a:latin typeface="Arial"/>
              <a:ea typeface="Arial"/>
              <a:cs typeface="Arial"/>
              <a:sym typeface="Arial"/>
            </a:endParaRPr>
          </a:p>
        </p:txBody>
      </p:sp>
      <p:cxnSp>
        <p:nvCxnSpPr>
          <p:cNvPr id="527" name="Google Shape;527;p7"/>
          <p:cNvCxnSpPr>
            <a:cxnSpLocks/>
            <a:stCxn id="519" idx="0"/>
            <a:endCxn id="482" idx="4"/>
          </p:cNvCxnSpPr>
          <p:nvPr/>
        </p:nvCxnSpPr>
        <p:spPr>
          <a:xfrm flipH="1" flipV="1">
            <a:off x="8400197" y="4786389"/>
            <a:ext cx="20" cy="31245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528" name="Google Shape;528;p7"/>
          <p:cNvSpPr/>
          <p:nvPr/>
        </p:nvSpPr>
        <p:spPr>
          <a:xfrm>
            <a:off x="8371922" y="4869161"/>
            <a:ext cx="460382" cy="161583"/>
          </a:xfrm>
          <a:prstGeom prst="rect">
            <a:avLst/>
          </a:prstGeom>
          <a:noFill/>
          <a:ln>
            <a:noFill/>
          </a:ln>
        </p:spPr>
        <p:txBody>
          <a:bodyPr spcFirstLastPara="1" wrap="square" lIns="91425" tIns="45700" rIns="91425" bIns="45700" anchor="t" anchorCtr="0">
            <a:spAutoFit/>
          </a:bodyPr>
          <a:lstStyle/>
          <a:p>
            <a:pPr marL="0" marR="0" lvl="0" indent="0" algn="r" rtl="0">
              <a:lnSpc>
                <a:spcPct val="50000"/>
              </a:lnSpc>
              <a:spcBef>
                <a:spcPts val="0"/>
              </a:spcBef>
              <a:spcAft>
                <a:spcPts val="0"/>
              </a:spcAft>
              <a:buNone/>
            </a:pPr>
            <a:r>
              <a:rPr lang="cs-CZ" sz="900" b="1" dirty="0">
                <a:solidFill>
                  <a:srgbClr val="2F2B20"/>
                </a:solidFill>
                <a:latin typeface="Arial"/>
                <a:ea typeface="Arial"/>
                <a:cs typeface="Arial"/>
                <a:sym typeface="Arial"/>
              </a:rPr>
              <a:t>IL-1β</a:t>
            </a:r>
            <a:endParaRPr sz="900" b="1" dirty="0">
              <a:solidFill>
                <a:srgbClr val="2F2B20"/>
              </a:solidFill>
              <a:latin typeface="Arial"/>
              <a:ea typeface="Arial"/>
              <a:cs typeface="Arial"/>
              <a:sym typeface="Arial"/>
            </a:endParaRPr>
          </a:p>
        </p:txBody>
      </p:sp>
      <p:sp>
        <p:nvSpPr>
          <p:cNvPr id="529" name="Google Shape;529;p7"/>
          <p:cNvSpPr/>
          <p:nvPr/>
        </p:nvSpPr>
        <p:spPr>
          <a:xfrm rot="10800000">
            <a:off x="8760296" y="2063736"/>
            <a:ext cx="1249871" cy="3669520"/>
          </a:xfrm>
          <a:prstGeom prst="bentArrow">
            <a:avLst>
              <a:gd name="adj1" fmla="val 38725"/>
              <a:gd name="adj2" fmla="val 29325"/>
              <a:gd name="adj3" fmla="val 19290"/>
              <a:gd name="adj4" fmla="val 37224"/>
            </a:avLst>
          </a:prstGeom>
          <a:solidFill>
            <a:schemeClr val="accent1">
              <a:alpha val="49803"/>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rgbClr val="2F2B20"/>
              </a:solidFill>
              <a:latin typeface="Calibri"/>
              <a:ea typeface="Calibri"/>
              <a:cs typeface="Calibri"/>
              <a:sym typeface="Calibri"/>
            </a:endParaRPr>
          </a:p>
        </p:txBody>
      </p:sp>
      <p:sp>
        <p:nvSpPr>
          <p:cNvPr id="530" name="Google Shape;530;p7"/>
          <p:cNvSpPr/>
          <p:nvPr/>
        </p:nvSpPr>
        <p:spPr>
          <a:xfrm>
            <a:off x="8832304" y="5170846"/>
            <a:ext cx="1019702" cy="438582"/>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900" b="1" u="sng">
                <a:solidFill>
                  <a:srgbClr val="2F2B20"/>
                </a:solidFill>
                <a:latin typeface="Arial"/>
                <a:ea typeface="Arial"/>
                <a:cs typeface="Arial"/>
                <a:sym typeface="Arial"/>
              </a:rPr>
              <a:t>Inflammasome</a:t>
            </a:r>
            <a:endParaRPr sz="900" b="1" u="sng">
              <a:solidFill>
                <a:srgbClr val="2F2B20"/>
              </a:solidFill>
              <a:latin typeface="Arial"/>
              <a:ea typeface="Arial"/>
              <a:cs typeface="Arial"/>
              <a:sym typeface="Arial"/>
            </a:endParaRPr>
          </a:p>
          <a:p>
            <a:pPr marL="0" marR="0" lvl="0" indent="0" algn="ctr" rtl="0">
              <a:lnSpc>
                <a:spcPct val="50000"/>
              </a:lnSpc>
              <a:spcBef>
                <a:spcPts val="450"/>
              </a:spcBef>
              <a:spcAft>
                <a:spcPts val="0"/>
              </a:spcAft>
              <a:buNone/>
            </a:pPr>
            <a:r>
              <a:rPr lang="cs-CZ" sz="900" b="1">
                <a:solidFill>
                  <a:srgbClr val="2F2B20"/>
                </a:solidFill>
                <a:latin typeface="Arial"/>
                <a:ea typeface="Arial"/>
                <a:cs typeface="Arial"/>
                <a:sym typeface="Arial"/>
              </a:rPr>
              <a:t>IL-1β</a:t>
            </a:r>
            <a:endParaRPr sz="900" b="1">
              <a:solidFill>
                <a:srgbClr val="2F2B20"/>
              </a:solidFill>
              <a:latin typeface="Arial"/>
              <a:ea typeface="Arial"/>
              <a:cs typeface="Arial"/>
              <a:sym typeface="Arial"/>
            </a:endParaRPr>
          </a:p>
          <a:p>
            <a:pPr marL="0" marR="0" lvl="0" indent="0" algn="ctr" rtl="0">
              <a:lnSpc>
                <a:spcPct val="50000"/>
              </a:lnSpc>
              <a:spcBef>
                <a:spcPts val="450"/>
              </a:spcBef>
              <a:spcAft>
                <a:spcPts val="0"/>
              </a:spcAft>
              <a:buNone/>
            </a:pPr>
            <a:r>
              <a:rPr lang="cs-CZ" sz="900" b="1">
                <a:solidFill>
                  <a:srgbClr val="2F2B20"/>
                </a:solidFill>
                <a:latin typeface="Arial"/>
                <a:ea typeface="Arial"/>
                <a:cs typeface="Arial"/>
                <a:sym typeface="Arial"/>
              </a:rPr>
              <a:t>IL-18</a:t>
            </a:r>
            <a:endParaRPr/>
          </a:p>
        </p:txBody>
      </p:sp>
      <p:sp>
        <p:nvSpPr>
          <p:cNvPr id="531" name="Google Shape;531;p7"/>
          <p:cNvSpPr/>
          <p:nvPr/>
        </p:nvSpPr>
        <p:spPr>
          <a:xfrm>
            <a:off x="2927648" y="4518992"/>
            <a:ext cx="1298142" cy="998240"/>
          </a:xfrm>
          <a:prstGeom prst="irregularSeal2">
            <a:avLst/>
          </a:prstGeom>
          <a:gradFill>
            <a:gsLst>
              <a:gs pos="0">
                <a:srgbClr val="FFFFFF"/>
              </a:gs>
              <a:gs pos="35000">
                <a:srgbClr val="FFFFFF"/>
              </a:gs>
              <a:gs pos="100000">
                <a:srgbClr val="A9A57B"/>
              </a:gs>
            </a:gsLst>
            <a:path path="circle">
              <a:fillToRect l="50000" t="50000" r="50000" b="50000"/>
            </a:path>
            <a:tileRect/>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100" b="1">
                <a:solidFill>
                  <a:srgbClr val="B92D00"/>
                </a:solidFill>
                <a:latin typeface="Calibri"/>
                <a:ea typeface="Calibri"/>
                <a:cs typeface="Calibri"/>
                <a:sym typeface="Calibri"/>
              </a:rPr>
              <a:t>M1</a:t>
            </a:r>
            <a:endParaRPr/>
          </a:p>
        </p:txBody>
      </p:sp>
      <p:cxnSp>
        <p:nvCxnSpPr>
          <p:cNvPr id="532" name="Google Shape;532;p7"/>
          <p:cNvCxnSpPr/>
          <p:nvPr/>
        </p:nvCxnSpPr>
        <p:spPr>
          <a:xfrm>
            <a:off x="2711624" y="4221088"/>
            <a:ext cx="504056" cy="504056"/>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533" name="Google Shape;533;p7"/>
          <p:cNvSpPr txBox="1"/>
          <p:nvPr/>
        </p:nvSpPr>
        <p:spPr>
          <a:xfrm>
            <a:off x="2927648" y="4197496"/>
            <a:ext cx="720080" cy="300082"/>
          </a:xfrm>
          <a:prstGeom prst="rect">
            <a:avLst/>
          </a:prstGeom>
          <a:noFill/>
          <a:ln>
            <a:noFill/>
          </a:ln>
        </p:spPr>
        <p:txBody>
          <a:bodyPr spcFirstLastPara="1" wrap="square" lIns="91425" tIns="45700" rIns="91425" bIns="45700" anchor="t" anchorCtr="0">
            <a:spAutoFit/>
          </a:bodyPr>
          <a:lstStyle/>
          <a:p>
            <a:pPr marL="0" marR="0" lvl="0" indent="0" algn="l" rtl="0">
              <a:lnSpc>
                <a:spcPct val="50000"/>
              </a:lnSpc>
              <a:spcBef>
                <a:spcPts val="0"/>
              </a:spcBef>
              <a:spcAft>
                <a:spcPts val="0"/>
              </a:spcAft>
              <a:buNone/>
            </a:pPr>
            <a:r>
              <a:rPr lang="cs-CZ" sz="900" b="1">
                <a:solidFill>
                  <a:srgbClr val="2F2B20"/>
                </a:solidFill>
                <a:latin typeface="Arial"/>
                <a:ea typeface="Arial"/>
                <a:cs typeface="Arial"/>
                <a:sym typeface="Arial"/>
              </a:rPr>
              <a:t>IFNγ</a:t>
            </a:r>
            <a:endParaRPr sz="900" b="1">
              <a:solidFill>
                <a:srgbClr val="2F2B20"/>
              </a:solidFill>
              <a:latin typeface="Arial"/>
              <a:ea typeface="Arial"/>
              <a:cs typeface="Arial"/>
              <a:sym typeface="Arial"/>
            </a:endParaRPr>
          </a:p>
          <a:p>
            <a:pPr marL="0" marR="0" lvl="0" indent="0" algn="l" rtl="0">
              <a:lnSpc>
                <a:spcPct val="50000"/>
              </a:lnSpc>
              <a:spcBef>
                <a:spcPts val="450"/>
              </a:spcBef>
              <a:spcAft>
                <a:spcPts val="0"/>
              </a:spcAft>
              <a:buNone/>
            </a:pPr>
            <a:r>
              <a:rPr lang="cs-CZ" sz="900" b="1">
                <a:solidFill>
                  <a:srgbClr val="2F2B20"/>
                </a:solidFill>
                <a:latin typeface="Arial"/>
                <a:ea typeface="Arial"/>
                <a:cs typeface="Arial"/>
                <a:sym typeface="Arial"/>
              </a:rPr>
              <a:t>TNFα</a:t>
            </a:r>
            <a:endParaRPr/>
          </a:p>
        </p:txBody>
      </p:sp>
      <p:sp>
        <p:nvSpPr>
          <p:cNvPr id="498" name="Google Shape;498;p7"/>
          <p:cNvSpPr/>
          <p:nvPr/>
        </p:nvSpPr>
        <p:spPr>
          <a:xfrm>
            <a:off x="2076456" y="3850086"/>
            <a:ext cx="635370" cy="576263"/>
          </a:xfrm>
          <a:prstGeom prst="ellipse">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100" b="1">
                <a:solidFill>
                  <a:srgbClr val="C00000"/>
                </a:solidFill>
                <a:latin typeface="Arial"/>
                <a:ea typeface="Arial"/>
                <a:cs typeface="Arial"/>
                <a:sym typeface="Arial"/>
              </a:rPr>
              <a:t>Th1</a:t>
            </a:r>
            <a:endParaRPr sz="1100" b="1">
              <a:solidFill>
                <a:srgbClr val="C00000"/>
              </a:solidFill>
              <a:latin typeface="Arial"/>
              <a:ea typeface="Arial"/>
              <a:cs typeface="Arial"/>
              <a:sym typeface="Arial"/>
            </a:endParaRPr>
          </a:p>
        </p:txBody>
      </p:sp>
      <p:cxnSp>
        <p:nvCxnSpPr>
          <p:cNvPr id="534" name="Google Shape;534;p7"/>
          <p:cNvCxnSpPr>
            <a:cxnSpLocks/>
            <a:endCxn id="477" idx="3"/>
          </p:cNvCxnSpPr>
          <p:nvPr/>
        </p:nvCxnSpPr>
        <p:spPr>
          <a:xfrm flipV="1">
            <a:off x="3935816" y="4341461"/>
            <a:ext cx="420886" cy="4557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535" name="Google Shape;535;p7"/>
          <p:cNvSpPr txBox="1"/>
          <p:nvPr/>
        </p:nvSpPr>
        <p:spPr>
          <a:xfrm>
            <a:off x="3719736" y="4293097"/>
            <a:ext cx="576064" cy="300082"/>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900" b="1">
                <a:solidFill>
                  <a:srgbClr val="2F2B20"/>
                </a:solidFill>
                <a:latin typeface="Arial"/>
                <a:ea typeface="Arial"/>
                <a:cs typeface="Arial"/>
                <a:sym typeface="Arial"/>
              </a:rPr>
              <a:t>IL-23</a:t>
            </a:r>
            <a:endParaRPr/>
          </a:p>
          <a:p>
            <a:pPr marL="0" marR="0" lvl="0" indent="0" algn="ctr" rtl="0">
              <a:lnSpc>
                <a:spcPct val="50000"/>
              </a:lnSpc>
              <a:spcBef>
                <a:spcPts val="450"/>
              </a:spcBef>
              <a:spcAft>
                <a:spcPts val="0"/>
              </a:spcAft>
              <a:buNone/>
            </a:pPr>
            <a:r>
              <a:rPr lang="cs-CZ" sz="900" b="1">
                <a:solidFill>
                  <a:srgbClr val="2F2B20"/>
                </a:solidFill>
                <a:latin typeface="Arial"/>
                <a:ea typeface="Arial"/>
                <a:cs typeface="Arial"/>
                <a:sym typeface="Arial"/>
              </a:rPr>
              <a:t>IL-6</a:t>
            </a:r>
            <a:endParaRPr/>
          </a:p>
        </p:txBody>
      </p:sp>
      <p:cxnSp>
        <p:nvCxnSpPr>
          <p:cNvPr id="536" name="Google Shape;536;p7"/>
          <p:cNvCxnSpPr>
            <a:cxnSpLocks/>
            <a:endCxn id="498" idx="5"/>
          </p:cNvCxnSpPr>
          <p:nvPr/>
        </p:nvCxnSpPr>
        <p:spPr>
          <a:xfrm flipH="1" flipV="1">
            <a:off x="2618778" y="4341957"/>
            <a:ext cx="524956" cy="5271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537" name="Google Shape;537;p7"/>
          <p:cNvSpPr txBox="1"/>
          <p:nvPr/>
        </p:nvSpPr>
        <p:spPr>
          <a:xfrm>
            <a:off x="2495600" y="4725144"/>
            <a:ext cx="576064" cy="161583"/>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900" b="1">
                <a:solidFill>
                  <a:srgbClr val="2F2B20"/>
                </a:solidFill>
                <a:latin typeface="Arial"/>
                <a:ea typeface="Arial"/>
                <a:cs typeface="Arial"/>
                <a:sym typeface="Arial"/>
              </a:rPr>
              <a:t>IL-23</a:t>
            </a:r>
            <a:endParaRPr/>
          </a:p>
        </p:txBody>
      </p:sp>
      <p:cxnSp>
        <p:nvCxnSpPr>
          <p:cNvPr id="538" name="Google Shape;538;p7"/>
          <p:cNvCxnSpPr>
            <a:cxnSpLocks/>
            <a:endCxn id="480" idx="2"/>
          </p:cNvCxnSpPr>
          <p:nvPr/>
        </p:nvCxnSpPr>
        <p:spPr>
          <a:xfrm flipV="1">
            <a:off x="3935906" y="4667249"/>
            <a:ext cx="1296000" cy="418058"/>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539" name="Google Shape;539;p7"/>
          <p:cNvSpPr txBox="1"/>
          <p:nvPr/>
        </p:nvSpPr>
        <p:spPr>
          <a:xfrm>
            <a:off x="4727848" y="4840053"/>
            <a:ext cx="720080" cy="161583"/>
          </a:xfrm>
          <a:prstGeom prst="rect">
            <a:avLst/>
          </a:prstGeom>
          <a:noFill/>
          <a:ln>
            <a:noFill/>
          </a:ln>
        </p:spPr>
        <p:txBody>
          <a:bodyPr spcFirstLastPara="1" wrap="square" lIns="91425" tIns="45700" rIns="91425" bIns="45700" anchor="t" anchorCtr="0">
            <a:spAutoFit/>
          </a:bodyPr>
          <a:lstStyle/>
          <a:p>
            <a:pPr marL="0" marR="0" lvl="0" indent="0" algn="l" rtl="0">
              <a:lnSpc>
                <a:spcPct val="50000"/>
              </a:lnSpc>
              <a:spcBef>
                <a:spcPts val="0"/>
              </a:spcBef>
              <a:spcAft>
                <a:spcPts val="0"/>
              </a:spcAft>
              <a:buNone/>
            </a:pPr>
            <a:r>
              <a:rPr lang="cs-CZ" sz="900" b="1">
                <a:solidFill>
                  <a:srgbClr val="2F2B20"/>
                </a:solidFill>
                <a:latin typeface="Arial"/>
                <a:ea typeface="Arial"/>
                <a:cs typeface="Arial"/>
                <a:sym typeface="Arial"/>
              </a:rPr>
              <a:t>TNFα</a:t>
            </a:r>
            <a:endParaRPr/>
          </a:p>
        </p:txBody>
      </p:sp>
      <p:sp>
        <p:nvSpPr>
          <p:cNvPr id="540" name="Google Shape;540;p7"/>
          <p:cNvSpPr/>
          <p:nvPr/>
        </p:nvSpPr>
        <p:spPr>
          <a:xfrm>
            <a:off x="8832304" y="4223977"/>
            <a:ext cx="1090108" cy="438582"/>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900" b="1" u="sng">
                <a:solidFill>
                  <a:srgbClr val="2F2B20"/>
                </a:solidFill>
                <a:latin typeface="Arial"/>
                <a:ea typeface="Arial"/>
                <a:cs typeface="Arial"/>
                <a:sym typeface="Arial"/>
              </a:rPr>
              <a:t>Inflammasome</a:t>
            </a:r>
            <a:endParaRPr sz="900" b="1" u="sng">
              <a:solidFill>
                <a:srgbClr val="2F2B20"/>
              </a:solidFill>
              <a:latin typeface="Arial"/>
              <a:ea typeface="Arial"/>
              <a:cs typeface="Arial"/>
              <a:sym typeface="Arial"/>
            </a:endParaRPr>
          </a:p>
          <a:p>
            <a:pPr marL="0" marR="0" lvl="0" indent="0" algn="ctr" rtl="0">
              <a:lnSpc>
                <a:spcPct val="50000"/>
              </a:lnSpc>
              <a:spcBef>
                <a:spcPts val="450"/>
              </a:spcBef>
              <a:spcAft>
                <a:spcPts val="0"/>
              </a:spcAft>
              <a:buNone/>
            </a:pPr>
            <a:r>
              <a:rPr lang="cs-CZ" sz="900" b="1">
                <a:solidFill>
                  <a:srgbClr val="2F2B20"/>
                </a:solidFill>
                <a:latin typeface="Arial"/>
                <a:ea typeface="Arial"/>
                <a:cs typeface="Arial"/>
                <a:sym typeface="Arial"/>
              </a:rPr>
              <a:t>IL-1β</a:t>
            </a:r>
            <a:endParaRPr sz="900" b="1">
              <a:solidFill>
                <a:srgbClr val="2F2B20"/>
              </a:solidFill>
              <a:latin typeface="Arial"/>
              <a:ea typeface="Arial"/>
              <a:cs typeface="Arial"/>
              <a:sym typeface="Arial"/>
            </a:endParaRPr>
          </a:p>
          <a:p>
            <a:pPr marL="0" marR="0" lvl="0" indent="0" algn="ctr" rtl="0">
              <a:lnSpc>
                <a:spcPct val="50000"/>
              </a:lnSpc>
              <a:spcBef>
                <a:spcPts val="450"/>
              </a:spcBef>
              <a:spcAft>
                <a:spcPts val="0"/>
              </a:spcAft>
              <a:buNone/>
            </a:pPr>
            <a:r>
              <a:rPr lang="cs-CZ" sz="900" b="1">
                <a:solidFill>
                  <a:srgbClr val="2F2B20"/>
                </a:solidFill>
                <a:latin typeface="Arial"/>
                <a:ea typeface="Arial"/>
                <a:cs typeface="Arial"/>
                <a:sym typeface="Arial"/>
              </a:rPr>
              <a:t>IL-18</a:t>
            </a:r>
            <a:endParaRPr/>
          </a:p>
        </p:txBody>
      </p:sp>
      <p:sp>
        <p:nvSpPr>
          <p:cNvPr id="541" name="Google Shape;541;p7"/>
          <p:cNvSpPr txBox="1"/>
          <p:nvPr/>
        </p:nvSpPr>
        <p:spPr>
          <a:xfrm>
            <a:off x="7534164" y="1692987"/>
            <a:ext cx="1512168"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cs-CZ" sz="1200" b="1">
                <a:solidFill>
                  <a:schemeClr val="dk1"/>
                </a:solidFill>
                <a:latin typeface="Calibri"/>
                <a:ea typeface="Calibri"/>
                <a:cs typeface="Calibri"/>
                <a:sym typeface="Calibri"/>
              </a:rPr>
              <a:t>epithelium damage</a:t>
            </a:r>
            <a:endParaRPr sz="1200" b="1">
              <a:solidFill>
                <a:schemeClr val="dk1"/>
              </a:solidFill>
              <a:latin typeface="Calibri"/>
              <a:ea typeface="Calibri"/>
              <a:cs typeface="Calibri"/>
              <a:sym typeface="Calibri"/>
            </a:endParaRPr>
          </a:p>
        </p:txBody>
      </p:sp>
      <p:sp>
        <p:nvSpPr>
          <p:cNvPr id="542" name="Google Shape;542;p7"/>
          <p:cNvSpPr txBox="1"/>
          <p:nvPr/>
        </p:nvSpPr>
        <p:spPr>
          <a:xfrm>
            <a:off x="5281569" y="1255950"/>
            <a:ext cx="1619605"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200" b="1">
                <a:solidFill>
                  <a:schemeClr val="dk1"/>
                </a:solidFill>
                <a:latin typeface="Calibri"/>
                <a:ea typeface="Calibri"/>
                <a:cs typeface="Calibri"/>
                <a:sym typeface="Calibri"/>
              </a:rPr>
              <a:t>goblet cells</a:t>
            </a:r>
            <a:endParaRPr sz="1200" b="1">
              <a:solidFill>
                <a:schemeClr val="dk1"/>
              </a:solidFill>
              <a:latin typeface="Calibri"/>
              <a:ea typeface="Calibri"/>
              <a:cs typeface="Calibri"/>
              <a:sym typeface="Calibri"/>
            </a:endParaRPr>
          </a:p>
        </p:txBody>
      </p:sp>
      <p:sp>
        <p:nvSpPr>
          <p:cNvPr id="543" name="Google Shape;543;p7"/>
          <p:cNvSpPr txBox="1"/>
          <p:nvPr/>
        </p:nvSpPr>
        <p:spPr>
          <a:xfrm>
            <a:off x="9551069" y="1062082"/>
            <a:ext cx="1872208"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cs-CZ" sz="1200" b="1">
                <a:solidFill>
                  <a:schemeClr val="dk1"/>
                </a:solidFill>
                <a:latin typeface="Calibri"/>
                <a:ea typeface="Calibri"/>
                <a:cs typeface="Calibri"/>
                <a:sym typeface="Calibri"/>
              </a:rPr>
              <a:t>viruses</a:t>
            </a:r>
            <a:endParaRPr sz="1200" b="1">
              <a:solidFill>
                <a:schemeClr val="dk1"/>
              </a:solidFill>
              <a:latin typeface="Calibri"/>
              <a:ea typeface="Calibri"/>
              <a:cs typeface="Calibri"/>
              <a:sym typeface="Calibri"/>
            </a:endParaRPr>
          </a:p>
        </p:txBody>
      </p:sp>
      <p:sp>
        <p:nvSpPr>
          <p:cNvPr id="544" name="Google Shape;544;p7"/>
          <p:cNvSpPr txBox="1"/>
          <p:nvPr/>
        </p:nvSpPr>
        <p:spPr>
          <a:xfrm>
            <a:off x="1775520" y="1351801"/>
            <a:ext cx="1008112"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200" b="1">
                <a:solidFill>
                  <a:schemeClr val="dk1"/>
                </a:solidFill>
                <a:latin typeface="Calibri"/>
                <a:ea typeface="Calibri"/>
                <a:cs typeface="Calibri"/>
                <a:sym typeface="Calibri"/>
              </a:rPr>
              <a:t>epithelium</a:t>
            </a:r>
            <a:endParaRPr sz="1200" b="1">
              <a:solidFill>
                <a:schemeClr val="dk1"/>
              </a:solidFill>
              <a:latin typeface="Calibri"/>
              <a:ea typeface="Calibri"/>
              <a:cs typeface="Calibri"/>
              <a:sym typeface="Calibri"/>
            </a:endParaRPr>
          </a:p>
        </p:txBody>
      </p:sp>
      <p:sp>
        <p:nvSpPr>
          <p:cNvPr id="96" name="Google Shape;431;p6">
            <a:extLst>
              <a:ext uri="{FF2B5EF4-FFF2-40B4-BE49-F238E27FC236}">
                <a16:creationId xmlns:a16="http://schemas.microsoft.com/office/drawing/2014/main" id="{7028D1C3-C827-4D2B-BC05-BF94A417988B}"/>
              </a:ext>
            </a:extLst>
          </p:cNvPr>
          <p:cNvSpPr/>
          <p:nvPr/>
        </p:nvSpPr>
        <p:spPr>
          <a:xfrm>
            <a:off x="9062057" y="6599325"/>
            <a:ext cx="3046027" cy="246221"/>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cs-CZ" sz="1000" dirty="0" err="1">
                <a:solidFill>
                  <a:srgbClr val="666666"/>
                </a:solidFill>
                <a:latin typeface="Calibri"/>
                <a:ea typeface="Calibri"/>
                <a:cs typeface="Calibri"/>
                <a:sym typeface="Calibri"/>
              </a:rPr>
              <a:t>adapted</a:t>
            </a:r>
            <a:r>
              <a:rPr lang="cs-CZ" sz="1000" dirty="0">
                <a:solidFill>
                  <a:srgbClr val="666666"/>
                </a:solidFill>
                <a:latin typeface="Calibri"/>
                <a:ea typeface="Calibri"/>
                <a:cs typeface="Calibri"/>
                <a:sym typeface="Calibri"/>
              </a:rPr>
              <a:t> </a:t>
            </a:r>
            <a:r>
              <a:rPr lang="cs-CZ" sz="1000" dirty="0" err="1">
                <a:solidFill>
                  <a:srgbClr val="666666"/>
                </a:solidFill>
                <a:latin typeface="Calibri"/>
                <a:ea typeface="Calibri"/>
                <a:cs typeface="Calibri"/>
                <a:sym typeface="Calibri"/>
              </a:rPr>
              <a:t>from</a:t>
            </a:r>
            <a:r>
              <a:rPr lang="cs-CZ" sz="1000" dirty="0">
                <a:solidFill>
                  <a:srgbClr val="666666"/>
                </a:solidFill>
                <a:latin typeface="Calibri"/>
                <a:ea typeface="Calibri"/>
                <a:cs typeface="Calibri"/>
                <a:sym typeface="Calibri"/>
              </a:rPr>
              <a:t>: </a:t>
            </a:r>
            <a:r>
              <a:rPr lang="cs-CZ" sz="1000" dirty="0" err="1">
                <a:solidFill>
                  <a:srgbClr val="666666"/>
                </a:solidFill>
                <a:latin typeface="Calibri"/>
                <a:ea typeface="Calibri"/>
                <a:cs typeface="Calibri"/>
                <a:sym typeface="Calibri"/>
              </a:rPr>
              <a:t>Brusselle</a:t>
            </a:r>
            <a:r>
              <a:rPr lang="cs-CZ" sz="1000" dirty="0">
                <a:solidFill>
                  <a:srgbClr val="666666"/>
                </a:solidFill>
                <a:latin typeface="Calibri"/>
                <a:ea typeface="Calibri"/>
                <a:cs typeface="Calibri"/>
                <a:sym typeface="Calibri"/>
              </a:rPr>
              <a:t> et al. Ann </a:t>
            </a:r>
            <a:r>
              <a:rPr lang="cs-CZ" sz="1000" dirty="0" err="1">
                <a:solidFill>
                  <a:srgbClr val="666666"/>
                </a:solidFill>
                <a:latin typeface="Calibri"/>
                <a:ea typeface="Calibri"/>
                <a:cs typeface="Calibri"/>
                <a:sym typeface="Calibri"/>
              </a:rPr>
              <a:t>Am</a:t>
            </a:r>
            <a:r>
              <a:rPr lang="cs-CZ" sz="1000" dirty="0">
                <a:solidFill>
                  <a:srgbClr val="666666"/>
                </a:solidFill>
                <a:latin typeface="Calibri"/>
                <a:ea typeface="Calibri"/>
                <a:cs typeface="Calibri"/>
                <a:sym typeface="Calibri"/>
              </a:rPr>
              <a:t> </a:t>
            </a:r>
            <a:r>
              <a:rPr lang="cs-CZ" sz="1000" dirty="0" err="1">
                <a:solidFill>
                  <a:srgbClr val="666666"/>
                </a:solidFill>
                <a:latin typeface="Calibri"/>
                <a:ea typeface="Calibri"/>
                <a:cs typeface="Calibri"/>
                <a:sym typeface="Calibri"/>
              </a:rPr>
              <a:t>Thorac</a:t>
            </a:r>
            <a:r>
              <a:rPr lang="cs-CZ" sz="1000" dirty="0">
                <a:solidFill>
                  <a:srgbClr val="666666"/>
                </a:solidFill>
                <a:latin typeface="Calibri"/>
                <a:ea typeface="Calibri"/>
                <a:cs typeface="Calibri"/>
                <a:sym typeface="Calibri"/>
              </a:rPr>
              <a:t> Soc 2014</a:t>
            </a:r>
            <a:endParaRPr sz="1000" dirty="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639978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Obdélník 13"/>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46" name="Obdélník 145"/>
          <p:cNvSpPr/>
          <p:nvPr/>
        </p:nvSpPr>
        <p:spPr>
          <a:xfrm rot="16200000">
            <a:off x="6648096" y="428635"/>
            <a:ext cx="4919803" cy="6168007"/>
          </a:xfrm>
          <a:prstGeom prst="rect">
            <a:avLst/>
          </a:prstGeom>
          <a:gradFill flip="none" rotWithShape="1">
            <a:gsLst>
              <a:gs pos="74000">
                <a:schemeClr val="accent3">
                  <a:lumMod val="60000"/>
                  <a:lumOff val="40000"/>
                  <a:alpha val="71000"/>
                </a:schemeClr>
              </a:gs>
              <a:gs pos="100000">
                <a:schemeClr val="bg1"/>
              </a:gs>
            </a:gsLst>
            <a:lin ang="162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2" name="Obdélník 1"/>
          <p:cNvSpPr/>
          <p:nvPr/>
        </p:nvSpPr>
        <p:spPr>
          <a:xfrm rot="5400000">
            <a:off x="552094" y="500644"/>
            <a:ext cx="4919803" cy="6023992"/>
          </a:xfrm>
          <a:prstGeom prst="rect">
            <a:avLst/>
          </a:prstGeom>
          <a:gradFill flip="none" rotWithShape="1">
            <a:gsLst>
              <a:gs pos="60000">
                <a:schemeClr val="accent5">
                  <a:alpha val="33000"/>
                </a:schemeClr>
              </a:gs>
              <a:gs pos="100000">
                <a:schemeClr val="bg1"/>
              </a:gs>
            </a:gsLst>
            <a:lin ang="162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2" name="Nadpis 1"/>
          <p:cNvSpPr>
            <a:spLocks noGrp="1"/>
          </p:cNvSpPr>
          <p:nvPr>
            <p:ph type="title"/>
          </p:nvPr>
        </p:nvSpPr>
        <p:spPr>
          <a:xfrm>
            <a:off x="664633" y="484094"/>
            <a:ext cx="10075084" cy="1116106"/>
          </a:xfrm>
        </p:spPr>
        <p:txBody>
          <a:bodyPr/>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T2-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 non T2 biomarkery???</a:t>
            </a:r>
          </a:p>
        </p:txBody>
      </p:sp>
      <p:sp>
        <p:nvSpPr>
          <p:cNvPr id="128" name="Obdélník 127">
            <a:extLst>
              <a:ext uri="{FF2B5EF4-FFF2-40B4-BE49-F238E27FC236}">
                <a16:creationId xmlns:a16="http://schemas.microsoft.com/office/drawing/2014/main" id="{6718C81F-7B01-4A7A-9CB7-328862280E47}"/>
              </a:ext>
            </a:extLst>
          </p:cNvPr>
          <p:cNvSpPr/>
          <p:nvPr/>
        </p:nvSpPr>
        <p:spPr>
          <a:xfrm>
            <a:off x="747400" y="1052736"/>
            <a:ext cx="4988559" cy="427995"/>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cs-CZ" sz="1600" b="1" dirty="0">
                <a:solidFill>
                  <a:schemeClr val="tx1"/>
                </a:solidFill>
                <a:effectLst>
                  <a:outerShdw blurRad="38100" dist="38100" dir="2700000" algn="tl">
                    <a:schemeClr val="accent6">
                      <a:lumMod val="60000"/>
                      <a:lumOff val="40000"/>
                      <a:alpha val="43000"/>
                    </a:schemeClr>
                  </a:outerShdw>
                </a:effectLst>
                <a:latin typeface="Calibri" panose="020F0502020204030204" pitchFamily="34" charset="0"/>
                <a:cs typeface="Calibri" panose="020F0502020204030204" pitchFamily="34" charset="0"/>
              </a:rPr>
              <a:t>Type 2- high fenotyp </a:t>
            </a:r>
          </a:p>
        </p:txBody>
      </p:sp>
      <p:sp>
        <p:nvSpPr>
          <p:cNvPr id="130" name="Obdélník 129">
            <a:extLst>
              <a:ext uri="{FF2B5EF4-FFF2-40B4-BE49-F238E27FC236}">
                <a16:creationId xmlns:a16="http://schemas.microsoft.com/office/drawing/2014/main" id="{C54B4750-03BC-4B5A-A8ED-EFE4D9E2404B}"/>
              </a:ext>
            </a:extLst>
          </p:cNvPr>
          <p:cNvSpPr/>
          <p:nvPr/>
        </p:nvSpPr>
        <p:spPr>
          <a:xfrm>
            <a:off x="747401" y="1577972"/>
            <a:ext cx="4980986" cy="314691"/>
          </a:xfrm>
          <a:prstGeom prst="rect">
            <a:avLst/>
          </a:prstGeom>
          <a:solidFill>
            <a:schemeClr val="accent5">
              <a:lumMod val="60000"/>
              <a:lumOff val="4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cs-CZ" sz="1600" b="1" dirty="0">
                <a:latin typeface="Calibri" panose="020F0502020204030204" pitchFamily="34" charset="0"/>
                <a:cs typeface="Calibri" panose="020F0502020204030204" pitchFamily="34" charset="0"/>
              </a:rPr>
              <a:t>Hlavní</a:t>
            </a:r>
            <a:r>
              <a:rPr lang="cs-CZ" sz="1600" dirty="0">
                <a:latin typeface="Calibri" panose="020F0502020204030204" pitchFamily="34" charset="0"/>
                <a:cs typeface="Calibri" panose="020F0502020204030204" pitchFamily="34" charset="0"/>
              </a:rPr>
              <a:t> biomarkery</a:t>
            </a:r>
            <a:r>
              <a:rPr lang="cs-CZ" dirty="0">
                <a:latin typeface="Calibri" panose="020F0502020204030204" pitchFamily="34" charset="0"/>
                <a:cs typeface="Calibri" panose="020F0502020204030204" pitchFamily="34" charset="0"/>
              </a:rPr>
              <a:t> </a:t>
            </a:r>
          </a:p>
        </p:txBody>
      </p:sp>
      <p:sp>
        <p:nvSpPr>
          <p:cNvPr id="131" name="Obdélník 130">
            <a:extLst>
              <a:ext uri="{FF2B5EF4-FFF2-40B4-BE49-F238E27FC236}">
                <a16:creationId xmlns:a16="http://schemas.microsoft.com/office/drawing/2014/main" id="{E957A987-A4A3-43FF-B7D0-5DBF91BEF69B}"/>
              </a:ext>
            </a:extLst>
          </p:cNvPr>
          <p:cNvSpPr/>
          <p:nvPr/>
        </p:nvSpPr>
        <p:spPr>
          <a:xfrm>
            <a:off x="6348810" y="1577973"/>
            <a:ext cx="5113082" cy="314690"/>
          </a:xfrm>
          <a:prstGeom prst="rect">
            <a:avLst/>
          </a:prstGeom>
          <a:solidFill>
            <a:schemeClr val="accent3">
              <a:lumMod val="60000"/>
              <a:lumOff val="4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cs-CZ" sz="1600" b="1" dirty="0">
                <a:solidFill>
                  <a:schemeClr val="accent6">
                    <a:lumMod val="60000"/>
                    <a:lumOff val="40000"/>
                  </a:schemeClr>
                </a:solidFill>
                <a:latin typeface="Calibri" panose="020F0502020204030204" pitchFamily="34" charset="0"/>
                <a:cs typeface="Calibri" panose="020F0502020204030204" pitchFamily="34" charset="0"/>
              </a:rPr>
              <a:t>Hlavní</a:t>
            </a:r>
            <a:r>
              <a:rPr lang="cs-CZ" sz="1600" dirty="0">
                <a:solidFill>
                  <a:schemeClr val="accent6">
                    <a:lumMod val="60000"/>
                    <a:lumOff val="40000"/>
                  </a:schemeClr>
                </a:solidFill>
                <a:latin typeface="Calibri" panose="020F0502020204030204" pitchFamily="34" charset="0"/>
                <a:cs typeface="Calibri" panose="020F0502020204030204" pitchFamily="34" charset="0"/>
              </a:rPr>
              <a:t> biomarkery </a:t>
            </a:r>
          </a:p>
        </p:txBody>
      </p:sp>
      <p:sp>
        <p:nvSpPr>
          <p:cNvPr id="132" name="Obdélník 131">
            <a:extLst>
              <a:ext uri="{FF2B5EF4-FFF2-40B4-BE49-F238E27FC236}">
                <a16:creationId xmlns:a16="http://schemas.microsoft.com/office/drawing/2014/main" id="{A9D628AC-C9BD-4EDB-8B14-8B0CA5F5E0A5}"/>
              </a:ext>
            </a:extLst>
          </p:cNvPr>
          <p:cNvSpPr/>
          <p:nvPr/>
        </p:nvSpPr>
        <p:spPr>
          <a:xfrm>
            <a:off x="765689" y="4451138"/>
            <a:ext cx="4970270" cy="311324"/>
          </a:xfrm>
          <a:prstGeom prst="rect">
            <a:avLst/>
          </a:prstGeom>
          <a:solidFill>
            <a:schemeClr val="accent5">
              <a:lumMod val="60000"/>
              <a:lumOff val="4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cs-CZ" sz="1600" b="1" dirty="0">
                <a:latin typeface="Calibri" panose="020F0502020204030204" pitchFamily="34" charset="0"/>
                <a:cs typeface="Calibri" panose="020F0502020204030204" pitchFamily="34" charset="0"/>
              </a:rPr>
              <a:t>Vedlejší </a:t>
            </a:r>
            <a:r>
              <a:rPr lang="cs-CZ" sz="1600" dirty="0">
                <a:latin typeface="Calibri" panose="020F0502020204030204" pitchFamily="34" charset="0"/>
                <a:cs typeface="Calibri" panose="020F0502020204030204" pitchFamily="34" charset="0"/>
              </a:rPr>
              <a:t>biomarkery  (v rámci studií)</a:t>
            </a:r>
          </a:p>
        </p:txBody>
      </p:sp>
      <p:sp>
        <p:nvSpPr>
          <p:cNvPr id="133" name="Obdélník 132">
            <a:extLst>
              <a:ext uri="{FF2B5EF4-FFF2-40B4-BE49-F238E27FC236}">
                <a16:creationId xmlns:a16="http://schemas.microsoft.com/office/drawing/2014/main" id="{4BF1D40B-21D9-4AAB-A0D9-1E6101C1E591}"/>
              </a:ext>
            </a:extLst>
          </p:cNvPr>
          <p:cNvSpPr/>
          <p:nvPr/>
        </p:nvSpPr>
        <p:spPr>
          <a:xfrm>
            <a:off x="747401" y="1999172"/>
            <a:ext cx="4980987" cy="1556783"/>
          </a:xfrm>
          <a:prstGeom prst="rect">
            <a:avLst/>
          </a:prstGeom>
          <a:solidFill>
            <a:schemeClr val="accent5">
              <a:lumMod val="20000"/>
              <a:lumOff val="80000"/>
            </a:schemeClr>
          </a:solidFill>
        </p:spPr>
        <p:style>
          <a:lnRef idx="2">
            <a:schemeClr val="accent6"/>
          </a:lnRef>
          <a:fillRef idx="1">
            <a:schemeClr val="lt1"/>
          </a:fillRef>
          <a:effectRef idx="0">
            <a:schemeClr val="accent6"/>
          </a:effectRef>
          <a:fontRef idx="minor">
            <a:schemeClr val="dk1"/>
          </a:fontRef>
        </p:style>
        <p:txBody>
          <a:bodyPr rtlCol="0" anchor="ctr"/>
          <a:lstStyle/>
          <a:p>
            <a:pPr marL="285750" indent="-285750">
              <a:buFont typeface="Arial" panose="020B0604020202020204" pitchFamily="34" charset="0"/>
              <a:buChar char="•"/>
            </a:pPr>
            <a:r>
              <a:rPr lang="cs-CZ" sz="1600" b="1" dirty="0">
                <a:latin typeface="Calibri" panose="020F0502020204030204" pitchFamily="34" charset="0"/>
                <a:cs typeface="Calibri" panose="020F0502020204030204" pitchFamily="34" charset="0"/>
              </a:rPr>
              <a:t>periferní </a:t>
            </a:r>
            <a:r>
              <a:rPr lang="cs-CZ" sz="1600" b="1" dirty="0" err="1">
                <a:latin typeface="Calibri" panose="020F0502020204030204" pitchFamily="34" charset="0"/>
                <a:cs typeface="Calibri" panose="020F0502020204030204" pitchFamily="34" charset="0"/>
              </a:rPr>
              <a:t>eosinofilie</a:t>
            </a:r>
            <a:r>
              <a:rPr lang="cs-CZ" sz="1600" dirty="0">
                <a:latin typeface="Calibri" panose="020F0502020204030204" pitchFamily="34" charset="0"/>
                <a:cs typeface="Calibri" panose="020F0502020204030204" pitchFamily="34" charset="0"/>
              </a:rPr>
              <a:t> (≥3-4 % </a:t>
            </a:r>
            <a:r>
              <a:rPr lang="cs-CZ" sz="1600" dirty="0" err="1">
                <a:latin typeface="Calibri" panose="020F0502020204030204" pitchFamily="34" charset="0"/>
                <a:cs typeface="Calibri" panose="020F0502020204030204" pitchFamily="34" charset="0"/>
              </a:rPr>
              <a:t>resp</a:t>
            </a:r>
            <a:r>
              <a:rPr lang="cs-CZ" sz="1600" dirty="0">
                <a:latin typeface="Calibri" panose="020F0502020204030204" pitchFamily="34" charset="0"/>
                <a:cs typeface="Calibri" panose="020F0502020204030204" pitchFamily="34" charset="0"/>
              </a:rPr>
              <a:t> ≥ 300-400/mm³)</a:t>
            </a:r>
          </a:p>
          <a:p>
            <a:pPr marL="285750" lvl="0" indent="-285750">
              <a:buFont typeface="Arial" panose="020B0604020202020204" pitchFamily="34" charset="0"/>
              <a:buChar char="•"/>
            </a:pPr>
            <a:r>
              <a:rPr lang="cs-CZ" sz="1600" b="1" dirty="0">
                <a:latin typeface="Calibri" panose="020F0502020204030204" pitchFamily="34" charset="0"/>
                <a:cs typeface="Calibri" panose="020F0502020204030204" pitchFamily="34" charset="0"/>
              </a:rPr>
              <a:t>eosinofily ve sputu </a:t>
            </a:r>
            <a:r>
              <a:rPr lang="cs-CZ" sz="1600" dirty="0">
                <a:latin typeface="Calibri" panose="020F0502020204030204" pitchFamily="34" charset="0"/>
                <a:cs typeface="Calibri" panose="020F0502020204030204" pitchFamily="34" charset="0"/>
              </a:rPr>
              <a:t>(≥2-3 % )</a:t>
            </a:r>
          </a:p>
          <a:p>
            <a:pPr marL="285750" lvl="0" indent="-285750">
              <a:buFont typeface="Arial" panose="020B0604020202020204" pitchFamily="34" charset="0"/>
              <a:buChar char="•"/>
            </a:pPr>
            <a:r>
              <a:rPr lang="cs-CZ" sz="1600" b="1" dirty="0" err="1">
                <a:latin typeface="Calibri" panose="020F0502020204030204" pitchFamily="34" charset="0"/>
                <a:cs typeface="Calibri" panose="020F0502020204030204" pitchFamily="34" charset="0"/>
              </a:rPr>
              <a:t>celk</a:t>
            </a:r>
            <a:r>
              <a:rPr lang="cs-CZ" sz="1600" b="1" dirty="0">
                <a:latin typeface="Calibri" panose="020F0502020204030204" pitchFamily="34" charset="0"/>
                <a:cs typeface="Calibri" panose="020F0502020204030204" pitchFamily="34" charset="0"/>
              </a:rPr>
              <a:t>. a specifické </a:t>
            </a:r>
            <a:r>
              <a:rPr lang="cs-CZ" sz="1600" b="1" dirty="0" err="1">
                <a:latin typeface="Calibri" panose="020F0502020204030204" pitchFamily="34" charset="0"/>
                <a:cs typeface="Calibri" panose="020F0502020204030204" pitchFamily="34" charset="0"/>
              </a:rPr>
              <a:t>IgE</a:t>
            </a:r>
            <a:r>
              <a:rPr lang="cs-CZ" sz="1600" b="1" dirty="0">
                <a:latin typeface="Calibri" panose="020F0502020204030204" pitchFamily="34" charset="0"/>
                <a:cs typeface="Calibri" panose="020F0502020204030204" pitchFamily="34" charset="0"/>
              </a:rPr>
              <a:t> </a:t>
            </a:r>
            <a:r>
              <a:rPr lang="cs-CZ" sz="1600" dirty="0">
                <a:latin typeface="Calibri" panose="020F0502020204030204" pitchFamily="34" charset="0"/>
                <a:cs typeface="Calibri" panose="020F0502020204030204" pitchFamily="34" charset="0"/>
              </a:rPr>
              <a:t>(≥30-75 IU/ml) </a:t>
            </a:r>
          </a:p>
          <a:p>
            <a:pPr marL="285750" lvl="0" indent="-285750">
              <a:buFont typeface="Arial" panose="020B0604020202020204" pitchFamily="34" charset="0"/>
              <a:buChar char="•"/>
            </a:pPr>
            <a:r>
              <a:rPr lang="cs-CZ" sz="1600" b="1" dirty="0">
                <a:latin typeface="Calibri" panose="020F0502020204030204" pitchFamily="34" charset="0"/>
                <a:cs typeface="Calibri" panose="020F0502020204030204" pitchFamily="34" charset="0"/>
              </a:rPr>
              <a:t>ECP</a:t>
            </a:r>
            <a:r>
              <a:rPr lang="cs-CZ" sz="1600" dirty="0">
                <a:latin typeface="Calibri" panose="020F0502020204030204" pitchFamily="34" charset="0"/>
                <a:cs typeface="Calibri" panose="020F0502020204030204" pitchFamily="34" charset="0"/>
              </a:rPr>
              <a:t> (≥ 20 µg)</a:t>
            </a:r>
          </a:p>
          <a:p>
            <a:pPr marL="285750" lvl="0" indent="-285750">
              <a:buFont typeface="Arial" panose="020B0604020202020204" pitchFamily="34" charset="0"/>
              <a:buChar char="•"/>
            </a:pPr>
            <a:r>
              <a:rPr lang="cs-CZ" sz="1600" b="1" dirty="0" err="1">
                <a:latin typeface="Calibri" panose="020F0502020204030204" pitchFamily="34" charset="0"/>
                <a:cs typeface="Calibri" panose="020F0502020204030204" pitchFamily="34" charset="0"/>
              </a:rPr>
              <a:t>FeNO</a:t>
            </a:r>
            <a:r>
              <a:rPr lang="cs-CZ" sz="1600" dirty="0">
                <a:latin typeface="Calibri" panose="020F0502020204030204" pitchFamily="34" charset="0"/>
                <a:cs typeface="Calibri" panose="020F0502020204030204" pitchFamily="34" charset="0"/>
              </a:rPr>
              <a:t> (≥25-50 </a:t>
            </a:r>
            <a:r>
              <a:rPr lang="cs-CZ" sz="1600" dirty="0" err="1">
                <a:latin typeface="Calibri" panose="020F0502020204030204" pitchFamily="34" charset="0"/>
                <a:cs typeface="Calibri" panose="020F0502020204030204" pitchFamily="34" charset="0"/>
              </a:rPr>
              <a:t>ppb</a:t>
            </a:r>
            <a:r>
              <a:rPr lang="cs-CZ" sz="1600" dirty="0">
                <a:latin typeface="Calibri" panose="020F0502020204030204" pitchFamily="34" charset="0"/>
                <a:cs typeface="Calibri" panose="020F0502020204030204" pitchFamily="34" charset="0"/>
              </a:rPr>
              <a:t>)</a:t>
            </a:r>
          </a:p>
        </p:txBody>
      </p:sp>
      <p:sp>
        <p:nvSpPr>
          <p:cNvPr id="134" name="Obdélník 133">
            <a:extLst>
              <a:ext uri="{FF2B5EF4-FFF2-40B4-BE49-F238E27FC236}">
                <a16:creationId xmlns:a16="http://schemas.microsoft.com/office/drawing/2014/main" id="{DF654D52-A647-4D83-BA96-163EB1A1906D}"/>
              </a:ext>
            </a:extLst>
          </p:cNvPr>
          <p:cNvSpPr/>
          <p:nvPr/>
        </p:nvSpPr>
        <p:spPr>
          <a:xfrm>
            <a:off x="754974" y="4863069"/>
            <a:ext cx="4980986" cy="1109472"/>
          </a:xfrm>
          <a:prstGeom prst="rect">
            <a:avLst/>
          </a:prstGeom>
          <a:solidFill>
            <a:schemeClr val="accent5">
              <a:lumMod val="20000"/>
              <a:lumOff val="80000"/>
            </a:schemeClr>
          </a:solidFill>
        </p:spPr>
        <p:style>
          <a:lnRef idx="2">
            <a:schemeClr val="accent6"/>
          </a:lnRef>
          <a:fillRef idx="1">
            <a:schemeClr val="lt1"/>
          </a:fillRef>
          <a:effectRef idx="0">
            <a:schemeClr val="accent6"/>
          </a:effectRef>
          <a:fontRef idx="minor">
            <a:schemeClr val="dk1"/>
          </a:fontRef>
        </p:style>
        <p:txBody>
          <a:bodyPr rtlCol="0" anchor="ctr"/>
          <a:lstStyle/>
          <a:p>
            <a:pPr marL="285750" lvl="0" indent="-285750">
              <a:buFont typeface="Arial" panose="020B0604020202020204" pitchFamily="34" charset="0"/>
              <a:buChar char="•"/>
            </a:pPr>
            <a:r>
              <a:rPr lang="cs-CZ" sz="1400" dirty="0" err="1">
                <a:latin typeface="Calibri" panose="020F0502020204030204" pitchFamily="34" charset="0"/>
                <a:cs typeface="Calibri" panose="020F0502020204030204" pitchFamily="34" charset="0"/>
              </a:rPr>
              <a:t>Periostin</a:t>
            </a:r>
            <a:r>
              <a:rPr lang="cs-CZ" sz="1400" dirty="0">
                <a:latin typeface="Calibri" panose="020F0502020204030204" pitchFamily="34" charset="0"/>
                <a:cs typeface="Calibri" panose="020F0502020204030204" pitchFamily="34" charset="0"/>
              </a:rPr>
              <a:t> v séru</a:t>
            </a:r>
          </a:p>
          <a:p>
            <a:pPr marL="285750" lvl="0" indent="-285750">
              <a:buFont typeface="Arial" panose="020B0604020202020204" pitchFamily="34" charset="0"/>
              <a:buChar char="•"/>
            </a:pPr>
            <a:r>
              <a:rPr lang="cs-CZ" sz="1400" dirty="0">
                <a:latin typeface="Calibri" panose="020F0502020204030204" pitchFamily="34" charset="0"/>
                <a:cs typeface="Calibri" panose="020F0502020204030204" pitchFamily="34" charset="0"/>
              </a:rPr>
              <a:t>Močový LTE4 a močový </a:t>
            </a:r>
            <a:r>
              <a:rPr lang="cs-CZ" sz="1400" dirty="0" err="1">
                <a:latin typeface="Calibri" panose="020F0502020204030204" pitchFamily="34" charset="0"/>
                <a:cs typeface="Calibri" panose="020F0502020204030204" pitchFamily="34" charset="0"/>
              </a:rPr>
              <a:t>bromotyrosin</a:t>
            </a:r>
            <a:endParaRPr lang="cs-CZ" sz="1400" dirty="0">
              <a:latin typeface="Calibri" panose="020F0502020204030204" pitchFamily="34" charset="0"/>
              <a:cs typeface="Calibri" panose="020F0502020204030204" pitchFamily="34" charset="0"/>
            </a:endParaRPr>
          </a:p>
          <a:p>
            <a:pPr marL="285750" lvl="0" indent="-285750">
              <a:buFont typeface="Arial" panose="020B0604020202020204" pitchFamily="34" charset="0"/>
              <a:buChar char="•"/>
            </a:pPr>
            <a:r>
              <a:rPr lang="cs-CZ" sz="1400" dirty="0" err="1">
                <a:latin typeface="Calibri" panose="020F0502020204030204" pitchFamily="34" charset="0"/>
                <a:cs typeface="Calibri" panose="020F0502020204030204" pitchFamily="34" charset="0"/>
              </a:rPr>
              <a:t>Dipeptidyl</a:t>
            </a:r>
            <a:r>
              <a:rPr lang="cs-CZ" sz="1400" dirty="0">
                <a:latin typeface="Calibri" panose="020F0502020204030204" pitchFamily="34" charset="0"/>
                <a:cs typeface="Calibri" panose="020F0502020204030204" pitchFamily="34" charset="0"/>
              </a:rPr>
              <a:t> peptidase-4 (DPP-4) v séru</a:t>
            </a:r>
          </a:p>
          <a:p>
            <a:pPr marL="285750" lvl="0" indent="-285750">
              <a:buFont typeface="Arial" panose="020B0604020202020204" pitchFamily="34" charset="0"/>
              <a:buChar char="•"/>
            </a:pPr>
            <a:r>
              <a:rPr lang="cs-CZ" sz="1400" dirty="0">
                <a:latin typeface="Calibri" panose="020F0502020204030204" pitchFamily="34" charset="0"/>
                <a:cs typeface="Calibri" panose="020F0502020204030204" pitchFamily="34" charset="0"/>
              </a:rPr>
              <a:t>Eozinofily v BAL, TBB, nosní biopsii</a:t>
            </a:r>
          </a:p>
        </p:txBody>
      </p:sp>
      <p:sp>
        <p:nvSpPr>
          <p:cNvPr id="135" name="Obdélník 134">
            <a:extLst>
              <a:ext uri="{FF2B5EF4-FFF2-40B4-BE49-F238E27FC236}">
                <a16:creationId xmlns:a16="http://schemas.microsoft.com/office/drawing/2014/main" id="{21FB35CF-5F38-41B3-AFDF-54A5BB1EE50F}"/>
              </a:ext>
            </a:extLst>
          </p:cNvPr>
          <p:cNvSpPr/>
          <p:nvPr/>
        </p:nvSpPr>
        <p:spPr>
          <a:xfrm>
            <a:off x="747401" y="3711005"/>
            <a:ext cx="4980986" cy="18288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r>
              <a:rPr lang="cs-CZ" sz="1400" b="1" dirty="0">
                <a:latin typeface="Calibri" panose="020F0502020204030204" pitchFamily="34" charset="0"/>
                <a:cs typeface="Calibri" panose="020F0502020204030204" pitchFamily="34" charset="0"/>
              </a:rPr>
              <a:t>Klinicky</a:t>
            </a:r>
            <a:r>
              <a:rPr lang="cs-CZ" sz="1400" dirty="0">
                <a:latin typeface="Calibri" panose="020F0502020204030204" pitchFamily="34" charset="0"/>
                <a:cs typeface="Calibri" panose="020F0502020204030204" pitchFamily="34" charset="0"/>
              </a:rPr>
              <a:t>: dobrý efekt SKT, přítomnost NP, ASA senzitivita </a:t>
            </a:r>
          </a:p>
        </p:txBody>
      </p:sp>
      <p:sp>
        <p:nvSpPr>
          <p:cNvPr id="136" name="Obdélník 135">
            <a:extLst>
              <a:ext uri="{FF2B5EF4-FFF2-40B4-BE49-F238E27FC236}">
                <a16:creationId xmlns:a16="http://schemas.microsoft.com/office/drawing/2014/main" id="{7D5082B1-804C-466F-A40C-FA298FD10CA4}"/>
              </a:ext>
            </a:extLst>
          </p:cNvPr>
          <p:cNvSpPr/>
          <p:nvPr/>
        </p:nvSpPr>
        <p:spPr>
          <a:xfrm>
            <a:off x="747401" y="4000393"/>
            <a:ext cx="4980986" cy="263671"/>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r>
              <a:rPr lang="cs-CZ" sz="1400" b="1" dirty="0">
                <a:latin typeface="Calibri" panose="020F0502020204030204" pitchFamily="34" charset="0"/>
                <a:cs typeface="Calibri" panose="020F0502020204030204" pitchFamily="34" charset="0"/>
              </a:rPr>
              <a:t>Spirometrie</a:t>
            </a:r>
            <a:r>
              <a:rPr lang="cs-CZ" sz="1400" dirty="0">
                <a:latin typeface="Calibri" panose="020F0502020204030204" pitchFamily="34" charset="0"/>
                <a:cs typeface="Calibri" panose="020F0502020204030204" pitchFamily="34" charset="0"/>
              </a:rPr>
              <a:t>: pozitivní BKT, výrazná bronchiální </a:t>
            </a:r>
            <a:r>
              <a:rPr lang="cs-CZ" sz="1400" dirty="0" err="1">
                <a:latin typeface="Calibri" panose="020F0502020204030204" pitchFamily="34" charset="0"/>
                <a:cs typeface="Calibri" panose="020F0502020204030204" pitchFamily="34" charset="0"/>
              </a:rPr>
              <a:t>hyperreaktvita</a:t>
            </a:r>
            <a:endParaRPr lang="cs-CZ" sz="1400" dirty="0">
              <a:latin typeface="Calibri" panose="020F0502020204030204" pitchFamily="34" charset="0"/>
              <a:cs typeface="Calibri" panose="020F0502020204030204" pitchFamily="34" charset="0"/>
            </a:endParaRPr>
          </a:p>
        </p:txBody>
      </p:sp>
      <p:sp>
        <p:nvSpPr>
          <p:cNvPr id="137" name="Obdélník 136">
            <a:extLst>
              <a:ext uri="{FF2B5EF4-FFF2-40B4-BE49-F238E27FC236}">
                <a16:creationId xmlns:a16="http://schemas.microsoft.com/office/drawing/2014/main" id="{D5B32991-48F5-4424-B69E-0B10609E5700}"/>
              </a:ext>
            </a:extLst>
          </p:cNvPr>
          <p:cNvSpPr/>
          <p:nvPr/>
        </p:nvSpPr>
        <p:spPr>
          <a:xfrm>
            <a:off x="6362773" y="1984787"/>
            <a:ext cx="5099120" cy="1571168"/>
          </a:xfrm>
          <a:prstGeom prst="rect">
            <a:avLst/>
          </a:prstGeom>
          <a:solidFill>
            <a:schemeClr val="accent3">
              <a:lumMod val="20000"/>
              <a:lumOff val="80000"/>
            </a:schemeClr>
          </a:solidFill>
        </p:spPr>
        <p:style>
          <a:lnRef idx="2">
            <a:schemeClr val="accent6"/>
          </a:lnRef>
          <a:fillRef idx="1">
            <a:schemeClr val="lt1"/>
          </a:fillRef>
          <a:effectRef idx="0">
            <a:schemeClr val="accent6"/>
          </a:effectRef>
          <a:fontRef idx="minor">
            <a:schemeClr val="dk1"/>
          </a:fontRef>
        </p:style>
        <p:txBody>
          <a:bodyPr rtlCol="0" anchor="ctr"/>
          <a:lstStyle/>
          <a:p>
            <a:pPr marL="285750" lvl="0" indent="-285750">
              <a:buFont typeface="Arial" panose="020B0604020202020204" pitchFamily="34" charset="0"/>
              <a:buChar char="•"/>
            </a:pPr>
            <a:r>
              <a:rPr lang="cs-CZ" sz="1600" b="1" dirty="0">
                <a:latin typeface="Calibri" panose="020F0502020204030204" pitchFamily="34" charset="0"/>
                <a:cs typeface="Calibri" panose="020F0502020204030204" pitchFamily="34" charset="0"/>
              </a:rPr>
              <a:t>absence </a:t>
            </a:r>
            <a:r>
              <a:rPr lang="cs-CZ" sz="1600" b="1" dirty="0" err="1">
                <a:latin typeface="Calibri" panose="020F0502020204030204" pitchFamily="34" charset="0"/>
                <a:cs typeface="Calibri" panose="020F0502020204030204" pitchFamily="34" charset="0"/>
              </a:rPr>
              <a:t>markerů</a:t>
            </a:r>
            <a:r>
              <a:rPr lang="cs-CZ" sz="1600" b="1" dirty="0">
                <a:latin typeface="Calibri" panose="020F0502020204030204" pitchFamily="34" charset="0"/>
                <a:cs typeface="Calibri" panose="020F0502020204030204" pitchFamily="34" charset="0"/>
              </a:rPr>
              <a:t> type 2- high fenotypu</a:t>
            </a:r>
          </a:p>
          <a:p>
            <a:pPr marL="285750" indent="-285750">
              <a:buFont typeface="Arial" panose="020B0604020202020204" pitchFamily="34" charset="0"/>
              <a:buChar char="•"/>
            </a:pPr>
            <a:r>
              <a:rPr lang="cs-CZ" sz="1600" b="1" dirty="0" err="1">
                <a:latin typeface="Calibri" panose="020F0502020204030204" pitchFamily="34" charset="0"/>
                <a:cs typeface="Calibri" panose="020F0502020204030204" pitchFamily="34" charset="0"/>
              </a:rPr>
              <a:t>neutrofilie</a:t>
            </a:r>
            <a:r>
              <a:rPr lang="cs-CZ" sz="1600" b="1" dirty="0">
                <a:latin typeface="Calibri" panose="020F0502020204030204" pitchFamily="34" charset="0"/>
                <a:cs typeface="Calibri" panose="020F0502020204030204" pitchFamily="34" charset="0"/>
              </a:rPr>
              <a:t> periferní a indukovaného sputa </a:t>
            </a:r>
            <a:r>
              <a:rPr lang="cs-CZ" sz="1600" dirty="0">
                <a:latin typeface="Calibri" panose="020F0502020204030204" pitchFamily="34" charset="0"/>
                <a:cs typeface="Calibri" panose="020F0502020204030204" pitchFamily="34" charset="0"/>
              </a:rPr>
              <a:t>(≥64%)</a:t>
            </a:r>
          </a:p>
          <a:p>
            <a:pPr marL="285750" lvl="0" indent="-285750">
              <a:buFont typeface="Arial" panose="020B0604020202020204" pitchFamily="34" charset="0"/>
              <a:buChar char="•"/>
            </a:pPr>
            <a:r>
              <a:rPr lang="cs-CZ" sz="1600" dirty="0">
                <a:latin typeface="Calibri" panose="020F0502020204030204" pitchFamily="34" charset="0"/>
                <a:cs typeface="Calibri" panose="020F0502020204030204" pitchFamily="34" charset="0"/>
              </a:rPr>
              <a:t>zvýšený </a:t>
            </a:r>
            <a:r>
              <a:rPr lang="cs-CZ" sz="1600" b="1" dirty="0">
                <a:latin typeface="Calibri" panose="020F0502020204030204" pitchFamily="34" charset="0"/>
                <a:cs typeface="Calibri" panose="020F0502020204030204" pitchFamily="34" charset="0"/>
              </a:rPr>
              <a:t>IL-6 </a:t>
            </a:r>
            <a:r>
              <a:rPr lang="cs-CZ" sz="1600" dirty="0">
                <a:latin typeface="Calibri" panose="020F0502020204030204" pitchFamily="34" charset="0"/>
                <a:cs typeface="Calibri" panose="020F0502020204030204" pitchFamily="34" charset="0"/>
              </a:rPr>
              <a:t>a</a:t>
            </a:r>
            <a:r>
              <a:rPr lang="cs-CZ" sz="1600" b="1" dirty="0">
                <a:latin typeface="Calibri" panose="020F0502020204030204" pitchFamily="34" charset="0"/>
                <a:cs typeface="Calibri" panose="020F0502020204030204" pitchFamily="34" charset="0"/>
              </a:rPr>
              <a:t> IL-17 </a:t>
            </a:r>
            <a:r>
              <a:rPr lang="cs-CZ" sz="1600" dirty="0">
                <a:latin typeface="Calibri" panose="020F0502020204030204" pitchFamily="34" charset="0"/>
                <a:cs typeface="Calibri" panose="020F0502020204030204" pitchFamily="34" charset="0"/>
              </a:rPr>
              <a:t>v periferní krvi</a:t>
            </a:r>
          </a:p>
          <a:p>
            <a:pPr marL="285750" indent="-285750">
              <a:buFont typeface="Arial" panose="020B0604020202020204" pitchFamily="34" charset="0"/>
              <a:buChar char="•"/>
            </a:pPr>
            <a:r>
              <a:rPr lang="cs-CZ" sz="1600" dirty="0">
                <a:latin typeface="Calibri" panose="020F0502020204030204" pitchFamily="34" charset="0"/>
                <a:cs typeface="Calibri" panose="020F0502020204030204" pitchFamily="34" charset="0"/>
              </a:rPr>
              <a:t>zvýšený</a:t>
            </a:r>
            <a:r>
              <a:rPr lang="cs-CZ" sz="1600" b="1" dirty="0">
                <a:latin typeface="Calibri" panose="020F0502020204030204" pitchFamily="34" charset="0"/>
                <a:cs typeface="Calibri" panose="020F0502020204030204" pitchFamily="34" charset="0"/>
              </a:rPr>
              <a:t> IL-8 </a:t>
            </a:r>
            <a:r>
              <a:rPr lang="cs-CZ" sz="1600" dirty="0">
                <a:latin typeface="Calibri" panose="020F0502020204030204" pitchFamily="34" charset="0"/>
                <a:cs typeface="Calibri" panose="020F0502020204030204" pitchFamily="34" charset="0"/>
              </a:rPr>
              <a:t>a </a:t>
            </a:r>
            <a:r>
              <a:rPr lang="cs-CZ" sz="1600" b="1" dirty="0">
                <a:latin typeface="Calibri" panose="020F0502020204030204" pitchFamily="34" charset="0"/>
                <a:cs typeface="Calibri" panose="020F0502020204030204" pitchFamily="34" charset="0"/>
              </a:rPr>
              <a:t>neutrofilní </a:t>
            </a:r>
            <a:r>
              <a:rPr lang="cs-CZ" sz="1600" b="1" dirty="0" err="1">
                <a:latin typeface="Calibri" panose="020F0502020204030204" pitchFamily="34" charset="0"/>
                <a:cs typeface="Calibri" panose="020F0502020204030204" pitchFamily="34" charset="0"/>
              </a:rPr>
              <a:t>elastáza</a:t>
            </a:r>
            <a:r>
              <a:rPr lang="cs-CZ" sz="1600" b="1" dirty="0">
                <a:latin typeface="Calibri" panose="020F0502020204030204" pitchFamily="34" charset="0"/>
                <a:cs typeface="Calibri" panose="020F0502020204030204" pitchFamily="34" charset="0"/>
              </a:rPr>
              <a:t> </a:t>
            </a:r>
            <a:r>
              <a:rPr lang="cs-CZ" sz="1600" dirty="0">
                <a:latin typeface="Calibri" panose="020F0502020204030204" pitchFamily="34" charset="0"/>
                <a:cs typeface="Calibri" panose="020F0502020204030204" pitchFamily="34" charset="0"/>
              </a:rPr>
              <a:t>v indukovaném sputu</a:t>
            </a:r>
          </a:p>
        </p:txBody>
      </p:sp>
      <p:sp>
        <p:nvSpPr>
          <p:cNvPr id="138" name="Obdélník 137">
            <a:extLst>
              <a:ext uri="{FF2B5EF4-FFF2-40B4-BE49-F238E27FC236}">
                <a16:creationId xmlns:a16="http://schemas.microsoft.com/office/drawing/2014/main" id="{A819B6BA-43D4-41C2-BFF6-2BB628AFECC7}"/>
              </a:ext>
            </a:extLst>
          </p:cNvPr>
          <p:cNvSpPr/>
          <p:nvPr/>
        </p:nvSpPr>
        <p:spPr>
          <a:xfrm>
            <a:off x="6362772" y="3696908"/>
            <a:ext cx="5099120" cy="196977"/>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r>
              <a:rPr lang="cs-CZ" sz="1400" b="1" dirty="0">
                <a:latin typeface="Calibri" panose="020F0502020204030204" pitchFamily="34" charset="0"/>
                <a:cs typeface="Calibri" panose="020F0502020204030204" pitchFamily="34" charset="0"/>
              </a:rPr>
              <a:t>Klinicky</a:t>
            </a:r>
            <a:r>
              <a:rPr lang="cs-CZ" sz="1400" dirty="0">
                <a:latin typeface="Calibri" panose="020F0502020204030204" pitchFamily="34" charset="0"/>
                <a:cs typeface="Calibri" panose="020F0502020204030204" pitchFamily="34" charset="0"/>
              </a:rPr>
              <a:t>: kortikorezistence</a:t>
            </a:r>
          </a:p>
        </p:txBody>
      </p:sp>
      <p:sp>
        <p:nvSpPr>
          <p:cNvPr id="139" name="Obdélník 138">
            <a:extLst>
              <a:ext uri="{FF2B5EF4-FFF2-40B4-BE49-F238E27FC236}">
                <a16:creationId xmlns:a16="http://schemas.microsoft.com/office/drawing/2014/main" id="{A9D26E30-1672-4323-B253-72CF09F37522}"/>
              </a:ext>
            </a:extLst>
          </p:cNvPr>
          <p:cNvSpPr/>
          <p:nvPr/>
        </p:nvSpPr>
        <p:spPr>
          <a:xfrm>
            <a:off x="6362772" y="4000393"/>
            <a:ext cx="5099120" cy="247649"/>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r>
              <a:rPr lang="cs-CZ" sz="1400" b="1" dirty="0">
                <a:latin typeface="Calibri" panose="020F0502020204030204" pitchFamily="34" charset="0"/>
                <a:cs typeface="Calibri" panose="020F0502020204030204" pitchFamily="34" charset="0"/>
              </a:rPr>
              <a:t>Spirometrie</a:t>
            </a:r>
            <a:r>
              <a:rPr lang="cs-CZ" sz="1400" dirty="0">
                <a:latin typeface="Calibri" panose="020F0502020204030204" pitchFamily="34" charset="0"/>
                <a:cs typeface="Calibri" panose="020F0502020204030204" pitchFamily="34" charset="0"/>
              </a:rPr>
              <a:t>: fixovaná obstrukce</a:t>
            </a:r>
          </a:p>
        </p:txBody>
      </p:sp>
      <p:sp>
        <p:nvSpPr>
          <p:cNvPr id="140" name="Obdélník 139">
            <a:extLst>
              <a:ext uri="{FF2B5EF4-FFF2-40B4-BE49-F238E27FC236}">
                <a16:creationId xmlns:a16="http://schemas.microsoft.com/office/drawing/2014/main" id="{DBF9D093-AD9B-457A-96E8-8AD58D195298}"/>
              </a:ext>
            </a:extLst>
          </p:cNvPr>
          <p:cNvSpPr/>
          <p:nvPr/>
        </p:nvSpPr>
        <p:spPr>
          <a:xfrm>
            <a:off x="6362772" y="4863069"/>
            <a:ext cx="5099120" cy="1109472"/>
          </a:xfrm>
          <a:prstGeom prst="rect">
            <a:avLst/>
          </a:prstGeom>
          <a:solidFill>
            <a:schemeClr val="accent3">
              <a:lumMod val="20000"/>
              <a:lumOff val="80000"/>
            </a:schemeClr>
          </a:solidFill>
        </p:spPr>
        <p:style>
          <a:lnRef idx="2">
            <a:schemeClr val="accent6"/>
          </a:lnRef>
          <a:fillRef idx="1">
            <a:schemeClr val="lt1"/>
          </a:fillRef>
          <a:effectRef idx="0">
            <a:schemeClr val="accent6"/>
          </a:effectRef>
          <a:fontRef idx="minor">
            <a:schemeClr val="dk1"/>
          </a:fontRef>
        </p:style>
        <p:txBody>
          <a:bodyPr rtlCol="0" anchor="ctr"/>
          <a:lstStyle/>
          <a:p>
            <a:pPr marL="285750" lvl="0" indent="-285750">
              <a:buFont typeface="Arial" panose="020B0604020202020204" pitchFamily="34" charset="0"/>
              <a:buChar char="•"/>
            </a:pPr>
            <a:endParaRPr lang="cs-CZ" sz="1400" dirty="0">
              <a:latin typeface="Calibri" panose="020F0502020204030204" pitchFamily="34" charset="0"/>
              <a:cs typeface="Calibri" panose="020F0502020204030204" pitchFamily="34" charset="0"/>
            </a:endParaRPr>
          </a:p>
          <a:p>
            <a:pPr marL="285750" lvl="0" indent="-285750">
              <a:buFont typeface="Arial" panose="020B0604020202020204" pitchFamily="34" charset="0"/>
              <a:buChar char="•"/>
            </a:pPr>
            <a:r>
              <a:rPr lang="cs-CZ" sz="1400" dirty="0">
                <a:latin typeface="Calibri" panose="020F0502020204030204" pitchFamily="34" charset="0"/>
                <a:cs typeface="Calibri" panose="020F0502020204030204" pitchFamily="34" charset="0"/>
              </a:rPr>
              <a:t>Subpopulace Th1 a Th17 lymfocytů (CD4lymfocytů)</a:t>
            </a:r>
          </a:p>
          <a:p>
            <a:pPr marL="285750" lvl="0" indent="-285750">
              <a:buFont typeface="Arial" panose="020B0604020202020204" pitchFamily="34" charset="0"/>
              <a:buChar char="•"/>
            </a:pPr>
            <a:r>
              <a:rPr lang="cs-CZ" sz="1400" dirty="0">
                <a:latin typeface="Calibri" panose="020F0502020204030204" pitchFamily="34" charset="0"/>
                <a:cs typeface="Calibri" panose="020F0502020204030204" pitchFamily="34" charset="0"/>
              </a:rPr>
              <a:t>vyšetření chemoreaktantů-IL8 </a:t>
            </a:r>
            <a:r>
              <a:rPr lang="cs-CZ" sz="1050" i="1" dirty="0">
                <a:latin typeface="Calibri" panose="020F0502020204030204" pitchFamily="34" charset="0"/>
                <a:cs typeface="Calibri" panose="020F0502020204030204" pitchFamily="34" charset="0"/>
              </a:rPr>
              <a:t>(kondenzát vydechovaného vzduchu, v krvi)</a:t>
            </a:r>
            <a:endParaRPr lang="cs-CZ" sz="1400" i="1" dirty="0">
              <a:latin typeface="Calibri" panose="020F0502020204030204" pitchFamily="34" charset="0"/>
              <a:cs typeface="Calibri" panose="020F0502020204030204" pitchFamily="34" charset="0"/>
            </a:endParaRPr>
          </a:p>
          <a:p>
            <a:pPr marL="285750" lvl="0" indent="-285750">
              <a:buFont typeface="Arial" panose="020B0604020202020204" pitchFamily="34" charset="0"/>
              <a:buChar char="•"/>
            </a:pPr>
            <a:r>
              <a:rPr lang="cs-CZ" sz="1400" dirty="0">
                <a:latin typeface="Calibri" panose="020F0502020204030204" pitchFamily="34" charset="0"/>
                <a:cs typeface="Calibri" panose="020F0502020204030204" pitchFamily="34" charset="0"/>
              </a:rPr>
              <a:t>TNF</a:t>
            </a:r>
            <a:r>
              <a:rPr lang="el-GR" sz="1400" dirty="0">
                <a:latin typeface="Calibri" panose="020F0502020204030204" pitchFamily="34" charset="0"/>
                <a:cs typeface="Calibri" panose="020F0502020204030204" pitchFamily="34" charset="0"/>
              </a:rPr>
              <a:t>α</a:t>
            </a:r>
            <a:r>
              <a:rPr lang="cs-CZ" sz="1400" dirty="0">
                <a:latin typeface="Calibri" panose="020F0502020204030204" pitchFamily="34" charset="0"/>
                <a:cs typeface="Calibri" panose="020F0502020204030204" pitchFamily="34" charset="0"/>
              </a:rPr>
              <a:t> produkovaný Th1 lymfocyty </a:t>
            </a:r>
          </a:p>
          <a:p>
            <a:pPr marL="285750" lvl="0" indent="-285750">
              <a:buFont typeface="Arial" panose="020B0604020202020204" pitchFamily="34" charset="0"/>
              <a:buChar char="•"/>
            </a:pPr>
            <a:r>
              <a:rPr lang="cs-CZ" sz="1400" dirty="0">
                <a:latin typeface="Calibri" panose="020F0502020204030204" pitchFamily="34" charset="0"/>
                <a:cs typeface="Calibri" panose="020F0502020204030204" pitchFamily="34" charset="0"/>
              </a:rPr>
              <a:t>CXCR2 – receptor </a:t>
            </a:r>
            <a:r>
              <a:rPr lang="cs-CZ" sz="1400" dirty="0" err="1">
                <a:latin typeface="Calibri" panose="020F0502020204030204" pitchFamily="34" charset="0"/>
                <a:cs typeface="Calibri" panose="020F0502020204030204" pitchFamily="34" charset="0"/>
              </a:rPr>
              <a:t>ptro</a:t>
            </a:r>
            <a:r>
              <a:rPr lang="cs-CZ" sz="1400" dirty="0">
                <a:latin typeface="Calibri" panose="020F0502020204030204" pitchFamily="34" charset="0"/>
                <a:cs typeface="Calibri" panose="020F0502020204030204" pitchFamily="34" charset="0"/>
              </a:rPr>
              <a:t> IL-8</a:t>
            </a:r>
          </a:p>
          <a:p>
            <a:pPr algn="ctr"/>
            <a:endParaRPr lang="cs-CZ" dirty="0">
              <a:latin typeface="Calibri" panose="020F0502020204030204" pitchFamily="34" charset="0"/>
              <a:cs typeface="Calibri" panose="020F0502020204030204" pitchFamily="34" charset="0"/>
            </a:endParaRPr>
          </a:p>
        </p:txBody>
      </p:sp>
      <p:sp>
        <p:nvSpPr>
          <p:cNvPr id="141" name="Obdélník 140">
            <a:extLst>
              <a:ext uri="{FF2B5EF4-FFF2-40B4-BE49-F238E27FC236}">
                <a16:creationId xmlns:a16="http://schemas.microsoft.com/office/drawing/2014/main" id="{ACDCA8C9-4FB0-46FF-A4AA-79D21C9DBB93}"/>
              </a:ext>
            </a:extLst>
          </p:cNvPr>
          <p:cNvSpPr/>
          <p:nvPr/>
        </p:nvSpPr>
        <p:spPr>
          <a:xfrm>
            <a:off x="6348810" y="4451139"/>
            <a:ext cx="5113082" cy="311322"/>
          </a:xfrm>
          <a:prstGeom prst="rect">
            <a:avLst/>
          </a:prstGeom>
          <a:solidFill>
            <a:schemeClr val="accent3">
              <a:lumMod val="60000"/>
              <a:lumOff val="4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cs-CZ" sz="1600" b="1" dirty="0">
                <a:solidFill>
                  <a:schemeClr val="accent6">
                    <a:lumMod val="60000"/>
                    <a:lumOff val="40000"/>
                  </a:schemeClr>
                </a:solidFill>
                <a:latin typeface="Calibri" panose="020F0502020204030204" pitchFamily="34" charset="0"/>
                <a:cs typeface="Calibri" panose="020F0502020204030204" pitchFamily="34" charset="0"/>
              </a:rPr>
              <a:t>Vedlejší </a:t>
            </a:r>
            <a:r>
              <a:rPr lang="cs-CZ" sz="1600" dirty="0">
                <a:solidFill>
                  <a:schemeClr val="accent6">
                    <a:lumMod val="60000"/>
                    <a:lumOff val="40000"/>
                  </a:schemeClr>
                </a:solidFill>
                <a:latin typeface="Calibri" panose="020F0502020204030204" pitchFamily="34" charset="0"/>
                <a:cs typeface="Calibri" panose="020F0502020204030204" pitchFamily="34" charset="0"/>
              </a:rPr>
              <a:t>biomarkery (v rámci studií)</a:t>
            </a:r>
          </a:p>
        </p:txBody>
      </p:sp>
      <p:sp>
        <p:nvSpPr>
          <p:cNvPr id="142" name="Text Box 4">
            <a:extLst>
              <a:ext uri="{FF2B5EF4-FFF2-40B4-BE49-F238E27FC236}">
                <a16:creationId xmlns:a16="http://schemas.microsoft.com/office/drawing/2014/main" id="{354F15EC-9DBF-3D45-8851-D5DC75F78E67}"/>
              </a:ext>
            </a:extLst>
          </p:cNvPr>
          <p:cNvSpPr txBox="1">
            <a:spLocks noChangeArrowheads="1"/>
          </p:cNvSpPr>
          <p:nvPr/>
        </p:nvSpPr>
        <p:spPr bwMode="auto">
          <a:xfrm>
            <a:off x="0" y="6165304"/>
            <a:ext cx="12191999" cy="651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0" tIns="0" rIns="0" bIns="0"/>
          <a:lstStyle>
            <a:lvl1pPr defTabSz="457200">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1pPr>
            <a:lvl2pPr marL="742950" indent="-285750" defTabSz="457200">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2pPr>
            <a:lvl3pPr marL="1143000" indent="-228600" defTabSz="457200">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3pPr>
            <a:lvl4pPr marL="1600200" indent="-228600" defTabSz="457200">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4pPr>
            <a:lvl5pPr marL="2057400" indent="-228600" defTabSz="457200">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tabLst>
                <a:tab pos="723900" algn="l"/>
                <a:tab pos="1447800" algn="l"/>
                <a:tab pos="2171700" algn="l"/>
                <a:tab pos="2895600" algn="l"/>
                <a:tab pos="3619500" algn="l"/>
              </a:tabLst>
              <a:defRPr sz="1200">
                <a:solidFill>
                  <a:schemeClr val="tx1"/>
                </a:solidFill>
                <a:latin typeface="Arial" panose="020B0604020202020204" pitchFamily="34" charset="0"/>
                <a:ea typeface="MS PGothic" panose="020B0600070205080204" pitchFamily="34" charset="-128"/>
              </a:defRPr>
            </a:lvl9pPr>
          </a:lstStyle>
          <a:p>
            <a:pPr algn="ctr" eaLnBrk="1">
              <a:lnSpc>
                <a:spcPct val="93000"/>
              </a:lnSpc>
              <a:buClr>
                <a:srgbClr val="000000"/>
              </a:buClr>
              <a:buSzPct val="45000"/>
              <a:buFont typeface="Wingdings" pitchFamily="2" charset="2"/>
              <a:buNone/>
            </a:pPr>
            <a:r>
              <a:rPr lang="cs-CZ" altLang="cs-CZ" sz="1000" dirty="0">
                <a:solidFill>
                  <a:srgbClr val="000000"/>
                </a:solidFill>
              </a:rPr>
              <a:t>Upraveno dle: </a:t>
            </a:r>
            <a:r>
              <a:rPr lang="cs-CZ" altLang="cs-CZ" sz="1000" dirty="0" err="1">
                <a:solidFill>
                  <a:srgbClr val="000000"/>
                </a:solidFill>
              </a:rPr>
              <a:t>Parulekar</a:t>
            </a:r>
            <a:r>
              <a:rPr lang="cs-CZ" altLang="cs-CZ" sz="1000" dirty="0">
                <a:solidFill>
                  <a:srgbClr val="000000"/>
                </a:solidFill>
              </a:rPr>
              <a:t> AD et al.: </a:t>
            </a:r>
            <a:r>
              <a:rPr lang="cs-CZ" altLang="cs-CZ" sz="1000" b="1" dirty="0">
                <a:solidFill>
                  <a:srgbClr val="000000"/>
                </a:solidFill>
              </a:rPr>
              <a:t>Role </a:t>
            </a:r>
            <a:r>
              <a:rPr lang="cs-CZ" altLang="cs-CZ" sz="1000" b="1" dirty="0" err="1">
                <a:solidFill>
                  <a:srgbClr val="000000"/>
                </a:solidFill>
              </a:rPr>
              <a:t>of</a:t>
            </a:r>
            <a:r>
              <a:rPr lang="cs-CZ" altLang="cs-CZ" sz="1000" b="1" dirty="0">
                <a:solidFill>
                  <a:srgbClr val="000000"/>
                </a:solidFill>
              </a:rPr>
              <a:t> Th2 </a:t>
            </a:r>
            <a:r>
              <a:rPr lang="cs-CZ" altLang="cs-CZ" sz="1000" b="1" dirty="0" err="1">
                <a:solidFill>
                  <a:srgbClr val="000000"/>
                </a:solidFill>
              </a:rPr>
              <a:t>inflammation</a:t>
            </a:r>
            <a:r>
              <a:rPr lang="cs-CZ" altLang="cs-CZ" sz="1000" b="1" dirty="0">
                <a:solidFill>
                  <a:srgbClr val="000000"/>
                </a:solidFill>
              </a:rPr>
              <a:t> </a:t>
            </a:r>
            <a:r>
              <a:rPr lang="cs-CZ" altLang="cs-CZ" sz="1000" b="1" dirty="0" err="1">
                <a:solidFill>
                  <a:srgbClr val="000000"/>
                </a:solidFill>
              </a:rPr>
              <a:t>biomarkers</a:t>
            </a:r>
            <a:r>
              <a:rPr lang="cs-CZ" altLang="cs-CZ" sz="1000" b="1" dirty="0">
                <a:solidFill>
                  <a:srgbClr val="000000"/>
                </a:solidFill>
              </a:rPr>
              <a:t> in severe </a:t>
            </a:r>
            <a:r>
              <a:rPr lang="cs-CZ" altLang="cs-CZ" sz="1000" b="1" dirty="0" err="1">
                <a:solidFill>
                  <a:srgbClr val="000000"/>
                </a:solidFill>
              </a:rPr>
              <a:t>asthma</a:t>
            </a:r>
            <a:r>
              <a:rPr lang="cs-CZ" altLang="cs-CZ" sz="1000" b="1" dirty="0">
                <a:solidFill>
                  <a:srgbClr val="000000"/>
                </a:solidFill>
              </a:rPr>
              <a:t>. </a:t>
            </a:r>
            <a:r>
              <a:rPr lang="cs-CZ" altLang="cs-CZ" sz="1000" dirty="0" err="1">
                <a:solidFill>
                  <a:srgbClr val="000000"/>
                </a:solidFill>
              </a:rPr>
              <a:t>Curr</a:t>
            </a:r>
            <a:r>
              <a:rPr lang="cs-CZ" altLang="cs-CZ" sz="1000" dirty="0">
                <a:solidFill>
                  <a:srgbClr val="000000"/>
                </a:solidFill>
              </a:rPr>
              <a:t> </a:t>
            </a:r>
            <a:r>
              <a:rPr lang="cs-CZ" altLang="cs-CZ" sz="1000" dirty="0" err="1">
                <a:solidFill>
                  <a:srgbClr val="000000"/>
                </a:solidFill>
              </a:rPr>
              <a:t>Opin</a:t>
            </a:r>
            <a:r>
              <a:rPr lang="cs-CZ" altLang="cs-CZ" sz="1000" dirty="0">
                <a:solidFill>
                  <a:srgbClr val="000000"/>
                </a:solidFill>
              </a:rPr>
              <a:t> </a:t>
            </a:r>
            <a:r>
              <a:rPr lang="cs-CZ" altLang="cs-CZ" sz="1000" dirty="0" err="1">
                <a:solidFill>
                  <a:srgbClr val="000000"/>
                </a:solidFill>
              </a:rPr>
              <a:t>Pulm</a:t>
            </a:r>
            <a:r>
              <a:rPr lang="cs-CZ" altLang="cs-CZ" sz="1000" dirty="0">
                <a:solidFill>
                  <a:srgbClr val="000000"/>
                </a:solidFill>
              </a:rPr>
              <a:t> Med 2015; 21: 59-68</a:t>
            </a:r>
          </a:p>
          <a:p>
            <a:pPr algn="ctr" eaLnBrk="1">
              <a:lnSpc>
                <a:spcPct val="93000"/>
              </a:lnSpc>
              <a:buClr>
                <a:srgbClr val="000000"/>
              </a:buClr>
              <a:buSzPct val="45000"/>
              <a:buFont typeface="Wingdings" pitchFamily="2" charset="2"/>
              <a:buNone/>
            </a:pPr>
            <a:r>
              <a:rPr lang="cs-CZ" sz="1000" dirty="0" err="1"/>
              <a:t>Gao</a:t>
            </a:r>
            <a:r>
              <a:rPr lang="cs-CZ" sz="1000" dirty="0"/>
              <a:t> W, et al.. </a:t>
            </a:r>
            <a:r>
              <a:rPr lang="cs-CZ" sz="1000" b="1" dirty="0" err="1"/>
              <a:t>Clinical</a:t>
            </a:r>
            <a:r>
              <a:rPr lang="cs-CZ" sz="1000" b="1" dirty="0"/>
              <a:t> </a:t>
            </a:r>
            <a:r>
              <a:rPr lang="cs-CZ" sz="1000" b="1" dirty="0" err="1"/>
              <a:t>characteristics</a:t>
            </a:r>
            <a:r>
              <a:rPr lang="cs-CZ" sz="1000" b="1" dirty="0"/>
              <a:t> and </a:t>
            </a:r>
            <a:r>
              <a:rPr lang="cs-CZ" sz="1000" b="1" dirty="0" err="1"/>
              <a:t>biomarkers</a:t>
            </a:r>
            <a:r>
              <a:rPr lang="cs-CZ" sz="1000" b="1" dirty="0"/>
              <a:t> </a:t>
            </a:r>
            <a:r>
              <a:rPr lang="cs-CZ" sz="1000" b="1" dirty="0" err="1"/>
              <a:t>analysis</a:t>
            </a:r>
            <a:r>
              <a:rPr lang="cs-CZ" sz="1000" b="1" dirty="0"/>
              <a:t> </a:t>
            </a:r>
            <a:r>
              <a:rPr lang="cs-CZ" sz="1000" b="1" dirty="0" err="1"/>
              <a:t>of</a:t>
            </a:r>
            <a:r>
              <a:rPr lang="cs-CZ" sz="1000" b="1" dirty="0"/>
              <a:t> </a:t>
            </a:r>
            <a:r>
              <a:rPr lang="cs-CZ" sz="1000" b="1" dirty="0" err="1"/>
              <a:t>asthma</a:t>
            </a:r>
            <a:r>
              <a:rPr lang="cs-CZ" sz="1000" b="1" dirty="0"/>
              <a:t> </a:t>
            </a:r>
            <a:r>
              <a:rPr lang="cs-CZ" sz="1000" b="1" dirty="0" err="1"/>
              <a:t>inflammatory</a:t>
            </a:r>
            <a:r>
              <a:rPr lang="cs-CZ" sz="1000" b="1" dirty="0"/>
              <a:t> </a:t>
            </a:r>
            <a:r>
              <a:rPr lang="cs-CZ" sz="1000" b="1" dirty="0" err="1"/>
              <a:t>phenotypes</a:t>
            </a:r>
            <a:r>
              <a:rPr lang="cs-CZ" sz="1000" dirty="0"/>
              <a:t>. </a:t>
            </a:r>
            <a:r>
              <a:rPr lang="cs-CZ" sz="1000" dirty="0" err="1"/>
              <a:t>Biomark</a:t>
            </a:r>
            <a:r>
              <a:rPr lang="cs-CZ" sz="1000" dirty="0"/>
              <a:t> Med 2020:bmm-2019-0487. doi:10.2217/bmm-2019-0487</a:t>
            </a:r>
          </a:p>
          <a:p>
            <a:pPr algn="ctr" eaLnBrk="1">
              <a:lnSpc>
                <a:spcPct val="93000"/>
              </a:lnSpc>
              <a:buClr>
                <a:srgbClr val="000000"/>
              </a:buClr>
              <a:buSzPct val="45000"/>
              <a:buFont typeface="Wingdings" pitchFamily="2" charset="2"/>
              <a:buNone/>
            </a:pPr>
            <a:r>
              <a:rPr lang="cs-CZ" sz="1000" dirty="0"/>
              <a:t>Kirchnerová O., Novosad J.: </a:t>
            </a:r>
            <a:r>
              <a:rPr lang="cs-CZ" sz="1000" b="1" dirty="0" err="1"/>
              <a:t>Asthma</a:t>
            </a:r>
            <a:r>
              <a:rPr lang="cs-CZ" sz="1000" b="1" dirty="0"/>
              <a:t> bronchiale - které </a:t>
            </a:r>
            <a:r>
              <a:rPr lang="cs-CZ" sz="1000" b="1" dirty="0" err="1"/>
              <a:t>biologikum</a:t>
            </a:r>
            <a:r>
              <a:rPr lang="cs-CZ" sz="1000" b="1" dirty="0"/>
              <a:t> kterému pacientovi. Farmakologická Revue </a:t>
            </a:r>
            <a:r>
              <a:rPr lang="cs-CZ" sz="1000" dirty="0"/>
              <a:t>2021; 5</a:t>
            </a:r>
          </a:p>
          <a:p>
            <a:pPr algn="ctr" eaLnBrk="1">
              <a:lnSpc>
                <a:spcPct val="93000"/>
              </a:lnSpc>
              <a:buClr>
                <a:srgbClr val="000000"/>
              </a:buClr>
              <a:buSzPct val="45000"/>
              <a:buFont typeface="Wingdings" pitchFamily="2" charset="2"/>
              <a:buNone/>
            </a:pPr>
            <a:r>
              <a:rPr lang="cs-CZ" sz="1000" dirty="0"/>
              <a:t>Lim H. et al.: </a:t>
            </a:r>
            <a:r>
              <a:rPr lang="cs-CZ" sz="1000" b="1" dirty="0" err="1"/>
              <a:t>Airway</a:t>
            </a:r>
            <a:r>
              <a:rPr lang="cs-CZ" sz="1000" b="1" dirty="0"/>
              <a:t> </a:t>
            </a:r>
            <a:r>
              <a:rPr lang="cs-CZ" sz="1000" b="1" dirty="0" err="1"/>
              <a:t>inflammation</a:t>
            </a:r>
            <a:r>
              <a:rPr lang="cs-CZ" sz="1000" b="1" dirty="0"/>
              <a:t> and </a:t>
            </a:r>
            <a:r>
              <a:rPr lang="cs-CZ" sz="1000" b="1" dirty="0" err="1"/>
              <a:t>inflammatory</a:t>
            </a:r>
            <a:r>
              <a:rPr lang="cs-CZ" sz="1000" b="1" dirty="0"/>
              <a:t> </a:t>
            </a:r>
            <a:r>
              <a:rPr lang="cs-CZ" sz="1000" b="1" dirty="0" err="1"/>
              <a:t>biomarkers</a:t>
            </a:r>
            <a:r>
              <a:rPr lang="cs-CZ" sz="1000" b="1" dirty="0"/>
              <a:t>. </a:t>
            </a:r>
            <a:r>
              <a:rPr lang="cs-CZ" sz="1000" dirty="0" err="1"/>
              <a:t>Semin</a:t>
            </a:r>
            <a:r>
              <a:rPr lang="cs-CZ" sz="1000" dirty="0"/>
              <a:t> </a:t>
            </a:r>
            <a:r>
              <a:rPr lang="cs-CZ" sz="1000" dirty="0" err="1"/>
              <a:t>Resp</a:t>
            </a:r>
            <a:r>
              <a:rPr lang="cs-CZ" sz="1000" dirty="0"/>
              <a:t> </a:t>
            </a:r>
            <a:r>
              <a:rPr lang="cs-CZ" sz="1000" dirty="0" err="1"/>
              <a:t>Crit</a:t>
            </a:r>
            <a:r>
              <a:rPr lang="cs-CZ" sz="1000" dirty="0"/>
              <a:t> Care Med 2018; 39(01): 56-53</a:t>
            </a:r>
          </a:p>
          <a:p>
            <a:pPr algn="ctr" eaLnBrk="1">
              <a:lnSpc>
                <a:spcPct val="93000"/>
              </a:lnSpc>
              <a:buClr>
                <a:srgbClr val="000000"/>
              </a:buClr>
              <a:buSzPct val="45000"/>
              <a:buFont typeface="Wingdings" pitchFamily="2" charset="2"/>
              <a:buNone/>
            </a:pPr>
            <a:endParaRPr lang="cs-CZ" sz="1000" dirty="0"/>
          </a:p>
          <a:p>
            <a:pPr algn="ctr" eaLnBrk="1">
              <a:lnSpc>
                <a:spcPct val="93000"/>
              </a:lnSpc>
              <a:buClr>
                <a:srgbClr val="000000"/>
              </a:buClr>
              <a:buSzPct val="45000"/>
              <a:buFont typeface="Wingdings" pitchFamily="2" charset="2"/>
              <a:buNone/>
            </a:pPr>
            <a:endParaRPr lang="en-GB" altLang="cs-CZ" sz="1000" dirty="0">
              <a:solidFill>
                <a:srgbClr val="000000"/>
              </a:solidFill>
            </a:endParaRPr>
          </a:p>
        </p:txBody>
      </p:sp>
      <p:sp>
        <p:nvSpPr>
          <p:cNvPr id="144" name="Obdélník 143">
            <a:extLst>
              <a:ext uri="{FF2B5EF4-FFF2-40B4-BE49-F238E27FC236}">
                <a16:creationId xmlns:a16="http://schemas.microsoft.com/office/drawing/2014/main" id="{6718C81F-7B01-4A7A-9CB7-328862280E47}"/>
              </a:ext>
            </a:extLst>
          </p:cNvPr>
          <p:cNvSpPr/>
          <p:nvPr/>
        </p:nvSpPr>
        <p:spPr>
          <a:xfrm>
            <a:off x="6312024" y="1055207"/>
            <a:ext cx="5149868" cy="427995"/>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lang="cs-CZ" sz="1600" b="1" dirty="0">
                <a:solidFill>
                  <a:schemeClr val="accent6">
                    <a:lumMod val="60000"/>
                    <a:lumOff val="40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Type 2- </a:t>
            </a:r>
            <a:r>
              <a:rPr lang="cs-CZ" sz="1600" b="1" dirty="0" err="1">
                <a:solidFill>
                  <a:schemeClr val="accent6">
                    <a:lumMod val="60000"/>
                    <a:lumOff val="40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sz="1600" b="1" dirty="0">
                <a:solidFill>
                  <a:schemeClr val="accent6">
                    <a:lumMod val="60000"/>
                    <a:lumOff val="40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fenotyp </a:t>
            </a:r>
          </a:p>
        </p:txBody>
      </p:sp>
    </p:spTree>
    <p:extLst>
      <p:ext uri="{BB962C8B-B14F-4D97-AF65-F5344CB8AC3E}">
        <p14:creationId xmlns:p14="http://schemas.microsoft.com/office/powerpoint/2010/main" val="220207899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3">
            <a:extLst>
              <a:ext uri="{FF2B5EF4-FFF2-40B4-BE49-F238E27FC236}">
                <a16:creationId xmlns:a16="http://schemas.microsoft.com/office/drawing/2014/main" id="{1F24F09C-8AC1-3940-8692-77320434EE1F}"/>
              </a:ext>
            </a:extLst>
          </p:cNvPr>
          <p:cNvSpPr>
            <a:spLocks noChangeArrowheads="1"/>
          </p:cNvSpPr>
          <p:nvPr/>
        </p:nvSpPr>
        <p:spPr bwMode="auto">
          <a:xfrm>
            <a:off x="1016000" y="6154449"/>
            <a:ext cx="44196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cs-CZ"/>
            </a:defPPr>
            <a:lvl1pPr algn="l" rtl="0" eaLnBrk="0" fontAlgn="base" hangingPunct="0">
              <a:spcBef>
                <a:spcPct val="0"/>
              </a:spcBef>
              <a:spcAft>
                <a:spcPct val="0"/>
              </a:spcAft>
              <a:defRPr sz="1200" kern="1200">
                <a:solidFill>
                  <a:schemeClr val="tx1"/>
                </a:solidFill>
                <a:latin typeface="Arial" charset="0"/>
                <a:ea typeface="MS PGothic" charset="0"/>
                <a:cs typeface="MS PGothic" charset="0"/>
              </a:defRPr>
            </a:lvl1pPr>
            <a:lvl2pPr marL="457200" algn="l" rtl="0" eaLnBrk="0" fontAlgn="base" hangingPunct="0">
              <a:spcBef>
                <a:spcPct val="0"/>
              </a:spcBef>
              <a:spcAft>
                <a:spcPct val="0"/>
              </a:spcAft>
              <a:defRPr sz="1200" kern="1200">
                <a:solidFill>
                  <a:schemeClr val="tx1"/>
                </a:solidFill>
                <a:latin typeface="Arial" charset="0"/>
                <a:ea typeface="MS PGothic" charset="0"/>
                <a:cs typeface="MS PGothic" charset="0"/>
              </a:defRPr>
            </a:lvl2pPr>
            <a:lvl3pPr marL="914400" algn="l" rtl="0" eaLnBrk="0" fontAlgn="base" hangingPunct="0">
              <a:spcBef>
                <a:spcPct val="0"/>
              </a:spcBef>
              <a:spcAft>
                <a:spcPct val="0"/>
              </a:spcAft>
              <a:defRPr sz="1200" kern="1200">
                <a:solidFill>
                  <a:schemeClr val="tx1"/>
                </a:solidFill>
                <a:latin typeface="Arial" charset="0"/>
                <a:ea typeface="MS PGothic" charset="0"/>
                <a:cs typeface="MS PGothic" charset="0"/>
              </a:defRPr>
            </a:lvl3pPr>
            <a:lvl4pPr marL="1371600" algn="l" rtl="0" eaLnBrk="0" fontAlgn="base" hangingPunct="0">
              <a:spcBef>
                <a:spcPct val="0"/>
              </a:spcBef>
              <a:spcAft>
                <a:spcPct val="0"/>
              </a:spcAft>
              <a:defRPr sz="1200" kern="1200">
                <a:solidFill>
                  <a:schemeClr val="tx1"/>
                </a:solidFill>
                <a:latin typeface="Arial" charset="0"/>
                <a:ea typeface="MS PGothic" charset="0"/>
                <a:cs typeface="MS PGothic" charset="0"/>
              </a:defRPr>
            </a:lvl4pPr>
            <a:lvl5pPr marL="1828800" algn="l" rtl="0" eaLnBrk="0" fontAlgn="base" hangingPunct="0">
              <a:spcBef>
                <a:spcPct val="0"/>
              </a:spcBef>
              <a:spcAft>
                <a:spcPct val="0"/>
              </a:spcAft>
              <a:defRPr sz="1200" kern="1200">
                <a:solidFill>
                  <a:schemeClr val="tx1"/>
                </a:solidFill>
                <a:latin typeface="Arial" charset="0"/>
                <a:ea typeface="MS PGothic" charset="0"/>
                <a:cs typeface="MS PGothic" charset="0"/>
              </a:defRPr>
            </a:lvl5pPr>
            <a:lvl6pPr marL="2286000" algn="l" defTabSz="457200" rtl="0" eaLnBrk="1" latinLnBrk="0" hangingPunct="1">
              <a:defRPr sz="1200" kern="1200">
                <a:solidFill>
                  <a:schemeClr val="tx1"/>
                </a:solidFill>
                <a:latin typeface="Arial" charset="0"/>
                <a:ea typeface="MS PGothic" charset="0"/>
                <a:cs typeface="MS PGothic" charset="0"/>
              </a:defRPr>
            </a:lvl6pPr>
            <a:lvl7pPr marL="2743200" algn="l" defTabSz="457200" rtl="0" eaLnBrk="1" latinLnBrk="0" hangingPunct="1">
              <a:defRPr sz="1200" kern="1200">
                <a:solidFill>
                  <a:schemeClr val="tx1"/>
                </a:solidFill>
                <a:latin typeface="Arial" charset="0"/>
                <a:ea typeface="MS PGothic" charset="0"/>
                <a:cs typeface="MS PGothic" charset="0"/>
              </a:defRPr>
            </a:lvl7pPr>
            <a:lvl8pPr marL="3200400" algn="l" defTabSz="457200" rtl="0" eaLnBrk="1" latinLnBrk="0" hangingPunct="1">
              <a:defRPr sz="1200" kern="1200">
                <a:solidFill>
                  <a:schemeClr val="tx1"/>
                </a:solidFill>
                <a:latin typeface="Arial" charset="0"/>
                <a:ea typeface="MS PGothic" charset="0"/>
                <a:cs typeface="MS PGothic" charset="0"/>
              </a:defRPr>
            </a:lvl8pPr>
            <a:lvl9pPr marL="3657600" algn="l" defTabSz="457200" rtl="0" eaLnBrk="1" latinLnBrk="0" hangingPunct="1">
              <a:defRPr sz="1200" kern="1200">
                <a:solidFill>
                  <a:schemeClr val="tx1"/>
                </a:solidFill>
                <a:latin typeface="Arial" charset="0"/>
                <a:ea typeface="MS PGothic" charset="0"/>
                <a:cs typeface="MS PGothic" charset="0"/>
              </a:defRPr>
            </a:lvl9pPr>
          </a:lstStyle>
          <a:p>
            <a:pPr algn="ctr" eaLnBrk="1" hangingPunct="1"/>
            <a:r>
              <a:rPr lang="cs-CZ" sz="1000" dirty="0" err="1">
                <a:solidFill>
                  <a:prstClr val="black"/>
                </a:solidFill>
                <a:latin typeface="Arial" panose="020B0604020202020204" pitchFamily="34" charset="0"/>
                <a:cs typeface="Arial" panose="020B0604020202020204" pitchFamily="34" charset="0"/>
              </a:rPr>
              <a:t>Schleich</a:t>
            </a:r>
            <a:r>
              <a:rPr lang="cs-CZ" sz="1000" dirty="0">
                <a:solidFill>
                  <a:prstClr val="black"/>
                </a:solidFill>
                <a:latin typeface="Arial" panose="020B0604020202020204" pitchFamily="34" charset="0"/>
                <a:cs typeface="Arial" panose="020B0604020202020204" pitchFamily="34" charset="0"/>
              </a:rPr>
              <a:t> F. et al.: </a:t>
            </a:r>
            <a:r>
              <a:rPr lang="cs-CZ" sz="1000" b="1" dirty="0" err="1">
                <a:solidFill>
                  <a:prstClr val="black"/>
                </a:solidFill>
                <a:latin typeface="Arial" panose="020B0604020202020204" pitchFamily="34" charset="0"/>
                <a:cs typeface="Arial" panose="020B0604020202020204" pitchFamily="34" charset="0"/>
              </a:rPr>
              <a:t>Distribution</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of</a:t>
            </a:r>
            <a:r>
              <a:rPr lang="cs-CZ" sz="1000" b="1" dirty="0">
                <a:solidFill>
                  <a:prstClr val="black"/>
                </a:solidFill>
                <a:latin typeface="Arial" panose="020B0604020202020204" pitchFamily="34" charset="0"/>
                <a:cs typeface="Arial" panose="020B0604020202020204" pitchFamily="34" charset="0"/>
              </a:rPr>
              <a:t> sputum </a:t>
            </a:r>
            <a:r>
              <a:rPr lang="cs-CZ" sz="1000" b="1" dirty="0" err="1">
                <a:solidFill>
                  <a:prstClr val="black"/>
                </a:solidFill>
                <a:latin typeface="Arial" panose="020B0604020202020204" pitchFamily="34" charset="0"/>
                <a:cs typeface="Arial" panose="020B0604020202020204" pitchFamily="34" charset="0"/>
              </a:rPr>
              <a:t>cellular</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phenotype</a:t>
            </a:r>
            <a:r>
              <a:rPr lang="cs-CZ" sz="1000" b="1" dirty="0">
                <a:solidFill>
                  <a:prstClr val="black"/>
                </a:solidFill>
                <a:latin typeface="Arial" panose="020B0604020202020204" pitchFamily="34" charset="0"/>
                <a:cs typeface="Arial" panose="020B0604020202020204" pitchFamily="34" charset="0"/>
              </a:rPr>
              <a:t> in a </a:t>
            </a:r>
            <a:r>
              <a:rPr lang="cs-CZ" sz="1000" b="1" dirty="0" err="1">
                <a:solidFill>
                  <a:prstClr val="black"/>
                </a:solidFill>
                <a:latin typeface="Arial" panose="020B0604020202020204" pitchFamily="34" charset="0"/>
                <a:cs typeface="Arial" panose="020B0604020202020204" pitchFamily="34" charset="0"/>
              </a:rPr>
              <a:t>large</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asthma</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cohort</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predicting</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factors</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for</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eosinophilic</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vs</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neutrophilic</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inflammation</a:t>
            </a:r>
            <a:r>
              <a:rPr lang="cs-CZ" sz="1000" b="1" dirty="0">
                <a:solidFill>
                  <a:prstClr val="black"/>
                </a:solidFill>
                <a:latin typeface="Arial" panose="020B0604020202020204" pitchFamily="34" charset="0"/>
                <a:cs typeface="Arial" panose="020B0604020202020204" pitchFamily="34" charset="0"/>
              </a:rPr>
              <a:t>. </a:t>
            </a:r>
            <a:r>
              <a:rPr lang="cs-CZ" sz="1000" dirty="0">
                <a:solidFill>
                  <a:prstClr val="black"/>
                </a:solidFill>
                <a:latin typeface="Arial" panose="020B0604020202020204" pitchFamily="34" charset="0"/>
                <a:cs typeface="Arial" panose="020B0604020202020204" pitchFamily="34" charset="0"/>
              </a:rPr>
              <a:t>BMC </a:t>
            </a:r>
            <a:r>
              <a:rPr lang="cs-CZ" sz="1000" dirty="0" err="1">
                <a:solidFill>
                  <a:prstClr val="black"/>
                </a:solidFill>
                <a:latin typeface="Arial" panose="020B0604020202020204" pitchFamily="34" charset="0"/>
                <a:cs typeface="Arial" panose="020B0604020202020204" pitchFamily="34" charset="0"/>
              </a:rPr>
              <a:t>Pulmon</a:t>
            </a:r>
            <a:r>
              <a:rPr lang="cs-CZ" sz="1000" dirty="0">
                <a:solidFill>
                  <a:prstClr val="black"/>
                </a:solidFill>
                <a:latin typeface="Arial" panose="020B0604020202020204" pitchFamily="34" charset="0"/>
                <a:cs typeface="Arial" panose="020B0604020202020204" pitchFamily="34" charset="0"/>
              </a:rPr>
              <a:t>  Med 2013;  13:  11</a:t>
            </a:r>
          </a:p>
        </p:txBody>
      </p:sp>
      <p:sp>
        <p:nvSpPr>
          <p:cNvPr id="29" name="Rectangle 3">
            <a:extLst>
              <a:ext uri="{FF2B5EF4-FFF2-40B4-BE49-F238E27FC236}">
                <a16:creationId xmlns:a16="http://schemas.microsoft.com/office/drawing/2014/main" id="{0BA9E6D0-2A4D-F846-916E-37E8213A4CA3}"/>
              </a:ext>
            </a:extLst>
          </p:cNvPr>
          <p:cNvSpPr>
            <a:spLocks noChangeArrowheads="1"/>
          </p:cNvSpPr>
          <p:nvPr/>
        </p:nvSpPr>
        <p:spPr bwMode="auto">
          <a:xfrm>
            <a:off x="6341634" y="6154449"/>
            <a:ext cx="3872265"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cs-CZ"/>
            </a:defPPr>
            <a:lvl1pPr algn="l" rtl="0" eaLnBrk="0" fontAlgn="base" hangingPunct="0">
              <a:spcBef>
                <a:spcPct val="0"/>
              </a:spcBef>
              <a:spcAft>
                <a:spcPct val="0"/>
              </a:spcAft>
              <a:defRPr sz="1200" kern="1200">
                <a:solidFill>
                  <a:schemeClr val="tx1"/>
                </a:solidFill>
                <a:latin typeface="Arial" charset="0"/>
                <a:ea typeface="MS PGothic" charset="0"/>
                <a:cs typeface="MS PGothic" charset="0"/>
              </a:defRPr>
            </a:lvl1pPr>
            <a:lvl2pPr marL="457200" algn="l" rtl="0" eaLnBrk="0" fontAlgn="base" hangingPunct="0">
              <a:spcBef>
                <a:spcPct val="0"/>
              </a:spcBef>
              <a:spcAft>
                <a:spcPct val="0"/>
              </a:spcAft>
              <a:defRPr sz="1200" kern="1200">
                <a:solidFill>
                  <a:schemeClr val="tx1"/>
                </a:solidFill>
                <a:latin typeface="Arial" charset="0"/>
                <a:ea typeface="MS PGothic" charset="0"/>
                <a:cs typeface="MS PGothic" charset="0"/>
              </a:defRPr>
            </a:lvl2pPr>
            <a:lvl3pPr marL="914400" algn="l" rtl="0" eaLnBrk="0" fontAlgn="base" hangingPunct="0">
              <a:spcBef>
                <a:spcPct val="0"/>
              </a:spcBef>
              <a:spcAft>
                <a:spcPct val="0"/>
              </a:spcAft>
              <a:defRPr sz="1200" kern="1200">
                <a:solidFill>
                  <a:schemeClr val="tx1"/>
                </a:solidFill>
                <a:latin typeface="Arial" charset="0"/>
                <a:ea typeface="MS PGothic" charset="0"/>
                <a:cs typeface="MS PGothic" charset="0"/>
              </a:defRPr>
            </a:lvl3pPr>
            <a:lvl4pPr marL="1371600" algn="l" rtl="0" eaLnBrk="0" fontAlgn="base" hangingPunct="0">
              <a:spcBef>
                <a:spcPct val="0"/>
              </a:spcBef>
              <a:spcAft>
                <a:spcPct val="0"/>
              </a:spcAft>
              <a:defRPr sz="1200" kern="1200">
                <a:solidFill>
                  <a:schemeClr val="tx1"/>
                </a:solidFill>
                <a:latin typeface="Arial" charset="0"/>
                <a:ea typeface="MS PGothic" charset="0"/>
                <a:cs typeface="MS PGothic" charset="0"/>
              </a:defRPr>
            </a:lvl4pPr>
            <a:lvl5pPr marL="1828800" algn="l" rtl="0" eaLnBrk="0" fontAlgn="base" hangingPunct="0">
              <a:spcBef>
                <a:spcPct val="0"/>
              </a:spcBef>
              <a:spcAft>
                <a:spcPct val="0"/>
              </a:spcAft>
              <a:defRPr sz="1200" kern="1200">
                <a:solidFill>
                  <a:schemeClr val="tx1"/>
                </a:solidFill>
                <a:latin typeface="Arial" charset="0"/>
                <a:ea typeface="MS PGothic" charset="0"/>
                <a:cs typeface="MS PGothic" charset="0"/>
              </a:defRPr>
            </a:lvl5pPr>
            <a:lvl6pPr marL="2286000" algn="l" defTabSz="457200" rtl="0" eaLnBrk="1" latinLnBrk="0" hangingPunct="1">
              <a:defRPr sz="1200" kern="1200">
                <a:solidFill>
                  <a:schemeClr val="tx1"/>
                </a:solidFill>
                <a:latin typeface="Arial" charset="0"/>
                <a:ea typeface="MS PGothic" charset="0"/>
                <a:cs typeface="MS PGothic" charset="0"/>
              </a:defRPr>
            </a:lvl6pPr>
            <a:lvl7pPr marL="2743200" algn="l" defTabSz="457200" rtl="0" eaLnBrk="1" latinLnBrk="0" hangingPunct="1">
              <a:defRPr sz="1200" kern="1200">
                <a:solidFill>
                  <a:schemeClr val="tx1"/>
                </a:solidFill>
                <a:latin typeface="Arial" charset="0"/>
                <a:ea typeface="MS PGothic" charset="0"/>
                <a:cs typeface="MS PGothic" charset="0"/>
              </a:defRPr>
            </a:lvl7pPr>
            <a:lvl8pPr marL="3200400" algn="l" defTabSz="457200" rtl="0" eaLnBrk="1" latinLnBrk="0" hangingPunct="1">
              <a:defRPr sz="1200" kern="1200">
                <a:solidFill>
                  <a:schemeClr val="tx1"/>
                </a:solidFill>
                <a:latin typeface="Arial" charset="0"/>
                <a:ea typeface="MS PGothic" charset="0"/>
                <a:cs typeface="MS PGothic" charset="0"/>
              </a:defRPr>
            </a:lvl8pPr>
            <a:lvl9pPr marL="3657600" algn="l" defTabSz="457200" rtl="0" eaLnBrk="1" latinLnBrk="0" hangingPunct="1">
              <a:defRPr sz="1200" kern="1200">
                <a:solidFill>
                  <a:schemeClr val="tx1"/>
                </a:solidFill>
                <a:latin typeface="Arial" charset="0"/>
                <a:ea typeface="MS PGothic" charset="0"/>
                <a:cs typeface="MS PGothic" charset="0"/>
              </a:defRPr>
            </a:lvl9pPr>
          </a:lstStyle>
          <a:p>
            <a:pPr algn="ctr" eaLnBrk="1" hangingPunct="1"/>
            <a:r>
              <a:rPr lang="cs-CZ" sz="1000" dirty="0" err="1">
                <a:solidFill>
                  <a:prstClr val="black"/>
                </a:solidFill>
                <a:latin typeface="Arial" panose="020B0604020202020204" pitchFamily="34" charset="0"/>
                <a:cs typeface="Arial" panose="020B0604020202020204" pitchFamily="34" charset="0"/>
              </a:rPr>
              <a:t>Schleich</a:t>
            </a:r>
            <a:r>
              <a:rPr lang="cs-CZ" sz="1000" dirty="0">
                <a:solidFill>
                  <a:prstClr val="black"/>
                </a:solidFill>
                <a:latin typeface="Arial" panose="020B0604020202020204" pitchFamily="34" charset="0"/>
                <a:cs typeface="Arial" panose="020B0604020202020204" pitchFamily="34" charset="0"/>
              </a:rPr>
              <a:t> F. et al. </a:t>
            </a:r>
            <a:r>
              <a:rPr lang="cs-CZ" sz="1000" b="1" dirty="0" err="1">
                <a:solidFill>
                  <a:prstClr val="black"/>
                </a:solidFill>
                <a:latin typeface="Arial" panose="020B0604020202020204" pitchFamily="34" charset="0"/>
                <a:cs typeface="Arial" panose="020B0604020202020204" pitchFamily="34" charset="0"/>
              </a:rPr>
              <a:t>Heterogeneity</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of</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phenotypes</a:t>
            </a:r>
            <a:r>
              <a:rPr lang="cs-CZ" sz="1000" b="1" dirty="0">
                <a:solidFill>
                  <a:prstClr val="black"/>
                </a:solidFill>
                <a:latin typeface="Arial" panose="020B0604020202020204" pitchFamily="34" charset="0"/>
                <a:cs typeface="Arial" panose="020B0604020202020204" pitchFamily="34" charset="0"/>
              </a:rPr>
              <a:t> in severe </a:t>
            </a:r>
            <a:r>
              <a:rPr lang="cs-CZ" sz="1000" b="1" dirty="0" err="1">
                <a:solidFill>
                  <a:prstClr val="black"/>
                </a:solidFill>
                <a:latin typeface="Arial" panose="020B0604020202020204" pitchFamily="34" charset="0"/>
                <a:cs typeface="Arial" panose="020B0604020202020204" pitchFamily="34" charset="0"/>
              </a:rPr>
              <a:t>asthmatics</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The</a:t>
            </a:r>
            <a:r>
              <a:rPr lang="cs-CZ" sz="1000" b="1" dirty="0">
                <a:solidFill>
                  <a:prstClr val="black"/>
                </a:solidFill>
                <a:latin typeface="Arial" panose="020B0604020202020204" pitchFamily="34" charset="0"/>
                <a:cs typeface="Arial" panose="020B0604020202020204" pitchFamily="34" charset="0"/>
              </a:rPr>
              <a:t> </a:t>
            </a:r>
            <a:r>
              <a:rPr lang="cs-CZ" sz="1000" b="1" dirty="0" err="1">
                <a:solidFill>
                  <a:prstClr val="black"/>
                </a:solidFill>
                <a:latin typeface="Arial" panose="020B0604020202020204" pitchFamily="34" charset="0"/>
                <a:cs typeface="Arial" panose="020B0604020202020204" pitchFamily="34" charset="0"/>
              </a:rPr>
              <a:t>Belgian</a:t>
            </a:r>
            <a:r>
              <a:rPr lang="cs-CZ" sz="1000" b="1" dirty="0">
                <a:solidFill>
                  <a:prstClr val="black"/>
                </a:solidFill>
                <a:latin typeface="Arial" panose="020B0604020202020204" pitchFamily="34" charset="0"/>
                <a:cs typeface="Arial" panose="020B0604020202020204" pitchFamily="34" charset="0"/>
              </a:rPr>
              <a:t> Severe </a:t>
            </a:r>
            <a:r>
              <a:rPr lang="cs-CZ" sz="1000" b="1" dirty="0" err="1">
                <a:solidFill>
                  <a:prstClr val="black"/>
                </a:solidFill>
                <a:latin typeface="Arial" panose="020B0604020202020204" pitchFamily="34" charset="0"/>
                <a:cs typeface="Arial" panose="020B0604020202020204" pitchFamily="34" charset="0"/>
              </a:rPr>
              <a:t>Asthma</a:t>
            </a:r>
            <a:r>
              <a:rPr lang="cs-CZ" sz="1000" b="1" dirty="0">
                <a:solidFill>
                  <a:prstClr val="black"/>
                </a:solidFill>
                <a:latin typeface="Arial" panose="020B0604020202020204" pitchFamily="34" charset="0"/>
                <a:cs typeface="Arial" panose="020B0604020202020204" pitchFamily="34" charset="0"/>
              </a:rPr>
              <a:t> Registry (BSAR)</a:t>
            </a:r>
            <a:r>
              <a:rPr lang="cs-CZ" sz="1000" dirty="0">
                <a:solidFill>
                  <a:prstClr val="black"/>
                </a:solidFill>
                <a:latin typeface="Arial" panose="020B0604020202020204" pitchFamily="34" charset="0"/>
                <a:cs typeface="Arial" panose="020B0604020202020204" pitchFamily="34" charset="0"/>
              </a:rPr>
              <a:t>. Respir Med 2014;108:1723–32</a:t>
            </a:r>
          </a:p>
        </p:txBody>
      </p:sp>
      <p:grpSp>
        <p:nvGrpSpPr>
          <p:cNvPr id="30" name="Skupina 18">
            <a:extLst>
              <a:ext uri="{FF2B5EF4-FFF2-40B4-BE49-F238E27FC236}">
                <a16:creationId xmlns:a16="http://schemas.microsoft.com/office/drawing/2014/main" id="{724C760D-41A1-3248-B4C8-355646D89C04}"/>
              </a:ext>
            </a:extLst>
          </p:cNvPr>
          <p:cNvGrpSpPr/>
          <p:nvPr/>
        </p:nvGrpSpPr>
        <p:grpSpPr>
          <a:xfrm>
            <a:off x="690341" y="1640145"/>
            <a:ext cx="11302586" cy="3733071"/>
            <a:chOff x="1703513" y="2637564"/>
            <a:chExt cx="15037474" cy="4966647"/>
          </a:xfrm>
        </p:grpSpPr>
        <p:pic>
          <p:nvPicPr>
            <p:cNvPr id="31" name="Picture 15">
              <a:extLst>
                <a:ext uri="{FF2B5EF4-FFF2-40B4-BE49-F238E27FC236}">
                  <a16:creationId xmlns:a16="http://schemas.microsoft.com/office/drawing/2014/main" id="{3CD212D4-68A9-5B40-A33F-EB1E43052D6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l="18083" t="10941" r="13258" b="24800"/>
            <a:stretch>
              <a:fillRect/>
            </a:stretch>
          </p:blipFill>
          <p:spPr bwMode="auto">
            <a:xfrm>
              <a:off x="1703513" y="3769609"/>
              <a:ext cx="6994458" cy="38346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TextovéPole 17">
              <a:extLst>
                <a:ext uri="{FF2B5EF4-FFF2-40B4-BE49-F238E27FC236}">
                  <a16:creationId xmlns:a16="http://schemas.microsoft.com/office/drawing/2014/main" id="{BFE2AB7E-5352-AF4E-9802-71608B8E6EE5}"/>
                </a:ext>
              </a:extLst>
            </p:cNvPr>
            <p:cNvSpPr txBox="1">
              <a:spLocks noChangeArrowheads="1"/>
            </p:cNvSpPr>
            <p:nvPr/>
          </p:nvSpPr>
          <p:spPr bwMode="auto">
            <a:xfrm>
              <a:off x="4115753" y="4426598"/>
              <a:ext cx="876740" cy="36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cs-CZ"/>
              </a:defPPr>
              <a:lvl1pPr algn="l" rtl="0" eaLnBrk="0" fontAlgn="base" hangingPunct="0">
                <a:spcBef>
                  <a:spcPct val="0"/>
                </a:spcBef>
                <a:spcAft>
                  <a:spcPct val="0"/>
                </a:spcAft>
                <a:defRPr sz="1200" kern="1200">
                  <a:solidFill>
                    <a:schemeClr val="tx1"/>
                  </a:solidFill>
                  <a:latin typeface="Arial" charset="0"/>
                  <a:ea typeface="MS PGothic" charset="0"/>
                  <a:cs typeface="MS PGothic" charset="0"/>
                </a:defRPr>
              </a:lvl1pPr>
              <a:lvl2pPr marL="457200" algn="l" rtl="0" eaLnBrk="0" fontAlgn="base" hangingPunct="0">
                <a:spcBef>
                  <a:spcPct val="0"/>
                </a:spcBef>
                <a:spcAft>
                  <a:spcPct val="0"/>
                </a:spcAft>
                <a:defRPr sz="1200" kern="1200">
                  <a:solidFill>
                    <a:schemeClr val="tx1"/>
                  </a:solidFill>
                  <a:latin typeface="Arial" charset="0"/>
                  <a:ea typeface="MS PGothic" charset="0"/>
                  <a:cs typeface="MS PGothic" charset="0"/>
                </a:defRPr>
              </a:lvl2pPr>
              <a:lvl3pPr marL="914400" algn="l" rtl="0" eaLnBrk="0" fontAlgn="base" hangingPunct="0">
                <a:spcBef>
                  <a:spcPct val="0"/>
                </a:spcBef>
                <a:spcAft>
                  <a:spcPct val="0"/>
                </a:spcAft>
                <a:defRPr sz="1200" kern="1200">
                  <a:solidFill>
                    <a:schemeClr val="tx1"/>
                  </a:solidFill>
                  <a:latin typeface="Arial" charset="0"/>
                  <a:ea typeface="MS PGothic" charset="0"/>
                  <a:cs typeface="MS PGothic" charset="0"/>
                </a:defRPr>
              </a:lvl3pPr>
              <a:lvl4pPr marL="1371600" algn="l" rtl="0" eaLnBrk="0" fontAlgn="base" hangingPunct="0">
                <a:spcBef>
                  <a:spcPct val="0"/>
                </a:spcBef>
                <a:spcAft>
                  <a:spcPct val="0"/>
                </a:spcAft>
                <a:defRPr sz="1200" kern="1200">
                  <a:solidFill>
                    <a:schemeClr val="tx1"/>
                  </a:solidFill>
                  <a:latin typeface="Arial" charset="0"/>
                  <a:ea typeface="MS PGothic" charset="0"/>
                  <a:cs typeface="MS PGothic" charset="0"/>
                </a:defRPr>
              </a:lvl4pPr>
              <a:lvl5pPr marL="1828800" algn="l" rtl="0" eaLnBrk="0" fontAlgn="base" hangingPunct="0">
                <a:spcBef>
                  <a:spcPct val="0"/>
                </a:spcBef>
                <a:spcAft>
                  <a:spcPct val="0"/>
                </a:spcAft>
                <a:defRPr sz="1200" kern="1200">
                  <a:solidFill>
                    <a:schemeClr val="tx1"/>
                  </a:solidFill>
                  <a:latin typeface="Arial" charset="0"/>
                  <a:ea typeface="MS PGothic" charset="0"/>
                  <a:cs typeface="MS PGothic" charset="0"/>
                </a:defRPr>
              </a:lvl5pPr>
              <a:lvl6pPr marL="2286000" algn="l" defTabSz="457200" rtl="0" eaLnBrk="1" latinLnBrk="0" hangingPunct="1">
                <a:defRPr sz="1200" kern="1200">
                  <a:solidFill>
                    <a:schemeClr val="tx1"/>
                  </a:solidFill>
                  <a:latin typeface="Arial" charset="0"/>
                  <a:ea typeface="MS PGothic" charset="0"/>
                  <a:cs typeface="MS PGothic" charset="0"/>
                </a:defRPr>
              </a:lvl6pPr>
              <a:lvl7pPr marL="2743200" algn="l" defTabSz="457200" rtl="0" eaLnBrk="1" latinLnBrk="0" hangingPunct="1">
                <a:defRPr sz="1200" kern="1200">
                  <a:solidFill>
                    <a:schemeClr val="tx1"/>
                  </a:solidFill>
                  <a:latin typeface="Arial" charset="0"/>
                  <a:ea typeface="MS PGothic" charset="0"/>
                  <a:cs typeface="MS PGothic" charset="0"/>
                </a:defRPr>
              </a:lvl7pPr>
              <a:lvl8pPr marL="3200400" algn="l" defTabSz="457200" rtl="0" eaLnBrk="1" latinLnBrk="0" hangingPunct="1">
                <a:defRPr sz="1200" kern="1200">
                  <a:solidFill>
                    <a:schemeClr val="tx1"/>
                  </a:solidFill>
                  <a:latin typeface="Arial" charset="0"/>
                  <a:ea typeface="MS PGothic" charset="0"/>
                  <a:cs typeface="MS PGothic" charset="0"/>
                </a:defRPr>
              </a:lvl8pPr>
              <a:lvl9pPr marL="3657600" algn="l" defTabSz="457200" rtl="0" eaLnBrk="1" latinLnBrk="0" hangingPunct="1">
                <a:defRPr sz="1200" kern="1200">
                  <a:solidFill>
                    <a:schemeClr val="tx1"/>
                  </a:solidFill>
                  <a:latin typeface="Arial" charset="0"/>
                  <a:ea typeface="MS PGothic" charset="0"/>
                  <a:cs typeface="MS PGothic" charset="0"/>
                </a:defRPr>
              </a:lvl9pPr>
            </a:lstStyle>
            <a:p>
              <a:pPr algn="ctr" eaLnBrk="1" hangingPunct="1"/>
              <a:r>
                <a:rPr lang="cs-CZ" dirty="0">
                  <a:solidFill>
                    <a:prstClr val="black"/>
                  </a:solidFill>
                  <a:latin typeface="+mn-lt"/>
                </a:rPr>
                <a:t>≥3%</a:t>
              </a:r>
            </a:p>
          </p:txBody>
        </p:sp>
        <p:sp>
          <p:nvSpPr>
            <p:cNvPr id="33" name="TextovéPole 18">
              <a:extLst>
                <a:ext uri="{FF2B5EF4-FFF2-40B4-BE49-F238E27FC236}">
                  <a16:creationId xmlns:a16="http://schemas.microsoft.com/office/drawing/2014/main" id="{E92F5015-B37E-4843-B571-699110361E3E}"/>
                </a:ext>
              </a:extLst>
            </p:cNvPr>
            <p:cNvSpPr txBox="1">
              <a:spLocks noChangeArrowheads="1"/>
            </p:cNvSpPr>
            <p:nvPr/>
          </p:nvSpPr>
          <p:spPr bwMode="auto">
            <a:xfrm>
              <a:off x="5321270" y="4426598"/>
              <a:ext cx="1205102" cy="36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cs-CZ"/>
              </a:defPPr>
              <a:lvl1pPr algn="l" rtl="0" eaLnBrk="0" fontAlgn="base" hangingPunct="0">
                <a:spcBef>
                  <a:spcPct val="0"/>
                </a:spcBef>
                <a:spcAft>
                  <a:spcPct val="0"/>
                </a:spcAft>
                <a:defRPr sz="1200" kern="1200">
                  <a:solidFill>
                    <a:schemeClr val="tx1"/>
                  </a:solidFill>
                  <a:latin typeface="Arial" charset="0"/>
                  <a:ea typeface="MS PGothic" charset="0"/>
                  <a:cs typeface="MS PGothic" charset="0"/>
                </a:defRPr>
              </a:lvl1pPr>
              <a:lvl2pPr marL="457200" algn="l" rtl="0" eaLnBrk="0" fontAlgn="base" hangingPunct="0">
                <a:spcBef>
                  <a:spcPct val="0"/>
                </a:spcBef>
                <a:spcAft>
                  <a:spcPct val="0"/>
                </a:spcAft>
                <a:defRPr sz="1200" kern="1200">
                  <a:solidFill>
                    <a:schemeClr val="tx1"/>
                  </a:solidFill>
                  <a:latin typeface="Arial" charset="0"/>
                  <a:ea typeface="MS PGothic" charset="0"/>
                  <a:cs typeface="MS PGothic" charset="0"/>
                </a:defRPr>
              </a:lvl2pPr>
              <a:lvl3pPr marL="914400" algn="l" rtl="0" eaLnBrk="0" fontAlgn="base" hangingPunct="0">
                <a:spcBef>
                  <a:spcPct val="0"/>
                </a:spcBef>
                <a:spcAft>
                  <a:spcPct val="0"/>
                </a:spcAft>
                <a:defRPr sz="1200" kern="1200">
                  <a:solidFill>
                    <a:schemeClr val="tx1"/>
                  </a:solidFill>
                  <a:latin typeface="Arial" charset="0"/>
                  <a:ea typeface="MS PGothic" charset="0"/>
                  <a:cs typeface="MS PGothic" charset="0"/>
                </a:defRPr>
              </a:lvl3pPr>
              <a:lvl4pPr marL="1371600" algn="l" rtl="0" eaLnBrk="0" fontAlgn="base" hangingPunct="0">
                <a:spcBef>
                  <a:spcPct val="0"/>
                </a:spcBef>
                <a:spcAft>
                  <a:spcPct val="0"/>
                </a:spcAft>
                <a:defRPr sz="1200" kern="1200">
                  <a:solidFill>
                    <a:schemeClr val="tx1"/>
                  </a:solidFill>
                  <a:latin typeface="Arial" charset="0"/>
                  <a:ea typeface="MS PGothic" charset="0"/>
                  <a:cs typeface="MS PGothic" charset="0"/>
                </a:defRPr>
              </a:lvl4pPr>
              <a:lvl5pPr marL="1828800" algn="l" rtl="0" eaLnBrk="0" fontAlgn="base" hangingPunct="0">
                <a:spcBef>
                  <a:spcPct val="0"/>
                </a:spcBef>
                <a:spcAft>
                  <a:spcPct val="0"/>
                </a:spcAft>
                <a:defRPr sz="1200" kern="1200">
                  <a:solidFill>
                    <a:schemeClr val="tx1"/>
                  </a:solidFill>
                  <a:latin typeface="Arial" charset="0"/>
                  <a:ea typeface="MS PGothic" charset="0"/>
                  <a:cs typeface="MS PGothic" charset="0"/>
                </a:defRPr>
              </a:lvl5pPr>
              <a:lvl6pPr marL="2286000" algn="l" defTabSz="457200" rtl="0" eaLnBrk="1" latinLnBrk="0" hangingPunct="1">
                <a:defRPr sz="1200" kern="1200">
                  <a:solidFill>
                    <a:schemeClr val="tx1"/>
                  </a:solidFill>
                  <a:latin typeface="Arial" charset="0"/>
                  <a:ea typeface="MS PGothic" charset="0"/>
                  <a:cs typeface="MS PGothic" charset="0"/>
                </a:defRPr>
              </a:lvl6pPr>
              <a:lvl7pPr marL="2743200" algn="l" defTabSz="457200" rtl="0" eaLnBrk="1" latinLnBrk="0" hangingPunct="1">
                <a:defRPr sz="1200" kern="1200">
                  <a:solidFill>
                    <a:schemeClr val="tx1"/>
                  </a:solidFill>
                  <a:latin typeface="Arial" charset="0"/>
                  <a:ea typeface="MS PGothic" charset="0"/>
                  <a:cs typeface="MS PGothic" charset="0"/>
                </a:defRPr>
              </a:lvl7pPr>
              <a:lvl8pPr marL="3200400" algn="l" defTabSz="457200" rtl="0" eaLnBrk="1" latinLnBrk="0" hangingPunct="1">
                <a:defRPr sz="1200" kern="1200">
                  <a:solidFill>
                    <a:schemeClr val="tx1"/>
                  </a:solidFill>
                  <a:latin typeface="Arial" charset="0"/>
                  <a:ea typeface="MS PGothic" charset="0"/>
                  <a:cs typeface="MS PGothic" charset="0"/>
                </a:defRPr>
              </a:lvl8pPr>
              <a:lvl9pPr marL="3657600" algn="l" defTabSz="457200" rtl="0" eaLnBrk="1" latinLnBrk="0" hangingPunct="1">
                <a:defRPr sz="1200" kern="1200">
                  <a:solidFill>
                    <a:schemeClr val="tx1"/>
                  </a:solidFill>
                  <a:latin typeface="Arial" charset="0"/>
                  <a:ea typeface="MS PGothic" charset="0"/>
                  <a:cs typeface="MS PGothic" charset="0"/>
                </a:defRPr>
              </a:lvl9pPr>
            </a:lstStyle>
            <a:p>
              <a:pPr algn="ctr" eaLnBrk="1" hangingPunct="1"/>
              <a:r>
                <a:rPr lang="cs-CZ" dirty="0">
                  <a:solidFill>
                    <a:prstClr val="black"/>
                  </a:solidFill>
                  <a:latin typeface="+mn-lt"/>
                </a:rPr>
                <a:t>≥76%</a:t>
              </a:r>
            </a:p>
          </p:txBody>
        </p:sp>
        <p:sp>
          <p:nvSpPr>
            <p:cNvPr id="34" name="TextovéPole 19">
              <a:extLst>
                <a:ext uri="{FF2B5EF4-FFF2-40B4-BE49-F238E27FC236}">
                  <a16:creationId xmlns:a16="http://schemas.microsoft.com/office/drawing/2014/main" id="{511A57DA-74C8-9442-9A04-236E9999A063}"/>
                </a:ext>
              </a:extLst>
            </p:cNvPr>
            <p:cNvSpPr txBox="1">
              <a:spLocks noChangeArrowheads="1"/>
            </p:cNvSpPr>
            <p:nvPr/>
          </p:nvSpPr>
          <p:spPr bwMode="auto">
            <a:xfrm>
              <a:off x="4444038" y="3071427"/>
              <a:ext cx="1096906" cy="36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cs-CZ"/>
              </a:defPPr>
              <a:lvl1pPr algn="l" rtl="0" eaLnBrk="0" fontAlgn="base" hangingPunct="0">
                <a:spcBef>
                  <a:spcPct val="0"/>
                </a:spcBef>
                <a:spcAft>
                  <a:spcPct val="0"/>
                </a:spcAft>
                <a:defRPr sz="1200" kern="1200">
                  <a:solidFill>
                    <a:schemeClr val="tx1"/>
                  </a:solidFill>
                  <a:latin typeface="Arial" charset="0"/>
                  <a:ea typeface="MS PGothic" charset="0"/>
                  <a:cs typeface="MS PGothic" charset="0"/>
                </a:defRPr>
              </a:lvl1pPr>
              <a:lvl2pPr marL="457200" algn="l" rtl="0" eaLnBrk="0" fontAlgn="base" hangingPunct="0">
                <a:spcBef>
                  <a:spcPct val="0"/>
                </a:spcBef>
                <a:spcAft>
                  <a:spcPct val="0"/>
                </a:spcAft>
                <a:defRPr sz="1200" kern="1200">
                  <a:solidFill>
                    <a:schemeClr val="tx1"/>
                  </a:solidFill>
                  <a:latin typeface="Arial" charset="0"/>
                  <a:ea typeface="MS PGothic" charset="0"/>
                  <a:cs typeface="MS PGothic" charset="0"/>
                </a:defRPr>
              </a:lvl2pPr>
              <a:lvl3pPr marL="914400" algn="l" rtl="0" eaLnBrk="0" fontAlgn="base" hangingPunct="0">
                <a:spcBef>
                  <a:spcPct val="0"/>
                </a:spcBef>
                <a:spcAft>
                  <a:spcPct val="0"/>
                </a:spcAft>
                <a:defRPr sz="1200" kern="1200">
                  <a:solidFill>
                    <a:schemeClr val="tx1"/>
                  </a:solidFill>
                  <a:latin typeface="Arial" charset="0"/>
                  <a:ea typeface="MS PGothic" charset="0"/>
                  <a:cs typeface="MS PGothic" charset="0"/>
                </a:defRPr>
              </a:lvl3pPr>
              <a:lvl4pPr marL="1371600" algn="l" rtl="0" eaLnBrk="0" fontAlgn="base" hangingPunct="0">
                <a:spcBef>
                  <a:spcPct val="0"/>
                </a:spcBef>
                <a:spcAft>
                  <a:spcPct val="0"/>
                </a:spcAft>
                <a:defRPr sz="1200" kern="1200">
                  <a:solidFill>
                    <a:schemeClr val="tx1"/>
                  </a:solidFill>
                  <a:latin typeface="Arial" charset="0"/>
                  <a:ea typeface="MS PGothic" charset="0"/>
                  <a:cs typeface="MS PGothic" charset="0"/>
                </a:defRPr>
              </a:lvl4pPr>
              <a:lvl5pPr marL="1828800" algn="l" rtl="0" eaLnBrk="0" fontAlgn="base" hangingPunct="0">
                <a:spcBef>
                  <a:spcPct val="0"/>
                </a:spcBef>
                <a:spcAft>
                  <a:spcPct val="0"/>
                </a:spcAft>
                <a:defRPr sz="1200" kern="1200">
                  <a:solidFill>
                    <a:schemeClr val="tx1"/>
                  </a:solidFill>
                  <a:latin typeface="Arial" charset="0"/>
                  <a:ea typeface="MS PGothic" charset="0"/>
                  <a:cs typeface="MS PGothic" charset="0"/>
                </a:defRPr>
              </a:lvl5pPr>
              <a:lvl6pPr marL="2286000" algn="l" defTabSz="457200" rtl="0" eaLnBrk="1" latinLnBrk="0" hangingPunct="1">
                <a:defRPr sz="1200" kern="1200">
                  <a:solidFill>
                    <a:schemeClr val="tx1"/>
                  </a:solidFill>
                  <a:latin typeface="Arial" charset="0"/>
                  <a:ea typeface="MS PGothic" charset="0"/>
                  <a:cs typeface="MS PGothic" charset="0"/>
                </a:defRPr>
              </a:lvl6pPr>
              <a:lvl7pPr marL="2743200" algn="l" defTabSz="457200" rtl="0" eaLnBrk="1" latinLnBrk="0" hangingPunct="1">
                <a:defRPr sz="1200" kern="1200">
                  <a:solidFill>
                    <a:schemeClr val="tx1"/>
                  </a:solidFill>
                  <a:latin typeface="Arial" charset="0"/>
                  <a:ea typeface="MS PGothic" charset="0"/>
                  <a:cs typeface="MS PGothic" charset="0"/>
                </a:defRPr>
              </a:lvl7pPr>
              <a:lvl8pPr marL="3200400" algn="l" defTabSz="457200" rtl="0" eaLnBrk="1" latinLnBrk="0" hangingPunct="1">
                <a:defRPr sz="1200" kern="1200">
                  <a:solidFill>
                    <a:schemeClr val="tx1"/>
                  </a:solidFill>
                  <a:latin typeface="Arial" charset="0"/>
                  <a:ea typeface="MS PGothic" charset="0"/>
                  <a:cs typeface="MS PGothic" charset="0"/>
                </a:defRPr>
              </a:lvl8pPr>
              <a:lvl9pPr marL="3657600" algn="l" defTabSz="457200" rtl="0" eaLnBrk="1" latinLnBrk="0" hangingPunct="1">
                <a:defRPr sz="1200" kern="1200">
                  <a:solidFill>
                    <a:schemeClr val="tx1"/>
                  </a:solidFill>
                  <a:latin typeface="Arial" charset="0"/>
                  <a:ea typeface="MS PGothic" charset="0"/>
                  <a:cs typeface="MS PGothic" charset="0"/>
                </a:defRPr>
              </a:lvl9pPr>
            </a:lstStyle>
            <a:p>
              <a:pPr algn="ctr" eaLnBrk="1" hangingPunct="1"/>
              <a:r>
                <a:rPr lang="cs-CZ" dirty="0">
                  <a:solidFill>
                    <a:prstClr val="black"/>
                  </a:solidFill>
                  <a:latin typeface="+mn-lt"/>
                </a:rPr>
                <a:t>n=508</a:t>
              </a:r>
            </a:p>
          </p:txBody>
        </p:sp>
        <p:pic>
          <p:nvPicPr>
            <p:cNvPr id="35" name="Obrázek 9">
              <a:extLst>
                <a:ext uri="{FF2B5EF4-FFF2-40B4-BE49-F238E27FC236}">
                  <a16:creationId xmlns:a16="http://schemas.microsoft.com/office/drawing/2014/main" id="{09A6C9A7-9A90-D04B-ABC6-C8AE2D98F84B}"/>
                </a:ext>
              </a:extLst>
            </p:cNvPr>
            <p:cNvPicPr>
              <a:picLocks noChangeAspect="1"/>
            </p:cNvPicPr>
            <p:nvPr/>
          </p:nvPicPr>
          <p:blipFill>
            <a:blip r:embed="rId3" cstate="print">
              <a:lum contrast="20000"/>
            </a:blip>
            <a:stretch>
              <a:fillRect/>
            </a:stretch>
          </p:blipFill>
          <p:spPr>
            <a:xfrm>
              <a:off x="9144000" y="4222122"/>
              <a:ext cx="7596987" cy="3287772"/>
            </a:xfrm>
            <a:prstGeom prst="rect">
              <a:avLst/>
            </a:prstGeom>
          </p:spPr>
        </p:pic>
        <p:sp>
          <p:nvSpPr>
            <p:cNvPr id="36" name="TextovéPole 19">
              <a:extLst>
                <a:ext uri="{FF2B5EF4-FFF2-40B4-BE49-F238E27FC236}">
                  <a16:creationId xmlns:a16="http://schemas.microsoft.com/office/drawing/2014/main" id="{F472C538-DDB6-3441-83C1-3608DEBA94A0}"/>
                </a:ext>
              </a:extLst>
            </p:cNvPr>
            <p:cNvSpPr txBox="1">
              <a:spLocks noChangeArrowheads="1"/>
            </p:cNvSpPr>
            <p:nvPr/>
          </p:nvSpPr>
          <p:spPr bwMode="auto">
            <a:xfrm>
              <a:off x="11036771" y="3076003"/>
              <a:ext cx="1136292" cy="36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cs-CZ"/>
              </a:defPPr>
              <a:lvl1pPr algn="l" rtl="0" eaLnBrk="0" fontAlgn="base" hangingPunct="0">
                <a:spcBef>
                  <a:spcPct val="0"/>
                </a:spcBef>
                <a:spcAft>
                  <a:spcPct val="0"/>
                </a:spcAft>
                <a:defRPr sz="1200" kern="1200">
                  <a:solidFill>
                    <a:schemeClr val="tx1"/>
                  </a:solidFill>
                  <a:latin typeface="Arial" charset="0"/>
                  <a:ea typeface="MS PGothic" charset="0"/>
                  <a:cs typeface="MS PGothic" charset="0"/>
                </a:defRPr>
              </a:lvl1pPr>
              <a:lvl2pPr marL="457200" algn="l" rtl="0" eaLnBrk="0" fontAlgn="base" hangingPunct="0">
                <a:spcBef>
                  <a:spcPct val="0"/>
                </a:spcBef>
                <a:spcAft>
                  <a:spcPct val="0"/>
                </a:spcAft>
                <a:defRPr sz="1200" kern="1200">
                  <a:solidFill>
                    <a:schemeClr val="tx1"/>
                  </a:solidFill>
                  <a:latin typeface="Arial" charset="0"/>
                  <a:ea typeface="MS PGothic" charset="0"/>
                  <a:cs typeface="MS PGothic" charset="0"/>
                </a:defRPr>
              </a:lvl2pPr>
              <a:lvl3pPr marL="914400" algn="l" rtl="0" eaLnBrk="0" fontAlgn="base" hangingPunct="0">
                <a:spcBef>
                  <a:spcPct val="0"/>
                </a:spcBef>
                <a:spcAft>
                  <a:spcPct val="0"/>
                </a:spcAft>
                <a:defRPr sz="1200" kern="1200">
                  <a:solidFill>
                    <a:schemeClr val="tx1"/>
                  </a:solidFill>
                  <a:latin typeface="Arial" charset="0"/>
                  <a:ea typeface="MS PGothic" charset="0"/>
                  <a:cs typeface="MS PGothic" charset="0"/>
                </a:defRPr>
              </a:lvl3pPr>
              <a:lvl4pPr marL="1371600" algn="l" rtl="0" eaLnBrk="0" fontAlgn="base" hangingPunct="0">
                <a:spcBef>
                  <a:spcPct val="0"/>
                </a:spcBef>
                <a:spcAft>
                  <a:spcPct val="0"/>
                </a:spcAft>
                <a:defRPr sz="1200" kern="1200">
                  <a:solidFill>
                    <a:schemeClr val="tx1"/>
                  </a:solidFill>
                  <a:latin typeface="Arial" charset="0"/>
                  <a:ea typeface="MS PGothic" charset="0"/>
                  <a:cs typeface="MS PGothic" charset="0"/>
                </a:defRPr>
              </a:lvl4pPr>
              <a:lvl5pPr marL="1828800" algn="l" rtl="0" eaLnBrk="0" fontAlgn="base" hangingPunct="0">
                <a:spcBef>
                  <a:spcPct val="0"/>
                </a:spcBef>
                <a:spcAft>
                  <a:spcPct val="0"/>
                </a:spcAft>
                <a:defRPr sz="1200" kern="1200">
                  <a:solidFill>
                    <a:schemeClr val="tx1"/>
                  </a:solidFill>
                  <a:latin typeface="Arial" charset="0"/>
                  <a:ea typeface="MS PGothic" charset="0"/>
                  <a:cs typeface="MS PGothic" charset="0"/>
                </a:defRPr>
              </a:lvl5pPr>
              <a:lvl6pPr marL="2286000" algn="l" defTabSz="457200" rtl="0" eaLnBrk="1" latinLnBrk="0" hangingPunct="1">
                <a:defRPr sz="1200" kern="1200">
                  <a:solidFill>
                    <a:schemeClr val="tx1"/>
                  </a:solidFill>
                  <a:latin typeface="Arial" charset="0"/>
                  <a:ea typeface="MS PGothic" charset="0"/>
                  <a:cs typeface="MS PGothic" charset="0"/>
                </a:defRPr>
              </a:lvl6pPr>
              <a:lvl7pPr marL="2743200" algn="l" defTabSz="457200" rtl="0" eaLnBrk="1" latinLnBrk="0" hangingPunct="1">
                <a:defRPr sz="1200" kern="1200">
                  <a:solidFill>
                    <a:schemeClr val="tx1"/>
                  </a:solidFill>
                  <a:latin typeface="Arial" charset="0"/>
                  <a:ea typeface="MS PGothic" charset="0"/>
                  <a:cs typeface="MS PGothic" charset="0"/>
                </a:defRPr>
              </a:lvl7pPr>
              <a:lvl8pPr marL="3200400" algn="l" defTabSz="457200" rtl="0" eaLnBrk="1" latinLnBrk="0" hangingPunct="1">
                <a:defRPr sz="1200" kern="1200">
                  <a:solidFill>
                    <a:schemeClr val="tx1"/>
                  </a:solidFill>
                  <a:latin typeface="Arial" charset="0"/>
                  <a:ea typeface="MS PGothic" charset="0"/>
                  <a:cs typeface="MS PGothic" charset="0"/>
                </a:defRPr>
              </a:lvl8pPr>
              <a:lvl9pPr marL="3657600" algn="l" defTabSz="457200" rtl="0" eaLnBrk="1" latinLnBrk="0" hangingPunct="1">
                <a:defRPr sz="1200" kern="1200">
                  <a:solidFill>
                    <a:schemeClr val="tx1"/>
                  </a:solidFill>
                  <a:latin typeface="Arial" charset="0"/>
                  <a:ea typeface="MS PGothic" charset="0"/>
                  <a:cs typeface="MS PGothic" charset="0"/>
                </a:defRPr>
              </a:lvl9pPr>
            </a:lstStyle>
            <a:p>
              <a:pPr algn="ctr" eaLnBrk="1" hangingPunct="1"/>
              <a:r>
                <a:rPr lang="cs-CZ" dirty="0">
                  <a:solidFill>
                    <a:prstClr val="black"/>
                  </a:solidFill>
                  <a:latin typeface="+mn-lt"/>
                </a:rPr>
                <a:t>n=88</a:t>
              </a:r>
            </a:p>
          </p:txBody>
        </p:sp>
        <p:sp>
          <p:nvSpPr>
            <p:cNvPr id="37" name="TextovéPole 17">
              <a:extLst>
                <a:ext uri="{FF2B5EF4-FFF2-40B4-BE49-F238E27FC236}">
                  <a16:creationId xmlns:a16="http://schemas.microsoft.com/office/drawing/2014/main" id="{5FBBE704-CAEE-CF43-814C-19DFCCAB2FD5}"/>
                </a:ext>
              </a:extLst>
            </p:cNvPr>
            <p:cNvSpPr txBox="1">
              <a:spLocks noChangeArrowheads="1"/>
            </p:cNvSpPr>
            <p:nvPr/>
          </p:nvSpPr>
          <p:spPr bwMode="auto">
            <a:xfrm>
              <a:off x="15390767" y="5905499"/>
              <a:ext cx="876740" cy="341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cs-CZ"/>
              </a:defPPr>
              <a:lvl1pPr algn="l" rtl="0" eaLnBrk="0" fontAlgn="base" hangingPunct="0">
                <a:spcBef>
                  <a:spcPct val="0"/>
                </a:spcBef>
                <a:spcAft>
                  <a:spcPct val="0"/>
                </a:spcAft>
                <a:defRPr sz="1200" kern="1200">
                  <a:solidFill>
                    <a:schemeClr val="tx1"/>
                  </a:solidFill>
                  <a:latin typeface="Arial" charset="0"/>
                  <a:ea typeface="MS PGothic" charset="0"/>
                  <a:cs typeface="MS PGothic" charset="0"/>
                </a:defRPr>
              </a:lvl1pPr>
              <a:lvl2pPr marL="457200" algn="l" rtl="0" eaLnBrk="0" fontAlgn="base" hangingPunct="0">
                <a:spcBef>
                  <a:spcPct val="0"/>
                </a:spcBef>
                <a:spcAft>
                  <a:spcPct val="0"/>
                </a:spcAft>
                <a:defRPr sz="1200" kern="1200">
                  <a:solidFill>
                    <a:schemeClr val="tx1"/>
                  </a:solidFill>
                  <a:latin typeface="Arial" charset="0"/>
                  <a:ea typeface="MS PGothic" charset="0"/>
                  <a:cs typeface="MS PGothic" charset="0"/>
                </a:defRPr>
              </a:lvl2pPr>
              <a:lvl3pPr marL="914400" algn="l" rtl="0" eaLnBrk="0" fontAlgn="base" hangingPunct="0">
                <a:spcBef>
                  <a:spcPct val="0"/>
                </a:spcBef>
                <a:spcAft>
                  <a:spcPct val="0"/>
                </a:spcAft>
                <a:defRPr sz="1200" kern="1200">
                  <a:solidFill>
                    <a:schemeClr val="tx1"/>
                  </a:solidFill>
                  <a:latin typeface="Arial" charset="0"/>
                  <a:ea typeface="MS PGothic" charset="0"/>
                  <a:cs typeface="MS PGothic" charset="0"/>
                </a:defRPr>
              </a:lvl3pPr>
              <a:lvl4pPr marL="1371600" algn="l" rtl="0" eaLnBrk="0" fontAlgn="base" hangingPunct="0">
                <a:spcBef>
                  <a:spcPct val="0"/>
                </a:spcBef>
                <a:spcAft>
                  <a:spcPct val="0"/>
                </a:spcAft>
                <a:defRPr sz="1200" kern="1200">
                  <a:solidFill>
                    <a:schemeClr val="tx1"/>
                  </a:solidFill>
                  <a:latin typeface="Arial" charset="0"/>
                  <a:ea typeface="MS PGothic" charset="0"/>
                  <a:cs typeface="MS PGothic" charset="0"/>
                </a:defRPr>
              </a:lvl4pPr>
              <a:lvl5pPr marL="1828800" algn="l" rtl="0" eaLnBrk="0" fontAlgn="base" hangingPunct="0">
                <a:spcBef>
                  <a:spcPct val="0"/>
                </a:spcBef>
                <a:spcAft>
                  <a:spcPct val="0"/>
                </a:spcAft>
                <a:defRPr sz="1200" kern="1200">
                  <a:solidFill>
                    <a:schemeClr val="tx1"/>
                  </a:solidFill>
                  <a:latin typeface="Arial" charset="0"/>
                  <a:ea typeface="MS PGothic" charset="0"/>
                  <a:cs typeface="MS PGothic" charset="0"/>
                </a:defRPr>
              </a:lvl5pPr>
              <a:lvl6pPr marL="2286000" algn="l" defTabSz="457200" rtl="0" eaLnBrk="1" latinLnBrk="0" hangingPunct="1">
                <a:defRPr sz="1200" kern="1200">
                  <a:solidFill>
                    <a:schemeClr val="tx1"/>
                  </a:solidFill>
                  <a:latin typeface="Arial" charset="0"/>
                  <a:ea typeface="MS PGothic" charset="0"/>
                  <a:cs typeface="MS PGothic" charset="0"/>
                </a:defRPr>
              </a:lvl6pPr>
              <a:lvl7pPr marL="2743200" algn="l" defTabSz="457200" rtl="0" eaLnBrk="1" latinLnBrk="0" hangingPunct="1">
                <a:defRPr sz="1200" kern="1200">
                  <a:solidFill>
                    <a:schemeClr val="tx1"/>
                  </a:solidFill>
                  <a:latin typeface="Arial" charset="0"/>
                  <a:ea typeface="MS PGothic" charset="0"/>
                  <a:cs typeface="MS PGothic" charset="0"/>
                </a:defRPr>
              </a:lvl7pPr>
              <a:lvl8pPr marL="3200400" algn="l" defTabSz="457200" rtl="0" eaLnBrk="1" latinLnBrk="0" hangingPunct="1">
                <a:defRPr sz="1200" kern="1200">
                  <a:solidFill>
                    <a:schemeClr val="tx1"/>
                  </a:solidFill>
                  <a:latin typeface="Arial" charset="0"/>
                  <a:ea typeface="MS PGothic" charset="0"/>
                  <a:cs typeface="MS PGothic" charset="0"/>
                </a:defRPr>
              </a:lvl8pPr>
              <a:lvl9pPr marL="3657600" algn="l" defTabSz="457200" rtl="0" eaLnBrk="1" latinLnBrk="0" hangingPunct="1">
                <a:defRPr sz="1200" kern="1200">
                  <a:solidFill>
                    <a:schemeClr val="tx1"/>
                  </a:solidFill>
                  <a:latin typeface="Arial" charset="0"/>
                  <a:ea typeface="MS PGothic" charset="0"/>
                  <a:cs typeface="MS PGothic" charset="0"/>
                </a:defRPr>
              </a:lvl9pPr>
            </a:lstStyle>
            <a:p>
              <a:pPr algn="ctr" eaLnBrk="1" hangingPunct="1"/>
              <a:r>
                <a:rPr lang="cs-CZ" sz="1067" dirty="0">
                  <a:solidFill>
                    <a:prstClr val="black"/>
                  </a:solidFill>
                  <a:latin typeface="+mn-lt"/>
                </a:rPr>
                <a:t>≥3%</a:t>
              </a:r>
            </a:p>
          </p:txBody>
        </p:sp>
        <p:sp>
          <p:nvSpPr>
            <p:cNvPr id="38" name="TextovéPole 18">
              <a:extLst>
                <a:ext uri="{FF2B5EF4-FFF2-40B4-BE49-F238E27FC236}">
                  <a16:creationId xmlns:a16="http://schemas.microsoft.com/office/drawing/2014/main" id="{7D18A5C5-B7B8-5E4A-BF6A-F118AF3E1556}"/>
                </a:ext>
              </a:extLst>
            </p:cNvPr>
            <p:cNvSpPr txBox="1">
              <a:spLocks noChangeArrowheads="1"/>
            </p:cNvSpPr>
            <p:nvPr/>
          </p:nvSpPr>
          <p:spPr bwMode="auto">
            <a:xfrm>
              <a:off x="15281592" y="5600700"/>
              <a:ext cx="1205102" cy="341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cs-CZ"/>
              </a:defPPr>
              <a:lvl1pPr algn="l" rtl="0" eaLnBrk="0" fontAlgn="base" hangingPunct="0">
                <a:spcBef>
                  <a:spcPct val="0"/>
                </a:spcBef>
                <a:spcAft>
                  <a:spcPct val="0"/>
                </a:spcAft>
                <a:defRPr sz="1200" kern="1200">
                  <a:solidFill>
                    <a:schemeClr val="tx1"/>
                  </a:solidFill>
                  <a:latin typeface="Arial" charset="0"/>
                  <a:ea typeface="MS PGothic" charset="0"/>
                  <a:cs typeface="MS PGothic" charset="0"/>
                </a:defRPr>
              </a:lvl1pPr>
              <a:lvl2pPr marL="457200" algn="l" rtl="0" eaLnBrk="0" fontAlgn="base" hangingPunct="0">
                <a:spcBef>
                  <a:spcPct val="0"/>
                </a:spcBef>
                <a:spcAft>
                  <a:spcPct val="0"/>
                </a:spcAft>
                <a:defRPr sz="1200" kern="1200">
                  <a:solidFill>
                    <a:schemeClr val="tx1"/>
                  </a:solidFill>
                  <a:latin typeface="Arial" charset="0"/>
                  <a:ea typeface="MS PGothic" charset="0"/>
                  <a:cs typeface="MS PGothic" charset="0"/>
                </a:defRPr>
              </a:lvl2pPr>
              <a:lvl3pPr marL="914400" algn="l" rtl="0" eaLnBrk="0" fontAlgn="base" hangingPunct="0">
                <a:spcBef>
                  <a:spcPct val="0"/>
                </a:spcBef>
                <a:spcAft>
                  <a:spcPct val="0"/>
                </a:spcAft>
                <a:defRPr sz="1200" kern="1200">
                  <a:solidFill>
                    <a:schemeClr val="tx1"/>
                  </a:solidFill>
                  <a:latin typeface="Arial" charset="0"/>
                  <a:ea typeface="MS PGothic" charset="0"/>
                  <a:cs typeface="MS PGothic" charset="0"/>
                </a:defRPr>
              </a:lvl3pPr>
              <a:lvl4pPr marL="1371600" algn="l" rtl="0" eaLnBrk="0" fontAlgn="base" hangingPunct="0">
                <a:spcBef>
                  <a:spcPct val="0"/>
                </a:spcBef>
                <a:spcAft>
                  <a:spcPct val="0"/>
                </a:spcAft>
                <a:defRPr sz="1200" kern="1200">
                  <a:solidFill>
                    <a:schemeClr val="tx1"/>
                  </a:solidFill>
                  <a:latin typeface="Arial" charset="0"/>
                  <a:ea typeface="MS PGothic" charset="0"/>
                  <a:cs typeface="MS PGothic" charset="0"/>
                </a:defRPr>
              </a:lvl4pPr>
              <a:lvl5pPr marL="1828800" algn="l" rtl="0" eaLnBrk="0" fontAlgn="base" hangingPunct="0">
                <a:spcBef>
                  <a:spcPct val="0"/>
                </a:spcBef>
                <a:spcAft>
                  <a:spcPct val="0"/>
                </a:spcAft>
                <a:defRPr sz="1200" kern="1200">
                  <a:solidFill>
                    <a:schemeClr val="tx1"/>
                  </a:solidFill>
                  <a:latin typeface="Arial" charset="0"/>
                  <a:ea typeface="MS PGothic" charset="0"/>
                  <a:cs typeface="MS PGothic" charset="0"/>
                </a:defRPr>
              </a:lvl5pPr>
              <a:lvl6pPr marL="2286000" algn="l" defTabSz="457200" rtl="0" eaLnBrk="1" latinLnBrk="0" hangingPunct="1">
                <a:defRPr sz="1200" kern="1200">
                  <a:solidFill>
                    <a:schemeClr val="tx1"/>
                  </a:solidFill>
                  <a:latin typeface="Arial" charset="0"/>
                  <a:ea typeface="MS PGothic" charset="0"/>
                  <a:cs typeface="MS PGothic" charset="0"/>
                </a:defRPr>
              </a:lvl6pPr>
              <a:lvl7pPr marL="2743200" algn="l" defTabSz="457200" rtl="0" eaLnBrk="1" latinLnBrk="0" hangingPunct="1">
                <a:defRPr sz="1200" kern="1200">
                  <a:solidFill>
                    <a:schemeClr val="tx1"/>
                  </a:solidFill>
                  <a:latin typeface="Arial" charset="0"/>
                  <a:ea typeface="MS PGothic" charset="0"/>
                  <a:cs typeface="MS PGothic" charset="0"/>
                </a:defRPr>
              </a:lvl7pPr>
              <a:lvl8pPr marL="3200400" algn="l" defTabSz="457200" rtl="0" eaLnBrk="1" latinLnBrk="0" hangingPunct="1">
                <a:defRPr sz="1200" kern="1200">
                  <a:solidFill>
                    <a:schemeClr val="tx1"/>
                  </a:solidFill>
                  <a:latin typeface="Arial" charset="0"/>
                  <a:ea typeface="MS PGothic" charset="0"/>
                  <a:cs typeface="MS PGothic" charset="0"/>
                </a:defRPr>
              </a:lvl8pPr>
              <a:lvl9pPr marL="3657600" algn="l" defTabSz="457200" rtl="0" eaLnBrk="1" latinLnBrk="0" hangingPunct="1">
                <a:defRPr sz="1200" kern="1200">
                  <a:solidFill>
                    <a:schemeClr val="tx1"/>
                  </a:solidFill>
                  <a:latin typeface="Arial" charset="0"/>
                  <a:ea typeface="MS PGothic" charset="0"/>
                  <a:cs typeface="MS PGothic" charset="0"/>
                </a:defRPr>
              </a:lvl9pPr>
            </a:lstStyle>
            <a:p>
              <a:pPr algn="ctr" eaLnBrk="1" hangingPunct="1"/>
              <a:r>
                <a:rPr lang="cs-CZ" sz="1067" dirty="0">
                  <a:solidFill>
                    <a:prstClr val="black"/>
                  </a:solidFill>
                  <a:latin typeface="+mn-lt"/>
                </a:rPr>
                <a:t>≥76%</a:t>
              </a:r>
            </a:p>
          </p:txBody>
        </p:sp>
        <p:sp>
          <p:nvSpPr>
            <p:cNvPr id="39" name="TextBox 20">
              <a:extLst>
                <a:ext uri="{FF2B5EF4-FFF2-40B4-BE49-F238E27FC236}">
                  <a16:creationId xmlns:a16="http://schemas.microsoft.com/office/drawing/2014/main" id="{D98C2735-E499-2941-B38C-D63F3CFFB6D5}"/>
                </a:ext>
              </a:extLst>
            </p:cNvPr>
            <p:cNvSpPr txBox="1"/>
            <p:nvPr/>
          </p:nvSpPr>
          <p:spPr>
            <a:xfrm>
              <a:off x="3145245" y="2644691"/>
              <a:ext cx="3694493" cy="491376"/>
            </a:xfrm>
            <a:prstGeom prst="rect">
              <a:avLst/>
            </a:prstGeom>
            <a:noFill/>
          </p:spPr>
          <p:txBody>
            <a:bodyPr wrap="square" rtlCol="0">
              <a:spAutoFit/>
            </a:bodyPr>
            <a:lstStyle/>
            <a:p>
              <a:pPr algn="ctr"/>
              <a:r>
                <a:rPr lang="en-US" sz="1800" dirty="0" err="1">
                  <a:latin typeface="Calibri" panose="020F0502020204030204" pitchFamily="34" charset="0"/>
                  <a:cs typeface="Calibri" panose="020F0502020204030204" pitchFamily="34" charset="0"/>
                </a:rPr>
                <a:t>Astma</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obecně</a:t>
              </a:r>
              <a:endParaRPr lang="en-US" sz="1800" dirty="0">
                <a:latin typeface="Calibri" panose="020F0502020204030204" pitchFamily="34" charset="0"/>
                <a:cs typeface="Calibri" panose="020F0502020204030204" pitchFamily="34" charset="0"/>
              </a:endParaRPr>
            </a:p>
          </p:txBody>
        </p:sp>
        <p:sp>
          <p:nvSpPr>
            <p:cNvPr id="40" name="TextBox 20">
              <a:extLst>
                <a:ext uri="{FF2B5EF4-FFF2-40B4-BE49-F238E27FC236}">
                  <a16:creationId xmlns:a16="http://schemas.microsoft.com/office/drawing/2014/main" id="{858733BF-51B5-A141-8102-2F3AD8D7959C}"/>
                </a:ext>
              </a:extLst>
            </p:cNvPr>
            <p:cNvSpPr txBox="1"/>
            <p:nvPr/>
          </p:nvSpPr>
          <p:spPr>
            <a:xfrm>
              <a:off x="9757672" y="2637564"/>
              <a:ext cx="3694493" cy="491376"/>
            </a:xfrm>
            <a:prstGeom prst="rect">
              <a:avLst/>
            </a:prstGeom>
            <a:noFill/>
          </p:spPr>
          <p:txBody>
            <a:bodyPr wrap="square" rtlCol="0">
              <a:spAutoFit/>
            </a:bodyPr>
            <a:lstStyle/>
            <a:p>
              <a:pPr algn="ctr"/>
              <a:r>
                <a:rPr lang="en-US" sz="1800" dirty="0" err="1">
                  <a:latin typeface="Calibri" panose="020F0502020204030204" pitchFamily="34" charset="0"/>
                  <a:cs typeface="Calibri" panose="020F0502020204030204" pitchFamily="34" charset="0"/>
                </a:rPr>
                <a:t>Těžké</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astma</a:t>
              </a:r>
              <a:endParaRPr lang="en-US" sz="1800" dirty="0">
                <a:latin typeface="Calibri" panose="020F0502020204030204" pitchFamily="34" charset="0"/>
                <a:cs typeface="Calibri" panose="020F0502020204030204" pitchFamily="34" charset="0"/>
              </a:endParaRPr>
            </a:p>
          </p:txBody>
        </p:sp>
      </p:grpSp>
      <p:sp>
        <p:nvSpPr>
          <p:cNvPr id="16" name="Obdélník 15"/>
          <p:cNvSpPr/>
          <p:nvPr/>
        </p:nvSpPr>
        <p:spPr>
          <a:xfrm>
            <a:off x="9758138" y="0"/>
            <a:ext cx="2376264" cy="30243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9" name="Nadpis 1">
            <a:extLst>
              <a:ext uri="{FF2B5EF4-FFF2-40B4-BE49-F238E27FC236}">
                <a16:creationId xmlns:a16="http://schemas.microsoft.com/office/drawing/2014/main" id="{E1426F2E-E6AE-5C46-9581-5D4EF36AD241}"/>
              </a:ext>
            </a:extLst>
          </p:cNvPr>
          <p:cNvSpPr>
            <a:spLocks noGrp="1"/>
          </p:cNvSpPr>
          <p:nvPr>
            <p:ph type="title"/>
          </p:nvPr>
        </p:nvSpPr>
        <p:spPr>
          <a:xfrm>
            <a:off x="664632" y="484094"/>
            <a:ext cx="10831967"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Frekvence Type 2- high /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zánětlivého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endotypu</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(dle cytologie sputa)</a:t>
            </a:r>
            <a:endPar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00658146"/>
      </p:ext>
    </p:extLst>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79"/>
        <p:cNvGrpSpPr/>
        <p:nvPr/>
      </p:nvGrpSpPr>
      <p:grpSpPr>
        <a:xfrm>
          <a:off x="0" y="0"/>
          <a:ext cx="0" cy="0"/>
          <a:chOff x="0" y="0"/>
          <a:chExt cx="0" cy="0"/>
        </a:xfrm>
      </p:grpSpPr>
      <p:sp>
        <p:nvSpPr>
          <p:cNvPr id="10" name="Obdélník 9"/>
          <p:cNvSpPr/>
          <p:nvPr/>
        </p:nvSpPr>
        <p:spPr>
          <a:xfrm>
            <a:off x="9758138" y="0"/>
            <a:ext cx="2376264" cy="30243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pic>
        <p:nvPicPr>
          <p:cNvPr id="681" name="Google Shape;681;p21" descr="C:\Users\Milan\Desktop\FOSCA 2016 až 2018\2018 XI a XII  Journal of Asthma\Z Cactusu do JAsthma 8.11.2018\Figures\Fig. 3.tif"/>
          <p:cNvPicPr preferRelativeResize="0"/>
          <p:nvPr/>
        </p:nvPicPr>
        <p:blipFill rotWithShape="1">
          <a:blip r:embed="rId3">
            <a:alphaModFix/>
          </a:blip>
          <a:srcRect b="47613"/>
          <a:stretch/>
        </p:blipFill>
        <p:spPr>
          <a:xfrm>
            <a:off x="981486" y="2201525"/>
            <a:ext cx="4394434" cy="3096344"/>
          </a:xfrm>
          <a:prstGeom prst="rect">
            <a:avLst/>
          </a:prstGeom>
          <a:noFill/>
          <a:ln>
            <a:noFill/>
          </a:ln>
        </p:spPr>
      </p:pic>
      <p:sp>
        <p:nvSpPr>
          <p:cNvPr id="682" name="Google Shape;682;p21"/>
          <p:cNvSpPr/>
          <p:nvPr/>
        </p:nvSpPr>
        <p:spPr>
          <a:xfrm>
            <a:off x="0" y="6567155"/>
            <a:ext cx="12192000" cy="24622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000">
                <a:solidFill>
                  <a:schemeClr val="dk1"/>
                </a:solidFill>
                <a:latin typeface="Arial"/>
                <a:ea typeface="Arial"/>
                <a:cs typeface="Arial"/>
                <a:sym typeface="Arial"/>
              </a:rPr>
              <a:t>Terl M, et al. </a:t>
            </a:r>
            <a:r>
              <a:rPr lang="cs-CZ" sz="1000" b="1">
                <a:solidFill>
                  <a:schemeClr val="dk1"/>
                </a:solidFill>
                <a:latin typeface="Arial"/>
                <a:ea typeface="Arial"/>
                <a:cs typeface="Arial"/>
                <a:sym typeface="Arial"/>
              </a:rPr>
              <a:t>Four seasons of Czech asthma study: asthma characteristics and management reality in the Czech Republic</a:t>
            </a:r>
            <a:r>
              <a:rPr lang="cs-CZ" sz="1000">
                <a:solidFill>
                  <a:schemeClr val="dk1"/>
                </a:solidFill>
                <a:latin typeface="Arial"/>
                <a:ea typeface="Arial"/>
                <a:cs typeface="Arial"/>
                <a:sym typeface="Arial"/>
              </a:rPr>
              <a:t>, Journal of Asthma 2020; 57(8): 898-910</a:t>
            </a:r>
            <a:endParaRPr sz="1000">
              <a:solidFill>
                <a:schemeClr val="dk1"/>
              </a:solidFill>
              <a:latin typeface="Arial"/>
              <a:ea typeface="Arial"/>
              <a:cs typeface="Arial"/>
              <a:sym typeface="Arial"/>
            </a:endParaRPr>
          </a:p>
        </p:txBody>
      </p:sp>
      <p:sp>
        <p:nvSpPr>
          <p:cNvPr id="683" name="Google Shape;683;p21"/>
          <p:cNvSpPr txBox="1"/>
          <p:nvPr/>
        </p:nvSpPr>
        <p:spPr>
          <a:xfrm>
            <a:off x="0" y="1187460"/>
            <a:ext cx="12192000" cy="3693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800" b="1" i="1" u="none" strike="noStrike" cap="none">
                <a:solidFill>
                  <a:srgbClr val="2F2B20"/>
                </a:solidFill>
                <a:latin typeface="Calibri"/>
                <a:ea typeface="Calibri"/>
                <a:cs typeface="Calibri"/>
                <a:sym typeface="Calibri"/>
              </a:rPr>
              <a:t>FOSCA study (</a:t>
            </a:r>
            <a:r>
              <a:rPr lang="cs-CZ" sz="1800" b="1" i="1">
                <a:solidFill>
                  <a:srgbClr val="2F2B20"/>
                </a:solidFill>
                <a:latin typeface="Calibri"/>
                <a:ea typeface="Calibri"/>
                <a:cs typeface="Calibri"/>
                <a:sym typeface="Calibri"/>
              </a:rPr>
              <a:t>Four seasons of Czech asthma study), n=4557</a:t>
            </a:r>
            <a:endParaRPr sz="1800" b="1" i="1" u="none" strike="noStrike" cap="none">
              <a:solidFill>
                <a:srgbClr val="2F2B20"/>
              </a:solidFill>
              <a:latin typeface="Calibri"/>
              <a:ea typeface="Calibri"/>
              <a:cs typeface="Calibri"/>
              <a:sym typeface="Calibri"/>
            </a:endParaRPr>
          </a:p>
        </p:txBody>
      </p:sp>
      <p:pic>
        <p:nvPicPr>
          <p:cNvPr id="684" name="Google Shape;684;p21" descr="C:\Users\Milan\Desktop\FOSCA 2016 až 2018\2018 XI a XII  Journal of Asthma\Z Cactusu do JAsthma 8.11.2018\Figures\Fig. 3.tif"/>
          <p:cNvPicPr preferRelativeResize="0"/>
          <p:nvPr/>
        </p:nvPicPr>
        <p:blipFill rotWithShape="1">
          <a:blip r:embed="rId3">
            <a:alphaModFix/>
          </a:blip>
          <a:srcRect t="51875"/>
          <a:stretch/>
        </p:blipFill>
        <p:spPr>
          <a:xfrm>
            <a:off x="6307528" y="2242328"/>
            <a:ext cx="4449823" cy="2880320"/>
          </a:xfrm>
          <a:prstGeom prst="rect">
            <a:avLst/>
          </a:prstGeom>
          <a:noFill/>
          <a:ln>
            <a:noFill/>
          </a:ln>
        </p:spPr>
      </p:pic>
      <p:sp>
        <p:nvSpPr>
          <p:cNvPr id="685" name="Google Shape;685;p21"/>
          <p:cNvSpPr/>
          <p:nvPr/>
        </p:nvSpPr>
        <p:spPr>
          <a:xfrm>
            <a:off x="1559496" y="5585901"/>
            <a:ext cx="3312368" cy="307777"/>
          </a:xfrm>
          <a:prstGeom prst="rect">
            <a:avLst/>
          </a:prstGeom>
          <a:gradFill>
            <a:gsLst>
              <a:gs pos="0">
                <a:srgbClr val="D8A24C"/>
              </a:gs>
              <a:gs pos="100000">
                <a:srgbClr val="FFDB98"/>
              </a:gs>
            </a:gsLst>
            <a:lin ang="16200000" scaled="0"/>
          </a:gradFill>
          <a:ln w="9525" cap="flat" cmpd="sng">
            <a:solidFill>
              <a:srgbClr val="C59B5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t" anchorCtr="0">
            <a:spAutoFit/>
          </a:bodyPr>
          <a:lstStyle/>
          <a:p>
            <a:pPr marL="0" marR="0" lvl="0" indent="0" algn="ctr" rtl="0">
              <a:spcBef>
                <a:spcPts val="0"/>
              </a:spcBef>
              <a:spcAft>
                <a:spcPts val="0"/>
              </a:spcAft>
              <a:buNone/>
            </a:pPr>
            <a:r>
              <a:rPr lang="cs-CZ" sz="1400" b="1" dirty="0">
                <a:solidFill>
                  <a:schemeClr val="dk1"/>
                </a:solidFill>
                <a:latin typeface="Calibri"/>
                <a:ea typeface="Calibri"/>
                <a:cs typeface="Calibri"/>
                <a:sym typeface="Calibri"/>
              </a:rPr>
              <a:t>2.1% těžké astma</a:t>
            </a:r>
            <a:endParaRPr sz="1400" b="1" dirty="0">
              <a:solidFill>
                <a:schemeClr val="dk1"/>
              </a:solidFill>
              <a:latin typeface="Calibri"/>
              <a:ea typeface="Calibri"/>
              <a:cs typeface="Calibri"/>
              <a:sym typeface="Calibri"/>
            </a:endParaRPr>
          </a:p>
        </p:txBody>
      </p:sp>
      <p:sp>
        <p:nvSpPr>
          <p:cNvPr id="686" name="Google Shape;686;p21"/>
          <p:cNvSpPr/>
          <p:nvPr/>
        </p:nvSpPr>
        <p:spPr>
          <a:xfrm>
            <a:off x="6960096" y="5554696"/>
            <a:ext cx="3312368" cy="307777"/>
          </a:xfrm>
          <a:prstGeom prst="rect">
            <a:avLst/>
          </a:prstGeom>
          <a:gradFill>
            <a:gsLst>
              <a:gs pos="0">
                <a:srgbClr val="D8A24C"/>
              </a:gs>
              <a:gs pos="100000">
                <a:srgbClr val="FFDB98"/>
              </a:gs>
            </a:gsLst>
            <a:lin ang="16200000" scaled="0"/>
          </a:gradFill>
          <a:ln w="9525" cap="flat" cmpd="sng">
            <a:solidFill>
              <a:srgbClr val="C59B5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t" anchorCtr="0">
            <a:spAutoFit/>
          </a:bodyPr>
          <a:lstStyle/>
          <a:p>
            <a:pPr marL="0" marR="0" lvl="0" indent="0" algn="ctr" rtl="0">
              <a:spcBef>
                <a:spcPts val="0"/>
              </a:spcBef>
              <a:spcAft>
                <a:spcPts val="0"/>
              </a:spcAft>
              <a:buNone/>
            </a:pPr>
            <a:r>
              <a:rPr lang="cs-CZ" sz="1400" b="1" dirty="0">
                <a:solidFill>
                  <a:schemeClr val="dk1"/>
                </a:solidFill>
                <a:latin typeface="Calibri"/>
                <a:ea typeface="Calibri"/>
                <a:cs typeface="Calibri"/>
                <a:sym typeface="Calibri"/>
              </a:rPr>
              <a:t>81,9% type 2- </a:t>
            </a:r>
            <a:r>
              <a:rPr lang="cs-CZ" sz="1400" b="1" dirty="0" err="1">
                <a:solidFill>
                  <a:schemeClr val="dk1"/>
                </a:solidFill>
                <a:latin typeface="Calibri"/>
                <a:ea typeface="Calibri"/>
                <a:cs typeface="Calibri"/>
                <a:sym typeface="Calibri"/>
              </a:rPr>
              <a:t>high</a:t>
            </a:r>
            <a:r>
              <a:rPr lang="cs-CZ" sz="1400" b="1" dirty="0">
                <a:solidFill>
                  <a:schemeClr val="dk1"/>
                </a:solidFill>
                <a:latin typeface="Calibri"/>
                <a:ea typeface="Calibri"/>
                <a:cs typeface="Calibri"/>
                <a:sym typeface="Calibri"/>
              </a:rPr>
              <a:t> </a:t>
            </a:r>
            <a:r>
              <a:rPr lang="cs-CZ" sz="1400" b="1" dirty="0" err="1">
                <a:solidFill>
                  <a:schemeClr val="dk1"/>
                </a:solidFill>
                <a:latin typeface="Calibri"/>
                <a:ea typeface="Calibri"/>
                <a:cs typeface="Calibri"/>
                <a:sym typeface="Calibri"/>
              </a:rPr>
              <a:t>endotyp</a:t>
            </a:r>
            <a:endParaRPr sz="1400" b="1" dirty="0">
              <a:solidFill>
                <a:schemeClr val="dk1"/>
              </a:solidFill>
              <a:latin typeface="Calibri"/>
              <a:ea typeface="Calibri"/>
              <a:cs typeface="Calibri"/>
              <a:sym typeface="Calibri"/>
            </a:endParaRPr>
          </a:p>
        </p:txBody>
      </p:sp>
      <p:sp>
        <p:nvSpPr>
          <p:cNvPr id="11" name="Nadpis 1">
            <a:extLst>
              <a:ext uri="{FF2B5EF4-FFF2-40B4-BE49-F238E27FC236}">
                <a16:creationId xmlns:a16="http://schemas.microsoft.com/office/drawing/2014/main" id="{48A08686-3E5A-C04B-A653-D2535C99DDD8}"/>
              </a:ext>
            </a:extLst>
          </p:cNvPr>
          <p:cNvSpPr>
            <a:spLocks noGrp="1"/>
          </p:cNvSpPr>
          <p:nvPr>
            <p:ph type="title"/>
          </p:nvPr>
        </p:nvSpPr>
        <p:spPr>
          <a:xfrm>
            <a:off x="664633" y="484094"/>
            <a:ext cx="10075084" cy="1116106"/>
          </a:xfrm>
        </p:spPr>
        <p:txBody>
          <a:bodyPr anchor="t"/>
          <a:lstStyle/>
          <a:p>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Těžké</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ype</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2- high</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astma</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v </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České</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republice</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p>
        </p:txBody>
      </p:sp>
    </p:spTree>
    <p:extLst>
      <p:ext uri="{BB962C8B-B14F-4D97-AF65-F5344CB8AC3E}">
        <p14:creationId xmlns:p14="http://schemas.microsoft.com/office/powerpoint/2010/main" val="2172013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84"/>
                                        </p:tgtEl>
                                        <p:attrNameLst>
                                          <p:attrName>style.visibility</p:attrName>
                                        </p:attrNameLst>
                                      </p:cBhvr>
                                      <p:to>
                                        <p:strVal val="visible"/>
                                      </p:to>
                                    </p:set>
                                    <p:animEffect transition="in" filter="fade">
                                      <p:cBhvr>
                                        <p:cTn id="7" dur="500"/>
                                        <p:tgtEl>
                                          <p:spTgt spid="684"/>
                                        </p:tgtEl>
                                      </p:cBhvr>
                                    </p:animEffect>
                                  </p:childTnLst>
                                </p:cTn>
                              </p:par>
                              <p:par>
                                <p:cTn id="8" presetID="10" presetClass="entr" presetSubtype="0" fill="hold" nodeType="withEffect">
                                  <p:stCondLst>
                                    <p:cond delay="0"/>
                                  </p:stCondLst>
                                  <p:childTnLst>
                                    <p:set>
                                      <p:cBhvr>
                                        <p:cTn id="9" dur="1" fill="hold">
                                          <p:stCondLst>
                                            <p:cond delay="0"/>
                                          </p:stCondLst>
                                        </p:cTn>
                                        <p:tgtEl>
                                          <p:spTgt spid="686"/>
                                        </p:tgtEl>
                                        <p:attrNameLst>
                                          <p:attrName>style.visibility</p:attrName>
                                        </p:attrNameLst>
                                      </p:cBhvr>
                                      <p:to>
                                        <p:strVal val="visible"/>
                                      </p:to>
                                    </p:set>
                                    <p:animEffect transition="in" filter="fade">
                                      <p:cBhvr>
                                        <p:cTn id="10" dur="500"/>
                                        <p:tgtEl>
                                          <p:spTgt spid="6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3"/>
        <p:cNvGrpSpPr/>
        <p:nvPr/>
      </p:nvGrpSpPr>
      <p:grpSpPr>
        <a:xfrm>
          <a:off x="0" y="0"/>
          <a:ext cx="0" cy="0"/>
          <a:chOff x="0" y="0"/>
          <a:chExt cx="0" cy="0"/>
        </a:xfrm>
      </p:grpSpPr>
      <p:sp>
        <p:nvSpPr>
          <p:cNvPr id="85" name="AutoShape 12">
            <a:extLst>
              <a:ext uri="{FF2B5EF4-FFF2-40B4-BE49-F238E27FC236}">
                <a16:creationId xmlns:a16="http://schemas.microsoft.com/office/drawing/2014/main" id="{E83E670C-C0F0-4F83-8AE8-37A49A6CF18B}"/>
              </a:ext>
            </a:extLst>
          </p:cNvPr>
          <p:cNvSpPr>
            <a:spLocks noChangeArrowheads="1"/>
          </p:cNvSpPr>
          <p:nvPr/>
        </p:nvSpPr>
        <p:spPr bwMode="auto">
          <a:xfrm>
            <a:off x="8695822" y="722511"/>
            <a:ext cx="2392362" cy="1362075"/>
          </a:xfrm>
          <a:prstGeom prst="wedgeRectCallout">
            <a:avLst>
              <a:gd name="adj1" fmla="val 2216"/>
              <a:gd name="adj2" fmla="val 105817"/>
            </a:avLst>
          </a:prstGeom>
          <a:ln/>
          <a:extLst>
            <a:ext uri="{91240B29-F687-4f45-9708-019B960494DF}">
              <a14:hiddenLine xmlns:a14="http://schemas.microsoft.com/office/drawing/2010/main" xmlns="" w="9525">
                <a:solidFill>
                  <a:srgbClr val="000000"/>
                </a:solidFill>
                <a:miter lim="800000"/>
                <a:headEnd/>
                <a:tailEnd/>
              </a14:hiddenLine>
            </a:ext>
          </a:extLst>
        </p:spPr>
        <p:style>
          <a:lnRef idx="1">
            <a:schemeClr val="accent6"/>
          </a:lnRef>
          <a:fillRef idx="2">
            <a:schemeClr val="accent6"/>
          </a:fillRef>
          <a:effectRef idx="1">
            <a:schemeClr val="accent6"/>
          </a:effectRef>
          <a:fontRef idx="minor">
            <a:schemeClr val="dk1"/>
          </a:fontRef>
        </p:style>
        <p:txBody>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endParaRPr lang="en-US" altLang="cs-CZ"/>
          </a:p>
        </p:txBody>
      </p:sp>
      <p:sp>
        <p:nvSpPr>
          <p:cNvPr id="86" name="AutoShape 12">
            <a:extLst>
              <a:ext uri="{FF2B5EF4-FFF2-40B4-BE49-F238E27FC236}">
                <a16:creationId xmlns:a16="http://schemas.microsoft.com/office/drawing/2014/main" id="{22A74273-6110-4416-A438-F67EB33AC9EC}"/>
              </a:ext>
            </a:extLst>
          </p:cNvPr>
          <p:cNvSpPr>
            <a:spLocks noChangeArrowheads="1"/>
          </p:cNvSpPr>
          <p:nvPr/>
        </p:nvSpPr>
        <p:spPr bwMode="auto">
          <a:xfrm>
            <a:off x="2684968" y="4858742"/>
            <a:ext cx="2733675" cy="1344613"/>
          </a:xfrm>
          <a:prstGeom prst="wedgeRectCallout">
            <a:avLst>
              <a:gd name="adj1" fmla="val 90877"/>
              <a:gd name="adj2" fmla="val -158795"/>
            </a:avLst>
          </a:prstGeom>
          <a:ln/>
          <a:extLst>
            <a:ext uri="{91240B29-F687-4f45-9708-019B960494DF}">
              <a14:hiddenLine xmlns:a14="http://schemas.microsoft.com/office/drawing/2010/main" xmlns="" w="9525">
                <a:solidFill>
                  <a:srgbClr val="000000"/>
                </a:solidFill>
                <a:miter lim="800000"/>
                <a:headEnd/>
                <a:tailEnd/>
              </a14:hiddenLine>
            </a:ext>
          </a:extLst>
        </p:spPr>
        <p:style>
          <a:lnRef idx="1">
            <a:schemeClr val="accent5"/>
          </a:lnRef>
          <a:fillRef idx="2">
            <a:schemeClr val="accent5"/>
          </a:fillRef>
          <a:effectRef idx="1">
            <a:schemeClr val="accent5"/>
          </a:effectRef>
          <a:fontRef idx="minor">
            <a:schemeClr val="dk1"/>
          </a:fontRef>
        </p:style>
        <p:txBody>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endParaRPr lang="en-US" altLang="cs-CZ"/>
          </a:p>
        </p:txBody>
      </p:sp>
      <p:sp>
        <p:nvSpPr>
          <p:cNvPr id="88" name="AutoShape 12">
            <a:extLst>
              <a:ext uri="{FF2B5EF4-FFF2-40B4-BE49-F238E27FC236}">
                <a16:creationId xmlns:a16="http://schemas.microsoft.com/office/drawing/2014/main" id="{1A0CC87E-A4DF-45C8-8910-1BBB37B1C2D0}"/>
              </a:ext>
            </a:extLst>
          </p:cNvPr>
          <p:cNvSpPr>
            <a:spLocks noChangeArrowheads="1"/>
          </p:cNvSpPr>
          <p:nvPr/>
        </p:nvSpPr>
        <p:spPr bwMode="auto">
          <a:xfrm>
            <a:off x="983729" y="605830"/>
            <a:ext cx="1439863" cy="1873250"/>
          </a:xfrm>
          <a:prstGeom prst="wedgeRectCallout">
            <a:avLst>
              <a:gd name="adj1" fmla="val 6231"/>
              <a:gd name="adj2" fmla="val 67287"/>
            </a:avLst>
          </a:prstGeom>
          <a:ln/>
          <a:extLst>
            <a:ext uri="{91240B29-F687-4f45-9708-019B960494DF}">
              <a14:hiddenLine xmlns:a14="http://schemas.microsoft.com/office/drawing/2010/main" xmlns=""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endParaRPr lang="en-US" altLang="cs-CZ"/>
          </a:p>
        </p:txBody>
      </p:sp>
      <p:sp>
        <p:nvSpPr>
          <p:cNvPr id="89" name="AutoShape 5">
            <a:extLst>
              <a:ext uri="{FF2B5EF4-FFF2-40B4-BE49-F238E27FC236}">
                <a16:creationId xmlns:a16="http://schemas.microsoft.com/office/drawing/2014/main" id="{97AAC67B-5C2C-4EC9-8BFD-094256828DA0}"/>
              </a:ext>
            </a:extLst>
          </p:cNvPr>
          <p:cNvSpPr>
            <a:spLocks noChangeArrowheads="1"/>
          </p:cNvSpPr>
          <p:nvPr/>
        </p:nvSpPr>
        <p:spPr bwMode="auto">
          <a:xfrm>
            <a:off x="407368" y="2852936"/>
            <a:ext cx="11233248" cy="503238"/>
          </a:xfrm>
          <a:prstGeom prst="chevron">
            <a:avLst>
              <a:gd name="adj" fmla="val 23966"/>
            </a:avLst>
          </a:prstGeom>
          <a:ln/>
          <a:extLst>
            <a:ext uri="{91240B29-F687-4f45-9708-019B960494DF}">
              <a14:hiddenLine xmlns:a14="http://schemas.microsoft.com/office/drawing/2010/main" xmlns="" w="9525">
                <a:solidFill>
                  <a:srgbClr val="000000"/>
                </a:solidFill>
                <a:miter lim="800000"/>
                <a:headEnd/>
                <a:tailEnd/>
              </a14:hiddenLine>
            </a:ext>
          </a:extLst>
        </p:spPr>
        <p:style>
          <a:lnRef idx="1">
            <a:schemeClr val="accent1"/>
          </a:lnRef>
          <a:fillRef idx="2">
            <a:schemeClr val="accent1"/>
          </a:fillRef>
          <a:effectRef idx="1">
            <a:schemeClr val="accent1"/>
          </a:effectRef>
          <a:fontRef idx="minor">
            <a:schemeClr val="dk1"/>
          </a:fontRef>
        </p:style>
        <p:txBody>
          <a:bodyPr wrap="none" anchor="ct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r" eaLnBrk="1" hangingPunct="1"/>
            <a:endParaRPr lang="en-US" altLang="cs-CZ"/>
          </a:p>
        </p:txBody>
      </p:sp>
      <p:sp>
        <p:nvSpPr>
          <p:cNvPr id="91" name="Text Box 7">
            <a:extLst>
              <a:ext uri="{FF2B5EF4-FFF2-40B4-BE49-F238E27FC236}">
                <a16:creationId xmlns:a16="http://schemas.microsoft.com/office/drawing/2014/main" id="{62FCDFBA-C310-4DF7-81FA-0CF43EC4F31A}"/>
              </a:ext>
            </a:extLst>
          </p:cNvPr>
          <p:cNvSpPr txBox="1">
            <a:spLocks noChangeArrowheads="1"/>
          </p:cNvSpPr>
          <p:nvPr/>
        </p:nvSpPr>
        <p:spPr bwMode="auto">
          <a:xfrm>
            <a:off x="714798" y="2021880"/>
            <a:ext cx="1873250" cy="384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lnSpc>
                <a:spcPct val="80000"/>
              </a:lnSpc>
            </a:pPr>
            <a:r>
              <a:rPr lang="cs-CZ" altLang="cs-CZ" b="1"/>
              <a:t>1698 </a:t>
            </a:r>
            <a:r>
              <a:rPr lang="cs-CZ" altLang="cs-CZ" i="1"/>
              <a:t>– </a:t>
            </a:r>
            <a:r>
              <a:rPr lang="cs-CZ" altLang="cs-CZ" b="1"/>
              <a:t>obstrukce</a:t>
            </a:r>
            <a:endParaRPr lang="cs-CZ" altLang="cs-CZ" i="1"/>
          </a:p>
          <a:p>
            <a:pPr algn="ctr" eaLnBrk="1" hangingPunct="1">
              <a:lnSpc>
                <a:spcPct val="80000"/>
              </a:lnSpc>
            </a:pPr>
            <a:r>
              <a:rPr lang="cs-CZ" altLang="cs-CZ" i="1"/>
              <a:t>Sir John Floyer</a:t>
            </a:r>
            <a:r>
              <a:rPr lang="cs-CZ" altLang="cs-CZ" b="1"/>
              <a:t> </a:t>
            </a:r>
          </a:p>
        </p:txBody>
      </p:sp>
      <p:sp>
        <p:nvSpPr>
          <p:cNvPr id="92" name="Line 9">
            <a:extLst>
              <a:ext uri="{FF2B5EF4-FFF2-40B4-BE49-F238E27FC236}">
                <a16:creationId xmlns:a16="http://schemas.microsoft.com/office/drawing/2014/main" id="{09FFFAA2-4911-413E-AB2B-798AEB27370B}"/>
              </a:ext>
            </a:extLst>
          </p:cNvPr>
          <p:cNvSpPr>
            <a:spLocks noChangeShapeType="1"/>
          </p:cNvSpPr>
          <p:nvPr/>
        </p:nvSpPr>
        <p:spPr bwMode="auto">
          <a:xfrm>
            <a:off x="1907853" y="2852936"/>
            <a:ext cx="0" cy="504825"/>
          </a:xfrm>
          <a:prstGeom prst="line">
            <a:avLst/>
          </a:prstGeom>
          <a:noFill/>
          <a:ln w="38100">
            <a:solidFill>
              <a:schemeClr val="tx2"/>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93" name="Line 10">
            <a:extLst>
              <a:ext uri="{FF2B5EF4-FFF2-40B4-BE49-F238E27FC236}">
                <a16:creationId xmlns:a16="http://schemas.microsoft.com/office/drawing/2014/main" id="{0BA3D685-8C4D-4FA2-A162-3C9439F00AAE}"/>
              </a:ext>
            </a:extLst>
          </p:cNvPr>
          <p:cNvSpPr>
            <a:spLocks noChangeShapeType="1"/>
          </p:cNvSpPr>
          <p:nvPr/>
        </p:nvSpPr>
        <p:spPr bwMode="auto">
          <a:xfrm>
            <a:off x="3359696" y="2852936"/>
            <a:ext cx="0" cy="504825"/>
          </a:xfrm>
          <a:prstGeom prst="line">
            <a:avLst/>
          </a:prstGeom>
          <a:noFill/>
          <a:ln w="38100">
            <a:solidFill>
              <a:schemeClr val="tx2"/>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94" name="Line 11">
            <a:extLst>
              <a:ext uri="{FF2B5EF4-FFF2-40B4-BE49-F238E27FC236}">
                <a16:creationId xmlns:a16="http://schemas.microsoft.com/office/drawing/2014/main" id="{DB1FF33F-7B7F-40F0-AA3D-F878DBA2FBD0}"/>
              </a:ext>
            </a:extLst>
          </p:cNvPr>
          <p:cNvSpPr>
            <a:spLocks noChangeShapeType="1"/>
          </p:cNvSpPr>
          <p:nvPr/>
        </p:nvSpPr>
        <p:spPr bwMode="auto">
          <a:xfrm>
            <a:off x="4801171" y="2852936"/>
            <a:ext cx="0" cy="504825"/>
          </a:xfrm>
          <a:prstGeom prst="line">
            <a:avLst/>
          </a:prstGeom>
          <a:noFill/>
          <a:ln w="38100">
            <a:solidFill>
              <a:schemeClr val="tx2"/>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95" name="Text Box 15">
            <a:extLst>
              <a:ext uri="{FF2B5EF4-FFF2-40B4-BE49-F238E27FC236}">
                <a16:creationId xmlns:a16="http://schemas.microsoft.com/office/drawing/2014/main" id="{9BFC6EAE-9F4D-4DB3-8141-948D027DB36D}"/>
              </a:ext>
            </a:extLst>
          </p:cNvPr>
          <p:cNvSpPr txBox="1">
            <a:spLocks noChangeArrowheads="1"/>
          </p:cNvSpPr>
          <p:nvPr/>
        </p:nvSpPr>
        <p:spPr bwMode="auto">
          <a:xfrm>
            <a:off x="1053755" y="2962456"/>
            <a:ext cx="8636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spcBef>
                <a:spcPct val="50000"/>
              </a:spcBef>
            </a:pPr>
            <a:r>
              <a:rPr lang="cs-CZ" altLang="cs-CZ" sz="1400" b="1" dirty="0">
                <a:solidFill>
                  <a:schemeClr val="tx2"/>
                </a:solidFill>
              </a:rPr>
              <a:t>17.stol.</a:t>
            </a:r>
          </a:p>
        </p:txBody>
      </p:sp>
      <p:sp>
        <p:nvSpPr>
          <p:cNvPr id="96" name="Text Box 16">
            <a:extLst>
              <a:ext uri="{FF2B5EF4-FFF2-40B4-BE49-F238E27FC236}">
                <a16:creationId xmlns:a16="http://schemas.microsoft.com/office/drawing/2014/main" id="{CCD9F2CE-F274-4F23-B9D8-0D686F7F3B19}"/>
              </a:ext>
            </a:extLst>
          </p:cNvPr>
          <p:cNvSpPr txBox="1">
            <a:spLocks noChangeArrowheads="1"/>
          </p:cNvSpPr>
          <p:nvPr/>
        </p:nvSpPr>
        <p:spPr bwMode="auto">
          <a:xfrm>
            <a:off x="3864546" y="2979936"/>
            <a:ext cx="8636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spcBef>
                <a:spcPct val="50000"/>
              </a:spcBef>
            </a:pPr>
            <a:r>
              <a:rPr lang="cs-CZ" altLang="cs-CZ" sz="1400" b="1">
                <a:solidFill>
                  <a:schemeClr val="tx2"/>
                </a:solidFill>
              </a:rPr>
              <a:t>19.stol.</a:t>
            </a:r>
          </a:p>
        </p:txBody>
      </p:sp>
      <p:sp>
        <p:nvSpPr>
          <p:cNvPr id="97" name="Text Box 17">
            <a:extLst>
              <a:ext uri="{FF2B5EF4-FFF2-40B4-BE49-F238E27FC236}">
                <a16:creationId xmlns:a16="http://schemas.microsoft.com/office/drawing/2014/main" id="{6384D4E0-3B21-49BB-8291-3602FC142D36}"/>
              </a:ext>
            </a:extLst>
          </p:cNvPr>
          <p:cNvSpPr txBox="1">
            <a:spLocks noChangeArrowheads="1"/>
          </p:cNvSpPr>
          <p:nvPr/>
        </p:nvSpPr>
        <p:spPr bwMode="auto">
          <a:xfrm>
            <a:off x="2495600" y="2979936"/>
            <a:ext cx="8636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spcBef>
                <a:spcPct val="50000"/>
              </a:spcBef>
            </a:pPr>
            <a:r>
              <a:rPr lang="cs-CZ" altLang="cs-CZ" sz="1400" b="1">
                <a:solidFill>
                  <a:schemeClr val="tx2"/>
                </a:solidFill>
              </a:rPr>
              <a:t>18.stol.</a:t>
            </a:r>
          </a:p>
        </p:txBody>
      </p:sp>
      <p:sp>
        <p:nvSpPr>
          <p:cNvPr id="98" name="Text Box 18">
            <a:extLst>
              <a:ext uri="{FF2B5EF4-FFF2-40B4-BE49-F238E27FC236}">
                <a16:creationId xmlns:a16="http://schemas.microsoft.com/office/drawing/2014/main" id="{A2E3479B-4911-40AF-BAB5-64AAAC403C1A}"/>
              </a:ext>
            </a:extLst>
          </p:cNvPr>
          <p:cNvSpPr txBox="1">
            <a:spLocks noChangeArrowheads="1"/>
          </p:cNvSpPr>
          <p:nvPr/>
        </p:nvSpPr>
        <p:spPr bwMode="auto">
          <a:xfrm>
            <a:off x="6456536" y="2979936"/>
            <a:ext cx="8636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spcBef>
                <a:spcPct val="50000"/>
              </a:spcBef>
            </a:pPr>
            <a:r>
              <a:rPr lang="cs-CZ" altLang="cs-CZ" sz="1400" b="1" dirty="0">
                <a:solidFill>
                  <a:schemeClr val="tx2"/>
                </a:solidFill>
              </a:rPr>
              <a:t>20.stol.</a:t>
            </a:r>
          </a:p>
        </p:txBody>
      </p:sp>
      <p:sp>
        <p:nvSpPr>
          <p:cNvPr id="99" name="Line 19">
            <a:extLst>
              <a:ext uri="{FF2B5EF4-FFF2-40B4-BE49-F238E27FC236}">
                <a16:creationId xmlns:a16="http://schemas.microsoft.com/office/drawing/2014/main" id="{625E1637-8436-432C-96FE-E279FA261249}"/>
              </a:ext>
            </a:extLst>
          </p:cNvPr>
          <p:cNvSpPr>
            <a:spLocks noChangeShapeType="1"/>
          </p:cNvSpPr>
          <p:nvPr/>
        </p:nvSpPr>
        <p:spPr bwMode="auto">
          <a:xfrm>
            <a:off x="8903271" y="2852936"/>
            <a:ext cx="0" cy="504825"/>
          </a:xfrm>
          <a:prstGeom prst="line">
            <a:avLst/>
          </a:prstGeom>
          <a:noFill/>
          <a:ln w="38100">
            <a:solidFill>
              <a:schemeClr val="tx2"/>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00" name="Text Box 20">
            <a:extLst>
              <a:ext uri="{FF2B5EF4-FFF2-40B4-BE49-F238E27FC236}">
                <a16:creationId xmlns:a16="http://schemas.microsoft.com/office/drawing/2014/main" id="{5473FACF-4505-4C1E-AB1B-C267F88D8000}"/>
              </a:ext>
            </a:extLst>
          </p:cNvPr>
          <p:cNvSpPr txBox="1">
            <a:spLocks noChangeArrowheads="1"/>
          </p:cNvSpPr>
          <p:nvPr/>
        </p:nvSpPr>
        <p:spPr bwMode="auto">
          <a:xfrm>
            <a:off x="9840912" y="2980184"/>
            <a:ext cx="8636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spcBef>
                <a:spcPct val="50000"/>
              </a:spcBef>
            </a:pPr>
            <a:r>
              <a:rPr lang="cs-CZ" altLang="cs-CZ" sz="1400" b="1" dirty="0">
                <a:solidFill>
                  <a:schemeClr val="tx2"/>
                </a:solidFill>
              </a:rPr>
              <a:t>21.stol.</a:t>
            </a:r>
          </a:p>
        </p:txBody>
      </p:sp>
      <p:sp>
        <p:nvSpPr>
          <p:cNvPr id="101" name="Text Box 54">
            <a:extLst>
              <a:ext uri="{FF2B5EF4-FFF2-40B4-BE49-F238E27FC236}">
                <a16:creationId xmlns:a16="http://schemas.microsoft.com/office/drawing/2014/main" id="{67A14164-1234-44DF-BD6B-5CB8FCEE825B}"/>
              </a:ext>
            </a:extLst>
          </p:cNvPr>
          <p:cNvSpPr txBox="1">
            <a:spLocks noChangeArrowheads="1"/>
          </p:cNvSpPr>
          <p:nvPr/>
        </p:nvSpPr>
        <p:spPr bwMode="auto">
          <a:xfrm rot="-5400000">
            <a:off x="1638449" y="2931517"/>
            <a:ext cx="8636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spcBef>
                <a:spcPct val="50000"/>
              </a:spcBef>
            </a:pPr>
            <a:r>
              <a:rPr lang="cs-CZ" altLang="cs-CZ" b="1"/>
              <a:t>1700</a:t>
            </a:r>
          </a:p>
        </p:txBody>
      </p:sp>
      <p:sp>
        <p:nvSpPr>
          <p:cNvPr id="102" name="Text Box 55">
            <a:extLst>
              <a:ext uri="{FF2B5EF4-FFF2-40B4-BE49-F238E27FC236}">
                <a16:creationId xmlns:a16="http://schemas.microsoft.com/office/drawing/2014/main" id="{B958FFCA-6778-4AA8-9A0C-265747F887FE}"/>
              </a:ext>
            </a:extLst>
          </p:cNvPr>
          <p:cNvSpPr txBox="1">
            <a:spLocks noChangeArrowheads="1"/>
          </p:cNvSpPr>
          <p:nvPr/>
        </p:nvSpPr>
        <p:spPr bwMode="auto">
          <a:xfrm rot="-5400000">
            <a:off x="3077419" y="2931517"/>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spcBef>
                <a:spcPct val="50000"/>
              </a:spcBef>
            </a:pPr>
            <a:r>
              <a:rPr lang="cs-CZ" altLang="cs-CZ" b="1" dirty="0"/>
              <a:t>1800</a:t>
            </a:r>
          </a:p>
        </p:txBody>
      </p:sp>
      <p:sp>
        <p:nvSpPr>
          <p:cNvPr id="103" name="Text Box 56">
            <a:extLst>
              <a:ext uri="{FF2B5EF4-FFF2-40B4-BE49-F238E27FC236}">
                <a16:creationId xmlns:a16="http://schemas.microsoft.com/office/drawing/2014/main" id="{7DD32EB8-C066-4D1C-AD6E-123A13362D27}"/>
              </a:ext>
            </a:extLst>
          </p:cNvPr>
          <p:cNvSpPr txBox="1">
            <a:spLocks noChangeArrowheads="1"/>
          </p:cNvSpPr>
          <p:nvPr/>
        </p:nvSpPr>
        <p:spPr bwMode="auto">
          <a:xfrm rot="-5400000">
            <a:off x="4518769" y="2931517"/>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spcBef>
                <a:spcPct val="50000"/>
              </a:spcBef>
            </a:pPr>
            <a:r>
              <a:rPr lang="cs-CZ" altLang="cs-CZ" b="1" dirty="0"/>
              <a:t>1900</a:t>
            </a:r>
          </a:p>
        </p:txBody>
      </p:sp>
      <p:sp>
        <p:nvSpPr>
          <p:cNvPr id="104" name="Text Box 57">
            <a:extLst>
              <a:ext uri="{FF2B5EF4-FFF2-40B4-BE49-F238E27FC236}">
                <a16:creationId xmlns:a16="http://schemas.microsoft.com/office/drawing/2014/main" id="{62143027-2666-4099-9E90-300B0D2864FD}"/>
              </a:ext>
            </a:extLst>
          </p:cNvPr>
          <p:cNvSpPr txBox="1">
            <a:spLocks noChangeArrowheads="1"/>
          </p:cNvSpPr>
          <p:nvPr/>
        </p:nvSpPr>
        <p:spPr bwMode="auto">
          <a:xfrm rot="-5400000">
            <a:off x="8623225" y="2931517"/>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spcBef>
                <a:spcPct val="50000"/>
              </a:spcBef>
            </a:pPr>
            <a:r>
              <a:rPr lang="cs-CZ" altLang="cs-CZ" b="1"/>
              <a:t>2000</a:t>
            </a:r>
          </a:p>
        </p:txBody>
      </p:sp>
      <p:sp>
        <p:nvSpPr>
          <p:cNvPr id="108" name="Text Box 8">
            <a:extLst>
              <a:ext uri="{FF2B5EF4-FFF2-40B4-BE49-F238E27FC236}">
                <a16:creationId xmlns:a16="http://schemas.microsoft.com/office/drawing/2014/main" id="{5BA51181-9FF8-4945-B60E-825F4622270C}"/>
              </a:ext>
            </a:extLst>
          </p:cNvPr>
          <p:cNvSpPr txBox="1">
            <a:spLocks noChangeArrowheads="1"/>
          </p:cNvSpPr>
          <p:nvPr/>
        </p:nvSpPr>
        <p:spPr bwMode="auto">
          <a:xfrm>
            <a:off x="2683380" y="4906367"/>
            <a:ext cx="2663825"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r>
              <a:rPr lang="cs-CZ" altLang="cs-CZ" b="1" dirty="0"/>
              <a:t>1947 </a:t>
            </a:r>
            <a:r>
              <a:rPr lang="cs-CZ" altLang="cs-CZ" i="1" dirty="0"/>
              <a:t>– </a:t>
            </a:r>
            <a:r>
              <a:rPr lang="cs-CZ" altLang="cs-CZ" b="1" dirty="0" err="1"/>
              <a:t>intrinsic</a:t>
            </a:r>
            <a:r>
              <a:rPr lang="cs-CZ" altLang="cs-CZ" b="1" dirty="0"/>
              <a:t> / </a:t>
            </a:r>
            <a:r>
              <a:rPr lang="cs-CZ" altLang="cs-CZ" b="1" dirty="0" err="1"/>
              <a:t>extrinsic</a:t>
            </a:r>
            <a:r>
              <a:rPr lang="cs-CZ" altLang="cs-CZ" b="1" dirty="0"/>
              <a:t> astma</a:t>
            </a:r>
          </a:p>
          <a:p>
            <a:pPr algn="ctr" eaLnBrk="1" hangingPunct="1"/>
            <a:r>
              <a:rPr lang="cs-CZ" altLang="cs-CZ" i="1" dirty="0"/>
              <a:t>Francis M. </a:t>
            </a:r>
            <a:r>
              <a:rPr lang="cs-CZ" altLang="cs-CZ" i="1" dirty="0" err="1"/>
              <a:t>Rackemann</a:t>
            </a:r>
            <a:endParaRPr lang="cs-CZ" altLang="cs-CZ" i="1" dirty="0"/>
          </a:p>
        </p:txBody>
      </p:sp>
      <p:sp>
        <p:nvSpPr>
          <p:cNvPr id="109" name="AutoShape 38">
            <a:extLst>
              <a:ext uri="{FF2B5EF4-FFF2-40B4-BE49-F238E27FC236}">
                <a16:creationId xmlns:a16="http://schemas.microsoft.com/office/drawing/2014/main" id="{BB2EC2BD-8AA5-4B85-9C73-546F88957E91}"/>
              </a:ext>
            </a:extLst>
          </p:cNvPr>
          <p:cNvSpPr>
            <a:spLocks noChangeArrowheads="1"/>
          </p:cNvSpPr>
          <p:nvPr/>
        </p:nvSpPr>
        <p:spPr bwMode="auto">
          <a:xfrm rot="10800000">
            <a:off x="5720350" y="3857200"/>
            <a:ext cx="2159000" cy="936625"/>
          </a:xfrm>
          <a:prstGeom prst="wedgeRectCallout">
            <a:avLst>
              <a:gd name="adj1" fmla="val -59064"/>
              <a:gd name="adj2" fmla="val 96177"/>
            </a:avLst>
          </a:prstGeom>
          <a:ln/>
          <a:extLst>
            <a:ext uri="{91240B29-F687-4f45-9708-019B960494DF}">
              <a14:hiddenLine xmlns:a14="http://schemas.microsoft.com/office/drawing/2010/main" xmlns="" w="9525">
                <a:solidFill>
                  <a:srgbClr val="000000"/>
                </a:solidFill>
                <a:miter lim="800000"/>
                <a:headEnd/>
                <a:tailEnd/>
              </a14:hiddenLine>
            </a:ext>
          </a:extLst>
        </p:spPr>
        <p:style>
          <a:lnRef idx="1">
            <a:schemeClr val="accent6"/>
          </a:lnRef>
          <a:fillRef idx="2">
            <a:schemeClr val="accent6"/>
          </a:fillRef>
          <a:effectRef idx="1">
            <a:schemeClr val="accent6"/>
          </a:effectRef>
          <a:fontRef idx="minor">
            <a:schemeClr val="dk1"/>
          </a:fontRef>
        </p:style>
        <p:txBody>
          <a:bodyPr rot="10800000"/>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endParaRPr lang="en-US" altLang="cs-CZ"/>
          </a:p>
        </p:txBody>
      </p:sp>
      <p:sp>
        <p:nvSpPr>
          <p:cNvPr id="110" name="Text Box 39">
            <a:extLst>
              <a:ext uri="{FF2B5EF4-FFF2-40B4-BE49-F238E27FC236}">
                <a16:creationId xmlns:a16="http://schemas.microsoft.com/office/drawing/2014/main" id="{69DEA40C-5BBE-40AB-A3BB-F20CFA9B0170}"/>
              </a:ext>
            </a:extLst>
          </p:cNvPr>
          <p:cNvSpPr txBox="1">
            <a:spLocks noChangeArrowheads="1"/>
          </p:cNvSpPr>
          <p:nvPr/>
        </p:nvSpPr>
        <p:spPr bwMode="auto">
          <a:xfrm>
            <a:off x="5720350" y="3928638"/>
            <a:ext cx="2160587" cy="384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lnSpc>
                <a:spcPct val="80000"/>
              </a:lnSpc>
            </a:pPr>
            <a:r>
              <a:rPr lang="cs-CZ" altLang="cs-CZ" b="1"/>
              <a:t>1986 </a:t>
            </a:r>
            <a:r>
              <a:rPr lang="cs-CZ" altLang="cs-CZ" i="1"/>
              <a:t>– </a:t>
            </a:r>
            <a:r>
              <a:rPr lang="cs-CZ" altLang="cs-CZ" b="1"/>
              <a:t>Th1/Th2</a:t>
            </a:r>
            <a:endParaRPr lang="cs-CZ" altLang="cs-CZ" i="1"/>
          </a:p>
          <a:p>
            <a:pPr algn="ctr" eaLnBrk="1" hangingPunct="1">
              <a:lnSpc>
                <a:spcPct val="80000"/>
              </a:lnSpc>
            </a:pPr>
            <a:r>
              <a:rPr lang="cs-CZ" altLang="cs-CZ" i="1"/>
              <a:t>T.R. Mosmann</a:t>
            </a:r>
            <a:endParaRPr lang="cs-CZ" altLang="cs-CZ" b="1"/>
          </a:p>
        </p:txBody>
      </p:sp>
      <p:pic>
        <p:nvPicPr>
          <p:cNvPr id="111" name="Picture 41">
            <a:extLst>
              <a:ext uri="{FF2B5EF4-FFF2-40B4-BE49-F238E27FC236}">
                <a16:creationId xmlns:a16="http://schemas.microsoft.com/office/drawing/2014/main" id="{881C2840-1328-4C11-A7C0-117C4B81DA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4962" y="4290588"/>
            <a:ext cx="2014538"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 name="AutoShape 46">
            <a:extLst>
              <a:ext uri="{FF2B5EF4-FFF2-40B4-BE49-F238E27FC236}">
                <a16:creationId xmlns:a16="http://schemas.microsoft.com/office/drawing/2014/main" id="{8DFD16FA-44FE-41C6-89DD-BEBA7F365DA0}"/>
              </a:ext>
            </a:extLst>
          </p:cNvPr>
          <p:cNvSpPr>
            <a:spLocks noChangeArrowheads="1"/>
          </p:cNvSpPr>
          <p:nvPr/>
        </p:nvSpPr>
        <p:spPr bwMode="auto">
          <a:xfrm rot="10800000">
            <a:off x="9765003" y="4029274"/>
            <a:ext cx="1509713" cy="2303463"/>
          </a:xfrm>
          <a:prstGeom prst="wedgeRectCallout">
            <a:avLst>
              <a:gd name="adj1" fmla="val 64979"/>
              <a:gd name="adj2" fmla="val 79358"/>
            </a:avLst>
          </a:prstGeom>
          <a:ln/>
          <a:extLst>
            <a:ext uri="{91240B29-F687-4f45-9708-019B960494DF}">
              <a14:hiddenLine xmlns:a14="http://schemas.microsoft.com/office/drawing/2010/main" xmlns="" w="9525">
                <a:solidFill>
                  <a:srgbClr val="000000"/>
                </a:solidFill>
                <a:miter lim="800000"/>
                <a:headEnd/>
                <a:tailEnd/>
              </a14:hiddenLine>
            </a:ext>
          </a:extLst>
        </p:spPr>
        <p:style>
          <a:lnRef idx="1">
            <a:schemeClr val="accent6"/>
          </a:lnRef>
          <a:fillRef idx="2">
            <a:schemeClr val="accent6"/>
          </a:fillRef>
          <a:effectRef idx="1">
            <a:schemeClr val="accent6"/>
          </a:effectRef>
          <a:fontRef idx="minor">
            <a:schemeClr val="dk1"/>
          </a:fontRef>
        </p:style>
        <p:txBody>
          <a:bodyPr rot="10800000"/>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endParaRPr lang="en-US" altLang="cs-CZ"/>
          </a:p>
        </p:txBody>
      </p:sp>
      <p:sp>
        <p:nvSpPr>
          <p:cNvPr id="113" name="Text Box 47">
            <a:extLst>
              <a:ext uri="{FF2B5EF4-FFF2-40B4-BE49-F238E27FC236}">
                <a16:creationId xmlns:a16="http://schemas.microsoft.com/office/drawing/2014/main" id="{ACACD6C8-B34F-4752-9CC1-76A9E3FF674C}"/>
              </a:ext>
            </a:extLst>
          </p:cNvPr>
          <p:cNvSpPr txBox="1">
            <a:spLocks noChangeArrowheads="1"/>
          </p:cNvSpPr>
          <p:nvPr/>
        </p:nvSpPr>
        <p:spPr bwMode="auto">
          <a:xfrm>
            <a:off x="9765003" y="4100712"/>
            <a:ext cx="1439863" cy="384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lnSpc>
                <a:spcPct val="80000"/>
              </a:lnSpc>
            </a:pPr>
            <a:r>
              <a:rPr lang="cs-CZ" altLang="cs-CZ" b="1"/>
              <a:t>2005 </a:t>
            </a:r>
            <a:r>
              <a:rPr lang="cs-CZ" altLang="cs-CZ" i="1"/>
              <a:t>– </a:t>
            </a:r>
            <a:r>
              <a:rPr lang="cs-CZ" altLang="cs-CZ" b="1"/>
              <a:t>Th17</a:t>
            </a:r>
            <a:endParaRPr lang="cs-CZ" altLang="cs-CZ" i="1"/>
          </a:p>
          <a:p>
            <a:pPr algn="ctr" eaLnBrk="1" hangingPunct="1">
              <a:lnSpc>
                <a:spcPct val="80000"/>
              </a:lnSpc>
            </a:pPr>
            <a:r>
              <a:rPr lang="cs-CZ" altLang="cs-CZ" i="1"/>
              <a:t>L.E. Harrington</a:t>
            </a:r>
            <a:endParaRPr lang="cs-CZ" altLang="cs-CZ" b="1"/>
          </a:p>
        </p:txBody>
      </p:sp>
      <p:pic>
        <p:nvPicPr>
          <p:cNvPr id="114" name="Picture 49" descr="Nature Immunology">
            <a:hlinkClick r:id="rId4"/>
            <a:extLst>
              <a:ext uri="{FF2B5EF4-FFF2-40B4-BE49-F238E27FC236}">
                <a16:creationId xmlns:a16="http://schemas.microsoft.com/office/drawing/2014/main" id="{38A4015F-9D55-4208-AEB9-CE2A325F4BC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7878" y="4532512"/>
            <a:ext cx="1238250" cy="1619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 name="AutoShape 50">
            <a:extLst>
              <a:ext uri="{FF2B5EF4-FFF2-40B4-BE49-F238E27FC236}">
                <a16:creationId xmlns:a16="http://schemas.microsoft.com/office/drawing/2014/main" id="{5E9A8548-8E0C-46B6-AEF9-6A5C8A31AAEE}"/>
              </a:ext>
            </a:extLst>
          </p:cNvPr>
          <p:cNvSpPr>
            <a:spLocks noChangeArrowheads="1"/>
          </p:cNvSpPr>
          <p:nvPr/>
        </p:nvSpPr>
        <p:spPr bwMode="auto">
          <a:xfrm rot="10800000">
            <a:off x="8128974" y="4599980"/>
            <a:ext cx="1382029" cy="1655763"/>
          </a:xfrm>
          <a:prstGeom prst="wedgeRectCallout">
            <a:avLst>
              <a:gd name="adj1" fmla="val 18183"/>
              <a:gd name="adj2" fmla="val 120696"/>
            </a:avLst>
          </a:prstGeom>
          <a:ln/>
          <a:extLst>
            <a:ext uri="{91240B29-F687-4f45-9708-019B960494DF}">
              <a14:hiddenLine xmlns:a14="http://schemas.microsoft.com/office/drawing/2010/main" xmlns="" w="9525">
                <a:solidFill>
                  <a:srgbClr val="000000"/>
                </a:solidFill>
                <a:miter lim="800000"/>
                <a:headEnd/>
                <a:tailEnd/>
              </a14:hiddenLine>
            </a:ext>
          </a:extLst>
        </p:spPr>
        <p:style>
          <a:lnRef idx="1">
            <a:schemeClr val="accent6"/>
          </a:lnRef>
          <a:fillRef idx="2">
            <a:schemeClr val="accent6"/>
          </a:fillRef>
          <a:effectRef idx="1">
            <a:schemeClr val="accent6"/>
          </a:effectRef>
          <a:fontRef idx="minor">
            <a:schemeClr val="dk1"/>
          </a:fontRef>
        </p:style>
        <p:txBody>
          <a:bodyPr rot="10800000"/>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endParaRPr lang="en-US" altLang="cs-CZ"/>
          </a:p>
        </p:txBody>
      </p:sp>
      <p:sp>
        <p:nvSpPr>
          <p:cNvPr id="116" name="Text Box 51">
            <a:extLst>
              <a:ext uri="{FF2B5EF4-FFF2-40B4-BE49-F238E27FC236}">
                <a16:creationId xmlns:a16="http://schemas.microsoft.com/office/drawing/2014/main" id="{35E5FAED-B745-4881-B29A-DB833840530F}"/>
              </a:ext>
            </a:extLst>
          </p:cNvPr>
          <p:cNvSpPr txBox="1">
            <a:spLocks noChangeArrowheads="1"/>
          </p:cNvSpPr>
          <p:nvPr/>
        </p:nvSpPr>
        <p:spPr bwMode="auto">
          <a:xfrm>
            <a:off x="8141675" y="4599981"/>
            <a:ext cx="1374859" cy="53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lnSpc>
                <a:spcPct val="80000"/>
              </a:lnSpc>
            </a:pPr>
            <a:r>
              <a:rPr lang="cs-CZ" altLang="cs-CZ" b="1"/>
              <a:t>1991 </a:t>
            </a:r>
            <a:r>
              <a:rPr lang="cs-CZ" altLang="cs-CZ" i="1"/>
              <a:t>– </a:t>
            </a:r>
          </a:p>
          <a:p>
            <a:pPr algn="ctr" eaLnBrk="1" hangingPunct="1">
              <a:lnSpc>
                <a:spcPct val="80000"/>
              </a:lnSpc>
            </a:pPr>
            <a:r>
              <a:rPr lang="cs-CZ" altLang="cs-CZ" b="1"/>
              <a:t>Th2 a astma</a:t>
            </a:r>
            <a:endParaRPr lang="cs-CZ" altLang="cs-CZ" i="1"/>
          </a:p>
          <a:p>
            <a:pPr algn="ctr" eaLnBrk="1" hangingPunct="1">
              <a:lnSpc>
                <a:spcPct val="80000"/>
              </a:lnSpc>
            </a:pPr>
            <a:r>
              <a:rPr lang="cs-CZ" altLang="cs-CZ" i="1"/>
              <a:t>C. Walker</a:t>
            </a:r>
            <a:endParaRPr lang="cs-CZ" altLang="cs-CZ" b="1"/>
          </a:p>
        </p:txBody>
      </p:sp>
      <p:pic>
        <p:nvPicPr>
          <p:cNvPr id="117" name="Picture 53" descr="Journal of Immunology cover.gif">
            <a:extLst>
              <a:ext uri="{FF2B5EF4-FFF2-40B4-BE49-F238E27FC236}">
                <a16:creationId xmlns:a16="http://schemas.microsoft.com/office/drawing/2014/main" id="{07D968EC-D111-4138-9DC9-0AC982738062}"/>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8438538" y="5246094"/>
            <a:ext cx="788706"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8" name="AutoShape 13">
            <a:extLst>
              <a:ext uri="{FF2B5EF4-FFF2-40B4-BE49-F238E27FC236}">
                <a16:creationId xmlns:a16="http://schemas.microsoft.com/office/drawing/2014/main" id="{9A9E607D-E39F-4F13-A280-2352604DDBBB}"/>
              </a:ext>
            </a:extLst>
          </p:cNvPr>
          <p:cNvSpPr>
            <a:spLocks noChangeArrowheads="1"/>
          </p:cNvSpPr>
          <p:nvPr/>
        </p:nvSpPr>
        <p:spPr bwMode="auto">
          <a:xfrm rot="10800000">
            <a:off x="703908" y="4029274"/>
            <a:ext cx="1368425" cy="2232025"/>
          </a:xfrm>
          <a:prstGeom prst="wedgeRectCallout">
            <a:avLst>
              <a:gd name="adj1" fmla="val -238269"/>
              <a:gd name="adj2" fmla="val 79317"/>
            </a:avLst>
          </a:prstGeom>
          <a:ln/>
          <a:extLst>
            <a:ext uri="{91240B29-F687-4f45-9708-019B960494DF}">
              <a14:hiddenLine xmlns:a14="http://schemas.microsoft.com/office/drawing/2010/main" xmlns="" w="9525">
                <a:solidFill>
                  <a:srgbClr val="000000"/>
                </a:solidFill>
                <a:miter lim="800000"/>
                <a:headEnd/>
                <a:tailEnd/>
              </a14:hiddenLine>
            </a:ext>
          </a:extLst>
        </p:spPr>
        <p:style>
          <a:lnRef idx="1">
            <a:schemeClr val="accent3"/>
          </a:lnRef>
          <a:fillRef idx="2">
            <a:schemeClr val="accent3"/>
          </a:fillRef>
          <a:effectRef idx="1">
            <a:schemeClr val="accent3"/>
          </a:effectRef>
          <a:fontRef idx="minor">
            <a:schemeClr val="dk1"/>
          </a:fontRef>
        </p:style>
        <p:txBody>
          <a:bodyPr rot="10800000"/>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endParaRPr lang="en-US" altLang="cs-CZ"/>
          </a:p>
        </p:txBody>
      </p:sp>
      <p:sp>
        <p:nvSpPr>
          <p:cNvPr id="119" name="Text Box 8">
            <a:extLst>
              <a:ext uri="{FF2B5EF4-FFF2-40B4-BE49-F238E27FC236}">
                <a16:creationId xmlns:a16="http://schemas.microsoft.com/office/drawing/2014/main" id="{FD7FFFC8-50D8-4AA4-83B0-7A49A53CD7A9}"/>
              </a:ext>
            </a:extLst>
          </p:cNvPr>
          <p:cNvSpPr txBox="1">
            <a:spLocks noChangeArrowheads="1"/>
          </p:cNvSpPr>
          <p:nvPr/>
        </p:nvSpPr>
        <p:spPr bwMode="auto">
          <a:xfrm>
            <a:off x="588020" y="4102299"/>
            <a:ext cx="1584325" cy="384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lnSpc>
                <a:spcPct val="80000"/>
              </a:lnSpc>
            </a:pPr>
            <a:r>
              <a:rPr lang="cs-CZ" altLang="cs-CZ" b="1"/>
              <a:t>1892 </a:t>
            </a:r>
            <a:r>
              <a:rPr lang="cs-CZ" altLang="cs-CZ" i="1"/>
              <a:t>- </a:t>
            </a:r>
            <a:r>
              <a:rPr lang="cs-CZ" altLang="cs-CZ" b="1"/>
              <a:t>zánět</a:t>
            </a:r>
          </a:p>
          <a:p>
            <a:pPr algn="ctr" eaLnBrk="1" hangingPunct="1">
              <a:lnSpc>
                <a:spcPct val="80000"/>
              </a:lnSpc>
            </a:pPr>
            <a:r>
              <a:rPr lang="cs-CZ" altLang="cs-CZ" i="1"/>
              <a:t>Sir William Osler </a:t>
            </a:r>
          </a:p>
        </p:txBody>
      </p:sp>
      <p:pic>
        <p:nvPicPr>
          <p:cNvPr id="120" name="Picture 21">
            <a:extLst>
              <a:ext uri="{FF2B5EF4-FFF2-40B4-BE49-F238E27FC236}">
                <a16:creationId xmlns:a16="http://schemas.microsoft.com/office/drawing/2014/main" id="{D346308B-495B-4885-9B2D-2975D3A988E7}"/>
              </a:ext>
            </a:extLst>
          </p:cNvPr>
          <p:cNvPicPr>
            <a:picLocks noChangeAspect="1" noChangeArrowheads="1"/>
          </p:cNvPicPr>
          <p:nvPr/>
        </p:nvPicPr>
        <p:blipFill>
          <a:blip r:embed="rId7">
            <a:lum bright="-12000" contrast="42000"/>
            <a:extLst>
              <a:ext uri="{28A0092B-C50C-407E-A947-70E740481C1C}">
                <a14:useLocalDpi xmlns:a14="http://schemas.microsoft.com/office/drawing/2010/main" val="0"/>
              </a:ext>
            </a:extLst>
          </a:blip>
          <a:srcRect l="50195" t="13699" r="9740" b="3688"/>
          <a:stretch>
            <a:fillRect/>
          </a:stretch>
        </p:blipFill>
        <p:spPr bwMode="auto">
          <a:xfrm>
            <a:off x="867420" y="4605536"/>
            <a:ext cx="944563" cy="1512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1" name="Obrázek 3">
            <a:extLst>
              <a:ext uri="{FF2B5EF4-FFF2-40B4-BE49-F238E27FC236}">
                <a16:creationId xmlns:a16="http://schemas.microsoft.com/office/drawing/2014/main" id="{D307C04B-0A36-4E8C-ADE4-02A9FE0AB2C9}"/>
              </a:ext>
            </a:extLst>
          </p:cNvPr>
          <p:cNvPicPr>
            <a:picLocks noChangeAspect="1"/>
          </p:cNvPicPr>
          <p:nvPr/>
        </p:nvPicPr>
        <p:blipFill>
          <a:blip r:embed="rId8" cstate="hqprint">
            <a:extLst>
              <a:ext uri="{28A0092B-C50C-407E-A947-70E740481C1C}">
                <a14:useLocalDpi xmlns:a14="http://schemas.microsoft.com/office/drawing/2010/main" val="0"/>
              </a:ext>
            </a:extLst>
          </a:blip>
          <a:srcRect/>
          <a:stretch>
            <a:fillRect/>
          </a:stretch>
        </p:blipFill>
        <p:spPr bwMode="auto">
          <a:xfrm>
            <a:off x="8921247" y="1254324"/>
            <a:ext cx="2028825" cy="75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 name="Text Box 7">
            <a:extLst>
              <a:ext uri="{FF2B5EF4-FFF2-40B4-BE49-F238E27FC236}">
                <a16:creationId xmlns:a16="http://schemas.microsoft.com/office/drawing/2014/main" id="{C911F2C2-6735-4220-92E4-D009B0E3F24C}"/>
              </a:ext>
            </a:extLst>
          </p:cNvPr>
          <p:cNvSpPr txBox="1">
            <a:spLocks noChangeArrowheads="1"/>
          </p:cNvSpPr>
          <p:nvPr/>
        </p:nvSpPr>
        <p:spPr bwMode="auto">
          <a:xfrm>
            <a:off x="8856159" y="752674"/>
            <a:ext cx="2103438"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r>
              <a:rPr lang="cs-CZ" altLang="cs-CZ" b="1"/>
              <a:t>2010 </a:t>
            </a:r>
            <a:r>
              <a:rPr lang="cs-CZ" altLang="cs-CZ" i="1"/>
              <a:t>– </a:t>
            </a:r>
            <a:r>
              <a:rPr lang="cs-CZ" altLang="cs-CZ" b="1"/>
              <a:t>ILC2 a astma</a:t>
            </a:r>
          </a:p>
          <a:p>
            <a:pPr algn="ctr" eaLnBrk="1" hangingPunct="1"/>
            <a:r>
              <a:rPr lang="cs-CZ" altLang="cs-CZ" i="1"/>
              <a:t>Daniel r. Neill</a:t>
            </a:r>
          </a:p>
        </p:txBody>
      </p:sp>
      <p:pic>
        <p:nvPicPr>
          <p:cNvPr id="125" name="Obrázek 5">
            <a:extLst>
              <a:ext uri="{FF2B5EF4-FFF2-40B4-BE49-F238E27FC236}">
                <a16:creationId xmlns:a16="http://schemas.microsoft.com/office/drawing/2014/main" id="{9DC6E1AE-0036-064C-8821-504CDCCD2DCC}"/>
              </a:ext>
            </a:extLst>
          </p:cNvPr>
          <p:cNvPicPr>
            <a:picLocks noChangeAspect="1"/>
          </p:cNvPicPr>
          <p:nvPr/>
        </p:nvPicPr>
        <p:blipFill rotWithShape="1">
          <a:blip r:embed="rId9"/>
          <a:srcRect l="35550" t="30781" r="36850" b="9726"/>
          <a:stretch/>
        </p:blipFill>
        <p:spPr>
          <a:xfrm>
            <a:off x="1275762" y="692349"/>
            <a:ext cx="768486" cy="1286380"/>
          </a:xfrm>
          <a:prstGeom prst="rect">
            <a:avLst/>
          </a:prstGeom>
          <a:effectLst/>
        </p:spPr>
      </p:pic>
      <p:sp>
        <p:nvSpPr>
          <p:cNvPr id="126" name="AutoShape 12">
            <a:extLst>
              <a:ext uri="{FF2B5EF4-FFF2-40B4-BE49-F238E27FC236}">
                <a16:creationId xmlns:a16="http://schemas.microsoft.com/office/drawing/2014/main" id="{22A74273-6110-4416-A438-F67EB33AC9EC}"/>
              </a:ext>
            </a:extLst>
          </p:cNvPr>
          <p:cNvSpPr>
            <a:spLocks noChangeArrowheads="1"/>
          </p:cNvSpPr>
          <p:nvPr/>
        </p:nvSpPr>
        <p:spPr bwMode="auto">
          <a:xfrm>
            <a:off x="2738384" y="260639"/>
            <a:ext cx="1816309" cy="1757272"/>
          </a:xfrm>
          <a:prstGeom prst="wedgeRectCallout">
            <a:avLst>
              <a:gd name="adj1" fmla="val 41009"/>
              <a:gd name="adj2" fmla="val 94647"/>
            </a:avLst>
          </a:prstGeom>
          <a:ln/>
          <a:extLst>
            <a:ext uri="{91240B29-F687-4f45-9708-019B960494DF}">
              <a14:hiddenLine xmlns:a14="http://schemas.microsoft.com/office/drawing/2010/main" xmlns="" w="9525">
                <a:solidFill>
                  <a:srgbClr val="000000"/>
                </a:solidFill>
                <a:miter lim="800000"/>
                <a:headEnd/>
                <a:tailEnd/>
              </a14:hiddenLine>
            </a:ext>
          </a:extLst>
        </p:spPr>
        <p:style>
          <a:lnRef idx="1">
            <a:schemeClr val="accent5"/>
          </a:lnRef>
          <a:fillRef idx="2">
            <a:schemeClr val="accent5"/>
          </a:fillRef>
          <a:effectRef idx="1">
            <a:schemeClr val="accent5"/>
          </a:effectRef>
          <a:fontRef idx="minor">
            <a:schemeClr val="dk1"/>
          </a:fontRef>
        </p:style>
        <p:txBody>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endParaRPr lang="en-US" altLang="cs-CZ"/>
          </a:p>
        </p:txBody>
      </p:sp>
      <p:sp>
        <p:nvSpPr>
          <p:cNvPr id="127" name="Text Box 8">
            <a:extLst>
              <a:ext uri="{FF2B5EF4-FFF2-40B4-BE49-F238E27FC236}">
                <a16:creationId xmlns:a16="http://schemas.microsoft.com/office/drawing/2014/main" id="{5BA51181-9FF8-4945-B60E-825F4622270C}"/>
              </a:ext>
            </a:extLst>
          </p:cNvPr>
          <p:cNvSpPr txBox="1">
            <a:spLocks noChangeArrowheads="1"/>
          </p:cNvSpPr>
          <p:nvPr/>
        </p:nvSpPr>
        <p:spPr bwMode="auto">
          <a:xfrm>
            <a:off x="2722990" y="308967"/>
            <a:ext cx="181310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r>
              <a:rPr lang="cs-CZ" altLang="cs-CZ" b="1" dirty="0"/>
              <a:t>1878 </a:t>
            </a:r>
            <a:r>
              <a:rPr lang="cs-CZ" altLang="cs-CZ" dirty="0"/>
              <a:t>– </a:t>
            </a:r>
            <a:r>
              <a:rPr lang="cs-CZ" altLang="cs-CZ" b="1" dirty="0"/>
              <a:t>eosinofily</a:t>
            </a:r>
            <a:endParaRPr lang="cs-CZ" altLang="cs-CZ" dirty="0"/>
          </a:p>
          <a:p>
            <a:pPr algn="ctr" eaLnBrk="1" hangingPunct="1"/>
            <a:r>
              <a:rPr lang="cs-CZ" altLang="cs-CZ" i="1" dirty="0"/>
              <a:t>Paul </a:t>
            </a:r>
            <a:r>
              <a:rPr lang="cs-CZ" altLang="cs-CZ" i="1" dirty="0" err="1"/>
              <a:t>Ehrlich</a:t>
            </a:r>
            <a:endParaRPr lang="cs-CZ" altLang="cs-CZ" i="1" dirty="0"/>
          </a:p>
        </p:txBody>
      </p:sp>
      <p:pic>
        <p:nvPicPr>
          <p:cNvPr id="128" name="Obrázek 127"/>
          <p:cNvPicPr>
            <a:picLocks noChangeAspect="1"/>
          </p:cNvPicPr>
          <p:nvPr/>
        </p:nvPicPr>
        <p:blipFill>
          <a:blip r:embed="rId10"/>
          <a:stretch>
            <a:fillRect/>
          </a:stretch>
        </p:blipFill>
        <p:spPr>
          <a:xfrm>
            <a:off x="2893696" y="761803"/>
            <a:ext cx="1506070" cy="1169887"/>
          </a:xfrm>
          <a:prstGeom prst="rect">
            <a:avLst/>
          </a:prstGeom>
        </p:spPr>
      </p:pic>
      <p:sp>
        <p:nvSpPr>
          <p:cNvPr id="129" name="AutoShape 13">
            <a:extLst>
              <a:ext uri="{FF2B5EF4-FFF2-40B4-BE49-F238E27FC236}">
                <a16:creationId xmlns:a16="http://schemas.microsoft.com/office/drawing/2014/main" id="{A93ADC55-4A4D-45EE-AC78-4FB22E33BF31}"/>
              </a:ext>
            </a:extLst>
          </p:cNvPr>
          <p:cNvSpPr>
            <a:spLocks noChangeArrowheads="1"/>
          </p:cNvSpPr>
          <p:nvPr/>
        </p:nvSpPr>
        <p:spPr bwMode="auto">
          <a:xfrm rot="10800000">
            <a:off x="4903919" y="270774"/>
            <a:ext cx="1651002" cy="1588068"/>
          </a:xfrm>
          <a:prstGeom prst="wedgeRectCallout">
            <a:avLst>
              <a:gd name="adj1" fmla="val 15386"/>
              <a:gd name="adj2" fmla="val -111472"/>
            </a:avLst>
          </a:prstGeom>
          <a:gradFill>
            <a:gsLst>
              <a:gs pos="100000">
                <a:schemeClr val="accent5">
                  <a:tint val="37000"/>
                  <a:satMod val="300000"/>
                </a:schemeClr>
              </a:gs>
              <a:gs pos="0">
                <a:schemeClr val="accent5">
                  <a:tint val="15000"/>
                  <a:satMod val="350000"/>
                </a:schemeClr>
              </a:gs>
            </a:gsLst>
          </a:gradFill>
          <a:ln/>
          <a:extLst>
            <a:ext uri="{91240B29-F687-4f45-9708-019B960494DF}">
              <a14:hiddenLine xmlns:a14="http://schemas.microsoft.com/office/drawing/2010/main" xmlns="" w="9525">
                <a:solidFill>
                  <a:srgbClr val="000000"/>
                </a:solidFill>
                <a:miter lim="800000"/>
                <a:headEnd/>
                <a:tailEnd/>
              </a14:hiddenLine>
            </a:ext>
          </a:extLst>
        </p:spPr>
        <p:style>
          <a:lnRef idx="1">
            <a:schemeClr val="accent5"/>
          </a:lnRef>
          <a:fillRef idx="2">
            <a:schemeClr val="accent5"/>
          </a:fillRef>
          <a:effectRef idx="1">
            <a:schemeClr val="accent5"/>
          </a:effectRef>
          <a:fontRef idx="minor">
            <a:schemeClr val="dk1"/>
          </a:fontRef>
        </p:style>
        <p:txBody>
          <a:bodyPr rot="10800000"/>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endParaRPr lang="en-US" altLang="cs-CZ"/>
          </a:p>
        </p:txBody>
      </p:sp>
      <p:sp>
        <p:nvSpPr>
          <p:cNvPr id="130" name="AutoShape 28">
            <a:extLst>
              <a:ext uri="{FF2B5EF4-FFF2-40B4-BE49-F238E27FC236}">
                <a16:creationId xmlns:a16="http://schemas.microsoft.com/office/drawing/2014/main" id="{789006A2-81EE-42F9-9A84-F5DE16B772C0}"/>
              </a:ext>
            </a:extLst>
          </p:cNvPr>
          <p:cNvSpPr>
            <a:spLocks noChangeArrowheads="1"/>
          </p:cNvSpPr>
          <p:nvPr/>
        </p:nvSpPr>
        <p:spPr bwMode="auto">
          <a:xfrm rot="10800000">
            <a:off x="6800645" y="1197967"/>
            <a:ext cx="1635125" cy="1150938"/>
          </a:xfrm>
          <a:prstGeom prst="wedgeRectCallout">
            <a:avLst>
              <a:gd name="adj1" fmla="val 39089"/>
              <a:gd name="adj2" fmla="val -92869"/>
            </a:avLst>
          </a:prstGeom>
          <a:gradFill>
            <a:gsLst>
              <a:gs pos="100000">
                <a:schemeClr val="accent5">
                  <a:tint val="50000"/>
                  <a:satMod val="300000"/>
                </a:schemeClr>
              </a:gs>
              <a:gs pos="2000">
                <a:schemeClr val="accent5">
                  <a:tint val="15000"/>
                  <a:satMod val="350000"/>
                </a:schemeClr>
              </a:gs>
            </a:gsLst>
          </a:gradFill>
          <a:ln/>
          <a:extLst>
            <a:ext uri="{91240B29-F687-4f45-9708-019B960494DF}">
              <a14:hiddenLine xmlns:a14="http://schemas.microsoft.com/office/drawing/2010/main" xmlns="" w="9525">
                <a:solidFill>
                  <a:srgbClr val="000000"/>
                </a:solidFill>
                <a:miter lim="800000"/>
                <a:headEnd/>
                <a:tailEnd/>
              </a14:hiddenLine>
            </a:ext>
          </a:extLst>
        </p:spPr>
        <p:style>
          <a:lnRef idx="1">
            <a:schemeClr val="accent5"/>
          </a:lnRef>
          <a:fillRef idx="2">
            <a:schemeClr val="accent5"/>
          </a:fillRef>
          <a:effectRef idx="1">
            <a:schemeClr val="accent5"/>
          </a:effectRef>
          <a:fontRef idx="minor">
            <a:schemeClr val="dk1"/>
          </a:fontRef>
        </p:style>
        <p:txBody>
          <a:bodyPr rot="10800000"/>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endParaRPr lang="en-US" altLang="cs-CZ"/>
          </a:p>
        </p:txBody>
      </p:sp>
      <p:sp>
        <p:nvSpPr>
          <p:cNvPr id="131" name="Text Box 29">
            <a:extLst>
              <a:ext uri="{FF2B5EF4-FFF2-40B4-BE49-F238E27FC236}">
                <a16:creationId xmlns:a16="http://schemas.microsoft.com/office/drawing/2014/main" id="{B21A2291-1DCA-4D6E-8232-39F9F2A3AF4E}"/>
              </a:ext>
            </a:extLst>
          </p:cNvPr>
          <p:cNvSpPr txBox="1">
            <a:spLocks noChangeArrowheads="1"/>
          </p:cNvSpPr>
          <p:nvPr/>
        </p:nvSpPr>
        <p:spPr bwMode="auto">
          <a:xfrm>
            <a:off x="6800644" y="1218605"/>
            <a:ext cx="1635126"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lnSpc>
                <a:spcPct val="80000"/>
              </a:lnSpc>
            </a:pPr>
            <a:r>
              <a:rPr lang="cs-CZ" altLang="cs-CZ" b="1" dirty="0"/>
              <a:t>1958 </a:t>
            </a:r>
            <a:r>
              <a:rPr lang="cs-CZ" altLang="cs-CZ" i="1" dirty="0"/>
              <a:t>– </a:t>
            </a:r>
            <a:r>
              <a:rPr lang="cs-CZ" altLang="cs-CZ" b="1" dirty="0" err="1"/>
              <a:t>eosinofily</a:t>
            </a:r>
            <a:r>
              <a:rPr lang="cs-CZ" altLang="cs-CZ" b="1" dirty="0"/>
              <a:t> ve sputu</a:t>
            </a:r>
            <a:endParaRPr lang="cs-CZ" altLang="cs-CZ" i="1" dirty="0"/>
          </a:p>
          <a:p>
            <a:pPr algn="ctr" eaLnBrk="1" hangingPunct="1">
              <a:lnSpc>
                <a:spcPct val="80000"/>
              </a:lnSpc>
            </a:pPr>
            <a:r>
              <a:rPr lang="cs-CZ" altLang="cs-CZ" i="1" dirty="0" err="1"/>
              <a:t>H.Morrow</a:t>
            </a:r>
            <a:r>
              <a:rPr lang="cs-CZ" altLang="cs-CZ" i="1" dirty="0"/>
              <a:t> Brown</a:t>
            </a:r>
            <a:r>
              <a:rPr lang="cs-CZ" altLang="cs-CZ" b="1" dirty="0"/>
              <a:t> </a:t>
            </a:r>
          </a:p>
        </p:txBody>
      </p:sp>
      <p:pic>
        <p:nvPicPr>
          <p:cNvPr id="132" name="Picture 27">
            <a:extLst>
              <a:ext uri="{FF2B5EF4-FFF2-40B4-BE49-F238E27FC236}">
                <a16:creationId xmlns:a16="http://schemas.microsoft.com/office/drawing/2014/main" id="{D44B3E0B-1B40-449F-8C8F-BFF30CA2FB5E}"/>
              </a:ext>
            </a:extLst>
          </p:cNvPr>
          <p:cNvPicPr>
            <a:picLocks noChangeAspect="1" noChangeArrowheads="1"/>
          </p:cNvPicPr>
          <p:nvPr/>
        </p:nvPicPr>
        <p:blipFill>
          <a:blip r:embed="rId11" cstate="hqprint">
            <a:lum contrast="12000"/>
            <a:extLst>
              <a:ext uri="{28A0092B-C50C-407E-A947-70E740481C1C}">
                <a14:useLocalDpi xmlns:a14="http://schemas.microsoft.com/office/drawing/2010/main" val="0"/>
              </a:ext>
            </a:extLst>
          </a:blip>
          <a:srcRect/>
          <a:stretch>
            <a:fillRect/>
          </a:stretch>
        </p:blipFill>
        <p:spPr bwMode="auto">
          <a:xfrm>
            <a:off x="6849857" y="1780580"/>
            <a:ext cx="1541463" cy="498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 name="Picture 11" descr="archinte_30_6_001_pdf">
            <a:extLst>
              <a:ext uri="{FF2B5EF4-FFF2-40B4-BE49-F238E27FC236}">
                <a16:creationId xmlns:a16="http://schemas.microsoft.com/office/drawing/2014/main" id="{093CBA9C-4B3B-435A-AAD5-7AF329F4111D}"/>
              </a:ext>
            </a:extLst>
          </p:cNvPr>
          <p:cNvPicPr>
            <a:picLocks noChangeAspect="1" noChangeArrowheads="1"/>
          </p:cNvPicPr>
          <p:nvPr/>
        </p:nvPicPr>
        <p:blipFill>
          <a:blip r:embed="rId12" cstate="hqprint">
            <a:lum bright="-8000"/>
            <a:extLst>
              <a:ext uri="{28A0092B-C50C-407E-A947-70E740481C1C}">
                <a14:useLocalDpi xmlns:a14="http://schemas.microsoft.com/office/drawing/2010/main" val="0"/>
              </a:ext>
            </a:extLst>
          </a:blip>
          <a:srcRect l="15076" t="11855" r="12759" b="70012"/>
          <a:stretch>
            <a:fillRect/>
          </a:stretch>
        </p:blipFill>
        <p:spPr bwMode="auto">
          <a:xfrm>
            <a:off x="5003437" y="1190194"/>
            <a:ext cx="1448369" cy="5622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 name="Text Box 8">
            <a:extLst>
              <a:ext uri="{FF2B5EF4-FFF2-40B4-BE49-F238E27FC236}">
                <a16:creationId xmlns:a16="http://schemas.microsoft.com/office/drawing/2014/main" id="{8F800A27-142D-492E-AA2F-276C473E21D4}"/>
              </a:ext>
            </a:extLst>
          </p:cNvPr>
          <p:cNvSpPr txBox="1">
            <a:spLocks noChangeArrowheads="1"/>
          </p:cNvSpPr>
          <p:nvPr/>
        </p:nvSpPr>
        <p:spPr bwMode="auto">
          <a:xfrm>
            <a:off x="4903917" y="384642"/>
            <a:ext cx="1651003" cy="683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200">
                <a:solidFill>
                  <a:schemeClr val="tx1"/>
                </a:solidFill>
                <a:latin typeface="Arial" panose="020B0604020202020204" pitchFamily="34" charset="0"/>
                <a:ea typeface="MS PGothic" panose="020B0600070205080204" pitchFamily="34" charset="-128"/>
              </a:defRPr>
            </a:lvl1pPr>
            <a:lvl2pPr marL="742950" indent="-285750">
              <a:defRPr sz="1200">
                <a:solidFill>
                  <a:schemeClr val="tx1"/>
                </a:solidFill>
                <a:latin typeface="Arial" panose="020B0604020202020204" pitchFamily="34" charset="0"/>
                <a:ea typeface="MS PGothic" panose="020B0600070205080204" pitchFamily="34" charset="-128"/>
              </a:defRPr>
            </a:lvl2pPr>
            <a:lvl3pPr marL="1143000" indent="-228600">
              <a:defRPr sz="1200">
                <a:solidFill>
                  <a:schemeClr val="tx1"/>
                </a:solidFill>
                <a:latin typeface="Arial" panose="020B0604020202020204" pitchFamily="34" charset="0"/>
                <a:ea typeface="MS PGothic" panose="020B0600070205080204" pitchFamily="34" charset="-128"/>
              </a:defRPr>
            </a:lvl3pPr>
            <a:lvl4pPr marL="1600200" indent="-228600">
              <a:defRPr sz="1200">
                <a:solidFill>
                  <a:schemeClr val="tx1"/>
                </a:solidFill>
                <a:latin typeface="Arial" panose="020B0604020202020204" pitchFamily="34" charset="0"/>
                <a:ea typeface="MS PGothic" panose="020B0600070205080204" pitchFamily="34" charset="-128"/>
              </a:defRPr>
            </a:lvl4pPr>
            <a:lvl5pPr marL="2057400" indent="-228600">
              <a:defRPr sz="12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1200">
                <a:solidFill>
                  <a:schemeClr val="tx1"/>
                </a:solidFill>
                <a:latin typeface="Arial" panose="020B0604020202020204" pitchFamily="34" charset="0"/>
                <a:ea typeface="MS PGothic" panose="020B0600070205080204" pitchFamily="34" charset="-128"/>
              </a:defRPr>
            </a:lvl9pPr>
          </a:lstStyle>
          <a:p>
            <a:pPr algn="ctr" eaLnBrk="1" hangingPunct="1">
              <a:lnSpc>
                <a:spcPct val="80000"/>
              </a:lnSpc>
            </a:pPr>
            <a:r>
              <a:rPr lang="cs-CZ" altLang="cs-CZ" b="1" dirty="0"/>
              <a:t>1922 </a:t>
            </a:r>
            <a:r>
              <a:rPr lang="cs-CZ" altLang="cs-CZ" i="1" dirty="0"/>
              <a:t>– </a:t>
            </a:r>
            <a:r>
              <a:rPr lang="cs-CZ" altLang="cs-CZ" b="1" dirty="0"/>
              <a:t>role eozinofilů v patogenezi astmatu</a:t>
            </a:r>
          </a:p>
          <a:p>
            <a:pPr algn="ctr" eaLnBrk="1" hangingPunct="1">
              <a:lnSpc>
                <a:spcPct val="80000"/>
              </a:lnSpc>
            </a:pPr>
            <a:r>
              <a:rPr lang="cs-CZ" altLang="cs-CZ" i="1" dirty="0" err="1"/>
              <a:t>Huber</a:t>
            </a:r>
            <a:r>
              <a:rPr lang="cs-CZ" altLang="cs-CZ" i="1" dirty="0"/>
              <a:t> a </a:t>
            </a:r>
            <a:r>
              <a:rPr lang="cs-CZ" altLang="cs-CZ" i="1" dirty="0" err="1"/>
              <a:t>Koessler</a:t>
            </a:r>
            <a:r>
              <a:rPr lang="cs-CZ" altLang="cs-CZ" i="1" dirty="0"/>
              <a:t> </a:t>
            </a:r>
          </a:p>
        </p:txBody>
      </p:sp>
      <p:pic>
        <p:nvPicPr>
          <p:cNvPr id="3" name="Picture 2">
            <a:extLst>
              <a:ext uri="{FF2B5EF4-FFF2-40B4-BE49-F238E27FC236}">
                <a16:creationId xmlns:a16="http://schemas.microsoft.com/office/drawing/2014/main" id="{6B0BBA4C-FA12-1B4F-9F94-6E28E99A644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783632" y="5533296"/>
            <a:ext cx="2554232" cy="546626"/>
          </a:xfrm>
          <a:prstGeom prst="rect">
            <a:avLst/>
          </a:prstGeom>
        </p:spPr>
      </p:pic>
    </p:spTree>
    <p:extLst>
      <p:ext uri="{BB962C8B-B14F-4D97-AF65-F5344CB8AC3E}">
        <p14:creationId xmlns:p14="http://schemas.microsoft.com/office/powerpoint/2010/main" val="180928773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9"/>
                                        </p:tgtEl>
                                        <p:attrNameLst>
                                          <p:attrName>style.visibility</p:attrName>
                                        </p:attrNameLst>
                                      </p:cBhvr>
                                      <p:to>
                                        <p:strVal val="visible"/>
                                      </p:to>
                                    </p:set>
                                    <p:animEffect transition="in" filter="fade">
                                      <p:cBhvr>
                                        <p:cTn id="7" dur="500"/>
                                        <p:tgtEl>
                                          <p:spTgt spid="1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0"/>
                                        </p:tgtEl>
                                        <p:attrNameLst>
                                          <p:attrName>style.visibility</p:attrName>
                                        </p:attrNameLst>
                                      </p:cBhvr>
                                      <p:to>
                                        <p:strVal val="visible"/>
                                      </p:to>
                                    </p:set>
                                    <p:animEffect transition="in" filter="fade">
                                      <p:cBhvr>
                                        <p:cTn id="10" dur="500"/>
                                        <p:tgtEl>
                                          <p:spTgt spid="13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1"/>
                                        </p:tgtEl>
                                        <p:attrNameLst>
                                          <p:attrName>style.visibility</p:attrName>
                                        </p:attrNameLst>
                                      </p:cBhvr>
                                      <p:to>
                                        <p:strVal val="visible"/>
                                      </p:to>
                                    </p:set>
                                    <p:animEffect transition="in" filter="fade">
                                      <p:cBhvr>
                                        <p:cTn id="13" dur="500"/>
                                        <p:tgtEl>
                                          <p:spTgt spid="131"/>
                                        </p:tgtEl>
                                      </p:cBhvr>
                                    </p:animEffect>
                                  </p:childTnLst>
                                </p:cTn>
                              </p:par>
                              <p:par>
                                <p:cTn id="14" presetID="10" presetClass="entr" presetSubtype="0" fill="hold" nodeType="withEffect">
                                  <p:stCondLst>
                                    <p:cond delay="0"/>
                                  </p:stCondLst>
                                  <p:childTnLst>
                                    <p:set>
                                      <p:cBhvr>
                                        <p:cTn id="15" dur="1" fill="hold">
                                          <p:stCondLst>
                                            <p:cond delay="0"/>
                                          </p:stCondLst>
                                        </p:cTn>
                                        <p:tgtEl>
                                          <p:spTgt spid="132"/>
                                        </p:tgtEl>
                                        <p:attrNameLst>
                                          <p:attrName>style.visibility</p:attrName>
                                        </p:attrNameLst>
                                      </p:cBhvr>
                                      <p:to>
                                        <p:strVal val="visible"/>
                                      </p:to>
                                    </p:set>
                                    <p:animEffect transition="in" filter="fade">
                                      <p:cBhvr>
                                        <p:cTn id="16" dur="500"/>
                                        <p:tgtEl>
                                          <p:spTgt spid="132"/>
                                        </p:tgtEl>
                                      </p:cBhvr>
                                    </p:animEffect>
                                  </p:childTnLst>
                                </p:cTn>
                              </p:par>
                              <p:par>
                                <p:cTn id="17" presetID="10" presetClass="entr" presetSubtype="0" fill="hold" nodeType="with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fade">
                                      <p:cBhvr>
                                        <p:cTn id="19" dur="500"/>
                                        <p:tgtEl>
                                          <p:spTgt spid="13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4"/>
                                        </p:tgtEl>
                                        <p:attrNameLst>
                                          <p:attrName>style.visibility</p:attrName>
                                        </p:attrNameLst>
                                      </p:cBhvr>
                                      <p:to>
                                        <p:strVal val="visible"/>
                                      </p:to>
                                    </p:set>
                                    <p:animEffect transition="in" filter="fade">
                                      <p:cBhvr>
                                        <p:cTn id="22" dur="500"/>
                                        <p:tgtEl>
                                          <p:spTgt spid="13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6"/>
                                        </p:tgtEl>
                                        <p:attrNameLst>
                                          <p:attrName>style.visibility</p:attrName>
                                        </p:attrNameLst>
                                      </p:cBhvr>
                                      <p:to>
                                        <p:strVal val="visible"/>
                                      </p:to>
                                    </p:set>
                                    <p:animEffect transition="in" filter="fade">
                                      <p:cBhvr>
                                        <p:cTn id="25" dur="500"/>
                                        <p:tgtEl>
                                          <p:spTgt spid="8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500"/>
                                        <p:tgtEl>
                                          <p:spTgt spid="10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6"/>
                                        </p:tgtEl>
                                        <p:attrNameLst>
                                          <p:attrName>style.visibility</p:attrName>
                                        </p:attrNameLst>
                                      </p:cBhvr>
                                      <p:to>
                                        <p:strVal val="visible"/>
                                      </p:to>
                                    </p:set>
                                    <p:animEffect transition="in" filter="fade">
                                      <p:cBhvr>
                                        <p:cTn id="31" dur="500"/>
                                        <p:tgtEl>
                                          <p:spTgt spid="12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7"/>
                                        </p:tgtEl>
                                        <p:attrNameLst>
                                          <p:attrName>style.visibility</p:attrName>
                                        </p:attrNameLst>
                                      </p:cBhvr>
                                      <p:to>
                                        <p:strVal val="visible"/>
                                      </p:to>
                                    </p:set>
                                    <p:animEffect transition="in" filter="fade">
                                      <p:cBhvr>
                                        <p:cTn id="34" dur="500"/>
                                        <p:tgtEl>
                                          <p:spTgt spid="127"/>
                                        </p:tgtEl>
                                      </p:cBhvr>
                                    </p:animEffect>
                                  </p:childTnLst>
                                </p:cTn>
                              </p:par>
                              <p:par>
                                <p:cTn id="35" presetID="10" presetClass="entr" presetSubtype="0" fill="hold" nodeType="withEffect">
                                  <p:stCondLst>
                                    <p:cond delay="0"/>
                                  </p:stCondLst>
                                  <p:childTnLst>
                                    <p:set>
                                      <p:cBhvr>
                                        <p:cTn id="36" dur="1" fill="hold">
                                          <p:stCondLst>
                                            <p:cond delay="0"/>
                                          </p:stCondLst>
                                        </p:cTn>
                                        <p:tgtEl>
                                          <p:spTgt spid="128"/>
                                        </p:tgtEl>
                                        <p:attrNameLst>
                                          <p:attrName>style.visibility</p:attrName>
                                        </p:attrNameLst>
                                      </p:cBhvr>
                                      <p:to>
                                        <p:strVal val="visible"/>
                                      </p:to>
                                    </p:set>
                                    <p:animEffect transition="in" filter="fade">
                                      <p:cBhvr>
                                        <p:cTn id="37" dur="500"/>
                                        <p:tgtEl>
                                          <p:spTgt spid="128"/>
                                        </p:tgtEl>
                                      </p:cBhvr>
                                    </p:animEffect>
                                  </p:childTnLst>
                                </p:cTn>
                              </p:par>
                              <p:par>
                                <p:cTn id="38" presetID="10" presetClass="entr" presetSubtype="0" fill="hold" nodeType="with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09"/>
                                        </p:tgtEl>
                                        <p:attrNameLst>
                                          <p:attrName>style.visibility</p:attrName>
                                        </p:attrNameLst>
                                      </p:cBhvr>
                                      <p:to>
                                        <p:strVal val="visible"/>
                                      </p:to>
                                    </p:set>
                                    <p:animEffect transition="in" filter="fade">
                                      <p:cBhvr>
                                        <p:cTn id="45" dur="500"/>
                                        <p:tgtEl>
                                          <p:spTgt spid="10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10"/>
                                        </p:tgtEl>
                                        <p:attrNameLst>
                                          <p:attrName>style.visibility</p:attrName>
                                        </p:attrNameLst>
                                      </p:cBhvr>
                                      <p:to>
                                        <p:strVal val="visible"/>
                                      </p:to>
                                    </p:set>
                                    <p:animEffect transition="in" filter="fade">
                                      <p:cBhvr>
                                        <p:cTn id="48" dur="500"/>
                                        <p:tgtEl>
                                          <p:spTgt spid="110"/>
                                        </p:tgtEl>
                                      </p:cBhvr>
                                    </p:animEffect>
                                  </p:childTnLst>
                                </p:cTn>
                              </p:par>
                              <p:par>
                                <p:cTn id="49" presetID="10" presetClass="entr" presetSubtype="0" fill="hold" nodeType="withEffect">
                                  <p:stCondLst>
                                    <p:cond delay="0"/>
                                  </p:stCondLst>
                                  <p:childTnLst>
                                    <p:set>
                                      <p:cBhvr>
                                        <p:cTn id="50" dur="1" fill="hold">
                                          <p:stCondLst>
                                            <p:cond delay="0"/>
                                          </p:stCondLst>
                                        </p:cTn>
                                        <p:tgtEl>
                                          <p:spTgt spid="111"/>
                                        </p:tgtEl>
                                        <p:attrNameLst>
                                          <p:attrName>style.visibility</p:attrName>
                                        </p:attrNameLst>
                                      </p:cBhvr>
                                      <p:to>
                                        <p:strVal val="visible"/>
                                      </p:to>
                                    </p:set>
                                    <p:animEffect transition="in" filter="fade">
                                      <p:cBhvr>
                                        <p:cTn id="51" dur="500"/>
                                        <p:tgtEl>
                                          <p:spTgt spid="11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12"/>
                                        </p:tgtEl>
                                        <p:attrNameLst>
                                          <p:attrName>style.visibility</p:attrName>
                                        </p:attrNameLst>
                                      </p:cBhvr>
                                      <p:to>
                                        <p:strVal val="visible"/>
                                      </p:to>
                                    </p:set>
                                    <p:animEffect transition="in" filter="fade">
                                      <p:cBhvr>
                                        <p:cTn id="54" dur="500"/>
                                        <p:tgtEl>
                                          <p:spTgt spid="11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13"/>
                                        </p:tgtEl>
                                        <p:attrNameLst>
                                          <p:attrName>style.visibility</p:attrName>
                                        </p:attrNameLst>
                                      </p:cBhvr>
                                      <p:to>
                                        <p:strVal val="visible"/>
                                      </p:to>
                                    </p:set>
                                    <p:animEffect transition="in" filter="fade">
                                      <p:cBhvr>
                                        <p:cTn id="57" dur="500"/>
                                        <p:tgtEl>
                                          <p:spTgt spid="113"/>
                                        </p:tgtEl>
                                      </p:cBhvr>
                                    </p:animEffect>
                                  </p:childTnLst>
                                </p:cTn>
                              </p:par>
                              <p:par>
                                <p:cTn id="58" presetID="10" presetClass="entr" presetSubtype="0" fill="hold" nodeType="withEffect">
                                  <p:stCondLst>
                                    <p:cond delay="0"/>
                                  </p:stCondLst>
                                  <p:childTnLst>
                                    <p:set>
                                      <p:cBhvr>
                                        <p:cTn id="59" dur="1" fill="hold">
                                          <p:stCondLst>
                                            <p:cond delay="0"/>
                                          </p:stCondLst>
                                        </p:cTn>
                                        <p:tgtEl>
                                          <p:spTgt spid="114"/>
                                        </p:tgtEl>
                                        <p:attrNameLst>
                                          <p:attrName>style.visibility</p:attrName>
                                        </p:attrNameLst>
                                      </p:cBhvr>
                                      <p:to>
                                        <p:strVal val="visible"/>
                                      </p:to>
                                    </p:set>
                                    <p:animEffect transition="in" filter="fade">
                                      <p:cBhvr>
                                        <p:cTn id="60" dur="500"/>
                                        <p:tgtEl>
                                          <p:spTgt spid="11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500"/>
                                        <p:tgtEl>
                                          <p:spTgt spid="11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16"/>
                                        </p:tgtEl>
                                        <p:attrNameLst>
                                          <p:attrName>style.visibility</p:attrName>
                                        </p:attrNameLst>
                                      </p:cBhvr>
                                      <p:to>
                                        <p:strVal val="visible"/>
                                      </p:to>
                                    </p:set>
                                    <p:animEffect transition="in" filter="fade">
                                      <p:cBhvr>
                                        <p:cTn id="66" dur="500"/>
                                        <p:tgtEl>
                                          <p:spTgt spid="116"/>
                                        </p:tgtEl>
                                      </p:cBhvr>
                                    </p:animEffect>
                                  </p:childTnLst>
                                </p:cTn>
                              </p:par>
                              <p:par>
                                <p:cTn id="67" presetID="10" presetClass="entr" presetSubtype="0" fill="hold" nodeType="withEffect">
                                  <p:stCondLst>
                                    <p:cond delay="0"/>
                                  </p:stCondLst>
                                  <p:childTnLst>
                                    <p:set>
                                      <p:cBhvr>
                                        <p:cTn id="68" dur="1" fill="hold">
                                          <p:stCondLst>
                                            <p:cond delay="0"/>
                                          </p:stCondLst>
                                        </p:cTn>
                                        <p:tgtEl>
                                          <p:spTgt spid="117"/>
                                        </p:tgtEl>
                                        <p:attrNameLst>
                                          <p:attrName>style.visibility</p:attrName>
                                        </p:attrNameLst>
                                      </p:cBhvr>
                                      <p:to>
                                        <p:strVal val="visible"/>
                                      </p:to>
                                    </p:set>
                                    <p:animEffect transition="in" filter="fade">
                                      <p:cBhvr>
                                        <p:cTn id="69" dur="500"/>
                                        <p:tgtEl>
                                          <p:spTgt spid="11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85"/>
                                        </p:tgtEl>
                                        <p:attrNameLst>
                                          <p:attrName>style.visibility</p:attrName>
                                        </p:attrNameLst>
                                      </p:cBhvr>
                                      <p:to>
                                        <p:strVal val="visible"/>
                                      </p:to>
                                    </p:set>
                                    <p:animEffect transition="in" filter="fade">
                                      <p:cBhvr>
                                        <p:cTn id="72" dur="500"/>
                                        <p:tgtEl>
                                          <p:spTgt spid="85"/>
                                        </p:tgtEl>
                                      </p:cBhvr>
                                    </p:animEffect>
                                  </p:childTnLst>
                                </p:cTn>
                              </p:par>
                              <p:par>
                                <p:cTn id="73" presetID="10" presetClass="entr" presetSubtype="0" fill="hold" nodeType="withEffect">
                                  <p:stCondLst>
                                    <p:cond delay="0"/>
                                  </p:stCondLst>
                                  <p:childTnLst>
                                    <p:set>
                                      <p:cBhvr>
                                        <p:cTn id="74" dur="1" fill="hold">
                                          <p:stCondLst>
                                            <p:cond delay="0"/>
                                          </p:stCondLst>
                                        </p:cTn>
                                        <p:tgtEl>
                                          <p:spTgt spid="121"/>
                                        </p:tgtEl>
                                        <p:attrNameLst>
                                          <p:attrName>style.visibility</p:attrName>
                                        </p:attrNameLst>
                                      </p:cBhvr>
                                      <p:to>
                                        <p:strVal val="visible"/>
                                      </p:to>
                                    </p:set>
                                    <p:animEffect transition="in" filter="fade">
                                      <p:cBhvr>
                                        <p:cTn id="75" dur="500"/>
                                        <p:tgtEl>
                                          <p:spTgt spid="121"/>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22"/>
                                        </p:tgtEl>
                                        <p:attrNameLst>
                                          <p:attrName>style.visibility</p:attrName>
                                        </p:attrNameLst>
                                      </p:cBhvr>
                                      <p:to>
                                        <p:strVal val="visible"/>
                                      </p:to>
                                    </p:set>
                                    <p:animEffect transition="in" filter="fade">
                                      <p:cBhvr>
                                        <p:cTn id="78"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6" grpId="0" animBg="1"/>
      <p:bldP spid="108" grpId="0"/>
      <p:bldP spid="109" grpId="0" animBg="1"/>
      <p:bldP spid="110" grpId="0"/>
      <p:bldP spid="112" grpId="0" animBg="1"/>
      <p:bldP spid="113" grpId="0"/>
      <p:bldP spid="115" grpId="0" animBg="1"/>
      <p:bldP spid="116" grpId="0"/>
      <p:bldP spid="122" grpId="0"/>
      <p:bldP spid="126" grpId="0" animBg="1"/>
      <p:bldP spid="127" grpId="0"/>
      <p:bldP spid="129" grpId="0" animBg="1"/>
      <p:bldP spid="130" grpId="0" animBg="1"/>
      <p:bldP spid="131" grpId="0"/>
      <p:bldP spid="13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rázek 1"/>
          <p:cNvPicPr>
            <a:picLocks noChangeAspect="1"/>
          </p:cNvPicPr>
          <p:nvPr/>
        </p:nvPicPr>
        <p:blipFill>
          <a:blip r:embed="rId2"/>
          <a:stretch>
            <a:fillRect/>
          </a:stretch>
        </p:blipFill>
        <p:spPr>
          <a:xfrm>
            <a:off x="1703513" y="1064380"/>
            <a:ext cx="8745063" cy="5316948"/>
          </a:xfrm>
          <a:prstGeom prst="rect">
            <a:avLst/>
          </a:prstGeom>
        </p:spPr>
      </p:pic>
      <p:sp>
        <p:nvSpPr>
          <p:cNvPr id="4" name="Rectangle 54"/>
          <p:cNvSpPr>
            <a:spLocks noChangeArrowheads="1"/>
          </p:cNvSpPr>
          <p:nvPr/>
        </p:nvSpPr>
        <p:spPr bwMode="auto">
          <a:xfrm>
            <a:off x="1524000" y="6567156"/>
            <a:ext cx="914400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ctr" eaLnBrk="1" hangingPunct="1"/>
            <a:r>
              <a:rPr lang="cs-CZ" sz="1000" dirty="0" err="1"/>
              <a:t>Östling</a:t>
            </a:r>
            <a:r>
              <a:rPr lang="cs-CZ" sz="1000" dirty="0"/>
              <a:t> J et al.: </a:t>
            </a:r>
            <a:r>
              <a:rPr lang="en-US" sz="1000" b="1" dirty="0"/>
              <a:t>IL-17–high asthma with features of a psoriasis</a:t>
            </a:r>
            <a:r>
              <a:rPr lang="cs-CZ" sz="1000" b="1" dirty="0"/>
              <a:t> </a:t>
            </a:r>
            <a:r>
              <a:rPr lang="en-US" sz="1000" b="1" dirty="0" err="1"/>
              <a:t>immunophenotype</a:t>
            </a:r>
            <a:r>
              <a:rPr lang="cs-CZ" sz="1000" b="1" dirty="0"/>
              <a:t>. </a:t>
            </a:r>
            <a:r>
              <a:rPr lang="cs-CZ" sz="1000" dirty="0"/>
              <a:t>JACI 2019;144:1198-213.</a:t>
            </a:r>
            <a:endParaRPr lang="en-US" sz="1000" b="1" dirty="0"/>
          </a:p>
        </p:txBody>
      </p:sp>
      <p:sp>
        <p:nvSpPr>
          <p:cNvPr id="6" name="Nadpis 1">
            <a:extLst>
              <a:ext uri="{FF2B5EF4-FFF2-40B4-BE49-F238E27FC236}">
                <a16:creationId xmlns:a16="http://schemas.microsoft.com/office/drawing/2014/main" id="{48A08686-3E5A-C04B-A653-D2535C99DDD8}"/>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a:t>
            </a:r>
            <a:r>
              <a:rPr lang="fr-FR"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ype 2- low (non T2)</a:t>
            </a:r>
          </a:p>
        </p:txBody>
      </p:sp>
      <p:sp>
        <p:nvSpPr>
          <p:cNvPr id="5" name="Obdélník 37">
            <a:extLst>
              <a:ext uri="{FF2B5EF4-FFF2-40B4-BE49-F238E27FC236}">
                <a16:creationId xmlns:a16="http://schemas.microsoft.com/office/drawing/2014/main" id="{8DFBA800-3C3D-7646-9515-F405D5E897B2}"/>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792341524"/>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1"/>
          <p:cNvSpPr txBox="1">
            <a:spLocks/>
          </p:cNvSpPr>
          <p:nvPr/>
        </p:nvSpPr>
        <p:spPr>
          <a:xfrm>
            <a:off x="1524000" y="188640"/>
            <a:ext cx="9144000" cy="712658"/>
          </a:xfrm>
          <a:prstGeom prst="rect">
            <a:avLst/>
          </a:prstGeom>
        </p:spPr>
        <p:txBody>
          <a:bodyPr vert="horz" lIns="91440" tIns="45720" rIns="91440" bIns="45720" rtlCol="0" anchor="t" anchorCtr="0">
            <a:noAutofit/>
          </a:bodyPr>
          <a:lstStyle>
            <a:lvl1pPr algn="l" defTabSz="914400" rtl="0" eaLnBrk="1" latinLnBrk="0" hangingPunct="1">
              <a:spcBef>
                <a:spcPct val="0"/>
              </a:spcBef>
              <a:buNone/>
              <a:defRPr sz="3600" b="0" kern="1200">
                <a:solidFill>
                  <a:schemeClr val="accent1"/>
                </a:solidFill>
                <a:latin typeface="+mj-lt"/>
                <a:ea typeface="+mj-ea"/>
                <a:cs typeface="+mj-cs"/>
              </a:defRPr>
            </a:lvl1pPr>
          </a:lstStyle>
          <a:p>
            <a:pPr algn="ctr" fontAlgn="auto">
              <a:spcAft>
                <a:spcPts val="0"/>
              </a:spcAft>
            </a:pPr>
            <a:endParaRPr lang="en-US" sz="3200" dirty="0">
              <a:solidFill>
                <a:srgbClr val="663366"/>
              </a:solidFill>
              <a:latin typeface="Rockwell"/>
            </a:endParaRPr>
          </a:p>
        </p:txBody>
      </p:sp>
      <p:pic>
        <p:nvPicPr>
          <p:cNvPr id="17" name="Picture 16" descr="Th2_Th17.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55640" y="1124744"/>
            <a:ext cx="7059194" cy="4608512"/>
          </a:xfrm>
          <a:prstGeom prst="rect">
            <a:avLst/>
          </a:prstGeom>
        </p:spPr>
      </p:pic>
      <p:sp>
        <p:nvSpPr>
          <p:cNvPr id="18" name="Rectangle 54"/>
          <p:cNvSpPr>
            <a:spLocks noChangeArrowheads="1"/>
          </p:cNvSpPr>
          <p:nvPr/>
        </p:nvSpPr>
        <p:spPr bwMode="auto">
          <a:xfrm>
            <a:off x="335360" y="6567155"/>
            <a:ext cx="11665296"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ctr" eaLnBrk="1" hangingPunct="1"/>
            <a:r>
              <a:rPr lang="cs-CZ" sz="1000" dirty="0" err="1"/>
              <a:t>Choy</a:t>
            </a:r>
            <a:r>
              <a:rPr lang="cs-CZ" sz="1000" dirty="0"/>
              <a:t> D et al.: </a:t>
            </a:r>
            <a:r>
              <a:rPr lang="en-US" sz="1000" b="1" dirty="0"/>
              <a:t>TH2 and TH17 inflammatory pathways are reciprocally regulated in asthma.</a:t>
            </a:r>
            <a:r>
              <a:rPr lang="en-US" sz="1000" dirty="0"/>
              <a:t> Science Translational Medicine 2015; 7(301)</a:t>
            </a:r>
          </a:p>
        </p:txBody>
      </p:sp>
      <p:sp>
        <p:nvSpPr>
          <p:cNvPr id="20" name="TextBox 19"/>
          <p:cNvSpPr txBox="1"/>
          <p:nvPr/>
        </p:nvSpPr>
        <p:spPr>
          <a:xfrm>
            <a:off x="3647728" y="1753652"/>
            <a:ext cx="432048" cy="523220"/>
          </a:xfrm>
          <a:prstGeom prst="rect">
            <a:avLst/>
          </a:prstGeom>
          <a:noFill/>
        </p:spPr>
        <p:txBody>
          <a:bodyPr wrap="square" rtlCol="0">
            <a:spAutoFit/>
          </a:bodyPr>
          <a:lstStyle/>
          <a:p>
            <a:r>
              <a:rPr lang="en-US" sz="2800" b="1" dirty="0">
                <a:solidFill>
                  <a:srgbClr val="C20010"/>
                </a:solidFill>
              </a:rPr>
              <a:t>X</a:t>
            </a:r>
          </a:p>
        </p:txBody>
      </p:sp>
      <p:sp>
        <p:nvSpPr>
          <p:cNvPr id="21" name="Down Arrow 20"/>
          <p:cNvSpPr/>
          <p:nvPr/>
        </p:nvSpPr>
        <p:spPr>
          <a:xfrm>
            <a:off x="2608744" y="2348880"/>
            <a:ext cx="678944" cy="2664296"/>
          </a:xfrm>
          <a:prstGeom prst="downArrow">
            <a:avLst/>
          </a:prstGeom>
          <a:gradFill flip="none" rotWithShape="1">
            <a:gsLst>
              <a:gs pos="14000">
                <a:srgbClr val="FF0000"/>
              </a:gs>
              <a:gs pos="100000">
                <a:srgbClr val="000090"/>
              </a:gs>
            </a:gsLst>
            <a:lin ang="5820000" scaled="0"/>
            <a:tileRect/>
          </a:gradFill>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id="2" name="TextovéPole 1"/>
          <p:cNvSpPr txBox="1"/>
          <p:nvPr/>
        </p:nvSpPr>
        <p:spPr>
          <a:xfrm>
            <a:off x="2855640" y="5805265"/>
            <a:ext cx="4896544" cy="307777"/>
          </a:xfrm>
          <a:prstGeom prst="rect">
            <a:avLst/>
          </a:prstGeom>
          <a:noFill/>
        </p:spPr>
        <p:txBody>
          <a:bodyPr wrap="square" rtlCol="0">
            <a:spAutoFit/>
          </a:bodyPr>
          <a:lstStyle/>
          <a:p>
            <a:pPr algn="ctr"/>
            <a:r>
              <a:rPr lang="cs-CZ" sz="1400" dirty="0">
                <a:latin typeface="Calibri" panose="020F0502020204030204" pitchFamily="34" charset="0"/>
                <a:cs typeface="Calibri" panose="020F0502020204030204" pitchFamily="34" charset="0"/>
              </a:rPr>
              <a:t>Lidské epiteliální buňky stimulované příslušnými </a:t>
            </a:r>
            <a:r>
              <a:rPr lang="cs-CZ" sz="1400" dirty="0" err="1">
                <a:latin typeface="Calibri" panose="020F0502020204030204" pitchFamily="34" charset="0"/>
                <a:cs typeface="Calibri" panose="020F0502020204030204" pitchFamily="34" charset="0"/>
              </a:rPr>
              <a:t>cytokiny</a:t>
            </a:r>
            <a:endParaRPr lang="cs-CZ" sz="1400" dirty="0">
              <a:latin typeface="Calibri" panose="020F0502020204030204" pitchFamily="34" charset="0"/>
              <a:cs typeface="Calibri" panose="020F0502020204030204" pitchFamily="34" charset="0"/>
            </a:endParaRPr>
          </a:p>
        </p:txBody>
      </p:sp>
      <p:sp>
        <p:nvSpPr>
          <p:cNvPr id="9" name="Nadpis 1">
            <a:extLst>
              <a:ext uri="{FF2B5EF4-FFF2-40B4-BE49-F238E27FC236}">
                <a16:creationId xmlns:a16="http://schemas.microsoft.com/office/drawing/2014/main" id="{48A08686-3E5A-C04B-A653-D2535C99DDD8}"/>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ype</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2- high → </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ype</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2- low (non T2)</a:t>
            </a:r>
            <a:endParaRPr lang="fr-FR"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10" name="Obdélník 37">
            <a:extLst>
              <a:ext uri="{FF2B5EF4-FFF2-40B4-BE49-F238E27FC236}">
                <a16:creationId xmlns:a16="http://schemas.microsoft.com/office/drawing/2014/main" id="{E22B9B42-052E-144A-8A04-5905BCFD28F7}"/>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404839222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fltVal val="0"/>
                                          </p:val>
                                        </p:tav>
                                        <p:tav tm="100000">
                                          <p:val>
                                            <p:strVal val="#ppt_h"/>
                                          </p:val>
                                        </p:tav>
                                      </p:tavLst>
                                    </p:anim>
                                    <p:animEffect transition="in" filter="fade">
                                      <p:cBhvr>
                                        <p:cTn id="1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Obdélník 37">
            <a:extLst>
              <a:ext uri="{FF2B5EF4-FFF2-40B4-BE49-F238E27FC236}">
                <a16:creationId xmlns:a16="http://schemas.microsoft.com/office/drawing/2014/main" id="{7CEC3479-594C-554B-A895-1EA3A4FBD9AA}"/>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pic>
        <p:nvPicPr>
          <p:cNvPr id="2" name="Obrázek 1"/>
          <p:cNvPicPr>
            <a:picLocks noChangeAspect="1"/>
          </p:cNvPicPr>
          <p:nvPr/>
        </p:nvPicPr>
        <p:blipFill>
          <a:blip r:embed="rId3">
            <a:lum/>
          </a:blip>
          <a:stretch>
            <a:fillRect/>
          </a:stretch>
        </p:blipFill>
        <p:spPr>
          <a:xfrm>
            <a:off x="1527850" y="1636223"/>
            <a:ext cx="9140150" cy="4447278"/>
          </a:xfrm>
          <a:prstGeom prst="rect">
            <a:avLst/>
          </a:prstGeom>
        </p:spPr>
      </p:pic>
      <p:sp>
        <p:nvSpPr>
          <p:cNvPr id="6" name="Rectangle 54"/>
          <p:cNvSpPr>
            <a:spLocks noChangeArrowheads="1"/>
          </p:cNvSpPr>
          <p:nvPr/>
        </p:nvSpPr>
        <p:spPr bwMode="auto">
          <a:xfrm>
            <a:off x="1524000" y="6567155"/>
            <a:ext cx="914400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ctr" eaLnBrk="1" hangingPunct="1"/>
            <a:r>
              <a:rPr lang="cs-CZ" sz="1000" dirty="0"/>
              <a:t>Hart K. et al.: </a:t>
            </a:r>
            <a:r>
              <a:rPr lang="en-US" sz="1000" b="1" dirty="0"/>
              <a:t>Accurately measuring and modeling Th2 and Th17 </a:t>
            </a:r>
            <a:r>
              <a:rPr lang="en-US" sz="1000" b="1" dirty="0" err="1"/>
              <a:t>endotypes</a:t>
            </a:r>
            <a:r>
              <a:rPr lang="en-US" sz="1000" b="1" dirty="0"/>
              <a:t> in severe asthma</a:t>
            </a:r>
            <a:r>
              <a:rPr lang="cs-CZ" sz="1000" b="1" dirty="0"/>
              <a:t>. </a:t>
            </a:r>
            <a:r>
              <a:rPr lang="cs-CZ" sz="1000" dirty="0"/>
              <a:t>Ann </a:t>
            </a:r>
            <a:r>
              <a:rPr lang="cs-CZ" sz="1000" dirty="0" err="1"/>
              <a:t>Transl</a:t>
            </a:r>
            <a:r>
              <a:rPr lang="cs-CZ" sz="1000" dirty="0"/>
              <a:t> Med 2017;5(4):91</a:t>
            </a:r>
            <a:endParaRPr lang="en-US" sz="1000" dirty="0"/>
          </a:p>
        </p:txBody>
      </p:sp>
      <p:sp>
        <p:nvSpPr>
          <p:cNvPr id="4" name="TextBox 3"/>
          <p:cNvSpPr txBox="1"/>
          <p:nvPr/>
        </p:nvSpPr>
        <p:spPr>
          <a:xfrm>
            <a:off x="4367808" y="1486526"/>
            <a:ext cx="1368152" cy="646331"/>
          </a:xfrm>
          <a:prstGeom prst="rect">
            <a:avLst/>
          </a:prstGeom>
          <a:noFill/>
        </p:spPr>
        <p:txBody>
          <a:bodyPr wrap="square" rtlCol="0">
            <a:spAutoFit/>
          </a:bodyPr>
          <a:lstStyle/>
          <a:p>
            <a:pPr algn="ctr"/>
            <a:r>
              <a:rPr lang="en-US" dirty="0">
                <a:solidFill>
                  <a:srgbClr val="C20010"/>
                </a:solidFill>
              </a:rPr>
              <a:t>TSLP</a:t>
            </a:r>
          </a:p>
          <a:p>
            <a:pPr algn="ctr"/>
            <a:r>
              <a:rPr lang="en-US" dirty="0">
                <a:solidFill>
                  <a:srgbClr val="C20010"/>
                </a:solidFill>
              </a:rPr>
              <a:t>IL25 (IL17E) </a:t>
            </a:r>
          </a:p>
          <a:p>
            <a:pPr algn="ctr"/>
            <a:r>
              <a:rPr lang="en-US" dirty="0">
                <a:solidFill>
                  <a:srgbClr val="C20010"/>
                </a:solidFill>
              </a:rPr>
              <a:t>IL33, IL4</a:t>
            </a:r>
          </a:p>
        </p:txBody>
      </p:sp>
      <p:cxnSp>
        <p:nvCxnSpPr>
          <p:cNvPr id="7" name="Straight Arrow Connector 6"/>
          <p:cNvCxnSpPr/>
          <p:nvPr/>
        </p:nvCxnSpPr>
        <p:spPr>
          <a:xfrm>
            <a:off x="5087888" y="2204864"/>
            <a:ext cx="0" cy="576064"/>
          </a:xfrm>
          <a:prstGeom prst="straightConnector1">
            <a:avLst/>
          </a:prstGeom>
          <a:ln w="22225">
            <a:solidFill>
              <a:srgbClr val="C20010"/>
            </a:solidFill>
            <a:tailEnd type="triangle" w="lg" len="lg"/>
          </a:ln>
        </p:spPr>
        <p:style>
          <a:lnRef idx="1">
            <a:schemeClr val="dk1"/>
          </a:lnRef>
          <a:fillRef idx="0">
            <a:schemeClr val="dk1"/>
          </a:fillRef>
          <a:effectRef idx="0">
            <a:schemeClr val="dk1"/>
          </a:effectRef>
          <a:fontRef idx="minor">
            <a:schemeClr val="tx1"/>
          </a:fontRef>
        </p:style>
      </p:cxnSp>
      <p:cxnSp>
        <p:nvCxnSpPr>
          <p:cNvPr id="13" name="Straight Arrow Connector 12"/>
          <p:cNvCxnSpPr/>
          <p:nvPr/>
        </p:nvCxnSpPr>
        <p:spPr>
          <a:xfrm>
            <a:off x="9480376" y="2204864"/>
            <a:ext cx="0" cy="576064"/>
          </a:xfrm>
          <a:prstGeom prst="straightConnector1">
            <a:avLst/>
          </a:prstGeom>
          <a:ln w="28575">
            <a:solidFill>
              <a:srgbClr val="2F8BEC"/>
            </a:solidFill>
            <a:tailEnd type="triangle" w="lg" len="lg"/>
          </a:ln>
        </p:spPr>
        <p:style>
          <a:lnRef idx="1">
            <a:schemeClr val="dk1"/>
          </a:lnRef>
          <a:fillRef idx="0">
            <a:schemeClr val="dk1"/>
          </a:fillRef>
          <a:effectRef idx="0">
            <a:schemeClr val="dk1"/>
          </a:effectRef>
          <a:fontRef idx="minor">
            <a:schemeClr val="tx1"/>
          </a:fontRef>
        </p:style>
      </p:cxnSp>
      <p:sp>
        <p:nvSpPr>
          <p:cNvPr id="14" name="TextBox 13"/>
          <p:cNvSpPr txBox="1"/>
          <p:nvPr/>
        </p:nvSpPr>
        <p:spPr>
          <a:xfrm>
            <a:off x="8616280" y="3148391"/>
            <a:ext cx="1368152" cy="276999"/>
          </a:xfrm>
          <a:prstGeom prst="rect">
            <a:avLst/>
          </a:prstGeom>
          <a:noFill/>
        </p:spPr>
        <p:txBody>
          <a:bodyPr wrap="square" rtlCol="0">
            <a:spAutoFit/>
          </a:bodyPr>
          <a:lstStyle/>
          <a:p>
            <a:pPr algn="ctr"/>
            <a:r>
              <a:rPr lang="en-US" dirty="0">
                <a:solidFill>
                  <a:srgbClr val="2F8BEC"/>
                </a:solidFill>
              </a:rPr>
              <a:t>TNFα</a:t>
            </a:r>
          </a:p>
        </p:txBody>
      </p:sp>
      <p:sp>
        <p:nvSpPr>
          <p:cNvPr id="15" name="Obdélník 4"/>
          <p:cNvSpPr/>
          <p:nvPr/>
        </p:nvSpPr>
        <p:spPr>
          <a:xfrm>
            <a:off x="1524000" y="1196752"/>
            <a:ext cx="2771800" cy="49685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9" name="TextBox 18"/>
          <p:cNvSpPr txBox="1"/>
          <p:nvPr/>
        </p:nvSpPr>
        <p:spPr>
          <a:xfrm>
            <a:off x="8760296" y="1340769"/>
            <a:ext cx="1368152" cy="830997"/>
          </a:xfrm>
          <a:prstGeom prst="rect">
            <a:avLst/>
          </a:prstGeom>
          <a:noFill/>
        </p:spPr>
        <p:txBody>
          <a:bodyPr wrap="square" rtlCol="0">
            <a:spAutoFit/>
          </a:bodyPr>
          <a:lstStyle/>
          <a:p>
            <a:pPr algn="ctr"/>
            <a:r>
              <a:rPr lang="en-US" dirty="0">
                <a:solidFill>
                  <a:srgbClr val="2F8BEC"/>
                </a:solidFill>
              </a:rPr>
              <a:t>IL23, IL-36</a:t>
            </a:r>
          </a:p>
          <a:p>
            <a:pPr algn="ctr"/>
            <a:r>
              <a:rPr lang="en-US" dirty="0">
                <a:solidFill>
                  <a:srgbClr val="2F8BEC"/>
                </a:solidFill>
              </a:rPr>
              <a:t>IL6</a:t>
            </a:r>
          </a:p>
          <a:p>
            <a:pPr algn="ctr"/>
            <a:r>
              <a:rPr lang="en-US" dirty="0">
                <a:solidFill>
                  <a:srgbClr val="2F8BEC"/>
                </a:solidFill>
              </a:rPr>
              <a:t>TGFβ</a:t>
            </a:r>
          </a:p>
          <a:p>
            <a:pPr algn="ctr"/>
            <a:r>
              <a:rPr lang="en-US" dirty="0">
                <a:solidFill>
                  <a:srgbClr val="2F8BEC"/>
                </a:solidFill>
              </a:rPr>
              <a:t>IL1β</a:t>
            </a:r>
          </a:p>
        </p:txBody>
      </p:sp>
      <p:sp>
        <p:nvSpPr>
          <p:cNvPr id="12" name="Nadpis 1">
            <a:extLst>
              <a:ext uri="{FF2B5EF4-FFF2-40B4-BE49-F238E27FC236}">
                <a16:creationId xmlns:a16="http://schemas.microsoft.com/office/drawing/2014/main" id="{E2239A7A-4E1B-7244-9A33-86184CBD52F8}"/>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Type 2-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high</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 type 2-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(non T2)</a:t>
            </a:r>
          </a:p>
        </p:txBody>
      </p:sp>
      <p:cxnSp>
        <p:nvCxnSpPr>
          <p:cNvPr id="20" name="Straight Arrow Connector 6"/>
          <p:cNvCxnSpPr/>
          <p:nvPr/>
        </p:nvCxnSpPr>
        <p:spPr>
          <a:xfrm>
            <a:off x="5591944" y="1772816"/>
            <a:ext cx="3528392" cy="0"/>
          </a:xfrm>
          <a:prstGeom prst="straightConnector1">
            <a:avLst/>
          </a:prstGeom>
          <a:ln w="22225">
            <a:solidFill>
              <a:srgbClr val="C20010"/>
            </a:solidFill>
            <a:tailEnd type="triangle" w="lg" len="lg"/>
          </a:ln>
        </p:spPr>
        <p:style>
          <a:lnRef idx="1">
            <a:schemeClr val="dk1"/>
          </a:lnRef>
          <a:fillRef idx="0">
            <a:schemeClr val="dk1"/>
          </a:fillRef>
          <a:effectRef idx="0">
            <a:schemeClr val="dk1"/>
          </a:effectRef>
          <a:fontRef idx="minor">
            <a:schemeClr val="tx1"/>
          </a:fontRef>
        </p:style>
      </p:cxnSp>
      <p:sp>
        <p:nvSpPr>
          <p:cNvPr id="21" name="TextBox 3"/>
          <p:cNvSpPr txBox="1"/>
          <p:nvPr/>
        </p:nvSpPr>
        <p:spPr>
          <a:xfrm>
            <a:off x="6384032" y="1495817"/>
            <a:ext cx="1368152" cy="276999"/>
          </a:xfrm>
          <a:prstGeom prst="rect">
            <a:avLst/>
          </a:prstGeom>
          <a:noFill/>
        </p:spPr>
        <p:txBody>
          <a:bodyPr wrap="square" rtlCol="0">
            <a:spAutoFit/>
          </a:bodyPr>
          <a:lstStyle/>
          <a:p>
            <a:pPr algn="ctr"/>
            <a:r>
              <a:rPr lang="cs-CZ" dirty="0">
                <a:solidFill>
                  <a:srgbClr val="C20010"/>
                </a:solidFill>
              </a:rPr>
              <a:t>?</a:t>
            </a:r>
            <a:endParaRPr lang="en-US" dirty="0">
              <a:solidFill>
                <a:srgbClr val="C20010"/>
              </a:solidFill>
            </a:endParaRPr>
          </a:p>
        </p:txBody>
      </p:sp>
    </p:spTree>
    <p:extLst>
      <p:ext uri="{BB962C8B-B14F-4D97-AF65-F5344CB8AC3E}">
        <p14:creationId xmlns:p14="http://schemas.microsoft.com/office/powerpoint/2010/main" val="15419196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Obdélník 37">
            <a:extLst>
              <a:ext uri="{FF2B5EF4-FFF2-40B4-BE49-F238E27FC236}">
                <a16:creationId xmlns:a16="http://schemas.microsoft.com/office/drawing/2014/main" id="{E8C014C5-3C79-BD46-A7B6-42661E2AF356}"/>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pic>
        <p:nvPicPr>
          <p:cNvPr id="2" name="Obrázek 1"/>
          <p:cNvPicPr>
            <a:picLocks noChangeAspect="1"/>
          </p:cNvPicPr>
          <p:nvPr/>
        </p:nvPicPr>
        <p:blipFill>
          <a:blip r:embed="rId3">
            <a:lum/>
          </a:blip>
          <a:stretch>
            <a:fillRect/>
          </a:stretch>
        </p:blipFill>
        <p:spPr>
          <a:xfrm>
            <a:off x="1527850" y="1636223"/>
            <a:ext cx="9140150" cy="4447278"/>
          </a:xfrm>
          <a:prstGeom prst="rect">
            <a:avLst/>
          </a:prstGeom>
        </p:spPr>
      </p:pic>
      <p:sp>
        <p:nvSpPr>
          <p:cNvPr id="6" name="Rectangle 54"/>
          <p:cNvSpPr>
            <a:spLocks noChangeArrowheads="1"/>
          </p:cNvSpPr>
          <p:nvPr/>
        </p:nvSpPr>
        <p:spPr bwMode="auto">
          <a:xfrm>
            <a:off x="0" y="6093296"/>
            <a:ext cx="121920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ctr" eaLnBrk="1" hangingPunct="1"/>
            <a:r>
              <a:rPr lang="cs-CZ" sz="1000" dirty="0" err="1"/>
              <a:t>Salter</a:t>
            </a:r>
            <a:r>
              <a:rPr lang="cs-CZ" sz="1000" dirty="0"/>
              <a:t> B et al.: </a:t>
            </a:r>
            <a:r>
              <a:rPr lang="en-US" sz="1000" b="1" dirty="0"/>
              <a:t>Biologics in Asthma: A Molecular Perspective to Precision Medicine</a:t>
            </a:r>
            <a:r>
              <a:rPr lang="cs-CZ" sz="1000" b="1" dirty="0"/>
              <a:t>. </a:t>
            </a:r>
            <a:r>
              <a:rPr lang="cs-CZ" sz="1000" dirty="0"/>
              <a:t>Front </a:t>
            </a:r>
            <a:r>
              <a:rPr lang="cs-CZ" sz="1000" dirty="0" err="1"/>
              <a:t>Pharmacol</a:t>
            </a:r>
            <a:r>
              <a:rPr lang="cs-CZ" sz="1000" dirty="0"/>
              <a:t> 2022; 12: 3867</a:t>
            </a:r>
          </a:p>
          <a:p>
            <a:pPr algn="ctr" eaLnBrk="1" hangingPunct="1"/>
            <a:r>
              <a:rPr lang="cs-CZ" sz="1000" dirty="0" err="1"/>
              <a:t>Hinks</a:t>
            </a:r>
            <a:r>
              <a:rPr lang="cs-CZ" sz="1000" dirty="0"/>
              <a:t> T et al.: </a:t>
            </a:r>
            <a:r>
              <a:rPr lang="en-US" sz="1000" b="1" dirty="0"/>
              <a:t>Treatment options in type-2 low asthma</a:t>
            </a:r>
            <a:r>
              <a:rPr lang="cs-CZ" sz="1000" b="1" dirty="0"/>
              <a:t>. </a:t>
            </a:r>
            <a:r>
              <a:rPr lang="cs-CZ" sz="1000" dirty="0"/>
              <a:t>ERJ 2021; 57(1): 2000528</a:t>
            </a:r>
            <a:endParaRPr lang="cs-CZ" sz="1000" b="1" dirty="0"/>
          </a:p>
          <a:p>
            <a:pPr algn="ctr" eaLnBrk="1" hangingPunct="1"/>
            <a:r>
              <a:rPr lang="cs-CZ" sz="1000" dirty="0" err="1"/>
              <a:t>Nissen</a:t>
            </a:r>
            <a:r>
              <a:rPr lang="cs-CZ" sz="1000" dirty="0"/>
              <a:t> N et al.: </a:t>
            </a:r>
            <a:r>
              <a:rPr lang="en-US" sz="1000" b="1" dirty="0"/>
              <a:t>T2-low: What do we know? – Past, present, and future of biologic therapies in non-eosinophilic asthma</a:t>
            </a:r>
            <a:r>
              <a:rPr lang="cs-CZ" sz="1000" b="1" dirty="0"/>
              <a:t>. </a:t>
            </a:r>
            <a:r>
              <a:rPr lang="cs-CZ" sz="1000" dirty="0"/>
              <a:t>Ann </a:t>
            </a:r>
            <a:r>
              <a:rPr lang="cs-CZ" sz="1000" dirty="0" err="1"/>
              <a:t>Allergy</a:t>
            </a:r>
            <a:r>
              <a:rPr lang="cs-CZ" sz="1000" dirty="0"/>
              <a:t> </a:t>
            </a:r>
            <a:r>
              <a:rPr lang="cs-CZ" sz="1000" dirty="0" err="1"/>
              <a:t>Athma</a:t>
            </a:r>
            <a:r>
              <a:rPr lang="cs-CZ" sz="1000" dirty="0"/>
              <a:t> </a:t>
            </a:r>
            <a:r>
              <a:rPr lang="cs-CZ" sz="1000" dirty="0" err="1"/>
              <a:t>Immunol</a:t>
            </a:r>
            <a:r>
              <a:rPr lang="cs-CZ" sz="1000" dirty="0"/>
              <a:t> 2022; in </a:t>
            </a:r>
            <a:r>
              <a:rPr lang="cs-CZ" sz="1000" dirty="0" err="1"/>
              <a:t>press</a:t>
            </a:r>
            <a:endParaRPr lang="cs-CZ" sz="1000" b="1" dirty="0"/>
          </a:p>
          <a:p>
            <a:pPr algn="ctr" eaLnBrk="1" hangingPunct="1"/>
            <a:r>
              <a:rPr lang="cs-CZ" sz="1000" dirty="0"/>
              <a:t>Hart K. et al.: </a:t>
            </a:r>
            <a:r>
              <a:rPr lang="en-US" sz="1000" b="1" dirty="0"/>
              <a:t>Accurately measuring and modeling Th2 and Th17 </a:t>
            </a:r>
            <a:r>
              <a:rPr lang="en-US" sz="1000" b="1" dirty="0" err="1"/>
              <a:t>endotypes</a:t>
            </a:r>
            <a:r>
              <a:rPr lang="en-US" sz="1000" b="1" dirty="0"/>
              <a:t> in severe asthma</a:t>
            </a:r>
            <a:r>
              <a:rPr lang="cs-CZ" sz="1000" b="1" dirty="0"/>
              <a:t>. </a:t>
            </a:r>
            <a:r>
              <a:rPr lang="cs-CZ" sz="1000" dirty="0"/>
              <a:t>Ann </a:t>
            </a:r>
            <a:r>
              <a:rPr lang="cs-CZ" sz="1000" dirty="0" err="1"/>
              <a:t>Transl</a:t>
            </a:r>
            <a:r>
              <a:rPr lang="cs-CZ" sz="1000" dirty="0"/>
              <a:t> Med 2017;5(4):91</a:t>
            </a:r>
            <a:endParaRPr lang="en-US" sz="1000" dirty="0"/>
          </a:p>
        </p:txBody>
      </p:sp>
      <p:sp>
        <p:nvSpPr>
          <p:cNvPr id="4" name="TextBox 3"/>
          <p:cNvSpPr txBox="1"/>
          <p:nvPr/>
        </p:nvSpPr>
        <p:spPr>
          <a:xfrm>
            <a:off x="4367808" y="1486526"/>
            <a:ext cx="1368152" cy="646331"/>
          </a:xfrm>
          <a:prstGeom prst="rect">
            <a:avLst/>
          </a:prstGeom>
          <a:noFill/>
        </p:spPr>
        <p:txBody>
          <a:bodyPr wrap="square" rtlCol="0">
            <a:spAutoFit/>
          </a:bodyPr>
          <a:lstStyle/>
          <a:p>
            <a:pPr algn="ctr"/>
            <a:r>
              <a:rPr lang="en-US" dirty="0">
                <a:solidFill>
                  <a:srgbClr val="C20010"/>
                </a:solidFill>
              </a:rPr>
              <a:t>TSLP</a:t>
            </a:r>
          </a:p>
          <a:p>
            <a:pPr algn="ctr"/>
            <a:r>
              <a:rPr lang="en-US" dirty="0">
                <a:solidFill>
                  <a:srgbClr val="C20010"/>
                </a:solidFill>
              </a:rPr>
              <a:t>IL25 (IL17E) </a:t>
            </a:r>
          </a:p>
          <a:p>
            <a:pPr algn="ctr"/>
            <a:r>
              <a:rPr lang="en-US" dirty="0">
                <a:solidFill>
                  <a:srgbClr val="C20010"/>
                </a:solidFill>
              </a:rPr>
              <a:t>IL33, IL4</a:t>
            </a:r>
          </a:p>
        </p:txBody>
      </p:sp>
      <p:cxnSp>
        <p:nvCxnSpPr>
          <p:cNvPr id="7" name="Straight Arrow Connector 6"/>
          <p:cNvCxnSpPr/>
          <p:nvPr/>
        </p:nvCxnSpPr>
        <p:spPr>
          <a:xfrm>
            <a:off x="5087888" y="2204864"/>
            <a:ext cx="0" cy="576064"/>
          </a:xfrm>
          <a:prstGeom prst="straightConnector1">
            <a:avLst/>
          </a:prstGeom>
          <a:ln w="22225">
            <a:solidFill>
              <a:srgbClr val="C20010"/>
            </a:solidFill>
            <a:tailEnd type="triangle" w="lg" len="lg"/>
          </a:ln>
        </p:spPr>
        <p:style>
          <a:lnRef idx="1">
            <a:schemeClr val="dk1"/>
          </a:lnRef>
          <a:fillRef idx="0">
            <a:schemeClr val="dk1"/>
          </a:fillRef>
          <a:effectRef idx="0">
            <a:schemeClr val="dk1"/>
          </a:effectRef>
          <a:fontRef idx="minor">
            <a:schemeClr val="tx1"/>
          </a:fontRef>
        </p:style>
      </p:cxnSp>
      <p:cxnSp>
        <p:nvCxnSpPr>
          <p:cNvPr id="13" name="Straight Arrow Connector 12"/>
          <p:cNvCxnSpPr/>
          <p:nvPr/>
        </p:nvCxnSpPr>
        <p:spPr>
          <a:xfrm>
            <a:off x="9480376" y="2204864"/>
            <a:ext cx="0" cy="576064"/>
          </a:xfrm>
          <a:prstGeom prst="straightConnector1">
            <a:avLst/>
          </a:prstGeom>
          <a:ln w="28575">
            <a:solidFill>
              <a:srgbClr val="2F8BEC"/>
            </a:solidFill>
            <a:tailEnd type="triangle" w="lg" len="lg"/>
          </a:ln>
        </p:spPr>
        <p:style>
          <a:lnRef idx="1">
            <a:schemeClr val="dk1"/>
          </a:lnRef>
          <a:fillRef idx="0">
            <a:schemeClr val="dk1"/>
          </a:fillRef>
          <a:effectRef idx="0">
            <a:schemeClr val="dk1"/>
          </a:effectRef>
          <a:fontRef idx="minor">
            <a:schemeClr val="tx1"/>
          </a:fontRef>
        </p:style>
      </p:cxnSp>
      <p:sp>
        <p:nvSpPr>
          <p:cNvPr id="14" name="TextBox 13"/>
          <p:cNvSpPr txBox="1"/>
          <p:nvPr/>
        </p:nvSpPr>
        <p:spPr>
          <a:xfrm>
            <a:off x="8616280" y="3148391"/>
            <a:ext cx="1368152" cy="276999"/>
          </a:xfrm>
          <a:prstGeom prst="rect">
            <a:avLst/>
          </a:prstGeom>
          <a:noFill/>
        </p:spPr>
        <p:txBody>
          <a:bodyPr wrap="square" rtlCol="0">
            <a:spAutoFit/>
          </a:bodyPr>
          <a:lstStyle/>
          <a:p>
            <a:pPr algn="ctr"/>
            <a:r>
              <a:rPr lang="en-US" dirty="0">
                <a:solidFill>
                  <a:srgbClr val="2F8BEC"/>
                </a:solidFill>
              </a:rPr>
              <a:t>TNFα</a:t>
            </a:r>
          </a:p>
        </p:txBody>
      </p:sp>
      <p:sp>
        <p:nvSpPr>
          <p:cNvPr id="12" name="Nadpis 1">
            <a:extLst>
              <a:ext uri="{FF2B5EF4-FFF2-40B4-BE49-F238E27FC236}">
                <a16:creationId xmlns:a16="http://schemas.microsoft.com/office/drawing/2014/main" id="{E2239A7A-4E1B-7244-9A33-86184CBD52F8}"/>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Type 2-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high</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 type 2-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(non T2)</a:t>
            </a:r>
          </a:p>
        </p:txBody>
      </p:sp>
      <p:cxnSp>
        <p:nvCxnSpPr>
          <p:cNvPr id="59" name="Straight Arrow Connector 58">
            <a:extLst>
              <a:ext uri="{FF2B5EF4-FFF2-40B4-BE49-F238E27FC236}">
                <a16:creationId xmlns:a16="http://schemas.microsoft.com/office/drawing/2014/main" id="{CED4CA7F-1E18-9B45-AE29-1E6D33DC0819}"/>
              </a:ext>
            </a:extLst>
          </p:cNvPr>
          <p:cNvCxnSpPr/>
          <p:nvPr/>
        </p:nvCxnSpPr>
        <p:spPr>
          <a:xfrm>
            <a:off x="5087888" y="2204864"/>
            <a:ext cx="0" cy="576064"/>
          </a:xfrm>
          <a:prstGeom prst="straightConnector1">
            <a:avLst/>
          </a:prstGeom>
          <a:noFill/>
          <a:ln w="22225" cap="flat" cmpd="sng" algn="ctr">
            <a:solidFill>
              <a:srgbClr val="C20010"/>
            </a:solidFill>
            <a:prstDash val="solid"/>
            <a:tailEnd type="triangle" w="lg" len="lg"/>
          </a:ln>
          <a:effectLst/>
        </p:spPr>
      </p:cxnSp>
      <p:cxnSp>
        <p:nvCxnSpPr>
          <p:cNvPr id="60" name="Straight Arrow Connector 59">
            <a:extLst>
              <a:ext uri="{FF2B5EF4-FFF2-40B4-BE49-F238E27FC236}">
                <a16:creationId xmlns:a16="http://schemas.microsoft.com/office/drawing/2014/main" id="{E012C981-474D-7A48-85F1-22675F0AEAC1}"/>
              </a:ext>
            </a:extLst>
          </p:cNvPr>
          <p:cNvCxnSpPr/>
          <p:nvPr/>
        </p:nvCxnSpPr>
        <p:spPr>
          <a:xfrm>
            <a:off x="9480376" y="2204864"/>
            <a:ext cx="0" cy="576064"/>
          </a:xfrm>
          <a:prstGeom prst="straightConnector1">
            <a:avLst/>
          </a:prstGeom>
          <a:noFill/>
          <a:ln w="28575" cap="flat" cmpd="sng" algn="ctr">
            <a:solidFill>
              <a:srgbClr val="2F8BEC"/>
            </a:solidFill>
            <a:prstDash val="solid"/>
            <a:tailEnd type="triangle" w="lg" len="lg"/>
          </a:ln>
          <a:effectLst/>
        </p:spPr>
      </p:cxnSp>
      <p:sp>
        <p:nvSpPr>
          <p:cNvPr id="62" name="TextBox 61">
            <a:extLst>
              <a:ext uri="{FF2B5EF4-FFF2-40B4-BE49-F238E27FC236}">
                <a16:creationId xmlns:a16="http://schemas.microsoft.com/office/drawing/2014/main" id="{6F41F9AD-3729-EC45-955D-0A20C4E39C12}"/>
              </a:ext>
            </a:extLst>
          </p:cNvPr>
          <p:cNvSpPr txBox="1"/>
          <p:nvPr/>
        </p:nvSpPr>
        <p:spPr>
          <a:xfrm>
            <a:off x="8616280" y="3148391"/>
            <a:ext cx="1368152"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rgbClr val="2F8BEC"/>
                </a:solidFill>
                <a:effectLst/>
                <a:uLnTx/>
                <a:uFillTx/>
              </a:rPr>
              <a:t>TNFα</a:t>
            </a:r>
          </a:p>
        </p:txBody>
      </p:sp>
      <p:sp>
        <p:nvSpPr>
          <p:cNvPr id="63" name="TextBox 62">
            <a:extLst>
              <a:ext uri="{FF2B5EF4-FFF2-40B4-BE49-F238E27FC236}">
                <a16:creationId xmlns:a16="http://schemas.microsoft.com/office/drawing/2014/main" id="{C66E8954-53F0-E645-9F69-5EE903BB3483}"/>
              </a:ext>
            </a:extLst>
          </p:cNvPr>
          <p:cNvSpPr txBox="1"/>
          <p:nvPr/>
        </p:nvSpPr>
        <p:spPr>
          <a:xfrm>
            <a:off x="4223792" y="4514636"/>
            <a:ext cx="1296144" cy="276999"/>
          </a:xfrm>
          <a:prstGeom prst="rect">
            <a:avLst/>
          </a:prstGeom>
          <a:gradFill rotWithShape="1">
            <a:gsLst>
              <a:gs pos="0">
                <a:srgbClr val="B1A089">
                  <a:tint val="100000"/>
                  <a:shade val="100000"/>
                  <a:satMod val="130000"/>
                </a:srgbClr>
              </a:gs>
              <a:gs pos="100000">
                <a:srgbClr val="B1A089">
                  <a:tint val="50000"/>
                  <a:shade val="100000"/>
                  <a:satMod val="350000"/>
                </a:srgbClr>
              </a:gs>
            </a:gsLst>
            <a:lin ang="16200000" scaled="0"/>
          </a:gradFill>
          <a:ln w="9525" cap="flat" cmpd="sng" algn="ctr">
            <a:solidFill>
              <a:srgbClr val="B1A089">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solidFill>
                  <a:srgbClr val="2F2B20"/>
                </a:solidFill>
                <a:effectLst/>
                <a:uLnTx/>
                <a:uFillTx/>
                <a:latin typeface="Calibri"/>
                <a:ea typeface="+mn-ea"/>
                <a:cs typeface="+mn-cs"/>
              </a:rPr>
              <a:t>omalizumab</a:t>
            </a:r>
            <a:endParaRPr kumimoji="0" lang="en-US" b="1" i="0" u="none" strike="noStrike" kern="0" cap="none" spc="0" normalizeH="0" baseline="0" noProof="0" dirty="0">
              <a:ln>
                <a:noFill/>
              </a:ln>
              <a:solidFill>
                <a:srgbClr val="2F2B20"/>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62EAAF4E-9B1A-FD4A-9B1E-065E3530833A}"/>
              </a:ext>
            </a:extLst>
          </p:cNvPr>
          <p:cNvSpPr txBox="1"/>
          <p:nvPr/>
        </p:nvSpPr>
        <p:spPr>
          <a:xfrm>
            <a:off x="3647728" y="3290501"/>
            <a:ext cx="1296144" cy="276999"/>
          </a:xfrm>
          <a:prstGeom prst="rect">
            <a:avLst/>
          </a:prstGeom>
          <a:gradFill rotWithShape="1">
            <a:gsLst>
              <a:gs pos="0">
                <a:srgbClr val="B1A089">
                  <a:tint val="100000"/>
                  <a:shade val="100000"/>
                  <a:satMod val="130000"/>
                </a:srgbClr>
              </a:gs>
              <a:gs pos="100000">
                <a:srgbClr val="B1A089">
                  <a:tint val="50000"/>
                  <a:shade val="100000"/>
                  <a:satMod val="350000"/>
                </a:srgbClr>
              </a:gs>
            </a:gsLst>
            <a:lin ang="16200000" scaled="0"/>
          </a:gradFill>
          <a:ln w="9525" cap="flat" cmpd="sng" algn="ctr">
            <a:solidFill>
              <a:srgbClr val="B1A089">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solidFill>
                  <a:srgbClr val="2F2B20"/>
                </a:solidFill>
                <a:effectLst/>
                <a:uLnTx/>
                <a:uFillTx/>
                <a:latin typeface="Calibri"/>
                <a:ea typeface="+mn-ea"/>
                <a:cs typeface="+mn-cs"/>
              </a:rPr>
              <a:t>mepolizumab</a:t>
            </a:r>
            <a:endParaRPr kumimoji="0" lang="en-US" b="1" i="0" u="none" strike="noStrike" kern="0" cap="none" spc="0" normalizeH="0" baseline="0" noProof="0" dirty="0">
              <a:ln>
                <a:noFill/>
              </a:ln>
              <a:solidFill>
                <a:srgbClr val="2F2B20"/>
              </a:solidFill>
              <a:effectLst/>
              <a:uLnTx/>
              <a:uFillTx/>
              <a:latin typeface="Calibri"/>
              <a:ea typeface="+mn-ea"/>
              <a:cs typeface="+mn-cs"/>
            </a:endParaRPr>
          </a:p>
        </p:txBody>
      </p:sp>
      <p:sp>
        <p:nvSpPr>
          <p:cNvPr id="65" name="TextBox 64">
            <a:extLst>
              <a:ext uri="{FF2B5EF4-FFF2-40B4-BE49-F238E27FC236}">
                <a16:creationId xmlns:a16="http://schemas.microsoft.com/office/drawing/2014/main" id="{31AC88ED-F13E-5846-9575-A3732E2A6A3D}"/>
              </a:ext>
            </a:extLst>
          </p:cNvPr>
          <p:cNvSpPr txBox="1"/>
          <p:nvPr/>
        </p:nvSpPr>
        <p:spPr>
          <a:xfrm>
            <a:off x="3647728" y="3650541"/>
            <a:ext cx="1296144" cy="276999"/>
          </a:xfrm>
          <a:prstGeom prst="rect">
            <a:avLst/>
          </a:prstGeom>
          <a:gradFill rotWithShape="1">
            <a:gsLst>
              <a:gs pos="0">
                <a:srgbClr val="B1A089">
                  <a:tint val="100000"/>
                  <a:shade val="100000"/>
                  <a:satMod val="130000"/>
                </a:srgbClr>
              </a:gs>
              <a:gs pos="100000">
                <a:srgbClr val="B1A089">
                  <a:tint val="50000"/>
                  <a:shade val="100000"/>
                  <a:satMod val="350000"/>
                </a:srgbClr>
              </a:gs>
            </a:gsLst>
            <a:lin ang="16200000" scaled="0"/>
          </a:gradFill>
          <a:ln w="9525" cap="flat" cmpd="sng" algn="ctr">
            <a:solidFill>
              <a:srgbClr val="B1A089">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solidFill>
                  <a:srgbClr val="2F2B20"/>
                </a:solidFill>
                <a:effectLst/>
                <a:uLnTx/>
                <a:uFillTx/>
                <a:latin typeface="Calibri"/>
                <a:ea typeface="+mn-ea"/>
                <a:cs typeface="+mn-cs"/>
              </a:rPr>
              <a:t>benralizumab</a:t>
            </a:r>
            <a:endParaRPr kumimoji="0" lang="en-US" b="1" i="0" u="none" strike="noStrike" kern="0" cap="none" spc="0" normalizeH="0" baseline="0" noProof="0" dirty="0">
              <a:ln>
                <a:noFill/>
              </a:ln>
              <a:solidFill>
                <a:srgbClr val="2F2B20"/>
              </a:solidFill>
              <a:effectLst/>
              <a:uLnTx/>
              <a:uFillTx/>
              <a:latin typeface="Calibri"/>
              <a:ea typeface="+mn-ea"/>
              <a:cs typeface="+mn-cs"/>
            </a:endParaRPr>
          </a:p>
        </p:txBody>
      </p:sp>
      <p:sp>
        <p:nvSpPr>
          <p:cNvPr id="66" name="TextBox 65">
            <a:extLst>
              <a:ext uri="{FF2B5EF4-FFF2-40B4-BE49-F238E27FC236}">
                <a16:creationId xmlns:a16="http://schemas.microsoft.com/office/drawing/2014/main" id="{B8510FA4-6F5A-DC42-B656-787F0B6D96CA}"/>
              </a:ext>
            </a:extLst>
          </p:cNvPr>
          <p:cNvSpPr txBox="1"/>
          <p:nvPr/>
        </p:nvSpPr>
        <p:spPr>
          <a:xfrm>
            <a:off x="3647728" y="4010580"/>
            <a:ext cx="1296144" cy="276999"/>
          </a:xfrm>
          <a:prstGeom prst="rect">
            <a:avLst/>
          </a:prstGeom>
          <a:gradFill rotWithShape="1">
            <a:gsLst>
              <a:gs pos="0">
                <a:srgbClr val="B1A089">
                  <a:tint val="100000"/>
                  <a:shade val="100000"/>
                  <a:satMod val="130000"/>
                </a:srgbClr>
              </a:gs>
              <a:gs pos="100000">
                <a:srgbClr val="B1A089">
                  <a:tint val="50000"/>
                  <a:shade val="100000"/>
                  <a:satMod val="350000"/>
                </a:srgbClr>
              </a:gs>
            </a:gsLst>
            <a:lin ang="16200000" scaled="0"/>
          </a:gradFill>
          <a:ln w="9525" cap="flat" cmpd="sng" algn="ctr">
            <a:solidFill>
              <a:srgbClr val="B1A089">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solidFill>
                  <a:srgbClr val="2F2B20"/>
                </a:solidFill>
                <a:effectLst/>
                <a:uLnTx/>
                <a:uFillTx/>
                <a:latin typeface="Calibri"/>
                <a:ea typeface="+mn-ea"/>
                <a:cs typeface="+mn-cs"/>
              </a:rPr>
              <a:t>reslizumab</a:t>
            </a:r>
            <a:endParaRPr kumimoji="0" lang="en-US" b="1" i="0" u="none" strike="noStrike" kern="0" cap="none" spc="0" normalizeH="0" baseline="0" noProof="0" dirty="0">
              <a:ln>
                <a:noFill/>
              </a:ln>
              <a:solidFill>
                <a:srgbClr val="2F2B20"/>
              </a:solidFill>
              <a:effectLst/>
              <a:uLnTx/>
              <a:uFillTx/>
              <a:latin typeface="Calibri"/>
              <a:ea typeface="+mn-ea"/>
              <a:cs typeface="+mn-cs"/>
            </a:endParaRPr>
          </a:p>
        </p:txBody>
      </p:sp>
      <p:sp>
        <p:nvSpPr>
          <p:cNvPr id="67" name="TextBox 66">
            <a:extLst>
              <a:ext uri="{FF2B5EF4-FFF2-40B4-BE49-F238E27FC236}">
                <a16:creationId xmlns:a16="http://schemas.microsoft.com/office/drawing/2014/main" id="{C3CB8EE1-7F4C-4A40-99C0-796986B33E7C}"/>
              </a:ext>
            </a:extLst>
          </p:cNvPr>
          <p:cNvSpPr txBox="1"/>
          <p:nvPr/>
        </p:nvSpPr>
        <p:spPr>
          <a:xfrm>
            <a:off x="5231904" y="3290500"/>
            <a:ext cx="1296144" cy="276999"/>
          </a:xfrm>
          <a:prstGeom prst="rect">
            <a:avLst/>
          </a:prstGeom>
          <a:gradFill rotWithShape="1">
            <a:gsLst>
              <a:gs pos="0">
                <a:srgbClr val="B1A089">
                  <a:tint val="100000"/>
                  <a:shade val="100000"/>
                  <a:satMod val="130000"/>
                </a:srgbClr>
              </a:gs>
              <a:gs pos="100000">
                <a:srgbClr val="B1A089">
                  <a:tint val="50000"/>
                  <a:shade val="100000"/>
                  <a:satMod val="350000"/>
                </a:srgbClr>
              </a:gs>
            </a:gsLst>
            <a:lin ang="16200000" scaled="0"/>
          </a:gradFill>
          <a:ln w="9525" cap="flat" cmpd="sng" algn="ctr">
            <a:solidFill>
              <a:srgbClr val="B1A089">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solidFill>
                  <a:srgbClr val="2F2B20"/>
                </a:solidFill>
                <a:effectLst/>
                <a:uLnTx/>
                <a:uFillTx/>
                <a:latin typeface="Calibri"/>
                <a:ea typeface="+mn-ea"/>
                <a:cs typeface="+mn-cs"/>
              </a:rPr>
              <a:t>dupilumab</a:t>
            </a:r>
            <a:endParaRPr kumimoji="0" lang="en-US" b="1" i="0" u="none" strike="noStrike" kern="0" cap="none" spc="0" normalizeH="0" baseline="0" noProof="0" dirty="0">
              <a:ln>
                <a:noFill/>
              </a:ln>
              <a:solidFill>
                <a:srgbClr val="2F2B20"/>
              </a:solidFill>
              <a:effectLst/>
              <a:uLnTx/>
              <a:uFillTx/>
              <a:latin typeface="Calibri"/>
              <a:ea typeface="+mn-ea"/>
              <a:cs typeface="+mn-cs"/>
            </a:endParaRPr>
          </a:p>
        </p:txBody>
      </p:sp>
      <p:sp>
        <p:nvSpPr>
          <p:cNvPr id="68" name="TextBox 67">
            <a:extLst>
              <a:ext uri="{FF2B5EF4-FFF2-40B4-BE49-F238E27FC236}">
                <a16:creationId xmlns:a16="http://schemas.microsoft.com/office/drawing/2014/main" id="{2722C130-B51D-8947-A722-0053EBE282AE}"/>
              </a:ext>
            </a:extLst>
          </p:cNvPr>
          <p:cNvSpPr txBox="1"/>
          <p:nvPr/>
        </p:nvSpPr>
        <p:spPr>
          <a:xfrm>
            <a:off x="4295800" y="1202268"/>
            <a:ext cx="1512168" cy="276999"/>
          </a:xfrm>
          <a:prstGeom prst="rect">
            <a:avLst/>
          </a:prstGeom>
          <a:ln/>
        </p:spPr>
        <p:style>
          <a:lnRef idx="1">
            <a:schemeClr val="accent5"/>
          </a:lnRef>
          <a:fillRef idx="3">
            <a:schemeClr val="accent5"/>
          </a:fillRef>
          <a:effectRef idx="2">
            <a:schemeClr val="accent5"/>
          </a:effectRef>
          <a:fontRef idx="minor">
            <a:schemeClr val="lt1"/>
          </a:fontRef>
        </p:style>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b="1" kern="0" dirty="0">
                <a:solidFill>
                  <a:srgbClr val="FFFF00"/>
                </a:solidFill>
                <a:latin typeface="Calibri"/>
              </a:rPr>
              <a:t>t</a:t>
            </a:r>
            <a:r>
              <a:rPr kumimoji="0" lang="en-US" b="1" i="0" u="none" strike="noStrike" kern="0" cap="none" spc="0" normalizeH="0" baseline="0" noProof="0" dirty="0" err="1">
                <a:ln>
                  <a:noFill/>
                </a:ln>
                <a:solidFill>
                  <a:srgbClr val="FFFF00"/>
                </a:solidFill>
                <a:effectLst/>
                <a:uLnTx/>
                <a:uFillTx/>
                <a:latin typeface="Calibri"/>
                <a:ea typeface="+mn-ea"/>
                <a:cs typeface="+mn-cs"/>
              </a:rPr>
              <a:t>ezepelumab</a:t>
            </a:r>
            <a:r>
              <a:rPr kumimoji="0" lang="cs-CZ" b="1" i="0" u="none" strike="noStrike" kern="0" cap="none" spc="0" normalizeH="0" baseline="0" noProof="0" dirty="0">
                <a:ln>
                  <a:noFill/>
                </a:ln>
                <a:solidFill>
                  <a:srgbClr val="FFFF00"/>
                </a:solidFill>
                <a:effectLst/>
                <a:uLnTx/>
                <a:uFillTx/>
                <a:latin typeface="Calibri"/>
                <a:ea typeface="+mn-ea"/>
                <a:cs typeface="+mn-cs"/>
              </a:rPr>
              <a:t> (</a:t>
            </a:r>
            <a:r>
              <a:rPr kumimoji="0" lang="cs-CZ" b="1" i="0" u="none" strike="noStrike" kern="0" cap="none" spc="0" normalizeH="0" baseline="0" noProof="0" dirty="0" err="1">
                <a:ln>
                  <a:noFill/>
                </a:ln>
                <a:solidFill>
                  <a:srgbClr val="FFFF00"/>
                </a:solidFill>
                <a:effectLst/>
                <a:uLnTx/>
                <a:uFillTx/>
                <a:latin typeface="Calibri"/>
                <a:ea typeface="+mn-ea"/>
                <a:cs typeface="+mn-cs"/>
              </a:rPr>
              <a:t>fIII</a:t>
            </a:r>
            <a:r>
              <a:rPr kumimoji="0" lang="cs-CZ" b="1" i="0" u="none" strike="noStrike" kern="0" cap="none" spc="0" normalizeH="0" baseline="0" noProof="0" dirty="0">
                <a:ln>
                  <a:noFill/>
                </a:ln>
                <a:solidFill>
                  <a:srgbClr val="FFFF00"/>
                </a:solidFill>
                <a:effectLst/>
                <a:uLnTx/>
                <a:uFillTx/>
                <a:latin typeface="Calibri"/>
                <a:ea typeface="+mn-ea"/>
                <a:cs typeface="+mn-cs"/>
              </a:rPr>
              <a:t>)</a:t>
            </a:r>
            <a:endParaRPr kumimoji="0" lang="en-US" b="1" i="0" u="none" strike="noStrike" kern="0" cap="none" spc="0" normalizeH="0" baseline="0" noProof="0" dirty="0">
              <a:ln>
                <a:noFill/>
              </a:ln>
              <a:solidFill>
                <a:srgbClr val="FFFF00"/>
              </a:solidFill>
              <a:effectLst/>
              <a:uLnTx/>
              <a:uFillTx/>
              <a:latin typeface="Calibri"/>
              <a:ea typeface="+mn-ea"/>
              <a:cs typeface="+mn-cs"/>
            </a:endParaRPr>
          </a:p>
        </p:txBody>
      </p:sp>
      <p:sp>
        <p:nvSpPr>
          <p:cNvPr id="69" name="TextBox 68">
            <a:extLst>
              <a:ext uri="{FF2B5EF4-FFF2-40B4-BE49-F238E27FC236}">
                <a16:creationId xmlns:a16="http://schemas.microsoft.com/office/drawing/2014/main" id="{E5203F77-6018-E84B-BE78-91914F9F71A3}"/>
              </a:ext>
            </a:extLst>
          </p:cNvPr>
          <p:cNvSpPr txBox="1"/>
          <p:nvPr/>
        </p:nvSpPr>
        <p:spPr>
          <a:xfrm>
            <a:off x="3791744" y="2132857"/>
            <a:ext cx="1296144" cy="276999"/>
          </a:xfrm>
          <a:prstGeom prst="rect">
            <a:avLst/>
          </a:prstGeom>
          <a:gradFill rotWithShape="1">
            <a:gsLst>
              <a:gs pos="0">
                <a:srgbClr val="C89F5D">
                  <a:tint val="50000"/>
                  <a:satMod val="300000"/>
                </a:srgbClr>
              </a:gs>
              <a:gs pos="35000">
                <a:srgbClr val="C89F5D">
                  <a:tint val="37000"/>
                  <a:satMod val="300000"/>
                </a:srgbClr>
              </a:gs>
              <a:gs pos="100000">
                <a:srgbClr val="C89F5D">
                  <a:tint val="15000"/>
                  <a:satMod val="350000"/>
                </a:srgbClr>
              </a:gs>
            </a:gsLst>
            <a:lin ang="16200000" scaled="1"/>
          </a:gradFill>
          <a:ln w="9525" cap="flat" cmpd="sng" algn="ctr">
            <a:solidFill>
              <a:srgbClr val="C89F5D">
                <a:shade val="95000"/>
                <a:satMod val="105000"/>
              </a:srgbClr>
            </a:solidFill>
            <a:prstDash val="solid"/>
          </a:ln>
          <a:effectLst>
            <a:outerShdw blurRad="40000" dist="20000" dir="5400000" rotWithShape="0">
              <a:srgbClr val="000000">
                <a:alpha val="38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err="1">
                <a:ln>
                  <a:noFill/>
                </a:ln>
                <a:solidFill>
                  <a:srgbClr val="FF0000"/>
                </a:solidFill>
                <a:effectLst/>
                <a:uLnTx/>
                <a:uFillTx/>
                <a:latin typeface="Calibri"/>
                <a:ea typeface="+mn-ea"/>
                <a:cs typeface="+mn-cs"/>
              </a:rPr>
              <a:t>etokimab</a:t>
            </a:r>
            <a:endParaRPr kumimoji="0" lang="en-US" b="0" i="1" u="none" strike="noStrike" kern="0" cap="none" spc="0" normalizeH="0" baseline="0" noProof="0" dirty="0">
              <a:ln>
                <a:noFill/>
              </a:ln>
              <a:solidFill>
                <a:srgbClr val="FF0000"/>
              </a:solidFill>
              <a:effectLst/>
              <a:uLnTx/>
              <a:uFillTx/>
              <a:latin typeface="Calibri"/>
              <a:ea typeface="+mn-ea"/>
              <a:cs typeface="+mn-cs"/>
            </a:endParaRPr>
          </a:p>
        </p:txBody>
      </p:sp>
      <p:sp>
        <p:nvSpPr>
          <p:cNvPr id="70" name="TextBox 69">
            <a:extLst>
              <a:ext uri="{FF2B5EF4-FFF2-40B4-BE49-F238E27FC236}">
                <a16:creationId xmlns:a16="http://schemas.microsoft.com/office/drawing/2014/main" id="{86F5E599-A3E2-2C4B-BE25-4F6CDEFDDB8C}"/>
              </a:ext>
            </a:extLst>
          </p:cNvPr>
          <p:cNvSpPr txBox="1"/>
          <p:nvPr/>
        </p:nvSpPr>
        <p:spPr>
          <a:xfrm>
            <a:off x="5087888" y="2132857"/>
            <a:ext cx="1296144" cy="276999"/>
          </a:xfrm>
          <a:prstGeom prst="rect">
            <a:avLst/>
          </a:prstGeom>
          <a:gradFill rotWithShape="1">
            <a:gsLst>
              <a:gs pos="0">
                <a:srgbClr val="C89F5D">
                  <a:tint val="50000"/>
                  <a:satMod val="300000"/>
                </a:srgbClr>
              </a:gs>
              <a:gs pos="35000">
                <a:srgbClr val="C89F5D">
                  <a:tint val="37000"/>
                  <a:satMod val="300000"/>
                </a:srgbClr>
              </a:gs>
              <a:gs pos="100000">
                <a:srgbClr val="C89F5D">
                  <a:tint val="15000"/>
                  <a:satMod val="350000"/>
                </a:srgbClr>
              </a:gs>
            </a:gsLst>
            <a:lin ang="16200000" scaled="1"/>
          </a:gradFill>
          <a:ln w="9525" cap="flat" cmpd="sng" algn="ctr">
            <a:solidFill>
              <a:srgbClr val="C89F5D">
                <a:shade val="95000"/>
                <a:satMod val="105000"/>
              </a:srgbClr>
            </a:solidFill>
            <a:prstDash val="solid"/>
          </a:ln>
          <a:effectLst>
            <a:outerShdw blurRad="40000" dist="20000" dir="5400000" rotWithShape="0">
              <a:srgbClr val="000000">
                <a:alpha val="38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a:ln>
                  <a:noFill/>
                </a:ln>
                <a:solidFill>
                  <a:srgbClr val="FF0000"/>
                </a:solidFill>
                <a:effectLst/>
                <a:uLnTx/>
                <a:uFillTx/>
                <a:latin typeface="Calibri"/>
                <a:ea typeface="+mn-ea"/>
                <a:cs typeface="+mn-cs"/>
              </a:rPr>
              <a:t>ABM125</a:t>
            </a:r>
          </a:p>
        </p:txBody>
      </p:sp>
      <p:sp>
        <p:nvSpPr>
          <p:cNvPr id="71" name="TextBox 70">
            <a:extLst>
              <a:ext uri="{FF2B5EF4-FFF2-40B4-BE49-F238E27FC236}">
                <a16:creationId xmlns:a16="http://schemas.microsoft.com/office/drawing/2014/main" id="{AE8DFA29-FBD4-8546-92B4-1A803B99E838}"/>
              </a:ext>
            </a:extLst>
          </p:cNvPr>
          <p:cNvSpPr txBox="1"/>
          <p:nvPr/>
        </p:nvSpPr>
        <p:spPr>
          <a:xfrm>
            <a:off x="4583832" y="5157193"/>
            <a:ext cx="1296144" cy="276999"/>
          </a:xfrm>
          <a:prstGeom prst="rect">
            <a:avLst/>
          </a:prstGeom>
          <a:gradFill rotWithShape="1">
            <a:gsLst>
              <a:gs pos="0">
                <a:srgbClr val="C89F5D">
                  <a:tint val="50000"/>
                  <a:satMod val="300000"/>
                </a:srgbClr>
              </a:gs>
              <a:gs pos="35000">
                <a:srgbClr val="C89F5D">
                  <a:tint val="37000"/>
                  <a:satMod val="300000"/>
                </a:srgbClr>
              </a:gs>
              <a:gs pos="100000">
                <a:srgbClr val="C89F5D">
                  <a:tint val="15000"/>
                  <a:satMod val="350000"/>
                </a:srgbClr>
              </a:gs>
            </a:gsLst>
            <a:lin ang="16200000" scaled="1"/>
          </a:gradFill>
          <a:ln w="9525" cap="flat" cmpd="sng" algn="ctr">
            <a:solidFill>
              <a:srgbClr val="C89F5D">
                <a:shade val="95000"/>
                <a:satMod val="105000"/>
              </a:srgbClr>
            </a:solidFill>
            <a:prstDash val="solid"/>
          </a:ln>
          <a:effectLst>
            <a:outerShdw blurRad="40000" dist="20000" dir="5400000" rotWithShape="0">
              <a:srgbClr val="000000">
                <a:alpha val="38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a:ln>
                  <a:noFill/>
                </a:ln>
                <a:solidFill>
                  <a:srgbClr val="FF0000"/>
                </a:solidFill>
                <a:effectLst/>
                <a:uLnTx/>
                <a:uFillTx/>
                <a:latin typeface="Calibri"/>
                <a:ea typeface="+mn-ea"/>
                <a:cs typeface="+mn-cs"/>
              </a:rPr>
              <a:t>MEDI-528 (IL9)</a:t>
            </a:r>
          </a:p>
        </p:txBody>
      </p:sp>
      <p:sp>
        <p:nvSpPr>
          <p:cNvPr id="72" name="TextBox 71">
            <a:extLst>
              <a:ext uri="{FF2B5EF4-FFF2-40B4-BE49-F238E27FC236}">
                <a16:creationId xmlns:a16="http://schemas.microsoft.com/office/drawing/2014/main" id="{8740E339-EDE1-D844-BD87-447C68F6FD06}"/>
              </a:ext>
            </a:extLst>
          </p:cNvPr>
          <p:cNvSpPr txBox="1"/>
          <p:nvPr/>
        </p:nvSpPr>
        <p:spPr>
          <a:xfrm>
            <a:off x="8832304" y="2132857"/>
            <a:ext cx="1296144"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err="1">
                <a:ln>
                  <a:noFill/>
                </a:ln>
                <a:solidFill>
                  <a:srgbClr val="000090"/>
                </a:solidFill>
                <a:effectLst/>
                <a:uLnTx/>
                <a:uFillTx/>
                <a:latin typeface="Calibri"/>
                <a:ea typeface="+mn-ea"/>
                <a:cs typeface="+mn-cs"/>
              </a:rPr>
              <a:t>anakinra</a:t>
            </a:r>
            <a:endParaRPr kumimoji="0" lang="en-US" b="0" i="1" u="none" strike="noStrike" kern="0" cap="none" spc="0" normalizeH="0" baseline="0" noProof="0" dirty="0">
              <a:ln>
                <a:noFill/>
              </a:ln>
              <a:solidFill>
                <a:srgbClr val="000090"/>
              </a:solidFill>
              <a:effectLst/>
              <a:uLnTx/>
              <a:uFillTx/>
              <a:latin typeface="Calibri"/>
              <a:ea typeface="+mn-ea"/>
              <a:cs typeface="+mn-cs"/>
            </a:endParaRPr>
          </a:p>
        </p:txBody>
      </p:sp>
      <p:sp>
        <p:nvSpPr>
          <p:cNvPr id="73" name="TextBox 72">
            <a:extLst>
              <a:ext uri="{FF2B5EF4-FFF2-40B4-BE49-F238E27FC236}">
                <a16:creationId xmlns:a16="http://schemas.microsoft.com/office/drawing/2014/main" id="{78E9341C-9DCE-0E43-96B3-BD0310EAC55A}"/>
              </a:ext>
            </a:extLst>
          </p:cNvPr>
          <p:cNvSpPr txBox="1"/>
          <p:nvPr/>
        </p:nvSpPr>
        <p:spPr>
          <a:xfrm>
            <a:off x="7968208" y="1052737"/>
            <a:ext cx="1296144"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err="1">
                <a:ln>
                  <a:noFill/>
                </a:ln>
                <a:solidFill>
                  <a:srgbClr val="000090"/>
                </a:solidFill>
                <a:effectLst/>
                <a:uLnTx/>
                <a:uFillTx/>
                <a:latin typeface="Calibri"/>
                <a:ea typeface="+mn-ea"/>
                <a:cs typeface="+mn-cs"/>
              </a:rPr>
              <a:t>fresolimumab</a:t>
            </a:r>
            <a:endParaRPr kumimoji="0" lang="en-US" b="0" i="1" u="none" strike="noStrike" kern="0" cap="none" spc="0" normalizeH="0" baseline="0" noProof="0" dirty="0">
              <a:ln>
                <a:noFill/>
              </a:ln>
              <a:solidFill>
                <a:srgbClr val="000090"/>
              </a:solidFill>
              <a:effectLst/>
              <a:uLnTx/>
              <a:uFillTx/>
              <a:latin typeface="Calibri"/>
              <a:ea typeface="+mn-ea"/>
              <a:cs typeface="+mn-cs"/>
            </a:endParaRPr>
          </a:p>
        </p:txBody>
      </p:sp>
      <p:sp>
        <p:nvSpPr>
          <p:cNvPr id="74" name="TextBox 73">
            <a:extLst>
              <a:ext uri="{FF2B5EF4-FFF2-40B4-BE49-F238E27FC236}">
                <a16:creationId xmlns:a16="http://schemas.microsoft.com/office/drawing/2014/main" id="{95B64143-9544-7D42-B18F-73D549DD2B21}"/>
              </a:ext>
            </a:extLst>
          </p:cNvPr>
          <p:cNvSpPr txBox="1"/>
          <p:nvPr/>
        </p:nvSpPr>
        <p:spPr>
          <a:xfrm>
            <a:off x="9455762" y="1047220"/>
            <a:ext cx="1392766"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b="0" i="1" u="none" strike="noStrike" kern="0" cap="none" spc="0" normalizeH="0" baseline="0" noProof="0" dirty="0" err="1">
                <a:ln>
                  <a:noFill/>
                </a:ln>
                <a:solidFill>
                  <a:srgbClr val="000090"/>
                </a:solidFill>
                <a:effectLst/>
                <a:uLnTx/>
                <a:uFillTx/>
                <a:latin typeface="Calibri"/>
                <a:ea typeface="+mn-ea"/>
                <a:cs typeface="+mn-cs"/>
              </a:rPr>
              <a:t>tocilizumab</a:t>
            </a:r>
            <a:r>
              <a:rPr lang="cs-CZ" i="1" kern="0" dirty="0">
                <a:solidFill>
                  <a:srgbClr val="000090"/>
                </a:solidFill>
                <a:latin typeface="Calibri"/>
                <a:ea typeface="+mn-ea"/>
              </a:rPr>
              <a:t> (</a:t>
            </a:r>
            <a:r>
              <a:rPr lang="cs-CZ" i="1" kern="0" dirty="0" err="1">
                <a:solidFill>
                  <a:srgbClr val="000090"/>
                </a:solidFill>
                <a:latin typeface="Calibri"/>
                <a:ea typeface="+mn-ea"/>
              </a:rPr>
              <a:t>fII</a:t>
            </a:r>
            <a:r>
              <a:rPr lang="cs-CZ" i="1" kern="0" dirty="0">
                <a:solidFill>
                  <a:srgbClr val="000090"/>
                </a:solidFill>
                <a:latin typeface="Calibri"/>
                <a:ea typeface="+mn-ea"/>
              </a:rPr>
              <a:t>)</a:t>
            </a:r>
            <a:endParaRPr kumimoji="0" lang="en-US" b="0" i="1" u="none" strike="noStrike" kern="0" cap="none" spc="0" normalizeH="0" baseline="0" noProof="0" dirty="0">
              <a:ln>
                <a:noFill/>
              </a:ln>
              <a:solidFill>
                <a:srgbClr val="000090"/>
              </a:solidFill>
              <a:effectLst/>
              <a:uLnTx/>
              <a:uFillTx/>
              <a:latin typeface="Calibri"/>
              <a:ea typeface="+mn-ea"/>
              <a:cs typeface="+mn-cs"/>
            </a:endParaRPr>
          </a:p>
        </p:txBody>
      </p:sp>
      <p:sp>
        <p:nvSpPr>
          <p:cNvPr id="75" name="TextBox 74">
            <a:extLst>
              <a:ext uri="{FF2B5EF4-FFF2-40B4-BE49-F238E27FC236}">
                <a16:creationId xmlns:a16="http://schemas.microsoft.com/office/drawing/2014/main" id="{7788654D-9D49-5143-9E23-0E634E3C30B3}"/>
              </a:ext>
            </a:extLst>
          </p:cNvPr>
          <p:cNvSpPr txBox="1"/>
          <p:nvPr/>
        </p:nvSpPr>
        <p:spPr>
          <a:xfrm>
            <a:off x="8040216" y="764705"/>
            <a:ext cx="1368152"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cs-CZ" i="1" kern="0" dirty="0" err="1">
                <a:solidFill>
                  <a:srgbClr val="000090"/>
                </a:solidFill>
                <a:latin typeface="Calibri"/>
                <a:ea typeface="+mn-ea"/>
              </a:rPr>
              <a:t>risankizumab</a:t>
            </a:r>
            <a:r>
              <a:rPr lang="cs-CZ" i="1" kern="0" dirty="0">
                <a:solidFill>
                  <a:srgbClr val="000090"/>
                </a:solidFill>
                <a:latin typeface="Calibri"/>
                <a:ea typeface="+mn-ea"/>
              </a:rPr>
              <a:t> (</a:t>
            </a:r>
            <a:r>
              <a:rPr lang="cs-CZ" i="1" kern="0" dirty="0" err="1">
                <a:solidFill>
                  <a:srgbClr val="000090"/>
                </a:solidFill>
                <a:latin typeface="Calibri"/>
                <a:ea typeface="+mn-ea"/>
              </a:rPr>
              <a:t>fIIa</a:t>
            </a:r>
            <a:r>
              <a:rPr lang="cs-CZ" i="1" kern="0" dirty="0">
                <a:solidFill>
                  <a:srgbClr val="000090"/>
                </a:solidFill>
                <a:latin typeface="Calibri"/>
                <a:ea typeface="+mn-ea"/>
              </a:rPr>
              <a:t>)</a:t>
            </a:r>
            <a:endParaRPr kumimoji="0" lang="en-US" b="0" i="1" u="none" strike="noStrike" kern="0" cap="none" spc="0" normalizeH="0" baseline="0" noProof="0" dirty="0">
              <a:ln>
                <a:noFill/>
              </a:ln>
              <a:solidFill>
                <a:srgbClr val="000090"/>
              </a:solidFill>
              <a:effectLst/>
              <a:uLnTx/>
              <a:uFillTx/>
              <a:latin typeface="Calibri"/>
              <a:ea typeface="+mn-ea"/>
              <a:cs typeface="+mn-cs"/>
            </a:endParaRPr>
          </a:p>
        </p:txBody>
      </p:sp>
      <p:sp>
        <p:nvSpPr>
          <p:cNvPr id="76" name="TextBox 75">
            <a:extLst>
              <a:ext uri="{FF2B5EF4-FFF2-40B4-BE49-F238E27FC236}">
                <a16:creationId xmlns:a16="http://schemas.microsoft.com/office/drawing/2014/main" id="{0E478C1F-B05F-6C44-8F9B-2EDD3CCBA85D}"/>
              </a:ext>
            </a:extLst>
          </p:cNvPr>
          <p:cNvSpPr txBox="1"/>
          <p:nvPr/>
        </p:nvSpPr>
        <p:spPr>
          <a:xfrm>
            <a:off x="9408368" y="3356993"/>
            <a:ext cx="1296144"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err="1">
                <a:ln>
                  <a:noFill/>
                </a:ln>
                <a:solidFill>
                  <a:srgbClr val="000090"/>
                </a:solidFill>
                <a:effectLst/>
                <a:uLnTx/>
                <a:uFillTx/>
                <a:latin typeface="Calibri"/>
                <a:ea typeface="+mn-ea"/>
                <a:cs typeface="+mn-cs"/>
              </a:rPr>
              <a:t>brodalumab</a:t>
            </a:r>
            <a:r>
              <a:rPr kumimoji="0" lang="cs-CZ" b="0" i="1" u="none" strike="noStrike" kern="0" cap="none" spc="0" normalizeH="0" baseline="0" noProof="0" dirty="0">
                <a:ln>
                  <a:noFill/>
                </a:ln>
                <a:solidFill>
                  <a:srgbClr val="000090"/>
                </a:solidFill>
                <a:effectLst/>
                <a:uLnTx/>
                <a:uFillTx/>
                <a:latin typeface="Calibri"/>
                <a:ea typeface="+mn-ea"/>
                <a:cs typeface="+mn-cs"/>
              </a:rPr>
              <a:t> (</a:t>
            </a:r>
            <a:r>
              <a:rPr kumimoji="0" lang="cs-CZ" b="0" i="1" u="none" strike="noStrike" kern="0" cap="none" spc="0" normalizeH="0" baseline="0" noProof="0" dirty="0" err="1">
                <a:ln>
                  <a:noFill/>
                </a:ln>
                <a:solidFill>
                  <a:srgbClr val="000090"/>
                </a:solidFill>
                <a:effectLst/>
                <a:uLnTx/>
                <a:uFillTx/>
                <a:latin typeface="Calibri"/>
                <a:ea typeface="+mn-ea"/>
                <a:cs typeface="+mn-cs"/>
              </a:rPr>
              <a:t>fIIa</a:t>
            </a:r>
            <a:r>
              <a:rPr kumimoji="0" lang="cs-CZ" b="0" i="1" u="none" strike="noStrike" kern="0" cap="none" spc="0" normalizeH="0" baseline="0" noProof="0" dirty="0">
                <a:ln>
                  <a:noFill/>
                </a:ln>
                <a:solidFill>
                  <a:srgbClr val="000090"/>
                </a:solidFill>
                <a:effectLst/>
                <a:uLnTx/>
                <a:uFillTx/>
                <a:latin typeface="Calibri"/>
                <a:ea typeface="+mn-ea"/>
                <a:cs typeface="+mn-cs"/>
              </a:rPr>
              <a:t>)</a:t>
            </a:r>
            <a:endParaRPr kumimoji="0" lang="en-US" b="0" i="1" u="none" strike="noStrike" kern="0" cap="none" spc="0" normalizeH="0" baseline="0" noProof="0" dirty="0">
              <a:ln>
                <a:noFill/>
              </a:ln>
              <a:solidFill>
                <a:srgbClr val="000090"/>
              </a:solidFill>
              <a:effectLst/>
              <a:uLnTx/>
              <a:uFillTx/>
              <a:latin typeface="Calibri"/>
              <a:ea typeface="+mn-ea"/>
              <a:cs typeface="+mn-cs"/>
            </a:endParaRPr>
          </a:p>
        </p:txBody>
      </p:sp>
      <p:sp>
        <p:nvSpPr>
          <p:cNvPr id="77" name="TextBox 76">
            <a:extLst>
              <a:ext uri="{FF2B5EF4-FFF2-40B4-BE49-F238E27FC236}">
                <a16:creationId xmlns:a16="http://schemas.microsoft.com/office/drawing/2014/main" id="{71BDB33F-7E74-4D4C-9D86-2F03A4B281FF}"/>
              </a:ext>
            </a:extLst>
          </p:cNvPr>
          <p:cNvSpPr txBox="1"/>
          <p:nvPr/>
        </p:nvSpPr>
        <p:spPr>
          <a:xfrm>
            <a:off x="9408368" y="3645025"/>
            <a:ext cx="1296144"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err="1">
                <a:ln>
                  <a:noFill/>
                </a:ln>
                <a:solidFill>
                  <a:srgbClr val="000090"/>
                </a:solidFill>
                <a:effectLst/>
                <a:uLnTx/>
                <a:uFillTx/>
                <a:latin typeface="Calibri"/>
                <a:ea typeface="+mn-ea"/>
                <a:cs typeface="+mn-cs"/>
              </a:rPr>
              <a:t>secukinumab</a:t>
            </a:r>
            <a:endParaRPr kumimoji="0" lang="en-US" b="0" i="1" u="none" strike="noStrike" kern="0" cap="none" spc="0" normalizeH="0" baseline="0" noProof="0" dirty="0">
              <a:ln>
                <a:noFill/>
              </a:ln>
              <a:solidFill>
                <a:srgbClr val="000090"/>
              </a:solidFill>
              <a:effectLst/>
              <a:uLnTx/>
              <a:uFillTx/>
              <a:latin typeface="Calibri"/>
              <a:ea typeface="+mn-ea"/>
              <a:cs typeface="+mn-cs"/>
            </a:endParaRPr>
          </a:p>
        </p:txBody>
      </p:sp>
      <p:sp>
        <p:nvSpPr>
          <p:cNvPr id="78" name="TextBox 77">
            <a:extLst>
              <a:ext uri="{FF2B5EF4-FFF2-40B4-BE49-F238E27FC236}">
                <a16:creationId xmlns:a16="http://schemas.microsoft.com/office/drawing/2014/main" id="{04ABF76B-E62B-6C40-B680-8A23204CCA3D}"/>
              </a:ext>
            </a:extLst>
          </p:cNvPr>
          <p:cNvSpPr txBox="1"/>
          <p:nvPr/>
        </p:nvSpPr>
        <p:spPr>
          <a:xfrm>
            <a:off x="8184232" y="4149081"/>
            <a:ext cx="1296144"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cs-CZ" i="1" kern="0" dirty="0" err="1">
                <a:solidFill>
                  <a:srgbClr val="000090"/>
                </a:solidFill>
                <a:latin typeface="Calibri"/>
                <a:ea typeface="+mn-ea"/>
              </a:rPr>
              <a:t>lenzilumab</a:t>
            </a:r>
            <a:r>
              <a:rPr lang="cs-CZ" i="1" kern="0" dirty="0">
                <a:solidFill>
                  <a:srgbClr val="000090"/>
                </a:solidFill>
                <a:latin typeface="Calibri"/>
                <a:ea typeface="+mn-ea"/>
              </a:rPr>
              <a:t> (</a:t>
            </a:r>
            <a:r>
              <a:rPr lang="cs-CZ" i="1" kern="0" dirty="0" err="1">
                <a:solidFill>
                  <a:srgbClr val="000090"/>
                </a:solidFill>
                <a:latin typeface="Calibri"/>
                <a:ea typeface="+mn-ea"/>
              </a:rPr>
              <a:t>fII</a:t>
            </a:r>
            <a:r>
              <a:rPr lang="cs-CZ" i="1" kern="0" dirty="0">
                <a:solidFill>
                  <a:srgbClr val="000090"/>
                </a:solidFill>
                <a:latin typeface="Calibri"/>
                <a:ea typeface="+mn-ea"/>
              </a:rPr>
              <a:t>)</a:t>
            </a:r>
            <a:endParaRPr kumimoji="0" lang="en-US" b="0" i="1" u="none" strike="noStrike" kern="0" cap="none" spc="0" normalizeH="0" baseline="0" noProof="0" dirty="0">
              <a:ln>
                <a:noFill/>
              </a:ln>
              <a:solidFill>
                <a:srgbClr val="000090"/>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223FD8DE-D88B-BA43-9D86-F13D60A845E1}"/>
              </a:ext>
            </a:extLst>
          </p:cNvPr>
          <p:cNvSpPr txBox="1"/>
          <p:nvPr/>
        </p:nvSpPr>
        <p:spPr>
          <a:xfrm>
            <a:off x="9408368" y="4581129"/>
            <a:ext cx="1296144"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err="1">
                <a:ln>
                  <a:noFill/>
                </a:ln>
                <a:solidFill>
                  <a:srgbClr val="000090"/>
                </a:solidFill>
                <a:effectLst/>
                <a:uLnTx/>
                <a:uFillTx/>
                <a:latin typeface="Calibri"/>
                <a:ea typeface="+mn-ea"/>
                <a:cs typeface="+mn-cs"/>
              </a:rPr>
              <a:t>etanercept</a:t>
            </a:r>
            <a:endParaRPr kumimoji="0" lang="en-US" b="0" i="1" u="none" strike="noStrike" kern="0" cap="none" spc="0" normalizeH="0" baseline="0" noProof="0" dirty="0">
              <a:ln>
                <a:noFill/>
              </a:ln>
              <a:solidFill>
                <a:srgbClr val="000090"/>
              </a:solidFill>
              <a:effectLst/>
              <a:uLnTx/>
              <a:uFillTx/>
              <a:latin typeface="Calibri"/>
              <a:ea typeface="+mn-ea"/>
              <a:cs typeface="+mn-cs"/>
            </a:endParaRPr>
          </a:p>
        </p:txBody>
      </p:sp>
      <p:sp>
        <p:nvSpPr>
          <p:cNvPr id="80" name="TextBox 79">
            <a:extLst>
              <a:ext uri="{FF2B5EF4-FFF2-40B4-BE49-F238E27FC236}">
                <a16:creationId xmlns:a16="http://schemas.microsoft.com/office/drawing/2014/main" id="{809EDDD2-157A-D74F-AAA1-10F8669D505F}"/>
              </a:ext>
            </a:extLst>
          </p:cNvPr>
          <p:cNvSpPr txBox="1"/>
          <p:nvPr/>
        </p:nvSpPr>
        <p:spPr>
          <a:xfrm>
            <a:off x="9408368" y="4880194"/>
            <a:ext cx="1296144"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a:ln>
                  <a:noFill/>
                </a:ln>
                <a:solidFill>
                  <a:srgbClr val="000090"/>
                </a:solidFill>
                <a:effectLst/>
                <a:uLnTx/>
                <a:uFillTx/>
                <a:latin typeface="Calibri"/>
                <a:ea typeface="+mn-ea"/>
                <a:cs typeface="+mn-cs"/>
              </a:rPr>
              <a:t>infliximab</a:t>
            </a:r>
          </a:p>
        </p:txBody>
      </p:sp>
      <p:sp>
        <p:nvSpPr>
          <p:cNvPr id="81" name="TextBox 80">
            <a:extLst>
              <a:ext uri="{FF2B5EF4-FFF2-40B4-BE49-F238E27FC236}">
                <a16:creationId xmlns:a16="http://schemas.microsoft.com/office/drawing/2014/main" id="{E62033D0-B43D-B84A-B87F-ABA7797230D3}"/>
              </a:ext>
            </a:extLst>
          </p:cNvPr>
          <p:cNvSpPr txBox="1"/>
          <p:nvPr/>
        </p:nvSpPr>
        <p:spPr>
          <a:xfrm>
            <a:off x="9408368" y="5157193"/>
            <a:ext cx="1296144"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err="1">
                <a:ln>
                  <a:noFill/>
                </a:ln>
                <a:solidFill>
                  <a:srgbClr val="000090"/>
                </a:solidFill>
                <a:effectLst/>
                <a:uLnTx/>
                <a:uFillTx/>
                <a:latin typeface="Calibri"/>
                <a:ea typeface="+mn-ea"/>
                <a:cs typeface="+mn-cs"/>
              </a:rPr>
              <a:t>golimumab</a:t>
            </a:r>
            <a:r>
              <a:rPr kumimoji="0" lang="cs-CZ" b="0" i="1" u="none" strike="noStrike" kern="0" cap="none" spc="0" normalizeH="0" baseline="0" noProof="0" dirty="0">
                <a:ln>
                  <a:noFill/>
                </a:ln>
                <a:solidFill>
                  <a:srgbClr val="000090"/>
                </a:solidFill>
                <a:effectLst/>
                <a:uLnTx/>
                <a:uFillTx/>
                <a:latin typeface="Calibri"/>
                <a:ea typeface="+mn-ea"/>
                <a:cs typeface="+mn-cs"/>
              </a:rPr>
              <a:t> (</a:t>
            </a:r>
            <a:r>
              <a:rPr kumimoji="0" lang="cs-CZ" b="0" i="1" u="none" strike="noStrike" kern="0" cap="none" spc="0" normalizeH="0" baseline="0" noProof="0" dirty="0" err="1">
                <a:ln>
                  <a:noFill/>
                </a:ln>
                <a:solidFill>
                  <a:srgbClr val="000090"/>
                </a:solidFill>
                <a:effectLst/>
                <a:uLnTx/>
                <a:uFillTx/>
                <a:latin typeface="Calibri"/>
                <a:ea typeface="+mn-ea"/>
                <a:cs typeface="+mn-cs"/>
              </a:rPr>
              <a:t>fII</a:t>
            </a:r>
            <a:r>
              <a:rPr kumimoji="0" lang="cs-CZ" b="0" i="1" u="none" strike="noStrike" kern="0" cap="none" spc="0" normalizeH="0" baseline="0" noProof="0" dirty="0">
                <a:ln>
                  <a:noFill/>
                </a:ln>
                <a:solidFill>
                  <a:srgbClr val="000090"/>
                </a:solidFill>
                <a:effectLst/>
                <a:uLnTx/>
                <a:uFillTx/>
                <a:latin typeface="Calibri"/>
                <a:ea typeface="+mn-ea"/>
                <a:cs typeface="+mn-cs"/>
              </a:rPr>
              <a:t>)</a:t>
            </a:r>
            <a:endParaRPr kumimoji="0" lang="en-US" b="0" i="1" u="none" strike="noStrike" kern="0" cap="none" spc="0" normalizeH="0" baseline="0" noProof="0" dirty="0">
              <a:ln>
                <a:noFill/>
              </a:ln>
              <a:solidFill>
                <a:srgbClr val="000090"/>
              </a:solidFill>
              <a:effectLst/>
              <a:uLnTx/>
              <a:uFillTx/>
              <a:latin typeface="Calibri"/>
              <a:ea typeface="+mn-ea"/>
              <a:cs typeface="+mn-cs"/>
            </a:endParaRPr>
          </a:p>
        </p:txBody>
      </p:sp>
      <p:sp>
        <p:nvSpPr>
          <p:cNvPr id="82" name="TextBox 81">
            <a:extLst>
              <a:ext uri="{FF2B5EF4-FFF2-40B4-BE49-F238E27FC236}">
                <a16:creationId xmlns:a16="http://schemas.microsoft.com/office/drawing/2014/main" id="{1530EBB5-A3D7-B04F-AB9D-317FDA8170A0}"/>
              </a:ext>
            </a:extLst>
          </p:cNvPr>
          <p:cNvSpPr txBox="1"/>
          <p:nvPr/>
        </p:nvSpPr>
        <p:spPr>
          <a:xfrm>
            <a:off x="4439816" y="2420889"/>
            <a:ext cx="1296144" cy="276999"/>
          </a:xfrm>
          <a:prstGeom prst="rect">
            <a:avLst/>
          </a:prstGeom>
          <a:gradFill rotWithShape="1">
            <a:gsLst>
              <a:gs pos="0">
                <a:srgbClr val="C89F5D">
                  <a:tint val="50000"/>
                  <a:satMod val="300000"/>
                </a:srgbClr>
              </a:gs>
              <a:gs pos="35000">
                <a:srgbClr val="C89F5D">
                  <a:tint val="37000"/>
                  <a:satMod val="300000"/>
                </a:srgbClr>
              </a:gs>
              <a:gs pos="100000">
                <a:srgbClr val="C89F5D">
                  <a:tint val="15000"/>
                  <a:satMod val="350000"/>
                </a:srgbClr>
              </a:gs>
            </a:gsLst>
            <a:lin ang="16200000" scaled="1"/>
          </a:gradFill>
          <a:ln w="9525" cap="flat" cmpd="sng" algn="ctr">
            <a:solidFill>
              <a:srgbClr val="C89F5D">
                <a:shade val="95000"/>
                <a:satMod val="105000"/>
              </a:srgbClr>
            </a:solidFill>
            <a:prstDash val="solid"/>
          </a:ln>
          <a:effectLst>
            <a:outerShdw blurRad="40000" dist="20000" dir="5400000" rotWithShape="0">
              <a:srgbClr val="000000">
                <a:alpha val="38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a:ln>
                  <a:noFill/>
                </a:ln>
                <a:solidFill>
                  <a:srgbClr val="FF0000"/>
                </a:solidFill>
                <a:effectLst/>
                <a:uLnTx/>
                <a:uFillTx/>
                <a:latin typeface="Calibri"/>
                <a:ea typeface="+mn-ea"/>
                <a:cs typeface="+mn-cs"/>
              </a:rPr>
              <a:t>SB010 (GATA3)</a:t>
            </a:r>
          </a:p>
        </p:txBody>
      </p:sp>
      <p:sp>
        <p:nvSpPr>
          <p:cNvPr id="83" name="TextBox 82">
            <a:extLst>
              <a:ext uri="{FF2B5EF4-FFF2-40B4-BE49-F238E27FC236}">
                <a16:creationId xmlns:a16="http://schemas.microsoft.com/office/drawing/2014/main" id="{9EC35966-1592-0C49-AC6B-97F942966B42}"/>
              </a:ext>
            </a:extLst>
          </p:cNvPr>
          <p:cNvSpPr txBox="1"/>
          <p:nvPr/>
        </p:nvSpPr>
        <p:spPr>
          <a:xfrm>
            <a:off x="5231904" y="3933057"/>
            <a:ext cx="1296144" cy="276999"/>
          </a:xfrm>
          <a:prstGeom prst="rect">
            <a:avLst/>
          </a:prstGeom>
          <a:gradFill rotWithShape="1">
            <a:gsLst>
              <a:gs pos="0">
                <a:srgbClr val="C89F5D">
                  <a:tint val="50000"/>
                  <a:satMod val="300000"/>
                </a:srgbClr>
              </a:gs>
              <a:gs pos="35000">
                <a:srgbClr val="C89F5D">
                  <a:tint val="37000"/>
                  <a:satMod val="300000"/>
                </a:srgbClr>
              </a:gs>
              <a:gs pos="100000">
                <a:srgbClr val="C89F5D">
                  <a:tint val="15000"/>
                  <a:satMod val="350000"/>
                </a:srgbClr>
              </a:gs>
            </a:gsLst>
            <a:lin ang="16200000" scaled="1"/>
          </a:gradFill>
          <a:ln w="9525" cap="flat" cmpd="sng" algn="ctr">
            <a:solidFill>
              <a:srgbClr val="C89F5D">
                <a:shade val="95000"/>
                <a:satMod val="105000"/>
              </a:srgbClr>
            </a:solidFill>
            <a:prstDash val="solid"/>
          </a:ln>
          <a:effectLst>
            <a:outerShdw blurRad="40000" dist="20000" dir="5400000" rotWithShape="0">
              <a:srgbClr val="000000">
                <a:alpha val="38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err="1">
                <a:ln>
                  <a:noFill/>
                </a:ln>
                <a:solidFill>
                  <a:srgbClr val="FF0000"/>
                </a:solidFill>
                <a:effectLst/>
                <a:uLnTx/>
                <a:uFillTx/>
                <a:latin typeface="Calibri"/>
                <a:ea typeface="+mn-ea"/>
                <a:cs typeface="+mn-cs"/>
              </a:rPr>
              <a:t>bertilimumab</a:t>
            </a:r>
            <a:endParaRPr kumimoji="0" lang="en-US" b="0" i="1" u="none" strike="noStrike" kern="0" cap="none" spc="0" normalizeH="0" baseline="0" noProof="0" dirty="0">
              <a:ln>
                <a:noFill/>
              </a:ln>
              <a:solidFill>
                <a:srgbClr val="FF0000"/>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3EFB2FFF-F6B6-DA46-8039-14CAE6CA44D0}"/>
              </a:ext>
            </a:extLst>
          </p:cNvPr>
          <p:cNvSpPr txBox="1"/>
          <p:nvPr/>
        </p:nvSpPr>
        <p:spPr>
          <a:xfrm>
            <a:off x="4367808" y="1486526"/>
            <a:ext cx="1368152"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rgbClr val="C20010"/>
                </a:solidFill>
                <a:effectLst/>
                <a:uLnTx/>
                <a:uFillTx/>
              </a:rPr>
              <a:t>TSLP</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rgbClr val="C20010"/>
                </a:solidFill>
                <a:effectLst/>
                <a:uLnTx/>
                <a:uFillTx/>
              </a:rPr>
              <a:t>IL25 (IL17E)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dirty="0">
                <a:ln>
                  <a:noFill/>
                </a:ln>
                <a:solidFill>
                  <a:srgbClr val="C20010"/>
                </a:solidFill>
                <a:effectLst/>
                <a:uLnTx/>
                <a:uFillTx/>
              </a:rPr>
              <a:t>IL33, IL4</a:t>
            </a:r>
          </a:p>
        </p:txBody>
      </p:sp>
      <p:sp>
        <p:nvSpPr>
          <p:cNvPr id="85" name="TextBox 84">
            <a:extLst>
              <a:ext uri="{FF2B5EF4-FFF2-40B4-BE49-F238E27FC236}">
                <a16:creationId xmlns:a16="http://schemas.microsoft.com/office/drawing/2014/main" id="{07C19C69-5E70-7E49-84AE-BAE6B382E6AD}"/>
              </a:ext>
            </a:extLst>
          </p:cNvPr>
          <p:cNvSpPr txBox="1"/>
          <p:nvPr/>
        </p:nvSpPr>
        <p:spPr>
          <a:xfrm>
            <a:off x="6888088" y="3212977"/>
            <a:ext cx="1296144" cy="276999"/>
          </a:xfrm>
          <a:prstGeom prst="rect">
            <a:avLst/>
          </a:prstGeom>
          <a:gradFill rotWithShape="1">
            <a:gsLst>
              <a:gs pos="25000">
                <a:srgbClr val="FFCEBE"/>
              </a:gs>
              <a:gs pos="100000">
                <a:srgbClr val="9CBEBD">
                  <a:tint val="50000"/>
                  <a:shade val="100000"/>
                  <a:satMod val="350000"/>
                </a:srgbClr>
              </a:gs>
              <a:gs pos="71000">
                <a:srgbClr val="9CBEBD">
                  <a:tint val="100000"/>
                  <a:shade val="100000"/>
                  <a:satMod val="130000"/>
                </a:srgbClr>
              </a:gs>
            </a:gsLst>
            <a:lin ang="16200000" scaled="0"/>
          </a:gradFill>
          <a:ln w="9525" cap="flat" cmpd="sng" algn="ctr">
            <a:gradFill flip="none" rotWithShape="1">
              <a:gsLst>
                <a:gs pos="0">
                  <a:srgbClr val="9CBEBD">
                    <a:shade val="95000"/>
                    <a:satMod val="105000"/>
                  </a:srgbClr>
                </a:gs>
                <a:gs pos="73000">
                  <a:srgbClr val="FFCEBE"/>
                </a:gs>
                <a:gs pos="34000">
                  <a:srgbClr val="9CBEBD">
                    <a:shade val="95000"/>
                    <a:satMod val="105000"/>
                  </a:srgbClr>
                </a:gs>
              </a:gsLst>
              <a:lin ang="0" scaled="1"/>
              <a:tileRect/>
            </a:gra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a:ln>
                  <a:noFill/>
                </a:ln>
                <a:solidFill>
                  <a:srgbClr val="000090"/>
                </a:solidFill>
                <a:effectLst/>
                <a:uLnTx/>
                <a:uFillTx/>
                <a:latin typeface="Calibri"/>
                <a:ea typeface="+mn-ea"/>
                <a:cs typeface="+mn-cs"/>
              </a:rPr>
              <a:t>BITS7201A</a:t>
            </a:r>
          </a:p>
        </p:txBody>
      </p:sp>
      <p:sp>
        <p:nvSpPr>
          <p:cNvPr id="86" name="TextBox 85">
            <a:extLst>
              <a:ext uri="{FF2B5EF4-FFF2-40B4-BE49-F238E27FC236}">
                <a16:creationId xmlns:a16="http://schemas.microsoft.com/office/drawing/2014/main" id="{5B4D0F2D-6FD6-5449-9626-60BF945F3AC9}"/>
              </a:ext>
            </a:extLst>
          </p:cNvPr>
          <p:cNvSpPr txBox="1"/>
          <p:nvPr/>
        </p:nvSpPr>
        <p:spPr>
          <a:xfrm>
            <a:off x="5015880" y="5085184"/>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20010"/>
                </a:solidFill>
                <a:effectLst>
                  <a:outerShdw blurRad="50800" dist="38100" dir="2700000" algn="tl" rotWithShape="0">
                    <a:schemeClr val="accent6">
                      <a:lumMod val="60000"/>
                      <a:lumOff val="40000"/>
                      <a:alpha val="40000"/>
                    </a:schemeClr>
                  </a:outerShdw>
                </a:effectLst>
                <a:uLnTx/>
                <a:uFillTx/>
              </a:rPr>
              <a:t>X</a:t>
            </a:r>
          </a:p>
        </p:txBody>
      </p:sp>
      <p:sp>
        <p:nvSpPr>
          <p:cNvPr id="87" name="TextBox 86">
            <a:extLst>
              <a:ext uri="{FF2B5EF4-FFF2-40B4-BE49-F238E27FC236}">
                <a16:creationId xmlns:a16="http://schemas.microsoft.com/office/drawing/2014/main" id="{29222480-4153-494F-AE04-3D223005C339}"/>
              </a:ext>
            </a:extLst>
          </p:cNvPr>
          <p:cNvSpPr txBox="1"/>
          <p:nvPr/>
        </p:nvSpPr>
        <p:spPr>
          <a:xfrm>
            <a:off x="5663952" y="3811441"/>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20010"/>
                </a:solidFill>
                <a:effectLst>
                  <a:outerShdw blurRad="50800" dist="38100" dir="2700000" algn="tl" rotWithShape="0">
                    <a:schemeClr val="accent6">
                      <a:lumMod val="60000"/>
                      <a:lumOff val="40000"/>
                      <a:alpha val="40000"/>
                    </a:schemeClr>
                  </a:outerShdw>
                </a:effectLst>
                <a:uLnTx/>
                <a:uFillTx/>
              </a:rPr>
              <a:t>?</a:t>
            </a:r>
          </a:p>
        </p:txBody>
      </p:sp>
      <p:sp>
        <p:nvSpPr>
          <p:cNvPr id="88" name="TextBox 87">
            <a:extLst>
              <a:ext uri="{FF2B5EF4-FFF2-40B4-BE49-F238E27FC236}">
                <a16:creationId xmlns:a16="http://schemas.microsoft.com/office/drawing/2014/main" id="{3E39E742-3FC7-6148-9CE6-D7F520FBDB93}"/>
              </a:ext>
            </a:extLst>
          </p:cNvPr>
          <p:cNvSpPr txBox="1"/>
          <p:nvPr/>
        </p:nvSpPr>
        <p:spPr>
          <a:xfrm>
            <a:off x="5519936" y="2061763"/>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20010"/>
                </a:solidFill>
                <a:effectLst>
                  <a:outerShdw blurRad="50800" dist="38100" dir="2700000" algn="tl" rotWithShape="0">
                    <a:schemeClr val="accent6">
                      <a:lumMod val="60000"/>
                      <a:lumOff val="40000"/>
                      <a:alpha val="40000"/>
                    </a:schemeClr>
                  </a:outerShdw>
                </a:effectLst>
                <a:uLnTx/>
                <a:uFillTx/>
              </a:rPr>
              <a:t>?</a:t>
            </a:r>
          </a:p>
        </p:txBody>
      </p:sp>
      <p:sp>
        <p:nvSpPr>
          <p:cNvPr id="89" name="TextBox 88">
            <a:extLst>
              <a:ext uri="{FF2B5EF4-FFF2-40B4-BE49-F238E27FC236}">
                <a16:creationId xmlns:a16="http://schemas.microsoft.com/office/drawing/2014/main" id="{AD8F51AC-427B-7744-B4C0-A404A2ACF40D}"/>
              </a:ext>
            </a:extLst>
          </p:cNvPr>
          <p:cNvSpPr txBox="1"/>
          <p:nvPr/>
        </p:nvSpPr>
        <p:spPr>
          <a:xfrm>
            <a:off x="4871864" y="2319263"/>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20010"/>
                </a:solidFill>
                <a:effectLst>
                  <a:outerShdw blurRad="50800" dist="38100" dir="2700000" algn="tl" rotWithShape="0">
                    <a:schemeClr val="accent6">
                      <a:lumMod val="60000"/>
                      <a:lumOff val="40000"/>
                      <a:alpha val="40000"/>
                    </a:schemeClr>
                  </a:outerShdw>
                </a:effectLst>
                <a:uLnTx/>
                <a:uFillTx/>
              </a:rPr>
              <a:t>?</a:t>
            </a:r>
          </a:p>
        </p:txBody>
      </p:sp>
      <p:sp>
        <p:nvSpPr>
          <p:cNvPr id="90" name="TextBox 89">
            <a:extLst>
              <a:ext uri="{FF2B5EF4-FFF2-40B4-BE49-F238E27FC236}">
                <a16:creationId xmlns:a16="http://schemas.microsoft.com/office/drawing/2014/main" id="{27ED4991-94D0-9A41-BBE5-7AB79AF20EA3}"/>
              </a:ext>
            </a:extLst>
          </p:cNvPr>
          <p:cNvSpPr txBox="1"/>
          <p:nvPr/>
        </p:nvSpPr>
        <p:spPr>
          <a:xfrm>
            <a:off x="9984432" y="980728"/>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2400" b="1" kern="0" dirty="0">
                <a:solidFill>
                  <a:srgbClr val="C00000"/>
                </a:solidFill>
                <a:effectLst>
                  <a:outerShdw blurRad="50800" dist="38100" dir="2700000" algn="tl" rotWithShape="0">
                    <a:schemeClr val="accent6">
                      <a:lumMod val="60000"/>
                      <a:lumOff val="40000"/>
                      <a:alpha val="40000"/>
                    </a:schemeClr>
                  </a:outerShdw>
                </a:effectLst>
              </a:rPr>
              <a:t>X</a:t>
            </a:r>
            <a:endPar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endParaRPr>
          </a:p>
        </p:txBody>
      </p:sp>
      <p:sp>
        <p:nvSpPr>
          <p:cNvPr id="91" name="TextBox 90">
            <a:extLst>
              <a:ext uri="{FF2B5EF4-FFF2-40B4-BE49-F238E27FC236}">
                <a16:creationId xmlns:a16="http://schemas.microsoft.com/office/drawing/2014/main" id="{00E7871B-0F61-A145-A434-517B63EC8665}"/>
              </a:ext>
            </a:extLst>
          </p:cNvPr>
          <p:cNvSpPr txBox="1"/>
          <p:nvPr/>
        </p:nvSpPr>
        <p:spPr>
          <a:xfrm>
            <a:off x="8544272" y="692697"/>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2400" b="1" kern="0" dirty="0">
                <a:solidFill>
                  <a:srgbClr val="C00000"/>
                </a:solidFill>
                <a:effectLst>
                  <a:outerShdw blurRad="50800" dist="38100" dir="2700000" algn="tl" rotWithShape="0">
                    <a:schemeClr val="accent6">
                      <a:lumMod val="60000"/>
                      <a:lumOff val="40000"/>
                      <a:alpha val="40000"/>
                    </a:schemeClr>
                  </a:outerShdw>
                </a:effectLst>
              </a:rPr>
              <a:t>X</a:t>
            </a:r>
            <a:endPar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endParaRPr>
          </a:p>
        </p:txBody>
      </p:sp>
      <p:sp>
        <p:nvSpPr>
          <p:cNvPr id="92" name="TextBox 91">
            <a:extLst>
              <a:ext uri="{FF2B5EF4-FFF2-40B4-BE49-F238E27FC236}">
                <a16:creationId xmlns:a16="http://schemas.microsoft.com/office/drawing/2014/main" id="{960B9966-7382-DD4D-954C-976CDE3D6345}"/>
              </a:ext>
            </a:extLst>
          </p:cNvPr>
          <p:cNvSpPr txBox="1"/>
          <p:nvPr/>
        </p:nvSpPr>
        <p:spPr>
          <a:xfrm>
            <a:off x="9264352" y="2060849"/>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cs-CZ" sz="2400" b="1" kern="0" dirty="0">
                <a:solidFill>
                  <a:srgbClr val="C00000"/>
                </a:solidFill>
                <a:effectLst>
                  <a:outerShdw blurRad="50800" dist="38100" dir="2700000" algn="tl" rotWithShape="0">
                    <a:schemeClr val="accent6">
                      <a:lumMod val="60000"/>
                      <a:lumOff val="40000"/>
                      <a:alpha val="40000"/>
                    </a:schemeClr>
                  </a:outerShdw>
                </a:effectLst>
              </a:rPr>
              <a:t>X</a:t>
            </a:r>
            <a:endPar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endParaRPr>
          </a:p>
        </p:txBody>
      </p:sp>
      <p:sp>
        <p:nvSpPr>
          <p:cNvPr id="93" name="TextBox 92">
            <a:extLst>
              <a:ext uri="{FF2B5EF4-FFF2-40B4-BE49-F238E27FC236}">
                <a16:creationId xmlns:a16="http://schemas.microsoft.com/office/drawing/2014/main" id="{524CC0B6-9F44-B543-88E8-539F90A89861}"/>
              </a:ext>
            </a:extLst>
          </p:cNvPr>
          <p:cNvSpPr txBox="1"/>
          <p:nvPr/>
        </p:nvSpPr>
        <p:spPr>
          <a:xfrm>
            <a:off x="9840416" y="4509121"/>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rPr>
              <a:t>?</a:t>
            </a:r>
          </a:p>
        </p:txBody>
      </p:sp>
      <p:sp>
        <p:nvSpPr>
          <p:cNvPr id="94" name="TextBox 93">
            <a:extLst>
              <a:ext uri="{FF2B5EF4-FFF2-40B4-BE49-F238E27FC236}">
                <a16:creationId xmlns:a16="http://schemas.microsoft.com/office/drawing/2014/main" id="{EE7692A8-7E0F-6443-BB0D-65F4CEFCF861}"/>
              </a:ext>
            </a:extLst>
          </p:cNvPr>
          <p:cNvSpPr txBox="1"/>
          <p:nvPr/>
        </p:nvSpPr>
        <p:spPr>
          <a:xfrm>
            <a:off x="9840416" y="4818638"/>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rPr>
              <a:t>X</a:t>
            </a:r>
          </a:p>
        </p:txBody>
      </p:sp>
      <p:sp>
        <p:nvSpPr>
          <p:cNvPr id="95" name="TextBox 94">
            <a:extLst>
              <a:ext uri="{FF2B5EF4-FFF2-40B4-BE49-F238E27FC236}">
                <a16:creationId xmlns:a16="http://schemas.microsoft.com/office/drawing/2014/main" id="{3A9F5B44-D582-2C42-94FB-A70C7A8F1D04}"/>
              </a:ext>
            </a:extLst>
          </p:cNvPr>
          <p:cNvSpPr txBox="1"/>
          <p:nvPr/>
        </p:nvSpPr>
        <p:spPr>
          <a:xfrm>
            <a:off x="9840416" y="5106670"/>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rPr>
              <a:t>X</a:t>
            </a:r>
          </a:p>
        </p:txBody>
      </p:sp>
      <p:sp>
        <p:nvSpPr>
          <p:cNvPr id="96" name="TextBox 95">
            <a:extLst>
              <a:ext uri="{FF2B5EF4-FFF2-40B4-BE49-F238E27FC236}">
                <a16:creationId xmlns:a16="http://schemas.microsoft.com/office/drawing/2014/main" id="{9BA8AE8E-E0A5-784B-A33D-B6BB06C97AE6}"/>
              </a:ext>
            </a:extLst>
          </p:cNvPr>
          <p:cNvSpPr txBox="1"/>
          <p:nvPr/>
        </p:nvSpPr>
        <p:spPr>
          <a:xfrm>
            <a:off x="9840416" y="3306470"/>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rPr>
              <a:t>X</a:t>
            </a:r>
          </a:p>
        </p:txBody>
      </p:sp>
      <p:sp>
        <p:nvSpPr>
          <p:cNvPr id="97" name="TextBox 96">
            <a:extLst>
              <a:ext uri="{FF2B5EF4-FFF2-40B4-BE49-F238E27FC236}">
                <a16:creationId xmlns:a16="http://schemas.microsoft.com/office/drawing/2014/main" id="{B915733C-5984-0346-AFC6-AA1DB6581622}"/>
              </a:ext>
            </a:extLst>
          </p:cNvPr>
          <p:cNvSpPr txBox="1"/>
          <p:nvPr/>
        </p:nvSpPr>
        <p:spPr>
          <a:xfrm>
            <a:off x="9840416" y="3594502"/>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rPr>
              <a:t>X</a:t>
            </a:r>
          </a:p>
        </p:txBody>
      </p:sp>
      <p:sp>
        <p:nvSpPr>
          <p:cNvPr id="98" name="TextBox 97">
            <a:extLst>
              <a:ext uri="{FF2B5EF4-FFF2-40B4-BE49-F238E27FC236}">
                <a16:creationId xmlns:a16="http://schemas.microsoft.com/office/drawing/2014/main" id="{1EC3132C-5C38-6443-91F9-6F741A1F8111}"/>
              </a:ext>
            </a:extLst>
          </p:cNvPr>
          <p:cNvSpPr txBox="1"/>
          <p:nvPr/>
        </p:nvSpPr>
        <p:spPr>
          <a:xfrm>
            <a:off x="8616280" y="4077072"/>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cs-CZ" sz="2400" b="1" kern="0" dirty="0">
                <a:solidFill>
                  <a:srgbClr val="C00000"/>
                </a:solidFill>
                <a:effectLst>
                  <a:outerShdw blurRad="50800" dist="38100" dir="2700000" algn="tl" rotWithShape="0">
                    <a:schemeClr val="accent6">
                      <a:lumMod val="60000"/>
                      <a:lumOff val="40000"/>
                      <a:alpha val="40000"/>
                    </a:schemeClr>
                  </a:outerShdw>
                </a:effectLst>
              </a:rPr>
              <a:t>?</a:t>
            </a:r>
            <a:endPar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endParaRPr>
          </a:p>
        </p:txBody>
      </p:sp>
      <p:sp>
        <p:nvSpPr>
          <p:cNvPr id="99" name="TextBox 98">
            <a:extLst>
              <a:ext uri="{FF2B5EF4-FFF2-40B4-BE49-F238E27FC236}">
                <a16:creationId xmlns:a16="http://schemas.microsoft.com/office/drawing/2014/main" id="{BEBF1A96-89D1-6147-9CA6-C393CDACCE82}"/>
              </a:ext>
            </a:extLst>
          </p:cNvPr>
          <p:cNvSpPr txBox="1"/>
          <p:nvPr/>
        </p:nvSpPr>
        <p:spPr>
          <a:xfrm>
            <a:off x="4223792" y="2061763"/>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20010"/>
                </a:solidFill>
                <a:effectLst>
                  <a:outerShdw blurRad="50800" dist="38100" dir="2700000" algn="tl" rotWithShape="0">
                    <a:schemeClr val="accent6">
                      <a:lumMod val="60000"/>
                      <a:lumOff val="40000"/>
                      <a:alpha val="40000"/>
                    </a:schemeClr>
                  </a:outerShdw>
                </a:effectLst>
                <a:uLnTx/>
                <a:uFillTx/>
              </a:rPr>
              <a:t>?</a:t>
            </a:r>
          </a:p>
        </p:txBody>
      </p:sp>
      <p:sp>
        <p:nvSpPr>
          <p:cNvPr id="100" name="TextBox 99">
            <a:extLst>
              <a:ext uri="{FF2B5EF4-FFF2-40B4-BE49-F238E27FC236}">
                <a16:creationId xmlns:a16="http://schemas.microsoft.com/office/drawing/2014/main" id="{D35EE34B-0B69-D34F-8549-CE43CF75CE48}"/>
              </a:ext>
            </a:extLst>
          </p:cNvPr>
          <p:cNvSpPr txBox="1"/>
          <p:nvPr/>
        </p:nvSpPr>
        <p:spPr>
          <a:xfrm>
            <a:off x="8472264" y="1002214"/>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rPr>
              <a:t>?</a:t>
            </a:r>
          </a:p>
        </p:txBody>
      </p:sp>
      <p:sp>
        <p:nvSpPr>
          <p:cNvPr id="101" name="TextBox 100">
            <a:extLst>
              <a:ext uri="{FF2B5EF4-FFF2-40B4-BE49-F238E27FC236}">
                <a16:creationId xmlns:a16="http://schemas.microsoft.com/office/drawing/2014/main" id="{7124453E-3587-B24E-B62C-D676F3CD0135}"/>
              </a:ext>
            </a:extLst>
          </p:cNvPr>
          <p:cNvSpPr txBox="1"/>
          <p:nvPr/>
        </p:nvSpPr>
        <p:spPr>
          <a:xfrm>
            <a:off x="7320136" y="3162454"/>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rPr>
              <a:t>?</a:t>
            </a:r>
          </a:p>
        </p:txBody>
      </p:sp>
      <p:cxnSp>
        <p:nvCxnSpPr>
          <p:cNvPr id="54" name="Straight Arrow Connector 6"/>
          <p:cNvCxnSpPr/>
          <p:nvPr/>
        </p:nvCxnSpPr>
        <p:spPr>
          <a:xfrm>
            <a:off x="5591944" y="1772816"/>
            <a:ext cx="3528392" cy="0"/>
          </a:xfrm>
          <a:prstGeom prst="straightConnector1">
            <a:avLst/>
          </a:prstGeom>
          <a:ln w="22225">
            <a:solidFill>
              <a:srgbClr val="C20010"/>
            </a:solidFill>
            <a:tailEnd type="triangle" w="lg" len="lg"/>
          </a:ln>
        </p:spPr>
        <p:style>
          <a:lnRef idx="1">
            <a:schemeClr val="dk1"/>
          </a:lnRef>
          <a:fillRef idx="0">
            <a:schemeClr val="dk1"/>
          </a:fillRef>
          <a:effectRef idx="0">
            <a:schemeClr val="dk1"/>
          </a:effectRef>
          <a:fontRef idx="minor">
            <a:schemeClr val="tx1"/>
          </a:fontRef>
        </p:style>
      </p:cxnSp>
      <p:sp>
        <p:nvSpPr>
          <p:cNvPr id="55" name="TextBox 3"/>
          <p:cNvSpPr txBox="1"/>
          <p:nvPr/>
        </p:nvSpPr>
        <p:spPr>
          <a:xfrm>
            <a:off x="6384032" y="1495817"/>
            <a:ext cx="1368152" cy="276999"/>
          </a:xfrm>
          <a:prstGeom prst="rect">
            <a:avLst/>
          </a:prstGeom>
          <a:noFill/>
        </p:spPr>
        <p:txBody>
          <a:bodyPr wrap="square" rtlCol="0">
            <a:spAutoFit/>
          </a:bodyPr>
          <a:lstStyle/>
          <a:p>
            <a:pPr algn="ctr"/>
            <a:r>
              <a:rPr lang="cs-CZ" dirty="0">
                <a:solidFill>
                  <a:srgbClr val="C20010"/>
                </a:solidFill>
              </a:rPr>
              <a:t>?</a:t>
            </a:r>
            <a:endParaRPr lang="en-US" dirty="0">
              <a:solidFill>
                <a:srgbClr val="C20010"/>
              </a:solidFill>
            </a:endParaRPr>
          </a:p>
        </p:txBody>
      </p:sp>
      <p:sp>
        <p:nvSpPr>
          <p:cNvPr id="56" name="TextBox 82">
            <a:extLst>
              <a:ext uri="{FF2B5EF4-FFF2-40B4-BE49-F238E27FC236}">
                <a16:creationId xmlns:a16="http://schemas.microsoft.com/office/drawing/2014/main" id="{9EC35966-1592-0C49-AC6B-97F942966B42}"/>
              </a:ext>
            </a:extLst>
          </p:cNvPr>
          <p:cNvSpPr txBox="1"/>
          <p:nvPr/>
        </p:nvSpPr>
        <p:spPr>
          <a:xfrm>
            <a:off x="2207568" y="3656057"/>
            <a:ext cx="1296144" cy="276999"/>
          </a:xfrm>
          <a:prstGeom prst="rect">
            <a:avLst/>
          </a:prstGeom>
          <a:gradFill rotWithShape="1">
            <a:gsLst>
              <a:gs pos="0">
                <a:srgbClr val="C89F5D">
                  <a:tint val="50000"/>
                  <a:satMod val="300000"/>
                </a:srgbClr>
              </a:gs>
              <a:gs pos="35000">
                <a:srgbClr val="C89F5D">
                  <a:tint val="37000"/>
                  <a:satMod val="300000"/>
                </a:srgbClr>
              </a:gs>
              <a:gs pos="100000">
                <a:srgbClr val="C89F5D">
                  <a:tint val="15000"/>
                  <a:satMod val="350000"/>
                </a:srgbClr>
              </a:gs>
            </a:gsLst>
            <a:lin ang="16200000" scaled="1"/>
          </a:gradFill>
          <a:ln w="9525" cap="flat" cmpd="sng" algn="ctr">
            <a:solidFill>
              <a:srgbClr val="C89F5D">
                <a:shade val="95000"/>
                <a:satMod val="105000"/>
              </a:srgbClr>
            </a:solidFill>
            <a:prstDash val="solid"/>
          </a:ln>
          <a:effectLst>
            <a:outerShdw blurRad="40000" dist="20000" dir="5400000" rotWithShape="0">
              <a:srgbClr val="000000">
                <a:alpha val="38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cs-CZ" i="1" kern="0" dirty="0">
                <a:solidFill>
                  <a:srgbClr val="FF0000"/>
                </a:solidFill>
                <a:latin typeface="Calibri"/>
                <a:ea typeface="+mn-ea"/>
              </a:rPr>
              <a:t>l</a:t>
            </a:r>
            <a:r>
              <a:rPr kumimoji="0" lang="cs-CZ" b="0" i="1" u="none" strike="noStrike" kern="0" cap="none" spc="0" normalizeH="0" baseline="0" noProof="0" dirty="0" err="1">
                <a:ln>
                  <a:noFill/>
                </a:ln>
                <a:solidFill>
                  <a:srgbClr val="FF0000"/>
                </a:solidFill>
                <a:effectLst/>
                <a:uLnTx/>
                <a:uFillTx/>
                <a:latin typeface="Calibri"/>
                <a:ea typeface="+mn-ea"/>
                <a:cs typeface="+mn-cs"/>
              </a:rPr>
              <a:t>irentelimab</a:t>
            </a:r>
            <a:endParaRPr kumimoji="0" lang="en-US" b="0" i="1" u="none" strike="noStrike" kern="0" cap="none" spc="0" normalizeH="0" baseline="0" noProof="0" dirty="0">
              <a:ln>
                <a:noFill/>
              </a:ln>
              <a:solidFill>
                <a:srgbClr val="FF0000"/>
              </a:solidFill>
              <a:effectLst/>
              <a:uLnTx/>
              <a:uFillTx/>
              <a:latin typeface="Calibri"/>
              <a:ea typeface="+mn-ea"/>
              <a:cs typeface="+mn-cs"/>
            </a:endParaRPr>
          </a:p>
        </p:txBody>
      </p:sp>
      <p:sp>
        <p:nvSpPr>
          <p:cNvPr id="57" name="TextBox 86">
            <a:extLst>
              <a:ext uri="{FF2B5EF4-FFF2-40B4-BE49-F238E27FC236}">
                <a16:creationId xmlns:a16="http://schemas.microsoft.com/office/drawing/2014/main" id="{29222480-4153-494F-AE04-3D223005C339}"/>
              </a:ext>
            </a:extLst>
          </p:cNvPr>
          <p:cNvSpPr txBox="1"/>
          <p:nvPr/>
        </p:nvSpPr>
        <p:spPr>
          <a:xfrm>
            <a:off x="2711624" y="3543399"/>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20010"/>
                </a:solidFill>
                <a:effectLst>
                  <a:outerShdw blurRad="50800" dist="38100" dir="2700000" algn="tl" rotWithShape="0">
                    <a:schemeClr val="accent6">
                      <a:lumMod val="60000"/>
                      <a:lumOff val="40000"/>
                      <a:alpha val="40000"/>
                    </a:schemeClr>
                  </a:outerShdw>
                </a:effectLst>
                <a:uLnTx/>
                <a:uFillTx/>
              </a:rPr>
              <a:t>?</a:t>
            </a:r>
          </a:p>
        </p:txBody>
      </p:sp>
      <p:sp>
        <p:nvSpPr>
          <p:cNvPr id="103" name="TextBox 68">
            <a:extLst>
              <a:ext uri="{FF2B5EF4-FFF2-40B4-BE49-F238E27FC236}">
                <a16:creationId xmlns:a16="http://schemas.microsoft.com/office/drawing/2014/main" id="{E5203F77-6018-E84B-BE78-91914F9F71A3}"/>
              </a:ext>
            </a:extLst>
          </p:cNvPr>
          <p:cNvSpPr txBox="1"/>
          <p:nvPr/>
        </p:nvSpPr>
        <p:spPr>
          <a:xfrm>
            <a:off x="3391170" y="1822423"/>
            <a:ext cx="1296144" cy="276999"/>
          </a:xfrm>
          <a:prstGeom prst="rect">
            <a:avLst/>
          </a:prstGeom>
          <a:ln/>
        </p:spPr>
        <p:style>
          <a:lnRef idx="1">
            <a:schemeClr val="accent5"/>
          </a:lnRef>
          <a:fillRef idx="3">
            <a:schemeClr val="accent5"/>
          </a:fillRef>
          <a:effectRef idx="2">
            <a:schemeClr val="accent5"/>
          </a:effectRef>
          <a:fontRef idx="minor">
            <a:schemeClr val="lt1"/>
          </a:fontRef>
        </p:style>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b="1" u="none" strike="noStrike" kern="0" cap="none" spc="0" normalizeH="0" baseline="0" noProof="0" dirty="0" err="1">
                <a:ln>
                  <a:noFill/>
                </a:ln>
                <a:solidFill>
                  <a:srgbClr val="FFFF00"/>
                </a:solidFill>
                <a:effectLst/>
                <a:uLnTx/>
                <a:uFillTx/>
                <a:latin typeface="Calibri"/>
                <a:ea typeface="+mn-ea"/>
                <a:cs typeface="+mn-cs"/>
              </a:rPr>
              <a:t>itepekimab</a:t>
            </a:r>
            <a:r>
              <a:rPr kumimoji="0" lang="cs-CZ" b="1" u="none" strike="noStrike" kern="0" cap="none" spc="0" normalizeH="0" baseline="0" noProof="0" dirty="0">
                <a:ln>
                  <a:noFill/>
                </a:ln>
                <a:solidFill>
                  <a:srgbClr val="FFFF00"/>
                </a:solidFill>
                <a:effectLst/>
                <a:uLnTx/>
                <a:uFillTx/>
                <a:latin typeface="Calibri"/>
                <a:ea typeface="+mn-ea"/>
                <a:cs typeface="+mn-cs"/>
              </a:rPr>
              <a:t> (</a:t>
            </a:r>
            <a:r>
              <a:rPr kumimoji="0" lang="cs-CZ" b="1" u="none" strike="noStrike" kern="0" cap="none" spc="0" normalizeH="0" baseline="0" noProof="0" dirty="0" err="1">
                <a:ln>
                  <a:noFill/>
                </a:ln>
                <a:solidFill>
                  <a:srgbClr val="FFFF00"/>
                </a:solidFill>
                <a:effectLst/>
                <a:uLnTx/>
                <a:uFillTx/>
                <a:latin typeface="Calibri"/>
                <a:ea typeface="+mn-ea"/>
                <a:cs typeface="+mn-cs"/>
              </a:rPr>
              <a:t>fII</a:t>
            </a:r>
            <a:r>
              <a:rPr kumimoji="0" lang="cs-CZ" b="1" u="none" strike="noStrike" kern="0" cap="none" spc="0" normalizeH="0" baseline="0" noProof="0" dirty="0">
                <a:ln>
                  <a:noFill/>
                </a:ln>
                <a:solidFill>
                  <a:srgbClr val="FFFF00"/>
                </a:solidFill>
                <a:effectLst/>
                <a:uLnTx/>
                <a:uFillTx/>
                <a:latin typeface="Calibri"/>
                <a:ea typeface="+mn-ea"/>
                <a:cs typeface="+mn-cs"/>
              </a:rPr>
              <a:t>)</a:t>
            </a:r>
            <a:endParaRPr kumimoji="0" lang="en-US" b="1" u="none" strike="noStrike" kern="0" cap="none" spc="0" normalizeH="0" baseline="0" noProof="0" dirty="0">
              <a:ln>
                <a:noFill/>
              </a:ln>
              <a:solidFill>
                <a:srgbClr val="FFFF00"/>
              </a:solidFill>
              <a:effectLst/>
              <a:uLnTx/>
              <a:uFillTx/>
              <a:latin typeface="Calibri"/>
              <a:ea typeface="+mn-ea"/>
              <a:cs typeface="+mn-cs"/>
            </a:endParaRPr>
          </a:p>
        </p:txBody>
      </p:sp>
      <p:sp>
        <p:nvSpPr>
          <p:cNvPr id="104" name="TextBox 98">
            <a:extLst>
              <a:ext uri="{FF2B5EF4-FFF2-40B4-BE49-F238E27FC236}">
                <a16:creationId xmlns:a16="http://schemas.microsoft.com/office/drawing/2014/main" id="{BEBF1A96-89D1-6147-9CA6-C393CDACCE82}"/>
              </a:ext>
            </a:extLst>
          </p:cNvPr>
          <p:cNvSpPr txBox="1"/>
          <p:nvPr/>
        </p:nvSpPr>
        <p:spPr>
          <a:xfrm>
            <a:off x="3858311" y="1743199"/>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20010"/>
                </a:solidFill>
                <a:effectLst>
                  <a:outerShdw blurRad="50800" dist="38100" dir="2700000" algn="tl" rotWithShape="0">
                    <a:schemeClr val="accent6">
                      <a:lumMod val="60000"/>
                      <a:lumOff val="40000"/>
                      <a:alpha val="40000"/>
                    </a:schemeClr>
                  </a:outerShdw>
                </a:effectLst>
                <a:uLnTx/>
                <a:uFillTx/>
              </a:rPr>
              <a:t>?</a:t>
            </a:r>
          </a:p>
        </p:txBody>
      </p:sp>
      <p:sp>
        <p:nvSpPr>
          <p:cNvPr id="105" name="TextBox 68">
            <a:extLst>
              <a:ext uri="{FF2B5EF4-FFF2-40B4-BE49-F238E27FC236}">
                <a16:creationId xmlns:a16="http://schemas.microsoft.com/office/drawing/2014/main" id="{E5203F77-6018-E84B-BE78-91914F9F71A3}"/>
              </a:ext>
            </a:extLst>
          </p:cNvPr>
          <p:cNvSpPr txBox="1"/>
          <p:nvPr/>
        </p:nvSpPr>
        <p:spPr>
          <a:xfrm>
            <a:off x="3143672" y="1511989"/>
            <a:ext cx="1420147" cy="276999"/>
          </a:xfrm>
          <a:prstGeom prst="rect">
            <a:avLst/>
          </a:prstGeom>
          <a:ln/>
        </p:spPr>
        <p:style>
          <a:lnRef idx="1">
            <a:schemeClr val="accent5"/>
          </a:lnRef>
          <a:fillRef idx="3">
            <a:schemeClr val="accent5"/>
          </a:fillRef>
          <a:effectRef idx="2">
            <a:schemeClr val="accent5"/>
          </a:effectRef>
          <a:fontRef idx="minor">
            <a:schemeClr val="lt1"/>
          </a:fontRef>
        </p:style>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b="1" u="none" strike="noStrike" kern="0" cap="none" spc="0" normalizeH="0" baseline="0" noProof="0" dirty="0" err="1">
                <a:ln>
                  <a:noFill/>
                </a:ln>
                <a:solidFill>
                  <a:srgbClr val="FFFF00"/>
                </a:solidFill>
                <a:effectLst/>
                <a:uLnTx/>
                <a:uFillTx/>
                <a:latin typeface="Calibri"/>
                <a:ea typeface="+mn-ea"/>
                <a:cs typeface="+mn-cs"/>
              </a:rPr>
              <a:t>astegolimab</a:t>
            </a:r>
            <a:r>
              <a:rPr kumimoji="0" lang="cs-CZ" b="1" u="none" strike="noStrike" kern="0" cap="none" spc="0" normalizeH="0" baseline="0" noProof="0" dirty="0">
                <a:ln>
                  <a:noFill/>
                </a:ln>
                <a:solidFill>
                  <a:srgbClr val="FFFF00"/>
                </a:solidFill>
                <a:effectLst/>
                <a:uLnTx/>
                <a:uFillTx/>
                <a:latin typeface="Calibri"/>
                <a:ea typeface="+mn-ea"/>
                <a:cs typeface="+mn-cs"/>
              </a:rPr>
              <a:t> (</a:t>
            </a:r>
            <a:r>
              <a:rPr kumimoji="0" lang="cs-CZ" b="1" u="none" strike="noStrike" kern="0" cap="none" spc="0" normalizeH="0" baseline="0" noProof="0" dirty="0" err="1">
                <a:ln>
                  <a:noFill/>
                </a:ln>
                <a:solidFill>
                  <a:srgbClr val="FFFF00"/>
                </a:solidFill>
                <a:effectLst/>
                <a:uLnTx/>
                <a:uFillTx/>
                <a:latin typeface="Calibri"/>
                <a:ea typeface="+mn-ea"/>
                <a:cs typeface="+mn-cs"/>
              </a:rPr>
              <a:t>fIIb</a:t>
            </a:r>
            <a:r>
              <a:rPr kumimoji="0" lang="cs-CZ" b="1" u="none" strike="noStrike" kern="0" cap="none" spc="0" normalizeH="0" baseline="0" noProof="0" dirty="0">
                <a:ln>
                  <a:noFill/>
                </a:ln>
                <a:solidFill>
                  <a:srgbClr val="FFFF00"/>
                </a:solidFill>
                <a:effectLst/>
                <a:uLnTx/>
                <a:uFillTx/>
                <a:latin typeface="Calibri"/>
                <a:ea typeface="+mn-ea"/>
                <a:cs typeface="+mn-cs"/>
              </a:rPr>
              <a:t>)</a:t>
            </a:r>
            <a:endParaRPr kumimoji="0" lang="en-US" b="1" u="none" strike="noStrike" kern="0" cap="none" spc="0" normalizeH="0" baseline="0" noProof="0" dirty="0">
              <a:ln>
                <a:noFill/>
              </a:ln>
              <a:solidFill>
                <a:srgbClr val="FFFF00"/>
              </a:solidFill>
              <a:effectLst/>
              <a:uLnTx/>
              <a:uFillTx/>
              <a:latin typeface="Calibri"/>
              <a:ea typeface="+mn-ea"/>
              <a:cs typeface="+mn-cs"/>
            </a:endParaRPr>
          </a:p>
        </p:txBody>
      </p:sp>
      <p:sp>
        <p:nvSpPr>
          <p:cNvPr id="106" name="TextBox 98">
            <a:extLst>
              <a:ext uri="{FF2B5EF4-FFF2-40B4-BE49-F238E27FC236}">
                <a16:creationId xmlns:a16="http://schemas.microsoft.com/office/drawing/2014/main" id="{BEBF1A96-89D1-6147-9CA6-C393CDACCE82}"/>
              </a:ext>
            </a:extLst>
          </p:cNvPr>
          <p:cNvSpPr txBox="1"/>
          <p:nvPr/>
        </p:nvSpPr>
        <p:spPr>
          <a:xfrm>
            <a:off x="3647728" y="1412776"/>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20010"/>
                </a:solidFill>
                <a:effectLst>
                  <a:outerShdw blurRad="50800" dist="38100" dir="2700000" algn="tl" rotWithShape="0">
                    <a:schemeClr val="accent6">
                      <a:lumMod val="60000"/>
                      <a:lumOff val="40000"/>
                      <a:alpha val="40000"/>
                    </a:schemeClr>
                  </a:outerShdw>
                </a:effectLst>
                <a:uLnTx/>
                <a:uFillTx/>
              </a:rPr>
              <a:t>?</a:t>
            </a:r>
          </a:p>
        </p:txBody>
      </p:sp>
      <p:sp>
        <p:nvSpPr>
          <p:cNvPr id="107" name="TextBox 73">
            <a:extLst>
              <a:ext uri="{FF2B5EF4-FFF2-40B4-BE49-F238E27FC236}">
                <a16:creationId xmlns:a16="http://schemas.microsoft.com/office/drawing/2014/main" id="{95B64143-9544-7D42-B18F-73D549DD2B21}"/>
              </a:ext>
            </a:extLst>
          </p:cNvPr>
          <p:cNvSpPr txBox="1"/>
          <p:nvPr/>
        </p:nvSpPr>
        <p:spPr>
          <a:xfrm>
            <a:off x="9836477" y="1330025"/>
            <a:ext cx="1335288"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cs-CZ" i="1" kern="0" dirty="0" err="1">
                <a:solidFill>
                  <a:srgbClr val="000090"/>
                </a:solidFill>
                <a:latin typeface="Calibri"/>
                <a:ea typeface="+mn-ea"/>
              </a:rPr>
              <a:t>clazakizumab</a:t>
            </a:r>
            <a:endParaRPr kumimoji="0" lang="en-US" b="0" i="1" u="none" strike="noStrike" kern="0" cap="none" spc="0" normalizeH="0" baseline="0" noProof="0" dirty="0">
              <a:ln>
                <a:noFill/>
              </a:ln>
              <a:solidFill>
                <a:srgbClr val="000090"/>
              </a:solidFill>
              <a:effectLst/>
              <a:uLnTx/>
              <a:uFillTx/>
              <a:latin typeface="Calibri"/>
              <a:ea typeface="+mn-ea"/>
              <a:cs typeface="+mn-cs"/>
            </a:endParaRPr>
          </a:p>
        </p:txBody>
      </p:sp>
      <p:sp>
        <p:nvSpPr>
          <p:cNvPr id="108" name="TextBox 89">
            <a:extLst>
              <a:ext uri="{FF2B5EF4-FFF2-40B4-BE49-F238E27FC236}">
                <a16:creationId xmlns:a16="http://schemas.microsoft.com/office/drawing/2014/main" id="{27ED4991-94D0-9A41-BBE5-7AB79AF20EA3}"/>
              </a:ext>
            </a:extLst>
          </p:cNvPr>
          <p:cNvSpPr txBox="1"/>
          <p:nvPr/>
        </p:nvSpPr>
        <p:spPr>
          <a:xfrm>
            <a:off x="10272464" y="1281446"/>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rPr>
              <a:t>?</a:t>
            </a:r>
          </a:p>
        </p:txBody>
      </p:sp>
      <p:sp>
        <p:nvSpPr>
          <p:cNvPr id="109" name="TextBox 74">
            <a:extLst>
              <a:ext uri="{FF2B5EF4-FFF2-40B4-BE49-F238E27FC236}">
                <a16:creationId xmlns:a16="http://schemas.microsoft.com/office/drawing/2014/main" id="{7788654D-9D49-5143-9E23-0E634E3C30B3}"/>
              </a:ext>
            </a:extLst>
          </p:cNvPr>
          <p:cNvSpPr txBox="1"/>
          <p:nvPr/>
        </p:nvSpPr>
        <p:spPr>
          <a:xfrm>
            <a:off x="9415157" y="759479"/>
            <a:ext cx="1296144" cy="276999"/>
          </a:xfrm>
          <a:prstGeom prst="rect">
            <a:avLst/>
          </a:prstGeom>
          <a:gradFill rotWithShape="1">
            <a:gsLst>
              <a:gs pos="0">
                <a:srgbClr val="9CBEBD">
                  <a:tint val="100000"/>
                  <a:shade val="100000"/>
                  <a:satMod val="130000"/>
                </a:srgbClr>
              </a:gs>
              <a:gs pos="100000">
                <a:srgbClr val="9CBEBD">
                  <a:tint val="50000"/>
                  <a:shade val="100000"/>
                  <a:satMod val="350000"/>
                </a:srgbClr>
              </a:gs>
            </a:gsLst>
            <a:lin ang="16200000" scaled="0"/>
          </a:gradFill>
          <a:ln w="9525" cap="flat" cmpd="sng" algn="ctr">
            <a:solidFill>
              <a:srgbClr val="9CBEBD">
                <a:shade val="95000"/>
                <a:satMod val="105000"/>
              </a:srgbClr>
            </a:solidFill>
            <a:prstDash val="solid"/>
          </a:ln>
          <a:effectLst>
            <a:outerShdw blurRad="40000" dist="23000" dir="5400000" rotWithShape="0">
              <a:srgbClr val="000000">
                <a:alpha val="35000"/>
              </a:srgbClr>
            </a:outerShdw>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err="1">
                <a:ln>
                  <a:noFill/>
                </a:ln>
                <a:solidFill>
                  <a:srgbClr val="000090"/>
                </a:solidFill>
                <a:effectLst/>
                <a:uLnTx/>
                <a:uFillTx/>
                <a:latin typeface="Calibri"/>
                <a:ea typeface="+mn-ea"/>
                <a:cs typeface="+mn-cs"/>
              </a:rPr>
              <a:t>ustekinumab</a:t>
            </a:r>
            <a:endParaRPr kumimoji="0" lang="en-US" b="0" i="1" u="none" strike="noStrike" kern="0" cap="none" spc="0" normalizeH="0" baseline="0" noProof="0" dirty="0">
              <a:ln>
                <a:noFill/>
              </a:ln>
              <a:solidFill>
                <a:srgbClr val="000090"/>
              </a:solidFill>
              <a:effectLst/>
              <a:uLnTx/>
              <a:uFillTx/>
              <a:latin typeface="Calibri"/>
              <a:ea typeface="+mn-ea"/>
              <a:cs typeface="+mn-cs"/>
            </a:endParaRPr>
          </a:p>
        </p:txBody>
      </p:sp>
      <p:sp>
        <p:nvSpPr>
          <p:cNvPr id="110" name="TextBox 90">
            <a:extLst>
              <a:ext uri="{FF2B5EF4-FFF2-40B4-BE49-F238E27FC236}">
                <a16:creationId xmlns:a16="http://schemas.microsoft.com/office/drawing/2014/main" id="{00E7871B-0F61-A145-A434-517B63EC8665}"/>
              </a:ext>
            </a:extLst>
          </p:cNvPr>
          <p:cNvSpPr txBox="1"/>
          <p:nvPr/>
        </p:nvSpPr>
        <p:spPr>
          <a:xfrm>
            <a:off x="9919213" y="687471"/>
            <a:ext cx="432048"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00000"/>
                </a:solidFill>
                <a:effectLst>
                  <a:outerShdw blurRad="50800" dist="38100" dir="2700000" algn="tl" rotWithShape="0">
                    <a:schemeClr val="accent6">
                      <a:lumMod val="60000"/>
                      <a:lumOff val="40000"/>
                      <a:alpha val="40000"/>
                    </a:schemeClr>
                  </a:outerShdw>
                </a:effectLst>
                <a:uLnTx/>
                <a:uFillTx/>
              </a:rPr>
              <a:t>?</a:t>
            </a:r>
          </a:p>
        </p:txBody>
      </p:sp>
      <p:sp>
        <p:nvSpPr>
          <p:cNvPr id="111" name="TextBox 110">
            <a:extLst>
              <a:ext uri="{FF2B5EF4-FFF2-40B4-BE49-F238E27FC236}">
                <a16:creationId xmlns:a16="http://schemas.microsoft.com/office/drawing/2014/main" id="{A112FC21-1E8C-3244-86BE-F3BB798AD433}"/>
              </a:ext>
            </a:extLst>
          </p:cNvPr>
          <p:cNvSpPr txBox="1"/>
          <p:nvPr/>
        </p:nvSpPr>
        <p:spPr>
          <a:xfrm>
            <a:off x="8760296" y="1340769"/>
            <a:ext cx="1368152" cy="830997"/>
          </a:xfrm>
          <a:prstGeom prst="rect">
            <a:avLst/>
          </a:prstGeom>
          <a:noFill/>
        </p:spPr>
        <p:txBody>
          <a:bodyPr wrap="square" rtlCol="0">
            <a:spAutoFit/>
          </a:bodyPr>
          <a:lstStyle/>
          <a:p>
            <a:pPr algn="ctr"/>
            <a:r>
              <a:rPr lang="en-US" dirty="0">
                <a:solidFill>
                  <a:srgbClr val="2F8BEC"/>
                </a:solidFill>
              </a:rPr>
              <a:t>IL23, IL-36</a:t>
            </a:r>
          </a:p>
          <a:p>
            <a:pPr algn="ctr"/>
            <a:r>
              <a:rPr lang="en-US" dirty="0">
                <a:solidFill>
                  <a:srgbClr val="2F8BEC"/>
                </a:solidFill>
              </a:rPr>
              <a:t>IL6</a:t>
            </a:r>
          </a:p>
          <a:p>
            <a:pPr algn="ctr"/>
            <a:r>
              <a:rPr lang="en-US" dirty="0">
                <a:solidFill>
                  <a:srgbClr val="2F8BEC"/>
                </a:solidFill>
              </a:rPr>
              <a:t>TGFβ</a:t>
            </a:r>
          </a:p>
          <a:p>
            <a:pPr algn="ctr"/>
            <a:r>
              <a:rPr lang="en-US" dirty="0">
                <a:solidFill>
                  <a:srgbClr val="2F8BEC"/>
                </a:solidFill>
              </a:rPr>
              <a:t>IL1β</a:t>
            </a:r>
          </a:p>
        </p:txBody>
      </p:sp>
    </p:spTree>
    <p:extLst>
      <p:ext uri="{BB962C8B-B14F-4D97-AF65-F5344CB8AC3E}">
        <p14:creationId xmlns:p14="http://schemas.microsoft.com/office/powerpoint/2010/main" val="3727010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4"/>
                                        </p:tgtEl>
                                        <p:attrNameLst>
                                          <p:attrName>style.visibility</p:attrName>
                                        </p:attrNameLst>
                                      </p:cBhvr>
                                      <p:to>
                                        <p:strVal val="visible"/>
                                      </p:to>
                                    </p:set>
                                    <p:animEffect transition="in" filter="dissolve">
                                      <p:cBhvr>
                                        <p:cTn id="10" dur="500"/>
                                        <p:tgtEl>
                                          <p:spTgt spid="6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66"/>
                                        </p:tgtEl>
                                        <p:attrNameLst>
                                          <p:attrName>style.visibility</p:attrName>
                                        </p:attrNameLst>
                                      </p:cBhvr>
                                      <p:to>
                                        <p:strVal val="visible"/>
                                      </p:to>
                                    </p:set>
                                    <p:animEffect transition="in" filter="dissolve">
                                      <p:cBhvr>
                                        <p:cTn id="13" dur="500"/>
                                        <p:tgtEl>
                                          <p:spTgt spid="6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dissolve">
                                      <p:cBhvr>
                                        <p:cTn id="16" dur="500"/>
                                        <p:tgtEl>
                                          <p:spTgt spid="67"/>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dissolve">
                                      <p:cBhvr>
                                        <p:cTn id="19" dur="500"/>
                                        <p:tgtEl>
                                          <p:spTgt spid="63"/>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dissolve">
                                      <p:cBhvr>
                                        <p:cTn id="27" dur="500"/>
                                        <p:tgtEl>
                                          <p:spTgt spid="68"/>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dissolve">
                                      <p:cBhvr>
                                        <p:cTn id="30" dur="500"/>
                                        <p:tgtEl>
                                          <p:spTgt spid="6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70"/>
                                        </p:tgtEl>
                                        <p:attrNameLst>
                                          <p:attrName>style.visibility</p:attrName>
                                        </p:attrNameLst>
                                      </p:cBhvr>
                                      <p:to>
                                        <p:strVal val="visible"/>
                                      </p:to>
                                    </p:set>
                                    <p:animEffect transition="in" filter="dissolve">
                                      <p:cBhvr>
                                        <p:cTn id="33" dur="500"/>
                                        <p:tgtEl>
                                          <p:spTgt spid="70"/>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82"/>
                                        </p:tgtEl>
                                        <p:attrNameLst>
                                          <p:attrName>style.visibility</p:attrName>
                                        </p:attrNameLst>
                                      </p:cBhvr>
                                      <p:to>
                                        <p:strVal val="visible"/>
                                      </p:to>
                                    </p:set>
                                    <p:animEffect transition="in" filter="dissolve">
                                      <p:cBhvr>
                                        <p:cTn id="36" dur="500"/>
                                        <p:tgtEl>
                                          <p:spTgt spid="82"/>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dissolve">
                                      <p:cBhvr>
                                        <p:cTn id="39" dur="500"/>
                                        <p:tgtEl>
                                          <p:spTgt spid="103"/>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05"/>
                                        </p:tgtEl>
                                        <p:attrNameLst>
                                          <p:attrName>style.visibility</p:attrName>
                                        </p:attrNameLst>
                                      </p:cBhvr>
                                      <p:to>
                                        <p:strVal val="visible"/>
                                      </p:to>
                                    </p:set>
                                    <p:animEffect transition="in" filter="dissolve">
                                      <p:cBhvr>
                                        <p:cTn id="42" dur="500"/>
                                        <p:tgtEl>
                                          <p:spTgt spid="105"/>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71"/>
                                        </p:tgtEl>
                                        <p:attrNameLst>
                                          <p:attrName>style.visibility</p:attrName>
                                        </p:attrNameLst>
                                      </p:cBhvr>
                                      <p:to>
                                        <p:strVal val="visible"/>
                                      </p:to>
                                    </p:set>
                                    <p:animEffect transition="in" filter="dissolve">
                                      <p:cBhvr>
                                        <p:cTn id="47" dur="500"/>
                                        <p:tgtEl>
                                          <p:spTgt spid="71"/>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83"/>
                                        </p:tgtEl>
                                        <p:attrNameLst>
                                          <p:attrName>style.visibility</p:attrName>
                                        </p:attrNameLst>
                                      </p:cBhvr>
                                      <p:to>
                                        <p:strVal val="visible"/>
                                      </p:to>
                                    </p:set>
                                    <p:animEffect transition="in" filter="dissolve">
                                      <p:cBhvr>
                                        <p:cTn id="50" dur="500"/>
                                        <p:tgtEl>
                                          <p:spTgt spid="83"/>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grpId="0" nodeType="click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dissolve">
                                      <p:cBhvr>
                                        <p:cTn id="55" dur="500"/>
                                        <p:tgtEl>
                                          <p:spTgt spid="76"/>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77"/>
                                        </p:tgtEl>
                                        <p:attrNameLst>
                                          <p:attrName>style.visibility</p:attrName>
                                        </p:attrNameLst>
                                      </p:cBhvr>
                                      <p:to>
                                        <p:strVal val="visible"/>
                                      </p:to>
                                    </p:set>
                                    <p:animEffect transition="in" filter="dissolve">
                                      <p:cBhvr>
                                        <p:cTn id="58" dur="500"/>
                                        <p:tgtEl>
                                          <p:spTgt spid="77"/>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dissolve">
                                      <p:cBhvr>
                                        <p:cTn id="63" dur="500"/>
                                        <p:tgtEl>
                                          <p:spTgt spid="79"/>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80"/>
                                        </p:tgtEl>
                                        <p:attrNameLst>
                                          <p:attrName>style.visibility</p:attrName>
                                        </p:attrNameLst>
                                      </p:cBhvr>
                                      <p:to>
                                        <p:strVal val="visible"/>
                                      </p:to>
                                    </p:set>
                                    <p:animEffect transition="in" filter="dissolve">
                                      <p:cBhvr>
                                        <p:cTn id="66" dur="500"/>
                                        <p:tgtEl>
                                          <p:spTgt spid="80"/>
                                        </p:tgtEl>
                                      </p:cBhvr>
                                    </p:animEffect>
                                  </p:childTnLst>
                                </p:cTn>
                              </p:par>
                              <p:par>
                                <p:cTn id="67" presetID="9" presetClass="entr" presetSubtype="0" fill="hold" grpId="0" nodeType="withEffect">
                                  <p:stCondLst>
                                    <p:cond delay="0"/>
                                  </p:stCondLst>
                                  <p:childTnLst>
                                    <p:set>
                                      <p:cBhvr>
                                        <p:cTn id="68" dur="1" fill="hold">
                                          <p:stCondLst>
                                            <p:cond delay="0"/>
                                          </p:stCondLst>
                                        </p:cTn>
                                        <p:tgtEl>
                                          <p:spTgt spid="81"/>
                                        </p:tgtEl>
                                        <p:attrNameLst>
                                          <p:attrName>style.visibility</p:attrName>
                                        </p:attrNameLst>
                                      </p:cBhvr>
                                      <p:to>
                                        <p:strVal val="visible"/>
                                      </p:to>
                                    </p:set>
                                    <p:animEffect transition="in" filter="dissolve">
                                      <p:cBhvr>
                                        <p:cTn id="69" dur="500"/>
                                        <p:tgtEl>
                                          <p:spTgt spid="81"/>
                                        </p:tgtEl>
                                      </p:cBhvr>
                                    </p:animEffec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75"/>
                                        </p:tgtEl>
                                        <p:attrNameLst>
                                          <p:attrName>style.visibility</p:attrName>
                                        </p:attrNameLst>
                                      </p:cBhvr>
                                      <p:to>
                                        <p:strVal val="visible"/>
                                      </p:to>
                                    </p:set>
                                    <p:animEffect transition="in" filter="dissolve">
                                      <p:cBhvr>
                                        <p:cTn id="74" dur="500"/>
                                        <p:tgtEl>
                                          <p:spTgt spid="75"/>
                                        </p:tgtEl>
                                      </p:cBhvr>
                                    </p:animEffect>
                                  </p:childTnLst>
                                </p:cTn>
                              </p:par>
                              <p:par>
                                <p:cTn id="75" presetID="9" presetClass="entr" presetSubtype="0" fill="hold" grpId="0" nodeType="withEffect">
                                  <p:stCondLst>
                                    <p:cond delay="0"/>
                                  </p:stCondLst>
                                  <p:childTnLst>
                                    <p:set>
                                      <p:cBhvr>
                                        <p:cTn id="76" dur="1" fill="hold">
                                          <p:stCondLst>
                                            <p:cond delay="0"/>
                                          </p:stCondLst>
                                        </p:cTn>
                                        <p:tgtEl>
                                          <p:spTgt spid="74"/>
                                        </p:tgtEl>
                                        <p:attrNameLst>
                                          <p:attrName>style.visibility</p:attrName>
                                        </p:attrNameLst>
                                      </p:cBhvr>
                                      <p:to>
                                        <p:strVal val="visible"/>
                                      </p:to>
                                    </p:set>
                                    <p:animEffect transition="in" filter="dissolve">
                                      <p:cBhvr>
                                        <p:cTn id="77" dur="500"/>
                                        <p:tgtEl>
                                          <p:spTgt spid="74"/>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73"/>
                                        </p:tgtEl>
                                        <p:attrNameLst>
                                          <p:attrName>style.visibility</p:attrName>
                                        </p:attrNameLst>
                                      </p:cBhvr>
                                      <p:to>
                                        <p:strVal val="visible"/>
                                      </p:to>
                                    </p:set>
                                    <p:animEffect transition="in" filter="dissolve">
                                      <p:cBhvr>
                                        <p:cTn id="80" dur="500"/>
                                        <p:tgtEl>
                                          <p:spTgt spid="73"/>
                                        </p:tgtEl>
                                      </p:cBhvr>
                                    </p:animEffect>
                                  </p:childTnLst>
                                </p:cTn>
                              </p:par>
                              <p:par>
                                <p:cTn id="81" presetID="9" presetClass="entr" presetSubtype="0" fill="hold" grpId="0" nodeType="withEffect">
                                  <p:stCondLst>
                                    <p:cond delay="0"/>
                                  </p:stCondLst>
                                  <p:childTnLst>
                                    <p:set>
                                      <p:cBhvr>
                                        <p:cTn id="82" dur="1" fill="hold">
                                          <p:stCondLst>
                                            <p:cond delay="0"/>
                                          </p:stCondLst>
                                        </p:cTn>
                                        <p:tgtEl>
                                          <p:spTgt spid="107"/>
                                        </p:tgtEl>
                                        <p:attrNameLst>
                                          <p:attrName>style.visibility</p:attrName>
                                        </p:attrNameLst>
                                      </p:cBhvr>
                                      <p:to>
                                        <p:strVal val="visible"/>
                                      </p:to>
                                    </p:set>
                                    <p:animEffect transition="in" filter="dissolve">
                                      <p:cBhvr>
                                        <p:cTn id="83" dur="500"/>
                                        <p:tgtEl>
                                          <p:spTgt spid="107"/>
                                        </p:tgtEl>
                                      </p:cBhvr>
                                    </p:animEffect>
                                  </p:childTnLst>
                                </p:cTn>
                              </p:par>
                              <p:par>
                                <p:cTn id="84" presetID="9" presetClass="entr" presetSubtype="0" fill="hold" grpId="0" nodeType="withEffect">
                                  <p:stCondLst>
                                    <p:cond delay="0"/>
                                  </p:stCondLst>
                                  <p:childTnLst>
                                    <p:set>
                                      <p:cBhvr>
                                        <p:cTn id="85" dur="1" fill="hold">
                                          <p:stCondLst>
                                            <p:cond delay="0"/>
                                          </p:stCondLst>
                                        </p:cTn>
                                        <p:tgtEl>
                                          <p:spTgt spid="109"/>
                                        </p:tgtEl>
                                        <p:attrNameLst>
                                          <p:attrName>style.visibility</p:attrName>
                                        </p:attrNameLst>
                                      </p:cBhvr>
                                      <p:to>
                                        <p:strVal val="visible"/>
                                      </p:to>
                                    </p:set>
                                    <p:animEffect transition="in" filter="dissolve">
                                      <p:cBhvr>
                                        <p:cTn id="86" dur="500"/>
                                        <p:tgtEl>
                                          <p:spTgt spid="109"/>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72"/>
                                        </p:tgtEl>
                                        <p:attrNameLst>
                                          <p:attrName>style.visibility</p:attrName>
                                        </p:attrNameLst>
                                      </p:cBhvr>
                                      <p:to>
                                        <p:strVal val="visible"/>
                                      </p:to>
                                    </p:set>
                                    <p:animEffect transition="in" filter="dissolve">
                                      <p:cBhvr>
                                        <p:cTn id="91" dur="500"/>
                                        <p:tgtEl>
                                          <p:spTgt spid="72"/>
                                        </p:tgtEl>
                                      </p:cBhvr>
                                    </p:animEffect>
                                  </p:childTnLst>
                                </p:cTn>
                              </p:par>
                              <p:par>
                                <p:cTn id="92" presetID="9" presetClass="entr" presetSubtype="0" fill="hold" grpId="0" nodeType="withEffect">
                                  <p:stCondLst>
                                    <p:cond delay="0"/>
                                  </p:stCondLst>
                                  <p:childTnLst>
                                    <p:set>
                                      <p:cBhvr>
                                        <p:cTn id="93" dur="1" fill="hold">
                                          <p:stCondLst>
                                            <p:cond delay="0"/>
                                          </p:stCondLst>
                                        </p:cTn>
                                        <p:tgtEl>
                                          <p:spTgt spid="78"/>
                                        </p:tgtEl>
                                        <p:attrNameLst>
                                          <p:attrName>style.visibility</p:attrName>
                                        </p:attrNameLst>
                                      </p:cBhvr>
                                      <p:to>
                                        <p:strVal val="visible"/>
                                      </p:to>
                                    </p:set>
                                    <p:animEffect transition="in" filter="dissolve">
                                      <p:cBhvr>
                                        <p:cTn id="94" dur="500"/>
                                        <p:tgtEl>
                                          <p:spTgt spid="78"/>
                                        </p:tgtEl>
                                      </p:cBhvr>
                                    </p:animEffect>
                                  </p:childTnLst>
                                </p:cTn>
                              </p:par>
                            </p:childTnLst>
                          </p:cTn>
                        </p:par>
                      </p:childTnLst>
                    </p:cTn>
                  </p:par>
                  <p:par>
                    <p:cTn id="95" fill="hold">
                      <p:stCondLst>
                        <p:cond delay="indefinite"/>
                      </p:stCondLst>
                      <p:childTnLst>
                        <p:par>
                          <p:cTn id="96" fill="hold">
                            <p:stCondLst>
                              <p:cond delay="0"/>
                            </p:stCondLst>
                            <p:childTnLst>
                              <p:par>
                                <p:cTn id="97" presetID="9" presetClass="entr" presetSubtype="0" fill="hold" grpId="0" nodeType="clickEffect">
                                  <p:stCondLst>
                                    <p:cond delay="0"/>
                                  </p:stCondLst>
                                  <p:childTnLst>
                                    <p:set>
                                      <p:cBhvr>
                                        <p:cTn id="98" dur="1" fill="hold">
                                          <p:stCondLst>
                                            <p:cond delay="0"/>
                                          </p:stCondLst>
                                        </p:cTn>
                                        <p:tgtEl>
                                          <p:spTgt spid="85"/>
                                        </p:tgtEl>
                                        <p:attrNameLst>
                                          <p:attrName>style.visibility</p:attrName>
                                        </p:attrNameLst>
                                      </p:cBhvr>
                                      <p:to>
                                        <p:strVal val="visible"/>
                                      </p:to>
                                    </p:set>
                                    <p:animEffect transition="in" filter="dissolve">
                                      <p:cBhvr>
                                        <p:cTn id="99" dur="500"/>
                                        <p:tgtEl>
                                          <p:spTgt spid="85"/>
                                        </p:tgtEl>
                                      </p:cBhvr>
                                    </p:animEffect>
                                  </p:childTnLst>
                                </p:cTn>
                              </p:par>
                            </p:childTnLst>
                          </p:cTn>
                        </p:par>
                      </p:childTnLst>
                    </p:cTn>
                  </p:par>
                  <p:par>
                    <p:cTn id="100" fill="hold">
                      <p:stCondLst>
                        <p:cond delay="indefinite"/>
                      </p:stCondLst>
                      <p:childTnLst>
                        <p:par>
                          <p:cTn id="101" fill="hold">
                            <p:stCondLst>
                              <p:cond delay="0"/>
                            </p:stCondLst>
                            <p:childTnLst>
                              <p:par>
                                <p:cTn id="102" presetID="53" presetClass="entr" presetSubtype="16" fill="hold" grpId="0" nodeType="clickEffect">
                                  <p:stCondLst>
                                    <p:cond delay="0"/>
                                  </p:stCondLst>
                                  <p:childTnLst>
                                    <p:set>
                                      <p:cBhvr>
                                        <p:cTn id="103" dur="1" fill="hold">
                                          <p:stCondLst>
                                            <p:cond delay="0"/>
                                          </p:stCondLst>
                                        </p:cTn>
                                        <p:tgtEl>
                                          <p:spTgt spid="99"/>
                                        </p:tgtEl>
                                        <p:attrNameLst>
                                          <p:attrName>style.visibility</p:attrName>
                                        </p:attrNameLst>
                                      </p:cBhvr>
                                      <p:to>
                                        <p:strVal val="visible"/>
                                      </p:to>
                                    </p:set>
                                    <p:anim calcmode="lin" valueType="num">
                                      <p:cBhvr>
                                        <p:cTn id="104" dur="500" fill="hold"/>
                                        <p:tgtEl>
                                          <p:spTgt spid="99"/>
                                        </p:tgtEl>
                                        <p:attrNameLst>
                                          <p:attrName>ppt_w</p:attrName>
                                        </p:attrNameLst>
                                      </p:cBhvr>
                                      <p:tavLst>
                                        <p:tav tm="0">
                                          <p:val>
                                            <p:fltVal val="0"/>
                                          </p:val>
                                        </p:tav>
                                        <p:tav tm="100000">
                                          <p:val>
                                            <p:strVal val="#ppt_w"/>
                                          </p:val>
                                        </p:tav>
                                      </p:tavLst>
                                    </p:anim>
                                    <p:anim calcmode="lin" valueType="num">
                                      <p:cBhvr>
                                        <p:cTn id="105" dur="500" fill="hold"/>
                                        <p:tgtEl>
                                          <p:spTgt spid="99"/>
                                        </p:tgtEl>
                                        <p:attrNameLst>
                                          <p:attrName>ppt_h</p:attrName>
                                        </p:attrNameLst>
                                      </p:cBhvr>
                                      <p:tavLst>
                                        <p:tav tm="0">
                                          <p:val>
                                            <p:fltVal val="0"/>
                                          </p:val>
                                        </p:tav>
                                        <p:tav tm="100000">
                                          <p:val>
                                            <p:strVal val="#ppt_h"/>
                                          </p:val>
                                        </p:tav>
                                      </p:tavLst>
                                    </p:anim>
                                    <p:animEffect transition="in" filter="fade">
                                      <p:cBhvr>
                                        <p:cTn id="106" dur="500"/>
                                        <p:tgtEl>
                                          <p:spTgt spid="99"/>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88"/>
                                        </p:tgtEl>
                                        <p:attrNameLst>
                                          <p:attrName>style.visibility</p:attrName>
                                        </p:attrNameLst>
                                      </p:cBhvr>
                                      <p:to>
                                        <p:strVal val="visible"/>
                                      </p:to>
                                    </p:set>
                                    <p:anim calcmode="lin" valueType="num">
                                      <p:cBhvr>
                                        <p:cTn id="109" dur="500" fill="hold"/>
                                        <p:tgtEl>
                                          <p:spTgt spid="88"/>
                                        </p:tgtEl>
                                        <p:attrNameLst>
                                          <p:attrName>ppt_w</p:attrName>
                                        </p:attrNameLst>
                                      </p:cBhvr>
                                      <p:tavLst>
                                        <p:tav tm="0">
                                          <p:val>
                                            <p:fltVal val="0"/>
                                          </p:val>
                                        </p:tav>
                                        <p:tav tm="100000">
                                          <p:val>
                                            <p:strVal val="#ppt_w"/>
                                          </p:val>
                                        </p:tav>
                                      </p:tavLst>
                                    </p:anim>
                                    <p:anim calcmode="lin" valueType="num">
                                      <p:cBhvr>
                                        <p:cTn id="110" dur="500" fill="hold"/>
                                        <p:tgtEl>
                                          <p:spTgt spid="88"/>
                                        </p:tgtEl>
                                        <p:attrNameLst>
                                          <p:attrName>ppt_h</p:attrName>
                                        </p:attrNameLst>
                                      </p:cBhvr>
                                      <p:tavLst>
                                        <p:tav tm="0">
                                          <p:val>
                                            <p:fltVal val="0"/>
                                          </p:val>
                                        </p:tav>
                                        <p:tav tm="100000">
                                          <p:val>
                                            <p:strVal val="#ppt_h"/>
                                          </p:val>
                                        </p:tav>
                                      </p:tavLst>
                                    </p:anim>
                                    <p:animEffect transition="in" filter="fade">
                                      <p:cBhvr>
                                        <p:cTn id="111" dur="500"/>
                                        <p:tgtEl>
                                          <p:spTgt spid="88"/>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89"/>
                                        </p:tgtEl>
                                        <p:attrNameLst>
                                          <p:attrName>style.visibility</p:attrName>
                                        </p:attrNameLst>
                                      </p:cBhvr>
                                      <p:to>
                                        <p:strVal val="visible"/>
                                      </p:to>
                                    </p:set>
                                    <p:anim calcmode="lin" valueType="num">
                                      <p:cBhvr>
                                        <p:cTn id="114" dur="500" fill="hold"/>
                                        <p:tgtEl>
                                          <p:spTgt spid="89"/>
                                        </p:tgtEl>
                                        <p:attrNameLst>
                                          <p:attrName>ppt_w</p:attrName>
                                        </p:attrNameLst>
                                      </p:cBhvr>
                                      <p:tavLst>
                                        <p:tav tm="0">
                                          <p:val>
                                            <p:fltVal val="0"/>
                                          </p:val>
                                        </p:tav>
                                        <p:tav tm="100000">
                                          <p:val>
                                            <p:strVal val="#ppt_w"/>
                                          </p:val>
                                        </p:tav>
                                      </p:tavLst>
                                    </p:anim>
                                    <p:anim calcmode="lin" valueType="num">
                                      <p:cBhvr>
                                        <p:cTn id="115" dur="500" fill="hold"/>
                                        <p:tgtEl>
                                          <p:spTgt spid="89"/>
                                        </p:tgtEl>
                                        <p:attrNameLst>
                                          <p:attrName>ppt_h</p:attrName>
                                        </p:attrNameLst>
                                      </p:cBhvr>
                                      <p:tavLst>
                                        <p:tav tm="0">
                                          <p:val>
                                            <p:fltVal val="0"/>
                                          </p:val>
                                        </p:tav>
                                        <p:tav tm="100000">
                                          <p:val>
                                            <p:strVal val="#ppt_h"/>
                                          </p:val>
                                        </p:tav>
                                      </p:tavLst>
                                    </p:anim>
                                    <p:animEffect transition="in" filter="fade">
                                      <p:cBhvr>
                                        <p:cTn id="116" dur="500"/>
                                        <p:tgtEl>
                                          <p:spTgt spid="89"/>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87"/>
                                        </p:tgtEl>
                                        <p:attrNameLst>
                                          <p:attrName>style.visibility</p:attrName>
                                        </p:attrNameLst>
                                      </p:cBhvr>
                                      <p:to>
                                        <p:strVal val="visible"/>
                                      </p:to>
                                    </p:set>
                                    <p:anim calcmode="lin" valueType="num">
                                      <p:cBhvr>
                                        <p:cTn id="119" dur="500" fill="hold"/>
                                        <p:tgtEl>
                                          <p:spTgt spid="87"/>
                                        </p:tgtEl>
                                        <p:attrNameLst>
                                          <p:attrName>ppt_w</p:attrName>
                                        </p:attrNameLst>
                                      </p:cBhvr>
                                      <p:tavLst>
                                        <p:tav tm="0">
                                          <p:val>
                                            <p:fltVal val="0"/>
                                          </p:val>
                                        </p:tav>
                                        <p:tav tm="100000">
                                          <p:val>
                                            <p:strVal val="#ppt_w"/>
                                          </p:val>
                                        </p:tav>
                                      </p:tavLst>
                                    </p:anim>
                                    <p:anim calcmode="lin" valueType="num">
                                      <p:cBhvr>
                                        <p:cTn id="120" dur="500" fill="hold"/>
                                        <p:tgtEl>
                                          <p:spTgt spid="87"/>
                                        </p:tgtEl>
                                        <p:attrNameLst>
                                          <p:attrName>ppt_h</p:attrName>
                                        </p:attrNameLst>
                                      </p:cBhvr>
                                      <p:tavLst>
                                        <p:tav tm="0">
                                          <p:val>
                                            <p:fltVal val="0"/>
                                          </p:val>
                                        </p:tav>
                                        <p:tav tm="100000">
                                          <p:val>
                                            <p:strVal val="#ppt_h"/>
                                          </p:val>
                                        </p:tav>
                                      </p:tavLst>
                                    </p:anim>
                                    <p:animEffect transition="in" filter="fade">
                                      <p:cBhvr>
                                        <p:cTn id="121" dur="500"/>
                                        <p:tgtEl>
                                          <p:spTgt spid="87"/>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86"/>
                                        </p:tgtEl>
                                        <p:attrNameLst>
                                          <p:attrName>style.visibility</p:attrName>
                                        </p:attrNameLst>
                                      </p:cBhvr>
                                      <p:to>
                                        <p:strVal val="visible"/>
                                      </p:to>
                                    </p:set>
                                    <p:anim calcmode="lin" valueType="num">
                                      <p:cBhvr>
                                        <p:cTn id="124" dur="500" fill="hold"/>
                                        <p:tgtEl>
                                          <p:spTgt spid="86"/>
                                        </p:tgtEl>
                                        <p:attrNameLst>
                                          <p:attrName>ppt_w</p:attrName>
                                        </p:attrNameLst>
                                      </p:cBhvr>
                                      <p:tavLst>
                                        <p:tav tm="0">
                                          <p:val>
                                            <p:fltVal val="0"/>
                                          </p:val>
                                        </p:tav>
                                        <p:tav tm="100000">
                                          <p:val>
                                            <p:strVal val="#ppt_w"/>
                                          </p:val>
                                        </p:tav>
                                      </p:tavLst>
                                    </p:anim>
                                    <p:anim calcmode="lin" valueType="num">
                                      <p:cBhvr>
                                        <p:cTn id="125" dur="500" fill="hold"/>
                                        <p:tgtEl>
                                          <p:spTgt spid="86"/>
                                        </p:tgtEl>
                                        <p:attrNameLst>
                                          <p:attrName>ppt_h</p:attrName>
                                        </p:attrNameLst>
                                      </p:cBhvr>
                                      <p:tavLst>
                                        <p:tav tm="0">
                                          <p:val>
                                            <p:fltVal val="0"/>
                                          </p:val>
                                        </p:tav>
                                        <p:tav tm="100000">
                                          <p:val>
                                            <p:strVal val="#ppt_h"/>
                                          </p:val>
                                        </p:tav>
                                      </p:tavLst>
                                    </p:anim>
                                    <p:animEffect transition="in" filter="fade">
                                      <p:cBhvr>
                                        <p:cTn id="126" dur="500"/>
                                        <p:tgtEl>
                                          <p:spTgt spid="86"/>
                                        </p:tgtEl>
                                      </p:cBhvr>
                                    </p:animEffect>
                                  </p:childTnLst>
                                </p:cTn>
                              </p:par>
                              <p:par>
                                <p:cTn id="127" presetID="53" presetClass="entr" presetSubtype="16" fill="hold" grpId="0" nodeType="withEffect">
                                  <p:stCondLst>
                                    <p:cond delay="0"/>
                                  </p:stCondLst>
                                  <p:childTnLst>
                                    <p:set>
                                      <p:cBhvr>
                                        <p:cTn id="128" dur="1" fill="hold">
                                          <p:stCondLst>
                                            <p:cond delay="0"/>
                                          </p:stCondLst>
                                        </p:cTn>
                                        <p:tgtEl>
                                          <p:spTgt spid="57"/>
                                        </p:tgtEl>
                                        <p:attrNameLst>
                                          <p:attrName>style.visibility</p:attrName>
                                        </p:attrNameLst>
                                      </p:cBhvr>
                                      <p:to>
                                        <p:strVal val="visible"/>
                                      </p:to>
                                    </p:set>
                                    <p:anim calcmode="lin" valueType="num">
                                      <p:cBhvr>
                                        <p:cTn id="129" dur="500" fill="hold"/>
                                        <p:tgtEl>
                                          <p:spTgt spid="57"/>
                                        </p:tgtEl>
                                        <p:attrNameLst>
                                          <p:attrName>ppt_w</p:attrName>
                                        </p:attrNameLst>
                                      </p:cBhvr>
                                      <p:tavLst>
                                        <p:tav tm="0">
                                          <p:val>
                                            <p:fltVal val="0"/>
                                          </p:val>
                                        </p:tav>
                                        <p:tav tm="100000">
                                          <p:val>
                                            <p:strVal val="#ppt_w"/>
                                          </p:val>
                                        </p:tav>
                                      </p:tavLst>
                                    </p:anim>
                                    <p:anim calcmode="lin" valueType="num">
                                      <p:cBhvr>
                                        <p:cTn id="130" dur="500" fill="hold"/>
                                        <p:tgtEl>
                                          <p:spTgt spid="57"/>
                                        </p:tgtEl>
                                        <p:attrNameLst>
                                          <p:attrName>ppt_h</p:attrName>
                                        </p:attrNameLst>
                                      </p:cBhvr>
                                      <p:tavLst>
                                        <p:tav tm="0">
                                          <p:val>
                                            <p:fltVal val="0"/>
                                          </p:val>
                                        </p:tav>
                                        <p:tav tm="100000">
                                          <p:val>
                                            <p:strVal val="#ppt_h"/>
                                          </p:val>
                                        </p:tav>
                                      </p:tavLst>
                                    </p:anim>
                                    <p:animEffect transition="in" filter="fade">
                                      <p:cBhvr>
                                        <p:cTn id="131" dur="500"/>
                                        <p:tgtEl>
                                          <p:spTgt spid="57"/>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104"/>
                                        </p:tgtEl>
                                        <p:attrNameLst>
                                          <p:attrName>style.visibility</p:attrName>
                                        </p:attrNameLst>
                                      </p:cBhvr>
                                      <p:to>
                                        <p:strVal val="visible"/>
                                      </p:to>
                                    </p:set>
                                    <p:anim calcmode="lin" valueType="num">
                                      <p:cBhvr>
                                        <p:cTn id="134" dur="500" fill="hold"/>
                                        <p:tgtEl>
                                          <p:spTgt spid="104"/>
                                        </p:tgtEl>
                                        <p:attrNameLst>
                                          <p:attrName>ppt_w</p:attrName>
                                        </p:attrNameLst>
                                      </p:cBhvr>
                                      <p:tavLst>
                                        <p:tav tm="0">
                                          <p:val>
                                            <p:fltVal val="0"/>
                                          </p:val>
                                        </p:tav>
                                        <p:tav tm="100000">
                                          <p:val>
                                            <p:strVal val="#ppt_w"/>
                                          </p:val>
                                        </p:tav>
                                      </p:tavLst>
                                    </p:anim>
                                    <p:anim calcmode="lin" valueType="num">
                                      <p:cBhvr>
                                        <p:cTn id="135" dur="500" fill="hold"/>
                                        <p:tgtEl>
                                          <p:spTgt spid="104"/>
                                        </p:tgtEl>
                                        <p:attrNameLst>
                                          <p:attrName>ppt_h</p:attrName>
                                        </p:attrNameLst>
                                      </p:cBhvr>
                                      <p:tavLst>
                                        <p:tav tm="0">
                                          <p:val>
                                            <p:fltVal val="0"/>
                                          </p:val>
                                        </p:tav>
                                        <p:tav tm="100000">
                                          <p:val>
                                            <p:strVal val="#ppt_h"/>
                                          </p:val>
                                        </p:tav>
                                      </p:tavLst>
                                    </p:anim>
                                    <p:animEffect transition="in" filter="fade">
                                      <p:cBhvr>
                                        <p:cTn id="136" dur="500"/>
                                        <p:tgtEl>
                                          <p:spTgt spid="104"/>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106"/>
                                        </p:tgtEl>
                                        <p:attrNameLst>
                                          <p:attrName>style.visibility</p:attrName>
                                        </p:attrNameLst>
                                      </p:cBhvr>
                                      <p:to>
                                        <p:strVal val="visible"/>
                                      </p:to>
                                    </p:set>
                                    <p:anim calcmode="lin" valueType="num">
                                      <p:cBhvr>
                                        <p:cTn id="139" dur="500" fill="hold"/>
                                        <p:tgtEl>
                                          <p:spTgt spid="106"/>
                                        </p:tgtEl>
                                        <p:attrNameLst>
                                          <p:attrName>ppt_w</p:attrName>
                                        </p:attrNameLst>
                                      </p:cBhvr>
                                      <p:tavLst>
                                        <p:tav tm="0">
                                          <p:val>
                                            <p:fltVal val="0"/>
                                          </p:val>
                                        </p:tav>
                                        <p:tav tm="100000">
                                          <p:val>
                                            <p:strVal val="#ppt_w"/>
                                          </p:val>
                                        </p:tav>
                                      </p:tavLst>
                                    </p:anim>
                                    <p:anim calcmode="lin" valueType="num">
                                      <p:cBhvr>
                                        <p:cTn id="140" dur="500" fill="hold"/>
                                        <p:tgtEl>
                                          <p:spTgt spid="106"/>
                                        </p:tgtEl>
                                        <p:attrNameLst>
                                          <p:attrName>ppt_h</p:attrName>
                                        </p:attrNameLst>
                                      </p:cBhvr>
                                      <p:tavLst>
                                        <p:tav tm="0">
                                          <p:val>
                                            <p:fltVal val="0"/>
                                          </p:val>
                                        </p:tav>
                                        <p:tav tm="100000">
                                          <p:val>
                                            <p:strVal val="#ppt_h"/>
                                          </p:val>
                                        </p:tav>
                                      </p:tavLst>
                                    </p:anim>
                                    <p:animEffect transition="in" filter="fade">
                                      <p:cBhvr>
                                        <p:cTn id="141" dur="500"/>
                                        <p:tgtEl>
                                          <p:spTgt spid="106"/>
                                        </p:tgtEl>
                                      </p:cBhvr>
                                    </p:animEffect>
                                  </p:childTnLst>
                                </p:cTn>
                              </p:par>
                            </p:childTnLst>
                          </p:cTn>
                        </p:par>
                      </p:childTnLst>
                    </p:cTn>
                  </p:par>
                  <p:par>
                    <p:cTn id="142" fill="hold">
                      <p:stCondLst>
                        <p:cond delay="indefinite"/>
                      </p:stCondLst>
                      <p:childTnLst>
                        <p:par>
                          <p:cTn id="143" fill="hold">
                            <p:stCondLst>
                              <p:cond delay="0"/>
                            </p:stCondLst>
                            <p:childTnLst>
                              <p:par>
                                <p:cTn id="144" presetID="53" presetClass="entr" presetSubtype="16" fill="hold" grpId="0" nodeType="clickEffect">
                                  <p:stCondLst>
                                    <p:cond delay="0"/>
                                  </p:stCondLst>
                                  <p:childTnLst>
                                    <p:set>
                                      <p:cBhvr>
                                        <p:cTn id="145" dur="1" fill="hold">
                                          <p:stCondLst>
                                            <p:cond delay="0"/>
                                          </p:stCondLst>
                                        </p:cTn>
                                        <p:tgtEl>
                                          <p:spTgt spid="91"/>
                                        </p:tgtEl>
                                        <p:attrNameLst>
                                          <p:attrName>style.visibility</p:attrName>
                                        </p:attrNameLst>
                                      </p:cBhvr>
                                      <p:to>
                                        <p:strVal val="visible"/>
                                      </p:to>
                                    </p:set>
                                    <p:anim calcmode="lin" valueType="num">
                                      <p:cBhvr>
                                        <p:cTn id="146" dur="500" fill="hold"/>
                                        <p:tgtEl>
                                          <p:spTgt spid="91"/>
                                        </p:tgtEl>
                                        <p:attrNameLst>
                                          <p:attrName>ppt_w</p:attrName>
                                        </p:attrNameLst>
                                      </p:cBhvr>
                                      <p:tavLst>
                                        <p:tav tm="0">
                                          <p:val>
                                            <p:fltVal val="0"/>
                                          </p:val>
                                        </p:tav>
                                        <p:tav tm="100000">
                                          <p:val>
                                            <p:strVal val="#ppt_w"/>
                                          </p:val>
                                        </p:tav>
                                      </p:tavLst>
                                    </p:anim>
                                    <p:anim calcmode="lin" valueType="num">
                                      <p:cBhvr>
                                        <p:cTn id="147" dur="500" fill="hold"/>
                                        <p:tgtEl>
                                          <p:spTgt spid="91"/>
                                        </p:tgtEl>
                                        <p:attrNameLst>
                                          <p:attrName>ppt_h</p:attrName>
                                        </p:attrNameLst>
                                      </p:cBhvr>
                                      <p:tavLst>
                                        <p:tav tm="0">
                                          <p:val>
                                            <p:fltVal val="0"/>
                                          </p:val>
                                        </p:tav>
                                        <p:tav tm="100000">
                                          <p:val>
                                            <p:strVal val="#ppt_h"/>
                                          </p:val>
                                        </p:tav>
                                      </p:tavLst>
                                    </p:anim>
                                    <p:animEffect transition="in" filter="fade">
                                      <p:cBhvr>
                                        <p:cTn id="148" dur="500"/>
                                        <p:tgtEl>
                                          <p:spTgt spid="91"/>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90"/>
                                        </p:tgtEl>
                                        <p:attrNameLst>
                                          <p:attrName>style.visibility</p:attrName>
                                        </p:attrNameLst>
                                      </p:cBhvr>
                                      <p:to>
                                        <p:strVal val="visible"/>
                                      </p:to>
                                    </p:set>
                                    <p:anim calcmode="lin" valueType="num">
                                      <p:cBhvr>
                                        <p:cTn id="151" dur="500" fill="hold"/>
                                        <p:tgtEl>
                                          <p:spTgt spid="90"/>
                                        </p:tgtEl>
                                        <p:attrNameLst>
                                          <p:attrName>ppt_w</p:attrName>
                                        </p:attrNameLst>
                                      </p:cBhvr>
                                      <p:tavLst>
                                        <p:tav tm="0">
                                          <p:val>
                                            <p:fltVal val="0"/>
                                          </p:val>
                                        </p:tav>
                                        <p:tav tm="100000">
                                          <p:val>
                                            <p:strVal val="#ppt_w"/>
                                          </p:val>
                                        </p:tav>
                                      </p:tavLst>
                                    </p:anim>
                                    <p:anim calcmode="lin" valueType="num">
                                      <p:cBhvr>
                                        <p:cTn id="152" dur="500" fill="hold"/>
                                        <p:tgtEl>
                                          <p:spTgt spid="90"/>
                                        </p:tgtEl>
                                        <p:attrNameLst>
                                          <p:attrName>ppt_h</p:attrName>
                                        </p:attrNameLst>
                                      </p:cBhvr>
                                      <p:tavLst>
                                        <p:tav tm="0">
                                          <p:val>
                                            <p:fltVal val="0"/>
                                          </p:val>
                                        </p:tav>
                                        <p:tav tm="100000">
                                          <p:val>
                                            <p:strVal val="#ppt_h"/>
                                          </p:val>
                                        </p:tav>
                                      </p:tavLst>
                                    </p:anim>
                                    <p:animEffect transition="in" filter="fade">
                                      <p:cBhvr>
                                        <p:cTn id="153" dur="500"/>
                                        <p:tgtEl>
                                          <p:spTgt spid="90"/>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100"/>
                                        </p:tgtEl>
                                        <p:attrNameLst>
                                          <p:attrName>style.visibility</p:attrName>
                                        </p:attrNameLst>
                                      </p:cBhvr>
                                      <p:to>
                                        <p:strVal val="visible"/>
                                      </p:to>
                                    </p:set>
                                    <p:anim calcmode="lin" valueType="num">
                                      <p:cBhvr>
                                        <p:cTn id="156" dur="500" fill="hold"/>
                                        <p:tgtEl>
                                          <p:spTgt spid="100"/>
                                        </p:tgtEl>
                                        <p:attrNameLst>
                                          <p:attrName>ppt_w</p:attrName>
                                        </p:attrNameLst>
                                      </p:cBhvr>
                                      <p:tavLst>
                                        <p:tav tm="0">
                                          <p:val>
                                            <p:fltVal val="0"/>
                                          </p:val>
                                        </p:tav>
                                        <p:tav tm="100000">
                                          <p:val>
                                            <p:strVal val="#ppt_w"/>
                                          </p:val>
                                        </p:tav>
                                      </p:tavLst>
                                    </p:anim>
                                    <p:anim calcmode="lin" valueType="num">
                                      <p:cBhvr>
                                        <p:cTn id="157" dur="500" fill="hold"/>
                                        <p:tgtEl>
                                          <p:spTgt spid="100"/>
                                        </p:tgtEl>
                                        <p:attrNameLst>
                                          <p:attrName>ppt_h</p:attrName>
                                        </p:attrNameLst>
                                      </p:cBhvr>
                                      <p:tavLst>
                                        <p:tav tm="0">
                                          <p:val>
                                            <p:fltVal val="0"/>
                                          </p:val>
                                        </p:tav>
                                        <p:tav tm="100000">
                                          <p:val>
                                            <p:strVal val="#ppt_h"/>
                                          </p:val>
                                        </p:tav>
                                      </p:tavLst>
                                    </p:anim>
                                    <p:animEffect transition="in" filter="fade">
                                      <p:cBhvr>
                                        <p:cTn id="158" dur="500"/>
                                        <p:tgtEl>
                                          <p:spTgt spid="100"/>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92"/>
                                        </p:tgtEl>
                                        <p:attrNameLst>
                                          <p:attrName>style.visibility</p:attrName>
                                        </p:attrNameLst>
                                      </p:cBhvr>
                                      <p:to>
                                        <p:strVal val="visible"/>
                                      </p:to>
                                    </p:set>
                                    <p:anim calcmode="lin" valueType="num">
                                      <p:cBhvr>
                                        <p:cTn id="161" dur="500" fill="hold"/>
                                        <p:tgtEl>
                                          <p:spTgt spid="92"/>
                                        </p:tgtEl>
                                        <p:attrNameLst>
                                          <p:attrName>ppt_w</p:attrName>
                                        </p:attrNameLst>
                                      </p:cBhvr>
                                      <p:tavLst>
                                        <p:tav tm="0">
                                          <p:val>
                                            <p:fltVal val="0"/>
                                          </p:val>
                                        </p:tav>
                                        <p:tav tm="100000">
                                          <p:val>
                                            <p:strVal val="#ppt_w"/>
                                          </p:val>
                                        </p:tav>
                                      </p:tavLst>
                                    </p:anim>
                                    <p:anim calcmode="lin" valueType="num">
                                      <p:cBhvr>
                                        <p:cTn id="162" dur="500" fill="hold"/>
                                        <p:tgtEl>
                                          <p:spTgt spid="92"/>
                                        </p:tgtEl>
                                        <p:attrNameLst>
                                          <p:attrName>ppt_h</p:attrName>
                                        </p:attrNameLst>
                                      </p:cBhvr>
                                      <p:tavLst>
                                        <p:tav tm="0">
                                          <p:val>
                                            <p:fltVal val="0"/>
                                          </p:val>
                                        </p:tav>
                                        <p:tav tm="100000">
                                          <p:val>
                                            <p:strVal val="#ppt_h"/>
                                          </p:val>
                                        </p:tav>
                                      </p:tavLst>
                                    </p:anim>
                                    <p:animEffect transition="in" filter="fade">
                                      <p:cBhvr>
                                        <p:cTn id="163" dur="500"/>
                                        <p:tgtEl>
                                          <p:spTgt spid="92"/>
                                        </p:tgtEl>
                                      </p:cBhvr>
                                    </p:animEffect>
                                  </p:childTnLst>
                                </p:cTn>
                              </p:par>
                              <p:par>
                                <p:cTn id="164" presetID="53" presetClass="entr" presetSubtype="16" fill="hold" grpId="0" nodeType="withEffect">
                                  <p:stCondLst>
                                    <p:cond delay="0"/>
                                  </p:stCondLst>
                                  <p:childTnLst>
                                    <p:set>
                                      <p:cBhvr>
                                        <p:cTn id="165" dur="1" fill="hold">
                                          <p:stCondLst>
                                            <p:cond delay="0"/>
                                          </p:stCondLst>
                                        </p:cTn>
                                        <p:tgtEl>
                                          <p:spTgt spid="97"/>
                                        </p:tgtEl>
                                        <p:attrNameLst>
                                          <p:attrName>style.visibility</p:attrName>
                                        </p:attrNameLst>
                                      </p:cBhvr>
                                      <p:to>
                                        <p:strVal val="visible"/>
                                      </p:to>
                                    </p:set>
                                    <p:anim calcmode="lin" valueType="num">
                                      <p:cBhvr>
                                        <p:cTn id="166" dur="500" fill="hold"/>
                                        <p:tgtEl>
                                          <p:spTgt spid="97"/>
                                        </p:tgtEl>
                                        <p:attrNameLst>
                                          <p:attrName>ppt_w</p:attrName>
                                        </p:attrNameLst>
                                      </p:cBhvr>
                                      <p:tavLst>
                                        <p:tav tm="0">
                                          <p:val>
                                            <p:fltVal val="0"/>
                                          </p:val>
                                        </p:tav>
                                        <p:tav tm="100000">
                                          <p:val>
                                            <p:strVal val="#ppt_w"/>
                                          </p:val>
                                        </p:tav>
                                      </p:tavLst>
                                    </p:anim>
                                    <p:anim calcmode="lin" valueType="num">
                                      <p:cBhvr>
                                        <p:cTn id="167" dur="500" fill="hold"/>
                                        <p:tgtEl>
                                          <p:spTgt spid="97"/>
                                        </p:tgtEl>
                                        <p:attrNameLst>
                                          <p:attrName>ppt_h</p:attrName>
                                        </p:attrNameLst>
                                      </p:cBhvr>
                                      <p:tavLst>
                                        <p:tav tm="0">
                                          <p:val>
                                            <p:fltVal val="0"/>
                                          </p:val>
                                        </p:tav>
                                        <p:tav tm="100000">
                                          <p:val>
                                            <p:strVal val="#ppt_h"/>
                                          </p:val>
                                        </p:tav>
                                      </p:tavLst>
                                    </p:anim>
                                    <p:animEffect transition="in" filter="fade">
                                      <p:cBhvr>
                                        <p:cTn id="168" dur="500"/>
                                        <p:tgtEl>
                                          <p:spTgt spid="97"/>
                                        </p:tgtEl>
                                      </p:cBhvr>
                                    </p:animEffect>
                                  </p:childTnLst>
                                </p:cTn>
                              </p:par>
                              <p:par>
                                <p:cTn id="169" presetID="53" presetClass="entr" presetSubtype="16" fill="hold" grpId="0" nodeType="withEffect">
                                  <p:stCondLst>
                                    <p:cond delay="0"/>
                                  </p:stCondLst>
                                  <p:childTnLst>
                                    <p:set>
                                      <p:cBhvr>
                                        <p:cTn id="170" dur="1" fill="hold">
                                          <p:stCondLst>
                                            <p:cond delay="0"/>
                                          </p:stCondLst>
                                        </p:cTn>
                                        <p:tgtEl>
                                          <p:spTgt spid="96"/>
                                        </p:tgtEl>
                                        <p:attrNameLst>
                                          <p:attrName>style.visibility</p:attrName>
                                        </p:attrNameLst>
                                      </p:cBhvr>
                                      <p:to>
                                        <p:strVal val="visible"/>
                                      </p:to>
                                    </p:set>
                                    <p:anim calcmode="lin" valueType="num">
                                      <p:cBhvr>
                                        <p:cTn id="171" dur="500" fill="hold"/>
                                        <p:tgtEl>
                                          <p:spTgt spid="96"/>
                                        </p:tgtEl>
                                        <p:attrNameLst>
                                          <p:attrName>ppt_w</p:attrName>
                                        </p:attrNameLst>
                                      </p:cBhvr>
                                      <p:tavLst>
                                        <p:tav tm="0">
                                          <p:val>
                                            <p:fltVal val="0"/>
                                          </p:val>
                                        </p:tav>
                                        <p:tav tm="100000">
                                          <p:val>
                                            <p:strVal val="#ppt_w"/>
                                          </p:val>
                                        </p:tav>
                                      </p:tavLst>
                                    </p:anim>
                                    <p:anim calcmode="lin" valueType="num">
                                      <p:cBhvr>
                                        <p:cTn id="172" dur="500" fill="hold"/>
                                        <p:tgtEl>
                                          <p:spTgt spid="96"/>
                                        </p:tgtEl>
                                        <p:attrNameLst>
                                          <p:attrName>ppt_h</p:attrName>
                                        </p:attrNameLst>
                                      </p:cBhvr>
                                      <p:tavLst>
                                        <p:tav tm="0">
                                          <p:val>
                                            <p:fltVal val="0"/>
                                          </p:val>
                                        </p:tav>
                                        <p:tav tm="100000">
                                          <p:val>
                                            <p:strVal val="#ppt_h"/>
                                          </p:val>
                                        </p:tav>
                                      </p:tavLst>
                                    </p:anim>
                                    <p:animEffect transition="in" filter="fade">
                                      <p:cBhvr>
                                        <p:cTn id="173" dur="500"/>
                                        <p:tgtEl>
                                          <p:spTgt spid="96"/>
                                        </p:tgtEl>
                                      </p:cBhvr>
                                    </p:animEffect>
                                  </p:childTnLst>
                                </p:cTn>
                              </p:par>
                              <p:par>
                                <p:cTn id="174" presetID="53" presetClass="entr" presetSubtype="16" fill="hold" grpId="0" nodeType="withEffect">
                                  <p:stCondLst>
                                    <p:cond delay="0"/>
                                  </p:stCondLst>
                                  <p:childTnLst>
                                    <p:set>
                                      <p:cBhvr>
                                        <p:cTn id="175" dur="1" fill="hold">
                                          <p:stCondLst>
                                            <p:cond delay="0"/>
                                          </p:stCondLst>
                                        </p:cTn>
                                        <p:tgtEl>
                                          <p:spTgt spid="98"/>
                                        </p:tgtEl>
                                        <p:attrNameLst>
                                          <p:attrName>style.visibility</p:attrName>
                                        </p:attrNameLst>
                                      </p:cBhvr>
                                      <p:to>
                                        <p:strVal val="visible"/>
                                      </p:to>
                                    </p:set>
                                    <p:anim calcmode="lin" valueType="num">
                                      <p:cBhvr>
                                        <p:cTn id="176" dur="500" fill="hold"/>
                                        <p:tgtEl>
                                          <p:spTgt spid="98"/>
                                        </p:tgtEl>
                                        <p:attrNameLst>
                                          <p:attrName>ppt_w</p:attrName>
                                        </p:attrNameLst>
                                      </p:cBhvr>
                                      <p:tavLst>
                                        <p:tav tm="0">
                                          <p:val>
                                            <p:fltVal val="0"/>
                                          </p:val>
                                        </p:tav>
                                        <p:tav tm="100000">
                                          <p:val>
                                            <p:strVal val="#ppt_w"/>
                                          </p:val>
                                        </p:tav>
                                      </p:tavLst>
                                    </p:anim>
                                    <p:anim calcmode="lin" valueType="num">
                                      <p:cBhvr>
                                        <p:cTn id="177" dur="500" fill="hold"/>
                                        <p:tgtEl>
                                          <p:spTgt spid="98"/>
                                        </p:tgtEl>
                                        <p:attrNameLst>
                                          <p:attrName>ppt_h</p:attrName>
                                        </p:attrNameLst>
                                      </p:cBhvr>
                                      <p:tavLst>
                                        <p:tav tm="0">
                                          <p:val>
                                            <p:fltVal val="0"/>
                                          </p:val>
                                        </p:tav>
                                        <p:tav tm="100000">
                                          <p:val>
                                            <p:strVal val="#ppt_h"/>
                                          </p:val>
                                        </p:tav>
                                      </p:tavLst>
                                    </p:anim>
                                    <p:animEffect transition="in" filter="fade">
                                      <p:cBhvr>
                                        <p:cTn id="178" dur="500"/>
                                        <p:tgtEl>
                                          <p:spTgt spid="98"/>
                                        </p:tgtEl>
                                      </p:cBhvr>
                                    </p:animEffect>
                                  </p:childTnLst>
                                </p:cTn>
                              </p:par>
                              <p:par>
                                <p:cTn id="179" presetID="53" presetClass="entr" presetSubtype="16" fill="hold" grpId="0" nodeType="withEffect">
                                  <p:stCondLst>
                                    <p:cond delay="0"/>
                                  </p:stCondLst>
                                  <p:childTnLst>
                                    <p:set>
                                      <p:cBhvr>
                                        <p:cTn id="180" dur="1" fill="hold">
                                          <p:stCondLst>
                                            <p:cond delay="0"/>
                                          </p:stCondLst>
                                        </p:cTn>
                                        <p:tgtEl>
                                          <p:spTgt spid="93"/>
                                        </p:tgtEl>
                                        <p:attrNameLst>
                                          <p:attrName>style.visibility</p:attrName>
                                        </p:attrNameLst>
                                      </p:cBhvr>
                                      <p:to>
                                        <p:strVal val="visible"/>
                                      </p:to>
                                    </p:set>
                                    <p:anim calcmode="lin" valueType="num">
                                      <p:cBhvr>
                                        <p:cTn id="181" dur="500" fill="hold"/>
                                        <p:tgtEl>
                                          <p:spTgt spid="93"/>
                                        </p:tgtEl>
                                        <p:attrNameLst>
                                          <p:attrName>ppt_w</p:attrName>
                                        </p:attrNameLst>
                                      </p:cBhvr>
                                      <p:tavLst>
                                        <p:tav tm="0">
                                          <p:val>
                                            <p:fltVal val="0"/>
                                          </p:val>
                                        </p:tav>
                                        <p:tav tm="100000">
                                          <p:val>
                                            <p:strVal val="#ppt_w"/>
                                          </p:val>
                                        </p:tav>
                                      </p:tavLst>
                                    </p:anim>
                                    <p:anim calcmode="lin" valueType="num">
                                      <p:cBhvr>
                                        <p:cTn id="182" dur="500" fill="hold"/>
                                        <p:tgtEl>
                                          <p:spTgt spid="93"/>
                                        </p:tgtEl>
                                        <p:attrNameLst>
                                          <p:attrName>ppt_h</p:attrName>
                                        </p:attrNameLst>
                                      </p:cBhvr>
                                      <p:tavLst>
                                        <p:tav tm="0">
                                          <p:val>
                                            <p:fltVal val="0"/>
                                          </p:val>
                                        </p:tav>
                                        <p:tav tm="100000">
                                          <p:val>
                                            <p:strVal val="#ppt_h"/>
                                          </p:val>
                                        </p:tav>
                                      </p:tavLst>
                                    </p:anim>
                                    <p:animEffect transition="in" filter="fade">
                                      <p:cBhvr>
                                        <p:cTn id="183" dur="500"/>
                                        <p:tgtEl>
                                          <p:spTgt spid="93"/>
                                        </p:tgtEl>
                                      </p:cBhvr>
                                    </p:animEffect>
                                  </p:childTnLst>
                                </p:cTn>
                              </p:par>
                              <p:par>
                                <p:cTn id="184" presetID="53" presetClass="entr" presetSubtype="16" fill="hold" grpId="0" nodeType="withEffect">
                                  <p:stCondLst>
                                    <p:cond delay="0"/>
                                  </p:stCondLst>
                                  <p:childTnLst>
                                    <p:set>
                                      <p:cBhvr>
                                        <p:cTn id="185" dur="1" fill="hold">
                                          <p:stCondLst>
                                            <p:cond delay="0"/>
                                          </p:stCondLst>
                                        </p:cTn>
                                        <p:tgtEl>
                                          <p:spTgt spid="95"/>
                                        </p:tgtEl>
                                        <p:attrNameLst>
                                          <p:attrName>style.visibility</p:attrName>
                                        </p:attrNameLst>
                                      </p:cBhvr>
                                      <p:to>
                                        <p:strVal val="visible"/>
                                      </p:to>
                                    </p:set>
                                    <p:anim calcmode="lin" valueType="num">
                                      <p:cBhvr>
                                        <p:cTn id="186" dur="500" fill="hold"/>
                                        <p:tgtEl>
                                          <p:spTgt spid="95"/>
                                        </p:tgtEl>
                                        <p:attrNameLst>
                                          <p:attrName>ppt_w</p:attrName>
                                        </p:attrNameLst>
                                      </p:cBhvr>
                                      <p:tavLst>
                                        <p:tav tm="0">
                                          <p:val>
                                            <p:fltVal val="0"/>
                                          </p:val>
                                        </p:tav>
                                        <p:tav tm="100000">
                                          <p:val>
                                            <p:strVal val="#ppt_w"/>
                                          </p:val>
                                        </p:tav>
                                      </p:tavLst>
                                    </p:anim>
                                    <p:anim calcmode="lin" valueType="num">
                                      <p:cBhvr>
                                        <p:cTn id="187" dur="500" fill="hold"/>
                                        <p:tgtEl>
                                          <p:spTgt spid="95"/>
                                        </p:tgtEl>
                                        <p:attrNameLst>
                                          <p:attrName>ppt_h</p:attrName>
                                        </p:attrNameLst>
                                      </p:cBhvr>
                                      <p:tavLst>
                                        <p:tav tm="0">
                                          <p:val>
                                            <p:fltVal val="0"/>
                                          </p:val>
                                        </p:tav>
                                        <p:tav tm="100000">
                                          <p:val>
                                            <p:strVal val="#ppt_h"/>
                                          </p:val>
                                        </p:tav>
                                      </p:tavLst>
                                    </p:anim>
                                    <p:animEffect transition="in" filter="fade">
                                      <p:cBhvr>
                                        <p:cTn id="188" dur="500"/>
                                        <p:tgtEl>
                                          <p:spTgt spid="95"/>
                                        </p:tgtEl>
                                      </p:cBhvr>
                                    </p:animEffect>
                                  </p:childTnLst>
                                </p:cTn>
                              </p:par>
                              <p:par>
                                <p:cTn id="189" presetID="53" presetClass="entr" presetSubtype="16" fill="hold" grpId="0" nodeType="withEffect">
                                  <p:stCondLst>
                                    <p:cond delay="0"/>
                                  </p:stCondLst>
                                  <p:childTnLst>
                                    <p:set>
                                      <p:cBhvr>
                                        <p:cTn id="190" dur="1" fill="hold">
                                          <p:stCondLst>
                                            <p:cond delay="0"/>
                                          </p:stCondLst>
                                        </p:cTn>
                                        <p:tgtEl>
                                          <p:spTgt spid="94"/>
                                        </p:tgtEl>
                                        <p:attrNameLst>
                                          <p:attrName>style.visibility</p:attrName>
                                        </p:attrNameLst>
                                      </p:cBhvr>
                                      <p:to>
                                        <p:strVal val="visible"/>
                                      </p:to>
                                    </p:set>
                                    <p:anim calcmode="lin" valueType="num">
                                      <p:cBhvr>
                                        <p:cTn id="191" dur="500" fill="hold"/>
                                        <p:tgtEl>
                                          <p:spTgt spid="94"/>
                                        </p:tgtEl>
                                        <p:attrNameLst>
                                          <p:attrName>ppt_w</p:attrName>
                                        </p:attrNameLst>
                                      </p:cBhvr>
                                      <p:tavLst>
                                        <p:tav tm="0">
                                          <p:val>
                                            <p:fltVal val="0"/>
                                          </p:val>
                                        </p:tav>
                                        <p:tav tm="100000">
                                          <p:val>
                                            <p:strVal val="#ppt_w"/>
                                          </p:val>
                                        </p:tav>
                                      </p:tavLst>
                                    </p:anim>
                                    <p:anim calcmode="lin" valueType="num">
                                      <p:cBhvr>
                                        <p:cTn id="192" dur="500" fill="hold"/>
                                        <p:tgtEl>
                                          <p:spTgt spid="94"/>
                                        </p:tgtEl>
                                        <p:attrNameLst>
                                          <p:attrName>ppt_h</p:attrName>
                                        </p:attrNameLst>
                                      </p:cBhvr>
                                      <p:tavLst>
                                        <p:tav tm="0">
                                          <p:val>
                                            <p:fltVal val="0"/>
                                          </p:val>
                                        </p:tav>
                                        <p:tav tm="100000">
                                          <p:val>
                                            <p:strVal val="#ppt_h"/>
                                          </p:val>
                                        </p:tav>
                                      </p:tavLst>
                                    </p:anim>
                                    <p:animEffect transition="in" filter="fade">
                                      <p:cBhvr>
                                        <p:cTn id="193" dur="500"/>
                                        <p:tgtEl>
                                          <p:spTgt spid="94"/>
                                        </p:tgtEl>
                                      </p:cBhvr>
                                    </p:animEffect>
                                  </p:childTnLst>
                                </p:cTn>
                              </p:par>
                              <p:par>
                                <p:cTn id="194" presetID="53" presetClass="entr" presetSubtype="16" fill="hold" grpId="0" nodeType="withEffect">
                                  <p:stCondLst>
                                    <p:cond delay="0"/>
                                  </p:stCondLst>
                                  <p:childTnLst>
                                    <p:set>
                                      <p:cBhvr>
                                        <p:cTn id="195" dur="1" fill="hold">
                                          <p:stCondLst>
                                            <p:cond delay="0"/>
                                          </p:stCondLst>
                                        </p:cTn>
                                        <p:tgtEl>
                                          <p:spTgt spid="101"/>
                                        </p:tgtEl>
                                        <p:attrNameLst>
                                          <p:attrName>style.visibility</p:attrName>
                                        </p:attrNameLst>
                                      </p:cBhvr>
                                      <p:to>
                                        <p:strVal val="visible"/>
                                      </p:to>
                                    </p:set>
                                    <p:anim calcmode="lin" valueType="num">
                                      <p:cBhvr>
                                        <p:cTn id="196" dur="500" fill="hold"/>
                                        <p:tgtEl>
                                          <p:spTgt spid="101"/>
                                        </p:tgtEl>
                                        <p:attrNameLst>
                                          <p:attrName>ppt_w</p:attrName>
                                        </p:attrNameLst>
                                      </p:cBhvr>
                                      <p:tavLst>
                                        <p:tav tm="0">
                                          <p:val>
                                            <p:fltVal val="0"/>
                                          </p:val>
                                        </p:tav>
                                        <p:tav tm="100000">
                                          <p:val>
                                            <p:strVal val="#ppt_w"/>
                                          </p:val>
                                        </p:tav>
                                      </p:tavLst>
                                    </p:anim>
                                    <p:anim calcmode="lin" valueType="num">
                                      <p:cBhvr>
                                        <p:cTn id="197" dur="500" fill="hold"/>
                                        <p:tgtEl>
                                          <p:spTgt spid="101"/>
                                        </p:tgtEl>
                                        <p:attrNameLst>
                                          <p:attrName>ppt_h</p:attrName>
                                        </p:attrNameLst>
                                      </p:cBhvr>
                                      <p:tavLst>
                                        <p:tav tm="0">
                                          <p:val>
                                            <p:fltVal val="0"/>
                                          </p:val>
                                        </p:tav>
                                        <p:tav tm="100000">
                                          <p:val>
                                            <p:strVal val="#ppt_h"/>
                                          </p:val>
                                        </p:tav>
                                      </p:tavLst>
                                    </p:anim>
                                    <p:animEffect transition="in" filter="fade">
                                      <p:cBhvr>
                                        <p:cTn id="198" dur="500"/>
                                        <p:tgtEl>
                                          <p:spTgt spid="101"/>
                                        </p:tgtEl>
                                      </p:cBhvr>
                                    </p:animEffect>
                                  </p:childTnLst>
                                </p:cTn>
                              </p:par>
                              <p:par>
                                <p:cTn id="199" presetID="53" presetClass="entr" presetSubtype="16" fill="hold" grpId="0" nodeType="withEffect">
                                  <p:stCondLst>
                                    <p:cond delay="0"/>
                                  </p:stCondLst>
                                  <p:childTnLst>
                                    <p:set>
                                      <p:cBhvr>
                                        <p:cTn id="200" dur="1" fill="hold">
                                          <p:stCondLst>
                                            <p:cond delay="0"/>
                                          </p:stCondLst>
                                        </p:cTn>
                                        <p:tgtEl>
                                          <p:spTgt spid="108"/>
                                        </p:tgtEl>
                                        <p:attrNameLst>
                                          <p:attrName>style.visibility</p:attrName>
                                        </p:attrNameLst>
                                      </p:cBhvr>
                                      <p:to>
                                        <p:strVal val="visible"/>
                                      </p:to>
                                    </p:set>
                                    <p:anim calcmode="lin" valueType="num">
                                      <p:cBhvr>
                                        <p:cTn id="201" dur="500" fill="hold"/>
                                        <p:tgtEl>
                                          <p:spTgt spid="108"/>
                                        </p:tgtEl>
                                        <p:attrNameLst>
                                          <p:attrName>ppt_w</p:attrName>
                                        </p:attrNameLst>
                                      </p:cBhvr>
                                      <p:tavLst>
                                        <p:tav tm="0">
                                          <p:val>
                                            <p:fltVal val="0"/>
                                          </p:val>
                                        </p:tav>
                                        <p:tav tm="100000">
                                          <p:val>
                                            <p:strVal val="#ppt_w"/>
                                          </p:val>
                                        </p:tav>
                                      </p:tavLst>
                                    </p:anim>
                                    <p:anim calcmode="lin" valueType="num">
                                      <p:cBhvr>
                                        <p:cTn id="202" dur="500" fill="hold"/>
                                        <p:tgtEl>
                                          <p:spTgt spid="108"/>
                                        </p:tgtEl>
                                        <p:attrNameLst>
                                          <p:attrName>ppt_h</p:attrName>
                                        </p:attrNameLst>
                                      </p:cBhvr>
                                      <p:tavLst>
                                        <p:tav tm="0">
                                          <p:val>
                                            <p:fltVal val="0"/>
                                          </p:val>
                                        </p:tav>
                                        <p:tav tm="100000">
                                          <p:val>
                                            <p:strVal val="#ppt_h"/>
                                          </p:val>
                                        </p:tav>
                                      </p:tavLst>
                                    </p:anim>
                                    <p:animEffect transition="in" filter="fade">
                                      <p:cBhvr>
                                        <p:cTn id="203" dur="500"/>
                                        <p:tgtEl>
                                          <p:spTgt spid="108"/>
                                        </p:tgtEl>
                                      </p:cBhvr>
                                    </p:animEffect>
                                  </p:childTnLst>
                                </p:cTn>
                              </p:par>
                              <p:par>
                                <p:cTn id="204" presetID="53" presetClass="entr" presetSubtype="16" fill="hold" grpId="0" nodeType="withEffect">
                                  <p:stCondLst>
                                    <p:cond delay="0"/>
                                  </p:stCondLst>
                                  <p:childTnLst>
                                    <p:set>
                                      <p:cBhvr>
                                        <p:cTn id="205" dur="1" fill="hold">
                                          <p:stCondLst>
                                            <p:cond delay="0"/>
                                          </p:stCondLst>
                                        </p:cTn>
                                        <p:tgtEl>
                                          <p:spTgt spid="110"/>
                                        </p:tgtEl>
                                        <p:attrNameLst>
                                          <p:attrName>style.visibility</p:attrName>
                                        </p:attrNameLst>
                                      </p:cBhvr>
                                      <p:to>
                                        <p:strVal val="visible"/>
                                      </p:to>
                                    </p:set>
                                    <p:anim calcmode="lin" valueType="num">
                                      <p:cBhvr>
                                        <p:cTn id="206" dur="500" fill="hold"/>
                                        <p:tgtEl>
                                          <p:spTgt spid="110"/>
                                        </p:tgtEl>
                                        <p:attrNameLst>
                                          <p:attrName>ppt_w</p:attrName>
                                        </p:attrNameLst>
                                      </p:cBhvr>
                                      <p:tavLst>
                                        <p:tav tm="0">
                                          <p:val>
                                            <p:fltVal val="0"/>
                                          </p:val>
                                        </p:tav>
                                        <p:tav tm="100000">
                                          <p:val>
                                            <p:strVal val="#ppt_w"/>
                                          </p:val>
                                        </p:tav>
                                      </p:tavLst>
                                    </p:anim>
                                    <p:anim calcmode="lin" valueType="num">
                                      <p:cBhvr>
                                        <p:cTn id="207" dur="500" fill="hold"/>
                                        <p:tgtEl>
                                          <p:spTgt spid="110"/>
                                        </p:tgtEl>
                                        <p:attrNameLst>
                                          <p:attrName>ppt_h</p:attrName>
                                        </p:attrNameLst>
                                      </p:cBhvr>
                                      <p:tavLst>
                                        <p:tav tm="0">
                                          <p:val>
                                            <p:fltVal val="0"/>
                                          </p:val>
                                        </p:tav>
                                        <p:tav tm="100000">
                                          <p:val>
                                            <p:strVal val="#ppt_h"/>
                                          </p:val>
                                        </p:tav>
                                      </p:tavLst>
                                    </p:anim>
                                    <p:animEffect transition="in" filter="fade">
                                      <p:cBhvr>
                                        <p:cTn id="208"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5" grpId="0" animBg="1"/>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P spid="100" grpId="0"/>
      <p:bldP spid="101" grpId="0"/>
      <p:bldP spid="56" grpId="0" animBg="1"/>
      <p:bldP spid="57" grpId="0"/>
      <p:bldP spid="103" grpId="0" animBg="1"/>
      <p:bldP spid="104" grpId="0"/>
      <p:bldP spid="105" grpId="0" animBg="1"/>
      <p:bldP spid="106" grpId="0"/>
      <p:bldP spid="107" grpId="0" animBg="1"/>
      <p:bldP spid="108" grpId="0"/>
      <p:bldP spid="109" grpId="0" animBg="1"/>
      <p:bldP spid="1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Obdélník 37">
            <a:extLst>
              <a:ext uri="{FF2B5EF4-FFF2-40B4-BE49-F238E27FC236}">
                <a16:creationId xmlns:a16="http://schemas.microsoft.com/office/drawing/2014/main" id="{E8C014C5-3C79-BD46-A7B6-42661E2AF356}"/>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pic>
        <p:nvPicPr>
          <p:cNvPr id="5" name="Picture 4">
            <a:extLst>
              <a:ext uri="{FF2B5EF4-FFF2-40B4-BE49-F238E27FC236}">
                <a16:creationId xmlns:a16="http://schemas.microsoft.com/office/drawing/2014/main" id="{44012EE2-4F30-3649-AB34-C85E395958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75520" y="764704"/>
            <a:ext cx="8352928" cy="5782796"/>
          </a:xfrm>
          <a:prstGeom prst="rect">
            <a:avLst/>
          </a:prstGeom>
        </p:spPr>
      </p:pic>
      <p:sp>
        <p:nvSpPr>
          <p:cNvPr id="12" name="Nadpis 1">
            <a:extLst>
              <a:ext uri="{FF2B5EF4-FFF2-40B4-BE49-F238E27FC236}">
                <a16:creationId xmlns:a16="http://schemas.microsoft.com/office/drawing/2014/main" id="{E2239A7A-4E1B-7244-9A33-86184CBD52F8}"/>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Nový potenciální terč – IL-33 </a:t>
            </a:r>
          </a:p>
        </p:txBody>
      </p:sp>
      <p:sp>
        <p:nvSpPr>
          <p:cNvPr id="8" name="Rectangle 54">
            <a:extLst>
              <a:ext uri="{FF2B5EF4-FFF2-40B4-BE49-F238E27FC236}">
                <a16:creationId xmlns:a16="http://schemas.microsoft.com/office/drawing/2014/main" id="{69F1464E-CD82-064D-B993-2027BEF683F4}"/>
              </a:ext>
            </a:extLst>
          </p:cNvPr>
          <p:cNvSpPr>
            <a:spLocks noChangeArrowheads="1"/>
          </p:cNvSpPr>
          <p:nvPr/>
        </p:nvSpPr>
        <p:spPr bwMode="auto">
          <a:xfrm>
            <a:off x="1524000" y="6567156"/>
            <a:ext cx="914400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ctr" eaLnBrk="1" hangingPunct="1"/>
            <a:r>
              <a:rPr lang="cs-CZ" sz="1000" dirty="0" err="1"/>
              <a:t>Nabe</a:t>
            </a:r>
            <a:r>
              <a:rPr lang="cs-CZ" sz="1000" dirty="0"/>
              <a:t> T.: </a:t>
            </a:r>
            <a:r>
              <a:rPr lang="cs-CZ" sz="1000" b="1" dirty="0" err="1"/>
              <a:t>Interleukin</a:t>
            </a:r>
            <a:r>
              <a:rPr lang="cs-CZ" sz="1000" b="1" dirty="0"/>
              <a:t> (IL)-33: New </a:t>
            </a:r>
            <a:r>
              <a:rPr lang="cs-CZ" sz="1000" b="1" dirty="0" err="1"/>
              <a:t>therapeutic</a:t>
            </a:r>
            <a:r>
              <a:rPr lang="cs-CZ" sz="1000" b="1" dirty="0"/>
              <a:t> </a:t>
            </a:r>
            <a:r>
              <a:rPr lang="cs-CZ" sz="1000" b="1" dirty="0" err="1"/>
              <a:t>target</a:t>
            </a:r>
            <a:r>
              <a:rPr lang="cs-CZ" sz="1000" b="1" dirty="0"/>
              <a:t> </a:t>
            </a:r>
            <a:r>
              <a:rPr lang="cs-CZ" sz="1000" b="1" dirty="0" err="1"/>
              <a:t>for</a:t>
            </a:r>
            <a:r>
              <a:rPr lang="cs-CZ" sz="1000" b="1" dirty="0"/>
              <a:t> </a:t>
            </a:r>
            <a:r>
              <a:rPr lang="cs-CZ" sz="1000" b="1" dirty="0" err="1"/>
              <a:t>atopic</a:t>
            </a:r>
            <a:r>
              <a:rPr lang="cs-CZ" sz="1000" b="1" dirty="0"/>
              <a:t> </a:t>
            </a:r>
            <a:r>
              <a:rPr lang="cs-CZ" sz="1000" b="1" dirty="0" err="1"/>
              <a:t>diseases</a:t>
            </a:r>
            <a:r>
              <a:rPr lang="cs-CZ" sz="1000" b="1" dirty="0"/>
              <a:t>. </a:t>
            </a:r>
            <a:r>
              <a:rPr lang="cs-CZ" sz="1000" dirty="0" err="1"/>
              <a:t>Journal</a:t>
            </a:r>
            <a:r>
              <a:rPr lang="cs-CZ" sz="1000" dirty="0"/>
              <a:t> </a:t>
            </a:r>
            <a:r>
              <a:rPr lang="cs-CZ" sz="1000" dirty="0" err="1"/>
              <a:t>of</a:t>
            </a:r>
            <a:r>
              <a:rPr lang="cs-CZ" sz="1000" dirty="0"/>
              <a:t> </a:t>
            </a:r>
            <a:r>
              <a:rPr lang="cs-CZ" sz="1000" dirty="0" err="1"/>
              <a:t>Pharmacological</a:t>
            </a:r>
            <a:r>
              <a:rPr lang="cs-CZ" sz="1000" dirty="0"/>
              <a:t> </a:t>
            </a:r>
            <a:r>
              <a:rPr lang="cs-CZ" sz="1000" dirty="0" err="1"/>
              <a:t>Sciences</a:t>
            </a:r>
            <a:r>
              <a:rPr lang="cs-CZ" sz="1000" b="1" dirty="0"/>
              <a:t> </a:t>
            </a:r>
            <a:r>
              <a:rPr lang="cs-CZ" sz="1000" dirty="0"/>
              <a:t>2014; 126(2): 85-91</a:t>
            </a:r>
          </a:p>
        </p:txBody>
      </p:sp>
      <p:sp>
        <p:nvSpPr>
          <p:cNvPr id="6" name="Rectangle 5">
            <a:extLst>
              <a:ext uri="{FF2B5EF4-FFF2-40B4-BE49-F238E27FC236}">
                <a16:creationId xmlns:a16="http://schemas.microsoft.com/office/drawing/2014/main" id="{984A890B-196A-1E4F-AAA0-350C0D427AE8}"/>
              </a:ext>
            </a:extLst>
          </p:cNvPr>
          <p:cNvSpPr/>
          <p:nvPr/>
        </p:nvSpPr>
        <p:spPr>
          <a:xfrm>
            <a:off x="7176120" y="3284984"/>
            <a:ext cx="1008112" cy="2664296"/>
          </a:xfrm>
          <a:prstGeom prst="rect">
            <a:avLst/>
          </a:prstGeom>
          <a:noFill/>
          <a:ln w="635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801311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Obdélník 37">
            <a:extLst>
              <a:ext uri="{FF2B5EF4-FFF2-40B4-BE49-F238E27FC236}">
                <a16:creationId xmlns:a16="http://schemas.microsoft.com/office/drawing/2014/main" id="{E8C014C5-3C79-BD46-A7B6-42661E2AF356}"/>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2" name="Nadpis 1">
            <a:extLst>
              <a:ext uri="{FF2B5EF4-FFF2-40B4-BE49-F238E27FC236}">
                <a16:creationId xmlns:a16="http://schemas.microsoft.com/office/drawing/2014/main" id="{E2239A7A-4E1B-7244-9A33-86184CBD52F8}"/>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Nový potenciální terč – IL-33 </a:t>
            </a:r>
          </a:p>
        </p:txBody>
      </p:sp>
      <p:sp>
        <p:nvSpPr>
          <p:cNvPr id="8" name="Rectangle 54">
            <a:extLst>
              <a:ext uri="{FF2B5EF4-FFF2-40B4-BE49-F238E27FC236}">
                <a16:creationId xmlns:a16="http://schemas.microsoft.com/office/drawing/2014/main" id="{69F1464E-CD82-064D-B993-2027BEF683F4}"/>
              </a:ext>
            </a:extLst>
          </p:cNvPr>
          <p:cNvSpPr>
            <a:spLocks noChangeArrowheads="1"/>
          </p:cNvSpPr>
          <p:nvPr/>
        </p:nvSpPr>
        <p:spPr bwMode="auto">
          <a:xfrm>
            <a:off x="1524000" y="6567156"/>
            <a:ext cx="9144000"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ctr" eaLnBrk="1" hangingPunct="1"/>
            <a:r>
              <a:rPr lang="cs-CZ" sz="1000" dirty="0" err="1"/>
              <a:t>Kelsen</a:t>
            </a:r>
            <a:r>
              <a:rPr lang="cs-CZ" sz="1000" dirty="0"/>
              <a:t> S et al.: </a:t>
            </a:r>
            <a:r>
              <a:rPr lang="cs-CZ" sz="1000" b="1" dirty="0" err="1"/>
              <a:t>Astegolimab</a:t>
            </a:r>
            <a:r>
              <a:rPr lang="cs-CZ" sz="1000" b="1" dirty="0"/>
              <a:t> (anti-ST2) </a:t>
            </a:r>
            <a:r>
              <a:rPr lang="cs-CZ" sz="1000" b="1" dirty="0" err="1"/>
              <a:t>efficacy</a:t>
            </a:r>
            <a:r>
              <a:rPr lang="cs-CZ" sz="1000" b="1" dirty="0"/>
              <a:t> and </a:t>
            </a:r>
            <a:r>
              <a:rPr lang="cs-CZ" sz="1000" b="1" dirty="0" err="1"/>
              <a:t>safety</a:t>
            </a:r>
            <a:r>
              <a:rPr lang="cs-CZ" sz="1000" b="1" dirty="0"/>
              <a:t> in </a:t>
            </a:r>
            <a:r>
              <a:rPr lang="cs-CZ" sz="1000" b="1" dirty="0" err="1"/>
              <a:t>adults</a:t>
            </a:r>
            <a:r>
              <a:rPr lang="cs-CZ" sz="1000" b="1" dirty="0"/>
              <a:t> </a:t>
            </a:r>
            <a:r>
              <a:rPr lang="cs-CZ" sz="1000" b="1" dirty="0" err="1"/>
              <a:t>with</a:t>
            </a:r>
            <a:r>
              <a:rPr lang="cs-CZ" sz="1000" b="1" dirty="0"/>
              <a:t> severe </a:t>
            </a:r>
            <a:r>
              <a:rPr lang="cs-CZ" sz="1000" b="1" dirty="0" err="1"/>
              <a:t>asthma</a:t>
            </a:r>
            <a:r>
              <a:rPr lang="cs-CZ" sz="1000" b="1" dirty="0"/>
              <a:t>: A </a:t>
            </a:r>
            <a:r>
              <a:rPr lang="cs-CZ" sz="1000" b="1" dirty="0" err="1"/>
              <a:t>randomized</a:t>
            </a:r>
            <a:r>
              <a:rPr lang="cs-CZ" sz="1000" b="1" dirty="0"/>
              <a:t> </a:t>
            </a:r>
            <a:r>
              <a:rPr lang="cs-CZ" sz="1000" b="1" dirty="0" err="1"/>
              <a:t>clinical</a:t>
            </a:r>
            <a:r>
              <a:rPr lang="cs-CZ" sz="1000" b="1" dirty="0"/>
              <a:t> trial. </a:t>
            </a:r>
            <a:r>
              <a:rPr lang="cs-CZ" sz="1000" dirty="0"/>
              <a:t>JACI  2021;148(3):790-798</a:t>
            </a:r>
            <a:endParaRPr lang="cs-CZ" sz="1000" b="1" dirty="0"/>
          </a:p>
        </p:txBody>
      </p:sp>
      <p:pic>
        <p:nvPicPr>
          <p:cNvPr id="4" name="Obrázek 3"/>
          <p:cNvPicPr>
            <a:picLocks noChangeAspect="1"/>
          </p:cNvPicPr>
          <p:nvPr/>
        </p:nvPicPr>
        <p:blipFill>
          <a:blip r:embed="rId3"/>
          <a:stretch>
            <a:fillRect/>
          </a:stretch>
        </p:blipFill>
        <p:spPr>
          <a:xfrm>
            <a:off x="191344" y="1887919"/>
            <a:ext cx="11763656" cy="3413289"/>
          </a:xfrm>
          <a:prstGeom prst="rect">
            <a:avLst/>
          </a:prstGeom>
        </p:spPr>
      </p:pic>
      <p:sp>
        <p:nvSpPr>
          <p:cNvPr id="9" name="Rectangle 1">
            <a:extLst>
              <a:ext uri="{FF2B5EF4-FFF2-40B4-BE49-F238E27FC236}">
                <a16:creationId xmlns:a16="http://schemas.microsoft.com/office/drawing/2014/main" id="{2C225745-D4AB-D843-9C4C-9DD7E8CC8A75}"/>
              </a:ext>
            </a:extLst>
          </p:cNvPr>
          <p:cNvSpPr/>
          <p:nvPr/>
        </p:nvSpPr>
        <p:spPr>
          <a:xfrm>
            <a:off x="2873638" y="1803012"/>
            <a:ext cx="2286257" cy="3642212"/>
          </a:xfrm>
          <a:prstGeom prst="rect">
            <a:avLst/>
          </a:prstGeom>
          <a:noFill/>
          <a:ln w="635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0" name="Rectangle 1">
            <a:extLst>
              <a:ext uri="{FF2B5EF4-FFF2-40B4-BE49-F238E27FC236}">
                <a16:creationId xmlns:a16="http://schemas.microsoft.com/office/drawing/2014/main" id="{2C225745-D4AB-D843-9C4C-9DD7E8CC8A75}"/>
              </a:ext>
            </a:extLst>
          </p:cNvPr>
          <p:cNvSpPr/>
          <p:nvPr/>
        </p:nvSpPr>
        <p:spPr>
          <a:xfrm>
            <a:off x="7438458" y="1816224"/>
            <a:ext cx="2268824" cy="3629000"/>
          </a:xfrm>
          <a:prstGeom prst="rect">
            <a:avLst/>
          </a:prstGeom>
          <a:noFill/>
          <a:ln w="635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1" name="TextBox 20">
            <a:extLst>
              <a:ext uri="{FF2B5EF4-FFF2-40B4-BE49-F238E27FC236}">
                <a16:creationId xmlns:a16="http://schemas.microsoft.com/office/drawing/2014/main" id="{C874B835-8F59-6D47-85C3-7ADC4FC38BC3}"/>
              </a:ext>
            </a:extLst>
          </p:cNvPr>
          <p:cNvSpPr txBox="1"/>
          <p:nvPr/>
        </p:nvSpPr>
        <p:spPr>
          <a:xfrm>
            <a:off x="438796" y="1367644"/>
            <a:ext cx="10985796" cy="369332"/>
          </a:xfrm>
          <a:prstGeom prst="rect">
            <a:avLst/>
          </a:prstGeom>
          <a:noFill/>
        </p:spPr>
        <p:txBody>
          <a:bodyPr wrap="square" rtlCol="0">
            <a:spAutoFit/>
          </a:bodyPr>
          <a:lstStyle/>
          <a:p>
            <a:r>
              <a:rPr lang="en-US" sz="1800" b="1" dirty="0" err="1">
                <a:latin typeface="Calibri" panose="020F0502020204030204" pitchFamily="34" charset="0"/>
                <a:cs typeface="Calibri" panose="020F0502020204030204" pitchFamily="34" charset="0"/>
              </a:rPr>
              <a:t>astegolimab</a:t>
            </a:r>
            <a:r>
              <a:rPr lang="en-US" sz="1800" b="1" dirty="0">
                <a:latin typeface="Calibri" panose="020F0502020204030204" pitchFamily="34" charset="0"/>
                <a:cs typeface="Calibri" panose="020F0502020204030204" pitchFamily="34" charset="0"/>
              </a:rPr>
              <a:t>, </a:t>
            </a:r>
            <a:r>
              <a:rPr lang="en-US" sz="1800" b="1" dirty="0" err="1">
                <a:latin typeface="Calibri" panose="020F0502020204030204" pitchFamily="34" charset="0"/>
                <a:cs typeface="Calibri" panose="020F0502020204030204" pitchFamily="34" charset="0"/>
              </a:rPr>
              <a:t>fIIb</a:t>
            </a:r>
            <a:r>
              <a:rPr lang="en-US" sz="1800" b="1" dirty="0">
                <a:latin typeface="Calibri" panose="020F0502020204030204" pitchFamily="34" charset="0"/>
                <a:cs typeface="Calibri" panose="020F0502020204030204" pitchFamily="34" charset="0"/>
              </a:rPr>
              <a:t>, n=502 </a:t>
            </a:r>
            <a:r>
              <a:rPr lang="en-US" sz="1800" dirty="0">
                <a:latin typeface="Calibri" panose="020F0502020204030204" pitchFamily="34" charset="0"/>
                <a:cs typeface="Calibri" panose="020F0502020204030204" pitchFamily="34" charset="0"/>
              </a:rPr>
              <a:t>(375 </a:t>
            </a:r>
            <a:r>
              <a:rPr lang="en-US" sz="1800" dirty="0" err="1">
                <a:latin typeface="Calibri" panose="020F0502020204030204" pitchFamily="34" charset="0"/>
                <a:cs typeface="Calibri" panose="020F0502020204030204" pitchFamily="34" charset="0"/>
              </a:rPr>
              <a:t>aktivní</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větev</a:t>
            </a:r>
            <a:r>
              <a:rPr lang="en-US" sz="1800" dirty="0">
                <a:latin typeface="Calibri" panose="020F0502020204030204" pitchFamily="34" charset="0"/>
                <a:cs typeface="Calibri" panose="020F0502020204030204" pitchFamily="34" charset="0"/>
              </a:rPr>
              <a:t>, 127 placebo) </a:t>
            </a:r>
          </a:p>
        </p:txBody>
      </p:sp>
    </p:spTree>
    <p:extLst>
      <p:ext uri="{BB962C8B-B14F-4D97-AF65-F5344CB8AC3E}">
        <p14:creationId xmlns:p14="http://schemas.microsoft.com/office/powerpoint/2010/main" val="129306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Obdélník 37">
            <a:extLst>
              <a:ext uri="{FF2B5EF4-FFF2-40B4-BE49-F238E27FC236}">
                <a16:creationId xmlns:a16="http://schemas.microsoft.com/office/drawing/2014/main" id="{E8C014C5-3C79-BD46-A7B6-42661E2AF356}"/>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2" name="Nadpis 1">
            <a:extLst>
              <a:ext uri="{FF2B5EF4-FFF2-40B4-BE49-F238E27FC236}">
                <a16:creationId xmlns:a16="http://schemas.microsoft.com/office/drawing/2014/main" id="{E2239A7A-4E1B-7244-9A33-86184CBD52F8}"/>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Nový potenciální terč – TSLP </a:t>
            </a:r>
          </a:p>
        </p:txBody>
      </p:sp>
      <p:sp>
        <p:nvSpPr>
          <p:cNvPr id="1994" name="Text Placeholder 27">
            <a:extLst>
              <a:ext uri="{FF2B5EF4-FFF2-40B4-BE49-F238E27FC236}">
                <a16:creationId xmlns:a16="http://schemas.microsoft.com/office/drawing/2014/main" id="{B32C78B5-DD60-D945-969A-21A05128A65A}"/>
              </a:ext>
            </a:extLst>
          </p:cNvPr>
          <p:cNvSpPr txBox="1">
            <a:spLocks/>
          </p:cNvSpPr>
          <p:nvPr/>
        </p:nvSpPr>
        <p:spPr>
          <a:xfrm>
            <a:off x="191344" y="6468980"/>
            <a:ext cx="11838353" cy="344395"/>
          </a:xfrm>
          <a:prstGeom prst="rect">
            <a:avLst/>
          </a:prstGeom>
        </p:spPr>
        <p:txBody>
          <a:bodyPr vert="horz" lIns="91440" tIns="45720" rIns="91440" bIns="45720" rtlCol="0" anchor="b">
            <a:noAutofit/>
          </a:bodyPr>
          <a:lstStyle>
            <a:lvl1pPr marL="0" indent="0" algn="l" defTabSz="914400" rtl="0" eaLnBrk="1" latinLnBrk="0" hangingPunct="1">
              <a:lnSpc>
                <a:spcPct val="90000"/>
              </a:lnSpc>
              <a:spcBef>
                <a:spcPts val="300"/>
              </a:spcBef>
              <a:buClr>
                <a:schemeClr val="accent1"/>
              </a:buClr>
              <a:buFont typeface="Arial" panose="020B0604020202020204" pitchFamily="34" charset="0"/>
              <a:buNone/>
              <a:defRPr sz="1000" kern="1200">
                <a:solidFill>
                  <a:schemeClr val="tx1"/>
                </a:solidFill>
                <a:latin typeface="+mn-lt"/>
                <a:ea typeface="+mn-ea"/>
                <a:cs typeface="+mn-cs"/>
              </a:defRPr>
            </a:lvl1pPr>
            <a:lvl2pPr marL="228600" indent="0" algn="l" defTabSz="914400" rtl="0" eaLnBrk="1" latinLnBrk="0" hangingPunct="1">
              <a:lnSpc>
                <a:spcPct val="90000"/>
              </a:lnSpc>
              <a:spcBef>
                <a:spcPts val="300"/>
              </a:spcBef>
              <a:buClr>
                <a:schemeClr val="tx1"/>
              </a:buClr>
              <a:buFont typeface="Arial" panose="020B0604020202020204" pitchFamily="34" charset="0"/>
              <a:buNone/>
              <a:defRPr sz="1000" kern="1200">
                <a:solidFill>
                  <a:schemeClr val="tx1"/>
                </a:solidFill>
                <a:latin typeface="+mn-lt"/>
                <a:ea typeface="+mn-ea"/>
                <a:cs typeface="+mn-cs"/>
              </a:defRPr>
            </a:lvl2pPr>
            <a:lvl3pPr marL="457200" indent="0" algn="l" defTabSz="914400" rtl="0" eaLnBrk="1" latinLnBrk="0" hangingPunct="1">
              <a:lnSpc>
                <a:spcPct val="90000"/>
              </a:lnSpc>
              <a:spcBef>
                <a:spcPts val="300"/>
              </a:spcBef>
              <a:buClr>
                <a:schemeClr val="accent1"/>
              </a:buClr>
              <a:buFont typeface="Arial" panose="020B0604020202020204" pitchFamily="34" charset="0"/>
              <a:buNone/>
              <a:defRPr sz="1000" kern="1200">
                <a:solidFill>
                  <a:schemeClr val="tx1"/>
                </a:solidFill>
                <a:latin typeface="+mn-lt"/>
                <a:ea typeface="+mn-ea"/>
                <a:cs typeface="+mn-cs"/>
              </a:defRPr>
            </a:lvl3pPr>
            <a:lvl4pPr marL="685800" indent="0" algn="l" defTabSz="914400" rtl="0" eaLnBrk="1" latinLnBrk="0" hangingPunct="1">
              <a:lnSpc>
                <a:spcPct val="90000"/>
              </a:lnSpc>
              <a:spcBef>
                <a:spcPts val="300"/>
              </a:spcBef>
              <a:buClr>
                <a:schemeClr val="tx1"/>
              </a:buClr>
              <a:buFont typeface="Arial" panose="020B0604020202020204" pitchFamily="34" charset="0"/>
              <a:buNone/>
              <a:defRPr sz="1000" kern="1200">
                <a:solidFill>
                  <a:schemeClr val="tx1"/>
                </a:solidFill>
                <a:latin typeface="+mn-lt"/>
                <a:ea typeface="+mn-ea"/>
                <a:cs typeface="+mn-cs"/>
              </a:defRPr>
            </a:lvl4pPr>
            <a:lvl5pPr marL="914400" indent="0" algn="l" defTabSz="914400" rtl="0" eaLnBrk="1" latinLnBrk="0" hangingPunct="1">
              <a:lnSpc>
                <a:spcPct val="90000"/>
              </a:lnSpc>
              <a:spcBef>
                <a:spcPts val="300"/>
              </a:spcBef>
              <a:buClr>
                <a:schemeClr val="accent1"/>
              </a:buClr>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ctr" fontAlgn="auto">
              <a:spcAft>
                <a:spcPts val="0"/>
              </a:spcAft>
              <a:buClr>
                <a:srgbClr val="7F134C"/>
              </a:buClr>
              <a:defRPr/>
            </a:pPr>
            <a:r>
              <a:rPr kumimoji="0" lang="en-GB" sz="1000" b="0"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Gauvreau</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GM, et al. </a:t>
            </a:r>
            <a:r>
              <a:rPr lang="en-US" b="1" dirty="0" err="1">
                <a:solidFill>
                  <a:srgbClr val="000000"/>
                </a:solidFill>
                <a:latin typeface="Arial" panose="020B0604020202020204" pitchFamily="34" charset="0"/>
                <a:cs typeface="Arial" panose="020B0604020202020204" pitchFamily="34" charset="0"/>
              </a:rPr>
              <a:t>Thymic</a:t>
            </a:r>
            <a:r>
              <a:rPr lang="en-US" b="1" dirty="0">
                <a:solidFill>
                  <a:srgbClr val="000000"/>
                </a:solidFill>
                <a:latin typeface="Arial" panose="020B0604020202020204" pitchFamily="34" charset="0"/>
                <a:cs typeface="Arial" panose="020B0604020202020204" pitchFamily="34" charset="0"/>
              </a:rPr>
              <a:t> stromal </a:t>
            </a:r>
            <a:r>
              <a:rPr lang="en-US" b="1" dirty="0" err="1">
                <a:solidFill>
                  <a:srgbClr val="000000"/>
                </a:solidFill>
                <a:latin typeface="Arial" panose="020B0604020202020204" pitchFamily="34" charset="0"/>
                <a:cs typeface="Arial" panose="020B0604020202020204" pitchFamily="34" charset="0"/>
              </a:rPr>
              <a:t>lymphopoietin</a:t>
            </a:r>
            <a:r>
              <a:rPr lang="en-US" b="1" dirty="0">
                <a:solidFill>
                  <a:srgbClr val="000000"/>
                </a:solidFill>
                <a:latin typeface="Arial" panose="020B0604020202020204" pitchFamily="34" charset="0"/>
                <a:cs typeface="Arial" panose="020B0604020202020204" pitchFamily="34" charset="0"/>
              </a:rPr>
              <a:t>: its role and</a:t>
            </a:r>
            <a:r>
              <a:rPr lang="cs-CZ" b="1" dirty="0">
                <a:solidFill>
                  <a:srgbClr val="000000"/>
                </a:solidFill>
                <a:latin typeface="Arial" panose="020B0604020202020204" pitchFamily="34" charset="0"/>
                <a:cs typeface="Arial" panose="020B0604020202020204" pitchFamily="34" charset="0"/>
              </a:rPr>
              <a:t> </a:t>
            </a:r>
            <a:r>
              <a:rPr lang="en-US" b="1" dirty="0">
                <a:solidFill>
                  <a:srgbClr val="000000"/>
                </a:solidFill>
                <a:latin typeface="Arial" panose="020B0604020202020204" pitchFamily="34" charset="0"/>
                <a:cs typeface="Arial" panose="020B0604020202020204" pitchFamily="34" charset="0"/>
              </a:rPr>
              <a:t>potential as a therapeutic target in asthma</a:t>
            </a:r>
            <a:r>
              <a:rPr lang="cs-CZ" dirty="0">
                <a:solidFill>
                  <a:srgbClr val="000000"/>
                </a:solidFill>
                <a:latin typeface="Arial" panose="020B0604020202020204" pitchFamily="34" charset="0"/>
                <a:cs typeface="Arial" panose="020B0604020202020204" pitchFamily="34" charset="0"/>
              </a:rPr>
              <a:t>. </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Expert </a:t>
            </a:r>
            <a:r>
              <a:rPr kumimoji="0" lang="en-GB" sz="1000" b="0" i="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Opin</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000" b="0" i="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Ther</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Targets </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2020;24:777–792, </a:t>
            </a:r>
            <a:r>
              <a:rPr kumimoji="0" lang="cs-CZ"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založený na: </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000" b="0"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Brusselle</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G, </a:t>
            </a:r>
            <a:r>
              <a:rPr kumimoji="0" lang="en-GB" sz="1000" b="0"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Bracke</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K. </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Ann Am </a:t>
            </a:r>
            <a:r>
              <a:rPr kumimoji="0" lang="en-GB" sz="1000" b="0" i="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Thorac</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000" b="0" i="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Soc</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2014;11(Supplement 5):S322–S328, </a:t>
            </a:r>
            <a:r>
              <a:rPr kumimoji="0" lang="en-GB" sz="1000" b="0"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Brusselle</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G et al. </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Nat Med </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2013;19:977–979 </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and </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Lambrecht BN, Hammad H. </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Nat Immunol.</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2015;16:45–56.</a:t>
            </a:r>
          </a:p>
        </p:txBody>
      </p:sp>
      <p:grpSp>
        <p:nvGrpSpPr>
          <p:cNvPr id="1995" name="Group 1994">
            <a:extLst>
              <a:ext uri="{FF2B5EF4-FFF2-40B4-BE49-F238E27FC236}">
                <a16:creationId xmlns:a16="http://schemas.microsoft.com/office/drawing/2014/main" id="{7005CF07-A111-784A-9AD6-5216056649CF}"/>
              </a:ext>
            </a:extLst>
          </p:cNvPr>
          <p:cNvGrpSpPr/>
          <p:nvPr/>
        </p:nvGrpSpPr>
        <p:grpSpPr>
          <a:xfrm>
            <a:off x="6497807" y="908050"/>
            <a:ext cx="3863131" cy="5498257"/>
            <a:chOff x="6659184" y="732742"/>
            <a:chExt cx="3863131" cy="5498257"/>
          </a:xfrm>
        </p:grpSpPr>
        <p:grpSp>
          <p:nvGrpSpPr>
            <p:cNvPr id="1996" name="Group 1995">
              <a:extLst>
                <a:ext uri="{FF2B5EF4-FFF2-40B4-BE49-F238E27FC236}">
                  <a16:creationId xmlns:a16="http://schemas.microsoft.com/office/drawing/2014/main" id="{BB412FC8-2413-D644-906A-0EA94D953775}"/>
                </a:ext>
              </a:extLst>
            </p:cNvPr>
            <p:cNvGrpSpPr/>
            <p:nvPr/>
          </p:nvGrpSpPr>
          <p:grpSpPr>
            <a:xfrm>
              <a:off x="6659184" y="732742"/>
              <a:ext cx="3863131" cy="5498257"/>
              <a:chOff x="6659184" y="732742"/>
              <a:chExt cx="3863131" cy="5498257"/>
            </a:xfrm>
          </p:grpSpPr>
          <p:sp>
            <p:nvSpPr>
              <p:cNvPr id="1998" name="Nonallergic Asthma Shading">
                <a:extLst>
                  <a:ext uri="{FF2B5EF4-FFF2-40B4-BE49-F238E27FC236}">
                    <a16:creationId xmlns:a16="http://schemas.microsoft.com/office/drawing/2014/main" id="{CE824B5B-7D85-E64F-8F8C-1BC4E8C838E1}"/>
                  </a:ext>
                </a:extLst>
              </p:cNvPr>
              <p:cNvSpPr/>
              <p:nvPr/>
            </p:nvSpPr>
            <p:spPr>
              <a:xfrm rot="12728462">
                <a:off x="7223807" y="1703112"/>
                <a:ext cx="2179963" cy="1669035"/>
              </a:xfrm>
              <a:custGeom>
                <a:avLst/>
                <a:gdLst>
                  <a:gd name="connsiteX0" fmla="*/ 1464255 w 1464255"/>
                  <a:gd name="connsiteY0" fmla="*/ 1045028 h 1045028"/>
                  <a:gd name="connsiteX1" fmla="*/ 0 w 1464255"/>
                  <a:gd name="connsiteY1" fmla="*/ 826302 h 1045028"/>
                  <a:gd name="connsiteX2" fmla="*/ 461757 w 1464255"/>
                  <a:gd name="connsiteY2" fmla="*/ 0 h 1045028"/>
                  <a:gd name="connsiteX3" fmla="*/ 622764 w 1464255"/>
                  <a:gd name="connsiteY3" fmla="*/ 3038 h 1045028"/>
                  <a:gd name="connsiteX4" fmla="*/ 1464255 w 1464255"/>
                  <a:gd name="connsiteY4" fmla="*/ 1045028 h 1045028"/>
                  <a:gd name="connsiteX0" fmla="*/ 1464255 w 1464255"/>
                  <a:gd name="connsiteY0" fmla="*/ 1045028 h 1045028"/>
                  <a:gd name="connsiteX1" fmla="*/ 1283296 w 1464255"/>
                  <a:gd name="connsiteY1" fmla="*/ 1015892 h 1045028"/>
                  <a:gd name="connsiteX2" fmla="*/ 0 w 1464255"/>
                  <a:gd name="connsiteY2" fmla="*/ 826302 h 1045028"/>
                  <a:gd name="connsiteX3" fmla="*/ 461757 w 1464255"/>
                  <a:gd name="connsiteY3" fmla="*/ 0 h 1045028"/>
                  <a:gd name="connsiteX4" fmla="*/ 622764 w 1464255"/>
                  <a:gd name="connsiteY4" fmla="*/ 3038 h 1045028"/>
                  <a:gd name="connsiteX5" fmla="*/ 1464255 w 1464255"/>
                  <a:gd name="connsiteY5" fmla="*/ 1045028 h 1045028"/>
                  <a:gd name="connsiteX0" fmla="*/ 1464255 w 1464255"/>
                  <a:gd name="connsiteY0" fmla="*/ 1045028 h 1181795"/>
                  <a:gd name="connsiteX1" fmla="*/ 1331919 w 1464255"/>
                  <a:gd name="connsiteY1" fmla="*/ 1181795 h 1181795"/>
                  <a:gd name="connsiteX2" fmla="*/ 0 w 1464255"/>
                  <a:gd name="connsiteY2" fmla="*/ 826302 h 1181795"/>
                  <a:gd name="connsiteX3" fmla="*/ 461757 w 1464255"/>
                  <a:gd name="connsiteY3" fmla="*/ 0 h 1181795"/>
                  <a:gd name="connsiteX4" fmla="*/ 622764 w 1464255"/>
                  <a:gd name="connsiteY4" fmla="*/ 3038 h 1181795"/>
                  <a:gd name="connsiteX5" fmla="*/ 1464255 w 1464255"/>
                  <a:gd name="connsiteY5" fmla="*/ 1045028 h 1181795"/>
                  <a:gd name="connsiteX0" fmla="*/ 1349298 w 1349298"/>
                  <a:gd name="connsiteY0" fmla="*/ 1045028 h 1181795"/>
                  <a:gd name="connsiteX1" fmla="*/ 1216962 w 1349298"/>
                  <a:gd name="connsiteY1" fmla="*/ 1181795 h 1181795"/>
                  <a:gd name="connsiteX2" fmla="*/ 0 w 1349298"/>
                  <a:gd name="connsiteY2" fmla="*/ 569665 h 1181795"/>
                  <a:gd name="connsiteX3" fmla="*/ 346800 w 1349298"/>
                  <a:gd name="connsiteY3" fmla="*/ 0 h 1181795"/>
                  <a:gd name="connsiteX4" fmla="*/ 507807 w 1349298"/>
                  <a:gd name="connsiteY4" fmla="*/ 3038 h 1181795"/>
                  <a:gd name="connsiteX5" fmla="*/ 1349298 w 1349298"/>
                  <a:gd name="connsiteY5" fmla="*/ 1045028 h 1181795"/>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738993 w 2580484"/>
                  <a:gd name="connsiteY3" fmla="*/ 101960 h 1280717"/>
                  <a:gd name="connsiteX4" fmla="*/ 2580484 w 2580484"/>
                  <a:gd name="connsiteY4" fmla="*/ 1143950 h 1280717"/>
                  <a:gd name="connsiteX0" fmla="*/ 2580484 w 2580484"/>
                  <a:gd name="connsiteY0" fmla="*/ 2165645 h 2302412"/>
                  <a:gd name="connsiteX1" fmla="*/ 2448148 w 2580484"/>
                  <a:gd name="connsiteY1" fmla="*/ 2302412 h 2302412"/>
                  <a:gd name="connsiteX2" fmla="*/ 0 w 2580484"/>
                  <a:gd name="connsiteY2" fmla="*/ 1021695 h 2302412"/>
                  <a:gd name="connsiteX3" fmla="*/ 839428 w 2580484"/>
                  <a:gd name="connsiteY3" fmla="*/ 0 h 2302412"/>
                  <a:gd name="connsiteX4" fmla="*/ 2580484 w 2580484"/>
                  <a:gd name="connsiteY4" fmla="*/ 2165645 h 2302412"/>
                  <a:gd name="connsiteX0" fmla="*/ 2607025 w 2607025"/>
                  <a:gd name="connsiteY0" fmla="*/ 2165645 h 2302412"/>
                  <a:gd name="connsiteX1" fmla="*/ 2474689 w 2607025"/>
                  <a:gd name="connsiteY1" fmla="*/ 2302412 h 2302412"/>
                  <a:gd name="connsiteX2" fmla="*/ 0 w 2607025"/>
                  <a:gd name="connsiteY2" fmla="*/ 1075542 h 2302412"/>
                  <a:gd name="connsiteX3" fmla="*/ 865969 w 2607025"/>
                  <a:gd name="connsiteY3" fmla="*/ 0 h 2302412"/>
                  <a:gd name="connsiteX4" fmla="*/ 2607025 w 2607025"/>
                  <a:gd name="connsiteY4" fmla="*/ 2165645 h 2302412"/>
                  <a:gd name="connsiteX0" fmla="*/ 2682890 w 2682890"/>
                  <a:gd name="connsiteY0" fmla="*/ 2165645 h 2302412"/>
                  <a:gd name="connsiteX1" fmla="*/ 2550554 w 2682890"/>
                  <a:gd name="connsiteY1" fmla="*/ 2302412 h 2302412"/>
                  <a:gd name="connsiteX2" fmla="*/ 0 w 2682890"/>
                  <a:gd name="connsiteY2" fmla="*/ 1302240 h 2302412"/>
                  <a:gd name="connsiteX3" fmla="*/ 941834 w 2682890"/>
                  <a:gd name="connsiteY3" fmla="*/ 0 h 2302412"/>
                  <a:gd name="connsiteX4" fmla="*/ 2682890 w 2682890"/>
                  <a:gd name="connsiteY4" fmla="*/ 2165645 h 2302412"/>
                  <a:gd name="connsiteX0" fmla="*/ 2682890 w 2682890"/>
                  <a:gd name="connsiteY0" fmla="*/ 2165645 h 2308064"/>
                  <a:gd name="connsiteX1" fmla="*/ 2549621 w 2682890"/>
                  <a:gd name="connsiteY1" fmla="*/ 2308064 h 2308064"/>
                  <a:gd name="connsiteX2" fmla="*/ 0 w 2682890"/>
                  <a:gd name="connsiteY2" fmla="*/ 1302240 h 2308064"/>
                  <a:gd name="connsiteX3" fmla="*/ 941834 w 2682890"/>
                  <a:gd name="connsiteY3" fmla="*/ 0 h 2308064"/>
                  <a:gd name="connsiteX4" fmla="*/ 2682890 w 2682890"/>
                  <a:gd name="connsiteY4" fmla="*/ 2165645 h 2308064"/>
                  <a:gd name="connsiteX0" fmla="*/ 2658702 w 2658702"/>
                  <a:gd name="connsiteY0" fmla="*/ 2165645 h 2308064"/>
                  <a:gd name="connsiteX1" fmla="*/ 2525433 w 2658702"/>
                  <a:gd name="connsiteY1" fmla="*/ 2308064 h 2308064"/>
                  <a:gd name="connsiteX2" fmla="*/ 0 w 2658702"/>
                  <a:gd name="connsiteY2" fmla="*/ 1359336 h 2308064"/>
                  <a:gd name="connsiteX3" fmla="*/ 917646 w 2658702"/>
                  <a:gd name="connsiteY3" fmla="*/ 0 h 2308064"/>
                  <a:gd name="connsiteX4" fmla="*/ 2658702 w 2658702"/>
                  <a:gd name="connsiteY4" fmla="*/ 2165645 h 2308064"/>
                  <a:gd name="connsiteX0" fmla="*/ 2658702 w 2658702"/>
                  <a:gd name="connsiteY0" fmla="*/ 2165645 h 2195610"/>
                  <a:gd name="connsiteX1" fmla="*/ 2552194 w 2658702"/>
                  <a:gd name="connsiteY1" fmla="*/ 2195610 h 2195610"/>
                  <a:gd name="connsiteX2" fmla="*/ 0 w 2658702"/>
                  <a:gd name="connsiteY2" fmla="*/ 1359336 h 2195610"/>
                  <a:gd name="connsiteX3" fmla="*/ 917646 w 2658702"/>
                  <a:gd name="connsiteY3" fmla="*/ 0 h 2195610"/>
                  <a:gd name="connsiteX4" fmla="*/ 2658702 w 2658702"/>
                  <a:gd name="connsiteY4" fmla="*/ 2165645 h 2195610"/>
                  <a:gd name="connsiteX0" fmla="*/ 2634460 w 2634460"/>
                  <a:gd name="connsiteY0" fmla="*/ 2165645 h 2195610"/>
                  <a:gd name="connsiteX1" fmla="*/ 2527952 w 2634460"/>
                  <a:gd name="connsiteY1" fmla="*/ 2195610 h 2195610"/>
                  <a:gd name="connsiteX2" fmla="*/ 0 w 2634460"/>
                  <a:gd name="connsiteY2" fmla="*/ 1465735 h 2195610"/>
                  <a:gd name="connsiteX3" fmla="*/ 893404 w 2634460"/>
                  <a:gd name="connsiteY3" fmla="*/ 0 h 2195610"/>
                  <a:gd name="connsiteX4" fmla="*/ 2634460 w 2634460"/>
                  <a:gd name="connsiteY4" fmla="*/ 2165645 h 2195610"/>
                  <a:gd name="connsiteX0" fmla="*/ 2634460 w 2634460"/>
                  <a:gd name="connsiteY0" fmla="*/ 1028238 h 1058203"/>
                  <a:gd name="connsiteX1" fmla="*/ 2527952 w 2634460"/>
                  <a:gd name="connsiteY1" fmla="*/ 1058203 h 1058203"/>
                  <a:gd name="connsiteX2" fmla="*/ 0 w 2634460"/>
                  <a:gd name="connsiteY2" fmla="*/ 328328 h 1058203"/>
                  <a:gd name="connsiteX3" fmla="*/ 1785890 w 2634460"/>
                  <a:gd name="connsiteY3" fmla="*/ 0 h 1058203"/>
                  <a:gd name="connsiteX4" fmla="*/ 2634460 w 2634460"/>
                  <a:gd name="connsiteY4" fmla="*/ 1028238 h 1058203"/>
                  <a:gd name="connsiteX0" fmla="*/ 2100787 w 2100787"/>
                  <a:gd name="connsiteY0" fmla="*/ 1028238 h 1058203"/>
                  <a:gd name="connsiteX1" fmla="*/ 1994279 w 2100787"/>
                  <a:gd name="connsiteY1" fmla="*/ 1058203 h 1058203"/>
                  <a:gd name="connsiteX2" fmla="*/ 1 w 2100787"/>
                  <a:gd name="connsiteY2" fmla="*/ 478196 h 1058203"/>
                  <a:gd name="connsiteX3" fmla="*/ 1252217 w 2100787"/>
                  <a:gd name="connsiteY3" fmla="*/ 0 h 1058203"/>
                  <a:gd name="connsiteX4" fmla="*/ 2100787 w 2100787"/>
                  <a:gd name="connsiteY4" fmla="*/ 1028238 h 1058203"/>
                  <a:gd name="connsiteX0" fmla="*/ 2254473 w 2254473"/>
                  <a:gd name="connsiteY0" fmla="*/ 1028238 h 1058203"/>
                  <a:gd name="connsiteX1" fmla="*/ 2147965 w 2254473"/>
                  <a:gd name="connsiteY1" fmla="*/ 1058203 h 1058203"/>
                  <a:gd name="connsiteX2" fmla="*/ 0 w 2254473"/>
                  <a:gd name="connsiteY2" fmla="*/ 501771 h 1058203"/>
                  <a:gd name="connsiteX3" fmla="*/ 1405903 w 2254473"/>
                  <a:gd name="connsiteY3" fmla="*/ 0 h 1058203"/>
                  <a:gd name="connsiteX4" fmla="*/ 2254473 w 2254473"/>
                  <a:gd name="connsiteY4" fmla="*/ 1028238 h 1058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473" h="1058203">
                    <a:moveTo>
                      <a:pt x="2254473" y="1028238"/>
                    </a:moveTo>
                    <a:lnTo>
                      <a:pt x="2147965" y="1058203"/>
                    </a:lnTo>
                    <a:lnTo>
                      <a:pt x="0" y="501771"/>
                    </a:lnTo>
                    <a:lnTo>
                      <a:pt x="1405903" y="0"/>
                    </a:lnTo>
                    <a:lnTo>
                      <a:pt x="2254473" y="1028238"/>
                    </a:lnTo>
                    <a:close/>
                  </a:path>
                </a:pathLst>
              </a:custGeom>
              <a:gradFill flip="none" rotWithShape="1">
                <a:gsLst>
                  <a:gs pos="34000">
                    <a:srgbClr val="FFFFFF">
                      <a:alpha val="17000"/>
                    </a:srgbClr>
                  </a:gs>
                  <a:gs pos="83000">
                    <a:srgbClr val="003865"/>
                  </a:gs>
                </a:gsLst>
                <a:lin ang="2700000" scaled="1"/>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1999" name="Group 1998">
                <a:extLst>
                  <a:ext uri="{FF2B5EF4-FFF2-40B4-BE49-F238E27FC236}">
                    <a16:creationId xmlns:a16="http://schemas.microsoft.com/office/drawing/2014/main" id="{E3DC9FEB-7DAF-F84D-87A9-BF640BDEC440}"/>
                  </a:ext>
                </a:extLst>
              </p:cNvPr>
              <p:cNvGrpSpPr/>
              <p:nvPr/>
            </p:nvGrpSpPr>
            <p:grpSpPr>
              <a:xfrm>
                <a:off x="6659184" y="732742"/>
                <a:ext cx="3863131" cy="5498257"/>
                <a:chOff x="6659184" y="732742"/>
                <a:chExt cx="3863131" cy="5498257"/>
              </a:xfrm>
            </p:grpSpPr>
            <p:sp>
              <p:nvSpPr>
                <p:cNvPr id="2000" name="TextBox 1999">
                  <a:extLst>
                    <a:ext uri="{FF2B5EF4-FFF2-40B4-BE49-F238E27FC236}">
                      <a16:creationId xmlns:a16="http://schemas.microsoft.com/office/drawing/2014/main" id="{6A0F538F-0F7B-024D-893A-7ECA3910F4D0}"/>
                    </a:ext>
                  </a:extLst>
                </p:cNvPr>
                <p:cNvSpPr txBox="1"/>
                <p:nvPr/>
              </p:nvSpPr>
              <p:spPr>
                <a:xfrm>
                  <a:off x="7643084" y="5530789"/>
                  <a:ext cx="2342752" cy="225949"/>
                </a:xfrm>
                <a:prstGeom prst="rect">
                  <a:avLst/>
                </a:prstGeom>
                <a:solidFill>
                  <a:srgbClr val="003865"/>
                </a:solidFill>
              </p:spPr>
              <p:txBody>
                <a:bodyPr wrap="none" rtlCol="0" anchor="ctr">
                  <a:noAutofit/>
                </a:bodyPr>
                <a:lstStyle/>
                <a:p>
                  <a:pPr algn="ctr" eaLnBrk="1" fontAlgn="auto" hangingPunct="1">
                    <a:spcBef>
                      <a:spcPts val="0"/>
                    </a:spcBef>
                    <a:spcAft>
                      <a:spcPts val="0"/>
                    </a:spcAft>
                    <a:buClr>
                      <a:srgbClr val="830051"/>
                    </a:buClr>
                    <a:defRPr/>
                  </a:pPr>
                  <a:r>
                    <a:rPr lang="en-US" sz="1400" b="1" kern="0" dirty="0">
                      <a:solidFill>
                        <a:srgbClr val="FFFFFF"/>
                      </a:solidFill>
                      <a:latin typeface="Arial"/>
                      <a:ea typeface="+mn-ea"/>
                    </a:rPr>
                    <a:t>Potential Neutrophilic</a:t>
                  </a:r>
                </a:p>
              </p:txBody>
            </p:sp>
            <p:sp>
              <p:nvSpPr>
                <p:cNvPr id="2001" name="Right Brace 2000">
                  <a:extLst>
                    <a:ext uri="{FF2B5EF4-FFF2-40B4-BE49-F238E27FC236}">
                      <a16:creationId xmlns:a16="http://schemas.microsoft.com/office/drawing/2014/main" id="{F6B79E16-C9A9-C749-BB37-3AB24B06B650}"/>
                    </a:ext>
                  </a:extLst>
                </p:cNvPr>
                <p:cNvSpPr/>
                <p:nvPr/>
              </p:nvSpPr>
              <p:spPr>
                <a:xfrm rot="5400000">
                  <a:off x="8738192" y="4698604"/>
                  <a:ext cx="150802" cy="2327690"/>
                </a:xfrm>
                <a:prstGeom prst="rightBrace">
                  <a:avLst>
                    <a:gd name="adj1" fmla="val 8333"/>
                    <a:gd name="adj2" fmla="val 50335"/>
                  </a:avLst>
                </a:prstGeom>
                <a:noFill/>
                <a:ln w="12700" cap="flat" cmpd="sng" algn="ctr">
                  <a:solidFill>
                    <a:srgbClr val="000000"/>
                  </a:solidFill>
                  <a:prstDash val="solid"/>
                </a:ln>
                <a:effectLst/>
              </p:spPr>
              <p:txBody>
                <a:bodyPr rtlCol="0" anchor="ctr"/>
                <a:lstStyle/>
                <a:p>
                  <a:pPr algn="ctr" eaLnBrk="1" fontAlgn="auto" hangingPunct="1">
                    <a:spcBef>
                      <a:spcPts val="0"/>
                    </a:spcBef>
                    <a:spcAft>
                      <a:spcPts val="0"/>
                    </a:spcAft>
                    <a:defRPr/>
                  </a:pPr>
                  <a:endParaRPr lang="en-US" sz="1800" kern="0">
                    <a:solidFill>
                      <a:srgbClr val="000000"/>
                    </a:solidFill>
                    <a:latin typeface="Arial"/>
                    <a:ea typeface="+mn-ea"/>
                  </a:endParaRPr>
                </a:p>
              </p:txBody>
            </p:sp>
            <p:grpSp>
              <p:nvGrpSpPr>
                <p:cNvPr id="2002" name="Pollutants">
                  <a:extLst>
                    <a:ext uri="{FF2B5EF4-FFF2-40B4-BE49-F238E27FC236}">
                      <a16:creationId xmlns:a16="http://schemas.microsoft.com/office/drawing/2014/main" id="{E1DFE2FB-5AED-2E41-A312-5AAED5BFE8BC}"/>
                    </a:ext>
                  </a:extLst>
                </p:cNvPr>
                <p:cNvGrpSpPr/>
                <p:nvPr/>
              </p:nvGrpSpPr>
              <p:grpSpPr>
                <a:xfrm>
                  <a:off x="8180992" y="968084"/>
                  <a:ext cx="273733" cy="325880"/>
                  <a:chOff x="7001300" y="1374497"/>
                  <a:chExt cx="284551" cy="338759"/>
                </a:xfrm>
              </p:grpSpPr>
              <p:sp>
                <p:nvSpPr>
                  <p:cNvPr id="2450" name="Oval 2449">
                    <a:extLst>
                      <a:ext uri="{FF2B5EF4-FFF2-40B4-BE49-F238E27FC236}">
                        <a16:creationId xmlns:a16="http://schemas.microsoft.com/office/drawing/2014/main" id="{6EE6779C-D46D-1B47-BB94-B09C7A66B32D}"/>
                      </a:ext>
                    </a:extLst>
                  </p:cNvPr>
                  <p:cNvSpPr/>
                  <p:nvPr/>
                </p:nvSpPr>
                <p:spPr>
                  <a:xfrm>
                    <a:off x="7027982" y="14132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51" name="Oval 2450">
                    <a:extLst>
                      <a:ext uri="{FF2B5EF4-FFF2-40B4-BE49-F238E27FC236}">
                        <a16:creationId xmlns:a16="http://schemas.microsoft.com/office/drawing/2014/main" id="{CF750B26-1862-8341-955D-F0F57F272DD6}"/>
                      </a:ext>
                    </a:extLst>
                  </p:cNvPr>
                  <p:cNvSpPr/>
                  <p:nvPr/>
                </p:nvSpPr>
                <p:spPr>
                  <a:xfrm>
                    <a:off x="7154549" y="1374497"/>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52" name="Oval 2451">
                    <a:extLst>
                      <a:ext uri="{FF2B5EF4-FFF2-40B4-BE49-F238E27FC236}">
                        <a16:creationId xmlns:a16="http://schemas.microsoft.com/office/drawing/2014/main" id="{3FC77C00-19EE-4D4D-B87D-0D0A128BFF9F}"/>
                      </a:ext>
                    </a:extLst>
                  </p:cNvPr>
                  <p:cNvSpPr/>
                  <p:nvPr/>
                </p:nvSpPr>
                <p:spPr>
                  <a:xfrm>
                    <a:off x="7055414" y="146212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53" name="Oval 2452">
                    <a:extLst>
                      <a:ext uri="{FF2B5EF4-FFF2-40B4-BE49-F238E27FC236}">
                        <a16:creationId xmlns:a16="http://schemas.microsoft.com/office/drawing/2014/main" id="{AF5B07D1-3010-F94D-9A0A-A0320DF6694D}"/>
                      </a:ext>
                    </a:extLst>
                  </p:cNvPr>
                  <p:cNvSpPr/>
                  <p:nvPr/>
                </p:nvSpPr>
                <p:spPr>
                  <a:xfrm>
                    <a:off x="7041698" y="14409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54" name="Oval 2453">
                    <a:extLst>
                      <a:ext uri="{FF2B5EF4-FFF2-40B4-BE49-F238E27FC236}">
                        <a16:creationId xmlns:a16="http://schemas.microsoft.com/office/drawing/2014/main" id="{D5D92BBD-6A2F-6542-995C-AD199DC5013E}"/>
                      </a:ext>
                    </a:extLst>
                  </p:cNvPr>
                  <p:cNvSpPr/>
                  <p:nvPr/>
                </p:nvSpPr>
                <p:spPr>
                  <a:xfrm>
                    <a:off x="7171284" y="155631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55" name="Oval 2454">
                    <a:extLst>
                      <a:ext uri="{FF2B5EF4-FFF2-40B4-BE49-F238E27FC236}">
                        <a16:creationId xmlns:a16="http://schemas.microsoft.com/office/drawing/2014/main" id="{64B5FEE7-B0E1-844C-AC84-F581E522B31E}"/>
                      </a:ext>
                    </a:extLst>
                  </p:cNvPr>
                  <p:cNvSpPr/>
                  <p:nvPr/>
                </p:nvSpPr>
                <p:spPr>
                  <a:xfrm>
                    <a:off x="7147639" y="1542599"/>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56" name="Oval 2455">
                    <a:extLst>
                      <a:ext uri="{FF2B5EF4-FFF2-40B4-BE49-F238E27FC236}">
                        <a16:creationId xmlns:a16="http://schemas.microsoft.com/office/drawing/2014/main" id="{F1625275-9AAB-1A4A-87B8-E3A8331C107B}"/>
                      </a:ext>
                    </a:extLst>
                  </p:cNvPr>
                  <p:cNvSpPr/>
                  <p:nvPr/>
                </p:nvSpPr>
                <p:spPr>
                  <a:xfrm>
                    <a:off x="7070704" y="148874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57" name="Oval 2456">
                    <a:extLst>
                      <a:ext uri="{FF2B5EF4-FFF2-40B4-BE49-F238E27FC236}">
                        <a16:creationId xmlns:a16="http://schemas.microsoft.com/office/drawing/2014/main" id="{5DE4F2AC-8190-7C4F-B996-F69DEAC7136E}"/>
                      </a:ext>
                    </a:extLst>
                  </p:cNvPr>
                  <p:cNvSpPr/>
                  <p:nvPr/>
                </p:nvSpPr>
                <p:spPr>
                  <a:xfrm>
                    <a:off x="7123994" y="152617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58" name="Oval 2457">
                    <a:extLst>
                      <a:ext uri="{FF2B5EF4-FFF2-40B4-BE49-F238E27FC236}">
                        <a16:creationId xmlns:a16="http://schemas.microsoft.com/office/drawing/2014/main" id="{A01B8B58-EFB1-9647-BCAB-232DBAFFEA7F}"/>
                      </a:ext>
                    </a:extLst>
                  </p:cNvPr>
                  <p:cNvSpPr/>
                  <p:nvPr/>
                </p:nvSpPr>
                <p:spPr>
                  <a:xfrm>
                    <a:off x="7096562" y="15134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59" name="Oval 2458">
                    <a:extLst>
                      <a:ext uri="{FF2B5EF4-FFF2-40B4-BE49-F238E27FC236}">
                        <a16:creationId xmlns:a16="http://schemas.microsoft.com/office/drawing/2014/main" id="{9C9F69CF-C2B4-6840-9F5C-565E36F4FF90}"/>
                      </a:ext>
                    </a:extLst>
                  </p:cNvPr>
                  <p:cNvSpPr/>
                  <p:nvPr/>
                </p:nvSpPr>
                <p:spPr>
                  <a:xfrm>
                    <a:off x="7194380" y="157104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60" name="Oval 2459">
                    <a:extLst>
                      <a:ext uri="{FF2B5EF4-FFF2-40B4-BE49-F238E27FC236}">
                        <a16:creationId xmlns:a16="http://schemas.microsoft.com/office/drawing/2014/main" id="{669A3F99-B815-5644-8158-39E057B33B61}"/>
                      </a:ext>
                    </a:extLst>
                  </p:cNvPr>
                  <p:cNvSpPr/>
                  <p:nvPr/>
                </p:nvSpPr>
                <p:spPr>
                  <a:xfrm>
                    <a:off x="7244703" y="1589208"/>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61" name="Oval 2460">
                    <a:extLst>
                      <a:ext uri="{FF2B5EF4-FFF2-40B4-BE49-F238E27FC236}">
                        <a16:creationId xmlns:a16="http://schemas.microsoft.com/office/drawing/2014/main" id="{078C0BDC-21A7-CA4C-8745-BB043EC67A6E}"/>
                      </a:ext>
                    </a:extLst>
                  </p:cNvPr>
                  <p:cNvSpPr/>
                  <p:nvPr/>
                </p:nvSpPr>
                <p:spPr>
                  <a:xfrm>
                    <a:off x="7226751" y="1496421"/>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62" name="Oval 2461">
                    <a:extLst>
                      <a:ext uri="{FF2B5EF4-FFF2-40B4-BE49-F238E27FC236}">
                        <a16:creationId xmlns:a16="http://schemas.microsoft.com/office/drawing/2014/main" id="{4143356F-8550-D844-87FB-8915D8AEA5D4}"/>
                      </a:ext>
                    </a:extLst>
                  </p:cNvPr>
                  <p:cNvSpPr/>
                  <p:nvPr/>
                </p:nvSpPr>
                <p:spPr>
                  <a:xfrm>
                    <a:off x="7258419" y="150630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63" name="Oval 2462">
                    <a:extLst>
                      <a:ext uri="{FF2B5EF4-FFF2-40B4-BE49-F238E27FC236}">
                        <a16:creationId xmlns:a16="http://schemas.microsoft.com/office/drawing/2014/main" id="{0D12092C-063F-4F45-943A-449B8C4A3550}"/>
                      </a:ext>
                    </a:extLst>
                  </p:cNvPr>
                  <p:cNvSpPr/>
                  <p:nvPr/>
                </p:nvSpPr>
                <p:spPr>
                  <a:xfrm>
                    <a:off x="7131790" y="148258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64" name="Oval 2463">
                    <a:extLst>
                      <a:ext uri="{FF2B5EF4-FFF2-40B4-BE49-F238E27FC236}">
                        <a16:creationId xmlns:a16="http://schemas.microsoft.com/office/drawing/2014/main" id="{E4A50099-6A99-2246-8E66-5CC9C02DBE1C}"/>
                      </a:ext>
                    </a:extLst>
                  </p:cNvPr>
                  <p:cNvSpPr/>
                  <p:nvPr/>
                </p:nvSpPr>
                <p:spPr>
                  <a:xfrm>
                    <a:off x="7145506" y="145515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65" name="Oval 2464">
                    <a:extLst>
                      <a:ext uri="{FF2B5EF4-FFF2-40B4-BE49-F238E27FC236}">
                        <a16:creationId xmlns:a16="http://schemas.microsoft.com/office/drawing/2014/main" id="{42DEDEF5-9232-994B-9A29-A343B269EF5F}"/>
                      </a:ext>
                    </a:extLst>
                  </p:cNvPr>
                  <p:cNvSpPr/>
                  <p:nvPr/>
                </p:nvSpPr>
                <p:spPr>
                  <a:xfrm>
                    <a:off x="7171284" y="14409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66" name="Oval 2465">
                    <a:extLst>
                      <a:ext uri="{FF2B5EF4-FFF2-40B4-BE49-F238E27FC236}">
                        <a16:creationId xmlns:a16="http://schemas.microsoft.com/office/drawing/2014/main" id="{A0AE8A1F-FA75-6849-AE6B-5C275BD56DD3}"/>
                      </a:ext>
                    </a:extLst>
                  </p:cNvPr>
                  <p:cNvSpPr/>
                  <p:nvPr/>
                </p:nvSpPr>
                <p:spPr>
                  <a:xfrm>
                    <a:off x="7190557" y="142105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67" name="Oval 2466">
                    <a:extLst>
                      <a:ext uri="{FF2B5EF4-FFF2-40B4-BE49-F238E27FC236}">
                        <a16:creationId xmlns:a16="http://schemas.microsoft.com/office/drawing/2014/main" id="{53999C4D-64BC-5240-A457-79FAA0783D86}"/>
                      </a:ext>
                    </a:extLst>
                  </p:cNvPr>
                  <p:cNvSpPr/>
                  <p:nvPr/>
                </p:nvSpPr>
                <p:spPr>
                  <a:xfrm>
                    <a:off x="7213035" y="140117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68" name="Oval 2467">
                    <a:extLst>
                      <a:ext uri="{FF2B5EF4-FFF2-40B4-BE49-F238E27FC236}">
                        <a16:creationId xmlns:a16="http://schemas.microsoft.com/office/drawing/2014/main" id="{0DFA1915-2636-FE40-B663-B4E533322A5E}"/>
                      </a:ext>
                    </a:extLst>
                  </p:cNvPr>
                  <p:cNvSpPr/>
                  <p:nvPr/>
                </p:nvSpPr>
                <p:spPr>
                  <a:xfrm>
                    <a:off x="7234263" y="13844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69" name="Oval 2468">
                    <a:extLst>
                      <a:ext uri="{FF2B5EF4-FFF2-40B4-BE49-F238E27FC236}">
                        <a16:creationId xmlns:a16="http://schemas.microsoft.com/office/drawing/2014/main" id="{9D5BDA4E-42D3-E342-9C7A-9542FB2087DD}"/>
                      </a:ext>
                    </a:extLst>
                  </p:cNvPr>
                  <p:cNvSpPr/>
                  <p:nvPr/>
                </p:nvSpPr>
                <p:spPr>
                  <a:xfrm>
                    <a:off x="7113221" y="168582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70" name="Oval 2469">
                    <a:extLst>
                      <a:ext uri="{FF2B5EF4-FFF2-40B4-BE49-F238E27FC236}">
                        <a16:creationId xmlns:a16="http://schemas.microsoft.com/office/drawing/2014/main" id="{3AB90413-5990-8D4C-9482-82761DF270ED}"/>
                      </a:ext>
                    </a:extLst>
                  </p:cNvPr>
                  <p:cNvSpPr/>
                  <p:nvPr/>
                </p:nvSpPr>
                <p:spPr>
                  <a:xfrm>
                    <a:off x="7001300" y="1596571"/>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71" name="Oval 2470">
                    <a:extLst>
                      <a:ext uri="{FF2B5EF4-FFF2-40B4-BE49-F238E27FC236}">
                        <a16:creationId xmlns:a16="http://schemas.microsoft.com/office/drawing/2014/main" id="{EE76A71B-BC57-6749-8B97-DAEA66FA7183}"/>
                      </a:ext>
                    </a:extLst>
                  </p:cNvPr>
                  <p:cNvSpPr/>
                  <p:nvPr/>
                </p:nvSpPr>
                <p:spPr>
                  <a:xfrm>
                    <a:off x="7020537" y="1626666"/>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72" name="Oval 2471">
                    <a:extLst>
                      <a:ext uri="{FF2B5EF4-FFF2-40B4-BE49-F238E27FC236}">
                        <a16:creationId xmlns:a16="http://schemas.microsoft.com/office/drawing/2014/main" id="{F787BE0C-941D-9748-871F-C9D03448E256}"/>
                      </a:ext>
                    </a:extLst>
                  </p:cNvPr>
                  <p:cNvSpPr/>
                  <p:nvPr/>
                </p:nvSpPr>
                <p:spPr>
                  <a:xfrm>
                    <a:off x="7056710" y="16505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73" name="Oval 2472">
                    <a:extLst>
                      <a:ext uri="{FF2B5EF4-FFF2-40B4-BE49-F238E27FC236}">
                        <a16:creationId xmlns:a16="http://schemas.microsoft.com/office/drawing/2014/main" id="{AB358F36-4F7F-7B4E-AE78-25C771242911}"/>
                      </a:ext>
                    </a:extLst>
                  </p:cNvPr>
                  <p:cNvSpPr/>
                  <p:nvPr/>
                </p:nvSpPr>
                <p:spPr>
                  <a:xfrm>
                    <a:off x="7147090" y="1601826"/>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74" name="Oval 2473">
                    <a:extLst>
                      <a:ext uri="{FF2B5EF4-FFF2-40B4-BE49-F238E27FC236}">
                        <a16:creationId xmlns:a16="http://schemas.microsoft.com/office/drawing/2014/main" id="{18590501-24D7-E744-8FE6-E3D43F9870C9}"/>
                      </a:ext>
                    </a:extLst>
                  </p:cNvPr>
                  <p:cNvSpPr/>
                  <p:nvPr/>
                </p:nvSpPr>
                <p:spPr>
                  <a:xfrm>
                    <a:off x="7166326" y="163306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75" name="Oval 2474">
                    <a:extLst>
                      <a:ext uri="{FF2B5EF4-FFF2-40B4-BE49-F238E27FC236}">
                        <a16:creationId xmlns:a16="http://schemas.microsoft.com/office/drawing/2014/main" id="{71D9FF67-97A2-B948-B5AB-AEC19B79648F}"/>
                      </a:ext>
                    </a:extLst>
                  </p:cNvPr>
                  <p:cNvSpPr/>
                  <p:nvPr/>
                </p:nvSpPr>
                <p:spPr>
                  <a:xfrm>
                    <a:off x="7198716" y="166590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003" name="Smoke">
                  <a:extLst>
                    <a:ext uri="{FF2B5EF4-FFF2-40B4-BE49-F238E27FC236}">
                      <a16:creationId xmlns:a16="http://schemas.microsoft.com/office/drawing/2014/main" id="{16DB5816-6117-2E41-B0F8-459769237DD2}"/>
                    </a:ext>
                  </a:extLst>
                </p:cNvPr>
                <p:cNvGrpSpPr/>
                <p:nvPr/>
              </p:nvGrpSpPr>
              <p:grpSpPr>
                <a:xfrm>
                  <a:off x="9417009" y="1000869"/>
                  <a:ext cx="258750" cy="329011"/>
                  <a:chOff x="7595731" y="1528585"/>
                  <a:chExt cx="268972" cy="342015"/>
                </a:xfrm>
              </p:grpSpPr>
              <p:sp>
                <p:nvSpPr>
                  <p:cNvPr id="2447" name="Freeform: Shape 5169">
                    <a:extLst>
                      <a:ext uri="{FF2B5EF4-FFF2-40B4-BE49-F238E27FC236}">
                        <a16:creationId xmlns:a16="http://schemas.microsoft.com/office/drawing/2014/main" id="{9AB09BD1-BEA6-EE4E-8EED-360291666014}"/>
                      </a:ext>
                    </a:extLst>
                  </p:cNvPr>
                  <p:cNvSpPr/>
                  <p:nvPr/>
                </p:nvSpPr>
                <p:spPr>
                  <a:xfrm>
                    <a:off x="7770932" y="1581015"/>
                    <a:ext cx="93771" cy="250059"/>
                  </a:xfrm>
                  <a:custGeom>
                    <a:avLst/>
                    <a:gdLst>
                      <a:gd name="connsiteX0" fmla="*/ 764 w 93772"/>
                      <a:gd name="connsiteY0" fmla="*/ 53829 h 250058"/>
                      <a:gd name="connsiteX1" fmla="*/ 48397 w 93772"/>
                      <a:gd name="connsiteY1" fmla="*/ 0 h 250058"/>
                      <a:gd name="connsiteX2" fmla="*/ 84979 w 93772"/>
                      <a:gd name="connsiteY2" fmla="*/ 119341 h 250058"/>
                      <a:gd name="connsiteX3" fmla="*/ 21752 w 93772"/>
                      <a:gd name="connsiteY3" fmla="*/ 253094 h 250058"/>
                      <a:gd name="connsiteX4" fmla="*/ 44254 w 93772"/>
                      <a:gd name="connsiteY4" fmla="*/ 206337 h 250058"/>
                      <a:gd name="connsiteX5" fmla="*/ 21307 w 93772"/>
                      <a:gd name="connsiteY5" fmla="*/ 128273 h 250058"/>
                      <a:gd name="connsiteX6" fmla="*/ 764 w 93772"/>
                      <a:gd name="connsiteY6" fmla="*/ 53829 h 25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72" h="250058">
                        <a:moveTo>
                          <a:pt x="764" y="53829"/>
                        </a:moveTo>
                        <a:cubicBezTo>
                          <a:pt x="6456" y="13923"/>
                          <a:pt x="45723" y="774"/>
                          <a:pt x="48397" y="0"/>
                        </a:cubicBezTo>
                        <a:cubicBezTo>
                          <a:pt x="19057" y="33775"/>
                          <a:pt x="50144" y="61209"/>
                          <a:pt x="84979" y="119341"/>
                        </a:cubicBezTo>
                        <a:cubicBezTo>
                          <a:pt x="127832" y="200874"/>
                          <a:pt x="44132" y="252632"/>
                          <a:pt x="21752" y="253094"/>
                        </a:cubicBezTo>
                        <a:cubicBezTo>
                          <a:pt x="21752" y="253094"/>
                          <a:pt x="41788" y="238480"/>
                          <a:pt x="44254" y="206337"/>
                        </a:cubicBezTo>
                        <a:cubicBezTo>
                          <a:pt x="45810" y="186912"/>
                          <a:pt x="40937" y="161100"/>
                          <a:pt x="21307" y="128273"/>
                        </a:cubicBezTo>
                        <a:cubicBezTo>
                          <a:pt x="2445" y="96675"/>
                          <a:pt x="-2039" y="72395"/>
                          <a:pt x="764" y="53829"/>
                        </a:cubicBezTo>
                        <a:close/>
                      </a:path>
                    </a:pathLst>
                  </a:custGeom>
                  <a:solidFill>
                    <a:srgbClr val="000000">
                      <a:alpha val="21000"/>
                    </a:srgbClr>
                  </a:solidFill>
                  <a:ln w="3464" cap="flat">
                    <a:noFill/>
                    <a:prstDash val="solid"/>
                    <a:miter/>
                  </a:ln>
                </p:spPr>
                <p:txBody>
                  <a:bodyPr rtlCol="0" anchor="ctr"/>
                  <a:lstStyle/>
                  <a:p>
                    <a:pPr eaLnBrk="1" fontAlgn="auto" hangingPunct="1">
                      <a:spcBef>
                        <a:spcPts val="0"/>
                      </a:spcBef>
                      <a:spcAft>
                        <a:spcPts val="0"/>
                      </a:spcAft>
                      <a:defRPr/>
                    </a:pPr>
                    <a:endParaRPr lang="en-US" sz="1800" kern="0">
                      <a:solidFill>
                        <a:srgbClr val="000000"/>
                      </a:solidFill>
                      <a:latin typeface="Arial"/>
                      <a:ea typeface="+mn-ea"/>
                    </a:endParaRPr>
                  </a:p>
                </p:txBody>
              </p:sp>
              <p:sp>
                <p:nvSpPr>
                  <p:cNvPr id="2448" name="Freeform: Shape 5172">
                    <a:extLst>
                      <a:ext uri="{FF2B5EF4-FFF2-40B4-BE49-F238E27FC236}">
                        <a16:creationId xmlns:a16="http://schemas.microsoft.com/office/drawing/2014/main" id="{9152826D-B46C-F94C-927C-3B01155E4299}"/>
                      </a:ext>
                    </a:extLst>
                  </p:cNvPr>
                  <p:cNvSpPr/>
                  <p:nvPr/>
                </p:nvSpPr>
                <p:spPr>
                  <a:xfrm>
                    <a:off x="7595731" y="1672637"/>
                    <a:ext cx="69460" cy="197963"/>
                  </a:xfrm>
                  <a:custGeom>
                    <a:avLst/>
                    <a:gdLst>
                      <a:gd name="connsiteX0" fmla="*/ 18639 w 69460"/>
                      <a:gd name="connsiteY0" fmla="*/ 101149 h 197963"/>
                      <a:gd name="connsiteX1" fmla="*/ 18990 w 69460"/>
                      <a:gd name="connsiteY1" fmla="*/ 199668 h 197963"/>
                      <a:gd name="connsiteX2" fmla="*/ 30750 w 69460"/>
                      <a:gd name="connsiteY2" fmla="*/ 196393 h 197963"/>
                      <a:gd name="connsiteX3" fmla="*/ 67231 w 69460"/>
                      <a:gd name="connsiteY3" fmla="*/ 108623 h 197963"/>
                      <a:gd name="connsiteX4" fmla="*/ 50973 w 69460"/>
                      <a:gd name="connsiteY4" fmla="*/ 74729 h 197963"/>
                      <a:gd name="connsiteX5" fmla="*/ 30430 w 69460"/>
                      <a:gd name="connsiteY5" fmla="*/ 285 h 197963"/>
                      <a:gd name="connsiteX6" fmla="*/ 30333 w 69460"/>
                      <a:gd name="connsiteY6" fmla="*/ 0 h 197963"/>
                      <a:gd name="connsiteX7" fmla="*/ 18639 w 69460"/>
                      <a:gd name="connsiteY7" fmla="*/ 101149 h 19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60" h="197963">
                        <a:moveTo>
                          <a:pt x="18639" y="101149"/>
                        </a:moveTo>
                        <a:cubicBezTo>
                          <a:pt x="59632" y="169967"/>
                          <a:pt x="18990" y="199668"/>
                          <a:pt x="18990" y="199668"/>
                        </a:cubicBezTo>
                        <a:cubicBezTo>
                          <a:pt x="21859" y="199609"/>
                          <a:pt x="25985" y="198495"/>
                          <a:pt x="30750" y="196393"/>
                        </a:cubicBezTo>
                        <a:cubicBezTo>
                          <a:pt x="63997" y="181727"/>
                          <a:pt x="79324" y="142891"/>
                          <a:pt x="67231" y="108623"/>
                        </a:cubicBezTo>
                        <a:cubicBezTo>
                          <a:pt x="63580" y="98283"/>
                          <a:pt x="58308" y="86996"/>
                          <a:pt x="50973" y="74729"/>
                        </a:cubicBezTo>
                        <a:cubicBezTo>
                          <a:pt x="32111" y="43132"/>
                          <a:pt x="27627" y="18852"/>
                          <a:pt x="30430" y="285"/>
                        </a:cubicBezTo>
                        <a:cubicBezTo>
                          <a:pt x="30333" y="191"/>
                          <a:pt x="30333" y="94"/>
                          <a:pt x="30333" y="0"/>
                        </a:cubicBezTo>
                        <a:cubicBezTo>
                          <a:pt x="30330" y="3"/>
                          <a:pt x="-29282" y="20876"/>
                          <a:pt x="18639" y="101149"/>
                        </a:cubicBezTo>
                        <a:close/>
                      </a:path>
                    </a:pathLst>
                  </a:custGeom>
                  <a:solidFill>
                    <a:srgbClr val="000000">
                      <a:alpha val="21000"/>
                    </a:srgbClr>
                  </a:solidFill>
                  <a:ln w="3464" cap="flat">
                    <a:noFill/>
                    <a:prstDash val="solid"/>
                    <a:miter/>
                  </a:ln>
                </p:spPr>
                <p:txBody>
                  <a:bodyPr rtlCol="0" anchor="ctr"/>
                  <a:lstStyle/>
                  <a:p>
                    <a:pPr eaLnBrk="1" fontAlgn="auto" hangingPunct="1">
                      <a:spcBef>
                        <a:spcPts val="0"/>
                      </a:spcBef>
                      <a:spcAft>
                        <a:spcPts val="0"/>
                      </a:spcAft>
                      <a:defRPr/>
                    </a:pPr>
                    <a:endParaRPr lang="en-US" sz="1800" kern="0">
                      <a:solidFill>
                        <a:srgbClr val="000000"/>
                      </a:solidFill>
                      <a:latin typeface="Arial"/>
                      <a:ea typeface="+mn-ea"/>
                    </a:endParaRPr>
                  </a:p>
                </p:txBody>
              </p:sp>
              <p:sp>
                <p:nvSpPr>
                  <p:cNvPr id="2449" name="Freeform: Shape 5173">
                    <a:extLst>
                      <a:ext uri="{FF2B5EF4-FFF2-40B4-BE49-F238E27FC236}">
                        <a16:creationId xmlns:a16="http://schemas.microsoft.com/office/drawing/2014/main" id="{86303106-4DA1-F34A-93B7-C86A8808B4E9}"/>
                      </a:ext>
                    </a:extLst>
                  </p:cNvPr>
                  <p:cNvSpPr/>
                  <p:nvPr/>
                </p:nvSpPr>
                <p:spPr>
                  <a:xfrm>
                    <a:off x="7652531" y="1528585"/>
                    <a:ext cx="93771" cy="250059"/>
                  </a:xfrm>
                  <a:custGeom>
                    <a:avLst/>
                    <a:gdLst>
                      <a:gd name="connsiteX0" fmla="*/ 764 w 93772"/>
                      <a:gd name="connsiteY0" fmla="*/ 53829 h 250058"/>
                      <a:gd name="connsiteX1" fmla="*/ 48397 w 93772"/>
                      <a:gd name="connsiteY1" fmla="*/ 0 h 250058"/>
                      <a:gd name="connsiteX2" fmla="*/ 84979 w 93772"/>
                      <a:gd name="connsiteY2" fmla="*/ 119341 h 250058"/>
                      <a:gd name="connsiteX3" fmla="*/ 21752 w 93772"/>
                      <a:gd name="connsiteY3" fmla="*/ 253094 h 250058"/>
                      <a:gd name="connsiteX4" fmla="*/ 44254 w 93772"/>
                      <a:gd name="connsiteY4" fmla="*/ 206337 h 250058"/>
                      <a:gd name="connsiteX5" fmla="*/ 21307 w 93772"/>
                      <a:gd name="connsiteY5" fmla="*/ 128273 h 250058"/>
                      <a:gd name="connsiteX6" fmla="*/ 764 w 93772"/>
                      <a:gd name="connsiteY6" fmla="*/ 53829 h 25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72" h="250058">
                        <a:moveTo>
                          <a:pt x="764" y="53829"/>
                        </a:moveTo>
                        <a:cubicBezTo>
                          <a:pt x="6456" y="13923"/>
                          <a:pt x="45723" y="774"/>
                          <a:pt x="48397" y="0"/>
                        </a:cubicBezTo>
                        <a:cubicBezTo>
                          <a:pt x="19057" y="33775"/>
                          <a:pt x="50144" y="61209"/>
                          <a:pt x="84979" y="119341"/>
                        </a:cubicBezTo>
                        <a:cubicBezTo>
                          <a:pt x="127832" y="200874"/>
                          <a:pt x="44132" y="252632"/>
                          <a:pt x="21752" y="253094"/>
                        </a:cubicBezTo>
                        <a:cubicBezTo>
                          <a:pt x="21752" y="253094"/>
                          <a:pt x="41788" y="238480"/>
                          <a:pt x="44254" y="206337"/>
                        </a:cubicBezTo>
                        <a:cubicBezTo>
                          <a:pt x="45810" y="186912"/>
                          <a:pt x="40937" y="161100"/>
                          <a:pt x="21307" y="128273"/>
                        </a:cubicBezTo>
                        <a:cubicBezTo>
                          <a:pt x="2445" y="96675"/>
                          <a:pt x="-2039" y="72395"/>
                          <a:pt x="764" y="53829"/>
                        </a:cubicBezTo>
                        <a:close/>
                      </a:path>
                    </a:pathLst>
                  </a:custGeom>
                  <a:solidFill>
                    <a:srgbClr val="000000">
                      <a:alpha val="21000"/>
                    </a:srgbClr>
                  </a:solidFill>
                  <a:ln w="3464" cap="flat">
                    <a:noFill/>
                    <a:prstDash val="solid"/>
                    <a:miter/>
                  </a:ln>
                </p:spPr>
                <p:txBody>
                  <a:bodyPr rtlCol="0" anchor="ctr"/>
                  <a:lstStyle/>
                  <a:p>
                    <a:pPr eaLnBrk="1" fontAlgn="auto" hangingPunct="1">
                      <a:spcBef>
                        <a:spcPts val="0"/>
                      </a:spcBef>
                      <a:spcAft>
                        <a:spcPts val="0"/>
                      </a:spcAft>
                      <a:defRPr/>
                    </a:pPr>
                    <a:endParaRPr lang="en-US" sz="1800" kern="0">
                      <a:solidFill>
                        <a:srgbClr val="000000"/>
                      </a:solidFill>
                      <a:latin typeface="Arial"/>
                      <a:ea typeface="+mn-ea"/>
                    </a:endParaRPr>
                  </a:p>
                </p:txBody>
              </p:sp>
            </p:grpSp>
            <p:grpSp>
              <p:nvGrpSpPr>
                <p:cNvPr id="2004" name="Microbe">
                  <a:extLst>
                    <a:ext uri="{FF2B5EF4-FFF2-40B4-BE49-F238E27FC236}">
                      <a16:creationId xmlns:a16="http://schemas.microsoft.com/office/drawing/2014/main" id="{90705CD7-C76F-9C41-9342-E7C34720E949}"/>
                    </a:ext>
                  </a:extLst>
                </p:cNvPr>
                <p:cNvGrpSpPr/>
                <p:nvPr/>
              </p:nvGrpSpPr>
              <p:grpSpPr>
                <a:xfrm>
                  <a:off x="8849331" y="953617"/>
                  <a:ext cx="187358" cy="198734"/>
                  <a:chOff x="7385769" y="1406192"/>
                  <a:chExt cx="194763" cy="206588"/>
                </a:xfrm>
              </p:grpSpPr>
              <p:sp>
                <p:nvSpPr>
                  <p:cNvPr id="2426" name="Oval 2425">
                    <a:extLst>
                      <a:ext uri="{FF2B5EF4-FFF2-40B4-BE49-F238E27FC236}">
                        <a16:creationId xmlns:a16="http://schemas.microsoft.com/office/drawing/2014/main" id="{1E103E15-A5DE-2043-8338-0B579E3BCB23}"/>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27" name="Oval 2426">
                    <a:extLst>
                      <a:ext uri="{FF2B5EF4-FFF2-40B4-BE49-F238E27FC236}">
                        <a16:creationId xmlns:a16="http://schemas.microsoft.com/office/drawing/2014/main" id="{F8989857-A7BD-2B48-B63B-BE3AC0482CA7}"/>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28" name="Oval 2427">
                    <a:extLst>
                      <a:ext uri="{FF2B5EF4-FFF2-40B4-BE49-F238E27FC236}">
                        <a16:creationId xmlns:a16="http://schemas.microsoft.com/office/drawing/2014/main" id="{25909F7A-5F1D-0949-8B8C-16DC343F53ED}"/>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29" name="Oval 2428">
                    <a:extLst>
                      <a:ext uri="{FF2B5EF4-FFF2-40B4-BE49-F238E27FC236}">
                        <a16:creationId xmlns:a16="http://schemas.microsoft.com/office/drawing/2014/main" id="{D6612A46-2D53-8349-9A85-7A43AFCF52AA}"/>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30" name="Oval 2429">
                    <a:extLst>
                      <a:ext uri="{FF2B5EF4-FFF2-40B4-BE49-F238E27FC236}">
                        <a16:creationId xmlns:a16="http://schemas.microsoft.com/office/drawing/2014/main" id="{5349384F-6BE7-3F42-9326-B1E2CC1A6237}"/>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31" name="Oval 2430">
                    <a:extLst>
                      <a:ext uri="{FF2B5EF4-FFF2-40B4-BE49-F238E27FC236}">
                        <a16:creationId xmlns:a16="http://schemas.microsoft.com/office/drawing/2014/main" id="{CC726D69-3463-D14B-9463-FF7C2100A5AB}"/>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32" name="Oval 2431">
                    <a:extLst>
                      <a:ext uri="{FF2B5EF4-FFF2-40B4-BE49-F238E27FC236}">
                        <a16:creationId xmlns:a16="http://schemas.microsoft.com/office/drawing/2014/main" id="{20D05C64-C00E-3F40-8887-6912BFBB56AA}"/>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33" name="Oval 2432">
                    <a:extLst>
                      <a:ext uri="{FF2B5EF4-FFF2-40B4-BE49-F238E27FC236}">
                        <a16:creationId xmlns:a16="http://schemas.microsoft.com/office/drawing/2014/main" id="{00DBC630-46FF-534E-8049-93CCFF912C70}"/>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34" name="Oval 2433">
                    <a:extLst>
                      <a:ext uri="{FF2B5EF4-FFF2-40B4-BE49-F238E27FC236}">
                        <a16:creationId xmlns:a16="http://schemas.microsoft.com/office/drawing/2014/main" id="{790C0C27-D349-854C-AA51-D59FFFC6FDA5}"/>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35" name="Oval 2434">
                    <a:extLst>
                      <a:ext uri="{FF2B5EF4-FFF2-40B4-BE49-F238E27FC236}">
                        <a16:creationId xmlns:a16="http://schemas.microsoft.com/office/drawing/2014/main" id="{0EA2D9BF-0255-B447-9A7F-FB525A0E14D6}"/>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36" name="Oval 2435">
                    <a:extLst>
                      <a:ext uri="{FF2B5EF4-FFF2-40B4-BE49-F238E27FC236}">
                        <a16:creationId xmlns:a16="http://schemas.microsoft.com/office/drawing/2014/main" id="{08DD36C7-7D77-CA43-9897-D7C6595A7A4B}"/>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cxnSp>
                <p:nvCxnSpPr>
                  <p:cNvPr id="2437" name="Straight Connector 2436">
                    <a:extLst>
                      <a:ext uri="{FF2B5EF4-FFF2-40B4-BE49-F238E27FC236}">
                        <a16:creationId xmlns:a16="http://schemas.microsoft.com/office/drawing/2014/main" id="{B68CE9C2-5A1F-0D4D-BD72-069B90419CBB}"/>
                      </a:ext>
                    </a:extLst>
                  </p:cNvPr>
                  <p:cNvCxnSpPr>
                    <a:cxnSpLocks/>
                    <a:stCxn id="2436"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438" name="Straight Connector 2437">
                    <a:extLst>
                      <a:ext uri="{FF2B5EF4-FFF2-40B4-BE49-F238E27FC236}">
                        <a16:creationId xmlns:a16="http://schemas.microsoft.com/office/drawing/2014/main" id="{1309990D-FB65-D54A-932A-D27B7BF7B792}"/>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439" name="Straight Connector 2438">
                    <a:extLst>
                      <a:ext uri="{FF2B5EF4-FFF2-40B4-BE49-F238E27FC236}">
                        <a16:creationId xmlns:a16="http://schemas.microsoft.com/office/drawing/2014/main" id="{873F0346-88EF-7145-BDFB-4234C74E0524}"/>
                      </a:ext>
                    </a:extLst>
                  </p:cNvPr>
                  <p:cNvCxnSpPr>
                    <a:cxnSpLocks/>
                    <a:endCxn id="2435"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440" name="Straight Connector 2439">
                    <a:extLst>
                      <a:ext uri="{FF2B5EF4-FFF2-40B4-BE49-F238E27FC236}">
                        <a16:creationId xmlns:a16="http://schemas.microsoft.com/office/drawing/2014/main" id="{E4D8A52B-013A-4645-B43A-485D29F5E8E6}"/>
                      </a:ext>
                    </a:extLst>
                  </p:cNvPr>
                  <p:cNvCxnSpPr>
                    <a:cxnSpLocks/>
                    <a:endCxn id="2433"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441" name="Straight Connector 2440">
                    <a:extLst>
                      <a:ext uri="{FF2B5EF4-FFF2-40B4-BE49-F238E27FC236}">
                        <a16:creationId xmlns:a16="http://schemas.microsoft.com/office/drawing/2014/main" id="{B86EAACA-8E13-2644-9745-C0612E6EC944}"/>
                      </a:ext>
                    </a:extLst>
                  </p:cNvPr>
                  <p:cNvCxnSpPr>
                    <a:cxnSpLocks/>
                    <a:endCxn id="2426"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442" name="Straight Connector 2441">
                    <a:extLst>
                      <a:ext uri="{FF2B5EF4-FFF2-40B4-BE49-F238E27FC236}">
                        <a16:creationId xmlns:a16="http://schemas.microsoft.com/office/drawing/2014/main" id="{C539CA2A-D3B6-484B-9528-57918E32F08F}"/>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443" name="Straight Connector 2442">
                    <a:extLst>
                      <a:ext uri="{FF2B5EF4-FFF2-40B4-BE49-F238E27FC236}">
                        <a16:creationId xmlns:a16="http://schemas.microsoft.com/office/drawing/2014/main" id="{B80A44EE-7E0B-E646-ABFF-998BF04627BF}"/>
                      </a:ext>
                    </a:extLst>
                  </p:cNvPr>
                  <p:cNvCxnSpPr>
                    <a:cxnSpLocks/>
                    <a:endCxn id="2426"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444" name="Straight Connector 2443">
                    <a:extLst>
                      <a:ext uri="{FF2B5EF4-FFF2-40B4-BE49-F238E27FC236}">
                        <a16:creationId xmlns:a16="http://schemas.microsoft.com/office/drawing/2014/main" id="{63D57783-AA59-884E-BB26-5A4882E08C1E}"/>
                      </a:ext>
                    </a:extLst>
                  </p:cNvPr>
                  <p:cNvCxnSpPr>
                    <a:cxnSpLocks/>
                    <a:stCxn id="2426"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445" name="Straight Connector 2444">
                    <a:extLst>
                      <a:ext uri="{FF2B5EF4-FFF2-40B4-BE49-F238E27FC236}">
                        <a16:creationId xmlns:a16="http://schemas.microsoft.com/office/drawing/2014/main" id="{C18C6715-3AE6-A343-9DCD-19B5FF6866AD}"/>
                      </a:ext>
                    </a:extLst>
                  </p:cNvPr>
                  <p:cNvCxnSpPr>
                    <a:cxnSpLocks/>
                    <a:stCxn id="2426" idx="2"/>
                    <a:endCxn id="2432"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446" name="Straight Connector 2445">
                    <a:extLst>
                      <a:ext uri="{FF2B5EF4-FFF2-40B4-BE49-F238E27FC236}">
                        <a16:creationId xmlns:a16="http://schemas.microsoft.com/office/drawing/2014/main" id="{77DB8034-2103-1441-81F1-971C95FC0A0E}"/>
                      </a:ext>
                    </a:extLst>
                  </p:cNvPr>
                  <p:cNvCxnSpPr>
                    <a:cxnSpLocks/>
                    <a:endCxn id="2430"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2005" name="Microbe">
                  <a:extLst>
                    <a:ext uri="{FF2B5EF4-FFF2-40B4-BE49-F238E27FC236}">
                      <a16:creationId xmlns:a16="http://schemas.microsoft.com/office/drawing/2014/main" id="{1AB7D0C7-FFEC-424D-B814-4C7F298C03D5}"/>
                    </a:ext>
                  </a:extLst>
                </p:cNvPr>
                <p:cNvGrpSpPr/>
                <p:nvPr/>
              </p:nvGrpSpPr>
              <p:grpSpPr>
                <a:xfrm rot="20047771">
                  <a:off x="9178184" y="1059722"/>
                  <a:ext cx="187358" cy="198734"/>
                  <a:chOff x="7385769" y="1406192"/>
                  <a:chExt cx="194763" cy="206588"/>
                </a:xfrm>
              </p:grpSpPr>
              <p:sp>
                <p:nvSpPr>
                  <p:cNvPr id="2405" name="Oval 2404">
                    <a:extLst>
                      <a:ext uri="{FF2B5EF4-FFF2-40B4-BE49-F238E27FC236}">
                        <a16:creationId xmlns:a16="http://schemas.microsoft.com/office/drawing/2014/main" id="{7ACEB95C-C5ED-E54C-A163-533F3DFF8EEF}"/>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06" name="Oval 2405">
                    <a:extLst>
                      <a:ext uri="{FF2B5EF4-FFF2-40B4-BE49-F238E27FC236}">
                        <a16:creationId xmlns:a16="http://schemas.microsoft.com/office/drawing/2014/main" id="{F17119E1-7936-DD46-A04B-16458670F2B6}"/>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07" name="Oval 2406">
                    <a:extLst>
                      <a:ext uri="{FF2B5EF4-FFF2-40B4-BE49-F238E27FC236}">
                        <a16:creationId xmlns:a16="http://schemas.microsoft.com/office/drawing/2014/main" id="{71831661-3228-F440-B865-15DF1E07913F}"/>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08" name="Oval 2407">
                    <a:extLst>
                      <a:ext uri="{FF2B5EF4-FFF2-40B4-BE49-F238E27FC236}">
                        <a16:creationId xmlns:a16="http://schemas.microsoft.com/office/drawing/2014/main" id="{FA45A756-52E1-9845-A6A3-FEC3870769C9}"/>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09" name="Oval 2408">
                    <a:extLst>
                      <a:ext uri="{FF2B5EF4-FFF2-40B4-BE49-F238E27FC236}">
                        <a16:creationId xmlns:a16="http://schemas.microsoft.com/office/drawing/2014/main" id="{3BA2619B-7787-E04D-A023-36AF173D1AAD}"/>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10" name="Oval 2409">
                    <a:extLst>
                      <a:ext uri="{FF2B5EF4-FFF2-40B4-BE49-F238E27FC236}">
                        <a16:creationId xmlns:a16="http://schemas.microsoft.com/office/drawing/2014/main" id="{41A2063C-B858-8149-B944-CAE8D676D41E}"/>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11" name="Oval 2410">
                    <a:extLst>
                      <a:ext uri="{FF2B5EF4-FFF2-40B4-BE49-F238E27FC236}">
                        <a16:creationId xmlns:a16="http://schemas.microsoft.com/office/drawing/2014/main" id="{D2CA1AD0-ED20-2C45-8E2B-0FEBC81C8946}"/>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12" name="Oval 2411">
                    <a:extLst>
                      <a:ext uri="{FF2B5EF4-FFF2-40B4-BE49-F238E27FC236}">
                        <a16:creationId xmlns:a16="http://schemas.microsoft.com/office/drawing/2014/main" id="{6994E00E-ABCA-B64A-AD1B-270567004CDE}"/>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13" name="Oval 2412">
                    <a:extLst>
                      <a:ext uri="{FF2B5EF4-FFF2-40B4-BE49-F238E27FC236}">
                        <a16:creationId xmlns:a16="http://schemas.microsoft.com/office/drawing/2014/main" id="{9C7383B2-7D2F-5E44-83C2-BC9AD22B206B}"/>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14" name="Oval 2413">
                    <a:extLst>
                      <a:ext uri="{FF2B5EF4-FFF2-40B4-BE49-F238E27FC236}">
                        <a16:creationId xmlns:a16="http://schemas.microsoft.com/office/drawing/2014/main" id="{8BA1CF1A-28AF-A74E-A5D4-0FA27B0A1B38}"/>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415" name="Oval 2414">
                    <a:extLst>
                      <a:ext uri="{FF2B5EF4-FFF2-40B4-BE49-F238E27FC236}">
                        <a16:creationId xmlns:a16="http://schemas.microsoft.com/office/drawing/2014/main" id="{F3254542-D7F4-E443-8A9A-D25604261CEF}"/>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cxnSp>
                <p:nvCxnSpPr>
                  <p:cNvPr id="2416" name="Straight Connector 2415">
                    <a:extLst>
                      <a:ext uri="{FF2B5EF4-FFF2-40B4-BE49-F238E27FC236}">
                        <a16:creationId xmlns:a16="http://schemas.microsoft.com/office/drawing/2014/main" id="{80FEA9E6-0EA7-C344-9502-E997D249D2B1}"/>
                      </a:ext>
                    </a:extLst>
                  </p:cNvPr>
                  <p:cNvCxnSpPr>
                    <a:cxnSpLocks/>
                    <a:stCxn id="2415"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417" name="Straight Connector 2416">
                    <a:extLst>
                      <a:ext uri="{FF2B5EF4-FFF2-40B4-BE49-F238E27FC236}">
                        <a16:creationId xmlns:a16="http://schemas.microsoft.com/office/drawing/2014/main" id="{41EA1D70-CFDD-174A-AFBB-CFB0F5575EDA}"/>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418" name="Straight Connector 2417">
                    <a:extLst>
                      <a:ext uri="{FF2B5EF4-FFF2-40B4-BE49-F238E27FC236}">
                        <a16:creationId xmlns:a16="http://schemas.microsoft.com/office/drawing/2014/main" id="{E5C9D815-B7D7-E24B-AD21-5E4B47392F1B}"/>
                      </a:ext>
                    </a:extLst>
                  </p:cNvPr>
                  <p:cNvCxnSpPr>
                    <a:cxnSpLocks/>
                    <a:endCxn id="2414"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419" name="Straight Connector 2418">
                    <a:extLst>
                      <a:ext uri="{FF2B5EF4-FFF2-40B4-BE49-F238E27FC236}">
                        <a16:creationId xmlns:a16="http://schemas.microsoft.com/office/drawing/2014/main" id="{292AFD48-4334-744D-98AA-E519F68A889E}"/>
                      </a:ext>
                    </a:extLst>
                  </p:cNvPr>
                  <p:cNvCxnSpPr>
                    <a:cxnSpLocks/>
                    <a:endCxn id="2412"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420" name="Straight Connector 2419">
                    <a:extLst>
                      <a:ext uri="{FF2B5EF4-FFF2-40B4-BE49-F238E27FC236}">
                        <a16:creationId xmlns:a16="http://schemas.microsoft.com/office/drawing/2014/main" id="{2512EFEC-E4AC-2D41-9D39-90183A750443}"/>
                      </a:ext>
                    </a:extLst>
                  </p:cNvPr>
                  <p:cNvCxnSpPr>
                    <a:cxnSpLocks/>
                    <a:endCxn id="2405"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421" name="Straight Connector 2420">
                    <a:extLst>
                      <a:ext uri="{FF2B5EF4-FFF2-40B4-BE49-F238E27FC236}">
                        <a16:creationId xmlns:a16="http://schemas.microsoft.com/office/drawing/2014/main" id="{C92FC5BC-65A6-8F43-A297-936D1D9EE243}"/>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422" name="Straight Connector 2421">
                    <a:extLst>
                      <a:ext uri="{FF2B5EF4-FFF2-40B4-BE49-F238E27FC236}">
                        <a16:creationId xmlns:a16="http://schemas.microsoft.com/office/drawing/2014/main" id="{28D767FA-882E-8048-B11E-9F196DAD30D9}"/>
                      </a:ext>
                    </a:extLst>
                  </p:cNvPr>
                  <p:cNvCxnSpPr>
                    <a:cxnSpLocks/>
                    <a:endCxn id="2405"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423" name="Straight Connector 2422">
                    <a:extLst>
                      <a:ext uri="{FF2B5EF4-FFF2-40B4-BE49-F238E27FC236}">
                        <a16:creationId xmlns:a16="http://schemas.microsoft.com/office/drawing/2014/main" id="{E5C7681B-006F-AF48-8C27-411126A54B84}"/>
                      </a:ext>
                    </a:extLst>
                  </p:cNvPr>
                  <p:cNvCxnSpPr>
                    <a:cxnSpLocks/>
                    <a:stCxn id="2405"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424" name="Straight Connector 2423">
                    <a:extLst>
                      <a:ext uri="{FF2B5EF4-FFF2-40B4-BE49-F238E27FC236}">
                        <a16:creationId xmlns:a16="http://schemas.microsoft.com/office/drawing/2014/main" id="{604CF20C-F754-8846-8423-E3C8F049DF71}"/>
                      </a:ext>
                    </a:extLst>
                  </p:cNvPr>
                  <p:cNvCxnSpPr>
                    <a:cxnSpLocks/>
                    <a:stCxn id="2405" idx="2"/>
                    <a:endCxn id="2411"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425" name="Straight Connector 2424">
                    <a:extLst>
                      <a:ext uri="{FF2B5EF4-FFF2-40B4-BE49-F238E27FC236}">
                        <a16:creationId xmlns:a16="http://schemas.microsoft.com/office/drawing/2014/main" id="{67DB029E-10D6-404C-8E35-D16F46694975}"/>
                      </a:ext>
                    </a:extLst>
                  </p:cNvPr>
                  <p:cNvCxnSpPr>
                    <a:cxnSpLocks/>
                    <a:endCxn id="2409" idx="1"/>
                  </p:cNvCxnSpPr>
                  <p:nvPr/>
                </p:nvCxnSpPr>
                <p:spPr>
                  <a:xfrm>
                    <a:off x="7481167" y="1517536"/>
                    <a:ext cx="70430" cy="15086"/>
                  </a:xfrm>
                  <a:prstGeom prst="line">
                    <a:avLst/>
                  </a:prstGeom>
                  <a:noFill/>
                  <a:ln w="9525" cap="flat" cmpd="sng" algn="ctr">
                    <a:solidFill>
                      <a:srgbClr val="C00000"/>
                    </a:solidFill>
                    <a:prstDash val="solid"/>
                  </a:ln>
                  <a:effectLst/>
                </p:spPr>
              </p:cxnSp>
            </p:grpSp>
            <p:sp>
              <p:nvSpPr>
                <p:cNvPr id="2006" name="TextBox 2005">
                  <a:extLst>
                    <a:ext uri="{FF2B5EF4-FFF2-40B4-BE49-F238E27FC236}">
                      <a16:creationId xmlns:a16="http://schemas.microsoft.com/office/drawing/2014/main" id="{25CC3B21-F721-F443-86A0-54BAE1959B90}"/>
                    </a:ext>
                  </a:extLst>
                </p:cNvPr>
                <p:cNvSpPr txBox="1"/>
                <p:nvPr/>
              </p:nvSpPr>
              <p:spPr>
                <a:xfrm>
                  <a:off x="7206633" y="732742"/>
                  <a:ext cx="2361544" cy="246221"/>
                </a:xfrm>
                <a:prstGeom prst="rect">
                  <a:avLst/>
                </a:prstGeom>
                <a:noFill/>
              </p:spPr>
              <p:txBody>
                <a:bodyPr wrap="none" rtlCol="0">
                  <a:spAutoFit/>
                </a:bodyPr>
                <a:lstStyle/>
                <a:p>
                  <a:pPr eaLnBrk="1" fontAlgn="auto" hangingPunct="1">
                    <a:spcBef>
                      <a:spcPts val="0"/>
                    </a:spcBef>
                    <a:spcAft>
                      <a:spcPts val="0"/>
                    </a:spcAft>
                    <a:buClr>
                      <a:srgbClr val="830051"/>
                    </a:buClr>
                    <a:defRPr/>
                  </a:pPr>
                  <a:r>
                    <a:rPr lang="en-US" sz="1000" b="1" kern="0">
                      <a:solidFill>
                        <a:srgbClr val="000000"/>
                      </a:solidFill>
                      <a:latin typeface="Arial"/>
                      <a:ea typeface="+mn-ea"/>
                    </a:rPr>
                    <a:t>Viruses, bacteria, pollutants, smoke</a:t>
                  </a:r>
                </a:p>
              </p:txBody>
            </p:sp>
            <p:grpSp>
              <p:nvGrpSpPr>
                <p:cNvPr id="2007" name="Microbe">
                  <a:extLst>
                    <a:ext uri="{FF2B5EF4-FFF2-40B4-BE49-F238E27FC236}">
                      <a16:creationId xmlns:a16="http://schemas.microsoft.com/office/drawing/2014/main" id="{B3CA0E80-8E2C-3140-98F3-CC05C60493A5}"/>
                    </a:ext>
                  </a:extLst>
                </p:cNvPr>
                <p:cNvGrpSpPr/>
                <p:nvPr/>
              </p:nvGrpSpPr>
              <p:grpSpPr>
                <a:xfrm rot="18969595">
                  <a:off x="8955278" y="1167728"/>
                  <a:ext cx="187358" cy="198734"/>
                  <a:chOff x="7385769" y="1406192"/>
                  <a:chExt cx="194763" cy="206588"/>
                </a:xfrm>
              </p:grpSpPr>
              <p:sp>
                <p:nvSpPr>
                  <p:cNvPr id="2384" name="Oval 2383">
                    <a:extLst>
                      <a:ext uri="{FF2B5EF4-FFF2-40B4-BE49-F238E27FC236}">
                        <a16:creationId xmlns:a16="http://schemas.microsoft.com/office/drawing/2014/main" id="{D8EE0547-AC57-334D-8DBE-A5F67D1B3D4E}"/>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85" name="Oval 2384">
                    <a:extLst>
                      <a:ext uri="{FF2B5EF4-FFF2-40B4-BE49-F238E27FC236}">
                        <a16:creationId xmlns:a16="http://schemas.microsoft.com/office/drawing/2014/main" id="{589F3A06-B062-DC42-A822-D9B7261AD5D3}"/>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86" name="Oval 2385">
                    <a:extLst>
                      <a:ext uri="{FF2B5EF4-FFF2-40B4-BE49-F238E27FC236}">
                        <a16:creationId xmlns:a16="http://schemas.microsoft.com/office/drawing/2014/main" id="{DFE6AA16-5E7D-884A-BB7C-12BCC5BE4264}"/>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87" name="Oval 2386">
                    <a:extLst>
                      <a:ext uri="{FF2B5EF4-FFF2-40B4-BE49-F238E27FC236}">
                        <a16:creationId xmlns:a16="http://schemas.microsoft.com/office/drawing/2014/main" id="{2C51A03F-2FCC-9C48-9D59-1C836A83A5BA}"/>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88" name="Oval 2387">
                    <a:extLst>
                      <a:ext uri="{FF2B5EF4-FFF2-40B4-BE49-F238E27FC236}">
                        <a16:creationId xmlns:a16="http://schemas.microsoft.com/office/drawing/2014/main" id="{79369604-D8A8-EC41-8402-A6EB6AA4ADBF}"/>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89" name="Oval 2388">
                    <a:extLst>
                      <a:ext uri="{FF2B5EF4-FFF2-40B4-BE49-F238E27FC236}">
                        <a16:creationId xmlns:a16="http://schemas.microsoft.com/office/drawing/2014/main" id="{3CA4926D-0F35-884C-9C72-3C6F08B0A892}"/>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90" name="Oval 2389">
                    <a:extLst>
                      <a:ext uri="{FF2B5EF4-FFF2-40B4-BE49-F238E27FC236}">
                        <a16:creationId xmlns:a16="http://schemas.microsoft.com/office/drawing/2014/main" id="{BF8DE569-DF48-D14A-9CAB-8D35F1B721C1}"/>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91" name="Oval 2390">
                    <a:extLst>
                      <a:ext uri="{FF2B5EF4-FFF2-40B4-BE49-F238E27FC236}">
                        <a16:creationId xmlns:a16="http://schemas.microsoft.com/office/drawing/2014/main" id="{2A0ED26C-E77B-8F40-96C4-469B7B8B4DD2}"/>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92" name="Oval 2391">
                    <a:extLst>
                      <a:ext uri="{FF2B5EF4-FFF2-40B4-BE49-F238E27FC236}">
                        <a16:creationId xmlns:a16="http://schemas.microsoft.com/office/drawing/2014/main" id="{46F30B25-4730-8044-8594-1FA3BEAB58E9}"/>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93" name="Oval 2392">
                    <a:extLst>
                      <a:ext uri="{FF2B5EF4-FFF2-40B4-BE49-F238E27FC236}">
                        <a16:creationId xmlns:a16="http://schemas.microsoft.com/office/drawing/2014/main" id="{E76F82BA-72CB-3945-B160-55142818D0B8}"/>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94" name="Oval 2393">
                    <a:extLst>
                      <a:ext uri="{FF2B5EF4-FFF2-40B4-BE49-F238E27FC236}">
                        <a16:creationId xmlns:a16="http://schemas.microsoft.com/office/drawing/2014/main" id="{0D09C31E-FB1C-3F4A-A450-8031FF827D7F}"/>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cxnSp>
                <p:nvCxnSpPr>
                  <p:cNvPr id="2395" name="Straight Connector 2394">
                    <a:extLst>
                      <a:ext uri="{FF2B5EF4-FFF2-40B4-BE49-F238E27FC236}">
                        <a16:creationId xmlns:a16="http://schemas.microsoft.com/office/drawing/2014/main" id="{039C0347-5E63-A845-807A-817BFCF6692B}"/>
                      </a:ext>
                    </a:extLst>
                  </p:cNvPr>
                  <p:cNvCxnSpPr>
                    <a:cxnSpLocks/>
                    <a:stCxn id="2394"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396" name="Straight Connector 2395">
                    <a:extLst>
                      <a:ext uri="{FF2B5EF4-FFF2-40B4-BE49-F238E27FC236}">
                        <a16:creationId xmlns:a16="http://schemas.microsoft.com/office/drawing/2014/main" id="{47EE2DC0-CE75-8E49-B29E-645FDE4F5140}"/>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397" name="Straight Connector 2396">
                    <a:extLst>
                      <a:ext uri="{FF2B5EF4-FFF2-40B4-BE49-F238E27FC236}">
                        <a16:creationId xmlns:a16="http://schemas.microsoft.com/office/drawing/2014/main" id="{8E7E71F5-5ECD-8747-88D0-15784E6794D0}"/>
                      </a:ext>
                    </a:extLst>
                  </p:cNvPr>
                  <p:cNvCxnSpPr>
                    <a:cxnSpLocks/>
                    <a:endCxn id="2393"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398" name="Straight Connector 2397">
                    <a:extLst>
                      <a:ext uri="{FF2B5EF4-FFF2-40B4-BE49-F238E27FC236}">
                        <a16:creationId xmlns:a16="http://schemas.microsoft.com/office/drawing/2014/main" id="{B5EE218D-21EC-2B43-AD91-FC2E7CD7B360}"/>
                      </a:ext>
                    </a:extLst>
                  </p:cNvPr>
                  <p:cNvCxnSpPr>
                    <a:cxnSpLocks/>
                    <a:endCxn id="2391"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399" name="Straight Connector 2398">
                    <a:extLst>
                      <a:ext uri="{FF2B5EF4-FFF2-40B4-BE49-F238E27FC236}">
                        <a16:creationId xmlns:a16="http://schemas.microsoft.com/office/drawing/2014/main" id="{061F2938-2125-DA46-BA26-39EEEEE1366E}"/>
                      </a:ext>
                    </a:extLst>
                  </p:cNvPr>
                  <p:cNvCxnSpPr>
                    <a:cxnSpLocks/>
                    <a:endCxn id="2384"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400" name="Straight Connector 2399">
                    <a:extLst>
                      <a:ext uri="{FF2B5EF4-FFF2-40B4-BE49-F238E27FC236}">
                        <a16:creationId xmlns:a16="http://schemas.microsoft.com/office/drawing/2014/main" id="{F59AF999-B84E-3D4D-8360-27970EF49773}"/>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401" name="Straight Connector 2400">
                    <a:extLst>
                      <a:ext uri="{FF2B5EF4-FFF2-40B4-BE49-F238E27FC236}">
                        <a16:creationId xmlns:a16="http://schemas.microsoft.com/office/drawing/2014/main" id="{DCF31630-F9B5-C04E-AF8C-97F080E53ACE}"/>
                      </a:ext>
                    </a:extLst>
                  </p:cNvPr>
                  <p:cNvCxnSpPr>
                    <a:cxnSpLocks/>
                    <a:endCxn id="2384"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402" name="Straight Connector 2401">
                    <a:extLst>
                      <a:ext uri="{FF2B5EF4-FFF2-40B4-BE49-F238E27FC236}">
                        <a16:creationId xmlns:a16="http://schemas.microsoft.com/office/drawing/2014/main" id="{D5339CF3-0EF1-D245-B8FB-9892CC11CB63}"/>
                      </a:ext>
                    </a:extLst>
                  </p:cNvPr>
                  <p:cNvCxnSpPr>
                    <a:cxnSpLocks/>
                    <a:stCxn id="2384"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403" name="Straight Connector 2402">
                    <a:extLst>
                      <a:ext uri="{FF2B5EF4-FFF2-40B4-BE49-F238E27FC236}">
                        <a16:creationId xmlns:a16="http://schemas.microsoft.com/office/drawing/2014/main" id="{4F716284-1B33-A947-B499-2D8156B5FF43}"/>
                      </a:ext>
                    </a:extLst>
                  </p:cNvPr>
                  <p:cNvCxnSpPr>
                    <a:cxnSpLocks/>
                    <a:stCxn id="2384" idx="2"/>
                    <a:endCxn id="2390"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404" name="Straight Connector 2403">
                    <a:extLst>
                      <a:ext uri="{FF2B5EF4-FFF2-40B4-BE49-F238E27FC236}">
                        <a16:creationId xmlns:a16="http://schemas.microsoft.com/office/drawing/2014/main" id="{5774069D-77BD-1D47-92A7-80DB4F49EF05}"/>
                      </a:ext>
                    </a:extLst>
                  </p:cNvPr>
                  <p:cNvCxnSpPr>
                    <a:cxnSpLocks/>
                    <a:endCxn id="2388"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2008" name="Epithelial Cell">
                  <a:extLst>
                    <a:ext uri="{FF2B5EF4-FFF2-40B4-BE49-F238E27FC236}">
                      <a16:creationId xmlns:a16="http://schemas.microsoft.com/office/drawing/2014/main" id="{6225DE39-290C-A44F-87A2-F6E58F84838D}"/>
                    </a:ext>
                  </a:extLst>
                </p:cNvPr>
                <p:cNvGrpSpPr/>
                <p:nvPr/>
              </p:nvGrpSpPr>
              <p:grpSpPr>
                <a:xfrm>
                  <a:off x="7701758" y="1338063"/>
                  <a:ext cx="348074" cy="647699"/>
                  <a:chOff x="8520041" y="1805888"/>
                  <a:chExt cx="506734" cy="942935"/>
                </a:xfrm>
              </p:grpSpPr>
              <p:sp>
                <p:nvSpPr>
                  <p:cNvPr id="2372" name="Freeform: Shape 5094">
                    <a:extLst>
                      <a:ext uri="{FF2B5EF4-FFF2-40B4-BE49-F238E27FC236}">
                        <a16:creationId xmlns:a16="http://schemas.microsoft.com/office/drawing/2014/main" id="{36B9E09B-0C42-A94E-A515-03A64DA265FA}"/>
                      </a:ext>
                    </a:extLst>
                  </p:cNvPr>
                  <p:cNvSpPr/>
                  <p:nvPr/>
                </p:nvSpPr>
                <p:spPr>
                  <a:xfrm>
                    <a:off x="856133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73" name="Freeform: Shape 5095">
                    <a:extLst>
                      <a:ext uri="{FF2B5EF4-FFF2-40B4-BE49-F238E27FC236}">
                        <a16:creationId xmlns:a16="http://schemas.microsoft.com/office/drawing/2014/main" id="{A120D974-5BA2-9B4F-B7DC-6F4987100385}"/>
                      </a:ext>
                    </a:extLst>
                  </p:cNvPr>
                  <p:cNvSpPr/>
                  <p:nvPr/>
                </p:nvSpPr>
                <p:spPr>
                  <a:xfrm>
                    <a:off x="861549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74" name="Freeform: Shape 5096">
                    <a:extLst>
                      <a:ext uri="{FF2B5EF4-FFF2-40B4-BE49-F238E27FC236}">
                        <a16:creationId xmlns:a16="http://schemas.microsoft.com/office/drawing/2014/main" id="{F0CC31F3-82F8-B042-9819-CA996CDAA406}"/>
                      </a:ext>
                    </a:extLst>
                  </p:cNvPr>
                  <p:cNvSpPr/>
                  <p:nvPr/>
                </p:nvSpPr>
                <p:spPr>
                  <a:xfrm>
                    <a:off x="866326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75" name="Freeform: Shape 5097">
                    <a:extLst>
                      <a:ext uri="{FF2B5EF4-FFF2-40B4-BE49-F238E27FC236}">
                        <a16:creationId xmlns:a16="http://schemas.microsoft.com/office/drawing/2014/main" id="{2D7CE14E-447C-EF4D-BF46-47AA8FF79AC2}"/>
                      </a:ext>
                    </a:extLst>
                  </p:cNvPr>
                  <p:cNvSpPr/>
                  <p:nvPr/>
                </p:nvSpPr>
                <p:spPr>
                  <a:xfrm>
                    <a:off x="871339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76" name="Freeform: Shape 5098">
                    <a:extLst>
                      <a:ext uri="{FF2B5EF4-FFF2-40B4-BE49-F238E27FC236}">
                        <a16:creationId xmlns:a16="http://schemas.microsoft.com/office/drawing/2014/main" id="{479BD775-B4F4-BC4E-82A6-1955D63C46EE}"/>
                      </a:ext>
                    </a:extLst>
                  </p:cNvPr>
                  <p:cNvSpPr/>
                  <p:nvPr/>
                </p:nvSpPr>
                <p:spPr>
                  <a:xfrm>
                    <a:off x="876129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77" name="Freeform: Shape 5099">
                    <a:extLst>
                      <a:ext uri="{FF2B5EF4-FFF2-40B4-BE49-F238E27FC236}">
                        <a16:creationId xmlns:a16="http://schemas.microsoft.com/office/drawing/2014/main" id="{2EBE606B-56E4-8A49-B483-120901D82642}"/>
                      </a:ext>
                    </a:extLst>
                  </p:cNvPr>
                  <p:cNvSpPr/>
                  <p:nvPr/>
                </p:nvSpPr>
                <p:spPr>
                  <a:xfrm>
                    <a:off x="880712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78" name="Freeform: Shape 5100">
                    <a:extLst>
                      <a:ext uri="{FF2B5EF4-FFF2-40B4-BE49-F238E27FC236}">
                        <a16:creationId xmlns:a16="http://schemas.microsoft.com/office/drawing/2014/main" id="{973DF249-87C9-8A4F-8515-11B8ECDE3B5F}"/>
                      </a:ext>
                    </a:extLst>
                  </p:cNvPr>
                  <p:cNvSpPr/>
                  <p:nvPr/>
                </p:nvSpPr>
                <p:spPr>
                  <a:xfrm>
                    <a:off x="885919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79" name="Freeform: Shape 5101">
                    <a:extLst>
                      <a:ext uri="{FF2B5EF4-FFF2-40B4-BE49-F238E27FC236}">
                        <a16:creationId xmlns:a16="http://schemas.microsoft.com/office/drawing/2014/main" id="{CA219A2A-02CF-A048-BBAD-BDD37AC932C2}"/>
                      </a:ext>
                    </a:extLst>
                  </p:cNvPr>
                  <p:cNvSpPr/>
                  <p:nvPr/>
                </p:nvSpPr>
                <p:spPr>
                  <a:xfrm>
                    <a:off x="890502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80" name="Freeform: Shape 5102">
                    <a:extLst>
                      <a:ext uri="{FF2B5EF4-FFF2-40B4-BE49-F238E27FC236}">
                        <a16:creationId xmlns:a16="http://schemas.microsoft.com/office/drawing/2014/main" id="{45B6199A-8B56-CF42-BBB5-C31B2E9071DC}"/>
                      </a:ext>
                    </a:extLst>
                  </p:cNvPr>
                  <p:cNvSpPr/>
                  <p:nvPr/>
                </p:nvSpPr>
                <p:spPr>
                  <a:xfrm>
                    <a:off x="894632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2381" name="Group 2380">
                    <a:extLst>
                      <a:ext uri="{FF2B5EF4-FFF2-40B4-BE49-F238E27FC236}">
                        <a16:creationId xmlns:a16="http://schemas.microsoft.com/office/drawing/2014/main" id="{CA6948E8-245A-0F45-ABF0-541A3F94776A}"/>
                      </a:ext>
                    </a:extLst>
                  </p:cNvPr>
                  <p:cNvGrpSpPr/>
                  <p:nvPr/>
                </p:nvGrpSpPr>
                <p:grpSpPr>
                  <a:xfrm>
                    <a:off x="8520041" y="2033317"/>
                    <a:ext cx="506734" cy="715506"/>
                    <a:chOff x="664078" y="1946983"/>
                    <a:chExt cx="506734" cy="715506"/>
                  </a:xfrm>
                </p:grpSpPr>
                <p:sp>
                  <p:nvSpPr>
                    <p:cNvPr id="2382" name="Rectangle: Rounded Corners 5104">
                      <a:extLst>
                        <a:ext uri="{FF2B5EF4-FFF2-40B4-BE49-F238E27FC236}">
                          <a16:creationId xmlns:a16="http://schemas.microsoft.com/office/drawing/2014/main" id="{328AB052-55FA-8C4F-A8A3-10A844E7BC09}"/>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83" name="Oval 2382">
                      <a:extLst>
                        <a:ext uri="{FF2B5EF4-FFF2-40B4-BE49-F238E27FC236}">
                          <a16:creationId xmlns:a16="http://schemas.microsoft.com/office/drawing/2014/main" id="{B6117759-C0C1-0345-B8B3-842282573DA2}"/>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grpSp>
              <p:nvGrpSpPr>
                <p:cNvPr id="2009" name="Epithelial Cell">
                  <a:extLst>
                    <a:ext uri="{FF2B5EF4-FFF2-40B4-BE49-F238E27FC236}">
                      <a16:creationId xmlns:a16="http://schemas.microsoft.com/office/drawing/2014/main" id="{9640AF4B-547F-5648-A0CA-A3B842930832}"/>
                    </a:ext>
                  </a:extLst>
                </p:cNvPr>
                <p:cNvGrpSpPr/>
                <p:nvPr/>
              </p:nvGrpSpPr>
              <p:grpSpPr>
                <a:xfrm>
                  <a:off x="8051225" y="1338063"/>
                  <a:ext cx="367307" cy="647699"/>
                  <a:chOff x="9028803" y="1805888"/>
                  <a:chExt cx="534735" cy="942935"/>
                </a:xfrm>
              </p:grpSpPr>
              <p:sp>
                <p:nvSpPr>
                  <p:cNvPr id="2360" name="Freeform: Shape 5082">
                    <a:extLst>
                      <a:ext uri="{FF2B5EF4-FFF2-40B4-BE49-F238E27FC236}">
                        <a16:creationId xmlns:a16="http://schemas.microsoft.com/office/drawing/2014/main" id="{397A96AB-38EC-C542-B045-5866CC686CF4}"/>
                      </a:ext>
                    </a:extLst>
                  </p:cNvPr>
                  <p:cNvSpPr/>
                  <p:nvPr/>
                </p:nvSpPr>
                <p:spPr>
                  <a:xfrm>
                    <a:off x="913654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61" name="Freeform: Shape 5083">
                    <a:extLst>
                      <a:ext uri="{FF2B5EF4-FFF2-40B4-BE49-F238E27FC236}">
                        <a16:creationId xmlns:a16="http://schemas.microsoft.com/office/drawing/2014/main" id="{E1808BD8-DF74-B646-A7AA-ED4689DD2CEC}"/>
                      </a:ext>
                    </a:extLst>
                  </p:cNvPr>
                  <p:cNvSpPr/>
                  <p:nvPr/>
                </p:nvSpPr>
                <p:spPr>
                  <a:xfrm>
                    <a:off x="919069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62" name="Freeform: Shape 5084">
                    <a:extLst>
                      <a:ext uri="{FF2B5EF4-FFF2-40B4-BE49-F238E27FC236}">
                        <a16:creationId xmlns:a16="http://schemas.microsoft.com/office/drawing/2014/main" id="{D0957D45-D748-4845-B2EF-B32708B22A4B}"/>
                      </a:ext>
                    </a:extLst>
                  </p:cNvPr>
                  <p:cNvSpPr/>
                  <p:nvPr/>
                </p:nvSpPr>
                <p:spPr>
                  <a:xfrm>
                    <a:off x="923846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63" name="Freeform: Shape 5085">
                    <a:extLst>
                      <a:ext uri="{FF2B5EF4-FFF2-40B4-BE49-F238E27FC236}">
                        <a16:creationId xmlns:a16="http://schemas.microsoft.com/office/drawing/2014/main" id="{1635BF82-C95F-984A-9083-FE5220DFDCCD}"/>
                      </a:ext>
                    </a:extLst>
                  </p:cNvPr>
                  <p:cNvSpPr/>
                  <p:nvPr/>
                </p:nvSpPr>
                <p:spPr>
                  <a:xfrm>
                    <a:off x="928859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64" name="Freeform: Shape 5086">
                    <a:extLst>
                      <a:ext uri="{FF2B5EF4-FFF2-40B4-BE49-F238E27FC236}">
                        <a16:creationId xmlns:a16="http://schemas.microsoft.com/office/drawing/2014/main" id="{C9DAD128-BA79-FF4D-B2B2-20EBB0A27791}"/>
                      </a:ext>
                    </a:extLst>
                  </p:cNvPr>
                  <p:cNvSpPr/>
                  <p:nvPr/>
                </p:nvSpPr>
                <p:spPr>
                  <a:xfrm>
                    <a:off x="933650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65" name="Freeform: Shape 5087">
                    <a:extLst>
                      <a:ext uri="{FF2B5EF4-FFF2-40B4-BE49-F238E27FC236}">
                        <a16:creationId xmlns:a16="http://schemas.microsoft.com/office/drawing/2014/main" id="{79B5293F-D872-8346-8A6D-90C906E32895}"/>
                      </a:ext>
                    </a:extLst>
                  </p:cNvPr>
                  <p:cNvSpPr/>
                  <p:nvPr/>
                </p:nvSpPr>
                <p:spPr>
                  <a:xfrm>
                    <a:off x="938232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66" name="Freeform: Shape 5088">
                    <a:extLst>
                      <a:ext uri="{FF2B5EF4-FFF2-40B4-BE49-F238E27FC236}">
                        <a16:creationId xmlns:a16="http://schemas.microsoft.com/office/drawing/2014/main" id="{887C3D5B-D602-CE42-88F3-81A07DDC2218}"/>
                      </a:ext>
                    </a:extLst>
                  </p:cNvPr>
                  <p:cNvSpPr/>
                  <p:nvPr/>
                </p:nvSpPr>
                <p:spPr>
                  <a:xfrm>
                    <a:off x="943439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67" name="Freeform: Shape 5089">
                    <a:extLst>
                      <a:ext uri="{FF2B5EF4-FFF2-40B4-BE49-F238E27FC236}">
                        <a16:creationId xmlns:a16="http://schemas.microsoft.com/office/drawing/2014/main" id="{A6D0F021-446B-B545-9B79-7C991DE45238}"/>
                      </a:ext>
                    </a:extLst>
                  </p:cNvPr>
                  <p:cNvSpPr/>
                  <p:nvPr/>
                </p:nvSpPr>
                <p:spPr>
                  <a:xfrm>
                    <a:off x="948022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68" name="Freeform: Shape 5090">
                    <a:extLst>
                      <a:ext uri="{FF2B5EF4-FFF2-40B4-BE49-F238E27FC236}">
                        <a16:creationId xmlns:a16="http://schemas.microsoft.com/office/drawing/2014/main" id="{4C64C06E-398E-B047-B22A-2E744353B43B}"/>
                      </a:ext>
                    </a:extLst>
                  </p:cNvPr>
                  <p:cNvSpPr/>
                  <p:nvPr/>
                </p:nvSpPr>
                <p:spPr>
                  <a:xfrm>
                    <a:off x="952152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2369" name="Group 2368">
                    <a:extLst>
                      <a:ext uri="{FF2B5EF4-FFF2-40B4-BE49-F238E27FC236}">
                        <a16:creationId xmlns:a16="http://schemas.microsoft.com/office/drawing/2014/main" id="{EA337358-C95B-CB4E-8285-D70D49EECE14}"/>
                      </a:ext>
                    </a:extLst>
                  </p:cNvPr>
                  <p:cNvGrpSpPr/>
                  <p:nvPr/>
                </p:nvGrpSpPr>
                <p:grpSpPr>
                  <a:xfrm>
                    <a:off x="9028803" y="2033317"/>
                    <a:ext cx="506734" cy="715506"/>
                    <a:chOff x="664078" y="1946983"/>
                    <a:chExt cx="506734" cy="715506"/>
                  </a:xfrm>
                </p:grpSpPr>
                <p:sp>
                  <p:nvSpPr>
                    <p:cNvPr id="2370" name="Rectangle: Rounded Corners 5092">
                      <a:extLst>
                        <a:ext uri="{FF2B5EF4-FFF2-40B4-BE49-F238E27FC236}">
                          <a16:creationId xmlns:a16="http://schemas.microsoft.com/office/drawing/2014/main" id="{B8AC3239-627D-9548-B08E-58A36E70345F}"/>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71" name="Oval 2370">
                      <a:extLst>
                        <a:ext uri="{FF2B5EF4-FFF2-40B4-BE49-F238E27FC236}">
                          <a16:creationId xmlns:a16="http://schemas.microsoft.com/office/drawing/2014/main" id="{8E93A8B7-418B-C740-B5D2-4C8503DAA814}"/>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grpSp>
              <p:nvGrpSpPr>
                <p:cNvPr id="2010" name="Epithelial Cell">
                  <a:extLst>
                    <a:ext uri="{FF2B5EF4-FFF2-40B4-BE49-F238E27FC236}">
                      <a16:creationId xmlns:a16="http://schemas.microsoft.com/office/drawing/2014/main" id="{4D2AC8D8-1465-4346-83F6-E97F87571B5C}"/>
                    </a:ext>
                  </a:extLst>
                </p:cNvPr>
                <p:cNvGrpSpPr/>
                <p:nvPr/>
              </p:nvGrpSpPr>
              <p:grpSpPr>
                <a:xfrm>
                  <a:off x="8706683" y="1338063"/>
                  <a:ext cx="348074" cy="647699"/>
                  <a:chOff x="9983035" y="1805888"/>
                  <a:chExt cx="506734" cy="942935"/>
                </a:xfrm>
              </p:grpSpPr>
              <p:sp>
                <p:nvSpPr>
                  <p:cNvPr id="2348" name="Freeform: Shape 5070">
                    <a:extLst>
                      <a:ext uri="{FF2B5EF4-FFF2-40B4-BE49-F238E27FC236}">
                        <a16:creationId xmlns:a16="http://schemas.microsoft.com/office/drawing/2014/main" id="{53F11069-E37B-054D-B7BF-2912AF67DABA}"/>
                      </a:ext>
                    </a:extLst>
                  </p:cNvPr>
                  <p:cNvSpPr/>
                  <p:nvPr/>
                </p:nvSpPr>
                <p:spPr>
                  <a:xfrm>
                    <a:off x="1000192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49" name="Freeform: Shape 5071">
                    <a:extLst>
                      <a:ext uri="{FF2B5EF4-FFF2-40B4-BE49-F238E27FC236}">
                        <a16:creationId xmlns:a16="http://schemas.microsoft.com/office/drawing/2014/main" id="{C851AE9B-7CEF-0945-96A2-C5AD02DF3EF6}"/>
                      </a:ext>
                    </a:extLst>
                  </p:cNvPr>
                  <p:cNvSpPr/>
                  <p:nvPr/>
                </p:nvSpPr>
                <p:spPr>
                  <a:xfrm>
                    <a:off x="1005608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50" name="Freeform: Shape 5072">
                    <a:extLst>
                      <a:ext uri="{FF2B5EF4-FFF2-40B4-BE49-F238E27FC236}">
                        <a16:creationId xmlns:a16="http://schemas.microsoft.com/office/drawing/2014/main" id="{F6328457-D6DF-924E-B559-94CC76268F30}"/>
                      </a:ext>
                    </a:extLst>
                  </p:cNvPr>
                  <p:cNvSpPr/>
                  <p:nvPr/>
                </p:nvSpPr>
                <p:spPr>
                  <a:xfrm>
                    <a:off x="1010385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51" name="Freeform: Shape 5073">
                    <a:extLst>
                      <a:ext uri="{FF2B5EF4-FFF2-40B4-BE49-F238E27FC236}">
                        <a16:creationId xmlns:a16="http://schemas.microsoft.com/office/drawing/2014/main" id="{BE762B25-9D0F-B74C-A78B-299E295E098E}"/>
                      </a:ext>
                    </a:extLst>
                  </p:cNvPr>
                  <p:cNvSpPr/>
                  <p:nvPr/>
                </p:nvSpPr>
                <p:spPr>
                  <a:xfrm>
                    <a:off x="1015398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52" name="Freeform: Shape 5074">
                    <a:extLst>
                      <a:ext uri="{FF2B5EF4-FFF2-40B4-BE49-F238E27FC236}">
                        <a16:creationId xmlns:a16="http://schemas.microsoft.com/office/drawing/2014/main" id="{634F1658-DB74-CE46-B608-3A5223C6B0F5}"/>
                      </a:ext>
                    </a:extLst>
                  </p:cNvPr>
                  <p:cNvSpPr/>
                  <p:nvPr/>
                </p:nvSpPr>
                <p:spPr>
                  <a:xfrm>
                    <a:off x="1020188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53" name="Freeform: Shape 5075">
                    <a:extLst>
                      <a:ext uri="{FF2B5EF4-FFF2-40B4-BE49-F238E27FC236}">
                        <a16:creationId xmlns:a16="http://schemas.microsoft.com/office/drawing/2014/main" id="{0D87F2F4-7F88-E84E-BD5B-D456B77CCB32}"/>
                      </a:ext>
                    </a:extLst>
                  </p:cNvPr>
                  <p:cNvSpPr/>
                  <p:nvPr/>
                </p:nvSpPr>
                <p:spPr>
                  <a:xfrm>
                    <a:off x="1024771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54" name="Freeform: Shape 5076">
                    <a:extLst>
                      <a:ext uri="{FF2B5EF4-FFF2-40B4-BE49-F238E27FC236}">
                        <a16:creationId xmlns:a16="http://schemas.microsoft.com/office/drawing/2014/main" id="{82D50F5D-C9D1-C847-AE5D-E3A55423385A}"/>
                      </a:ext>
                    </a:extLst>
                  </p:cNvPr>
                  <p:cNvSpPr/>
                  <p:nvPr/>
                </p:nvSpPr>
                <p:spPr>
                  <a:xfrm>
                    <a:off x="1029978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55" name="Freeform: Shape 5077">
                    <a:extLst>
                      <a:ext uri="{FF2B5EF4-FFF2-40B4-BE49-F238E27FC236}">
                        <a16:creationId xmlns:a16="http://schemas.microsoft.com/office/drawing/2014/main" id="{FD7DC27D-E290-5649-AE3C-6199BE60C0EA}"/>
                      </a:ext>
                    </a:extLst>
                  </p:cNvPr>
                  <p:cNvSpPr/>
                  <p:nvPr/>
                </p:nvSpPr>
                <p:spPr>
                  <a:xfrm>
                    <a:off x="1034561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56" name="Freeform: Shape 5078">
                    <a:extLst>
                      <a:ext uri="{FF2B5EF4-FFF2-40B4-BE49-F238E27FC236}">
                        <a16:creationId xmlns:a16="http://schemas.microsoft.com/office/drawing/2014/main" id="{76E64416-C72B-7946-8319-CFD7F25C3A27}"/>
                      </a:ext>
                    </a:extLst>
                  </p:cNvPr>
                  <p:cNvSpPr/>
                  <p:nvPr/>
                </p:nvSpPr>
                <p:spPr>
                  <a:xfrm>
                    <a:off x="1038691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2357" name="Group 2356">
                    <a:extLst>
                      <a:ext uri="{FF2B5EF4-FFF2-40B4-BE49-F238E27FC236}">
                        <a16:creationId xmlns:a16="http://schemas.microsoft.com/office/drawing/2014/main" id="{9463D497-CF2E-B04C-B1B1-69D3397BC5DB}"/>
                      </a:ext>
                    </a:extLst>
                  </p:cNvPr>
                  <p:cNvGrpSpPr/>
                  <p:nvPr/>
                </p:nvGrpSpPr>
                <p:grpSpPr>
                  <a:xfrm>
                    <a:off x="9983035" y="2033317"/>
                    <a:ext cx="506734" cy="715506"/>
                    <a:chOff x="664078" y="1946983"/>
                    <a:chExt cx="506734" cy="715506"/>
                  </a:xfrm>
                </p:grpSpPr>
                <p:sp>
                  <p:nvSpPr>
                    <p:cNvPr id="2358" name="Rectangle: Rounded Corners 5080">
                      <a:extLst>
                        <a:ext uri="{FF2B5EF4-FFF2-40B4-BE49-F238E27FC236}">
                          <a16:creationId xmlns:a16="http://schemas.microsoft.com/office/drawing/2014/main" id="{3CC9A3D1-CE08-7646-8492-11E8B0E1DD6C}"/>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59" name="Oval 2358">
                      <a:extLst>
                        <a:ext uri="{FF2B5EF4-FFF2-40B4-BE49-F238E27FC236}">
                          <a16:creationId xmlns:a16="http://schemas.microsoft.com/office/drawing/2014/main" id="{94952C7F-7556-4648-9A6C-7C92887BF5DF}"/>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grpSp>
              <p:nvGrpSpPr>
                <p:cNvPr id="2011" name="Epithelial Cell">
                  <a:extLst>
                    <a:ext uri="{FF2B5EF4-FFF2-40B4-BE49-F238E27FC236}">
                      <a16:creationId xmlns:a16="http://schemas.microsoft.com/office/drawing/2014/main" id="{D971A39F-9BC4-EA41-A7EF-F4FB7E2DB567}"/>
                    </a:ext>
                  </a:extLst>
                </p:cNvPr>
                <p:cNvGrpSpPr/>
                <p:nvPr/>
              </p:nvGrpSpPr>
              <p:grpSpPr>
                <a:xfrm>
                  <a:off x="9050782" y="1338063"/>
                  <a:ext cx="348074" cy="647699"/>
                  <a:chOff x="10474274" y="1805888"/>
                  <a:chExt cx="506734" cy="942935"/>
                </a:xfrm>
              </p:grpSpPr>
              <p:sp>
                <p:nvSpPr>
                  <p:cNvPr id="2336" name="Freeform: Shape 5058">
                    <a:extLst>
                      <a:ext uri="{FF2B5EF4-FFF2-40B4-BE49-F238E27FC236}">
                        <a16:creationId xmlns:a16="http://schemas.microsoft.com/office/drawing/2014/main" id="{9C6D62E1-8902-FB4C-B0CA-9CC737CC79A3}"/>
                      </a:ext>
                    </a:extLst>
                  </p:cNvPr>
                  <p:cNvSpPr/>
                  <p:nvPr/>
                </p:nvSpPr>
                <p:spPr>
                  <a:xfrm>
                    <a:off x="10521848"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37" name="Freeform: Shape 5059">
                    <a:extLst>
                      <a:ext uri="{FF2B5EF4-FFF2-40B4-BE49-F238E27FC236}">
                        <a16:creationId xmlns:a16="http://schemas.microsoft.com/office/drawing/2014/main" id="{5B817FB2-FEAB-6142-95C9-B29D2E92A757}"/>
                      </a:ext>
                    </a:extLst>
                  </p:cNvPr>
                  <p:cNvSpPr/>
                  <p:nvPr/>
                </p:nvSpPr>
                <p:spPr>
                  <a:xfrm>
                    <a:off x="10576003"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38" name="Freeform: Shape 5060">
                    <a:extLst>
                      <a:ext uri="{FF2B5EF4-FFF2-40B4-BE49-F238E27FC236}">
                        <a16:creationId xmlns:a16="http://schemas.microsoft.com/office/drawing/2014/main" id="{BE7AE0EF-EDDB-5B4A-95F5-CFF10D36394E}"/>
                      </a:ext>
                    </a:extLst>
                  </p:cNvPr>
                  <p:cNvSpPr/>
                  <p:nvPr/>
                </p:nvSpPr>
                <p:spPr>
                  <a:xfrm>
                    <a:off x="10623772"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39" name="Freeform: Shape 5061">
                    <a:extLst>
                      <a:ext uri="{FF2B5EF4-FFF2-40B4-BE49-F238E27FC236}">
                        <a16:creationId xmlns:a16="http://schemas.microsoft.com/office/drawing/2014/main" id="{704F48A2-E0A4-C14A-9EFF-4DE8C45BAC58}"/>
                      </a:ext>
                    </a:extLst>
                  </p:cNvPr>
                  <p:cNvSpPr/>
                  <p:nvPr/>
                </p:nvSpPr>
                <p:spPr>
                  <a:xfrm>
                    <a:off x="10673900"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40" name="Freeform: Shape 5062">
                    <a:extLst>
                      <a:ext uri="{FF2B5EF4-FFF2-40B4-BE49-F238E27FC236}">
                        <a16:creationId xmlns:a16="http://schemas.microsoft.com/office/drawing/2014/main" id="{D9356476-505C-0A4A-BB24-43E0D0E8A981}"/>
                      </a:ext>
                    </a:extLst>
                  </p:cNvPr>
                  <p:cNvSpPr/>
                  <p:nvPr/>
                </p:nvSpPr>
                <p:spPr>
                  <a:xfrm>
                    <a:off x="10721808"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41" name="Freeform: Shape 5063">
                    <a:extLst>
                      <a:ext uri="{FF2B5EF4-FFF2-40B4-BE49-F238E27FC236}">
                        <a16:creationId xmlns:a16="http://schemas.microsoft.com/office/drawing/2014/main" id="{6C429439-7BB7-5644-97EA-E774EEA2E7B7}"/>
                      </a:ext>
                    </a:extLst>
                  </p:cNvPr>
                  <p:cNvSpPr/>
                  <p:nvPr/>
                </p:nvSpPr>
                <p:spPr>
                  <a:xfrm>
                    <a:off x="10767632"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42" name="Freeform: Shape 5064">
                    <a:extLst>
                      <a:ext uri="{FF2B5EF4-FFF2-40B4-BE49-F238E27FC236}">
                        <a16:creationId xmlns:a16="http://schemas.microsoft.com/office/drawing/2014/main" id="{25790DE0-CCAF-014B-A973-DC47E7234947}"/>
                      </a:ext>
                    </a:extLst>
                  </p:cNvPr>
                  <p:cNvSpPr/>
                  <p:nvPr/>
                </p:nvSpPr>
                <p:spPr>
                  <a:xfrm>
                    <a:off x="10819705"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43" name="Freeform: Shape 5065">
                    <a:extLst>
                      <a:ext uri="{FF2B5EF4-FFF2-40B4-BE49-F238E27FC236}">
                        <a16:creationId xmlns:a16="http://schemas.microsoft.com/office/drawing/2014/main" id="{2873828C-6144-154D-93E4-8A2E566D055B}"/>
                      </a:ext>
                    </a:extLst>
                  </p:cNvPr>
                  <p:cNvSpPr/>
                  <p:nvPr/>
                </p:nvSpPr>
                <p:spPr>
                  <a:xfrm>
                    <a:off x="10865529"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44" name="Freeform: Shape 5066">
                    <a:extLst>
                      <a:ext uri="{FF2B5EF4-FFF2-40B4-BE49-F238E27FC236}">
                        <a16:creationId xmlns:a16="http://schemas.microsoft.com/office/drawing/2014/main" id="{6A7B4850-5EF3-E642-B16D-8F7B7D85D0D3}"/>
                      </a:ext>
                    </a:extLst>
                  </p:cNvPr>
                  <p:cNvSpPr/>
                  <p:nvPr/>
                </p:nvSpPr>
                <p:spPr>
                  <a:xfrm>
                    <a:off x="10906831"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2345" name="Group 2344">
                    <a:extLst>
                      <a:ext uri="{FF2B5EF4-FFF2-40B4-BE49-F238E27FC236}">
                        <a16:creationId xmlns:a16="http://schemas.microsoft.com/office/drawing/2014/main" id="{D683F8DE-FDD5-6444-B4D6-E81907621EF5}"/>
                      </a:ext>
                    </a:extLst>
                  </p:cNvPr>
                  <p:cNvGrpSpPr/>
                  <p:nvPr/>
                </p:nvGrpSpPr>
                <p:grpSpPr>
                  <a:xfrm>
                    <a:off x="10474274" y="2033317"/>
                    <a:ext cx="506734" cy="715506"/>
                    <a:chOff x="664078" y="1946983"/>
                    <a:chExt cx="506734" cy="715506"/>
                  </a:xfrm>
                </p:grpSpPr>
                <p:sp>
                  <p:nvSpPr>
                    <p:cNvPr id="2346" name="Rectangle: Rounded Corners 5068">
                      <a:extLst>
                        <a:ext uri="{FF2B5EF4-FFF2-40B4-BE49-F238E27FC236}">
                          <a16:creationId xmlns:a16="http://schemas.microsoft.com/office/drawing/2014/main" id="{E698A616-B652-1848-9967-D514425E3CFC}"/>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47" name="Oval 2346">
                      <a:extLst>
                        <a:ext uri="{FF2B5EF4-FFF2-40B4-BE49-F238E27FC236}">
                          <a16:creationId xmlns:a16="http://schemas.microsoft.com/office/drawing/2014/main" id="{CF30D6BD-3E49-9F40-A1F3-F79806ABB9DF}"/>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grpSp>
              <p:nvGrpSpPr>
                <p:cNvPr id="2012" name="Goblet Cell">
                  <a:extLst>
                    <a:ext uri="{FF2B5EF4-FFF2-40B4-BE49-F238E27FC236}">
                      <a16:creationId xmlns:a16="http://schemas.microsoft.com/office/drawing/2014/main" id="{BB283B18-DC0F-B944-A1CB-525909DE5AFA}"/>
                    </a:ext>
                  </a:extLst>
                </p:cNvPr>
                <p:cNvGrpSpPr/>
                <p:nvPr/>
              </p:nvGrpSpPr>
              <p:grpSpPr>
                <a:xfrm>
                  <a:off x="8400692" y="1481144"/>
                  <a:ext cx="295720" cy="504618"/>
                  <a:chOff x="769325" y="2021060"/>
                  <a:chExt cx="430517" cy="734635"/>
                </a:xfrm>
              </p:grpSpPr>
              <p:sp>
                <p:nvSpPr>
                  <p:cNvPr id="2334" name="Rectangle: Rounded Corners 49">
                    <a:extLst>
                      <a:ext uri="{FF2B5EF4-FFF2-40B4-BE49-F238E27FC236}">
                        <a16:creationId xmlns:a16="http://schemas.microsoft.com/office/drawing/2014/main" id="{1565EA7B-2F35-9242-BF97-5E790F0629A3}"/>
                      </a:ext>
                    </a:extLst>
                  </p:cNvPr>
                  <p:cNvSpPr/>
                  <p:nvPr/>
                </p:nvSpPr>
                <p:spPr>
                  <a:xfrm>
                    <a:off x="769325" y="2021060"/>
                    <a:ext cx="430517" cy="734635"/>
                  </a:xfrm>
                  <a:custGeom>
                    <a:avLst/>
                    <a:gdLst>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0 w 506734"/>
                      <a:gd name="connsiteY7" fmla="*/ 534795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456427 w 506734"/>
                      <a:gd name="connsiteY4" fmla="*/ 540714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3670 h 718465"/>
                      <a:gd name="connsiteX1" fmla="*/ 254692 w 456427"/>
                      <a:gd name="connsiteY1" fmla="*/ 0 h 718465"/>
                      <a:gd name="connsiteX2" fmla="*/ 326023 w 456427"/>
                      <a:gd name="connsiteY2" fmla="*/ 2959 h 718465"/>
                      <a:gd name="connsiteX3" fmla="*/ 314385 w 456427"/>
                      <a:gd name="connsiteY3" fmla="*/ 236937 h 718465"/>
                      <a:gd name="connsiteX4" fmla="*/ 456427 w 456427"/>
                      <a:gd name="connsiteY4" fmla="*/ 543673 h 718465"/>
                      <a:gd name="connsiteX5" fmla="*/ 326023 w 456427"/>
                      <a:gd name="connsiteY5" fmla="*/ 718465 h 718465"/>
                      <a:gd name="connsiteX6" fmla="*/ 180711 w 456427"/>
                      <a:gd name="connsiteY6" fmla="*/ 718465 h 718465"/>
                      <a:gd name="connsiteX7" fmla="*/ 38470 w 456427"/>
                      <a:gd name="connsiteY7" fmla="*/ 531836 h 718465"/>
                      <a:gd name="connsiteX8" fmla="*/ 0 w 456427"/>
                      <a:gd name="connsiteY8" fmla="*/ 183670 h 718465"/>
                      <a:gd name="connsiteX0" fmla="*/ 0 w 456427"/>
                      <a:gd name="connsiteY0" fmla="*/ 188003 h 722798"/>
                      <a:gd name="connsiteX1" fmla="*/ 254692 w 456427"/>
                      <a:gd name="connsiteY1" fmla="*/ 4333 h 722798"/>
                      <a:gd name="connsiteX2" fmla="*/ 326023 w 456427"/>
                      <a:gd name="connsiteY2" fmla="*/ 7292 h 722798"/>
                      <a:gd name="connsiteX3" fmla="*/ 314385 w 456427"/>
                      <a:gd name="connsiteY3" fmla="*/ 241270 h 722798"/>
                      <a:gd name="connsiteX4" fmla="*/ 456427 w 456427"/>
                      <a:gd name="connsiteY4" fmla="*/ 548006 h 722798"/>
                      <a:gd name="connsiteX5" fmla="*/ 326023 w 456427"/>
                      <a:gd name="connsiteY5" fmla="*/ 722798 h 722798"/>
                      <a:gd name="connsiteX6" fmla="*/ 180711 w 456427"/>
                      <a:gd name="connsiteY6" fmla="*/ 722798 h 722798"/>
                      <a:gd name="connsiteX7" fmla="*/ 38470 w 456427"/>
                      <a:gd name="connsiteY7" fmla="*/ 536169 h 722798"/>
                      <a:gd name="connsiteX8" fmla="*/ 0 w 456427"/>
                      <a:gd name="connsiteY8" fmla="*/ 188003 h 722798"/>
                      <a:gd name="connsiteX0" fmla="*/ 0 w 456427"/>
                      <a:gd name="connsiteY0" fmla="*/ 193117 h 727912"/>
                      <a:gd name="connsiteX1" fmla="*/ 254692 w 456427"/>
                      <a:gd name="connsiteY1" fmla="*/ 9447 h 727912"/>
                      <a:gd name="connsiteX2" fmla="*/ 320105 w 456427"/>
                      <a:gd name="connsiteY2" fmla="*/ 569 h 727912"/>
                      <a:gd name="connsiteX3" fmla="*/ 314385 w 456427"/>
                      <a:gd name="connsiteY3" fmla="*/ 246384 h 727912"/>
                      <a:gd name="connsiteX4" fmla="*/ 456427 w 456427"/>
                      <a:gd name="connsiteY4" fmla="*/ 553120 h 727912"/>
                      <a:gd name="connsiteX5" fmla="*/ 326023 w 456427"/>
                      <a:gd name="connsiteY5" fmla="*/ 727912 h 727912"/>
                      <a:gd name="connsiteX6" fmla="*/ 180711 w 456427"/>
                      <a:gd name="connsiteY6" fmla="*/ 727912 h 727912"/>
                      <a:gd name="connsiteX7" fmla="*/ 38470 w 456427"/>
                      <a:gd name="connsiteY7" fmla="*/ 541283 h 727912"/>
                      <a:gd name="connsiteX8" fmla="*/ 0 w 456427"/>
                      <a:gd name="connsiteY8" fmla="*/ 193117 h 727912"/>
                      <a:gd name="connsiteX0" fmla="*/ 0 w 456427"/>
                      <a:gd name="connsiteY0" fmla="*/ 195619 h 730414"/>
                      <a:gd name="connsiteX1" fmla="*/ 257652 w 456427"/>
                      <a:gd name="connsiteY1" fmla="*/ 6031 h 730414"/>
                      <a:gd name="connsiteX2" fmla="*/ 320105 w 456427"/>
                      <a:gd name="connsiteY2" fmla="*/ 3071 h 730414"/>
                      <a:gd name="connsiteX3" fmla="*/ 314385 w 456427"/>
                      <a:gd name="connsiteY3" fmla="*/ 248886 h 730414"/>
                      <a:gd name="connsiteX4" fmla="*/ 456427 w 456427"/>
                      <a:gd name="connsiteY4" fmla="*/ 555622 h 730414"/>
                      <a:gd name="connsiteX5" fmla="*/ 326023 w 456427"/>
                      <a:gd name="connsiteY5" fmla="*/ 730414 h 730414"/>
                      <a:gd name="connsiteX6" fmla="*/ 180711 w 456427"/>
                      <a:gd name="connsiteY6" fmla="*/ 730414 h 730414"/>
                      <a:gd name="connsiteX7" fmla="*/ 38470 w 456427"/>
                      <a:gd name="connsiteY7" fmla="*/ 543785 h 730414"/>
                      <a:gd name="connsiteX8" fmla="*/ 0 w 456427"/>
                      <a:gd name="connsiteY8" fmla="*/ 195619 h 730414"/>
                      <a:gd name="connsiteX0" fmla="*/ 165716 w 417957"/>
                      <a:gd name="connsiteY0" fmla="*/ 210415 h 730414"/>
                      <a:gd name="connsiteX1" fmla="*/ 219182 w 417957"/>
                      <a:gd name="connsiteY1" fmla="*/ 6031 h 730414"/>
                      <a:gd name="connsiteX2" fmla="*/ 281635 w 417957"/>
                      <a:gd name="connsiteY2" fmla="*/ 3071 h 730414"/>
                      <a:gd name="connsiteX3" fmla="*/ 275915 w 417957"/>
                      <a:gd name="connsiteY3" fmla="*/ 248886 h 730414"/>
                      <a:gd name="connsiteX4" fmla="*/ 417957 w 417957"/>
                      <a:gd name="connsiteY4" fmla="*/ 555622 h 730414"/>
                      <a:gd name="connsiteX5" fmla="*/ 287553 w 417957"/>
                      <a:gd name="connsiteY5" fmla="*/ 730414 h 730414"/>
                      <a:gd name="connsiteX6" fmla="*/ 142241 w 417957"/>
                      <a:gd name="connsiteY6" fmla="*/ 730414 h 730414"/>
                      <a:gd name="connsiteX7" fmla="*/ 0 w 417957"/>
                      <a:gd name="connsiteY7" fmla="*/ 543785 h 730414"/>
                      <a:gd name="connsiteX8" fmla="*/ 165716 w 417957"/>
                      <a:gd name="connsiteY8" fmla="*/ 210415 h 730414"/>
                      <a:gd name="connsiteX0" fmla="*/ 165716 w 417957"/>
                      <a:gd name="connsiteY0" fmla="*/ 214636 h 734635"/>
                      <a:gd name="connsiteX1" fmla="*/ 207346 w 417957"/>
                      <a:gd name="connsiteY1" fmla="*/ 4333 h 734635"/>
                      <a:gd name="connsiteX2" fmla="*/ 281635 w 417957"/>
                      <a:gd name="connsiteY2" fmla="*/ 7292 h 734635"/>
                      <a:gd name="connsiteX3" fmla="*/ 275915 w 417957"/>
                      <a:gd name="connsiteY3" fmla="*/ 253107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30892"/>
                      <a:gd name="connsiteY0" fmla="*/ 214636 h 734635"/>
                      <a:gd name="connsiteX1" fmla="*/ 219183 w 430892"/>
                      <a:gd name="connsiteY1" fmla="*/ 4333 h 734635"/>
                      <a:gd name="connsiteX2" fmla="*/ 293472 w 430892"/>
                      <a:gd name="connsiteY2" fmla="*/ 7292 h 734635"/>
                      <a:gd name="connsiteX3" fmla="*/ 305508 w 430892"/>
                      <a:gd name="connsiteY3" fmla="*/ 247188 h 734635"/>
                      <a:gd name="connsiteX4" fmla="*/ 429794 w 430892"/>
                      <a:gd name="connsiteY4" fmla="*/ 559843 h 734635"/>
                      <a:gd name="connsiteX5" fmla="*/ 299390 w 430892"/>
                      <a:gd name="connsiteY5" fmla="*/ 734635 h 734635"/>
                      <a:gd name="connsiteX6" fmla="*/ 154078 w 430892"/>
                      <a:gd name="connsiteY6" fmla="*/ 734635 h 734635"/>
                      <a:gd name="connsiteX7" fmla="*/ 0 w 430892"/>
                      <a:gd name="connsiteY7" fmla="*/ 524333 h 734635"/>
                      <a:gd name="connsiteX8" fmla="*/ 177553 w 430892"/>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158"/>
                      <a:gd name="connsiteY0" fmla="*/ 214636 h 734635"/>
                      <a:gd name="connsiteX1" fmla="*/ 219183 w 431158"/>
                      <a:gd name="connsiteY1" fmla="*/ 4333 h 734635"/>
                      <a:gd name="connsiteX2" fmla="*/ 293472 w 431158"/>
                      <a:gd name="connsiteY2" fmla="*/ 7292 h 734635"/>
                      <a:gd name="connsiteX3" fmla="*/ 311427 w 431158"/>
                      <a:gd name="connsiteY3" fmla="*/ 232392 h 734635"/>
                      <a:gd name="connsiteX4" fmla="*/ 429794 w 431158"/>
                      <a:gd name="connsiteY4" fmla="*/ 559843 h 734635"/>
                      <a:gd name="connsiteX5" fmla="*/ 299390 w 431158"/>
                      <a:gd name="connsiteY5" fmla="*/ 734635 h 734635"/>
                      <a:gd name="connsiteX6" fmla="*/ 154078 w 431158"/>
                      <a:gd name="connsiteY6" fmla="*/ 734635 h 734635"/>
                      <a:gd name="connsiteX7" fmla="*/ 0 w 431158"/>
                      <a:gd name="connsiteY7" fmla="*/ 524333 h 734635"/>
                      <a:gd name="connsiteX8" fmla="*/ 177553 w 431158"/>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517" h="734635">
                        <a:moveTo>
                          <a:pt x="162757" y="208717"/>
                        </a:moveTo>
                        <a:cubicBezTo>
                          <a:pt x="177553" y="100035"/>
                          <a:pt x="119379" y="4333"/>
                          <a:pt x="219183" y="4333"/>
                        </a:cubicBezTo>
                        <a:cubicBezTo>
                          <a:pt x="240000" y="-6518"/>
                          <a:pt x="269695" y="6306"/>
                          <a:pt x="293472" y="7292"/>
                        </a:cubicBezTo>
                        <a:cubicBezTo>
                          <a:pt x="340010" y="54639"/>
                          <a:pt x="314386" y="114833"/>
                          <a:pt x="311427" y="232392"/>
                        </a:cubicBezTo>
                        <a:cubicBezTo>
                          <a:pt x="406122" y="333651"/>
                          <a:pt x="435713" y="428992"/>
                          <a:pt x="429794" y="559843"/>
                        </a:cubicBezTo>
                        <a:cubicBezTo>
                          <a:pt x="429794" y="659647"/>
                          <a:pt x="399194" y="734635"/>
                          <a:pt x="299390" y="734635"/>
                        </a:cubicBezTo>
                        <a:lnTo>
                          <a:pt x="154078" y="734635"/>
                        </a:lnTo>
                        <a:cubicBezTo>
                          <a:pt x="54274" y="734635"/>
                          <a:pt x="0" y="624137"/>
                          <a:pt x="0" y="524333"/>
                        </a:cubicBezTo>
                        <a:cubicBezTo>
                          <a:pt x="0" y="406305"/>
                          <a:pt x="50306" y="297153"/>
                          <a:pt x="162757" y="208717"/>
                        </a:cubicBezTo>
                        <a:close/>
                      </a:path>
                    </a:pathLst>
                  </a:custGeom>
                  <a:gradFill flip="none" rotWithShape="1">
                    <a:gsLst>
                      <a:gs pos="16000">
                        <a:srgbClr val="FFEAD5"/>
                      </a:gs>
                      <a:gs pos="75000">
                        <a:srgbClr val="FF9999"/>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35" name="Oval 2334">
                    <a:extLst>
                      <a:ext uri="{FF2B5EF4-FFF2-40B4-BE49-F238E27FC236}">
                        <a16:creationId xmlns:a16="http://schemas.microsoft.com/office/drawing/2014/main" id="{3EA60DEC-DDB1-B64A-B0AB-48F3B18A9A78}"/>
                      </a:ext>
                    </a:extLst>
                  </p:cNvPr>
                  <p:cNvSpPr/>
                  <p:nvPr/>
                </p:nvSpPr>
                <p:spPr>
                  <a:xfrm>
                    <a:off x="864024" y="2404818"/>
                    <a:ext cx="259620" cy="211583"/>
                  </a:xfrm>
                  <a:prstGeom prst="ellipse">
                    <a:avLst/>
                  </a:prstGeom>
                  <a:gradFill flip="none" rotWithShape="1">
                    <a:gsLst>
                      <a:gs pos="16000">
                        <a:srgbClr val="FFEAD5"/>
                      </a:gs>
                      <a:gs pos="74000">
                        <a:srgbClr val="FF5353"/>
                      </a:gs>
                      <a:gs pos="53000">
                        <a:srgbClr val="FF9999"/>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013" name="Mulberry Cells">
                  <a:extLst>
                    <a:ext uri="{FF2B5EF4-FFF2-40B4-BE49-F238E27FC236}">
                      <a16:creationId xmlns:a16="http://schemas.microsoft.com/office/drawing/2014/main" id="{F26E31E9-9025-CD4B-BA30-AB6C77B510D7}"/>
                    </a:ext>
                  </a:extLst>
                </p:cNvPr>
                <p:cNvGrpSpPr/>
                <p:nvPr/>
              </p:nvGrpSpPr>
              <p:grpSpPr>
                <a:xfrm>
                  <a:off x="8371476" y="1358938"/>
                  <a:ext cx="371686" cy="355253"/>
                  <a:chOff x="9495032" y="1836277"/>
                  <a:chExt cx="541109" cy="517186"/>
                </a:xfrm>
              </p:grpSpPr>
              <p:sp>
                <p:nvSpPr>
                  <p:cNvPr id="2326" name="Oval 2325">
                    <a:extLst>
                      <a:ext uri="{FF2B5EF4-FFF2-40B4-BE49-F238E27FC236}">
                        <a16:creationId xmlns:a16="http://schemas.microsoft.com/office/drawing/2014/main" id="{EADAE08C-1957-E444-9132-4A024D6B6550}"/>
                      </a:ext>
                    </a:extLst>
                  </p:cNvPr>
                  <p:cNvSpPr/>
                  <p:nvPr/>
                </p:nvSpPr>
                <p:spPr>
                  <a:xfrm>
                    <a:off x="9503581" y="2257492"/>
                    <a:ext cx="137232" cy="95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27" name="Oval 2326">
                    <a:extLst>
                      <a:ext uri="{FF2B5EF4-FFF2-40B4-BE49-F238E27FC236}">
                        <a16:creationId xmlns:a16="http://schemas.microsoft.com/office/drawing/2014/main" id="{1DBA9F0A-D59A-C548-8195-A141D35F51C9}"/>
                      </a:ext>
                    </a:extLst>
                  </p:cNvPr>
                  <p:cNvSpPr/>
                  <p:nvPr/>
                </p:nvSpPr>
                <p:spPr>
                  <a:xfrm rot="18704086">
                    <a:off x="9516249" y="2007470"/>
                    <a:ext cx="165885" cy="13985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28" name="Oval 2327">
                    <a:extLst>
                      <a:ext uri="{FF2B5EF4-FFF2-40B4-BE49-F238E27FC236}">
                        <a16:creationId xmlns:a16="http://schemas.microsoft.com/office/drawing/2014/main" id="{9A61749F-DE3F-8943-9CCD-9E4B0AAD4BAA}"/>
                      </a:ext>
                    </a:extLst>
                  </p:cNvPr>
                  <p:cNvSpPr/>
                  <p:nvPr/>
                </p:nvSpPr>
                <p:spPr>
                  <a:xfrm rot="378857">
                    <a:off x="9609831" y="2156516"/>
                    <a:ext cx="180354" cy="12094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29" name="Oval 2328">
                    <a:extLst>
                      <a:ext uri="{FF2B5EF4-FFF2-40B4-BE49-F238E27FC236}">
                        <a16:creationId xmlns:a16="http://schemas.microsoft.com/office/drawing/2014/main" id="{EF3F0BC2-7205-184F-BB03-80B4770E2F79}"/>
                      </a:ext>
                    </a:extLst>
                  </p:cNvPr>
                  <p:cNvSpPr/>
                  <p:nvPr/>
                </p:nvSpPr>
                <p:spPr>
                  <a:xfrm rot="929585">
                    <a:off x="9728886" y="2042641"/>
                    <a:ext cx="165551" cy="12677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30" name="Oval 2329">
                    <a:extLst>
                      <a:ext uri="{FF2B5EF4-FFF2-40B4-BE49-F238E27FC236}">
                        <a16:creationId xmlns:a16="http://schemas.microsoft.com/office/drawing/2014/main" id="{E42CE928-0B49-1F4B-AFCD-BD6EA23C0A34}"/>
                      </a:ext>
                    </a:extLst>
                  </p:cNvPr>
                  <p:cNvSpPr/>
                  <p:nvPr/>
                </p:nvSpPr>
                <p:spPr>
                  <a:xfrm rot="1186556">
                    <a:off x="9808402" y="1904826"/>
                    <a:ext cx="227739" cy="15640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31" name="Oval 2330">
                    <a:extLst>
                      <a:ext uri="{FF2B5EF4-FFF2-40B4-BE49-F238E27FC236}">
                        <a16:creationId xmlns:a16="http://schemas.microsoft.com/office/drawing/2014/main" id="{E77378E6-64CE-BD44-9C4C-052F02D96922}"/>
                      </a:ext>
                    </a:extLst>
                  </p:cNvPr>
                  <p:cNvSpPr/>
                  <p:nvPr/>
                </p:nvSpPr>
                <p:spPr>
                  <a:xfrm>
                    <a:off x="9654598" y="1885051"/>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32" name="Oval 2331">
                    <a:extLst>
                      <a:ext uri="{FF2B5EF4-FFF2-40B4-BE49-F238E27FC236}">
                        <a16:creationId xmlns:a16="http://schemas.microsoft.com/office/drawing/2014/main" id="{A1313F27-1E8B-7947-B351-9358D7A6C0A3}"/>
                      </a:ext>
                    </a:extLst>
                  </p:cNvPr>
                  <p:cNvSpPr/>
                  <p:nvPr/>
                </p:nvSpPr>
                <p:spPr>
                  <a:xfrm>
                    <a:off x="9495032" y="1836277"/>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33" name="Oval 2332">
                    <a:extLst>
                      <a:ext uri="{FF2B5EF4-FFF2-40B4-BE49-F238E27FC236}">
                        <a16:creationId xmlns:a16="http://schemas.microsoft.com/office/drawing/2014/main" id="{794B8600-9A11-C749-ACDA-8CC80DB5816D}"/>
                      </a:ext>
                    </a:extLst>
                  </p:cNvPr>
                  <p:cNvSpPr/>
                  <p:nvPr/>
                </p:nvSpPr>
                <p:spPr>
                  <a:xfrm rot="378857">
                    <a:off x="9834805" y="2183834"/>
                    <a:ext cx="149211" cy="1344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014" name="Epithelial Cell">
                  <a:extLst>
                    <a:ext uri="{FF2B5EF4-FFF2-40B4-BE49-F238E27FC236}">
                      <a16:creationId xmlns:a16="http://schemas.microsoft.com/office/drawing/2014/main" id="{E77211A5-D00B-AF41-8669-5417C30ABC10}"/>
                    </a:ext>
                  </a:extLst>
                </p:cNvPr>
                <p:cNvGrpSpPr/>
                <p:nvPr/>
              </p:nvGrpSpPr>
              <p:grpSpPr>
                <a:xfrm>
                  <a:off x="9394941" y="1338063"/>
                  <a:ext cx="348074" cy="647699"/>
                  <a:chOff x="7536889" y="1805888"/>
                  <a:chExt cx="506734" cy="942935"/>
                </a:xfrm>
              </p:grpSpPr>
              <p:sp>
                <p:nvSpPr>
                  <p:cNvPr id="2314" name="Freeform: Shape 5036">
                    <a:extLst>
                      <a:ext uri="{FF2B5EF4-FFF2-40B4-BE49-F238E27FC236}">
                        <a16:creationId xmlns:a16="http://schemas.microsoft.com/office/drawing/2014/main" id="{D1886F4C-A44E-0A42-899A-889A87604FB7}"/>
                      </a:ext>
                    </a:extLst>
                  </p:cNvPr>
                  <p:cNvSpPr/>
                  <p:nvPr/>
                </p:nvSpPr>
                <p:spPr>
                  <a:xfrm>
                    <a:off x="7583783"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15" name="Freeform: Shape 5037">
                    <a:extLst>
                      <a:ext uri="{FF2B5EF4-FFF2-40B4-BE49-F238E27FC236}">
                        <a16:creationId xmlns:a16="http://schemas.microsoft.com/office/drawing/2014/main" id="{443C1E42-C0FB-E044-9220-35FACCFB5720}"/>
                      </a:ext>
                    </a:extLst>
                  </p:cNvPr>
                  <p:cNvSpPr/>
                  <p:nvPr/>
                </p:nvSpPr>
                <p:spPr>
                  <a:xfrm>
                    <a:off x="7637938"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16" name="Freeform: Shape 5038">
                    <a:extLst>
                      <a:ext uri="{FF2B5EF4-FFF2-40B4-BE49-F238E27FC236}">
                        <a16:creationId xmlns:a16="http://schemas.microsoft.com/office/drawing/2014/main" id="{4DFC800B-78AB-DD4A-8096-18CF4951FF74}"/>
                      </a:ext>
                    </a:extLst>
                  </p:cNvPr>
                  <p:cNvSpPr/>
                  <p:nvPr/>
                </p:nvSpPr>
                <p:spPr>
                  <a:xfrm>
                    <a:off x="7685707"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17" name="Freeform: Shape 5039">
                    <a:extLst>
                      <a:ext uri="{FF2B5EF4-FFF2-40B4-BE49-F238E27FC236}">
                        <a16:creationId xmlns:a16="http://schemas.microsoft.com/office/drawing/2014/main" id="{D32619E8-59A0-F449-8762-88EF42B90AED}"/>
                      </a:ext>
                    </a:extLst>
                  </p:cNvPr>
                  <p:cNvSpPr/>
                  <p:nvPr/>
                </p:nvSpPr>
                <p:spPr>
                  <a:xfrm>
                    <a:off x="7735835"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18" name="Freeform: Shape 5040">
                    <a:extLst>
                      <a:ext uri="{FF2B5EF4-FFF2-40B4-BE49-F238E27FC236}">
                        <a16:creationId xmlns:a16="http://schemas.microsoft.com/office/drawing/2014/main" id="{E25C8017-0D24-9044-9781-DCB43E55EEEE}"/>
                      </a:ext>
                    </a:extLst>
                  </p:cNvPr>
                  <p:cNvSpPr/>
                  <p:nvPr/>
                </p:nvSpPr>
                <p:spPr>
                  <a:xfrm>
                    <a:off x="7783743"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19" name="Freeform: Shape 5041">
                    <a:extLst>
                      <a:ext uri="{FF2B5EF4-FFF2-40B4-BE49-F238E27FC236}">
                        <a16:creationId xmlns:a16="http://schemas.microsoft.com/office/drawing/2014/main" id="{E7FC5723-BFDE-E645-AB0D-92655ABE1B6E}"/>
                      </a:ext>
                    </a:extLst>
                  </p:cNvPr>
                  <p:cNvSpPr/>
                  <p:nvPr/>
                </p:nvSpPr>
                <p:spPr>
                  <a:xfrm>
                    <a:off x="7829567"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20" name="Freeform: Shape 5042">
                    <a:extLst>
                      <a:ext uri="{FF2B5EF4-FFF2-40B4-BE49-F238E27FC236}">
                        <a16:creationId xmlns:a16="http://schemas.microsoft.com/office/drawing/2014/main" id="{B11A2A7A-7841-F24D-A671-47EF3FCF6276}"/>
                      </a:ext>
                    </a:extLst>
                  </p:cNvPr>
                  <p:cNvSpPr/>
                  <p:nvPr/>
                </p:nvSpPr>
                <p:spPr>
                  <a:xfrm>
                    <a:off x="7881640"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21" name="Freeform: Shape 5043">
                    <a:extLst>
                      <a:ext uri="{FF2B5EF4-FFF2-40B4-BE49-F238E27FC236}">
                        <a16:creationId xmlns:a16="http://schemas.microsoft.com/office/drawing/2014/main" id="{31F7CD83-1607-504C-9807-925F4BE47A29}"/>
                      </a:ext>
                    </a:extLst>
                  </p:cNvPr>
                  <p:cNvSpPr/>
                  <p:nvPr/>
                </p:nvSpPr>
                <p:spPr>
                  <a:xfrm>
                    <a:off x="7927464"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22" name="Freeform: Shape 5044">
                    <a:extLst>
                      <a:ext uri="{FF2B5EF4-FFF2-40B4-BE49-F238E27FC236}">
                        <a16:creationId xmlns:a16="http://schemas.microsoft.com/office/drawing/2014/main" id="{801E11AB-D29F-2C4A-8313-4A21EF908E97}"/>
                      </a:ext>
                    </a:extLst>
                  </p:cNvPr>
                  <p:cNvSpPr/>
                  <p:nvPr/>
                </p:nvSpPr>
                <p:spPr>
                  <a:xfrm>
                    <a:off x="7968766"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2323" name="Group 2322">
                    <a:extLst>
                      <a:ext uri="{FF2B5EF4-FFF2-40B4-BE49-F238E27FC236}">
                        <a16:creationId xmlns:a16="http://schemas.microsoft.com/office/drawing/2014/main" id="{7A5EDA9C-1A3C-8642-AA0E-11525D71C426}"/>
                      </a:ext>
                    </a:extLst>
                  </p:cNvPr>
                  <p:cNvGrpSpPr/>
                  <p:nvPr/>
                </p:nvGrpSpPr>
                <p:grpSpPr>
                  <a:xfrm>
                    <a:off x="7536889" y="2033317"/>
                    <a:ext cx="506734" cy="715506"/>
                    <a:chOff x="664078" y="1946983"/>
                    <a:chExt cx="506734" cy="715506"/>
                  </a:xfrm>
                </p:grpSpPr>
                <p:sp>
                  <p:nvSpPr>
                    <p:cNvPr id="2324" name="Rectangle: Rounded Corners 5046">
                      <a:extLst>
                        <a:ext uri="{FF2B5EF4-FFF2-40B4-BE49-F238E27FC236}">
                          <a16:creationId xmlns:a16="http://schemas.microsoft.com/office/drawing/2014/main" id="{D82393BF-45C4-A94C-80B1-3AD54DB30AB4}"/>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25" name="Oval 2324">
                      <a:extLst>
                        <a:ext uri="{FF2B5EF4-FFF2-40B4-BE49-F238E27FC236}">
                          <a16:creationId xmlns:a16="http://schemas.microsoft.com/office/drawing/2014/main" id="{B2F4982C-68FF-7043-802F-4ECE50D8DE78}"/>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grpSp>
              <p:nvGrpSpPr>
                <p:cNvPr id="2015" name="Epithelial Cell">
                  <a:extLst>
                    <a:ext uri="{FF2B5EF4-FFF2-40B4-BE49-F238E27FC236}">
                      <a16:creationId xmlns:a16="http://schemas.microsoft.com/office/drawing/2014/main" id="{796C7F41-E34B-AC4E-85B6-ED2A0323CD9E}"/>
                    </a:ext>
                  </a:extLst>
                </p:cNvPr>
                <p:cNvGrpSpPr/>
                <p:nvPr/>
              </p:nvGrpSpPr>
              <p:grpSpPr>
                <a:xfrm>
                  <a:off x="9740772" y="1338063"/>
                  <a:ext cx="348074" cy="647699"/>
                  <a:chOff x="8040358" y="1805888"/>
                  <a:chExt cx="506734" cy="942935"/>
                </a:xfrm>
              </p:grpSpPr>
              <p:sp>
                <p:nvSpPr>
                  <p:cNvPr id="2302" name="Freeform: Shape 5024">
                    <a:extLst>
                      <a:ext uri="{FF2B5EF4-FFF2-40B4-BE49-F238E27FC236}">
                        <a16:creationId xmlns:a16="http://schemas.microsoft.com/office/drawing/2014/main" id="{F302A01D-29B7-8542-8301-2F9FA1CA0835}"/>
                      </a:ext>
                    </a:extLst>
                  </p:cNvPr>
                  <p:cNvSpPr/>
                  <p:nvPr/>
                </p:nvSpPr>
                <p:spPr>
                  <a:xfrm>
                    <a:off x="806178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03" name="Freeform: Shape 5025">
                    <a:extLst>
                      <a:ext uri="{FF2B5EF4-FFF2-40B4-BE49-F238E27FC236}">
                        <a16:creationId xmlns:a16="http://schemas.microsoft.com/office/drawing/2014/main" id="{19E9821B-0017-3A4E-8362-DD1C0086DAEE}"/>
                      </a:ext>
                    </a:extLst>
                  </p:cNvPr>
                  <p:cNvSpPr/>
                  <p:nvPr/>
                </p:nvSpPr>
                <p:spPr>
                  <a:xfrm>
                    <a:off x="811593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04" name="Freeform: Shape 5026">
                    <a:extLst>
                      <a:ext uri="{FF2B5EF4-FFF2-40B4-BE49-F238E27FC236}">
                        <a16:creationId xmlns:a16="http://schemas.microsoft.com/office/drawing/2014/main" id="{E1648009-5ADB-4E4E-9348-294CCCB958D2}"/>
                      </a:ext>
                    </a:extLst>
                  </p:cNvPr>
                  <p:cNvSpPr/>
                  <p:nvPr/>
                </p:nvSpPr>
                <p:spPr>
                  <a:xfrm>
                    <a:off x="816370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05" name="Freeform: Shape 5027">
                    <a:extLst>
                      <a:ext uri="{FF2B5EF4-FFF2-40B4-BE49-F238E27FC236}">
                        <a16:creationId xmlns:a16="http://schemas.microsoft.com/office/drawing/2014/main" id="{4C1DEB79-DA54-2040-9F7F-981822690586}"/>
                      </a:ext>
                    </a:extLst>
                  </p:cNvPr>
                  <p:cNvSpPr/>
                  <p:nvPr/>
                </p:nvSpPr>
                <p:spPr>
                  <a:xfrm>
                    <a:off x="821383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06" name="Freeform: Shape 5028">
                    <a:extLst>
                      <a:ext uri="{FF2B5EF4-FFF2-40B4-BE49-F238E27FC236}">
                        <a16:creationId xmlns:a16="http://schemas.microsoft.com/office/drawing/2014/main" id="{63F7D0DF-3351-6340-A262-A3A9748FF21E}"/>
                      </a:ext>
                    </a:extLst>
                  </p:cNvPr>
                  <p:cNvSpPr/>
                  <p:nvPr/>
                </p:nvSpPr>
                <p:spPr>
                  <a:xfrm>
                    <a:off x="826174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07" name="Freeform: Shape 5029">
                    <a:extLst>
                      <a:ext uri="{FF2B5EF4-FFF2-40B4-BE49-F238E27FC236}">
                        <a16:creationId xmlns:a16="http://schemas.microsoft.com/office/drawing/2014/main" id="{721E8EB4-C3D0-F041-9E89-211B1FAC6A7A}"/>
                      </a:ext>
                    </a:extLst>
                  </p:cNvPr>
                  <p:cNvSpPr/>
                  <p:nvPr/>
                </p:nvSpPr>
                <p:spPr>
                  <a:xfrm>
                    <a:off x="830756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08" name="Freeform: Shape 5030">
                    <a:extLst>
                      <a:ext uri="{FF2B5EF4-FFF2-40B4-BE49-F238E27FC236}">
                        <a16:creationId xmlns:a16="http://schemas.microsoft.com/office/drawing/2014/main" id="{9896118F-3A5C-534C-883E-0204B752DADC}"/>
                      </a:ext>
                    </a:extLst>
                  </p:cNvPr>
                  <p:cNvSpPr/>
                  <p:nvPr/>
                </p:nvSpPr>
                <p:spPr>
                  <a:xfrm>
                    <a:off x="835963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09" name="Freeform: Shape 5031">
                    <a:extLst>
                      <a:ext uri="{FF2B5EF4-FFF2-40B4-BE49-F238E27FC236}">
                        <a16:creationId xmlns:a16="http://schemas.microsoft.com/office/drawing/2014/main" id="{656C8531-4C26-C84E-A429-8D06939B8C92}"/>
                      </a:ext>
                    </a:extLst>
                  </p:cNvPr>
                  <p:cNvSpPr/>
                  <p:nvPr/>
                </p:nvSpPr>
                <p:spPr>
                  <a:xfrm>
                    <a:off x="840546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10" name="Freeform: Shape 5032">
                    <a:extLst>
                      <a:ext uri="{FF2B5EF4-FFF2-40B4-BE49-F238E27FC236}">
                        <a16:creationId xmlns:a16="http://schemas.microsoft.com/office/drawing/2014/main" id="{D0C73FE3-8711-874C-9BCD-70905A32F523}"/>
                      </a:ext>
                    </a:extLst>
                  </p:cNvPr>
                  <p:cNvSpPr/>
                  <p:nvPr/>
                </p:nvSpPr>
                <p:spPr>
                  <a:xfrm>
                    <a:off x="844676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2311" name="Group 2310">
                    <a:extLst>
                      <a:ext uri="{FF2B5EF4-FFF2-40B4-BE49-F238E27FC236}">
                        <a16:creationId xmlns:a16="http://schemas.microsoft.com/office/drawing/2014/main" id="{E9D07447-D1FF-BA43-B7B1-75D972087B6F}"/>
                      </a:ext>
                    </a:extLst>
                  </p:cNvPr>
                  <p:cNvGrpSpPr/>
                  <p:nvPr/>
                </p:nvGrpSpPr>
                <p:grpSpPr>
                  <a:xfrm>
                    <a:off x="8040358" y="2033317"/>
                    <a:ext cx="506734" cy="715506"/>
                    <a:chOff x="664078" y="1946983"/>
                    <a:chExt cx="506734" cy="715506"/>
                  </a:xfrm>
                </p:grpSpPr>
                <p:sp>
                  <p:nvSpPr>
                    <p:cNvPr id="2312" name="Rectangle: Rounded Corners 5034">
                      <a:extLst>
                        <a:ext uri="{FF2B5EF4-FFF2-40B4-BE49-F238E27FC236}">
                          <a16:creationId xmlns:a16="http://schemas.microsoft.com/office/drawing/2014/main" id="{5DDB5C48-C718-5249-BB49-213BBD281BEF}"/>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13" name="Oval 2312">
                      <a:extLst>
                        <a:ext uri="{FF2B5EF4-FFF2-40B4-BE49-F238E27FC236}">
                          <a16:creationId xmlns:a16="http://schemas.microsoft.com/office/drawing/2014/main" id="{FAC59324-9AD6-DC48-BB15-97AAFCD53E11}"/>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grpSp>
              <p:nvGrpSpPr>
                <p:cNvPr id="2016" name="Starlike Cell">
                  <a:extLst>
                    <a:ext uri="{FF2B5EF4-FFF2-40B4-BE49-F238E27FC236}">
                      <a16:creationId xmlns:a16="http://schemas.microsoft.com/office/drawing/2014/main" id="{0EB6AD70-510D-6747-952F-E5A72AAB86CD}"/>
                    </a:ext>
                  </a:extLst>
                </p:cNvPr>
                <p:cNvGrpSpPr/>
                <p:nvPr/>
              </p:nvGrpSpPr>
              <p:grpSpPr>
                <a:xfrm>
                  <a:off x="7500321" y="992325"/>
                  <a:ext cx="551862" cy="418396"/>
                  <a:chOff x="8840037" y="1489485"/>
                  <a:chExt cx="715945" cy="542797"/>
                </a:xfrm>
              </p:grpSpPr>
              <p:sp>
                <p:nvSpPr>
                  <p:cNvPr id="2300" name="Freeform: Shape 5022">
                    <a:extLst>
                      <a:ext uri="{FF2B5EF4-FFF2-40B4-BE49-F238E27FC236}">
                        <a16:creationId xmlns:a16="http://schemas.microsoft.com/office/drawing/2014/main" id="{C0E68E4C-0BA2-634E-8CC7-12F3023251D8}"/>
                      </a:ext>
                    </a:extLst>
                  </p:cNvPr>
                  <p:cNvSpPr/>
                  <p:nvPr/>
                </p:nvSpPr>
                <p:spPr>
                  <a:xfrm>
                    <a:off x="8840037" y="1489485"/>
                    <a:ext cx="715945" cy="542797"/>
                  </a:xfrm>
                  <a:custGeom>
                    <a:avLst/>
                    <a:gdLst>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306475 w 715945"/>
                      <a:gd name="connsiteY8" fmla="*/ 87923 h 542611"/>
                      <a:gd name="connsiteX9" fmla="*/ 296427 w 715945"/>
                      <a:gd name="connsiteY9" fmla="*/ 100484 h 542611"/>
                      <a:gd name="connsiteX10" fmla="*/ 288890 w 715945"/>
                      <a:gd name="connsiteY10" fmla="*/ 105508 h 542611"/>
                      <a:gd name="connsiteX11" fmla="*/ 273818 w 715945"/>
                      <a:gd name="connsiteY11" fmla="*/ 110532 h 542611"/>
                      <a:gd name="connsiteX12" fmla="*/ 226088 w 715945"/>
                      <a:gd name="connsiteY12" fmla="*/ 108020 h 542611"/>
                      <a:gd name="connsiteX13" fmla="*/ 205992 w 715945"/>
                      <a:gd name="connsiteY13" fmla="*/ 102996 h 542611"/>
                      <a:gd name="connsiteX14" fmla="*/ 180871 w 715945"/>
                      <a:gd name="connsiteY14" fmla="*/ 95459 h 542611"/>
                      <a:gd name="connsiteX15" fmla="*/ 163286 w 715945"/>
                      <a:gd name="connsiteY15" fmla="*/ 90435 h 542611"/>
                      <a:gd name="connsiteX16" fmla="*/ 138165 w 715945"/>
                      <a:gd name="connsiteY16" fmla="*/ 87923 h 542611"/>
                      <a:gd name="connsiteX17" fmla="*/ 105508 w 715945"/>
                      <a:gd name="connsiteY17" fmla="*/ 90435 h 542611"/>
                      <a:gd name="connsiteX18" fmla="*/ 97972 w 715945"/>
                      <a:gd name="connsiteY18" fmla="*/ 92947 h 542611"/>
                      <a:gd name="connsiteX19" fmla="*/ 92948 w 715945"/>
                      <a:gd name="connsiteY19" fmla="*/ 97972 h 542611"/>
                      <a:gd name="connsiteX20" fmla="*/ 85411 w 715945"/>
                      <a:gd name="connsiteY20" fmla="*/ 102996 h 542611"/>
                      <a:gd name="connsiteX21" fmla="*/ 75363 w 715945"/>
                      <a:gd name="connsiteY21" fmla="*/ 118068 h 542611"/>
                      <a:gd name="connsiteX22" fmla="*/ 80387 w 715945"/>
                      <a:gd name="connsiteY22" fmla="*/ 148213 h 542611"/>
                      <a:gd name="connsiteX23" fmla="*/ 85411 w 715945"/>
                      <a:gd name="connsiteY23" fmla="*/ 155750 h 542611"/>
                      <a:gd name="connsiteX24" fmla="*/ 90436 w 715945"/>
                      <a:gd name="connsiteY24" fmla="*/ 160774 h 542611"/>
                      <a:gd name="connsiteX25" fmla="*/ 97972 w 715945"/>
                      <a:gd name="connsiteY25" fmla="*/ 175846 h 542611"/>
                      <a:gd name="connsiteX26" fmla="*/ 105508 w 715945"/>
                      <a:gd name="connsiteY26" fmla="*/ 180870 h 542611"/>
                      <a:gd name="connsiteX27" fmla="*/ 113044 w 715945"/>
                      <a:gd name="connsiteY27" fmla="*/ 195943 h 542611"/>
                      <a:gd name="connsiteX28" fmla="*/ 115556 w 715945"/>
                      <a:gd name="connsiteY28" fmla="*/ 203479 h 542611"/>
                      <a:gd name="connsiteX29" fmla="*/ 125605 w 715945"/>
                      <a:gd name="connsiteY29" fmla="*/ 213528 h 542611"/>
                      <a:gd name="connsiteX30" fmla="*/ 130629 w 715945"/>
                      <a:gd name="connsiteY30" fmla="*/ 221064 h 542611"/>
                      <a:gd name="connsiteX31" fmla="*/ 128117 w 715945"/>
                      <a:gd name="connsiteY31" fmla="*/ 256233 h 542611"/>
                      <a:gd name="connsiteX32" fmla="*/ 113044 w 715945"/>
                      <a:gd name="connsiteY32" fmla="*/ 261257 h 542611"/>
                      <a:gd name="connsiteX33" fmla="*/ 75363 w 715945"/>
                      <a:gd name="connsiteY33" fmla="*/ 263769 h 542611"/>
                      <a:gd name="connsiteX34" fmla="*/ 50242 w 715945"/>
                      <a:gd name="connsiteY34" fmla="*/ 268794 h 542611"/>
                      <a:gd name="connsiteX35" fmla="*/ 42706 w 715945"/>
                      <a:gd name="connsiteY35" fmla="*/ 273818 h 542611"/>
                      <a:gd name="connsiteX36" fmla="*/ 32658 w 715945"/>
                      <a:gd name="connsiteY36" fmla="*/ 288890 h 542611"/>
                      <a:gd name="connsiteX37" fmla="*/ 25121 w 715945"/>
                      <a:gd name="connsiteY37" fmla="*/ 293914 h 542611"/>
                      <a:gd name="connsiteX38" fmla="*/ 10049 w 715945"/>
                      <a:gd name="connsiteY38" fmla="*/ 314011 h 542611"/>
                      <a:gd name="connsiteX39" fmla="*/ 2512 w 715945"/>
                      <a:gd name="connsiteY39" fmla="*/ 336620 h 542611"/>
                      <a:gd name="connsiteX40" fmla="*/ 0 w 715945"/>
                      <a:gd name="connsiteY40" fmla="*/ 344156 h 542611"/>
                      <a:gd name="connsiteX41" fmla="*/ 2512 w 715945"/>
                      <a:gd name="connsiteY41" fmla="*/ 356717 h 542611"/>
                      <a:gd name="connsiteX42" fmla="*/ 7537 w 715945"/>
                      <a:gd name="connsiteY42" fmla="*/ 361741 h 542611"/>
                      <a:gd name="connsiteX43" fmla="*/ 12561 w 715945"/>
                      <a:gd name="connsiteY43" fmla="*/ 369277 h 542611"/>
                      <a:gd name="connsiteX44" fmla="*/ 20097 w 715945"/>
                      <a:gd name="connsiteY44" fmla="*/ 374301 h 542611"/>
                      <a:gd name="connsiteX45" fmla="*/ 37682 w 715945"/>
                      <a:gd name="connsiteY45" fmla="*/ 381837 h 542611"/>
                      <a:gd name="connsiteX46" fmla="*/ 72851 w 715945"/>
                      <a:gd name="connsiteY46" fmla="*/ 379325 h 542611"/>
                      <a:gd name="connsiteX47" fmla="*/ 90436 w 715945"/>
                      <a:gd name="connsiteY47" fmla="*/ 374301 h 542611"/>
                      <a:gd name="connsiteX48" fmla="*/ 97972 w 715945"/>
                      <a:gd name="connsiteY48" fmla="*/ 369277 h 542611"/>
                      <a:gd name="connsiteX49" fmla="*/ 105508 w 715945"/>
                      <a:gd name="connsiteY49" fmla="*/ 366765 h 542611"/>
                      <a:gd name="connsiteX50" fmla="*/ 123093 w 715945"/>
                      <a:gd name="connsiteY50" fmla="*/ 356717 h 542611"/>
                      <a:gd name="connsiteX51" fmla="*/ 150726 w 715945"/>
                      <a:gd name="connsiteY51" fmla="*/ 359229 h 542611"/>
                      <a:gd name="connsiteX52" fmla="*/ 158262 w 715945"/>
                      <a:gd name="connsiteY52" fmla="*/ 364253 h 542611"/>
                      <a:gd name="connsiteX53" fmla="*/ 168310 w 715945"/>
                      <a:gd name="connsiteY53" fmla="*/ 379325 h 542611"/>
                      <a:gd name="connsiteX54" fmla="*/ 173334 w 715945"/>
                      <a:gd name="connsiteY54" fmla="*/ 384350 h 542611"/>
                      <a:gd name="connsiteX55" fmla="*/ 178359 w 715945"/>
                      <a:gd name="connsiteY55" fmla="*/ 427055 h 542611"/>
                      <a:gd name="connsiteX56" fmla="*/ 188407 w 715945"/>
                      <a:gd name="connsiteY56" fmla="*/ 449664 h 542611"/>
                      <a:gd name="connsiteX57" fmla="*/ 198455 w 715945"/>
                      <a:gd name="connsiteY57" fmla="*/ 469761 h 542611"/>
                      <a:gd name="connsiteX58" fmla="*/ 200967 w 715945"/>
                      <a:gd name="connsiteY58" fmla="*/ 477297 h 542611"/>
                      <a:gd name="connsiteX59" fmla="*/ 205992 w 715945"/>
                      <a:gd name="connsiteY59" fmla="*/ 484833 h 542611"/>
                      <a:gd name="connsiteX60" fmla="*/ 213528 w 715945"/>
                      <a:gd name="connsiteY60" fmla="*/ 502418 h 542611"/>
                      <a:gd name="connsiteX61" fmla="*/ 218552 w 715945"/>
                      <a:gd name="connsiteY61" fmla="*/ 520002 h 542611"/>
                      <a:gd name="connsiteX62" fmla="*/ 223576 w 715945"/>
                      <a:gd name="connsiteY62" fmla="*/ 525027 h 542611"/>
                      <a:gd name="connsiteX63" fmla="*/ 233625 w 715945"/>
                      <a:gd name="connsiteY63" fmla="*/ 540099 h 542611"/>
                      <a:gd name="connsiteX64" fmla="*/ 243673 w 715945"/>
                      <a:gd name="connsiteY64" fmla="*/ 542611 h 542611"/>
                      <a:gd name="connsiteX65" fmla="*/ 273818 w 715945"/>
                      <a:gd name="connsiteY65" fmla="*/ 540099 h 542611"/>
                      <a:gd name="connsiteX66" fmla="*/ 296427 w 715945"/>
                      <a:gd name="connsiteY66" fmla="*/ 530051 h 542611"/>
                      <a:gd name="connsiteX67" fmla="*/ 319036 w 715945"/>
                      <a:gd name="connsiteY67" fmla="*/ 509954 h 542611"/>
                      <a:gd name="connsiteX68" fmla="*/ 331596 w 715945"/>
                      <a:gd name="connsiteY68" fmla="*/ 487345 h 542611"/>
                      <a:gd name="connsiteX69" fmla="*/ 336620 w 715945"/>
                      <a:gd name="connsiteY69" fmla="*/ 479809 h 542611"/>
                      <a:gd name="connsiteX70" fmla="*/ 341644 w 715945"/>
                      <a:gd name="connsiteY70" fmla="*/ 472273 h 542611"/>
                      <a:gd name="connsiteX71" fmla="*/ 351693 w 715945"/>
                      <a:gd name="connsiteY71" fmla="*/ 462224 h 542611"/>
                      <a:gd name="connsiteX72" fmla="*/ 356717 w 715945"/>
                      <a:gd name="connsiteY72" fmla="*/ 454688 h 542611"/>
                      <a:gd name="connsiteX73" fmla="*/ 379326 w 715945"/>
                      <a:gd name="connsiteY73" fmla="*/ 442128 h 542611"/>
                      <a:gd name="connsiteX74" fmla="*/ 386862 w 715945"/>
                      <a:gd name="connsiteY74" fmla="*/ 439616 h 542611"/>
                      <a:gd name="connsiteX75" fmla="*/ 424543 w 715945"/>
                      <a:gd name="connsiteY75" fmla="*/ 444640 h 542611"/>
                      <a:gd name="connsiteX76" fmla="*/ 432079 w 715945"/>
                      <a:gd name="connsiteY76" fmla="*/ 449664 h 542611"/>
                      <a:gd name="connsiteX77" fmla="*/ 434592 w 715945"/>
                      <a:gd name="connsiteY77" fmla="*/ 457200 h 542611"/>
                      <a:gd name="connsiteX78" fmla="*/ 452176 w 715945"/>
                      <a:gd name="connsiteY78" fmla="*/ 459712 h 542611"/>
                      <a:gd name="connsiteX79" fmla="*/ 477297 w 715945"/>
                      <a:gd name="connsiteY79" fmla="*/ 467248 h 542611"/>
                      <a:gd name="connsiteX80" fmla="*/ 492370 w 715945"/>
                      <a:gd name="connsiteY80" fmla="*/ 472273 h 542611"/>
                      <a:gd name="connsiteX81" fmla="*/ 499906 w 715945"/>
                      <a:gd name="connsiteY81" fmla="*/ 474785 h 542611"/>
                      <a:gd name="connsiteX82" fmla="*/ 542611 w 715945"/>
                      <a:gd name="connsiteY82" fmla="*/ 472273 h 542611"/>
                      <a:gd name="connsiteX83" fmla="*/ 550148 w 715945"/>
                      <a:gd name="connsiteY83" fmla="*/ 469761 h 542611"/>
                      <a:gd name="connsiteX84" fmla="*/ 572756 w 715945"/>
                      <a:gd name="connsiteY84" fmla="*/ 467248 h 542611"/>
                      <a:gd name="connsiteX85" fmla="*/ 587829 w 715945"/>
                      <a:gd name="connsiteY85" fmla="*/ 447152 h 542611"/>
                      <a:gd name="connsiteX86" fmla="*/ 595365 w 715945"/>
                      <a:gd name="connsiteY86" fmla="*/ 419519 h 542611"/>
                      <a:gd name="connsiteX87" fmla="*/ 590341 w 715945"/>
                      <a:gd name="connsiteY87" fmla="*/ 381837 h 542611"/>
                      <a:gd name="connsiteX88" fmla="*/ 585317 w 715945"/>
                      <a:gd name="connsiteY88" fmla="*/ 374301 h 542611"/>
                      <a:gd name="connsiteX89" fmla="*/ 582805 w 715945"/>
                      <a:gd name="connsiteY89" fmla="*/ 364253 h 542611"/>
                      <a:gd name="connsiteX90" fmla="*/ 580293 w 715945"/>
                      <a:gd name="connsiteY90" fmla="*/ 356717 h 542611"/>
                      <a:gd name="connsiteX91" fmla="*/ 577781 w 715945"/>
                      <a:gd name="connsiteY91" fmla="*/ 334108 h 542611"/>
                      <a:gd name="connsiteX92" fmla="*/ 585317 w 715945"/>
                      <a:gd name="connsiteY92" fmla="*/ 293914 h 542611"/>
                      <a:gd name="connsiteX93" fmla="*/ 592853 w 715945"/>
                      <a:gd name="connsiteY93" fmla="*/ 291402 h 542611"/>
                      <a:gd name="connsiteX94" fmla="*/ 633047 w 715945"/>
                      <a:gd name="connsiteY94" fmla="*/ 286378 h 542611"/>
                      <a:gd name="connsiteX95" fmla="*/ 660679 w 715945"/>
                      <a:gd name="connsiteY95" fmla="*/ 278842 h 542611"/>
                      <a:gd name="connsiteX96" fmla="*/ 675752 w 715945"/>
                      <a:gd name="connsiteY96" fmla="*/ 273818 h 542611"/>
                      <a:gd name="connsiteX97" fmla="*/ 695849 w 715945"/>
                      <a:gd name="connsiteY97" fmla="*/ 266281 h 542611"/>
                      <a:gd name="connsiteX98" fmla="*/ 703385 w 715945"/>
                      <a:gd name="connsiteY98" fmla="*/ 261257 h 542611"/>
                      <a:gd name="connsiteX99" fmla="*/ 713433 w 715945"/>
                      <a:gd name="connsiteY99" fmla="*/ 238648 h 542611"/>
                      <a:gd name="connsiteX100" fmla="*/ 715945 w 715945"/>
                      <a:gd name="connsiteY100" fmla="*/ 231112 h 542611"/>
                      <a:gd name="connsiteX101" fmla="*/ 710921 w 715945"/>
                      <a:gd name="connsiteY101" fmla="*/ 208503 h 542611"/>
                      <a:gd name="connsiteX102" fmla="*/ 705897 w 715945"/>
                      <a:gd name="connsiteY102" fmla="*/ 200967 h 542611"/>
                      <a:gd name="connsiteX103" fmla="*/ 698361 w 715945"/>
                      <a:gd name="connsiteY103" fmla="*/ 185895 h 542611"/>
                      <a:gd name="connsiteX104" fmla="*/ 693337 w 715945"/>
                      <a:gd name="connsiteY104" fmla="*/ 180870 h 542611"/>
                      <a:gd name="connsiteX105" fmla="*/ 680776 w 715945"/>
                      <a:gd name="connsiteY105" fmla="*/ 168310 h 542611"/>
                      <a:gd name="connsiteX106" fmla="*/ 650631 w 715945"/>
                      <a:gd name="connsiteY106" fmla="*/ 160774 h 542611"/>
                      <a:gd name="connsiteX107" fmla="*/ 633047 w 715945"/>
                      <a:gd name="connsiteY107" fmla="*/ 155750 h 542611"/>
                      <a:gd name="connsiteX108" fmla="*/ 605414 w 715945"/>
                      <a:gd name="connsiteY108" fmla="*/ 153237 h 542611"/>
                      <a:gd name="connsiteX109" fmla="*/ 532563 w 715945"/>
                      <a:gd name="connsiteY109" fmla="*/ 148213 h 542611"/>
                      <a:gd name="connsiteX110" fmla="*/ 509954 w 715945"/>
                      <a:gd name="connsiteY110" fmla="*/ 145701 h 542611"/>
                      <a:gd name="connsiteX111" fmla="*/ 504930 w 715945"/>
                      <a:gd name="connsiteY111" fmla="*/ 138165 h 542611"/>
                      <a:gd name="connsiteX112" fmla="*/ 499906 w 715945"/>
                      <a:gd name="connsiteY112" fmla="*/ 118068 h 542611"/>
                      <a:gd name="connsiteX113" fmla="*/ 497394 w 715945"/>
                      <a:gd name="connsiteY113" fmla="*/ 62802 h 542611"/>
                      <a:gd name="connsiteX114" fmla="*/ 494882 w 715945"/>
                      <a:gd name="connsiteY114" fmla="*/ 40194 h 542611"/>
                      <a:gd name="connsiteX115" fmla="*/ 492370 w 715945"/>
                      <a:gd name="connsiteY115" fmla="*/ 32657 h 542611"/>
                      <a:gd name="connsiteX116" fmla="*/ 484833 w 715945"/>
                      <a:gd name="connsiteY116" fmla="*/ 30145 h 542611"/>
                      <a:gd name="connsiteX117" fmla="*/ 477297 w 715945"/>
                      <a:gd name="connsiteY117" fmla="*/ 15073 h 542611"/>
                      <a:gd name="connsiteX118" fmla="*/ 469761 w 715945"/>
                      <a:gd name="connsiteY118" fmla="*/ 10048 h 542611"/>
                      <a:gd name="connsiteX119" fmla="*/ 462225 w 715945"/>
                      <a:gd name="connsiteY119" fmla="*/ 2512 h 542611"/>
                      <a:gd name="connsiteX120" fmla="*/ 452176 w 715945"/>
                      <a:gd name="connsiteY120" fmla="*/ 0 h 542611"/>
                      <a:gd name="connsiteX121" fmla="*/ 364253 w 715945"/>
                      <a:gd name="connsiteY121"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306475 w 715945"/>
                      <a:gd name="connsiteY8" fmla="*/ 87923 h 542611"/>
                      <a:gd name="connsiteX9" fmla="*/ 296427 w 715945"/>
                      <a:gd name="connsiteY9" fmla="*/ 100484 h 542611"/>
                      <a:gd name="connsiteX10" fmla="*/ 288890 w 715945"/>
                      <a:gd name="connsiteY10" fmla="*/ 105508 h 542611"/>
                      <a:gd name="connsiteX11" fmla="*/ 273818 w 715945"/>
                      <a:gd name="connsiteY11" fmla="*/ 110532 h 542611"/>
                      <a:gd name="connsiteX12" fmla="*/ 226088 w 715945"/>
                      <a:gd name="connsiteY12" fmla="*/ 108020 h 542611"/>
                      <a:gd name="connsiteX13" fmla="*/ 205992 w 715945"/>
                      <a:gd name="connsiteY13" fmla="*/ 102996 h 542611"/>
                      <a:gd name="connsiteX14" fmla="*/ 180871 w 715945"/>
                      <a:gd name="connsiteY14" fmla="*/ 95459 h 542611"/>
                      <a:gd name="connsiteX15" fmla="*/ 163286 w 715945"/>
                      <a:gd name="connsiteY15" fmla="*/ 90435 h 542611"/>
                      <a:gd name="connsiteX16" fmla="*/ 138165 w 715945"/>
                      <a:gd name="connsiteY16" fmla="*/ 87923 h 542611"/>
                      <a:gd name="connsiteX17" fmla="*/ 105508 w 715945"/>
                      <a:gd name="connsiteY17" fmla="*/ 90435 h 542611"/>
                      <a:gd name="connsiteX18" fmla="*/ 97972 w 715945"/>
                      <a:gd name="connsiteY18" fmla="*/ 92947 h 542611"/>
                      <a:gd name="connsiteX19" fmla="*/ 92948 w 715945"/>
                      <a:gd name="connsiteY19" fmla="*/ 97972 h 542611"/>
                      <a:gd name="connsiteX20" fmla="*/ 85411 w 715945"/>
                      <a:gd name="connsiteY20" fmla="*/ 102996 h 542611"/>
                      <a:gd name="connsiteX21" fmla="*/ 75363 w 715945"/>
                      <a:gd name="connsiteY21" fmla="*/ 118068 h 542611"/>
                      <a:gd name="connsiteX22" fmla="*/ 80387 w 715945"/>
                      <a:gd name="connsiteY22" fmla="*/ 148213 h 542611"/>
                      <a:gd name="connsiteX23" fmla="*/ 85411 w 715945"/>
                      <a:gd name="connsiteY23" fmla="*/ 155750 h 542611"/>
                      <a:gd name="connsiteX24" fmla="*/ 90436 w 715945"/>
                      <a:gd name="connsiteY24" fmla="*/ 160774 h 542611"/>
                      <a:gd name="connsiteX25" fmla="*/ 97972 w 715945"/>
                      <a:gd name="connsiteY25" fmla="*/ 175846 h 542611"/>
                      <a:gd name="connsiteX26" fmla="*/ 105508 w 715945"/>
                      <a:gd name="connsiteY26" fmla="*/ 180870 h 542611"/>
                      <a:gd name="connsiteX27" fmla="*/ 113044 w 715945"/>
                      <a:gd name="connsiteY27" fmla="*/ 195943 h 542611"/>
                      <a:gd name="connsiteX28" fmla="*/ 115556 w 715945"/>
                      <a:gd name="connsiteY28" fmla="*/ 203479 h 542611"/>
                      <a:gd name="connsiteX29" fmla="*/ 125605 w 715945"/>
                      <a:gd name="connsiteY29" fmla="*/ 213528 h 542611"/>
                      <a:gd name="connsiteX30" fmla="*/ 130629 w 715945"/>
                      <a:gd name="connsiteY30" fmla="*/ 221064 h 542611"/>
                      <a:gd name="connsiteX31" fmla="*/ 128117 w 715945"/>
                      <a:gd name="connsiteY31" fmla="*/ 256233 h 542611"/>
                      <a:gd name="connsiteX32" fmla="*/ 113044 w 715945"/>
                      <a:gd name="connsiteY32" fmla="*/ 261257 h 542611"/>
                      <a:gd name="connsiteX33" fmla="*/ 75363 w 715945"/>
                      <a:gd name="connsiteY33" fmla="*/ 263769 h 542611"/>
                      <a:gd name="connsiteX34" fmla="*/ 50242 w 715945"/>
                      <a:gd name="connsiteY34" fmla="*/ 268794 h 542611"/>
                      <a:gd name="connsiteX35" fmla="*/ 42706 w 715945"/>
                      <a:gd name="connsiteY35" fmla="*/ 273818 h 542611"/>
                      <a:gd name="connsiteX36" fmla="*/ 25121 w 715945"/>
                      <a:gd name="connsiteY36" fmla="*/ 293914 h 542611"/>
                      <a:gd name="connsiteX37" fmla="*/ 10049 w 715945"/>
                      <a:gd name="connsiteY37" fmla="*/ 314011 h 542611"/>
                      <a:gd name="connsiteX38" fmla="*/ 2512 w 715945"/>
                      <a:gd name="connsiteY38" fmla="*/ 336620 h 542611"/>
                      <a:gd name="connsiteX39" fmla="*/ 0 w 715945"/>
                      <a:gd name="connsiteY39" fmla="*/ 344156 h 542611"/>
                      <a:gd name="connsiteX40" fmla="*/ 2512 w 715945"/>
                      <a:gd name="connsiteY40" fmla="*/ 356717 h 542611"/>
                      <a:gd name="connsiteX41" fmla="*/ 7537 w 715945"/>
                      <a:gd name="connsiteY41" fmla="*/ 361741 h 542611"/>
                      <a:gd name="connsiteX42" fmla="*/ 12561 w 715945"/>
                      <a:gd name="connsiteY42" fmla="*/ 369277 h 542611"/>
                      <a:gd name="connsiteX43" fmla="*/ 20097 w 715945"/>
                      <a:gd name="connsiteY43" fmla="*/ 374301 h 542611"/>
                      <a:gd name="connsiteX44" fmla="*/ 37682 w 715945"/>
                      <a:gd name="connsiteY44" fmla="*/ 381837 h 542611"/>
                      <a:gd name="connsiteX45" fmla="*/ 72851 w 715945"/>
                      <a:gd name="connsiteY45" fmla="*/ 379325 h 542611"/>
                      <a:gd name="connsiteX46" fmla="*/ 90436 w 715945"/>
                      <a:gd name="connsiteY46" fmla="*/ 374301 h 542611"/>
                      <a:gd name="connsiteX47" fmla="*/ 97972 w 715945"/>
                      <a:gd name="connsiteY47" fmla="*/ 369277 h 542611"/>
                      <a:gd name="connsiteX48" fmla="*/ 105508 w 715945"/>
                      <a:gd name="connsiteY48" fmla="*/ 366765 h 542611"/>
                      <a:gd name="connsiteX49" fmla="*/ 123093 w 715945"/>
                      <a:gd name="connsiteY49" fmla="*/ 356717 h 542611"/>
                      <a:gd name="connsiteX50" fmla="*/ 150726 w 715945"/>
                      <a:gd name="connsiteY50" fmla="*/ 359229 h 542611"/>
                      <a:gd name="connsiteX51" fmla="*/ 158262 w 715945"/>
                      <a:gd name="connsiteY51" fmla="*/ 364253 h 542611"/>
                      <a:gd name="connsiteX52" fmla="*/ 168310 w 715945"/>
                      <a:gd name="connsiteY52" fmla="*/ 379325 h 542611"/>
                      <a:gd name="connsiteX53" fmla="*/ 173334 w 715945"/>
                      <a:gd name="connsiteY53" fmla="*/ 384350 h 542611"/>
                      <a:gd name="connsiteX54" fmla="*/ 178359 w 715945"/>
                      <a:gd name="connsiteY54" fmla="*/ 427055 h 542611"/>
                      <a:gd name="connsiteX55" fmla="*/ 188407 w 715945"/>
                      <a:gd name="connsiteY55" fmla="*/ 449664 h 542611"/>
                      <a:gd name="connsiteX56" fmla="*/ 198455 w 715945"/>
                      <a:gd name="connsiteY56" fmla="*/ 469761 h 542611"/>
                      <a:gd name="connsiteX57" fmla="*/ 200967 w 715945"/>
                      <a:gd name="connsiteY57" fmla="*/ 477297 h 542611"/>
                      <a:gd name="connsiteX58" fmla="*/ 205992 w 715945"/>
                      <a:gd name="connsiteY58" fmla="*/ 484833 h 542611"/>
                      <a:gd name="connsiteX59" fmla="*/ 213528 w 715945"/>
                      <a:gd name="connsiteY59" fmla="*/ 502418 h 542611"/>
                      <a:gd name="connsiteX60" fmla="*/ 218552 w 715945"/>
                      <a:gd name="connsiteY60" fmla="*/ 520002 h 542611"/>
                      <a:gd name="connsiteX61" fmla="*/ 223576 w 715945"/>
                      <a:gd name="connsiteY61" fmla="*/ 525027 h 542611"/>
                      <a:gd name="connsiteX62" fmla="*/ 233625 w 715945"/>
                      <a:gd name="connsiteY62" fmla="*/ 540099 h 542611"/>
                      <a:gd name="connsiteX63" fmla="*/ 243673 w 715945"/>
                      <a:gd name="connsiteY63" fmla="*/ 542611 h 542611"/>
                      <a:gd name="connsiteX64" fmla="*/ 273818 w 715945"/>
                      <a:gd name="connsiteY64" fmla="*/ 540099 h 542611"/>
                      <a:gd name="connsiteX65" fmla="*/ 296427 w 715945"/>
                      <a:gd name="connsiteY65" fmla="*/ 530051 h 542611"/>
                      <a:gd name="connsiteX66" fmla="*/ 319036 w 715945"/>
                      <a:gd name="connsiteY66" fmla="*/ 509954 h 542611"/>
                      <a:gd name="connsiteX67" fmla="*/ 331596 w 715945"/>
                      <a:gd name="connsiteY67" fmla="*/ 487345 h 542611"/>
                      <a:gd name="connsiteX68" fmla="*/ 336620 w 715945"/>
                      <a:gd name="connsiteY68" fmla="*/ 479809 h 542611"/>
                      <a:gd name="connsiteX69" fmla="*/ 341644 w 715945"/>
                      <a:gd name="connsiteY69" fmla="*/ 472273 h 542611"/>
                      <a:gd name="connsiteX70" fmla="*/ 351693 w 715945"/>
                      <a:gd name="connsiteY70" fmla="*/ 462224 h 542611"/>
                      <a:gd name="connsiteX71" fmla="*/ 356717 w 715945"/>
                      <a:gd name="connsiteY71" fmla="*/ 454688 h 542611"/>
                      <a:gd name="connsiteX72" fmla="*/ 379326 w 715945"/>
                      <a:gd name="connsiteY72" fmla="*/ 442128 h 542611"/>
                      <a:gd name="connsiteX73" fmla="*/ 386862 w 715945"/>
                      <a:gd name="connsiteY73" fmla="*/ 439616 h 542611"/>
                      <a:gd name="connsiteX74" fmla="*/ 424543 w 715945"/>
                      <a:gd name="connsiteY74" fmla="*/ 444640 h 542611"/>
                      <a:gd name="connsiteX75" fmla="*/ 432079 w 715945"/>
                      <a:gd name="connsiteY75" fmla="*/ 449664 h 542611"/>
                      <a:gd name="connsiteX76" fmla="*/ 434592 w 715945"/>
                      <a:gd name="connsiteY76" fmla="*/ 457200 h 542611"/>
                      <a:gd name="connsiteX77" fmla="*/ 452176 w 715945"/>
                      <a:gd name="connsiteY77" fmla="*/ 459712 h 542611"/>
                      <a:gd name="connsiteX78" fmla="*/ 477297 w 715945"/>
                      <a:gd name="connsiteY78" fmla="*/ 467248 h 542611"/>
                      <a:gd name="connsiteX79" fmla="*/ 492370 w 715945"/>
                      <a:gd name="connsiteY79" fmla="*/ 472273 h 542611"/>
                      <a:gd name="connsiteX80" fmla="*/ 499906 w 715945"/>
                      <a:gd name="connsiteY80" fmla="*/ 474785 h 542611"/>
                      <a:gd name="connsiteX81" fmla="*/ 542611 w 715945"/>
                      <a:gd name="connsiteY81" fmla="*/ 472273 h 542611"/>
                      <a:gd name="connsiteX82" fmla="*/ 550148 w 715945"/>
                      <a:gd name="connsiteY82" fmla="*/ 469761 h 542611"/>
                      <a:gd name="connsiteX83" fmla="*/ 572756 w 715945"/>
                      <a:gd name="connsiteY83" fmla="*/ 467248 h 542611"/>
                      <a:gd name="connsiteX84" fmla="*/ 587829 w 715945"/>
                      <a:gd name="connsiteY84" fmla="*/ 447152 h 542611"/>
                      <a:gd name="connsiteX85" fmla="*/ 595365 w 715945"/>
                      <a:gd name="connsiteY85" fmla="*/ 419519 h 542611"/>
                      <a:gd name="connsiteX86" fmla="*/ 590341 w 715945"/>
                      <a:gd name="connsiteY86" fmla="*/ 381837 h 542611"/>
                      <a:gd name="connsiteX87" fmla="*/ 585317 w 715945"/>
                      <a:gd name="connsiteY87" fmla="*/ 374301 h 542611"/>
                      <a:gd name="connsiteX88" fmla="*/ 582805 w 715945"/>
                      <a:gd name="connsiteY88" fmla="*/ 364253 h 542611"/>
                      <a:gd name="connsiteX89" fmla="*/ 580293 w 715945"/>
                      <a:gd name="connsiteY89" fmla="*/ 356717 h 542611"/>
                      <a:gd name="connsiteX90" fmla="*/ 577781 w 715945"/>
                      <a:gd name="connsiteY90" fmla="*/ 334108 h 542611"/>
                      <a:gd name="connsiteX91" fmla="*/ 585317 w 715945"/>
                      <a:gd name="connsiteY91" fmla="*/ 293914 h 542611"/>
                      <a:gd name="connsiteX92" fmla="*/ 592853 w 715945"/>
                      <a:gd name="connsiteY92" fmla="*/ 291402 h 542611"/>
                      <a:gd name="connsiteX93" fmla="*/ 633047 w 715945"/>
                      <a:gd name="connsiteY93" fmla="*/ 286378 h 542611"/>
                      <a:gd name="connsiteX94" fmla="*/ 660679 w 715945"/>
                      <a:gd name="connsiteY94" fmla="*/ 278842 h 542611"/>
                      <a:gd name="connsiteX95" fmla="*/ 675752 w 715945"/>
                      <a:gd name="connsiteY95" fmla="*/ 273818 h 542611"/>
                      <a:gd name="connsiteX96" fmla="*/ 695849 w 715945"/>
                      <a:gd name="connsiteY96" fmla="*/ 266281 h 542611"/>
                      <a:gd name="connsiteX97" fmla="*/ 703385 w 715945"/>
                      <a:gd name="connsiteY97" fmla="*/ 261257 h 542611"/>
                      <a:gd name="connsiteX98" fmla="*/ 713433 w 715945"/>
                      <a:gd name="connsiteY98" fmla="*/ 238648 h 542611"/>
                      <a:gd name="connsiteX99" fmla="*/ 715945 w 715945"/>
                      <a:gd name="connsiteY99" fmla="*/ 231112 h 542611"/>
                      <a:gd name="connsiteX100" fmla="*/ 710921 w 715945"/>
                      <a:gd name="connsiteY100" fmla="*/ 208503 h 542611"/>
                      <a:gd name="connsiteX101" fmla="*/ 705897 w 715945"/>
                      <a:gd name="connsiteY101" fmla="*/ 200967 h 542611"/>
                      <a:gd name="connsiteX102" fmla="*/ 698361 w 715945"/>
                      <a:gd name="connsiteY102" fmla="*/ 185895 h 542611"/>
                      <a:gd name="connsiteX103" fmla="*/ 693337 w 715945"/>
                      <a:gd name="connsiteY103" fmla="*/ 180870 h 542611"/>
                      <a:gd name="connsiteX104" fmla="*/ 680776 w 715945"/>
                      <a:gd name="connsiteY104" fmla="*/ 168310 h 542611"/>
                      <a:gd name="connsiteX105" fmla="*/ 650631 w 715945"/>
                      <a:gd name="connsiteY105" fmla="*/ 160774 h 542611"/>
                      <a:gd name="connsiteX106" fmla="*/ 633047 w 715945"/>
                      <a:gd name="connsiteY106" fmla="*/ 155750 h 542611"/>
                      <a:gd name="connsiteX107" fmla="*/ 605414 w 715945"/>
                      <a:gd name="connsiteY107" fmla="*/ 153237 h 542611"/>
                      <a:gd name="connsiteX108" fmla="*/ 532563 w 715945"/>
                      <a:gd name="connsiteY108" fmla="*/ 148213 h 542611"/>
                      <a:gd name="connsiteX109" fmla="*/ 509954 w 715945"/>
                      <a:gd name="connsiteY109" fmla="*/ 145701 h 542611"/>
                      <a:gd name="connsiteX110" fmla="*/ 504930 w 715945"/>
                      <a:gd name="connsiteY110" fmla="*/ 138165 h 542611"/>
                      <a:gd name="connsiteX111" fmla="*/ 499906 w 715945"/>
                      <a:gd name="connsiteY111" fmla="*/ 118068 h 542611"/>
                      <a:gd name="connsiteX112" fmla="*/ 497394 w 715945"/>
                      <a:gd name="connsiteY112" fmla="*/ 62802 h 542611"/>
                      <a:gd name="connsiteX113" fmla="*/ 494882 w 715945"/>
                      <a:gd name="connsiteY113" fmla="*/ 40194 h 542611"/>
                      <a:gd name="connsiteX114" fmla="*/ 492370 w 715945"/>
                      <a:gd name="connsiteY114" fmla="*/ 32657 h 542611"/>
                      <a:gd name="connsiteX115" fmla="*/ 484833 w 715945"/>
                      <a:gd name="connsiteY115" fmla="*/ 30145 h 542611"/>
                      <a:gd name="connsiteX116" fmla="*/ 477297 w 715945"/>
                      <a:gd name="connsiteY116" fmla="*/ 15073 h 542611"/>
                      <a:gd name="connsiteX117" fmla="*/ 469761 w 715945"/>
                      <a:gd name="connsiteY117" fmla="*/ 10048 h 542611"/>
                      <a:gd name="connsiteX118" fmla="*/ 462225 w 715945"/>
                      <a:gd name="connsiteY118" fmla="*/ 2512 h 542611"/>
                      <a:gd name="connsiteX119" fmla="*/ 452176 w 715945"/>
                      <a:gd name="connsiteY119" fmla="*/ 0 h 542611"/>
                      <a:gd name="connsiteX120" fmla="*/ 364253 w 715945"/>
                      <a:gd name="connsiteY120"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306475 w 715945"/>
                      <a:gd name="connsiteY8" fmla="*/ 87923 h 542611"/>
                      <a:gd name="connsiteX9" fmla="*/ 296427 w 715945"/>
                      <a:gd name="connsiteY9" fmla="*/ 100484 h 542611"/>
                      <a:gd name="connsiteX10" fmla="*/ 288890 w 715945"/>
                      <a:gd name="connsiteY10" fmla="*/ 105508 h 542611"/>
                      <a:gd name="connsiteX11" fmla="*/ 273818 w 715945"/>
                      <a:gd name="connsiteY11" fmla="*/ 110532 h 542611"/>
                      <a:gd name="connsiteX12" fmla="*/ 226088 w 715945"/>
                      <a:gd name="connsiteY12" fmla="*/ 108020 h 542611"/>
                      <a:gd name="connsiteX13" fmla="*/ 205992 w 715945"/>
                      <a:gd name="connsiteY13" fmla="*/ 102996 h 542611"/>
                      <a:gd name="connsiteX14" fmla="*/ 180871 w 715945"/>
                      <a:gd name="connsiteY14" fmla="*/ 95459 h 542611"/>
                      <a:gd name="connsiteX15" fmla="*/ 163286 w 715945"/>
                      <a:gd name="connsiteY15" fmla="*/ 90435 h 542611"/>
                      <a:gd name="connsiteX16" fmla="*/ 138165 w 715945"/>
                      <a:gd name="connsiteY16" fmla="*/ 87923 h 542611"/>
                      <a:gd name="connsiteX17" fmla="*/ 105508 w 715945"/>
                      <a:gd name="connsiteY17" fmla="*/ 90435 h 542611"/>
                      <a:gd name="connsiteX18" fmla="*/ 97972 w 715945"/>
                      <a:gd name="connsiteY18" fmla="*/ 92947 h 542611"/>
                      <a:gd name="connsiteX19" fmla="*/ 92948 w 715945"/>
                      <a:gd name="connsiteY19" fmla="*/ 97972 h 542611"/>
                      <a:gd name="connsiteX20" fmla="*/ 85411 w 715945"/>
                      <a:gd name="connsiteY20" fmla="*/ 102996 h 542611"/>
                      <a:gd name="connsiteX21" fmla="*/ 75363 w 715945"/>
                      <a:gd name="connsiteY21" fmla="*/ 118068 h 542611"/>
                      <a:gd name="connsiteX22" fmla="*/ 80387 w 715945"/>
                      <a:gd name="connsiteY22" fmla="*/ 148213 h 542611"/>
                      <a:gd name="connsiteX23" fmla="*/ 85411 w 715945"/>
                      <a:gd name="connsiteY23" fmla="*/ 155750 h 542611"/>
                      <a:gd name="connsiteX24" fmla="*/ 90436 w 715945"/>
                      <a:gd name="connsiteY24" fmla="*/ 160774 h 542611"/>
                      <a:gd name="connsiteX25" fmla="*/ 97972 w 715945"/>
                      <a:gd name="connsiteY25" fmla="*/ 175846 h 542611"/>
                      <a:gd name="connsiteX26" fmla="*/ 105508 w 715945"/>
                      <a:gd name="connsiteY26" fmla="*/ 180870 h 542611"/>
                      <a:gd name="connsiteX27" fmla="*/ 113044 w 715945"/>
                      <a:gd name="connsiteY27" fmla="*/ 195943 h 542611"/>
                      <a:gd name="connsiteX28" fmla="*/ 115556 w 715945"/>
                      <a:gd name="connsiteY28" fmla="*/ 203479 h 542611"/>
                      <a:gd name="connsiteX29" fmla="*/ 125605 w 715945"/>
                      <a:gd name="connsiteY29" fmla="*/ 213528 h 542611"/>
                      <a:gd name="connsiteX30" fmla="*/ 130629 w 715945"/>
                      <a:gd name="connsiteY30" fmla="*/ 221064 h 542611"/>
                      <a:gd name="connsiteX31" fmla="*/ 128117 w 715945"/>
                      <a:gd name="connsiteY31" fmla="*/ 256233 h 542611"/>
                      <a:gd name="connsiteX32" fmla="*/ 113044 w 715945"/>
                      <a:gd name="connsiteY32" fmla="*/ 261257 h 542611"/>
                      <a:gd name="connsiteX33" fmla="*/ 75363 w 715945"/>
                      <a:gd name="connsiteY33" fmla="*/ 263769 h 542611"/>
                      <a:gd name="connsiteX34" fmla="*/ 50242 w 715945"/>
                      <a:gd name="connsiteY34" fmla="*/ 268794 h 542611"/>
                      <a:gd name="connsiteX35" fmla="*/ 25121 w 715945"/>
                      <a:gd name="connsiteY35" fmla="*/ 293914 h 542611"/>
                      <a:gd name="connsiteX36" fmla="*/ 10049 w 715945"/>
                      <a:gd name="connsiteY36" fmla="*/ 314011 h 542611"/>
                      <a:gd name="connsiteX37" fmla="*/ 2512 w 715945"/>
                      <a:gd name="connsiteY37" fmla="*/ 336620 h 542611"/>
                      <a:gd name="connsiteX38" fmla="*/ 0 w 715945"/>
                      <a:gd name="connsiteY38" fmla="*/ 344156 h 542611"/>
                      <a:gd name="connsiteX39" fmla="*/ 2512 w 715945"/>
                      <a:gd name="connsiteY39" fmla="*/ 356717 h 542611"/>
                      <a:gd name="connsiteX40" fmla="*/ 7537 w 715945"/>
                      <a:gd name="connsiteY40" fmla="*/ 361741 h 542611"/>
                      <a:gd name="connsiteX41" fmla="*/ 12561 w 715945"/>
                      <a:gd name="connsiteY41" fmla="*/ 369277 h 542611"/>
                      <a:gd name="connsiteX42" fmla="*/ 20097 w 715945"/>
                      <a:gd name="connsiteY42" fmla="*/ 374301 h 542611"/>
                      <a:gd name="connsiteX43" fmla="*/ 37682 w 715945"/>
                      <a:gd name="connsiteY43" fmla="*/ 381837 h 542611"/>
                      <a:gd name="connsiteX44" fmla="*/ 72851 w 715945"/>
                      <a:gd name="connsiteY44" fmla="*/ 379325 h 542611"/>
                      <a:gd name="connsiteX45" fmla="*/ 90436 w 715945"/>
                      <a:gd name="connsiteY45" fmla="*/ 374301 h 542611"/>
                      <a:gd name="connsiteX46" fmla="*/ 97972 w 715945"/>
                      <a:gd name="connsiteY46" fmla="*/ 369277 h 542611"/>
                      <a:gd name="connsiteX47" fmla="*/ 105508 w 715945"/>
                      <a:gd name="connsiteY47" fmla="*/ 366765 h 542611"/>
                      <a:gd name="connsiteX48" fmla="*/ 123093 w 715945"/>
                      <a:gd name="connsiteY48" fmla="*/ 356717 h 542611"/>
                      <a:gd name="connsiteX49" fmla="*/ 150726 w 715945"/>
                      <a:gd name="connsiteY49" fmla="*/ 359229 h 542611"/>
                      <a:gd name="connsiteX50" fmla="*/ 158262 w 715945"/>
                      <a:gd name="connsiteY50" fmla="*/ 364253 h 542611"/>
                      <a:gd name="connsiteX51" fmla="*/ 168310 w 715945"/>
                      <a:gd name="connsiteY51" fmla="*/ 379325 h 542611"/>
                      <a:gd name="connsiteX52" fmla="*/ 173334 w 715945"/>
                      <a:gd name="connsiteY52" fmla="*/ 384350 h 542611"/>
                      <a:gd name="connsiteX53" fmla="*/ 178359 w 715945"/>
                      <a:gd name="connsiteY53" fmla="*/ 427055 h 542611"/>
                      <a:gd name="connsiteX54" fmla="*/ 188407 w 715945"/>
                      <a:gd name="connsiteY54" fmla="*/ 449664 h 542611"/>
                      <a:gd name="connsiteX55" fmla="*/ 198455 w 715945"/>
                      <a:gd name="connsiteY55" fmla="*/ 469761 h 542611"/>
                      <a:gd name="connsiteX56" fmla="*/ 200967 w 715945"/>
                      <a:gd name="connsiteY56" fmla="*/ 477297 h 542611"/>
                      <a:gd name="connsiteX57" fmla="*/ 205992 w 715945"/>
                      <a:gd name="connsiteY57" fmla="*/ 484833 h 542611"/>
                      <a:gd name="connsiteX58" fmla="*/ 213528 w 715945"/>
                      <a:gd name="connsiteY58" fmla="*/ 502418 h 542611"/>
                      <a:gd name="connsiteX59" fmla="*/ 218552 w 715945"/>
                      <a:gd name="connsiteY59" fmla="*/ 520002 h 542611"/>
                      <a:gd name="connsiteX60" fmla="*/ 223576 w 715945"/>
                      <a:gd name="connsiteY60" fmla="*/ 525027 h 542611"/>
                      <a:gd name="connsiteX61" fmla="*/ 233625 w 715945"/>
                      <a:gd name="connsiteY61" fmla="*/ 540099 h 542611"/>
                      <a:gd name="connsiteX62" fmla="*/ 243673 w 715945"/>
                      <a:gd name="connsiteY62" fmla="*/ 542611 h 542611"/>
                      <a:gd name="connsiteX63" fmla="*/ 273818 w 715945"/>
                      <a:gd name="connsiteY63" fmla="*/ 540099 h 542611"/>
                      <a:gd name="connsiteX64" fmla="*/ 296427 w 715945"/>
                      <a:gd name="connsiteY64" fmla="*/ 530051 h 542611"/>
                      <a:gd name="connsiteX65" fmla="*/ 319036 w 715945"/>
                      <a:gd name="connsiteY65" fmla="*/ 509954 h 542611"/>
                      <a:gd name="connsiteX66" fmla="*/ 331596 w 715945"/>
                      <a:gd name="connsiteY66" fmla="*/ 487345 h 542611"/>
                      <a:gd name="connsiteX67" fmla="*/ 336620 w 715945"/>
                      <a:gd name="connsiteY67" fmla="*/ 479809 h 542611"/>
                      <a:gd name="connsiteX68" fmla="*/ 341644 w 715945"/>
                      <a:gd name="connsiteY68" fmla="*/ 472273 h 542611"/>
                      <a:gd name="connsiteX69" fmla="*/ 351693 w 715945"/>
                      <a:gd name="connsiteY69" fmla="*/ 462224 h 542611"/>
                      <a:gd name="connsiteX70" fmla="*/ 356717 w 715945"/>
                      <a:gd name="connsiteY70" fmla="*/ 454688 h 542611"/>
                      <a:gd name="connsiteX71" fmla="*/ 379326 w 715945"/>
                      <a:gd name="connsiteY71" fmla="*/ 442128 h 542611"/>
                      <a:gd name="connsiteX72" fmla="*/ 386862 w 715945"/>
                      <a:gd name="connsiteY72" fmla="*/ 439616 h 542611"/>
                      <a:gd name="connsiteX73" fmla="*/ 424543 w 715945"/>
                      <a:gd name="connsiteY73" fmla="*/ 444640 h 542611"/>
                      <a:gd name="connsiteX74" fmla="*/ 432079 w 715945"/>
                      <a:gd name="connsiteY74" fmla="*/ 449664 h 542611"/>
                      <a:gd name="connsiteX75" fmla="*/ 434592 w 715945"/>
                      <a:gd name="connsiteY75" fmla="*/ 457200 h 542611"/>
                      <a:gd name="connsiteX76" fmla="*/ 452176 w 715945"/>
                      <a:gd name="connsiteY76" fmla="*/ 459712 h 542611"/>
                      <a:gd name="connsiteX77" fmla="*/ 477297 w 715945"/>
                      <a:gd name="connsiteY77" fmla="*/ 467248 h 542611"/>
                      <a:gd name="connsiteX78" fmla="*/ 492370 w 715945"/>
                      <a:gd name="connsiteY78" fmla="*/ 472273 h 542611"/>
                      <a:gd name="connsiteX79" fmla="*/ 499906 w 715945"/>
                      <a:gd name="connsiteY79" fmla="*/ 474785 h 542611"/>
                      <a:gd name="connsiteX80" fmla="*/ 542611 w 715945"/>
                      <a:gd name="connsiteY80" fmla="*/ 472273 h 542611"/>
                      <a:gd name="connsiteX81" fmla="*/ 550148 w 715945"/>
                      <a:gd name="connsiteY81" fmla="*/ 469761 h 542611"/>
                      <a:gd name="connsiteX82" fmla="*/ 572756 w 715945"/>
                      <a:gd name="connsiteY82" fmla="*/ 467248 h 542611"/>
                      <a:gd name="connsiteX83" fmla="*/ 587829 w 715945"/>
                      <a:gd name="connsiteY83" fmla="*/ 447152 h 542611"/>
                      <a:gd name="connsiteX84" fmla="*/ 595365 w 715945"/>
                      <a:gd name="connsiteY84" fmla="*/ 419519 h 542611"/>
                      <a:gd name="connsiteX85" fmla="*/ 590341 w 715945"/>
                      <a:gd name="connsiteY85" fmla="*/ 381837 h 542611"/>
                      <a:gd name="connsiteX86" fmla="*/ 585317 w 715945"/>
                      <a:gd name="connsiteY86" fmla="*/ 374301 h 542611"/>
                      <a:gd name="connsiteX87" fmla="*/ 582805 w 715945"/>
                      <a:gd name="connsiteY87" fmla="*/ 364253 h 542611"/>
                      <a:gd name="connsiteX88" fmla="*/ 580293 w 715945"/>
                      <a:gd name="connsiteY88" fmla="*/ 356717 h 542611"/>
                      <a:gd name="connsiteX89" fmla="*/ 577781 w 715945"/>
                      <a:gd name="connsiteY89" fmla="*/ 334108 h 542611"/>
                      <a:gd name="connsiteX90" fmla="*/ 585317 w 715945"/>
                      <a:gd name="connsiteY90" fmla="*/ 293914 h 542611"/>
                      <a:gd name="connsiteX91" fmla="*/ 592853 w 715945"/>
                      <a:gd name="connsiteY91" fmla="*/ 291402 h 542611"/>
                      <a:gd name="connsiteX92" fmla="*/ 633047 w 715945"/>
                      <a:gd name="connsiteY92" fmla="*/ 286378 h 542611"/>
                      <a:gd name="connsiteX93" fmla="*/ 660679 w 715945"/>
                      <a:gd name="connsiteY93" fmla="*/ 278842 h 542611"/>
                      <a:gd name="connsiteX94" fmla="*/ 675752 w 715945"/>
                      <a:gd name="connsiteY94" fmla="*/ 273818 h 542611"/>
                      <a:gd name="connsiteX95" fmla="*/ 695849 w 715945"/>
                      <a:gd name="connsiteY95" fmla="*/ 266281 h 542611"/>
                      <a:gd name="connsiteX96" fmla="*/ 703385 w 715945"/>
                      <a:gd name="connsiteY96" fmla="*/ 261257 h 542611"/>
                      <a:gd name="connsiteX97" fmla="*/ 713433 w 715945"/>
                      <a:gd name="connsiteY97" fmla="*/ 238648 h 542611"/>
                      <a:gd name="connsiteX98" fmla="*/ 715945 w 715945"/>
                      <a:gd name="connsiteY98" fmla="*/ 231112 h 542611"/>
                      <a:gd name="connsiteX99" fmla="*/ 710921 w 715945"/>
                      <a:gd name="connsiteY99" fmla="*/ 208503 h 542611"/>
                      <a:gd name="connsiteX100" fmla="*/ 705897 w 715945"/>
                      <a:gd name="connsiteY100" fmla="*/ 200967 h 542611"/>
                      <a:gd name="connsiteX101" fmla="*/ 698361 w 715945"/>
                      <a:gd name="connsiteY101" fmla="*/ 185895 h 542611"/>
                      <a:gd name="connsiteX102" fmla="*/ 693337 w 715945"/>
                      <a:gd name="connsiteY102" fmla="*/ 180870 h 542611"/>
                      <a:gd name="connsiteX103" fmla="*/ 680776 w 715945"/>
                      <a:gd name="connsiteY103" fmla="*/ 168310 h 542611"/>
                      <a:gd name="connsiteX104" fmla="*/ 650631 w 715945"/>
                      <a:gd name="connsiteY104" fmla="*/ 160774 h 542611"/>
                      <a:gd name="connsiteX105" fmla="*/ 633047 w 715945"/>
                      <a:gd name="connsiteY105" fmla="*/ 155750 h 542611"/>
                      <a:gd name="connsiteX106" fmla="*/ 605414 w 715945"/>
                      <a:gd name="connsiteY106" fmla="*/ 153237 h 542611"/>
                      <a:gd name="connsiteX107" fmla="*/ 532563 w 715945"/>
                      <a:gd name="connsiteY107" fmla="*/ 148213 h 542611"/>
                      <a:gd name="connsiteX108" fmla="*/ 509954 w 715945"/>
                      <a:gd name="connsiteY108" fmla="*/ 145701 h 542611"/>
                      <a:gd name="connsiteX109" fmla="*/ 504930 w 715945"/>
                      <a:gd name="connsiteY109" fmla="*/ 138165 h 542611"/>
                      <a:gd name="connsiteX110" fmla="*/ 499906 w 715945"/>
                      <a:gd name="connsiteY110" fmla="*/ 118068 h 542611"/>
                      <a:gd name="connsiteX111" fmla="*/ 497394 w 715945"/>
                      <a:gd name="connsiteY111" fmla="*/ 62802 h 542611"/>
                      <a:gd name="connsiteX112" fmla="*/ 494882 w 715945"/>
                      <a:gd name="connsiteY112" fmla="*/ 40194 h 542611"/>
                      <a:gd name="connsiteX113" fmla="*/ 492370 w 715945"/>
                      <a:gd name="connsiteY113" fmla="*/ 32657 h 542611"/>
                      <a:gd name="connsiteX114" fmla="*/ 484833 w 715945"/>
                      <a:gd name="connsiteY114" fmla="*/ 30145 h 542611"/>
                      <a:gd name="connsiteX115" fmla="*/ 477297 w 715945"/>
                      <a:gd name="connsiteY115" fmla="*/ 15073 h 542611"/>
                      <a:gd name="connsiteX116" fmla="*/ 469761 w 715945"/>
                      <a:gd name="connsiteY116" fmla="*/ 10048 h 542611"/>
                      <a:gd name="connsiteX117" fmla="*/ 462225 w 715945"/>
                      <a:gd name="connsiteY117" fmla="*/ 2512 h 542611"/>
                      <a:gd name="connsiteX118" fmla="*/ 452176 w 715945"/>
                      <a:gd name="connsiteY118" fmla="*/ 0 h 542611"/>
                      <a:gd name="connsiteX119" fmla="*/ 364253 w 715945"/>
                      <a:gd name="connsiteY119"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296427 w 715945"/>
                      <a:gd name="connsiteY8" fmla="*/ 100484 h 542611"/>
                      <a:gd name="connsiteX9" fmla="*/ 288890 w 715945"/>
                      <a:gd name="connsiteY9" fmla="*/ 105508 h 542611"/>
                      <a:gd name="connsiteX10" fmla="*/ 273818 w 715945"/>
                      <a:gd name="connsiteY10" fmla="*/ 110532 h 542611"/>
                      <a:gd name="connsiteX11" fmla="*/ 226088 w 715945"/>
                      <a:gd name="connsiteY11" fmla="*/ 108020 h 542611"/>
                      <a:gd name="connsiteX12" fmla="*/ 205992 w 715945"/>
                      <a:gd name="connsiteY12" fmla="*/ 102996 h 542611"/>
                      <a:gd name="connsiteX13" fmla="*/ 180871 w 715945"/>
                      <a:gd name="connsiteY13" fmla="*/ 95459 h 542611"/>
                      <a:gd name="connsiteX14" fmla="*/ 163286 w 715945"/>
                      <a:gd name="connsiteY14" fmla="*/ 90435 h 542611"/>
                      <a:gd name="connsiteX15" fmla="*/ 138165 w 715945"/>
                      <a:gd name="connsiteY15" fmla="*/ 87923 h 542611"/>
                      <a:gd name="connsiteX16" fmla="*/ 105508 w 715945"/>
                      <a:gd name="connsiteY16" fmla="*/ 90435 h 542611"/>
                      <a:gd name="connsiteX17" fmla="*/ 97972 w 715945"/>
                      <a:gd name="connsiteY17" fmla="*/ 92947 h 542611"/>
                      <a:gd name="connsiteX18" fmla="*/ 92948 w 715945"/>
                      <a:gd name="connsiteY18" fmla="*/ 97972 h 542611"/>
                      <a:gd name="connsiteX19" fmla="*/ 85411 w 715945"/>
                      <a:gd name="connsiteY19" fmla="*/ 102996 h 542611"/>
                      <a:gd name="connsiteX20" fmla="*/ 75363 w 715945"/>
                      <a:gd name="connsiteY20" fmla="*/ 118068 h 542611"/>
                      <a:gd name="connsiteX21" fmla="*/ 80387 w 715945"/>
                      <a:gd name="connsiteY21" fmla="*/ 148213 h 542611"/>
                      <a:gd name="connsiteX22" fmla="*/ 85411 w 715945"/>
                      <a:gd name="connsiteY22" fmla="*/ 155750 h 542611"/>
                      <a:gd name="connsiteX23" fmla="*/ 90436 w 715945"/>
                      <a:gd name="connsiteY23" fmla="*/ 160774 h 542611"/>
                      <a:gd name="connsiteX24" fmla="*/ 97972 w 715945"/>
                      <a:gd name="connsiteY24" fmla="*/ 175846 h 542611"/>
                      <a:gd name="connsiteX25" fmla="*/ 105508 w 715945"/>
                      <a:gd name="connsiteY25" fmla="*/ 180870 h 542611"/>
                      <a:gd name="connsiteX26" fmla="*/ 113044 w 715945"/>
                      <a:gd name="connsiteY26" fmla="*/ 195943 h 542611"/>
                      <a:gd name="connsiteX27" fmla="*/ 115556 w 715945"/>
                      <a:gd name="connsiteY27" fmla="*/ 203479 h 542611"/>
                      <a:gd name="connsiteX28" fmla="*/ 125605 w 715945"/>
                      <a:gd name="connsiteY28" fmla="*/ 213528 h 542611"/>
                      <a:gd name="connsiteX29" fmla="*/ 130629 w 715945"/>
                      <a:gd name="connsiteY29" fmla="*/ 221064 h 542611"/>
                      <a:gd name="connsiteX30" fmla="*/ 128117 w 715945"/>
                      <a:gd name="connsiteY30" fmla="*/ 256233 h 542611"/>
                      <a:gd name="connsiteX31" fmla="*/ 113044 w 715945"/>
                      <a:gd name="connsiteY31" fmla="*/ 261257 h 542611"/>
                      <a:gd name="connsiteX32" fmla="*/ 75363 w 715945"/>
                      <a:gd name="connsiteY32" fmla="*/ 263769 h 542611"/>
                      <a:gd name="connsiteX33" fmla="*/ 50242 w 715945"/>
                      <a:gd name="connsiteY33" fmla="*/ 268794 h 542611"/>
                      <a:gd name="connsiteX34" fmla="*/ 25121 w 715945"/>
                      <a:gd name="connsiteY34" fmla="*/ 293914 h 542611"/>
                      <a:gd name="connsiteX35" fmla="*/ 10049 w 715945"/>
                      <a:gd name="connsiteY35" fmla="*/ 314011 h 542611"/>
                      <a:gd name="connsiteX36" fmla="*/ 2512 w 715945"/>
                      <a:gd name="connsiteY36" fmla="*/ 336620 h 542611"/>
                      <a:gd name="connsiteX37" fmla="*/ 0 w 715945"/>
                      <a:gd name="connsiteY37" fmla="*/ 344156 h 542611"/>
                      <a:gd name="connsiteX38" fmla="*/ 2512 w 715945"/>
                      <a:gd name="connsiteY38" fmla="*/ 356717 h 542611"/>
                      <a:gd name="connsiteX39" fmla="*/ 7537 w 715945"/>
                      <a:gd name="connsiteY39" fmla="*/ 361741 h 542611"/>
                      <a:gd name="connsiteX40" fmla="*/ 12561 w 715945"/>
                      <a:gd name="connsiteY40" fmla="*/ 369277 h 542611"/>
                      <a:gd name="connsiteX41" fmla="*/ 20097 w 715945"/>
                      <a:gd name="connsiteY41" fmla="*/ 374301 h 542611"/>
                      <a:gd name="connsiteX42" fmla="*/ 37682 w 715945"/>
                      <a:gd name="connsiteY42" fmla="*/ 381837 h 542611"/>
                      <a:gd name="connsiteX43" fmla="*/ 72851 w 715945"/>
                      <a:gd name="connsiteY43" fmla="*/ 379325 h 542611"/>
                      <a:gd name="connsiteX44" fmla="*/ 90436 w 715945"/>
                      <a:gd name="connsiteY44" fmla="*/ 374301 h 542611"/>
                      <a:gd name="connsiteX45" fmla="*/ 97972 w 715945"/>
                      <a:gd name="connsiteY45" fmla="*/ 369277 h 542611"/>
                      <a:gd name="connsiteX46" fmla="*/ 105508 w 715945"/>
                      <a:gd name="connsiteY46" fmla="*/ 366765 h 542611"/>
                      <a:gd name="connsiteX47" fmla="*/ 123093 w 715945"/>
                      <a:gd name="connsiteY47" fmla="*/ 356717 h 542611"/>
                      <a:gd name="connsiteX48" fmla="*/ 150726 w 715945"/>
                      <a:gd name="connsiteY48" fmla="*/ 359229 h 542611"/>
                      <a:gd name="connsiteX49" fmla="*/ 158262 w 715945"/>
                      <a:gd name="connsiteY49" fmla="*/ 364253 h 542611"/>
                      <a:gd name="connsiteX50" fmla="*/ 168310 w 715945"/>
                      <a:gd name="connsiteY50" fmla="*/ 379325 h 542611"/>
                      <a:gd name="connsiteX51" fmla="*/ 173334 w 715945"/>
                      <a:gd name="connsiteY51" fmla="*/ 384350 h 542611"/>
                      <a:gd name="connsiteX52" fmla="*/ 178359 w 715945"/>
                      <a:gd name="connsiteY52" fmla="*/ 427055 h 542611"/>
                      <a:gd name="connsiteX53" fmla="*/ 188407 w 715945"/>
                      <a:gd name="connsiteY53" fmla="*/ 449664 h 542611"/>
                      <a:gd name="connsiteX54" fmla="*/ 198455 w 715945"/>
                      <a:gd name="connsiteY54" fmla="*/ 469761 h 542611"/>
                      <a:gd name="connsiteX55" fmla="*/ 200967 w 715945"/>
                      <a:gd name="connsiteY55" fmla="*/ 477297 h 542611"/>
                      <a:gd name="connsiteX56" fmla="*/ 205992 w 715945"/>
                      <a:gd name="connsiteY56" fmla="*/ 484833 h 542611"/>
                      <a:gd name="connsiteX57" fmla="*/ 213528 w 715945"/>
                      <a:gd name="connsiteY57" fmla="*/ 502418 h 542611"/>
                      <a:gd name="connsiteX58" fmla="*/ 218552 w 715945"/>
                      <a:gd name="connsiteY58" fmla="*/ 520002 h 542611"/>
                      <a:gd name="connsiteX59" fmla="*/ 223576 w 715945"/>
                      <a:gd name="connsiteY59" fmla="*/ 525027 h 542611"/>
                      <a:gd name="connsiteX60" fmla="*/ 233625 w 715945"/>
                      <a:gd name="connsiteY60" fmla="*/ 540099 h 542611"/>
                      <a:gd name="connsiteX61" fmla="*/ 243673 w 715945"/>
                      <a:gd name="connsiteY61" fmla="*/ 542611 h 542611"/>
                      <a:gd name="connsiteX62" fmla="*/ 273818 w 715945"/>
                      <a:gd name="connsiteY62" fmla="*/ 540099 h 542611"/>
                      <a:gd name="connsiteX63" fmla="*/ 296427 w 715945"/>
                      <a:gd name="connsiteY63" fmla="*/ 530051 h 542611"/>
                      <a:gd name="connsiteX64" fmla="*/ 319036 w 715945"/>
                      <a:gd name="connsiteY64" fmla="*/ 509954 h 542611"/>
                      <a:gd name="connsiteX65" fmla="*/ 331596 w 715945"/>
                      <a:gd name="connsiteY65" fmla="*/ 487345 h 542611"/>
                      <a:gd name="connsiteX66" fmla="*/ 336620 w 715945"/>
                      <a:gd name="connsiteY66" fmla="*/ 479809 h 542611"/>
                      <a:gd name="connsiteX67" fmla="*/ 341644 w 715945"/>
                      <a:gd name="connsiteY67" fmla="*/ 472273 h 542611"/>
                      <a:gd name="connsiteX68" fmla="*/ 351693 w 715945"/>
                      <a:gd name="connsiteY68" fmla="*/ 462224 h 542611"/>
                      <a:gd name="connsiteX69" fmla="*/ 356717 w 715945"/>
                      <a:gd name="connsiteY69" fmla="*/ 454688 h 542611"/>
                      <a:gd name="connsiteX70" fmla="*/ 379326 w 715945"/>
                      <a:gd name="connsiteY70" fmla="*/ 442128 h 542611"/>
                      <a:gd name="connsiteX71" fmla="*/ 386862 w 715945"/>
                      <a:gd name="connsiteY71" fmla="*/ 439616 h 542611"/>
                      <a:gd name="connsiteX72" fmla="*/ 424543 w 715945"/>
                      <a:gd name="connsiteY72" fmla="*/ 444640 h 542611"/>
                      <a:gd name="connsiteX73" fmla="*/ 432079 w 715945"/>
                      <a:gd name="connsiteY73" fmla="*/ 449664 h 542611"/>
                      <a:gd name="connsiteX74" fmla="*/ 434592 w 715945"/>
                      <a:gd name="connsiteY74" fmla="*/ 457200 h 542611"/>
                      <a:gd name="connsiteX75" fmla="*/ 452176 w 715945"/>
                      <a:gd name="connsiteY75" fmla="*/ 459712 h 542611"/>
                      <a:gd name="connsiteX76" fmla="*/ 477297 w 715945"/>
                      <a:gd name="connsiteY76" fmla="*/ 467248 h 542611"/>
                      <a:gd name="connsiteX77" fmla="*/ 492370 w 715945"/>
                      <a:gd name="connsiteY77" fmla="*/ 472273 h 542611"/>
                      <a:gd name="connsiteX78" fmla="*/ 499906 w 715945"/>
                      <a:gd name="connsiteY78" fmla="*/ 474785 h 542611"/>
                      <a:gd name="connsiteX79" fmla="*/ 542611 w 715945"/>
                      <a:gd name="connsiteY79" fmla="*/ 472273 h 542611"/>
                      <a:gd name="connsiteX80" fmla="*/ 550148 w 715945"/>
                      <a:gd name="connsiteY80" fmla="*/ 469761 h 542611"/>
                      <a:gd name="connsiteX81" fmla="*/ 572756 w 715945"/>
                      <a:gd name="connsiteY81" fmla="*/ 467248 h 542611"/>
                      <a:gd name="connsiteX82" fmla="*/ 587829 w 715945"/>
                      <a:gd name="connsiteY82" fmla="*/ 447152 h 542611"/>
                      <a:gd name="connsiteX83" fmla="*/ 595365 w 715945"/>
                      <a:gd name="connsiteY83" fmla="*/ 419519 h 542611"/>
                      <a:gd name="connsiteX84" fmla="*/ 590341 w 715945"/>
                      <a:gd name="connsiteY84" fmla="*/ 381837 h 542611"/>
                      <a:gd name="connsiteX85" fmla="*/ 585317 w 715945"/>
                      <a:gd name="connsiteY85" fmla="*/ 374301 h 542611"/>
                      <a:gd name="connsiteX86" fmla="*/ 582805 w 715945"/>
                      <a:gd name="connsiteY86" fmla="*/ 364253 h 542611"/>
                      <a:gd name="connsiteX87" fmla="*/ 580293 w 715945"/>
                      <a:gd name="connsiteY87" fmla="*/ 356717 h 542611"/>
                      <a:gd name="connsiteX88" fmla="*/ 577781 w 715945"/>
                      <a:gd name="connsiteY88" fmla="*/ 334108 h 542611"/>
                      <a:gd name="connsiteX89" fmla="*/ 585317 w 715945"/>
                      <a:gd name="connsiteY89" fmla="*/ 293914 h 542611"/>
                      <a:gd name="connsiteX90" fmla="*/ 592853 w 715945"/>
                      <a:gd name="connsiteY90" fmla="*/ 291402 h 542611"/>
                      <a:gd name="connsiteX91" fmla="*/ 633047 w 715945"/>
                      <a:gd name="connsiteY91" fmla="*/ 286378 h 542611"/>
                      <a:gd name="connsiteX92" fmla="*/ 660679 w 715945"/>
                      <a:gd name="connsiteY92" fmla="*/ 278842 h 542611"/>
                      <a:gd name="connsiteX93" fmla="*/ 675752 w 715945"/>
                      <a:gd name="connsiteY93" fmla="*/ 273818 h 542611"/>
                      <a:gd name="connsiteX94" fmla="*/ 695849 w 715945"/>
                      <a:gd name="connsiteY94" fmla="*/ 266281 h 542611"/>
                      <a:gd name="connsiteX95" fmla="*/ 703385 w 715945"/>
                      <a:gd name="connsiteY95" fmla="*/ 261257 h 542611"/>
                      <a:gd name="connsiteX96" fmla="*/ 713433 w 715945"/>
                      <a:gd name="connsiteY96" fmla="*/ 238648 h 542611"/>
                      <a:gd name="connsiteX97" fmla="*/ 715945 w 715945"/>
                      <a:gd name="connsiteY97" fmla="*/ 231112 h 542611"/>
                      <a:gd name="connsiteX98" fmla="*/ 710921 w 715945"/>
                      <a:gd name="connsiteY98" fmla="*/ 208503 h 542611"/>
                      <a:gd name="connsiteX99" fmla="*/ 705897 w 715945"/>
                      <a:gd name="connsiteY99" fmla="*/ 200967 h 542611"/>
                      <a:gd name="connsiteX100" fmla="*/ 698361 w 715945"/>
                      <a:gd name="connsiteY100" fmla="*/ 185895 h 542611"/>
                      <a:gd name="connsiteX101" fmla="*/ 693337 w 715945"/>
                      <a:gd name="connsiteY101" fmla="*/ 180870 h 542611"/>
                      <a:gd name="connsiteX102" fmla="*/ 680776 w 715945"/>
                      <a:gd name="connsiteY102" fmla="*/ 168310 h 542611"/>
                      <a:gd name="connsiteX103" fmla="*/ 650631 w 715945"/>
                      <a:gd name="connsiteY103" fmla="*/ 160774 h 542611"/>
                      <a:gd name="connsiteX104" fmla="*/ 633047 w 715945"/>
                      <a:gd name="connsiteY104" fmla="*/ 155750 h 542611"/>
                      <a:gd name="connsiteX105" fmla="*/ 605414 w 715945"/>
                      <a:gd name="connsiteY105" fmla="*/ 153237 h 542611"/>
                      <a:gd name="connsiteX106" fmla="*/ 532563 w 715945"/>
                      <a:gd name="connsiteY106" fmla="*/ 148213 h 542611"/>
                      <a:gd name="connsiteX107" fmla="*/ 509954 w 715945"/>
                      <a:gd name="connsiteY107" fmla="*/ 145701 h 542611"/>
                      <a:gd name="connsiteX108" fmla="*/ 504930 w 715945"/>
                      <a:gd name="connsiteY108" fmla="*/ 138165 h 542611"/>
                      <a:gd name="connsiteX109" fmla="*/ 499906 w 715945"/>
                      <a:gd name="connsiteY109" fmla="*/ 118068 h 542611"/>
                      <a:gd name="connsiteX110" fmla="*/ 497394 w 715945"/>
                      <a:gd name="connsiteY110" fmla="*/ 62802 h 542611"/>
                      <a:gd name="connsiteX111" fmla="*/ 494882 w 715945"/>
                      <a:gd name="connsiteY111" fmla="*/ 40194 h 542611"/>
                      <a:gd name="connsiteX112" fmla="*/ 492370 w 715945"/>
                      <a:gd name="connsiteY112" fmla="*/ 32657 h 542611"/>
                      <a:gd name="connsiteX113" fmla="*/ 484833 w 715945"/>
                      <a:gd name="connsiteY113" fmla="*/ 30145 h 542611"/>
                      <a:gd name="connsiteX114" fmla="*/ 477297 w 715945"/>
                      <a:gd name="connsiteY114" fmla="*/ 15073 h 542611"/>
                      <a:gd name="connsiteX115" fmla="*/ 469761 w 715945"/>
                      <a:gd name="connsiteY115" fmla="*/ 10048 h 542611"/>
                      <a:gd name="connsiteX116" fmla="*/ 462225 w 715945"/>
                      <a:gd name="connsiteY116" fmla="*/ 2512 h 542611"/>
                      <a:gd name="connsiteX117" fmla="*/ 452176 w 715945"/>
                      <a:gd name="connsiteY117" fmla="*/ 0 h 542611"/>
                      <a:gd name="connsiteX118" fmla="*/ 364253 w 715945"/>
                      <a:gd name="connsiteY118"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296427 w 715945"/>
                      <a:gd name="connsiteY7" fmla="*/ 100484 h 542611"/>
                      <a:gd name="connsiteX8" fmla="*/ 288890 w 715945"/>
                      <a:gd name="connsiteY8" fmla="*/ 105508 h 542611"/>
                      <a:gd name="connsiteX9" fmla="*/ 273818 w 715945"/>
                      <a:gd name="connsiteY9" fmla="*/ 110532 h 542611"/>
                      <a:gd name="connsiteX10" fmla="*/ 226088 w 715945"/>
                      <a:gd name="connsiteY10" fmla="*/ 108020 h 542611"/>
                      <a:gd name="connsiteX11" fmla="*/ 205992 w 715945"/>
                      <a:gd name="connsiteY11" fmla="*/ 102996 h 542611"/>
                      <a:gd name="connsiteX12" fmla="*/ 180871 w 715945"/>
                      <a:gd name="connsiteY12" fmla="*/ 95459 h 542611"/>
                      <a:gd name="connsiteX13" fmla="*/ 163286 w 715945"/>
                      <a:gd name="connsiteY13" fmla="*/ 90435 h 542611"/>
                      <a:gd name="connsiteX14" fmla="*/ 138165 w 715945"/>
                      <a:gd name="connsiteY14" fmla="*/ 87923 h 542611"/>
                      <a:gd name="connsiteX15" fmla="*/ 105508 w 715945"/>
                      <a:gd name="connsiteY15" fmla="*/ 90435 h 542611"/>
                      <a:gd name="connsiteX16" fmla="*/ 97972 w 715945"/>
                      <a:gd name="connsiteY16" fmla="*/ 92947 h 542611"/>
                      <a:gd name="connsiteX17" fmla="*/ 92948 w 715945"/>
                      <a:gd name="connsiteY17" fmla="*/ 97972 h 542611"/>
                      <a:gd name="connsiteX18" fmla="*/ 85411 w 715945"/>
                      <a:gd name="connsiteY18" fmla="*/ 102996 h 542611"/>
                      <a:gd name="connsiteX19" fmla="*/ 75363 w 715945"/>
                      <a:gd name="connsiteY19" fmla="*/ 118068 h 542611"/>
                      <a:gd name="connsiteX20" fmla="*/ 80387 w 715945"/>
                      <a:gd name="connsiteY20" fmla="*/ 148213 h 542611"/>
                      <a:gd name="connsiteX21" fmla="*/ 85411 w 715945"/>
                      <a:gd name="connsiteY21" fmla="*/ 155750 h 542611"/>
                      <a:gd name="connsiteX22" fmla="*/ 90436 w 715945"/>
                      <a:gd name="connsiteY22" fmla="*/ 160774 h 542611"/>
                      <a:gd name="connsiteX23" fmla="*/ 97972 w 715945"/>
                      <a:gd name="connsiteY23" fmla="*/ 175846 h 542611"/>
                      <a:gd name="connsiteX24" fmla="*/ 105508 w 715945"/>
                      <a:gd name="connsiteY24" fmla="*/ 180870 h 542611"/>
                      <a:gd name="connsiteX25" fmla="*/ 113044 w 715945"/>
                      <a:gd name="connsiteY25" fmla="*/ 195943 h 542611"/>
                      <a:gd name="connsiteX26" fmla="*/ 115556 w 715945"/>
                      <a:gd name="connsiteY26" fmla="*/ 203479 h 542611"/>
                      <a:gd name="connsiteX27" fmla="*/ 125605 w 715945"/>
                      <a:gd name="connsiteY27" fmla="*/ 213528 h 542611"/>
                      <a:gd name="connsiteX28" fmla="*/ 130629 w 715945"/>
                      <a:gd name="connsiteY28" fmla="*/ 221064 h 542611"/>
                      <a:gd name="connsiteX29" fmla="*/ 128117 w 715945"/>
                      <a:gd name="connsiteY29" fmla="*/ 256233 h 542611"/>
                      <a:gd name="connsiteX30" fmla="*/ 113044 w 715945"/>
                      <a:gd name="connsiteY30" fmla="*/ 261257 h 542611"/>
                      <a:gd name="connsiteX31" fmla="*/ 75363 w 715945"/>
                      <a:gd name="connsiteY31" fmla="*/ 263769 h 542611"/>
                      <a:gd name="connsiteX32" fmla="*/ 50242 w 715945"/>
                      <a:gd name="connsiteY32" fmla="*/ 268794 h 542611"/>
                      <a:gd name="connsiteX33" fmla="*/ 25121 w 715945"/>
                      <a:gd name="connsiteY33" fmla="*/ 293914 h 542611"/>
                      <a:gd name="connsiteX34" fmla="*/ 10049 w 715945"/>
                      <a:gd name="connsiteY34" fmla="*/ 314011 h 542611"/>
                      <a:gd name="connsiteX35" fmla="*/ 2512 w 715945"/>
                      <a:gd name="connsiteY35" fmla="*/ 336620 h 542611"/>
                      <a:gd name="connsiteX36" fmla="*/ 0 w 715945"/>
                      <a:gd name="connsiteY36" fmla="*/ 344156 h 542611"/>
                      <a:gd name="connsiteX37" fmla="*/ 2512 w 715945"/>
                      <a:gd name="connsiteY37" fmla="*/ 356717 h 542611"/>
                      <a:gd name="connsiteX38" fmla="*/ 7537 w 715945"/>
                      <a:gd name="connsiteY38" fmla="*/ 361741 h 542611"/>
                      <a:gd name="connsiteX39" fmla="*/ 12561 w 715945"/>
                      <a:gd name="connsiteY39" fmla="*/ 369277 h 542611"/>
                      <a:gd name="connsiteX40" fmla="*/ 20097 w 715945"/>
                      <a:gd name="connsiteY40" fmla="*/ 374301 h 542611"/>
                      <a:gd name="connsiteX41" fmla="*/ 37682 w 715945"/>
                      <a:gd name="connsiteY41" fmla="*/ 381837 h 542611"/>
                      <a:gd name="connsiteX42" fmla="*/ 72851 w 715945"/>
                      <a:gd name="connsiteY42" fmla="*/ 379325 h 542611"/>
                      <a:gd name="connsiteX43" fmla="*/ 90436 w 715945"/>
                      <a:gd name="connsiteY43" fmla="*/ 374301 h 542611"/>
                      <a:gd name="connsiteX44" fmla="*/ 97972 w 715945"/>
                      <a:gd name="connsiteY44" fmla="*/ 369277 h 542611"/>
                      <a:gd name="connsiteX45" fmla="*/ 105508 w 715945"/>
                      <a:gd name="connsiteY45" fmla="*/ 366765 h 542611"/>
                      <a:gd name="connsiteX46" fmla="*/ 123093 w 715945"/>
                      <a:gd name="connsiteY46" fmla="*/ 356717 h 542611"/>
                      <a:gd name="connsiteX47" fmla="*/ 150726 w 715945"/>
                      <a:gd name="connsiteY47" fmla="*/ 359229 h 542611"/>
                      <a:gd name="connsiteX48" fmla="*/ 158262 w 715945"/>
                      <a:gd name="connsiteY48" fmla="*/ 364253 h 542611"/>
                      <a:gd name="connsiteX49" fmla="*/ 168310 w 715945"/>
                      <a:gd name="connsiteY49" fmla="*/ 379325 h 542611"/>
                      <a:gd name="connsiteX50" fmla="*/ 173334 w 715945"/>
                      <a:gd name="connsiteY50" fmla="*/ 384350 h 542611"/>
                      <a:gd name="connsiteX51" fmla="*/ 178359 w 715945"/>
                      <a:gd name="connsiteY51" fmla="*/ 427055 h 542611"/>
                      <a:gd name="connsiteX52" fmla="*/ 188407 w 715945"/>
                      <a:gd name="connsiteY52" fmla="*/ 449664 h 542611"/>
                      <a:gd name="connsiteX53" fmla="*/ 198455 w 715945"/>
                      <a:gd name="connsiteY53" fmla="*/ 469761 h 542611"/>
                      <a:gd name="connsiteX54" fmla="*/ 200967 w 715945"/>
                      <a:gd name="connsiteY54" fmla="*/ 477297 h 542611"/>
                      <a:gd name="connsiteX55" fmla="*/ 205992 w 715945"/>
                      <a:gd name="connsiteY55" fmla="*/ 484833 h 542611"/>
                      <a:gd name="connsiteX56" fmla="*/ 213528 w 715945"/>
                      <a:gd name="connsiteY56" fmla="*/ 502418 h 542611"/>
                      <a:gd name="connsiteX57" fmla="*/ 218552 w 715945"/>
                      <a:gd name="connsiteY57" fmla="*/ 520002 h 542611"/>
                      <a:gd name="connsiteX58" fmla="*/ 223576 w 715945"/>
                      <a:gd name="connsiteY58" fmla="*/ 525027 h 542611"/>
                      <a:gd name="connsiteX59" fmla="*/ 233625 w 715945"/>
                      <a:gd name="connsiteY59" fmla="*/ 540099 h 542611"/>
                      <a:gd name="connsiteX60" fmla="*/ 243673 w 715945"/>
                      <a:gd name="connsiteY60" fmla="*/ 542611 h 542611"/>
                      <a:gd name="connsiteX61" fmla="*/ 273818 w 715945"/>
                      <a:gd name="connsiteY61" fmla="*/ 540099 h 542611"/>
                      <a:gd name="connsiteX62" fmla="*/ 296427 w 715945"/>
                      <a:gd name="connsiteY62" fmla="*/ 530051 h 542611"/>
                      <a:gd name="connsiteX63" fmla="*/ 319036 w 715945"/>
                      <a:gd name="connsiteY63" fmla="*/ 509954 h 542611"/>
                      <a:gd name="connsiteX64" fmla="*/ 331596 w 715945"/>
                      <a:gd name="connsiteY64" fmla="*/ 487345 h 542611"/>
                      <a:gd name="connsiteX65" fmla="*/ 336620 w 715945"/>
                      <a:gd name="connsiteY65" fmla="*/ 479809 h 542611"/>
                      <a:gd name="connsiteX66" fmla="*/ 341644 w 715945"/>
                      <a:gd name="connsiteY66" fmla="*/ 472273 h 542611"/>
                      <a:gd name="connsiteX67" fmla="*/ 351693 w 715945"/>
                      <a:gd name="connsiteY67" fmla="*/ 462224 h 542611"/>
                      <a:gd name="connsiteX68" fmla="*/ 356717 w 715945"/>
                      <a:gd name="connsiteY68" fmla="*/ 454688 h 542611"/>
                      <a:gd name="connsiteX69" fmla="*/ 379326 w 715945"/>
                      <a:gd name="connsiteY69" fmla="*/ 442128 h 542611"/>
                      <a:gd name="connsiteX70" fmla="*/ 386862 w 715945"/>
                      <a:gd name="connsiteY70" fmla="*/ 439616 h 542611"/>
                      <a:gd name="connsiteX71" fmla="*/ 424543 w 715945"/>
                      <a:gd name="connsiteY71" fmla="*/ 444640 h 542611"/>
                      <a:gd name="connsiteX72" fmla="*/ 432079 w 715945"/>
                      <a:gd name="connsiteY72" fmla="*/ 449664 h 542611"/>
                      <a:gd name="connsiteX73" fmla="*/ 434592 w 715945"/>
                      <a:gd name="connsiteY73" fmla="*/ 457200 h 542611"/>
                      <a:gd name="connsiteX74" fmla="*/ 452176 w 715945"/>
                      <a:gd name="connsiteY74" fmla="*/ 459712 h 542611"/>
                      <a:gd name="connsiteX75" fmla="*/ 477297 w 715945"/>
                      <a:gd name="connsiteY75" fmla="*/ 467248 h 542611"/>
                      <a:gd name="connsiteX76" fmla="*/ 492370 w 715945"/>
                      <a:gd name="connsiteY76" fmla="*/ 472273 h 542611"/>
                      <a:gd name="connsiteX77" fmla="*/ 499906 w 715945"/>
                      <a:gd name="connsiteY77" fmla="*/ 474785 h 542611"/>
                      <a:gd name="connsiteX78" fmla="*/ 542611 w 715945"/>
                      <a:gd name="connsiteY78" fmla="*/ 472273 h 542611"/>
                      <a:gd name="connsiteX79" fmla="*/ 550148 w 715945"/>
                      <a:gd name="connsiteY79" fmla="*/ 469761 h 542611"/>
                      <a:gd name="connsiteX80" fmla="*/ 572756 w 715945"/>
                      <a:gd name="connsiteY80" fmla="*/ 467248 h 542611"/>
                      <a:gd name="connsiteX81" fmla="*/ 587829 w 715945"/>
                      <a:gd name="connsiteY81" fmla="*/ 447152 h 542611"/>
                      <a:gd name="connsiteX82" fmla="*/ 595365 w 715945"/>
                      <a:gd name="connsiteY82" fmla="*/ 419519 h 542611"/>
                      <a:gd name="connsiteX83" fmla="*/ 590341 w 715945"/>
                      <a:gd name="connsiteY83" fmla="*/ 381837 h 542611"/>
                      <a:gd name="connsiteX84" fmla="*/ 585317 w 715945"/>
                      <a:gd name="connsiteY84" fmla="*/ 374301 h 542611"/>
                      <a:gd name="connsiteX85" fmla="*/ 582805 w 715945"/>
                      <a:gd name="connsiteY85" fmla="*/ 364253 h 542611"/>
                      <a:gd name="connsiteX86" fmla="*/ 580293 w 715945"/>
                      <a:gd name="connsiteY86" fmla="*/ 356717 h 542611"/>
                      <a:gd name="connsiteX87" fmla="*/ 577781 w 715945"/>
                      <a:gd name="connsiteY87" fmla="*/ 334108 h 542611"/>
                      <a:gd name="connsiteX88" fmla="*/ 585317 w 715945"/>
                      <a:gd name="connsiteY88" fmla="*/ 293914 h 542611"/>
                      <a:gd name="connsiteX89" fmla="*/ 592853 w 715945"/>
                      <a:gd name="connsiteY89" fmla="*/ 291402 h 542611"/>
                      <a:gd name="connsiteX90" fmla="*/ 633047 w 715945"/>
                      <a:gd name="connsiteY90" fmla="*/ 286378 h 542611"/>
                      <a:gd name="connsiteX91" fmla="*/ 660679 w 715945"/>
                      <a:gd name="connsiteY91" fmla="*/ 278842 h 542611"/>
                      <a:gd name="connsiteX92" fmla="*/ 675752 w 715945"/>
                      <a:gd name="connsiteY92" fmla="*/ 273818 h 542611"/>
                      <a:gd name="connsiteX93" fmla="*/ 695849 w 715945"/>
                      <a:gd name="connsiteY93" fmla="*/ 266281 h 542611"/>
                      <a:gd name="connsiteX94" fmla="*/ 703385 w 715945"/>
                      <a:gd name="connsiteY94" fmla="*/ 261257 h 542611"/>
                      <a:gd name="connsiteX95" fmla="*/ 713433 w 715945"/>
                      <a:gd name="connsiteY95" fmla="*/ 238648 h 542611"/>
                      <a:gd name="connsiteX96" fmla="*/ 715945 w 715945"/>
                      <a:gd name="connsiteY96" fmla="*/ 231112 h 542611"/>
                      <a:gd name="connsiteX97" fmla="*/ 710921 w 715945"/>
                      <a:gd name="connsiteY97" fmla="*/ 208503 h 542611"/>
                      <a:gd name="connsiteX98" fmla="*/ 705897 w 715945"/>
                      <a:gd name="connsiteY98" fmla="*/ 200967 h 542611"/>
                      <a:gd name="connsiteX99" fmla="*/ 698361 w 715945"/>
                      <a:gd name="connsiteY99" fmla="*/ 185895 h 542611"/>
                      <a:gd name="connsiteX100" fmla="*/ 693337 w 715945"/>
                      <a:gd name="connsiteY100" fmla="*/ 180870 h 542611"/>
                      <a:gd name="connsiteX101" fmla="*/ 680776 w 715945"/>
                      <a:gd name="connsiteY101" fmla="*/ 168310 h 542611"/>
                      <a:gd name="connsiteX102" fmla="*/ 650631 w 715945"/>
                      <a:gd name="connsiteY102" fmla="*/ 160774 h 542611"/>
                      <a:gd name="connsiteX103" fmla="*/ 633047 w 715945"/>
                      <a:gd name="connsiteY103" fmla="*/ 155750 h 542611"/>
                      <a:gd name="connsiteX104" fmla="*/ 605414 w 715945"/>
                      <a:gd name="connsiteY104" fmla="*/ 153237 h 542611"/>
                      <a:gd name="connsiteX105" fmla="*/ 532563 w 715945"/>
                      <a:gd name="connsiteY105" fmla="*/ 148213 h 542611"/>
                      <a:gd name="connsiteX106" fmla="*/ 509954 w 715945"/>
                      <a:gd name="connsiteY106" fmla="*/ 145701 h 542611"/>
                      <a:gd name="connsiteX107" fmla="*/ 504930 w 715945"/>
                      <a:gd name="connsiteY107" fmla="*/ 138165 h 542611"/>
                      <a:gd name="connsiteX108" fmla="*/ 499906 w 715945"/>
                      <a:gd name="connsiteY108" fmla="*/ 118068 h 542611"/>
                      <a:gd name="connsiteX109" fmla="*/ 497394 w 715945"/>
                      <a:gd name="connsiteY109" fmla="*/ 62802 h 542611"/>
                      <a:gd name="connsiteX110" fmla="*/ 494882 w 715945"/>
                      <a:gd name="connsiteY110" fmla="*/ 40194 h 542611"/>
                      <a:gd name="connsiteX111" fmla="*/ 492370 w 715945"/>
                      <a:gd name="connsiteY111" fmla="*/ 32657 h 542611"/>
                      <a:gd name="connsiteX112" fmla="*/ 484833 w 715945"/>
                      <a:gd name="connsiteY112" fmla="*/ 30145 h 542611"/>
                      <a:gd name="connsiteX113" fmla="*/ 477297 w 715945"/>
                      <a:gd name="connsiteY113" fmla="*/ 15073 h 542611"/>
                      <a:gd name="connsiteX114" fmla="*/ 469761 w 715945"/>
                      <a:gd name="connsiteY114" fmla="*/ 10048 h 542611"/>
                      <a:gd name="connsiteX115" fmla="*/ 462225 w 715945"/>
                      <a:gd name="connsiteY115" fmla="*/ 2512 h 542611"/>
                      <a:gd name="connsiteX116" fmla="*/ 452176 w 715945"/>
                      <a:gd name="connsiteY116" fmla="*/ 0 h 542611"/>
                      <a:gd name="connsiteX117" fmla="*/ 364253 w 715945"/>
                      <a:gd name="connsiteY117"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6523 w 715945"/>
                      <a:gd name="connsiteY5" fmla="*/ 72851 h 542611"/>
                      <a:gd name="connsiteX6" fmla="*/ 296427 w 715945"/>
                      <a:gd name="connsiteY6" fmla="*/ 100484 h 542611"/>
                      <a:gd name="connsiteX7" fmla="*/ 288890 w 715945"/>
                      <a:gd name="connsiteY7" fmla="*/ 105508 h 542611"/>
                      <a:gd name="connsiteX8" fmla="*/ 273818 w 715945"/>
                      <a:gd name="connsiteY8" fmla="*/ 110532 h 542611"/>
                      <a:gd name="connsiteX9" fmla="*/ 226088 w 715945"/>
                      <a:gd name="connsiteY9" fmla="*/ 108020 h 542611"/>
                      <a:gd name="connsiteX10" fmla="*/ 205992 w 715945"/>
                      <a:gd name="connsiteY10" fmla="*/ 102996 h 542611"/>
                      <a:gd name="connsiteX11" fmla="*/ 180871 w 715945"/>
                      <a:gd name="connsiteY11" fmla="*/ 95459 h 542611"/>
                      <a:gd name="connsiteX12" fmla="*/ 163286 w 715945"/>
                      <a:gd name="connsiteY12" fmla="*/ 90435 h 542611"/>
                      <a:gd name="connsiteX13" fmla="*/ 138165 w 715945"/>
                      <a:gd name="connsiteY13" fmla="*/ 87923 h 542611"/>
                      <a:gd name="connsiteX14" fmla="*/ 105508 w 715945"/>
                      <a:gd name="connsiteY14" fmla="*/ 90435 h 542611"/>
                      <a:gd name="connsiteX15" fmla="*/ 97972 w 715945"/>
                      <a:gd name="connsiteY15" fmla="*/ 92947 h 542611"/>
                      <a:gd name="connsiteX16" fmla="*/ 92948 w 715945"/>
                      <a:gd name="connsiteY16" fmla="*/ 97972 h 542611"/>
                      <a:gd name="connsiteX17" fmla="*/ 85411 w 715945"/>
                      <a:gd name="connsiteY17" fmla="*/ 102996 h 542611"/>
                      <a:gd name="connsiteX18" fmla="*/ 75363 w 715945"/>
                      <a:gd name="connsiteY18" fmla="*/ 118068 h 542611"/>
                      <a:gd name="connsiteX19" fmla="*/ 80387 w 715945"/>
                      <a:gd name="connsiteY19" fmla="*/ 148213 h 542611"/>
                      <a:gd name="connsiteX20" fmla="*/ 85411 w 715945"/>
                      <a:gd name="connsiteY20" fmla="*/ 155750 h 542611"/>
                      <a:gd name="connsiteX21" fmla="*/ 90436 w 715945"/>
                      <a:gd name="connsiteY21" fmla="*/ 160774 h 542611"/>
                      <a:gd name="connsiteX22" fmla="*/ 97972 w 715945"/>
                      <a:gd name="connsiteY22" fmla="*/ 175846 h 542611"/>
                      <a:gd name="connsiteX23" fmla="*/ 105508 w 715945"/>
                      <a:gd name="connsiteY23" fmla="*/ 180870 h 542611"/>
                      <a:gd name="connsiteX24" fmla="*/ 113044 w 715945"/>
                      <a:gd name="connsiteY24" fmla="*/ 195943 h 542611"/>
                      <a:gd name="connsiteX25" fmla="*/ 115556 w 715945"/>
                      <a:gd name="connsiteY25" fmla="*/ 203479 h 542611"/>
                      <a:gd name="connsiteX26" fmla="*/ 125605 w 715945"/>
                      <a:gd name="connsiteY26" fmla="*/ 213528 h 542611"/>
                      <a:gd name="connsiteX27" fmla="*/ 130629 w 715945"/>
                      <a:gd name="connsiteY27" fmla="*/ 221064 h 542611"/>
                      <a:gd name="connsiteX28" fmla="*/ 128117 w 715945"/>
                      <a:gd name="connsiteY28" fmla="*/ 256233 h 542611"/>
                      <a:gd name="connsiteX29" fmla="*/ 113044 w 715945"/>
                      <a:gd name="connsiteY29" fmla="*/ 261257 h 542611"/>
                      <a:gd name="connsiteX30" fmla="*/ 75363 w 715945"/>
                      <a:gd name="connsiteY30" fmla="*/ 263769 h 542611"/>
                      <a:gd name="connsiteX31" fmla="*/ 50242 w 715945"/>
                      <a:gd name="connsiteY31" fmla="*/ 268794 h 542611"/>
                      <a:gd name="connsiteX32" fmla="*/ 25121 w 715945"/>
                      <a:gd name="connsiteY32" fmla="*/ 293914 h 542611"/>
                      <a:gd name="connsiteX33" fmla="*/ 10049 w 715945"/>
                      <a:gd name="connsiteY33" fmla="*/ 314011 h 542611"/>
                      <a:gd name="connsiteX34" fmla="*/ 2512 w 715945"/>
                      <a:gd name="connsiteY34" fmla="*/ 336620 h 542611"/>
                      <a:gd name="connsiteX35" fmla="*/ 0 w 715945"/>
                      <a:gd name="connsiteY35" fmla="*/ 344156 h 542611"/>
                      <a:gd name="connsiteX36" fmla="*/ 2512 w 715945"/>
                      <a:gd name="connsiteY36" fmla="*/ 356717 h 542611"/>
                      <a:gd name="connsiteX37" fmla="*/ 7537 w 715945"/>
                      <a:gd name="connsiteY37" fmla="*/ 361741 h 542611"/>
                      <a:gd name="connsiteX38" fmla="*/ 12561 w 715945"/>
                      <a:gd name="connsiteY38" fmla="*/ 369277 h 542611"/>
                      <a:gd name="connsiteX39" fmla="*/ 20097 w 715945"/>
                      <a:gd name="connsiteY39" fmla="*/ 374301 h 542611"/>
                      <a:gd name="connsiteX40" fmla="*/ 37682 w 715945"/>
                      <a:gd name="connsiteY40" fmla="*/ 381837 h 542611"/>
                      <a:gd name="connsiteX41" fmla="*/ 72851 w 715945"/>
                      <a:gd name="connsiteY41" fmla="*/ 379325 h 542611"/>
                      <a:gd name="connsiteX42" fmla="*/ 90436 w 715945"/>
                      <a:gd name="connsiteY42" fmla="*/ 374301 h 542611"/>
                      <a:gd name="connsiteX43" fmla="*/ 97972 w 715945"/>
                      <a:gd name="connsiteY43" fmla="*/ 369277 h 542611"/>
                      <a:gd name="connsiteX44" fmla="*/ 105508 w 715945"/>
                      <a:gd name="connsiteY44" fmla="*/ 366765 h 542611"/>
                      <a:gd name="connsiteX45" fmla="*/ 123093 w 715945"/>
                      <a:gd name="connsiteY45" fmla="*/ 356717 h 542611"/>
                      <a:gd name="connsiteX46" fmla="*/ 150726 w 715945"/>
                      <a:gd name="connsiteY46" fmla="*/ 359229 h 542611"/>
                      <a:gd name="connsiteX47" fmla="*/ 158262 w 715945"/>
                      <a:gd name="connsiteY47" fmla="*/ 364253 h 542611"/>
                      <a:gd name="connsiteX48" fmla="*/ 168310 w 715945"/>
                      <a:gd name="connsiteY48" fmla="*/ 379325 h 542611"/>
                      <a:gd name="connsiteX49" fmla="*/ 173334 w 715945"/>
                      <a:gd name="connsiteY49" fmla="*/ 384350 h 542611"/>
                      <a:gd name="connsiteX50" fmla="*/ 178359 w 715945"/>
                      <a:gd name="connsiteY50" fmla="*/ 427055 h 542611"/>
                      <a:gd name="connsiteX51" fmla="*/ 188407 w 715945"/>
                      <a:gd name="connsiteY51" fmla="*/ 449664 h 542611"/>
                      <a:gd name="connsiteX52" fmla="*/ 198455 w 715945"/>
                      <a:gd name="connsiteY52" fmla="*/ 469761 h 542611"/>
                      <a:gd name="connsiteX53" fmla="*/ 200967 w 715945"/>
                      <a:gd name="connsiteY53" fmla="*/ 477297 h 542611"/>
                      <a:gd name="connsiteX54" fmla="*/ 205992 w 715945"/>
                      <a:gd name="connsiteY54" fmla="*/ 484833 h 542611"/>
                      <a:gd name="connsiteX55" fmla="*/ 213528 w 715945"/>
                      <a:gd name="connsiteY55" fmla="*/ 502418 h 542611"/>
                      <a:gd name="connsiteX56" fmla="*/ 218552 w 715945"/>
                      <a:gd name="connsiteY56" fmla="*/ 520002 h 542611"/>
                      <a:gd name="connsiteX57" fmla="*/ 223576 w 715945"/>
                      <a:gd name="connsiteY57" fmla="*/ 525027 h 542611"/>
                      <a:gd name="connsiteX58" fmla="*/ 233625 w 715945"/>
                      <a:gd name="connsiteY58" fmla="*/ 540099 h 542611"/>
                      <a:gd name="connsiteX59" fmla="*/ 243673 w 715945"/>
                      <a:gd name="connsiteY59" fmla="*/ 542611 h 542611"/>
                      <a:gd name="connsiteX60" fmla="*/ 273818 w 715945"/>
                      <a:gd name="connsiteY60" fmla="*/ 540099 h 542611"/>
                      <a:gd name="connsiteX61" fmla="*/ 296427 w 715945"/>
                      <a:gd name="connsiteY61" fmla="*/ 530051 h 542611"/>
                      <a:gd name="connsiteX62" fmla="*/ 319036 w 715945"/>
                      <a:gd name="connsiteY62" fmla="*/ 509954 h 542611"/>
                      <a:gd name="connsiteX63" fmla="*/ 331596 w 715945"/>
                      <a:gd name="connsiteY63" fmla="*/ 487345 h 542611"/>
                      <a:gd name="connsiteX64" fmla="*/ 336620 w 715945"/>
                      <a:gd name="connsiteY64" fmla="*/ 479809 h 542611"/>
                      <a:gd name="connsiteX65" fmla="*/ 341644 w 715945"/>
                      <a:gd name="connsiteY65" fmla="*/ 472273 h 542611"/>
                      <a:gd name="connsiteX66" fmla="*/ 351693 w 715945"/>
                      <a:gd name="connsiteY66" fmla="*/ 462224 h 542611"/>
                      <a:gd name="connsiteX67" fmla="*/ 356717 w 715945"/>
                      <a:gd name="connsiteY67" fmla="*/ 454688 h 542611"/>
                      <a:gd name="connsiteX68" fmla="*/ 379326 w 715945"/>
                      <a:gd name="connsiteY68" fmla="*/ 442128 h 542611"/>
                      <a:gd name="connsiteX69" fmla="*/ 386862 w 715945"/>
                      <a:gd name="connsiteY69" fmla="*/ 439616 h 542611"/>
                      <a:gd name="connsiteX70" fmla="*/ 424543 w 715945"/>
                      <a:gd name="connsiteY70" fmla="*/ 444640 h 542611"/>
                      <a:gd name="connsiteX71" fmla="*/ 432079 w 715945"/>
                      <a:gd name="connsiteY71" fmla="*/ 449664 h 542611"/>
                      <a:gd name="connsiteX72" fmla="*/ 434592 w 715945"/>
                      <a:gd name="connsiteY72" fmla="*/ 457200 h 542611"/>
                      <a:gd name="connsiteX73" fmla="*/ 452176 w 715945"/>
                      <a:gd name="connsiteY73" fmla="*/ 459712 h 542611"/>
                      <a:gd name="connsiteX74" fmla="*/ 477297 w 715945"/>
                      <a:gd name="connsiteY74" fmla="*/ 467248 h 542611"/>
                      <a:gd name="connsiteX75" fmla="*/ 492370 w 715945"/>
                      <a:gd name="connsiteY75" fmla="*/ 472273 h 542611"/>
                      <a:gd name="connsiteX76" fmla="*/ 499906 w 715945"/>
                      <a:gd name="connsiteY76" fmla="*/ 474785 h 542611"/>
                      <a:gd name="connsiteX77" fmla="*/ 542611 w 715945"/>
                      <a:gd name="connsiteY77" fmla="*/ 472273 h 542611"/>
                      <a:gd name="connsiteX78" fmla="*/ 550148 w 715945"/>
                      <a:gd name="connsiteY78" fmla="*/ 469761 h 542611"/>
                      <a:gd name="connsiteX79" fmla="*/ 572756 w 715945"/>
                      <a:gd name="connsiteY79" fmla="*/ 467248 h 542611"/>
                      <a:gd name="connsiteX80" fmla="*/ 587829 w 715945"/>
                      <a:gd name="connsiteY80" fmla="*/ 447152 h 542611"/>
                      <a:gd name="connsiteX81" fmla="*/ 595365 w 715945"/>
                      <a:gd name="connsiteY81" fmla="*/ 419519 h 542611"/>
                      <a:gd name="connsiteX82" fmla="*/ 590341 w 715945"/>
                      <a:gd name="connsiteY82" fmla="*/ 381837 h 542611"/>
                      <a:gd name="connsiteX83" fmla="*/ 585317 w 715945"/>
                      <a:gd name="connsiteY83" fmla="*/ 374301 h 542611"/>
                      <a:gd name="connsiteX84" fmla="*/ 582805 w 715945"/>
                      <a:gd name="connsiteY84" fmla="*/ 364253 h 542611"/>
                      <a:gd name="connsiteX85" fmla="*/ 580293 w 715945"/>
                      <a:gd name="connsiteY85" fmla="*/ 356717 h 542611"/>
                      <a:gd name="connsiteX86" fmla="*/ 577781 w 715945"/>
                      <a:gd name="connsiteY86" fmla="*/ 334108 h 542611"/>
                      <a:gd name="connsiteX87" fmla="*/ 585317 w 715945"/>
                      <a:gd name="connsiteY87" fmla="*/ 293914 h 542611"/>
                      <a:gd name="connsiteX88" fmla="*/ 592853 w 715945"/>
                      <a:gd name="connsiteY88" fmla="*/ 291402 h 542611"/>
                      <a:gd name="connsiteX89" fmla="*/ 633047 w 715945"/>
                      <a:gd name="connsiteY89" fmla="*/ 286378 h 542611"/>
                      <a:gd name="connsiteX90" fmla="*/ 660679 w 715945"/>
                      <a:gd name="connsiteY90" fmla="*/ 278842 h 542611"/>
                      <a:gd name="connsiteX91" fmla="*/ 675752 w 715945"/>
                      <a:gd name="connsiteY91" fmla="*/ 273818 h 542611"/>
                      <a:gd name="connsiteX92" fmla="*/ 695849 w 715945"/>
                      <a:gd name="connsiteY92" fmla="*/ 266281 h 542611"/>
                      <a:gd name="connsiteX93" fmla="*/ 703385 w 715945"/>
                      <a:gd name="connsiteY93" fmla="*/ 261257 h 542611"/>
                      <a:gd name="connsiteX94" fmla="*/ 713433 w 715945"/>
                      <a:gd name="connsiteY94" fmla="*/ 238648 h 542611"/>
                      <a:gd name="connsiteX95" fmla="*/ 715945 w 715945"/>
                      <a:gd name="connsiteY95" fmla="*/ 231112 h 542611"/>
                      <a:gd name="connsiteX96" fmla="*/ 710921 w 715945"/>
                      <a:gd name="connsiteY96" fmla="*/ 208503 h 542611"/>
                      <a:gd name="connsiteX97" fmla="*/ 705897 w 715945"/>
                      <a:gd name="connsiteY97" fmla="*/ 200967 h 542611"/>
                      <a:gd name="connsiteX98" fmla="*/ 698361 w 715945"/>
                      <a:gd name="connsiteY98" fmla="*/ 185895 h 542611"/>
                      <a:gd name="connsiteX99" fmla="*/ 693337 w 715945"/>
                      <a:gd name="connsiteY99" fmla="*/ 180870 h 542611"/>
                      <a:gd name="connsiteX100" fmla="*/ 680776 w 715945"/>
                      <a:gd name="connsiteY100" fmla="*/ 168310 h 542611"/>
                      <a:gd name="connsiteX101" fmla="*/ 650631 w 715945"/>
                      <a:gd name="connsiteY101" fmla="*/ 160774 h 542611"/>
                      <a:gd name="connsiteX102" fmla="*/ 633047 w 715945"/>
                      <a:gd name="connsiteY102" fmla="*/ 155750 h 542611"/>
                      <a:gd name="connsiteX103" fmla="*/ 605414 w 715945"/>
                      <a:gd name="connsiteY103" fmla="*/ 153237 h 542611"/>
                      <a:gd name="connsiteX104" fmla="*/ 532563 w 715945"/>
                      <a:gd name="connsiteY104" fmla="*/ 148213 h 542611"/>
                      <a:gd name="connsiteX105" fmla="*/ 509954 w 715945"/>
                      <a:gd name="connsiteY105" fmla="*/ 145701 h 542611"/>
                      <a:gd name="connsiteX106" fmla="*/ 504930 w 715945"/>
                      <a:gd name="connsiteY106" fmla="*/ 138165 h 542611"/>
                      <a:gd name="connsiteX107" fmla="*/ 499906 w 715945"/>
                      <a:gd name="connsiteY107" fmla="*/ 118068 h 542611"/>
                      <a:gd name="connsiteX108" fmla="*/ 497394 w 715945"/>
                      <a:gd name="connsiteY108" fmla="*/ 62802 h 542611"/>
                      <a:gd name="connsiteX109" fmla="*/ 494882 w 715945"/>
                      <a:gd name="connsiteY109" fmla="*/ 40194 h 542611"/>
                      <a:gd name="connsiteX110" fmla="*/ 492370 w 715945"/>
                      <a:gd name="connsiteY110" fmla="*/ 32657 h 542611"/>
                      <a:gd name="connsiteX111" fmla="*/ 484833 w 715945"/>
                      <a:gd name="connsiteY111" fmla="*/ 30145 h 542611"/>
                      <a:gd name="connsiteX112" fmla="*/ 477297 w 715945"/>
                      <a:gd name="connsiteY112" fmla="*/ 15073 h 542611"/>
                      <a:gd name="connsiteX113" fmla="*/ 469761 w 715945"/>
                      <a:gd name="connsiteY113" fmla="*/ 10048 h 542611"/>
                      <a:gd name="connsiteX114" fmla="*/ 462225 w 715945"/>
                      <a:gd name="connsiteY114" fmla="*/ 2512 h 542611"/>
                      <a:gd name="connsiteX115" fmla="*/ 452176 w 715945"/>
                      <a:gd name="connsiteY115" fmla="*/ 0 h 542611"/>
                      <a:gd name="connsiteX116" fmla="*/ 364253 w 715945"/>
                      <a:gd name="connsiteY116"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16523 w 715945"/>
                      <a:gd name="connsiteY4" fmla="*/ 72851 h 542611"/>
                      <a:gd name="connsiteX5" fmla="*/ 296427 w 715945"/>
                      <a:gd name="connsiteY5" fmla="*/ 100484 h 542611"/>
                      <a:gd name="connsiteX6" fmla="*/ 288890 w 715945"/>
                      <a:gd name="connsiteY6" fmla="*/ 105508 h 542611"/>
                      <a:gd name="connsiteX7" fmla="*/ 273818 w 715945"/>
                      <a:gd name="connsiteY7" fmla="*/ 110532 h 542611"/>
                      <a:gd name="connsiteX8" fmla="*/ 226088 w 715945"/>
                      <a:gd name="connsiteY8" fmla="*/ 108020 h 542611"/>
                      <a:gd name="connsiteX9" fmla="*/ 205992 w 715945"/>
                      <a:gd name="connsiteY9" fmla="*/ 102996 h 542611"/>
                      <a:gd name="connsiteX10" fmla="*/ 180871 w 715945"/>
                      <a:gd name="connsiteY10" fmla="*/ 95459 h 542611"/>
                      <a:gd name="connsiteX11" fmla="*/ 163286 w 715945"/>
                      <a:gd name="connsiteY11" fmla="*/ 90435 h 542611"/>
                      <a:gd name="connsiteX12" fmla="*/ 138165 w 715945"/>
                      <a:gd name="connsiteY12" fmla="*/ 87923 h 542611"/>
                      <a:gd name="connsiteX13" fmla="*/ 105508 w 715945"/>
                      <a:gd name="connsiteY13" fmla="*/ 90435 h 542611"/>
                      <a:gd name="connsiteX14" fmla="*/ 97972 w 715945"/>
                      <a:gd name="connsiteY14" fmla="*/ 92947 h 542611"/>
                      <a:gd name="connsiteX15" fmla="*/ 92948 w 715945"/>
                      <a:gd name="connsiteY15" fmla="*/ 97972 h 542611"/>
                      <a:gd name="connsiteX16" fmla="*/ 85411 w 715945"/>
                      <a:gd name="connsiteY16" fmla="*/ 102996 h 542611"/>
                      <a:gd name="connsiteX17" fmla="*/ 75363 w 715945"/>
                      <a:gd name="connsiteY17" fmla="*/ 118068 h 542611"/>
                      <a:gd name="connsiteX18" fmla="*/ 80387 w 715945"/>
                      <a:gd name="connsiteY18" fmla="*/ 148213 h 542611"/>
                      <a:gd name="connsiteX19" fmla="*/ 85411 w 715945"/>
                      <a:gd name="connsiteY19" fmla="*/ 155750 h 542611"/>
                      <a:gd name="connsiteX20" fmla="*/ 90436 w 715945"/>
                      <a:gd name="connsiteY20" fmla="*/ 160774 h 542611"/>
                      <a:gd name="connsiteX21" fmla="*/ 97972 w 715945"/>
                      <a:gd name="connsiteY21" fmla="*/ 175846 h 542611"/>
                      <a:gd name="connsiteX22" fmla="*/ 105508 w 715945"/>
                      <a:gd name="connsiteY22" fmla="*/ 180870 h 542611"/>
                      <a:gd name="connsiteX23" fmla="*/ 113044 w 715945"/>
                      <a:gd name="connsiteY23" fmla="*/ 195943 h 542611"/>
                      <a:gd name="connsiteX24" fmla="*/ 115556 w 715945"/>
                      <a:gd name="connsiteY24" fmla="*/ 203479 h 542611"/>
                      <a:gd name="connsiteX25" fmla="*/ 125605 w 715945"/>
                      <a:gd name="connsiteY25" fmla="*/ 213528 h 542611"/>
                      <a:gd name="connsiteX26" fmla="*/ 130629 w 715945"/>
                      <a:gd name="connsiteY26" fmla="*/ 221064 h 542611"/>
                      <a:gd name="connsiteX27" fmla="*/ 128117 w 715945"/>
                      <a:gd name="connsiteY27" fmla="*/ 256233 h 542611"/>
                      <a:gd name="connsiteX28" fmla="*/ 113044 w 715945"/>
                      <a:gd name="connsiteY28" fmla="*/ 261257 h 542611"/>
                      <a:gd name="connsiteX29" fmla="*/ 75363 w 715945"/>
                      <a:gd name="connsiteY29" fmla="*/ 263769 h 542611"/>
                      <a:gd name="connsiteX30" fmla="*/ 50242 w 715945"/>
                      <a:gd name="connsiteY30" fmla="*/ 268794 h 542611"/>
                      <a:gd name="connsiteX31" fmla="*/ 25121 w 715945"/>
                      <a:gd name="connsiteY31" fmla="*/ 293914 h 542611"/>
                      <a:gd name="connsiteX32" fmla="*/ 10049 w 715945"/>
                      <a:gd name="connsiteY32" fmla="*/ 314011 h 542611"/>
                      <a:gd name="connsiteX33" fmla="*/ 2512 w 715945"/>
                      <a:gd name="connsiteY33" fmla="*/ 336620 h 542611"/>
                      <a:gd name="connsiteX34" fmla="*/ 0 w 715945"/>
                      <a:gd name="connsiteY34" fmla="*/ 344156 h 542611"/>
                      <a:gd name="connsiteX35" fmla="*/ 2512 w 715945"/>
                      <a:gd name="connsiteY35" fmla="*/ 356717 h 542611"/>
                      <a:gd name="connsiteX36" fmla="*/ 7537 w 715945"/>
                      <a:gd name="connsiteY36" fmla="*/ 361741 h 542611"/>
                      <a:gd name="connsiteX37" fmla="*/ 12561 w 715945"/>
                      <a:gd name="connsiteY37" fmla="*/ 369277 h 542611"/>
                      <a:gd name="connsiteX38" fmla="*/ 20097 w 715945"/>
                      <a:gd name="connsiteY38" fmla="*/ 374301 h 542611"/>
                      <a:gd name="connsiteX39" fmla="*/ 37682 w 715945"/>
                      <a:gd name="connsiteY39" fmla="*/ 381837 h 542611"/>
                      <a:gd name="connsiteX40" fmla="*/ 72851 w 715945"/>
                      <a:gd name="connsiteY40" fmla="*/ 379325 h 542611"/>
                      <a:gd name="connsiteX41" fmla="*/ 90436 w 715945"/>
                      <a:gd name="connsiteY41" fmla="*/ 374301 h 542611"/>
                      <a:gd name="connsiteX42" fmla="*/ 97972 w 715945"/>
                      <a:gd name="connsiteY42" fmla="*/ 369277 h 542611"/>
                      <a:gd name="connsiteX43" fmla="*/ 105508 w 715945"/>
                      <a:gd name="connsiteY43" fmla="*/ 366765 h 542611"/>
                      <a:gd name="connsiteX44" fmla="*/ 123093 w 715945"/>
                      <a:gd name="connsiteY44" fmla="*/ 356717 h 542611"/>
                      <a:gd name="connsiteX45" fmla="*/ 150726 w 715945"/>
                      <a:gd name="connsiteY45" fmla="*/ 359229 h 542611"/>
                      <a:gd name="connsiteX46" fmla="*/ 158262 w 715945"/>
                      <a:gd name="connsiteY46" fmla="*/ 364253 h 542611"/>
                      <a:gd name="connsiteX47" fmla="*/ 168310 w 715945"/>
                      <a:gd name="connsiteY47" fmla="*/ 379325 h 542611"/>
                      <a:gd name="connsiteX48" fmla="*/ 173334 w 715945"/>
                      <a:gd name="connsiteY48" fmla="*/ 384350 h 542611"/>
                      <a:gd name="connsiteX49" fmla="*/ 178359 w 715945"/>
                      <a:gd name="connsiteY49" fmla="*/ 427055 h 542611"/>
                      <a:gd name="connsiteX50" fmla="*/ 188407 w 715945"/>
                      <a:gd name="connsiteY50" fmla="*/ 449664 h 542611"/>
                      <a:gd name="connsiteX51" fmla="*/ 198455 w 715945"/>
                      <a:gd name="connsiteY51" fmla="*/ 469761 h 542611"/>
                      <a:gd name="connsiteX52" fmla="*/ 200967 w 715945"/>
                      <a:gd name="connsiteY52" fmla="*/ 477297 h 542611"/>
                      <a:gd name="connsiteX53" fmla="*/ 205992 w 715945"/>
                      <a:gd name="connsiteY53" fmla="*/ 484833 h 542611"/>
                      <a:gd name="connsiteX54" fmla="*/ 213528 w 715945"/>
                      <a:gd name="connsiteY54" fmla="*/ 502418 h 542611"/>
                      <a:gd name="connsiteX55" fmla="*/ 218552 w 715945"/>
                      <a:gd name="connsiteY55" fmla="*/ 520002 h 542611"/>
                      <a:gd name="connsiteX56" fmla="*/ 223576 w 715945"/>
                      <a:gd name="connsiteY56" fmla="*/ 525027 h 542611"/>
                      <a:gd name="connsiteX57" fmla="*/ 233625 w 715945"/>
                      <a:gd name="connsiteY57" fmla="*/ 540099 h 542611"/>
                      <a:gd name="connsiteX58" fmla="*/ 243673 w 715945"/>
                      <a:gd name="connsiteY58" fmla="*/ 542611 h 542611"/>
                      <a:gd name="connsiteX59" fmla="*/ 273818 w 715945"/>
                      <a:gd name="connsiteY59" fmla="*/ 540099 h 542611"/>
                      <a:gd name="connsiteX60" fmla="*/ 296427 w 715945"/>
                      <a:gd name="connsiteY60" fmla="*/ 530051 h 542611"/>
                      <a:gd name="connsiteX61" fmla="*/ 319036 w 715945"/>
                      <a:gd name="connsiteY61" fmla="*/ 509954 h 542611"/>
                      <a:gd name="connsiteX62" fmla="*/ 331596 w 715945"/>
                      <a:gd name="connsiteY62" fmla="*/ 487345 h 542611"/>
                      <a:gd name="connsiteX63" fmla="*/ 336620 w 715945"/>
                      <a:gd name="connsiteY63" fmla="*/ 479809 h 542611"/>
                      <a:gd name="connsiteX64" fmla="*/ 341644 w 715945"/>
                      <a:gd name="connsiteY64" fmla="*/ 472273 h 542611"/>
                      <a:gd name="connsiteX65" fmla="*/ 351693 w 715945"/>
                      <a:gd name="connsiteY65" fmla="*/ 462224 h 542611"/>
                      <a:gd name="connsiteX66" fmla="*/ 356717 w 715945"/>
                      <a:gd name="connsiteY66" fmla="*/ 454688 h 542611"/>
                      <a:gd name="connsiteX67" fmla="*/ 379326 w 715945"/>
                      <a:gd name="connsiteY67" fmla="*/ 442128 h 542611"/>
                      <a:gd name="connsiteX68" fmla="*/ 386862 w 715945"/>
                      <a:gd name="connsiteY68" fmla="*/ 439616 h 542611"/>
                      <a:gd name="connsiteX69" fmla="*/ 424543 w 715945"/>
                      <a:gd name="connsiteY69" fmla="*/ 444640 h 542611"/>
                      <a:gd name="connsiteX70" fmla="*/ 432079 w 715945"/>
                      <a:gd name="connsiteY70" fmla="*/ 449664 h 542611"/>
                      <a:gd name="connsiteX71" fmla="*/ 434592 w 715945"/>
                      <a:gd name="connsiteY71" fmla="*/ 457200 h 542611"/>
                      <a:gd name="connsiteX72" fmla="*/ 452176 w 715945"/>
                      <a:gd name="connsiteY72" fmla="*/ 459712 h 542611"/>
                      <a:gd name="connsiteX73" fmla="*/ 477297 w 715945"/>
                      <a:gd name="connsiteY73" fmla="*/ 467248 h 542611"/>
                      <a:gd name="connsiteX74" fmla="*/ 492370 w 715945"/>
                      <a:gd name="connsiteY74" fmla="*/ 472273 h 542611"/>
                      <a:gd name="connsiteX75" fmla="*/ 499906 w 715945"/>
                      <a:gd name="connsiteY75" fmla="*/ 474785 h 542611"/>
                      <a:gd name="connsiteX76" fmla="*/ 542611 w 715945"/>
                      <a:gd name="connsiteY76" fmla="*/ 472273 h 542611"/>
                      <a:gd name="connsiteX77" fmla="*/ 550148 w 715945"/>
                      <a:gd name="connsiteY77" fmla="*/ 469761 h 542611"/>
                      <a:gd name="connsiteX78" fmla="*/ 572756 w 715945"/>
                      <a:gd name="connsiteY78" fmla="*/ 467248 h 542611"/>
                      <a:gd name="connsiteX79" fmla="*/ 587829 w 715945"/>
                      <a:gd name="connsiteY79" fmla="*/ 447152 h 542611"/>
                      <a:gd name="connsiteX80" fmla="*/ 595365 w 715945"/>
                      <a:gd name="connsiteY80" fmla="*/ 419519 h 542611"/>
                      <a:gd name="connsiteX81" fmla="*/ 590341 w 715945"/>
                      <a:gd name="connsiteY81" fmla="*/ 381837 h 542611"/>
                      <a:gd name="connsiteX82" fmla="*/ 585317 w 715945"/>
                      <a:gd name="connsiteY82" fmla="*/ 374301 h 542611"/>
                      <a:gd name="connsiteX83" fmla="*/ 582805 w 715945"/>
                      <a:gd name="connsiteY83" fmla="*/ 364253 h 542611"/>
                      <a:gd name="connsiteX84" fmla="*/ 580293 w 715945"/>
                      <a:gd name="connsiteY84" fmla="*/ 356717 h 542611"/>
                      <a:gd name="connsiteX85" fmla="*/ 577781 w 715945"/>
                      <a:gd name="connsiteY85" fmla="*/ 334108 h 542611"/>
                      <a:gd name="connsiteX86" fmla="*/ 585317 w 715945"/>
                      <a:gd name="connsiteY86" fmla="*/ 293914 h 542611"/>
                      <a:gd name="connsiteX87" fmla="*/ 592853 w 715945"/>
                      <a:gd name="connsiteY87" fmla="*/ 291402 h 542611"/>
                      <a:gd name="connsiteX88" fmla="*/ 633047 w 715945"/>
                      <a:gd name="connsiteY88" fmla="*/ 286378 h 542611"/>
                      <a:gd name="connsiteX89" fmla="*/ 660679 w 715945"/>
                      <a:gd name="connsiteY89" fmla="*/ 278842 h 542611"/>
                      <a:gd name="connsiteX90" fmla="*/ 675752 w 715945"/>
                      <a:gd name="connsiteY90" fmla="*/ 273818 h 542611"/>
                      <a:gd name="connsiteX91" fmla="*/ 695849 w 715945"/>
                      <a:gd name="connsiteY91" fmla="*/ 266281 h 542611"/>
                      <a:gd name="connsiteX92" fmla="*/ 703385 w 715945"/>
                      <a:gd name="connsiteY92" fmla="*/ 261257 h 542611"/>
                      <a:gd name="connsiteX93" fmla="*/ 713433 w 715945"/>
                      <a:gd name="connsiteY93" fmla="*/ 238648 h 542611"/>
                      <a:gd name="connsiteX94" fmla="*/ 715945 w 715945"/>
                      <a:gd name="connsiteY94" fmla="*/ 231112 h 542611"/>
                      <a:gd name="connsiteX95" fmla="*/ 710921 w 715945"/>
                      <a:gd name="connsiteY95" fmla="*/ 208503 h 542611"/>
                      <a:gd name="connsiteX96" fmla="*/ 705897 w 715945"/>
                      <a:gd name="connsiteY96" fmla="*/ 200967 h 542611"/>
                      <a:gd name="connsiteX97" fmla="*/ 698361 w 715945"/>
                      <a:gd name="connsiteY97" fmla="*/ 185895 h 542611"/>
                      <a:gd name="connsiteX98" fmla="*/ 693337 w 715945"/>
                      <a:gd name="connsiteY98" fmla="*/ 180870 h 542611"/>
                      <a:gd name="connsiteX99" fmla="*/ 680776 w 715945"/>
                      <a:gd name="connsiteY99" fmla="*/ 168310 h 542611"/>
                      <a:gd name="connsiteX100" fmla="*/ 650631 w 715945"/>
                      <a:gd name="connsiteY100" fmla="*/ 160774 h 542611"/>
                      <a:gd name="connsiteX101" fmla="*/ 633047 w 715945"/>
                      <a:gd name="connsiteY101" fmla="*/ 155750 h 542611"/>
                      <a:gd name="connsiteX102" fmla="*/ 605414 w 715945"/>
                      <a:gd name="connsiteY102" fmla="*/ 153237 h 542611"/>
                      <a:gd name="connsiteX103" fmla="*/ 532563 w 715945"/>
                      <a:gd name="connsiteY103" fmla="*/ 148213 h 542611"/>
                      <a:gd name="connsiteX104" fmla="*/ 509954 w 715945"/>
                      <a:gd name="connsiteY104" fmla="*/ 145701 h 542611"/>
                      <a:gd name="connsiteX105" fmla="*/ 504930 w 715945"/>
                      <a:gd name="connsiteY105" fmla="*/ 138165 h 542611"/>
                      <a:gd name="connsiteX106" fmla="*/ 499906 w 715945"/>
                      <a:gd name="connsiteY106" fmla="*/ 118068 h 542611"/>
                      <a:gd name="connsiteX107" fmla="*/ 497394 w 715945"/>
                      <a:gd name="connsiteY107" fmla="*/ 62802 h 542611"/>
                      <a:gd name="connsiteX108" fmla="*/ 494882 w 715945"/>
                      <a:gd name="connsiteY108" fmla="*/ 40194 h 542611"/>
                      <a:gd name="connsiteX109" fmla="*/ 492370 w 715945"/>
                      <a:gd name="connsiteY109" fmla="*/ 32657 h 542611"/>
                      <a:gd name="connsiteX110" fmla="*/ 484833 w 715945"/>
                      <a:gd name="connsiteY110" fmla="*/ 30145 h 542611"/>
                      <a:gd name="connsiteX111" fmla="*/ 477297 w 715945"/>
                      <a:gd name="connsiteY111" fmla="*/ 15073 h 542611"/>
                      <a:gd name="connsiteX112" fmla="*/ 469761 w 715945"/>
                      <a:gd name="connsiteY112" fmla="*/ 10048 h 542611"/>
                      <a:gd name="connsiteX113" fmla="*/ 462225 w 715945"/>
                      <a:gd name="connsiteY113" fmla="*/ 2512 h 542611"/>
                      <a:gd name="connsiteX114" fmla="*/ 452176 w 715945"/>
                      <a:gd name="connsiteY114" fmla="*/ 0 h 542611"/>
                      <a:gd name="connsiteX115" fmla="*/ 364253 w 715945"/>
                      <a:gd name="connsiteY115"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16523 w 715945"/>
                      <a:gd name="connsiteY3" fmla="*/ 72851 h 542611"/>
                      <a:gd name="connsiteX4" fmla="*/ 296427 w 715945"/>
                      <a:gd name="connsiteY4" fmla="*/ 100484 h 542611"/>
                      <a:gd name="connsiteX5" fmla="*/ 288890 w 715945"/>
                      <a:gd name="connsiteY5" fmla="*/ 105508 h 542611"/>
                      <a:gd name="connsiteX6" fmla="*/ 273818 w 715945"/>
                      <a:gd name="connsiteY6" fmla="*/ 110532 h 542611"/>
                      <a:gd name="connsiteX7" fmla="*/ 226088 w 715945"/>
                      <a:gd name="connsiteY7" fmla="*/ 108020 h 542611"/>
                      <a:gd name="connsiteX8" fmla="*/ 205992 w 715945"/>
                      <a:gd name="connsiteY8" fmla="*/ 102996 h 542611"/>
                      <a:gd name="connsiteX9" fmla="*/ 180871 w 715945"/>
                      <a:gd name="connsiteY9" fmla="*/ 95459 h 542611"/>
                      <a:gd name="connsiteX10" fmla="*/ 163286 w 715945"/>
                      <a:gd name="connsiteY10" fmla="*/ 90435 h 542611"/>
                      <a:gd name="connsiteX11" fmla="*/ 138165 w 715945"/>
                      <a:gd name="connsiteY11" fmla="*/ 87923 h 542611"/>
                      <a:gd name="connsiteX12" fmla="*/ 105508 w 715945"/>
                      <a:gd name="connsiteY12" fmla="*/ 90435 h 542611"/>
                      <a:gd name="connsiteX13" fmla="*/ 97972 w 715945"/>
                      <a:gd name="connsiteY13" fmla="*/ 92947 h 542611"/>
                      <a:gd name="connsiteX14" fmla="*/ 92948 w 715945"/>
                      <a:gd name="connsiteY14" fmla="*/ 97972 h 542611"/>
                      <a:gd name="connsiteX15" fmla="*/ 85411 w 715945"/>
                      <a:gd name="connsiteY15" fmla="*/ 102996 h 542611"/>
                      <a:gd name="connsiteX16" fmla="*/ 75363 w 715945"/>
                      <a:gd name="connsiteY16" fmla="*/ 118068 h 542611"/>
                      <a:gd name="connsiteX17" fmla="*/ 80387 w 715945"/>
                      <a:gd name="connsiteY17" fmla="*/ 148213 h 542611"/>
                      <a:gd name="connsiteX18" fmla="*/ 85411 w 715945"/>
                      <a:gd name="connsiteY18" fmla="*/ 155750 h 542611"/>
                      <a:gd name="connsiteX19" fmla="*/ 90436 w 715945"/>
                      <a:gd name="connsiteY19" fmla="*/ 160774 h 542611"/>
                      <a:gd name="connsiteX20" fmla="*/ 97972 w 715945"/>
                      <a:gd name="connsiteY20" fmla="*/ 175846 h 542611"/>
                      <a:gd name="connsiteX21" fmla="*/ 105508 w 715945"/>
                      <a:gd name="connsiteY21" fmla="*/ 180870 h 542611"/>
                      <a:gd name="connsiteX22" fmla="*/ 113044 w 715945"/>
                      <a:gd name="connsiteY22" fmla="*/ 195943 h 542611"/>
                      <a:gd name="connsiteX23" fmla="*/ 115556 w 715945"/>
                      <a:gd name="connsiteY23" fmla="*/ 203479 h 542611"/>
                      <a:gd name="connsiteX24" fmla="*/ 125605 w 715945"/>
                      <a:gd name="connsiteY24" fmla="*/ 213528 h 542611"/>
                      <a:gd name="connsiteX25" fmla="*/ 130629 w 715945"/>
                      <a:gd name="connsiteY25" fmla="*/ 221064 h 542611"/>
                      <a:gd name="connsiteX26" fmla="*/ 128117 w 715945"/>
                      <a:gd name="connsiteY26" fmla="*/ 256233 h 542611"/>
                      <a:gd name="connsiteX27" fmla="*/ 113044 w 715945"/>
                      <a:gd name="connsiteY27" fmla="*/ 261257 h 542611"/>
                      <a:gd name="connsiteX28" fmla="*/ 75363 w 715945"/>
                      <a:gd name="connsiteY28" fmla="*/ 263769 h 542611"/>
                      <a:gd name="connsiteX29" fmla="*/ 50242 w 715945"/>
                      <a:gd name="connsiteY29" fmla="*/ 268794 h 542611"/>
                      <a:gd name="connsiteX30" fmla="*/ 25121 w 715945"/>
                      <a:gd name="connsiteY30" fmla="*/ 293914 h 542611"/>
                      <a:gd name="connsiteX31" fmla="*/ 10049 w 715945"/>
                      <a:gd name="connsiteY31" fmla="*/ 314011 h 542611"/>
                      <a:gd name="connsiteX32" fmla="*/ 2512 w 715945"/>
                      <a:gd name="connsiteY32" fmla="*/ 336620 h 542611"/>
                      <a:gd name="connsiteX33" fmla="*/ 0 w 715945"/>
                      <a:gd name="connsiteY33" fmla="*/ 344156 h 542611"/>
                      <a:gd name="connsiteX34" fmla="*/ 2512 w 715945"/>
                      <a:gd name="connsiteY34" fmla="*/ 356717 h 542611"/>
                      <a:gd name="connsiteX35" fmla="*/ 7537 w 715945"/>
                      <a:gd name="connsiteY35" fmla="*/ 361741 h 542611"/>
                      <a:gd name="connsiteX36" fmla="*/ 12561 w 715945"/>
                      <a:gd name="connsiteY36" fmla="*/ 369277 h 542611"/>
                      <a:gd name="connsiteX37" fmla="*/ 20097 w 715945"/>
                      <a:gd name="connsiteY37" fmla="*/ 374301 h 542611"/>
                      <a:gd name="connsiteX38" fmla="*/ 37682 w 715945"/>
                      <a:gd name="connsiteY38" fmla="*/ 381837 h 542611"/>
                      <a:gd name="connsiteX39" fmla="*/ 72851 w 715945"/>
                      <a:gd name="connsiteY39" fmla="*/ 379325 h 542611"/>
                      <a:gd name="connsiteX40" fmla="*/ 90436 w 715945"/>
                      <a:gd name="connsiteY40" fmla="*/ 374301 h 542611"/>
                      <a:gd name="connsiteX41" fmla="*/ 97972 w 715945"/>
                      <a:gd name="connsiteY41" fmla="*/ 369277 h 542611"/>
                      <a:gd name="connsiteX42" fmla="*/ 105508 w 715945"/>
                      <a:gd name="connsiteY42" fmla="*/ 366765 h 542611"/>
                      <a:gd name="connsiteX43" fmla="*/ 123093 w 715945"/>
                      <a:gd name="connsiteY43" fmla="*/ 356717 h 542611"/>
                      <a:gd name="connsiteX44" fmla="*/ 150726 w 715945"/>
                      <a:gd name="connsiteY44" fmla="*/ 359229 h 542611"/>
                      <a:gd name="connsiteX45" fmla="*/ 158262 w 715945"/>
                      <a:gd name="connsiteY45" fmla="*/ 364253 h 542611"/>
                      <a:gd name="connsiteX46" fmla="*/ 168310 w 715945"/>
                      <a:gd name="connsiteY46" fmla="*/ 379325 h 542611"/>
                      <a:gd name="connsiteX47" fmla="*/ 173334 w 715945"/>
                      <a:gd name="connsiteY47" fmla="*/ 384350 h 542611"/>
                      <a:gd name="connsiteX48" fmla="*/ 178359 w 715945"/>
                      <a:gd name="connsiteY48" fmla="*/ 427055 h 542611"/>
                      <a:gd name="connsiteX49" fmla="*/ 188407 w 715945"/>
                      <a:gd name="connsiteY49" fmla="*/ 449664 h 542611"/>
                      <a:gd name="connsiteX50" fmla="*/ 198455 w 715945"/>
                      <a:gd name="connsiteY50" fmla="*/ 469761 h 542611"/>
                      <a:gd name="connsiteX51" fmla="*/ 200967 w 715945"/>
                      <a:gd name="connsiteY51" fmla="*/ 477297 h 542611"/>
                      <a:gd name="connsiteX52" fmla="*/ 205992 w 715945"/>
                      <a:gd name="connsiteY52" fmla="*/ 484833 h 542611"/>
                      <a:gd name="connsiteX53" fmla="*/ 213528 w 715945"/>
                      <a:gd name="connsiteY53" fmla="*/ 502418 h 542611"/>
                      <a:gd name="connsiteX54" fmla="*/ 218552 w 715945"/>
                      <a:gd name="connsiteY54" fmla="*/ 520002 h 542611"/>
                      <a:gd name="connsiteX55" fmla="*/ 223576 w 715945"/>
                      <a:gd name="connsiteY55" fmla="*/ 525027 h 542611"/>
                      <a:gd name="connsiteX56" fmla="*/ 233625 w 715945"/>
                      <a:gd name="connsiteY56" fmla="*/ 540099 h 542611"/>
                      <a:gd name="connsiteX57" fmla="*/ 243673 w 715945"/>
                      <a:gd name="connsiteY57" fmla="*/ 542611 h 542611"/>
                      <a:gd name="connsiteX58" fmla="*/ 273818 w 715945"/>
                      <a:gd name="connsiteY58" fmla="*/ 540099 h 542611"/>
                      <a:gd name="connsiteX59" fmla="*/ 296427 w 715945"/>
                      <a:gd name="connsiteY59" fmla="*/ 530051 h 542611"/>
                      <a:gd name="connsiteX60" fmla="*/ 319036 w 715945"/>
                      <a:gd name="connsiteY60" fmla="*/ 509954 h 542611"/>
                      <a:gd name="connsiteX61" fmla="*/ 331596 w 715945"/>
                      <a:gd name="connsiteY61" fmla="*/ 487345 h 542611"/>
                      <a:gd name="connsiteX62" fmla="*/ 336620 w 715945"/>
                      <a:gd name="connsiteY62" fmla="*/ 479809 h 542611"/>
                      <a:gd name="connsiteX63" fmla="*/ 341644 w 715945"/>
                      <a:gd name="connsiteY63" fmla="*/ 472273 h 542611"/>
                      <a:gd name="connsiteX64" fmla="*/ 351693 w 715945"/>
                      <a:gd name="connsiteY64" fmla="*/ 462224 h 542611"/>
                      <a:gd name="connsiteX65" fmla="*/ 356717 w 715945"/>
                      <a:gd name="connsiteY65" fmla="*/ 454688 h 542611"/>
                      <a:gd name="connsiteX66" fmla="*/ 379326 w 715945"/>
                      <a:gd name="connsiteY66" fmla="*/ 442128 h 542611"/>
                      <a:gd name="connsiteX67" fmla="*/ 386862 w 715945"/>
                      <a:gd name="connsiteY67" fmla="*/ 439616 h 542611"/>
                      <a:gd name="connsiteX68" fmla="*/ 424543 w 715945"/>
                      <a:gd name="connsiteY68" fmla="*/ 444640 h 542611"/>
                      <a:gd name="connsiteX69" fmla="*/ 432079 w 715945"/>
                      <a:gd name="connsiteY69" fmla="*/ 449664 h 542611"/>
                      <a:gd name="connsiteX70" fmla="*/ 434592 w 715945"/>
                      <a:gd name="connsiteY70" fmla="*/ 457200 h 542611"/>
                      <a:gd name="connsiteX71" fmla="*/ 452176 w 715945"/>
                      <a:gd name="connsiteY71" fmla="*/ 459712 h 542611"/>
                      <a:gd name="connsiteX72" fmla="*/ 477297 w 715945"/>
                      <a:gd name="connsiteY72" fmla="*/ 467248 h 542611"/>
                      <a:gd name="connsiteX73" fmla="*/ 492370 w 715945"/>
                      <a:gd name="connsiteY73" fmla="*/ 472273 h 542611"/>
                      <a:gd name="connsiteX74" fmla="*/ 499906 w 715945"/>
                      <a:gd name="connsiteY74" fmla="*/ 474785 h 542611"/>
                      <a:gd name="connsiteX75" fmla="*/ 542611 w 715945"/>
                      <a:gd name="connsiteY75" fmla="*/ 472273 h 542611"/>
                      <a:gd name="connsiteX76" fmla="*/ 550148 w 715945"/>
                      <a:gd name="connsiteY76" fmla="*/ 469761 h 542611"/>
                      <a:gd name="connsiteX77" fmla="*/ 572756 w 715945"/>
                      <a:gd name="connsiteY77" fmla="*/ 467248 h 542611"/>
                      <a:gd name="connsiteX78" fmla="*/ 587829 w 715945"/>
                      <a:gd name="connsiteY78" fmla="*/ 447152 h 542611"/>
                      <a:gd name="connsiteX79" fmla="*/ 595365 w 715945"/>
                      <a:gd name="connsiteY79" fmla="*/ 419519 h 542611"/>
                      <a:gd name="connsiteX80" fmla="*/ 590341 w 715945"/>
                      <a:gd name="connsiteY80" fmla="*/ 381837 h 542611"/>
                      <a:gd name="connsiteX81" fmla="*/ 585317 w 715945"/>
                      <a:gd name="connsiteY81" fmla="*/ 374301 h 542611"/>
                      <a:gd name="connsiteX82" fmla="*/ 582805 w 715945"/>
                      <a:gd name="connsiteY82" fmla="*/ 364253 h 542611"/>
                      <a:gd name="connsiteX83" fmla="*/ 580293 w 715945"/>
                      <a:gd name="connsiteY83" fmla="*/ 356717 h 542611"/>
                      <a:gd name="connsiteX84" fmla="*/ 577781 w 715945"/>
                      <a:gd name="connsiteY84" fmla="*/ 334108 h 542611"/>
                      <a:gd name="connsiteX85" fmla="*/ 585317 w 715945"/>
                      <a:gd name="connsiteY85" fmla="*/ 293914 h 542611"/>
                      <a:gd name="connsiteX86" fmla="*/ 592853 w 715945"/>
                      <a:gd name="connsiteY86" fmla="*/ 291402 h 542611"/>
                      <a:gd name="connsiteX87" fmla="*/ 633047 w 715945"/>
                      <a:gd name="connsiteY87" fmla="*/ 286378 h 542611"/>
                      <a:gd name="connsiteX88" fmla="*/ 660679 w 715945"/>
                      <a:gd name="connsiteY88" fmla="*/ 278842 h 542611"/>
                      <a:gd name="connsiteX89" fmla="*/ 675752 w 715945"/>
                      <a:gd name="connsiteY89" fmla="*/ 273818 h 542611"/>
                      <a:gd name="connsiteX90" fmla="*/ 695849 w 715945"/>
                      <a:gd name="connsiteY90" fmla="*/ 266281 h 542611"/>
                      <a:gd name="connsiteX91" fmla="*/ 703385 w 715945"/>
                      <a:gd name="connsiteY91" fmla="*/ 261257 h 542611"/>
                      <a:gd name="connsiteX92" fmla="*/ 713433 w 715945"/>
                      <a:gd name="connsiteY92" fmla="*/ 238648 h 542611"/>
                      <a:gd name="connsiteX93" fmla="*/ 715945 w 715945"/>
                      <a:gd name="connsiteY93" fmla="*/ 231112 h 542611"/>
                      <a:gd name="connsiteX94" fmla="*/ 710921 w 715945"/>
                      <a:gd name="connsiteY94" fmla="*/ 208503 h 542611"/>
                      <a:gd name="connsiteX95" fmla="*/ 705897 w 715945"/>
                      <a:gd name="connsiteY95" fmla="*/ 200967 h 542611"/>
                      <a:gd name="connsiteX96" fmla="*/ 698361 w 715945"/>
                      <a:gd name="connsiteY96" fmla="*/ 185895 h 542611"/>
                      <a:gd name="connsiteX97" fmla="*/ 693337 w 715945"/>
                      <a:gd name="connsiteY97" fmla="*/ 180870 h 542611"/>
                      <a:gd name="connsiteX98" fmla="*/ 680776 w 715945"/>
                      <a:gd name="connsiteY98" fmla="*/ 168310 h 542611"/>
                      <a:gd name="connsiteX99" fmla="*/ 650631 w 715945"/>
                      <a:gd name="connsiteY99" fmla="*/ 160774 h 542611"/>
                      <a:gd name="connsiteX100" fmla="*/ 633047 w 715945"/>
                      <a:gd name="connsiteY100" fmla="*/ 155750 h 542611"/>
                      <a:gd name="connsiteX101" fmla="*/ 605414 w 715945"/>
                      <a:gd name="connsiteY101" fmla="*/ 153237 h 542611"/>
                      <a:gd name="connsiteX102" fmla="*/ 532563 w 715945"/>
                      <a:gd name="connsiteY102" fmla="*/ 148213 h 542611"/>
                      <a:gd name="connsiteX103" fmla="*/ 509954 w 715945"/>
                      <a:gd name="connsiteY103" fmla="*/ 145701 h 542611"/>
                      <a:gd name="connsiteX104" fmla="*/ 504930 w 715945"/>
                      <a:gd name="connsiteY104" fmla="*/ 138165 h 542611"/>
                      <a:gd name="connsiteX105" fmla="*/ 499906 w 715945"/>
                      <a:gd name="connsiteY105" fmla="*/ 118068 h 542611"/>
                      <a:gd name="connsiteX106" fmla="*/ 497394 w 715945"/>
                      <a:gd name="connsiteY106" fmla="*/ 62802 h 542611"/>
                      <a:gd name="connsiteX107" fmla="*/ 494882 w 715945"/>
                      <a:gd name="connsiteY107" fmla="*/ 40194 h 542611"/>
                      <a:gd name="connsiteX108" fmla="*/ 492370 w 715945"/>
                      <a:gd name="connsiteY108" fmla="*/ 32657 h 542611"/>
                      <a:gd name="connsiteX109" fmla="*/ 484833 w 715945"/>
                      <a:gd name="connsiteY109" fmla="*/ 30145 h 542611"/>
                      <a:gd name="connsiteX110" fmla="*/ 477297 w 715945"/>
                      <a:gd name="connsiteY110" fmla="*/ 15073 h 542611"/>
                      <a:gd name="connsiteX111" fmla="*/ 469761 w 715945"/>
                      <a:gd name="connsiteY111" fmla="*/ 10048 h 542611"/>
                      <a:gd name="connsiteX112" fmla="*/ 462225 w 715945"/>
                      <a:gd name="connsiteY112" fmla="*/ 2512 h 542611"/>
                      <a:gd name="connsiteX113" fmla="*/ 452176 w 715945"/>
                      <a:gd name="connsiteY113" fmla="*/ 0 h 542611"/>
                      <a:gd name="connsiteX114" fmla="*/ 364253 w 715945"/>
                      <a:gd name="connsiteY114"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88890 w 715945"/>
                      <a:gd name="connsiteY4" fmla="*/ 105508 h 542611"/>
                      <a:gd name="connsiteX5" fmla="*/ 273818 w 715945"/>
                      <a:gd name="connsiteY5" fmla="*/ 110532 h 542611"/>
                      <a:gd name="connsiteX6" fmla="*/ 226088 w 715945"/>
                      <a:gd name="connsiteY6" fmla="*/ 108020 h 542611"/>
                      <a:gd name="connsiteX7" fmla="*/ 205992 w 715945"/>
                      <a:gd name="connsiteY7" fmla="*/ 102996 h 542611"/>
                      <a:gd name="connsiteX8" fmla="*/ 180871 w 715945"/>
                      <a:gd name="connsiteY8" fmla="*/ 95459 h 542611"/>
                      <a:gd name="connsiteX9" fmla="*/ 163286 w 715945"/>
                      <a:gd name="connsiteY9" fmla="*/ 90435 h 542611"/>
                      <a:gd name="connsiteX10" fmla="*/ 138165 w 715945"/>
                      <a:gd name="connsiteY10" fmla="*/ 87923 h 542611"/>
                      <a:gd name="connsiteX11" fmla="*/ 105508 w 715945"/>
                      <a:gd name="connsiteY11" fmla="*/ 90435 h 542611"/>
                      <a:gd name="connsiteX12" fmla="*/ 97972 w 715945"/>
                      <a:gd name="connsiteY12" fmla="*/ 92947 h 542611"/>
                      <a:gd name="connsiteX13" fmla="*/ 92948 w 715945"/>
                      <a:gd name="connsiteY13" fmla="*/ 97972 h 542611"/>
                      <a:gd name="connsiteX14" fmla="*/ 85411 w 715945"/>
                      <a:gd name="connsiteY14" fmla="*/ 102996 h 542611"/>
                      <a:gd name="connsiteX15" fmla="*/ 75363 w 715945"/>
                      <a:gd name="connsiteY15" fmla="*/ 118068 h 542611"/>
                      <a:gd name="connsiteX16" fmla="*/ 80387 w 715945"/>
                      <a:gd name="connsiteY16" fmla="*/ 148213 h 542611"/>
                      <a:gd name="connsiteX17" fmla="*/ 85411 w 715945"/>
                      <a:gd name="connsiteY17" fmla="*/ 155750 h 542611"/>
                      <a:gd name="connsiteX18" fmla="*/ 90436 w 715945"/>
                      <a:gd name="connsiteY18" fmla="*/ 160774 h 542611"/>
                      <a:gd name="connsiteX19" fmla="*/ 97972 w 715945"/>
                      <a:gd name="connsiteY19" fmla="*/ 175846 h 542611"/>
                      <a:gd name="connsiteX20" fmla="*/ 105508 w 715945"/>
                      <a:gd name="connsiteY20" fmla="*/ 180870 h 542611"/>
                      <a:gd name="connsiteX21" fmla="*/ 113044 w 715945"/>
                      <a:gd name="connsiteY21" fmla="*/ 195943 h 542611"/>
                      <a:gd name="connsiteX22" fmla="*/ 115556 w 715945"/>
                      <a:gd name="connsiteY22" fmla="*/ 203479 h 542611"/>
                      <a:gd name="connsiteX23" fmla="*/ 125605 w 715945"/>
                      <a:gd name="connsiteY23" fmla="*/ 213528 h 542611"/>
                      <a:gd name="connsiteX24" fmla="*/ 130629 w 715945"/>
                      <a:gd name="connsiteY24" fmla="*/ 221064 h 542611"/>
                      <a:gd name="connsiteX25" fmla="*/ 128117 w 715945"/>
                      <a:gd name="connsiteY25" fmla="*/ 256233 h 542611"/>
                      <a:gd name="connsiteX26" fmla="*/ 113044 w 715945"/>
                      <a:gd name="connsiteY26" fmla="*/ 261257 h 542611"/>
                      <a:gd name="connsiteX27" fmla="*/ 75363 w 715945"/>
                      <a:gd name="connsiteY27" fmla="*/ 263769 h 542611"/>
                      <a:gd name="connsiteX28" fmla="*/ 50242 w 715945"/>
                      <a:gd name="connsiteY28" fmla="*/ 268794 h 542611"/>
                      <a:gd name="connsiteX29" fmla="*/ 25121 w 715945"/>
                      <a:gd name="connsiteY29" fmla="*/ 293914 h 542611"/>
                      <a:gd name="connsiteX30" fmla="*/ 10049 w 715945"/>
                      <a:gd name="connsiteY30" fmla="*/ 314011 h 542611"/>
                      <a:gd name="connsiteX31" fmla="*/ 2512 w 715945"/>
                      <a:gd name="connsiteY31" fmla="*/ 336620 h 542611"/>
                      <a:gd name="connsiteX32" fmla="*/ 0 w 715945"/>
                      <a:gd name="connsiteY32" fmla="*/ 344156 h 542611"/>
                      <a:gd name="connsiteX33" fmla="*/ 2512 w 715945"/>
                      <a:gd name="connsiteY33" fmla="*/ 356717 h 542611"/>
                      <a:gd name="connsiteX34" fmla="*/ 7537 w 715945"/>
                      <a:gd name="connsiteY34" fmla="*/ 361741 h 542611"/>
                      <a:gd name="connsiteX35" fmla="*/ 12561 w 715945"/>
                      <a:gd name="connsiteY35" fmla="*/ 369277 h 542611"/>
                      <a:gd name="connsiteX36" fmla="*/ 20097 w 715945"/>
                      <a:gd name="connsiteY36" fmla="*/ 374301 h 542611"/>
                      <a:gd name="connsiteX37" fmla="*/ 37682 w 715945"/>
                      <a:gd name="connsiteY37" fmla="*/ 381837 h 542611"/>
                      <a:gd name="connsiteX38" fmla="*/ 72851 w 715945"/>
                      <a:gd name="connsiteY38" fmla="*/ 379325 h 542611"/>
                      <a:gd name="connsiteX39" fmla="*/ 90436 w 715945"/>
                      <a:gd name="connsiteY39" fmla="*/ 374301 h 542611"/>
                      <a:gd name="connsiteX40" fmla="*/ 97972 w 715945"/>
                      <a:gd name="connsiteY40" fmla="*/ 369277 h 542611"/>
                      <a:gd name="connsiteX41" fmla="*/ 105508 w 715945"/>
                      <a:gd name="connsiteY41" fmla="*/ 366765 h 542611"/>
                      <a:gd name="connsiteX42" fmla="*/ 123093 w 715945"/>
                      <a:gd name="connsiteY42" fmla="*/ 356717 h 542611"/>
                      <a:gd name="connsiteX43" fmla="*/ 150726 w 715945"/>
                      <a:gd name="connsiteY43" fmla="*/ 359229 h 542611"/>
                      <a:gd name="connsiteX44" fmla="*/ 158262 w 715945"/>
                      <a:gd name="connsiteY44" fmla="*/ 364253 h 542611"/>
                      <a:gd name="connsiteX45" fmla="*/ 168310 w 715945"/>
                      <a:gd name="connsiteY45" fmla="*/ 379325 h 542611"/>
                      <a:gd name="connsiteX46" fmla="*/ 173334 w 715945"/>
                      <a:gd name="connsiteY46" fmla="*/ 384350 h 542611"/>
                      <a:gd name="connsiteX47" fmla="*/ 178359 w 715945"/>
                      <a:gd name="connsiteY47" fmla="*/ 427055 h 542611"/>
                      <a:gd name="connsiteX48" fmla="*/ 188407 w 715945"/>
                      <a:gd name="connsiteY48" fmla="*/ 449664 h 542611"/>
                      <a:gd name="connsiteX49" fmla="*/ 198455 w 715945"/>
                      <a:gd name="connsiteY49" fmla="*/ 469761 h 542611"/>
                      <a:gd name="connsiteX50" fmla="*/ 200967 w 715945"/>
                      <a:gd name="connsiteY50" fmla="*/ 477297 h 542611"/>
                      <a:gd name="connsiteX51" fmla="*/ 205992 w 715945"/>
                      <a:gd name="connsiteY51" fmla="*/ 484833 h 542611"/>
                      <a:gd name="connsiteX52" fmla="*/ 213528 w 715945"/>
                      <a:gd name="connsiteY52" fmla="*/ 502418 h 542611"/>
                      <a:gd name="connsiteX53" fmla="*/ 218552 w 715945"/>
                      <a:gd name="connsiteY53" fmla="*/ 520002 h 542611"/>
                      <a:gd name="connsiteX54" fmla="*/ 223576 w 715945"/>
                      <a:gd name="connsiteY54" fmla="*/ 525027 h 542611"/>
                      <a:gd name="connsiteX55" fmla="*/ 233625 w 715945"/>
                      <a:gd name="connsiteY55" fmla="*/ 540099 h 542611"/>
                      <a:gd name="connsiteX56" fmla="*/ 243673 w 715945"/>
                      <a:gd name="connsiteY56" fmla="*/ 542611 h 542611"/>
                      <a:gd name="connsiteX57" fmla="*/ 273818 w 715945"/>
                      <a:gd name="connsiteY57" fmla="*/ 540099 h 542611"/>
                      <a:gd name="connsiteX58" fmla="*/ 296427 w 715945"/>
                      <a:gd name="connsiteY58" fmla="*/ 530051 h 542611"/>
                      <a:gd name="connsiteX59" fmla="*/ 319036 w 715945"/>
                      <a:gd name="connsiteY59" fmla="*/ 509954 h 542611"/>
                      <a:gd name="connsiteX60" fmla="*/ 331596 w 715945"/>
                      <a:gd name="connsiteY60" fmla="*/ 487345 h 542611"/>
                      <a:gd name="connsiteX61" fmla="*/ 336620 w 715945"/>
                      <a:gd name="connsiteY61" fmla="*/ 479809 h 542611"/>
                      <a:gd name="connsiteX62" fmla="*/ 341644 w 715945"/>
                      <a:gd name="connsiteY62" fmla="*/ 472273 h 542611"/>
                      <a:gd name="connsiteX63" fmla="*/ 351693 w 715945"/>
                      <a:gd name="connsiteY63" fmla="*/ 462224 h 542611"/>
                      <a:gd name="connsiteX64" fmla="*/ 356717 w 715945"/>
                      <a:gd name="connsiteY64" fmla="*/ 454688 h 542611"/>
                      <a:gd name="connsiteX65" fmla="*/ 379326 w 715945"/>
                      <a:gd name="connsiteY65" fmla="*/ 442128 h 542611"/>
                      <a:gd name="connsiteX66" fmla="*/ 386862 w 715945"/>
                      <a:gd name="connsiteY66" fmla="*/ 439616 h 542611"/>
                      <a:gd name="connsiteX67" fmla="*/ 424543 w 715945"/>
                      <a:gd name="connsiteY67" fmla="*/ 444640 h 542611"/>
                      <a:gd name="connsiteX68" fmla="*/ 432079 w 715945"/>
                      <a:gd name="connsiteY68" fmla="*/ 449664 h 542611"/>
                      <a:gd name="connsiteX69" fmla="*/ 434592 w 715945"/>
                      <a:gd name="connsiteY69" fmla="*/ 457200 h 542611"/>
                      <a:gd name="connsiteX70" fmla="*/ 452176 w 715945"/>
                      <a:gd name="connsiteY70" fmla="*/ 459712 h 542611"/>
                      <a:gd name="connsiteX71" fmla="*/ 477297 w 715945"/>
                      <a:gd name="connsiteY71" fmla="*/ 467248 h 542611"/>
                      <a:gd name="connsiteX72" fmla="*/ 492370 w 715945"/>
                      <a:gd name="connsiteY72" fmla="*/ 472273 h 542611"/>
                      <a:gd name="connsiteX73" fmla="*/ 499906 w 715945"/>
                      <a:gd name="connsiteY73" fmla="*/ 474785 h 542611"/>
                      <a:gd name="connsiteX74" fmla="*/ 542611 w 715945"/>
                      <a:gd name="connsiteY74" fmla="*/ 472273 h 542611"/>
                      <a:gd name="connsiteX75" fmla="*/ 550148 w 715945"/>
                      <a:gd name="connsiteY75" fmla="*/ 469761 h 542611"/>
                      <a:gd name="connsiteX76" fmla="*/ 572756 w 715945"/>
                      <a:gd name="connsiteY76" fmla="*/ 467248 h 542611"/>
                      <a:gd name="connsiteX77" fmla="*/ 587829 w 715945"/>
                      <a:gd name="connsiteY77" fmla="*/ 447152 h 542611"/>
                      <a:gd name="connsiteX78" fmla="*/ 595365 w 715945"/>
                      <a:gd name="connsiteY78" fmla="*/ 419519 h 542611"/>
                      <a:gd name="connsiteX79" fmla="*/ 590341 w 715945"/>
                      <a:gd name="connsiteY79" fmla="*/ 381837 h 542611"/>
                      <a:gd name="connsiteX80" fmla="*/ 585317 w 715945"/>
                      <a:gd name="connsiteY80" fmla="*/ 374301 h 542611"/>
                      <a:gd name="connsiteX81" fmla="*/ 582805 w 715945"/>
                      <a:gd name="connsiteY81" fmla="*/ 364253 h 542611"/>
                      <a:gd name="connsiteX82" fmla="*/ 580293 w 715945"/>
                      <a:gd name="connsiteY82" fmla="*/ 356717 h 542611"/>
                      <a:gd name="connsiteX83" fmla="*/ 577781 w 715945"/>
                      <a:gd name="connsiteY83" fmla="*/ 334108 h 542611"/>
                      <a:gd name="connsiteX84" fmla="*/ 585317 w 715945"/>
                      <a:gd name="connsiteY84" fmla="*/ 293914 h 542611"/>
                      <a:gd name="connsiteX85" fmla="*/ 592853 w 715945"/>
                      <a:gd name="connsiteY85" fmla="*/ 291402 h 542611"/>
                      <a:gd name="connsiteX86" fmla="*/ 633047 w 715945"/>
                      <a:gd name="connsiteY86" fmla="*/ 286378 h 542611"/>
                      <a:gd name="connsiteX87" fmla="*/ 660679 w 715945"/>
                      <a:gd name="connsiteY87" fmla="*/ 278842 h 542611"/>
                      <a:gd name="connsiteX88" fmla="*/ 675752 w 715945"/>
                      <a:gd name="connsiteY88" fmla="*/ 273818 h 542611"/>
                      <a:gd name="connsiteX89" fmla="*/ 695849 w 715945"/>
                      <a:gd name="connsiteY89" fmla="*/ 266281 h 542611"/>
                      <a:gd name="connsiteX90" fmla="*/ 703385 w 715945"/>
                      <a:gd name="connsiteY90" fmla="*/ 261257 h 542611"/>
                      <a:gd name="connsiteX91" fmla="*/ 713433 w 715945"/>
                      <a:gd name="connsiteY91" fmla="*/ 238648 h 542611"/>
                      <a:gd name="connsiteX92" fmla="*/ 715945 w 715945"/>
                      <a:gd name="connsiteY92" fmla="*/ 231112 h 542611"/>
                      <a:gd name="connsiteX93" fmla="*/ 710921 w 715945"/>
                      <a:gd name="connsiteY93" fmla="*/ 208503 h 542611"/>
                      <a:gd name="connsiteX94" fmla="*/ 705897 w 715945"/>
                      <a:gd name="connsiteY94" fmla="*/ 200967 h 542611"/>
                      <a:gd name="connsiteX95" fmla="*/ 698361 w 715945"/>
                      <a:gd name="connsiteY95" fmla="*/ 185895 h 542611"/>
                      <a:gd name="connsiteX96" fmla="*/ 693337 w 715945"/>
                      <a:gd name="connsiteY96" fmla="*/ 180870 h 542611"/>
                      <a:gd name="connsiteX97" fmla="*/ 680776 w 715945"/>
                      <a:gd name="connsiteY97" fmla="*/ 168310 h 542611"/>
                      <a:gd name="connsiteX98" fmla="*/ 650631 w 715945"/>
                      <a:gd name="connsiteY98" fmla="*/ 160774 h 542611"/>
                      <a:gd name="connsiteX99" fmla="*/ 633047 w 715945"/>
                      <a:gd name="connsiteY99" fmla="*/ 155750 h 542611"/>
                      <a:gd name="connsiteX100" fmla="*/ 605414 w 715945"/>
                      <a:gd name="connsiteY100" fmla="*/ 153237 h 542611"/>
                      <a:gd name="connsiteX101" fmla="*/ 532563 w 715945"/>
                      <a:gd name="connsiteY101" fmla="*/ 148213 h 542611"/>
                      <a:gd name="connsiteX102" fmla="*/ 509954 w 715945"/>
                      <a:gd name="connsiteY102" fmla="*/ 145701 h 542611"/>
                      <a:gd name="connsiteX103" fmla="*/ 504930 w 715945"/>
                      <a:gd name="connsiteY103" fmla="*/ 138165 h 542611"/>
                      <a:gd name="connsiteX104" fmla="*/ 499906 w 715945"/>
                      <a:gd name="connsiteY104" fmla="*/ 118068 h 542611"/>
                      <a:gd name="connsiteX105" fmla="*/ 497394 w 715945"/>
                      <a:gd name="connsiteY105" fmla="*/ 62802 h 542611"/>
                      <a:gd name="connsiteX106" fmla="*/ 494882 w 715945"/>
                      <a:gd name="connsiteY106" fmla="*/ 40194 h 542611"/>
                      <a:gd name="connsiteX107" fmla="*/ 492370 w 715945"/>
                      <a:gd name="connsiteY107" fmla="*/ 32657 h 542611"/>
                      <a:gd name="connsiteX108" fmla="*/ 484833 w 715945"/>
                      <a:gd name="connsiteY108" fmla="*/ 30145 h 542611"/>
                      <a:gd name="connsiteX109" fmla="*/ 477297 w 715945"/>
                      <a:gd name="connsiteY109" fmla="*/ 15073 h 542611"/>
                      <a:gd name="connsiteX110" fmla="*/ 469761 w 715945"/>
                      <a:gd name="connsiteY110" fmla="*/ 10048 h 542611"/>
                      <a:gd name="connsiteX111" fmla="*/ 462225 w 715945"/>
                      <a:gd name="connsiteY111" fmla="*/ 2512 h 542611"/>
                      <a:gd name="connsiteX112" fmla="*/ 452176 w 715945"/>
                      <a:gd name="connsiteY112" fmla="*/ 0 h 542611"/>
                      <a:gd name="connsiteX113" fmla="*/ 364253 w 715945"/>
                      <a:gd name="connsiteY11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88890 w 715945"/>
                      <a:gd name="connsiteY4" fmla="*/ 105508 h 542611"/>
                      <a:gd name="connsiteX5" fmla="*/ 273818 w 715945"/>
                      <a:gd name="connsiteY5" fmla="*/ 110532 h 542611"/>
                      <a:gd name="connsiteX6" fmla="*/ 226088 w 715945"/>
                      <a:gd name="connsiteY6" fmla="*/ 108020 h 542611"/>
                      <a:gd name="connsiteX7" fmla="*/ 205992 w 715945"/>
                      <a:gd name="connsiteY7" fmla="*/ 102996 h 542611"/>
                      <a:gd name="connsiteX8" fmla="*/ 163286 w 715945"/>
                      <a:gd name="connsiteY8" fmla="*/ 90435 h 542611"/>
                      <a:gd name="connsiteX9" fmla="*/ 138165 w 715945"/>
                      <a:gd name="connsiteY9" fmla="*/ 87923 h 542611"/>
                      <a:gd name="connsiteX10" fmla="*/ 105508 w 715945"/>
                      <a:gd name="connsiteY10" fmla="*/ 90435 h 542611"/>
                      <a:gd name="connsiteX11" fmla="*/ 97972 w 715945"/>
                      <a:gd name="connsiteY11" fmla="*/ 92947 h 542611"/>
                      <a:gd name="connsiteX12" fmla="*/ 92948 w 715945"/>
                      <a:gd name="connsiteY12" fmla="*/ 97972 h 542611"/>
                      <a:gd name="connsiteX13" fmla="*/ 85411 w 715945"/>
                      <a:gd name="connsiteY13" fmla="*/ 102996 h 542611"/>
                      <a:gd name="connsiteX14" fmla="*/ 75363 w 715945"/>
                      <a:gd name="connsiteY14" fmla="*/ 118068 h 542611"/>
                      <a:gd name="connsiteX15" fmla="*/ 80387 w 715945"/>
                      <a:gd name="connsiteY15" fmla="*/ 148213 h 542611"/>
                      <a:gd name="connsiteX16" fmla="*/ 85411 w 715945"/>
                      <a:gd name="connsiteY16" fmla="*/ 155750 h 542611"/>
                      <a:gd name="connsiteX17" fmla="*/ 90436 w 715945"/>
                      <a:gd name="connsiteY17" fmla="*/ 160774 h 542611"/>
                      <a:gd name="connsiteX18" fmla="*/ 97972 w 715945"/>
                      <a:gd name="connsiteY18" fmla="*/ 175846 h 542611"/>
                      <a:gd name="connsiteX19" fmla="*/ 105508 w 715945"/>
                      <a:gd name="connsiteY19" fmla="*/ 180870 h 542611"/>
                      <a:gd name="connsiteX20" fmla="*/ 113044 w 715945"/>
                      <a:gd name="connsiteY20" fmla="*/ 195943 h 542611"/>
                      <a:gd name="connsiteX21" fmla="*/ 115556 w 715945"/>
                      <a:gd name="connsiteY21" fmla="*/ 203479 h 542611"/>
                      <a:gd name="connsiteX22" fmla="*/ 125605 w 715945"/>
                      <a:gd name="connsiteY22" fmla="*/ 213528 h 542611"/>
                      <a:gd name="connsiteX23" fmla="*/ 130629 w 715945"/>
                      <a:gd name="connsiteY23" fmla="*/ 221064 h 542611"/>
                      <a:gd name="connsiteX24" fmla="*/ 128117 w 715945"/>
                      <a:gd name="connsiteY24" fmla="*/ 256233 h 542611"/>
                      <a:gd name="connsiteX25" fmla="*/ 113044 w 715945"/>
                      <a:gd name="connsiteY25" fmla="*/ 261257 h 542611"/>
                      <a:gd name="connsiteX26" fmla="*/ 75363 w 715945"/>
                      <a:gd name="connsiteY26" fmla="*/ 263769 h 542611"/>
                      <a:gd name="connsiteX27" fmla="*/ 50242 w 715945"/>
                      <a:gd name="connsiteY27" fmla="*/ 268794 h 542611"/>
                      <a:gd name="connsiteX28" fmla="*/ 25121 w 715945"/>
                      <a:gd name="connsiteY28" fmla="*/ 293914 h 542611"/>
                      <a:gd name="connsiteX29" fmla="*/ 10049 w 715945"/>
                      <a:gd name="connsiteY29" fmla="*/ 314011 h 542611"/>
                      <a:gd name="connsiteX30" fmla="*/ 2512 w 715945"/>
                      <a:gd name="connsiteY30" fmla="*/ 336620 h 542611"/>
                      <a:gd name="connsiteX31" fmla="*/ 0 w 715945"/>
                      <a:gd name="connsiteY31" fmla="*/ 344156 h 542611"/>
                      <a:gd name="connsiteX32" fmla="*/ 2512 w 715945"/>
                      <a:gd name="connsiteY32" fmla="*/ 356717 h 542611"/>
                      <a:gd name="connsiteX33" fmla="*/ 7537 w 715945"/>
                      <a:gd name="connsiteY33" fmla="*/ 361741 h 542611"/>
                      <a:gd name="connsiteX34" fmla="*/ 12561 w 715945"/>
                      <a:gd name="connsiteY34" fmla="*/ 369277 h 542611"/>
                      <a:gd name="connsiteX35" fmla="*/ 20097 w 715945"/>
                      <a:gd name="connsiteY35" fmla="*/ 374301 h 542611"/>
                      <a:gd name="connsiteX36" fmla="*/ 37682 w 715945"/>
                      <a:gd name="connsiteY36" fmla="*/ 381837 h 542611"/>
                      <a:gd name="connsiteX37" fmla="*/ 72851 w 715945"/>
                      <a:gd name="connsiteY37" fmla="*/ 379325 h 542611"/>
                      <a:gd name="connsiteX38" fmla="*/ 90436 w 715945"/>
                      <a:gd name="connsiteY38" fmla="*/ 374301 h 542611"/>
                      <a:gd name="connsiteX39" fmla="*/ 97972 w 715945"/>
                      <a:gd name="connsiteY39" fmla="*/ 369277 h 542611"/>
                      <a:gd name="connsiteX40" fmla="*/ 105508 w 715945"/>
                      <a:gd name="connsiteY40" fmla="*/ 366765 h 542611"/>
                      <a:gd name="connsiteX41" fmla="*/ 123093 w 715945"/>
                      <a:gd name="connsiteY41" fmla="*/ 356717 h 542611"/>
                      <a:gd name="connsiteX42" fmla="*/ 150726 w 715945"/>
                      <a:gd name="connsiteY42" fmla="*/ 359229 h 542611"/>
                      <a:gd name="connsiteX43" fmla="*/ 158262 w 715945"/>
                      <a:gd name="connsiteY43" fmla="*/ 364253 h 542611"/>
                      <a:gd name="connsiteX44" fmla="*/ 168310 w 715945"/>
                      <a:gd name="connsiteY44" fmla="*/ 379325 h 542611"/>
                      <a:gd name="connsiteX45" fmla="*/ 173334 w 715945"/>
                      <a:gd name="connsiteY45" fmla="*/ 384350 h 542611"/>
                      <a:gd name="connsiteX46" fmla="*/ 178359 w 715945"/>
                      <a:gd name="connsiteY46" fmla="*/ 427055 h 542611"/>
                      <a:gd name="connsiteX47" fmla="*/ 188407 w 715945"/>
                      <a:gd name="connsiteY47" fmla="*/ 449664 h 542611"/>
                      <a:gd name="connsiteX48" fmla="*/ 198455 w 715945"/>
                      <a:gd name="connsiteY48" fmla="*/ 469761 h 542611"/>
                      <a:gd name="connsiteX49" fmla="*/ 200967 w 715945"/>
                      <a:gd name="connsiteY49" fmla="*/ 477297 h 542611"/>
                      <a:gd name="connsiteX50" fmla="*/ 205992 w 715945"/>
                      <a:gd name="connsiteY50" fmla="*/ 484833 h 542611"/>
                      <a:gd name="connsiteX51" fmla="*/ 213528 w 715945"/>
                      <a:gd name="connsiteY51" fmla="*/ 502418 h 542611"/>
                      <a:gd name="connsiteX52" fmla="*/ 218552 w 715945"/>
                      <a:gd name="connsiteY52" fmla="*/ 520002 h 542611"/>
                      <a:gd name="connsiteX53" fmla="*/ 223576 w 715945"/>
                      <a:gd name="connsiteY53" fmla="*/ 525027 h 542611"/>
                      <a:gd name="connsiteX54" fmla="*/ 233625 w 715945"/>
                      <a:gd name="connsiteY54" fmla="*/ 540099 h 542611"/>
                      <a:gd name="connsiteX55" fmla="*/ 243673 w 715945"/>
                      <a:gd name="connsiteY55" fmla="*/ 542611 h 542611"/>
                      <a:gd name="connsiteX56" fmla="*/ 273818 w 715945"/>
                      <a:gd name="connsiteY56" fmla="*/ 540099 h 542611"/>
                      <a:gd name="connsiteX57" fmla="*/ 296427 w 715945"/>
                      <a:gd name="connsiteY57" fmla="*/ 530051 h 542611"/>
                      <a:gd name="connsiteX58" fmla="*/ 319036 w 715945"/>
                      <a:gd name="connsiteY58" fmla="*/ 509954 h 542611"/>
                      <a:gd name="connsiteX59" fmla="*/ 331596 w 715945"/>
                      <a:gd name="connsiteY59" fmla="*/ 487345 h 542611"/>
                      <a:gd name="connsiteX60" fmla="*/ 336620 w 715945"/>
                      <a:gd name="connsiteY60" fmla="*/ 479809 h 542611"/>
                      <a:gd name="connsiteX61" fmla="*/ 341644 w 715945"/>
                      <a:gd name="connsiteY61" fmla="*/ 472273 h 542611"/>
                      <a:gd name="connsiteX62" fmla="*/ 351693 w 715945"/>
                      <a:gd name="connsiteY62" fmla="*/ 462224 h 542611"/>
                      <a:gd name="connsiteX63" fmla="*/ 356717 w 715945"/>
                      <a:gd name="connsiteY63" fmla="*/ 454688 h 542611"/>
                      <a:gd name="connsiteX64" fmla="*/ 379326 w 715945"/>
                      <a:gd name="connsiteY64" fmla="*/ 442128 h 542611"/>
                      <a:gd name="connsiteX65" fmla="*/ 386862 w 715945"/>
                      <a:gd name="connsiteY65" fmla="*/ 439616 h 542611"/>
                      <a:gd name="connsiteX66" fmla="*/ 424543 w 715945"/>
                      <a:gd name="connsiteY66" fmla="*/ 444640 h 542611"/>
                      <a:gd name="connsiteX67" fmla="*/ 432079 w 715945"/>
                      <a:gd name="connsiteY67" fmla="*/ 449664 h 542611"/>
                      <a:gd name="connsiteX68" fmla="*/ 434592 w 715945"/>
                      <a:gd name="connsiteY68" fmla="*/ 457200 h 542611"/>
                      <a:gd name="connsiteX69" fmla="*/ 452176 w 715945"/>
                      <a:gd name="connsiteY69" fmla="*/ 459712 h 542611"/>
                      <a:gd name="connsiteX70" fmla="*/ 477297 w 715945"/>
                      <a:gd name="connsiteY70" fmla="*/ 467248 h 542611"/>
                      <a:gd name="connsiteX71" fmla="*/ 492370 w 715945"/>
                      <a:gd name="connsiteY71" fmla="*/ 472273 h 542611"/>
                      <a:gd name="connsiteX72" fmla="*/ 499906 w 715945"/>
                      <a:gd name="connsiteY72" fmla="*/ 474785 h 542611"/>
                      <a:gd name="connsiteX73" fmla="*/ 542611 w 715945"/>
                      <a:gd name="connsiteY73" fmla="*/ 472273 h 542611"/>
                      <a:gd name="connsiteX74" fmla="*/ 550148 w 715945"/>
                      <a:gd name="connsiteY74" fmla="*/ 469761 h 542611"/>
                      <a:gd name="connsiteX75" fmla="*/ 572756 w 715945"/>
                      <a:gd name="connsiteY75" fmla="*/ 467248 h 542611"/>
                      <a:gd name="connsiteX76" fmla="*/ 587829 w 715945"/>
                      <a:gd name="connsiteY76" fmla="*/ 447152 h 542611"/>
                      <a:gd name="connsiteX77" fmla="*/ 595365 w 715945"/>
                      <a:gd name="connsiteY77" fmla="*/ 419519 h 542611"/>
                      <a:gd name="connsiteX78" fmla="*/ 590341 w 715945"/>
                      <a:gd name="connsiteY78" fmla="*/ 381837 h 542611"/>
                      <a:gd name="connsiteX79" fmla="*/ 585317 w 715945"/>
                      <a:gd name="connsiteY79" fmla="*/ 374301 h 542611"/>
                      <a:gd name="connsiteX80" fmla="*/ 582805 w 715945"/>
                      <a:gd name="connsiteY80" fmla="*/ 364253 h 542611"/>
                      <a:gd name="connsiteX81" fmla="*/ 580293 w 715945"/>
                      <a:gd name="connsiteY81" fmla="*/ 356717 h 542611"/>
                      <a:gd name="connsiteX82" fmla="*/ 577781 w 715945"/>
                      <a:gd name="connsiteY82" fmla="*/ 334108 h 542611"/>
                      <a:gd name="connsiteX83" fmla="*/ 585317 w 715945"/>
                      <a:gd name="connsiteY83" fmla="*/ 293914 h 542611"/>
                      <a:gd name="connsiteX84" fmla="*/ 592853 w 715945"/>
                      <a:gd name="connsiteY84" fmla="*/ 291402 h 542611"/>
                      <a:gd name="connsiteX85" fmla="*/ 633047 w 715945"/>
                      <a:gd name="connsiteY85" fmla="*/ 286378 h 542611"/>
                      <a:gd name="connsiteX86" fmla="*/ 660679 w 715945"/>
                      <a:gd name="connsiteY86" fmla="*/ 278842 h 542611"/>
                      <a:gd name="connsiteX87" fmla="*/ 675752 w 715945"/>
                      <a:gd name="connsiteY87" fmla="*/ 273818 h 542611"/>
                      <a:gd name="connsiteX88" fmla="*/ 695849 w 715945"/>
                      <a:gd name="connsiteY88" fmla="*/ 266281 h 542611"/>
                      <a:gd name="connsiteX89" fmla="*/ 703385 w 715945"/>
                      <a:gd name="connsiteY89" fmla="*/ 261257 h 542611"/>
                      <a:gd name="connsiteX90" fmla="*/ 713433 w 715945"/>
                      <a:gd name="connsiteY90" fmla="*/ 238648 h 542611"/>
                      <a:gd name="connsiteX91" fmla="*/ 715945 w 715945"/>
                      <a:gd name="connsiteY91" fmla="*/ 231112 h 542611"/>
                      <a:gd name="connsiteX92" fmla="*/ 710921 w 715945"/>
                      <a:gd name="connsiteY92" fmla="*/ 208503 h 542611"/>
                      <a:gd name="connsiteX93" fmla="*/ 705897 w 715945"/>
                      <a:gd name="connsiteY93" fmla="*/ 200967 h 542611"/>
                      <a:gd name="connsiteX94" fmla="*/ 698361 w 715945"/>
                      <a:gd name="connsiteY94" fmla="*/ 185895 h 542611"/>
                      <a:gd name="connsiteX95" fmla="*/ 693337 w 715945"/>
                      <a:gd name="connsiteY95" fmla="*/ 180870 h 542611"/>
                      <a:gd name="connsiteX96" fmla="*/ 680776 w 715945"/>
                      <a:gd name="connsiteY96" fmla="*/ 168310 h 542611"/>
                      <a:gd name="connsiteX97" fmla="*/ 650631 w 715945"/>
                      <a:gd name="connsiteY97" fmla="*/ 160774 h 542611"/>
                      <a:gd name="connsiteX98" fmla="*/ 633047 w 715945"/>
                      <a:gd name="connsiteY98" fmla="*/ 155750 h 542611"/>
                      <a:gd name="connsiteX99" fmla="*/ 605414 w 715945"/>
                      <a:gd name="connsiteY99" fmla="*/ 153237 h 542611"/>
                      <a:gd name="connsiteX100" fmla="*/ 532563 w 715945"/>
                      <a:gd name="connsiteY100" fmla="*/ 148213 h 542611"/>
                      <a:gd name="connsiteX101" fmla="*/ 509954 w 715945"/>
                      <a:gd name="connsiteY101" fmla="*/ 145701 h 542611"/>
                      <a:gd name="connsiteX102" fmla="*/ 504930 w 715945"/>
                      <a:gd name="connsiteY102" fmla="*/ 138165 h 542611"/>
                      <a:gd name="connsiteX103" fmla="*/ 499906 w 715945"/>
                      <a:gd name="connsiteY103" fmla="*/ 118068 h 542611"/>
                      <a:gd name="connsiteX104" fmla="*/ 497394 w 715945"/>
                      <a:gd name="connsiteY104" fmla="*/ 62802 h 542611"/>
                      <a:gd name="connsiteX105" fmla="*/ 494882 w 715945"/>
                      <a:gd name="connsiteY105" fmla="*/ 40194 h 542611"/>
                      <a:gd name="connsiteX106" fmla="*/ 492370 w 715945"/>
                      <a:gd name="connsiteY106" fmla="*/ 32657 h 542611"/>
                      <a:gd name="connsiteX107" fmla="*/ 484833 w 715945"/>
                      <a:gd name="connsiteY107" fmla="*/ 30145 h 542611"/>
                      <a:gd name="connsiteX108" fmla="*/ 477297 w 715945"/>
                      <a:gd name="connsiteY108" fmla="*/ 15073 h 542611"/>
                      <a:gd name="connsiteX109" fmla="*/ 469761 w 715945"/>
                      <a:gd name="connsiteY109" fmla="*/ 10048 h 542611"/>
                      <a:gd name="connsiteX110" fmla="*/ 462225 w 715945"/>
                      <a:gd name="connsiteY110" fmla="*/ 2512 h 542611"/>
                      <a:gd name="connsiteX111" fmla="*/ 452176 w 715945"/>
                      <a:gd name="connsiteY111" fmla="*/ 0 h 542611"/>
                      <a:gd name="connsiteX112" fmla="*/ 364253 w 715945"/>
                      <a:gd name="connsiteY112"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88890 w 715945"/>
                      <a:gd name="connsiteY4" fmla="*/ 105508 h 542611"/>
                      <a:gd name="connsiteX5" fmla="*/ 273818 w 715945"/>
                      <a:gd name="connsiteY5" fmla="*/ 110532 h 542611"/>
                      <a:gd name="connsiteX6" fmla="*/ 226088 w 715945"/>
                      <a:gd name="connsiteY6" fmla="*/ 108020 h 542611"/>
                      <a:gd name="connsiteX7" fmla="*/ 163286 w 715945"/>
                      <a:gd name="connsiteY7" fmla="*/ 90435 h 542611"/>
                      <a:gd name="connsiteX8" fmla="*/ 138165 w 715945"/>
                      <a:gd name="connsiteY8" fmla="*/ 87923 h 542611"/>
                      <a:gd name="connsiteX9" fmla="*/ 105508 w 715945"/>
                      <a:gd name="connsiteY9" fmla="*/ 90435 h 542611"/>
                      <a:gd name="connsiteX10" fmla="*/ 97972 w 715945"/>
                      <a:gd name="connsiteY10" fmla="*/ 92947 h 542611"/>
                      <a:gd name="connsiteX11" fmla="*/ 92948 w 715945"/>
                      <a:gd name="connsiteY11" fmla="*/ 97972 h 542611"/>
                      <a:gd name="connsiteX12" fmla="*/ 85411 w 715945"/>
                      <a:gd name="connsiteY12" fmla="*/ 102996 h 542611"/>
                      <a:gd name="connsiteX13" fmla="*/ 75363 w 715945"/>
                      <a:gd name="connsiteY13" fmla="*/ 118068 h 542611"/>
                      <a:gd name="connsiteX14" fmla="*/ 80387 w 715945"/>
                      <a:gd name="connsiteY14" fmla="*/ 148213 h 542611"/>
                      <a:gd name="connsiteX15" fmla="*/ 85411 w 715945"/>
                      <a:gd name="connsiteY15" fmla="*/ 155750 h 542611"/>
                      <a:gd name="connsiteX16" fmla="*/ 90436 w 715945"/>
                      <a:gd name="connsiteY16" fmla="*/ 160774 h 542611"/>
                      <a:gd name="connsiteX17" fmla="*/ 97972 w 715945"/>
                      <a:gd name="connsiteY17" fmla="*/ 175846 h 542611"/>
                      <a:gd name="connsiteX18" fmla="*/ 105508 w 715945"/>
                      <a:gd name="connsiteY18" fmla="*/ 180870 h 542611"/>
                      <a:gd name="connsiteX19" fmla="*/ 113044 w 715945"/>
                      <a:gd name="connsiteY19" fmla="*/ 195943 h 542611"/>
                      <a:gd name="connsiteX20" fmla="*/ 115556 w 715945"/>
                      <a:gd name="connsiteY20" fmla="*/ 203479 h 542611"/>
                      <a:gd name="connsiteX21" fmla="*/ 125605 w 715945"/>
                      <a:gd name="connsiteY21" fmla="*/ 213528 h 542611"/>
                      <a:gd name="connsiteX22" fmla="*/ 130629 w 715945"/>
                      <a:gd name="connsiteY22" fmla="*/ 221064 h 542611"/>
                      <a:gd name="connsiteX23" fmla="*/ 128117 w 715945"/>
                      <a:gd name="connsiteY23" fmla="*/ 256233 h 542611"/>
                      <a:gd name="connsiteX24" fmla="*/ 113044 w 715945"/>
                      <a:gd name="connsiteY24" fmla="*/ 261257 h 542611"/>
                      <a:gd name="connsiteX25" fmla="*/ 75363 w 715945"/>
                      <a:gd name="connsiteY25" fmla="*/ 263769 h 542611"/>
                      <a:gd name="connsiteX26" fmla="*/ 50242 w 715945"/>
                      <a:gd name="connsiteY26" fmla="*/ 268794 h 542611"/>
                      <a:gd name="connsiteX27" fmla="*/ 25121 w 715945"/>
                      <a:gd name="connsiteY27" fmla="*/ 293914 h 542611"/>
                      <a:gd name="connsiteX28" fmla="*/ 10049 w 715945"/>
                      <a:gd name="connsiteY28" fmla="*/ 314011 h 542611"/>
                      <a:gd name="connsiteX29" fmla="*/ 2512 w 715945"/>
                      <a:gd name="connsiteY29" fmla="*/ 336620 h 542611"/>
                      <a:gd name="connsiteX30" fmla="*/ 0 w 715945"/>
                      <a:gd name="connsiteY30" fmla="*/ 344156 h 542611"/>
                      <a:gd name="connsiteX31" fmla="*/ 2512 w 715945"/>
                      <a:gd name="connsiteY31" fmla="*/ 356717 h 542611"/>
                      <a:gd name="connsiteX32" fmla="*/ 7537 w 715945"/>
                      <a:gd name="connsiteY32" fmla="*/ 361741 h 542611"/>
                      <a:gd name="connsiteX33" fmla="*/ 12561 w 715945"/>
                      <a:gd name="connsiteY33" fmla="*/ 369277 h 542611"/>
                      <a:gd name="connsiteX34" fmla="*/ 20097 w 715945"/>
                      <a:gd name="connsiteY34" fmla="*/ 374301 h 542611"/>
                      <a:gd name="connsiteX35" fmla="*/ 37682 w 715945"/>
                      <a:gd name="connsiteY35" fmla="*/ 381837 h 542611"/>
                      <a:gd name="connsiteX36" fmla="*/ 72851 w 715945"/>
                      <a:gd name="connsiteY36" fmla="*/ 379325 h 542611"/>
                      <a:gd name="connsiteX37" fmla="*/ 90436 w 715945"/>
                      <a:gd name="connsiteY37" fmla="*/ 374301 h 542611"/>
                      <a:gd name="connsiteX38" fmla="*/ 97972 w 715945"/>
                      <a:gd name="connsiteY38" fmla="*/ 369277 h 542611"/>
                      <a:gd name="connsiteX39" fmla="*/ 105508 w 715945"/>
                      <a:gd name="connsiteY39" fmla="*/ 366765 h 542611"/>
                      <a:gd name="connsiteX40" fmla="*/ 123093 w 715945"/>
                      <a:gd name="connsiteY40" fmla="*/ 356717 h 542611"/>
                      <a:gd name="connsiteX41" fmla="*/ 150726 w 715945"/>
                      <a:gd name="connsiteY41" fmla="*/ 359229 h 542611"/>
                      <a:gd name="connsiteX42" fmla="*/ 158262 w 715945"/>
                      <a:gd name="connsiteY42" fmla="*/ 364253 h 542611"/>
                      <a:gd name="connsiteX43" fmla="*/ 168310 w 715945"/>
                      <a:gd name="connsiteY43" fmla="*/ 379325 h 542611"/>
                      <a:gd name="connsiteX44" fmla="*/ 173334 w 715945"/>
                      <a:gd name="connsiteY44" fmla="*/ 384350 h 542611"/>
                      <a:gd name="connsiteX45" fmla="*/ 178359 w 715945"/>
                      <a:gd name="connsiteY45" fmla="*/ 427055 h 542611"/>
                      <a:gd name="connsiteX46" fmla="*/ 188407 w 715945"/>
                      <a:gd name="connsiteY46" fmla="*/ 449664 h 542611"/>
                      <a:gd name="connsiteX47" fmla="*/ 198455 w 715945"/>
                      <a:gd name="connsiteY47" fmla="*/ 469761 h 542611"/>
                      <a:gd name="connsiteX48" fmla="*/ 200967 w 715945"/>
                      <a:gd name="connsiteY48" fmla="*/ 477297 h 542611"/>
                      <a:gd name="connsiteX49" fmla="*/ 205992 w 715945"/>
                      <a:gd name="connsiteY49" fmla="*/ 484833 h 542611"/>
                      <a:gd name="connsiteX50" fmla="*/ 213528 w 715945"/>
                      <a:gd name="connsiteY50" fmla="*/ 502418 h 542611"/>
                      <a:gd name="connsiteX51" fmla="*/ 218552 w 715945"/>
                      <a:gd name="connsiteY51" fmla="*/ 520002 h 542611"/>
                      <a:gd name="connsiteX52" fmla="*/ 223576 w 715945"/>
                      <a:gd name="connsiteY52" fmla="*/ 525027 h 542611"/>
                      <a:gd name="connsiteX53" fmla="*/ 233625 w 715945"/>
                      <a:gd name="connsiteY53" fmla="*/ 540099 h 542611"/>
                      <a:gd name="connsiteX54" fmla="*/ 243673 w 715945"/>
                      <a:gd name="connsiteY54" fmla="*/ 542611 h 542611"/>
                      <a:gd name="connsiteX55" fmla="*/ 273818 w 715945"/>
                      <a:gd name="connsiteY55" fmla="*/ 540099 h 542611"/>
                      <a:gd name="connsiteX56" fmla="*/ 296427 w 715945"/>
                      <a:gd name="connsiteY56" fmla="*/ 530051 h 542611"/>
                      <a:gd name="connsiteX57" fmla="*/ 319036 w 715945"/>
                      <a:gd name="connsiteY57" fmla="*/ 509954 h 542611"/>
                      <a:gd name="connsiteX58" fmla="*/ 331596 w 715945"/>
                      <a:gd name="connsiteY58" fmla="*/ 487345 h 542611"/>
                      <a:gd name="connsiteX59" fmla="*/ 336620 w 715945"/>
                      <a:gd name="connsiteY59" fmla="*/ 479809 h 542611"/>
                      <a:gd name="connsiteX60" fmla="*/ 341644 w 715945"/>
                      <a:gd name="connsiteY60" fmla="*/ 472273 h 542611"/>
                      <a:gd name="connsiteX61" fmla="*/ 351693 w 715945"/>
                      <a:gd name="connsiteY61" fmla="*/ 462224 h 542611"/>
                      <a:gd name="connsiteX62" fmla="*/ 356717 w 715945"/>
                      <a:gd name="connsiteY62" fmla="*/ 454688 h 542611"/>
                      <a:gd name="connsiteX63" fmla="*/ 379326 w 715945"/>
                      <a:gd name="connsiteY63" fmla="*/ 442128 h 542611"/>
                      <a:gd name="connsiteX64" fmla="*/ 386862 w 715945"/>
                      <a:gd name="connsiteY64" fmla="*/ 439616 h 542611"/>
                      <a:gd name="connsiteX65" fmla="*/ 424543 w 715945"/>
                      <a:gd name="connsiteY65" fmla="*/ 444640 h 542611"/>
                      <a:gd name="connsiteX66" fmla="*/ 432079 w 715945"/>
                      <a:gd name="connsiteY66" fmla="*/ 449664 h 542611"/>
                      <a:gd name="connsiteX67" fmla="*/ 434592 w 715945"/>
                      <a:gd name="connsiteY67" fmla="*/ 457200 h 542611"/>
                      <a:gd name="connsiteX68" fmla="*/ 452176 w 715945"/>
                      <a:gd name="connsiteY68" fmla="*/ 459712 h 542611"/>
                      <a:gd name="connsiteX69" fmla="*/ 477297 w 715945"/>
                      <a:gd name="connsiteY69" fmla="*/ 467248 h 542611"/>
                      <a:gd name="connsiteX70" fmla="*/ 492370 w 715945"/>
                      <a:gd name="connsiteY70" fmla="*/ 472273 h 542611"/>
                      <a:gd name="connsiteX71" fmla="*/ 499906 w 715945"/>
                      <a:gd name="connsiteY71" fmla="*/ 474785 h 542611"/>
                      <a:gd name="connsiteX72" fmla="*/ 542611 w 715945"/>
                      <a:gd name="connsiteY72" fmla="*/ 472273 h 542611"/>
                      <a:gd name="connsiteX73" fmla="*/ 550148 w 715945"/>
                      <a:gd name="connsiteY73" fmla="*/ 469761 h 542611"/>
                      <a:gd name="connsiteX74" fmla="*/ 572756 w 715945"/>
                      <a:gd name="connsiteY74" fmla="*/ 467248 h 542611"/>
                      <a:gd name="connsiteX75" fmla="*/ 587829 w 715945"/>
                      <a:gd name="connsiteY75" fmla="*/ 447152 h 542611"/>
                      <a:gd name="connsiteX76" fmla="*/ 595365 w 715945"/>
                      <a:gd name="connsiteY76" fmla="*/ 419519 h 542611"/>
                      <a:gd name="connsiteX77" fmla="*/ 590341 w 715945"/>
                      <a:gd name="connsiteY77" fmla="*/ 381837 h 542611"/>
                      <a:gd name="connsiteX78" fmla="*/ 585317 w 715945"/>
                      <a:gd name="connsiteY78" fmla="*/ 374301 h 542611"/>
                      <a:gd name="connsiteX79" fmla="*/ 582805 w 715945"/>
                      <a:gd name="connsiteY79" fmla="*/ 364253 h 542611"/>
                      <a:gd name="connsiteX80" fmla="*/ 580293 w 715945"/>
                      <a:gd name="connsiteY80" fmla="*/ 356717 h 542611"/>
                      <a:gd name="connsiteX81" fmla="*/ 577781 w 715945"/>
                      <a:gd name="connsiteY81" fmla="*/ 334108 h 542611"/>
                      <a:gd name="connsiteX82" fmla="*/ 585317 w 715945"/>
                      <a:gd name="connsiteY82" fmla="*/ 293914 h 542611"/>
                      <a:gd name="connsiteX83" fmla="*/ 592853 w 715945"/>
                      <a:gd name="connsiteY83" fmla="*/ 291402 h 542611"/>
                      <a:gd name="connsiteX84" fmla="*/ 633047 w 715945"/>
                      <a:gd name="connsiteY84" fmla="*/ 286378 h 542611"/>
                      <a:gd name="connsiteX85" fmla="*/ 660679 w 715945"/>
                      <a:gd name="connsiteY85" fmla="*/ 278842 h 542611"/>
                      <a:gd name="connsiteX86" fmla="*/ 675752 w 715945"/>
                      <a:gd name="connsiteY86" fmla="*/ 273818 h 542611"/>
                      <a:gd name="connsiteX87" fmla="*/ 695849 w 715945"/>
                      <a:gd name="connsiteY87" fmla="*/ 266281 h 542611"/>
                      <a:gd name="connsiteX88" fmla="*/ 703385 w 715945"/>
                      <a:gd name="connsiteY88" fmla="*/ 261257 h 542611"/>
                      <a:gd name="connsiteX89" fmla="*/ 713433 w 715945"/>
                      <a:gd name="connsiteY89" fmla="*/ 238648 h 542611"/>
                      <a:gd name="connsiteX90" fmla="*/ 715945 w 715945"/>
                      <a:gd name="connsiteY90" fmla="*/ 231112 h 542611"/>
                      <a:gd name="connsiteX91" fmla="*/ 710921 w 715945"/>
                      <a:gd name="connsiteY91" fmla="*/ 208503 h 542611"/>
                      <a:gd name="connsiteX92" fmla="*/ 705897 w 715945"/>
                      <a:gd name="connsiteY92" fmla="*/ 200967 h 542611"/>
                      <a:gd name="connsiteX93" fmla="*/ 698361 w 715945"/>
                      <a:gd name="connsiteY93" fmla="*/ 185895 h 542611"/>
                      <a:gd name="connsiteX94" fmla="*/ 693337 w 715945"/>
                      <a:gd name="connsiteY94" fmla="*/ 180870 h 542611"/>
                      <a:gd name="connsiteX95" fmla="*/ 680776 w 715945"/>
                      <a:gd name="connsiteY95" fmla="*/ 168310 h 542611"/>
                      <a:gd name="connsiteX96" fmla="*/ 650631 w 715945"/>
                      <a:gd name="connsiteY96" fmla="*/ 160774 h 542611"/>
                      <a:gd name="connsiteX97" fmla="*/ 633047 w 715945"/>
                      <a:gd name="connsiteY97" fmla="*/ 155750 h 542611"/>
                      <a:gd name="connsiteX98" fmla="*/ 605414 w 715945"/>
                      <a:gd name="connsiteY98" fmla="*/ 153237 h 542611"/>
                      <a:gd name="connsiteX99" fmla="*/ 532563 w 715945"/>
                      <a:gd name="connsiteY99" fmla="*/ 148213 h 542611"/>
                      <a:gd name="connsiteX100" fmla="*/ 509954 w 715945"/>
                      <a:gd name="connsiteY100" fmla="*/ 145701 h 542611"/>
                      <a:gd name="connsiteX101" fmla="*/ 504930 w 715945"/>
                      <a:gd name="connsiteY101" fmla="*/ 138165 h 542611"/>
                      <a:gd name="connsiteX102" fmla="*/ 499906 w 715945"/>
                      <a:gd name="connsiteY102" fmla="*/ 118068 h 542611"/>
                      <a:gd name="connsiteX103" fmla="*/ 497394 w 715945"/>
                      <a:gd name="connsiteY103" fmla="*/ 62802 h 542611"/>
                      <a:gd name="connsiteX104" fmla="*/ 494882 w 715945"/>
                      <a:gd name="connsiteY104" fmla="*/ 40194 h 542611"/>
                      <a:gd name="connsiteX105" fmla="*/ 492370 w 715945"/>
                      <a:gd name="connsiteY105" fmla="*/ 32657 h 542611"/>
                      <a:gd name="connsiteX106" fmla="*/ 484833 w 715945"/>
                      <a:gd name="connsiteY106" fmla="*/ 30145 h 542611"/>
                      <a:gd name="connsiteX107" fmla="*/ 477297 w 715945"/>
                      <a:gd name="connsiteY107" fmla="*/ 15073 h 542611"/>
                      <a:gd name="connsiteX108" fmla="*/ 469761 w 715945"/>
                      <a:gd name="connsiteY108" fmla="*/ 10048 h 542611"/>
                      <a:gd name="connsiteX109" fmla="*/ 462225 w 715945"/>
                      <a:gd name="connsiteY109" fmla="*/ 2512 h 542611"/>
                      <a:gd name="connsiteX110" fmla="*/ 452176 w 715945"/>
                      <a:gd name="connsiteY110" fmla="*/ 0 h 542611"/>
                      <a:gd name="connsiteX111" fmla="*/ 364253 w 715945"/>
                      <a:gd name="connsiteY111"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97972 w 715945"/>
                      <a:gd name="connsiteY16" fmla="*/ 175846 h 542611"/>
                      <a:gd name="connsiteX17" fmla="*/ 105508 w 715945"/>
                      <a:gd name="connsiteY17" fmla="*/ 180870 h 542611"/>
                      <a:gd name="connsiteX18" fmla="*/ 113044 w 715945"/>
                      <a:gd name="connsiteY18" fmla="*/ 195943 h 542611"/>
                      <a:gd name="connsiteX19" fmla="*/ 115556 w 715945"/>
                      <a:gd name="connsiteY19" fmla="*/ 203479 h 542611"/>
                      <a:gd name="connsiteX20" fmla="*/ 125605 w 715945"/>
                      <a:gd name="connsiteY20" fmla="*/ 213528 h 542611"/>
                      <a:gd name="connsiteX21" fmla="*/ 130629 w 715945"/>
                      <a:gd name="connsiteY21" fmla="*/ 221064 h 542611"/>
                      <a:gd name="connsiteX22" fmla="*/ 128117 w 715945"/>
                      <a:gd name="connsiteY22" fmla="*/ 256233 h 542611"/>
                      <a:gd name="connsiteX23" fmla="*/ 113044 w 715945"/>
                      <a:gd name="connsiteY23" fmla="*/ 261257 h 542611"/>
                      <a:gd name="connsiteX24" fmla="*/ 75363 w 715945"/>
                      <a:gd name="connsiteY24" fmla="*/ 263769 h 542611"/>
                      <a:gd name="connsiteX25" fmla="*/ 50242 w 715945"/>
                      <a:gd name="connsiteY25" fmla="*/ 268794 h 542611"/>
                      <a:gd name="connsiteX26" fmla="*/ 25121 w 715945"/>
                      <a:gd name="connsiteY26" fmla="*/ 293914 h 542611"/>
                      <a:gd name="connsiteX27" fmla="*/ 10049 w 715945"/>
                      <a:gd name="connsiteY27" fmla="*/ 314011 h 542611"/>
                      <a:gd name="connsiteX28" fmla="*/ 2512 w 715945"/>
                      <a:gd name="connsiteY28" fmla="*/ 336620 h 542611"/>
                      <a:gd name="connsiteX29" fmla="*/ 0 w 715945"/>
                      <a:gd name="connsiteY29" fmla="*/ 344156 h 542611"/>
                      <a:gd name="connsiteX30" fmla="*/ 2512 w 715945"/>
                      <a:gd name="connsiteY30" fmla="*/ 356717 h 542611"/>
                      <a:gd name="connsiteX31" fmla="*/ 7537 w 715945"/>
                      <a:gd name="connsiteY31" fmla="*/ 361741 h 542611"/>
                      <a:gd name="connsiteX32" fmla="*/ 12561 w 715945"/>
                      <a:gd name="connsiteY32" fmla="*/ 369277 h 542611"/>
                      <a:gd name="connsiteX33" fmla="*/ 20097 w 715945"/>
                      <a:gd name="connsiteY33" fmla="*/ 374301 h 542611"/>
                      <a:gd name="connsiteX34" fmla="*/ 37682 w 715945"/>
                      <a:gd name="connsiteY34" fmla="*/ 381837 h 542611"/>
                      <a:gd name="connsiteX35" fmla="*/ 72851 w 715945"/>
                      <a:gd name="connsiteY35" fmla="*/ 379325 h 542611"/>
                      <a:gd name="connsiteX36" fmla="*/ 90436 w 715945"/>
                      <a:gd name="connsiteY36" fmla="*/ 374301 h 542611"/>
                      <a:gd name="connsiteX37" fmla="*/ 97972 w 715945"/>
                      <a:gd name="connsiteY37" fmla="*/ 369277 h 542611"/>
                      <a:gd name="connsiteX38" fmla="*/ 105508 w 715945"/>
                      <a:gd name="connsiteY38" fmla="*/ 366765 h 542611"/>
                      <a:gd name="connsiteX39" fmla="*/ 123093 w 715945"/>
                      <a:gd name="connsiteY39" fmla="*/ 356717 h 542611"/>
                      <a:gd name="connsiteX40" fmla="*/ 150726 w 715945"/>
                      <a:gd name="connsiteY40" fmla="*/ 359229 h 542611"/>
                      <a:gd name="connsiteX41" fmla="*/ 158262 w 715945"/>
                      <a:gd name="connsiteY41" fmla="*/ 364253 h 542611"/>
                      <a:gd name="connsiteX42" fmla="*/ 168310 w 715945"/>
                      <a:gd name="connsiteY42" fmla="*/ 379325 h 542611"/>
                      <a:gd name="connsiteX43" fmla="*/ 173334 w 715945"/>
                      <a:gd name="connsiteY43" fmla="*/ 384350 h 542611"/>
                      <a:gd name="connsiteX44" fmla="*/ 178359 w 715945"/>
                      <a:gd name="connsiteY44" fmla="*/ 427055 h 542611"/>
                      <a:gd name="connsiteX45" fmla="*/ 188407 w 715945"/>
                      <a:gd name="connsiteY45" fmla="*/ 449664 h 542611"/>
                      <a:gd name="connsiteX46" fmla="*/ 198455 w 715945"/>
                      <a:gd name="connsiteY46" fmla="*/ 469761 h 542611"/>
                      <a:gd name="connsiteX47" fmla="*/ 200967 w 715945"/>
                      <a:gd name="connsiteY47" fmla="*/ 477297 h 542611"/>
                      <a:gd name="connsiteX48" fmla="*/ 205992 w 715945"/>
                      <a:gd name="connsiteY48" fmla="*/ 484833 h 542611"/>
                      <a:gd name="connsiteX49" fmla="*/ 213528 w 715945"/>
                      <a:gd name="connsiteY49" fmla="*/ 502418 h 542611"/>
                      <a:gd name="connsiteX50" fmla="*/ 218552 w 715945"/>
                      <a:gd name="connsiteY50" fmla="*/ 520002 h 542611"/>
                      <a:gd name="connsiteX51" fmla="*/ 223576 w 715945"/>
                      <a:gd name="connsiteY51" fmla="*/ 525027 h 542611"/>
                      <a:gd name="connsiteX52" fmla="*/ 233625 w 715945"/>
                      <a:gd name="connsiteY52" fmla="*/ 540099 h 542611"/>
                      <a:gd name="connsiteX53" fmla="*/ 243673 w 715945"/>
                      <a:gd name="connsiteY53" fmla="*/ 542611 h 542611"/>
                      <a:gd name="connsiteX54" fmla="*/ 273818 w 715945"/>
                      <a:gd name="connsiteY54" fmla="*/ 540099 h 542611"/>
                      <a:gd name="connsiteX55" fmla="*/ 296427 w 715945"/>
                      <a:gd name="connsiteY55" fmla="*/ 530051 h 542611"/>
                      <a:gd name="connsiteX56" fmla="*/ 319036 w 715945"/>
                      <a:gd name="connsiteY56" fmla="*/ 509954 h 542611"/>
                      <a:gd name="connsiteX57" fmla="*/ 331596 w 715945"/>
                      <a:gd name="connsiteY57" fmla="*/ 487345 h 542611"/>
                      <a:gd name="connsiteX58" fmla="*/ 336620 w 715945"/>
                      <a:gd name="connsiteY58" fmla="*/ 479809 h 542611"/>
                      <a:gd name="connsiteX59" fmla="*/ 341644 w 715945"/>
                      <a:gd name="connsiteY59" fmla="*/ 472273 h 542611"/>
                      <a:gd name="connsiteX60" fmla="*/ 351693 w 715945"/>
                      <a:gd name="connsiteY60" fmla="*/ 462224 h 542611"/>
                      <a:gd name="connsiteX61" fmla="*/ 356717 w 715945"/>
                      <a:gd name="connsiteY61" fmla="*/ 454688 h 542611"/>
                      <a:gd name="connsiteX62" fmla="*/ 379326 w 715945"/>
                      <a:gd name="connsiteY62" fmla="*/ 442128 h 542611"/>
                      <a:gd name="connsiteX63" fmla="*/ 386862 w 715945"/>
                      <a:gd name="connsiteY63" fmla="*/ 439616 h 542611"/>
                      <a:gd name="connsiteX64" fmla="*/ 424543 w 715945"/>
                      <a:gd name="connsiteY64" fmla="*/ 444640 h 542611"/>
                      <a:gd name="connsiteX65" fmla="*/ 432079 w 715945"/>
                      <a:gd name="connsiteY65" fmla="*/ 449664 h 542611"/>
                      <a:gd name="connsiteX66" fmla="*/ 434592 w 715945"/>
                      <a:gd name="connsiteY66" fmla="*/ 457200 h 542611"/>
                      <a:gd name="connsiteX67" fmla="*/ 452176 w 715945"/>
                      <a:gd name="connsiteY67" fmla="*/ 459712 h 542611"/>
                      <a:gd name="connsiteX68" fmla="*/ 477297 w 715945"/>
                      <a:gd name="connsiteY68" fmla="*/ 467248 h 542611"/>
                      <a:gd name="connsiteX69" fmla="*/ 492370 w 715945"/>
                      <a:gd name="connsiteY69" fmla="*/ 472273 h 542611"/>
                      <a:gd name="connsiteX70" fmla="*/ 499906 w 715945"/>
                      <a:gd name="connsiteY70" fmla="*/ 474785 h 542611"/>
                      <a:gd name="connsiteX71" fmla="*/ 542611 w 715945"/>
                      <a:gd name="connsiteY71" fmla="*/ 472273 h 542611"/>
                      <a:gd name="connsiteX72" fmla="*/ 550148 w 715945"/>
                      <a:gd name="connsiteY72" fmla="*/ 469761 h 542611"/>
                      <a:gd name="connsiteX73" fmla="*/ 572756 w 715945"/>
                      <a:gd name="connsiteY73" fmla="*/ 467248 h 542611"/>
                      <a:gd name="connsiteX74" fmla="*/ 587829 w 715945"/>
                      <a:gd name="connsiteY74" fmla="*/ 447152 h 542611"/>
                      <a:gd name="connsiteX75" fmla="*/ 595365 w 715945"/>
                      <a:gd name="connsiteY75" fmla="*/ 419519 h 542611"/>
                      <a:gd name="connsiteX76" fmla="*/ 590341 w 715945"/>
                      <a:gd name="connsiteY76" fmla="*/ 381837 h 542611"/>
                      <a:gd name="connsiteX77" fmla="*/ 585317 w 715945"/>
                      <a:gd name="connsiteY77" fmla="*/ 374301 h 542611"/>
                      <a:gd name="connsiteX78" fmla="*/ 582805 w 715945"/>
                      <a:gd name="connsiteY78" fmla="*/ 364253 h 542611"/>
                      <a:gd name="connsiteX79" fmla="*/ 580293 w 715945"/>
                      <a:gd name="connsiteY79" fmla="*/ 356717 h 542611"/>
                      <a:gd name="connsiteX80" fmla="*/ 577781 w 715945"/>
                      <a:gd name="connsiteY80" fmla="*/ 334108 h 542611"/>
                      <a:gd name="connsiteX81" fmla="*/ 585317 w 715945"/>
                      <a:gd name="connsiteY81" fmla="*/ 293914 h 542611"/>
                      <a:gd name="connsiteX82" fmla="*/ 592853 w 715945"/>
                      <a:gd name="connsiteY82" fmla="*/ 291402 h 542611"/>
                      <a:gd name="connsiteX83" fmla="*/ 633047 w 715945"/>
                      <a:gd name="connsiteY83" fmla="*/ 286378 h 542611"/>
                      <a:gd name="connsiteX84" fmla="*/ 660679 w 715945"/>
                      <a:gd name="connsiteY84" fmla="*/ 278842 h 542611"/>
                      <a:gd name="connsiteX85" fmla="*/ 675752 w 715945"/>
                      <a:gd name="connsiteY85" fmla="*/ 273818 h 542611"/>
                      <a:gd name="connsiteX86" fmla="*/ 695849 w 715945"/>
                      <a:gd name="connsiteY86" fmla="*/ 266281 h 542611"/>
                      <a:gd name="connsiteX87" fmla="*/ 703385 w 715945"/>
                      <a:gd name="connsiteY87" fmla="*/ 261257 h 542611"/>
                      <a:gd name="connsiteX88" fmla="*/ 713433 w 715945"/>
                      <a:gd name="connsiteY88" fmla="*/ 238648 h 542611"/>
                      <a:gd name="connsiteX89" fmla="*/ 715945 w 715945"/>
                      <a:gd name="connsiteY89" fmla="*/ 231112 h 542611"/>
                      <a:gd name="connsiteX90" fmla="*/ 710921 w 715945"/>
                      <a:gd name="connsiteY90" fmla="*/ 208503 h 542611"/>
                      <a:gd name="connsiteX91" fmla="*/ 705897 w 715945"/>
                      <a:gd name="connsiteY91" fmla="*/ 200967 h 542611"/>
                      <a:gd name="connsiteX92" fmla="*/ 698361 w 715945"/>
                      <a:gd name="connsiteY92" fmla="*/ 185895 h 542611"/>
                      <a:gd name="connsiteX93" fmla="*/ 693337 w 715945"/>
                      <a:gd name="connsiteY93" fmla="*/ 180870 h 542611"/>
                      <a:gd name="connsiteX94" fmla="*/ 680776 w 715945"/>
                      <a:gd name="connsiteY94" fmla="*/ 168310 h 542611"/>
                      <a:gd name="connsiteX95" fmla="*/ 650631 w 715945"/>
                      <a:gd name="connsiteY95" fmla="*/ 160774 h 542611"/>
                      <a:gd name="connsiteX96" fmla="*/ 633047 w 715945"/>
                      <a:gd name="connsiteY96" fmla="*/ 155750 h 542611"/>
                      <a:gd name="connsiteX97" fmla="*/ 605414 w 715945"/>
                      <a:gd name="connsiteY97" fmla="*/ 153237 h 542611"/>
                      <a:gd name="connsiteX98" fmla="*/ 532563 w 715945"/>
                      <a:gd name="connsiteY98" fmla="*/ 148213 h 542611"/>
                      <a:gd name="connsiteX99" fmla="*/ 509954 w 715945"/>
                      <a:gd name="connsiteY99" fmla="*/ 145701 h 542611"/>
                      <a:gd name="connsiteX100" fmla="*/ 504930 w 715945"/>
                      <a:gd name="connsiteY100" fmla="*/ 138165 h 542611"/>
                      <a:gd name="connsiteX101" fmla="*/ 499906 w 715945"/>
                      <a:gd name="connsiteY101" fmla="*/ 118068 h 542611"/>
                      <a:gd name="connsiteX102" fmla="*/ 497394 w 715945"/>
                      <a:gd name="connsiteY102" fmla="*/ 62802 h 542611"/>
                      <a:gd name="connsiteX103" fmla="*/ 494882 w 715945"/>
                      <a:gd name="connsiteY103" fmla="*/ 40194 h 542611"/>
                      <a:gd name="connsiteX104" fmla="*/ 492370 w 715945"/>
                      <a:gd name="connsiteY104" fmla="*/ 32657 h 542611"/>
                      <a:gd name="connsiteX105" fmla="*/ 484833 w 715945"/>
                      <a:gd name="connsiteY105" fmla="*/ 30145 h 542611"/>
                      <a:gd name="connsiteX106" fmla="*/ 477297 w 715945"/>
                      <a:gd name="connsiteY106" fmla="*/ 15073 h 542611"/>
                      <a:gd name="connsiteX107" fmla="*/ 469761 w 715945"/>
                      <a:gd name="connsiteY107" fmla="*/ 10048 h 542611"/>
                      <a:gd name="connsiteX108" fmla="*/ 462225 w 715945"/>
                      <a:gd name="connsiteY108" fmla="*/ 2512 h 542611"/>
                      <a:gd name="connsiteX109" fmla="*/ 452176 w 715945"/>
                      <a:gd name="connsiteY109" fmla="*/ 0 h 542611"/>
                      <a:gd name="connsiteX110" fmla="*/ 364253 w 715945"/>
                      <a:gd name="connsiteY110"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97972 w 715945"/>
                      <a:gd name="connsiteY16" fmla="*/ 175846 h 542611"/>
                      <a:gd name="connsiteX17" fmla="*/ 113044 w 715945"/>
                      <a:gd name="connsiteY17" fmla="*/ 195943 h 542611"/>
                      <a:gd name="connsiteX18" fmla="*/ 115556 w 715945"/>
                      <a:gd name="connsiteY18" fmla="*/ 203479 h 542611"/>
                      <a:gd name="connsiteX19" fmla="*/ 125605 w 715945"/>
                      <a:gd name="connsiteY19" fmla="*/ 213528 h 542611"/>
                      <a:gd name="connsiteX20" fmla="*/ 130629 w 715945"/>
                      <a:gd name="connsiteY20" fmla="*/ 221064 h 542611"/>
                      <a:gd name="connsiteX21" fmla="*/ 128117 w 715945"/>
                      <a:gd name="connsiteY21" fmla="*/ 256233 h 542611"/>
                      <a:gd name="connsiteX22" fmla="*/ 113044 w 715945"/>
                      <a:gd name="connsiteY22" fmla="*/ 261257 h 542611"/>
                      <a:gd name="connsiteX23" fmla="*/ 75363 w 715945"/>
                      <a:gd name="connsiteY23" fmla="*/ 263769 h 542611"/>
                      <a:gd name="connsiteX24" fmla="*/ 50242 w 715945"/>
                      <a:gd name="connsiteY24" fmla="*/ 268794 h 542611"/>
                      <a:gd name="connsiteX25" fmla="*/ 25121 w 715945"/>
                      <a:gd name="connsiteY25" fmla="*/ 293914 h 542611"/>
                      <a:gd name="connsiteX26" fmla="*/ 10049 w 715945"/>
                      <a:gd name="connsiteY26" fmla="*/ 314011 h 542611"/>
                      <a:gd name="connsiteX27" fmla="*/ 2512 w 715945"/>
                      <a:gd name="connsiteY27" fmla="*/ 336620 h 542611"/>
                      <a:gd name="connsiteX28" fmla="*/ 0 w 715945"/>
                      <a:gd name="connsiteY28" fmla="*/ 344156 h 542611"/>
                      <a:gd name="connsiteX29" fmla="*/ 2512 w 715945"/>
                      <a:gd name="connsiteY29" fmla="*/ 356717 h 542611"/>
                      <a:gd name="connsiteX30" fmla="*/ 7537 w 715945"/>
                      <a:gd name="connsiteY30" fmla="*/ 361741 h 542611"/>
                      <a:gd name="connsiteX31" fmla="*/ 12561 w 715945"/>
                      <a:gd name="connsiteY31" fmla="*/ 369277 h 542611"/>
                      <a:gd name="connsiteX32" fmla="*/ 20097 w 715945"/>
                      <a:gd name="connsiteY32" fmla="*/ 374301 h 542611"/>
                      <a:gd name="connsiteX33" fmla="*/ 37682 w 715945"/>
                      <a:gd name="connsiteY33" fmla="*/ 381837 h 542611"/>
                      <a:gd name="connsiteX34" fmla="*/ 72851 w 715945"/>
                      <a:gd name="connsiteY34" fmla="*/ 379325 h 542611"/>
                      <a:gd name="connsiteX35" fmla="*/ 90436 w 715945"/>
                      <a:gd name="connsiteY35" fmla="*/ 374301 h 542611"/>
                      <a:gd name="connsiteX36" fmla="*/ 97972 w 715945"/>
                      <a:gd name="connsiteY36" fmla="*/ 369277 h 542611"/>
                      <a:gd name="connsiteX37" fmla="*/ 105508 w 715945"/>
                      <a:gd name="connsiteY37" fmla="*/ 366765 h 542611"/>
                      <a:gd name="connsiteX38" fmla="*/ 123093 w 715945"/>
                      <a:gd name="connsiteY38" fmla="*/ 356717 h 542611"/>
                      <a:gd name="connsiteX39" fmla="*/ 150726 w 715945"/>
                      <a:gd name="connsiteY39" fmla="*/ 359229 h 542611"/>
                      <a:gd name="connsiteX40" fmla="*/ 158262 w 715945"/>
                      <a:gd name="connsiteY40" fmla="*/ 364253 h 542611"/>
                      <a:gd name="connsiteX41" fmla="*/ 168310 w 715945"/>
                      <a:gd name="connsiteY41" fmla="*/ 379325 h 542611"/>
                      <a:gd name="connsiteX42" fmla="*/ 173334 w 715945"/>
                      <a:gd name="connsiteY42" fmla="*/ 384350 h 542611"/>
                      <a:gd name="connsiteX43" fmla="*/ 178359 w 715945"/>
                      <a:gd name="connsiteY43" fmla="*/ 427055 h 542611"/>
                      <a:gd name="connsiteX44" fmla="*/ 188407 w 715945"/>
                      <a:gd name="connsiteY44" fmla="*/ 449664 h 542611"/>
                      <a:gd name="connsiteX45" fmla="*/ 198455 w 715945"/>
                      <a:gd name="connsiteY45" fmla="*/ 469761 h 542611"/>
                      <a:gd name="connsiteX46" fmla="*/ 200967 w 715945"/>
                      <a:gd name="connsiteY46" fmla="*/ 477297 h 542611"/>
                      <a:gd name="connsiteX47" fmla="*/ 205992 w 715945"/>
                      <a:gd name="connsiteY47" fmla="*/ 484833 h 542611"/>
                      <a:gd name="connsiteX48" fmla="*/ 213528 w 715945"/>
                      <a:gd name="connsiteY48" fmla="*/ 502418 h 542611"/>
                      <a:gd name="connsiteX49" fmla="*/ 218552 w 715945"/>
                      <a:gd name="connsiteY49" fmla="*/ 520002 h 542611"/>
                      <a:gd name="connsiteX50" fmla="*/ 223576 w 715945"/>
                      <a:gd name="connsiteY50" fmla="*/ 525027 h 542611"/>
                      <a:gd name="connsiteX51" fmla="*/ 233625 w 715945"/>
                      <a:gd name="connsiteY51" fmla="*/ 540099 h 542611"/>
                      <a:gd name="connsiteX52" fmla="*/ 243673 w 715945"/>
                      <a:gd name="connsiteY52" fmla="*/ 542611 h 542611"/>
                      <a:gd name="connsiteX53" fmla="*/ 273818 w 715945"/>
                      <a:gd name="connsiteY53" fmla="*/ 540099 h 542611"/>
                      <a:gd name="connsiteX54" fmla="*/ 296427 w 715945"/>
                      <a:gd name="connsiteY54" fmla="*/ 530051 h 542611"/>
                      <a:gd name="connsiteX55" fmla="*/ 319036 w 715945"/>
                      <a:gd name="connsiteY55" fmla="*/ 509954 h 542611"/>
                      <a:gd name="connsiteX56" fmla="*/ 331596 w 715945"/>
                      <a:gd name="connsiteY56" fmla="*/ 487345 h 542611"/>
                      <a:gd name="connsiteX57" fmla="*/ 336620 w 715945"/>
                      <a:gd name="connsiteY57" fmla="*/ 479809 h 542611"/>
                      <a:gd name="connsiteX58" fmla="*/ 341644 w 715945"/>
                      <a:gd name="connsiteY58" fmla="*/ 472273 h 542611"/>
                      <a:gd name="connsiteX59" fmla="*/ 351693 w 715945"/>
                      <a:gd name="connsiteY59" fmla="*/ 462224 h 542611"/>
                      <a:gd name="connsiteX60" fmla="*/ 356717 w 715945"/>
                      <a:gd name="connsiteY60" fmla="*/ 454688 h 542611"/>
                      <a:gd name="connsiteX61" fmla="*/ 379326 w 715945"/>
                      <a:gd name="connsiteY61" fmla="*/ 442128 h 542611"/>
                      <a:gd name="connsiteX62" fmla="*/ 386862 w 715945"/>
                      <a:gd name="connsiteY62" fmla="*/ 439616 h 542611"/>
                      <a:gd name="connsiteX63" fmla="*/ 424543 w 715945"/>
                      <a:gd name="connsiteY63" fmla="*/ 444640 h 542611"/>
                      <a:gd name="connsiteX64" fmla="*/ 432079 w 715945"/>
                      <a:gd name="connsiteY64" fmla="*/ 449664 h 542611"/>
                      <a:gd name="connsiteX65" fmla="*/ 434592 w 715945"/>
                      <a:gd name="connsiteY65" fmla="*/ 457200 h 542611"/>
                      <a:gd name="connsiteX66" fmla="*/ 452176 w 715945"/>
                      <a:gd name="connsiteY66" fmla="*/ 459712 h 542611"/>
                      <a:gd name="connsiteX67" fmla="*/ 477297 w 715945"/>
                      <a:gd name="connsiteY67" fmla="*/ 467248 h 542611"/>
                      <a:gd name="connsiteX68" fmla="*/ 492370 w 715945"/>
                      <a:gd name="connsiteY68" fmla="*/ 472273 h 542611"/>
                      <a:gd name="connsiteX69" fmla="*/ 499906 w 715945"/>
                      <a:gd name="connsiteY69" fmla="*/ 474785 h 542611"/>
                      <a:gd name="connsiteX70" fmla="*/ 542611 w 715945"/>
                      <a:gd name="connsiteY70" fmla="*/ 472273 h 542611"/>
                      <a:gd name="connsiteX71" fmla="*/ 550148 w 715945"/>
                      <a:gd name="connsiteY71" fmla="*/ 469761 h 542611"/>
                      <a:gd name="connsiteX72" fmla="*/ 572756 w 715945"/>
                      <a:gd name="connsiteY72" fmla="*/ 467248 h 542611"/>
                      <a:gd name="connsiteX73" fmla="*/ 587829 w 715945"/>
                      <a:gd name="connsiteY73" fmla="*/ 447152 h 542611"/>
                      <a:gd name="connsiteX74" fmla="*/ 595365 w 715945"/>
                      <a:gd name="connsiteY74" fmla="*/ 419519 h 542611"/>
                      <a:gd name="connsiteX75" fmla="*/ 590341 w 715945"/>
                      <a:gd name="connsiteY75" fmla="*/ 381837 h 542611"/>
                      <a:gd name="connsiteX76" fmla="*/ 585317 w 715945"/>
                      <a:gd name="connsiteY76" fmla="*/ 374301 h 542611"/>
                      <a:gd name="connsiteX77" fmla="*/ 582805 w 715945"/>
                      <a:gd name="connsiteY77" fmla="*/ 364253 h 542611"/>
                      <a:gd name="connsiteX78" fmla="*/ 580293 w 715945"/>
                      <a:gd name="connsiteY78" fmla="*/ 356717 h 542611"/>
                      <a:gd name="connsiteX79" fmla="*/ 577781 w 715945"/>
                      <a:gd name="connsiteY79" fmla="*/ 334108 h 542611"/>
                      <a:gd name="connsiteX80" fmla="*/ 585317 w 715945"/>
                      <a:gd name="connsiteY80" fmla="*/ 293914 h 542611"/>
                      <a:gd name="connsiteX81" fmla="*/ 592853 w 715945"/>
                      <a:gd name="connsiteY81" fmla="*/ 291402 h 542611"/>
                      <a:gd name="connsiteX82" fmla="*/ 633047 w 715945"/>
                      <a:gd name="connsiteY82" fmla="*/ 286378 h 542611"/>
                      <a:gd name="connsiteX83" fmla="*/ 660679 w 715945"/>
                      <a:gd name="connsiteY83" fmla="*/ 278842 h 542611"/>
                      <a:gd name="connsiteX84" fmla="*/ 675752 w 715945"/>
                      <a:gd name="connsiteY84" fmla="*/ 273818 h 542611"/>
                      <a:gd name="connsiteX85" fmla="*/ 695849 w 715945"/>
                      <a:gd name="connsiteY85" fmla="*/ 266281 h 542611"/>
                      <a:gd name="connsiteX86" fmla="*/ 703385 w 715945"/>
                      <a:gd name="connsiteY86" fmla="*/ 261257 h 542611"/>
                      <a:gd name="connsiteX87" fmla="*/ 713433 w 715945"/>
                      <a:gd name="connsiteY87" fmla="*/ 238648 h 542611"/>
                      <a:gd name="connsiteX88" fmla="*/ 715945 w 715945"/>
                      <a:gd name="connsiteY88" fmla="*/ 231112 h 542611"/>
                      <a:gd name="connsiteX89" fmla="*/ 710921 w 715945"/>
                      <a:gd name="connsiteY89" fmla="*/ 208503 h 542611"/>
                      <a:gd name="connsiteX90" fmla="*/ 705897 w 715945"/>
                      <a:gd name="connsiteY90" fmla="*/ 200967 h 542611"/>
                      <a:gd name="connsiteX91" fmla="*/ 698361 w 715945"/>
                      <a:gd name="connsiteY91" fmla="*/ 185895 h 542611"/>
                      <a:gd name="connsiteX92" fmla="*/ 693337 w 715945"/>
                      <a:gd name="connsiteY92" fmla="*/ 180870 h 542611"/>
                      <a:gd name="connsiteX93" fmla="*/ 680776 w 715945"/>
                      <a:gd name="connsiteY93" fmla="*/ 168310 h 542611"/>
                      <a:gd name="connsiteX94" fmla="*/ 650631 w 715945"/>
                      <a:gd name="connsiteY94" fmla="*/ 160774 h 542611"/>
                      <a:gd name="connsiteX95" fmla="*/ 633047 w 715945"/>
                      <a:gd name="connsiteY95" fmla="*/ 155750 h 542611"/>
                      <a:gd name="connsiteX96" fmla="*/ 605414 w 715945"/>
                      <a:gd name="connsiteY96" fmla="*/ 153237 h 542611"/>
                      <a:gd name="connsiteX97" fmla="*/ 532563 w 715945"/>
                      <a:gd name="connsiteY97" fmla="*/ 148213 h 542611"/>
                      <a:gd name="connsiteX98" fmla="*/ 509954 w 715945"/>
                      <a:gd name="connsiteY98" fmla="*/ 145701 h 542611"/>
                      <a:gd name="connsiteX99" fmla="*/ 504930 w 715945"/>
                      <a:gd name="connsiteY99" fmla="*/ 138165 h 542611"/>
                      <a:gd name="connsiteX100" fmla="*/ 499906 w 715945"/>
                      <a:gd name="connsiteY100" fmla="*/ 118068 h 542611"/>
                      <a:gd name="connsiteX101" fmla="*/ 497394 w 715945"/>
                      <a:gd name="connsiteY101" fmla="*/ 62802 h 542611"/>
                      <a:gd name="connsiteX102" fmla="*/ 494882 w 715945"/>
                      <a:gd name="connsiteY102" fmla="*/ 40194 h 542611"/>
                      <a:gd name="connsiteX103" fmla="*/ 492370 w 715945"/>
                      <a:gd name="connsiteY103" fmla="*/ 32657 h 542611"/>
                      <a:gd name="connsiteX104" fmla="*/ 484833 w 715945"/>
                      <a:gd name="connsiteY104" fmla="*/ 30145 h 542611"/>
                      <a:gd name="connsiteX105" fmla="*/ 477297 w 715945"/>
                      <a:gd name="connsiteY105" fmla="*/ 15073 h 542611"/>
                      <a:gd name="connsiteX106" fmla="*/ 469761 w 715945"/>
                      <a:gd name="connsiteY106" fmla="*/ 10048 h 542611"/>
                      <a:gd name="connsiteX107" fmla="*/ 462225 w 715945"/>
                      <a:gd name="connsiteY107" fmla="*/ 2512 h 542611"/>
                      <a:gd name="connsiteX108" fmla="*/ 452176 w 715945"/>
                      <a:gd name="connsiteY108" fmla="*/ 0 h 542611"/>
                      <a:gd name="connsiteX109" fmla="*/ 364253 w 715945"/>
                      <a:gd name="connsiteY109"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113044 w 715945"/>
                      <a:gd name="connsiteY16" fmla="*/ 195943 h 542611"/>
                      <a:gd name="connsiteX17" fmla="*/ 115556 w 715945"/>
                      <a:gd name="connsiteY17" fmla="*/ 203479 h 542611"/>
                      <a:gd name="connsiteX18" fmla="*/ 125605 w 715945"/>
                      <a:gd name="connsiteY18" fmla="*/ 213528 h 542611"/>
                      <a:gd name="connsiteX19" fmla="*/ 130629 w 715945"/>
                      <a:gd name="connsiteY19" fmla="*/ 221064 h 542611"/>
                      <a:gd name="connsiteX20" fmla="*/ 128117 w 715945"/>
                      <a:gd name="connsiteY20" fmla="*/ 256233 h 542611"/>
                      <a:gd name="connsiteX21" fmla="*/ 113044 w 715945"/>
                      <a:gd name="connsiteY21" fmla="*/ 261257 h 542611"/>
                      <a:gd name="connsiteX22" fmla="*/ 75363 w 715945"/>
                      <a:gd name="connsiteY22" fmla="*/ 263769 h 542611"/>
                      <a:gd name="connsiteX23" fmla="*/ 50242 w 715945"/>
                      <a:gd name="connsiteY23" fmla="*/ 268794 h 542611"/>
                      <a:gd name="connsiteX24" fmla="*/ 25121 w 715945"/>
                      <a:gd name="connsiteY24" fmla="*/ 293914 h 542611"/>
                      <a:gd name="connsiteX25" fmla="*/ 10049 w 715945"/>
                      <a:gd name="connsiteY25" fmla="*/ 314011 h 542611"/>
                      <a:gd name="connsiteX26" fmla="*/ 2512 w 715945"/>
                      <a:gd name="connsiteY26" fmla="*/ 336620 h 542611"/>
                      <a:gd name="connsiteX27" fmla="*/ 0 w 715945"/>
                      <a:gd name="connsiteY27" fmla="*/ 344156 h 542611"/>
                      <a:gd name="connsiteX28" fmla="*/ 2512 w 715945"/>
                      <a:gd name="connsiteY28" fmla="*/ 356717 h 542611"/>
                      <a:gd name="connsiteX29" fmla="*/ 7537 w 715945"/>
                      <a:gd name="connsiteY29" fmla="*/ 361741 h 542611"/>
                      <a:gd name="connsiteX30" fmla="*/ 12561 w 715945"/>
                      <a:gd name="connsiteY30" fmla="*/ 369277 h 542611"/>
                      <a:gd name="connsiteX31" fmla="*/ 20097 w 715945"/>
                      <a:gd name="connsiteY31" fmla="*/ 374301 h 542611"/>
                      <a:gd name="connsiteX32" fmla="*/ 37682 w 715945"/>
                      <a:gd name="connsiteY32" fmla="*/ 381837 h 542611"/>
                      <a:gd name="connsiteX33" fmla="*/ 72851 w 715945"/>
                      <a:gd name="connsiteY33" fmla="*/ 379325 h 542611"/>
                      <a:gd name="connsiteX34" fmla="*/ 90436 w 715945"/>
                      <a:gd name="connsiteY34" fmla="*/ 374301 h 542611"/>
                      <a:gd name="connsiteX35" fmla="*/ 97972 w 715945"/>
                      <a:gd name="connsiteY35" fmla="*/ 369277 h 542611"/>
                      <a:gd name="connsiteX36" fmla="*/ 105508 w 715945"/>
                      <a:gd name="connsiteY36" fmla="*/ 366765 h 542611"/>
                      <a:gd name="connsiteX37" fmla="*/ 123093 w 715945"/>
                      <a:gd name="connsiteY37" fmla="*/ 356717 h 542611"/>
                      <a:gd name="connsiteX38" fmla="*/ 150726 w 715945"/>
                      <a:gd name="connsiteY38" fmla="*/ 359229 h 542611"/>
                      <a:gd name="connsiteX39" fmla="*/ 158262 w 715945"/>
                      <a:gd name="connsiteY39" fmla="*/ 364253 h 542611"/>
                      <a:gd name="connsiteX40" fmla="*/ 168310 w 715945"/>
                      <a:gd name="connsiteY40" fmla="*/ 379325 h 542611"/>
                      <a:gd name="connsiteX41" fmla="*/ 173334 w 715945"/>
                      <a:gd name="connsiteY41" fmla="*/ 384350 h 542611"/>
                      <a:gd name="connsiteX42" fmla="*/ 178359 w 715945"/>
                      <a:gd name="connsiteY42" fmla="*/ 427055 h 542611"/>
                      <a:gd name="connsiteX43" fmla="*/ 188407 w 715945"/>
                      <a:gd name="connsiteY43" fmla="*/ 449664 h 542611"/>
                      <a:gd name="connsiteX44" fmla="*/ 198455 w 715945"/>
                      <a:gd name="connsiteY44" fmla="*/ 469761 h 542611"/>
                      <a:gd name="connsiteX45" fmla="*/ 200967 w 715945"/>
                      <a:gd name="connsiteY45" fmla="*/ 477297 h 542611"/>
                      <a:gd name="connsiteX46" fmla="*/ 205992 w 715945"/>
                      <a:gd name="connsiteY46" fmla="*/ 484833 h 542611"/>
                      <a:gd name="connsiteX47" fmla="*/ 213528 w 715945"/>
                      <a:gd name="connsiteY47" fmla="*/ 502418 h 542611"/>
                      <a:gd name="connsiteX48" fmla="*/ 218552 w 715945"/>
                      <a:gd name="connsiteY48" fmla="*/ 520002 h 542611"/>
                      <a:gd name="connsiteX49" fmla="*/ 223576 w 715945"/>
                      <a:gd name="connsiteY49" fmla="*/ 525027 h 542611"/>
                      <a:gd name="connsiteX50" fmla="*/ 233625 w 715945"/>
                      <a:gd name="connsiteY50" fmla="*/ 540099 h 542611"/>
                      <a:gd name="connsiteX51" fmla="*/ 243673 w 715945"/>
                      <a:gd name="connsiteY51" fmla="*/ 542611 h 542611"/>
                      <a:gd name="connsiteX52" fmla="*/ 273818 w 715945"/>
                      <a:gd name="connsiteY52" fmla="*/ 540099 h 542611"/>
                      <a:gd name="connsiteX53" fmla="*/ 296427 w 715945"/>
                      <a:gd name="connsiteY53" fmla="*/ 530051 h 542611"/>
                      <a:gd name="connsiteX54" fmla="*/ 319036 w 715945"/>
                      <a:gd name="connsiteY54" fmla="*/ 509954 h 542611"/>
                      <a:gd name="connsiteX55" fmla="*/ 331596 w 715945"/>
                      <a:gd name="connsiteY55" fmla="*/ 487345 h 542611"/>
                      <a:gd name="connsiteX56" fmla="*/ 336620 w 715945"/>
                      <a:gd name="connsiteY56" fmla="*/ 479809 h 542611"/>
                      <a:gd name="connsiteX57" fmla="*/ 341644 w 715945"/>
                      <a:gd name="connsiteY57" fmla="*/ 472273 h 542611"/>
                      <a:gd name="connsiteX58" fmla="*/ 351693 w 715945"/>
                      <a:gd name="connsiteY58" fmla="*/ 462224 h 542611"/>
                      <a:gd name="connsiteX59" fmla="*/ 356717 w 715945"/>
                      <a:gd name="connsiteY59" fmla="*/ 454688 h 542611"/>
                      <a:gd name="connsiteX60" fmla="*/ 379326 w 715945"/>
                      <a:gd name="connsiteY60" fmla="*/ 442128 h 542611"/>
                      <a:gd name="connsiteX61" fmla="*/ 386862 w 715945"/>
                      <a:gd name="connsiteY61" fmla="*/ 439616 h 542611"/>
                      <a:gd name="connsiteX62" fmla="*/ 424543 w 715945"/>
                      <a:gd name="connsiteY62" fmla="*/ 444640 h 542611"/>
                      <a:gd name="connsiteX63" fmla="*/ 432079 w 715945"/>
                      <a:gd name="connsiteY63" fmla="*/ 449664 h 542611"/>
                      <a:gd name="connsiteX64" fmla="*/ 434592 w 715945"/>
                      <a:gd name="connsiteY64" fmla="*/ 457200 h 542611"/>
                      <a:gd name="connsiteX65" fmla="*/ 452176 w 715945"/>
                      <a:gd name="connsiteY65" fmla="*/ 459712 h 542611"/>
                      <a:gd name="connsiteX66" fmla="*/ 477297 w 715945"/>
                      <a:gd name="connsiteY66" fmla="*/ 467248 h 542611"/>
                      <a:gd name="connsiteX67" fmla="*/ 492370 w 715945"/>
                      <a:gd name="connsiteY67" fmla="*/ 472273 h 542611"/>
                      <a:gd name="connsiteX68" fmla="*/ 499906 w 715945"/>
                      <a:gd name="connsiteY68" fmla="*/ 474785 h 542611"/>
                      <a:gd name="connsiteX69" fmla="*/ 542611 w 715945"/>
                      <a:gd name="connsiteY69" fmla="*/ 472273 h 542611"/>
                      <a:gd name="connsiteX70" fmla="*/ 550148 w 715945"/>
                      <a:gd name="connsiteY70" fmla="*/ 469761 h 542611"/>
                      <a:gd name="connsiteX71" fmla="*/ 572756 w 715945"/>
                      <a:gd name="connsiteY71" fmla="*/ 467248 h 542611"/>
                      <a:gd name="connsiteX72" fmla="*/ 587829 w 715945"/>
                      <a:gd name="connsiteY72" fmla="*/ 447152 h 542611"/>
                      <a:gd name="connsiteX73" fmla="*/ 595365 w 715945"/>
                      <a:gd name="connsiteY73" fmla="*/ 419519 h 542611"/>
                      <a:gd name="connsiteX74" fmla="*/ 590341 w 715945"/>
                      <a:gd name="connsiteY74" fmla="*/ 381837 h 542611"/>
                      <a:gd name="connsiteX75" fmla="*/ 585317 w 715945"/>
                      <a:gd name="connsiteY75" fmla="*/ 374301 h 542611"/>
                      <a:gd name="connsiteX76" fmla="*/ 582805 w 715945"/>
                      <a:gd name="connsiteY76" fmla="*/ 364253 h 542611"/>
                      <a:gd name="connsiteX77" fmla="*/ 580293 w 715945"/>
                      <a:gd name="connsiteY77" fmla="*/ 356717 h 542611"/>
                      <a:gd name="connsiteX78" fmla="*/ 577781 w 715945"/>
                      <a:gd name="connsiteY78" fmla="*/ 334108 h 542611"/>
                      <a:gd name="connsiteX79" fmla="*/ 585317 w 715945"/>
                      <a:gd name="connsiteY79" fmla="*/ 293914 h 542611"/>
                      <a:gd name="connsiteX80" fmla="*/ 592853 w 715945"/>
                      <a:gd name="connsiteY80" fmla="*/ 291402 h 542611"/>
                      <a:gd name="connsiteX81" fmla="*/ 633047 w 715945"/>
                      <a:gd name="connsiteY81" fmla="*/ 286378 h 542611"/>
                      <a:gd name="connsiteX82" fmla="*/ 660679 w 715945"/>
                      <a:gd name="connsiteY82" fmla="*/ 278842 h 542611"/>
                      <a:gd name="connsiteX83" fmla="*/ 675752 w 715945"/>
                      <a:gd name="connsiteY83" fmla="*/ 273818 h 542611"/>
                      <a:gd name="connsiteX84" fmla="*/ 695849 w 715945"/>
                      <a:gd name="connsiteY84" fmla="*/ 266281 h 542611"/>
                      <a:gd name="connsiteX85" fmla="*/ 703385 w 715945"/>
                      <a:gd name="connsiteY85" fmla="*/ 261257 h 542611"/>
                      <a:gd name="connsiteX86" fmla="*/ 713433 w 715945"/>
                      <a:gd name="connsiteY86" fmla="*/ 238648 h 542611"/>
                      <a:gd name="connsiteX87" fmla="*/ 715945 w 715945"/>
                      <a:gd name="connsiteY87" fmla="*/ 231112 h 542611"/>
                      <a:gd name="connsiteX88" fmla="*/ 710921 w 715945"/>
                      <a:gd name="connsiteY88" fmla="*/ 208503 h 542611"/>
                      <a:gd name="connsiteX89" fmla="*/ 705897 w 715945"/>
                      <a:gd name="connsiteY89" fmla="*/ 200967 h 542611"/>
                      <a:gd name="connsiteX90" fmla="*/ 698361 w 715945"/>
                      <a:gd name="connsiteY90" fmla="*/ 185895 h 542611"/>
                      <a:gd name="connsiteX91" fmla="*/ 693337 w 715945"/>
                      <a:gd name="connsiteY91" fmla="*/ 180870 h 542611"/>
                      <a:gd name="connsiteX92" fmla="*/ 680776 w 715945"/>
                      <a:gd name="connsiteY92" fmla="*/ 168310 h 542611"/>
                      <a:gd name="connsiteX93" fmla="*/ 650631 w 715945"/>
                      <a:gd name="connsiteY93" fmla="*/ 160774 h 542611"/>
                      <a:gd name="connsiteX94" fmla="*/ 633047 w 715945"/>
                      <a:gd name="connsiteY94" fmla="*/ 155750 h 542611"/>
                      <a:gd name="connsiteX95" fmla="*/ 605414 w 715945"/>
                      <a:gd name="connsiteY95" fmla="*/ 153237 h 542611"/>
                      <a:gd name="connsiteX96" fmla="*/ 532563 w 715945"/>
                      <a:gd name="connsiteY96" fmla="*/ 148213 h 542611"/>
                      <a:gd name="connsiteX97" fmla="*/ 509954 w 715945"/>
                      <a:gd name="connsiteY97" fmla="*/ 145701 h 542611"/>
                      <a:gd name="connsiteX98" fmla="*/ 504930 w 715945"/>
                      <a:gd name="connsiteY98" fmla="*/ 138165 h 542611"/>
                      <a:gd name="connsiteX99" fmla="*/ 499906 w 715945"/>
                      <a:gd name="connsiteY99" fmla="*/ 118068 h 542611"/>
                      <a:gd name="connsiteX100" fmla="*/ 497394 w 715945"/>
                      <a:gd name="connsiteY100" fmla="*/ 62802 h 542611"/>
                      <a:gd name="connsiteX101" fmla="*/ 494882 w 715945"/>
                      <a:gd name="connsiteY101" fmla="*/ 40194 h 542611"/>
                      <a:gd name="connsiteX102" fmla="*/ 492370 w 715945"/>
                      <a:gd name="connsiteY102" fmla="*/ 32657 h 542611"/>
                      <a:gd name="connsiteX103" fmla="*/ 484833 w 715945"/>
                      <a:gd name="connsiteY103" fmla="*/ 30145 h 542611"/>
                      <a:gd name="connsiteX104" fmla="*/ 477297 w 715945"/>
                      <a:gd name="connsiteY104" fmla="*/ 15073 h 542611"/>
                      <a:gd name="connsiteX105" fmla="*/ 469761 w 715945"/>
                      <a:gd name="connsiteY105" fmla="*/ 10048 h 542611"/>
                      <a:gd name="connsiteX106" fmla="*/ 462225 w 715945"/>
                      <a:gd name="connsiteY106" fmla="*/ 2512 h 542611"/>
                      <a:gd name="connsiteX107" fmla="*/ 452176 w 715945"/>
                      <a:gd name="connsiteY107" fmla="*/ 0 h 542611"/>
                      <a:gd name="connsiteX108" fmla="*/ 364253 w 715945"/>
                      <a:gd name="connsiteY108"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88301 w 715945"/>
                      <a:gd name="connsiteY16" fmla="*/ 174478 h 542611"/>
                      <a:gd name="connsiteX17" fmla="*/ 113044 w 715945"/>
                      <a:gd name="connsiteY17" fmla="*/ 195943 h 542611"/>
                      <a:gd name="connsiteX18" fmla="*/ 115556 w 715945"/>
                      <a:gd name="connsiteY18" fmla="*/ 203479 h 542611"/>
                      <a:gd name="connsiteX19" fmla="*/ 125605 w 715945"/>
                      <a:gd name="connsiteY19" fmla="*/ 213528 h 542611"/>
                      <a:gd name="connsiteX20" fmla="*/ 130629 w 715945"/>
                      <a:gd name="connsiteY20" fmla="*/ 221064 h 542611"/>
                      <a:gd name="connsiteX21" fmla="*/ 128117 w 715945"/>
                      <a:gd name="connsiteY21" fmla="*/ 256233 h 542611"/>
                      <a:gd name="connsiteX22" fmla="*/ 113044 w 715945"/>
                      <a:gd name="connsiteY22" fmla="*/ 261257 h 542611"/>
                      <a:gd name="connsiteX23" fmla="*/ 75363 w 715945"/>
                      <a:gd name="connsiteY23" fmla="*/ 263769 h 542611"/>
                      <a:gd name="connsiteX24" fmla="*/ 50242 w 715945"/>
                      <a:gd name="connsiteY24" fmla="*/ 268794 h 542611"/>
                      <a:gd name="connsiteX25" fmla="*/ 25121 w 715945"/>
                      <a:gd name="connsiteY25" fmla="*/ 293914 h 542611"/>
                      <a:gd name="connsiteX26" fmla="*/ 10049 w 715945"/>
                      <a:gd name="connsiteY26" fmla="*/ 314011 h 542611"/>
                      <a:gd name="connsiteX27" fmla="*/ 2512 w 715945"/>
                      <a:gd name="connsiteY27" fmla="*/ 336620 h 542611"/>
                      <a:gd name="connsiteX28" fmla="*/ 0 w 715945"/>
                      <a:gd name="connsiteY28" fmla="*/ 344156 h 542611"/>
                      <a:gd name="connsiteX29" fmla="*/ 2512 w 715945"/>
                      <a:gd name="connsiteY29" fmla="*/ 356717 h 542611"/>
                      <a:gd name="connsiteX30" fmla="*/ 7537 w 715945"/>
                      <a:gd name="connsiteY30" fmla="*/ 361741 h 542611"/>
                      <a:gd name="connsiteX31" fmla="*/ 12561 w 715945"/>
                      <a:gd name="connsiteY31" fmla="*/ 369277 h 542611"/>
                      <a:gd name="connsiteX32" fmla="*/ 20097 w 715945"/>
                      <a:gd name="connsiteY32" fmla="*/ 374301 h 542611"/>
                      <a:gd name="connsiteX33" fmla="*/ 37682 w 715945"/>
                      <a:gd name="connsiteY33" fmla="*/ 381837 h 542611"/>
                      <a:gd name="connsiteX34" fmla="*/ 72851 w 715945"/>
                      <a:gd name="connsiteY34" fmla="*/ 379325 h 542611"/>
                      <a:gd name="connsiteX35" fmla="*/ 90436 w 715945"/>
                      <a:gd name="connsiteY35" fmla="*/ 374301 h 542611"/>
                      <a:gd name="connsiteX36" fmla="*/ 97972 w 715945"/>
                      <a:gd name="connsiteY36" fmla="*/ 369277 h 542611"/>
                      <a:gd name="connsiteX37" fmla="*/ 105508 w 715945"/>
                      <a:gd name="connsiteY37" fmla="*/ 366765 h 542611"/>
                      <a:gd name="connsiteX38" fmla="*/ 123093 w 715945"/>
                      <a:gd name="connsiteY38" fmla="*/ 356717 h 542611"/>
                      <a:gd name="connsiteX39" fmla="*/ 150726 w 715945"/>
                      <a:gd name="connsiteY39" fmla="*/ 359229 h 542611"/>
                      <a:gd name="connsiteX40" fmla="*/ 158262 w 715945"/>
                      <a:gd name="connsiteY40" fmla="*/ 364253 h 542611"/>
                      <a:gd name="connsiteX41" fmla="*/ 168310 w 715945"/>
                      <a:gd name="connsiteY41" fmla="*/ 379325 h 542611"/>
                      <a:gd name="connsiteX42" fmla="*/ 173334 w 715945"/>
                      <a:gd name="connsiteY42" fmla="*/ 384350 h 542611"/>
                      <a:gd name="connsiteX43" fmla="*/ 178359 w 715945"/>
                      <a:gd name="connsiteY43" fmla="*/ 427055 h 542611"/>
                      <a:gd name="connsiteX44" fmla="*/ 188407 w 715945"/>
                      <a:gd name="connsiteY44" fmla="*/ 449664 h 542611"/>
                      <a:gd name="connsiteX45" fmla="*/ 198455 w 715945"/>
                      <a:gd name="connsiteY45" fmla="*/ 469761 h 542611"/>
                      <a:gd name="connsiteX46" fmla="*/ 200967 w 715945"/>
                      <a:gd name="connsiteY46" fmla="*/ 477297 h 542611"/>
                      <a:gd name="connsiteX47" fmla="*/ 205992 w 715945"/>
                      <a:gd name="connsiteY47" fmla="*/ 484833 h 542611"/>
                      <a:gd name="connsiteX48" fmla="*/ 213528 w 715945"/>
                      <a:gd name="connsiteY48" fmla="*/ 502418 h 542611"/>
                      <a:gd name="connsiteX49" fmla="*/ 218552 w 715945"/>
                      <a:gd name="connsiteY49" fmla="*/ 520002 h 542611"/>
                      <a:gd name="connsiteX50" fmla="*/ 223576 w 715945"/>
                      <a:gd name="connsiteY50" fmla="*/ 525027 h 542611"/>
                      <a:gd name="connsiteX51" fmla="*/ 233625 w 715945"/>
                      <a:gd name="connsiteY51" fmla="*/ 540099 h 542611"/>
                      <a:gd name="connsiteX52" fmla="*/ 243673 w 715945"/>
                      <a:gd name="connsiteY52" fmla="*/ 542611 h 542611"/>
                      <a:gd name="connsiteX53" fmla="*/ 273818 w 715945"/>
                      <a:gd name="connsiteY53" fmla="*/ 540099 h 542611"/>
                      <a:gd name="connsiteX54" fmla="*/ 296427 w 715945"/>
                      <a:gd name="connsiteY54" fmla="*/ 530051 h 542611"/>
                      <a:gd name="connsiteX55" fmla="*/ 319036 w 715945"/>
                      <a:gd name="connsiteY55" fmla="*/ 509954 h 542611"/>
                      <a:gd name="connsiteX56" fmla="*/ 331596 w 715945"/>
                      <a:gd name="connsiteY56" fmla="*/ 487345 h 542611"/>
                      <a:gd name="connsiteX57" fmla="*/ 336620 w 715945"/>
                      <a:gd name="connsiteY57" fmla="*/ 479809 h 542611"/>
                      <a:gd name="connsiteX58" fmla="*/ 341644 w 715945"/>
                      <a:gd name="connsiteY58" fmla="*/ 472273 h 542611"/>
                      <a:gd name="connsiteX59" fmla="*/ 351693 w 715945"/>
                      <a:gd name="connsiteY59" fmla="*/ 462224 h 542611"/>
                      <a:gd name="connsiteX60" fmla="*/ 356717 w 715945"/>
                      <a:gd name="connsiteY60" fmla="*/ 454688 h 542611"/>
                      <a:gd name="connsiteX61" fmla="*/ 379326 w 715945"/>
                      <a:gd name="connsiteY61" fmla="*/ 442128 h 542611"/>
                      <a:gd name="connsiteX62" fmla="*/ 386862 w 715945"/>
                      <a:gd name="connsiteY62" fmla="*/ 439616 h 542611"/>
                      <a:gd name="connsiteX63" fmla="*/ 424543 w 715945"/>
                      <a:gd name="connsiteY63" fmla="*/ 444640 h 542611"/>
                      <a:gd name="connsiteX64" fmla="*/ 432079 w 715945"/>
                      <a:gd name="connsiteY64" fmla="*/ 449664 h 542611"/>
                      <a:gd name="connsiteX65" fmla="*/ 434592 w 715945"/>
                      <a:gd name="connsiteY65" fmla="*/ 457200 h 542611"/>
                      <a:gd name="connsiteX66" fmla="*/ 452176 w 715945"/>
                      <a:gd name="connsiteY66" fmla="*/ 459712 h 542611"/>
                      <a:gd name="connsiteX67" fmla="*/ 477297 w 715945"/>
                      <a:gd name="connsiteY67" fmla="*/ 467248 h 542611"/>
                      <a:gd name="connsiteX68" fmla="*/ 492370 w 715945"/>
                      <a:gd name="connsiteY68" fmla="*/ 472273 h 542611"/>
                      <a:gd name="connsiteX69" fmla="*/ 499906 w 715945"/>
                      <a:gd name="connsiteY69" fmla="*/ 474785 h 542611"/>
                      <a:gd name="connsiteX70" fmla="*/ 542611 w 715945"/>
                      <a:gd name="connsiteY70" fmla="*/ 472273 h 542611"/>
                      <a:gd name="connsiteX71" fmla="*/ 550148 w 715945"/>
                      <a:gd name="connsiteY71" fmla="*/ 469761 h 542611"/>
                      <a:gd name="connsiteX72" fmla="*/ 572756 w 715945"/>
                      <a:gd name="connsiteY72" fmla="*/ 467248 h 542611"/>
                      <a:gd name="connsiteX73" fmla="*/ 587829 w 715945"/>
                      <a:gd name="connsiteY73" fmla="*/ 447152 h 542611"/>
                      <a:gd name="connsiteX74" fmla="*/ 595365 w 715945"/>
                      <a:gd name="connsiteY74" fmla="*/ 419519 h 542611"/>
                      <a:gd name="connsiteX75" fmla="*/ 590341 w 715945"/>
                      <a:gd name="connsiteY75" fmla="*/ 381837 h 542611"/>
                      <a:gd name="connsiteX76" fmla="*/ 585317 w 715945"/>
                      <a:gd name="connsiteY76" fmla="*/ 374301 h 542611"/>
                      <a:gd name="connsiteX77" fmla="*/ 582805 w 715945"/>
                      <a:gd name="connsiteY77" fmla="*/ 364253 h 542611"/>
                      <a:gd name="connsiteX78" fmla="*/ 580293 w 715945"/>
                      <a:gd name="connsiteY78" fmla="*/ 356717 h 542611"/>
                      <a:gd name="connsiteX79" fmla="*/ 577781 w 715945"/>
                      <a:gd name="connsiteY79" fmla="*/ 334108 h 542611"/>
                      <a:gd name="connsiteX80" fmla="*/ 585317 w 715945"/>
                      <a:gd name="connsiteY80" fmla="*/ 293914 h 542611"/>
                      <a:gd name="connsiteX81" fmla="*/ 592853 w 715945"/>
                      <a:gd name="connsiteY81" fmla="*/ 291402 h 542611"/>
                      <a:gd name="connsiteX82" fmla="*/ 633047 w 715945"/>
                      <a:gd name="connsiteY82" fmla="*/ 286378 h 542611"/>
                      <a:gd name="connsiteX83" fmla="*/ 660679 w 715945"/>
                      <a:gd name="connsiteY83" fmla="*/ 278842 h 542611"/>
                      <a:gd name="connsiteX84" fmla="*/ 675752 w 715945"/>
                      <a:gd name="connsiteY84" fmla="*/ 273818 h 542611"/>
                      <a:gd name="connsiteX85" fmla="*/ 695849 w 715945"/>
                      <a:gd name="connsiteY85" fmla="*/ 266281 h 542611"/>
                      <a:gd name="connsiteX86" fmla="*/ 703385 w 715945"/>
                      <a:gd name="connsiteY86" fmla="*/ 261257 h 542611"/>
                      <a:gd name="connsiteX87" fmla="*/ 713433 w 715945"/>
                      <a:gd name="connsiteY87" fmla="*/ 238648 h 542611"/>
                      <a:gd name="connsiteX88" fmla="*/ 715945 w 715945"/>
                      <a:gd name="connsiteY88" fmla="*/ 231112 h 542611"/>
                      <a:gd name="connsiteX89" fmla="*/ 710921 w 715945"/>
                      <a:gd name="connsiteY89" fmla="*/ 208503 h 542611"/>
                      <a:gd name="connsiteX90" fmla="*/ 705897 w 715945"/>
                      <a:gd name="connsiteY90" fmla="*/ 200967 h 542611"/>
                      <a:gd name="connsiteX91" fmla="*/ 698361 w 715945"/>
                      <a:gd name="connsiteY91" fmla="*/ 185895 h 542611"/>
                      <a:gd name="connsiteX92" fmla="*/ 693337 w 715945"/>
                      <a:gd name="connsiteY92" fmla="*/ 180870 h 542611"/>
                      <a:gd name="connsiteX93" fmla="*/ 680776 w 715945"/>
                      <a:gd name="connsiteY93" fmla="*/ 168310 h 542611"/>
                      <a:gd name="connsiteX94" fmla="*/ 650631 w 715945"/>
                      <a:gd name="connsiteY94" fmla="*/ 160774 h 542611"/>
                      <a:gd name="connsiteX95" fmla="*/ 633047 w 715945"/>
                      <a:gd name="connsiteY95" fmla="*/ 155750 h 542611"/>
                      <a:gd name="connsiteX96" fmla="*/ 605414 w 715945"/>
                      <a:gd name="connsiteY96" fmla="*/ 153237 h 542611"/>
                      <a:gd name="connsiteX97" fmla="*/ 532563 w 715945"/>
                      <a:gd name="connsiteY97" fmla="*/ 148213 h 542611"/>
                      <a:gd name="connsiteX98" fmla="*/ 509954 w 715945"/>
                      <a:gd name="connsiteY98" fmla="*/ 145701 h 542611"/>
                      <a:gd name="connsiteX99" fmla="*/ 504930 w 715945"/>
                      <a:gd name="connsiteY99" fmla="*/ 138165 h 542611"/>
                      <a:gd name="connsiteX100" fmla="*/ 499906 w 715945"/>
                      <a:gd name="connsiteY100" fmla="*/ 118068 h 542611"/>
                      <a:gd name="connsiteX101" fmla="*/ 497394 w 715945"/>
                      <a:gd name="connsiteY101" fmla="*/ 62802 h 542611"/>
                      <a:gd name="connsiteX102" fmla="*/ 494882 w 715945"/>
                      <a:gd name="connsiteY102" fmla="*/ 40194 h 542611"/>
                      <a:gd name="connsiteX103" fmla="*/ 492370 w 715945"/>
                      <a:gd name="connsiteY103" fmla="*/ 32657 h 542611"/>
                      <a:gd name="connsiteX104" fmla="*/ 484833 w 715945"/>
                      <a:gd name="connsiteY104" fmla="*/ 30145 h 542611"/>
                      <a:gd name="connsiteX105" fmla="*/ 477297 w 715945"/>
                      <a:gd name="connsiteY105" fmla="*/ 15073 h 542611"/>
                      <a:gd name="connsiteX106" fmla="*/ 469761 w 715945"/>
                      <a:gd name="connsiteY106" fmla="*/ 10048 h 542611"/>
                      <a:gd name="connsiteX107" fmla="*/ 462225 w 715945"/>
                      <a:gd name="connsiteY107" fmla="*/ 2512 h 542611"/>
                      <a:gd name="connsiteX108" fmla="*/ 452176 w 715945"/>
                      <a:gd name="connsiteY108" fmla="*/ 0 h 542611"/>
                      <a:gd name="connsiteX109" fmla="*/ 364253 w 715945"/>
                      <a:gd name="connsiteY109"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113044 w 715945"/>
                      <a:gd name="connsiteY16" fmla="*/ 195943 h 542611"/>
                      <a:gd name="connsiteX17" fmla="*/ 115556 w 715945"/>
                      <a:gd name="connsiteY17" fmla="*/ 203479 h 542611"/>
                      <a:gd name="connsiteX18" fmla="*/ 125605 w 715945"/>
                      <a:gd name="connsiteY18" fmla="*/ 213528 h 542611"/>
                      <a:gd name="connsiteX19" fmla="*/ 130629 w 715945"/>
                      <a:gd name="connsiteY19" fmla="*/ 221064 h 542611"/>
                      <a:gd name="connsiteX20" fmla="*/ 128117 w 715945"/>
                      <a:gd name="connsiteY20" fmla="*/ 256233 h 542611"/>
                      <a:gd name="connsiteX21" fmla="*/ 113044 w 715945"/>
                      <a:gd name="connsiteY21" fmla="*/ 261257 h 542611"/>
                      <a:gd name="connsiteX22" fmla="*/ 75363 w 715945"/>
                      <a:gd name="connsiteY22" fmla="*/ 263769 h 542611"/>
                      <a:gd name="connsiteX23" fmla="*/ 50242 w 715945"/>
                      <a:gd name="connsiteY23" fmla="*/ 268794 h 542611"/>
                      <a:gd name="connsiteX24" fmla="*/ 25121 w 715945"/>
                      <a:gd name="connsiteY24" fmla="*/ 293914 h 542611"/>
                      <a:gd name="connsiteX25" fmla="*/ 10049 w 715945"/>
                      <a:gd name="connsiteY25" fmla="*/ 314011 h 542611"/>
                      <a:gd name="connsiteX26" fmla="*/ 2512 w 715945"/>
                      <a:gd name="connsiteY26" fmla="*/ 336620 h 542611"/>
                      <a:gd name="connsiteX27" fmla="*/ 0 w 715945"/>
                      <a:gd name="connsiteY27" fmla="*/ 344156 h 542611"/>
                      <a:gd name="connsiteX28" fmla="*/ 2512 w 715945"/>
                      <a:gd name="connsiteY28" fmla="*/ 356717 h 542611"/>
                      <a:gd name="connsiteX29" fmla="*/ 7537 w 715945"/>
                      <a:gd name="connsiteY29" fmla="*/ 361741 h 542611"/>
                      <a:gd name="connsiteX30" fmla="*/ 12561 w 715945"/>
                      <a:gd name="connsiteY30" fmla="*/ 369277 h 542611"/>
                      <a:gd name="connsiteX31" fmla="*/ 20097 w 715945"/>
                      <a:gd name="connsiteY31" fmla="*/ 374301 h 542611"/>
                      <a:gd name="connsiteX32" fmla="*/ 37682 w 715945"/>
                      <a:gd name="connsiteY32" fmla="*/ 381837 h 542611"/>
                      <a:gd name="connsiteX33" fmla="*/ 72851 w 715945"/>
                      <a:gd name="connsiteY33" fmla="*/ 379325 h 542611"/>
                      <a:gd name="connsiteX34" fmla="*/ 90436 w 715945"/>
                      <a:gd name="connsiteY34" fmla="*/ 374301 h 542611"/>
                      <a:gd name="connsiteX35" fmla="*/ 97972 w 715945"/>
                      <a:gd name="connsiteY35" fmla="*/ 369277 h 542611"/>
                      <a:gd name="connsiteX36" fmla="*/ 105508 w 715945"/>
                      <a:gd name="connsiteY36" fmla="*/ 366765 h 542611"/>
                      <a:gd name="connsiteX37" fmla="*/ 123093 w 715945"/>
                      <a:gd name="connsiteY37" fmla="*/ 356717 h 542611"/>
                      <a:gd name="connsiteX38" fmla="*/ 150726 w 715945"/>
                      <a:gd name="connsiteY38" fmla="*/ 359229 h 542611"/>
                      <a:gd name="connsiteX39" fmla="*/ 158262 w 715945"/>
                      <a:gd name="connsiteY39" fmla="*/ 364253 h 542611"/>
                      <a:gd name="connsiteX40" fmla="*/ 168310 w 715945"/>
                      <a:gd name="connsiteY40" fmla="*/ 379325 h 542611"/>
                      <a:gd name="connsiteX41" fmla="*/ 173334 w 715945"/>
                      <a:gd name="connsiteY41" fmla="*/ 384350 h 542611"/>
                      <a:gd name="connsiteX42" fmla="*/ 178359 w 715945"/>
                      <a:gd name="connsiteY42" fmla="*/ 427055 h 542611"/>
                      <a:gd name="connsiteX43" fmla="*/ 188407 w 715945"/>
                      <a:gd name="connsiteY43" fmla="*/ 449664 h 542611"/>
                      <a:gd name="connsiteX44" fmla="*/ 198455 w 715945"/>
                      <a:gd name="connsiteY44" fmla="*/ 469761 h 542611"/>
                      <a:gd name="connsiteX45" fmla="*/ 200967 w 715945"/>
                      <a:gd name="connsiteY45" fmla="*/ 477297 h 542611"/>
                      <a:gd name="connsiteX46" fmla="*/ 205992 w 715945"/>
                      <a:gd name="connsiteY46" fmla="*/ 484833 h 542611"/>
                      <a:gd name="connsiteX47" fmla="*/ 213528 w 715945"/>
                      <a:gd name="connsiteY47" fmla="*/ 502418 h 542611"/>
                      <a:gd name="connsiteX48" fmla="*/ 218552 w 715945"/>
                      <a:gd name="connsiteY48" fmla="*/ 520002 h 542611"/>
                      <a:gd name="connsiteX49" fmla="*/ 223576 w 715945"/>
                      <a:gd name="connsiteY49" fmla="*/ 525027 h 542611"/>
                      <a:gd name="connsiteX50" fmla="*/ 233625 w 715945"/>
                      <a:gd name="connsiteY50" fmla="*/ 540099 h 542611"/>
                      <a:gd name="connsiteX51" fmla="*/ 243673 w 715945"/>
                      <a:gd name="connsiteY51" fmla="*/ 542611 h 542611"/>
                      <a:gd name="connsiteX52" fmla="*/ 273818 w 715945"/>
                      <a:gd name="connsiteY52" fmla="*/ 540099 h 542611"/>
                      <a:gd name="connsiteX53" fmla="*/ 296427 w 715945"/>
                      <a:gd name="connsiteY53" fmla="*/ 530051 h 542611"/>
                      <a:gd name="connsiteX54" fmla="*/ 319036 w 715945"/>
                      <a:gd name="connsiteY54" fmla="*/ 509954 h 542611"/>
                      <a:gd name="connsiteX55" fmla="*/ 331596 w 715945"/>
                      <a:gd name="connsiteY55" fmla="*/ 487345 h 542611"/>
                      <a:gd name="connsiteX56" fmla="*/ 336620 w 715945"/>
                      <a:gd name="connsiteY56" fmla="*/ 479809 h 542611"/>
                      <a:gd name="connsiteX57" fmla="*/ 341644 w 715945"/>
                      <a:gd name="connsiteY57" fmla="*/ 472273 h 542611"/>
                      <a:gd name="connsiteX58" fmla="*/ 351693 w 715945"/>
                      <a:gd name="connsiteY58" fmla="*/ 462224 h 542611"/>
                      <a:gd name="connsiteX59" fmla="*/ 356717 w 715945"/>
                      <a:gd name="connsiteY59" fmla="*/ 454688 h 542611"/>
                      <a:gd name="connsiteX60" fmla="*/ 379326 w 715945"/>
                      <a:gd name="connsiteY60" fmla="*/ 442128 h 542611"/>
                      <a:gd name="connsiteX61" fmla="*/ 386862 w 715945"/>
                      <a:gd name="connsiteY61" fmla="*/ 439616 h 542611"/>
                      <a:gd name="connsiteX62" fmla="*/ 424543 w 715945"/>
                      <a:gd name="connsiteY62" fmla="*/ 444640 h 542611"/>
                      <a:gd name="connsiteX63" fmla="*/ 432079 w 715945"/>
                      <a:gd name="connsiteY63" fmla="*/ 449664 h 542611"/>
                      <a:gd name="connsiteX64" fmla="*/ 434592 w 715945"/>
                      <a:gd name="connsiteY64" fmla="*/ 457200 h 542611"/>
                      <a:gd name="connsiteX65" fmla="*/ 452176 w 715945"/>
                      <a:gd name="connsiteY65" fmla="*/ 459712 h 542611"/>
                      <a:gd name="connsiteX66" fmla="*/ 477297 w 715945"/>
                      <a:gd name="connsiteY66" fmla="*/ 467248 h 542611"/>
                      <a:gd name="connsiteX67" fmla="*/ 492370 w 715945"/>
                      <a:gd name="connsiteY67" fmla="*/ 472273 h 542611"/>
                      <a:gd name="connsiteX68" fmla="*/ 499906 w 715945"/>
                      <a:gd name="connsiteY68" fmla="*/ 474785 h 542611"/>
                      <a:gd name="connsiteX69" fmla="*/ 542611 w 715945"/>
                      <a:gd name="connsiteY69" fmla="*/ 472273 h 542611"/>
                      <a:gd name="connsiteX70" fmla="*/ 550148 w 715945"/>
                      <a:gd name="connsiteY70" fmla="*/ 469761 h 542611"/>
                      <a:gd name="connsiteX71" fmla="*/ 572756 w 715945"/>
                      <a:gd name="connsiteY71" fmla="*/ 467248 h 542611"/>
                      <a:gd name="connsiteX72" fmla="*/ 587829 w 715945"/>
                      <a:gd name="connsiteY72" fmla="*/ 447152 h 542611"/>
                      <a:gd name="connsiteX73" fmla="*/ 595365 w 715945"/>
                      <a:gd name="connsiteY73" fmla="*/ 419519 h 542611"/>
                      <a:gd name="connsiteX74" fmla="*/ 590341 w 715945"/>
                      <a:gd name="connsiteY74" fmla="*/ 381837 h 542611"/>
                      <a:gd name="connsiteX75" fmla="*/ 585317 w 715945"/>
                      <a:gd name="connsiteY75" fmla="*/ 374301 h 542611"/>
                      <a:gd name="connsiteX76" fmla="*/ 582805 w 715945"/>
                      <a:gd name="connsiteY76" fmla="*/ 364253 h 542611"/>
                      <a:gd name="connsiteX77" fmla="*/ 580293 w 715945"/>
                      <a:gd name="connsiteY77" fmla="*/ 356717 h 542611"/>
                      <a:gd name="connsiteX78" fmla="*/ 577781 w 715945"/>
                      <a:gd name="connsiteY78" fmla="*/ 334108 h 542611"/>
                      <a:gd name="connsiteX79" fmla="*/ 585317 w 715945"/>
                      <a:gd name="connsiteY79" fmla="*/ 293914 h 542611"/>
                      <a:gd name="connsiteX80" fmla="*/ 592853 w 715945"/>
                      <a:gd name="connsiteY80" fmla="*/ 291402 h 542611"/>
                      <a:gd name="connsiteX81" fmla="*/ 633047 w 715945"/>
                      <a:gd name="connsiteY81" fmla="*/ 286378 h 542611"/>
                      <a:gd name="connsiteX82" fmla="*/ 660679 w 715945"/>
                      <a:gd name="connsiteY82" fmla="*/ 278842 h 542611"/>
                      <a:gd name="connsiteX83" fmla="*/ 675752 w 715945"/>
                      <a:gd name="connsiteY83" fmla="*/ 273818 h 542611"/>
                      <a:gd name="connsiteX84" fmla="*/ 695849 w 715945"/>
                      <a:gd name="connsiteY84" fmla="*/ 266281 h 542611"/>
                      <a:gd name="connsiteX85" fmla="*/ 703385 w 715945"/>
                      <a:gd name="connsiteY85" fmla="*/ 261257 h 542611"/>
                      <a:gd name="connsiteX86" fmla="*/ 713433 w 715945"/>
                      <a:gd name="connsiteY86" fmla="*/ 238648 h 542611"/>
                      <a:gd name="connsiteX87" fmla="*/ 715945 w 715945"/>
                      <a:gd name="connsiteY87" fmla="*/ 231112 h 542611"/>
                      <a:gd name="connsiteX88" fmla="*/ 710921 w 715945"/>
                      <a:gd name="connsiteY88" fmla="*/ 208503 h 542611"/>
                      <a:gd name="connsiteX89" fmla="*/ 705897 w 715945"/>
                      <a:gd name="connsiteY89" fmla="*/ 200967 h 542611"/>
                      <a:gd name="connsiteX90" fmla="*/ 698361 w 715945"/>
                      <a:gd name="connsiteY90" fmla="*/ 185895 h 542611"/>
                      <a:gd name="connsiteX91" fmla="*/ 693337 w 715945"/>
                      <a:gd name="connsiteY91" fmla="*/ 180870 h 542611"/>
                      <a:gd name="connsiteX92" fmla="*/ 680776 w 715945"/>
                      <a:gd name="connsiteY92" fmla="*/ 168310 h 542611"/>
                      <a:gd name="connsiteX93" fmla="*/ 650631 w 715945"/>
                      <a:gd name="connsiteY93" fmla="*/ 160774 h 542611"/>
                      <a:gd name="connsiteX94" fmla="*/ 633047 w 715945"/>
                      <a:gd name="connsiteY94" fmla="*/ 155750 h 542611"/>
                      <a:gd name="connsiteX95" fmla="*/ 605414 w 715945"/>
                      <a:gd name="connsiteY95" fmla="*/ 153237 h 542611"/>
                      <a:gd name="connsiteX96" fmla="*/ 532563 w 715945"/>
                      <a:gd name="connsiteY96" fmla="*/ 148213 h 542611"/>
                      <a:gd name="connsiteX97" fmla="*/ 509954 w 715945"/>
                      <a:gd name="connsiteY97" fmla="*/ 145701 h 542611"/>
                      <a:gd name="connsiteX98" fmla="*/ 504930 w 715945"/>
                      <a:gd name="connsiteY98" fmla="*/ 138165 h 542611"/>
                      <a:gd name="connsiteX99" fmla="*/ 499906 w 715945"/>
                      <a:gd name="connsiteY99" fmla="*/ 118068 h 542611"/>
                      <a:gd name="connsiteX100" fmla="*/ 497394 w 715945"/>
                      <a:gd name="connsiteY100" fmla="*/ 62802 h 542611"/>
                      <a:gd name="connsiteX101" fmla="*/ 494882 w 715945"/>
                      <a:gd name="connsiteY101" fmla="*/ 40194 h 542611"/>
                      <a:gd name="connsiteX102" fmla="*/ 492370 w 715945"/>
                      <a:gd name="connsiteY102" fmla="*/ 32657 h 542611"/>
                      <a:gd name="connsiteX103" fmla="*/ 484833 w 715945"/>
                      <a:gd name="connsiteY103" fmla="*/ 30145 h 542611"/>
                      <a:gd name="connsiteX104" fmla="*/ 477297 w 715945"/>
                      <a:gd name="connsiteY104" fmla="*/ 15073 h 542611"/>
                      <a:gd name="connsiteX105" fmla="*/ 469761 w 715945"/>
                      <a:gd name="connsiteY105" fmla="*/ 10048 h 542611"/>
                      <a:gd name="connsiteX106" fmla="*/ 462225 w 715945"/>
                      <a:gd name="connsiteY106" fmla="*/ 2512 h 542611"/>
                      <a:gd name="connsiteX107" fmla="*/ 452176 w 715945"/>
                      <a:gd name="connsiteY107" fmla="*/ 0 h 542611"/>
                      <a:gd name="connsiteX108" fmla="*/ 364253 w 715945"/>
                      <a:gd name="connsiteY108"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113044 w 715945"/>
                      <a:gd name="connsiteY15" fmla="*/ 195943 h 542611"/>
                      <a:gd name="connsiteX16" fmla="*/ 115556 w 715945"/>
                      <a:gd name="connsiteY16" fmla="*/ 203479 h 542611"/>
                      <a:gd name="connsiteX17" fmla="*/ 125605 w 715945"/>
                      <a:gd name="connsiteY17" fmla="*/ 213528 h 542611"/>
                      <a:gd name="connsiteX18" fmla="*/ 130629 w 715945"/>
                      <a:gd name="connsiteY18" fmla="*/ 221064 h 542611"/>
                      <a:gd name="connsiteX19" fmla="*/ 128117 w 715945"/>
                      <a:gd name="connsiteY19" fmla="*/ 256233 h 542611"/>
                      <a:gd name="connsiteX20" fmla="*/ 113044 w 715945"/>
                      <a:gd name="connsiteY20" fmla="*/ 261257 h 542611"/>
                      <a:gd name="connsiteX21" fmla="*/ 75363 w 715945"/>
                      <a:gd name="connsiteY21" fmla="*/ 263769 h 542611"/>
                      <a:gd name="connsiteX22" fmla="*/ 50242 w 715945"/>
                      <a:gd name="connsiteY22" fmla="*/ 268794 h 542611"/>
                      <a:gd name="connsiteX23" fmla="*/ 25121 w 715945"/>
                      <a:gd name="connsiteY23" fmla="*/ 293914 h 542611"/>
                      <a:gd name="connsiteX24" fmla="*/ 10049 w 715945"/>
                      <a:gd name="connsiteY24" fmla="*/ 314011 h 542611"/>
                      <a:gd name="connsiteX25" fmla="*/ 2512 w 715945"/>
                      <a:gd name="connsiteY25" fmla="*/ 336620 h 542611"/>
                      <a:gd name="connsiteX26" fmla="*/ 0 w 715945"/>
                      <a:gd name="connsiteY26" fmla="*/ 344156 h 542611"/>
                      <a:gd name="connsiteX27" fmla="*/ 2512 w 715945"/>
                      <a:gd name="connsiteY27" fmla="*/ 356717 h 542611"/>
                      <a:gd name="connsiteX28" fmla="*/ 7537 w 715945"/>
                      <a:gd name="connsiteY28" fmla="*/ 361741 h 542611"/>
                      <a:gd name="connsiteX29" fmla="*/ 12561 w 715945"/>
                      <a:gd name="connsiteY29" fmla="*/ 369277 h 542611"/>
                      <a:gd name="connsiteX30" fmla="*/ 20097 w 715945"/>
                      <a:gd name="connsiteY30" fmla="*/ 374301 h 542611"/>
                      <a:gd name="connsiteX31" fmla="*/ 37682 w 715945"/>
                      <a:gd name="connsiteY31" fmla="*/ 381837 h 542611"/>
                      <a:gd name="connsiteX32" fmla="*/ 72851 w 715945"/>
                      <a:gd name="connsiteY32" fmla="*/ 379325 h 542611"/>
                      <a:gd name="connsiteX33" fmla="*/ 90436 w 715945"/>
                      <a:gd name="connsiteY33" fmla="*/ 374301 h 542611"/>
                      <a:gd name="connsiteX34" fmla="*/ 97972 w 715945"/>
                      <a:gd name="connsiteY34" fmla="*/ 369277 h 542611"/>
                      <a:gd name="connsiteX35" fmla="*/ 105508 w 715945"/>
                      <a:gd name="connsiteY35" fmla="*/ 366765 h 542611"/>
                      <a:gd name="connsiteX36" fmla="*/ 123093 w 715945"/>
                      <a:gd name="connsiteY36" fmla="*/ 356717 h 542611"/>
                      <a:gd name="connsiteX37" fmla="*/ 150726 w 715945"/>
                      <a:gd name="connsiteY37" fmla="*/ 359229 h 542611"/>
                      <a:gd name="connsiteX38" fmla="*/ 158262 w 715945"/>
                      <a:gd name="connsiteY38" fmla="*/ 364253 h 542611"/>
                      <a:gd name="connsiteX39" fmla="*/ 168310 w 715945"/>
                      <a:gd name="connsiteY39" fmla="*/ 379325 h 542611"/>
                      <a:gd name="connsiteX40" fmla="*/ 173334 w 715945"/>
                      <a:gd name="connsiteY40" fmla="*/ 384350 h 542611"/>
                      <a:gd name="connsiteX41" fmla="*/ 178359 w 715945"/>
                      <a:gd name="connsiteY41" fmla="*/ 427055 h 542611"/>
                      <a:gd name="connsiteX42" fmla="*/ 188407 w 715945"/>
                      <a:gd name="connsiteY42" fmla="*/ 449664 h 542611"/>
                      <a:gd name="connsiteX43" fmla="*/ 198455 w 715945"/>
                      <a:gd name="connsiteY43" fmla="*/ 469761 h 542611"/>
                      <a:gd name="connsiteX44" fmla="*/ 200967 w 715945"/>
                      <a:gd name="connsiteY44" fmla="*/ 477297 h 542611"/>
                      <a:gd name="connsiteX45" fmla="*/ 205992 w 715945"/>
                      <a:gd name="connsiteY45" fmla="*/ 484833 h 542611"/>
                      <a:gd name="connsiteX46" fmla="*/ 213528 w 715945"/>
                      <a:gd name="connsiteY46" fmla="*/ 502418 h 542611"/>
                      <a:gd name="connsiteX47" fmla="*/ 218552 w 715945"/>
                      <a:gd name="connsiteY47" fmla="*/ 520002 h 542611"/>
                      <a:gd name="connsiteX48" fmla="*/ 223576 w 715945"/>
                      <a:gd name="connsiteY48" fmla="*/ 525027 h 542611"/>
                      <a:gd name="connsiteX49" fmla="*/ 233625 w 715945"/>
                      <a:gd name="connsiteY49" fmla="*/ 540099 h 542611"/>
                      <a:gd name="connsiteX50" fmla="*/ 243673 w 715945"/>
                      <a:gd name="connsiteY50" fmla="*/ 542611 h 542611"/>
                      <a:gd name="connsiteX51" fmla="*/ 273818 w 715945"/>
                      <a:gd name="connsiteY51" fmla="*/ 540099 h 542611"/>
                      <a:gd name="connsiteX52" fmla="*/ 296427 w 715945"/>
                      <a:gd name="connsiteY52" fmla="*/ 530051 h 542611"/>
                      <a:gd name="connsiteX53" fmla="*/ 319036 w 715945"/>
                      <a:gd name="connsiteY53" fmla="*/ 509954 h 542611"/>
                      <a:gd name="connsiteX54" fmla="*/ 331596 w 715945"/>
                      <a:gd name="connsiteY54" fmla="*/ 487345 h 542611"/>
                      <a:gd name="connsiteX55" fmla="*/ 336620 w 715945"/>
                      <a:gd name="connsiteY55" fmla="*/ 479809 h 542611"/>
                      <a:gd name="connsiteX56" fmla="*/ 341644 w 715945"/>
                      <a:gd name="connsiteY56" fmla="*/ 472273 h 542611"/>
                      <a:gd name="connsiteX57" fmla="*/ 351693 w 715945"/>
                      <a:gd name="connsiteY57" fmla="*/ 462224 h 542611"/>
                      <a:gd name="connsiteX58" fmla="*/ 356717 w 715945"/>
                      <a:gd name="connsiteY58" fmla="*/ 454688 h 542611"/>
                      <a:gd name="connsiteX59" fmla="*/ 379326 w 715945"/>
                      <a:gd name="connsiteY59" fmla="*/ 442128 h 542611"/>
                      <a:gd name="connsiteX60" fmla="*/ 386862 w 715945"/>
                      <a:gd name="connsiteY60" fmla="*/ 439616 h 542611"/>
                      <a:gd name="connsiteX61" fmla="*/ 424543 w 715945"/>
                      <a:gd name="connsiteY61" fmla="*/ 444640 h 542611"/>
                      <a:gd name="connsiteX62" fmla="*/ 432079 w 715945"/>
                      <a:gd name="connsiteY62" fmla="*/ 449664 h 542611"/>
                      <a:gd name="connsiteX63" fmla="*/ 434592 w 715945"/>
                      <a:gd name="connsiteY63" fmla="*/ 457200 h 542611"/>
                      <a:gd name="connsiteX64" fmla="*/ 452176 w 715945"/>
                      <a:gd name="connsiteY64" fmla="*/ 459712 h 542611"/>
                      <a:gd name="connsiteX65" fmla="*/ 477297 w 715945"/>
                      <a:gd name="connsiteY65" fmla="*/ 467248 h 542611"/>
                      <a:gd name="connsiteX66" fmla="*/ 492370 w 715945"/>
                      <a:gd name="connsiteY66" fmla="*/ 472273 h 542611"/>
                      <a:gd name="connsiteX67" fmla="*/ 499906 w 715945"/>
                      <a:gd name="connsiteY67" fmla="*/ 474785 h 542611"/>
                      <a:gd name="connsiteX68" fmla="*/ 542611 w 715945"/>
                      <a:gd name="connsiteY68" fmla="*/ 472273 h 542611"/>
                      <a:gd name="connsiteX69" fmla="*/ 550148 w 715945"/>
                      <a:gd name="connsiteY69" fmla="*/ 469761 h 542611"/>
                      <a:gd name="connsiteX70" fmla="*/ 572756 w 715945"/>
                      <a:gd name="connsiteY70" fmla="*/ 467248 h 542611"/>
                      <a:gd name="connsiteX71" fmla="*/ 587829 w 715945"/>
                      <a:gd name="connsiteY71" fmla="*/ 447152 h 542611"/>
                      <a:gd name="connsiteX72" fmla="*/ 595365 w 715945"/>
                      <a:gd name="connsiteY72" fmla="*/ 419519 h 542611"/>
                      <a:gd name="connsiteX73" fmla="*/ 590341 w 715945"/>
                      <a:gd name="connsiteY73" fmla="*/ 381837 h 542611"/>
                      <a:gd name="connsiteX74" fmla="*/ 585317 w 715945"/>
                      <a:gd name="connsiteY74" fmla="*/ 374301 h 542611"/>
                      <a:gd name="connsiteX75" fmla="*/ 582805 w 715945"/>
                      <a:gd name="connsiteY75" fmla="*/ 364253 h 542611"/>
                      <a:gd name="connsiteX76" fmla="*/ 580293 w 715945"/>
                      <a:gd name="connsiteY76" fmla="*/ 356717 h 542611"/>
                      <a:gd name="connsiteX77" fmla="*/ 577781 w 715945"/>
                      <a:gd name="connsiteY77" fmla="*/ 334108 h 542611"/>
                      <a:gd name="connsiteX78" fmla="*/ 585317 w 715945"/>
                      <a:gd name="connsiteY78" fmla="*/ 293914 h 542611"/>
                      <a:gd name="connsiteX79" fmla="*/ 592853 w 715945"/>
                      <a:gd name="connsiteY79" fmla="*/ 291402 h 542611"/>
                      <a:gd name="connsiteX80" fmla="*/ 633047 w 715945"/>
                      <a:gd name="connsiteY80" fmla="*/ 286378 h 542611"/>
                      <a:gd name="connsiteX81" fmla="*/ 660679 w 715945"/>
                      <a:gd name="connsiteY81" fmla="*/ 278842 h 542611"/>
                      <a:gd name="connsiteX82" fmla="*/ 675752 w 715945"/>
                      <a:gd name="connsiteY82" fmla="*/ 273818 h 542611"/>
                      <a:gd name="connsiteX83" fmla="*/ 695849 w 715945"/>
                      <a:gd name="connsiteY83" fmla="*/ 266281 h 542611"/>
                      <a:gd name="connsiteX84" fmla="*/ 703385 w 715945"/>
                      <a:gd name="connsiteY84" fmla="*/ 261257 h 542611"/>
                      <a:gd name="connsiteX85" fmla="*/ 713433 w 715945"/>
                      <a:gd name="connsiteY85" fmla="*/ 238648 h 542611"/>
                      <a:gd name="connsiteX86" fmla="*/ 715945 w 715945"/>
                      <a:gd name="connsiteY86" fmla="*/ 231112 h 542611"/>
                      <a:gd name="connsiteX87" fmla="*/ 710921 w 715945"/>
                      <a:gd name="connsiteY87" fmla="*/ 208503 h 542611"/>
                      <a:gd name="connsiteX88" fmla="*/ 705897 w 715945"/>
                      <a:gd name="connsiteY88" fmla="*/ 200967 h 542611"/>
                      <a:gd name="connsiteX89" fmla="*/ 698361 w 715945"/>
                      <a:gd name="connsiteY89" fmla="*/ 185895 h 542611"/>
                      <a:gd name="connsiteX90" fmla="*/ 693337 w 715945"/>
                      <a:gd name="connsiteY90" fmla="*/ 180870 h 542611"/>
                      <a:gd name="connsiteX91" fmla="*/ 680776 w 715945"/>
                      <a:gd name="connsiteY91" fmla="*/ 168310 h 542611"/>
                      <a:gd name="connsiteX92" fmla="*/ 650631 w 715945"/>
                      <a:gd name="connsiteY92" fmla="*/ 160774 h 542611"/>
                      <a:gd name="connsiteX93" fmla="*/ 633047 w 715945"/>
                      <a:gd name="connsiteY93" fmla="*/ 155750 h 542611"/>
                      <a:gd name="connsiteX94" fmla="*/ 605414 w 715945"/>
                      <a:gd name="connsiteY94" fmla="*/ 153237 h 542611"/>
                      <a:gd name="connsiteX95" fmla="*/ 532563 w 715945"/>
                      <a:gd name="connsiteY95" fmla="*/ 148213 h 542611"/>
                      <a:gd name="connsiteX96" fmla="*/ 509954 w 715945"/>
                      <a:gd name="connsiteY96" fmla="*/ 145701 h 542611"/>
                      <a:gd name="connsiteX97" fmla="*/ 504930 w 715945"/>
                      <a:gd name="connsiteY97" fmla="*/ 138165 h 542611"/>
                      <a:gd name="connsiteX98" fmla="*/ 499906 w 715945"/>
                      <a:gd name="connsiteY98" fmla="*/ 118068 h 542611"/>
                      <a:gd name="connsiteX99" fmla="*/ 497394 w 715945"/>
                      <a:gd name="connsiteY99" fmla="*/ 62802 h 542611"/>
                      <a:gd name="connsiteX100" fmla="*/ 494882 w 715945"/>
                      <a:gd name="connsiteY100" fmla="*/ 40194 h 542611"/>
                      <a:gd name="connsiteX101" fmla="*/ 492370 w 715945"/>
                      <a:gd name="connsiteY101" fmla="*/ 32657 h 542611"/>
                      <a:gd name="connsiteX102" fmla="*/ 484833 w 715945"/>
                      <a:gd name="connsiteY102" fmla="*/ 30145 h 542611"/>
                      <a:gd name="connsiteX103" fmla="*/ 477297 w 715945"/>
                      <a:gd name="connsiteY103" fmla="*/ 15073 h 542611"/>
                      <a:gd name="connsiteX104" fmla="*/ 469761 w 715945"/>
                      <a:gd name="connsiteY104" fmla="*/ 10048 h 542611"/>
                      <a:gd name="connsiteX105" fmla="*/ 462225 w 715945"/>
                      <a:gd name="connsiteY105" fmla="*/ 2512 h 542611"/>
                      <a:gd name="connsiteX106" fmla="*/ 452176 w 715945"/>
                      <a:gd name="connsiteY106" fmla="*/ 0 h 542611"/>
                      <a:gd name="connsiteX107" fmla="*/ 364253 w 715945"/>
                      <a:gd name="connsiteY107"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15556 w 715945"/>
                      <a:gd name="connsiteY15" fmla="*/ 203479 h 542611"/>
                      <a:gd name="connsiteX16" fmla="*/ 125605 w 715945"/>
                      <a:gd name="connsiteY16" fmla="*/ 213528 h 542611"/>
                      <a:gd name="connsiteX17" fmla="*/ 130629 w 715945"/>
                      <a:gd name="connsiteY17" fmla="*/ 221064 h 542611"/>
                      <a:gd name="connsiteX18" fmla="*/ 128117 w 715945"/>
                      <a:gd name="connsiteY18" fmla="*/ 256233 h 542611"/>
                      <a:gd name="connsiteX19" fmla="*/ 113044 w 715945"/>
                      <a:gd name="connsiteY19" fmla="*/ 261257 h 542611"/>
                      <a:gd name="connsiteX20" fmla="*/ 75363 w 715945"/>
                      <a:gd name="connsiteY20" fmla="*/ 263769 h 542611"/>
                      <a:gd name="connsiteX21" fmla="*/ 50242 w 715945"/>
                      <a:gd name="connsiteY21" fmla="*/ 268794 h 542611"/>
                      <a:gd name="connsiteX22" fmla="*/ 25121 w 715945"/>
                      <a:gd name="connsiteY22" fmla="*/ 293914 h 542611"/>
                      <a:gd name="connsiteX23" fmla="*/ 10049 w 715945"/>
                      <a:gd name="connsiteY23" fmla="*/ 314011 h 542611"/>
                      <a:gd name="connsiteX24" fmla="*/ 2512 w 715945"/>
                      <a:gd name="connsiteY24" fmla="*/ 336620 h 542611"/>
                      <a:gd name="connsiteX25" fmla="*/ 0 w 715945"/>
                      <a:gd name="connsiteY25" fmla="*/ 344156 h 542611"/>
                      <a:gd name="connsiteX26" fmla="*/ 2512 w 715945"/>
                      <a:gd name="connsiteY26" fmla="*/ 356717 h 542611"/>
                      <a:gd name="connsiteX27" fmla="*/ 7537 w 715945"/>
                      <a:gd name="connsiteY27" fmla="*/ 361741 h 542611"/>
                      <a:gd name="connsiteX28" fmla="*/ 12561 w 715945"/>
                      <a:gd name="connsiteY28" fmla="*/ 369277 h 542611"/>
                      <a:gd name="connsiteX29" fmla="*/ 20097 w 715945"/>
                      <a:gd name="connsiteY29" fmla="*/ 374301 h 542611"/>
                      <a:gd name="connsiteX30" fmla="*/ 37682 w 715945"/>
                      <a:gd name="connsiteY30" fmla="*/ 381837 h 542611"/>
                      <a:gd name="connsiteX31" fmla="*/ 72851 w 715945"/>
                      <a:gd name="connsiteY31" fmla="*/ 379325 h 542611"/>
                      <a:gd name="connsiteX32" fmla="*/ 90436 w 715945"/>
                      <a:gd name="connsiteY32" fmla="*/ 374301 h 542611"/>
                      <a:gd name="connsiteX33" fmla="*/ 97972 w 715945"/>
                      <a:gd name="connsiteY33" fmla="*/ 369277 h 542611"/>
                      <a:gd name="connsiteX34" fmla="*/ 105508 w 715945"/>
                      <a:gd name="connsiteY34" fmla="*/ 366765 h 542611"/>
                      <a:gd name="connsiteX35" fmla="*/ 123093 w 715945"/>
                      <a:gd name="connsiteY35" fmla="*/ 356717 h 542611"/>
                      <a:gd name="connsiteX36" fmla="*/ 150726 w 715945"/>
                      <a:gd name="connsiteY36" fmla="*/ 359229 h 542611"/>
                      <a:gd name="connsiteX37" fmla="*/ 158262 w 715945"/>
                      <a:gd name="connsiteY37" fmla="*/ 364253 h 542611"/>
                      <a:gd name="connsiteX38" fmla="*/ 168310 w 715945"/>
                      <a:gd name="connsiteY38" fmla="*/ 379325 h 542611"/>
                      <a:gd name="connsiteX39" fmla="*/ 173334 w 715945"/>
                      <a:gd name="connsiteY39" fmla="*/ 384350 h 542611"/>
                      <a:gd name="connsiteX40" fmla="*/ 178359 w 715945"/>
                      <a:gd name="connsiteY40" fmla="*/ 427055 h 542611"/>
                      <a:gd name="connsiteX41" fmla="*/ 188407 w 715945"/>
                      <a:gd name="connsiteY41" fmla="*/ 449664 h 542611"/>
                      <a:gd name="connsiteX42" fmla="*/ 198455 w 715945"/>
                      <a:gd name="connsiteY42" fmla="*/ 469761 h 542611"/>
                      <a:gd name="connsiteX43" fmla="*/ 200967 w 715945"/>
                      <a:gd name="connsiteY43" fmla="*/ 477297 h 542611"/>
                      <a:gd name="connsiteX44" fmla="*/ 205992 w 715945"/>
                      <a:gd name="connsiteY44" fmla="*/ 484833 h 542611"/>
                      <a:gd name="connsiteX45" fmla="*/ 213528 w 715945"/>
                      <a:gd name="connsiteY45" fmla="*/ 502418 h 542611"/>
                      <a:gd name="connsiteX46" fmla="*/ 218552 w 715945"/>
                      <a:gd name="connsiteY46" fmla="*/ 520002 h 542611"/>
                      <a:gd name="connsiteX47" fmla="*/ 223576 w 715945"/>
                      <a:gd name="connsiteY47" fmla="*/ 525027 h 542611"/>
                      <a:gd name="connsiteX48" fmla="*/ 233625 w 715945"/>
                      <a:gd name="connsiteY48" fmla="*/ 540099 h 542611"/>
                      <a:gd name="connsiteX49" fmla="*/ 243673 w 715945"/>
                      <a:gd name="connsiteY49" fmla="*/ 542611 h 542611"/>
                      <a:gd name="connsiteX50" fmla="*/ 273818 w 715945"/>
                      <a:gd name="connsiteY50" fmla="*/ 540099 h 542611"/>
                      <a:gd name="connsiteX51" fmla="*/ 296427 w 715945"/>
                      <a:gd name="connsiteY51" fmla="*/ 530051 h 542611"/>
                      <a:gd name="connsiteX52" fmla="*/ 319036 w 715945"/>
                      <a:gd name="connsiteY52" fmla="*/ 509954 h 542611"/>
                      <a:gd name="connsiteX53" fmla="*/ 331596 w 715945"/>
                      <a:gd name="connsiteY53" fmla="*/ 487345 h 542611"/>
                      <a:gd name="connsiteX54" fmla="*/ 336620 w 715945"/>
                      <a:gd name="connsiteY54" fmla="*/ 479809 h 542611"/>
                      <a:gd name="connsiteX55" fmla="*/ 341644 w 715945"/>
                      <a:gd name="connsiteY55" fmla="*/ 472273 h 542611"/>
                      <a:gd name="connsiteX56" fmla="*/ 351693 w 715945"/>
                      <a:gd name="connsiteY56" fmla="*/ 462224 h 542611"/>
                      <a:gd name="connsiteX57" fmla="*/ 356717 w 715945"/>
                      <a:gd name="connsiteY57" fmla="*/ 454688 h 542611"/>
                      <a:gd name="connsiteX58" fmla="*/ 379326 w 715945"/>
                      <a:gd name="connsiteY58" fmla="*/ 442128 h 542611"/>
                      <a:gd name="connsiteX59" fmla="*/ 386862 w 715945"/>
                      <a:gd name="connsiteY59" fmla="*/ 439616 h 542611"/>
                      <a:gd name="connsiteX60" fmla="*/ 424543 w 715945"/>
                      <a:gd name="connsiteY60" fmla="*/ 444640 h 542611"/>
                      <a:gd name="connsiteX61" fmla="*/ 432079 w 715945"/>
                      <a:gd name="connsiteY61" fmla="*/ 449664 h 542611"/>
                      <a:gd name="connsiteX62" fmla="*/ 434592 w 715945"/>
                      <a:gd name="connsiteY62" fmla="*/ 457200 h 542611"/>
                      <a:gd name="connsiteX63" fmla="*/ 452176 w 715945"/>
                      <a:gd name="connsiteY63" fmla="*/ 459712 h 542611"/>
                      <a:gd name="connsiteX64" fmla="*/ 477297 w 715945"/>
                      <a:gd name="connsiteY64" fmla="*/ 467248 h 542611"/>
                      <a:gd name="connsiteX65" fmla="*/ 492370 w 715945"/>
                      <a:gd name="connsiteY65" fmla="*/ 472273 h 542611"/>
                      <a:gd name="connsiteX66" fmla="*/ 499906 w 715945"/>
                      <a:gd name="connsiteY66" fmla="*/ 474785 h 542611"/>
                      <a:gd name="connsiteX67" fmla="*/ 542611 w 715945"/>
                      <a:gd name="connsiteY67" fmla="*/ 472273 h 542611"/>
                      <a:gd name="connsiteX68" fmla="*/ 550148 w 715945"/>
                      <a:gd name="connsiteY68" fmla="*/ 469761 h 542611"/>
                      <a:gd name="connsiteX69" fmla="*/ 572756 w 715945"/>
                      <a:gd name="connsiteY69" fmla="*/ 467248 h 542611"/>
                      <a:gd name="connsiteX70" fmla="*/ 587829 w 715945"/>
                      <a:gd name="connsiteY70" fmla="*/ 447152 h 542611"/>
                      <a:gd name="connsiteX71" fmla="*/ 595365 w 715945"/>
                      <a:gd name="connsiteY71" fmla="*/ 419519 h 542611"/>
                      <a:gd name="connsiteX72" fmla="*/ 590341 w 715945"/>
                      <a:gd name="connsiteY72" fmla="*/ 381837 h 542611"/>
                      <a:gd name="connsiteX73" fmla="*/ 585317 w 715945"/>
                      <a:gd name="connsiteY73" fmla="*/ 374301 h 542611"/>
                      <a:gd name="connsiteX74" fmla="*/ 582805 w 715945"/>
                      <a:gd name="connsiteY74" fmla="*/ 364253 h 542611"/>
                      <a:gd name="connsiteX75" fmla="*/ 580293 w 715945"/>
                      <a:gd name="connsiteY75" fmla="*/ 356717 h 542611"/>
                      <a:gd name="connsiteX76" fmla="*/ 577781 w 715945"/>
                      <a:gd name="connsiteY76" fmla="*/ 334108 h 542611"/>
                      <a:gd name="connsiteX77" fmla="*/ 585317 w 715945"/>
                      <a:gd name="connsiteY77" fmla="*/ 293914 h 542611"/>
                      <a:gd name="connsiteX78" fmla="*/ 592853 w 715945"/>
                      <a:gd name="connsiteY78" fmla="*/ 291402 h 542611"/>
                      <a:gd name="connsiteX79" fmla="*/ 633047 w 715945"/>
                      <a:gd name="connsiteY79" fmla="*/ 286378 h 542611"/>
                      <a:gd name="connsiteX80" fmla="*/ 660679 w 715945"/>
                      <a:gd name="connsiteY80" fmla="*/ 278842 h 542611"/>
                      <a:gd name="connsiteX81" fmla="*/ 675752 w 715945"/>
                      <a:gd name="connsiteY81" fmla="*/ 273818 h 542611"/>
                      <a:gd name="connsiteX82" fmla="*/ 695849 w 715945"/>
                      <a:gd name="connsiteY82" fmla="*/ 266281 h 542611"/>
                      <a:gd name="connsiteX83" fmla="*/ 703385 w 715945"/>
                      <a:gd name="connsiteY83" fmla="*/ 261257 h 542611"/>
                      <a:gd name="connsiteX84" fmla="*/ 713433 w 715945"/>
                      <a:gd name="connsiteY84" fmla="*/ 238648 h 542611"/>
                      <a:gd name="connsiteX85" fmla="*/ 715945 w 715945"/>
                      <a:gd name="connsiteY85" fmla="*/ 231112 h 542611"/>
                      <a:gd name="connsiteX86" fmla="*/ 710921 w 715945"/>
                      <a:gd name="connsiteY86" fmla="*/ 208503 h 542611"/>
                      <a:gd name="connsiteX87" fmla="*/ 705897 w 715945"/>
                      <a:gd name="connsiteY87" fmla="*/ 200967 h 542611"/>
                      <a:gd name="connsiteX88" fmla="*/ 698361 w 715945"/>
                      <a:gd name="connsiteY88" fmla="*/ 185895 h 542611"/>
                      <a:gd name="connsiteX89" fmla="*/ 693337 w 715945"/>
                      <a:gd name="connsiteY89" fmla="*/ 180870 h 542611"/>
                      <a:gd name="connsiteX90" fmla="*/ 680776 w 715945"/>
                      <a:gd name="connsiteY90" fmla="*/ 168310 h 542611"/>
                      <a:gd name="connsiteX91" fmla="*/ 650631 w 715945"/>
                      <a:gd name="connsiteY91" fmla="*/ 160774 h 542611"/>
                      <a:gd name="connsiteX92" fmla="*/ 633047 w 715945"/>
                      <a:gd name="connsiteY92" fmla="*/ 155750 h 542611"/>
                      <a:gd name="connsiteX93" fmla="*/ 605414 w 715945"/>
                      <a:gd name="connsiteY93" fmla="*/ 153237 h 542611"/>
                      <a:gd name="connsiteX94" fmla="*/ 532563 w 715945"/>
                      <a:gd name="connsiteY94" fmla="*/ 148213 h 542611"/>
                      <a:gd name="connsiteX95" fmla="*/ 509954 w 715945"/>
                      <a:gd name="connsiteY95" fmla="*/ 145701 h 542611"/>
                      <a:gd name="connsiteX96" fmla="*/ 504930 w 715945"/>
                      <a:gd name="connsiteY96" fmla="*/ 138165 h 542611"/>
                      <a:gd name="connsiteX97" fmla="*/ 499906 w 715945"/>
                      <a:gd name="connsiteY97" fmla="*/ 118068 h 542611"/>
                      <a:gd name="connsiteX98" fmla="*/ 497394 w 715945"/>
                      <a:gd name="connsiteY98" fmla="*/ 62802 h 542611"/>
                      <a:gd name="connsiteX99" fmla="*/ 494882 w 715945"/>
                      <a:gd name="connsiteY99" fmla="*/ 40194 h 542611"/>
                      <a:gd name="connsiteX100" fmla="*/ 492370 w 715945"/>
                      <a:gd name="connsiteY100" fmla="*/ 32657 h 542611"/>
                      <a:gd name="connsiteX101" fmla="*/ 484833 w 715945"/>
                      <a:gd name="connsiteY101" fmla="*/ 30145 h 542611"/>
                      <a:gd name="connsiteX102" fmla="*/ 477297 w 715945"/>
                      <a:gd name="connsiteY102" fmla="*/ 15073 h 542611"/>
                      <a:gd name="connsiteX103" fmla="*/ 469761 w 715945"/>
                      <a:gd name="connsiteY103" fmla="*/ 10048 h 542611"/>
                      <a:gd name="connsiteX104" fmla="*/ 462225 w 715945"/>
                      <a:gd name="connsiteY104" fmla="*/ 2512 h 542611"/>
                      <a:gd name="connsiteX105" fmla="*/ 452176 w 715945"/>
                      <a:gd name="connsiteY105" fmla="*/ 0 h 542611"/>
                      <a:gd name="connsiteX106" fmla="*/ 364253 w 715945"/>
                      <a:gd name="connsiteY106"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15556 w 715945"/>
                      <a:gd name="connsiteY15" fmla="*/ 203479 h 542611"/>
                      <a:gd name="connsiteX16" fmla="*/ 125605 w 715945"/>
                      <a:gd name="connsiteY16" fmla="*/ 213528 h 542611"/>
                      <a:gd name="connsiteX17" fmla="*/ 128117 w 715945"/>
                      <a:gd name="connsiteY17" fmla="*/ 256233 h 542611"/>
                      <a:gd name="connsiteX18" fmla="*/ 113044 w 715945"/>
                      <a:gd name="connsiteY18" fmla="*/ 261257 h 542611"/>
                      <a:gd name="connsiteX19" fmla="*/ 75363 w 715945"/>
                      <a:gd name="connsiteY19" fmla="*/ 263769 h 542611"/>
                      <a:gd name="connsiteX20" fmla="*/ 50242 w 715945"/>
                      <a:gd name="connsiteY20" fmla="*/ 268794 h 542611"/>
                      <a:gd name="connsiteX21" fmla="*/ 25121 w 715945"/>
                      <a:gd name="connsiteY21" fmla="*/ 293914 h 542611"/>
                      <a:gd name="connsiteX22" fmla="*/ 10049 w 715945"/>
                      <a:gd name="connsiteY22" fmla="*/ 314011 h 542611"/>
                      <a:gd name="connsiteX23" fmla="*/ 2512 w 715945"/>
                      <a:gd name="connsiteY23" fmla="*/ 336620 h 542611"/>
                      <a:gd name="connsiteX24" fmla="*/ 0 w 715945"/>
                      <a:gd name="connsiteY24" fmla="*/ 344156 h 542611"/>
                      <a:gd name="connsiteX25" fmla="*/ 2512 w 715945"/>
                      <a:gd name="connsiteY25" fmla="*/ 356717 h 542611"/>
                      <a:gd name="connsiteX26" fmla="*/ 7537 w 715945"/>
                      <a:gd name="connsiteY26" fmla="*/ 361741 h 542611"/>
                      <a:gd name="connsiteX27" fmla="*/ 12561 w 715945"/>
                      <a:gd name="connsiteY27" fmla="*/ 369277 h 542611"/>
                      <a:gd name="connsiteX28" fmla="*/ 20097 w 715945"/>
                      <a:gd name="connsiteY28" fmla="*/ 374301 h 542611"/>
                      <a:gd name="connsiteX29" fmla="*/ 37682 w 715945"/>
                      <a:gd name="connsiteY29" fmla="*/ 381837 h 542611"/>
                      <a:gd name="connsiteX30" fmla="*/ 72851 w 715945"/>
                      <a:gd name="connsiteY30" fmla="*/ 379325 h 542611"/>
                      <a:gd name="connsiteX31" fmla="*/ 90436 w 715945"/>
                      <a:gd name="connsiteY31" fmla="*/ 374301 h 542611"/>
                      <a:gd name="connsiteX32" fmla="*/ 97972 w 715945"/>
                      <a:gd name="connsiteY32" fmla="*/ 369277 h 542611"/>
                      <a:gd name="connsiteX33" fmla="*/ 105508 w 715945"/>
                      <a:gd name="connsiteY33" fmla="*/ 366765 h 542611"/>
                      <a:gd name="connsiteX34" fmla="*/ 123093 w 715945"/>
                      <a:gd name="connsiteY34" fmla="*/ 356717 h 542611"/>
                      <a:gd name="connsiteX35" fmla="*/ 150726 w 715945"/>
                      <a:gd name="connsiteY35" fmla="*/ 359229 h 542611"/>
                      <a:gd name="connsiteX36" fmla="*/ 158262 w 715945"/>
                      <a:gd name="connsiteY36" fmla="*/ 364253 h 542611"/>
                      <a:gd name="connsiteX37" fmla="*/ 168310 w 715945"/>
                      <a:gd name="connsiteY37" fmla="*/ 379325 h 542611"/>
                      <a:gd name="connsiteX38" fmla="*/ 173334 w 715945"/>
                      <a:gd name="connsiteY38" fmla="*/ 384350 h 542611"/>
                      <a:gd name="connsiteX39" fmla="*/ 178359 w 715945"/>
                      <a:gd name="connsiteY39" fmla="*/ 427055 h 542611"/>
                      <a:gd name="connsiteX40" fmla="*/ 188407 w 715945"/>
                      <a:gd name="connsiteY40" fmla="*/ 449664 h 542611"/>
                      <a:gd name="connsiteX41" fmla="*/ 198455 w 715945"/>
                      <a:gd name="connsiteY41" fmla="*/ 469761 h 542611"/>
                      <a:gd name="connsiteX42" fmla="*/ 200967 w 715945"/>
                      <a:gd name="connsiteY42" fmla="*/ 477297 h 542611"/>
                      <a:gd name="connsiteX43" fmla="*/ 205992 w 715945"/>
                      <a:gd name="connsiteY43" fmla="*/ 484833 h 542611"/>
                      <a:gd name="connsiteX44" fmla="*/ 213528 w 715945"/>
                      <a:gd name="connsiteY44" fmla="*/ 502418 h 542611"/>
                      <a:gd name="connsiteX45" fmla="*/ 218552 w 715945"/>
                      <a:gd name="connsiteY45" fmla="*/ 520002 h 542611"/>
                      <a:gd name="connsiteX46" fmla="*/ 223576 w 715945"/>
                      <a:gd name="connsiteY46" fmla="*/ 525027 h 542611"/>
                      <a:gd name="connsiteX47" fmla="*/ 233625 w 715945"/>
                      <a:gd name="connsiteY47" fmla="*/ 540099 h 542611"/>
                      <a:gd name="connsiteX48" fmla="*/ 243673 w 715945"/>
                      <a:gd name="connsiteY48" fmla="*/ 542611 h 542611"/>
                      <a:gd name="connsiteX49" fmla="*/ 273818 w 715945"/>
                      <a:gd name="connsiteY49" fmla="*/ 540099 h 542611"/>
                      <a:gd name="connsiteX50" fmla="*/ 296427 w 715945"/>
                      <a:gd name="connsiteY50" fmla="*/ 530051 h 542611"/>
                      <a:gd name="connsiteX51" fmla="*/ 319036 w 715945"/>
                      <a:gd name="connsiteY51" fmla="*/ 509954 h 542611"/>
                      <a:gd name="connsiteX52" fmla="*/ 331596 w 715945"/>
                      <a:gd name="connsiteY52" fmla="*/ 487345 h 542611"/>
                      <a:gd name="connsiteX53" fmla="*/ 336620 w 715945"/>
                      <a:gd name="connsiteY53" fmla="*/ 479809 h 542611"/>
                      <a:gd name="connsiteX54" fmla="*/ 341644 w 715945"/>
                      <a:gd name="connsiteY54" fmla="*/ 472273 h 542611"/>
                      <a:gd name="connsiteX55" fmla="*/ 351693 w 715945"/>
                      <a:gd name="connsiteY55" fmla="*/ 462224 h 542611"/>
                      <a:gd name="connsiteX56" fmla="*/ 356717 w 715945"/>
                      <a:gd name="connsiteY56" fmla="*/ 454688 h 542611"/>
                      <a:gd name="connsiteX57" fmla="*/ 379326 w 715945"/>
                      <a:gd name="connsiteY57" fmla="*/ 442128 h 542611"/>
                      <a:gd name="connsiteX58" fmla="*/ 386862 w 715945"/>
                      <a:gd name="connsiteY58" fmla="*/ 439616 h 542611"/>
                      <a:gd name="connsiteX59" fmla="*/ 424543 w 715945"/>
                      <a:gd name="connsiteY59" fmla="*/ 444640 h 542611"/>
                      <a:gd name="connsiteX60" fmla="*/ 432079 w 715945"/>
                      <a:gd name="connsiteY60" fmla="*/ 449664 h 542611"/>
                      <a:gd name="connsiteX61" fmla="*/ 434592 w 715945"/>
                      <a:gd name="connsiteY61" fmla="*/ 457200 h 542611"/>
                      <a:gd name="connsiteX62" fmla="*/ 452176 w 715945"/>
                      <a:gd name="connsiteY62" fmla="*/ 459712 h 542611"/>
                      <a:gd name="connsiteX63" fmla="*/ 477297 w 715945"/>
                      <a:gd name="connsiteY63" fmla="*/ 467248 h 542611"/>
                      <a:gd name="connsiteX64" fmla="*/ 492370 w 715945"/>
                      <a:gd name="connsiteY64" fmla="*/ 472273 h 542611"/>
                      <a:gd name="connsiteX65" fmla="*/ 499906 w 715945"/>
                      <a:gd name="connsiteY65" fmla="*/ 474785 h 542611"/>
                      <a:gd name="connsiteX66" fmla="*/ 542611 w 715945"/>
                      <a:gd name="connsiteY66" fmla="*/ 472273 h 542611"/>
                      <a:gd name="connsiteX67" fmla="*/ 550148 w 715945"/>
                      <a:gd name="connsiteY67" fmla="*/ 469761 h 542611"/>
                      <a:gd name="connsiteX68" fmla="*/ 572756 w 715945"/>
                      <a:gd name="connsiteY68" fmla="*/ 467248 h 542611"/>
                      <a:gd name="connsiteX69" fmla="*/ 587829 w 715945"/>
                      <a:gd name="connsiteY69" fmla="*/ 447152 h 542611"/>
                      <a:gd name="connsiteX70" fmla="*/ 595365 w 715945"/>
                      <a:gd name="connsiteY70" fmla="*/ 419519 h 542611"/>
                      <a:gd name="connsiteX71" fmla="*/ 590341 w 715945"/>
                      <a:gd name="connsiteY71" fmla="*/ 381837 h 542611"/>
                      <a:gd name="connsiteX72" fmla="*/ 585317 w 715945"/>
                      <a:gd name="connsiteY72" fmla="*/ 374301 h 542611"/>
                      <a:gd name="connsiteX73" fmla="*/ 582805 w 715945"/>
                      <a:gd name="connsiteY73" fmla="*/ 364253 h 542611"/>
                      <a:gd name="connsiteX74" fmla="*/ 580293 w 715945"/>
                      <a:gd name="connsiteY74" fmla="*/ 356717 h 542611"/>
                      <a:gd name="connsiteX75" fmla="*/ 577781 w 715945"/>
                      <a:gd name="connsiteY75" fmla="*/ 334108 h 542611"/>
                      <a:gd name="connsiteX76" fmla="*/ 585317 w 715945"/>
                      <a:gd name="connsiteY76" fmla="*/ 293914 h 542611"/>
                      <a:gd name="connsiteX77" fmla="*/ 592853 w 715945"/>
                      <a:gd name="connsiteY77" fmla="*/ 291402 h 542611"/>
                      <a:gd name="connsiteX78" fmla="*/ 633047 w 715945"/>
                      <a:gd name="connsiteY78" fmla="*/ 286378 h 542611"/>
                      <a:gd name="connsiteX79" fmla="*/ 660679 w 715945"/>
                      <a:gd name="connsiteY79" fmla="*/ 278842 h 542611"/>
                      <a:gd name="connsiteX80" fmla="*/ 675752 w 715945"/>
                      <a:gd name="connsiteY80" fmla="*/ 273818 h 542611"/>
                      <a:gd name="connsiteX81" fmla="*/ 695849 w 715945"/>
                      <a:gd name="connsiteY81" fmla="*/ 266281 h 542611"/>
                      <a:gd name="connsiteX82" fmla="*/ 703385 w 715945"/>
                      <a:gd name="connsiteY82" fmla="*/ 261257 h 542611"/>
                      <a:gd name="connsiteX83" fmla="*/ 713433 w 715945"/>
                      <a:gd name="connsiteY83" fmla="*/ 238648 h 542611"/>
                      <a:gd name="connsiteX84" fmla="*/ 715945 w 715945"/>
                      <a:gd name="connsiteY84" fmla="*/ 231112 h 542611"/>
                      <a:gd name="connsiteX85" fmla="*/ 710921 w 715945"/>
                      <a:gd name="connsiteY85" fmla="*/ 208503 h 542611"/>
                      <a:gd name="connsiteX86" fmla="*/ 705897 w 715945"/>
                      <a:gd name="connsiteY86" fmla="*/ 200967 h 542611"/>
                      <a:gd name="connsiteX87" fmla="*/ 698361 w 715945"/>
                      <a:gd name="connsiteY87" fmla="*/ 185895 h 542611"/>
                      <a:gd name="connsiteX88" fmla="*/ 693337 w 715945"/>
                      <a:gd name="connsiteY88" fmla="*/ 180870 h 542611"/>
                      <a:gd name="connsiteX89" fmla="*/ 680776 w 715945"/>
                      <a:gd name="connsiteY89" fmla="*/ 168310 h 542611"/>
                      <a:gd name="connsiteX90" fmla="*/ 650631 w 715945"/>
                      <a:gd name="connsiteY90" fmla="*/ 160774 h 542611"/>
                      <a:gd name="connsiteX91" fmla="*/ 633047 w 715945"/>
                      <a:gd name="connsiteY91" fmla="*/ 155750 h 542611"/>
                      <a:gd name="connsiteX92" fmla="*/ 605414 w 715945"/>
                      <a:gd name="connsiteY92" fmla="*/ 153237 h 542611"/>
                      <a:gd name="connsiteX93" fmla="*/ 532563 w 715945"/>
                      <a:gd name="connsiteY93" fmla="*/ 148213 h 542611"/>
                      <a:gd name="connsiteX94" fmla="*/ 509954 w 715945"/>
                      <a:gd name="connsiteY94" fmla="*/ 145701 h 542611"/>
                      <a:gd name="connsiteX95" fmla="*/ 504930 w 715945"/>
                      <a:gd name="connsiteY95" fmla="*/ 138165 h 542611"/>
                      <a:gd name="connsiteX96" fmla="*/ 499906 w 715945"/>
                      <a:gd name="connsiteY96" fmla="*/ 118068 h 542611"/>
                      <a:gd name="connsiteX97" fmla="*/ 497394 w 715945"/>
                      <a:gd name="connsiteY97" fmla="*/ 62802 h 542611"/>
                      <a:gd name="connsiteX98" fmla="*/ 494882 w 715945"/>
                      <a:gd name="connsiteY98" fmla="*/ 40194 h 542611"/>
                      <a:gd name="connsiteX99" fmla="*/ 492370 w 715945"/>
                      <a:gd name="connsiteY99" fmla="*/ 32657 h 542611"/>
                      <a:gd name="connsiteX100" fmla="*/ 484833 w 715945"/>
                      <a:gd name="connsiteY100" fmla="*/ 30145 h 542611"/>
                      <a:gd name="connsiteX101" fmla="*/ 477297 w 715945"/>
                      <a:gd name="connsiteY101" fmla="*/ 15073 h 542611"/>
                      <a:gd name="connsiteX102" fmla="*/ 469761 w 715945"/>
                      <a:gd name="connsiteY102" fmla="*/ 10048 h 542611"/>
                      <a:gd name="connsiteX103" fmla="*/ 462225 w 715945"/>
                      <a:gd name="connsiteY103" fmla="*/ 2512 h 542611"/>
                      <a:gd name="connsiteX104" fmla="*/ 452176 w 715945"/>
                      <a:gd name="connsiteY104" fmla="*/ 0 h 542611"/>
                      <a:gd name="connsiteX105" fmla="*/ 364253 w 715945"/>
                      <a:gd name="connsiteY105"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15556 w 715945"/>
                      <a:gd name="connsiteY15" fmla="*/ 203479 h 542611"/>
                      <a:gd name="connsiteX16" fmla="*/ 128117 w 715945"/>
                      <a:gd name="connsiteY16" fmla="*/ 256233 h 542611"/>
                      <a:gd name="connsiteX17" fmla="*/ 113044 w 715945"/>
                      <a:gd name="connsiteY17" fmla="*/ 261257 h 542611"/>
                      <a:gd name="connsiteX18" fmla="*/ 75363 w 715945"/>
                      <a:gd name="connsiteY18" fmla="*/ 263769 h 542611"/>
                      <a:gd name="connsiteX19" fmla="*/ 50242 w 715945"/>
                      <a:gd name="connsiteY19" fmla="*/ 268794 h 542611"/>
                      <a:gd name="connsiteX20" fmla="*/ 25121 w 715945"/>
                      <a:gd name="connsiteY20" fmla="*/ 293914 h 542611"/>
                      <a:gd name="connsiteX21" fmla="*/ 10049 w 715945"/>
                      <a:gd name="connsiteY21" fmla="*/ 314011 h 542611"/>
                      <a:gd name="connsiteX22" fmla="*/ 2512 w 715945"/>
                      <a:gd name="connsiteY22" fmla="*/ 336620 h 542611"/>
                      <a:gd name="connsiteX23" fmla="*/ 0 w 715945"/>
                      <a:gd name="connsiteY23" fmla="*/ 344156 h 542611"/>
                      <a:gd name="connsiteX24" fmla="*/ 2512 w 715945"/>
                      <a:gd name="connsiteY24" fmla="*/ 356717 h 542611"/>
                      <a:gd name="connsiteX25" fmla="*/ 7537 w 715945"/>
                      <a:gd name="connsiteY25" fmla="*/ 361741 h 542611"/>
                      <a:gd name="connsiteX26" fmla="*/ 12561 w 715945"/>
                      <a:gd name="connsiteY26" fmla="*/ 369277 h 542611"/>
                      <a:gd name="connsiteX27" fmla="*/ 20097 w 715945"/>
                      <a:gd name="connsiteY27" fmla="*/ 374301 h 542611"/>
                      <a:gd name="connsiteX28" fmla="*/ 37682 w 715945"/>
                      <a:gd name="connsiteY28" fmla="*/ 381837 h 542611"/>
                      <a:gd name="connsiteX29" fmla="*/ 72851 w 715945"/>
                      <a:gd name="connsiteY29" fmla="*/ 379325 h 542611"/>
                      <a:gd name="connsiteX30" fmla="*/ 90436 w 715945"/>
                      <a:gd name="connsiteY30" fmla="*/ 374301 h 542611"/>
                      <a:gd name="connsiteX31" fmla="*/ 97972 w 715945"/>
                      <a:gd name="connsiteY31" fmla="*/ 369277 h 542611"/>
                      <a:gd name="connsiteX32" fmla="*/ 105508 w 715945"/>
                      <a:gd name="connsiteY32" fmla="*/ 366765 h 542611"/>
                      <a:gd name="connsiteX33" fmla="*/ 123093 w 715945"/>
                      <a:gd name="connsiteY33" fmla="*/ 356717 h 542611"/>
                      <a:gd name="connsiteX34" fmla="*/ 150726 w 715945"/>
                      <a:gd name="connsiteY34" fmla="*/ 359229 h 542611"/>
                      <a:gd name="connsiteX35" fmla="*/ 158262 w 715945"/>
                      <a:gd name="connsiteY35" fmla="*/ 364253 h 542611"/>
                      <a:gd name="connsiteX36" fmla="*/ 168310 w 715945"/>
                      <a:gd name="connsiteY36" fmla="*/ 379325 h 542611"/>
                      <a:gd name="connsiteX37" fmla="*/ 173334 w 715945"/>
                      <a:gd name="connsiteY37" fmla="*/ 384350 h 542611"/>
                      <a:gd name="connsiteX38" fmla="*/ 178359 w 715945"/>
                      <a:gd name="connsiteY38" fmla="*/ 427055 h 542611"/>
                      <a:gd name="connsiteX39" fmla="*/ 188407 w 715945"/>
                      <a:gd name="connsiteY39" fmla="*/ 449664 h 542611"/>
                      <a:gd name="connsiteX40" fmla="*/ 198455 w 715945"/>
                      <a:gd name="connsiteY40" fmla="*/ 469761 h 542611"/>
                      <a:gd name="connsiteX41" fmla="*/ 200967 w 715945"/>
                      <a:gd name="connsiteY41" fmla="*/ 477297 h 542611"/>
                      <a:gd name="connsiteX42" fmla="*/ 205992 w 715945"/>
                      <a:gd name="connsiteY42" fmla="*/ 484833 h 542611"/>
                      <a:gd name="connsiteX43" fmla="*/ 213528 w 715945"/>
                      <a:gd name="connsiteY43" fmla="*/ 502418 h 542611"/>
                      <a:gd name="connsiteX44" fmla="*/ 218552 w 715945"/>
                      <a:gd name="connsiteY44" fmla="*/ 520002 h 542611"/>
                      <a:gd name="connsiteX45" fmla="*/ 223576 w 715945"/>
                      <a:gd name="connsiteY45" fmla="*/ 525027 h 542611"/>
                      <a:gd name="connsiteX46" fmla="*/ 233625 w 715945"/>
                      <a:gd name="connsiteY46" fmla="*/ 540099 h 542611"/>
                      <a:gd name="connsiteX47" fmla="*/ 243673 w 715945"/>
                      <a:gd name="connsiteY47" fmla="*/ 542611 h 542611"/>
                      <a:gd name="connsiteX48" fmla="*/ 273818 w 715945"/>
                      <a:gd name="connsiteY48" fmla="*/ 540099 h 542611"/>
                      <a:gd name="connsiteX49" fmla="*/ 296427 w 715945"/>
                      <a:gd name="connsiteY49" fmla="*/ 530051 h 542611"/>
                      <a:gd name="connsiteX50" fmla="*/ 319036 w 715945"/>
                      <a:gd name="connsiteY50" fmla="*/ 509954 h 542611"/>
                      <a:gd name="connsiteX51" fmla="*/ 331596 w 715945"/>
                      <a:gd name="connsiteY51" fmla="*/ 487345 h 542611"/>
                      <a:gd name="connsiteX52" fmla="*/ 336620 w 715945"/>
                      <a:gd name="connsiteY52" fmla="*/ 479809 h 542611"/>
                      <a:gd name="connsiteX53" fmla="*/ 341644 w 715945"/>
                      <a:gd name="connsiteY53" fmla="*/ 472273 h 542611"/>
                      <a:gd name="connsiteX54" fmla="*/ 351693 w 715945"/>
                      <a:gd name="connsiteY54" fmla="*/ 462224 h 542611"/>
                      <a:gd name="connsiteX55" fmla="*/ 356717 w 715945"/>
                      <a:gd name="connsiteY55" fmla="*/ 454688 h 542611"/>
                      <a:gd name="connsiteX56" fmla="*/ 379326 w 715945"/>
                      <a:gd name="connsiteY56" fmla="*/ 442128 h 542611"/>
                      <a:gd name="connsiteX57" fmla="*/ 386862 w 715945"/>
                      <a:gd name="connsiteY57" fmla="*/ 439616 h 542611"/>
                      <a:gd name="connsiteX58" fmla="*/ 424543 w 715945"/>
                      <a:gd name="connsiteY58" fmla="*/ 444640 h 542611"/>
                      <a:gd name="connsiteX59" fmla="*/ 432079 w 715945"/>
                      <a:gd name="connsiteY59" fmla="*/ 449664 h 542611"/>
                      <a:gd name="connsiteX60" fmla="*/ 434592 w 715945"/>
                      <a:gd name="connsiteY60" fmla="*/ 457200 h 542611"/>
                      <a:gd name="connsiteX61" fmla="*/ 452176 w 715945"/>
                      <a:gd name="connsiteY61" fmla="*/ 459712 h 542611"/>
                      <a:gd name="connsiteX62" fmla="*/ 477297 w 715945"/>
                      <a:gd name="connsiteY62" fmla="*/ 467248 h 542611"/>
                      <a:gd name="connsiteX63" fmla="*/ 492370 w 715945"/>
                      <a:gd name="connsiteY63" fmla="*/ 472273 h 542611"/>
                      <a:gd name="connsiteX64" fmla="*/ 499906 w 715945"/>
                      <a:gd name="connsiteY64" fmla="*/ 474785 h 542611"/>
                      <a:gd name="connsiteX65" fmla="*/ 542611 w 715945"/>
                      <a:gd name="connsiteY65" fmla="*/ 472273 h 542611"/>
                      <a:gd name="connsiteX66" fmla="*/ 550148 w 715945"/>
                      <a:gd name="connsiteY66" fmla="*/ 469761 h 542611"/>
                      <a:gd name="connsiteX67" fmla="*/ 572756 w 715945"/>
                      <a:gd name="connsiteY67" fmla="*/ 467248 h 542611"/>
                      <a:gd name="connsiteX68" fmla="*/ 587829 w 715945"/>
                      <a:gd name="connsiteY68" fmla="*/ 447152 h 542611"/>
                      <a:gd name="connsiteX69" fmla="*/ 595365 w 715945"/>
                      <a:gd name="connsiteY69" fmla="*/ 419519 h 542611"/>
                      <a:gd name="connsiteX70" fmla="*/ 590341 w 715945"/>
                      <a:gd name="connsiteY70" fmla="*/ 381837 h 542611"/>
                      <a:gd name="connsiteX71" fmla="*/ 585317 w 715945"/>
                      <a:gd name="connsiteY71" fmla="*/ 374301 h 542611"/>
                      <a:gd name="connsiteX72" fmla="*/ 582805 w 715945"/>
                      <a:gd name="connsiteY72" fmla="*/ 364253 h 542611"/>
                      <a:gd name="connsiteX73" fmla="*/ 580293 w 715945"/>
                      <a:gd name="connsiteY73" fmla="*/ 356717 h 542611"/>
                      <a:gd name="connsiteX74" fmla="*/ 577781 w 715945"/>
                      <a:gd name="connsiteY74" fmla="*/ 334108 h 542611"/>
                      <a:gd name="connsiteX75" fmla="*/ 585317 w 715945"/>
                      <a:gd name="connsiteY75" fmla="*/ 293914 h 542611"/>
                      <a:gd name="connsiteX76" fmla="*/ 592853 w 715945"/>
                      <a:gd name="connsiteY76" fmla="*/ 291402 h 542611"/>
                      <a:gd name="connsiteX77" fmla="*/ 633047 w 715945"/>
                      <a:gd name="connsiteY77" fmla="*/ 286378 h 542611"/>
                      <a:gd name="connsiteX78" fmla="*/ 660679 w 715945"/>
                      <a:gd name="connsiteY78" fmla="*/ 278842 h 542611"/>
                      <a:gd name="connsiteX79" fmla="*/ 675752 w 715945"/>
                      <a:gd name="connsiteY79" fmla="*/ 273818 h 542611"/>
                      <a:gd name="connsiteX80" fmla="*/ 695849 w 715945"/>
                      <a:gd name="connsiteY80" fmla="*/ 266281 h 542611"/>
                      <a:gd name="connsiteX81" fmla="*/ 703385 w 715945"/>
                      <a:gd name="connsiteY81" fmla="*/ 261257 h 542611"/>
                      <a:gd name="connsiteX82" fmla="*/ 713433 w 715945"/>
                      <a:gd name="connsiteY82" fmla="*/ 238648 h 542611"/>
                      <a:gd name="connsiteX83" fmla="*/ 715945 w 715945"/>
                      <a:gd name="connsiteY83" fmla="*/ 231112 h 542611"/>
                      <a:gd name="connsiteX84" fmla="*/ 710921 w 715945"/>
                      <a:gd name="connsiteY84" fmla="*/ 208503 h 542611"/>
                      <a:gd name="connsiteX85" fmla="*/ 705897 w 715945"/>
                      <a:gd name="connsiteY85" fmla="*/ 200967 h 542611"/>
                      <a:gd name="connsiteX86" fmla="*/ 698361 w 715945"/>
                      <a:gd name="connsiteY86" fmla="*/ 185895 h 542611"/>
                      <a:gd name="connsiteX87" fmla="*/ 693337 w 715945"/>
                      <a:gd name="connsiteY87" fmla="*/ 180870 h 542611"/>
                      <a:gd name="connsiteX88" fmla="*/ 680776 w 715945"/>
                      <a:gd name="connsiteY88" fmla="*/ 168310 h 542611"/>
                      <a:gd name="connsiteX89" fmla="*/ 650631 w 715945"/>
                      <a:gd name="connsiteY89" fmla="*/ 160774 h 542611"/>
                      <a:gd name="connsiteX90" fmla="*/ 633047 w 715945"/>
                      <a:gd name="connsiteY90" fmla="*/ 155750 h 542611"/>
                      <a:gd name="connsiteX91" fmla="*/ 605414 w 715945"/>
                      <a:gd name="connsiteY91" fmla="*/ 153237 h 542611"/>
                      <a:gd name="connsiteX92" fmla="*/ 532563 w 715945"/>
                      <a:gd name="connsiteY92" fmla="*/ 148213 h 542611"/>
                      <a:gd name="connsiteX93" fmla="*/ 509954 w 715945"/>
                      <a:gd name="connsiteY93" fmla="*/ 145701 h 542611"/>
                      <a:gd name="connsiteX94" fmla="*/ 504930 w 715945"/>
                      <a:gd name="connsiteY94" fmla="*/ 138165 h 542611"/>
                      <a:gd name="connsiteX95" fmla="*/ 499906 w 715945"/>
                      <a:gd name="connsiteY95" fmla="*/ 118068 h 542611"/>
                      <a:gd name="connsiteX96" fmla="*/ 497394 w 715945"/>
                      <a:gd name="connsiteY96" fmla="*/ 62802 h 542611"/>
                      <a:gd name="connsiteX97" fmla="*/ 494882 w 715945"/>
                      <a:gd name="connsiteY97" fmla="*/ 40194 h 542611"/>
                      <a:gd name="connsiteX98" fmla="*/ 492370 w 715945"/>
                      <a:gd name="connsiteY98" fmla="*/ 32657 h 542611"/>
                      <a:gd name="connsiteX99" fmla="*/ 484833 w 715945"/>
                      <a:gd name="connsiteY99" fmla="*/ 30145 h 542611"/>
                      <a:gd name="connsiteX100" fmla="*/ 477297 w 715945"/>
                      <a:gd name="connsiteY100" fmla="*/ 15073 h 542611"/>
                      <a:gd name="connsiteX101" fmla="*/ 469761 w 715945"/>
                      <a:gd name="connsiteY101" fmla="*/ 10048 h 542611"/>
                      <a:gd name="connsiteX102" fmla="*/ 462225 w 715945"/>
                      <a:gd name="connsiteY102" fmla="*/ 2512 h 542611"/>
                      <a:gd name="connsiteX103" fmla="*/ 452176 w 715945"/>
                      <a:gd name="connsiteY103" fmla="*/ 0 h 542611"/>
                      <a:gd name="connsiteX104" fmla="*/ 364253 w 715945"/>
                      <a:gd name="connsiteY104"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28117 w 715945"/>
                      <a:gd name="connsiteY15" fmla="*/ 256233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521 h 543011"/>
                      <a:gd name="connsiteX1" fmla="*/ 364253 w 715945"/>
                      <a:gd name="connsiteY1" fmla="*/ 25521 h 543011"/>
                      <a:gd name="connsiteX2" fmla="*/ 316523 w 715945"/>
                      <a:gd name="connsiteY2" fmla="*/ 73251 h 543011"/>
                      <a:gd name="connsiteX3" fmla="*/ 296427 w 715945"/>
                      <a:gd name="connsiteY3" fmla="*/ 100884 h 543011"/>
                      <a:gd name="connsiteX4" fmla="*/ 273818 w 715945"/>
                      <a:gd name="connsiteY4" fmla="*/ 110932 h 543011"/>
                      <a:gd name="connsiteX5" fmla="*/ 226088 w 715945"/>
                      <a:gd name="connsiteY5" fmla="*/ 108420 h 543011"/>
                      <a:gd name="connsiteX6" fmla="*/ 163286 w 715945"/>
                      <a:gd name="connsiteY6" fmla="*/ 90835 h 543011"/>
                      <a:gd name="connsiteX7" fmla="*/ 138165 w 715945"/>
                      <a:gd name="connsiteY7" fmla="*/ 88323 h 543011"/>
                      <a:gd name="connsiteX8" fmla="*/ 105508 w 715945"/>
                      <a:gd name="connsiteY8" fmla="*/ 90835 h 543011"/>
                      <a:gd name="connsiteX9" fmla="*/ 97972 w 715945"/>
                      <a:gd name="connsiteY9" fmla="*/ 93347 h 543011"/>
                      <a:gd name="connsiteX10" fmla="*/ 92948 w 715945"/>
                      <a:gd name="connsiteY10" fmla="*/ 98372 h 543011"/>
                      <a:gd name="connsiteX11" fmla="*/ 85411 w 715945"/>
                      <a:gd name="connsiteY11" fmla="*/ 103396 h 543011"/>
                      <a:gd name="connsiteX12" fmla="*/ 75363 w 715945"/>
                      <a:gd name="connsiteY12" fmla="*/ 118468 h 543011"/>
                      <a:gd name="connsiteX13" fmla="*/ 80387 w 715945"/>
                      <a:gd name="connsiteY13" fmla="*/ 148613 h 543011"/>
                      <a:gd name="connsiteX14" fmla="*/ 113044 w 715945"/>
                      <a:gd name="connsiteY14" fmla="*/ 196343 h 543011"/>
                      <a:gd name="connsiteX15" fmla="*/ 138003 w 715945"/>
                      <a:gd name="connsiteY15" fmla="*/ 246747 h 543011"/>
                      <a:gd name="connsiteX16" fmla="*/ 113044 w 715945"/>
                      <a:gd name="connsiteY16" fmla="*/ 261657 h 543011"/>
                      <a:gd name="connsiteX17" fmla="*/ 75363 w 715945"/>
                      <a:gd name="connsiteY17" fmla="*/ 264169 h 543011"/>
                      <a:gd name="connsiteX18" fmla="*/ 50242 w 715945"/>
                      <a:gd name="connsiteY18" fmla="*/ 269194 h 543011"/>
                      <a:gd name="connsiteX19" fmla="*/ 25121 w 715945"/>
                      <a:gd name="connsiteY19" fmla="*/ 294314 h 543011"/>
                      <a:gd name="connsiteX20" fmla="*/ 10049 w 715945"/>
                      <a:gd name="connsiteY20" fmla="*/ 314411 h 543011"/>
                      <a:gd name="connsiteX21" fmla="*/ 2512 w 715945"/>
                      <a:gd name="connsiteY21" fmla="*/ 337020 h 543011"/>
                      <a:gd name="connsiteX22" fmla="*/ 0 w 715945"/>
                      <a:gd name="connsiteY22" fmla="*/ 344556 h 543011"/>
                      <a:gd name="connsiteX23" fmla="*/ 2512 w 715945"/>
                      <a:gd name="connsiteY23" fmla="*/ 357117 h 543011"/>
                      <a:gd name="connsiteX24" fmla="*/ 7537 w 715945"/>
                      <a:gd name="connsiteY24" fmla="*/ 362141 h 543011"/>
                      <a:gd name="connsiteX25" fmla="*/ 12561 w 715945"/>
                      <a:gd name="connsiteY25" fmla="*/ 369677 h 543011"/>
                      <a:gd name="connsiteX26" fmla="*/ 20097 w 715945"/>
                      <a:gd name="connsiteY26" fmla="*/ 374701 h 543011"/>
                      <a:gd name="connsiteX27" fmla="*/ 37682 w 715945"/>
                      <a:gd name="connsiteY27" fmla="*/ 382237 h 543011"/>
                      <a:gd name="connsiteX28" fmla="*/ 72851 w 715945"/>
                      <a:gd name="connsiteY28" fmla="*/ 379725 h 543011"/>
                      <a:gd name="connsiteX29" fmla="*/ 90436 w 715945"/>
                      <a:gd name="connsiteY29" fmla="*/ 374701 h 543011"/>
                      <a:gd name="connsiteX30" fmla="*/ 97972 w 715945"/>
                      <a:gd name="connsiteY30" fmla="*/ 369677 h 543011"/>
                      <a:gd name="connsiteX31" fmla="*/ 105508 w 715945"/>
                      <a:gd name="connsiteY31" fmla="*/ 367165 h 543011"/>
                      <a:gd name="connsiteX32" fmla="*/ 123093 w 715945"/>
                      <a:gd name="connsiteY32" fmla="*/ 357117 h 543011"/>
                      <a:gd name="connsiteX33" fmla="*/ 150726 w 715945"/>
                      <a:gd name="connsiteY33" fmla="*/ 359629 h 543011"/>
                      <a:gd name="connsiteX34" fmla="*/ 158262 w 715945"/>
                      <a:gd name="connsiteY34" fmla="*/ 364653 h 543011"/>
                      <a:gd name="connsiteX35" fmla="*/ 168310 w 715945"/>
                      <a:gd name="connsiteY35" fmla="*/ 379725 h 543011"/>
                      <a:gd name="connsiteX36" fmla="*/ 173334 w 715945"/>
                      <a:gd name="connsiteY36" fmla="*/ 384750 h 543011"/>
                      <a:gd name="connsiteX37" fmla="*/ 178359 w 715945"/>
                      <a:gd name="connsiteY37" fmla="*/ 427455 h 543011"/>
                      <a:gd name="connsiteX38" fmla="*/ 188407 w 715945"/>
                      <a:gd name="connsiteY38" fmla="*/ 450064 h 543011"/>
                      <a:gd name="connsiteX39" fmla="*/ 198455 w 715945"/>
                      <a:gd name="connsiteY39" fmla="*/ 470161 h 543011"/>
                      <a:gd name="connsiteX40" fmla="*/ 200967 w 715945"/>
                      <a:gd name="connsiteY40" fmla="*/ 477697 h 543011"/>
                      <a:gd name="connsiteX41" fmla="*/ 205992 w 715945"/>
                      <a:gd name="connsiteY41" fmla="*/ 485233 h 543011"/>
                      <a:gd name="connsiteX42" fmla="*/ 213528 w 715945"/>
                      <a:gd name="connsiteY42" fmla="*/ 502818 h 543011"/>
                      <a:gd name="connsiteX43" fmla="*/ 218552 w 715945"/>
                      <a:gd name="connsiteY43" fmla="*/ 520402 h 543011"/>
                      <a:gd name="connsiteX44" fmla="*/ 223576 w 715945"/>
                      <a:gd name="connsiteY44" fmla="*/ 525427 h 543011"/>
                      <a:gd name="connsiteX45" fmla="*/ 233625 w 715945"/>
                      <a:gd name="connsiteY45" fmla="*/ 540499 h 543011"/>
                      <a:gd name="connsiteX46" fmla="*/ 243673 w 715945"/>
                      <a:gd name="connsiteY46" fmla="*/ 543011 h 543011"/>
                      <a:gd name="connsiteX47" fmla="*/ 273818 w 715945"/>
                      <a:gd name="connsiteY47" fmla="*/ 540499 h 543011"/>
                      <a:gd name="connsiteX48" fmla="*/ 296427 w 715945"/>
                      <a:gd name="connsiteY48" fmla="*/ 530451 h 543011"/>
                      <a:gd name="connsiteX49" fmla="*/ 319036 w 715945"/>
                      <a:gd name="connsiteY49" fmla="*/ 510354 h 543011"/>
                      <a:gd name="connsiteX50" fmla="*/ 331596 w 715945"/>
                      <a:gd name="connsiteY50" fmla="*/ 487745 h 543011"/>
                      <a:gd name="connsiteX51" fmla="*/ 336620 w 715945"/>
                      <a:gd name="connsiteY51" fmla="*/ 480209 h 543011"/>
                      <a:gd name="connsiteX52" fmla="*/ 341644 w 715945"/>
                      <a:gd name="connsiteY52" fmla="*/ 472673 h 543011"/>
                      <a:gd name="connsiteX53" fmla="*/ 351693 w 715945"/>
                      <a:gd name="connsiteY53" fmla="*/ 462624 h 543011"/>
                      <a:gd name="connsiteX54" fmla="*/ 356717 w 715945"/>
                      <a:gd name="connsiteY54" fmla="*/ 455088 h 543011"/>
                      <a:gd name="connsiteX55" fmla="*/ 379326 w 715945"/>
                      <a:gd name="connsiteY55" fmla="*/ 442528 h 543011"/>
                      <a:gd name="connsiteX56" fmla="*/ 386862 w 715945"/>
                      <a:gd name="connsiteY56" fmla="*/ 440016 h 543011"/>
                      <a:gd name="connsiteX57" fmla="*/ 424543 w 715945"/>
                      <a:gd name="connsiteY57" fmla="*/ 445040 h 543011"/>
                      <a:gd name="connsiteX58" fmla="*/ 432079 w 715945"/>
                      <a:gd name="connsiteY58" fmla="*/ 450064 h 543011"/>
                      <a:gd name="connsiteX59" fmla="*/ 434592 w 715945"/>
                      <a:gd name="connsiteY59" fmla="*/ 457600 h 543011"/>
                      <a:gd name="connsiteX60" fmla="*/ 452176 w 715945"/>
                      <a:gd name="connsiteY60" fmla="*/ 460112 h 543011"/>
                      <a:gd name="connsiteX61" fmla="*/ 477297 w 715945"/>
                      <a:gd name="connsiteY61" fmla="*/ 467648 h 543011"/>
                      <a:gd name="connsiteX62" fmla="*/ 492370 w 715945"/>
                      <a:gd name="connsiteY62" fmla="*/ 472673 h 543011"/>
                      <a:gd name="connsiteX63" fmla="*/ 499906 w 715945"/>
                      <a:gd name="connsiteY63" fmla="*/ 475185 h 543011"/>
                      <a:gd name="connsiteX64" fmla="*/ 542611 w 715945"/>
                      <a:gd name="connsiteY64" fmla="*/ 472673 h 543011"/>
                      <a:gd name="connsiteX65" fmla="*/ 550148 w 715945"/>
                      <a:gd name="connsiteY65" fmla="*/ 470161 h 543011"/>
                      <a:gd name="connsiteX66" fmla="*/ 572756 w 715945"/>
                      <a:gd name="connsiteY66" fmla="*/ 467648 h 543011"/>
                      <a:gd name="connsiteX67" fmla="*/ 587829 w 715945"/>
                      <a:gd name="connsiteY67" fmla="*/ 447552 h 543011"/>
                      <a:gd name="connsiteX68" fmla="*/ 595365 w 715945"/>
                      <a:gd name="connsiteY68" fmla="*/ 419919 h 543011"/>
                      <a:gd name="connsiteX69" fmla="*/ 590341 w 715945"/>
                      <a:gd name="connsiteY69" fmla="*/ 382237 h 543011"/>
                      <a:gd name="connsiteX70" fmla="*/ 585317 w 715945"/>
                      <a:gd name="connsiteY70" fmla="*/ 374701 h 543011"/>
                      <a:gd name="connsiteX71" fmla="*/ 582805 w 715945"/>
                      <a:gd name="connsiteY71" fmla="*/ 364653 h 543011"/>
                      <a:gd name="connsiteX72" fmla="*/ 580293 w 715945"/>
                      <a:gd name="connsiteY72" fmla="*/ 357117 h 543011"/>
                      <a:gd name="connsiteX73" fmla="*/ 577781 w 715945"/>
                      <a:gd name="connsiteY73" fmla="*/ 334508 h 543011"/>
                      <a:gd name="connsiteX74" fmla="*/ 585317 w 715945"/>
                      <a:gd name="connsiteY74" fmla="*/ 294314 h 543011"/>
                      <a:gd name="connsiteX75" fmla="*/ 592853 w 715945"/>
                      <a:gd name="connsiteY75" fmla="*/ 291802 h 543011"/>
                      <a:gd name="connsiteX76" fmla="*/ 633047 w 715945"/>
                      <a:gd name="connsiteY76" fmla="*/ 286778 h 543011"/>
                      <a:gd name="connsiteX77" fmla="*/ 660679 w 715945"/>
                      <a:gd name="connsiteY77" fmla="*/ 279242 h 543011"/>
                      <a:gd name="connsiteX78" fmla="*/ 675752 w 715945"/>
                      <a:gd name="connsiteY78" fmla="*/ 274218 h 543011"/>
                      <a:gd name="connsiteX79" fmla="*/ 695849 w 715945"/>
                      <a:gd name="connsiteY79" fmla="*/ 266681 h 543011"/>
                      <a:gd name="connsiteX80" fmla="*/ 703385 w 715945"/>
                      <a:gd name="connsiteY80" fmla="*/ 261657 h 543011"/>
                      <a:gd name="connsiteX81" fmla="*/ 713433 w 715945"/>
                      <a:gd name="connsiteY81" fmla="*/ 239048 h 543011"/>
                      <a:gd name="connsiteX82" fmla="*/ 715945 w 715945"/>
                      <a:gd name="connsiteY82" fmla="*/ 231512 h 543011"/>
                      <a:gd name="connsiteX83" fmla="*/ 710921 w 715945"/>
                      <a:gd name="connsiteY83" fmla="*/ 208903 h 543011"/>
                      <a:gd name="connsiteX84" fmla="*/ 705897 w 715945"/>
                      <a:gd name="connsiteY84" fmla="*/ 201367 h 543011"/>
                      <a:gd name="connsiteX85" fmla="*/ 698361 w 715945"/>
                      <a:gd name="connsiteY85" fmla="*/ 186295 h 543011"/>
                      <a:gd name="connsiteX86" fmla="*/ 693337 w 715945"/>
                      <a:gd name="connsiteY86" fmla="*/ 181270 h 543011"/>
                      <a:gd name="connsiteX87" fmla="*/ 680776 w 715945"/>
                      <a:gd name="connsiteY87" fmla="*/ 168710 h 543011"/>
                      <a:gd name="connsiteX88" fmla="*/ 650631 w 715945"/>
                      <a:gd name="connsiteY88" fmla="*/ 161174 h 543011"/>
                      <a:gd name="connsiteX89" fmla="*/ 633047 w 715945"/>
                      <a:gd name="connsiteY89" fmla="*/ 156150 h 543011"/>
                      <a:gd name="connsiteX90" fmla="*/ 605414 w 715945"/>
                      <a:gd name="connsiteY90" fmla="*/ 153637 h 543011"/>
                      <a:gd name="connsiteX91" fmla="*/ 532563 w 715945"/>
                      <a:gd name="connsiteY91" fmla="*/ 148613 h 543011"/>
                      <a:gd name="connsiteX92" fmla="*/ 509954 w 715945"/>
                      <a:gd name="connsiteY92" fmla="*/ 146101 h 543011"/>
                      <a:gd name="connsiteX93" fmla="*/ 504930 w 715945"/>
                      <a:gd name="connsiteY93" fmla="*/ 138565 h 543011"/>
                      <a:gd name="connsiteX94" fmla="*/ 499906 w 715945"/>
                      <a:gd name="connsiteY94" fmla="*/ 118468 h 543011"/>
                      <a:gd name="connsiteX95" fmla="*/ 497394 w 715945"/>
                      <a:gd name="connsiteY95" fmla="*/ 63202 h 543011"/>
                      <a:gd name="connsiteX96" fmla="*/ 494882 w 715945"/>
                      <a:gd name="connsiteY96" fmla="*/ 40594 h 543011"/>
                      <a:gd name="connsiteX97" fmla="*/ 492370 w 715945"/>
                      <a:gd name="connsiteY97" fmla="*/ 33057 h 543011"/>
                      <a:gd name="connsiteX98" fmla="*/ 484833 w 715945"/>
                      <a:gd name="connsiteY98" fmla="*/ 30545 h 543011"/>
                      <a:gd name="connsiteX99" fmla="*/ 477297 w 715945"/>
                      <a:gd name="connsiteY99" fmla="*/ 15473 h 543011"/>
                      <a:gd name="connsiteX100" fmla="*/ 469761 w 715945"/>
                      <a:gd name="connsiteY100" fmla="*/ 10448 h 543011"/>
                      <a:gd name="connsiteX101" fmla="*/ 452176 w 715945"/>
                      <a:gd name="connsiteY101" fmla="*/ 400 h 543011"/>
                      <a:gd name="connsiteX102" fmla="*/ 364253 w 715945"/>
                      <a:gd name="connsiteY102" fmla="*/ 25521 h 543011"/>
                      <a:gd name="connsiteX0" fmla="*/ 364253 w 715945"/>
                      <a:gd name="connsiteY0" fmla="*/ 25521 h 543011"/>
                      <a:gd name="connsiteX1" fmla="*/ 364253 w 715945"/>
                      <a:gd name="connsiteY1" fmla="*/ 25521 h 543011"/>
                      <a:gd name="connsiteX2" fmla="*/ 316523 w 715945"/>
                      <a:gd name="connsiteY2" fmla="*/ 73251 h 543011"/>
                      <a:gd name="connsiteX3" fmla="*/ 296427 w 715945"/>
                      <a:gd name="connsiteY3" fmla="*/ 100884 h 543011"/>
                      <a:gd name="connsiteX4" fmla="*/ 273818 w 715945"/>
                      <a:gd name="connsiteY4" fmla="*/ 110932 h 543011"/>
                      <a:gd name="connsiteX5" fmla="*/ 226088 w 715945"/>
                      <a:gd name="connsiteY5" fmla="*/ 108420 h 543011"/>
                      <a:gd name="connsiteX6" fmla="*/ 163286 w 715945"/>
                      <a:gd name="connsiteY6" fmla="*/ 90835 h 543011"/>
                      <a:gd name="connsiteX7" fmla="*/ 138165 w 715945"/>
                      <a:gd name="connsiteY7" fmla="*/ 88323 h 543011"/>
                      <a:gd name="connsiteX8" fmla="*/ 105508 w 715945"/>
                      <a:gd name="connsiteY8" fmla="*/ 90835 h 543011"/>
                      <a:gd name="connsiteX9" fmla="*/ 97972 w 715945"/>
                      <a:gd name="connsiteY9" fmla="*/ 93347 h 543011"/>
                      <a:gd name="connsiteX10" fmla="*/ 92948 w 715945"/>
                      <a:gd name="connsiteY10" fmla="*/ 98372 h 543011"/>
                      <a:gd name="connsiteX11" fmla="*/ 85411 w 715945"/>
                      <a:gd name="connsiteY11" fmla="*/ 103396 h 543011"/>
                      <a:gd name="connsiteX12" fmla="*/ 75363 w 715945"/>
                      <a:gd name="connsiteY12" fmla="*/ 118468 h 543011"/>
                      <a:gd name="connsiteX13" fmla="*/ 80387 w 715945"/>
                      <a:gd name="connsiteY13" fmla="*/ 148613 h 543011"/>
                      <a:gd name="connsiteX14" fmla="*/ 113044 w 715945"/>
                      <a:gd name="connsiteY14" fmla="*/ 196343 h 543011"/>
                      <a:gd name="connsiteX15" fmla="*/ 138003 w 715945"/>
                      <a:gd name="connsiteY15" fmla="*/ 246747 h 543011"/>
                      <a:gd name="connsiteX16" fmla="*/ 113044 w 715945"/>
                      <a:gd name="connsiteY16" fmla="*/ 261657 h 543011"/>
                      <a:gd name="connsiteX17" fmla="*/ 75363 w 715945"/>
                      <a:gd name="connsiteY17" fmla="*/ 264169 h 543011"/>
                      <a:gd name="connsiteX18" fmla="*/ 50242 w 715945"/>
                      <a:gd name="connsiteY18" fmla="*/ 269194 h 543011"/>
                      <a:gd name="connsiteX19" fmla="*/ 25121 w 715945"/>
                      <a:gd name="connsiteY19" fmla="*/ 294314 h 543011"/>
                      <a:gd name="connsiteX20" fmla="*/ 10049 w 715945"/>
                      <a:gd name="connsiteY20" fmla="*/ 314411 h 543011"/>
                      <a:gd name="connsiteX21" fmla="*/ 2512 w 715945"/>
                      <a:gd name="connsiteY21" fmla="*/ 337020 h 543011"/>
                      <a:gd name="connsiteX22" fmla="*/ 0 w 715945"/>
                      <a:gd name="connsiteY22" fmla="*/ 344556 h 543011"/>
                      <a:gd name="connsiteX23" fmla="*/ 2512 w 715945"/>
                      <a:gd name="connsiteY23" fmla="*/ 357117 h 543011"/>
                      <a:gd name="connsiteX24" fmla="*/ 7537 w 715945"/>
                      <a:gd name="connsiteY24" fmla="*/ 362141 h 543011"/>
                      <a:gd name="connsiteX25" fmla="*/ 12561 w 715945"/>
                      <a:gd name="connsiteY25" fmla="*/ 369677 h 543011"/>
                      <a:gd name="connsiteX26" fmla="*/ 20097 w 715945"/>
                      <a:gd name="connsiteY26" fmla="*/ 374701 h 543011"/>
                      <a:gd name="connsiteX27" fmla="*/ 37682 w 715945"/>
                      <a:gd name="connsiteY27" fmla="*/ 382237 h 543011"/>
                      <a:gd name="connsiteX28" fmla="*/ 72851 w 715945"/>
                      <a:gd name="connsiteY28" fmla="*/ 379725 h 543011"/>
                      <a:gd name="connsiteX29" fmla="*/ 90436 w 715945"/>
                      <a:gd name="connsiteY29" fmla="*/ 374701 h 543011"/>
                      <a:gd name="connsiteX30" fmla="*/ 97972 w 715945"/>
                      <a:gd name="connsiteY30" fmla="*/ 369677 h 543011"/>
                      <a:gd name="connsiteX31" fmla="*/ 105508 w 715945"/>
                      <a:gd name="connsiteY31" fmla="*/ 367165 h 543011"/>
                      <a:gd name="connsiteX32" fmla="*/ 123093 w 715945"/>
                      <a:gd name="connsiteY32" fmla="*/ 357117 h 543011"/>
                      <a:gd name="connsiteX33" fmla="*/ 150726 w 715945"/>
                      <a:gd name="connsiteY33" fmla="*/ 359629 h 543011"/>
                      <a:gd name="connsiteX34" fmla="*/ 158262 w 715945"/>
                      <a:gd name="connsiteY34" fmla="*/ 364653 h 543011"/>
                      <a:gd name="connsiteX35" fmla="*/ 168310 w 715945"/>
                      <a:gd name="connsiteY35" fmla="*/ 379725 h 543011"/>
                      <a:gd name="connsiteX36" fmla="*/ 173334 w 715945"/>
                      <a:gd name="connsiteY36" fmla="*/ 384750 h 543011"/>
                      <a:gd name="connsiteX37" fmla="*/ 178359 w 715945"/>
                      <a:gd name="connsiteY37" fmla="*/ 427455 h 543011"/>
                      <a:gd name="connsiteX38" fmla="*/ 188407 w 715945"/>
                      <a:gd name="connsiteY38" fmla="*/ 450064 h 543011"/>
                      <a:gd name="connsiteX39" fmla="*/ 198455 w 715945"/>
                      <a:gd name="connsiteY39" fmla="*/ 470161 h 543011"/>
                      <a:gd name="connsiteX40" fmla="*/ 200967 w 715945"/>
                      <a:gd name="connsiteY40" fmla="*/ 477697 h 543011"/>
                      <a:gd name="connsiteX41" fmla="*/ 205992 w 715945"/>
                      <a:gd name="connsiteY41" fmla="*/ 485233 h 543011"/>
                      <a:gd name="connsiteX42" fmla="*/ 213528 w 715945"/>
                      <a:gd name="connsiteY42" fmla="*/ 502818 h 543011"/>
                      <a:gd name="connsiteX43" fmla="*/ 218552 w 715945"/>
                      <a:gd name="connsiteY43" fmla="*/ 520402 h 543011"/>
                      <a:gd name="connsiteX44" fmla="*/ 223576 w 715945"/>
                      <a:gd name="connsiteY44" fmla="*/ 525427 h 543011"/>
                      <a:gd name="connsiteX45" fmla="*/ 233625 w 715945"/>
                      <a:gd name="connsiteY45" fmla="*/ 540499 h 543011"/>
                      <a:gd name="connsiteX46" fmla="*/ 243673 w 715945"/>
                      <a:gd name="connsiteY46" fmla="*/ 543011 h 543011"/>
                      <a:gd name="connsiteX47" fmla="*/ 273818 w 715945"/>
                      <a:gd name="connsiteY47" fmla="*/ 540499 h 543011"/>
                      <a:gd name="connsiteX48" fmla="*/ 296427 w 715945"/>
                      <a:gd name="connsiteY48" fmla="*/ 530451 h 543011"/>
                      <a:gd name="connsiteX49" fmla="*/ 319036 w 715945"/>
                      <a:gd name="connsiteY49" fmla="*/ 510354 h 543011"/>
                      <a:gd name="connsiteX50" fmla="*/ 331596 w 715945"/>
                      <a:gd name="connsiteY50" fmla="*/ 487745 h 543011"/>
                      <a:gd name="connsiteX51" fmla="*/ 336620 w 715945"/>
                      <a:gd name="connsiteY51" fmla="*/ 480209 h 543011"/>
                      <a:gd name="connsiteX52" fmla="*/ 341644 w 715945"/>
                      <a:gd name="connsiteY52" fmla="*/ 472673 h 543011"/>
                      <a:gd name="connsiteX53" fmla="*/ 351693 w 715945"/>
                      <a:gd name="connsiteY53" fmla="*/ 462624 h 543011"/>
                      <a:gd name="connsiteX54" fmla="*/ 356717 w 715945"/>
                      <a:gd name="connsiteY54" fmla="*/ 455088 h 543011"/>
                      <a:gd name="connsiteX55" fmla="*/ 379326 w 715945"/>
                      <a:gd name="connsiteY55" fmla="*/ 442528 h 543011"/>
                      <a:gd name="connsiteX56" fmla="*/ 386862 w 715945"/>
                      <a:gd name="connsiteY56" fmla="*/ 440016 h 543011"/>
                      <a:gd name="connsiteX57" fmla="*/ 424543 w 715945"/>
                      <a:gd name="connsiteY57" fmla="*/ 445040 h 543011"/>
                      <a:gd name="connsiteX58" fmla="*/ 432079 w 715945"/>
                      <a:gd name="connsiteY58" fmla="*/ 450064 h 543011"/>
                      <a:gd name="connsiteX59" fmla="*/ 434592 w 715945"/>
                      <a:gd name="connsiteY59" fmla="*/ 457600 h 543011"/>
                      <a:gd name="connsiteX60" fmla="*/ 452176 w 715945"/>
                      <a:gd name="connsiteY60" fmla="*/ 460112 h 543011"/>
                      <a:gd name="connsiteX61" fmla="*/ 477297 w 715945"/>
                      <a:gd name="connsiteY61" fmla="*/ 467648 h 543011"/>
                      <a:gd name="connsiteX62" fmla="*/ 492370 w 715945"/>
                      <a:gd name="connsiteY62" fmla="*/ 472673 h 543011"/>
                      <a:gd name="connsiteX63" fmla="*/ 499906 w 715945"/>
                      <a:gd name="connsiteY63" fmla="*/ 475185 h 543011"/>
                      <a:gd name="connsiteX64" fmla="*/ 542611 w 715945"/>
                      <a:gd name="connsiteY64" fmla="*/ 472673 h 543011"/>
                      <a:gd name="connsiteX65" fmla="*/ 550148 w 715945"/>
                      <a:gd name="connsiteY65" fmla="*/ 470161 h 543011"/>
                      <a:gd name="connsiteX66" fmla="*/ 572756 w 715945"/>
                      <a:gd name="connsiteY66" fmla="*/ 467648 h 543011"/>
                      <a:gd name="connsiteX67" fmla="*/ 587829 w 715945"/>
                      <a:gd name="connsiteY67" fmla="*/ 447552 h 543011"/>
                      <a:gd name="connsiteX68" fmla="*/ 595365 w 715945"/>
                      <a:gd name="connsiteY68" fmla="*/ 419919 h 543011"/>
                      <a:gd name="connsiteX69" fmla="*/ 590341 w 715945"/>
                      <a:gd name="connsiteY69" fmla="*/ 382237 h 543011"/>
                      <a:gd name="connsiteX70" fmla="*/ 585317 w 715945"/>
                      <a:gd name="connsiteY70" fmla="*/ 374701 h 543011"/>
                      <a:gd name="connsiteX71" fmla="*/ 582805 w 715945"/>
                      <a:gd name="connsiteY71" fmla="*/ 364653 h 543011"/>
                      <a:gd name="connsiteX72" fmla="*/ 580293 w 715945"/>
                      <a:gd name="connsiteY72" fmla="*/ 357117 h 543011"/>
                      <a:gd name="connsiteX73" fmla="*/ 577781 w 715945"/>
                      <a:gd name="connsiteY73" fmla="*/ 334508 h 543011"/>
                      <a:gd name="connsiteX74" fmla="*/ 585317 w 715945"/>
                      <a:gd name="connsiteY74" fmla="*/ 294314 h 543011"/>
                      <a:gd name="connsiteX75" fmla="*/ 592853 w 715945"/>
                      <a:gd name="connsiteY75" fmla="*/ 291802 h 543011"/>
                      <a:gd name="connsiteX76" fmla="*/ 633047 w 715945"/>
                      <a:gd name="connsiteY76" fmla="*/ 286778 h 543011"/>
                      <a:gd name="connsiteX77" fmla="*/ 660679 w 715945"/>
                      <a:gd name="connsiteY77" fmla="*/ 279242 h 543011"/>
                      <a:gd name="connsiteX78" fmla="*/ 675752 w 715945"/>
                      <a:gd name="connsiteY78" fmla="*/ 274218 h 543011"/>
                      <a:gd name="connsiteX79" fmla="*/ 695849 w 715945"/>
                      <a:gd name="connsiteY79" fmla="*/ 266681 h 543011"/>
                      <a:gd name="connsiteX80" fmla="*/ 703385 w 715945"/>
                      <a:gd name="connsiteY80" fmla="*/ 261657 h 543011"/>
                      <a:gd name="connsiteX81" fmla="*/ 713433 w 715945"/>
                      <a:gd name="connsiteY81" fmla="*/ 239048 h 543011"/>
                      <a:gd name="connsiteX82" fmla="*/ 715945 w 715945"/>
                      <a:gd name="connsiteY82" fmla="*/ 231512 h 543011"/>
                      <a:gd name="connsiteX83" fmla="*/ 710921 w 715945"/>
                      <a:gd name="connsiteY83" fmla="*/ 208903 h 543011"/>
                      <a:gd name="connsiteX84" fmla="*/ 705897 w 715945"/>
                      <a:gd name="connsiteY84" fmla="*/ 201367 h 543011"/>
                      <a:gd name="connsiteX85" fmla="*/ 698361 w 715945"/>
                      <a:gd name="connsiteY85" fmla="*/ 186295 h 543011"/>
                      <a:gd name="connsiteX86" fmla="*/ 693337 w 715945"/>
                      <a:gd name="connsiteY86" fmla="*/ 181270 h 543011"/>
                      <a:gd name="connsiteX87" fmla="*/ 680776 w 715945"/>
                      <a:gd name="connsiteY87" fmla="*/ 168710 h 543011"/>
                      <a:gd name="connsiteX88" fmla="*/ 650631 w 715945"/>
                      <a:gd name="connsiteY88" fmla="*/ 161174 h 543011"/>
                      <a:gd name="connsiteX89" fmla="*/ 633047 w 715945"/>
                      <a:gd name="connsiteY89" fmla="*/ 156150 h 543011"/>
                      <a:gd name="connsiteX90" fmla="*/ 605414 w 715945"/>
                      <a:gd name="connsiteY90" fmla="*/ 153637 h 543011"/>
                      <a:gd name="connsiteX91" fmla="*/ 532563 w 715945"/>
                      <a:gd name="connsiteY91" fmla="*/ 148613 h 543011"/>
                      <a:gd name="connsiteX92" fmla="*/ 509954 w 715945"/>
                      <a:gd name="connsiteY92" fmla="*/ 146101 h 543011"/>
                      <a:gd name="connsiteX93" fmla="*/ 504930 w 715945"/>
                      <a:gd name="connsiteY93" fmla="*/ 138565 h 543011"/>
                      <a:gd name="connsiteX94" fmla="*/ 499906 w 715945"/>
                      <a:gd name="connsiteY94" fmla="*/ 118468 h 543011"/>
                      <a:gd name="connsiteX95" fmla="*/ 497394 w 715945"/>
                      <a:gd name="connsiteY95" fmla="*/ 63202 h 543011"/>
                      <a:gd name="connsiteX96" fmla="*/ 494882 w 715945"/>
                      <a:gd name="connsiteY96" fmla="*/ 40594 h 543011"/>
                      <a:gd name="connsiteX97" fmla="*/ 492370 w 715945"/>
                      <a:gd name="connsiteY97" fmla="*/ 33057 h 543011"/>
                      <a:gd name="connsiteX98" fmla="*/ 477297 w 715945"/>
                      <a:gd name="connsiteY98" fmla="*/ 15473 h 543011"/>
                      <a:gd name="connsiteX99" fmla="*/ 469761 w 715945"/>
                      <a:gd name="connsiteY99" fmla="*/ 10448 h 543011"/>
                      <a:gd name="connsiteX100" fmla="*/ 452176 w 715945"/>
                      <a:gd name="connsiteY100" fmla="*/ 400 h 543011"/>
                      <a:gd name="connsiteX101" fmla="*/ 364253 w 715945"/>
                      <a:gd name="connsiteY101" fmla="*/ 25521 h 543011"/>
                      <a:gd name="connsiteX0" fmla="*/ 364253 w 715945"/>
                      <a:gd name="connsiteY0" fmla="*/ 25521 h 543011"/>
                      <a:gd name="connsiteX1" fmla="*/ 364253 w 715945"/>
                      <a:gd name="connsiteY1" fmla="*/ 25521 h 543011"/>
                      <a:gd name="connsiteX2" fmla="*/ 316523 w 715945"/>
                      <a:gd name="connsiteY2" fmla="*/ 73251 h 543011"/>
                      <a:gd name="connsiteX3" fmla="*/ 296427 w 715945"/>
                      <a:gd name="connsiteY3" fmla="*/ 100884 h 543011"/>
                      <a:gd name="connsiteX4" fmla="*/ 273818 w 715945"/>
                      <a:gd name="connsiteY4" fmla="*/ 110932 h 543011"/>
                      <a:gd name="connsiteX5" fmla="*/ 226088 w 715945"/>
                      <a:gd name="connsiteY5" fmla="*/ 108420 h 543011"/>
                      <a:gd name="connsiteX6" fmla="*/ 163286 w 715945"/>
                      <a:gd name="connsiteY6" fmla="*/ 90835 h 543011"/>
                      <a:gd name="connsiteX7" fmla="*/ 138165 w 715945"/>
                      <a:gd name="connsiteY7" fmla="*/ 88323 h 543011"/>
                      <a:gd name="connsiteX8" fmla="*/ 105508 w 715945"/>
                      <a:gd name="connsiteY8" fmla="*/ 90835 h 543011"/>
                      <a:gd name="connsiteX9" fmla="*/ 97972 w 715945"/>
                      <a:gd name="connsiteY9" fmla="*/ 93347 h 543011"/>
                      <a:gd name="connsiteX10" fmla="*/ 92948 w 715945"/>
                      <a:gd name="connsiteY10" fmla="*/ 98372 h 543011"/>
                      <a:gd name="connsiteX11" fmla="*/ 85411 w 715945"/>
                      <a:gd name="connsiteY11" fmla="*/ 103396 h 543011"/>
                      <a:gd name="connsiteX12" fmla="*/ 75363 w 715945"/>
                      <a:gd name="connsiteY12" fmla="*/ 118468 h 543011"/>
                      <a:gd name="connsiteX13" fmla="*/ 80387 w 715945"/>
                      <a:gd name="connsiteY13" fmla="*/ 148613 h 543011"/>
                      <a:gd name="connsiteX14" fmla="*/ 113044 w 715945"/>
                      <a:gd name="connsiteY14" fmla="*/ 196343 h 543011"/>
                      <a:gd name="connsiteX15" fmla="*/ 138003 w 715945"/>
                      <a:gd name="connsiteY15" fmla="*/ 246747 h 543011"/>
                      <a:gd name="connsiteX16" fmla="*/ 113044 w 715945"/>
                      <a:gd name="connsiteY16" fmla="*/ 261657 h 543011"/>
                      <a:gd name="connsiteX17" fmla="*/ 75363 w 715945"/>
                      <a:gd name="connsiteY17" fmla="*/ 264169 h 543011"/>
                      <a:gd name="connsiteX18" fmla="*/ 50242 w 715945"/>
                      <a:gd name="connsiteY18" fmla="*/ 269194 h 543011"/>
                      <a:gd name="connsiteX19" fmla="*/ 25121 w 715945"/>
                      <a:gd name="connsiteY19" fmla="*/ 294314 h 543011"/>
                      <a:gd name="connsiteX20" fmla="*/ 10049 w 715945"/>
                      <a:gd name="connsiteY20" fmla="*/ 314411 h 543011"/>
                      <a:gd name="connsiteX21" fmla="*/ 2512 w 715945"/>
                      <a:gd name="connsiteY21" fmla="*/ 337020 h 543011"/>
                      <a:gd name="connsiteX22" fmla="*/ 0 w 715945"/>
                      <a:gd name="connsiteY22" fmla="*/ 344556 h 543011"/>
                      <a:gd name="connsiteX23" fmla="*/ 2512 w 715945"/>
                      <a:gd name="connsiteY23" fmla="*/ 357117 h 543011"/>
                      <a:gd name="connsiteX24" fmla="*/ 7537 w 715945"/>
                      <a:gd name="connsiteY24" fmla="*/ 362141 h 543011"/>
                      <a:gd name="connsiteX25" fmla="*/ 12561 w 715945"/>
                      <a:gd name="connsiteY25" fmla="*/ 369677 h 543011"/>
                      <a:gd name="connsiteX26" fmla="*/ 20097 w 715945"/>
                      <a:gd name="connsiteY26" fmla="*/ 374701 h 543011"/>
                      <a:gd name="connsiteX27" fmla="*/ 37682 w 715945"/>
                      <a:gd name="connsiteY27" fmla="*/ 382237 h 543011"/>
                      <a:gd name="connsiteX28" fmla="*/ 72851 w 715945"/>
                      <a:gd name="connsiteY28" fmla="*/ 379725 h 543011"/>
                      <a:gd name="connsiteX29" fmla="*/ 90436 w 715945"/>
                      <a:gd name="connsiteY29" fmla="*/ 374701 h 543011"/>
                      <a:gd name="connsiteX30" fmla="*/ 97972 w 715945"/>
                      <a:gd name="connsiteY30" fmla="*/ 369677 h 543011"/>
                      <a:gd name="connsiteX31" fmla="*/ 105508 w 715945"/>
                      <a:gd name="connsiteY31" fmla="*/ 367165 h 543011"/>
                      <a:gd name="connsiteX32" fmla="*/ 123093 w 715945"/>
                      <a:gd name="connsiteY32" fmla="*/ 357117 h 543011"/>
                      <a:gd name="connsiteX33" fmla="*/ 150726 w 715945"/>
                      <a:gd name="connsiteY33" fmla="*/ 359629 h 543011"/>
                      <a:gd name="connsiteX34" fmla="*/ 158262 w 715945"/>
                      <a:gd name="connsiteY34" fmla="*/ 364653 h 543011"/>
                      <a:gd name="connsiteX35" fmla="*/ 168310 w 715945"/>
                      <a:gd name="connsiteY35" fmla="*/ 379725 h 543011"/>
                      <a:gd name="connsiteX36" fmla="*/ 173334 w 715945"/>
                      <a:gd name="connsiteY36" fmla="*/ 384750 h 543011"/>
                      <a:gd name="connsiteX37" fmla="*/ 178359 w 715945"/>
                      <a:gd name="connsiteY37" fmla="*/ 427455 h 543011"/>
                      <a:gd name="connsiteX38" fmla="*/ 188407 w 715945"/>
                      <a:gd name="connsiteY38" fmla="*/ 450064 h 543011"/>
                      <a:gd name="connsiteX39" fmla="*/ 198455 w 715945"/>
                      <a:gd name="connsiteY39" fmla="*/ 470161 h 543011"/>
                      <a:gd name="connsiteX40" fmla="*/ 200967 w 715945"/>
                      <a:gd name="connsiteY40" fmla="*/ 477697 h 543011"/>
                      <a:gd name="connsiteX41" fmla="*/ 205992 w 715945"/>
                      <a:gd name="connsiteY41" fmla="*/ 485233 h 543011"/>
                      <a:gd name="connsiteX42" fmla="*/ 213528 w 715945"/>
                      <a:gd name="connsiteY42" fmla="*/ 502818 h 543011"/>
                      <a:gd name="connsiteX43" fmla="*/ 218552 w 715945"/>
                      <a:gd name="connsiteY43" fmla="*/ 520402 h 543011"/>
                      <a:gd name="connsiteX44" fmla="*/ 223576 w 715945"/>
                      <a:gd name="connsiteY44" fmla="*/ 525427 h 543011"/>
                      <a:gd name="connsiteX45" fmla="*/ 233625 w 715945"/>
                      <a:gd name="connsiteY45" fmla="*/ 540499 h 543011"/>
                      <a:gd name="connsiteX46" fmla="*/ 243673 w 715945"/>
                      <a:gd name="connsiteY46" fmla="*/ 543011 h 543011"/>
                      <a:gd name="connsiteX47" fmla="*/ 273818 w 715945"/>
                      <a:gd name="connsiteY47" fmla="*/ 540499 h 543011"/>
                      <a:gd name="connsiteX48" fmla="*/ 296427 w 715945"/>
                      <a:gd name="connsiteY48" fmla="*/ 530451 h 543011"/>
                      <a:gd name="connsiteX49" fmla="*/ 319036 w 715945"/>
                      <a:gd name="connsiteY49" fmla="*/ 510354 h 543011"/>
                      <a:gd name="connsiteX50" fmla="*/ 331596 w 715945"/>
                      <a:gd name="connsiteY50" fmla="*/ 487745 h 543011"/>
                      <a:gd name="connsiteX51" fmla="*/ 336620 w 715945"/>
                      <a:gd name="connsiteY51" fmla="*/ 480209 h 543011"/>
                      <a:gd name="connsiteX52" fmla="*/ 341644 w 715945"/>
                      <a:gd name="connsiteY52" fmla="*/ 472673 h 543011"/>
                      <a:gd name="connsiteX53" fmla="*/ 351693 w 715945"/>
                      <a:gd name="connsiteY53" fmla="*/ 462624 h 543011"/>
                      <a:gd name="connsiteX54" fmla="*/ 356717 w 715945"/>
                      <a:gd name="connsiteY54" fmla="*/ 455088 h 543011"/>
                      <a:gd name="connsiteX55" fmla="*/ 379326 w 715945"/>
                      <a:gd name="connsiteY55" fmla="*/ 442528 h 543011"/>
                      <a:gd name="connsiteX56" fmla="*/ 386862 w 715945"/>
                      <a:gd name="connsiteY56" fmla="*/ 440016 h 543011"/>
                      <a:gd name="connsiteX57" fmla="*/ 424543 w 715945"/>
                      <a:gd name="connsiteY57" fmla="*/ 445040 h 543011"/>
                      <a:gd name="connsiteX58" fmla="*/ 432079 w 715945"/>
                      <a:gd name="connsiteY58" fmla="*/ 450064 h 543011"/>
                      <a:gd name="connsiteX59" fmla="*/ 434592 w 715945"/>
                      <a:gd name="connsiteY59" fmla="*/ 457600 h 543011"/>
                      <a:gd name="connsiteX60" fmla="*/ 452176 w 715945"/>
                      <a:gd name="connsiteY60" fmla="*/ 460112 h 543011"/>
                      <a:gd name="connsiteX61" fmla="*/ 477297 w 715945"/>
                      <a:gd name="connsiteY61" fmla="*/ 467648 h 543011"/>
                      <a:gd name="connsiteX62" fmla="*/ 492370 w 715945"/>
                      <a:gd name="connsiteY62" fmla="*/ 472673 h 543011"/>
                      <a:gd name="connsiteX63" fmla="*/ 499906 w 715945"/>
                      <a:gd name="connsiteY63" fmla="*/ 475185 h 543011"/>
                      <a:gd name="connsiteX64" fmla="*/ 542611 w 715945"/>
                      <a:gd name="connsiteY64" fmla="*/ 472673 h 543011"/>
                      <a:gd name="connsiteX65" fmla="*/ 550148 w 715945"/>
                      <a:gd name="connsiteY65" fmla="*/ 470161 h 543011"/>
                      <a:gd name="connsiteX66" fmla="*/ 572756 w 715945"/>
                      <a:gd name="connsiteY66" fmla="*/ 467648 h 543011"/>
                      <a:gd name="connsiteX67" fmla="*/ 587829 w 715945"/>
                      <a:gd name="connsiteY67" fmla="*/ 447552 h 543011"/>
                      <a:gd name="connsiteX68" fmla="*/ 595365 w 715945"/>
                      <a:gd name="connsiteY68" fmla="*/ 419919 h 543011"/>
                      <a:gd name="connsiteX69" fmla="*/ 590341 w 715945"/>
                      <a:gd name="connsiteY69" fmla="*/ 382237 h 543011"/>
                      <a:gd name="connsiteX70" fmla="*/ 585317 w 715945"/>
                      <a:gd name="connsiteY70" fmla="*/ 374701 h 543011"/>
                      <a:gd name="connsiteX71" fmla="*/ 582805 w 715945"/>
                      <a:gd name="connsiteY71" fmla="*/ 364653 h 543011"/>
                      <a:gd name="connsiteX72" fmla="*/ 580293 w 715945"/>
                      <a:gd name="connsiteY72" fmla="*/ 357117 h 543011"/>
                      <a:gd name="connsiteX73" fmla="*/ 577781 w 715945"/>
                      <a:gd name="connsiteY73" fmla="*/ 334508 h 543011"/>
                      <a:gd name="connsiteX74" fmla="*/ 585317 w 715945"/>
                      <a:gd name="connsiteY74" fmla="*/ 294314 h 543011"/>
                      <a:gd name="connsiteX75" fmla="*/ 592853 w 715945"/>
                      <a:gd name="connsiteY75" fmla="*/ 291802 h 543011"/>
                      <a:gd name="connsiteX76" fmla="*/ 633047 w 715945"/>
                      <a:gd name="connsiteY76" fmla="*/ 286778 h 543011"/>
                      <a:gd name="connsiteX77" fmla="*/ 660679 w 715945"/>
                      <a:gd name="connsiteY77" fmla="*/ 279242 h 543011"/>
                      <a:gd name="connsiteX78" fmla="*/ 675752 w 715945"/>
                      <a:gd name="connsiteY78" fmla="*/ 274218 h 543011"/>
                      <a:gd name="connsiteX79" fmla="*/ 695849 w 715945"/>
                      <a:gd name="connsiteY79" fmla="*/ 266681 h 543011"/>
                      <a:gd name="connsiteX80" fmla="*/ 703385 w 715945"/>
                      <a:gd name="connsiteY80" fmla="*/ 261657 h 543011"/>
                      <a:gd name="connsiteX81" fmla="*/ 713433 w 715945"/>
                      <a:gd name="connsiteY81" fmla="*/ 239048 h 543011"/>
                      <a:gd name="connsiteX82" fmla="*/ 715945 w 715945"/>
                      <a:gd name="connsiteY82" fmla="*/ 231512 h 543011"/>
                      <a:gd name="connsiteX83" fmla="*/ 710921 w 715945"/>
                      <a:gd name="connsiteY83" fmla="*/ 208903 h 543011"/>
                      <a:gd name="connsiteX84" fmla="*/ 705897 w 715945"/>
                      <a:gd name="connsiteY84" fmla="*/ 201367 h 543011"/>
                      <a:gd name="connsiteX85" fmla="*/ 698361 w 715945"/>
                      <a:gd name="connsiteY85" fmla="*/ 186295 h 543011"/>
                      <a:gd name="connsiteX86" fmla="*/ 693337 w 715945"/>
                      <a:gd name="connsiteY86" fmla="*/ 181270 h 543011"/>
                      <a:gd name="connsiteX87" fmla="*/ 680776 w 715945"/>
                      <a:gd name="connsiteY87" fmla="*/ 168710 h 543011"/>
                      <a:gd name="connsiteX88" fmla="*/ 650631 w 715945"/>
                      <a:gd name="connsiteY88" fmla="*/ 161174 h 543011"/>
                      <a:gd name="connsiteX89" fmla="*/ 633047 w 715945"/>
                      <a:gd name="connsiteY89" fmla="*/ 156150 h 543011"/>
                      <a:gd name="connsiteX90" fmla="*/ 605414 w 715945"/>
                      <a:gd name="connsiteY90" fmla="*/ 153637 h 543011"/>
                      <a:gd name="connsiteX91" fmla="*/ 532563 w 715945"/>
                      <a:gd name="connsiteY91" fmla="*/ 148613 h 543011"/>
                      <a:gd name="connsiteX92" fmla="*/ 509954 w 715945"/>
                      <a:gd name="connsiteY92" fmla="*/ 146101 h 543011"/>
                      <a:gd name="connsiteX93" fmla="*/ 504930 w 715945"/>
                      <a:gd name="connsiteY93" fmla="*/ 138565 h 543011"/>
                      <a:gd name="connsiteX94" fmla="*/ 499906 w 715945"/>
                      <a:gd name="connsiteY94" fmla="*/ 118468 h 543011"/>
                      <a:gd name="connsiteX95" fmla="*/ 497394 w 715945"/>
                      <a:gd name="connsiteY95" fmla="*/ 63202 h 543011"/>
                      <a:gd name="connsiteX96" fmla="*/ 494882 w 715945"/>
                      <a:gd name="connsiteY96" fmla="*/ 40594 h 543011"/>
                      <a:gd name="connsiteX97" fmla="*/ 477297 w 715945"/>
                      <a:gd name="connsiteY97" fmla="*/ 15473 h 543011"/>
                      <a:gd name="connsiteX98" fmla="*/ 469761 w 715945"/>
                      <a:gd name="connsiteY98" fmla="*/ 10448 h 543011"/>
                      <a:gd name="connsiteX99" fmla="*/ 452176 w 715945"/>
                      <a:gd name="connsiteY99" fmla="*/ 400 h 543011"/>
                      <a:gd name="connsiteX100" fmla="*/ 364253 w 715945"/>
                      <a:gd name="connsiteY100" fmla="*/ 25521 h 543011"/>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80776 w 715945"/>
                      <a:gd name="connsiteY87" fmla="*/ 168496 h 542797"/>
                      <a:gd name="connsiteX88" fmla="*/ 650631 w 715945"/>
                      <a:gd name="connsiteY88" fmla="*/ 160960 h 542797"/>
                      <a:gd name="connsiteX89" fmla="*/ 633047 w 715945"/>
                      <a:gd name="connsiteY89" fmla="*/ 155936 h 542797"/>
                      <a:gd name="connsiteX90" fmla="*/ 605414 w 715945"/>
                      <a:gd name="connsiteY90" fmla="*/ 153423 h 542797"/>
                      <a:gd name="connsiteX91" fmla="*/ 532563 w 715945"/>
                      <a:gd name="connsiteY91" fmla="*/ 148399 h 542797"/>
                      <a:gd name="connsiteX92" fmla="*/ 509954 w 715945"/>
                      <a:gd name="connsiteY92" fmla="*/ 145887 h 542797"/>
                      <a:gd name="connsiteX93" fmla="*/ 504930 w 715945"/>
                      <a:gd name="connsiteY93" fmla="*/ 138351 h 542797"/>
                      <a:gd name="connsiteX94" fmla="*/ 499906 w 715945"/>
                      <a:gd name="connsiteY94" fmla="*/ 118254 h 542797"/>
                      <a:gd name="connsiteX95" fmla="*/ 497394 w 715945"/>
                      <a:gd name="connsiteY95" fmla="*/ 62988 h 542797"/>
                      <a:gd name="connsiteX96" fmla="*/ 494882 w 715945"/>
                      <a:gd name="connsiteY96" fmla="*/ 40380 h 542797"/>
                      <a:gd name="connsiteX97" fmla="*/ 477297 w 715945"/>
                      <a:gd name="connsiteY97" fmla="*/ 15259 h 542797"/>
                      <a:gd name="connsiteX98" fmla="*/ 452176 w 715945"/>
                      <a:gd name="connsiteY98" fmla="*/ 186 h 542797"/>
                      <a:gd name="connsiteX99" fmla="*/ 364253 w 715945"/>
                      <a:gd name="connsiteY99"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80776 w 715945"/>
                      <a:gd name="connsiteY87" fmla="*/ 168496 h 542797"/>
                      <a:gd name="connsiteX88" fmla="*/ 650631 w 715945"/>
                      <a:gd name="connsiteY88" fmla="*/ 160960 h 542797"/>
                      <a:gd name="connsiteX89" fmla="*/ 633047 w 715945"/>
                      <a:gd name="connsiteY89" fmla="*/ 155936 h 542797"/>
                      <a:gd name="connsiteX90" fmla="*/ 605414 w 715945"/>
                      <a:gd name="connsiteY90" fmla="*/ 153423 h 542797"/>
                      <a:gd name="connsiteX91" fmla="*/ 532563 w 715945"/>
                      <a:gd name="connsiteY91" fmla="*/ 148399 h 542797"/>
                      <a:gd name="connsiteX92" fmla="*/ 509954 w 715945"/>
                      <a:gd name="connsiteY92" fmla="*/ 145887 h 542797"/>
                      <a:gd name="connsiteX93" fmla="*/ 499906 w 715945"/>
                      <a:gd name="connsiteY93" fmla="*/ 118254 h 542797"/>
                      <a:gd name="connsiteX94" fmla="*/ 497394 w 715945"/>
                      <a:gd name="connsiteY94" fmla="*/ 62988 h 542797"/>
                      <a:gd name="connsiteX95" fmla="*/ 494882 w 715945"/>
                      <a:gd name="connsiteY95" fmla="*/ 40380 h 542797"/>
                      <a:gd name="connsiteX96" fmla="*/ 477297 w 715945"/>
                      <a:gd name="connsiteY96" fmla="*/ 15259 h 542797"/>
                      <a:gd name="connsiteX97" fmla="*/ 452176 w 715945"/>
                      <a:gd name="connsiteY97" fmla="*/ 186 h 542797"/>
                      <a:gd name="connsiteX98" fmla="*/ 364253 w 715945"/>
                      <a:gd name="connsiteY98"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80776 w 715945"/>
                      <a:gd name="connsiteY87" fmla="*/ 168496 h 542797"/>
                      <a:gd name="connsiteX88" fmla="*/ 650631 w 715945"/>
                      <a:gd name="connsiteY88" fmla="*/ 160960 h 542797"/>
                      <a:gd name="connsiteX89" fmla="*/ 605414 w 715945"/>
                      <a:gd name="connsiteY89" fmla="*/ 153423 h 542797"/>
                      <a:gd name="connsiteX90" fmla="*/ 532563 w 715945"/>
                      <a:gd name="connsiteY90" fmla="*/ 148399 h 542797"/>
                      <a:gd name="connsiteX91" fmla="*/ 509954 w 715945"/>
                      <a:gd name="connsiteY91" fmla="*/ 145887 h 542797"/>
                      <a:gd name="connsiteX92" fmla="*/ 499906 w 715945"/>
                      <a:gd name="connsiteY92" fmla="*/ 118254 h 542797"/>
                      <a:gd name="connsiteX93" fmla="*/ 497394 w 715945"/>
                      <a:gd name="connsiteY93" fmla="*/ 62988 h 542797"/>
                      <a:gd name="connsiteX94" fmla="*/ 494882 w 715945"/>
                      <a:gd name="connsiteY94" fmla="*/ 40380 h 542797"/>
                      <a:gd name="connsiteX95" fmla="*/ 477297 w 715945"/>
                      <a:gd name="connsiteY95" fmla="*/ 15259 h 542797"/>
                      <a:gd name="connsiteX96" fmla="*/ 452176 w 715945"/>
                      <a:gd name="connsiteY96" fmla="*/ 186 h 542797"/>
                      <a:gd name="connsiteX97" fmla="*/ 364253 w 715945"/>
                      <a:gd name="connsiteY97"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50631 w 715945"/>
                      <a:gd name="connsiteY87" fmla="*/ 160960 h 542797"/>
                      <a:gd name="connsiteX88" fmla="*/ 605414 w 715945"/>
                      <a:gd name="connsiteY88" fmla="*/ 153423 h 542797"/>
                      <a:gd name="connsiteX89" fmla="*/ 532563 w 715945"/>
                      <a:gd name="connsiteY89" fmla="*/ 148399 h 542797"/>
                      <a:gd name="connsiteX90" fmla="*/ 509954 w 715945"/>
                      <a:gd name="connsiteY90" fmla="*/ 145887 h 542797"/>
                      <a:gd name="connsiteX91" fmla="*/ 499906 w 715945"/>
                      <a:gd name="connsiteY91" fmla="*/ 118254 h 542797"/>
                      <a:gd name="connsiteX92" fmla="*/ 497394 w 715945"/>
                      <a:gd name="connsiteY92" fmla="*/ 62988 h 542797"/>
                      <a:gd name="connsiteX93" fmla="*/ 494882 w 715945"/>
                      <a:gd name="connsiteY93" fmla="*/ 40380 h 542797"/>
                      <a:gd name="connsiteX94" fmla="*/ 477297 w 715945"/>
                      <a:gd name="connsiteY94" fmla="*/ 15259 h 542797"/>
                      <a:gd name="connsiteX95" fmla="*/ 452176 w 715945"/>
                      <a:gd name="connsiteY95" fmla="*/ 186 h 542797"/>
                      <a:gd name="connsiteX96" fmla="*/ 364253 w 715945"/>
                      <a:gd name="connsiteY96"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3337 w 715945"/>
                      <a:gd name="connsiteY85" fmla="*/ 181056 h 542797"/>
                      <a:gd name="connsiteX86" fmla="*/ 650631 w 715945"/>
                      <a:gd name="connsiteY86" fmla="*/ 160960 h 542797"/>
                      <a:gd name="connsiteX87" fmla="*/ 605414 w 715945"/>
                      <a:gd name="connsiteY87" fmla="*/ 153423 h 542797"/>
                      <a:gd name="connsiteX88" fmla="*/ 532563 w 715945"/>
                      <a:gd name="connsiteY88" fmla="*/ 148399 h 542797"/>
                      <a:gd name="connsiteX89" fmla="*/ 509954 w 715945"/>
                      <a:gd name="connsiteY89" fmla="*/ 145887 h 542797"/>
                      <a:gd name="connsiteX90" fmla="*/ 499906 w 715945"/>
                      <a:gd name="connsiteY90" fmla="*/ 118254 h 542797"/>
                      <a:gd name="connsiteX91" fmla="*/ 497394 w 715945"/>
                      <a:gd name="connsiteY91" fmla="*/ 62988 h 542797"/>
                      <a:gd name="connsiteX92" fmla="*/ 494882 w 715945"/>
                      <a:gd name="connsiteY92" fmla="*/ 40380 h 542797"/>
                      <a:gd name="connsiteX93" fmla="*/ 477297 w 715945"/>
                      <a:gd name="connsiteY93" fmla="*/ 15259 h 542797"/>
                      <a:gd name="connsiteX94" fmla="*/ 452176 w 715945"/>
                      <a:gd name="connsiteY94" fmla="*/ 186 h 542797"/>
                      <a:gd name="connsiteX95" fmla="*/ 364253 w 715945"/>
                      <a:gd name="connsiteY95"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05897 w 715945"/>
                      <a:gd name="connsiteY83" fmla="*/ 201153 h 542797"/>
                      <a:gd name="connsiteX84" fmla="*/ 693337 w 715945"/>
                      <a:gd name="connsiteY84" fmla="*/ 181056 h 542797"/>
                      <a:gd name="connsiteX85" fmla="*/ 650631 w 715945"/>
                      <a:gd name="connsiteY85" fmla="*/ 160960 h 542797"/>
                      <a:gd name="connsiteX86" fmla="*/ 605414 w 715945"/>
                      <a:gd name="connsiteY86" fmla="*/ 153423 h 542797"/>
                      <a:gd name="connsiteX87" fmla="*/ 532563 w 715945"/>
                      <a:gd name="connsiteY87" fmla="*/ 148399 h 542797"/>
                      <a:gd name="connsiteX88" fmla="*/ 509954 w 715945"/>
                      <a:gd name="connsiteY88" fmla="*/ 145887 h 542797"/>
                      <a:gd name="connsiteX89" fmla="*/ 499906 w 715945"/>
                      <a:gd name="connsiteY89" fmla="*/ 118254 h 542797"/>
                      <a:gd name="connsiteX90" fmla="*/ 497394 w 715945"/>
                      <a:gd name="connsiteY90" fmla="*/ 62988 h 542797"/>
                      <a:gd name="connsiteX91" fmla="*/ 494882 w 715945"/>
                      <a:gd name="connsiteY91" fmla="*/ 40380 h 542797"/>
                      <a:gd name="connsiteX92" fmla="*/ 477297 w 715945"/>
                      <a:gd name="connsiteY92" fmla="*/ 15259 h 542797"/>
                      <a:gd name="connsiteX93" fmla="*/ 452176 w 715945"/>
                      <a:gd name="connsiteY93" fmla="*/ 186 h 542797"/>
                      <a:gd name="connsiteX94" fmla="*/ 364253 w 715945"/>
                      <a:gd name="connsiteY94" fmla="*/ 25307 h 54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15945" h="542797">
                        <a:moveTo>
                          <a:pt x="364253" y="25307"/>
                        </a:moveTo>
                        <a:lnTo>
                          <a:pt x="364253" y="25307"/>
                        </a:lnTo>
                        <a:cubicBezTo>
                          <a:pt x="356298" y="33262"/>
                          <a:pt x="327827" y="60477"/>
                          <a:pt x="316523" y="73037"/>
                        </a:cubicBezTo>
                        <a:cubicBezTo>
                          <a:pt x="305219" y="85598"/>
                          <a:pt x="303544" y="94390"/>
                          <a:pt x="296427" y="100670"/>
                        </a:cubicBezTo>
                        <a:cubicBezTo>
                          <a:pt x="289310" y="106950"/>
                          <a:pt x="285541" y="109462"/>
                          <a:pt x="273818" y="110718"/>
                        </a:cubicBezTo>
                        <a:cubicBezTo>
                          <a:pt x="262095" y="111974"/>
                          <a:pt x="244510" y="111555"/>
                          <a:pt x="226088" y="108206"/>
                        </a:cubicBezTo>
                        <a:cubicBezTo>
                          <a:pt x="207666" y="104857"/>
                          <a:pt x="177940" y="93970"/>
                          <a:pt x="163286" y="90621"/>
                        </a:cubicBezTo>
                        <a:cubicBezTo>
                          <a:pt x="148632" y="87272"/>
                          <a:pt x="146539" y="88946"/>
                          <a:pt x="138165" y="88109"/>
                        </a:cubicBezTo>
                        <a:cubicBezTo>
                          <a:pt x="127279" y="88946"/>
                          <a:pt x="116342" y="89267"/>
                          <a:pt x="105508" y="90621"/>
                        </a:cubicBezTo>
                        <a:cubicBezTo>
                          <a:pt x="102881" y="90949"/>
                          <a:pt x="100242" y="91771"/>
                          <a:pt x="97972" y="93133"/>
                        </a:cubicBezTo>
                        <a:cubicBezTo>
                          <a:pt x="95941" y="94352"/>
                          <a:pt x="94798" y="96678"/>
                          <a:pt x="92948" y="98158"/>
                        </a:cubicBezTo>
                        <a:cubicBezTo>
                          <a:pt x="90590" y="100044"/>
                          <a:pt x="87923" y="101507"/>
                          <a:pt x="85411" y="103182"/>
                        </a:cubicBezTo>
                        <a:cubicBezTo>
                          <a:pt x="82062" y="108206"/>
                          <a:pt x="74696" y="112253"/>
                          <a:pt x="75363" y="118254"/>
                        </a:cubicBezTo>
                        <a:cubicBezTo>
                          <a:pt x="76159" y="125419"/>
                          <a:pt x="74107" y="135420"/>
                          <a:pt x="80387" y="148399"/>
                        </a:cubicBezTo>
                        <a:cubicBezTo>
                          <a:pt x="86667" y="161378"/>
                          <a:pt x="103441" y="179773"/>
                          <a:pt x="113044" y="196129"/>
                        </a:cubicBezTo>
                        <a:cubicBezTo>
                          <a:pt x="122647" y="212485"/>
                          <a:pt x="138003" y="235647"/>
                          <a:pt x="138003" y="246533"/>
                        </a:cubicBezTo>
                        <a:cubicBezTo>
                          <a:pt x="138003" y="257419"/>
                          <a:pt x="118328" y="261091"/>
                          <a:pt x="113044" y="261443"/>
                        </a:cubicBezTo>
                        <a:lnTo>
                          <a:pt x="75363" y="263955"/>
                        </a:lnTo>
                        <a:cubicBezTo>
                          <a:pt x="68874" y="264882"/>
                          <a:pt x="58616" y="263956"/>
                          <a:pt x="50242" y="268980"/>
                        </a:cubicBezTo>
                        <a:cubicBezTo>
                          <a:pt x="41868" y="274004"/>
                          <a:pt x="31820" y="286564"/>
                          <a:pt x="25121" y="294100"/>
                        </a:cubicBezTo>
                        <a:cubicBezTo>
                          <a:pt x="18422" y="301636"/>
                          <a:pt x="11508" y="309819"/>
                          <a:pt x="10049" y="314197"/>
                        </a:cubicBezTo>
                        <a:lnTo>
                          <a:pt x="2512" y="336806"/>
                        </a:lnTo>
                        <a:lnTo>
                          <a:pt x="0" y="344342"/>
                        </a:lnTo>
                        <a:cubicBezTo>
                          <a:pt x="837" y="348529"/>
                          <a:pt x="830" y="352978"/>
                          <a:pt x="2512" y="356903"/>
                        </a:cubicBezTo>
                        <a:cubicBezTo>
                          <a:pt x="3445" y="359080"/>
                          <a:pt x="6057" y="360078"/>
                          <a:pt x="7537" y="361927"/>
                        </a:cubicBezTo>
                        <a:cubicBezTo>
                          <a:pt x="9423" y="364284"/>
                          <a:pt x="10426" y="367328"/>
                          <a:pt x="12561" y="369463"/>
                        </a:cubicBezTo>
                        <a:cubicBezTo>
                          <a:pt x="14696" y="371598"/>
                          <a:pt x="17476" y="372989"/>
                          <a:pt x="20097" y="374487"/>
                        </a:cubicBezTo>
                        <a:cubicBezTo>
                          <a:pt x="28789" y="379454"/>
                          <a:pt x="29226" y="379205"/>
                          <a:pt x="37682" y="382023"/>
                        </a:cubicBezTo>
                        <a:cubicBezTo>
                          <a:pt x="49405" y="381186"/>
                          <a:pt x="61170" y="380809"/>
                          <a:pt x="72851" y="379511"/>
                        </a:cubicBezTo>
                        <a:cubicBezTo>
                          <a:pt x="77581" y="378985"/>
                          <a:pt x="85674" y="376074"/>
                          <a:pt x="90436" y="374487"/>
                        </a:cubicBezTo>
                        <a:cubicBezTo>
                          <a:pt x="92948" y="372812"/>
                          <a:pt x="95272" y="370813"/>
                          <a:pt x="97972" y="369463"/>
                        </a:cubicBezTo>
                        <a:cubicBezTo>
                          <a:pt x="100340" y="368279"/>
                          <a:pt x="103305" y="368420"/>
                          <a:pt x="105508" y="366951"/>
                        </a:cubicBezTo>
                        <a:cubicBezTo>
                          <a:pt x="123467" y="354978"/>
                          <a:pt x="101840" y="362216"/>
                          <a:pt x="123093" y="356903"/>
                        </a:cubicBezTo>
                        <a:cubicBezTo>
                          <a:pt x="132304" y="357740"/>
                          <a:pt x="141682" y="357477"/>
                          <a:pt x="150726" y="359415"/>
                        </a:cubicBezTo>
                        <a:cubicBezTo>
                          <a:pt x="153678" y="360048"/>
                          <a:pt x="156274" y="362167"/>
                          <a:pt x="158262" y="364439"/>
                        </a:cubicBezTo>
                        <a:cubicBezTo>
                          <a:pt x="162238" y="368983"/>
                          <a:pt x="164041" y="375241"/>
                          <a:pt x="168310" y="379511"/>
                        </a:cubicBezTo>
                        <a:lnTo>
                          <a:pt x="173334" y="384536"/>
                        </a:lnTo>
                        <a:cubicBezTo>
                          <a:pt x="180781" y="406869"/>
                          <a:pt x="170259" y="373239"/>
                          <a:pt x="178359" y="427241"/>
                        </a:cubicBezTo>
                        <a:cubicBezTo>
                          <a:pt x="181746" y="449822"/>
                          <a:pt x="181923" y="435260"/>
                          <a:pt x="188407" y="449850"/>
                        </a:cubicBezTo>
                        <a:cubicBezTo>
                          <a:pt x="197644" y="470634"/>
                          <a:pt x="188137" y="459627"/>
                          <a:pt x="198455" y="469947"/>
                        </a:cubicBezTo>
                        <a:cubicBezTo>
                          <a:pt x="199292" y="472459"/>
                          <a:pt x="199783" y="475115"/>
                          <a:pt x="200967" y="477483"/>
                        </a:cubicBezTo>
                        <a:cubicBezTo>
                          <a:pt x="202317" y="480183"/>
                          <a:pt x="204803" y="482244"/>
                          <a:pt x="205992" y="485019"/>
                        </a:cubicBezTo>
                        <a:cubicBezTo>
                          <a:pt x="215730" y="507738"/>
                          <a:pt x="200910" y="483674"/>
                          <a:pt x="213528" y="502604"/>
                        </a:cubicBezTo>
                        <a:cubicBezTo>
                          <a:pt x="213997" y="504481"/>
                          <a:pt x="217007" y="517614"/>
                          <a:pt x="218552" y="520188"/>
                        </a:cubicBezTo>
                        <a:cubicBezTo>
                          <a:pt x="219771" y="522219"/>
                          <a:pt x="221901" y="523538"/>
                          <a:pt x="223576" y="525213"/>
                        </a:cubicBezTo>
                        <a:cubicBezTo>
                          <a:pt x="225974" y="532408"/>
                          <a:pt x="225876" y="535857"/>
                          <a:pt x="233625" y="540285"/>
                        </a:cubicBezTo>
                        <a:cubicBezTo>
                          <a:pt x="236623" y="541998"/>
                          <a:pt x="240324" y="541960"/>
                          <a:pt x="243673" y="542797"/>
                        </a:cubicBezTo>
                        <a:cubicBezTo>
                          <a:pt x="253721" y="541960"/>
                          <a:pt x="263872" y="541943"/>
                          <a:pt x="273818" y="540285"/>
                        </a:cubicBezTo>
                        <a:cubicBezTo>
                          <a:pt x="281167" y="539060"/>
                          <a:pt x="290520" y="535488"/>
                          <a:pt x="296427" y="530237"/>
                        </a:cubicBezTo>
                        <a:cubicBezTo>
                          <a:pt x="322239" y="507293"/>
                          <a:pt x="301930" y="521542"/>
                          <a:pt x="319036" y="510140"/>
                        </a:cubicBezTo>
                        <a:cubicBezTo>
                          <a:pt x="323457" y="496876"/>
                          <a:pt x="320080" y="504806"/>
                          <a:pt x="331596" y="487531"/>
                        </a:cubicBezTo>
                        <a:lnTo>
                          <a:pt x="336620" y="479995"/>
                        </a:lnTo>
                        <a:cubicBezTo>
                          <a:pt x="338295" y="477483"/>
                          <a:pt x="339509" y="474594"/>
                          <a:pt x="341644" y="472459"/>
                        </a:cubicBezTo>
                        <a:cubicBezTo>
                          <a:pt x="344994" y="469109"/>
                          <a:pt x="349065" y="466352"/>
                          <a:pt x="351693" y="462410"/>
                        </a:cubicBezTo>
                        <a:cubicBezTo>
                          <a:pt x="353368" y="459898"/>
                          <a:pt x="354784" y="457193"/>
                          <a:pt x="356717" y="454874"/>
                        </a:cubicBezTo>
                        <a:cubicBezTo>
                          <a:pt x="365395" y="444461"/>
                          <a:pt x="364764" y="447168"/>
                          <a:pt x="379326" y="442314"/>
                        </a:cubicBezTo>
                        <a:lnTo>
                          <a:pt x="386862" y="439802"/>
                        </a:lnTo>
                        <a:cubicBezTo>
                          <a:pt x="393596" y="440363"/>
                          <a:pt x="414282" y="439695"/>
                          <a:pt x="424543" y="444826"/>
                        </a:cubicBezTo>
                        <a:cubicBezTo>
                          <a:pt x="427243" y="446176"/>
                          <a:pt x="429567" y="448175"/>
                          <a:pt x="432079" y="449850"/>
                        </a:cubicBezTo>
                        <a:cubicBezTo>
                          <a:pt x="432917" y="452362"/>
                          <a:pt x="432224" y="456202"/>
                          <a:pt x="434592" y="457386"/>
                        </a:cubicBezTo>
                        <a:cubicBezTo>
                          <a:pt x="439888" y="460034"/>
                          <a:pt x="446351" y="458839"/>
                          <a:pt x="452176" y="459898"/>
                        </a:cubicBezTo>
                        <a:cubicBezTo>
                          <a:pt x="460529" y="461417"/>
                          <a:pt x="469430" y="464811"/>
                          <a:pt x="477297" y="467434"/>
                        </a:cubicBezTo>
                        <a:lnTo>
                          <a:pt x="492370" y="472459"/>
                        </a:lnTo>
                        <a:lnTo>
                          <a:pt x="499906" y="474971"/>
                        </a:lnTo>
                        <a:cubicBezTo>
                          <a:pt x="514141" y="474134"/>
                          <a:pt x="528422" y="473878"/>
                          <a:pt x="542611" y="472459"/>
                        </a:cubicBezTo>
                        <a:cubicBezTo>
                          <a:pt x="545246" y="472196"/>
                          <a:pt x="547536" y="470382"/>
                          <a:pt x="550148" y="469947"/>
                        </a:cubicBezTo>
                        <a:cubicBezTo>
                          <a:pt x="557627" y="468700"/>
                          <a:pt x="565220" y="468272"/>
                          <a:pt x="572756" y="467434"/>
                        </a:cubicBezTo>
                        <a:cubicBezTo>
                          <a:pt x="578709" y="461483"/>
                          <a:pt x="584988" y="455862"/>
                          <a:pt x="587829" y="447338"/>
                        </a:cubicBezTo>
                        <a:cubicBezTo>
                          <a:pt x="594203" y="428214"/>
                          <a:pt x="591814" y="437458"/>
                          <a:pt x="595365" y="419705"/>
                        </a:cubicBezTo>
                        <a:cubicBezTo>
                          <a:pt x="594804" y="412973"/>
                          <a:pt x="595471" y="392284"/>
                          <a:pt x="590341" y="382023"/>
                        </a:cubicBezTo>
                        <a:cubicBezTo>
                          <a:pt x="588991" y="379323"/>
                          <a:pt x="586992" y="376999"/>
                          <a:pt x="585317" y="374487"/>
                        </a:cubicBezTo>
                        <a:cubicBezTo>
                          <a:pt x="584480" y="371138"/>
                          <a:pt x="583753" y="367759"/>
                          <a:pt x="582805" y="364439"/>
                        </a:cubicBezTo>
                        <a:cubicBezTo>
                          <a:pt x="582078" y="361893"/>
                          <a:pt x="580728" y="359515"/>
                          <a:pt x="580293" y="356903"/>
                        </a:cubicBezTo>
                        <a:cubicBezTo>
                          <a:pt x="579046" y="349423"/>
                          <a:pt x="578618" y="341830"/>
                          <a:pt x="577781" y="334294"/>
                        </a:cubicBezTo>
                        <a:cubicBezTo>
                          <a:pt x="578226" y="328515"/>
                          <a:pt x="574873" y="302456"/>
                          <a:pt x="585317" y="294100"/>
                        </a:cubicBezTo>
                        <a:cubicBezTo>
                          <a:pt x="587385" y="292446"/>
                          <a:pt x="590257" y="292107"/>
                          <a:pt x="592853" y="291588"/>
                        </a:cubicBezTo>
                        <a:cubicBezTo>
                          <a:pt x="605214" y="289116"/>
                          <a:pt x="620856" y="288305"/>
                          <a:pt x="633047" y="286564"/>
                        </a:cubicBezTo>
                        <a:cubicBezTo>
                          <a:pt x="645475" y="284789"/>
                          <a:pt x="648162" y="283200"/>
                          <a:pt x="660679" y="279028"/>
                        </a:cubicBezTo>
                        <a:cubicBezTo>
                          <a:pt x="660680" y="279028"/>
                          <a:pt x="675751" y="274005"/>
                          <a:pt x="675752" y="274004"/>
                        </a:cubicBezTo>
                        <a:cubicBezTo>
                          <a:pt x="686841" y="266611"/>
                          <a:pt x="680328" y="269572"/>
                          <a:pt x="695849" y="266467"/>
                        </a:cubicBezTo>
                        <a:cubicBezTo>
                          <a:pt x="698361" y="264792"/>
                          <a:pt x="701250" y="263578"/>
                          <a:pt x="703385" y="261443"/>
                        </a:cubicBezTo>
                        <a:cubicBezTo>
                          <a:pt x="709357" y="255471"/>
                          <a:pt x="710946" y="246297"/>
                          <a:pt x="713433" y="238834"/>
                        </a:cubicBezTo>
                        <a:lnTo>
                          <a:pt x="715945" y="231298"/>
                        </a:lnTo>
                        <a:cubicBezTo>
                          <a:pt x="714689" y="225018"/>
                          <a:pt x="709665" y="209527"/>
                          <a:pt x="705897" y="201153"/>
                        </a:cubicBezTo>
                        <a:cubicBezTo>
                          <a:pt x="702129" y="192779"/>
                          <a:pt x="702548" y="187755"/>
                          <a:pt x="693337" y="181056"/>
                        </a:cubicBezTo>
                        <a:cubicBezTo>
                          <a:pt x="684126" y="174357"/>
                          <a:pt x="665285" y="165566"/>
                          <a:pt x="650631" y="160960"/>
                        </a:cubicBezTo>
                        <a:cubicBezTo>
                          <a:pt x="638071" y="158448"/>
                          <a:pt x="625092" y="155516"/>
                          <a:pt x="605414" y="153423"/>
                        </a:cubicBezTo>
                        <a:cubicBezTo>
                          <a:pt x="576649" y="143836"/>
                          <a:pt x="605121" y="152545"/>
                          <a:pt x="532563" y="148399"/>
                        </a:cubicBezTo>
                        <a:cubicBezTo>
                          <a:pt x="524993" y="147966"/>
                          <a:pt x="517490" y="146724"/>
                          <a:pt x="509954" y="145887"/>
                        </a:cubicBezTo>
                        <a:cubicBezTo>
                          <a:pt x="504511" y="140863"/>
                          <a:pt x="501999" y="132070"/>
                          <a:pt x="499906" y="118254"/>
                        </a:cubicBezTo>
                        <a:cubicBezTo>
                          <a:pt x="499069" y="99832"/>
                          <a:pt x="498581" y="81391"/>
                          <a:pt x="497394" y="62988"/>
                        </a:cubicBezTo>
                        <a:cubicBezTo>
                          <a:pt x="496906" y="55421"/>
                          <a:pt x="498231" y="48335"/>
                          <a:pt x="494882" y="40380"/>
                        </a:cubicBezTo>
                        <a:cubicBezTo>
                          <a:pt x="491533" y="32425"/>
                          <a:pt x="484415" y="21958"/>
                          <a:pt x="477297" y="15259"/>
                        </a:cubicBezTo>
                        <a:cubicBezTo>
                          <a:pt x="470179" y="8560"/>
                          <a:pt x="471017" y="-1489"/>
                          <a:pt x="452176" y="186"/>
                        </a:cubicBezTo>
                        <a:cubicBezTo>
                          <a:pt x="379967" y="2765"/>
                          <a:pt x="378907" y="21120"/>
                          <a:pt x="364253" y="25307"/>
                        </a:cubicBezTo>
                        <a:close/>
                      </a:path>
                    </a:pathLst>
                  </a:cu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301" name="Oval 2300">
                    <a:extLst>
                      <a:ext uri="{FF2B5EF4-FFF2-40B4-BE49-F238E27FC236}">
                        <a16:creationId xmlns:a16="http://schemas.microsoft.com/office/drawing/2014/main" id="{97E8B788-11BE-7841-B18C-8223B4CE41FA}"/>
                      </a:ext>
                    </a:extLst>
                  </p:cNvPr>
                  <p:cNvSpPr/>
                  <p:nvPr/>
                </p:nvSpPr>
                <p:spPr>
                  <a:xfrm rot="378857">
                    <a:off x="9111827" y="1704154"/>
                    <a:ext cx="149211" cy="1344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017" name="Group 2016">
                  <a:extLst>
                    <a:ext uri="{FF2B5EF4-FFF2-40B4-BE49-F238E27FC236}">
                      <a16:creationId xmlns:a16="http://schemas.microsoft.com/office/drawing/2014/main" id="{2869C8F4-0D74-6C4E-8DCE-5DA6DF03C394}"/>
                    </a:ext>
                  </a:extLst>
                </p:cNvPr>
                <p:cNvGrpSpPr/>
                <p:nvPr/>
              </p:nvGrpSpPr>
              <p:grpSpPr>
                <a:xfrm rot="60000">
                  <a:off x="8282971" y="5157175"/>
                  <a:ext cx="2239344" cy="326703"/>
                  <a:chOff x="3738169" y="5243361"/>
                  <a:chExt cx="2239344" cy="341148"/>
                </a:xfrm>
              </p:grpSpPr>
              <p:grpSp>
                <p:nvGrpSpPr>
                  <p:cNvPr id="2281" name="Group 2280">
                    <a:extLst>
                      <a:ext uri="{FF2B5EF4-FFF2-40B4-BE49-F238E27FC236}">
                        <a16:creationId xmlns:a16="http://schemas.microsoft.com/office/drawing/2014/main" id="{16B0D5CE-3EB3-204F-9FD6-DB66EBDE773C}"/>
                      </a:ext>
                    </a:extLst>
                  </p:cNvPr>
                  <p:cNvGrpSpPr/>
                  <p:nvPr/>
                </p:nvGrpSpPr>
                <p:grpSpPr>
                  <a:xfrm>
                    <a:off x="3738169" y="5277071"/>
                    <a:ext cx="940086" cy="307438"/>
                    <a:chOff x="4913307" y="5351100"/>
                    <a:chExt cx="940086" cy="307438"/>
                  </a:xfrm>
                </p:grpSpPr>
                <p:sp>
                  <p:nvSpPr>
                    <p:cNvPr id="2296" name="Oval 42">
                      <a:extLst>
                        <a:ext uri="{FF2B5EF4-FFF2-40B4-BE49-F238E27FC236}">
                          <a16:creationId xmlns:a16="http://schemas.microsoft.com/office/drawing/2014/main" id="{FD7CB727-9B90-6B4E-BBAD-6B050D8AAFF4}"/>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97" name="Oval 2296">
                      <a:extLst>
                        <a:ext uri="{FF2B5EF4-FFF2-40B4-BE49-F238E27FC236}">
                          <a16:creationId xmlns:a16="http://schemas.microsoft.com/office/drawing/2014/main" id="{CC28AB5E-A258-444F-8BDF-D8BE04C41FFA}"/>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98" name="Oval 42">
                      <a:extLst>
                        <a:ext uri="{FF2B5EF4-FFF2-40B4-BE49-F238E27FC236}">
                          <a16:creationId xmlns:a16="http://schemas.microsoft.com/office/drawing/2014/main" id="{74BF9DB0-6E71-DD4D-8ECA-D8CA387479BA}"/>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99" name="Oval 2298">
                      <a:extLst>
                        <a:ext uri="{FF2B5EF4-FFF2-40B4-BE49-F238E27FC236}">
                          <a16:creationId xmlns:a16="http://schemas.microsoft.com/office/drawing/2014/main" id="{855D15CB-A93C-3B4D-A062-7E25E9AB7E65}"/>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282" name="Group 2281">
                    <a:extLst>
                      <a:ext uri="{FF2B5EF4-FFF2-40B4-BE49-F238E27FC236}">
                        <a16:creationId xmlns:a16="http://schemas.microsoft.com/office/drawing/2014/main" id="{4C47D48A-53AA-F641-A110-00EED75350B6}"/>
                      </a:ext>
                    </a:extLst>
                  </p:cNvPr>
                  <p:cNvGrpSpPr/>
                  <p:nvPr/>
                </p:nvGrpSpPr>
                <p:grpSpPr>
                  <a:xfrm rot="10800000">
                    <a:off x="4329935" y="5373754"/>
                    <a:ext cx="618134" cy="203349"/>
                    <a:chOff x="4913307" y="5455189"/>
                    <a:chExt cx="618134" cy="203349"/>
                  </a:xfrm>
                </p:grpSpPr>
                <p:sp>
                  <p:nvSpPr>
                    <p:cNvPr id="2294" name="Oval 42">
                      <a:extLst>
                        <a:ext uri="{FF2B5EF4-FFF2-40B4-BE49-F238E27FC236}">
                          <a16:creationId xmlns:a16="http://schemas.microsoft.com/office/drawing/2014/main" id="{7726CF0F-A8A0-F048-9F63-F76A8FDF79F8}"/>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95" name="Oval 2294">
                      <a:extLst>
                        <a:ext uri="{FF2B5EF4-FFF2-40B4-BE49-F238E27FC236}">
                          <a16:creationId xmlns:a16="http://schemas.microsoft.com/office/drawing/2014/main" id="{A427690F-0118-B74C-9689-EEF14FB342C0}"/>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283" name="Group 2282">
                    <a:extLst>
                      <a:ext uri="{FF2B5EF4-FFF2-40B4-BE49-F238E27FC236}">
                        <a16:creationId xmlns:a16="http://schemas.microsoft.com/office/drawing/2014/main" id="{5034CF56-08DB-EF4A-83C1-F4502D1B5C00}"/>
                      </a:ext>
                    </a:extLst>
                  </p:cNvPr>
                  <p:cNvGrpSpPr/>
                  <p:nvPr/>
                </p:nvGrpSpPr>
                <p:grpSpPr>
                  <a:xfrm>
                    <a:off x="4851432" y="5369260"/>
                    <a:ext cx="618134" cy="203349"/>
                    <a:chOff x="4918004" y="5148985"/>
                    <a:chExt cx="618134" cy="203349"/>
                  </a:xfrm>
                </p:grpSpPr>
                <p:sp>
                  <p:nvSpPr>
                    <p:cNvPr id="2292" name="Oval 42">
                      <a:extLst>
                        <a:ext uri="{FF2B5EF4-FFF2-40B4-BE49-F238E27FC236}">
                          <a16:creationId xmlns:a16="http://schemas.microsoft.com/office/drawing/2014/main" id="{39714475-6CFC-0048-A7A3-90646FD9380C}"/>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93" name="Oval 2292">
                      <a:extLst>
                        <a:ext uri="{FF2B5EF4-FFF2-40B4-BE49-F238E27FC236}">
                          <a16:creationId xmlns:a16="http://schemas.microsoft.com/office/drawing/2014/main" id="{324ABE74-313B-5542-8F76-E6DD5448D174}"/>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sp>
                <p:nvSpPr>
                  <p:cNvPr id="2284" name="Oval 42">
                    <a:extLst>
                      <a:ext uri="{FF2B5EF4-FFF2-40B4-BE49-F238E27FC236}">
                        <a16:creationId xmlns:a16="http://schemas.microsoft.com/office/drawing/2014/main" id="{EA1995D9-2FE6-E846-BA11-339FA0C6816D}"/>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85" name="Oval 2284">
                    <a:extLst>
                      <a:ext uri="{FF2B5EF4-FFF2-40B4-BE49-F238E27FC236}">
                        <a16:creationId xmlns:a16="http://schemas.microsoft.com/office/drawing/2014/main" id="{77D3AE51-36E9-D74F-B111-B576F73AE5C1}"/>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2286" name="Group 2285">
                    <a:extLst>
                      <a:ext uri="{FF2B5EF4-FFF2-40B4-BE49-F238E27FC236}">
                        <a16:creationId xmlns:a16="http://schemas.microsoft.com/office/drawing/2014/main" id="{7DAC71F7-126F-2A47-A557-9E6B6A5D38D2}"/>
                      </a:ext>
                    </a:extLst>
                  </p:cNvPr>
                  <p:cNvGrpSpPr/>
                  <p:nvPr/>
                </p:nvGrpSpPr>
                <p:grpSpPr>
                  <a:xfrm>
                    <a:off x="5116366" y="5243361"/>
                    <a:ext cx="618134" cy="203349"/>
                    <a:chOff x="4918004" y="5148985"/>
                    <a:chExt cx="618134" cy="203349"/>
                  </a:xfrm>
                </p:grpSpPr>
                <p:sp>
                  <p:nvSpPr>
                    <p:cNvPr id="2290" name="Oval 42">
                      <a:extLst>
                        <a:ext uri="{FF2B5EF4-FFF2-40B4-BE49-F238E27FC236}">
                          <a16:creationId xmlns:a16="http://schemas.microsoft.com/office/drawing/2014/main" id="{E074E257-3F2C-1042-8210-27C01AC9E5DA}"/>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91" name="Oval 2290">
                      <a:extLst>
                        <a:ext uri="{FF2B5EF4-FFF2-40B4-BE49-F238E27FC236}">
                          <a16:creationId xmlns:a16="http://schemas.microsoft.com/office/drawing/2014/main" id="{9471C117-2FF4-694B-9803-57DDC34B65CC}"/>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287" name="Group 2286">
                    <a:extLst>
                      <a:ext uri="{FF2B5EF4-FFF2-40B4-BE49-F238E27FC236}">
                        <a16:creationId xmlns:a16="http://schemas.microsoft.com/office/drawing/2014/main" id="{9282450F-5680-9446-AC45-2D1B1FB1A882}"/>
                      </a:ext>
                    </a:extLst>
                  </p:cNvPr>
                  <p:cNvGrpSpPr/>
                  <p:nvPr/>
                </p:nvGrpSpPr>
                <p:grpSpPr>
                  <a:xfrm>
                    <a:off x="5359379" y="5351285"/>
                    <a:ext cx="618134" cy="203349"/>
                    <a:chOff x="4918004" y="5148985"/>
                    <a:chExt cx="618134" cy="203349"/>
                  </a:xfrm>
                </p:grpSpPr>
                <p:sp>
                  <p:nvSpPr>
                    <p:cNvPr id="2288" name="Oval 42">
                      <a:extLst>
                        <a:ext uri="{FF2B5EF4-FFF2-40B4-BE49-F238E27FC236}">
                          <a16:creationId xmlns:a16="http://schemas.microsoft.com/office/drawing/2014/main" id="{B72FA41B-C14B-7144-916F-5270CDB58D39}"/>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89" name="Oval 2288">
                      <a:extLst>
                        <a:ext uri="{FF2B5EF4-FFF2-40B4-BE49-F238E27FC236}">
                          <a16:creationId xmlns:a16="http://schemas.microsoft.com/office/drawing/2014/main" id="{8B88918C-BD20-8A49-9831-27BFD3AA879A}"/>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grpSp>
              <p:nvGrpSpPr>
                <p:cNvPr id="2018" name="Group 2017">
                  <a:extLst>
                    <a:ext uri="{FF2B5EF4-FFF2-40B4-BE49-F238E27FC236}">
                      <a16:creationId xmlns:a16="http://schemas.microsoft.com/office/drawing/2014/main" id="{5DDE9C15-28A6-5F4C-A226-DDF671084F59}"/>
                    </a:ext>
                  </a:extLst>
                </p:cNvPr>
                <p:cNvGrpSpPr/>
                <p:nvPr/>
              </p:nvGrpSpPr>
              <p:grpSpPr>
                <a:xfrm rot="60000">
                  <a:off x="6659184" y="5152101"/>
                  <a:ext cx="2239344" cy="326703"/>
                  <a:chOff x="3738169" y="5243361"/>
                  <a:chExt cx="2239344" cy="341148"/>
                </a:xfrm>
              </p:grpSpPr>
              <p:grpSp>
                <p:nvGrpSpPr>
                  <p:cNvPr id="2262" name="Group 2261">
                    <a:extLst>
                      <a:ext uri="{FF2B5EF4-FFF2-40B4-BE49-F238E27FC236}">
                        <a16:creationId xmlns:a16="http://schemas.microsoft.com/office/drawing/2014/main" id="{6D2E1121-13DA-F749-9361-463BF9804D41}"/>
                      </a:ext>
                    </a:extLst>
                  </p:cNvPr>
                  <p:cNvGrpSpPr/>
                  <p:nvPr/>
                </p:nvGrpSpPr>
                <p:grpSpPr>
                  <a:xfrm>
                    <a:off x="3738169" y="5277071"/>
                    <a:ext cx="940086" cy="307438"/>
                    <a:chOff x="4913307" y="5351100"/>
                    <a:chExt cx="940086" cy="307438"/>
                  </a:xfrm>
                </p:grpSpPr>
                <p:sp>
                  <p:nvSpPr>
                    <p:cNvPr id="2277" name="Oval 42">
                      <a:extLst>
                        <a:ext uri="{FF2B5EF4-FFF2-40B4-BE49-F238E27FC236}">
                          <a16:creationId xmlns:a16="http://schemas.microsoft.com/office/drawing/2014/main" id="{DC0B9766-F961-B94A-9711-61CB78EBDC2E}"/>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78" name="Oval 2277">
                      <a:extLst>
                        <a:ext uri="{FF2B5EF4-FFF2-40B4-BE49-F238E27FC236}">
                          <a16:creationId xmlns:a16="http://schemas.microsoft.com/office/drawing/2014/main" id="{127FE23C-08E5-F449-9D08-8E2A3AFCC9DB}"/>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79" name="Oval 42">
                      <a:extLst>
                        <a:ext uri="{FF2B5EF4-FFF2-40B4-BE49-F238E27FC236}">
                          <a16:creationId xmlns:a16="http://schemas.microsoft.com/office/drawing/2014/main" id="{E5E4E076-C22A-C944-B80B-213ADAE76222}"/>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80" name="Oval 2279">
                      <a:extLst>
                        <a:ext uri="{FF2B5EF4-FFF2-40B4-BE49-F238E27FC236}">
                          <a16:creationId xmlns:a16="http://schemas.microsoft.com/office/drawing/2014/main" id="{294B14D7-D6EF-DA46-8889-D5AEDAA706DE}"/>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263" name="Group 2262">
                    <a:extLst>
                      <a:ext uri="{FF2B5EF4-FFF2-40B4-BE49-F238E27FC236}">
                        <a16:creationId xmlns:a16="http://schemas.microsoft.com/office/drawing/2014/main" id="{0F2B69A1-60B8-9945-A455-9F0006F0B857}"/>
                      </a:ext>
                    </a:extLst>
                  </p:cNvPr>
                  <p:cNvGrpSpPr/>
                  <p:nvPr/>
                </p:nvGrpSpPr>
                <p:grpSpPr>
                  <a:xfrm rot="10800000">
                    <a:off x="4329935" y="5373754"/>
                    <a:ext cx="618134" cy="203349"/>
                    <a:chOff x="4913307" y="5455189"/>
                    <a:chExt cx="618134" cy="203349"/>
                  </a:xfrm>
                </p:grpSpPr>
                <p:sp>
                  <p:nvSpPr>
                    <p:cNvPr id="2275" name="Oval 42">
                      <a:extLst>
                        <a:ext uri="{FF2B5EF4-FFF2-40B4-BE49-F238E27FC236}">
                          <a16:creationId xmlns:a16="http://schemas.microsoft.com/office/drawing/2014/main" id="{C52241A7-2DF4-0C40-860E-DB4EBBF05105}"/>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76" name="Oval 2275">
                      <a:extLst>
                        <a:ext uri="{FF2B5EF4-FFF2-40B4-BE49-F238E27FC236}">
                          <a16:creationId xmlns:a16="http://schemas.microsoft.com/office/drawing/2014/main" id="{C2854026-D15F-1241-B786-48CCCBC9B208}"/>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264" name="Group 2263">
                    <a:extLst>
                      <a:ext uri="{FF2B5EF4-FFF2-40B4-BE49-F238E27FC236}">
                        <a16:creationId xmlns:a16="http://schemas.microsoft.com/office/drawing/2014/main" id="{DEF9341C-0380-3649-B718-3C18A33810DB}"/>
                      </a:ext>
                    </a:extLst>
                  </p:cNvPr>
                  <p:cNvGrpSpPr/>
                  <p:nvPr/>
                </p:nvGrpSpPr>
                <p:grpSpPr>
                  <a:xfrm>
                    <a:off x="4851432" y="5369260"/>
                    <a:ext cx="618134" cy="203349"/>
                    <a:chOff x="4918004" y="5148985"/>
                    <a:chExt cx="618134" cy="203349"/>
                  </a:xfrm>
                </p:grpSpPr>
                <p:sp>
                  <p:nvSpPr>
                    <p:cNvPr id="2273" name="Oval 42">
                      <a:extLst>
                        <a:ext uri="{FF2B5EF4-FFF2-40B4-BE49-F238E27FC236}">
                          <a16:creationId xmlns:a16="http://schemas.microsoft.com/office/drawing/2014/main" id="{68197F2D-CB45-BB47-A6C2-2505E35BCC13}"/>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74" name="Oval 2273">
                      <a:extLst>
                        <a:ext uri="{FF2B5EF4-FFF2-40B4-BE49-F238E27FC236}">
                          <a16:creationId xmlns:a16="http://schemas.microsoft.com/office/drawing/2014/main" id="{0B92D570-5678-B748-A57F-756408DDBA70}"/>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sp>
                <p:nvSpPr>
                  <p:cNvPr id="2265" name="Oval 42">
                    <a:extLst>
                      <a:ext uri="{FF2B5EF4-FFF2-40B4-BE49-F238E27FC236}">
                        <a16:creationId xmlns:a16="http://schemas.microsoft.com/office/drawing/2014/main" id="{9CECD03F-AE84-D047-B579-8E2610577D5C}"/>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66" name="Oval 2265">
                    <a:extLst>
                      <a:ext uri="{FF2B5EF4-FFF2-40B4-BE49-F238E27FC236}">
                        <a16:creationId xmlns:a16="http://schemas.microsoft.com/office/drawing/2014/main" id="{F6346624-0F76-EA44-B23F-6F434FDEE19F}"/>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2267" name="Group 2266">
                    <a:extLst>
                      <a:ext uri="{FF2B5EF4-FFF2-40B4-BE49-F238E27FC236}">
                        <a16:creationId xmlns:a16="http://schemas.microsoft.com/office/drawing/2014/main" id="{BDA78258-C3F0-2D40-A39B-3286D89A47C4}"/>
                      </a:ext>
                    </a:extLst>
                  </p:cNvPr>
                  <p:cNvGrpSpPr/>
                  <p:nvPr/>
                </p:nvGrpSpPr>
                <p:grpSpPr>
                  <a:xfrm>
                    <a:off x="5116366" y="5243361"/>
                    <a:ext cx="618134" cy="203349"/>
                    <a:chOff x="4918004" y="5148985"/>
                    <a:chExt cx="618134" cy="203349"/>
                  </a:xfrm>
                </p:grpSpPr>
                <p:sp>
                  <p:nvSpPr>
                    <p:cNvPr id="2271" name="Oval 42">
                      <a:extLst>
                        <a:ext uri="{FF2B5EF4-FFF2-40B4-BE49-F238E27FC236}">
                          <a16:creationId xmlns:a16="http://schemas.microsoft.com/office/drawing/2014/main" id="{758D687E-3A96-0D45-864A-07CF25471171}"/>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72" name="Oval 2271">
                      <a:extLst>
                        <a:ext uri="{FF2B5EF4-FFF2-40B4-BE49-F238E27FC236}">
                          <a16:creationId xmlns:a16="http://schemas.microsoft.com/office/drawing/2014/main" id="{E8CA7025-8ED0-354D-8DDE-A81A879DDE23}"/>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268" name="Group 2267">
                    <a:extLst>
                      <a:ext uri="{FF2B5EF4-FFF2-40B4-BE49-F238E27FC236}">
                        <a16:creationId xmlns:a16="http://schemas.microsoft.com/office/drawing/2014/main" id="{1662E556-A140-844E-9287-9CD3D9511462}"/>
                      </a:ext>
                    </a:extLst>
                  </p:cNvPr>
                  <p:cNvGrpSpPr/>
                  <p:nvPr/>
                </p:nvGrpSpPr>
                <p:grpSpPr>
                  <a:xfrm>
                    <a:off x="5359379" y="5351285"/>
                    <a:ext cx="618134" cy="203349"/>
                    <a:chOff x="4918004" y="5148985"/>
                    <a:chExt cx="618134" cy="203349"/>
                  </a:xfrm>
                </p:grpSpPr>
                <p:sp>
                  <p:nvSpPr>
                    <p:cNvPr id="2269" name="Oval 42">
                      <a:extLst>
                        <a:ext uri="{FF2B5EF4-FFF2-40B4-BE49-F238E27FC236}">
                          <a16:creationId xmlns:a16="http://schemas.microsoft.com/office/drawing/2014/main" id="{864B0A90-1A71-044F-B1C9-6419706D1A00}"/>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algn="ctr" eaLnBrk="1" fontAlgn="auto" hangingPunct="1">
                        <a:spcBef>
                          <a:spcPts val="0"/>
                        </a:spcBef>
                        <a:spcAft>
                          <a:spcPts val="0"/>
                        </a:spcAft>
                        <a:defRPr/>
                      </a:pPr>
                      <a:endParaRPr lang="en-US" sz="1800" kern="0">
                        <a:ln w="6350">
                          <a:solidFill>
                            <a:srgbClr val="000000"/>
                          </a:solidFill>
                        </a:ln>
                        <a:solidFill>
                          <a:srgbClr val="FFFFFF"/>
                        </a:solidFill>
                        <a:latin typeface="Arial"/>
                        <a:ea typeface="+mn-ea"/>
                      </a:endParaRPr>
                    </a:p>
                  </p:txBody>
                </p:sp>
                <p:sp>
                  <p:nvSpPr>
                    <p:cNvPr id="2270" name="Oval 2269">
                      <a:extLst>
                        <a:ext uri="{FF2B5EF4-FFF2-40B4-BE49-F238E27FC236}">
                          <a16:creationId xmlns:a16="http://schemas.microsoft.com/office/drawing/2014/main" id="{BD6AE333-BF80-EE42-A799-E4A1F65759F4}"/>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sp>
              <p:nvSpPr>
                <p:cNvPr id="2019" name="TextBox 2018">
                  <a:extLst>
                    <a:ext uri="{FF2B5EF4-FFF2-40B4-BE49-F238E27FC236}">
                      <a16:creationId xmlns:a16="http://schemas.microsoft.com/office/drawing/2014/main" id="{90DAC8FC-3665-C14D-A95A-3C81F9C76A16}"/>
                    </a:ext>
                  </a:extLst>
                </p:cNvPr>
                <p:cNvSpPr txBox="1"/>
                <p:nvPr/>
              </p:nvSpPr>
              <p:spPr>
                <a:xfrm>
                  <a:off x="7531407" y="5923222"/>
                  <a:ext cx="2578100" cy="307777"/>
                </a:xfrm>
                <a:prstGeom prst="rect">
                  <a:avLst/>
                </a:prstGeom>
                <a:noFill/>
              </p:spPr>
              <p:txBody>
                <a:bodyPr wrap="square" rtlCol="0">
                  <a:spAutoFit/>
                </a:bodyPr>
                <a:lstStyle/>
                <a:p>
                  <a:pPr algn="ctr" eaLnBrk="1" fontAlgn="auto" hangingPunct="1">
                    <a:spcBef>
                      <a:spcPts val="0"/>
                    </a:spcBef>
                    <a:spcAft>
                      <a:spcPts val="0"/>
                    </a:spcAft>
                    <a:buClr>
                      <a:srgbClr val="830051"/>
                    </a:buClr>
                    <a:defRPr/>
                  </a:pPr>
                  <a:r>
                    <a:rPr lang="en-US" sz="1400" b="1" kern="0">
                      <a:solidFill>
                        <a:srgbClr val="000000"/>
                      </a:solidFill>
                      <a:latin typeface="Arial"/>
                      <a:ea typeface="+mn-ea"/>
                    </a:rPr>
                    <a:t>Non-T2-driven inflammation</a:t>
                  </a:r>
                </a:p>
              </p:txBody>
            </p:sp>
            <p:grpSp>
              <p:nvGrpSpPr>
                <p:cNvPr id="2020" name="Group 2019">
                  <a:extLst>
                    <a:ext uri="{FF2B5EF4-FFF2-40B4-BE49-F238E27FC236}">
                      <a16:creationId xmlns:a16="http://schemas.microsoft.com/office/drawing/2014/main" id="{3FB0F693-B254-2144-9345-229F9CF1B2F7}"/>
                    </a:ext>
                  </a:extLst>
                </p:cNvPr>
                <p:cNvGrpSpPr/>
                <p:nvPr/>
              </p:nvGrpSpPr>
              <p:grpSpPr>
                <a:xfrm>
                  <a:off x="7757722" y="2683341"/>
                  <a:ext cx="794870" cy="648565"/>
                  <a:chOff x="3955180" y="2521644"/>
                  <a:chExt cx="794870" cy="648565"/>
                </a:xfrm>
              </p:grpSpPr>
              <p:sp>
                <p:nvSpPr>
                  <p:cNvPr id="2260" name="Freeform: Shape 4982">
                    <a:extLst>
                      <a:ext uri="{FF2B5EF4-FFF2-40B4-BE49-F238E27FC236}">
                        <a16:creationId xmlns:a16="http://schemas.microsoft.com/office/drawing/2014/main" id="{E4F23737-9D6E-1B4A-95D6-199148D31E63}"/>
                      </a:ext>
                    </a:extLst>
                  </p:cNvPr>
                  <p:cNvSpPr/>
                  <p:nvPr/>
                </p:nvSpPr>
                <p:spPr>
                  <a:xfrm rot="8877126">
                    <a:off x="3955180" y="2521644"/>
                    <a:ext cx="794870" cy="648565"/>
                  </a:xfrm>
                  <a:custGeom>
                    <a:avLst/>
                    <a:gdLst>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18720 h 1505499"/>
                      <a:gd name="connsiteX1" fmla="*/ 421569 w 1034979"/>
                      <a:gd name="connsiteY1" fmla="*/ 918720 h 1505499"/>
                      <a:gd name="connsiteX2" fmla="*/ 394899 w 1034979"/>
                      <a:gd name="connsiteY2" fmla="*/ 928245 h 1505499"/>
                      <a:gd name="connsiteX3" fmla="*/ 387279 w 1034979"/>
                      <a:gd name="connsiteY3" fmla="*/ 930150 h 1505499"/>
                      <a:gd name="connsiteX4" fmla="*/ 356799 w 1034979"/>
                      <a:gd name="connsiteY4" fmla="*/ 932055 h 1505499"/>
                      <a:gd name="connsiteX5" fmla="*/ 351084 w 1034979"/>
                      <a:gd name="connsiteY5" fmla="*/ 935865 h 1505499"/>
                      <a:gd name="connsiteX6" fmla="*/ 339654 w 1034979"/>
                      <a:gd name="connsiteY6" fmla="*/ 945390 h 1505499"/>
                      <a:gd name="connsiteX7" fmla="*/ 328224 w 1034979"/>
                      <a:gd name="connsiteY7" fmla="*/ 949200 h 1505499"/>
                      <a:gd name="connsiteX8" fmla="*/ 312984 w 1034979"/>
                      <a:gd name="connsiteY8" fmla="*/ 954915 h 1505499"/>
                      <a:gd name="connsiteX9" fmla="*/ 265359 w 1034979"/>
                      <a:gd name="connsiteY9" fmla="*/ 951105 h 1505499"/>
                      <a:gd name="connsiteX10" fmla="*/ 253929 w 1034979"/>
                      <a:gd name="connsiteY10" fmla="*/ 947295 h 1505499"/>
                      <a:gd name="connsiteX11" fmla="*/ 242499 w 1034979"/>
                      <a:gd name="connsiteY11" fmla="*/ 943485 h 1505499"/>
                      <a:gd name="connsiteX12" fmla="*/ 236784 w 1034979"/>
                      <a:gd name="connsiteY12" fmla="*/ 941580 h 1505499"/>
                      <a:gd name="connsiteX13" fmla="*/ 231069 w 1034979"/>
                      <a:gd name="connsiteY13" fmla="*/ 939675 h 1505499"/>
                      <a:gd name="connsiteX14" fmla="*/ 219639 w 1034979"/>
                      <a:gd name="connsiteY14" fmla="*/ 937770 h 1505499"/>
                      <a:gd name="connsiteX15" fmla="*/ 213924 w 1034979"/>
                      <a:gd name="connsiteY15" fmla="*/ 935865 h 1505499"/>
                      <a:gd name="connsiteX16" fmla="*/ 206304 w 1034979"/>
                      <a:gd name="connsiteY16" fmla="*/ 933960 h 1505499"/>
                      <a:gd name="connsiteX17" fmla="*/ 194874 w 1034979"/>
                      <a:gd name="connsiteY17" fmla="*/ 930150 h 1505499"/>
                      <a:gd name="connsiteX18" fmla="*/ 189159 w 1034979"/>
                      <a:gd name="connsiteY18" fmla="*/ 928245 h 1505499"/>
                      <a:gd name="connsiteX19" fmla="*/ 181539 w 1034979"/>
                      <a:gd name="connsiteY19" fmla="*/ 926340 h 1505499"/>
                      <a:gd name="connsiteX20" fmla="*/ 170109 w 1034979"/>
                      <a:gd name="connsiteY20" fmla="*/ 920625 h 1505499"/>
                      <a:gd name="connsiteX21" fmla="*/ 164394 w 1034979"/>
                      <a:gd name="connsiteY21" fmla="*/ 916815 h 1505499"/>
                      <a:gd name="connsiteX22" fmla="*/ 156774 w 1034979"/>
                      <a:gd name="connsiteY22" fmla="*/ 905385 h 1505499"/>
                      <a:gd name="connsiteX23" fmla="*/ 145344 w 1034979"/>
                      <a:gd name="connsiteY23" fmla="*/ 901575 h 1505499"/>
                      <a:gd name="connsiteX24" fmla="*/ 139629 w 1034979"/>
                      <a:gd name="connsiteY24" fmla="*/ 897765 h 1505499"/>
                      <a:gd name="connsiteX25" fmla="*/ 133914 w 1034979"/>
                      <a:gd name="connsiteY25" fmla="*/ 895860 h 1505499"/>
                      <a:gd name="connsiteX26" fmla="*/ 116769 w 1034979"/>
                      <a:gd name="connsiteY26" fmla="*/ 892050 h 1505499"/>
                      <a:gd name="connsiteX27" fmla="*/ 111054 w 1034979"/>
                      <a:gd name="connsiteY27" fmla="*/ 886335 h 1505499"/>
                      <a:gd name="connsiteX28" fmla="*/ 101529 w 1034979"/>
                      <a:gd name="connsiteY28" fmla="*/ 869190 h 1505499"/>
                      <a:gd name="connsiteX29" fmla="*/ 84384 w 1034979"/>
                      <a:gd name="connsiteY29" fmla="*/ 861570 h 1505499"/>
                      <a:gd name="connsiteX30" fmla="*/ 78669 w 1034979"/>
                      <a:gd name="connsiteY30" fmla="*/ 859665 h 1505499"/>
                      <a:gd name="connsiteX31" fmla="*/ 59619 w 1034979"/>
                      <a:gd name="connsiteY31" fmla="*/ 863475 h 1505499"/>
                      <a:gd name="connsiteX32" fmla="*/ 53904 w 1034979"/>
                      <a:gd name="connsiteY32" fmla="*/ 867285 h 1505499"/>
                      <a:gd name="connsiteX33" fmla="*/ 50094 w 1034979"/>
                      <a:gd name="connsiteY33" fmla="*/ 873000 h 1505499"/>
                      <a:gd name="connsiteX34" fmla="*/ 46284 w 1034979"/>
                      <a:gd name="connsiteY34" fmla="*/ 884430 h 1505499"/>
                      <a:gd name="connsiteX35" fmla="*/ 50094 w 1034979"/>
                      <a:gd name="connsiteY35" fmla="*/ 922530 h 1505499"/>
                      <a:gd name="connsiteX36" fmla="*/ 53904 w 1034979"/>
                      <a:gd name="connsiteY36" fmla="*/ 928245 h 1505499"/>
                      <a:gd name="connsiteX37" fmla="*/ 59619 w 1034979"/>
                      <a:gd name="connsiteY37" fmla="*/ 932055 h 1505499"/>
                      <a:gd name="connsiteX38" fmla="*/ 63429 w 1034979"/>
                      <a:gd name="connsiteY38" fmla="*/ 937770 h 1505499"/>
                      <a:gd name="connsiteX39" fmla="*/ 80574 w 1034979"/>
                      <a:gd name="connsiteY39" fmla="*/ 947295 h 1505499"/>
                      <a:gd name="connsiteX40" fmla="*/ 103434 w 1034979"/>
                      <a:gd name="connsiteY40" fmla="*/ 949200 h 1505499"/>
                      <a:gd name="connsiteX41" fmla="*/ 124389 w 1034979"/>
                      <a:gd name="connsiteY41" fmla="*/ 954915 h 1505499"/>
                      <a:gd name="connsiteX42" fmla="*/ 130104 w 1034979"/>
                      <a:gd name="connsiteY42" fmla="*/ 956820 h 1505499"/>
                      <a:gd name="connsiteX43" fmla="*/ 135819 w 1034979"/>
                      <a:gd name="connsiteY43" fmla="*/ 962535 h 1505499"/>
                      <a:gd name="connsiteX44" fmla="*/ 143439 w 1034979"/>
                      <a:gd name="connsiteY44" fmla="*/ 964440 h 1505499"/>
                      <a:gd name="connsiteX45" fmla="*/ 166299 w 1034979"/>
                      <a:gd name="connsiteY45" fmla="*/ 968250 h 1505499"/>
                      <a:gd name="connsiteX46" fmla="*/ 191064 w 1034979"/>
                      <a:gd name="connsiteY46" fmla="*/ 973965 h 1505499"/>
                      <a:gd name="connsiteX47" fmla="*/ 208209 w 1034979"/>
                      <a:gd name="connsiteY47" fmla="*/ 979680 h 1505499"/>
                      <a:gd name="connsiteX48" fmla="*/ 213924 w 1034979"/>
                      <a:gd name="connsiteY48" fmla="*/ 981585 h 1505499"/>
                      <a:gd name="connsiteX49" fmla="*/ 229164 w 1034979"/>
                      <a:gd name="connsiteY49" fmla="*/ 985395 h 1505499"/>
                      <a:gd name="connsiteX50" fmla="*/ 248214 w 1034979"/>
                      <a:gd name="connsiteY50" fmla="*/ 991110 h 1505499"/>
                      <a:gd name="connsiteX51" fmla="*/ 253929 w 1034979"/>
                      <a:gd name="connsiteY51" fmla="*/ 994920 h 1505499"/>
                      <a:gd name="connsiteX52" fmla="*/ 267264 w 1034979"/>
                      <a:gd name="connsiteY52" fmla="*/ 1010160 h 1505499"/>
                      <a:gd name="connsiteX53" fmla="*/ 272979 w 1034979"/>
                      <a:gd name="connsiteY53" fmla="*/ 1029210 h 1505499"/>
                      <a:gd name="connsiteX54" fmla="*/ 274884 w 1034979"/>
                      <a:gd name="connsiteY54" fmla="*/ 1034925 h 1505499"/>
                      <a:gd name="connsiteX55" fmla="*/ 276789 w 1034979"/>
                      <a:gd name="connsiteY55" fmla="*/ 1040640 h 1505499"/>
                      <a:gd name="connsiteX56" fmla="*/ 278694 w 1034979"/>
                      <a:gd name="connsiteY56" fmla="*/ 1065405 h 1505499"/>
                      <a:gd name="connsiteX57" fmla="*/ 280599 w 1034979"/>
                      <a:gd name="connsiteY57" fmla="*/ 1071120 h 1505499"/>
                      <a:gd name="connsiteX58" fmla="*/ 278694 w 1034979"/>
                      <a:gd name="connsiteY58" fmla="*/ 1090170 h 1505499"/>
                      <a:gd name="connsiteX59" fmla="*/ 276789 w 1034979"/>
                      <a:gd name="connsiteY59" fmla="*/ 1099695 h 1505499"/>
                      <a:gd name="connsiteX60" fmla="*/ 263454 w 1034979"/>
                      <a:gd name="connsiteY60" fmla="*/ 1113030 h 1505499"/>
                      <a:gd name="connsiteX61" fmla="*/ 252024 w 1034979"/>
                      <a:gd name="connsiteY61" fmla="*/ 1120650 h 1505499"/>
                      <a:gd name="connsiteX62" fmla="*/ 240594 w 1034979"/>
                      <a:gd name="connsiteY62" fmla="*/ 1124460 h 1505499"/>
                      <a:gd name="connsiteX63" fmla="*/ 126294 w 1034979"/>
                      <a:gd name="connsiteY63" fmla="*/ 1124460 h 1505499"/>
                      <a:gd name="connsiteX64" fmla="*/ 120579 w 1034979"/>
                      <a:gd name="connsiteY64" fmla="*/ 1126365 h 1505499"/>
                      <a:gd name="connsiteX65" fmla="*/ 105339 w 1034979"/>
                      <a:gd name="connsiteY65" fmla="*/ 1128270 h 1505499"/>
                      <a:gd name="connsiteX66" fmla="*/ 88194 w 1034979"/>
                      <a:gd name="connsiteY66" fmla="*/ 1133985 h 1505499"/>
                      <a:gd name="connsiteX67" fmla="*/ 82479 w 1034979"/>
                      <a:gd name="connsiteY67" fmla="*/ 1135890 h 1505499"/>
                      <a:gd name="connsiteX68" fmla="*/ 76764 w 1034979"/>
                      <a:gd name="connsiteY68" fmla="*/ 1139700 h 1505499"/>
                      <a:gd name="connsiteX69" fmla="*/ 65334 w 1034979"/>
                      <a:gd name="connsiteY69" fmla="*/ 1141605 h 1505499"/>
                      <a:gd name="connsiteX70" fmla="*/ 27234 w 1034979"/>
                      <a:gd name="connsiteY70" fmla="*/ 1143510 h 1505499"/>
                      <a:gd name="connsiteX71" fmla="*/ 15804 w 1034979"/>
                      <a:gd name="connsiteY71" fmla="*/ 1149225 h 1505499"/>
                      <a:gd name="connsiteX72" fmla="*/ 6279 w 1034979"/>
                      <a:gd name="connsiteY72" fmla="*/ 1158750 h 1505499"/>
                      <a:gd name="connsiteX73" fmla="*/ 4374 w 1034979"/>
                      <a:gd name="connsiteY73" fmla="*/ 1164465 h 1505499"/>
                      <a:gd name="connsiteX74" fmla="*/ 564 w 1034979"/>
                      <a:gd name="connsiteY74" fmla="*/ 1170180 h 1505499"/>
                      <a:gd name="connsiteX75" fmla="*/ 6279 w 1034979"/>
                      <a:gd name="connsiteY75" fmla="*/ 1202565 h 1505499"/>
                      <a:gd name="connsiteX76" fmla="*/ 11994 w 1034979"/>
                      <a:gd name="connsiteY76" fmla="*/ 1206375 h 1505499"/>
                      <a:gd name="connsiteX77" fmla="*/ 17709 w 1034979"/>
                      <a:gd name="connsiteY77" fmla="*/ 1208280 h 1505499"/>
                      <a:gd name="connsiteX78" fmla="*/ 145344 w 1034979"/>
                      <a:gd name="connsiteY78" fmla="*/ 1206375 h 1505499"/>
                      <a:gd name="connsiteX79" fmla="*/ 152964 w 1034979"/>
                      <a:gd name="connsiteY79" fmla="*/ 1204470 h 1505499"/>
                      <a:gd name="connsiteX80" fmla="*/ 303459 w 1034979"/>
                      <a:gd name="connsiteY80" fmla="*/ 1198755 h 1505499"/>
                      <a:gd name="connsiteX81" fmla="*/ 318699 w 1034979"/>
                      <a:gd name="connsiteY81" fmla="*/ 1206375 h 1505499"/>
                      <a:gd name="connsiteX82" fmla="*/ 330129 w 1034979"/>
                      <a:gd name="connsiteY82" fmla="*/ 1212090 h 1505499"/>
                      <a:gd name="connsiteX83" fmla="*/ 333939 w 1034979"/>
                      <a:gd name="connsiteY83" fmla="*/ 1217805 h 1505499"/>
                      <a:gd name="connsiteX84" fmla="*/ 339654 w 1034979"/>
                      <a:gd name="connsiteY84" fmla="*/ 1219710 h 1505499"/>
                      <a:gd name="connsiteX85" fmla="*/ 351084 w 1034979"/>
                      <a:gd name="connsiteY85" fmla="*/ 1227330 h 1505499"/>
                      <a:gd name="connsiteX86" fmla="*/ 356799 w 1034979"/>
                      <a:gd name="connsiteY86" fmla="*/ 1231140 h 1505499"/>
                      <a:gd name="connsiteX87" fmla="*/ 360609 w 1034979"/>
                      <a:gd name="connsiteY87" fmla="*/ 1236855 h 1505499"/>
                      <a:gd name="connsiteX88" fmla="*/ 366324 w 1034979"/>
                      <a:gd name="connsiteY88" fmla="*/ 1248285 h 1505499"/>
                      <a:gd name="connsiteX89" fmla="*/ 362514 w 1034979"/>
                      <a:gd name="connsiteY89" fmla="*/ 1274955 h 1505499"/>
                      <a:gd name="connsiteX90" fmla="*/ 358704 w 1034979"/>
                      <a:gd name="connsiteY90" fmla="*/ 1280670 h 1505499"/>
                      <a:gd name="connsiteX91" fmla="*/ 356799 w 1034979"/>
                      <a:gd name="connsiteY91" fmla="*/ 1286385 h 1505499"/>
                      <a:gd name="connsiteX92" fmla="*/ 352989 w 1034979"/>
                      <a:gd name="connsiteY92" fmla="*/ 1292100 h 1505499"/>
                      <a:gd name="connsiteX93" fmla="*/ 351084 w 1034979"/>
                      <a:gd name="connsiteY93" fmla="*/ 1297815 h 1505499"/>
                      <a:gd name="connsiteX94" fmla="*/ 347274 w 1034979"/>
                      <a:gd name="connsiteY94" fmla="*/ 1303530 h 1505499"/>
                      <a:gd name="connsiteX95" fmla="*/ 330129 w 1034979"/>
                      <a:gd name="connsiteY95" fmla="*/ 1370205 h 1505499"/>
                      <a:gd name="connsiteX96" fmla="*/ 328224 w 1034979"/>
                      <a:gd name="connsiteY96" fmla="*/ 1421640 h 1505499"/>
                      <a:gd name="connsiteX97" fmla="*/ 330129 w 1034979"/>
                      <a:gd name="connsiteY97" fmla="*/ 1446405 h 1505499"/>
                      <a:gd name="connsiteX98" fmla="*/ 332034 w 1034979"/>
                      <a:gd name="connsiteY98" fmla="*/ 1452120 h 1505499"/>
                      <a:gd name="connsiteX99" fmla="*/ 335844 w 1034979"/>
                      <a:gd name="connsiteY99" fmla="*/ 1455930 h 1505499"/>
                      <a:gd name="connsiteX100" fmla="*/ 364419 w 1034979"/>
                      <a:gd name="connsiteY100" fmla="*/ 1501650 h 1505499"/>
                      <a:gd name="connsiteX101" fmla="*/ 387279 w 1034979"/>
                      <a:gd name="connsiteY101" fmla="*/ 1503555 h 1505499"/>
                      <a:gd name="connsiteX102" fmla="*/ 392994 w 1034979"/>
                      <a:gd name="connsiteY102" fmla="*/ 1497840 h 1505499"/>
                      <a:gd name="connsiteX103" fmla="*/ 394899 w 1034979"/>
                      <a:gd name="connsiteY103" fmla="*/ 1486410 h 1505499"/>
                      <a:gd name="connsiteX104" fmla="*/ 396804 w 1034979"/>
                      <a:gd name="connsiteY104" fmla="*/ 1480695 h 1505499"/>
                      <a:gd name="connsiteX105" fmla="*/ 398709 w 1034979"/>
                      <a:gd name="connsiteY105" fmla="*/ 1463550 h 1505499"/>
                      <a:gd name="connsiteX106" fmla="*/ 400614 w 1034979"/>
                      <a:gd name="connsiteY106" fmla="*/ 1450215 h 1505499"/>
                      <a:gd name="connsiteX107" fmla="*/ 404424 w 1034979"/>
                      <a:gd name="connsiteY107" fmla="*/ 1393065 h 1505499"/>
                      <a:gd name="connsiteX108" fmla="*/ 410139 w 1034979"/>
                      <a:gd name="connsiteY108" fmla="*/ 1381635 h 1505499"/>
                      <a:gd name="connsiteX109" fmla="*/ 413949 w 1034979"/>
                      <a:gd name="connsiteY109" fmla="*/ 1368300 h 1505499"/>
                      <a:gd name="connsiteX110" fmla="*/ 415854 w 1034979"/>
                      <a:gd name="connsiteY110" fmla="*/ 1362585 h 1505499"/>
                      <a:gd name="connsiteX111" fmla="*/ 417759 w 1034979"/>
                      <a:gd name="connsiteY111" fmla="*/ 1349250 h 1505499"/>
                      <a:gd name="connsiteX112" fmla="*/ 421569 w 1034979"/>
                      <a:gd name="connsiteY112" fmla="*/ 1337820 h 1505499"/>
                      <a:gd name="connsiteX113" fmla="*/ 427284 w 1034979"/>
                      <a:gd name="connsiteY113" fmla="*/ 1324485 h 1505499"/>
                      <a:gd name="connsiteX114" fmla="*/ 436809 w 1034979"/>
                      <a:gd name="connsiteY114" fmla="*/ 1313055 h 1505499"/>
                      <a:gd name="connsiteX115" fmla="*/ 450144 w 1034979"/>
                      <a:gd name="connsiteY115" fmla="*/ 1297815 h 1505499"/>
                      <a:gd name="connsiteX116" fmla="*/ 457764 w 1034979"/>
                      <a:gd name="connsiteY116" fmla="*/ 1286385 h 1505499"/>
                      <a:gd name="connsiteX117" fmla="*/ 461574 w 1034979"/>
                      <a:gd name="connsiteY117" fmla="*/ 1274955 h 1505499"/>
                      <a:gd name="connsiteX118" fmla="*/ 465384 w 1034979"/>
                      <a:gd name="connsiteY118" fmla="*/ 1259715 h 1505499"/>
                      <a:gd name="connsiteX119" fmla="*/ 467289 w 1034979"/>
                      <a:gd name="connsiteY119" fmla="*/ 1254000 h 1505499"/>
                      <a:gd name="connsiteX120" fmla="*/ 507294 w 1034979"/>
                      <a:gd name="connsiteY120" fmla="*/ 1248285 h 1505499"/>
                      <a:gd name="connsiteX121" fmla="*/ 535869 w 1034979"/>
                      <a:gd name="connsiteY121" fmla="*/ 1238760 h 1505499"/>
                      <a:gd name="connsiteX122" fmla="*/ 541584 w 1034979"/>
                      <a:gd name="connsiteY122" fmla="*/ 1236855 h 1505499"/>
                      <a:gd name="connsiteX123" fmla="*/ 547299 w 1034979"/>
                      <a:gd name="connsiteY123" fmla="*/ 1234950 h 1505499"/>
                      <a:gd name="connsiteX124" fmla="*/ 554919 w 1034979"/>
                      <a:gd name="connsiteY124" fmla="*/ 1233045 h 1505499"/>
                      <a:gd name="connsiteX125" fmla="*/ 573969 w 1034979"/>
                      <a:gd name="connsiteY125" fmla="*/ 1225425 h 1505499"/>
                      <a:gd name="connsiteX126" fmla="*/ 585399 w 1034979"/>
                      <a:gd name="connsiteY126" fmla="*/ 1221615 h 1505499"/>
                      <a:gd name="connsiteX127" fmla="*/ 720654 w 1034979"/>
                      <a:gd name="connsiteY127" fmla="*/ 1305435 h 1505499"/>
                      <a:gd name="connsiteX128" fmla="*/ 733989 w 1034979"/>
                      <a:gd name="connsiteY128" fmla="*/ 1314960 h 1505499"/>
                      <a:gd name="connsiteX129" fmla="*/ 743514 w 1034979"/>
                      <a:gd name="connsiteY129" fmla="*/ 1316865 h 1505499"/>
                      <a:gd name="connsiteX130" fmla="*/ 749229 w 1034979"/>
                      <a:gd name="connsiteY130" fmla="*/ 1318770 h 1505499"/>
                      <a:gd name="connsiteX131" fmla="*/ 762564 w 1034979"/>
                      <a:gd name="connsiteY131" fmla="*/ 1324485 h 1505499"/>
                      <a:gd name="connsiteX132" fmla="*/ 777804 w 1034979"/>
                      <a:gd name="connsiteY132" fmla="*/ 1322580 h 1505499"/>
                      <a:gd name="connsiteX133" fmla="*/ 789234 w 1034979"/>
                      <a:gd name="connsiteY133" fmla="*/ 1316865 h 1505499"/>
                      <a:gd name="connsiteX134" fmla="*/ 794949 w 1034979"/>
                      <a:gd name="connsiteY134" fmla="*/ 1314960 h 1505499"/>
                      <a:gd name="connsiteX135" fmla="*/ 802569 w 1034979"/>
                      <a:gd name="connsiteY135" fmla="*/ 1297815 h 1505499"/>
                      <a:gd name="connsiteX136" fmla="*/ 800664 w 1034979"/>
                      <a:gd name="connsiteY136" fmla="*/ 1273050 h 1505499"/>
                      <a:gd name="connsiteX137" fmla="*/ 798759 w 1034979"/>
                      <a:gd name="connsiteY137" fmla="*/ 1267335 h 1505499"/>
                      <a:gd name="connsiteX138" fmla="*/ 796854 w 1034979"/>
                      <a:gd name="connsiteY138" fmla="*/ 1259715 h 1505499"/>
                      <a:gd name="connsiteX139" fmla="*/ 783519 w 1034979"/>
                      <a:gd name="connsiteY139" fmla="*/ 1242570 h 1505499"/>
                      <a:gd name="connsiteX140" fmla="*/ 773994 w 1034979"/>
                      <a:gd name="connsiteY140" fmla="*/ 1236855 h 1505499"/>
                      <a:gd name="connsiteX141" fmla="*/ 648264 w 1034979"/>
                      <a:gd name="connsiteY141" fmla="*/ 1145415 h 1505499"/>
                      <a:gd name="connsiteX142" fmla="*/ 644454 w 1034979"/>
                      <a:gd name="connsiteY142" fmla="*/ 1128270 h 1505499"/>
                      <a:gd name="connsiteX143" fmla="*/ 646359 w 1034979"/>
                      <a:gd name="connsiteY143" fmla="*/ 1120650 h 1505499"/>
                      <a:gd name="connsiteX144" fmla="*/ 650169 w 1034979"/>
                      <a:gd name="connsiteY144" fmla="*/ 1103505 h 1505499"/>
                      <a:gd name="connsiteX145" fmla="*/ 653979 w 1034979"/>
                      <a:gd name="connsiteY145" fmla="*/ 1097790 h 1505499"/>
                      <a:gd name="connsiteX146" fmla="*/ 655884 w 1034979"/>
                      <a:gd name="connsiteY146" fmla="*/ 1092075 h 1505499"/>
                      <a:gd name="connsiteX147" fmla="*/ 661599 w 1034979"/>
                      <a:gd name="connsiteY147" fmla="*/ 1090170 h 1505499"/>
                      <a:gd name="connsiteX148" fmla="*/ 671124 w 1034979"/>
                      <a:gd name="connsiteY148" fmla="*/ 1078740 h 1505499"/>
                      <a:gd name="connsiteX149" fmla="*/ 724464 w 1034979"/>
                      <a:gd name="connsiteY149" fmla="*/ 1071120 h 1505499"/>
                      <a:gd name="connsiteX150" fmla="*/ 842574 w 1034979"/>
                      <a:gd name="connsiteY150" fmla="*/ 1073025 h 1505499"/>
                      <a:gd name="connsiteX151" fmla="*/ 871149 w 1034979"/>
                      <a:gd name="connsiteY151" fmla="*/ 1074930 h 1505499"/>
                      <a:gd name="connsiteX152" fmla="*/ 899724 w 1034979"/>
                      <a:gd name="connsiteY152" fmla="*/ 1080645 h 1505499"/>
                      <a:gd name="connsiteX153" fmla="*/ 922584 w 1034979"/>
                      <a:gd name="connsiteY153" fmla="*/ 1084455 h 1505499"/>
                      <a:gd name="connsiteX154" fmla="*/ 951159 w 1034979"/>
                      <a:gd name="connsiteY154" fmla="*/ 1090170 h 1505499"/>
                      <a:gd name="connsiteX155" fmla="*/ 956874 w 1034979"/>
                      <a:gd name="connsiteY155" fmla="*/ 1090170 h 1505499"/>
                      <a:gd name="connsiteX156" fmla="*/ 1002594 w 1034979"/>
                      <a:gd name="connsiteY156" fmla="*/ 1088265 h 1505499"/>
                      <a:gd name="connsiteX157" fmla="*/ 1031169 w 1034979"/>
                      <a:gd name="connsiteY157" fmla="*/ 1080645 h 1505499"/>
                      <a:gd name="connsiteX158" fmla="*/ 1034979 w 1034979"/>
                      <a:gd name="connsiteY158" fmla="*/ 1074930 h 1505499"/>
                      <a:gd name="connsiteX159" fmla="*/ 1033074 w 1034979"/>
                      <a:gd name="connsiteY159" fmla="*/ 1055880 h 1505499"/>
                      <a:gd name="connsiteX160" fmla="*/ 1027359 w 1034979"/>
                      <a:gd name="connsiteY160" fmla="*/ 1052070 h 1505499"/>
                      <a:gd name="connsiteX161" fmla="*/ 1012119 w 1034979"/>
                      <a:gd name="connsiteY161" fmla="*/ 1050165 h 1505499"/>
                      <a:gd name="connsiteX162" fmla="*/ 1006404 w 1034979"/>
                      <a:gd name="connsiteY162" fmla="*/ 1048260 h 1505499"/>
                      <a:gd name="connsiteX163" fmla="*/ 998784 w 1034979"/>
                      <a:gd name="connsiteY163" fmla="*/ 1046355 h 1505499"/>
                      <a:gd name="connsiteX164" fmla="*/ 987354 w 1034979"/>
                      <a:gd name="connsiteY164" fmla="*/ 1038735 h 1505499"/>
                      <a:gd name="connsiteX165" fmla="*/ 975924 w 1034979"/>
                      <a:gd name="connsiteY165" fmla="*/ 1034925 h 1505499"/>
                      <a:gd name="connsiteX166" fmla="*/ 970209 w 1034979"/>
                      <a:gd name="connsiteY166" fmla="*/ 1033020 h 1505499"/>
                      <a:gd name="connsiteX167" fmla="*/ 962589 w 1034979"/>
                      <a:gd name="connsiteY167" fmla="*/ 1031115 h 1505499"/>
                      <a:gd name="connsiteX168" fmla="*/ 956874 w 1034979"/>
                      <a:gd name="connsiteY168" fmla="*/ 1029210 h 1505499"/>
                      <a:gd name="connsiteX169" fmla="*/ 935919 w 1034979"/>
                      <a:gd name="connsiteY169" fmla="*/ 1023495 h 1505499"/>
                      <a:gd name="connsiteX170" fmla="*/ 930204 w 1034979"/>
                      <a:gd name="connsiteY170" fmla="*/ 1021590 h 1505499"/>
                      <a:gd name="connsiteX171" fmla="*/ 825429 w 1034979"/>
                      <a:gd name="connsiteY171" fmla="*/ 1023495 h 1505499"/>
                      <a:gd name="connsiteX172" fmla="*/ 819714 w 1034979"/>
                      <a:gd name="connsiteY172" fmla="*/ 1025400 h 1505499"/>
                      <a:gd name="connsiteX173" fmla="*/ 730179 w 1034979"/>
                      <a:gd name="connsiteY173" fmla="*/ 1027305 h 1505499"/>
                      <a:gd name="connsiteX174" fmla="*/ 716844 w 1034979"/>
                      <a:gd name="connsiteY174" fmla="*/ 1031115 h 1505499"/>
                      <a:gd name="connsiteX175" fmla="*/ 695889 w 1034979"/>
                      <a:gd name="connsiteY175" fmla="*/ 1033020 h 1505499"/>
                      <a:gd name="connsiteX176" fmla="*/ 669219 w 1034979"/>
                      <a:gd name="connsiteY176" fmla="*/ 1034925 h 1505499"/>
                      <a:gd name="connsiteX177" fmla="*/ 669219 w 1034979"/>
                      <a:gd name="connsiteY177" fmla="*/ 1034925 h 1505499"/>
                      <a:gd name="connsiteX178" fmla="*/ 646359 w 1034979"/>
                      <a:gd name="connsiteY178" fmla="*/ 1038735 h 1505499"/>
                      <a:gd name="connsiteX179" fmla="*/ 642549 w 1034979"/>
                      <a:gd name="connsiteY179" fmla="*/ 1027305 h 1505499"/>
                      <a:gd name="connsiteX180" fmla="*/ 640644 w 1034979"/>
                      <a:gd name="connsiteY180" fmla="*/ 1021590 h 1505499"/>
                      <a:gd name="connsiteX181" fmla="*/ 642549 w 1034979"/>
                      <a:gd name="connsiteY181" fmla="*/ 1004445 h 1505499"/>
                      <a:gd name="connsiteX182" fmla="*/ 644454 w 1034979"/>
                      <a:gd name="connsiteY182" fmla="*/ 998730 h 1505499"/>
                      <a:gd name="connsiteX183" fmla="*/ 661599 w 1034979"/>
                      <a:gd name="connsiteY183" fmla="*/ 989205 h 1505499"/>
                      <a:gd name="connsiteX184" fmla="*/ 673029 w 1034979"/>
                      <a:gd name="connsiteY184" fmla="*/ 981585 h 1505499"/>
                      <a:gd name="connsiteX185" fmla="*/ 674934 w 1034979"/>
                      <a:gd name="connsiteY185" fmla="*/ 975870 h 1505499"/>
                      <a:gd name="connsiteX186" fmla="*/ 680649 w 1034979"/>
                      <a:gd name="connsiteY186" fmla="*/ 973965 h 1505499"/>
                      <a:gd name="connsiteX187" fmla="*/ 686364 w 1034979"/>
                      <a:gd name="connsiteY187" fmla="*/ 970155 h 1505499"/>
                      <a:gd name="connsiteX188" fmla="*/ 695889 w 1034979"/>
                      <a:gd name="connsiteY188" fmla="*/ 960630 h 1505499"/>
                      <a:gd name="connsiteX189" fmla="*/ 705414 w 1034979"/>
                      <a:gd name="connsiteY189" fmla="*/ 949200 h 1505499"/>
                      <a:gd name="connsiteX190" fmla="*/ 716844 w 1034979"/>
                      <a:gd name="connsiteY190" fmla="*/ 941580 h 1505499"/>
                      <a:gd name="connsiteX191" fmla="*/ 732084 w 1034979"/>
                      <a:gd name="connsiteY191" fmla="*/ 928245 h 1505499"/>
                      <a:gd name="connsiteX192" fmla="*/ 741609 w 1034979"/>
                      <a:gd name="connsiteY192" fmla="*/ 916815 h 1505499"/>
                      <a:gd name="connsiteX193" fmla="*/ 753039 w 1034979"/>
                      <a:gd name="connsiteY193" fmla="*/ 907290 h 1505499"/>
                      <a:gd name="connsiteX194" fmla="*/ 758754 w 1034979"/>
                      <a:gd name="connsiteY194" fmla="*/ 895860 h 1505499"/>
                      <a:gd name="connsiteX195" fmla="*/ 760659 w 1034979"/>
                      <a:gd name="connsiteY195" fmla="*/ 890145 h 1505499"/>
                      <a:gd name="connsiteX196" fmla="*/ 766374 w 1034979"/>
                      <a:gd name="connsiteY196" fmla="*/ 878715 h 1505499"/>
                      <a:gd name="connsiteX197" fmla="*/ 764469 w 1034979"/>
                      <a:gd name="connsiteY197" fmla="*/ 863475 h 1505499"/>
                      <a:gd name="connsiteX198" fmla="*/ 758754 w 1034979"/>
                      <a:gd name="connsiteY198" fmla="*/ 861570 h 1505499"/>
                      <a:gd name="connsiteX199" fmla="*/ 737799 w 1034979"/>
                      <a:gd name="connsiteY199" fmla="*/ 863475 h 1505499"/>
                      <a:gd name="connsiteX200" fmla="*/ 732084 w 1034979"/>
                      <a:gd name="connsiteY200" fmla="*/ 867285 h 1505499"/>
                      <a:gd name="connsiteX201" fmla="*/ 720654 w 1034979"/>
                      <a:gd name="connsiteY201" fmla="*/ 871095 h 1505499"/>
                      <a:gd name="connsiteX202" fmla="*/ 716844 w 1034979"/>
                      <a:gd name="connsiteY202" fmla="*/ 876810 h 1505499"/>
                      <a:gd name="connsiteX203" fmla="*/ 711129 w 1034979"/>
                      <a:gd name="connsiteY203" fmla="*/ 878715 h 1505499"/>
                      <a:gd name="connsiteX204" fmla="*/ 705414 w 1034979"/>
                      <a:gd name="connsiteY204" fmla="*/ 882525 h 1505499"/>
                      <a:gd name="connsiteX205" fmla="*/ 699699 w 1034979"/>
                      <a:gd name="connsiteY205" fmla="*/ 888240 h 1505499"/>
                      <a:gd name="connsiteX206" fmla="*/ 692079 w 1034979"/>
                      <a:gd name="connsiteY206" fmla="*/ 892050 h 1505499"/>
                      <a:gd name="connsiteX207" fmla="*/ 650169 w 1034979"/>
                      <a:gd name="connsiteY207" fmla="*/ 920625 h 1505499"/>
                      <a:gd name="connsiteX208" fmla="*/ 636834 w 1034979"/>
                      <a:gd name="connsiteY208" fmla="*/ 932055 h 1505499"/>
                      <a:gd name="connsiteX209" fmla="*/ 627309 w 1034979"/>
                      <a:gd name="connsiteY209" fmla="*/ 949200 h 1505499"/>
                      <a:gd name="connsiteX210" fmla="*/ 602544 w 1034979"/>
                      <a:gd name="connsiteY210" fmla="*/ 954915 h 1505499"/>
                      <a:gd name="connsiteX211" fmla="*/ 589209 w 1034979"/>
                      <a:gd name="connsiteY211" fmla="*/ 958725 h 1505499"/>
                      <a:gd name="connsiteX212" fmla="*/ 573969 w 1034979"/>
                      <a:gd name="connsiteY212" fmla="*/ 956820 h 1505499"/>
                      <a:gd name="connsiteX213" fmla="*/ 562539 w 1034979"/>
                      <a:gd name="connsiteY213" fmla="*/ 953010 h 1505499"/>
                      <a:gd name="connsiteX214" fmla="*/ 551109 w 1034979"/>
                      <a:gd name="connsiteY214" fmla="*/ 949200 h 1505499"/>
                      <a:gd name="connsiteX215" fmla="*/ 539679 w 1034979"/>
                      <a:gd name="connsiteY215" fmla="*/ 945390 h 1505499"/>
                      <a:gd name="connsiteX216" fmla="*/ 533964 w 1034979"/>
                      <a:gd name="connsiteY216" fmla="*/ 943485 h 1505499"/>
                      <a:gd name="connsiteX217" fmla="*/ 528249 w 1034979"/>
                      <a:gd name="connsiteY217" fmla="*/ 939675 h 1505499"/>
                      <a:gd name="connsiteX218" fmla="*/ 516819 w 1034979"/>
                      <a:gd name="connsiteY218" fmla="*/ 933960 h 1505499"/>
                      <a:gd name="connsiteX219" fmla="*/ 509199 w 1034979"/>
                      <a:gd name="connsiteY219" fmla="*/ 922530 h 1505499"/>
                      <a:gd name="connsiteX220" fmla="*/ 505389 w 1034979"/>
                      <a:gd name="connsiteY220" fmla="*/ 901575 h 1505499"/>
                      <a:gd name="connsiteX221" fmla="*/ 507294 w 1034979"/>
                      <a:gd name="connsiteY221" fmla="*/ 836805 h 1505499"/>
                      <a:gd name="connsiteX222" fmla="*/ 513009 w 1034979"/>
                      <a:gd name="connsiteY222" fmla="*/ 823470 h 1505499"/>
                      <a:gd name="connsiteX223" fmla="*/ 503484 w 1034979"/>
                      <a:gd name="connsiteY223" fmla="*/ 347220 h 1505499"/>
                      <a:gd name="connsiteX224" fmla="*/ 499674 w 1034979"/>
                      <a:gd name="connsiteY224" fmla="*/ 55755 h 1505499"/>
                      <a:gd name="connsiteX225" fmla="*/ 490149 w 1034979"/>
                      <a:gd name="connsiteY225" fmla="*/ 29085 h 1505499"/>
                      <a:gd name="connsiteX226" fmla="*/ 488244 w 1034979"/>
                      <a:gd name="connsiteY226" fmla="*/ 23370 h 1505499"/>
                      <a:gd name="connsiteX227" fmla="*/ 484434 w 1034979"/>
                      <a:gd name="connsiteY227" fmla="*/ 17655 h 1505499"/>
                      <a:gd name="connsiteX228" fmla="*/ 478719 w 1034979"/>
                      <a:gd name="connsiteY228" fmla="*/ 6225 h 1505499"/>
                      <a:gd name="connsiteX229" fmla="*/ 473004 w 1034979"/>
                      <a:gd name="connsiteY229" fmla="*/ 2415 h 1505499"/>
                      <a:gd name="connsiteX230" fmla="*/ 429189 w 1034979"/>
                      <a:gd name="connsiteY230" fmla="*/ 510 h 1505499"/>
                      <a:gd name="connsiteX231" fmla="*/ 421569 w 1034979"/>
                      <a:gd name="connsiteY231" fmla="*/ 11940 h 1505499"/>
                      <a:gd name="connsiteX232" fmla="*/ 417759 w 1034979"/>
                      <a:gd name="connsiteY232" fmla="*/ 17655 h 1505499"/>
                      <a:gd name="connsiteX233" fmla="*/ 419664 w 1034979"/>
                      <a:gd name="connsiteY233" fmla="*/ 50040 h 1505499"/>
                      <a:gd name="connsiteX234" fmla="*/ 423474 w 1034979"/>
                      <a:gd name="connsiteY234" fmla="*/ 61470 h 1505499"/>
                      <a:gd name="connsiteX235" fmla="*/ 425379 w 1034979"/>
                      <a:gd name="connsiteY235" fmla="*/ 67185 h 1505499"/>
                      <a:gd name="connsiteX236" fmla="*/ 425379 w 1034979"/>
                      <a:gd name="connsiteY236" fmla="*/ 72900 h 1505499"/>
                      <a:gd name="connsiteX237" fmla="*/ 429189 w 1034979"/>
                      <a:gd name="connsiteY237" fmla="*/ 227205 h 1505499"/>
                      <a:gd name="connsiteX238" fmla="*/ 440619 w 1034979"/>
                      <a:gd name="connsiteY238" fmla="*/ 410085 h 1505499"/>
                      <a:gd name="connsiteX239" fmla="*/ 425379 w 1034979"/>
                      <a:gd name="connsiteY239" fmla="*/ 707265 h 1505499"/>
                      <a:gd name="connsiteX240" fmla="*/ 417759 w 1034979"/>
                      <a:gd name="connsiteY240" fmla="*/ 834900 h 1505499"/>
                      <a:gd name="connsiteX241" fmla="*/ 413949 w 1034979"/>
                      <a:gd name="connsiteY241" fmla="*/ 852045 h 1505499"/>
                      <a:gd name="connsiteX242" fmla="*/ 417759 w 1034979"/>
                      <a:gd name="connsiteY242" fmla="*/ 873000 h 1505499"/>
                      <a:gd name="connsiteX243" fmla="*/ 421569 w 1034979"/>
                      <a:gd name="connsiteY243" fmla="*/ 878715 h 1505499"/>
                      <a:gd name="connsiteX244" fmla="*/ 425379 w 1034979"/>
                      <a:gd name="connsiteY244" fmla="*/ 890145 h 1505499"/>
                      <a:gd name="connsiteX245" fmla="*/ 423474 w 1034979"/>
                      <a:gd name="connsiteY245" fmla="*/ 916815 h 1505499"/>
                      <a:gd name="connsiteX246" fmla="*/ 417759 w 1034979"/>
                      <a:gd name="connsiteY246" fmla="*/ 918720 h 1505499"/>
                      <a:gd name="connsiteX247" fmla="*/ 412044 w 1034979"/>
                      <a:gd name="connsiteY247" fmla="*/ 922530 h 1505499"/>
                      <a:gd name="connsiteX248" fmla="*/ 421569 w 1034979"/>
                      <a:gd name="connsiteY248" fmla="*/ 918720 h 1505499"/>
                      <a:gd name="connsiteX0" fmla="*/ 421569 w 1034979"/>
                      <a:gd name="connsiteY0" fmla="*/ 918720 h 1505499"/>
                      <a:gd name="connsiteX1" fmla="*/ 421569 w 1034979"/>
                      <a:gd name="connsiteY1" fmla="*/ 918720 h 1505499"/>
                      <a:gd name="connsiteX2" fmla="*/ 394899 w 1034979"/>
                      <a:gd name="connsiteY2" fmla="*/ 928245 h 1505499"/>
                      <a:gd name="connsiteX3" fmla="*/ 387279 w 1034979"/>
                      <a:gd name="connsiteY3" fmla="*/ 930150 h 1505499"/>
                      <a:gd name="connsiteX4" fmla="*/ 356799 w 1034979"/>
                      <a:gd name="connsiteY4" fmla="*/ 932055 h 1505499"/>
                      <a:gd name="connsiteX5" fmla="*/ 351084 w 1034979"/>
                      <a:gd name="connsiteY5" fmla="*/ 935865 h 1505499"/>
                      <a:gd name="connsiteX6" fmla="*/ 339654 w 1034979"/>
                      <a:gd name="connsiteY6" fmla="*/ 945390 h 1505499"/>
                      <a:gd name="connsiteX7" fmla="*/ 328224 w 1034979"/>
                      <a:gd name="connsiteY7" fmla="*/ 949200 h 1505499"/>
                      <a:gd name="connsiteX8" fmla="*/ 312984 w 1034979"/>
                      <a:gd name="connsiteY8" fmla="*/ 954915 h 1505499"/>
                      <a:gd name="connsiteX9" fmla="*/ 265359 w 1034979"/>
                      <a:gd name="connsiteY9" fmla="*/ 951105 h 1505499"/>
                      <a:gd name="connsiteX10" fmla="*/ 253929 w 1034979"/>
                      <a:gd name="connsiteY10" fmla="*/ 947295 h 1505499"/>
                      <a:gd name="connsiteX11" fmla="*/ 242499 w 1034979"/>
                      <a:gd name="connsiteY11" fmla="*/ 943485 h 1505499"/>
                      <a:gd name="connsiteX12" fmla="*/ 236784 w 1034979"/>
                      <a:gd name="connsiteY12" fmla="*/ 941580 h 1505499"/>
                      <a:gd name="connsiteX13" fmla="*/ 231069 w 1034979"/>
                      <a:gd name="connsiteY13" fmla="*/ 939675 h 1505499"/>
                      <a:gd name="connsiteX14" fmla="*/ 219639 w 1034979"/>
                      <a:gd name="connsiteY14" fmla="*/ 937770 h 1505499"/>
                      <a:gd name="connsiteX15" fmla="*/ 213924 w 1034979"/>
                      <a:gd name="connsiteY15" fmla="*/ 935865 h 1505499"/>
                      <a:gd name="connsiteX16" fmla="*/ 206304 w 1034979"/>
                      <a:gd name="connsiteY16" fmla="*/ 933960 h 1505499"/>
                      <a:gd name="connsiteX17" fmla="*/ 194874 w 1034979"/>
                      <a:gd name="connsiteY17" fmla="*/ 930150 h 1505499"/>
                      <a:gd name="connsiteX18" fmla="*/ 189159 w 1034979"/>
                      <a:gd name="connsiteY18" fmla="*/ 928245 h 1505499"/>
                      <a:gd name="connsiteX19" fmla="*/ 181539 w 1034979"/>
                      <a:gd name="connsiteY19" fmla="*/ 926340 h 1505499"/>
                      <a:gd name="connsiteX20" fmla="*/ 170109 w 1034979"/>
                      <a:gd name="connsiteY20" fmla="*/ 920625 h 1505499"/>
                      <a:gd name="connsiteX21" fmla="*/ 164394 w 1034979"/>
                      <a:gd name="connsiteY21" fmla="*/ 916815 h 1505499"/>
                      <a:gd name="connsiteX22" fmla="*/ 156774 w 1034979"/>
                      <a:gd name="connsiteY22" fmla="*/ 905385 h 1505499"/>
                      <a:gd name="connsiteX23" fmla="*/ 145344 w 1034979"/>
                      <a:gd name="connsiteY23" fmla="*/ 901575 h 1505499"/>
                      <a:gd name="connsiteX24" fmla="*/ 139629 w 1034979"/>
                      <a:gd name="connsiteY24" fmla="*/ 897765 h 1505499"/>
                      <a:gd name="connsiteX25" fmla="*/ 133914 w 1034979"/>
                      <a:gd name="connsiteY25" fmla="*/ 895860 h 1505499"/>
                      <a:gd name="connsiteX26" fmla="*/ 116769 w 1034979"/>
                      <a:gd name="connsiteY26" fmla="*/ 892050 h 1505499"/>
                      <a:gd name="connsiteX27" fmla="*/ 111054 w 1034979"/>
                      <a:gd name="connsiteY27" fmla="*/ 886335 h 1505499"/>
                      <a:gd name="connsiteX28" fmla="*/ 101529 w 1034979"/>
                      <a:gd name="connsiteY28" fmla="*/ 869190 h 1505499"/>
                      <a:gd name="connsiteX29" fmla="*/ 84384 w 1034979"/>
                      <a:gd name="connsiteY29" fmla="*/ 861570 h 1505499"/>
                      <a:gd name="connsiteX30" fmla="*/ 78669 w 1034979"/>
                      <a:gd name="connsiteY30" fmla="*/ 859665 h 1505499"/>
                      <a:gd name="connsiteX31" fmla="*/ 59619 w 1034979"/>
                      <a:gd name="connsiteY31" fmla="*/ 863475 h 1505499"/>
                      <a:gd name="connsiteX32" fmla="*/ 53904 w 1034979"/>
                      <a:gd name="connsiteY32" fmla="*/ 867285 h 1505499"/>
                      <a:gd name="connsiteX33" fmla="*/ 50094 w 1034979"/>
                      <a:gd name="connsiteY33" fmla="*/ 873000 h 1505499"/>
                      <a:gd name="connsiteX34" fmla="*/ 46284 w 1034979"/>
                      <a:gd name="connsiteY34" fmla="*/ 884430 h 1505499"/>
                      <a:gd name="connsiteX35" fmla="*/ 50094 w 1034979"/>
                      <a:gd name="connsiteY35" fmla="*/ 922530 h 1505499"/>
                      <a:gd name="connsiteX36" fmla="*/ 53904 w 1034979"/>
                      <a:gd name="connsiteY36" fmla="*/ 928245 h 1505499"/>
                      <a:gd name="connsiteX37" fmla="*/ 59619 w 1034979"/>
                      <a:gd name="connsiteY37" fmla="*/ 932055 h 1505499"/>
                      <a:gd name="connsiteX38" fmla="*/ 63429 w 1034979"/>
                      <a:gd name="connsiteY38" fmla="*/ 937770 h 1505499"/>
                      <a:gd name="connsiteX39" fmla="*/ 80574 w 1034979"/>
                      <a:gd name="connsiteY39" fmla="*/ 947295 h 1505499"/>
                      <a:gd name="connsiteX40" fmla="*/ 103434 w 1034979"/>
                      <a:gd name="connsiteY40" fmla="*/ 949200 h 1505499"/>
                      <a:gd name="connsiteX41" fmla="*/ 124389 w 1034979"/>
                      <a:gd name="connsiteY41" fmla="*/ 954915 h 1505499"/>
                      <a:gd name="connsiteX42" fmla="*/ 130104 w 1034979"/>
                      <a:gd name="connsiteY42" fmla="*/ 956820 h 1505499"/>
                      <a:gd name="connsiteX43" fmla="*/ 135819 w 1034979"/>
                      <a:gd name="connsiteY43" fmla="*/ 962535 h 1505499"/>
                      <a:gd name="connsiteX44" fmla="*/ 143439 w 1034979"/>
                      <a:gd name="connsiteY44" fmla="*/ 964440 h 1505499"/>
                      <a:gd name="connsiteX45" fmla="*/ 166299 w 1034979"/>
                      <a:gd name="connsiteY45" fmla="*/ 968250 h 1505499"/>
                      <a:gd name="connsiteX46" fmla="*/ 191064 w 1034979"/>
                      <a:gd name="connsiteY46" fmla="*/ 973965 h 1505499"/>
                      <a:gd name="connsiteX47" fmla="*/ 208209 w 1034979"/>
                      <a:gd name="connsiteY47" fmla="*/ 979680 h 1505499"/>
                      <a:gd name="connsiteX48" fmla="*/ 213924 w 1034979"/>
                      <a:gd name="connsiteY48" fmla="*/ 981585 h 1505499"/>
                      <a:gd name="connsiteX49" fmla="*/ 229164 w 1034979"/>
                      <a:gd name="connsiteY49" fmla="*/ 985395 h 1505499"/>
                      <a:gd name="connsiteX50" fmla="*/ 248214 w 1034979"/>
                      <a:gd name="connsiteY50" fmla="*/ 991110 h 1505499"/>
                      <a:gd name="connsiteX51" fmla="*/ 253929 w 1034979"/>
                      <a:gd name="connsiteY51" fmla="*/ 994920 h 1505499"/>
                      <a:gd name="connsiteX52" fmla="*/ 267264 w 1034979"/>
                      <a:gd name="connsiteY52" fmla="*/ 1010160 h 1505499"/>
                      <a:gd name="connsiteX53" fmla="*/ 272979 w 1034979"/>
                      <a:gd name="connsiteY53" fmla="*/ 1029210 h 1505499"/>
                      <a:gd name="connsiteX54" fmla="*/ 274884 w 1034979"/>
                      <a:gd name="connsiteY54" fmla="*/ 1034925 h 1505499"/>
                      <a:gd name="connsiteX55" fmla="*/ 276789 w 1034979"/>
                      <a:gd name="connsiteY55" fmla="*/ 1040640 h 1505499"/>
                      <a:gd name="connsiteX56" fmla="*/ 278694 w 1034979"/>
                      <a:gd name="connsiteY56" fmla="*/ 1065405 h 1505499"/>
                      <a:gd name="connsiteX57" fmla="*/ 280599 w 1034979"/>
                      <a:gd name="connsiteY57" fmla="*/ 1071120 h 1505499"/>
                      <a:gd name="connsiteX58" fmla="*/ 278694 w 1034979"/>
                      <a:gd name="connsiteY58" fmla="*/ 1090170 h 1505499"/>
                      <a:gd name="connsiteX59" fmla="*/ 276789 w 1034979"/>
                      <a:gd name="connsiteY59" fmla="*/ 1099695 h 1505499"/>
                      <a:gd name="connsiteX60" fmla="*/ 263454 w 1034979"/>
                      <a:gd name="connsiteY60" fmla="*/ 1113030 h 1505499"/>
                      <a:gd name="connsiteX61" fmla="*/ 252024 w 1034979"/>
                      <a:gd name="connsiteY61" fmla="*/ 1120650 h 1505499"/>
                      <a:gd name="connsiteX62" fmla="*/ 240594 w 1034979"/>
                      <a:gd name="connsiteY62" fmla="*/ 1124460 h 1505499"/>
                      <a:gd name="connsiteX63" fmla="*/ 126294 w 1034979"/>
                      <a:gd name="connsiteY63" fmla="*/ 1124460 h 1505499"/>
                      <a:gd name="connsiteX64" fmla="*/ 120579 w 1034979"/>
                      <a:gd name="connsiteY64" fmla="*/ 1126365 h 1505499"/>
                      <a:gd name="connsiteX65" fmla="*/ 105339 w 1034979"/>
                      <a:gd name="connsiteY65" fmla="*/ 1128270 h 1505499"/>
                      <a:gd name="connsiteX66" fmla="*/ 88194 w 1034979"/>
                      <a:gd name="connsiteY66" fmla="*/ 1133985 h 1505499"/>
                      <a:gd name="connsiteX67" fmla="*/ 82479 w 1034979"/>
                      <a:gd name="connsiteY67" fmla="*/ 1135890 h 1505499"/>
                      <a:gd name="connsiteX68" fmla="*/ 76764 w 1034979"/>
                      <a:gd name="connsiteY68" fmla="*/ 1139700 h 1505499"/>
                      <a:gd name="connsiteX69" fmla="*/ 65334 w 1034979"/>
                      <a:gd name="connsiteY69" fmla="*/ 1141605 h 1505499"/>
                      <a:gd name="connsiteX70" fmla="*/ 27234 w 1034979"/>
                      <a:gd name="connsiteY70" fmla="*/ 1143510 h 1505499"/>
                      <a:gd name="connsiteX71" fmla="*/ 15804 w 1034979"/>
                      <a:gd name="connsiteY71" fmla="*/ 1149225 h 1505499"/>
                      <a:gd name="connsiteX72" fmla="*/ 6279 w 1034979"/>
                      <a:gd name="connsiteY72" fmla="*/ 1158750 h 1505499"/>
                      <a:gd name="connsiteX73" fmla="*/ 4374 w 1034979"/>
                      <a:gd name="connsiteY73" fmla="*/ 1164465 h 1505499"/>
                      <a:gd name="connsiteX74" fmla="*/ 564 w 1034979"/>
                      <a:gd name="connsiteY74" fmla="*/ 1170180 h 1505499"/>
                      <a:gd name="connsiteX75" fmla="*/ 6279 w 1034979"/>
                      <a:gd name="connsiteY75" fmla="*/ 1202565 h 1505499"/>
                      <a:gd name="connsiteX76" fmla="*/ 11994 w 1034979"/>
                      <a:gd name="connsiteY76" fmla="*/ 1206375 h 1505499"/>
                      <a:gd name="connsiteX77" fmla="*/ 17709 w 1034979"/>
                      <a:gd name="connsiteY77" fmla="*/ 1208280 h 1505499"/>
                      <a:gd name="connsiteX78" fmla="*/ 145344 w 1034979"/>
                      <a:gd name="connsiteY78" fmla="*/ 1206375 h 1505499"/>
                      <a:gd name="connsiteX79" fmla="*/ 152964 w 1034979"/>
                      <a:gd name="connsiteY79" fmla="*/ 1204470 h 1505499"/>
                      <a:gd name="connsiteX80" fmla="*/ 303459 w 1034979"/>
                      <a:gd name="connsiteY80" fmla="*/ 1198755 h 1505499"/>
                      <a:gd name="connsiteX81" fmla="*/ 318699 w 1034979"/>
                      <a:gd name="connsiteY81" fmla="*/ 1206375 h 1505499"/>
                      <a:gd name="connsiteX82" fmla="*/ 330129 w 1034979"/>
                      <a:gd name="connsiteY82" fmla="*/ 1212090 h 1505499"/>
                      <a:gd name="connsiteX83" fmla="*/ 333939 w 1034979"/>
                      <a:gd name="connsiteY83" fmla="*/ 1217805 h 1505499"/>
                      <a:gd name="connsiteX84" fmla="*/ 339654 w 1034979"/>
                      <a:gd name="connsiteY84" fmla="*/ 1219710 h 1505499"/>
                      <a:gd name="connsiteX85" fmla="*/ 351084 w 1034979"/>
                      <a:gd name="connsiteY85" fmla="*/ 1227330 h 1505499"/>
                      <a:gd name="connsiteX86" fmla="*/ 356799 w 1034979"/>
                      <a:gd name="connsiteY86" fmla="*/ 1231140 h 1505499"/>
                      <a:gd name="connsiteX87" fmla="*/ 360609 w 1034979"/>
                      <a:gd name="connsiteY87" fmla="*/ 1236855 h 1505499"/>
                      <a:gd name="connsiteX88" fmla="*/ 366324 w 1034979"/>
                      <a:gd name="connsiteY88" fmla="*/ 1248285 h 1505499"/>
                      <a:gd name="connsiteX89" fmla="*/ 362514 w 1034979"/>
                      <a:gd name="connsiteY89" fmla="*/ 1274955 h 1505499"/>
                      <a:gd name="connsiteX90" fmla="*/ 358704 w 1034979"/>
                      <a:gd name="connsiteY90" fmla="*/ 1280670 h 1505499"/>
                      <a:gd name="connsiteX91" fmla="*/ 356799 w 1034979"/>
                      <a:gd name="connsiteY91" fmla="*/ 1286385 h 1505499"/>
                      <a:gd name="connsiteX92" fmla="*/ 352989 w 1034979"/>
                      <a:gd name="connsiteY92" fmla="*/ 1292100 h 1505499"/>
                      <a:gd name="connsiteX93" fmla="*/ 351084 w 1034979"/>
                      <a:gd name="connsiteY93" fmla="*/ 1297815 h 1505499"/>
                      <a:gd name="connsiteX94" fmla="*/ 347274 w 1034979"/>
                      <a:gd name="connsiteY94" fmla="*/ 1303530 h 1505499"/>
                      <a:gd name="connsiteX95" fmla="*/ 330129 w 1034979"/>
                      <a:gd name="connsiteY95" fmla="*/ 1370205 h 1505499"/>
                      <a:gd name="connsiteX96" fmla="*/ 328224 w 1034979"/>
                      <a:gd name="connsiteY96" fmla="*/ 1421640 h 1505499"/>
                      <a:gd name="connsiteX97" fmla="*/ 330129 w 1034979"/>
                      <a:gd name="connsiteY97" fmla="*/ 1446405 h 1505499"/>
                      <a:gd name="connsiteX98" fmla="*/ 332034 w 1034979"/>
                      <a:gd name="connsiteY98" fmla="*/ 1452120 h 1505499"/>
                      <a:gd name="connsiteX99" fmla="*/ 335844 w 1034979"/>
                      <a:gd name="connsiteY99" fmla="*/ 1455930 h 1505499"/>
                      <a:gd name="connsiteX100" fmla="*/ 364419 w 1034979"/>
                      <a:gd name="connsiteY100" fmla="*/ 1501650 h 1505499"/>
                      <a:gd name="connsiteX101" fmla="*/ 387279 w 1034979"/>
                      <a:gd name="connsiteY101" fmla="*/ 1503555 h 1505499"/>
                      <a:gd name="connsiteX102" fmla="*/ 392994 w 1034979"/>
                      <a:gd name="connsiteY102" fmla="*/ 1497840 h 1505499"/>
                      <a:gd name="connsiteX103" fmla="*/ 394899 w 1034979"/>
                      <a:gd name="connsiteY103" fmla="*/ 1486410 h 1505499"/>
                      <a:gd name="connsiteX104" fmla="*/ 396804 w 1034979"/>
                      <a:gd name="connsiteY104" fmla="*/ 1480695 h 1505499"/>
                      <a:gd name="connsiteX105" fmla="*/ 398709 w 1034979"/>
                      <a:gd name="connsiteY105" fmla="*/ 1463550 h 1505499"/>
                      <a:gd name="connsiteX106" fmla="*/ 400614 w 1034979"/>
                      <a:gd name="connsiteY106" fmla="*/ 1450215 h 1505499"/>
                      <a:gd name="connsiteX107" fmla="*/ 404424 w 1034979"/>
                      <a:gd name="connsiteY107" fmla="*/ 1393065 h 1505499"/>
                      <a:gd name="connsiteX108" fmla="*/ 410139 w 1034979"/>
                      <a:gd name="connsiteY108" fmla="*/ 1381635 h 1505499"/>
                      <a:gd name="connsiteX109" fmla="*/ 413949 w 1034979"/>
                      <a:gd name="connsiteY109" fmla="*/ 1368300 h 1505499"/>
                      <a:gd name="connsiteX110" fmla="*/ 415854 w 1034979"/>
                      <a:gd name="connsiteY110" fmla="*/ 1362585 h 1505499"/>
                      <a:gd name="connsiteX111" fmla="*/ 417759 w 1034979"/>
                      <a:gd name="connsiteY111" fmla="*/ 1349250 h 1505499"/>
                      <a:gd name="connsiteX112" fmla="*/ 421569 w 1034979"/>
                      <a:gd name="connsiteY112" fmla="*/ 1337820 h 1505499"/>
                      <a:gd name="connsiteX113" fmla="*/ 427284 w 1034979"/>
                      <a:gd name="connsiteY113" fmla="*/ 1324485 h 1505499"/>
                      <a:gd name="connsiteX114" fmla="*/ 436809 w 1034979"/>
                      <a:gd name="connsiteY114" fmla="*/ 1313055 h 1505499"/>
                      <a:gd name="connsiteX115" fmla="*/ 450144 w 1034979"/>
                      <a:gd name="connsiteY115" fmla="*/ 1297815 h 1505499"/>
                      <a:gd name="connsiteX116" fmla="*/ 457764 w 1034979"/>
                      <a:gd name="connsiteY116" fmla="*/ 1286385 h 1505499"/>
                      <a:gd name="connsiteX117" fmla="*/ 461574 w 1034979"/>
                      <a:gd name="connsiteY117" fmla="*/ 1274955 h 1505499"/>
                      <a:gd name="connsiteX118" fmla="*/ 465384 w 1034979"/>
                      <a:gd name="connsiteY118" fmla="*/ 1259715 h 1505499"/>
                      <a:gd name="connsiteX119" fmla="*/ 467289 w 1034979"/>
                      <a:gd name="connsiteY119" fmla="*/ 1254000 h 1505499"/>
                      <a:gd name="connsiteX120" fmla="*/ 507294 w 1034979"/>
                      <a:gd name="connsiteY120" fmla="*/ 1248285 h 1505499"/>
                      <a:gd name="connsiteX121" fmla="*/ 535869 w 1034979"/>
                      <a:gd name="connsiteY121" fmla="*/ 1238760 h 1505499"/>
                      <a:gd name="connsiteX122" fmla="*/ 541584 w 1034979"/>
                      <a:gd name="connsiteY122" fmla="*/ 1236855 h 1505499"/>
                      <a:gd name="connsiteX123" fmla="*/ 547299 w 1034979"/>
                      <a:gd name="connsiteY123" fmla="*/ 1234950 h 1505499"/>
                      <a:gd name="connsiteX124" fmla="*/ 554919 w 1034979"/>
                      <a:gd name="connsiteY124" fmla="*/ 1233045 h 1505499"/>
                      <a:gd name="connsiteX125" fmla="*/ 573969 w 1034979"/>
                      <a:gd name="connsiteY125" fmla="*/ 1225425 h 1505499"/>
                      <a:gd name="connsiteX126" fmla="*/ 585399 w 1034979"/>
                      <a:gd name="connsiteY126" fmla="*/ 1221615 h 1505499"/>
                      <a:gd name="connsiteX127" fmla="*/ 720654 w 1034979"/>
                      <a:gd name="connsiteY127" fmla="*/ 1305435 h 1505499"/>
                      <a:gd name="connsiteX128" fmla="*/ 733989 w 1034979"/>
                      <a:gd name="connsiteY128" fmla="*/ 1314960 h 1505499"/>
                      <a:gd name="connsiteX129" fmla="*/ 743514 w 1034979"/>
                      <a:gd name="connsiteY129" fmla="*/ 1316865 h 1505499"/>
                      <a:gd name="connsiteX130" fmla="*/ 749229 w 1034979"/>
                      <a:gd name="connsiteY130" fmla="*/ 1318770 h 1505499"/>
                      <a:gd name="connsiteX131" fmla="*/ 762564 w 1034979"/>
                      <a:gd name="connsiteY131" fmla="*/ 1324485 h 1505499"/>
                      <a:gd name="connsiteX132" fmla="*/ 777804 w 1034979"/>
                      <a:gd name="connsiteY132" fmla="*/ 1322580 h 1505499"/>
                      <a:gd name="connsiteX133" fmla="*/ 789234 w 1034979"/>
                      <a:gd name="connsiteY133" fmla="*/ 1316865 h 1505499"/>
                      <a:gd name="connsiteX134" fmla="*/ 794949 w 1034979"/>
                      <a:gd name="connsiteY134" fmla="*/ 1314960 h 1505499"/>
                      <a:gd name="connsiteX135" fmla="*/ 802569 w 1034979"/>
                      <a:gd name="connsiteY135" fmla="*/ 1297815 h 1505499"/>
                      <a:gd name="connsiteX136" fmla="*/ 800664 w 1034979"/>
                      <a:gd name="connsiteY136" fmla="*/ 1273050 h 1505499"/>
                      <a:gd name="connsiteX137" fmla="*/ 798759 w 1034979"/>
                      <a:gd name="connsiteY137" fmla="*/ 1267335 h 1505499"/>
                      <a:gd name="connsiteX138" fmla="*/ 796854 w 1034979"/>
                      <a:gd name="connsiteY138" fmla="*/ 1259715 h 1505499"/>
                      <a:gd name="connsiteX139" fmla="*/ 783519 w 1034979"/>
                      <a:gd name="connsiteY139" fmla="*/ 1242570 h 1505499"/>
                      <a:gd name="connsiteX140" fmla="*/ 773994 w 1034979"/>
                      <a:gd name="connsiteY140" fmla="*/ 1236855 h 1505499"/>
                      <a:gd name="connsiteX141" fmla="*/ 648264 w 1034979"/>
                      <a:gd name="connsiteY141" fmla="*/ 1145415 h 1505499"/>
                      <a:gd name="connsiteX142" fmla="*/ 644454 w 1034979"/>
                      <a:gd name="connsiteY142" fmla="*/ 1128270 h 1505499"/>
                      <a:gd name="connsiteX143" fmla="*/ 646359 w 1034979"/>
                      <a:gd name="connsiteY143" fmla="*/ 1120650 h 1505499"/>
                      <a:gd name="connsiteX144" fmla="*/ 650169 w 1034979"/>
                      <a:gd name="connsiteY144" fmla="*/ 1103505 h 1505499"/>
                      <a:gd name="connsiteX145" fmla="*/ 653979 w 1034979"/>
                      <a:gd name="connsiteY145" fmla="*/ 1097790 h 1505499"/>
                      <a:gd name="connsiteX146" fmla="*/ 655884 w 1034979"/>
                      <a:gd name="connsiteY146" fmla="*/ 1092075 h 1505499"/>
                      <a:gd name="connsiteX147" fmla="*/ 661599 w 1034979"/>
                      <a:gd name="connsiteY147" fmla="*/ 1090170 h 1505499"/>
                      <a:gd name="connsiteX148" fmla="*/ 671124 w 1034979"/>
                      <a:gd name="connsiteY148" fmla="*/ 1078740 h 1505499"/>
                      <a:gd name="connsiteX149" fmla="*/ 724464 w 1034979"/>
                      <a:gd name="connsiteY149" fmla="*/ 1071120 h 1505499"/>
                      <a:gd name="connsiteX150" fmla="*/ 842574 w 1034979"/>
                      <a:gd name="connsiteY150" fmla="*/ 1073025 h 1505499"/>
                      <a:gd name="connsiteX151" fmla="*/ 871149 w 1034979"/>
                      <a:gd name="connsiteY151" fmla="*/ 1074930 h 1505499"/>
                      <a:gd name="connsiteX152" fmla="*/ 899724 w 1034979"/>
                      <a:gd name="connsiteY152" fmla="*/ 1080645 h 1505499"/>
                      <a:gd name="connsiteX153" fmla="*/ 922584 w 1034979"/>
                      <a:gd name="connsiteY153" fmla="*/ 1084455 h 1505499"/>
                      <a:gd name="connsiteX154" fmla="*/ 951159 w 1034979"/>
                      <a:gd name="connsiteY154" fmla="*/ 1090170 h 1505499"/>
                      <a:gd name="connsiteX155" fmla="*/ 956874 w 1034979"/>
                      <a:gd name="connsiteY155" fmla="*/ 1090170 h 1505499"/>
                      <a:gd name="connsiteX156" fmla="*/ 1002594 w 1034979"/>
                      <a:gd name="connsiteY156" fmla="*/ 1088265 h 1505499"/>
                      <a:gd name="connsiteX157" fmla="*/ 1031169 w 1034979"/>
                      <a:gd name="connsiteY157" fmla="*/ 1080645 h 1505499"/>
                      <a:gd name="connsiteX158" fmla="*/ 1034979 w 1034979"/>
                      <a:gd name="connsiteY158" fmla="*/ 1074930 h 1505499"/>
                      <a:gd name="connsiteX159" fmla="*/ 1033074 w 1034979"/>
                      <a:gd name="connsiteY159" fmla="*/ 1055880 h 1505499"/>
                      <a:gd name="connsiteX160" fmla="*/ 1027359 w 1034979"/>
                      <a:gd name="connsiteY160" fmla="*/ 1052070 h 1505499"/>
                      <a:gd name="connsiteX161" fmla="*/ 1012119 w 1034979"/>
                      <a:gd name="connsiteY161" fmla="*/ 1050165 h 1505499"/>
                      <a:gd name="connsiteX162" fmla="*/ 1006404 w 1034979"/>
                      <a:gd name="connsiteY162" fmla="*/ 1048260 h 1505499"/>
                      <a:gd name="connsiteX163" fmla="*/ 998784 w 1034979"/>
                      <a:gd name="connsiteY163" fmla="*/ 1046355 h 1505499"/>
                      <a:gd name="connsiteX164" fmla="*/ 987354 w 1034979"/>
                      <a:gd name="connsiteY164" fmla="*/ 1038735 h 1505499"/>
                      <a:gd name="connsiteX165" fmla="*/ 975924 w 1034979"/>
                      <a:gd name="connsiteY165" fmla="*/ 1034925 h 1505499"/>
                      <a:gd name="connsiteX166" fmla="*/ 970209 w 1034979"/>
                      <a:gd name="connsiteY166" fmla="*/ 1033020 h 1505499"/>
                      <a:gd name="connsiteX167" fmla="*/ 962589 w 1034979"/>
                      <a:gd name="connsiteY167" fmla="*/ 1031115 h 1505499"/>
                      <a:gd name="connsiteX168" fmla="*/ 956874 w 1034979"/>
                      <a:gd name="connsiteY168" fmla="*/ 1029210 h 1505499"/>
                      <a:gd name="connsiteX169" fmla="*/ 935919 w 1034979"/>
                      <a:gd name="connsiteY169" fmla="*/ 1023495 h 1505499"/>
                      <a:gd name="connsiteX170" fmla="*/ 930204 w 1034979"/>
                      <a:gd name="connsiteY170" fmla="*/ 1021590 h 1505499"/>
                      <a:gd name="connsiteX171" fmla="*/ 825429 w 1034979"/>
                      <a:gd name="connsiteY171" fmla="*/ 1023495 h 1505499"/>
                      <a:gd name="connsiteX172" fmla="*/ 819714 w 1034979"/>
                      <a:gd name="connsiteY172" fmla="*/ 1025400 h 1505499"/>
                      <a:gd name="connsiteX173" fmla="*/ 730179 w 1034979"/>
                      <a:gd name="connsiteY173" fmla="*/ 1027305 h 1505499"/>
                      <a:gd name="connsiteX174" fmla="*/ 716844 w 1034979"/>
                      <a:gd name="connsiteY174" fmla="*/ 1031115 h 1505499"/>
                      <a:gd name="connsiteX175" fmla="*/ 695889 w 1034979"/>
                      <a:gd name="connsiteY175" fmla="*/ 1033020 h 1505499"/>
                      <a:gd name="connsiteX176" fmla="*/ 669219 w 1034979"/>
                      <a:gd name="connsiteY176" fmla="*/ 1034925 h 1505499"/>
                      <a:gd name="connsiteX177" fmla="*/ 669219 w 1034979"/>
                      <a:gd name="connsiteY177" fmla="*/ 1034925 h 1505499"/>
                      <a:gd name="connsiteX178" fmla="*/ 646359 w 1034979"/>
                      <a:gd name="connsiteY178" fmla="*/ 1038735 h 1505499"/>
                      <a:gd name="connsiteX179" fmla="*/ 642549 w 1034979"/>
                      <a:gd name="connsiteY179" fmla="*/ 1027305 h 1505499"/>
                      <a:gd name="connsiteX180" fmla="*/ 640644 w 1034979"/>
                      <a:gd name="connsiteY180" fmla="*/ 1021590 h 1505499"/>
                      <a:gd name="connsiteX181" fmla="*/ 642549 w 1034979"/>
                      <a:gd name="connsiteY181" fmla="*/ 1004445 h 1505499"/>
                      <a:gd name="connsiteX182" fmla="*/ 644454 w 1034979"/>
                      <a:gd name="connsiteY182" fmla="*/ 998730 h 1505499"/>
                      <a:gd name="connsiteX183" fmla="*/ 661599 w 1034979"/>
                      <a:gd name="connsiteY183" fmla="*/ 989205 h 1505499"/>
                      <a:gd name="connsiteX184" fmla="*/ 673029 w 1034979"/>
                      <a:gd name="connsiteY184" fmla="*/ 981585 h 1505499"/>
                      <a:gd name="connsiteX185" fmla="*/ 674934 w 1034979"/>
                      <a:gd name="connsiteY185" fmla="*/ 975870 h 1505499"/>
                      <a:gd name="connsiteX186" fmla="*/ 680649 w 1034979"/>
                      <a:gd name="connsiteY186" fmla="*/ 973965 h 1505499"/>
                      <a:gd name="connsiteX187" fmla="*/ 686364 w 1034979"/>
                      <a:gd name="connsiteY187" fmla="*/ 970155 h 1505499"/>
                      <a:gd name="connsiteX188" fmla="*/ 695889 w 1034979"/>
                      <a:gd name="connsiteY188" fmla="*/ 960630 h 1505499"/>
                      <a:gd name="connsiteX189" fmla="*/ 705414 w 1034979"/>
                      <a:gd name="connsiteY189" fmla="*/ 949200 h 1505499"/>
                      <a:gd name="connsiteX190" fmla="*/ 716844 w 1034979"/>
                      <a:gd name="connsiteY190" fmla="*/ 941580 h 1505499"/>
                      <a:gd name="connsiteX191" fmla="*/ 732084 w 1034979"/>
                      <a:gd name="connsiteY191" fmla="*/ 928245 h 1505499"/>
                      <a:gd name="connsiteX192" fmla="*/ 741609 w 1034979"/>
                      <a:gd name="connsiteY192" fmla="*/ 916815 h 1505499"/>
                      <a:gd name="connsiteX193" fmla="*/ 753039 w 1034979"/>
                      <a:gd name="connsiteY193" fmla="*/ 907290 h 1505499"/>
                      <a:gd name="connsiteX194" fmla="*/ 758754 w 1034979"/>
                      <a:gd name="connsiteY194" fmla="*/ 895860 h 1505499"/>
                      <a:gd name="connsiteX195" fmla="*/ 760659 w 1034979"/>
                      <a:gd name="connsiteY195" fmla="*/ 890145 h 1505499"/>
                      <a:gd name="connsiteX196" fmla="*/ 766374 w 1034979"/>
                      <a:gd name="connsiteY196" fmla="*/ 878715 h 1505499"/>
                      <a:gd name="connsiteX197" fmla="*/ 764469 w 1034979"/>
                      <a:gd name="connsiteY197" fmla="*/ 863475 h 1505499"/>
                      <a:gd name="connsiteX198" fmla="*/ 758754 w 1034979"/>
                      <a:gd name="connsiteY198" fmla="*/ 861570 h 1505499"/>
                      <a:gd name="connsiteX199" fmla="*/ 737799 w 1034979"/>
                      <a:gd name="connsiteY199" fmla="*/ 863475 h 1505499"/>
                      <a:gd name="connsiteX200" fmla="*/ 732084 w 1034979"/>
                      <a:gd name="connsiteY200" fmla="*/ 867285 h 1505499"/>
                      <a:gd name="connsiteX201" fmla="*/ 720654 w 1034979"/>
                      <a:gd name="connsiteY201" fmla="*/ 871095 h 1505499"/>
                      <a:gd name="connsiteX202" fmla="*/ 716844 w 1034979"/>
                      <a:gd name="connsiteY202" fmla="*/ 876810 h 1505499"/>
                      <a:gd name="connsiteX203" fmla="*/ 711129 w 1034979"/>
                      <a:gd name="connsiteY203" fmla="*/ 878715 h 1505499"/>
                      <a:gd name="connsiteX204" fmla="*/ 705414 w 1034979"/>
                      <a:gd name="connsiteY204" fmla="*/ 882525 h 1505499"/>
                      <a:gd name="connsiteX205" fmla="*/ 699699 w 1034979"/>
                      <a:gd name="connsiteY205" fmla="*/ 888240 h 1505499"/>
                      <a:gd name="connsiteX206" fmla="*/ 692079 w 1034979"/>
                      <a:gd name="connsiteY206" fmla="*/ 892050 h 1505499"/>
                      <a:gd name="connsiteX207" fmla="*/ 650169 w 1034979"/>
                      <a:gd name="connsiteY207" fmla="*/ 920625 h 1505499"/>
                      <a:gd name="connsiteX208" fmla="*/ 636834 w 1034979"/>
                      <a:gd name="connsiteY208" fmla="*/ 932055 h 1505499"/>
                      <a:gd name="connsiteX209" fmla="*/ 627309 w 1034979"/>
                      <a:gd name="connsiteY209" fmla="*/ 949200 h 1505499"/>
                      <a:gd name="connsiteX210" fmla="*/ 602544 w 1034979"/>
                      <a:gd name="connsiteY210" fmla="*/ 954915 h 1505499"/>
                      <a:gd name="connsiteX211" fmla="*/ 589209 w 1034979"/>
                      <a:gd name="connsiteY211" fmla="*/ 958725 h 1505499"/>
                      <a:gd name="connsiteX212" fmla="*/ 573969 w 1034979"/>
                      <a:gd name="connsiteY212" fmla="*/ 956820 h 1505499"/>
                      <a:gd name="connsiteX213" fmla="*/ 562539 w 1034979"/>
                      <a:gd name="connsiteY213" fmla="*/ 953010 h 1505499"/>
                      <a:gd name="connsiteX214" fmla="*/ 551109 w 1034979"/>
                      <a:gd name="connsiteY214" fmla="*/ 949200 h 1505499"/>
                      <a:gd name="connsiteX215" fmla="*/ 539679 w 1034979"/>
                      <a:gd name="connsiteY215" fmla="*/ 945390 h 1505499"/>
                      <a:gd name="connsiteX216" fmla="*/ 533964 w 1034979"/>
                      <a:gd name="connsiteY216" fmla="*/ 943485 h 1505499"/>
                      <a:gd name="connsiteX217" fmla="*/ 528249 w 1034979"/>
                      <a:gd name="connsiteY217" fmla="*/ 939675 h 1505499"/>
                      <a:gd name="connsiteX218" fmla="*/ 516819 w 1034979"/>
                      <a:gd name="connsiteY218" fmla="*/ 933960 h 1505499"/>
                      <a:gd name="connsiteX219" fmla="*/ 509199 w 1034979"/>
                      <a:gd name="connsiteY219" fmla="*/ 922530 h 1505499"/>
                      <a:gd name="connsiteX220" fmla="*/ 505389 w 1034979"/>
                      <a:gd name="connsiteY220" fmla="*/ 901575 h 1505499"/>
                      <a:gd name="connsiteX221" fmla="*/ 507294 w 1034979"/>
                      <a:gd name="connsiteY221" fmla="*/ 836805 h 1505499"/>
                      <a:gd name="connsiteX222" fmla="*/ 513009 w 1034979"/>
                      <a:gd name="connsiteY222" fmla="*/ 823470 h 1505499"/>
                      <a:gd name="connsiteX223" fmla="*/ 503484 w 1034979"/>
                      <a:gd name="connsiteY223" fmla="*/ 347220 h 1505499"/>
                      <a:gd name="connsiteX224" fmla="*/ 499674 w 1034979"/>
                      <a:gd name="connsiteY224" fmla="*/ 55755 h 1505499"/>
                      <a:gd name="connsiteX225" fmla="*/ 490149 w 1034979"/>
                      <a:gd name="connsiteY225" fmla="*/ 29085 h 1505499"/>
                      <a:gd name="connsiteX226" fmla="*/ 488244 w 1034979"/>
                      <a:gd name="connsiteY226" fmla="*/ 23370 h 1505499"/>
                      <a:gd name="connsiteX227" fmla="*/ 484434 w 1034979"/>
                      <a:gd name="connsiteY227" fmla="*/ 17655 h 1505499"/>
                      <a:gd name="connsiteX228" fmla="*/ 478719 w 1034979"/>
                      <a:gd name="connsiteY228" fmla="*/ 6225 h 1505499"/>
                      <a:gd name="connsiteX229" fmla="*/ 473004 w 1034979"/>
                      <a:gd name="connsiteY229" fmla="*/ 2415 h 1505499"/>
                      <a:gd name="connsiteX230" fmla="*/ 429189 w 1034979"/>
                      <a:gd name="connsiteY230" fmla="*/ 510 h 1505499"/>
                      <a:gd name="connsiteX231" fmla="*/ 421569 w 1034979"/>
                      <a:gd name="connsiteY231" fmla="*/ 11940 h 1505499"/>
                      <a:gd name="connsiteX232" fmla="*/ 417759 w 1034979"/>
                      <a:gd name="connsiteY232" fmla="*/ 17655 h 1505499"/>
                      <a:gd name="connsiteX233" fmla="*/ 419664 w 1034979"/>
                      <a:gd name="connsiteY233" fmla="*/ 50040 h 1505499"/>
                      <a:gd name="connsiteX234" fmla="*/ 423474 w 1034979"/>
                      <a:gd name="connsiteY234" fmla="*/ 61470 h 1505499"/>
                      <a:gd name="connsiteX235" fmla="*/ 425379 w 1034979"/>
                      <a:gd name="connsiteY235" fmla="*/ 67185 h 1505499"/>
                      <a:gd name="connsiteX236" fmla="*/ 425379 w 1034979"/>
                      <a:gd name="connsiteY236" fmla="*/ 72900 h 1505499"/>
                      <a:gd name="connsiteX237" fmla="*/ 429189 w 1034979"/>
                      <a:gd name="connsiteY237" fmla="*/ 227205 h 1505499"/>
                      <a:gd name="connsiteX238" fmla="*/ 440619 w 1034979"/>
                      <a:gd name="connsiteY238" fmla="*/ 410085 h 1505499"/>
                      <a:gd name="connsiteX239" fmla="*/ 425379 w 1034979"/>
                      <a:gd name="connsiteY239" fmla="*/ 707265 h 1505499"/>
                      <a:gd name="connsiteX240" fmla="*/ 417759 w 1034979"/>
                      <a:gd name="connsiteY240" fmla="*/ 834900 h 1505499"/>
                      <a:gd name="connsiteX241" fmla="*/ 413949 w 1034979"/>
                      <a:gd name="connsiteY241" fmla="*/ 852045 h 1505499"/>
                      <a:gd name="connsiteX242" fmla="*/ 417759 w 1034979"/>
                      <a:gd name="connsiteY242" fmla="*/ 873000 h 1505499"/>
                      <a:gd name="connsiteX243" fmla="*/ 421569 w 1034979"/>
                      <a:gd name="connsiteY243" fmla="*/ 878715 h 1505499"/>
                      <a:gd name="connsiteX244" fmla="*/ 425379 w 1034979"/>
                      <a:gd name="connsiteY244" fmla="*/ 890145 h 1505499"/>
                      <a:gd name="connsiteX245" fmla="*/ 423474 w 1034979"/>
                      <a:gd name="connsiteY245" fmla="*/ 916815 h 1505499"/>
                      <a:gd name="connsiteX246" fmla="*/ 417759 w 1034979"/>
                      <a:gd name="connsiteY246" fmla="*/ 918720 h 1505499"/>
                      <a:gd name="connsiteX247" fmla="*/ 412044 w 1034979"/>
                      <a:gd name="connsiteY247" fmla="*/ 922530 h 1505499"/>
                      <a:gd name="connsiteX248" fmla="*/ 421569 w 1034979"/>
                      <a:gd name="connsiteY248" fmla="*/ 918720 h 150549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21569 w 1034979"/>
                      <a:gd name="connsiteY230" fmla="*/ 11580 h 1505139"/>
                      <a:gd name="connsiteX231" fmla="*/ 417759 w 1034979"/>
                      <a:gd name="connsiteY231" fmla="*/ 17295 h 1505139"/>
                      <a:gd name="connsiteX232" fmla="*/ 419664 w 1034979"/>
                      <a:gd name="connsiteY232" fmla="*/ 49680 h 1505139"/>
                      <a:gd name="connsiteX233" fmla="*/ 423474 w 1034979"/>
                      <a:gd name="connsiteY233" fmla="*/ 61110 h 1505139"/>
                      <a:gd name="connsiteX234" fmla="*/ 425379 w 1034979"/>
                      <a:gd name="connsiteY234" fmla="*/ 66825 h 1505139"/>
                      <a:gd name="connsiteX235" fmla="*/ 425379 w 1034979"/>
                      <a:gd name="connsiteY235" fmla="*/ 72540 h 1505139"/>
                      <a:gd name="connsiteX236" fmla="*/ 429189 w 1034979"/>
                      <a:gd name="connsiteY236" fmla="*/ 226845 h 1505139"/>
                      <a:gd name="connsiteX237" fmla="*/ 440619 w 1034979"/>
                      <a:gd name="connsiteY237" fmla="*/ 409725 h 1505139"/>
                      <a:gd name="connsiteX238" fmla="*/ 425379 w 1034979"/>
                      <a:gd name="connsiteY238" fmla="*/ 706905 h 1505139"/>
                      <a:gd name="connsiteX239" fmla="*/ 417759 w 1034979"/>
                      <a:gd name="connsiteY239" fmla="*/ 834540 h 1505139"/>
                      <a:gd name="connsiteX240" fmla="*/ 413949 w 1034979"/>
                      <a:gd name="connsiteY240" fmla="*/ 851685 h 1505139"/>
                      <a:gd name="connsiteX241" fmla="*/ 417759 w 1034979"/>
                      <a:gd name="connsiteY241" fmla="*/ 872640 h 1505139"/>
                      <a:gd name="connsiteX242" fmla="*/ 421569 w 1034979"/>
                      <a:gd name="connsiteY242" fmla="*/ 878355 h 1505139"/>
                      <a:gd name="connsiteX243" fmla="*/ 425379 w 1034979"/>
                      <a:gd name="connsiteY243" fmla="*/ 889785 h 1505139"/>
                      <a:gd name="connsiteX244" fmla="*/ 423474 w 1034979"/>
                      <a:gd name="connsiteY244" fmla="*/ 916455 h 1505139"/>
                      <a:gd name="connsiteX245" fmla="*/ 417759 w 1034979"/>
                      <a:gd name="connsiteY245" fmla="*/ 918360 h 1505139"/>
                      <a:gd name="connsiteX246" fmla="*/ 412044 w 1034979"/>
                      <a:gd name="connsiteY246" fmla="*/ 922170 h 1505139"/>
                      <a:gd name="connsiteX247" fmla="*/ 421569 w 1034979"/>
                      <a:gd name="connsiteY247"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21569 w 1034979"/>
                      <a:gd name="connsiteY230" fmla="*/ 11580 h 1505139"/>
                      <a:gd name="connsiteX231" fmla="*/ 419664 w 1034979"/>
                      <a:gd name="connsiteY231" fmla="*/ 49680 h 1505139"/>
                      <a:gd name="connsiteX232" fmla="*/ 423474 w 1034979"/>
                      <a:gd name="connsiteY232" fmla="*/ 61110 h 1505139"/>
                      <a:gd name="connsiteX233" fmla="*/ 425379 w 1034979"/>
                      <a:gd name="connsiteY233" fmla="*/ 66825 h 1505139"/>
                      <a:gd name="connsiteX234" fmla="*/ 425379 w 1034979"/>
                      <a:gd name="connsiteY234" fmla="*/ 72540 h 1505139"/>
                      <a:gd name="connsiteX235" fmla="*/ 429189 w 1034979"/>
                      <a:gd name="connsiteY235" fmla="*/ 226845 h 1505139"/>
                      <a:gd name="connsiteX236" fmla="*/ 440619 w 1034979"/>
                      <a:gd name="connsiteY236" fmla="*/ 409725 h 1505139"/>
                      <a:gd name="connsiteX237" fmla="*/ 425379 w 1034979"/>
                      <a:gd name="connsiteY237" fmla="*/ 706905 h 1505139"/>
                      <a:gd name="connsiteX238" fmla="*/ 417759 w 1034979"/>
                      <a:gd name="connsiteY238" fmla="*/ 834540 h 1505139"/>
                      <a:gd name="connsiteX239" fmla="*/ 413949 w 1034979"/>
                      <a:gd name="connsiteY239" fmla="*/ 851685 h 1505139"/>
                      <a:gd name="connsiteX240" fmla="*/ 417759 w 1034979"/>
                      <a:gd name="connsiteY240" fmla="*/ 872640 h 1505139"/>
                      <a:gd name="connsiteX241" fmla="*/ 421569 w 1034979"/>
                      <a:gd name="connsiteY241" fmla="*/ 878355 h 1505139"/>
                      <a:gd name="connsiteX242" fmla="*/ 425379 w 1034979"/>
                      <a:gd name="connsiteY242" fmla="*/ 889785 h 1505139"/>
                      <a:gd name="connsiteX243" fmla="*/ 423474 w 1034979"/>
                      <a:gd name="connsiteY243" fmla="*/ 916455 h 1505139"/>
                      <a:gd name="connsiteX244" fmla="*/ 417759 w 1034979"/>
                      <a:gd name="connsiteY244" fmla="*/ 918360 h 1505139"/>
                      <a:gd name="connsiteX245" fmla="*/ 412044 w 1034979"/>
                      <a:gd name="connsiteY245" fmla="*/ 922170 h 1505139"/>
                      <a:gd name="connsiteX246" fmla="*/ 421569 w 1034979"/>
                      <a:gd name="connsiteY246"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21569 w 1034979"/>
                      <a:gd name="connsiteY230" fmla="*/ 11580 h 1505139"/>
                      <a:gd name="connsiteX231" fmla="*/ 419664 w 1034979"/>
                      <a:gd name="connsiteY231" fmla="*/ 49680 h 1505139"/>
                      <a:gd name="connsiteX232" fmla="*/ 423474 w 1034979"/>
                      <a:gd name="connsiteY232" fmla="*/ 61110 h 1505139"/>
                      <a:gd name="connsiteX233" fmla="*/ 425379 w 1034979"/>
                      <a:gd name="connsiteY233" fmla="*/ 66825 h 1505139"/>
                      <a:gd name="connsiteX234" fmla="*/ 425379 w 1034979"/>
                      <a:gd name="connsiteY234" fmla="*/ 72540 h 1505139"/>
                      <a:gd name="connsiteX235" fmla="*/ 429189 w 1034979"/>
                      <a:gd name="connsiteY235" fmla="*/ 226845 h 1505139"/>
                      <a:gd name="connsiteX236" fmla="*/ 440619 w 1034979"/>
                      <a:gd name="connsiteY236" fmla="*/ 409725 h 1505139"/>
                      <a:gd name="connsiteX237" fmla="*/ 425379 w 1034979"/>
                      <a:gd name="connsiteY237" fmla="*/ 706905 h 1505139"/>
                      <a:gd name="connsiteX238" fmla="*/ 417759 w 1034979"/>
                      <a:gd name="connsiteY238" fmla="*/ 834540 h 1505139"/>
                      <a:gd name="connsiteX239" fmla="*/ 413949 w 1034979"/>
                      <a:gd name="connsiteY239" fmla="*/ 851685 h 1505139"/>
                      <a:gd name="connsiteX240" fmla="*/ 417759 w 1034979"/>
                      <a:gd name="connsiteY240" fmla="*/ 872640 h 1505139"/>
                      <a:gd name="connsiteX241" fmla="*/ 421569 w 1034979"/>
                      <a:gd name="connsiteY241" fmla="*/ 878355 h 1505139"/>
                      <a:gd name="connsiteX242" fmla="*/ 425379 w 1034979"/>
                      <a:gd name="connsiteY242" fmla="*/ 889785 h 1505139"/>
                      <a:gd name="connsiteX243" fmla="*/ 423474 w 1034979"/>
                      <a:gd name="connsiteY243" fmla="*/ 916455 h 1505139"/>
                      <a:gd name="connsiteX244" fmla="*/ 417759 w 1034979"/>
                      <a:gd name="connsiteY244" fmla="*/ 918360 h 1505139"/>
                      <a:gd name="connsiteX245" fmla="*/ 412044 w 1034979"/>
                      <a:gd name="connsiteY245" fmla="*/ 922170 h 1505139"/>
                      <a:gd name="connsiteX246" fmla="*/ 421569 w 1034979"/>
                      <a:gd name="connsiteY246"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19664 w 1034979"/>
                      <a:gd name="connsiteY230" fmla="*/ 49680 h 1505139"/>
                      <a:gd name="connsiteX231" fmla="*/ 423474 w 1034979"/>
                      <a:gd name="connsiteY231" fmla="*/ 61110 h 1505139"/>
                      <a:gd name="connsiteX232" fmla="*/ 425379 w 1034979"/>
                      <a:gd name="connsiteY232" fmla="*/ 66825 h 1505139"/>
                      <a:gd name="connsiteX233" fmla="*/ 425379 w 1034979"/>
                      <a:gd name="connsiteY233" fmla="*/ 72540 h 1505139"/>
                      <a:gd name="connsiteX234" fmla="*/ 429189 w 1034979"/>
                      <a:gd name="connsiteY234" fmla="*/ 226845 h 1505139"/>
                      <a:gd name="connsiteX235" fmla="*/ 440619 w 1034979"/>
                      <a:gd name="connsiteY235" fmla="*/ 409725 h 1505139"/>
                      <a:gd name="connsiteX236" fmla="*/ 425379 w 1034979"/>
                      <a:gd name="connsiteY236" fmla="*/ 706905 h 1505139"/>
                      <a:gd name="connsiteX237" fmla="*/ 417759 w 1034979"/>
                      <a:gd name="connsiteY237" fmla="*/ 834540 h 1505139"/>
                      <a:gd name="connsiteX238" fmla="*/ 413949 w 1034979"/>
                      <a:gd name="connsiteY238" fmla="*/ 851685 h 1505139"/>
                      <a:gd name="connsiteX239" fmla="*/ 417759 w 1034979"/>
                      <a:gd name="connsiteY239" fmla="*/ 872640 h 1505139"/>
                      <a:gd name="connsiteX240" fmla="*/ 421569 w 1034979"/>
                      <a:gd name="connsiteY240" fmla="*/ 878355 h 1505139"/>
                      <a:gd name="connsiteX241" fmla="*/ 425379 w 1034979"/>
                      <a:gd name="connsiteY241" fmla="*/ 889785 h 1505139"/>
                      <a:gd name="connsiteX242" fmla="*/ 423474 w 1034979"/>
                      <a:gd name="connsiteY242" fmla="*/ 916455 h 1505139"/>
                      <a:gd name="connsiteX243" fmla="*/ 417759 w 1034979"/>
                      <a:gd name="connsiteY243" fmla="*/ 918360 h 1505139"/>
                      <a:gd name="connsiteX244" fmla="*/ 412044 w 1034979"/>
                      <a:gd name="connsiteY244" fmla="*/ 922170 h 1505139"/>
                      <a:gd name="connsiteX245" fmla="*/ 421569 w 1034979"/>
                      <a:gd name="connsiteY245"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19664 w 1034979"/>
                      <a:gd name="connsiteY230" fmla="*/ 49680 h 1505139"/>
                      <a:gd name="connsiteX231" fmla="*/ 423474 w 1034979"/>
                      <a:gd name="connsiteY231" fmla="*/ 61110 h 1505139"/>
                      <a:gd name="connsiteX232" fmla="*/ 425379 w 1034979"/>
                      <a:gd name="connsiteY232" fmla="*/ 66825 h 1505139"/>
                      <a:gd name="connsiteX233" fmla="*/ 425379 w 1034979"/>
                      <a:gd name="connsiteY233" fmla="*/ 72540 h 1505139"/>
                      <a:gd name="connsiteX234" fmla="*/ 429189 w 1034979"/>
                      <a:gd name="connsiteY234" fmla="*/ 226845 h 1505139"/>
                      <a:gd name="connsiteX235" fmla="*/ 440619 w 1034979"/>
                      <a:gd name="connsiteY235" fmla="*/ 409725 h 1505139"/>
                      <a:gd name="connsiteX236" fmla="*/ 425379 w 1034979"/>
                      <a:gd name="connsiteY236" fmla="*/ 706905 h 1505139"/>
                      <a:gd name="connsiteX237" fmla="*/ 417759 w 1034979"/>
                      <a:gd name="connsiteY237" fmla="*/ 834540 h 1505139"/>
                      <a:gd name="connsiteX238" fmla="*/ 413949 w 1034979"/>
                      <a:gd name="connsiteY238" fmla="*/ 851685 h 1505139"/>
                      <a:gd name="connsiteX239" fmla="*/ 417759 w 1034979"/>
                      <a:gd name="connsiteY239" fmla="*/ 872640 h 1505139"/>
                      <a:gd name="connsiteX240" fmla="*/ 421569 w 1034979"/>
                      <a:gd name="connsiteY240" fmla="*/ 878355 h 1505139"/>
                      <a:gd name="connsiteX241" fmla="*/ 425379 w 1034979"/>
                      <a:gd name="connsiteY241" fmla="*/ 889785 h 1505139"/>
                      <a:gd name="connsiteX242" fmla="*/ 423474 w 1034979"/>
                      <a:gd name="connsiteY242" fmla="*/ 916455 h 1505139"/>
                      <a:gd name="connsiteX243" fmla="*/ 417759 w 1034979"/>
                      <a:gd name="connsiteY243" fmla="*/ 918360 h 1505139"/>
                      <a:gd name="connsiteX244" fmla="*/ 412044 w 1034979"/>
                      <a:gd name="connsiteY244" fmla="*/ 922170 h 1505139"/>
                      <a:gd name="connsiteX245" fmla="*/ 421569 w 1034979"/>
                      <a:gd name="connsiteY245" fmla="*/ 918360 h 1505139"/>
                      <a:gd name="connsiteX0" fmla="*/ 421569 w 1034979"/>
                      <a:gd name="connsiteY0" fmla="*/ 913977 h 1500756"/>
                      <a:gd name="connsiteX1" fmla="*/ 421569 w 1034979"/>
                      <a:gd name="connsiteY1" fmla="*/ 913977 h 1500756"/>
                      <a:gd name="connsiteX2" fmla="*/ 394899 w 1034979"/>
                      <a:gd name="connsiteY2" fmla="*/ 923502 h 1500756"/>
                      <a:gd name="connsiteX3" fmla="*/ 387279 w 1034979"/>
                      <a:gd name="connsiteY3" fmla="*/ 925407 h 1500756"/>
                      <a:gd name="connsiteX4" fmla="*/ 356799 w 1034979"/>
                      <a:gd name="connsiteY4" fmla="*/ 927312 h 1500756"/>
                      <a:gd name="connsiteX5" fmla="*/ 351084 w 1034979"/>
                      <a:gd name="connsiteY5" fmla="*/ 931122 h 1500756"/>
                      <a:gd name="connsiteX6" fmla="*/ 339654 w 1034979"/>
                      <a:gd name="connsiteY6" fmla="*/ 940647 h 1500756"/>
                      <a:gd name="connsiteX7" fmla="*/ 328224 w 1034979"/>
                      <a:gd name="connsiteY7" fmla="*/ 944457 h 1500756"/>
                      <a:gd name="connsiteX8" fmla="*/ 312984 w 1034979"/>
                      <a:gd name="connsiteY8" fmla="*/ 950172 h 1500756"/>
                      <a:gd name="connsiteX9" fmla="*/ 265359 w 1034979"/>
                      <a:gd name="connsiteY9" fmla="*/ 946362 h 1500756"/>
                      <a:gd name="connsiteX10" fmla="*/ 253929 w 1034979"/>
                      <a:gd name="connsiteY10" fmla="*/ 942552 h 1500756"/>
                      <a:gd name="connsiteX11" fmla="*/ 242499 w 1034979"/>
                      <a:gd name="connsiteY11" fmla="*/ 938742 h 1500756"/>
                      <a:gd name="connsiteX12" fmla="*/ 236784 w 1034979"/>
                      <a:gd name="connsiteY12" fmla="*/ 936837 h 1500756"/>
                      <a:gd name="connsiteX13" fmla="*/ 231069 w 1034979"/>
                      <a:gd name="connsiteY13" fmla="*/ 934932 h 1500756"/>
                      <a:gd name="connsiteX14" fmla="*/ 219639 w 1034979"/>
                      <a:gd name="connsiteY14" fmla="*/ 933027 h 1500756"/>
                      <a:gd name="connsiteX15" fmla="*/ 213924 w 1034979"/>
                      <a:gd name="connsiteY15" fmla="*/ 931122 h 1500756"/>
                      <a:gd name="connsiteX16" fmla="*/ 206304 w 1034979"/>
                      <a:gd name="connsiteY16" fmla="*/ 929217 h 1500756"/>
                      <a:gd name="connsiteX17" fmla="*/ 194874 w 1034979"/>
                      <a:gd name="connsiteY17" fmla="*/ 925407 h 1500756"/>
                      <a:gd name="connsiteX18" fmla="*/ 189159 w 1034979"/>
                      <a:gd name="connsiteY18" fmla="*/ 923502 h 1500756"/>
                      <a:gd name="connsiteX19" fmla="*/ 181539 w 1034979"/>
                      <a:gd name="connsiteY19" fmla="*/ 921597 h 1500756"/>
                      <a:gd name="connsiteX20" fmla="*/ 170109 w 1034979"/>
                      <a:gd name="connsiteY20" fmla="*/ 915882 h 1500756"/>
                      <a:gd name="connsiteX21" fmla="*/ 164394 w 1034979"/>
                      <a:gd name="connsiteY21" fmla="*/ 912072 h 1500756"/>
                      <a:gd name="connsiteX22" fmla="*/ 156774 w 1034979"/>
                      <a:gd name="connsiteY22" fmla="*/ 900642 h 1500756"/>
                      <a:gd name="connsiteX23" fmla="*/ 145344 w 1034979"/>
                      <a:gd name="connsiteY23" fmla="*/ 896832 h 1500756"/>
                      <a:gd name="connsiteX24" fmla="*/ 139629 w 1034979"/>
                      <a:gd name="connsiteY24" fmla="*/ 893022 h 1500756"/>
                      <a:gd name="connsiteX25" fmla="*/ 133914 w 1034979"/>
                      <a:gd name="connsiteY25" fmla="*/ 891117 h 1500756"/>
                      <a:gd name="connsiteX26" fmla="*/ 116769 w 1034979"/>
                      <a:gd name="connsiteY26" fmla="*/ 887307 h 1500756"/>
                      <a:gd name="connsiteX27" fmla="*/ 111054 w 1034979"/>
                      <a:gd name="connsiteY27" fmla="*/ 881592 h 1500756"/>
                      <a:gd name="connsiteX28" fmla="*/ 101529 w 1034979"/>
                      <a:gd name="connsiteY28" fmla="*/ 864447 h 1500756"/>
                      <a:gd name="connsiteX29" fmla="*/ 84384 w 1034979"/>
                      <a:gd name="connsiteY29" fmla="*/ 856827 h 1500756"/>
                      <a:gd name="connsiteX30" fmla="*/ 78669 w 1034979"/>
                      <a:gd name="connsiteY30" fmla="*/ 854922 h 1500756"/>
                      <a:gd name="connsiteX31" fmla="*/ 59619 w 1034979"/>
                      <a:gd name="connsiteY31" fmla="*/ 858732 h 1500756"/>
                      <a:gd name="connsiteX32" fmla="*/ 53904 w 1034979"/>
                      <a:gd name="connsiteY32" fmla="*/ 862542 h 1500756"/>
                      <a:gd name="connsiteX33" fmla="*/ 50094 w 1034979"/>
                      <a:gd name="connsiteY33" fmla="*/ 868257 h 1500756"/>
                      <a:gd name="connsiteX34" fmla="*/ 46284 w 1034979"/>
                      <a:gd name="connsiteY34" fmla="*/ 879687 h 1500756"/>
                      <a:gd name="connsiteX35" fmla="*/ 50094 w 1034979"/>
                      <a:gd name="connsiteY35" fmla="*/ 917787 h 1500756"/>
                      <a:gd name="connsiteX36" fmla="*/ 53904 w 1034979"/>
                      <a:gd name="connsiteY36" fmla="*/ 923502 h 1500756"/>
                      <a:gd name="connsiteX37" fmla="*/ 59619 w 1034979"/>
                      <a:gd name="connsiteY37" fmla="*/ 927312 h 1500756"/>
                      <a:gd name="connsiteX38" fmla="*/ 63429 w 1034979"/>
                      <a:gd name="connsiteY38" fmla="*/ 933027 h 1500756"/>
                      <a:gd name="connsiteX39" fmla="*/ 80574 w 1034979"/>
                      <a:gd name="connsiteY39" fmla="*/ 942552 h 1500756"/>
                      <a:gd name="connsiteX40" fmla="*/ 103434 w 1034979"/>
                      <a:gd name="connsiteY40" fmla="*/ 944457 h 1500756"/>
                      <a:gd name="connsiteX41" fmla="*/ 124389 w 1034979"/>
                      <a:gd name="connsiteY41" fmla="*/ 950172 h 1500756"/>
                      <a:gd name="connsiteX42" fmla="*/ 130104 w 1034979"/>
                      <a:gd name="connsiteY42" fmla="*/ 952077 h 1500756"/>
                      <a:gd name="connsiteX43" fmla="*/ 135819 w 1034979"/>
                      <a:gd name="connsiteY43" fmla="*/ 957792 h 1500756"/>
                      <a:gd name="connsiteX44" fmla="*/ 143439 w 1034979"/>
                      <a:gd name="connsiteY44" fmla="*/ 959697 h 1500756"/>
                      <a:gd name="connsiteX45" fmla="*/ 166299 w 1034979"/>
                      <a:gd name="connsiteY45" fmla="*/ 963507 h 1500756"/>
                      <a:gd name="connsiteX46" fmla="*/ 191064 w 1034979"/>
                      <a:gd name="connsiteY46" fmla="*/ 969222 h 1500756"/>
                      <a:gd name="connsiteX47" fmla="*/ 208209 w 1034979"/>
                      <a:gd name="connsiteY47" fmla="*/ 974937 h 1500756"/>
                      <a:gd name="connsiteX48" fmla="*/ 213924 w 1034979"/>
                      <a:gd name="connsiteY48" fmla="*/ 976842 h 1500756"/>
                      <a:gd name="connsiteX49" fmla="*/ 229164 w 1034979"/>
                      <a:gd name="connsiteY49" fmla="*/ 980652 h 1500756"/>
                      <a:gd name="connsiteX50" fmla="*/ 248214 w 1034979"/>
                      <a:gd name="connsiteY50" fmla="*/ 986367 h 1500756"/>
                      <a:gd name="connsiteX51" fmla="*/ 253929 w 1034979"/>
                      <a:gd name="connsiteY51" fmla="*/ 990177 h 1500756"/>
                      <a:gd name="connsiteX52" fmla="*/ 267264 w 1034979"/>
                      <a:gd name="connsiteY52" fmla="*/ 1005417 h 1500756"/>
                      <a:gd name="connsiteX53" fmla="*/ 272979 w 1034979"/>
                      <a:gd name="connsiteY53" fmla="*/ 1024467 h 1500756"/>
                      <a:gd name="connsiteX54" fmla="*/ 274884 w 1034979"/>
                      <a:gd name="connsiteY54" fmla="*/ 1030182 h 1500756"/>
                      <a:gd name="connsiteX55" fmla="*/ 276789 w 1034979"/>
                      <a:gd name="connsiteY55" fmla="*/ 1035897 h 1500756"/>
                      <a:gd name="connsiteX56" fmla="*/ 278694 w 1034979"/>
                      <a:gd name="connsiteY56" fmla="*/ 1060662 h 1500756"/>
                      <a:gd name="connsiteX57" fmla="*/ 280599 w 1034979"/>
                      <a:gd name="connsiteY57" fmla="*/ 1066377 h 1500756"/>
                      <a:gd name="connsiteX58" fmla="*/ 278694 w 1034979"/>
                      <a:gd name="connsiteY58" fmla="*/ 1085427 h 1500756"/>
                      <a:gd name="connsiteX59" fmla="*/ 276789 w 1034979"/>
                      <a:gd name="connsiteY59" fmla="*/ 1094952 h 1500756"/>
                      <a:gd name="connsiteX60" fmla="*/ 263454 w 1034979"/>
                      <a:gd name="connsiteY60" fmla="*/ 1108287 h 1500756"/>
                      <a:gd name="connsiteX61" fmla="*/ 252024 w 1034979"/>
                      <a:gd name="connsiteY61" fmla="*/ 1115907 h 1500756"/>
                      <a:gd name="connsiteX62" fmla="*/ 240594 w 1034979"/>
                      <a:gd name="connsiteY62" fmla="*/ 1119717 h 1500756"/>
                      <a:gd name="connsiteX63" fmla="*/ 126294 w 1034979"/>
                      <a:gd name="connsiteY63" fmla="*/ 1119717 h 1500756"/>
                      <a:gd name="connsiteX64" fmla="*/ 120579 w 1034979"/>
                      <a:gd name="connsiteY64" fmla="*/ 1121622 h 1500756"/>
                      <a:gd name="connsiteX65" fmla="*/ 105339 w 1034979"/>
                      <a:gd name="connsiteY65" fmla="*/ 1123527 h 1500756"/>
                      <a:gd name="connsiteX66" fmla="*/ 88194 w 1034979"/>
                      <a:gd name="connsiteY66" fmla="*/ 1129242 h 1500756"/>
                      <a:gd name="connsiteX67" fmla="*/ 82479 w 1034979"/>
                      <a:gd name="connsiteY67" fmla="*/ 1131147 h 1500756"/>
                      <a:gd name="connsiteX68" fmla="*/ 76764 w 1034979"/>
                      <a:gd name="connsiteY68" fmla="*/ 1134957 h 1500756"/>
                      <a:gd name="connsiteX69" fmla="*/ 65334 w 1034979"/>
                      <a:gd name="connsiteY69" fmla="*/ 1136862 h 1500756"/>
                      <a:gd name="connsiteX70" fmla="*/ 27234 w 1034979"/>
                      <a:gd name="connsiteY70" fmla="*/ 1138767 h 1500756"/>
                      <a:gd name="connsiteX71" fmla="*/ 15804 w 1034979"/>
                      <a:gd name="connsiteY71" fmla="*/ 1144482 h 1500756"/>
                      <a:gd name="connsiteX72" fmla="*/ 6279 w 1034979"/>
                      <a:gd name="connsiteY72" fmla="*/ 1154007 h 1500756"/>
                      <a:gd name="connsiteX73" fmla="*/ 4374 w 1034979"/>
                      <a:gd name="connsiteY73" fmla="*/ 1159722 h 1500756"/>
                      <a:gd name="connsiteX74" fmla="*/ 564 w 1034979"/>
                      <a:gd name="connsiteY74" fmla="*/ 1165437 h 1500756"/>
                      <a:gd name="connsiteX75" fmla="*/ 6279 w 1034979"/>
                      <a:gd name="connsiteY75" fmla="*/ 1197822 h 1500756"/>
                      <a:gd name="connsiteX76" fmla="*/ 11994 w 1034979"/>
                      <a:gd name="connsiteY76" fmla="*/ 1201632 h 1500756"/>
                      <a:gd name="connsiteX77" fmla="*/ 17709 w 1034979"/>
                      <a:gd name="connsiteY77" fmla="*/ 1203537 h 1500756"/>
                      <a:gd name="connsiteX78" fmla="*/ 145344 w 1034979"/>
                      <a:gd name="connsiteY78" fmla="*/ 1201632 h 1500756"/>
                      <a:gd name="connsiteX79" fmla="*/ 152964 w 1034979"/>
                      <a:gd name="connsiteY79" fmla="*/ 1199727 h 1500756"/>
                      <a:gd name="connsiteX80" fmla="*/ 303459 w 1034979"/>
                      <a:gd name="connsiteY80" fmla="*/ 1194012 h 1500756"/>
                      <a:gd name="connsiteX81" fmla="*/ 318699 w 1034979"/>
                      <a:gd name="connsiteY81" fmla="*/ 1201632 h 1500756"/>
                      <a:gd name="connsiteX82" fmla="*/ 330129 w 1034979"/>
                      <a:gd name="connsiteY82" fmla="*/ 1207347 h 1500756"/>
                      <a:gd name="connsiteX83" fmla="*/ 333939 w 1034979"/>
                      <a:gd name="connsiteY83" fmla="*/ 1213062 h 1500756"/>
                      <a:gd name="connsiteX84" fmla="*/ 339654 w 1034979"/>
                      <a:gd name="connsiteY84" fmla="*/ 1214967 h 1500756"/>
                      <a:gd name="connsiteX85" fmla="*/ 351084 w 1034979"/>
                      <a:gd name="connsiteY85" fmla="*/ 1222587 h 1500756"/>
                      <a:gd name="connsiteX86" fmla="*/ 356799 w 1034979"/>
                      <a:gd name="connsiteY86" fmla="*/ 1226397 h 1500756"/>
                      <a:gd name="connsiteX87" fmla="*/ 360609 w 1034979"/>
                      <a:gd name="connsiteY87" fmla="*/ 1232112 h 1500756"/>
                      <a:gd name="connsiteX88" fmla="*/ 366324 w 1034979"/>
                      <a:gd name="connsiteY88" fmla="*/ 1243542 h 1500756"/>
                      <a:gd name="connsiteX89" fmla="*/ 362514 w 1034979"/>
                      <a:gd name="connsiteY89" fmla="*/ 1270212 h 1500756"/>
                      <a:gd name="connsiteX90" fmla="*/ 358704 w 1034979"/>
                      <a:gd name="connsiteY90" fmla="*/ 1275927 h 1500756"/>
                      <a:gd name="connsiteX91" fmla="*/ 356799 w 1034979"/>
                      <a:gd name="connsiteY91" fmla="*/ 1281642 h 1500756"/>
                      <a:gd name="connsiteX92" fmla="*/ 352989 w 1034979"/>
                      <a:gd name="connsiteY92" fmla="*/ 1287357 h 1500756"/>
                      <a:gd name="connsiteX93" fmla="*/ 351084 w 1034979"/>
                      <a:gd name="connsiteY93" fmla="*/ 1293072 h 1500756"/>
                      <a:gd name="connsiteX94" fmla="*/ 347274 w 1034979"/>
                      <a:gd name="connsiteY94" fmla="*/ 1298787 h 1500756"/>
                      <a:gd name="connsiteX95" fmla="*/ 330129 w 1034979"/>
                      <a:gd name="connsiteY95" fmla="*/ 1365462 h 1500756"/>
                      <a:gd name="connsiteX96" fmla="*/ 328224 w 1034979"/>
                      <a:gd name="connsiteY96" fmla="*/ 1416897 h 1500756"/>
                      <a:gd name="connsiteX97" fmla="*/ 330129 w 1034979"/>
                      <a:gd name="connsiteY97" fmla="*/ 1441662 h 1500756"/>
                      <a:gd name="connsiteX98" fmla="*/ 332034 w 1034979"/>
                      <a:gd name="connsiteY98" fmla="*/ 1447377 h 1500756"/>
                      <a:gd name="connsiteX99" fmla="*/ 335844 w 1034979"/>
                      <a:gd name="connsiteY99" fmla="*/ 1451187 h 1500756"/>
                      <a:gd name="connsiteX100" fmla="*/ 364419 w 1034979"/>
                      <a:gd name="connsiteY100" fmla="*/ 1496907 h 1500756"/>
                      <a:gd name="connsiteX101" fmla="*/ 387279 w 1034979"/>
                      <a:gd name="connsiteY101" fmla="*/ 1498812 h 1500756"/>
                      <a:gd name="connsiteX102" fmla="*/ 392994 w 1034979"/>
                      <a:gd name="connsiteY102" fmla="*/ 1493097 h 1500756"/>
                      <a:gd name="connsiteX103" fmla="*/ 394899 w 1034979"/>
                      <a:gd name="connsiteY103" fmla="*/ 1481667 h 1500756"/>
                      <a:gd name="connsiteX104" fmla="*/ 396804 w 1034979"/>
                      <a:gd name="connsiteY104" fmla="*/ 1475952 h 1500756"/>
                      <a:gd name="connsiteX105" fmla="*/ 398709 w 1034979"/>
                      <a:gd name="connsiteY105" fmla="*/ 1458807 h 1500756"/>
                      <a:gd name="connsiteX106" fmla="*/ 400614 w 1034979"/>
                      <a:gd name="connsiteY106" fmla="*/ 1445472 h 1500756"/>
                      <a:gd name="connsiteX107" fmla="*/ 404424 w 1034979"/>
                      <a:gd name="connsiteY107" fmla="*/ 1388322 h 1500756"/>
                      <a:gd name="connsiteX108" fmla="*/ 410139 w 1034979"/>
                      <a:gd name="connsiteY108" fmla="*/ 1376892 h 1500756"/>
                      <a:gd name="connsiteX109" fmla="*/ 413949 w 1034979"/>
                      <a:gd name="connsiteY109" fmla="*/ 1363557 h 1500756"/>
                      <a:gd name="connsiteX110" fmla="*/ 415854 w 1034979"/>
                      <a:gd name="connsiteY110" fmla="*/ 1357842 h 1500756"/>
                      <a:gd name="connsiteX111" fmla="*/ 417759 w 1034979"/>
                      <a:gd name="connsiteY111" fmla="*/ 1344507 h 1500756"/>
                      <a:gd name="connsiteX112" fmla="*/ 421569 w 1034979"/>
                      <a:gd name="connsiteY112" fmla="*/ 1333077 h 1500756"/>
                      <a:gd name="connsiteX113" fmla="*/ 427284 w 1034979"/>
                      <a:gd name="connsiteY113" fmla="*/ 1319742 h 1500756"/>
                      <a:gd name="connsiteX114" fmla="*/ 436809 w 1034979"/>
                      <a:gd name="connsiteY114" fmla="*/ 1308312 h 1500756"/>
                      <a:gd name="connsiteX115" fmla="*/ 450144 w 1034979"/>
                      <a:gd name="connsiteY115" fmla="*/ 1293072 h 1500756"/>
                      <a:gd name="connsiteX116" fmla="*/ 457764 w 1034979"/>
                      <a:gd name="connsiteY116" fmla="*/ 1281642 h 1500756"/>
                      <a:gd name="connsiteX117" fmla="*/ 461574 w 1034979"/>
                      <a:gd name="connsiteY117" fmla="*/ 1270212 h 1500756"/>
                      <a:gd name="connsiteX118" fmla="*/ 465384 w 1034979"/>
                      <a:gd name="connsiteY118" fmla="*/ 1254972 h 1500756"/>
                      <a:gd name="connsiteX119" fmla="*/ 467289 w 1034979"/>
                      <a:gd name="connsiteY119" fmla="*/ 1249257 h 1500756"/>
                      <a:gd name="connsiteX120" fmla="*/ 507294 w 1034979"/>
                      <a:gd name="connsiteY120" fmla="*/ 1243542 h 1500756"/>
                      <a:gd name="connsiteX121" fmla="*/ 535869 w 1034979"/>
                      <a:gd name="connsiteY121" fmla="*/ 1234017 h 1500756"/>
                      <a:gd name="connsiteX122" fmla="*/ 541584 w 1034979"/>
                      <a:gd name="connsiteY122" fmla="*/ 1232112 h 1500756"/>
                      <a:gd name="connsiteX123" fmla="*/ 547299 w 1034979"/>
                      <a:gd name="connsiteY123" fmla="*/ 1230207 h 1500756"/>
                      <a:gd name="connsiteX124" fmla="*/ 554919 w 1034979"/>
                      <a:gd name="connsiteY124" fmla="*/ 1228302 h 1500756"/>
                      <a:gd name="connsiteX125" fmla="*/ 573969 w 1034979"/>
                      <a:gd name="connsiteY125" fmla="*/ 1220682 h 1500756"/>
                      <a:gd name="connsiteX126" fmla="*/ 585399 w 1034979"/>
                      <a:gd name="connsiteY126" fmla="*/ 1216872 h 1500756"/>
                      <a:gd name="connsiteX127" fmla="*/ 720654 w 1034979"/>
                      <a:gd name="connsiteY127" fmla="*/ 1300692 h 1500756"/>
                      <a:gd name="connsiteX128" fmla="*/ 733989 w 1034979"/>
                      <a:gd name="connsiteY128" fmla="*/ 1310217 h 1500756"/>
                      <a:gd name="connsiteX129" fmla="*/ 743514 w 1034979"/>
                      <a:gd name="connsiteY129" fmla="*/ 1312122 h 1500756"/>
                      <a:gd name="connsiteX130" fmla="*/ 749229 w 1034979"/>
                      <a:gd name="connsiteY130" fmla="*/ 1314027 h 1500756"/>
                      <a:gd name="connsiteX131" fmla="*/ 762564 w 1034979"/>
                      <a:gd name="connsiteY131" fmla="*/ 1319742 h 1500756"/>
                      <a:gd name="connsiteX132" fmla="*/ 777804 w 1034979"/>
                      <a:gd name="connsiteY132" fmla="*/ 1317837 h 1500756"/>
                      <a:gd name="connsiteX133" fmla="*/ 789234 w 1034979"/>
                      <a:gd name="connsiteY133" fmla="*/ 1312122 h 1500756"/>
                      <a:gd name="connsiteX134" fmla="*/ 794949 w 1034979"/>
                      <a:gd name="connsiteY134" fmla="*/ 1310217 h 1500756"/>
                      <a:gd name="connsiteX135" fmla="*/ 802569 w 1034979"/>
                      <a:gd name="connsiteY135" fmla="*/ 1293072 h 1500756"/>
                      <a:gd name="connsiteX136" fmla="*/ 800664 w 1034979"/>
                      <a:gd name="connsiteY136" fmla="*/ 1268307 h 1500756"/>
                      <a:gd name="connsiteX137" fmla="*/ 798759 w 1034979"/>
                      <a:gd name="connsiteY137" fmla="*/ 1262592 h 1500756"/>
                      <a:gd name="connsiteX138" fmla="*/ 796854 w 1034979"/>
                      <a:gd name="connsiteY138" fmla="*/ 1254972 h 1500756"/>
                      <a:gd name="connsiteX139" fmla="*/ 783519 w 1034979"/>
                      <a:gd name="connsiteY139" fmla="*/ 1237827 h 1500756"/>
                      <a:gd name="connsiteX140" fmla="*/ 773994 w 1034979"/>
                      <a:gd name="connsiteY140" fmla="*/ 1232112 h 1500756"/>
                      <a:gd name="connsiteX141" fmla="*/ 648264 w 1034979"/>
                      <a:gd name="connsiteY141" fmla="*/ 1140672 h 1500756"/>
                      <a:gd name="connsiteX142" fmla="*/ 644454 w 1034979"/>
                      <a:gd name="connsiteY142" fmla="*/ 1123527 h 1500756"/>
                      <a:gd name="connsiteX143" fmla="*/ 646359 w 1034979"/>
                      <a:gd name="connsiteY143" fmla="*/ 1115907 h 1500756"/>
                      <a:gd name="connsiteX144" fmla="*/ 650169 w 1034979"/>
                      <a:gd name="connsiteY144" fmla="*/ 1098762 h 1500756"/>
                      <a:gd name="connsiteX145" fmla="*/ 653979 w 1034979"/>
                      <a:gd name="connsiteY145" fmla="*/ 1093047 h 1500756"/>
                      <a:gd name="connsiteX146" fmla="*/ 655884 w 1034979"/>
                      <a:gd name="connsiteY146" fmla="*/ 1087332 h 1500756"/>
                      <a:gd name="connsiteX147" fmla="*/ 661599 w 1034979"/>
                      <a:gd name="connsiteY147" fmla="*/ 1085427 h 1500756"/>
                      <a:gd name="connsiteX148" fmla="*/ 671124 w 1034979"/>
                      <a:gd name="connsiteY148" fmla="*/ 1073997 h 1500756"/>
                      <a:gd name="connsiteX149" fmla="*/ 724464 w 1034979"/>
                      <a:gd name="connsiteY149" fmla="*/ 1066377 h 1500756"/>
                      <a:gd name="connsiteX150" fmla="*/ 842574 w 1034979"/>
                      <a:gd name="connsiteY150" fmla="*/ 1068282 h 1500756"/>
                      <a:gd name="connsiteX151" fmla="*/ 871149 w 1034979"/>
                      <a:gd name="connsiteY151" fmla="*/ 1070187 h 1500756"/>
                      <a:gd name="connsiteX152" fmla="*/ 899724 w 1034979"/>
                      <a:gd name="connsiteY152" fmla="*/ 1075902 h 1500756"/>
                      <a:gd name="connsiteX153" fmla="*/ 922584 w 1034979"/>
                      <a:gd name="connsiteY153" fmla="*/ 1079712 h 1500756"/>
                      <a:gd name="connsiteX154" fmla="*/ 951159 w 1034979"/>
                      <a:gd name="connsiteY154" fmla="*/ 1085427 h 1500756"/>
                      <a:gd name="connsiteX155" fmla="*/ 956874 w 1034979"/>
                      <a:gd name="connsiteY155" fmla="*/ 1085427 h 1500756"/>
                      <a:gd name="connsiteX156" fmla="*/ 1002594 w 1034979"/>
                      <a:gd name="connsiteY156" fmla="*/ 1083522 h 1500756"/>
                      <a:gd name="connsiteX157" fmla="*/ 1031169 w 1034979"/>
                      <a:gd name="connsiteY157" fmla="*/ 1075902 h 1500756"/>
                      <a:gd name="connsiteX158" fmla="*/ 1034979 w 1034979"/>
                      <a:gd name="connsiteY158" fmla="*/ 1070187 h 1500756"/>
                      <a:gd name="connsiteX159" fmla="*/ 1033074 w 1034979"/>
                      <a:gd name="connsiteY159" fmla="*/ 1051137 h 1500756"/>
                      <a:gd name="connsiteX160" fmla="*/ 1027359 w 1034979"/>
                      <a:gd name="connsiteY160" fmla="*/ 1047327 h 1500756"/>
                      <a:gd name="connsiteX161" fmla="*/ 1012119 w 1034979"/>
                      <a:gd name="connsiteY161" fmla="*/ 1045422 h 1500756"/>
                      <a:gd name="connsiteX162" fmla="*/ 1006404 w 1034979"/>
                      <a:gd name="connsiteY162" fmla="*/ 1043517 h 1500756"/>
                      <a:gd name="connsiteX163" fmla="*/ 998784 w 1034979"/>
                      <a:gd name="connsiteY163" fmla="*/ 1041612 h 1500756"/>
                      <a:gd name="connsiteX164" fmla="*/ 987354 w 1034979"/>
                      <a:gd name="connsiteY164" fmla="*/ 1033992 h 1500756"/>
                      <a:gd name="connsiteX165" fmla="*/ 975924 w 1034979"/>
                      <a:gd name="connsiteY165" fmla="*/ 1030182 h 1500756"/>
                      <a:gd name="connsiteX166" fmla="*/ 970209 w 1034979"/>
                      <a:gd name="connsiteY166" fmla="*/ 1028277 h 1500756"/>
                      <a:gd name="connsiteX167" fmla="*/ 962589 w 1034979"/>
                      <a:gd name="connsiteY167" fmla="*/ 1026372 h 1500756"/>
                      <a:gd name="connsiteX168" fmla="*/ 956874 w 1034979"/>
                      <a:gd name="connsiteY168" fmla="*/ 1024467 h 1500756"/>
                      <a:gd name="connsiteX169" fmla="*/ 935919 w 1034979"/>
                      <a:gd name="connsiteY169" fmla="*/ 1018752 h 1500756"/>
                      <a:gd name="connsiteX170" fmla="*/ 930204 w 1034979"/>
                      <a:gd name="connsiteY170" fmla="*/ 1016847 h 1500756"/>
                      <a:gd name="connsiteX171" fmla="*/ 825429 w 1034979"/>
                      <a:gd name="connsiteY171" fmla="*/ 1018752 h 1500756"/>
                      <a:gd name="connsiteX172" fmla="*/ 819714 w 1034979"/>
                      <a:gd name="connsiteY172" fmla="*/ 1020657 h 1500756"/>
                      <a:gd name="connsiteX173" fmla="*/ 730179 w 1034979"/>
                      <a:gd name="connsiteY173" fmla="*/ 1022562 h 1500756"/>
                      <a:gd name="connsiteX174" fmla="*/ 716844 w 1034979"/>
                      <a:gd name="connsiteY174" fmla="*/ 1026372 h 1500756"/>
                      <a:gd name="connsiteX175" fmla="*/ 695889 w 1034979"/>
                      <a:gd name="connsiteY175" fmla="*/ 1028277 h 1500756"/>
                      <a:gd name="connsiteX176" fmla="*/ 669219 w 1034979"/>
                      <a:gd name="connsiteY176" fmla="*/ 1030182 h 1500756"/>
                      <a:gd name="connsiteX177" fmla="*/ 669219 w 1034979"/>
                      <a:gd name="connsiteY177" fmla="*/ 1030182 h 1500756"/>
                      <a:gd name="connsiteX178" fmla="*/ 646359 w 1034979"/>
                      <a:gd name="connsiteY178" fmla="*/ 1033992 h 1500756"/>
                      <a:gd name="connsiteX179" fmla="*/ 642549 w 1034979"/>
                      <a:gd name="connsiteY179" fmla="*/ 1022562 h 1500756"/>
                      <a:gd name="connsiteX180" fmla="*/ 640644 w 1034979"/>
                      <a:gd name="connsiteY180" fmla="*/ 1016847 h 1500756"/>
                      <a:gd name="connsiteX181" fmla="*/ 642549 w 1034979"/>
                      <a:gd name="connsiteY181" fmla="*/ 999702 h 1500756"/>
                      <a:gd name="connsiteX182" fmla="*/ 644454 w 1034979"/>
                      <a:gd name="connsiteY182" fmla="*/ 993987 h 1500756"/>
                      <a:gd name="connsiteX183" fmla="*/ 661599 w 1034979"/>
                      <a:gd name="connsiteY183" fmla="*/ 984462 h 1500756"/>
                      <a:gd name="connsiteX184" fmla="*/ 673029 w 1034979"/>
                      <a:gd name="connsiteY184" fmla="*/ 976842 h 1500756"/>
                      <a:gd name="connsiteX185" fmla="*/ 674934 w 1034979"/>
                      <a:gd name="connsiteY185" fmla="*/ 971127 h 1500756"/>
                      <a:gd name="connsiteX186" fmla="*/ 680649 w 1034979"/>
                      <a:gd name="connsiteY186" fmla="*/ 969222 h 1500756"/>
                      <a:gd name="connsiteX187" fmla="*/ 686364 w 1034979"/>
                      <a:gd name="connsiteY187" fmla="*/ 965412 h 1500756"/>
                      <a:gd name="connsiteX188" fmla="*/ 695889 w 1034979"/>
                      <a:gd name="connsiteY188" fmla="*/ 955887 h 1500756"/>
                      <a:gd name="connsiteX189" fmla="*/ 705414 w 1034979"/>
                      <a:gd name="connsiteY189" fmla="*/ 944457 h 1500756"/>
                      <a:gd name="connsiteX190" fmla="*/ 716844 w 1034979"/>
                      <a:gd name="connsiteY190" fmla="*/ 936837 h 1500756"/>
                      <a:gd name="connsiteX191" fmla="*/ 732084 w 1034979"/>
                      <a:gd name="connsiteY191" fmla="*/ 923502 h 1500756"/>
                      <a:gd name="connsiteX192" fmla="*/ 741609 w 1034979"/>
                      <a:gd name="connsiteY192" fmla="*/ 912072 h 1500756"/>
                      <a:gd name="connsiteX193" fmla="*/ 753039 w 1034979"/>
                      <a:gd name="connsiteY193" fmla="*/ 902547 h 1500756"/>
                      <a:gd name="connsiteX194" fmla="*/ 758754 w 1034979"/>
                      <a:gd name="connsiteY194" fmla="*/ 891117 h 1500756"/>
                      <a:gd name="connsiteX195" fmla="*/ 760659 w 1034979"/>
                      <a:gd name="connsiteY195" fmla="*/ 885402 h 1500756"/>
                      <a:gd name="connsiteX196" fmla="*/ 766374 w 1034979"/>
                      <a:gd name="connsiteY196" fmla="*/ 873972 h 1500756"/>
                      <a:gd name="connsiteX197" fmla="*/ 764469 w 1034979"/>
                      <a:gd name="connsiteY197" fmla="*/ 858732 h 1500756"/>
                      <a:gd name="connsiteX198" fmla="*/ 758754 w 1034979"/>
                      <a:gd name="connsiteY198" fmla="*/ 856827 h 1500756"/>
                      <a:gd name="connsiteX199" fmla="*/ 737799 w 1034979"/>
                      <a:gd name="connsiteY199" fmla="*/ 858732 h 1500756"/>
                      <a:gd name="connsiteX200" fmla="*/ 732084 w 1034979"/>
                      <a:gd name="connsiteY200" fmla="*/ 862542 h 1500756"/>
                      <a:gd name="connsiteX201" fmla="*/ 720654 w 1034979"/>
                      <a:gd name="connsiteY201" fmla="*/ 866352 h 1500756"/>
                      <a:gd name="connsiteX202" fmla="*/ 716844 w 1034979"/>
                      <a:gd name="connsiteY202" fmla="*/ 872067 h 1500756"/>
                      <a:gd name="connsiteX203" fmla="*/ 711129 w 1034979"/>
                      <a:gd name="connsiteY203" fmla="*/ 873972 h 1500756"/>
                      <a:gd name="connsiteX204" fmla="*/ 705414 w 1034979"/>
                      <a:gd name="connsiteY204" fmla="*/ 877782 h 1500756"/>
                      <a:gd name="connsiteX205" fmla="*/ 699699 w 1034979"/>
                      <a:gd name="connsiteY205" fmla="*/ 883497 h 1500756"/>
                      <a:gd name="connsiteX206" fmla="*/ 692079 w 1034979"/>
                      <a:gd name="connsiteY206" fmla="*/ 887307 h 1500756"/>
                      <a:gd name="connsiteX207" fmla="*/ 650169 w 1034979"/>
                      <a:gd name="connsiteY207" fmla="*/ 915882 h 1500756"/>
                      <a:gd name="connsiteX208" fmla="*/ 636834 w 1034979"/>
                      <a:gd name="connsiteY208" fmla="*/ 927312 h 1500756"/>
                      <a:gd name="connsiteX209" fmla="*/ 627309 w 1034979"/>
                      <a:gd name="connsiteY209" fmla="*/ 944457 h 1500756"/>
                      <a:gd name="connsiteX210" fmla="*/ 602544 w 1034979"/>
                      <a:gd name="connsiteY210" fmla="*/ 950172 h 1500756"/>
                      <a:gd name="connsiteX211" fmla="*/ 589209 w 1034979"/>
                      <a:gd name="connsiteY211" fmla="*/ 953982 h 1500756"/>
                      <a:gd name="connsiteX212" fmla="*/ 573969 w 1034979"/>
                      <a:gd name="connsiteY212" fmla="*/ 952077 h 1500756"/>
                      <a:gd name="connsiteX213" fmla="*/ 562539 w 1034979"/>
                      <a:gd name="connsiteY213" fmla="*/ 948267 h 1500756"/>
                      <a:gd name="connsiteX214" fmla="*/ 551109 w 1034979"/>
                      <a:gd name="connsiteY214" fmla="*/ 944457 h 1500756"/>
                      <a:gd name="connsiteX215" fmla="*/ 539679 w 1034979"/>
                      <a:gd name="connsiteY215" fmla="*/ 940647 h 1500756"/>
                      <a:gd name="connsiteX216" fmla="*/ 533964 w 1034979"/>
                      <a:gd name="connsiteY216" fmla="*/ 938742 h 1500756"/>
                      <a:gd name="connsiteX217" fmla="*/ 528249 w 1034979"/>
                      <a:gd name="connsiteY217" fmla="*/ 934932 h 1500756"/>
                      <a:gd name="connsiteX218" fmla="*/ 516819 w 1034979"/>
                      <a:gd name="connsiteY218" fmla="*/ 929217 h 1500756"/>
                      <a:gd name="connsiteX219" fmla="*/ 509199 w 1034979"/>
                      <a:gd name="connsiteY219" fmla="*/ 917787 h 1500756"/>
                      <a:gd name="connsiteX220" fmla="*/ 505389 w 1034979"/>
                      <a:gd name="connsiteY220" fmla="*/ 896832 h 1500756"/>
                      <a:gd name="connsiteX221" fmla="*/ 507294 w 1034979"/>
                      <a:gd name="connsiteY221" fmla="*/ 832062 h 1500756"/>
                      <a:gd name="connsiteX222" fmla="*/ 513009 w 1034979"/>
                      <a:gd name="connsiteY222" fmla="*/ 818727 h 1500756"/>
                      <a:gd name="connsiteX223" fmla="*/ 503484 w 1034979"/>
                      <a:gd name="connsiteY223" fmla="*/ 342477 h 1500756"/>
                      <a:gd name="connsiteX224" fmla="*/ 499674 w 1034979"/>
                      <a:gd name="connsiteY224" fmla="*/ 51012 h 1500756"/>
                      <a:gd name="connsiteX225" fmla="*/ 490149 w 1034979"/>
                      <a:gd name="connsiteY225" fmla="*/ 24342 h 1500756"/>
                      <a:gd name="connsiteX226" fmla="*/ 488244 w 1034979"/>
                      <a:gd name="connsiteY226" fmla="*/ 18627 h 1500756"/>
                      <a:gd name="connsiteX227" fmla="*/ 484434 w 1034979"/>
                      <a:gd name="connsiteY227" fmla="*/ 12912 h 1500756"/>
                      <a:gd name="connsiteX228" fmla="*/ 478719 w 1034979"/>
                      <a:gd name="connsiteY228" fmla="*/ 1482 h 1500756"/>
                      <a:gd name="connsiteX229" fmla="*/ 419664 w 1034979"/>
                      <a:gd name="connsiteY229" fmla="*/ 45297 h 1500756"/>
                      <a:gd name="connsiteX230" fmla="*/ 423474 w 1034979"/>
                      <a:gd name="connsiteY230" fmla="*/ 56727 h 1500756"/>
                      <a:gd name="connsiteX231" fmla="*/ 425379 w 1034979"/>
                      <a:gd name="connsiteY231" fmla="*/ 62442 h 1500756"/>
                      <a:gd name="connsiteX232" fmla="*/ 425379 w 1034979"/>
                      <a:gd name="connsiteY232" fmla="*/ 68157 h 1500756"/>
                      <a:gd name="connsiteX233" fmla="*/ 429189 w 1034979"/>
                      <a:gd name="connsiteY233" fmla="*/ 222462 h 1500756"/>
                      <a:gd name="connsiteX234" fmla="*/ 440619 w 1034979"/>
                      <a:gd name="connsiteY234" fmla="*/ 405342 h 1500756"/>
                      <a:gd name="connsiteX235" fmla="*/ 425379 w 1034979"/>
                      <a:gd name="connsiteY235" fmla="*/ 702522 h 1500756"/>
                      <a:gd name="connsiteX236" fmla="*/ 417759 w 1034979"/>
                      <a:gd name="connsiteY236" fmla="*/ 830157 h 1500756"/>
                      <a:gd name="connsiteX237" fmla="*/ 413949 w 1034979"/>
                      <a:gd name="connsiteY237" fmla="*/ 847302 h 1500756"/>
                      <a:gd name="connsiteX238" fmla="*/ 417759 w 1034979"/>
                      <a:gd name="connsiteY238" fmla="*/ 868257 h 1500756"/>
                      <a:gd name="connsiteX239" fmla="*/ 421569 w 1034979"/>
                      <a:gd name="connsiteY239" fmla="*/ 873972 h 1500756"/>
                      <a:gd name="connsiteX240" fmla="*/ 425379 w 1034979"/>
                      <a:gd name="connsiteY240" fmla="*/ 885402 h 1500756"/>
                      <a:gd name="connsiteX241" fmla="*/ 423474 w 1034979"/>
                      <a:gd name="connsiteY241" fmla="*/ 912072 h 1500756"/>
                      <a:gd name="connsiteX242" fmla="*/ 417759 w 1034979"/>
                      <a:gd name="connsiteY242" fmla="*/ 913977 h 1500756"/>
                      <a:gd name="connsiteX243" fmla="*/ 412044 w 1034979"/>
                      <a:gd name="connsiteY243" fmla="*/ 917787 h 1500756"/>
                      <a:gd name="connsiteX244" fmla="*/ 421569 w 1034979"/>
                      <a:gd name="connsiteY244" fmla="*/ 913977 h 1500756"/>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5379 w 1034979"/>
                      <a:gd name="connsiteY230" fmla="*/ 50827 h 1489141"/>
                      <a:gd name="connsiteX231" fmla="*/ 425379 w 1034979"/>
                      <a:gd name="connsiteY231" fmla="*/ 56542 h 1489141"/>
                      <a:gd name="connsiteX232" fmla="*/ 429189 w 1034979"/>
                      <a:gd name="connsiteY232" fmla="*/ 210847 h 1489141"/>
                      <a:gd name="connsiteX233" fmla="*/ 440619 w 1034979"/>
                      <a:gd name="connsiteY233" fmla="*/ 393727 h 1489141"/>
                      <a:gd name="connsiteX234" fmla="*/ 425379 w 1034979"/>
                      <a:gd name="connsiteY234" fmla="*/ 690907 h 1489141"/>
                      <a:gd name="connsiteX235" fmla="*/ 417759 w 1034979"/>
                      <a:gd name="connsiteY235" fmla="*/ 818542 h 1489141"/>
                      <a:gd name="connsiteX236" fmla="*/ 413949 w 1034979"/>
                      <a:gd name="connsiteY236" fmla="*/ 835687 h 1489141"/>
                      <a:gd name="connsiteX237" fmla="*/ 417759 w 1034979"/>
                      <a:gd name="connsiteY237" fmla="*/ 856642 h 1489141"/>
                      <a:gd name="connsiteX238" fmla="*/ 421569 w 1034979"/>
                      <a:gd name="connsiteY238" fmla="*/ 862357 h 1489141"/>
                      <a:gd name="connsiteX239" fmla="*/ 425379 w 1034979"/>
                      <a:gd name="connsiteY239" fmla="*/ 873787 h 1489141"/>
                      <a:gd name="connsiteX240" fmla="*/ 423474 w 1034979"/>
                      <a:gd name="connsiteY240" fmla="*/ 900457 h 1489141"/>
                      <a:gd name="connsiteX241" fmla="*/ 417759 w 1034979"/>
                      <a:gd name="connsiteY241" fmla="*/ 902362 h 1489141"/>
                      <a:gd name="connsiteX242" fmla="*/ 412044 w 1034979"/>
                      <a:gd name="connsiteY242" fmla="*/ 906172 h 1489141"/>
                      <a:gd name="connsiteX243" fmla="*/ 421569 w 1034979"/>
                      <a:gd name="connsiteY243"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5379 w 1034979"/>
                      <a:gd name="connsiteY230" fmla="*/ 50827 h 1489141"/>
                      <a:gd name="connsiteX231" fmla="*/ 429189 w 1034979"/>
                      <a:gd name="connsiteY231" fmla="*/ 210847 h 1489141"/>
                      <a:gd name="connsiteX232" fmla="*/ 440619 w 1034979"/>
                      <a:gd name="connsiteY232" fmla="*/ 393727 h 1489141"/>
                      <a:gd name="connsiteX233" fmla="*/ 425379 w 1034979"/>
                      <a:gd name="connsiteY233" fmla="*/ 690907 h 1489141"/>
                      <a:gd name="connsiteX234" fmla="*/ 417759 w 1034979"/>
                      <a:gd name="connsiteY234" fmla="*/ 818542 h 1489141"/>
                      <a:gd name="connsiteX235" fmla="*/ 413949 w 1034979"/>
                      <a:gd name="connsiteY235" fmla="*/ 835687 h 1489141"/>
                      <a:gd name="connsiteX236" fmla="*/ 417759 w 1034979"/>
                      <a:gd name="connsiteY236" fmla="*/ 856642 h 1489141"/>
                      <a:gd name="connsiteX237" fmla="*/ 421569 w 1034979"/>
                      <a:gd name="connsiteY237" fmla="*/ 862357 h 1489141"/>
                      <a:gd name="connsiteX238" fmla="*/ 425379 w 1034979"/>
                      <a:gd name="connsiteY238" fmla="*/ 873787 h 1489141"/>
                      <a:gd name="connsiteX239" fmla="*/ 423474 w 1034979"/>
                      <a:gd name="connsiteY239" fmla="*/ 900457 h 1489141"/>
                      <a:gd name="connsiteX240" fmla="*/ 417759 w 1034979"/>
                      <a:gd name="connsiteY240" fmla="*/ 902362 h 1489141"/>
                      <a:gd name="connsiteX241" fmla="*/ 412044 w 1034979"/>
                      <a:gd name="connsiteY241" fmla="*/ 906172 h 1489141"/>
                      <a:gd name="connsiteX242" fmla="*/ 421569 w 1034979"/>
                      <a:gd name="connsiteY242"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5379 w 1034979"/>
                      <a:gd name="connsiteY230" fmla="*/ 50827 h 1489141"/>
                      <a:gd name="connsiteX231" fmla="*/ 429189 w 1034979"/>
                      <a:gd name="connsiteY231" fmla="*/ 210847 h 1489141"/>
                      <a:gd name="connsiteX232" fmla="*/ 440619 w 1034979"/>
                      <a:gd name="connsiteY232" fmla="*/ 393727 h 1489141"/>
                      <a:gd name="connsiteX233" fmla="*/ 425379 w 1034979"/>
                      <a:gd name="connsiteY233" fmla="*/ 690907 h 1489141"/>
                      <a:gd name="connsiteX234" fmla="*/ 417759 w 1034979"/>
                      <a:gd name="connsiteY234" fmla="*/ 818542 h 1489141"/>
                      <a:gd name="connsiteX235" fmla="*/ 413949 w 1034979"/>
                      <a:gd name="connsiteY235" fmla="*/ 835687 h 1489141"/>
                      <a:gd name="connsiteX236" fmla="*/ 417759 w 1034979"/>
                      <a:gd name="connsiteY236" fmla="*/ 856642 h 1489141"/>
                      <a:gd name="connsiteX237" fmla="*/ 421569 w 1034979"/>
                      <a:gd name="connsiteY237" fmla="*/ 862357 h 1489141"/>
                      <a:gd name="connsiteX238" fmla="*/ 425379 w 1034979"/>
                      <a:gd name="connsiteY238" fmla="*/ 873787 h 1489141"/>
                      <a:gd name="connsiteX239" fmla="*/ 423474 w 1034979"/>
                      <a:gd name="connsiteY239" fmla="*/ 900457 h 1489141"/>
                      <a:gd name="connsiteX240" fmla="*/ 417759 w 1034979"/>
                      <a:gd name="connsiteY240" fmla="*/ 902362 h 1489141"/>
                      <a:gd name="connsiteX241" fmla="*/ 412044 w 1034979"/>
                      <a:gd name="connsiteY241" fmla="*/ 906172 h 1489141"/>
                      <a:gd name="connsiteX242" fmla="*/ 421569 w 1034979"/>
                      <a:gd name="connsiteY242"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9189 w 1034979"/>
                      <a:gd name="connsiteY230" fmla="*/ 210847 h 1489141"/>
                      <a:gd name="connsiteX231" fmla="*/ 440619 w 1034979"/>
                      <a:gd name="connsiteY231" fmla="*/ 393727 h 1489141"/>
                      <a:gd name="connsiteX232" fmla="*/ 425379 w 1034979"/>
                      <a:gd name="connsiteY232" fmla="*/ 690907 h 1489141"/>
                      <a:gd name="connsiteX233" fmla="*/ 417759 w 1034979"/>
                      <a:gd name="connsiteY233" fmla="*/ 818542 h 1489141"/>
                      <a:gd name="connsiteX234" fmla="*/ 413949 w 1034979"/>
                      <a:gd name="connsiteY234" fmla="*/ 835687 h 1489141"/>
                      <a:gd name="connsiteX235" fmla="*/ 417759 w 1034979"/>
                      <a:gd name="connsiteY235" fmla="*/ 856642 h 1489141"/>
                      <a:gd name="connsiteX236" fmla="*/ 421569 w 1034979"/>
                      <a:gd name="connsiteY236" fmla="*/ 862357 h 1489141"/>
                      <a:gd name="connsiteX237" fmla="*/ 425379 w 1034979"/>
                      <a:gd name="connsiteY237" fmla="*/ 873787 h 1489141"/>
                      <a:gd name="connsiteX238" fmla="*/ 423474 w 1034979"/>
                      <a:gd name="connsiteY238" fmla="*/ 900457 h 1489141"/>
                      <a:gd name="connsiteX239" fmla="*/ 417759 w 1034979"/>
                      <a:gd name="connsiteY239" fmla="*/ 902362 h 1489141"/>
                      <a:gd name="connsiteX240" fmla="*/ 412044 w 1034979"/>
                      <a:gd name="connsiteY240" fmla="*/ 906172 h 1489141"/>
                      <a:gd name="connsiteX241" fmla="*/ 421569 w 1034979"/>
                      <a:gd name="connsiteY241"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0149 w 1034979"/>
                      <a:gd name="connsiteY224" fmla="*/ 12727 h 1489141"/>
                      <a:gd name="connsiteX225" fmla="*/ 488244 w 1034979"/>
                      <a:gd name="connsiteY225" fmla="*/ 7012 h 1489141"/>
                      <a:gd name="connsiteX226" fmla="*/ 484434 w 1034979"/>
                      <a:gd name="connsiteY226" fmla="*/ 1297 h 1489141"/>
                      <a:gd name="connsiteX227" fmla="*/ 419664 w 1034979"/>
                      <a:gd name="connsiteY227" fmla="*/ 33682 h 1489141"/>
                      <a:gd name="connsiteX228" fmla="*/ 423474 w 1034979"/>
                      <a:gd name="connsiteY228" fmla="*/ 45112 h 1489141"/>
                      <a:gd name="connsiteX229" fmla="*/ 429189 w 1034979"/>
                      <a:gd name="connsiteY229" fmla="*/ 210847 h 1489141"/>
                      <a:gd name="connsiteX230" fmla="*/ 440619 w 1034979"/>
                      <a:gd name="connsiteY230" fmla="*/ 393727 h 1489141"/>
                      <a:gd name="connsiteX231" fmla="*/ 425379 w 1034979"/>
                      <a:gd name="connsiteY231" fmla="*/ 690907 h 1489141"/>
                      <a:gd name="connsiteX232" fmla="*/ 417759 w 1034979"/>
                      <a:gd name="connsiteY232" fmla="*/ 818542 h 1489141"/>
                      <a:gd name="connsiteX233" fmla="*/ 413949 w 1034979"/>
                      <a:gd name="connsiteY233" fmla="*/ 835687 h 1489141"/>
                      <a:gd name="connsiteX234" fmla="*/ 417759 w 1034979"/>
                      <a:gd name="connsiteY234" fmla="*/ 856642 h 1489141"/>
                      <a:gd name="connsiteX235" fmla="*/ 421569 w 1034979"/>
                      <a:gd name="connsiteY235" fmla="*/ 862357 h 1489141"/>
                      <a:gd name="connsiteX236" fmla="*/ 425379 w 1034979"/>
                      <a:gd name="connsiteY236" fmla="*/ 873787 h 1489141"/>
                      <a:gd name="connsiteX237" fmla="*/ 423474 w 1034979"/>
                      <a:gd name="connsiteY237" fmla="*/ 900457 h 1489141"/>
                      <a:gd name="connsiteX238" fmla="*/ 417759 w 1034979"/>
                      <a:gd name="connsiteY238" fmla="*/ 902362 h 1489141"/>
                      <a:gd name="connsiteX239" fmla="*/ 412044 w 1034979"/>
                      <a:gd name="connsiteY239" fmla="*/ 906172 h 1489141"/>
                      <a:gd name="connsiteX240" fmla="*/ 421569 w 1034979"/>
                      <a:gd name="connsiteY240" fmla="*/ 902362 h 1489141"/>
                      <a:gd name="connsiteX0" fmla="*/ 421569 w 1034979"/>
                      <a:gd name="connsiteY0" fmla="*/ 896283 h 1483062"/>
                      <a:gd name="connsiteX1" fmla="*/ 421569 w 1034979"/>
                      <a:gd name="connsiteY1" fmla="*/ 896283 h 1483062"/>
                      <a:gd name="connsiteX2" fmla="*/ 394899 w 1034979"/>
                      <a:gd name="connsiteY2" fmla="*/ 905808 h 1483062"/>
                      <a:gd name="connsiteX3" fmla="*/ 387279 w 1034979"/>
                      <a:gd name="connsiteY3" fmla="*/ 907713 h 1483062"/>
                      <a:gd name="connsiteX4" fmla="*/ 356799 w 1034979"/>
                      <a:gd name="connsiteY4" fmla="*/ 909618 h 1483062"/>
                      <a:gd name="connsiteX5" fmla="*/ 351084 w 1034979"/>
                      <a:gd name="connsiteY5" fmla="*/ 913428 h 1483062"/>
                      <a:gd name="connsiteX6" fmla="*/ 339654 w 1034979"/>
                      <a:gd name="connsiteY6" fmla="*/ 922953 h 1483062"/>
                      <a:gd name="connsiteX7" fmla="*/ 328224 w 1034979"/>
                      <a:gd name="connsiteY7" fmla="*/ 926763 h 1483062"/>
                      <a:gd name="connsiteX8" fmla="*/ 312984 w 1034979"/>
                      <a:gd name="connsiteY8" fmla="*/ 932478 h 1483062"/>
                      <a:gd name="connsiteX9" fmla="*/ 265359 w 1034979"/>
                      <a:gd name="connsiteY9" fmla="*/ 928668 h 1483062"/>
                      <a:gd name="connsiteX10" fmla="*/ 253929 w 1034979"/>
                      <a:gd name="connsiteY10" fmla="*/ 924858 h 1483062"/>
                      <a:gd name="connsiteX11" fmla="*/ 242499 w 1034979"/>
                      <a:gd name="connsiteY11" fmla="*/ 921048 h 1483062"/>
                      <a:gd name="connsiteX12" fmla="*/ 236784 w 1034979"/>
                      <a:gd name="connsiteY12" fmla="*/ 919143 h 1483062"/>
                      <a:gd name="connsiteX13" fmla="*/ 231069 w 1034979"/>
                      <a:gd name="connsiteY13" fmla="*/ 917238 h 1483062"/>
                      <a:gd name="connsiteX14" fmla="*/ 219639 w 1034979"/>
                      <a:gd name="connsiteY14" fmla="*/ 915333 h 1483062"/>
                      <a:gd name="connsiteX15" fmla="*/ 213924 w 1034979"/>
                      <a:gd name="connsiteY15" fmla="*/ 913428 h 1483062"/>
                      <a:gd name="connsiteX16" fmla="*/ 206304 w 1034979"/>
                      <a:gd name="connsiteY16" fmla="*/ 911523 h 1483062"/>
                      <a:gd name="connsiteX17" fmla="*/ 194874 w 1034979"/>
                      <a:gd name="connsiteY17" fmla="*/ 907713 h 1483062"/>
                      <a:gd name="connsiteX18" fmla="*/ 189159 w 1034979"/>
                      <a:gd name="connsiteY18" fmla="*/ 905808 h 1483062"/>
                      <a:gd name="connsiteX19" fmla="*/ 181539 w 1034979"/>
                      <a:gd name="connsiteY19" fmla="*/ 903903 h 1483062"/>
                      <a:gd name="connsiteX20" fmla="*/ 170109 w 1034979"/>
                      <a:gd name="connsiteY20" fmla="*/ 898188 h 1483062"/>
                      <a:gd name="connsiteX21" fmla="*/ 164394 w 1034979"/>
                      <a:gd name="connsiteY21" fmla="*/ 894378 h 1483062"/>
                      <a:gd name="connsiteX22" fmla="*/ 156774 w 1034979"/>
                      <a:gd name="connsiteY22" fmla="*/ 882948 h 1483062"/>
                      <a:gd name="connsiteX23" fmla="*/ 145344 w 1034979"/>
                      <a:gd name="connsiteY23" fmla="*/ 879138 h 1483062"/>
                      <a:gd name="connsiteX24" fmla="*/ 139629 w 1034979"/>
                      <a:gd name="connsiteY24" fmla="*/ 875328 h 1483062"/>
                      <a:gd name="connsiteX25" fmla="*/ 133914 w 1034979"/>
                      <a:gd name="connsiteY25" fmla="*/ 873423 h 1483062"/>
                      <a:gd name="connsiteX26" fmla="*/ 116769 w 1034979"/>
                      <a:gd name="connsiteY26" fmla="*/ 869613 h 1483062"/>
                      <a:gd name="connsiteX27" fmla="*/ 111054 w 1034979"/>
                      <a:gd name="connsiteY27" fmla="*/ 863898 h 1483062"/>
                      <a:gd name="connsiteX28" fmla="*/ 101529 w 1034979"/>
                      <a:gd name="connsiteY28" fmla="*/ 846753 h 1483062"/>
                      <a:gd name="connsiteX29" fmla="*/ 84384 w 1034979"/>
                      <a:gd name="connsiteY29" fmla="*/ 839133 h 1483062"/>
                      <a:gd name="connsiteX30" fmla="*/ 78669 w 1034979"/>
                      <a:gd name="connsiteY30" fmla="*/ 837228 h 1483062"/>
                      <a:gd name="connsiteX31" fmla="*/ 59619 w 1034979"/>
                      <a:gd name="connsiteY31" fmla="*/ 841038 h 1483062"/>
                      <a:gd name="connsiteX32" fmla="*/ 53904 w 1034979"/>
                      <a:gd name="connsiteY32" fmla="*/ 844848 h 1483062"/>
                      <a:gd name="connsiteX33" fmla="*/ 50094 w 1034979"/>
                      <a:gd name="connsiteY33" fmla="*/ 850563 h 1483062"/>
                      <a:gd name="connsiteX34" fmla="*/ 46284 w 1034979"/>
                      <a:gd name="connsiteY34" fmla="*/ 861993 h 1483062"/>
                      <a:gd name="connsiteX35" fmla="*/ 50094 w 1034979"/>
                      <a:gd name="connsiteY35" fmla="*/ 900093 h 1483062"/>
                      <a:gd name="connsiteX36" fmla="*/ 53904 w 1034979"/>
                      <a:gd name="connsiteY36" fmla="*/ 905808 h 1483062"/>
                      <a:gd name="connsiteX37" fmla="*/ 59619 w 1034979"/>
                      <a:gd name="connsiteY37" fmla="*/ 909618 h 1483062"/>
                      <a:gd name="connsiteX38" fmla="*/ 63429 w 1034979"/>
                      <a:gd name="connsiteY38" fmla="*/ 915333 h 1483062"/>
                      <a:gd name="connsiteX39" fmla="*/ 80574 w 1034979"/>
                      <a:gd name="connsiteY39" fmla="*/ 924858 h 1483062"/>
                      <a:gd name="connsiteX40" fmla="*/ 103434 w 1034979"/>
                      <a:gd name="connsiteY40" fmla="*/ 926763 h 1483062"/>
                      <a:gd name="connsiteX41" fmla="*/ 124389 w 1034979"/>
                      <a:gd name="connsiteY41" fmla="*/ 932478 h 1483062"/>
                      <a:gd name="connsiteX42" fmla="*/ 130104 w 1034979"/>
                      <a:gd name="connsiteY42" fmla="*/ 934383 h 1483062"/>
                      <a:gd name="connsiteX43" fmla="*/ 135819 w 1034979"/>
                      <a:gd name="connsiteY43" fmla="*/ 940098 h 1483062"/>
                      <a:gd name="connsiteX44" fmla="*/ 143439 w 1034979"/>
                      <a:gd name="connsiteY44" fmla="*/ 942003 h 1483062"/>
                      <a:gd name="connsiteX45" fmla="*/ 166299 w 1034979"/>
                      <a:gd name="connsiteY45" fmla="*/ 945813 h 1483062"/>
                      <a:gd name="connsiteX46" fmla="*/ 191064 w 1034979"/>
                      <a:gd name="connsiteY46" fmla="*/ 951528 h 1483062"/>
                      <a:gd name="connsiteX47" fmla="*/ 208209 w 1034979"/>
                      <a:gd name="connsiteY47" fmla="*/ 957243 h 1483062"/>
                      <a:gd name="connsiteX48" fmla="*/ 213924 w 1034979"/>
                      <a:gd name="connsiteY48" fmla="*/ 959148 h 1483062"/>
                      <a:gd name="connsiteX49" fmla="*/ 229164 w 1034979"/>
                      <a:gd name="connsiteY49" fmla="*/ 962958 h 1483062"/>
                      <a:gd name="connsiteX50" fmla="*/ 248214 w 1034979"/>
                      <a:gd name="connsiteY50" fmla="*/ 968673 h 1483062"/>
                      <a:gd name="connsiteX51" fmla="*/ 253929 w 1034979"/>
                      <a:gd name="connsiteY51" fmla="*/ 972483 h 1483062"/>
                      <a:gd name="connsiteX52" fmla="*/ 267264 w 1034979"/>
                      <a:gd name="connsiteY52" fmla="*/ 987723 h 1483062"/>
                      <a:gd name="connsiteX53" fmla="*/ 272979 w 1034979"/>
                      <a:gd name="connsiteY53" fmla="*/ 1006773 h 1483062"/>
                      <a:gd name="connsiteX54" fmla="*/ 274884 w 1034979"/>
                      <a:gd name="connsiteY54" fmla="*/ 1012488 h 1483062"/>
                      <a:gd name="connsiteX55" fmla="*/ 276789 w 1034979"/>
                      <a:gd name="connsiteY55" fmla="*/ 1018203 h 1483062"/>
                      <a:gd name="connsiteX56" fmla="*/ 278694 w 1034979"/>
                      <a:gd name="connsiteY56" fmla="*/ 1042968 h 1483062"/>
                      <a:gd name="connsiteX57" fmla="*/ 280599 w 1034979"/>
                      <a:gd name="connsiteY57" fmla="*/ 1048683 h 1483062"/>
                      <a:gd name="connsiteX58" fmla="*/ 278694 w 1034979"/>
                      <a:gd name="connsiteY58" fmla="*/ 1067733 h 1483062"/>
                      <a:gd name="connsiteX59" fmla="*/ 276789 w 1034979"/>
                      <a:gd name="connsiteY59" fmla="*/ 1077258 h 1483062"/>
                      <a:gd name="connsiteX60" fmla="*/ 263454 w 1034979"/>
                      <a:gd name="connsiteY60" fmla="*/ 1090593 h 1483062"/>
                      <a:gd name="connsiteX61" fmla="*/ 252024 w 1034979"/>
                      <a:gd name="connsiteY61" fmla="*/ 1098213 h 1483062"/>
                      <a:gd name="connsiteX62" fmla="*/ 240594 w 1034979"/>
                      <a:gd name="connsiteY62" fmla="*/ 1102023 h 1483062"/>
                      <a:gd name="connsiteX63" fmla="*/ 126294 w 1034979"/>
                      <a:gd name="connsiteY63" fmla="*/ 1102023 h 1483062"/>
                      <a:gd name="connsiteX64" fmla="*/ 120579 w 1034979"/>
                      <a:gd name="connsiteY64" fmla="*/ 1103928 h 1483062"/>
                      <a:gd name="connsiteX65" fmla="*/ 105339 w 1034979"/>
                      <a:gd name="connsiteY65" fmla="*/ 1105833 h 1483062"/>
                      <a:gd name="connsiteX66" fmla="*/ 88194 w 1034979"/>
                      <a:gd name="connsiteY66" fmla="*/ 1111548 h 1483062"/>
                      <a:gd name="connsiteX67" fmla="*/ 82479 w 1034979"/>
                      <a:gd name="connsiteY67" fmla="*/ 1113453 h 1483062"/>
                      <a:gd name="connsiteX68" fmla="*/ 76764 w 1034979"/>
                      <a:gd name="connsiteY68" fmla="*/ 1117263 h 1483062"/>
                      <a:gd name="connsiteX69" fmla="*/ 65334 w 1034979"/>
                      <a:gd name="connsiteY69" fmla="*/ 1119168 h 1483062"/>
                      <a:gd name="connsiteX70" fmla="*/ 27234 w 1034979"/>
                      <a:gd name="connsiteY70" fmla="*/ 1121073 h 1483062"/>
                      <a:gd name="connsiteX71" fmla="*/ 15804 w 1034979"/>
                      <a:gd name="connsiteY71" fmla="*/ 1126788 h 1483062"/>
                      <a:gd name="connsiteX72" fmla="*/ 6279 w 1034979"/>
                      <a:gd name="connsiteY72" fmla="*/ 1136313 h 1483062"/>
                      <a:gd name="connsiteX73" fmla="*/ 4374 w 1034979"/>
                      <a:gd name="connsiteY73" fmla="*/ 1142028 h 1483062"/>
                      <a:gd name="connsiteX74" fmla="*/ 564 w 1034979"/>
                      <a:gd name="connsiteY74" fmla="*/ 1147743 h 1483062"/>
                      <a:gd name="connsiteX75" fmla="*/ 6279 w 1034979"/>
                      <a:gd name="connsiteY75" fmla="*/ 1180128 h 1483062"/>
                      <a:gd name="connsiteX76" fmla="*/ 11994 w 1034979"/>
                      <a:gd name="connsiteY76" fmla="*/ 1183938 h 1483062"/>
                      <a:gd name="connsiteX77" fmla="*/ 17709 w 1034979"/>
                      <a:gd name="connsiteY77" fmla="*/ 1185843 h 1483062"/>
                      <a:gd name="connsiteX78" fmla="*/ 145344 w 1034979"/>
                      <a:gd name="connsiteY78" fmla="*/ 1183938 h 1483062"/>
                      <a:gd name="connsiteX79" fmla="*/ 152964 w 1034979"/>
                      <a:gd name="connsiteY79" fmla="*/ 1182033 h 1483062"/>
                      <a:gd name="connsiteX80" fmla="*/ 303459 w 1034979"/>
                      <a:gd name="connsiteY80" fmla="*/ 1176318 h 1483062"/>
                      <a:gd name="connsiteX81" fmla="*/ 318699 w 1034979"/>
                      <a:gd name="connsiteY81" fmla="*/ 1183938 h 1483062"/>
                      <a:gd name="connsiteX82" fmla="*/ 330129 w 1034979"/>
                      <a:gd name="connsiteY82" fmla="*/ 1189653 h 1483062"/>
                      <a:gd name="connsiteX83" fmla="*/ 333939 w 1034979"/>
                      <a:gd name="connsiteY83" fmla="*/ 1195368 h 1483062"/>
                      <a:gd name="connsiteX84" fmla="*/ 339654 w 1034979"/>
                      <a:gd name="connsiteY84" fmla="*/ 1197273 h 1483062"/>
                      <a:gd name="connsiteX85" fmla="*/ 351084 w 1034979"/>
                      <a:gd name="connsiteY85" fmla="*/ 1204893 h 1483062"/>
                      <a:gd name="connsiteX86" fmla="*/ 356799 w 1034979"/>
                      <a:gd name="connsiteY86" fmla="*/ 1208703 h 1483062"/>
                      <a:gd name="connsiteX87" fmla="*/ 360609 w 1034979"/>
                      <a:gd name="connsiteY87" fmla="*/ 1214418 h 1483062"/>
                      <a:gd name="connsiteX88" fmla="*/ 366324 w 1034979"/>
                      <a:gd name="connsiteY88" fmla="*/ 1225848 h 1483062"/>
                      <a:gd name="connsiteX89" fmla="*/ 362514 w 1034979"/>
                      <a:gd name="connsiteY89" fmla="*/ 1252518 h 1483062"/>
                      <a:gd name="connsiteX90" fmla="*/ 358704 w 1034979"/>
                      <a:gd name="connsiteY90" fmla="*/ 1258233 h 1483062"/>
                      <a:gd name="connsiteX91" fmla="*/ 356799 w 1034979"/>
                      <a:gd name="connsiteY91" fmla="*/ 1263948 h 1483062"/>
                      <a:gd name="connsiteX92" fmla="*/ 352989 w 1034979"/>
                      <a:gd name="connsiteY92" fmla="*/ 1269663 h 1483062"/>
                      <a:gd name="connsiteX93" fmla="*/ 351084 w 1034979"/>
                      <a:gd name="connsiteY93" fmla="*/ 1275378 h 1483062"/>
                      <a:gd name="connsiteX94" fmla="*/ 347274 w 1034979"/>
                      <a:gd name="connsiteY94" fmla="*/ 1281093 h 1483062"/>
                      <a:gd name="connsiteX95" fmla="*/ 330129 w 1034979"/>
                      <a:gd name="connsiteY95" fmla="*/ 1347768 h 1483062"/>
                      <a:gd name="connsiteX96" fmla="*/ 328224 w 1034979"/>
                      <a:gd name="connsiteY96" fmla="*/ 1399203 h 1483062"/>
                      <a:gd name="connsiteX97" fmla="*/ 330129 w 1034979"/>
                      <a:gd name="connsiteY97" fmla="*/ 1423968 h 1483062"/>
                      <a:gd name="connsiteX98" fmla="*/ 332034 w 1034979"/>
                      <a:gd name="connsiteY98" fmla="*/ 1429683 h 1483062"/>
                      <a:gd name="connsiteX99" fmla="*/ 335844 w 1034979"/>
                      <a:gd name="connsiteY99" fmla="*/ 1433493 h 1483062"/>
                      <a:gd name="connsiteX100" fmla="*/ 364419 w 1034979"/>
                      <a:gd name="connsiteY100" fmla="*/ 1479213 h 1483062"/>
                      <a:gd name="connsiteX101" fmla="*/ 387279 w 1034979"/>
                      <a:gd name="connsiteY101" fmla="*/ 1481118 h 1483062"/>
                      <a:gd name="connsiteX102" fmla="*/ 392994 w 1034979"/>
                      <a:gd name="connsiteY102" fmla="*/ 1475403 h 1483062"/>
                      <a:gd name="connsiteX103" fmla="*/ 394899 w 1034979"/>
                      <a:gd name="connsiteY103" fmla="*/ 1463973 h 1483062"/>
                      <a:gd name="connsiteX104" fmla="*/ 396804 w 1034979"/>
                      <a:gd name="connsiteY104" fmla="*/ 1458258 h 1483062"/>
                      <a:gd name="connsiteX105" fmla="*/ 398709 w 1034979"/>
                      <a:gd name="connsiteY105" fmla="*/ 1441113 h 1483062"/>
                      <a:gd name="connsiteX106" fmla="*/ 400614 w 1034979"/>
                      <a:gd name="connsiteY106" fmla="*/ 1427778 h 1483062"/>
                      <a:gd name="connsiteX107" fmla="*/ 404424 w 1034979"/>
                      <a:gd name="connsiteY107" fmla="*/ 1370628 h 1483062"/>
                      <a:gd name="connsiteX108" fmla="*/ 410139 w 1034979"/>
                      <a:gd name="connsiteY108" fmla="*/ 1359198 h 1483062"/>
                      <a:gd name="connsiteX109" fmla="*/ 413949 w 1034979"/>
                      <a:gd name="connsiteY109" fmla="*/ 1345863 h 1483062"/>
                      <a:gd name="connsiteX110" fmla="*/ 415854 w 1034979"/>
                      <a:gd name="connsiteY110" fmla="*/ 1340148 h 1483062"/>
                      <a:gd name="connsiteX111" fmla="*/ 417759 w 1034979"/>
                      <a:gd name="connsiteY111" fmla="*/ 1326813 h 1483062"/>
                      <a:gd name="connsiteX112" fmla="*/ 421569 w 1034979"/>
                      <a:gd name="connsiteY112" fmla="*/ 1315383 h 1483062"/>
                      <a:gd name="connsiteX113" fmla="*/ 427284 w 1034979"/>
                      <a:gd name="connsiteY113" fmla="*/ 1302048 h 1483062"/>
                      <a:gd name="connsiteX114" fmla="*/ 436809 w 1034979"/>
                      <a:gd name="connsiteY114" fmla="*/ 1290618 h 1483062"/>
                      <a:gd name="connsiteX115" fmla="*/ 450144 w 1034979"/>
                      <a:gd name="connsiteY115" fmla="*/ 1275378 h 1483062"/>
                      <a:gd name="connsiteX116" fmla="*/ 457764 w 1034979"/>
                      <a:gd name="connsiteY116" fmla="*/ 1263948 h 1483062"/>
                      <a:gd name="connsiteX117" fmla="*/ 461574 w 1034979"/>
                      <a:gd name="connsiteY117" fmla="*/ 1252518 h 1483062"/>
                      <a:gd name="connsiteX118" fmla="*/ 465384 w 1034979"/>
                      <a:gd name="connsiteY118" fmla="*/ 1237278 h 1483062"/>
                      <a:gd name="connsiteX119" fmla="*/ 467289 w 1034979"/>
                      <a:gd name="connsiteY119" fmla="*/ 1231563 h 1483062"/>
                      <a:gd name="connsiteX120" fmla="*/ 507294 w 1034979"/>
                      <a:gd name="connsiteY120" fmla="*/ 1225848 h 1483062"/>
                      <a:gd name="connsiteX121" fmla="*/ 535869 w 1034979"/>
                      <a:gd name="connsiteY121" fmla="*/ 1216323 h 1483062"/>
                      <a:gd name="connsiteX122" fmla="*/ 541584 w 1034979"/>
                      <a:gd name="connsiteY122" fmla="*/ 1214418 h 1483062"/>
                      <a:gd name="connsiteX123" fmla="*/ 547299 w 1034979"/>
                      <a:gd name="connsiteY123" fmla="*/ 1212513 h 1483062"/>
                      <a:gd name="connsiteX124" fmla="*/ 554919 w 1034979"/>
                      <a:gd name="connsiteY124" fmla="*/ 1210608 h 1483062"/>
                      <a:gd name="connsiteX125" fmla="*/ 573969 w 1034979"/>
                      <a:gd name="connsiteY125" fmla="*/ 1202988 h 1483062"/>
                      <a:gd name="connsiteX126" fmla="*/ 585399 w 1034979"/>
                      <a:gd name="connsiteY126" fmla="*/ 1199178 h 1483062"/>
                      <a:gd name="connsiteX127" fmla="*/ 720654 w 1034979"/>
                      <a:gd name="connsiteY127" fmla="*/ 1282998 h 1483062"/>
                      <a:gd name="connsiteX128" fmla="*/ 733989 w 1034979"/>
                      <a:gd name="connsiteY128" fmla="*/ 1292523 h 1483062"/>
                      <a:gd name="connsiteX129" fmla="*/ 743514 w 1034979"/>
                      <a:gd name="connsiteY129" fmla="*/ 1294428 h 1483062"/>
                      <a:gd name="connsiteX130" fmla="*/ 749229 w 1034979"/>
                      <a:gd name="connsiteY130" fmla="*/ 1296333 h 1483062"/>
                      <a:gd name="connsiteX131" fmla="*/ 762564 w 1034979"/>
                      <a:gd name="connsiteY131" fmla="*/ 1302048 h 1483062"/>
                      <a:gd name="connsiteX132" fmla="*/ 777804 w 1034979"/>
                      <a:gd name="connsiteY132" fmla="*/ 1300143 h 1483062"/>
                      <a:gd name="connsiteX133" fmla="*/ 789234 w 1034979"/>
                      <a:gd name="connsiteY133" fmla="*/ 1294428 h 1483062"/>
                      <a:gd name="connsiteX134" fmla="*/ 794949 w 1034979"/>
                      <a:gd name="connsiteY134" fmla="*/ 1292523 h 1483062"/>
                      <a:gd name="connsiteX135" fmla="*/ 802569 w 1034979"/>
                      <a:gd name="connsiteY135" fmla="*/ 1275378 h 1483062"/>
                      <a:gd name="connsiteX136" fmla="*/ 800664 w 1034979"/>
                      <a:gd name="connsiteY136" fmla="*/ 1250613 h 1483062"/>
                      <a:gd name="connsiteX137" fmla="*/ 798759 w 1034979"/>
                      <a:gd name="connsiteY137" fmla="*/ 1244898 h 1483062"/>
                      <a:gd name="connsiteX138" fmla="*/ 796854 w 1034979"/>
                      <a:gd name="connsiteY138" fmla="*/ 1237278 h 1483062"/>
                      <a:gd name="connsiteX139" fmla="*/ 783519 w 1034979"/>
                      <a:gd name="connsiteY139" fmla="*/ 1220133 h 1483062"/>
                      <a:gd name="connsiteX140" fmla="*/ 773994 w 1034979"/>
                      <a:gd name="connsiteY140" fmla="*/ 1214418 h 1483062"/>
                      <a:gd name="connsiteX141" fmla="*/ 648264 w 1034979"/>
                      <a:gd name="connsiteY141" fmla="*/ 1122978 h 1483062"/>
                      <a:gd name="connsiteX142" fmla="*/ 644454 w 1034979"/>
                      <a:gd name="connsiteY142" fmla="*/ 1105833 h 1483062"/>
                      <a:gd name="connsiteX143" fmla="*/ 646359 w 1034979"/>
                      <a:gd name="connsiteY143" fmla="*/ 1098213 h 1483062"/>
                      <a:gd name="connsiteX144" fmla="*/ 650169 w 1034979"/>
                      <a:gd name="connsiteY144" fmla="*/ 1081068 h 1483062"/>
                      <a:gd name="connsiteX145" fmla="*/ 653979 w 1034979"/>
                      <a:gd name="connsiteY145" fmla="*/ 1075353 h 1483062"/>
                      <a:gd name="connsiteX146" fmla="*/ 655884 w 1034979"/>
                      <a:gd name="connsiteY146" fmla="*/ 1069638 h 1483062"/>
                      <a:gd name="connsiteX147" fmla="*/ 661599 w 1034979"/>
                      <a:gd name="connsiteY147" fmla="*/ 1067733 h 1483062"/>
                      <a:gd name="connsiteX148" fmla="*/ 671124 w 1034979"/>
                      <a:gd name="connsiteY148" fmla="*/ 1056303 h 1483062"/>
                      <a:gd name="connsiteX149" fmla="*/ 724464 w 1034979"/>
                      <a:gd name="connsiteY149" fmla="*/ 1048683 h 1483062"/>
                      <a:gd name="connsiteX150" fmla="*/ 842574 w 1034979"/>
                      <a:gd name="connsiteY150" fmla="*/ 1050588 h 1483062"/>
                      <a:gd name="connsiteX151" fmla="*/ 871149 w 1034979"/>
                      <a:gd name="connsiteY151" fmla="*/ 1052493 h 1483062"/>
                      <a:gd name="connsiteX152" fmla="*/ 899724 w 1034979"/>
                      <a:gd name="connsiteY152" fmla="*/ 1058208 h 1483062"/>
                      <a:gd name="connsiteX153" fmla="*/ 922584 w 1034979"/>
                      <a:gd name="connsiteY153" fmla="*/ 1062018 h 1483062"/>
                      <a:gd name="connsiteX154" fmla="*/ 951159 w 1034979"/>
                      <a:gd name="connsiteY154" fmla="*/ 1067733 h 1483062"/>
                      <a:gd name="connsiteX155" fmla="*/ 956874 w 1034979"/>
                      <a:gd name="connsiteY155" fmla="*/ 1067733 h 1483062"/>
                      <a:gd name="connsiteX156" fmla="*/ 1002594 w 1034979"/>
                      <a:gd name="connsiteY156" fmla="*/ 1065828 h 1483062"/>
                      <a:gd name="connsiteX157" fmla="*/ 1031169 w 1034979"/>
                      <a:gd name="connsiteY157" fmla="*/ 1058208 h 1483062"/>
                      <a:gd name="connsiteX158" fmla="*/ 1034979 w 1034979"/>
                      <a:gd name="connsiteY158" fmla="*/ 1052493 h 1483062"/>
                      <a:gd name="connsiteX159" fmla="*/ 1033074 w 1034979"/>
                      <a:gd name="connsiteY159" fmla="*/ 1033443 h 1483062"/>
                      <a:gd name="connsiteX160" fmla="*/ 1027359 w 1034979"/>
                      <a:gd name="connsiteY160" fmla="*/ 1029633 h 1483062"/>
                      <a:gd name="connsiteX161" fmla="*/ 1012119 w 1034979"/>
                      <a:gd name="connsiteY161" fmla="*/ 1027728 h 1483062"/>
                      <a:gd name="connsiteX162" fmla="*/ 1006404 w 1034979"/>
                      <a:gd name="connsiteY162" fmla="*/ 1025823 h 1483062"/>
                      <a:gd name="connsiteX163" fmla="*/ 998784 w 1034979"/>
                      <a:gd name="connsiteY163" fmla="*/ 1023918 h 1483062"/>
                      <a:gd name="connsiteX164" fmla="*/ 987354 w 1034979"/>
                      <a:gd name="connsiteY164" fmla="*/ 1016298 h 1483062"/>
                      <a:gd name="connsiteX165" fmla="*/ 975924 w 1034979"/>
                      <a:gd name="connsiteY165" fmla="*/ 1012488 h 1483062"/>
                      <a:gd name="connsiteX166" fmla="*/ 970209 w 1034979"/>
                      <a:gd name="connsiteY166" fmla="*/ 1010583 h 1483062"/>
                      <a:gd name="connsiteX167" fmla="*/ 962589 w 1034979"/>
                      <a:gd name="connsiteY167" fmla="*/ 1008678 h 1483062"/>
                      <a:gd name="connsiteX168" fmla="*/ 956874 w 1034979"/>
                      <a:gd name="connsiteY168" fmla="*/ 1006773 h 1483062"/>
                      <a:gd name="connsiteX169" fmla="*/ 935919 w 1034979"/>
                      <a:gd name="connsiteY169" fmla="*/ 1001058 h 1483062"/>
                      <a:gd name="connsiteX170" fmla="*/ 930204 w 1034979"/>
                      <a:gd name="connsiteY170" fmla="*/ 999153 h 1483062"/>
                      <a:gd name="connsiteX171" fmla="*/ 825429 w 1034979"/>
                      <a:gd name="connsiteY171" fmla="*/ 1001058 h 1483062"/>
                      <a:gd name="connsiteX172" fmla="*/ 819714 w 1034979"/>
                      <a:gd name="connsiteY172" fmla="*/ 1002963 h 1483062"/>
                      <a:gd name="connsiteX173" fmla="*/ 730179 w 1034979"/>
                      <a:gd name="connsiteY173" fmla="*/ 1004868 h 1483062"/>
                      <a:gd name="connsiteX174" fmla="*/ 716844 w 1034979"/>
                      <a:gd name="connsiteY174" fmla="*/ 1008678 h 1483062"/>
                      <a:gd name="connsiteX175" fmla="*/ 695889 w 1034979"/>
                      <a:gd name="connsiteY175" fmla="*/ 1010583 h 1483062"/>
                      <a:gd name="connsiteX176" fmla="*/ 669219 w 1034979"/>
                      <a:gd name="connsiteY176" fmla="*/ 1012488 h 1483062"/>
                      <a:gd name="connsiteX177" fmla="*/ 669219 w 1034979"/>
                      <a:gd name="connsiteY177" fmla="*/ 1012488 h 1483062"/>
                      <a:gd name="connsiteX178" fmla="*/ 646359 w 1034979"/>
                      <a:gd name="connsiteY178" fmla="*/ 1016298 h 1483062"/>
                      <a:gd name="connsiteX179" fmla="*/ 642549 w 1034979"/>
                      <a:gd name="connsiteY179" fmla="*/ 1004868 h 1483062"/>
                      <a:gd name="connsiteX180" fmla="*/ 640644 w 1034979"/>
                      <a:gd name="connsiteY180" fmla="*/ 999153 h 1483062"/>
                      <a:gd name="connsiteX181" fmla="*/ 642549 w 1034979"/>
                      <a:gd name="connsiteY181" fmla="*/ 982008 h 1483062"/>
                      <a:gd name="connsiteX182" fmla="*/ 644454 w 1034979"/>
                      <a:gd name="connsiteY182" fmla="*/ 976293 h 1483062"/>
                      <a:gd name="connsiteX183" fmla="*/ 661599 w 1034979"/>
                      <a:gd name="connsiteY183" fmla="*/ 966768 h 1483062"/>
                      <a:gd name="connsiteX184" fmla="*/ 673029 w 1034979"/>
                      <a:gd name="connsiteY184" fmla="*/ 959148 h 1483062"/>
                      <a:gd name="connsiteX185" fmla="*/ 674934 w 1034979"/>
                      <a:gd name="connsiteY185" fmla="*/ 953433 h 1483062"/>
                      <a:gd name="connsiteX186" fmla="*/ 680649 w 1034979"/>
                      <a:gd name="connsiteY186" fmla="*/ 951528 h 1483062"/>
                      <a:gd name="connsiteX187" fmla="*/ 686364 w 1034979"/>
                      <a:gd name="connsiteY187" fmla="*/ 947718 h 1483062"/>
                      <a:gd name="connsiteX188" fmla="*/ 695889 w 1034979"/>
                      <a:gd name="connsiteY188" fmla="*/ 938193 h 1483062"/>
                      <a:gd name="connsiteX189" fmla="*/ 705414 w 1034979"/>
                      <a:gd name="connsiteY189" fmla="*/ 926763 h 1483062"/>
                      <a:gd name="connsiteX190" fmla="*/ 716844 w 1034979"/>
                      <a:gd name="connsiteY190" fmla="*/ 919143 h 1483062"/>
                      <a:gd name="connsiteX191" fmla="*/ 732084 w 1034979"/>
                      <a:gd name="connsiteY191" fmla="*/ 905808 h 1483062"/>
                      <a:gd name="connsiteX192" fmla="*/ 741609 w 1034979"/>
                      <a:gd name="connsiteY192" fmla="*/ 894378 h 1483062"/>
                      <a:gd name="connsiteX193" fmla="*/ 753039 w 1034979"/>
                      <a:gd name="connsiteY193" fmla="*/ 884853 h 1483062"/>
                      <a:gd name="connsiteX194" fmla="*/ 758754 w 1034979"/>
                      <a:gd name="connsiteY194" fmla="*/ 873423 h 1483062"/>
                      <a:gd name="connsiteX195" fmla="*/ 760659 w 1034979"/>
                      <a:gd name="connsiteY195" fmla="*/ 867708 h 1483062"/>
                      <a:gd name="connsiteX196" fmla="*/ 766374 w 1034979"/>
                      <a:gd name="connsiteY196" fmla="*/ 856278 h 1483062"/>
                      <a:gd name="connsiteX197" fmla="*/ 764469 w 1034979"/>
                      <a:gd name="connsiteY197" fmla="*/ 841038 h 1483062"/>
                      <a:gd name="connsiteX198" fmla="*/ 758754 w 1034979"/>
                      <a:gd name="connsiteY198" fmla="*/ 839133 h 1483062"/>
                      <a:gd name="connsiteX199" fmla="*/ 737799 w 1034979"/>
                      <a:gd name="connsiteY199" fmla="*/ 841038 h 1483062"/>
                      <a:gd name="connsiteX200" fmla="*/ 732084 w 1034979"/>
                      <a:gd name="connsiteY200" fmla="*/ 844848 h 1483062"/>
                      <a:gd name="connsiteX201" fmla="*/ 720654 w 1034979"/>
                      <a:gd name="connsiteY201" fmla="*/ 848658 h 1483062"/>
                      <a:gd name="connsiteX202" fmla="*/ 716844 w 1034979"/>
                      <a:gd name="connsiteY202" fmla="*/ 854373 h 1483062"/>
                      <a:gd name="connsiteX203" fmla="*/ 711129 w 1034979"/>
                      <a:gd name="connsiteY203" fmla="*/ 856278 h 1483062"/>
                      <a:gd name="connsiteX204" fmla="*/ 705414 w 1034979"/>
                      <a:gd name="connsiteY204" fmla="*/ 860088 h 1483062"/>
                      <a:gd name="connsiteX205" fmla="*/ 699699 w 1034979"/>
                      <a:gd name="connsiteY205" fmla="*/ 865803 h 1483062"/>
                      <a:gd name="connsiteX206" fmla="*/ 692079 w 1034979"/>
                      <a:gd name="connsiteY206" fmla="*/ 869613 h 1483062"/>
                      <a:gd name="connsiteX207" fmla="*/ 650169 w 1034979"/>
                      <a:gd name="connsiteY207" fmla="*/ 898188 h 1483062"/>
                      <a:gd name="connsiteX208" fmla="*/ 636834 w 1034979"/>
                      <a:gd name="connsiteY208" fmla="*/ 909618 h 1483062"/>
                      <a:gd name="connsiteX209" fmla="*/ 627309 w 1034979"/>
                      <a:gd name="connsiteY209" fmla="*/ 926763 h 1483062"/>
                      <a:gd name="connsiteX210" fmla="*/ 602544 w 1034979"/>
                      <a:gd name="connsiteY210" fmla="*/ 932478 h 1483062"/>
                      <a:gd name="connsiteX211" fmla="*/ 589209 w 1034979"/>
                      <a:gd name="connsiteY211" fmla="*/ 936288 h 1483062"/>
                      <a:gd name="connsiteX212" fmla="*/ 573969 w 1034979"/>
                      <a:gd name="connsiteY212" fmla="*/ 934383 h 1483062"/>
                      <a:gd name="connsiteX213" fmla="*/ 562539 w 1034979"/>
                      <a:gd name="connsiteY213" fmla="*/ 930573 h 1483062"/>
                      <a:gd name="connsiteX214" fmla="*/ 551109 w 1034979"/>
                      <a:gd name="connsiteY214" fmla="*/ 926763 h 1483062"/>
                      <a:gd name="connsiteX215" fmla="*/ 539679 w 1034979"/>
                      <a:gd name="connsiteY215" fmla="*/ 922953 h 1483062"/>
                      <a:gd name="connsiteX216" fmla="*/ 533964 w 1034979"/>
                      <a:gd name="connsiteY216" fmla="*/ 921048 h 1483062"/>
                      <a:gd name="connsiteX217" fmla="*/ 528249 w 1034979"/>
                      <a:gd name="connsiteY217" fmla="*/ 917238 h 1483062"/>
                      <a:gd name="connsiteX218" fmla="*/ 516819 w 1034979"/>
                      <a:gd name="connsiteY218" fmla="*/ 911523 h 1483062"/>
                      <a:gd name="connsiteX219" fmla="*/ 509199 w 1034979"/>
                      <a:gd name="connsiteY219" fmla="*/ 900093 h 1483062"/>
                      <a:gd name="connsiteX220" fmla="*/ 505389 w 1034979"/>
                      <a:gd name="connsiteY220" fmla="*/ 879138 h 1483062"/>
                      <a:gd name="connsiteX221" fmla="*/ 507294 w 1034979"/>
                      <a:gd name="connsiteY221" fmla="*/ 814368 h 1483062"/>
                      <a:gd name="connsiteX222" fmla="*/ 513009 w 1034979"/>
                      <a:gd name="connsiteY222" fmla="*/ 801033 h 1483062"/>
                      <a:gd name="connsiteX223" fmla="*/ 503484 w 1034979"/>
                      <a:gd name="connsiteY223" fmla="*/ 324783 h 1483062"/>
                      <a:gd name="connsiteX224" fmla="*/ 490149 w 1034979"/>
                      <a:gd name="connsiteY224" fmla="*/ 6648 h 1483062"/>
                      <a:gd name="connsiteX225" fmla="*/ 488244 w 1034979"/>
                      <a:gd name="connsiteY225" fmla="*/ 933 h 1483062"/>
                      <a:gd name="connsiteX226" fmla="*/ 419664 w 1034979"/>
                      <a:gd name="connsiteY226" fmla="*/ 27603 h 1483062"/>
                      <a:gd name="connsiteX227" fmla="*/ 423474 w 1034979"/>
                      <a:gd name="connsiteY227" fmla="*/ 39033 h 1483062"/>
                      <a:gd name="connsiteX228" fmla="*/ 429189 w 1034979"/>
                      <a:gd name="connsiteY228" fmla="*/ 204768 h 1483062"/>
                      <a:gd name="connsiteX229" fmla="*/ 440619 w 1034979"/>
                      <a:gd name="connsiteY229" fmla="*/ 387648 h 1483062"/>
                      <a:gd name="connsiteX230" fmla="*/ 425379 w 1034979"/>
                      <a:gd name="connsiteY230" fmla="*/ 684828 h 1483062"/>
                      <a:gd name="connsiteX231" fmla="*/ 417759 w 1034979"/>
                      <a:gd name="connsiteY231" fmla="*/ 812463 h 1483062"/>
                      <a:gd name="connsiteX232" fmla="*/ 413949 w 1034979"/>
                      <a:gd name="connsiteY232" fmla="*/ 829608 h 1483062"/>
                      <a:gd name="connsiteX233" fmla="*/ 417759 w 1034979"/>
                      <a:gd name="connsiteY233" fmla="*/ 850563 h 1483062"/>
                      <a:gd name="connsiteX234" fmla="*/ 421569 w 1034979"/>
                      <a:gd name="connsiteY234" fmla="*/ 856278 h 1483062"/>
                      <a:gd name="connsiteX235" fmla="*/ 425379 w 1034979"/>
                      <a:gd name="connsiteY235" fmla="*/ 867708 h 1483062"/>
                      <a:gd name="connsiteX236" fmla="*/ 423474 w 1034979"/>
                      <a:gd name="connsiteY236" fmla="*/ 894378 h 1483062"/>
                      <a:gd name="connsiteX237" fmla="*/ 417759 w 1034979"/>
                      <a:gd name="connsiteY237" fmla="*/ 896283 h 1483062"/>
                      <a:gd name="connsiteX238" fmla="*/ 412044 w 1034979"/>
                      <a:gd name="connsiteY238" fmla="*/ 900093 h 1483062"/>
                      <a:gd name="connsiteX239" fmla="*/ 421569 w 1034979"/>
                      <a:gd name="connsiteY239" fmla="*/ 896283 h 1483062"/>
                      <a:gd name="connsiteX0" fmla="*/ 421569 w 1034979"/>
                      <a:gd name="connsiteY0" fmla="*/ 896283 h 1483062"/>
                      <a:gd name="connsiteX1" fmla="*/ 421569 w 1034979"/>
                      <a:gd name="connsiteY1" fmla="*/ 896283 h 1483062"/>
                      <a:gd name="connsiteX2" fmla="*/ 394899 w 1034979"/>
                      <a:gd name="connsiteY2" fmla="*/ 905808 h 1483062"/>
                      <a:gd name="connsiteX3" fmla="*/ 387279 w 1034979"/>
                      <a:gd name="connsiteY3" fmla="*/ 907713 h 1483062"/>
                      <a:gd name="connsiteX4" fmla="*/ 356799 w 1034979"/>
                      <a:gd name="connsiteY4" fmla="*/ 909618 h 1483062"/>
                      <a:gd name="connsiteX5" fmla="*/ 351084 w 1034979"/>
                      <a:gd name="connsiteY5" fmla="*/ 913428 h 1483062"/>
                      <a:gd name="connsiteX6" fmla="*/ 339654 w 1034979"/>
                      <a:gd name="connsiteY6" fmla="*/ 922953 h 1483062"/>
                      <a:gd name="connsiteX7" fmla="*/ 328224 w 1034979"/>
                      <a:gd name="connsiteY7" fmla="*/ 926763 h 1483062"/>
                      <a:gd name="connsiteX8" fmla="*/ 312984 w 1034979"/>
                      <a:gd name="connsiteY8" fmla="*/ 932478 h 1483062"/>
                      <a:gd name="connsiteX9" fmla="*/ 265359 w 1034979"/>
                      <a:gd name="connsiteY9" fmla="*/ 928668 h 1483062"/>
                      <a:gd name="connsiteX10" fmla="*/ 253929 w 1034979"/>
                      <a:gd name="connsiteY10" fmla="*/ 924858 h 1483062"/>
                      <a:gd name="connsiteX11" fmla="*/ 242499 w 1034979"/>
                      <a:gd name="connsiteY11" fmla="*/ 921048 h 1483062"/>
                      <a:gd name="connsiteX12" fmla="*/ 236784 w 1034979"/>
                      <a:gd name="connsiteY12" fmla="*/ 919143 h 1483062"/>
                      <a:gd name="connsiteX13" fmla="*/ 231069 w 1034979"/>
                      <a:gd name="connsiteY13" fmla="*/ 917238 h 1483062"/>
                      <a:gd name="connsiteX14" fmla="*/ 219639 w 1034979"/>
                      <a:gd name="connsiteY14" fmla="*/ 915333 h 1483062"/>
                      <a:gd name="connsiteX15" fmla="*/ 213924 w 1034979"/>
                      <a:gd name="connsiteY15" fmla="*/ 913428 h 1483062"/>
                      <a:gd name="connsiteX16" fmla="*/ 206304 w 1034979"/>
                      <a:gd name="connsiteY16" fmla="*/ 911523 h 1483062"/>
                      <a:gd name="connsiteX17" fmla="*/ 194874 w 1034979"/>
                      <a:gd name="connsiteY17" fmla="*/ 907713 h 1483062"/>
                      <a:gd name="connsiteX18" fmla="*/ 189159 w 1034979"/>
                      <a:gd name="connsiteY18" fmla="*/ 905808 h 1483062"/>
                      <a:gd name="connsiteX19" fmla="*/ 181539 w 1034979"/>
                      <a:gd name="connsiteY19" fmla="*/ 903903 h 1483062"/>
                      <a:gd name="connsiteX20" fmla="*/ 170109 w 1034979"/>
                      <a:gd name="connsiteY20" fmla="*/ 898188 h 1483062"/>
                      <a:gd name="connsiteX21" fmla="*/ 164394 w 1034979"/>
                      <a:gd name="connsiteY21" fmla="*/ 894378 h 1483062"/>
                      <a:gd name="connsiteX22" fmla="*/ 156774 w 1034979"/>
                      <a:gd name="connsiteY22" fmla="*/ 882948 h 1483062"/>
                      <a:gd name="connsiteX23" fmla="*/ 145344 w 1034979"/>
                      <a:gd name="connsiteY23" fmla="*/ 879138 h 1483062"/>
                      <a:gd name="connsiteX24" fmla="*/ 139629 w 1034979"/>
                      <a:gd name="connsiteY24" fmla="*/ 875328 h 1483062"/>
                      <a:gd name="connsiteX25" fmla="*/ 133914 w 1034979"/>
                      <a:gd name="connsiteY25" fmla="*/ 873423 h 1483062"/>
                      <a:gd name="connsiteX26" fmla="*/ 116769 w 1034979"/>
                      <a:gd name="connsiteY26" fmla="*/ 869613 h 1483062"/>
                      <a:gd name="connsiteX27" fmla="*/ 111054 w 1034979"/>
                      <a:gd name="connsiteY27" fmla="*/ 863898 h 1483062"/>
                      <a:gd name="connsiteX28" fmla="*/ 101529 w 1034979"/>
                      <a:gd name="connsiteY28" fmla="*/ 846753 h 1483062"/>
                      <a:gd name="connsiteX29" fmla="*/ 84384 w 1034979"/>
                      <a:gd name="connsiteY29" fmla="*/ 839133 h 1483062"/>
                      <a:gd name="connsiteX30" fmla="*/ 78669 w 1034979"/>
                      <a:gd name="connsiteY30" fmla="*/ 837228 h 1483062"/>
                      <a:gd name="connsiteX31" fmla="*/ 59619 w 1034979"/>
                      <a:gd name="connsiteY31" fmla="*/ 841038 h 1483062"/>
                      <a:gd name="connsiteX32" fmla="*/ 53904 w 1034979"/>
                      <a:gd name="connsiteY32" fmla="*/ 844848 h 1483062"/>
                      <a:gd name="connsiteX33" fmla="*/ 50094 w 1034979"/>
                      <a:gd name="connsiteY33" fmla="*/ 850563 h 1483062"/>
                      <a:gd name="connsiteX34" fmla="*/ 46284 w 1034979"/>
                      <a:gd name="connsiteY34" fmla="*/ 861993 h 1483062"/>
                      <a:gd name="connsiteX35" fmla="*/ 50094 w 1034979"/>
                      <a:gd name="connsiteY35" fmla="*/ 900093 h 1483062"/>
                      <a:gd name="connsiteX36" fmla="*/ 53904 w 1034979"/>
                      <a:gd name="connsiteY36" fmla="*/ 905808 h 1483062"/>
                      <a:gd name="connsiteX37" fmla="*/ 59619 w 1034979"/>
                      <a:gd name="connsiteY37" fmla="*/ 909618 h 1483062"/>
                      <a:gd name="connsiteX38" fmla="*/ 63429 w 1034979"/>
                      <a:gd name="connsiteY38" fmla="*/ 915333 h 1483062"/>
                      <a:gd name="connsiteX39" fmla="*/ 80574 w 1034979"/>
                      <a:gd name="connsiteY39" fmla="*/ 924858 h 1483062"/>
                      <a:gd name="connsiteX40" fmla="*/ 103434 w 1034979"/>
                      <a:gd name="connsiteY40" fmla="*/ 926763 h 1483062"/>
                      <a:gd name="connsiteX41" fmla="*/ 124389 w 1034979"/>
                      <a:gd name="connsiteY41" fmla="*/ 932478 h 1483062"/>
                      <a:gd name="connsiteX42" fmla="*/ 130104 w 1034979"/>
                      <a:gd name="connsiteY42" fmla="*/ 934383 h 1483062"/>
                      <a:gd name="connsiteX43" fmla="*/ 135819 w 1034979"/>
                      <a:gd name="connsiteY43" fmla="*/ 940098 h 1483062"/>
                      <a:gd name="connsiteX44" fmla="*/ 143439 w 1034979"/>
                      <a:gd name="connsiteY44" fmla="*/ 942003 h 1483062"/>
                      <a:gd name="connsiteX45" fmla="*/ 166299 w 1034979"/>
                      <a:gd name="connsiteY45" fmla="*/ 945813 h 1483062"/>
                      <a:gd name="connsiteX46" fmla="*/ 191064 w 1034979"/>
                      <a:gd name="connsiteY46" fmla="*/ 951528 h 1483062"/>
                      <a:gd name="connsiteX47" fmla="*/ 208209 w 1034979"/>
                      <a:gd name="connsiteY47" fmla="*/ 957243 h 1483062"/>
                      <a:gd name="connsiteX48" fmla="*/ 213924 w 1034979"/>
                      <a:gd name="connsiteY48" fmla="*/ 959148 h 1483062"/>
                      <a:gd name="connsiteX49" fmla="*/ 229164 w 1034979"/>
                      <a:gd name="connsiteY49" fmla="*/ 962958 h 1483062"/>
                      <a:gd name="connsiteX50" fmla="*/ 248214 w 1034979"/>
                      <a:gd name="connsiteY50" fmla="*/ 968673 h 1483062"/>
                      <a:gd name="connsiteX51" fmla="*/ 253929 w 1034979"/>
                      <a:gd name="connsiteY51" fmla="*/ 972483 h 1483062"/>
                      <a:gd name="connsiteX52" fmla="*/ 267264 w 1034979"/>
                      <a:gd name="connsiteY52" fmla="*/ 987723 h 1483062"/>
                      <a:gd name="connsiteX53" fmla="*/ 272979 w 1034979"/>
                      <a:gd name="connsiteY53" fmla="*/ 1006773 h 1483062"/>
                      <a:gd name="connsiteX54" fmla="*/ 274884 w 1034979"/>
                      <a:gd name="connsiteY54" fmla="*/ 1012488 h 1483062"/>
                      <a:gd name="connsiteX55" fmla="*/ 276789 w 1034979"/>
                      <a:gd name="connsiteY55" fmla="*/ 1018203 h 1483062"/>
                      <a:gd name="connsiteX56" fmla="*/ 278694 w 1034979"/>
                      <a:gd name="connsiteY56" fmla="*/ 1042968 h 1483062"/>
                      <a:gd name="connsiteX57" fmla="*/ 280599 w 1034979"/>
                      <a:gd name="connsiteY57" fmla="*/ 1048683 h 1483062"/>
                      <a:gd name="connsiteX58" fmla="*/ 278694 w 1034979"/>
                      <a:gd name="connsiteY58" fmla="*/ 1067733 h 1483062"/>
                      <a:gd name="connsiteX59" fmla="*/ 276789 w 1034979"/>
                      <a:gd name="connsiteY59" fmla="*/ 1077258 h 1483062"/>
                      <a:gd name="connsiteX60" fmla="*/ 263454 w 1034979"/>
                      <a:gd name="connsiteY60" fmla="*/ 1090593 h 1483062"/>
                      <a:gd name="connsiteX61" fmla="*/ 252024 w 1034979"/>
                      <a:gd name="connsiteY61" fmla="*/ 1098213 h 1483062"/>
                      <a:gd name="connsiteX62" fmla="*/ 240594 w 1034979"/>
                      <a:gd name="connsiteY62" fmla="*/ 1102023 h 1483062"/>
                      <a:gd name="connsiteX63" fmla="*/ 126294 w 1034979"/>
                      <a:gd name="connsiteY63" fmla="*/ 1102023 h 1483062"/>
                      <a:gd name="connsiteX64" fmla="*/ 120579 w 1034979"/>
                      <a:gd name="connsiteY64" fmla="*/ 1103928 h 1483062"/>
                      <a:gd name="connsiteX65" fmla="*/ 105339 w 1034979"/>
                      <a:gd name="connsiteY65" fmla="*/ 1105833 h 1483062"/>
                      <a:gd name="connsiteX66" fmla="*/ 88194 w 1034979"/>
                      <a:gd name="connsiteY66" fmla="*/ 1111548 h 1483062"/>
                      <a:gd name="connsiteX67" fmla="*/ 82479 w 1034979"/>
                      <a:gd name="connsiteY67" fmla="*/ 1113453 h 1483062"/>
                      <a:gd name="connsiteX68" fmla="*/ 76764 w 1034979"/>
                      <a:gd name="connsiteY68" fmla="*/ 1117263 h 1483062"/>
                      <a:gd name="connsiteX69" fmla="*/ 65334 w 1034979"/>
                      <a:gd name="connsiteY69" fmla="*/ 1119168 h 1483062"/>
                      <a:gd name="connsiteX70" fmla="*/ 27234 w 1034979"/>
                      <a:gd name="connsiteY70" fmla="*/ 1121073 h 1483062"/>
                      <a:gd name="connsiteX71" fmla="*/ 15804 w 1034979"/>
                      <a:gd name="connsiteY71" fmla="*/ 1126788 h 1483062"/>
                      <a:gd name="connsiteX72" fmla="*/ 6279 w 1034979"/>
                      <a:gd name="connsiteY72" fmla="*/ 1136313 h 1483062"/>
                      <a:gd name="connsiteX73" fmla="*/ 4374 w 1034979"/>
                      <a:gd name="connsiteY73" fmla="*/ 1142028 h 1483062"/>
                      <a:gd name="connsiteX74" fmla="*/ 564 w 1034979"/>
                      <a:gd name="connsiteY74" fmla="*/ 1147743 h 1483062"/>
                      <a:gd name="connsiteX75" fmla="*/ 6279 w 1034979"/>
                      <a:gd name="connsiteY75" fmla="*/ 1180128 h 1483062"/>
                      <a:gd name="connsiteX76" fmla="*/ 11994 w 1034979"/>
                      <a:gd name="connsiteY76" fmla="*/ 1183938 h 1483062"/>
                      <a:gd name="connsiteX77" fmla="*/ 17709 w 1034979"/>
                      <a:gd name="connsiteY77" fmla="*/ 1185843 h 1483062"/>
                      <a:gd name="connsiteX78" fmla="*/ 145344 w 1034979"/>
                      <a:gd name="connsiteY78" fmla="*/ 1183938 h 1483062"/>
                      <a:gd name="connsiteX79" fmla="*/ 152964 w 1034979"/>
                      <a:gd name="connsiteY79" fmla="*/ 1182033 h 1483062"/>
                      <a:gd name="connsiteX80" fmla="*/ 303459 w 1034979"/>
                      <a:gd name="connsiteY80" fmla="*/ 1176318 h 1483062"/>
                      <a:gd name="connsiteX81" fmla="*/ 318699 w 1034979"/>
                      <a:gd name="connsiteY81" fmla="*/ 1183938 h 1483062"/>
                      <a:gd name="connsiteX82" fmla="*/ 330129 w 1034979"/>
                      <a:gd name="connsiteY82" fmla="*/ 1189653 h 1483062"/>
                      <a:gd name="connsiteX83" fmla="*/ 333939 w 1034979"/>
                      <a:gd name="connsiteY83" fmla="*/ 1195368 h 1483062"/>
                      <a:gd name="connsiteX84" fmla="*/ 339654 w 1034979"/>
                      <a:gd name="connsiteY84" fmla="*/ 1197273 h 1483062"/>
                      <a:gd name="connsiteX85" fmla="*/ 351084 w 1034979"/>
                      <a:gd name="connsiteY85" fmla="*/ 1204893 h 1483062"/>
                      <a:gd name="connsiteX86" fmla="*/ 356799 w 1034979"/>
                      <a:gd name="connsiteY86" fmla="*/ 1208703 h 1483062"/>
                      <a:gd name="connsiteX87" fmla="*/ 360609 w 1034979"/>
                      <a:gd name="connsiteY87" fmla="*/ 1214418 h 1483062"/>
                      <a:gd name="connsiteX88" fmla="*/ 366324 w 1034979"/>
                      <a:gd name="connsiteY88" fmla="*/ 1225848 h 1483062"/>
                      <a:gd name="connsiteX89" fmla="*/ 362514 w 1034979"/>
                      <a:gd name="connsiteY89" fmla="*/ 1252518 h 1483062"/>
                      <a:gd name="connsiteX90" fmla="*/ 358704 w 1034979"/>
                      <a:gd name="connsiteY90" fmla="*/ 1258233 h 1483062"/>
                      <a:gd name="connsiteX91" fmla="*/ 356799 w 1034979"/>
                      <a:gd name="connsiteY91" fmla="*/ 1263948 h 1483062"/>
                      <a:gd name="connsiteX92" fmla="*/ 352989 w 1034979"/>
                      <a:gd name="connsiteY92" fmla="*/ 1269663 h 1483062"/>
                      <a:gd name="connsiteX93" fmla="*/ 351084 w 1034979"/>
                      <a:gd name="connsiteY93" fmla="*/ 1275378 h 1483062"/>
                      <a:gd name="connsiteX94" fmla="*/ 347274 w 1034979"/>
                      <a:gd name="connsiteY94" fmla="*/ 1281093 h 1483062"/>
                      <a:gd name="connsiteX95" fmla="*/ 330129 w 1034979"/>
                      <a:gd name="connsiteY95" fmla="*/ 1347768 h 1483062"/>
                      <a:gd name="connsiteX96" fmla="*/ 328224 w 1034979"/>
                      <a:gd name="connsiteY96" fmla="*/ 1399203 h 1483062"/>
                      <a:gd name="connsiteX97" fmla="*/ 330129 w 1034979"/>
                      <a:gd name="connsiteY97" fmla="*/ 1423968 h 1483062"/>
                      <a:gd name="connsiteX98" fmla="*/ 332034 w 1034979"/>
                      <a:gd name="connsiteY98" fmla="*/ 1429683 h 1483062"/>
                      <a:gd name="connsiteX99" fmla="*/ 335844 w 1034979"/>
                      <a:gd name="connsiteY99" fmla="*/ 1433493 h 1483062"/>
                      <a:gd name="connsiteX100" fmla="*/ 364419 w 1034979"/>
                      <a:gd name="connsiteY100" fmla="*/ 1479213 h 1483062"/>
                      <a:gd name="connsiteX101" fmla="*/ 387279 w 1034979"/>
                      <a:gd name="connsiteY101" fmla="*/ 1481118 h 1483062"/>
                      <a:gd name="connsiteX102" fmla="*/ 392994 w 1034979"/>
                      <a:gd name="connsiteY102" fmla="*/ 1475403 h 1483062"/>
                      <a:gd name="connsiteX103" fmla="*/ 394899 w 1034979"/>
                      <a:gd name="connsiteY103" fmla="*/ 1463973 h 1483062"/>
                      <a:gd name="connsiteX104" fmla="*/ 396804 w 1034979"/>
                      <a:gd name="connsiteY104" fmla="*/ 1458258 h 1483062"/>
                      <a:gd name="connsiteX105" fmla="*/ 398709 w 1034979"/>
                      <a:gd name="connsiteY105" fmla="*/ 1441113 h 1483062"/>
                      <a:gd name="connsiteX106" fmla="*/ 400614 w 1034979"/>
                      <a:gd name="connsiteY106" fmla="*/ 1427778 h 1483062"/>
                      <a:gd name="connsiteX107" fmla="*/ 404424 w 1034979"/>
                      <a:gd name="connsiteY107" fmla="*/ 1370628 h 1483062"/>
                      <a:gd name="connsiteX108" fmla="*/ 410139 w 1034979"/>
                      <a:gd name="connsiteY108" fmla="*/ 1359198 h 1483062"/>
                      <a:gd name="connsiteX109" fmla="*/ 413949 w 1034979"/>
                      <a:gd name="connsiteY109" fmla="*/ 1345863 h 1483062"/>
                      <a:gd name="connsiteX110" fmla="*/ 415854 w 1034979"/>
                      <a:gd name="connsiteY110" fmla="*/ 1340148 h 1483062"/>
                      <a:gd name="connsiteX111" fmla="*/ 417759 w 1034979"/>
                      <a:gd name="connsiteY111" fmla="*/ 1326813 h 1483062"/>
                      <a:gd name="connsiteX112" fmla="*/ 421569 w 1034979"/>
                      <a:gd name="connsiteY112" fmla="*/ 1315383 h 1483062"/>
                      <a:gd name="connsiteX113" fmla="*/ 427284 w 1034979"/>
                      <a:gd name="connsiteY113" fmla="*/ 1302048 h 1483062"/>
                      <a:gd name="connsiteX114" fmla="*/ 436809 w 1034979"/>
                      <a:gd name="connsiteY114" fmla="*/ 1290618 h 1483062"/>
                      <a:gd name="connsiteX115" fmla="*/ 450144 w 1034979"/>
                      <a:gd name="connsiteY115" fmla="*/ 1275378 h 1483062"/>
                      <a:gd name="connsiteX116" fmla="*/ 457764 w 1034979"/>
                      <a:gd name="connsiteY116" fmla="*/ 1263948 h 1483062"/>
                      <a:gd name="connsiteX117" fmla="*/ 461574 w 1034979"/>
                      <a:gd name="connsiteY117" fmla="*/ 1252518 h 1483062"/>
                      <a:gd name="connsiteX118" fmla="*/ 465384 w 1034979"/>
                      <a:gd name="connsiteY118" fmla="*/ 1237278 h 1483062"/>
                      <a:gd name="connsiteX119" fmla="*/ 467289 w 1034979"/>
                      <a:gd name="connsiteY119" fmla="*/ 1231563 h 1483062"/>
                      <a:gd name="connsiteX120" fmla="*/ 507294 w 1034979"/>
                      <a:gd name="connsiteY120" fmla="*/ 1225848 h 1483062"/>
                      <a:gd name="connsiteX121" fmla="*/ 535869 w 1034979"/>
                      <a:gd name="connsiteY121" fmla="*/ 1216323 h 1483062"/>
                      <a:gd name="connsiteX122" fmla="*/ 541584 w 1034979"/>
                      <a:gd name="connsiteY122" fmla="*/ 1214418 h 1483062"/>
                      <a:gd name="connsiteX123" fmla="*/ 547299 w 1034979"/>
                      <a:gd name="connsiteY123" fmla="*/ 1212513 h 1483062"/>
                      <a:gd name="connsiteX124" fmla="*/ 554919 w 1034979"/>
                      <a:gd name="connsiteY124" fmla="*/ 1210608 h 1483062"/>
                      <a:gd name="connsiteX125" fmla="*/ 573969 w 1034979"/>
                      <a:gd name="connsiteY125" fmla="*/ 1202988 h 1483062"/>
                      <a:gd name="connsiteX126" fmla="*/ 585399 w 1034979"/>
                      <a:gd name="connsiteY126" fmla="*/ 1199178 h 1483062"/>
                      <a:gd name="connsiteX127" fmla="*/ 720654 w 1034979"/>
                      <a:gd name="connsiteY127" fmla="*/ 1282998 h 1483062"/>
                      <a:gd name="connsiteX128" fmla="*/ 733989 w 1034979"/>
                      <a:gd name="connsiteY128" fmla="*/ 1292523 h 1483062"/>
                      <a:gd name="connsiteX129" fmla="*/ 743514 w 1034979"/>
                      <a:gd name="connsiteY129" fmla="*/ 1294428 h 1483062"/>
                      <a:gd name="connsiteX130" fmla="*/ 749229 w 1034979"/>
                      <a:gd name="connsiteY130" fmla="*/ 1296333 h 1483062"/>
                      <a:gd name="connsiteX131" fmla="*/ 762564 w 1034979"/>
                      <a:gd name="connsiteY131" fmla="*/ 1302048 h 1483062"/>
                      <a:gd name="connsiteX132" fmla="*/ 777804 w 1034979"/>
                      <a:gd name="connsiteY132" fmla="*/ 1300143 h 1483062"/>
                      <a:gd name="connsiteX133" fmla="*/ 789234 w 1034979"/>
                      <a:gd name="connsiteY133" fmla="*/ 1294428 h 1483062"/>
                      <a:gd name="connsiteX134" fmla="*/ 794949 w 1034979"/>
                      <a:gd name="connsiteY134" fmla="*/ 1292523 h 1483062"/>
                      <a:gd name="connsiteX135" fmla="*/ 802569 w 1034979"/>
                      <a:gd name="connsiteY135" fmla="*/ 1275378 h 1483062"/>
                      <a:gd name="connsiteX136" fmla="*/ 800664 w 1034979"/>
                      <a:gd name="connsiteY136" fmla="*/ 1250613 h 1483062"/>
                      <a:gd name="connsiteX137" fmla="*/ 798759 w 1034979"/>
                      <a:gd name="connsiteY137" fmla="*/ 1244898 h 1483062"/>
                      <a:gd name="connsiteX138" fmla="*/ 796854 w 1034979"/>
                      <a:gd name="connsiteY138" fmla="*/ 1237278 h 1483062"/>
                      <a:gd name="connsiteX139" fmla="*/ 783519 w 1034979"/>
                      <a:gd name="connsiteY139" fmla="*/ 1220133 h 1483062"/>
                      <a:gd name="connsiteX140" fmla="*/ 773994 w 1034979"/>
                      <a:gd name="connsiteY140" fmla="*/ 1214418 h 1483062"/>
                      <a:gd name="connsiteX141" fmla="*/ 648264 w 1034979"/>
                      <a:gd name="connsiteY141" fmla="*/ 1122978 h 1483062"/>
                      <a:gd name="connsiteX142" fmla="*/ 644454 w 1034979"/>
                      <a:gd name="connsiteY142" fmla="*/ 1105833 h 1483062"/>
                      <a:gd name="connsiteX143" fmla="*/ 646359 w 1034979"/>
                      <a:gd name="connsiteY143" fmla="*/ 1098213 h 1483062"/>
                      <a:gd name="connsiteX144" fmla="*/ 650169 w 1034979"/>
                      <a:gd name="connsiteY144" fmla="*/ 1081068 h 1483062"/>
                      <a:gd name="connsiteX145" fmla="*/ 653979 w 1034979"/>
                      <a:gd name="connsiteY145" fmla="*/ 1075353 h 1483062"/>
                      <a:gd name="connsiteX146" fmla="*/ 655884 w 1034979"/>
                      <a:gd name="connsiteY146" fmla="*/ 1069638 h 1483062"/>
                      <a:gd name="connsiteX147" fmla="*/ 661599 w 1034979"/>
                      <a:gd name="connsiteY147" fmla="*/ 1067733 h 1483062"/>
                      <a:gd name="connsiteX148" fmla="*/ 671124 w 1034979"/>
                      <a:gd name="connsiteY148" fmla="*/ 1056303 h 1483062"/>
                      <a:gd name="connsiteX149" fmla="*/ 724464 w 1034979"/>
                      <a:gd name="connsiteY149" fmla="*/ 1048683 h 1483062"/>
                      <a:gd name="connsiteX150" fmla="*/ 842574 w 1034979"/>
                      <a:gd name="connsiteY150" fmla="*/ 1050588 h 1483062"/>
                      <a:gd name="connsiteX151" fmla="*/ 871149 w 1034979"/>
                      <a:gd name="connsiteY151" fmla="*/ 1052493 h 1483062"/>
                      <a:gd name="connsiteX152" fmla="*/ 899724 w 1034979"/>
                      <a:gd name="connsiteY152" fmla="*/ 1058208 h 1483062"/>
                      <a:gd name="connsiteX153" fmla="*/ 922584 w 1034979"/>
                      <a:gd name="connsiteY153" fmla="*/ 1062018 h 1483062"/>
                      <a:gd name="connsiteX154" fmla="*/ 951159 w 1034979"/>
                      <a:gd name="connsiteY154" fmla="*/ 1067733 h 1483062"/>
                      <a:gd name="connsiteX155" fmla="*/ 956874 w 1034979"/>
                      <a:gd name="connsiteY155" fmla="*/ 1067733 h 1483062"/>
                      <a:gd name="connsiteX156" fmla="*/ 1002594 w 1034979"/>
                      <a:gd name="connsiteY156" fmla="*/ 1065828 h 1483062"/>
                      <a:gd name="connsiteX157" fmla="*/ 1031169 w 1034979"/>
                      <a:gd name="connsiteY157" fmla="*/ 1058208 h 1483062"/>
                      <a:gd name="connsiteX158" fmla="*/ 1034979 w 1034979"/>
                      <a:gd name="connsiteY158" fmla="*/ 1052493 h 1483062"/>
                      <a:gd name="connsiteX159" fmla="*/ 1033074 w 1034979"/>
                      <a:gd name="connsiteY159" fmla="*/ 1033443 h 1483062"/>
                      <a:gd name="connsiteX160" fmla="*/ 1027359 w 1034979"/>
                      <a:gd name="connsiteY160" fmla="*/ 1029633 h 1483062"/>
                      <a:gd name="connsiteX161" fmla="*/ 1012119 w 1034979"/>
                      <a:gd name="connsiteY161" fmla="*/ 1027728 h 1483062"/>
                      <a:gd name="connsiteX162" fmla="*/ 1006404 w 1034979"/>
                      <a:gd name="connsiteY162" fmla="*/ 1025823 h 1483062"/>
                      <a:gd name="connsiteX163" fmla="*/ 998784 w 1034979"/>
                      <a:gd name="connsiteY163" fmla="*/ 1023918 h 1483062"/>
                      <a:gd name="connsiteX164" fmla="*/ 987354 w 1034979"/>
                      <a:gd name="connsiteY164" fmla="*/ 1016298 h 1483062"/>
                      <a:gd name="connsiteX165" fmla="*/ 975924 w 1034979"/>
                      <a:gd name="connsiteY165" fmla="*/ 1012488 h 1483062"/>
                      <a:gd name="connsiteX166" fmla="*/ 970209 w 1034979"/>
                      <a:gd name="connsiteY166" fmla="*/ 1010583 h 1483062"/>
                      <a:gd name="connsiteX167" fmla="*/ 962589 w 1034979"/>
                      <a:gd name="connsiteY167" fmla="*/ 1008678 h 1483062"/>
                      <a:gd name="connsiteX168" fmla="*/ 956874 w 1034979"/>
                      <a:gd name="connsiteY168" fmla="*/ 1006773 h 1483062"/>
                      <a:gd name="connsiteX169" fmla="*/ 935919 w 1034979"/>
                      <a:gd name="connsiteY169" fmla="*/ 1001058 h 1483062"/>
                      <a:gd name="connsiteX170" fmla="*/ 930204 w 1034979"/>
                      <a:gd name="connsiteY170" fmla="*/ 999153 h 1483062"/>
                      <a:gd name="connsiteX171" fmla="*/ 825429 w 1034979"/>
                      <a:gd name="connsiteY171" fmla="*/ 1001058 h 1483062"/>
                      <a:gd name="connsiteX172" fmla="*/ 819714 w 1034979"/>
                      <a:gd name="connsiteY172" fmla="*/ 1002963 h 1483062"/>
                      <a:gd name="connsiteX173" fmla="*/ 730179 w 1034979"/>
                      <a:gd name="connsiteY173" fmla="*/ 1004868 h 1483062"/>
                      <a:gd name="connsiteX174" fmla="*/ 716844 w 1034979"/>
                      <a:gd name="connsiteY174" fmla="*/ 1008678 h 1483062"/>
                      <a:gd name="connsiteX175" fmla="*/ 695889 w 1034979"/>
                      <a:gd name="connsiteY175" fmla="*/ 1010583 h 1483062"/>
                      <a:gd name="connsiteX176" fmla="*/ 669219 w 1034979"/>
                      <a:gd name="connsiteY176" fmla="*/ 1012488 h 1483062"/>
                      <a:gd name="connsiteX177" fmla="*/ 669219 w 1034979"/>
                      <a:gd name="connsiteY177" fmla="*/ 1012488 h 1483062"/>
                      <a:gd name="connsiteX178" fmla="*/ 646359 w 1034979"/>
                      <a:gd name="connsiteY178" fmla="*/ 1016298 h 1483062"/>
                      <a:gd name="connsiteX179" fmla="*/ 642549 w 1034979"/>
                      <a:gd name="connsiteY179" fmla="*/ 1004868 h 1483062"/>
                      <a:gd name="connsiteX180" fmla="*/ 640644 w 1034979"/>
                      <a:gd name="connsiteY180" fmla="*/ 999153 h 1483062"/>
                      <a:gd name="connsiteX181" fmla="*/ 642549 w 1034979"/>
                      <a:gd name="connsiteY181" fmla="*/ 982008 h 1483062"/>
                      <a:gd name="connsiteX182" fmla="*/ 644454 w 1034979"/>
                      <a:gd name="connsiteY182" fmla="*/ 976293 h 1483062"/>
                      <a:gd name="connsiteX183" fmla="*/ 661599 w 1034979"/>
                      <a:gd name="connsiteY183" fmla="*/ 966768 h 1483062"/>
                      <a:gd name="connsiteX184" fmla="*/ 673029 w 1034979"/>
                      <a:gd name="connsiteY184" fmla="*/ 959148 h 1483062"/>
                      <a:gd name="connsiteX185" fmla="*/ 674934 w 1034979"/>
                      <a:gd name="connsiteY185" fmla="*/ 953433 h 1483062"/>
                      <a:gd name="connsiteX186" fmla="*/ 680649 w 1034979"/>
                      <a:gd name="connsiteY186" fmla="*/ 951528 h 1483062"/>
                      <a:gd name="connsiteX187" fmla="*/ 686364 w 1034979"/>
                      <a:gd name="connsiteY187" fmla="*/ 947718 h 1483062"/>
                      <a:gd name="connsiteX188" fmla="*/ 695889 w 1034979"/>
                      <a:gd name="connsiteY188" fmla="*/ 938193 h 1483062"/>
                      <a:gd name="connsiteX189" fmla="*/ 705414 w 1034979"/>
                      <a:gd name="connsiteY189" fmla="*/ 926763 h 1483062"/>
                      <a:gd name="connsiteX190" fmla="*/ 716844 w 1034979"/>
                      <a:gd name="connsiteY190" fmla="*/ 919143 h 1483062"/>
                      <a:gd name="connsiteX191" fmla="*/ 732084 w 1034979"/>
                      <a:gd name="connsiteY191" fmla="*/ 905808 h 1483062"/>
                      <a:gd name="connsiteX192" fmla="*/ 741609 w 1034979"/>
                      <a:gd name="connsiteY192" fmla="*/ 894378 h 1483062"/>
                      <a:gd name="connsiteX193" fmla="*/ 753039 w 1034979"/>
                      <a:gd name="connsiteY193" fmla="*/ 884853 h 1483062"/>
                      <a:gd name="connsiteX194" fmla="*/ 758754 w 1034979"/>
                      <a:gd name="connsiteY194" fmla="*/ 873423 h 1483062"/>
                      <a:gd name="connsiteX195" fmla="*/ 760659 w 1034979"/>
                      <a:gd name="connsiteY195" fmla="*/ 867708 h 1483062"/>
                      <a:gd name="connsiteX196" fmla="*/ 766374 w 1034979"/>
                      <a:gd name="connsiteY196" fmla="*/ 856278 h 1483062"/>
                      <a:gd name="connsiteX197" fmla="*/ 764469 w 1034979"/>
                      <a:gd name="connsiteY197" fmla="*/ 841038 h 1483062"/>
                      <a:gd name="connsiteX198" fmla="*/ 758754 w 1034979"/>
                      <a:gd name="connsiteY198" fmla="*/ 839133 h 1483062"/>
                      <a:gd name="connsiteX199" fmla="*/ 737799 w 1034979"/>
                      <a:gd name="connsiteY199" fmla="*/ 841038 h 1483062"/>
                      <a:gd name="connsiteX200" fmla="*/ 732084 w 1034979"/>
                      <a:gd name="connsiteY200" fmla="*/ 844848 h 1483062"/>
                      <a:gd name="connsiteX201" fmla="*/ 720654 w 1034979"/>
                      <a:gd name="connsiteY201" fmla="*/ 848658 h 1483062"/>
                      <a:gd name="connsiteX202" fmla="*/ 716844 w 1034979"/>
                      <a:gd name="connsiteY202" fmla="*/ 854373 h 1483062"/>
                      <a:gd name="connsiteX203" fmla="*/ 711129 w 1034979"/>
                      <a:gd name="connsiteY203" fmla="*/ 856278 h 1483062"/>
                      <a:gd name="connsiteX204" fmla="*/ 705414 w 1034979"/>
                      <a:gd name="connsiteY204" fmla="*/ 860088 h 1483062"/>
                      <a:gd name="connsiteX205" fmla="*/ 699699 w 1034979"/>
                      <a:gd name="connsiteY205" fmla="*/ 865803 h 1483062"/>
                      <a:gd name="connsiteX206" fmla="*/ 692079 w 1034979"/>
                      <a:gd name="connsiteY206" fmla="*/ 869613 h 1483062"/>
                      <a:gd name="connsiteX207" fmla="*/ 650169 w 1034979"/>
                      <a:gd name="connsiteY207" fmla="*/ 898188 h 1483062"/>
                      <a:gd name="connsiteX208" fmla="*/ 636834 w 1034979"/>
                      <a:gd name="connsiteY208" fmla="*/ 909618 h 1483062"/>
                      <a:gd name="connsiteX209" fmla="*/ 627309 w 1034979"/>
                      <a:gd name="connsiteY209" fmla="*/ 926763 h 1483062"/>
                      <a:gd name="connsiteX210" fmla="*/ 602544 w 1034979"/>
                      <a:gd name="connsiteY210" fmla="*/ 932478 h 1483062"/>
                      <a:gd name="connsiteX211" fmla="*/ 589209 w 1034979"/>
                      <a:gd name="connsiteY211" fmla="*/ 936288 h 1483062"/>
                      <a:gd name="connsiteX212" fmla="*/ 573969 w 1034979"/>
                      <a:gd name="connsiteY212" fmla="*/ 934383 h 1483062"/>
                      <a:gd name="connsiteX213" fmla="*/ 562539 w 1034979"/>
                      <a:gd name="connsiteY213" fmla="*/ 930573 h 1483062"/>
                      <a:gd name="connsiteX214" fmla="*/ 551109 w 1034979"/>
                      <a:gd name="connsiteY214" fmla="*/ 926763 h 1483062"/>
                      <a:gd name="connsiteX215" fmla="*/ 539679 w 1034979"/>
                      <a:gd name="connsiteY215" fmla="*/ 922953 h 1483062"/>
                      <a:gd name="connsiteX216" fmla="*/ 533964 w 1034979"/>
                      <a:gd name="connsiteY216" fmla="*/ 921048 h 1483062"/>
                      <a:gd name="connsiteX217" fmla="*/ 528249 w 1034979"/>
                      <a:gd name="connsiteY217" fmla="*/ 917238 h 1483062"/>
                      <a:gd name="connsiteX218" fmla="*/ 516819 w 1034979"/>
                      <a:gd name="connsiteY218" fmla="*/ 911523 h 1483062"/>
                      <a:gd name="connsiteX219" fmla="*/ 509199 w 1034979"/>
                      <a:gd name="connsiteY219" fmla="*/ 900093 h 1483062"/>
                      <a:gd name="connsiteX220" fmla="*/ 505389 w 1034979"/>
                      <a:gd name="connsiteY220" fmla="*/ 879138 h 1483062"/>
                      <a:gd name="connsiteX221" fmla="*/ 507294 w 1034979"/>
                      <a:gd name="connsiteY221" fmla="*/ 814368 h 1483062"/>
                      <a:gd name="connsiteX222" fmla="*/ 513009 w 1034979"/>
                      <a:gd name="connsiteY222" fmla="*/ 801033 h 1483062"/>
                      <a:gd name="connsiteX223" fmla="*/ 503484 w 1034979"/>
                      <a:gd name="connsiteY223" fmla="*/ 324783 h 1483062"/>
                      <a:gd name="connsiteX224" fmla="*/ 490149 w 1034979"/>
                      <a:gd name="connsiteY224" fmla="*/ 6648 h 1483062"/>
                      <a:gd name="connsiteX225" fmla="*/ 488244 w 1034979"/>
                      <a:gd name="connsiteY225" fmla="*/ 933 h 1483062"/>
                      <a:gd name="connsiteX226" fmla="*/ 419664 w 1034979"/>
                      <a:gd name="connsiteY226" fmla="*/ 27603 h 1483062"/>
                      <a:gd name="connsiteX227" fmla="*/ 429189 w 1034979"/>
                      <a:gd name="connsiteY227" fmla="*/ 204768 h 1483062"/>
                      <a:gd name="connsiteX228" fmla="*/ 440619 w 1034979"/>
                      <a:gd name="connsiteY228" fmla="*/ 387648 h 1483062"/>
                      <a:gd name="connsiteX229" fmla="*/ 425379 w 1034979"/>
                      <a:gd name="connsiteY229" fmla="*/ 684828 h 1483062"/>
                      <a:gd name="connsiteX230" fmla="*/ 417759 w 1034979"/>
                      <a:gd name="connsiteY230" fmla="*/ 812463 h 1483062"/>
                      <a:gd name="connsiteX231" fmla="*/ 413949 w 1034979"/>
                      <a:gd name="connsiteY231" fmla="*/ 829608 h 1483062"/>
                      <a:gd name="connsiteX232" fmla="*/ 417759 w 1034979"/>
                      <a:gd name="connsiteY232" fmla="*/ 850563 h 1483062"/>
                      <a:gd name="connsiteX233" fmla="*/ 421569 w 1034979"/>
                      <a:gd name="connsiteY233" fmla="*/ 856278 h 1483062"/>
                      <a:gd name="connsiteX234" fmla="*/ 425379 w 1034979"/>
                      <a:gd name="connsiteY234" fmla="*/ 867708 h 1483062"/>
                      <a:gd name="connsiteX235" fmla="*/ 423474 w 1034979"/>
                      <a:gd name="connsiteY235" fmla="*/ 894378 h 1483062"/>
                      <a:gd name="connsiteX236" fmla="*/ 417759 w 1034979"/>
                      <a:gd name="connsiteY236" fmla="*/ 896283 h 1483062"/>
                      <a:gd name="connsiteX237" fmla="*/ 412044 w 1034979"/>
                      <a:gd name="connsiteY237" fmla="*/ 900093 h 1483062"/>
                      <a:gd name="connsiteX238" fmla="*/ 421569 w 1034979"/>
                      <a:gd name="connsiteY238" fmla="*/ 896283 h 1483062"/>
                      <a:gd name="connsiteX0" fmla="*/ 421569 w 1034979"/>
                      <a:gd name="connsiteY0" fmla="*/ 913591 h 1500370"/>
                      <a:gd name="connsiteX1" fmla="*/ 421569 w 1034979"/>
                      <a:gd name="connsiteY1" fmla="*/ 913591 h 1500370"/>
                      <a:gd name="connsiteX2" fmla="*/ 394899 w 1034979"/>
                      <a:gd name="connsiteY2" fmla="*/ 923116 h 1500370"/>
                      <a:gd name="connsiteX3" fmla="*/ 387279 w 1034979"/>
                      <a:gd name="connsiteY3" fmla="*/ 925021 h 1500370"/>
                      <a:gd name="connsiteX4" fmla="*/ 356799 w 1034979"/>
                      <a:gd name="connsiteY4" fmla="*/ 926926 h 1500370"/>
                      <a:gd name="connsiteX5" fmla="*/ 351084 w 1034979"/>
                      <a:gd name="connsiteY5" fmla="*/ 930736 h 1500370"/>
                      <a:gd name="connsiteX6" fmla="*/ 339654 w 1034979"/>
                      <a:gd name="connsiteY6" fmla="*/ 940261 h 1500370"/>
                      <a:gd name="connsiteX7" fmla="*/ 328224 w 1034979"/>
                      <a:gd name="connsiteY7" fmla="*/ 944071 h 1500370"/>
                      <a:gd name="connsiteX8" fmla="*/ 312984 w 1034979"/>
                      <a:gd name="connsiteY8" fmla="*/ 949786 h 1500370"/>
                      <a:gd name="connsiteX9" fmla="*/ 265359 w 1034979"/>
                      <a:gd name="connsiteY9" fmla="*/ 945976 h 1500370"/>
                      <a:gd name="connsiteX10" fmla="*/ 253929 w 1034979"/>
                      <a:gd name="connsiteY10" fmla="*/ 942166 h 1500370"/>
                      <a:gd name="connsiteX11" fmla="*/ 242499 w 1034979"/>
                      <a:gd name="connsiteY11" fmla="*/ 938356 h 1500370"/>
                      <a:gd name="connsiteX12" fmla="*/ 236784 w 1034979"/>
                      <a:gd name="connsiteY12" fmla="*/ 936451 h 1500370"/>
                      <a:gd name="connsiteX13" fmla="*/ 231069 w 1034979"/>
                      <a:gd name="connsiteY13" fmla="*/ 934546 h 1500370"/>
                      <a:gd name="connsiteX14" fmla="*/ 219639 w 1034979"/>
                      <a:gd name="connsiteY14" fmla="*/ 932641 h 1500370"/>
                      <a:gd name="connsiteX15" fmla="*/ 213924 w 1034979"/>
                      <a:gd name="connsiteY15" fmla="*/ 930736 h 1500370"/>
                      <a:gd name="connsiteX16" fmla="*/ 206304 w 1034979"/>
                      <a:gd name="connsiteY16" fmla="*/ 928831 h 1500370"/>
                      <a:gd name="connsiteX17" fmla="*/ 194874 w 1034979"/>
                      <a:gd name="connsiteY17" fmla="*/ 925021 h 1500370"/>
                      <a:gd name="connsiteX18" fmla="*/ 189159 w 1034979"/>
                      <a:gd name="connsiteY18" fmla="*/ 923116 h 1500370"/>
                      <a:gd name="connsiteX19" fmla="*/ 181539 w 1034979"/>
                      <a:gd name="connsiteY19" fmla="*/ 921211 h 1500370"/>
                      <a:gd name="connsiteX20" fmla="*/ 170109 w 1034979"/>
                      <a:gd name="connsiteY20" fmla="*/ 915496 h 1500370"/>
                      <a:gd name="connsiteX21" fmla="*/ 164394 w 1034979"/>
                      <a:gd name="connsiteY21" fmla="*/ 911686 h 1500370"/>
                      <a:gd name="connsiteX22" fmla="*/ 156774 w 1034979"/>
                      <a:gd name="connsiteY22" fmla="*/ 900256 h 1500370"/>
                      <a:gd name="connsiteX23" fmla="*/ 145344 w 1034979"/>
                      <a:gd name="connsiteY23" fmla="*/ 896446 h 1500370"/>
                      <a:gd name="connsiteX24" fmla="*/ 139629 w 1034979"/>
                      <a:gd name="connsiteY24" fmla="*/ 892636 h 1500370"/>
                      <a:gd name="connsiteX25" fmla="*/ 133914 w 1034979"/>
                      <a:gd name="connsiteY25" fmla="*/ 890731 h 1500370"/>
                      <a:gd name="connsiteX26" fmla="*/ 116769 w 1034979"/>
                      <a:gd name="connsiteY26" fmla="*/ 886921 h 1500370"/>
                      <a:gd name="connsiteX27" fmla="*/ 111054 w 1034979"/>
                      <a:gd name="connsiteY27" fmla="*/ 881206 h 1500370"/>
                      <a:gd name="connsiteX28" fmla="*/ 101529 w 1034979"/>
                      <a:gd name="connsiteY28" fmla="*/ 864061 h 1500370"/>
                      <a:gd name="connsiteX29" fmla="*/ 84384 w 1034979"/>
                      <a:gd name="connsiteY29" fmla="*/ 856441 h 1500370"/>
                      <a:gd name="connsiteX30" fmla="*/ 78669 w 1034979"/>
                      <a:gd name="connsiteY30" fmla="*/ 854536 h 1500370"/>
                      <a:gd name="connsiteX31" fmla="*/ 59619 w 1034979"/>
                      <a:gd name="connsiteY31" fmla="*/ 858346 h 1500370"/>
                      <a:gd name="connsiteX32" fmla="*/ 53904 w 1034979"/>
                      <a:gd name="connsiteY32" fmla="*/ 862156 h 1500370"/>
                      <a:gd name="connsiteX33" fmla="*/ 50094 w 1034979"/>
                      <a:gd name="connsiteY33" fmla="*/ 867871 h 1500370"/>
                      <a:gd name="connsiteX34" fmla="*/ 46284 w 1034979"/>
                      <a:gd name="connsiteY34" fmla="*/ 879301 h 1500370"/>
                      <a:gd name="connsiteX35" fmla="*/ 50094 w 1034979"/>
                      <a:gd name="connsiteY35" fmla="*/ 917401 h 1500370"/>
                      <a:gd name="connsiteX36" fmla="*/ 53904 w 1034979"/>
                      <a:gd name="connsiteY36" fmla="*/ 923116 h 1500370"/>
                      <a:gd name="connsiteX37" fmla="*/ 59619 w 1034979"/>
                      <a:gd name="connsiteY37" fmla="*/ 926926 h 1500370"/>
                      <a:gd name="connsiteX38" fmla="*/ 63429 w 1034979"/>
                      <a:gd name="connsiteY38" fmla="*/ 932641 h 1500370"/>
                      <a:gd name="connsiteX39" fmla="*/ 80574 w 1034979"/>
                      <a:gd name="connsiteY39" fmla="*/ 942166 h 1500370"/>
                      <a:gd name="connsiteX40" fmla="*/ 103434 w 1034979"/>
                      <a:gd name="connsiteY40" fmla="*/ 944071 h 1500370"/>
                      <a:gd name="connsiteX41" fmla="*/ 124389 w 1034979"/>
                      <a:gd name="connsiteY41" fmla="*/ 949786 h 1500370"/>
                      <a:gd name="connsiteX42" fmla="*/ 130104 w 1034979"/>
                      <a:gd name="connsiteY42" fmla="*/ 951691 h 1500370"/>
                      <a:gd name="connsiteX43" fmla="*/ 135819 w 1034979"/>
                      <a:gd name="connsiteY43" fmla="*/ 957406 h 1500370"/>
                      <a:gd name="connsiteX44" fmla="*/ 143439 w 1034979"/>
                      <a:gd name="connsiteY44" fmla="*/ 959311 h 1500370"/>
                      <a:gd name="connsiteX45" fmla="*/ 166299 w 1034979"/>
                      <a:gd name="connsiteY45" fmla="*/ 963121 h 1500370"/>
                      <a:gd name="connsiteX46" fmla="*/ 191064 w 1034979"/>
                      <a:gd name="connsiteY46" fmla="*/ 968836 h 1500370"/>
                      <a:gd name="connsiteX47" fmla="*/ 208209 w 1034979"/>
                      <a:gd name="connsiteY47" fmla="*/ 974551 h 1500370"/>
                      <a:gd name="connsiteX48" fmla="*/ 213924 w 1034979"/>
                      <a:gd name="connsiteY48" fmla="*/ 976456 h 1500370"/>
                      <a:gd name="connsiteX49" fmla="*/ 229164 w 1034979"/>
                      <a:gd name="connsiteY49" fmla="*/ 980266 h 1500370"/>
                      <a:gd name="connsiteX50" fmla="*/ 248214 w 1034979"/>
                      <a:gd name="connsiteY50" fmla="*/ 985981 h 1500370"/>
                      <a:gd name="connsiteX51" fmla="*/ 253929 w 1034979"/>
                      <a:gd name="connsiteY51" fmla="*/ 989791 h 1500370"/>
                      <a:gd name="connsiteX52" fmla="*/ 267264 w 1034979"/>
                      <a:gd name="connsiteY52" fmla="*/ 1005031 h 1500370"/>
                      <a:gd name="connsiteX53" fmla="*/ 272979 w 1034979"/>
                      <a:gd name="connsiteY53" fmla="*/ 1024081 h 1500370"/>
                      <a:gd name="connsiteX54" fmla="*/ 274884 w 1034979"/>
                      <a:gd name="connsiteY54" fmla="*/ 1029796 h 1500370"/>
                      <a:gd name="connsiteX55" fmla="*/ 276789 w 1034979"/>
                      <a:gd name="connsiteY55" fmla="*/ 1035511 h 1500370"/>
                      <a:gd name="connsiteX56" fmla="*/ 278694 w 1034979"/>
                      <a:gd name="connsiteY56" fmla="*/ 1060276 h 1500370"/>
                      <a:gd name="connsiteX57" fmla="*/ 280599 w 1034979"/>
                      <a:gd name="connsiteY57" fmla="*/ 1065991 h 1500370"/>
                      <a:gd name="connsiteX58" fmla="*/ 278694 w 1034979"/>
                      <a:gd name="connsiteY58" fmla="*/ 1085041 h 1500370"/>
                      <a:gd name="connsiteX59" fmla="*/ 276789 w 1034979"/>
                      <a:gd name="connsiteY59" fmla="*/ 1094566 h 1500370"/>
                      <a:gd name="connsiteX60" fmla="*/ 263454 w 1034979"/>
                      <a:gd name="connsiteY60" fmla="*/ 1107901 h 1500370"/>
                      <a:gd name="connsiteX61" fmla="*/ 252024 w 1034979"/>
                      <a:gd name="connsiteY61" fmla="*/ 1115521 h 1500370"/>
                      <a:gd name="connsiteX62" fmla="*/ 240594 w 1034979"/>
                      <a:gd name="connsiteY62" fmla="*/ 1119331 h 1500370"/>
                      <a:gd name="connsiteX63" fmla="*/ 126294 w 1034979"/>
                      <a:gd name="connsiteY63" fmla="*/ 1119331 h 1500370"/>
                      <a:gd name="connsiteX64" fmla="*/ 120579 w 1034979"/>
                      <a:gd name="connsiteY64" fmla="*/ 1121236 h 1500370"/>
                      <a:gd name="connsiteX65" fmla="*/ 105339 w 1034979"/>
                      <a:gd name="connsiteY65" fmla="*/ 1123141 h 1500370"/>
                      <a:gd name="connsiteX66" fmla="*/ 88194 w 1034979"/>
                      <a:gd name="connsiteY66" fmla="*/ 1128856 h 1500370"/>
                      <a:gd name="connsiteX67" fmla="*/ 82479 w 1034979"/>
                      <a:gd name="connsiteY67" fmla="*/ 1130761 h 1500370"/>
                      <a:gd name="connsiteX68" fmla="*/ 76764 w 1034979"/>
                      <a:gd name="connsiteY68" fmla="*/ 1134571 h 1500370"/>
                      <a:gd name="connsiteX69" fmla="*/ 65334 w 1034979"/>
                      <a:gd name="connsiteY69" fmla="*/ 1136476 h 1500370"/>
                      <a:gd name="connsiteX70" fmla="*/ 27234 w 1034979"/>
                      <a:gd name="connsiteY70" fmla="*/ 1138381 h 1500370"/>
                      <a:gd name="connsiteX71" fmla="*/ 15804 w 1034979"/>
                      <a:gd name="connsiteY71" fmla="*/ 1144096 h 1500370"/>
                      <a:gd name="connsiteX72" fmla="*/ 6279 w 1034979"/>
                      <a:gd name="connsiteY72" fmla="*/ 1153621 h 1500370"/>
                      <a:gd name="connsiteX73" fmla="*/ 4374 w 1034979"/>
                      <a:gd name="connsiteY73" fmla="*/ 1159336 h 1500370"/>
                      <a:gd name="connsiteX74" fmla="*/ 564 w 1034979"/>
                      <a:gd name="connsiteY74" fmla="*/ 1165051 h 1500370"/>
                      <a:gd name="connsiteX75" fmla="*/ 6279 w 1034979"/>
                      <a:gd name="connsiteY75" fmla="*/ 1197436 h 1500370"/>
                      <a:gd name="connsiteX76" fmla="*/ 11994 w 1034979"/>
                      <a:gd name="connsiteY76" fmla="*/ 1201246 h 1500370"/>
                      <a:gd name="connsiteX77" fmla="*/ 17709 w 1034979"/>
                      <a:gd name="connsiteY77" fmla="*/ 1203151 h 1500370"/>
                      <a:gd name="connsiteX78" fmla="*/ 145344 w 1034979"/>
                      <a:gd name="connsiteY78" fmla="*/ 1201246 h 1500370"/>
                      <a:gd name="connsiteX79" fmla="*/ 152964 w 1034979"/>
                      <a:gd name="connsiteY79" fmla="*/ 1199341 h 1500370"/>
                      <a:gd name="connsiteX80" fmla="*/ 303459 w 1034979"/>
                      <a:gd name="connsiteY80" fmla="*/ 1193626 h 1500370"/>
                      <a:gd name="connsiteX81" fmla="*/ 318699 w 1034979"/>
                      <a:gd name="connsiteY81" fmla="*/ 1201246 h 1500370"/>
                      <a:gd name="connsiteX82" fmla="*/ 330129 w 1034979"/>
                      <a:gd name="connsiteY82" fmla="*/ 1206961 h 1500370"/>
                      <a:gd name="connsiteX83" fmla="*/ 333939 w 1034979"/>
                      <a:gd name="connsiteY83" fmla="*/ 1212676 h 1500370"/>
                      <a:gd name="connsiteX84" fmla="*/ 339654 w 1034979"/>
                      <a:gd name="connsiteY84" fmla="*/ 1214581 h 1500370"/>
                      <a:gd name="connsiteX85" fmla="*/ 351084 w 1034979"/>
                      <a:gd name="connsiteY85" fmla="*/ 1222201 h 1500370"/>
                      <a:gd name="connsiteX86" fmla="*/ 356799 w 1034979"/>
                      <a:gd name="connsiteY86" fmla="*/ 1226011 h 1500370"/>
                      <a:gd name="connsiteX87" fmla="*/ 360609 w 1034979"/>
                      <a:gd name="connsiteY87" fmla="*/ 1231726 h 1500370"/>
                      <a:gd name="connsiteX88" fmla="*/ 366324 w 1034979"/>
                      <a:gd name="connsiteY88" fmla="*/ 1243156 h 1500370"/>
                      <a:gd name="connsiteX89" fmla="*/ 362514 w 1034979"/>
                      <a:gd name="connsiteY89" fmla="*/ 1269826 h 1500370"/>
                      <a:gd name="connsiteX90" fmla="*/ 358704 w 1034979"/>
                      <a:gd name="connsiteY90" fmla="*/ 1275541 h 1500370"/>
                      <a:gd name="connsiteX91" fmla="*/ 356799 w 1034979"/>
                      <a:gd name="connsiteY91" fmla="*/ 1281256 h 1500370"/>
                      <a:gd name="connsiteX92" fmla="*/ 352989 w 1034979"/>
                      <a:gd name="connsiteY92" fmla="*/ 1286971 h 1500370"/>
                      <a:gd name="connsiteX93" fmla="*/ 351084 w 1034979"/>
                      <a:gd name="connsiteY93" fmla="*/ 1292686 h 1500370"/>
                      <a:gd name="connsiteX94" fmla="*/ 347274 w 1034979"/>
                      <a:gd name="connsiteY94" fmla="*/ 1298401 h 1500370"/>
                      <a:gd name="connsiteX95" fmla="*/ 330129 w 1034979"/>
                      <a:gd name="connsiteY95" fmla="*/ 1365076 h 1500370"/>
                      <a:gd name="connsiteX96" fmla="*/ 328224 w 1034979"/>
                      <a:gd name="connsiteY96" fmla="*/ 1416511 h 1500370"/>
                      <a:gd name="connsiteX97" fmla="*/ 330129 w 1034979"/>
                      <a:gd name="connsiteY97" fmla="*/ 1441276 h 1500370"/>
                      <a:gd name="connsiteX98" fmla="*/ 332034 w 1034979"/>
                      <a:gd name="connsiteY98" fmla="*/ 1446991 h 1500370"/>
                      <a:gd name="connsiteX99" fmla="*/ 335844 w 1034979"/>
                      <a:gd name="connsiteY99" fmla="*/ 1450801 h 1500370"/>
                      <a:gd name="connsiteX100" fmla="*/ 364419 w 1034979"/>
                      <a:gd name="connsiteY100" fmla="*/ 1496521 h 1500370"/>
                      <a:gd name="connsiteX101" fmla="*/ 387279 w 1034979"/>
                      <a:gd name="connsiteY101" fmla="*/ 1498426 h 1500370"/>
                      <a:gd name="connsiteX102" fmla="*/ 392994 w 1034979"/>
                      <a:gd name="connsiteY102" fmla="*/ 1492711 h 1500370"/>
                      <a:gd name="connsiteX103" fmla="*/ 394899 w 1034979"/>
                      <a:gd name="connsiteY103" fmla="*/ 1481281 h 1500370"/>
                      <a:gd name="connsiteX104" fmla="*/ 396804 w 1034979"/>
                      <a:gd name="connsiteY104" fmla="*/ 1475566 h 1500370"/>
                      <a:gd name="connsiteX105" fmla="*/ 398709 w 1034979"/>
                      <a:gd name="connsiteY105" fmla="*/ 1458421 h 1500370"/>
                      <a:gd name="connsiteX106" fmla="*/ 400614 w 1034979"/>
                      <a:gd name="connsiteY106" fmla="*/ 1445086 h 1500370"/>
                      <a:gd name="connsiteX107" fmla="*/ 404424 w 1034979"/>
                      <a:gd name="connsiteY107" fmla="*/ 1387936 h 1500370"/>
                      <a:gd name="connsiteX108" fmla="*/ 410139 w 1034979"/>
                      <a:gd name="connsiteY108" fmla="*/ 1376506 h 1500370"/>
                      <a:gd name="connsiteX109" fmla="*/ 413949 w 1034979"/>
                      <a:gd name="connsiteY109" fmla="*/ 1363171 h 1500370"/>
                      <a:gd name="connsiteX110" fmla="*/ 415854 w 1034979"/>
                      <a:gd name="connsiteY110" fmla="*/ 1357456 h 1500370"/>
                      <a:gd name="connsiteX111" fmla="*/ 417759 w 1034979"/>
                      <a:gd name="connsiteY111" fmla="*/ 1344121 h 1500370"/>
                      <a:gd name="connsiteX112" fmla="*/ 421569 w 1034979"/>
                      <a:gd name="connsiteY112" fmla="*/ 1332691 h 1500370"/>
                      <a:gd name="connsiteX113" fmla="*/ 427284 w 1034979"/>
                      <a:gd name="connsiteY113" fmla="*/ 1319356 h 1500370"/>
                      <a:gd name="connsiteX114" fmla="*/ 436809 w 1034979"/>
                      <a:gd name="connsiteY114" fmla="*/ 1307926 h 1500370"/>
                      <a:gd name="connsiteX115" fmla="*/ 450144 w 1034979"/>
                      <a:gd name="connsiteY115" fmla="*/ 1292686 h 1500370"/>
                      <a:gd name="connsiteX116" fmla="*/ 457764 w 1034979"/>
                      <a:gd name="connsiteY116" fmla="*/ 1281256 h 1500370"/>
                      <a:gd name="connsiteX117" fmla="*/ 461574 w 1034979"/>
                      <a:gd name="connsiteY117" fmla="*/ 1269826 h 1500370"/>
                      <a:gd name="connsiteX118" fmla="*/ 465384 w 1034979"/>
                      <a:gd name="connsiteY118" fmla="*/ 1254586 h 1500370"/>
                      <a:gd name="connsiteX119" fmla="*/ 467289 w 1034979"/>
                      <a:gd name="connsiteY119" fmla="*/ 1248871 h 1500370"/>
                      <a:gd name="connsiteX120" fmla="*/ 507294 w 1034979"/>
                      <a:gd name="connsiteY120" fmla="*/ 1243156 h 1500370"/>
                      <a:gd name="connsiteX121" fmla="*/ 535869 w 1034979"/>
                      <a:gd name="connsiteY121" fmla="*/ 1233631 h 1500370"/>
                      <a:gd name="connsiteX122" fmla="*/ 541584 w 1034979"/>
                      <a:gd name="connsiteY122" fmla="*/ 1231726 h 1500370"/>
                      <a:gd name="connsiteX123" fmla="*/ 547299 w 1034979"/>
                      <a:gd name="connsiteY123" fmla="*/ 1229821 h 1500370"/>
                      <a:gd name="connsiteX124" fmla="*/ 554919 w 1034979"/>
                      <a:gd name="connsiteY124" fmla="*/ 1227916 h 1500370"/>
                      <a:gd name="connsiteX125" fmla="*/ 573969 w 1034979"/>
                      <a:gd name="connsiteY125" fmla="*/ 1220296 h 1500370"/>
                      <a:gd name="connsiteX126" fmla="*/ 585399 w 1034979"/>
                      <a:gd name="connsiteY126" fmla="*/ 1216486 h 1500370"/>
                      <a:gd name="connsiteX127" fmla="*/ 720654 w 1034979"/>
                      <a:gd name="connsiteY127" fmla="*/ 1300306 h 1500370"/>
                      <a:gd name="connsiteX128" fmla="*/ 733989 w 1034979"/>
                      <a:gd name="connsiteY128" fmla="*/ 1309831 h 1500370"/>
                      <a:gd name="connsiteX129" fmla="*/ 743514 w 1034979"/>
                      <a:gd name="connsiteY129" fmla="*/ 1311736 h 1500370"/>
                      <a:gd name="connsiteX130" fmla="*/ 749229 w 1034979"/>
                      <a:gd name="connsiteY130" fmla="*/ 1313641 h 1500370"/>
                      <a:gd name="connsiteX131" fmla="*/ 762564 w 1034979"/>
                      <a:gd name="connsiteY131" fmla="*/ 1319356 h 1500370"/>
                      <a:gd name="connsiteX132" fmla="*/ 777804 w 1034979"/>
                      <a:gd name="connsiteY132" fmla="*/ 1317451 h 1500370"/>
                      <a:gd name="connsiteX133" fmla="*/ 789234 w 1034979"/>
                      <a:gd name="connsiteY133" fmla="*/ 1311736 h 1500370"/>
                      <a:gd name="connsiteX134" fmla="*/ 794949 w 1034979"/>
                      <a:gd name="connsiteY134" fmla="*/ 1309831 h 1500370"/>
                      <a:gd name="connsiteX135" fmla="*/ 802569 w 1034979"/>
                      <a:gd name="connsiteY135" fmla="*/ 1292686 h 1500370"/>
                      <a:gd name="connsiteX136" fmla="*/ 800664 w 1034979"/>
                      <a:gd name="connsiteY136" fmla="*/ 1267921 h 1500370"/>
                      <a:gd name="connsiteX137" fmla="*/ 798759 w 1034979"/>
                      <a:gd name="connsiteY137" fmla="*/ 1262206 h 1500370"/>
                      <a:gd name="connsiteX138" fmla="*/ 796854 w 1034979"/>
                      <a:gd name="connsiteY138" fmla="*/ 1254586 h 1500370"/>
                      <a:gd name="connsiteX139" fmla="*/ 783519 w 1034979"/>
                      <a:gd name="connsiteY139" fmla="*/ 1237441 h 1500370"/>
                      <a:gd name="connsiteX140" fmla="*/ 773994 w 1034979"/>
                      <a:gd name="connsiteY140" fmla="*/ 1231726 h 1500370"/>
                      <a:gd name="connsiteX141" fmla="*/ 648264 w 1034979"/>
                      <a:gd name="connsiteY141" fmla="*/ 1140286 h 1500370"/>
                      <a:gd name="connsiteX142" fmla="*/ 644454 w 1034979"/>
                      <a:gd name="connsiteY142" fmla="*/ 1123141 h 1500370"/>
                      <a:gd name="connsiteX143" fmla="*/ 646359 w 1034979"/>
                      <a:gd name="connsiteY143" fmla="*/ 1115521 h 1500370"/>
                      <a:gd name="connsiteX144" fmla="*/ 650169 w 1034979"/>
                      <a:gd name="connsiteY144" fmla="*/ 1098376 h 1500370"/>
                      <a:gd name="connsiteX145" fmla="*/ 653979 w 1034979"/>
                      <a:gd name="connsiteY145" fmla="*/ 1092661 h 1500370"/>
                      <a:gd name="connsiteX146" fmla="*/ 655884 w 1034979"/>
                      <a:gd name="connsiteY146" fmla="*/ 1086946 h 1500370"/>
                      <a:gd name="connsiteX147" fmla="*/ 661599 w 1034979"/>
                      <a:gd name="connsiteY147" fmla="*/ 1085041 h 1500370"/>
                      <a:gd name="connsiteX148" fmla="*/ 671124 w 1034979"/>
                      <a:gd name="connsiteY148" fmla="*/ 1073611 h 1500370"/>
                      <a:gd name="connsiteX149" fmla="*/ 724464 w 1034979"/>
                      <a:gd name="connsiteY149" fmla="*/ 1065991 h 1500370"/>
                      <a:gd name="connsiteX150" fmla="*/ 842574 w 1034979"/>
                      <a:gd name="connsiteY150" fmla="*/ 1067896 h 1500370"/>
                      <a:gd name="connsiteX151" fmla="*/ 871149 w 1034979"/>
                      <a:gd name="connsiteY151" fmla="*/ 1069801 h 1500370"/>
                      <a:gd name="connsiteX152" fmla="*/ 899724 w 1034979"/>
                      <a:gd name="connsiteY152" fmla="*/ 1075516 h 1500370"/>
                      <a:gd name="connsiteX153" fmla="*/ 922584 w 1034979"/>
                      <a:gd name="connsiteY153" fmla="*/ 1079326 h 1500370"/>
                      <a:gd name="connsiteX154" fmla="*/ 951159 w 1034979"/>
                      <a:gd name="connsiteY154" fmla="*/ 1085041 h 1500370"/>
                      <a:gd name="connsiteX155" fmla="*/ 956874 w 1034979"/>
                      <a:gd name="connsiteY155" fmla="*/ 1085041 h 1500370"/>
                      <a:gd name="connsiteX156" fmla="*/ 1002594 w 1034979"/>
                      <a:gd name="connsiteY156" fmla="*/ 1083136 h 1500370"/>
                      <a:gd name="connsiteX157" fmla="*/ 1031169 w 1034979"/>
                      <a:gd name="connsiteY157" fmla="*/ 1075516 h 1500370"/>
                      <a:gd name="connsiteX158" fmla="*/ 1034979 w 1034979"/>
                      <a:gd name="connsiteY158" fmla="*/ 1069801 h 1500370"/>
                      <a:gd name="connsiteX159" fmla="*/ 1033074 w 1034979"/>
                      <a:gd name="connsiteY159" fmla="*/ 1050751 h 1500370"/>
                      <a:gd name="connsiteX160" fmla="*/ 1027359 w 1034979"/>
                      <a:gd name="connsiteY160" fmla="*/ 1046941 h 1500370"/>
                      <a:gd name="connsiteX161" fmla="*/ 1012119 w 1034979"/>
                      <a:gd name="connsiteY161" fmla="*/ 1045036 h 1500370"/>
                      <a:gd name="connsiteX162" fmla="*/ 1006404 w 1034979"/>
                      <a:gd name="connsiteY162" fmla="*/ 1043131 h 1500370"/>
                      <a:gd name="connsiteX163" fmla="*/ 998784 w 1034979"/>
                      <a:gd name="connsiteY163" fmla="*/ 1041226 h 1500370"/>
                      <a:gd name="connsiteX164" fmla="*/ 987354 w 1034979"/>
                      <a:gd name="connsiteY164" fmla="*/ 1033606 h 1500370"/>
                      <a:gd name="connsiteX165" fmla="*/ 975924 w 1034979"/>
                      <a:gd name="connsiteY165" fmla="*/ 1029796 h 1500370"/>
                      <a:gd name="connsiteX166" fmla="*/ 970209 w 1034979"/>
                      <a:gd name="connsiteY166" fmla="*/ 1027891 h 1500370"/>
                      <a:gd name="connsiteX167" fmla="*/ 962589 w 1034979"/>
                      <a:gd name="connsiteY167" fmla="*/ 1025986 h 1500370"/>
                      <a:gd name="connsiteX168" fmla="*/ 956874 w 1034979"/>
                      <a:gd name="connsiteY168" fmla="*/ 1024081 h 1500370"/>
                      <a:gd name="connsiteX169" fmla="*/ 935919 w 1034979"/>
                      <a:gd name="connsiteY169" fmla="*/ 1018366 h 1500370"/>
                      <a:gd name="connsiteX170" fmla="*/ 930204 w 1034979"/>
                      <a:gd name="connsiteY170" fmla="*/ 1016461 h 1500370"/>
                      <a:gd name="connsiteX171" fmla="*/ 825429 w 1034979"/>
                      <a:gd name="connsiteY171" fmla="*/ 1018366 h 1500370"/>
                      <a:gd name="connsiteX172" fmla="*/ 819714 w 1034979"/>
                      <a:gd name="connsiteY172" fmla="*/ 1020271 h 1500370"/>
                      <a:gd name="connsiteX173" fmla="*/ 730179 w 1034979"/>
                      <a:gd name="connsiteY173" fmla="*/ 1022176 h 1500370"/>
                      <a:gd name="connsiteX174" fmla="*/ 716844 w 1034979"/>
                      <a:gd name="connsiteY174" fmla="*/ 1025986 h 1500370"/>
                      <a:gd name="connsiteX175" fmla="*/ 695889 w 1034979"/>
                      <a:gd name="connsiteY175" fmla="*/ 1027891 h 1500370"/>
                      <a:gd name="connsiteX176" fmla="*/ 669219 w 1034979"/>
                      <a:gd name="connsiteY176" fmla="*/ 1029796 h 1500370"/>
                      <a:gd name="connsiteX177" fmla="*/ 669219 w 1034979"/>
                      <a:gd name="connsiteY177" fmla="*/ 1029796 h 1500370"/>
                      <a:gd name="connsiteX178" fmla="*/ 646359 w 1034979"/>
                      <a:gd name="connsiteY178" fmla="*/ 1033606 h 1500370"/>
                      <a:gd name="connsiteX179" fmla="*/ 642549 w 1034979"/>
                      <a:gd name="connsiteY179" fmla="*/ 1022176 h 1500370"/>
                      <a:gd name="connsiteX180" fmla="*/ 640644 w 1034979"/>
                      <a:gd name="connsiteY180" fmla="*/ 1016461 h 1500370"/>
                      <a:gd name="connsiteX181" fmla="*/ 642549 w 1034979"/>
                      <a:gd name="connsiteY181" fmla="*/ 999316 h 1500370"/>
                      <a:gd name="connsiteX182" fmla="*/ 644454 w 1034979"/>
                      <a:gd name="connsiteY182" fmla="*/ 993601 h 1500370"/>
                      <a:gd name="connsiteX183" fmla="*/ 661599 w 1034979"/>
                      <a:gd name="connsiteY183" fmla="*/ 984076 h 1500370"/>
                      <a:gd name="connsiteX184" fmla="*/ 673029 w 1034979"/>
                      <a:gd name="connsiteY184" fmla="*/ 976456 h 1500370"/>
                      <a:gd name="connsiteX185" fmla="*/ 674934 w 1034979"/>
                      <a:gd name="connsiteY185" fmla="*/ 970741 h 1500370"/>
                      <a:gd name="connsiteX186" fmla="*/ 680649 w 1034979"/>
                      <a:gd name="connsiteY186" fmla="*/ 968836 h 1500370"/>
                      <a:gd name="connsiteX187" fmla="*/ 686364 w 1034979"/>
                      <a:gd name="connsiteY187" fmla="*/ 965026 h 1500370"/>
                      <a:gd name="connsiteX188" fmla="*/ 695889 w 1034979"/>
                      <a:gd name="connsiteY188" fmla="*/ 955501 h 1500370"/>
                      <a:gd name="connsiteX189" fmla="*/ 705414 w 1034979"/>
                      <a:gd name="connsiteY189" fmla="*/ 944071 h 1500370"/>
                      <a:gd name="connsiteX190" fmla="*/ 716844 w 1034979"/>
                      <a:gd name="connsiteY190" fmla="*/ 936451 h 1500370"/>
                      <a:gd name="connsiteX191" fmla="*/ 732084 w 1034979"/>
                      <a:gd name="connsiteY191" fmla="*/ 923116 h 1500370"/>
                      <a:gd name="connsiteX192" fmla="*/ 741609 w 1034979"/>
                      <a:gd name="connsiteY192" fmla="*/ 911686 h 1500370"/>
                      <a:gd name="connsiteX193" fmla="*/ 753039 w 1034979"/>
                      <a:gd name="connsiteY193" fmla="*/ 902161 h 1500370"/>
                      <a:gd name="connsiteX194" fmla="*/ 758754 w 1034979"/>
                      <a:gd name="connsiteY194" fmla="*/ 890731 h 1500370"/>
                      <a:gd name="connsiteX195" fmla="*/ 760659 w 1034979"/>
                      <a:gd name="connsiteY195" fmla="*/ 885016 h 1500370"/>
                      <a:gd name="connsiteX196" fmla="*/ 766374 w 1034979"/>
                      <a:gd name="connsiteY196" fmla="*/ 873586 h 1500370"/>
                      <a:gd name="connsiteX197" fmla="*/ 764469 w 1034979"/>
                      <a:gd name="connsiteY197" fmla="*/ 858346 h 1500370"/>
                      <a:gd name="connsiteX198" fmla="*/ 758754 w 1034979"/>
                      <a:gd name="connsiteY198" fmla="*/ 856441 h 1500370"/>
                      <a:gd name="connsiteX199" fmla="*/ 737799 w 1034979"/>
                      <a:gd name="connsiteY199" fmla="*/ 858346 h 1500370"/>
                      <a:gd name="connsiteX200" fmla="*/ 732084 w 1034979"/>
                      <a:gd name="connsiteY200" fmla="*/ 862156 h 1500370"/>
                      <a:gd name="connsiteX201" fmla="*/ 720654 w 1034979"/>
                      <a:gd name="connsiteY201" fmla="*/ 865966 h 1500370"/>
                      <a:gd name="connsiteX202" fmla="*/ 716844 w 1034979"/>
                      <a:gd name="connsiteY202" fmla="*/ 871681 h 1500370"/>
                      <a:gd name="connsiteX203" fmla="*/ 711129 w 1034979"/>
                      <a:gd name="connsiteY203" fmla="*/ 873586 h 1500370"/>
                      <a:gd name="connsiteX204" fmla="*/ 705414 w 1034979"/>
                      <a:gd name="connsiteY204" fmla="*/ 877396 h 1500370"/>
                      <a:gd name="connsiteX205" fmla="*/ 699699 w 1034979"/>
                      <a:gd name="connsiteY205" fmla="*/ 883111 h 1500370"/>
                      <a:gd name="connsiteX206" fmla="*/ 692079 w 1034979"/>
                      <a:gd name="connsiteY206" fmla="*/ 886921 h 1500370"/>
                      <a:gd name="connsiteX207" fmla="*/ 650169 w 1034979"/>
                      <a:gd name="connsiteY207" fmla="*/ 915496 h 1500370"/>
                      <a:gd name="connsiteX208" fmla="*/ 636834 w 1034979"/>
                      <a:gd name="connsiteY208" fmla="*/ 926926 h 1500370"/>
                      <a:gd name="connsiteX209" fmla="*/ 627309 w 1034979"/>
                      <a:gd name="connsiteY209" fmla="*/ 944071 h 1500370"/>
                      <a:gd name="connsiteX210" fmla="*/ 602544 w 1034979"/>
                      <a:gd name="connsiteY210" fmla="*/ 949786 h 1500370"/>
                      <a:gd name="connsiteX211" fmla="*/ 589209 w 1034979"/>
                      <a:gd name="connsiteY211" fmla="*/ 953596 h 1500370"/>
                      <a:gd name="connsiteX212" fmla="*/ 573969 w 1034979"/>
                      <a:gd name="connsiteY212" fmla="*/ 951691 h 1500370"/>
                      <a:gd name="connsiteX213" fmla="*/ 562539 w 1034979"/>
                      <a:gd name="connsiteY213" fmla="*/ 947881 h 1500370"/>
                      <a:gd name="connsiteX214" fmla="*/ 551109 w 1034979"/>
                      <a:gd name="connsiteY214" fmla="*/ 944071 h 1500370"/>
                      <a:gd name="connsiteX215" fmla="*/ 539679 w 1034979"/>
                      <a:gd name="connsiteY215" fmla="*/ 940261 h 1500370"/>
                      <a:gd name="connsiteX216" fmla="*/ 533964 w 1034979"/>
                      <a:gd name="connsiteY216" fmla="*/ 938356 h 1500370"/>
                      <a:gd name="connsiteX217" fmla="*/ 528249 w 1034979"/>
                      <a:gd name="connsiteY217" fmla="*/ 934546 h 1500370"/>
                      <a:gd name="connsiteX218" fmla="*/ 516819 w 1034979"/>
                      <a:gd name="connsiteY218" fmla="*/ 928831 h 1500370"/>
                      <a:gd name="connsiteX219" fmla="*/ 509199 w 1034979"/>
                      <a:gd name="connsiteY219" fmla="*/ 917401 h 1500370"/>
                      <a:gd name="connsiteX220" fmla="*/ 505389 w 1034979"/>
                      <a:gd name="connsiteY220" fmla="*/ 896446 h 1500370"/>
                      <a:gd name="connsiteX221" fmla="*/ 507294 w 1034979"/>
                      <a:gd name="connsiteY221" fmla="*/ 831676 h 1500370"/>
                      <a:gd name="connsiteX222" fmla="*/ 513009 w 1034979"/>
                      <a:gd name="connsiteY222" fmla="*/ 818341 h 1500370"/>
                      <a:gd name="connsiteX223" fmla="*/ 503484 w 1034979"/>
                      <a:gd name="connsiteY223" fmla="*/ 342091 h 1500370"/>
                      <a:gd name="connsiteX224" fmla="*/ 490149 w 1034979"/>
                      <a:gd name="connsiteY224" fmla="*/ 23956 h 1500370"/>
                      <a:gd name="connsiteX225" fmla="*/ 419664 w 1034979"/>
                      <a:gd name="connsiteY225" fmla="*/ 44911 h 1500370"/>
                      <a:gd name="connsiteX226" fmla="*/ 429189 w 1034979"/>
                      <a:gd name="connsiteY226" fmla="*/ 222076 h 1500370"/>
                      <a:gd name="connsiteX227" fmla="*/ 440619 w 1034979"/>
                      <a:gd name="connsiteY227" fmla="*/ 404956 h 1500370"/>
                      <a:gd name="connsiteX228" fmla="*/ 425379 w 1034979"/>
                      <a:gd name="connsiteY228" fmla="*/ 702136 h 1500370"/>
                      <a:gd name="connsiteX229" fmla="*/ 417759 w 1034979"/>
                      <a:gd name="connsiteY229" fmla="*/ 829771 h 1500370"/>
                      <a:gd name="connsiteX230" fmla="*/ 413949 w 1034979"/>
                      <a:gd name="connsiteY230" fmla="*/ 846916 h 1500370"/>
                      <a:gd name="connsiteX231" fmla="*/ 417759 w 1034979"/>
                      <a:gd name="connsiteY231" fmla="*/ 867871 h 1500370"/>
                      <a:gd name="connsiteX232" fmla="*/ 421569 w 1034979"/>
                      <a:gd name="connsiteY232" fmla="*/ 873586 h 1500370"/>
                      <a:gd name="connsiteX233" fmla="*/ 425379 w 1034979"/>
                      <a:gd name="connsiteY233" fmla="*/ 885016 h 1500370"/>
                      <a:gd name="connsiteX234" fmla="*/ 423474 w 1034979"/>
                      <a:gd name="connsiteY234" fmla="*/ 911686 h 1500370"/>
                      <a:gd name="connsiteX235" fmla="*/ 417759 w 1034979"/>
                      <a:gd name="connsiteY235" fmla="*/ 913591 h 1500370"/>
                      <a:gd name="connsiteX236" fmla="*/ 412044 w 1034979"/>
                      <a:gd name="connsiteY236" fmla="*/ 917401 h 1500370"/>
                      <a:gd name="connsiteX237" fmla="*/ 421569 w 1034979"/>
                      <a:gd name="connsiteY237" fmla="*/ 913591 h 1500370"/>
                      <a:gd name="connsiteX0" fmla="*/ 421569 w 1034979"/>
                      <a:gd name="connsiteY0" fmla="*/ 891407 h 1478186"/>
                      <a:gd name="connsiteX1" fmla="*/ 421569 w 1034979"/>
                      <a:gd name="connsiteY1" fmla="*/ 891407 h 1478186"/>
                      <a:gd name="connsiteX2" fmla="*/ 394899 w 1034979"/>
                      <a:gd name="connsiteY2" fmla="*/ 900932 h 1478186"/>
                      <a:gd name="connsiteX3" fmla="*/ 387279 w 1034979"/>
                      <a:gd name="connsiteY3" fmla="*/ 902837 h 1478186"/>
                      <a:gd name="connsiteX4" fmla="*/ 356799 w 1034979"/>
                      <a:gd name="connsiteY4" fmla="*/ 904742 h 1478186"/>
                      <a:gd name="connsiteX5" fmla="*/ 351084 w 1034979"/>
                      <a:gd name="connsiteY5" fmla="*/ 908552 h 1478186"/>
                      <a:gd name="connsiteX6" fmla="*/ 339654 w 1034979"/>
                      <a:gd name="connsiteY6" fmla="*/ 918077 h 1478186"/>
                      <a:gd name="connsiteX7" fmla="*/ 328224 w 1034979"/>
                      <a:gd name="connsiteY7" fmla="*/ 921887 h 1478186"/>
                      <a:gd name="connsiteX8" fmla="*/ 312984 w 1034979"/>
                      <a:gd name="connsiteY8" fmla="*/ 927602 h 1478186"/>
                      <a:gd name="connsiteX9" fmla="*/ 265359 w 1034979"/>
                      <a:gd name="connsiteY9" fmla="*/ 923792 h 1478186"/>
                      <a:gd name="connsiteX10" fmla="*/ 253929 w 1034979"/>
                      <a:gd name="connsiteY10" fmla="*/ 919982 h 1478186"/>
                      <a:gd name="connsiteX11" fmla="*/ 242499 w 1034979"/>
                      <a:gd name="connsiteY11" fmla="*/ 916172 h 1478186"/>
                      <a:gd name="connsiteX12" fmla="*/ 236784 w 1034979"/>
                      <a:gd name="connsiteY12" fmla="*/ 914267 h 1478186"/>
                      <a:gd name="connsiteX13" fmla="*/ 231069 w 1034979"/>
                      <a:gd name="connsiteY13" fmla="*/ 912362 h 1478186"/>
                      <a:gd name="connsiteX14" fmla="*/ 219639 w 1034979"/>
                      <a:gd name="connsiteY14" fmla="*/ 910457 h 1478186"/>
                      <a:gd name="connsiteX15" fmla="*/ 213924 w 1034979"/>
                      <a:gd name="connsiteY15" fmla="*/ 908552 h 1478186"/>
                      <a:gd name="connsiteX16" fmla="*/ 206304 w 1034979"/>
                      <a:gd name="connsiteY16" fmla="*/ 906647 h 1478186"/>
                      <a:gd name="connsiteX17" fmla="*/ 194874 w 1034979"/>
                      <a:gd name="connsiteY17" fmla="*/ 902837 h 1478186"/>
                      <a:gd name="connsiteX18" fmla="*/ 189159 w 1034979"/>
                      <a:gd name="connsiteY18" fmla="*/ 900932 h 1478186"/>
                      <a:gd name="connsiteX19" fmla="*/ 181539 w 1034979"/>
                      <a:gd name="connsiteY19" fmla="*/ 899027 h 1478186"/>
                      <a:gd name="connsiteX20" fmla="*/ 170109 w 1034979"/>
                      <a:gd name="connsiteY20" fmla="*/ 893312 h 1478186"/>
                      <a:gd name="connsiteX21" fmla="*/ 164394 w 1034979"/>
                      <a:gd name="connsiteY21" fmla="*/ 889502 h 1478186"/>
                      <a:gd name="connsiteX22" fmla="*/ 156774 w 1034979"/>
                      <a:gd name="connsiteY22" fmla="*/ 878072 h 1478186"/>
                      <a:gd name="connsiteX23" fmla="*/ 145344 w 1034979"/>
                      <a:gd name="connsiteY23" fmla="*/ 874262 h 1478186"/>
                      <a:gd name="connsiteX24" fmla="*/ 139629 w 1034979"/>
                      <a:gd name="connsiteY24" fmla="*/ 870452 h 1478186"/>
                      <a:gd name="connsiteX25" fmla="*/ 133914 w 1034979"/>
                      <a:gd name="connsiteY25" fmla="*/ 868547 h 1478186"/>
                      <a:gd name="connsiteX26" fmla="*/ 116769 w 1034979"/>
                      <a:gd name="connsiteY26" fmla="*/ 864737 h 1478186"/>
                      <a:gd name="connsiteX27" fmla="*/ 111054 w 1034979"/>
                      <a:gd name="connsiteY27" fmla="*/ 859022 h 1478186"/>
                      <a:gd name="connsiteX28" fmla="*/ 101529 w 1034979"/>
                      <a:gd name="connsiteY28" fmla="*/ 841877 h 1478186"/>
                      <a:gd name="connsiteX29" fmla="*/ 84384 w 1034979"/>
                      <a:gd name="connsiteY29" fmla="*/ 834257 h 1478186"/>
                      <a:gd name="connsiteX30" fmla="*/ 78669 w 1034979"/>
                      <a:gd name="connsiteY30" fmla="*/ 832352 h 1478186"/>
                      <a:gd name="connsiteX31" fmla="*/ 59619 w 1034979"/>
                      <a:gd name="connsiteY31" fmla="*/ 836162 h 1478186"/>
                      <a:gd name="connsiteX32" fmla="*/ 53904 w 1034979"/>
                      <a:gd name="connsiteY32" fmla="*/ 839972 h 1478186"/>
                      <a:gd name="connsiteX33" fmla="*/ 50094 w 1034979"/>
                      <a:gd name="connsiteY33" fmla="*/ 845687 h 1478186"/>
                      <a:gd name="connsiteX34" fmla="*/ 46284 w 1034979"/>
                      <a:gd name="connsiteY34" fmla="*/ 857117 h 1478186"/>
                      <a:gd name="connsiteX35" fmla="*/ 50094 w 1034979"/>
                      <a:gd name="connsiteY35" fmla="*/ 895217 h 1478186"/>
                      <a:gd name="connsiteX36" fmla="*/ 53904 w 1034979"/>
                      <a:gd name="connsiteY36" fmla="*/ 900932 h 1478186"/>
                      <a:gd name="connsiteX37" fmla="*/ 59619 w 1034979"/>
                      <a:gd name="connsiteY37" fmla="*/ 904742 h 1478186"/>
                      <a:gd name="connsiteX38" fmla="*/ 63429 w 1034979"/>
                      <a:gd name="connsiteY38" fmla="*/ 910457 h 1478186"/>
                      <a:gd name="connsiteX39" fmla="*/ 80574 w 1034979"/>
                      <a:gd name="connsiteY39" fmla="*/ 919982 h 1478186"/>
                      <a:gd name="connsiteX40" fmla="*/ 103434 w 1034979"/>
                      <a:gd name="connsiteY40" fmla="*/ 921887 h 1478186"/>
                      <a:gd name="connsiteX41" fmla="*/ 124389 w 1034979"/>
                      <a:gd name="connsiteY41" fmla="*/ 927602 h 1478186"/>
                      <a:gd name="connsiteX42" fmla="*/ 130104 w 1034979"/>
                      <a:gd name="connsiteY42" fmla="*/ 929507 h 1478186"/>
                      <a:gd name="connsiteX43" fmla="*/ 135819 w 1034979"/>
                      <a:gd name="connsiteY43" fmla="*/ 935222 h 1478186"/>
                      <a:gd name="connsiteX44" fmla="*/ 143439 w 1034979"/>
                      <a:gd name="connsiteY44" fmla="*/ 937127 h 1478186"/>
                      <a:gd name="connsiteX45" fmla="*/ 166299 w 1034979"/>
                      <a:gd name="connsiteY45" fmla="*/ 940937 h 1478186"/>
                      <a:gd name="connsiteX46" fmla="*/ 191064 w 1034979"/>
                      <a:gd name="connsiteY46" fmla="*/ 946652 h 1478186"/>
                      <a:gd name="connsiteX47" fmla="*/ 208209 w 1034979"/>
                      <a:gd name="connsiteY47" fmla="*/ 952367 h 1478186"/>
                      <a:gd name="connsiteX48" fmla="*/ 213924 w 1034979"/>
                      <a:gd name="connsiteY48" fmla="*/ 954272 h 1478186"/>
                      <a:gd name="connsiteX49" fmla="*/ 229164 w 1034979"/>
                      <a:gd name="connsiteY49" fmla="*/ 958082 h 1478186"/>
                      <a:gd name="connsiteX50" fmla="*/ 248214 w 1034979"/>
                      <a:gd name="connsiteY50" fmla="*/ 963797 h 1478186"/>
                      <a:gd name="connsiteX51" fmla="*/ 253929 w 1034979"/>
                      <a:gd name="connsiteY51" fmla="*/ 967607 h 1478186"/>
                      <a:gd name="connsiteX52" fmla="*/ 267264 w 1034979"/>
                      <a:gd name="connsiteY52" fmla="*/ 982847 h 1478186"/>
                      <a:gd name="connsiteX53" fmla="*/ 272979 w 1034979"/>
                      <a:gd name="connsiteY53" fmla="*/ 1001897 h 1478186"/>
                      <a:gd name="connsiteX54" fmla="*/ 274884 w 1034979"/>
                      <a:gd name="connsiteY54" fmla="*/ 1007612 h 1478186"/>
                      <a:gd name="connsiteX55" fmla="*/ 276789 w 1034979"/>
                      <a:gd name="connsiteY55" fmla="*/ 1013327 h 1478186"/>
                      <a:gd name="connsiteX56" fmla="*/ 278694 w 1034979"/>
                      <a:gd name="connsiteY56" fmla="*/ 1038092 h 1478186"/>
                      <a:gd name="connsiteX57" fmla="*/ 280599 w 1034979"/>
                      <a:gd name="connsiteY57" fmla="*/ 1043807 h 1478186"/>
                      <a:gd name="connsiteX58" fmla="*/ 278694 w 1034979"/>
                      <a:gd name="connsiteY58" fmla="*/ 1062857 h 1478186"/>
                      <a:gd name="connsiteX59" fmla="*/ 276789 w 1034979"/>
                      <a:gd name="connsiteY59" fmla="*/ 1072382 h 1478186"/>
                      <a:gd name="connsiteX60" fmla="*/ 263454 w 1034979"/>
                      <a:gd name="connsiteY60" fmla="*/ 1085717 h 1478186"/>
                      <a:gd name="connsiteX61" fmla="*/ 252024 w 1034979"/>
                      <a:gd name="connsiteY61" fmla="*/ 1093337 h 1478186"/>
                      <a:gd name="connsiteX62" fmla="*/ 240594 w 1034979"/>
                      <a:gd name="connsiteY62" fmla="*/ 1097147 h 1478186"/>
                      <a:gd name="connsiteX63" fmla="*/ 126294 w 1034979"/>
                      <a:gd name="connsiteY63" fmla="*/ 1097147 h 1478186"/>
                      <a:gd name="connsiteX64" fmla="*/ 120579 w 1034979"/>
                      <a:gd name="connsiteY64" fmla="*/ 1099052 h 1478186"/>
                      <a:gd name="connsiteX65" fmla="*/ 105339 w 1034979"/>
                      <a:gd name="connsiteY65" fmla="*/ 1100957 h 1478186"/>
                      <a:gd name="connsiteX66" fmla="*/ 88194 w 1034979"/>
                      <a:gd name="connsiteY66" fmla="*/ 1106672 h 1478186"/>
                      <a:gd name="connsiteX67" fmla="*/ 82479 w 1034979"/>
                      <a:gd name="connsiteY67" fmla="*/ 1108577 h 1478186"/>
                      <a:gd name="connsiteX68" fmla="*/ 76764 w 1034979"/>
                      <a:gd name="connsiteY68" fmla="*/ 1112387 h 1478186"/>
                      <a:gd name="connsiteX69" fmla="*/ 65334 w 1034979"/>
                      <a:gd name="connsiteY69" fmla="*/ 1114292 h 1478186"/>
                      <a:gd name="connsiteX70" fmla="*/ 27234 w 1034979"/>
                      <a:gd name="connsiteY70" fmla="*/ 1116197 h 1478186"/>
                      <a:gd name="connsiteX71" fmla="*/ 15804 w 1034979"/>
                      <a:gd name="connsiteY71" fmla="*/ 1121912 h 1478186"/>
                      <a:gd name="connsiteX72" fmla="*/ 6279 w 1034979"/>
                      <a:gd name="connsiteY72" fmla="*/ 1131437 h 1478186"/>
                      <a:gd name="connsiteX73" fmla="*/ 4374 w 1034979"/>
                      <a:gd name="connsiteY73" fmla="*/ 1137152 h 1478186"/>
                      <a:gd name="connsiteX74" fmla="*/ 564 w 1034979"/>
                      <a:gd name="connsiteY74" fmla="*/ 1142867 h 1478186"/>
                      <a:gd name="connsiteX75" fmla="*/ 6279 w 1034979"/>
                      <a:gd name="connsiteY75" fmla="*/ 1175252 h 1478186"/>
                      <a:gd name="connsiteX76" fmla="*/ 11994 w 1034979"/>
                      <a:gd name="connsiteY76" fmla="*/ 1179062 h 1478186"/>
                      <a:gd name="connsiteX77" fmla="*/ 17709 w 1034979"/>
                      <a:gd name="connsiteY77" fmla="*/ 1180967 h 1478186"/>
                      <a:gd name="connsiteX78" fmla="*/ 145344 w 1034979"/>
                      <a:gd name="connsiteY78" fmla="*/ 1179062 h 1478186"/>
                      <a:gd name="connsiteX79" fmla="*/ 152964 w 1034979"/>
                      <a:gd name="connsiteY79" fmla="*/ 1177157 h 1478186"/>
                      <a:gd name="connsiteX80" fmla="*/ 303459 w 1034979"/>
                      <a:gd name="connsiteY80" fmla="*/ 1171442 h 1478186"/>
                      <a:gd name="connsiteX81" fmla="*/ 318699 w 1034979"/>
                      <a:gd name="connsiteY81" fmla="*/ 1179062 h 1478186"/>
                      <a:gd name="connsiteX82" fmla="*/ 330129 w 1034979"/>
                      <a:gd name="connsiteY82" fmla="*/ 1184777 h 1478186"/>
                      <a:gd name="connsiteX83" fmla="*/ 333939 w 1034979"/>
                      <a:gd name="connsiteY83" fmla="*/ 1190492 h 1478186"/>
                      <a:gd name="connsiteX84" fmla="*/ 339654 w 1034979"/>
                      <a:gd name="connsiteY84" fmla="*/ 1192397 h 1478186"/>
                      <a:gd name="connsiteX85" fmla="*/ 351084 w 1034979"/>
                      <a:gd name="connsiteY85" fmla="*/ 1200017 h 1478186"/>
                      <a:gd name="connsiteX86" fmla="*/ 356799 w 1034979"/>
                      <a:gd name="connsiteY86" fmla="*/ 1203827 h 1478186"/>
                      <a:gd name="connsiteX87" fmla="*/ 360609 w 1034979"/>
                      <a:gd name="connsiteY87" fmla="*/ 1209542 h 1478186"/>
                      <a:gd name="connsiteX88" fmla="*/ 366324 w 1034979"/>
                      <a:gd name="connsiteY88" fmla="*/ 1220972 h 1478186"/>
                      <a:gd name="connsiteX89" fmla="*/ 362514 w 1034979"/>
                      <a:gd name="connsiteY89" fmla="*/ 1247642 h 1478186"/>
                      <a:gd name="connsiteX90" fmla="*/ 358704 w 1034979"/>
                      <a:gd name="connsiteY90" fmla="*/ 1253357 h 1478186"/>
                      <a:gd name="connsiteX91" fmla="*/ 356799 w 1034979"/>
                      <a:gd name="connsiteY91" fmla="*/ 1259072 h 1478186"/>
                      <a:gd name="connsiteX92" fmla="*/ 352989 w 1034979"/>
                      <a:gd name="connsiteY92" fmla="*/ 1264787 h 1478186"/>
                      <a:gd name="connsiteX93" fmla="*/ 351084 w 1034979"/>
                      <a:gd name="connsiteY93" fmla="*/ 1270502 h 1478186"/>
                      <a:gd name="connsiteX94" fmla="*/ 347274 w 1034979"/>
                      <a:gd name="connsiteY94" fmla="*/ 1276217 h 1478186"/>
                      <a:gd name="connsiteX95" fmla="*/ 330129 w 1034979"/>
                      <a:gd name="connsiteY95" fmla="*/ 1342892 h 1478186"/>
                      <a:gd name="connsiteX96" fmla="*/ 328224 w 1034979"/>
                      <a:gd name="connsiteY96" fmla="*/ 1394327 h 1478186"/>
                      <a:gd name="connsiteX97" fmla="*/ 330129 w 1034979"/>
                      <a:gd name="connsiteY97" fmla="*/ 1419092 h 1478186"/>
                      <a:gd name="connsiteX98" fmla="*/ 332034 w 1034979"/>
                      <a:gd name="connsiteY98" fmla="*/ 1424807 h 1478186"/>
                      <a:gd name="connsiteX99" fmla="*/ 335844 w 1034979"/>
                      <a:gd name="connsiteY99" fmla="*/ 1428617 h 1478186"/>
                      <a:gd name="connsiteX100" fmla="*/ 364419 w 1034979"/>
                      <a:gd name="connsiteY100" fmla="*/ 1474337 h 1478186"/>
                      <a:gd name="connsiteX101" fmla="*/ 387279 w 1034979"/>
                      <a:gd name="connsiteY101" fmla="*/ 1476242 h 1478186"/>
                      <a:gd name="connsiteX102" fmla="*/ 392994 w 1034979"/>
                      <a:gd name="connsiteY102" fmla="*/ 1470527 h 1478186"/>
                      <a:gd name="connsiteX103" fmla="*/ 394899 w 1034979"/>
                      <a:gd name="connsiteY103" fmla="*/ 1459097 h 1478186"/>
                      <a:gd name="connsiteX104" fmla="*/ 396804 w 1034979"/>
                      <a:gd name="connsiteY104" fmla="*/ 1453382 h 1478186"/>
                      <a:gd name="connsiteX105" fmla="*/ 398709 w 1034979"/>
                      <a:gd name="connsiteY105" fmla="*/ 1436237 h 1478186"/>
                      <a:gd name="connsiteX106" fmla="*/ 400614 w 1034979"/>
                      <a:gd name="connsiteY106" fmla="*/ 1422902 h 1478186"/>
                      <a:gd name="connsiteX107" fmla="*/ 404424 w 1034979"/>
                      <a:gd name="connsiteY107" fmla="*/ 1365752 h 1478186"/>
                      <a:gd name="connsiteX108" fmla="*/ 410139 w 1034979"/>
                      <a:gd name="connsiteY108" fmla="*/ 1354322 h 1478186"/>
                      <a:gd name="connsiteX109" fmla="*/ 413949 w 1034979"/>
                      <a:gd name="connsiteY109" fmla="*/ 1340987 h 1478186"/>
                      <a:gd name="connsiteX110" fmla="*/ 415854 w 1034979"/>
                      <a:gd name="connsiteY110" fmla="*/ 1335272 h 1478186"/>
                      <a:gd name="connsiteX111" fmla="*/ 417759 w 1034979"/>
                      <a:gd name="connsiteY111" fmla="*/ 1321937 h 1478186"/>
                      <a:gd name="connsiteX112" fmla="*/ 421569 w 1034979"/>
                      <a:gd name="connsiteY112" fmla="*/ 1310507 h 1478186"/>
                      <a:gd name="connsiteX113" fmla="*/ 427284 w 1034979"/>
                      <a:gd name="connsiteY113" fmla="*/ 1297172 h 1478186"/>
                      <a:gd name="connsiteX114" fmla="*/ 436809 w 1034979"/>
                      <a:gd name="connsiteY114" fmla="*/ 1285742 h 1478186"/>
                      <a:gd name="connsiteX115" fmla="*/ 450144 w 1034979"/>
                      <a:gd name="connsiteY115" fmla="*/ 1270502 h 1478186"/>
                      <a:gd name="connsiteX116" fmla="*/ 457764 w 1034979"/>
                      <a:gd name="connsiteY116" fmla="*/ 1259072 h 1478186"/>
                      <a:gd name="connsiteX117" fmla="*/ 461574 w 1034979"/>
                      <a:gd name="connsiteY117" fmla="*/ 1247642 h 1478186"/>
                      <a:gd name="connsiteX118" fmla="*/ 465384 w 1034979"/>
                      <a:gd name="connsiteY118" fmla="*/ 1232402 h 1478186"/>
                      <a:gd name="connsiteX119" fmla="*/ 467289 w 1034979"/>
                      <a:gd name="connsiteY119" fmla="*/ 1226687 h 1478186"/>
                      <a:gd name="connsiteX120" fmla="*/ 507294 w 1034979"/>
                      <a:gd name="connsiteY120" fmla="*/ 1220972 h 1478186"/>
                      <a:gd name="connsiteX121" fmla="*/ 535869 w 1034979"/>
                      <a:gd name="connsiteY121" fmla="*/ 1211447 h 1478186"/>
                      <a:gd name="connsiteX122" fmla="*/ 541584 w 1034979"/>
                      <a:gd name="connsiteY122" fmla="*/ 1209542 h 1478186"/>
                      <a:gd name="connsiteX123" fmla="*/ 547299 w 1034979"/>
                      <a:gd name="connsiteY123" fmla="*/ 1207637 h 1478186"/>
                      <a:gd name="connsiteX124" fmla="*/ 554919 w 1034979"/>
                      <a:gd name="connsiteY124" fmla="*/ 1205732 h 1478186"/>
                      <a:gd name="connsiteX125" fmla="*/ 573969 w 1034979"/>
                      <a:gd name="connsiteY125" fmla="*/ 1198112 h 1478186"/>
                      <a:gd name="connsiteX126" fmla="*/ 585399 w 1034979"/>
                      <a:gd name="connsiteY126" fmla="*/ 1194302 h 1478186"/>
                      <a:gd name="connsiteX127" fmla="*/ 720654 w 1034979"/>
                      <a:gd name="connsiteY127" fmla="*/ 1278122 h 1478186"/>
                      <a:gd name="connsiteX128" fmla="*/ 733989 w 1034979"/>
                      <a:gd name="connsiteY128" fmla="*/ 1287647 h 1478186"/>
                      <a:gd name="connsiteX129" fmla="*/ 743514 w 1034979"/>
                      <a:gd name="connsiteY129" fmla="*/ 1289552 h 1478186"/>
                      <a:gd name="connsiteX130" fmla="*/ 749229 w 1034979"/>
                      <a:gd name="connsiteY130" fmla="*/ 1291457 h 1478186"/>
                      <a:gd name="connsiteX131" fmla="*/ 762564 w 1034979"/>
                      <a:gd name="connsiteY131" fmla="*/ 1297172 h 1478186"/>
                      <a:gd name="connsiteX132" fmla="*/ 777804 w 1034979"/>
                      <a:gd name="connsiteY132" fmla="*/ 1295267 h 1478186"/>
                      <a:gd name="connsiteX133" fmla="*/ 789234 w 1034979"/>
                      <a:gd name="connsiteY133" fmla="*/ 1289552 h 1478186"/>
                      <a:gd name="connsiteX134" fmla="*/ 794949 w 1034979"/>
                      <a:gd name="connsiteY134" fmla="*/ 1287647 h 1478186"/>
                      <a:gd name="connsiteX135" fmla="*/ 802569 w 1034979"/>
                      <a:gd name="connsiteY135" fmla="*/ 1270502 h 1478186"/>
                      <a:gd name="connsiteX136" fmla="*/ 800664 w 1034979"/>
                      <a:gd name="connsiteY136" fmla="*/ 1245737 h 1478186"/>
                      <a:gd name="connsiteX137" fmla="*/ 798759 w 1034979"/>
                      <a:gd name="connsiteY137" fmla="*/ 1240022 h 1478186"/>
                      <a:gd name="connsiteX138" fmla="*/ 796854 w 1034979"/>
                      <a:gd name="connsiteY138" fmla="*/ 1232402 h 1478186"/>
                      <a:gd name="connsiteX139" fmla="*/ 783519 w 1034979"/>
                      <a:gd name="connsiteY139" fmla="*/ 1215257 h 1478186"/>
                      <a:gd name="connsiteX140" fmla="*/ 773994 w 1034979"/>
                      <a:gd name="connsiteY140" fmla="*/ 1209542 h 1478186"/>
                      <a:gd name="connsiteX141" fmla="*/ 648264 w 1034979"/>
                      <a:gd name="connsiteY141" fmla="*/ 1118102 h 1478186"/>
                      <a:gd name="connsiteX142" fmla="*/ 644454 w 1034979"/>
                      <a:gd name="connsiteY142" fmla="*/ 1100957 h 1478186"/>
                      <a:gd name="connsiteX143" fmla="*/ 646359 w 1034979"/>
                      <a:gd name="connsiteY143" fmla="*/ 1093337 h 1478186"/>
                      <a:gd name="connsiteX144" fmla="*/ 650169 w 1034979"/>
                      <a:gd name="connsiteY144" fmla="*/ 1076192 h 1478186"/>
                      <a:gd name="connsiteX145" fmla="*/ 653979 w 1034979"/>
                      <a:gd name="connsiteY145" fmla="*/ 1070477 h 1478186"/>
                      <a:gd name="connsiteX146" fmla="*/ 655884 w 1034979"/>
                      <a:gd name="connsiteY146" fmla="*/ 1064762 h 1478186"/>
                      <a:gd name="connsiteX147" fmla="*/ 661599 w 1034979"/>
                      <a:gd name="connsiteY147" fmla="*/ 1062857 h 1478186"/>
                      <a:gd name="connsiteX148" fmla="*/ 671124 w 1034979"/>
                      <a:gd name="connsiteY148" fmla="*/ 1051427 h 1478186"/>
                      <a:gd name="connsiteX149" fmla="*/ 724464 w 1034979"/>
                      <a:gd name="connsiteY149" fmla="*/ 1043807 h 1478186"/>
                      <a:gd name="connsiteX150" fmla="*/ 842574 w 1034979"/>
                      <a:gd name="connsiteY150" fmla="*/ 1045712 h 1478186"/>
                      <a:gd name="connsiteX151" fmla="*/ 871149 w 1034979"/>
                      <a:gd name="connsiteY151" fmla="*/ 1047617 h 1478186"/>
                      <a:gd name="connsiteX152" fmla="*/ 899724 w 1034979"/>
                      <a:gd name="connsiteY152" fmla="*/ 1053332 h 1478186"/>
                      <a:gd name="connsiteX153" fmla="*/ 922584 w 1034979"/>
                      <a:gd name="connsiteY153" fmla="*/ 1057142 h 1478186"/>
                      <a:gd name="connsiteX154" fmla="*/ 951159 w 1034979"/>
                      <a:gd name="connsiteY154" fmla="*/ 1062857 h 1478186"/>
                      <a:gd name="connsiteX155" fmla="*/ 956874 w 1034979"/>
                      <a:gd name="connsiteY155" fmla="*/ 1062857 h 1478186"/>
                      <a:gd name="connsiteX156" fmla="*/ 1002594 w 1034979"/>
                      <a:gd name="connsiteY156" fmla="*/ 1060952 h 1478186"/>
                      <a:gd name="connsiteX157" fmla="*/ 1031169 w 1034979"/>
                      <a:gd name="connsiteY157" fmla="*/ 1053332 h 1478186"/>
                      <a:gd name="connsiteX158" fmla="*/ 1034979 w 1034979"/>
                      <a:gd name="connsiteY158" fmla="*/ 1047617 h 1478186"/>
                      <a:gd name="connsiteX159" fmla="*/ 1033074 w 1034979"/>
                      <a:gd name="connsiteY159" fmla="*/ 1028567 h 1478186"/>
                      <a:gd name="connsiteX160" fmla="*/ 1027359 w 1034979"/>
                      <a:gd name="connsiteY160" fmla="*/ 1024757 h 1478186"/>
                      <a:gd name="connsiteX161" fmla="*/ 1012119 w 1034979"/>
                      <a:gd name="connsiteY161" fmla="*/ 1022852 h 1478186"/>
                      <a:gd name="connsiteX162" fmla="*/ 1006404 w 1034979"/>
                      <a:gd name="connsiteY162" fmla="*/ 1020947 h 1478186"/>
                      <a:gd name="connsiteX163" fmla="*/ 998784 w 1034979"/>
                      <a:gd name="connsiteY163" fmla="*/ 1019042 h 1478186"/>
                      <a:gd name="connsiteX164" fmla="*/ 987354 w 1034979"/>
                      <a:gd name="connsiteY164" fmla="*/ 1011422 h 1478186"/>
                      <a:gd name="connsiteX165" fmla="*/ 975924 w 1034979"/>
                      <a:gd name="connsiteY165" fmla="*/ 1007612 h 1478186"/>
                      <a:gd name="connsiteX166" fmla="*/ 970209 w 1034979"/>
                      <a:gd name="connsiteY166" fmla="*/ 1005707 h 1478186"/>
                      <a:gd name="connsiteX167" fmla="*/ 962589 w 1034979"/>
                      <a:gd name="connsiteY167" fmla="*/ 1003802 h 1478186"/>
                      <a:gd name="connsiteX168" fmla="*/ 956874 w 1034979"/>
                      <a:gd name="connsiteY168" fmla="*/ 1001897 h 1478186"/>
                      <a:gd name="connsiteX169" fmla="*/ 935919 w 1034979"/>
                      <a:gd name="connsiteY169" fmla="*/ 996182 h 1478186"/>
                      <a:gd name="connsiteX170" fmla="*/ 930204 w 1034979"/>
                      <a:gd name="connsiteY170" fmla="*/ 994277 h 1478186"/>
                      <a:gd name="connsiteX171" fmla="*/ 825429 w 1034979"/>
                      <a:gd name="connsiteY171" fmla="*/ 996182 h 1478186"/>
                      <a:gd name="connsiteX172" fmla="*/ 819714 w 1034979"/>
                      <a:gd name="connsiteY172" fmla="*/ 998087 h 1478186"/>
                      <a:gd name="connsiteX173" fmla="*/ 730179 w 1034979"/>
                      <a:gd name="connsiteY173" fmla="*/ 999992 h 1478186"/>
                      <a:gd name="connsiteX174" fmla="*/ 716844 w 1034979"/>
                      <a:gd name="connsiteY174" fmla="*/ 1003802 h 1478186"/>
                      <a:gd name="connsiteX175" fmla="*/ 695889 w 1034979"/>
                      <a:gd name="connsiteY175" fmla="*/ 1005707 h 1478186"/>
                      <a:gd name="connsiteX176" fmla="*/ 669219 w 1034979"/>
                      <a:gd name="connsiteY176" fmla="*/ 1007612 h 1478186"/>
                      <a:gd name="connsiteX177" fmla="*/ 669219 w 1034979"/>
                      <a:gd name="connsiteY177" fmla="*/ 1007612 h 1478186"/>
                      <a:gd name="connsiteX178" fmla="*/ 646359 w 1034979"/>
                      <a:gd name="connsiteY178" fmla="*/ 1011422 h 1478186"/>
                      <a:gd name="connsiteX179" fmla="*/ 642549 w 1034979"/>
                      <a:gd name="connsiteY179" fmla="*/ 999992 h 1478186"/>
                      <a:gd name="connsiteX180" fmla="*/ 640644 w 1034979"/>
                      <a:gd name="connsiteY180" fmla="*/ 994277 h 1478186"/>
                      <a:gd name="connsiteX181" fmla="*/ 642549 w 1034979"/>
                      <a:gd name="connsiteY181" fmla="*/ 977132 h 1478186"/>
                      <a:gd name="connsiteX182" fmla="*/ 644454 w 1034979"/>
                      <a:gd name="connsiteY182" fmla="*/ 971417 h 1478186"/>
                      <a:gd name="connsiteX183" fmla="*/ 661599 w 1034979"/>
                      <a:gd name="connsiteY183" fmla="*/ 961892 h 1478186"/>
                      <a:gd name="connsiteX184" fmla="*/ 673029 w 1034979"/>
                      <a:gd name="connsiteY184" fmla="*/ 954272 h 1478186"/>
                      <a:gd name="connsiteX185" fmla="*/ 674934 w 1034979"/>
                      <a:gd name="connsiteY185" fmla="*/ 948557 h 1478186"/>
                      <a:gd name="connsiteX186" fmla="*/ 680649 w 1034979"/>
                      <a:gd name="connsiteY186" fmla="*/ 946652 h 1478186"/>
                      <a:gd name="connsiteX187" fmla="*/ 686364 w 1034979"/>
                      <a:gd name="connsiteY187" fmla="*/ 942842 h 1478186"/>
                      <a:gd name="connsiteX188" fmla="*/ 695889 w 1034979"/>
                      <a:gd name="connsiteY188" fmla="*/ 933317 h 1478186"/>
                      <a:gd name="connsiteX189" fmla="*/ 705414 w 1034979"/>
                      <a:gd name="connsiteY189" fmla="*/ 921887 h 1478186"/>
                      <a:gd name="connsiteX190" fmla="*/ 716844 w 1034979"/>
                      <a:gd name="connsiteY190" fmla="*/ 914267 h 1478186"/>
                      <a:gd name="connsiteX191" fmla="*/ 732084 w 1034979"/>
                      <a:gd name="connsiteY191" fmla="*/ 900932 h 1478186"/>
                      <a:gd name="connsiteX192" fmla="*/ 741609 w 1034979"/>
                      <a:gd name="connsiteY192" fmla="*/ 889502 h 1478186"/>
                      <a:gd name="connsiteX193" fmla="*/ 753039 w 1034979"/>
                      <a:gd name="connsiteY193" fmla="*/ 879977 h 1478186"/>
                      <a:gd name="connsiteX194" fmla="*/ 758754 w 1034979"/>
                      <a:gd name="connsiteY194" fmla="*/ 868547 h 1478186"/>
                      <a:gd name="connsiteX195" fmla="*/ 760659 w 1034979"/>
                      <a:gd name="connsiteY195" fmla="*/ 862832 h 1478186"/>
                      <a:gd name="connsiteX196" fmla="*/ 766374 w 1034979"/>
                      <a:gd name="connsiteY196" fmla="*/ 851402 h 1478186"/>
                      <a:gd name="connsiteX197" fmla="*/ 764469 w 1034979"/>
                      <a:gd name="connsiteY197" fmla="*/ 836162 h 1478186"/>
                      <a:gd name="connsiteX198" fmla="*/ 758754 w 1034979"/>
                      <a:gd name="connsiteY198" fmla="*/ 834257 h 1478186"/>
                      <a:gd name="connsiteX199" fmla="*/ 737799 w 1034979"/>
                      <a:gd name="connsiteY199" fmla="*/ 836162 h 1478186"/>
                      <a:gd name="connsiteX200" fmla="*/ 732084 w 1034979"/>
                      <a:gd name="connsiteY200" fmla="*/ 839972 h 1478186"/>
                      <a:gd name="connsiteX201" fmla="*/ 720654 w 1034979"/>
                      <a:gd name="connsiteY201" fmla="*/ 843782 h 1478186"/>
                      <a:gd name="connsiteX202" fmla="*/ 716844 w 1034979"/>
                      <a:gd name="connsiteY202" fmla="*/ 849497 h 1478186"/>
                      <a:gd name="connsiteX203" fmla="*/ 711129 w 1034979"/>
                      <a:gd name="connsiteY203" fmla="*/ 851402 h 1478186"/>
                      <a:gd name="connsiteX204" fmla="*/ 705414 w 1034979"/>
                      <a:gd name="connsiteY204" fmla="*/ 855212 h 1478186"/>
                      <a:gd name="connsiteX205" fmla="*/ 699699 w 1034979"/>
                      <a:gd name="connsiteY205" fmla="*/ 860927 h 1478186"/>
                      <a:gd name="connsiteX206" fmla="*/ 692079 w 1034979"/>
                      <a:gd name="connsiteY206" fmla="*/ 864737 h 1478186"/>
                      <a:gd name="connsiteX207" fmla="*/ 650169 w 1034979"/>
                      <a:gd name="connsiteY207" fmla="*/ 893312 h 1478186"/>
                      <a:gd name="connsiteX208" fmla="*/ 636834 w 1034979"/>
                      <a:gd name="connsiteY208" fmla="*/ 904742 h 1478186"/>
                      <a:gd name="connsiteX209" fmla="*/ 627309 w 1034979"/>
                      <a:gd name="connsiteY209" fmla="*/ 921887 h 1478186"/>
                      <a:gd name="connsiteX210" fmla="*/ 602544 w 1034979"/>
                      <a:gd name="connsiteY210" fmla="*/ 927602 h 1478186"/>
                      <a:gd name="connsiteX211" fmla="*/ 589209 w 1034979"/>
                      <a:gd name="connsiteY211" fmla="*/ 931412 h 1478186"/>
                      <a:gd name="connsiteX212" fmla="*/ 573969 w 1034979"/>
                      <a:gd name="connsiteY212" fmla="*/ 929507 h 1478186"/>
                      <a:gd name="connsiteX213" fmla="*/ 562539 w 1034979"/>
                      <a:gd name="connsiteY213" fmla="*/ 925697 h 1478186"/>
                      <a:gd name="connsiteX214" fmla="*/ 551109 w 1034979"/>
                      <a:gd name="connsiteY214" fmla="*/ 921887 h 1478186"/>
                      <a:gd name="connsiteX215" fmla="*/ 539679 w 1034979"/>
                      <a:gd name="connsiteY215" fmla="*/ 918077 h 1478186"/>
                      <a:gd name="connsiteX216" fmla="*/ 533964 w 1034979"/>
                      <a:gd name="connsiteY216" fmla="*/ 916172 h 1478186"/>
                      <a:gd name="connsiteX217" fmla="*/ 528249 w 1034979"/>
                      <a:gd name="connsiteY217" fmla="*/ 912362 h 1478186"/>
                      <a:gd name="connsiteX218" fmla="*/ 516819 w 1034979"/>
                      <a:gd name="connsiteY218" fmla="*/ 906647 h 1478186"/>
                      <a:gd name="connsiteX219" fmla="*/ 509199 w 1034979"/>
                      <a:gd name="connsiteY219" fmla="*/ 895217 h 1478186"/>
                      <a:gd name="connsiteX220" fmla="*/ 505389 w 1034979"/>
                      <a:gd name="connsiteY220" fmla="*/ 874262 h 1478186"/>
                      <a:gd name="connsiteX221" fmla="*/ 507294 w 1034979"/>
                      <a:gd name="connsiteY221" fmla="*/ 809492 h 1478186"/>
                      <a:gd name="connsiteX222" fmla="*/ 513009 w 1034979"/>
                      <a:gd name="connsiteY222" fmla="*/ 796157 h 1478186"/>
                      <a:gd name="connsiteX223" fmla="*/ 503484 w 1034979"/>
                      <a:gd name="connsiteY223" fmla="*/ 319907 h 1478186"/>
                      <a:gd name="connsiteX224" fmla="*/ 490149 w 1034979"/>
                      <a:gd name="connsiteY224" fmla="*/ 1772 h 1478186"/>
                      <a:gd name="connsiteX225" fmla="*/ 429189 w 1034979"/>
                      <a:gd name="connsiteY225" fmla="*/ 199892 h 1478186"/>
                      <a:gd name="connsiteX226" fmla="*/ 440619 w 1034979"/>
                      <a:gd name="connsiteY226" fmla="*/ 382772 h 1478186"/>
                      <a:gd name="connsiteX227" fmla="*/ 425379 w 1034979"/>
                      <a:gd name="connsiteY227" fmla="*/ 679952 h 1478186"/>
                      <a:gd name="connsiteX228" fmla="*/ 417759 w 1034979"/>
                      <a:gd name="connsiteY228" fmla="*/ 807587 h 1478186"/>
                      <a:gd name="connsiteX229" fmla="*/ 413949 w 1034979"/>
                      <a:gd name="connsiteY229" fmla="*/ 824732 h 1478186"/>
                      <a:gd name="connsiteX230" fmla="*/ 417759 w 1034979"/>
                      <a:gd name="connsiteY230" fmla="*/ 845687 h 1478186"/>
                      <a:gd name="connsiteX231" fmla="*/ 421569 w 1034979"/>
                      <a:gd name="connsiteY231" fmla="*/ 851402 h 1478186"/>
                      <a:gd name="connsiteX232" fmla="*/ 425379 w 1034979"/>
                      <a:gd name="connsiteY232" fmla="*/ 862832 h 1478186"/>
                      <a:gd name="connsiteX233" fmla="*/ 423474 w 1034979"/>
                      <a:gd name="connsiteY233" fmla="*/ 889502 h 1478186"/>
                      <a:gd name="connsiteX234" fmla="*/ 417759 w 1034979"/>
                      <a:gd name="connsiteY234" fmla="*/ 891407 h 1478186"/>
                      <a:gd name="connsiteX235" fmla="*/ 412044 w 1034979"/>
                      <a:gd name="connsiteY235" fmla="*/ 895217 h 1478186"/>
                      <a:gd name="connsiteX236" fmla="*/ 421569 w 1034979"/>
                      <a:gd name="connsiteY236" fmla="*/ 891407 h 1478186"/>
                      <a:gd name="connsiteX0" fmla="*/ 421569 w 1034979"/>
                      <a:gd name="connsiteY0" fmla="*/ 891407 h 1478186"/>
                      <a:gd name="connsiteX1" fmla="*/ 421569 w 1034979"/>
                      <a:gd name="connsiteY1" fmla="*/ 891407 h 1478186"/>
                      <a:gd name="connsiteX2" fmla="*/ 394899 w 1034979"/>
                      <a:gd name="connsiteY2" fmla="*/ 900932 h 1478186"/>
                      <a:gd name="connsiteX3" fmla="*/ 387279 w 1034979"/>
                      <a:gd name="connsiteY3" fmla="*/ 902837 h 1478186"/>
                      <a:gd name="connsiteX4" fmla="*/ 356799 w 1034979"/>
                      <a:gd name="connsiteY4" fmla="*/ 904742 h 1478186"/>
                      <a:gd name="connsiteX5" fmla="*/ 351084 w 1034979"/>
                      <a:gd name="connsiteY5" fmla="*/ 908552 h 1478186"/>
                      <a:gd name="connsiteX6" fmla="*/ 339654 w 1034979"/>
                      <a:gd name="connsiteY6" fmla="*/ 918077 h 1478186"/>
                      <a:gd name="connsiteX7" fmla="*/ 328224 w 1034979"/>
                      <a:gd name="connsiteY7" fmla="*/ 921887 h 1478186"/>
                      <a:gd name="connsiteX8" fmla="*/ 312984 w 1034979"/>
                      <a:gd name="connsiteY8" fmla="*/ 927602 h 1478186"/>
                      <a:gd name="connsiteX9" fmla="*/ 265359 w 1034979"/>
                      <a:gd name="connsiteY9" fmla="*/ 923792 h 1478186"/>
                      <a:gd name="connsiteX10" fmla="*/ 253929 w 1034979"/>
                      <a:gd name="connsiteY10" fmla="*/ 919982 h 1478186"/>
                      <a:gd name="connsiteX11" fmla="*/ 242499 w 1034979"/>
                      <a:gd name="connsiteY11" fmla="*/ 916172 h 1478186"/>
                      <a:gd name="connsiteX12" fmla="*/ 236784 w 1034979"/>
                      <a:gd name="connsiteY12" fmla="*/ 914267 h 1478186"/>
                      <a:gd name="connsiteX13" fmla="*/ 231069 w 1034979"/>
                      <a:gd name="connsiteY13" fmla="*/ 912362 h 1478186"/>
                      <a:gd name="connsiteX14" fmla="*/ 219639 w 1034979"/>
                      <a:gd name="connsiteY14" fmla="*/ 910457 h 1478186"/>
                      <a:gd name="connsiteX15" fmla="*/ 213924 w 1034979"/>
                      <a:gd name="connsiteY15" fmla="*/ 908552 h 1478186"/>
                      <a:gd name="connsiteX16" fmla="*/ 206304 w 1034979"/>
                      <a:gd name="connsiteY16" fmla="*/ 906647 h 1478186"/>
                      <a:gd name="connsiteX17" fmla="*/ 194874 w 1034979"/>
                      <a:gd name="connsiteY17" fmla="*/ 902837 h 1478186"/>
                      <a:gd name="connsiteX18" fmla="*/ 189159 w 1034979"/>
                      <a:gd name="connsiteY18" fmla="*/ 900932 h 1478186"/>
                      <a:gd name="connsiteX19" fmla="*/ 181539 w 1034979"/>
                      <a:gd name="connsiteY19" fmla="*/ 899027 h 1478186"/>
                      <a:gd name="connsiteX20" fmla="*/ 170109 w 1034979"/>
                      <a:gd name="connsiteY20" fmla="*/ 893312 h 1478186"/>
                      <a:gd name="connsiteX21" fmla="*/ 164394 w 1034979"/>
                      <a:gd name="connsiteY21" fmla="*/ 889502 h 1478186"/>
                      <a:gd name="connsiteX22" fmla="*/ 156774 w 1034979"/>
                      <a:gd name="connsiteY22" fmla="*/ 878072 h 1478186"/>
                      <a:gd name="connsiteX23" fmla="*/ 145344 w 1034979"/>
                      <a:gd name="connsiteY23" fmla="*/ 874262 h 1478186"/>
                      <a:gd name="connsiteX24" fmla="*/ 139629 w 1034979"/>
                      <a:gd name="connsiteY24" fmla="*/ 870452 h 1478186"/>
                      <a:gd name="connsiteX25" fmla="*/ 133914 w 1034979"/>
                      <a:gd name="connsiteY25" fmla="*/ 868547 h 1478186"/>
                      <a:gd name="connsiteX26" fmla="*/ 116769 w 1034979"/>
                      <a:gd name="connsiteY26" fmla="*/ 864737 h 1478186"/>
                      <a:gd name="connsiteX27" fmla="*/ 111054 w 1034979"/>
                      <a:gd name="connsiteY27" fmla="*/ 859022 h 1478186"/>
                      <a:gd name="connsiteX28" fmla="*/ 101529 w 1034979"/>
                      <a:gd name="connsiteY28" fmla="*/ 841877 h 1478186"/>
                      <a:gd name="connsiteX29" fmla="*/ 84384 w 1034979"/>
                      <a:gd name="connsiteY29" fmla="*/ 834257 h 1478186"/>
                      <a:gd name="connsiteX30" fmla="*/ 78669 w 1034979"/>
                      <a:gd name="connsiteY30" fmla="*/ 832352 h 1478186"/>
                      <a:gd name="connsiteX31" fmla="*/ 59619 w 1034979"/>
                      <a:gd name="connsiteY31" fmla="*/ 836162 h 1478186"/>
                      <a:gd name="connsiteX32" fmla="*/ 53904 w 1034979"/>
                      <a:gd name="connsiteY32" fmla="*/ 839972 h 1478186"/>
                      <a:gd name="connsiteX33" fmla="*/ 50094 w 1034979"/>
                      <a:gd name="connsiteY33" fmla="*/ 845687 h 1478186"/>
                      <a:gd name="connsiteX34" fmla="*/ 46284 w 1034979"/>
                      <a:gd name="connsiteY34" fmla="*/ 857117 h 1478186"/>
                      <a:gd name="connsiteX35" fmla="*/ 50094 w 1034979"/>
                      <a:gd name="connsiteY35" fmla="*/ 895217 h 1478186"/>
                      <a:gd name="connsiteX36" fmla="*/ 53904 w 1034979"/>
                      <a:gd name="connsiteY36" fmla="*/ 900932 h 1478186"/>
                      <a:gd name="connsiteX37" fmla="*/ 59619 w 1034979"/>
                      <a:gd name="connsiteY37" fmla="*/ 904742 h 1478186"/>
                      <a:gd name="connsiteX38" fmla="*/ 63429 w 1034979"/>
                      <a:gd name="connsiteY38" fmla="*/ 910457 h 1478186"/>
                      <a:gd name="connsiteX39" fmla="*/ 80574 w 1034979"/>
                      <a:gd name="connsiteY39" fmla="*/ 919982 h 1478186"/>
                      <a:gd name="connsiteX40" fmla="*/ 103434 w 1034979"/>
                      <a:gd name="connsiteY40" fmla="*/ 921887 h 1478186"/>
                      <a:gd name="connsiteX41" fmla="*/ 124389 w 1034979"/>
                      <a:gd name="connsiteY41" fmla="*/ 927602 h 1478186"/>
                      <a:gd name="connsiteX42" fmla="*/ 130104 w 1034979"/>
                      <a:gd name="connsiteY42" fmla="*/ 929507 h 1478186"/>
                      <a:gd name="connsiteX43" fmla="*/ 135819 w 1034979"/>
                      <a:gd name="connsiteY43" fmla="*/ 935222 h 1478186"/>
                      <a:gd name="connsiteX44" fmla="*/ 143439 w 1034979"/>
                      <a:gd name="connsiteY44" fmla="*/ 937127 h 1478186"/>
                      <a:gd name="connsiteX45" fmla="*/ 166299 w 1034979"/>
                      <a:gd name="connsiteY45" fmla="*/ 940937 h 1478186"/>
                      <a:gd name="connsiteX46" fmla="*/ 191064 w 1034979"/>
                      <a:gd name="connsiteY46" fmla="*/ 946652 h 1478186"/>
                      <a:gd name="connsiteX47" fmla="*/ 208209 w 1034979"/>
                      <a:gd name="connsiteY47" fmla="*/ 952367 h 1478186"/>
                      <a:gd name="connsiteX48" fmla="*/ 213924 w 1034979"/>
                      <a:gd name="connsiteY48" fmla="*/ 954272 h 1478186"/>
                      <a:gd name="connsiteX49" fmla="*/ 229164 w 1034979"/>
                      <a:gd name="connsiteY49" fmla="*/ 958082 h 1478186"/>
                      <a:gd name="connsiteX50" fmla="*/ 248214 w 1034979"/>
                      <a:gd name="connsiteY50" fmla="*/ 963797 h 1478186"/>
                      <a:gd name="connsiteX51" fmla="*/ 253929 w 1034979"/>
                      <a:gd name="connsiteY51" fmla="*/ 967607 h 1478186"/>
                      <a:gd name="connsiteX52" fmla="*/ 267264 w 1034979"/>
                      <a:gd name="connsiteY52" fmla="*/ 982847 h 1478186"/>
                      <a:gd name="connsiteX53" fmla="*/ 272979 w 1034979"/>
                      <a:gd name="connsiteY53" fmla="*/ 1001897 h 1478186"/>
                      <a:gd name="connsiteX54" fmla="*/ 274884 w 1034979"/>
                      <a:gd name="connsiteY54" fmla="*/ 1007612 h 1478186"/>
                      <a:gd name="connsiteX55" fmla="*/ 276789 w 1034979"/>
                      <a:gd name="connsiteY55" fmla="*/ 1013327 h 1478186"/>
                      <a:gd name="connsiteX56" fmla="*/ 278694 w 1034979"/>
                      <a:gd name="connsiteY56" fmla="*/ 1038092 h 1478186"/>
                      <a:gd name="connsiteX57" fmla="*/ 280599 w 1034979"/>
                      <a:gd name="connsiteY57" fmla="*/ 1043807 h 1478186"/>
                      <a:gd name="connsiteX58" fmla="*/ 278694 w 1034979"/>
                      <a:gd name="connsiteY58" fmla="*/ 1062857 h 1478186"/>
                      <a:gd name="connsiteX59" fmla="*/ 276789 w 1034979"/>
                      <a:gd name="connsiteY59" fmla="*/ 1072382 h 1478186"/>
                      <a:gd name="connsiteX60" fmla="*/ 263454 w 1034979"/>
                      <a:gd name="connsiteY60" fmla="*/ 1085717 h 1478186"/>
                      <a:gd name="connsiteX61" fmla="*/ 252024 w 1034979"/>
                      <a:gd name="connsiteY61" fmla="*/ 1093337 h 1478186"/>
                      <a:gd name="connsiteX62" fmla="*/ 240594 w 1034979"/>
                      <a:gd name="connsiteY62" fmla="*/ 1097147 h 1478186"/>
                      <a:gd name="connsiteX63" fmla="*/ 126294 w 1034979"/>
                      <a:gd name="connsiteY63" fmla="*/ 1097147 h 1478186"/>
                      <a:gd name="connsiteX64" fmla="*/ 120579 w 1034979"/>
                      <a:gd name="connsiteY64" fmla="*/ 1099052 h 1478186"/>
                      <a:gd name="connsiteX65" fmla="*/ 105339 w 1034979"/>
                      <a:gd name="connsiteY65" fmla="*/ 1100957 h 1478186"/>
                      <a:gd name="connsiteX66" fmla="*/ 88194 w 1034979"/>
                      <a:gd name="connsiteY66" fmla="*/ 1106672 h 1478186"/>
                      <a:gd name="connsiteX67" fmla="*/ 82479 w 1034979"/>
                      <a:gd name="connsiteY67" fmla="*/ 1108577 h 1478186"/>
                      <a:gd name="connsiteX68" fmla="*/ 76764 w 1034979"/>
                      <a:gd name="connsiteY68" fmla="*/ 1112387 h 1478186"/>
                      <a:gd name="connsiteX69" fmla="*/ 65334 w 1034979"/>
                      <a:gd name="connsiteY69" fmla="*/ 1114292 h 1478186"/>
                      <a:gd name="connsiteX70" fmla="*/ 27234 w 1034979"/>
                      <a:gd name="connsiteY70" fmla="*/ 1116197 h 1478186"/>
                      <a:gd name="connsiteX71" fmla="*/ 15804 w 1034979"/>
                      <a:gd name="connsiteY71" fmla="*/ 1121912 h 1478186"/>
                      <a:gd name="connsiteX72" fmla="*/ 6279 w 1034979"/>
                      <a:gd name="connsiteY72" fmla="*/ 1131437 h 1478186"/>
                      <a:gd name="connsiteX73" fmla="*/ 4374 w 1034979"/>
                      <a:gd name="connsiteY73" fmla="*/ 1137152 h 1478186"/>
                      <a:gd name="connsiteX74" fmla="*/ 564 w 1034979"/>
                      <a:gd name="connsiteY74" fmla="*/ 1142867 h 1478186"/>
                      <a:gd name="connsiteX75" fmla="*/ 6279 w 1034979"/>
                      <a:gd name="connsiteY75" fmla="*/ 1175252 h 1478186"/>
                      <a:gd name="connsiteX76" fmla="*/ 11994 w 1034979"/>
                      <a:gd name="connsiteY76" fmla="*/ 1179062 h 1478186"/>
                      <a:gd name="connsiteX77" fmla="*/ 17709 w 1034979"/>
                      <a:gd name="connsiteY77" fmla="*/ 1180967 h 1478186"/>
                      <a:gd name="connsiteX78" fmla="*/ 145344 w 1034979"/>
                      <a:gd name="connsiteY78" fmla="*/ 1179062 h 1478186"/>
                      <a:gd name="connsiteX79" fmla="*/ 152964 w 1034979"/>
                      <a:gd name="connsiteY79" fmla="*/ 1177157 h 1478186"/>
                      <a:gd name="connsiteX80" fmla="*/ 303459 w 1034979"/>
                      <a:gd name="connsiteY80" fmla="*/ 1171442 h 1478186"/>
                      <a:gd name="connsiteX81" fmla="*/ 318699 w 1034979"/>
                      <a:gd name="connsiteY81" fmla="*/ 1179062 h 1478186"/>
                      <a:gd name="connsiteX82" fmla="*/ 330129 w 1034979"/>
                      <a:gd name="connsiteY82" fmla="*/ 1184777 h 1478186"/>
                      <a:gd name="connsiteX83" fmla="*/ 333939 w 1034979"/>
                      <a:gd name="connsiteY83" fmla="*/ 1190492 h 1478186"/>
                      <a:gd name="connsiteX84" fmla="*/ 339654 w 1034979"/>
                      <a:gd name="connsiteY84" fmla="*/ 1192397 h 1478186"/>
                      <a:gd name="connsiteX85" fmla="*/ 351084 w 1034979"/>
                      <a:gd name="connsiteY85" fmla="*/ 1200017 h 1478186"/>
                      <a:gd name="connsiteX86" fmla="*/ 356799 w 1034979"/>
                      <a:gd name="connsiteY86" fmla="*/ 1203827 h 1478186"/>
                      <a:gd name="connsiteX87" fmla="*/ 360609 w 1034979"/>
                      <a:gd name="connsiteY87" fmla="*/ 1209542 h 1478186"/>
                      <a:gd name="connsiteX88" fmla="*/ 366324 w 1034979"/>
                      <a:gd name="connsiteY88" fmla="*/ 1220972 h 1478186"/>
                      <a:gd name="connsiteX89" fmla="*/ 362514 w 1034979"/>
                      <a:gd name="connsiteY89" fmla="*/ 1247642 h 1478186"/>
                      <a:gd name="connsiteX90" fmla="*/ 358704 w 1034979"/>
                      <a:gd name="connsiteY90" fmla="*/ 1253357 h 1478186"/>
                      <a:gd name="connsiteX91" fmla="*/ 356799 w 1034979"/>
                      <a:gd name="connsiteY91" fmla="*/ 1259072 h 1478186"/>
                      <a:gd name="connsiteX92" fmla="*/ 352989 w 1034979"/>
                      <a:gd name="connsiteY92" fmla="*/ 1264787 h 1478186"/>
                      <a:gd name="connsiteX93" fmla="*/ 351084 w 1034979"/>
                      <a:gd name="connsiteY93" fmla="*/ 1270502 h 1478186"/>
                      <a:gd name="connsiteX94" fmla="*/ 347274 w 1034979"/>
                      <a:gd name="connsiteY94" fmla="*/ 1276217 h 1478186"/>
                      <a:gd name="connsiteX95" fmla="*/ 330129 w 1034979"/>
                      <a:gd name="connsiteY95" fmla="*/ 1342892 h 1478186"/>
                      <a:gd name="connsiteX96" fmla="*/ 328224 w 1034979"/>
                      <a:gd name="connsiteY96" fmla="*/ 1394327 h 1478186"/>
                      <a:gd name="connsiteX97" fmla="*/ 330129 w 1034979"/>
                      <a:gd name="connsiteY97" fmla="*/ 1419092 h 1478186"/>
                      <a:gd name="connsiteX98" fmla="*/ 332034 w 1034979"/>
                      <a:gd name="connsiteY98" fmla="*/ 1424807 h 1478186"/>
                      <a:gd name="connsiteX99" fmla="*/ 335844 w 1034979"/>
                      <a:gd name="connsiteY99" fmla="*/ 1428617 h 1478186"/>
                      <a:gd name="connsiteX100" fmla="*/ 364419 w 1034979"/>
                      <a:gd name="connsiteY100" fmla="*/ 1474337 h 1478186"/>
                      <a:gd name="connsiteX101" fmla="*/ 387279 w 1034979"/>
                      <a:gd name="connsiteY101" fmla="*/ 1476242 h 1478186"/>
                      <a:gd name="connsiteX102" fmla="*/ 392994 w 1034979"/>
                      <a:gd name="connsiteY102" fmla="*/ 1470527 h 1478186"/>
                      <a:gd name="connsiteX103" fmla="*/ 394899 w 1034979"/>
                      <a:gd name="connsiteY103" fmla="*/ 1459097 h 1478186"/>
                      <a:gd name="connsiteX104" fmla="*/ 396804 w 1034979"/>
                      <a:gd name="connsiteY104" fmla="*/ 1453382 h 1478186"/>
                      <a:gd name="connsiteX105" fmla="*/ 398709 w 1034979"/>
                      <a:gd name="connsiteY105" fmla="*/ 1436237 h 1478186"/>
                      <a:gd name="connsiteX106" fmla="*/ 400614 w 1034979"/>
                      <a:gd name="connsiteY106" fmla="*/ 1422902 h 1478186"/>
                      <a:gd name="connsiteX107" fmla="*/ 404424 w 1034979"/>
                      <a:gd name="connsiteY107" fmla="*/ 1365752 h 1478186"/>
                      <a:gd name="connsiteX108" fmla="*/ 410139 w 1034979"/>
                      <a:gd name="connsiteY108" fmla="*/ 1354322 h 1478186"/>
                      <a:gd name="connsiteX109" fmla="*/ 413949 w 1034979"/>
                      <a:gd name="connsiteY109" fmla="*/ 1340987 h 1478186"/>
                      <a:gd name="connsiteX110" fmla="*/ 415854 w 1034979"/>
                      <a:gd name="connsiteY110" fmla="*/ 1335272 h 1478186"/>
                      <a:gd name="connsiteX111" fmla="*/ 417759 w 1034979"/>
                      <a:gd name="connsiteY111" fmla="*/ 1321937 h 1478186"/>
                      <a:gd name="connsiteX112" fmla="*/ 421569 w 1034979"/>
                      <a:gd name="connsiteY112" fmla="*/ 1310507 h 1478186"/>
                      <a:gd name="connsiteX113" fmla="*/ 427284 w 1034979"/>
                      <a:gd name="connsiteY113" fmla="*/ 1297172 h 1478186"/>
                      <a:gd name="connsiteX114" fmla="*/ 436809 w 1034979"/>
                      <a:gd name="connsiteY114" fmla="*/ 1285742 h 1478186"/>
                      <a:gd name="connsiteX115" fmla="*/ 450144 w 1034979"/>
                      <a:gd name="connsiteY115" fmla="*/ 1270502 h 1478186"/>
                      <a:gd name="connsiteX116" fmla="*/ 457764 w 1034979"/>
                      <a:gd name="connsiteY116" fmla="*/ 1259072 h 1478186"/>
                      <a:gd name="connsiteX117" fmla="*/ 461574 w 1034979"/>
                      <a:gd name="connsiteY117" fmla="*/ 1247642 h 1478186"/>
                      <a:gd name="connsiteX118" fmla="*/ 465384 w 1034979"/>
                      <a:gd name="connsiteY118" fmla="*/ 1232402 h 1478186"/>
                      <a:gd name="connsiteX119" fmla="*/ 467289 w 1034979"/>
                      <a:gd name="connsiteY119" fmla="*/ 1226687 h 1478186"/>
                      <a:gd name="connsiteX120" fmla="*/ 507294 w 1034979"/>
                      <a:gd name="connsiteY120" fmla="*/ 1220972 h 1478186"/>
                      <a:gd name="connsiteX121" fmla="*/ 535869 w 1034979"/>
                      <a:gd name="connsiteY121" fmla="*/ 1211447 h 1478186"/>
                      <a:gd name="connsiteX122" fmla="*/ 541584 w 1034979"/>
                      <a:gd name="connsiteY122" fmla="*/ 1209542 h 1478186"/>
                      <a:gd name="connsiteX123" fmla="*/ 547299 w 1034979"/>
                      <a:gd name="connsiteY123" fmla="*/ 1207637 h 1478186"/>
                      <a:gd name="connsiteX124" fmla="*/ 554919 w 1034979"/>
                      <a:gd name="connsiteY124" fmla="*/ 1205732 h 1478186"/>
                      <a:gd name="connsiteX125" fmla="*/ 573969 w 1034979"/>
                      <a:gd name="connsiteY125" fmla="*/ 1198112 h 1478186"/>
                      <a:gd name="connsiteX126" fmla="*/ 585399 w 1034979"/>
                      <a:gd name="connsiteY126" fmla="*/ 1194302 h 1478186"/>
                      <a:gd name="connsiteX127" fmla="*/ 720654 w 1034979"/>
                      <a:gd name="connsiteY127" fmla="*/ 1278122 h 1478186"/>
                      <a:gd name="connsiteX128" fmla="*/ 733989 w 1034979"/>
                      <a:gd name="connsiteY128" fmla="*/ 1287647 h 1478186"/>
                      <a:gd name="connsiteX129" fmla="*/ 743514 w 1034979"/>
                      <a:gd name="connsiteY129" fmla="*/ 1289552 h 1478186"/>
                      <a:gd name="connsiteX130" fmla="*/ 749229 w 1034979"/>
                      <a:gd name="connsiteY130" fmla="*/ 1291457 h 1478186"/>
                      <a:gd name="connsiteX131" fmla="*/ 762564 w 1034979"/>
                      <a:gd name="connsiteY131" fmla="*/ 1297172 h 1478186"/>
                      <a:gd name="connsiteX132" fmla="*/ 777804 w 1034979"/>
                      <a:gd name="connsiteY132" fmla="*/ 1295267 h 1478186"/>
                      <a:gd name="connsiteX133" fmla="*/ 789234 w 1034979"/>
                      <a:gd name="connsiteY133" fmla="*/ 1289552 h 1478186"/>
                      <a:gd name="connsiteX134" fmla="*/ 794949 w 1034979"/>
                      <a:gd name="connsiteY134" fmla="*/ 1287647 h 1478186"/>
                      <a:gd name="connsiteX135" fmla="*/ 802569 w 1034979"/>
                      <a:gd name="connsiteY135" fmla="*/ 1270502 h 1478186"/>
                      <a:gd name="connsiteX136" fmla="*/ 800664 w 1034979"/>
                      <a:gd name="connsiteY136" fmla="*/ 1245737 h 1478186"/>
                      <a:gd name="connsiteX137" fmla="*/ 798759 w 1034979"/>
                      <a:gd name="connsiteY137" fmla="*/ 1240022 h 1478186"/>
                      <a:gd name="connsiteX138" fmla="*/ 796854 w 1034979"/>
                      <a:gd name="connsiteY138" fmla="*/ 1232402 h 1478186"/>
                      <a:gd name="connsiteX139" fmla="*/ 783519 w 1034979"/>
                      <a:gd name="connsiteY139" fmla="*/ 1215257 h 1478186"/>
                      <a:gd name="connsiteX140" fmla="*/ 773994 w 1034979"/>
                      <a:gd name="connsiteY140" fmla="*/ 1209542 h 1478186"/>
                      <a:gd name="connsiteX141" fmla="*/ 648264 w 1034979"/>
                      <a:gd name="connsiteY141" fmla="*/ 1118102 h 1478186"/>
                      <a:gd name="connsiteX142" fmla="*/ 644454 w 1034979"/>
                      <a:gd name="connsiteY142" fmla="*/ 1100957 h 1478186"/>
                      <a:gd name="connsiteX143" fmla="*/ 646359 w 1034979"/>
                      <a:gd name="connsiteY143" fmla="*/ 1093337 h 1478186"/>
                      <a:gd name="connsiteX144" fmla="*/ 650169 w 1034979"/>
                      <a:gd name="connsiteY144" fmla="*/ 1076192 h 1478186"/>
                      <a:gd name="connsiteX145" fmla="*/ 653979 w 1034979"/>
                      <a:gd name="connsiteY145" fmla="*/ 1070477 h 1478186"/>
                      <a:gd name="connsiteX146" fmla="*/ 655884 w 1034979"/>
                      <a:gd name="connsiteY146" fmla="*/ 1064762 h 1478186"/>
                      <a:gd name="connsiteX147" fmla="*/ 661599 w 1034979"/>
                      <a:gd name="connsiteY147" fmla="*/ 1062857 h 1478186"/>
                      <a:gd name="connsiteX148" fmla="*/ 671124 w 1034979"/>
                      <a:gd name="connsiteY148" fmla="*/ 1051427 h 1478186"/>
                      <a:gd name="connsiteX149" fmla="*/ 724464 w 1034979"/>
                      <a:gd name="connsiteY149" fmla="*/ 1043807 h 1478186"/>
                      <a:gd name="connsiteX150" fmla="*/ 842574 w 1034979"/>
                      <a:gd name="connsiteY150" fmla="*/ 1045712 h 1478186"/>
                      <a:gd name="connsiteX151" fmla="*/ 871149 w 1034979"/>
                      <a:gd name="connsiteY151" fmla="*/ 1047617 h 1478186"/>
                      <a:gd name="connsiteX152" fmla="*/ 899724 w 1034979"/>
                      <a:gd name="connsiteY152" fmla="*/ 1053332 h 1478186"/>
                      <a:gd name="connsiteX153" fmla="*/ 922584 w 1034979"/>
                      <a:gd name="connsiteY153" fmla="*/ 1057142 h 1478186"/>
                      <a:gd name="connsiteX154" fmla="*/ 951159 w 1034979"/>
                      <a:gd name="connsiteY154" fmla="*/ 1062857 h 1478186"/>
                      <a:gd name="connsiteX155" fmla="*/ 956874 w 1034979"/>
                      <a:gd name="connsiteY155" fmla="*/ 1062857 h 1478186"/>
                      <a:gd name="connsiteX156" fmla="*/ 1002594 w 1034979"/>
                      <a:gd name="connsiteY156" fmla="*/ 1060952 h 1478186"/>
                      <a:gd name="connsiteX157" fmla="*/ 1031169 w 1034979"/>
                      <a:gd name="connsiteY157" fmla="*/ 1053332 h 1478186"/>
                      <a:gd name="connsiteX158" fmla="*/ 1034979 w 1034979"/>
                      <a:gd name="connsiteY158" fmla="*/ 1047617 h 1478186"/>
                      <a:gd name="connsiteX159" fmla="*/ 1033074 w 1034979"/>
                      <a:gd name="connsiteY159" fmla="*/ 1028567 h 1478186"/>
                      <a:gd name="connsiteX160" fmla="*/ 1027359 w 1034979"/>
                      <a:gd name="connsiteY160" fmla="*/ 1024757 h 1478186"/>
                      <a:gd name="connsiteX161" fmla="*/ 1012119 w 1034979"/>
                      <a:gd name="connsiteY161" fmla="*/ 1022852 h 1478186"/>
                      <a:gd name="connsiteX162" fmla="*/ 1006404 w 1034979"/>
                      <a:gd name="connsiteY162" fmla="*/ 1020947 h 1478186"/>
                      <a:gd name="connsiteX163" fmla="*/ 998784 w 1034979"/>
                      <a:gd name="connsiteY163" fmla="*/ 1019042 h 1478186"/>
                      <a:gd name="connsiteX164" fmla="*/ 987354 w 1034979"/>
                      <a:gd name="connsiteY164" fmla="*/ 1011422 h 1478186"/>
                      <a:gd name="connsiteX165" fmla="*/ 975924 w 1034979"/>
                      <a:gd name="connsiteY165" fmla="*/ 1007612 h 1478186"/>
                      <a:gd name="connsiteX166" fmla="*/ 970209 w 1034979"/>
                      <a:gd name="connsiteY166" fmla="*/ 1005707 h 1478186"/>
                      <a:gd name="connsiteX167" fmla="*/ 962589 w 1034979"/>
                      <a:gd name="connsiteY167" fmla="*/ 1003802 h 1478186"/>
                      <a:gd name="connsiteX168" fmla="*/ 956874 w 1034979"/>
                      <a:gd name="connsiteY168" fmla="*/ 1001897 h 1478186"/>
                      <a:gd name="connsiteX169" fmla="*/ 935919 w 1034979"/>
                      <a:gd name="connsiteY169" fmla="*/ 996182 h 1478186"/>
                      <a:gd name="connsiteX170" fmla="*/ 930204 w 1034979"/>
                      <a:gd name="connsiteY170" fmla="*/ 994277 h 1478186"/>
                      <a:gd name="connsiteX171" fmla="*/ 825429 w 1034979"/>
                      <a:gd name="connsiteY171" fmla="*/ 996182 h 1478186"/>
                      <a:gd name="connsiteX172" fmla="*/ 819714 w 1034979"/>
                      <a:gd name="connsiteY172" fmla="*/ 998087 h 1478186"/>
                      <a:gd name="connsiteX173" fmla="*/ 730179 w 1034979"/>
                      <a:gd name="connsiteY173" fmla="*/ 999992 h 1478186"/>
                      <a:gd name="connsiteX174" fmla="*/ 716844 w 1034979"/>
                      <a:gd name="connsiteY174" fmla="*/ 1003802 h 1478186"/>
                      <a:gd name="connsiteX175" fmla="*/ 695889 w 1034979"/>
                      <a:gd name="connsiteY175" fmla="*/ 1005707 h 1478186"/>
                      <a:gd name="connsiteX176" fmla="*/ 669219 w 1034979"/>
                      <a:gd name="connsiteY176" fmla="*/ 1007612 h 1478186"/>
                      <a:gd name="connsiteX177" fmla="*/ 669219 w 1034979"/>
                      <a:gd name="connsiteY177" fmla="*/ 1007612 h 1478186"/>
                      <a:gd name="connsiteX178" fmla="*/ 646359 w 1034979"/>
                      <a:gd name="connsiteY178" fmla="*/ 1011422 h 1478186"/>
                      <a:gd name="connsiteX179" fmla="*/ 642549 w 1034979"/>
                      <a:gd name="connsiteY179" fmla="*/ 999992 h 1478186"/>
                      <a:gd name="connsiteX180" fmla="*/ 640644 w 1034979"/>
                      <a:gd name="connsiteY180" fmla="*/ 994277 h 1478186"/>
                      <a:gd name="connsiteX181" fmla="*/ 642549 w 1034979"/>
                      <a:gd name="connsiteY181" fmla="*/ 977132 h 1478186"/>
                      <a:gd name="connsiteX182" fmla="*/ 644454 w 1034979"/>
                      <a:gd name="connsiteY182" fmla="*/ 971417 h 1478186"/>
                      <a:gd name="connsiteX183" fmla="*/ 661599 w 1034979"/>
                      <a:gd name="connsiteY183" fmla="*/ 961892 h 1478186"/>
                      <a:gd name="connsiteX184" fmla="*/ 673029 w 1034979"/>
                      <a:gd name="connsiteY184" fmla="*/ 954272 h 1478186"/>
                      <a:gd name="connsiteX185" fmla="*/ 674934 w 1034979"/>
                      <a:gd name="connsiteY185" fmla="*/ 948557 h 1478186"/>
                      <a:gd name="connsiteX186" fmla="*/ 680649 w 1034979"/>
                      <a:gd name="connsiteY186" fmla="*/ 946652 h 1478186"/>
                      <a:gd name="connsiteX187" fmla="*/ 686364 w 1034979"/>
                      <a:gd name="connsiteY187" fmla="*/ 942842 h 1478186"/>
                      <a:gd name="connsiteX188" fmla="*/ 695889 w 1034979"/>
                      <a:gd name="connsiteY188" fmla="*/ 933317 h 1478186"/>
                      <a:gd name="connsiteX189" fmla="*/ 705414 w 1034979"/>
                      <a:gd name="connsiteY189" fmla="*/ 921887 h 1478186"/>
                      <a:gd name="connsiteX190" fmla="*/ 716844 w 1034979"/>
                      <a:gd name="connsiteY190" fmla="*/ 914267 h 1478186"/>
                      <a:gd name="connsiteX191" fmla="*/ 732084 w 1034979"/>
                      <a:gd name="connsiteY191" fmla="*/ 900932 h 1478186"/>
                      <a:gd name="connsiteX192" fmla="*/ 741609 w 1034979"/>
                      <a:gd name="connsiteY192" fmla="*/ 889502 h 1478186"/>
                      <a:gd name="connsiteX193" fmla="*/ 753039 w 1034979"/>
                      <a:gd name="connsiteY193" fmla="*/ 879977 h 1478186"/>
                      <a:gd name="connsiteX194" fmla="*/ 758754 w 1034979"/>
                      <a:gd name="connsiteY194" fmla="*/ 868547 h 1478186"/>
                      <a:gd name="connsiteX195" fmla="*/ 760659 w 1034979"/>
                      <a:gd name="connsiteY195" fmla="*/ 862832 h 1478186"/>
                      <a:gd name="connsiteX196" fmla="*/ 766374 w 1034979"/>
                      <a:gd name="connsiteY196" fmla="*/ 851402 h 1478186"/>
                      <a:gd name="connsiteX197" fmla="*/ 764469 w 1034979"/>
                      <a:gd name="connsiteY197" fmla="*/ 836162 h 1478186"/>
                      <a:gd name="connsiteX198" fmla="*/ 758754 w 1034979"/>
                      <a:gd name="connsiteY198" fmla="*/ 834257 h 1478186"/>
                      <a:gd name="connsiteX199" fmla="*/ 737799 w 1034979"/>
                      <a:gd name="connsiteY199" fmla="*/ 836162 h 1478186"/>
                      <a:gd name="connsiteX200" fmla="*/ 732084 w 1034979"/>
                      <a:gd name="connsiteY200" fmla="*/ 839972 h 1478186"/>
                      <a:gd name="connsiteX201" fmla="*/ 720654 w 1034979"/>
                      <a:gd name="connsiteY201" fmla="*/ 843782 h 1478186"/>
                      <a:gd name="connsiteX202" fmla="*/ 716844 w 1034979"/>
                      <a:gd name="connsiteY202" fmla="*/ 849497 h 1478186"/>
                      <a:gd name="connsiteX203" fmla="*/ 711129 w 1034979"/>
                      <a:gd name="connsiteY203" fmla="*/ 851402 h 1478186"/>
                      <a:gd name="connsiteX204" fmla="*/ 705414 w 1034979"/>
                      <a:gd name="connsiteY204" fmla="*/ 855212 h 1478186"/>
                      <a:gd name="connsiteX205" fmla="*/ 699699 w 1034979"/>
                      <a:gd name="connsiteY205" fmla="*/ 860927 h 1478186"/>
                      <a:gd name="connsiteX206" fmla="*/ 692079 w 1034979"/>
                      <a:gd name="connsiteY206" fmla="*/ 864737 h 1478186"/>
                      <a:gd name="connsiteX207" fmla="*/ 650169 w 1034979"/>
                      <a:gd name="connsiteY207" fmla="*/ 893312 h 1478186"/>
                      <a:gd name="connsiteX208" fmla="*/ 636834 w 1034979"/>
                      <a:gd name="connsiteY208" fmla="*/ 904742 h 1478186"/>
                      <a:gd name="connsiteX209" fmla="*/ 627309 w 1034979"/>
                      <a:gd name="connsiteY209" fmla="*/ 921887 h 1478186"/>
                      <a:gd name="connsiteX210" fmla="*/ 602544 w 1034979"/>
                      <a:gd name="connsiteY210" fmla="*/ 927602 h 1478186"/>
                      <a:gd name="connsiteX211" fmla="*/ 589209 w 1034979"/>
                      <a:gd name="connsiteY211" fmla="*/ 931412 h 1478186"/>
                      <a:gd name="connsiteX212" fmla="*/ 573969 w 1034979"/>
                      <a:gd name="connsiteY212" fmla="*/ 929507 h 1478186"/>
                      <a:gd name="connsiteX213" fmla="*/ 562539 w 1034979"/>
                      <a:gd name="connsiteY213" fmla="*/ 925697 h 1478186"/>
                      <a:gd name="connsiteX214" fmla="*/ 551109 w 1034979"/>
                      <a:gd name="connsiteY214" fmla="*/ 921887 h 1478186"/>
                      <a:gd name="connsiteX215" fmla="*/ 539679 w 1034979"/>
                      <a:gd name="connsiteY215" fmla="*/ 918077 h 1478186"/>
                      <a:gd name="connsiteX216" fmla="*/ 533964 w 1034979"/>
                      <a:gd name="connsiteY216" fmla="*/ 916172 h 1478186"/>
                      <a:gd name="connsiteX217" fmla="*/ 528249 w 1034979"/>
                      <a:gd name="connsiteY217" fmla="*/ 912362 h 1478186"/>
                      <a:gd name="connsiteX218" fmla="*/ 516819 w 1034979"/>
                      <a:gd name="connsiteY218" fmla="*/ 906647 h 1478186"/>
                      <a:gd name="connsiteX219" fmla="*/ 509199 w 1034979"/>
                      <a:gd name="connsiteY219" fmla="*/ 895217 h 1478186"/>
                      <a:gd name="connsiteX220" fmla="*/ 505389 w 1034979"/>
                      <a:gd name="connsiteY220" fmla="*/ 874262 h 1478186"/>
                      <a:gd name="connsiteX221" fmla="*/ 507294 w 1034979"/>
                      <a:gd name="connsiteY221" fmla="*/ 809492 h 1478186"/>
                      <a:gd name="connsiteX222" fmla="*/ 513009 w 1034979"/>
                      <a:gd name="connsiteY222" fmla="*/ 796157 h 1478186"/>
                      <a:gd name="connsiteX223" fmla="*/ 503484 w 1034979"/>
                      <a:gd name="connsiteY223" fmla="*/ 319907 h 1478186"/>
                      <a:gd name="connsiteX224" fmla="*/ 490149 w 1034979"/>
                      <a:gd name="connsiteY224" fmla="*/ 1772 h 1478186"/>
                      <a:gd name="connsiteX225" fmla="*/ 429189 w 1034979"/>
                      <a:gd name="connsiteY225" fmla="*/ 199892 h 1478186"/>
                      <a:gd name="connsiteX226" fmla="*/ 440619 w 1034979"/>
                      <a:gd name="connsiteY226" fmla="*/ 382772 h 1478186"/>
                      <a:gd name="connsiteX227" fmla="*/ 425379 w 1034979"/>
                      <a:gd name="connsiteY227" fmla="*/ 679952 h 1478186"/>
                      <a:gd name="connsiteX228" fmla="*/ 417759 w 1034979"/>
                      <a:gd name="connsiteY228" fmla="*/ 807587 h 1478186"/>
                      <a:gd name="connsiteX229" fmla="*/ 413949 w 1034979"/>
                      <a:gd name="connsiteY229" fmla="*/ 824732 h 1478186"/>
                      <a:gd name="connsiteX230" fmla="*/ 417759 w 1034979"/>
                      <a:gd name="connsiteY230" fmla="*/ 845687 h 1478186"/>
                      <a:gd name="connsiteX231" fmla="*/ 421569 w 1034979"/>
                      <a:gd name="connsiteY231" fmla="*/ 851402 h 1478186"/>
                      <a:gd name="connsiteX232" fmla="*/ 425379 w 1034979"/>
                      <a:gd name="connsiteY232" fmla="*/ 862832 h 1478186"/>
                      <a:gd name="connsiteX233" fmla="*/ 423474 w 1034979"/>
                      <a:gd name="connsiteY233" fmla="*/ 889502 h 1478186"/>
                      <a:gd name="connsiteX234" fmla="*/ 417759 w 1034979"/>
                      <a:gd name="connsiteY234" fmla="*/ 891407 h 1478186"/>
                      <a:gd name="connsiteX235" fmla="*/ 412044 w 1034979"/>
                      <a:gd name="connsiteY235" fmla="*/ 895217 h 1478186"/>
                      <a:gd name="connsiteX236" fmla="*/ 421569 w 1034979"/>
                      <a:gd name="connsiteY236" fmla="*/ 891407 h 1478186"/>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40619 w 1034979"/>
                      <a:gd name="connsiteY225" fmla="*/ 184810 h 1280224"/>
                      <a:gd name="connsiteX226" fmla="*/ 425379 w 1034979"/>
                      <a:gd name="connsiteY226" fmla="*/ 481990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33083 w 1034979"/>
                      <a:gd name="connsiteY225" fmla="*/ 428482 h 1280224"/>
                      <a:gd name="connsiteX226" fmla="*/ 425379 w 1034979"/>
                      <a:gd name="connsiteY226" fmla="*/ 481990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33083 w 1034979"/>
                      <a:gd name="connsiteY225" fmla="*/ 428482 h 1280224"/>
                      <a:gd name="connsiteX226" fmla="*/ 425379 w 1034979"/>
                      <a:gd name="connsiteY226" fmla="*/ 577449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33083 w 1034979"/>
                      <a:gd name="connsiteY225" fmla="*/ 508869 h 1280224"/>
                      <a:gd name="connsiteX226" fmla="*/ 425379 w 1034979"/>
                      <a:gd name="connsiteY226" fmla="*/ 577449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1707 h 1278486"/>
                      <a:gd name="connsiteX1" fmla="*/ 421569 w 1034979"/>
                      <a:gd name="connsiteY1" fmla="*/ 691707 h 1278486"/>
                      <a:gd name="connsiteX2" fmla="*/ 394899 w 1034979"/>
                      <a:gd name="connsiteY2" fmla="*/ 701232 h 1278486"/>
                      <a:gd name="connsiteX3" fmla="*/ 387279 w 1034979"/>
                      <a:gd name="connsiteY3" fmla="*/ 703137 h 1278486"/>
                      <a:gd name="connsiteX4" fmla="*/ 356799 w 1034979"/>
                      <a:gd name="connsiteY4" fmla="*/ 705042 h 1278486"/>
                      <a:gd name="connsiteX5" fmla="*/ 351084 w 1034979"/>
                      <a:gd name="connsiteY5" fmla="*/ 708852 h 1278486"/>
                      <a:gd name="connsiteX6" fmla="*/ 339654 w 1034979"/>
                      <a:gd name="connsiteY6" fmla="*/ 718377 h 1278486"/>
                      <a:gd name="connsiteX7" fmla="*/ 328224 w 1034979"/>
                      <a:gd name="connsiteY7" fmla="*/ 722187 h 1278486"/>
                      <a:gd name="connsiteX8" fmla="*/ 312984 w 1034979"/>
                      <a:gd name="connsiteY8" fmla="*/ 727902 h 1278486"/>
                      <a:gd name="connsiteX9" fmla="*/ 265359 w 1034979"/>
                      <a:gd name="connsiteY9" fmla="*/ 724092 h 1278486"/>
                      <a:gd name="connsiteX10" fmla="*/ 253929 w 1034979"/>
                      <a:gd name="connsiteY10" fmla="*/ 720282 h 1278486"/>
                      <a:gd name="connsiteX11" fmla="*/ 242499 w 1034979"/>
                      <a:gd name="connsiteY11" fmla="*/ 716472 h 1278486"/>
                      <a:gd name="connsiteX12" fmla="*/ 236784 w 1034979"/>
                      <a:gd name="connsiteY12" fmla="*/ 714567 h 1278486"/>
                      <a:gd name="connsiteX13" fmla="*/ 231069 w 1034979"/>
                      <a:gd name="connsiteY13" fmla="*/ 712662 h 1278486"/>
                      <a:gd name="connsiteX14" fmla="*/ 219639 w 1034979"/>
                      <a:gd name="connsiteY14" fmla="*/ 710757 h 1278486"/>
                      <a:gd name="connsiteX15" fmla="*/ 213924 w 1034979"/>
                      <a:gd name="connsiteY15" fmla="*/ 708852 h 1278486"/>
                      <a:gd name="connsiteX16" fmla="*/ 206304 w 1034979"/>
                      <a:gd name="connsiteY16" fmla="*/ 706947 h 1278486"/>
                      <a:gd name="connsiteX17" fmla="*/ 194874 w 1034979"/>
                      <a:gd name="connsiteY17" fmla="*/ 703137 h 1278486"/>
                      <a:gd name="connsiteX18" fmla="*/ 189159 w 1034979"/>
                      <a:gd name="connsiteY18" fmla="*/ 701232 h 1278486"/>
                      <a:gd name="connsiteX19" fmla="*/ 181539 w 1034979"/>
                      <a:gd name="connsiteY19" fmla="*/ 699327 h 1278486"/>
                      <a:gd name="connsiteX20" fmla="*/ 170109 w 1034979"/>
                      <a:gd name="connsiteY20" fmla="*/ 693612 h 1278486"/>
                      <a:gd name="connsiteX21" fmla="*/ 164394 w 1034979"/>
                      <a:gd name="connsiteY21" fmla="*/ 689802 h 1278486"/>
                      <a:gd name="connsiteX22" fmla="*/ 156774 w 1034979"/>
                      <a:gd name="connsiteY22" fmla="*/ 678372 h 1278486"/>
                      <a:gd name="connsiteX23" fmla="*/ 145344 w 1034979"/>
                      <a:gd name="connsiteY23" fmla="*/ 674562 h 1278486"/>
                      <a:gd name="connsiteX24" fmla="*/ 139629 w 1034979"/>
                      <a:gd name="connsiteY24" fmla="*/ 670752 h 1278486"/>
                      <a:gd name="connsiteX25" fmla="*/ 133914 w 1034979"/>
                      <a:gd name="connsiteY25" fmla="*/ 668847 h 1278486"/>
                      <a:gd name="connsiteX26" fmla="*/ 116769 w 1034979"/>
                      <a:gd name="connsiteY26" fmla="*/ 665037 h 1278486"/>
                      <a:gd name="connsiteX27" fmla="*/ 111054 w 1034979"/>
                      <a:gd name="connsiteY27" fmla="*/ 659322 h 1278486"/>
                      <a:gd name="connsiteX28" fmla="*/ 101529 w 1034979"/>
                      <a:gd name="connsiteY28" fmla="*/ 642177 h 1278486"/>
                      <a:gd name="connsiteX29" fmla="*/ 84384 w 1034979"/>
                      <a:gd name="connsiteY29" fmla="*/ 634557 h 1278486"/>
                      <a:gd name="connsiteX30" fmla="*/ 78669 w 1034979"/>
                      <a:gd name="connsiteY30" fmla="*/ 632652 h 1278486"/>
                      <a:gd name="connsiteX31" fmla="*/ 59619 w 1034979"/>
                      <a:gd name="connsiteY31" fmla="*/ 636462 h 1278486"/>
                      <a:gd name="connsiteX32" fmla="*/ 53904 w 1034979"/>
                      <a:gd name="connsiteY32" fmla="*/ 640272 h 1278486"/>
                      <a:gd name="connsiteX33" fmla="*/ 50094 w 1034979"/>
                      <a:gd name="connsiteY33" fmla="*/ 645987 h 1278486"/>
                      <a:gd name="connsiteX34" fmla="*/ 46284 w 1034979"/>
                      <a:gd name="connsiteY34" fmla="*/ 657417 h 1278486"/>
                      <a:gd name="connsiteX35" fmla="*/ 50094 w 1034979"/>
                      <a:gd name="connsiteY35" fmla="*/ 695517 h 1278486"/>
                      <a:gd name="connsiteX36" fmla="*/ 53904 w 1034979"/>
                      <a:gd name="connsiteY36" fmla="*/ 701232 h 1278486"/>
                      <a:gd name="connsiteX37" fmla="*/ 59619 w 1034979"/>
                      <a:gd name="connsiteY37" fmla="*/ 705042 h 1278486"/>
                      <a:gd name="connsiteX38" fmla="*/ 63429 w 1034979"/>
                      <a:gd name="connsiteY38" fmla="*/ 710757 h 1278486"/>
                      <a:gd name="connsiteX39" fmla="*/ 80574 w 1034979"/>
                      <a:gd name="connsiteY39" fmla="*/ 720282 h 1278486"/>
                      <a:gd name="connsiteX40" fmla="*/ 103434 w 1034979"/>
                      <a:gd name="connsiteY40" fmla="*/ 722187 h 1278486"/>
                      <a:gd name="connsiteX41" fmla="*/ 124389 w 1034979"/>
                      <a:gd name="connsiteY41" fmla="*/ 727902 h 1278486"/>
                      <a:gd name="connsiteX42" fmla="*/ 130104 w 1034979"/>
                      <a:gd name="connsiteY42" fmla="*/ 729807 h 1278486"/>
                      <a:gd name="connsiteX43" fmla="*/ 135819 w 1034979"/>
                      <a:gd name="connsiteY43" fmla="*/ 735522 h 1278486"/>
                      <a:gd name="connsiteX44" fmla="*/ 143439 w 1034979"/>
                      <a:gd name="connsiteY44" fmla="*/ 737427 h 1278486"/>
                      <a:gd name="connsiteX45" fmla="*/ 166299 w 1034979"/>
                      <a:gd name="connsiteY45" fmla="*/ 741237 h 1278486"/>
                      <a:gd name="connsiteX46" fmla="*/ 191064 w 1034979"/>
                      <a:gd name="connsiteY46" fmla="*/ 746952 h 1278486"/>
                      <a:gd name="connsiteX47" fmla="*/ 208209 w 1034979"/>
                      <a:gd name="connsiteY47" fmla="*/ 752667 h 1278486"/>
                      <a:gd name="connsiteX48" fmla="*/ 213924 w 1034979"/>
                      <a:gd name="connsiteY48" fmla="*/ 754572 h 1278486"/>
                      <a:gd name="connsiteX49" fmla="*/ 229164 w 1034979"/>
                      <a:gd name="connsiteY49" fmla="*/ 758382 h 1278486"/>
                      <a:gd name="connsiteX50" fmla="*/ 248214 w 1034979"/>
                      <a:gd name="connsiteY50" fmla="*/ 764097 h 1278486"/>
                      <a:gd name="connsiteX51" fmla="*/ 253929 w 1034979"/>
                      <a:gd name="connsiteY51" fmla="*/ 767907 h 1278486"/>
                      <a:gd name="connsiteX52" fmla="*/ 267264 w 1034979"/>
                      <a:gd name="connsiteY52" fmla="*/ 783147 h 1278486"/>
                      <a:gd name="connsiteX53" fmla="*/ 272979 w 1034979"/>
                      <a:gd name="connsiteY53" fmla="*/ 802197 h 1278486"/>
                      <a:gd name="connsiteX54" fmla="*/ 274884 w 1034979"/>
                      <a:gd name="connsiteY54" fmla="*/ 807912 h 1278486"/>
                      <a:gd name="connsiteX55" fmla="*/ 276789 w 1034979"/>
                      <a:gd name="connsiteY55" fmla="*/ 813627 h 1278486"/>
                      <a:gd name="connsiteX56" fmla="*/ 278694 w 1034979"/>
                      <a:gd name="connsiteY56" fmla="*/ 838392 h 1278486"/>
                      <a:gd name="connsiteX57" fmla="*/ 280599 w 1034979"/>
                      <a:gd name="connsiteY57" fmla="*/ 844107 h 1278486"/>
                      <a:gd name="connsiteX58" fmla="*/ 278694 w 1034979"/>
                      <a:gd name="connsiteY58" fmla="*/ 863157 h 1278486"/>
                      <a:gd name="connsiteX59" fmla="*/ 276789 w 1034979"/>
                      <a:gd name="connsiteY59" fmla="*/ 872682 h 1278486"/>
                      <a:gd name="connsiteX60" fmla="*/ 263454 w 1034979"/>
                      <a:gd name="connsiteY60" fmla="*/ 886017 h 1278486"/>
                      <a:gd name="connsiteX61" fmla="*/ 252024 w 1034979"/>
                      <a:gd name="connsiteY61" fmla="*/ 893637 h 1278486"/>
                      <a:gd name="connsiteX62" fmla="*/ 240594 w 1034979"/>
                      <a:gd name="connsiteY62" fmla="*/ 897447 h 1278486"/>
                      <a:gd name="connsiteX63" fmla="*/ 126294 w 1034979"/>
                      <a:gd name="connsiteY63" fmla="*/ 897447 h 1278486"/>
                      <a:gd name="connsiteX64" fmla="*/ 120579 w 1034979"/>
                      <a:gd name="connsiteY64" fmla="*/ 899352 h 1278486"/>
                      <a:gd name="connsiteX65" fmla="*/ 105339 w 1034979"/>
                      <a:gd name="connsiteY65" fmla="*/ 901257 h 1278486"/>
                      <a:gd name="connsiteX66" fmla="*/ 88194 w 1034979"/>
                      <a:gd name="connsiteY66" fmla="*/ 906972 h 1278486"/>
                      <a:gd name="connsiteX67" fmla="*/ 82479 w 1034979"/>
                      <a:gd name="connsiteY67" fmla="*/ 908877 h 1278486"/>
                      <a:gd name="connsiteX68" fmla="*/ 76764 w 1034979"/>
                      <a:gd name="connsiteY68" fmla="*/ 912687 h 1278486"/>
                      <a:gd name="connsiteX69" fmla="*/ 65334 w 1034979"/>
                      <a:gd name="connsiteY69" fmla="*/ 914592 h 1278486"/>
                      <a:gd name="connsiteX70" fmla="*/ 27234 w 1034979"/>
                      <a:gd name="connsiteY70" fmla="*/ 916497 h 1278486"/>
                      <a:gd name="connsiteX71" fmla="*/ 15804 w 1034979"/>
                      <a:gd name="connsiteY71" fmla="*/ 922212 h 1278486"/>
                      <a:gd name="connsiteX72" fmla="*/ 6279 w 1034979"/>
                      <a:gd name="connsiteY72" fmla="*/ 931737 h 1278486"/>
                      <a:gd name="connsiteX73" fmla="*/ 4374 w 1034979"/>
                      <a:gd name="connsiteY73" fmla="*/ 937452 h 1278486"/>
                      <a:gd name="connsiteX74" fmla="*/ 564 w 1034979"/>
                      <a:gd name="connsiteY74" fmla="*/ 943167 h 1278486"/>
                      <a:gd name="connsiteX75" fmla="*/ 6279 w 1034979"/>
                      <a:gd name="connsiteY75" fmla="*/ 975552 h 1278486"/>
                      <a:gd name="connsiteX76" fmla="*/ 11994 w 1034979"/>
                      <a:gd name="connsiteY76" fmla="*/ 979362 h 1278486"/>
                      <a:gd name="connsiteX77" fmla="*/ 17709 w 1034979"/>
                      <a:gd name="connsiteY77" fmla="*/ 981267 h 1278486"/>
                      <a:gd name="connsiteX78" fmla="*/ 145344 w 1034979"/>
                      <a:gd name="connsiteY78" fmla="*/ 979362 h 1278486"/>
                      <a:gd name="connsiteX79" fmla="*/ 152964 w 1034979"/>
                      <a:gd name="connsiteY79" fmla="*/ 977457 h 1278486"/>
                      <a:gd name="connsiteX80" fmla="*/ 303459 w 1034979"/>
                      <a:gd name="connsiteY80" fmla="*/ 971742 h 1278486"/>
                      <a:gd name="connsiteX81" fmla="*/ 318699 w 1034979"/>
                      <a:gd name="connsiteY81" fmla="*/ 979362 h 1278486"/>
                      <a:gd name="connsiteX82" fmla="*/ 330129 w 1034979"/>
                      <a:gd name="connsiteY82" fmla="*/ 985077 h 1278486"/>
                      <a:gd name="connsiteX83" fmla="*/ 333939 w 1034979"/>
                      <a:gd name="connsiteY83" fmla="*/ 990792 h 1278486"/>
                      <a:gd name="connsiteX84" fmla="*/ 339654 w 1034979"/>
                      <a:gd name="connsiteY84" fmla="*/ 992697 h 1278486"/>
                      <a:gd name="connsiteX85" fmla="*/ 351084 w 1034979"/>
                      <a:gd name="connsiteY85" fmla="*/ 1000317 h 1278486"/>
                      <a:gd name="connsiteX86" fmla="*/ 356799 w 1034979"/>
                      <a:gd name="connsiteY86" fmla="*/ 1004127 h 1278486"/>
                      <a:gd name="connsiteX87" fmla="*/ 360609 w 1034979"/>
                      <a:gd name="connsiteY87" fmla="*/ 1009842 h 1278486"/>
                      <a:gd name="connsiteX88" fmla="*/ 366324 w 1034979"/>
                      <a:gd name="connsiteY88" fmla="*/ 1021272 h 1278486"/>
                      <a:gd name="connsiteX89" fmla="*/ 362514 w 1034979"/>
                      <a:gd name="connsiteY89" fmla="*/ 1047942 h 1278486"/>
                      <a:gd name="connsiteX90" fmla="*/ 358704 w 1034979"/>
                      <a:gd name="connsiteY90" fmla="*/ 1053657 h 1278486"/>
                      <a:gd name="connsiteX91" fmla="*/ 356799 w 1034979"/>
                      <a:gd name="connsiteY91" fmla="*/ 1059372 h 1278486"/>
                      <a:gd name="connsiteX92" fmla="*/ 352989 w 1034979"/>
                      <a:gd name="connsiteY92" fmla="*/ 1065087 h 1278486"/>
                      <a:gd name="connsiteX93" fmla="*/ 351084 w 1034979"/>
                      <a:gd name="connsiteY93" fmla="*/ 1070802 h 1278486"/>
                      <a:gd name="connsiteX94" fmla="*/ 347274 w 1034979"/>
                      <a:gd name="connsiteY94" fmla="*/ 1076517 h 1278486"/>
                      <a:gd name="connsiteX95" fmla="*/ 330129 w 1034979"/>
                      <a:gd name="connsiteY95" fmla="*/ 1143192 h 1278486"/>
                      <a:gd name="connsiteX96" fmla="*/ 328224 w 1034979"/>
                      <a:gd name="connsiteY96" fmla="*/ 1194627 h 1278486"/>
                      <a:gd name="connsiteX97" fmla="*/ 330129 w 1034979"/>
                      <a:gd name="connsiteY97" fmla="*/ 1219392 h 1278486"/>
                      <a:gd name="connsiteX98" fmla="*/ 332034 w 1034979"/>
                      <a:gd name="connsiteY98" fmla="*/ 1225107 h 1278486"/>
                      <a:gd name="connsiteX99" fmla="*/ 335844 w 1034979"/>
                      <a:gd name="connsiteY99" fmla="*/ 1228917 h 1278486"/>
                      <a:gd name="connsiteX100" fmla="*/ 364419 w 1034979"/>
                      <a:gd name="connsiteY100" fmla="*/ 1274637 h 1278486"/>
                      <a:gd name="connsiteX101" fmla="*/ 387279 w 1034979"/>
                      <a:gd name="connsiteY101" fmla="*/ 1276542 h 1278486"/>
                      <a:gd name="connsiteX102" fmla="*/ 392994 w 1034979"/>
                      <a:gd name="connsiteY102" fmla="*/ 1270827 h 1278486"/>
                      <a:gd name="connsiteX103" fmla="*/ 394899 w 1034979"/>
                      <a:gd name="connsiteY103" fmla="*/ 1259397 h 1278486"/>
                      <a:gd name="connsiteX104" fmla="*/ 396804 w 1034979"/>
                      <a:gd name="connsiteY104" fmla="*/ 1253682 h 1278486"/>
                      <a:gd name="connsiteX105" fmla="*/ 398709 w 1034979"/>
                      <a:gd name="connsiteY105" fmla="*/ 1236537 h 1278486"/>
                      <a:gd name="connsiteX106" fmla="*/ 400614 w 1034979"/>
                      <a:gd name="connsiteY106" fmla="*/ 1223202 h 1278486"/>
                      <a:gd name="connsiteX107" fmla="*/ 404424 w 1034979"/>
                      <a:gd name="connsiteY107" fmla="*/ 1166052 h 1278486"/>
                      <a:gd name="connsiteX108" fmla="*/ 410139 w 1034979"/>
                      <a:gd name="connsiteY108" fmla="*/ 1154622 h 1278486"/>
                      <a:gd name="connsiteX109" fmla="*/ 413949 w 1034979"/>
                      <a:gd name="connsiteY109" fmla="*/ 1141287 h 1278486"/>
                      <a:gd name="connsiteX110" fmla="*/ 415854 w 1034979"/>
                      <a:gd name="connsiteY110" fmla="*/ 1135572 h 1278486"/>
                      <a:gd name="connsiteX111" fmla="*/ 417759 w 1034979"/>
                      <a:gd name="connsiteY111" fmla="*/ 1122237 h 1278486"/>
                      <a:gd name="connsiteX112" fmla="*/ 421569 w 1034979"/>
                      <a:gd name="connsiteY112" fmla="*/ 1110807 h 1278486"/>
                      <a:gd name="connsiteX113" fmla="*/ 427284 w 1034979"/>
                      <a:gd name="connsiteY113" fmla="*/ 1097472 h 1278486"/>
                      <a:gd name="connsiteX114" fmla="*/ 436809 w 1034979"/>
                      <a:gd name="connsiteY114" fmla="*/ 1086042 h 1278486"/>
                      <a:gd name="connsiteX115" fmla="*/ 450144 w 1034979"/>
                      <a:gd name="connsiteY115" fmla="*/ 1070802 h 1278486"/>
                      <a:gd name="connsiteX116" fmla="*/ 457764 w 1034979"/>
                      <a:gd name="connsiteY116" fmla="*/ 1059372 h 1278486"/>
                      <a:gd name="connsiteX117" fmla="*/ 461574 w 1034979"/>
                      <a:gd name="connsiteY117" fmla="*/ 1047942 h 1278486"/>
                      <a:gd name="connsiteX118" fmla="*/ 465384 w 1034979"/>
                      <a:gd name="connsiteY118" fmla="*/ 1032702 h 1278486"/>
                      <a:gd name="connsiteX119" fmla="*/ 467289 w 1034979"/>
                      <a:gd name="connsiteY119" fmla="*/ 1026987 h 1278486"/>
                      <a:gd name="connsiteX120" fmla="*/ 507294 w 1034979"/>
                      <a:gd name="connsiteY120" fmla="*/ 1021272 h 1278486"/>
                      <a:gd name="connsiteX121" fmla="*/ 535869 w 1034979"/>
                      <a:gd name="connsiteY121" fmla="*/ 1011747 h 1278486"/>
                      <a:gd name="connsiteX122" fmla="*/ 541584 w 1034979"/>
                      <a:gd name="connsiteY122" fmla="*/ 1009842 h 1278486"/>
                      <a:gd name="connsiteX123" fmla="*/ 547299 w 1034979"/>
                      <a:gd name="connsiteY123" fmla="*/ 1007937 h 1278486"/>
                      <a:gd name="connsiteX124" fmla="*/ 554919 w 1034979"/>
                      <a:gd name="connsiteY124" fmla="*/ 1006032 h 1278486"/>
                      <a:gd name="connsiteX125" fmla="*/ 573969 w 1034979"/>
                      <a:gd name="connsiteY125" fmla="*/ 998412 h 1278486"/>
                      <a:gd name="connsiteX126" fmla="*/ 585399 w 1034979"/>
                      <a:gd name="connsiteY126" fmla="*/ 994602 h 1278486"/>
                      <a:gd name="connsiteX127" fmla="*/ 720654 w 1034979"/>
                      <a:gd name="connsiteY127" fmla="*/ 1078422 h 1278486"/>
                      <a:gd name="connsiteX128" fmla="*/ 733989 w 1034979"/>
                      <a:gd name="connsiteY128" fmla="*/ 1087947 h 1278486"/>
                      <a:gd name="connsiteX129" fmla="*/ 743514 w 1034979"/>
                      <a:gd name="connsiteY129" fmla="*/ 1089852 h 1278486"/>
                      <a:gd name="connsiteX130" fmla="*/ 749229 w 1034979"/>
                      <a:gd name="connsiteY130" fmla="*/ 1091757 h 1278486"/>
                      <a:gd name="connsiteX131" fmla="*/ 762564 w 1034979"/>
                      <a:gd name="connsiteY131" fmla="*/ 1097472 h 1278486"/>
                      <a:gd name="connsiteX132" fmla="*/ 777804 w 1034979"/>
                      <a:gd name="connsiteY132" fmla="*/ 1095567 h 1278486"/>
                      <a:gd name="connsiteX133" fmla="*/ 789234 w 1034979"/>
                      <a:gd name="connsiteY133" fmla="*/ 1089852 h 1278486"/>
                      <a:gd name="connsiteX134" fmla="*/ 794949 w 1034979"/>
                      <a:gd name="connsiteY134" fmla="*/ 1087947 h 1278486"/>
                      <a:gd name="connsiteX135" fmla="*/ 802569 w 1034979"/>
                      <a:gd name="connsiteY135" fmla="*/ 1070802 h 1278486"/>
                      <a:gd name="connsiteX136" fmla="*/ 800664 w 1034979"/>
                      <a:gd name="connsiteY136" fmla="*/ 1046037 h 1278486"/>
                      <a:gd name="connsiteX137" fmla="*/ 798759 w 1034979"/>
                      <a:gd name="connsiteY137" fmla="*/ 1040322 h 1278486"/>
                      <a:gd name="connsiteX138" fmla="*/ 796854 w 1034979"/>
                      <a:gd name="connsiteY138" fmla="*/ 1032702 h 1278486"/>
                      <a:gd name="connsiteX139" fmla="*/ 783519 w 1034979"/>
                      <a:gd name="connsiteY139" fmla="*/ 1015557 h 1278486"/>
                      <a:gd name="connsiteX140" fmla="*/ 773994 w 1034979"/>
                      <a:gd name="connsiteY140" fmla="*/ 1009842 h 1278486"/>
                      <a:gd name="connsiteX141" fmla="*/ 648264 w 1034979"/>
                      <a:gd name="connsiteY141" fmla="*/ 918402 h 1278486"/>
                      <a:gd name="connsiteX142" fmla="*/ 644454 w 1034979"/>
                      <a:gd name="connsiteY142" fmla="*/ 901257 h 1278486"/>
                      <a:gd name="connsiteX143" fmla="*/ 646359 w 1034979"/>
                      <a:gd name="connsiteY143" fmla="*/ 893637 h 1278486"/>
                      <a:gd name="connsiteX144" fmla="*/ 650169 w 1034979"/>
                      <a:gd name="connsiteY144" fmla="*/ 876492 h 1278486"/>
                      <a:gd name="connsiteX145" fmla="*/ 653979 w 1034979"/>
                      <a:gd name="connsiteY145" fmla="*/ 870777 h 1278486"/>
                      <a:gd name="connsiteX146" fmla="*/ 655884 w 1034979"/>
                      <a:gd name="connsiteY146" fmla="*/ 865062 h 1278486"/>
                      <a:gd name="connsiteX147" fmla="*/ 661599 w 1034979"/>
                      <a:gd name="connsiteY147" fmla="*/ 863157 h 1278486"/>
                      <a:gd name="connsiteX148" fmla="*/ 671124 w 1034979"/>
                      <a:gd name="connsiteY148" fmla="*/ 851727 h 1278486"/>
                      <a:gd name="connsiteX149" fmla="*/ 724464 w 1034979"/>
                      <a:gd name="connsiteY149" fmla="*/ 844107 h 1278486"/>
                      <a:gd name="connsiteX150" fmla="*/ 842574 w 1034979"/>
                      <a:gd name="connsiteY150" fmla="*/ 846012 h 1278486"/>
                      <a:gd name="connsiteX151" fmla="*/ 871149 w 1034979"/>
                      <a:gd name="connsiteY151" fmla="*/ 847917 h 1278486"/>
                      <a:gd name="connsiteX152" fmla="*/ 899724 w 1034979"/>
                      <a:gd name="connsiteY152" fmla="*/ 853632 h 1278486"/>
                      <a:gd name="connsiteX153" fmla="*/ 922584 w 1034979"/>
                      <a:gd name="connsiteY153" fmla="*/ 857442 h 1278486"/>
                      <a:gd name="connsiteX154" fmla="*/ 951159 w 1034979"/>
                      <a:gd name="connsiteY154" fmla="*/ 863157 h 1278486"/>
                      <a:gd name="connsiteX155" fmla="*/ 956874 w 1034979"/>
                      <a:gd name="connsiteY155" fmla="*/ 863157 h 1278486"/>
                      <a:gd name="connsiteX156" fmla="*/ 1002594 w 1034979"/>
                      <a:gd name="connsiteY156" fmla="*/ 861252 h 1278486"/>
                      <a:gd name="connsiteX157" fmla="*/ 1031169 w 1034979"/>
                      <a:gd name="connsiteY157" fmla="*/ 853632 h 1278486"/>
                      <a:gd name="connsiteX158" fmla="*/ 1034979 w 1034979"/>
                      <a:gd name="connsiteY158" fmla="*/ 847917 h 1278486"/>
                      <a:gd name="connsiteX159" fmla="*/ 1033074 w 1034979"/>
                      <a:gd name="connsiteY159" fmla="*/ 828867 h 1278486"/>
                      <a:gd name="connsiteX160" fmla="*/ 1027359 w 1034979"/>
                      <a:gd name="connsiteY160" fmla="*/ 825057 h 1278486"/>
                      <a:gd name="connsiteX161" fmla="*/ 1012119 w 1034979"/>
                      <a:gd name="connsiteY161" fmla="*/ 823152 h 1278486"/>
                      <a:gd name="connsiteX162" fmla="*/ 1006404 w 1034979"/>
                      <a:gd name="connsiteY162" fmla="*/ 821247 h 1278486"/>
                      <a:gd name="connsiteX163" fmla="*/ 998784 w 1034979"/>
                      <a:gd name="connsiteY163" fmla="*/ 819342 h 1278486"/>
                      <a:gd name="connsiteX164" fmla="*/ 987354 w 1034979"/>
                      <a:gd name="connsiteY164" fmla="*/ 811722 h 1278486"/>
                      <a:gd name="connsiteX165" fmla="*/ 975924 w 1034979"/>
                      <a:gd name="connsiteY165" fmla="*/ 807912 h 1278486"/>
                      <a:gd name="connsiteX166" fmla="*/ 970209 w 1034979"/>
                      <a:gd name="connsiteY166" fmla="*/ 806007 h 1278486"/>
                      <a:gd name="connsiteX167" fmla="*/ 962589 w 1034979"/>
                      <a:gd name="connsiteY167" fmla="*/ 804102 h 1278486"/>
                      <a:gd name="connsiteX168" fmla="*/ 956874 w 1034979"/>
                      <a:gd name="connsiteY168" fmla="*/ 802197 h 1278486"/>
                      <a:gd name="connsiteX169" fmla="*/ 935919 w 1034979"/>
                      <a:gd name="connsiteY169" fmla="*/ 796482 h 1278486"/>
                      <a:gd name="connsiteX170" fmla="*/ 930204 w 1034979"/>
                      <a:gd name="connsiteY170" fmla="*/ 794577 h 1278486"/>
                      <a:gd name="connsiteX171" fmla="*/ 825429 w 1034979"/>
                      <a:gd name="connsiteY171" fmla="*/ 796482 h 1278486"/>
                      <a:gd name="connsiteX172" fmla="*/ 819714 w 1034979"/>
                      <a:gd name="connsiteY172" fmla="*/ 798387 h 1278486"/>
                      <a:gd name="connsiteX173" fmla="*/ 730179 w 1034979"/>
                      <a:gd name="connsiteY173" fmla="*/ 800292 h 1278486"/>
                      <a:gd name="connsiteX174" fmla="*/ 716844 w 1034979"/>
                      <a:gd name="connsiteY174" fmla="*/ 804102 h 1278486"/>
                      <a:gd name="connsiteX175" fmla="*/ 695889 w 1034979"/>
                      <a:gd name="connsiteY175" fmla="*/ 806007 h 1278486"/>
                      <a:gd name="connsiteX176" fmla="*/ 669219 w 1034979"/>
                      <a:gd name="connsiteY176" fmla="*/ 807912 h 1278486"/>
                      <a:gd name="connsiteX177" fmla="*/ 669219 w 1034979"/>
                      <a:gd name="connsiteY177" fmla="*/ 807912 h 1278486"/>
                      <a:gd name="connsiteX178" fmla="*/ 646359 w 1034979"/>
                      <a:gd name="connsiteY178" fmla="*/ 811722 h 1278486"/>
                      <a:gd name="connsiteX179" fmla="*/ 642549 w 1034979"/>
                      <a:gd name="connsiteY179" fmla="*/ 800292 h 1278486"/>
                      <a:gd name="connsiteX180" fmla="*/ 640644 w 1034979"/>
                      <a:gd name="connsiteY180" fmla="*/ 794577 h 1278486"/>
                      <a:gd name="connsiteX181" fmla="*/ 642549 w 1034979"/>
                      <a:gd name="connsiteY181" fmla="*/ 777432 h 1278486"/>
                      <a:gd name="connsiteX182" fmla="*/ 644454 w 1034979"/>
                      <a:gd name="connsiteY182" fmla="*/ 771717 h 1278486"/>
                      <a:gd name="connsiteX183" fmla="*/ 661599 w 1034979"/>
                      <a:gd name="connsiteY183" fmla="*/ 762192 h 1278486"/>
                      <a:gd name="connsiteX184" fmla="*/ 673029 w 1034979"/>
                      <a:gd name="connsiteY184" fmla="*/ 754572 h 1278486"/>
                      <a:gd name="connsiteX185" fmla="*/ 674934 w 1034979"/>
                      <a:gd name="connsiteY185" fmla="*/ 748857 h 1278486"/>
                      <a:gd name="connsiteX186" fmla="*/ 680649 w 1034979"/>
                      <a:gd name="connsiteY186" fmla="*/ 746952 h 1278486"/>
                      <a:gd name="connsiteX187" fmla="*/ 686364 w 1034979"/>
                      <a:gd name="connsiteY187" fmla="*/ 743142 h 1278486"/>
                      <a:gd name="connsiteX188" fmla="*/ 695889 w 1034979"/>
                      <a:gd name="connsiteY188" fmla="*/ 733617 h 1278486"/>
                      <a:gd name="connsiteX189" fmla="*/ 705414 w 1034979"/>
                      <a:gd name="connsiteY189" fmla="*/ 722187 h 1278486"/>
                      <a:gd name="connsiteX190" fmla="*/ 716844 w 1034979"/>
                      <a:gd name="connsiteY190" fmla="*/ 714567 h 1278486"/>
                      <a:gd name="connsiteX191" fmla="*/ 732084 w 1034979"/>
                      <a:gd name="connsiteY191" fmla="*/ 701232 h 1278486"/>
                      <a:gd name="connsiteX192" fmla="*/ 741609 w 1034979"/>
                      <a:gd name="connsiteY192" fmla="*/ 689802 h 1278486"/>
                      <a:gd name="connsiteX193" fmla="*/ 753039 w 1034979"/>
                      <a:gd name="connsiteY193" fmla="*/ 680277 h 1278486"/>
                      <a:gd name="connsiteX194" fmla="*/ 758754 w 1034979"/>
                      <a:gd name="connsiteY194" fmla="*/ 668847 h 1278486"/>
                      <a:gd name="connsiteX195" fmla="*/ 760659 w 1034979"/>
                      <a:gd name="connsiteY195" fmla="*/ 663132 h 1278486"/>
                      <a:gd name="connsiteX196" fmla="*/ 766374 w 1034979"/>
                      <a:gd name="connsiteY196" fmla="*/ 651702 h 1278486"/>
                      <a:gd name="connsiteX197" fmla="*/ 764469 w 1034979"/>
                      <a:gd name="connsiteY197" fmla="*/ 636462 h 1278486"/>
                      <a:gd name="connsiteX198" fmla="*/ 758754 w 1034979"/>
                      <a:gd name="connsiteY198" fmla="*/ 634557 h 1278486"/>
                      <a:gd name="connsiteX199" fmla="*/ 737799 w 1034979"/>
                      <a:gd name="connsiteY199" fmla="*/ 636462 h 1278486"/>
                      <a:gd name="connsiteX200" fmla="*/ 732084 w 1034979"/>
                      <a:gd name="connsiteY200" fmla="*/ 640272 h 1278486"/>
                      <a:gd name="connsiteX201" fmla="*/ 720654 w 1034979"/>
                      <a:gd name="connsiteY201" fmla="*/ 644082 h 1278486"/>
                      <a:gd name="connsiteX202" fmla="*/ 716844 w 1034979"/>
                      <a:gd name="connsiteY202" fmla="*/ 649797 h 1278486"/>
                      <a:gd name="connsiteX203" fmla="*/ 711129 w 1034979"/>
                      <a:gd name="connsiteY203" fmla="*/ 651702 h 1278486"/>
                      <a:gd name="connsiteX204" fmla="*/ 705414 w 1034979"/>
                      <a:gd name="connsiteY204" fmla="*/ 655512 h 1278486"/>
                      <a:gd name="connsiteX205" fmla="*/ 699699 w 1034979"/>
                      <a:gd name="connsiteY205" fmla="*/ 661227 h 1278486"/>
                      <a:gd name="connsiteX206" fmla="*/ 692079 w 1034979"/>
                      <a:gd name="connsiteY206" fmla="*/ 665037 h 1278486"/>
                      <a:gd name="connsiteX207" fmla="*/ 650169 w 1034979"/>
                      <a:gd name="connsiteY207" fmla="*/ 693612 h 1278486"/>
                      <a:gd name="connsiteX208" fmla="*/ 636834 w 1034979"/>
                      <a:gd name="connsiteY208" fmla="*/ 705042 h 1278486"/>
                      <a:gd name="connsiteX209" fmla="*/ 627309 w 1034979"/>
                      <a:gd name="connsiteY209" fmla="*/ 722187 h 1278486"/>
                      <a:gd name="connsiteX210" fmla="*/ 602544 w 1034979"/>
                      <a:gd name="connsiteY210" fmla="*/ 727902 h 1278486"/>
                      <a:gd name="connsiteX211" fmla="*/ 589209 w 1034979"/>
                      <a:gd name="connsiteY211" fmla="*/ 731712 h 1278486"/>
                      <a:gd name="connsiteX212" fmla="*/ 573969 w 1034979"/>
                      <a:gd name="connsiteY212" fmla="*/ 729807 h 1278486"/>
                      <a:gd name="connsiteX213" fmla="*/ 562539 w 1034979"/>
                      <a:gd name="connsiteY213" fmla="*/ 725997 h 1278486"/>
                      <a:gd name="connsiteX214" fmla="*/ 551109 w 1034979"/>
                      <a:gd name="connsiteY214" fmla="*/ 722187 h 1278486"/>
                      <a:gd name="connsiteX215" fmla="*/ 539679 w 1034979"/>
                      <a:gd name="connsiteY215" fmla="*/ 718377 h 1278486"/>
                      <a:gd name="connsiteX216" fmla="*/ 533964 w 1034979"/>
                      <a:gd name="connsiteY216" fmla="*/ 716472 h 1278486"/>
                      <a:gd name="connsiteX217" fmla="*/ 528249 w 1034979"/>
                      <a:gd name="connsiteY217" fmla="*/ 712662 h 1278486"/>
                      <a:gd name="connsiteX218" fmla="*/ 516819 w 1034979"/>
                      <a:gd name="connsiteY218" fmla="*/ 706947 h 1278486"/>
                      <a:gd name="connsiteX219" fmla="*/ 509199 w 1034979"/>
                      <a:gd name="connsiteY219" fmla="*/ 695517 h 1278486"/>
                      <a:gd name="connsiteX220" fmla="*/ 505389 w 1034979"/>
                      <a:gd name="connsiteY220" fmla="*/ 674562 h 1278486"/>
                      <a:gd name="connsiteX221" fmla="*/ 507294 w 1034979"/>
                      <a:gd name="connsiteY221" fmla="*/ 609792 h 1278486"/>
                      <a:gd name="connsiteX222" fmla="*/ 513009 w 1034979"/>
                      <a:gd name="connsiteY222" fmla="*/ 596457 h 1278486"/>
                      <a:gd name="connsiteX223" fmla="*/ 505996 w 1034979"/>
                      <a:gd name="connsiteY223" fmla="*/ 512093 h 1278486"/>
                      <a:gd name="connsiteX224" fmla="*/ 429189 w 1034979"/>
                      <a:gd name="connsiteY224" fmla="*/ 192 h 1278486"/>
                      <a:gd name="connsiteX225" fmla="*/ 433083 w 1034979"/>
                      <a:gd name="connsiteY225" fmla="*/ 507131 h 1278486"/>
                      <a:gd name="connsiteX226" fmla="*/ 425379 w 1034979"/>
                      <a:gd name="connsiteY226" fmla="*/ 575711 h 1278486"/>
                      <a:gd name="connsiteX227" fmla="*/ 417759 w 1034979"/>
                      <a:gd name="connsiteY227" fmla="*/ 607887 h 1278486"/>
                      <a:gd name="connsiteX228" fmla="*/ 413949 w 1034979"/>
                      <a:gd name="connsiteY228" fmla="*/ 625032 h 1278486"/>
                      <a:gd name="connsiteX229" fmla="*/ 417759 w 1034979"/>
                      <a:gd name="connsiteY229" fmla="*/ 645987 h 1278486"/>
                      <a:gd name="connsiteX230" fmla="*/ 421569 w 1034979"/>
                      <a:gd name="connsiteY230" fmla="*/ 651702 h 1278486"/>
                      <a:gd name="connsiteX231" fmla="*/ 425379 w 1034979"/>
                      <a:gd name="connsiteY231" fmla="*/ 663132 h 1278486"/>
                      <a:gd name="connsiteX232" fmla="*/ 423474 w 1034979"/>
                      <a:gd name="connsiteY232" fmla="*/ 689802 h 1278486"/>
                      <a:gd name="connsiteX233" fmla="*/ 417759 w 1034979"/>
                      <a:gd name="connsiteY233" fmla="*/ 691707 h 1278486"/>
                      <a:gd name="connsiteX234" fmla="*/ 412044 w 1034979"/>
                      <a:gd name="connsiteY234" fmla="*/ 695517 h 1278486"/>
                      <a:gd name="connsiteX235" fmla="*/ 421569 w 1034979"/>
                      <a:gd name="connsiteY235" fmla="*/ 691707 h 1278486"/>
                      <a:gd name="connsiteX0" fmla="*/ 421569 w 1034979"/>
                      <a:gd name="connsiteY0" fmla="*/ 253099 h 839878"/>
                      <a:gd name="connsiteX1" fmla="*/ 421569 w 1034979"/>
                      <a:gd name="connsiteY1" fmla="*/ 253099 h 839878"/>
                      <a:gd name="connsiteX2" fmla="*/ 394899 w 1034979"/>
                      <a:gd name="connsiteY2" fmla="*/ 262624 h 839878"/>
                      <a:gd name="connsiteX3" fmla="*/ 387279 w 1034979"/>
                      <a:gd name="connsiteY3" fmla="*/ 264529 h 839878"/>
                      <a:gd name="connsiteX4" fmla="*/ 356799 w 1034979"/>
                      <a:gd name="connsiteY4" fmla="*/ 266434 h 839878"/>
                      <a:gd name="connsiteX5" fmla="*/ 351084 w 1034979"/>
                      <a:gd name="connsiteY5" fmla="*/ 270244 h 839878"/>
                      <a:gd name="connsiteX6" fmla="*/ 339654 w 1034979"/>
                      <a:gd name="connsiteY6" fmla="*/ 279769 h 839878"/>
                      <a:gd name="connsiteX7" fmla="*/ 328224 w 1034979"/>
                      <a:gd name="connsiteY7" fmla="*/ 283579 h 839878"/>
                      <a:gd name="connsiteX8" fmla="*/ 312984 w 1034979"/>
                      <a:gd name="connsiteY8" fmla="*/ 289294 h 839878"/>
                      <a:gd name="connsiteX9" fmla="*/ 265359 w 1034979"/>
                      <a:gd name="connsiteY9" fmla="*/ 285484 h 839878"/>
                      <a:gd name="connsiteX10" fmla="*/ 253929 w 1034979"/>
                      <a:gd name="connsiteY10" fmla="*/ 281674 h 839878"/>
                      <a:gd name="connsiteX11" fmla="*/ 242499 w 1034979"/>
                      <a:gd name="connsiteY11" fmla="*/ 277864 h 839878"/>
                      <a:gd name="connsiteX12" fmla="*/ 236784 w 1034979"/>
                      <a:gd name="connsiteY12" fmla="*/ 275959 h 839878"/>
                      <a:gd name="connsiteX13" fmla="*/ 231069 w 1034979"/>
                      <a:gd name="connsiteY13" fmla="*/ 274054 h 839878"/>
                      <a:gd name="connsiteX14" fmla="*/ 219639 w 1034979"/>
                      <a:gd name="connsiteY14" fmla="*/ 272149 h 839878"/>
                      <a:gd name="connsiteX15" fmla="*/ 213924 w 1034979"/>
                      <a:gd name="connsiteY15" fmla="*/ 270244 h 839878"/>
                      <a:gd name="connsiteX16" fmla="*/ 206304 w 1034979"/>
                      <a:gd name="connsiteY16" fmla="*/ 268339 h 839878"/>
                      <a:gd name="connsiteX17" fmla="*/ 194874 w 1034979"/>
                      <a:gd name="connsiteY17" fmla="*/ 264529 h 839878"/>
                      <a:gd name="connsiteX18" fmla="*/ 189159 w 1034979"/>
                      <a:gd name="connsiteY18" fmla="*/ 262624 h 839878"/>
                      <a:gd name="connsiteX19" fmla="*/ 181539 w 1034979"/>
                      <a:gd name="connsiteY19" fmla="*/ 260719 h 839878"/>
                      <a:gd name="connsiteX20" fmla="*/ 170109 w 1034979"/>
                      <a:gd name="connsiteY20" fmla="*/ 255004 h 839878"/>
                      <a:gd name="connsiteX21" fmla="*/ 164394 w 1034979"/>
                      <a:gd name="connsiteY21" fmla="*/ 251194 h 839878"/>
                      <a:gd name="connsiteX22" fmla="*/ 156774 w 1034979"/>
                      <a:gd name="connsiteY22" fmla="*/ 239764 h 839878"/>
                      <a:gd name="connsiteX23" fmla="*/ 145344 w 1034979"/>
                      <a:gd name="connsiteY23" fmla="*/ 235954 h 839878"/>
                      <a:gd name="connsiteX24" fmla="*/ 139629 w 1034979"/>
                      <a:gd name="connsiteY24" fmla="*/ 232144 h 839878"/>
                      <a:gd name="connsiteX25" fmla="*/ 133914 w 1034979"/>
                      <a:gd name="connsiteY25" fmla="*/ 230239 h 839878"/>
                      <a:gd name="connsiteX26" fmla="*/ 116769 w 1034979"/>
                      <a:gd name="connsiteY26" fmla="*/ 226429 h 839878"/>
                      <a:gd name="connsiteX27" fmla="*/ 111054 w 1034979"/>
                      <a:gd name="connsiteY27" fmla="*/ 220714 h 839878"/>
                      <a:gd name="connsiteX28" fmla="*/ 101529 w 1034979"/>
                      <a:gd name="connsiteY28" fmla="*/ 203569 h 839878"/>
                      <a:gd name="connsiteX29" fmla="*/ 84384 w 1034979"/>
                      <a:gd name="connsiteY29" fmla="*/ 195949 h 839878"/>
                      <a:gd name="connsiteX30" fmla="*/ 78669 w 1034979"/>
                      <a:gd name="connsiteY30" fmla="*/ 194044 h 839878"/>
                      <a:gd name="connsiteX31" fmla="*/ 59619 w 1034979"/>
                      <a:gd name="connsiteY31" fmla="*/ 197854 h 839878"/>
                      <a:gd name="connsiteX32" fmla="*/ 53904 w 1034979"/>
                      <a:gd name="connsiteY32" fmla="*/ 201664 h 839878"/>
                      <a:gd name="connsiteX33" fmla="*/ 50094 w 1034979"/>
                      <a:gd name="connsiteY33" fmla="*/ 207379 h 839878"/>
                      <a:gd name="connsiteX34" fmla="*/ 46284 w 1034979"/>
                      <a:gd name="connsiteY34" fmla="*/ 218809 h 839878"/>
                      <a:gd name="connsiteX35" fmla="*/ 50094 w 1034979"/>
                      <a:gd name="connsiteY35" fmla="*/ 256909 h 839878"/>
                      <a:gd name="connsiteX36" fmla="*/ 53904 w 1034979"/>
                      <a:gd name="connsiteY36" fmla="*/ 262624 h 839878"/>
                      <a:gd name="connsiteX37" fmla="*/ 59619 w 1034979"/>
                      <a:gd name="connsiteY37" fmla="*/ 266434 h 839878"/>
                      <a:gd name="connsiteX38" fmla="*/ 63429 w 1034979"/>
                      <a:gd name="connsiteY38" fmla="*/ 272149 h 839878"/>
                      <a:gd name="connsiteX39" fmla="*/ 80574 w 1034979"/>
                      <a:gd name="connsiteY39" fmla="*/ 281674 h 839878"/>
                      <a:gd name="connsiteX40" fmla="*/ 103434 w 1034979"/>
                      <a:gd name="connsiteY40" fmla="*/ 283579 h 839878"/>
                      <a:gd name="connsiteX41" fmla="*/ 124389 w 1034979"/>
                      <a:gd name="connsiteY41" fmla="*/ 289294 h 839878"/>
                      <a:gd name="connsiteX42" fmla="*/ 130104 w 1034979"/>
                      <a:gd name="connsiteY42" fmla="*/ 291199 h 839878"/>
                      <a:gd name="connsiteX43" fmla="*/ 135819 w 1034979"/>
                      <a:gd name="connsiteY43" fmla="*/ 296914 h 839878"/>
                      <a:gd name="connsiteX44" fmla="*/ 143439 w 1034979"/>
                      <a:gd name="connsiteY44" fmla="*/ 298819 h 839878"/>
                      <a:gd name="connsiteX45" fmla="*/ 166299 w 1034979"/>
                      <a:gd name="connsiteY45" fmla="*/ 302629 h 839878"/>
                      <a:gd name="connsiteX46" fmla="*/ 191064 w 1034979"/>
                      <a:gd name="connsiteY46" fmla="*/ 308344 h 839878"/>
                      <a:gd name="connsiteX47" fmla="*/ 208209 w 1034979"/>
                      <a:gd name="connsiteY47" fmla="*/ 314059 h 839878"/>
                      <a:gd name="connsiteX48" fmla="*/ 213924 w 1034979"/>
                      <a:gd name="connsiteY48" fmla="*/ 315964 h 839878"/>
                      <a:gd name="connsiteX49" fmla="*/ 229164 w 1034979"/>
                      <a:gd name="connsiteY49" fmla="*/ 319774 h 839878"/>
                      <a:gd name="connsiteX50" fmla="*/ 248214 w 1034979"/>
                      <a:gd name="connsiteY50" fmla="*/ 325489 h 839878"/>
                      <a:gd name="connsiteX51" fmla="*/ 253929 w 1034979"/>
                      <a:gd name="connsiteY51" fmla="*/ 329299 h 839878"/>
                      <a:gd name="connsiteX52" fmla="*/ 267264 w 1034979"/>
                      <a:gd name="connsiteY52" fmla="*/ 344539 h 839878"/>
                      <a:gd name="connsiteX53" fmla="*/ 272979 w 1034979"/>
                      <a:gd name="connsiteY53" fmla="*/ 363589 h 839878"/>
                      <a:gd name="connsiteX54" fmla="*/ 274884 w 1034979"/>
                      <a:gd name="connsiteY54" fmla="*/ 369304 h 839878"/>
                      <a:gd name="connsiteX55" fmla="*/ 276789 w 1034979"/>
                      <a:gd name="connsiteY55" fmla="*/ 375019 h 839878"/>
                      <a:gd name="connsiteX56" fmla="*/ 278694 w 1034979"/>
                      <a:gd name="connsiteY56" fmla="*/ 399784 h 839878"/>
                      <a:gd name="connsiteX57" fmla="*/ 280599 w 1034979"/>
                      <a:gd name="connsiteY57" fmla="*/ 405499 h 839878"/>
                      <a:gd name="connsiteX58" fmla="*/ 278694 w 1034979"/>
                      <a:gd name="connsiteY58" fmla="*/ 424549 h 839878"/>
                      <a:gd name="connsiteX59" fmla="*/ 276789 w 1034979"/>
                      <a:gd name="connsiteY59" fmla="*/ 434074 h 839878"/>
                      <a:gd name="connsiteX60" fmla="*/ 263454 w 1034979"/>
                      <a:gd name="connsiteY60" fmla="*/ 447409 h 839878"/>
                      <a:gd name="connsiteX61" fmla="*/ 252024 w 1034979"/>
                      <a:gd name="connsiteY61" fmla="*/ 455029 h 839878"/>
                      <a:gd name="connsiteX62" fmla="*/ 240594 w 1034979"/>
                      <a:gd name="connsiteY62" fmla="*/ 458839 h 839878"/>
                      <a:gd name="connsiteX63" fmla="*/ 126294 w 1034979"/>
                      <a:gd name="connsiteY63" fmla="*/ 458839 h 839878"/>
                      <a:gd name="connsiteX64" fmla="*/ 120579 w 1034979"/>
                      <a:gd name="connsiteY64" fmla="*/ 460744 h 839878"/>
                      <a:gd name="connsiteX65" fmla="*/ 105339 w 1034979"/>
                      <a:gd name="connsiteY65" fmla="*/ 462649 h 839878"/>
                      <a:gd name="connsiteX66" fmla="*/ 88194 w 1034979"/>
                      <a:gd name="connsiteY66" fmla="*/ 468364 h 839878"/>
                      <a:gd name="connsiteX67" fmla="*/ 82479 w 1034979"/>
                      <a:gd name="connsiteY67" fmla="*/ 470269 h 839878"/>
                      <a:gd name="connsiteX68" fmla="*/ 76764 w 1034979"/>
                      <a:gd name="connsiteY68" fmla="*/ 474079 h 839878"/>
                      <a:gd name="connsiteX69" fmla="*/ 65334 w 1034979"/>
                      <a:gd name="connsiteY69" fmla="*/ 475984 h 839878"/>
                      <a:gd name="connsiteX70" fmla="*/ 27234 w 1034979"/>
                      <a:gd name="connsiteY70" fmla="*/ 477889 h 839878"/>
                      <a:gd name="connsiteX71" fmla="*/ 15804 w 1034979"/>
                      <a:gd name="connsiteY71" fmla="*/ 483604 h 839878"/>
                      <a:gd name="connsiteX72" fmla="*/ 6279 w 1034979"/>
                      <a:gd name="connsiteY72" fmla="*/ 493129 h 839878"/>
                      <a:gd name="connsiteX73" fmla="*/ 4374 w 1034979"/>
                      <a:gd name="connsiteY73" fmla="*/ 498844 h 839878"/>
                      <a:gd name="connsiteX74" fmla="*/ 564 w 1034979"/>
                      <a:gd name="connsiteY74" fmla="*/ 504559 h 839878"/>
                      <a:gd name="connsiteX75" fmla="*/ 6279 w 1034979"/>
                      <a:gd name="connsiteY75" fmla="*/ 536944 h 839878"/>
                      <a:gd name="connsiteX76" fmla="*/ 11994 w 1034979"/>
                      <a:gd name="connsiteY76" fmla="*/ 540754 h 839878"/>
                      <a:gd name="connsiteX77" fmla="*/ 17709 w 1034979"/>
                      <a:gd name="connsiteY77" fmla="*/ 542659 h 839878"/>
                      <a:gd name="connsiteX78" fmla="*/ 145344 w 1034979"/>
                      <a:gd name="connsiteY78" fmla="*/ 540754 h 839878"/>
                      <a:gd name="connsiteX79" fmla="*/ 152964 w 1034979"/>
                      <a:gd name="connsiteY79" fmla="*/ 538849 h 839878"/>
                      <a:gd name="connsiteX80" fmla="*/ 303459 w 1034979"/>
                      <a:gd name="connsiteY80" fmla="*/ 533134 h 839878"/>
                      <a:gd name="connsiteX81" fmla="*/ 318699 w 1034979"/>
                      <a:gd name="connsiteY81" fmla="*/ 540754 h 839878"/>
                      <a:gd name="connsiteX82" fmla="*/ 330129 w 1034979"/>
                      <a:gd name="connsiteY82" fmla="*/ 546469 h 839878"/>
                      <a:gd name="connsiteX83" fmla="*/ 333939 w 1034979"/>
                      <a:gd name="connsiteY83" fmla="*/ 552184 h 839878"/>
                      <a:gd name="connsiteX84" fmla="*/ 339654 w 1034979"/>
                      <a:gd name="connsiteY84" fmla="*/ 554089 h 839878"/>
                      <a:gd name="connsiteX85" fmla="*/ 351084 w 1034979"/>
                      <a:gd name="connsiteY85" fmla="*/ 561709 h 839878"/>
                      <a:gd name="connsiteX86" fmla="*/ 356799 w 1034979"/>
                      <a:gd name="connsiteY86" fmla="*/ 565519 h 839878"/>
                      <a:gd name="connsiteX87" fmla="*/ 360609 w 1034979"/>
                      <a:gd name="connsiteY87" fmla="*/ 571234 h 839878"/>
                      <a:gd name="connsiteX88" fmla="*/ 366324 w 1034979"/>
                      <a:gd name="connsiteY88" fmla="*/ 582664 h 839878"/>
                      <a:gd name="connsiteX89" fmla="*/ 362514 w 1034979"/>
                      <a:gd name="connsiteY89" fmla="*/ 609334 h 839878"/>
                      <a:gd name="connsiteX90" fmla="*/ 358704 w 1034979"/>
                      <a:gd name="connsiteY90" fmla="*/ 615049 h 839878"/>
                      <a:gd name="connsiteX91" fmla="*/ 356799 w 1034979"/>
                      <a:gd name="connsiteY91" fmla="*/ 620764 h 839878"/>
                      <a:gd name="connsiteX92" fmla="*/ 352989 w 1034979"/>
                      <a:gd name="connsiteY92" fmla="*/ 626479 h 839878"/>
                      <a:gd name="connsiteX93" fmla="*/ 351084 w 1034979"/>
                      <a:gd name="connsiteY93" fmla="*/ 632194 h 839878"/>
                      <a:gd name="connsiteX94" fmla="*/ 347274 w 1034979"/>
                      <a:gd name="connsiteY94" fmla="*/ 637909 h 839878"/>
                      <a:gd name="connsiteX95" fmla="*/ 330129 w 1034979"/>
                      <a:gd name="connsiteY95" fmla="*/ 704584 h 839878"/>
                      <a:gd name="connsiteX96" fmla="*/ 328224 w 1034979"/>
                      <a:gd name="connsiteY96" fmla="*/ 756019 h 839878"/>
                      <a:gd name="connsiteX97" fmla="*/ 330129 w 1034979"/>
                      <a:gd name="connsiteY97" fmla="*/ 780784 h 839878"/>
                      <a:gd name="connsiteX98" fmla="*/ 332034 w 1034979"/>
                      <a:gd name="connsiteY98" fmla="*/ 786499 h 839878"/>
                      <a:gd name="connsiteX99" fmla="*/ 335844 w 1034979"/>
                      <a:gd name="connsiteY99" fmla="*/ 790309 h 839878"/>
                      <a:gd name="connsiteX100" fmla="*/ 364419 w 1034979"/>
                      <a:gd name="connsiteY100" fmla="*/ 836029 h 839878"/>
                      <a:gd name="connsiteX101" fmla="*/ 387279 w 1034979"/>
                      <a:gd name="connsiteY101" fmla="*/ 837934 h 839878"/>
                      <a:gd name="connsiteX102" fmla="*/ 392994 w 1034979"/>
                      <a:gd name="connsiteY102" fmla="*/ 832219 h 839878"/>
                      <a:gd name="connsiteX103" fmla="*/ 394899 w 1034979"/>
                      <a:gd name="connsiteY103" fmla="*/ 820789 h 839878"/>
                      <a:gd name="connsiteX104" fmla="*/ 396804 w 1034979"/>
                      <a:gd name="connsiteY104" fmla="*/ 815074 h 839878"/>
                      <a:gd name="connsiteX105" fmla="*/ 398709 w 1034979"/>
                      <a:gd name="connsiteY105" fmla="*/ 797929 h 839878"/>
                      <a:gd name="connsiteX106" fmla="*/ 400614 w 1034979"/>
                      <a:gd name="connsiteY106" fmla="*/ 784594 h 839878"/>
                      <a:gd name="connsiteX107" fmla="*/ 404424 w 1034979"/>
                      <a:gd name="connsiteY107" fmla="*/ 727444 h 839878"/>
                      <a:gd name="connsiteX108" fmla="*/ 410139 w 1034979"/>
                      <a:gd name="connsiteY108" fmla="*/ 716014 h 839878"/>
                      <a:gd name="connsiteX109" fmla="*/ 413949 w 1034979"/>
                      <a:gd name="connsiteY109" fmla="*/ 702679 h 839878"/>
                      <a:gd name="connsiteX110" fmla="*/ 415854 w 1034979"/>
                      <a:gd name="connsiteY110" fmla="*/ 696964 h 839878"/>
                      <a:gd name="connsiteX111" fmla="*/ 417759 w 1034979"/>
                      <a:gd name="connsiteY111" fmla="*/ 683629 h 839878"/>
                      <a:gd name="connsiteX112" fmla="*/ 421569 w 1034979"/>
                      <a:gd name="connsiteY112" fmla="*/ 672199 h 839878"/>
                      <a:gd name="connsiteX113" fmla="*/ 427284 w 1034979"/>
                      <a:gd name="connsiteY113" fmla="*/ 658864 h 839878"/>
                      <a:gd name="connsiteX114" fmla="*/ 436809 w 1034979"/>
                      <a:gd name="connsiteY114" fmla="*/ 647434 h 839878"/>
                      <a:gd name="connsiteX115" fmla="*/ 450144 w 1034979"/>
                      <a:gd name="connsiteY115" fmla="*/ 632194 h 839878"/>
                      <a:gd name="connsiteX116" fmla="*/ 457764 w 1034979"/>
                      <a:gd name="connsiteY116" fmla="*/ 620764 h 839878"/>
                      <a:gd name="connsiteX117" fmla="*/ 461574 w 1034979"/>
                      <a:gd name="connsiteY117" fmla="*/ 609334 h 839878"/>
                      <a:gd name="connsiteX118" fmla="*/ 465384 w 1034979"/>
                      <a:gd name="connsiteY118" fmla="*/ 594094 h 839878"/>
                      <a:gd name="connsiteX119" fmla="*/ 467289 w 1034979"/>
                      <a:gd name="connsiteY119" fmla="*/ 588379 h 839878"/>
                      <a:gd name="connsiteX120" fmla="*/ 507294 w 1034979"/>
                      <a:gd name="connsiteY120" fmla="*/ 582664 h 839878"/>
                      <a:gd name="connsiteX121" fmla="*/ 535869 w 1034979"/>
                      <a:gd name="connsiteY121" fmla="*/ 573139 h 839878"/>
                      <a:gd name="connsiteX122" fmla="*/ 541584 w 1034979"/>
                      <a:gd name="connsiteY122" fmla="*/ 571234 h 839878"/>
                      <a:gd name="connsiteX123" fmla="*/ 547299 w 1034979"/>
                      <a:gd name="connsiteY123" fmla="*/ 569329 h 839878"/>
                      <a:gd name="connsiteX124" fmla="*/ 554919 w 1034979"/>
                      <a:gd name="connsiteY124" fmla="*/ 567424 h 839878"/>
                      <a:gd name="connsiteX125" fmla="*/ 573969 w 1034979"/>
                      <a:gd name="connsiteY125" fmla="*/ 559804 h 839878"/>
                      <a:gd name="connsiteX126" fmla="*/ 585399 w 1034979"/>
                      <a:gd name="connsiteY126" fmla="*/ 555994 h 839878"/>
                      <a:gd name="connsiteX127" fmla="*/ 720654 w 1034979"/>
                      <a:gd name="connsiteY127" fmla="*/ 639814 h 839878"/>
                      <a:gd name="connsiteX128" fmla="*/ 733989 w 1034979"/>
                      <a:gd name="connsiteY128" fmla="*/ 649339 h 839878"/>
                      <a:gd name="connsiteX129" fmla="*/ 743514 w 1034979"/>
                      <a:gd name="connsiteY129" fmla="*/ 651244 h 839878"/>
                      <a:gd name="connsiteX130" fmla="*/ 749229 w 1034979"/>
                      <a:gd name="connsiteY130" fmla="*/ 653149 h 839878"/>
                      <a:gd name="connsiteX131" fmla="*/ 762564 w 1034979"/>
                      <a:gd name="connsiteY131" fmla="*/ 658864 h 839878"/>
                      <a:gd name="connsiteX132" fmla="*/ 777804 w 1034979"/>
                      <a:gd name="connsiteY132" fmla="*/ 656959 h 839878"/>
                      <a:gd name="connsiteX133" fmla="*/ 789234 w 1034979"/>
                      <a:gd name="connsiteY133" fmla="*/ 651244 h 839878"/>
                      <a:gd name="connsiteX134" fmla="*/ 794949 w 1034979"/>
                      <a:gd name="connsiteY134" fmla="*/ 649339 h 839878"/>
                      <a:gd name="connsiteX135" fmla="*/ 802569 w 1034979"/>
                      <a:gd name="connsiteY135" fmla="*/ 632194 h 839878"/>
                      <a:gd name="connsiteX136" fmla="*/ 800664 w 1034979"/>
                      <a:gd name="connsiteY136" fmla="*/ 607429 h 839878"/>
                      <a:gd name="connsiteX137" fmla="*/ 798759 w 1034979"/>
                      <a:gd name="connsiteY137" fmla="*/ 601714 h 839878"/>
                      <a:gd name="connsiteX138" fmla="*/ 796854 w 1034979"/>
                      <a:gd name="connsiteY138" fmla="*/ 594094 h 839878"/>
                      <a:gd name="connsiteX139" fmla="*/ 783519 w 1034979"/>
                      <a:gd name="connsiteY139" fmla="*/ 576949 h 839878"/>
                      <a:gd name="connsiteX140" fmla="*/ 773994 w 1034979"/>
                      <a:gd name="connsiteY140" fmla="*/ 571234 h 839878"/>
                      <a:gd name="connsiteX141" fmla="*/ 648264 w 1034979"/>
                      <a:gd name="connsiteY141" fmla="*/ 479794 h 839878"/>
                      <a:gd name="connsiteX142" fmla="*/ 644454 w 1034979"/>
                      <a:gd name="connsiteY142" fmla="*/ 462649 h 839878"/>
                      <a:gd name="connsiteX143" fmla="*/ 646359 w 1034979"/>
                      <a:gd name="connsiteY143" fmla="*/ 455029 h 839878"/>
                      <a:gd name="connsiteX144" fmla="*/ 650169 w 1034979"/>
                      <a:gd name="connsiteY144" fmla="*/ 437884 h 839878"/>
                      <a:gd name="connsiteX145" fmla="*/ 653979 w 1034979"/>
                      <a:gd name="connsiteY145" fmla="*/ 432169 h 839878"/>
                      <a:gd name="connsiteX146" fmla="*/ 655884 w 1034979"/>
                      <a:gd name="connsiteY146" fmla="*/ 426454 h 839878"/>
                      <a:gd name="connsiteX147" fmla="*/ 661599 w 1034979"/>
                      <a:gd name="connsiteY147" fmla="*/ 424549 h 839878"/>
                      <a:gd name="connsiteX148" fmla="*/ 671124 w 1034979"/>
                      <a:gd name="connsiteY148" fmla="*/ 413119 h 839878"/>
                      <a:gd name="connsiteX149" fmla="*/ 724464 w 1034979"/>
                      <a:gd name="connsiteY149" fmla="*/ 405499 h 839878"/>
                      <a:gd name="connsiteX150" fmla="*/ 842574 w 1034979"/>
                      <a:gd name="connsiteY150" fmla="*/ 407404 h 839878"/>
                      <a:gd name="connsiteX151" fmla="*/ 871149 w 1034979"/>
                      <a:gd name="connsiteY151" fmla="*/ 409309 h 839878"/>
                      <a:gd name="connsiteX152" fmla="*/ 899724 w 1034979"/>
                      <a:gd name="connsiteY152" fmla="*/ 415024 h 839878"/>
                      <a:gd name="connsiteX153" fmla="*/ 922584 w 1034979"/>
                      <a:gd name="connsiteY153" fmla="*/ 418834 h 839878"/>
                      <a:gd name="connsiteX154" fmla="*/ 951159 w 1034979"/>
                      <a:gd name="connsiteY154" fmla="*/ 424549 h 839878"/>
                      <a:gd name="connsiteX155" fmla="*/ 956874 w 1034979"/>
                      <a:gd name="connsiteY155" fmla="*/ 424549 h 839878"/>
                      <a:gd name="connsiteX156" fmla="*/ 1002594 w 1034979"/>
                      <a:gd name="connsiteY156" fmla="*/ 422644 h 839878"/>
                      <a:gd name="connsiteX157" fmla="*/ 1031169 w 1034979"/>
                      <a:gd name="connsiteY157" fmla="*/ 415024 h 839878"/>
                      <a:gd name="connsiteX158" fmla="*/ 1034979 w 1034979"/>
                      <a:gd name="connsiteY158" fmla="*/ 409309 h 839878"/>
                      <a:gd name="connsiteX159" fmla="*/ 1033074 w 1034979"/>
                      <a:gd name="connsiteY159" fmla="*/ 390259 h 839878"/>
                      <a:gd name="connsiteX160" fmla="*/ 1027359 w 1034979"/>
                      <a:gd name="connsiteY160" fmla="*/ 386449 h 839878"/>
                      <a:gd name="connsiteX161" fmla="*/ 1012119 w 1034979"/>
                      <a:gd name="connsiteY161" fmla="*/ 384544 h 839878"/>
                      <a:gd name="connsiteX162" fmla="*/ 1006404 w 1034979"/>
                      <a:gd name="connsiteY162" fmla="*/ 382639 h 839878"/>
                      <a:gd name="connsiteX163" fmla="*/ 998784 w 1034979"/>
                      <a:gd name="connsiteY163" fmla="*/ 380734 h 839878"/>
                      <a:gd name="connsiteX164" fmla="*/ 987354 w 1034979"/>
                      <a:gd name="connsiteY164" fmla="*/ 373114 h 839878"/>
                      <a:gd name="connsiteX165" fmla="*/ 975924 w 1034979"/>
                      <a:gd name="connsiteY165" fmla="*/ 369304 h 839878"/>
                      <a:gd name="connsiteX166" fmla="*/ 970209 w 1034979"/>
                      <a:gd name="connsiteY166" fmla="*/ 367399 h 839878"/>
                      <a:gd name="connsiteX167" fmla="*/ 962589 w 1034979"/>
                      <a:gd name="connsiteY167" fmla="*/ 365494 h 839878"/>
                      <a:gd name="connsiteX168" fmla="*/ 956874 w 1034979"/>
                      <a:gd name="connsiteY168" fmla="*/ 363589 h 839878"/>
                      <a:gd name="connsiteX169" fmla="*/ 935919 w 1034979"/>
                      <a:gd name="connsiteY169" fmla="*/ 357874 h 839878"/>
                      <a:gd name="connsiteX170" fmla="*/ 930204 w 1034979"/>
                      <a:gd name="connsiteY170" fmla="*/ 355969 h 839878"/>
                      <a:gd name="connsiteX171" fmla="*/ 825429 w 1034979"/>
                      <a:gd name="connsiteY171" fmla="*/ 357874 h 839878"/>
                      <a:gd name="connsiteX172" fmla="*/ 819714 w 1034979"/>
                      <a:gd name="connsiteY172" fmla="*/ 359779 h 839878"/>
                      <a:gd name="connsiteX173" fmla="*/ 730179 w 1034979"/>
                      <a:gd name="connsiteY173" fmla="*/ 361684 h 839878"/>
                      <a:gd name="connsiteX174" fmla="*/ 716844 w 1034979"/>
                      <a:gd name="connsiteY174" fmla="*/ 365494 h 839878"/>
                      <a:gd name="connsiteX175" fmla="*/ 695889 w 1034979"/>
                      <a:gd name="connsiteY175" fmla="*/ 367399 h 839878"/>
                      <a:gd name="connsiteX176" fmla="*/ 669219 w 1034979"/>
                      <a:gd name="connsiteY176" fmla="*/ 369304 h 839878"/>
                      <a:gd name="connsiteX177" fmla="*/ 669219 w 1034979"/>
                      <a:gd name="connsiteY177" fmla="*/ 369304 h 839878"/>
                      <a:gd name="connsiteX178" fmla="*/ 646359 w 1034979"/>
                      <a:gd name="connsiteY178" fmla="*/ 373114 h 839878"/>
                      <a:gd name="connsiteX179" fmla="*/ 642549 w 1034979"/>
                      <a:gd name="connsiteY179" fmla="*/ 361684 h 839878"/>
                      <a:gd name="connsiteX180" fmla="*/ 640644 w 1034979"/>
                      <a:gd name="connsiteY180" fmla="*/ 355969 h 839878"/>
                      <a:gd name="connsiteX181" fmla="*/ 642549 w 1034979"/>
                      <a:gd name="connsiteY181" fmla="*/ 338824 h 839878"/>
                      <a:gd name="connsiteX182" fmla="*/ 644454 w 1034979"/>
                      <a:gd name="connsiteY182" fmla="*/ 333109 h 839878"/>
                      <a:gd name="connsiteX183" fmla="*/ 661599 w 1034979"/>
                      <a:gd name="connsiteY183" fmla="*/ 323584 h 839878"/>
                      <a:gd name="connsiteX184" fmla="*/ 673029 w 1034979"/>
                      <a:gd name="connsiteY184" fmla="*/ 315964 h 839878"/>
                      <a:gd name="connsiteX185" fmla="*/ 674934 w 1034979"/>
                      <a:gd name="connsiteY185" fmla="*/ 310249 h 839878"/>
                      <a:gd name="connsiteX186" fmla="*/ 680649 w 1034979"/>
                      <a:gd name="connsiteY186" fmla="*/ 308344 h 839878"/>
                      <a:gd name="connsiteX187" fmla="*/ 686364 w 1034979"/>
                      <a:gd name="connsiteY187" fmla="*/ 304534 h 839878"/>
                      <a:gd name="connsiteX188" fmla="*/ 695889 w 1034979"/>
                      <a:gd name="connsiteY188" fmla="*/ 295009 h 839878"/>
                      <a:gd name="connsiteX189" fmla="*/ 705414 w 1034979"/>
                      <a:gd name="connsiteY189" fmla="*/ 283579 h 839878"/>
                      <a:gd name="connsiteX190" fmla="*/ 716844 w 1034979"/>
                      <a:gd name="connsiteY190" fmla="*/ 275959 h 839878"/>
                      <a:gd name="connsiteX191" fmla="*/ 732084 w 1034979"/>
                      <a:gd name="connsiteY191" fmla="*/ 262624 h 839878"/>
                      <a:gd name="connsiteX192" fmla="*/ 741609 w 1034979"/>
                      <a:gd name="connsiteY192" fmla="*/ 251194 h 839878"/>
                      <a:gd name="connsiteX193" fmla="*/ 753039 w 1034979"/>
                      <a:gd name="connsiteY193" fmla="*/ 241669 h 839878"/>
                      <a:gd name="connsiteX194" fmla="*/ 758754 w 1034979"/>
                      <a:gd name="connsiteY194" fmla="*/ 230239 h 839878"/>
                      <a:gd name="connsiteX195" fmla="*/ 760659 w 1034979"/>
                      <a:gd name="connsiteY195" fmla="*/ 224524 h 839878"/>
                      <a:gd name="connsiteX196" fmla="*/ 766374 w 1034979"/>
                      <a:gd name="connsiteY196" fmla="*/ 213094 h 839878"/>
                      <a:gd name="connsiteX197" fmla="*/ 764469 w 1034979"/>
                      <a:gd name="connsiteY197" fmla="*/ 197854 h 839878"/>
                      <a:gd name="connsiteX198" fmla="*/ 758754 w 1034979"/>
                      <a:gd name="connsiteY198" fmla="*/ 195949 h 839878"/>
                      <a:gd name="connsiteX199" fmla="*/ 737799 w 1034979"/>
                      <a:gd name="connsiteY199" fmla="*/ 197854 h 839878"/>
                      <a:gd name="connsiteX200" fmla="*/ 732084 w 1034979"/>
                      <a:gd name="connsiteY200" fmla="*/ 201664 h 839878"/>
                      <a:gd name="connsiteX201" fmla="*/ 720654 w 1034979"/>
                      <a:gd name="connsiteY201" fmla="*/ 205474 h 839878"/>
                      <a:gd name="connsiteX202" fmla="*/ 716844 w 1034979"/>
                      <a:gd name="connsiteY202" fmla="*/ 211189 h 839878"/>
                      <a:gd name="connsiteX203" fmla="*/ 711129 w 1034979"/>
                      <a:gd name="connsiteY203" fmla="*/ 213094 h 839878"/>
                      <a:gd name="connsiteX204" fmla="*/ 705414 w 1034979"/>
                      <a:gd name="connsiteY204" fmla="*/ 216904 h 839878"/>
                      <a:gd name="connsiteX205" fmla="*/ 699699 w 1034979"/>
                      <a:gd name="connsiteY205" fmla="*/ 222619 h 839878"/>
                      <a:gd name="connsiteX206" fmla="*/ 692079 w 1034979"/>
                      <a:gd name="connsiteY206" fmla="*/ 226429 h 839878"/>
                      <a:gd name="connsiteX207" fmla="*/ 650169 w 1034979"/>
                      <a:gd name="connsiteY207" fmla="*/ 255004 h 839878"/>
                      <a:gd name="connsiteX208" fmla="*/ 636834 w 1034979"/>
                      <a:gd name="connsiteY208" fmla="*/ 266434 h 839878"/>
                      <a:gd name="connsiteX209" fmla="*/ 627309 w 1034979"/>
                      <a:gd name="connsiteY209" fmla="*/ 283579 h 839878"/>
                      <a:gd name="connsiteX210" fmla="*/ 602544 w 1034979"/>
                      <a:gd name="connsiteY210" fmla="*/ 289294 h 839878"/>
                      <a:gd name="connsiteX211" fmla="*/ 589209 w 1034979"/>
                      <a:gd name="connsiteY211" fmla="*/ 293104 h 839878"/>
                      <a:gd name="connsiteX212" fmla="*/ 573969 w 1034979"/>
                      <a:gd name="connsiteY212" fmla="*/ 291199 h 839878"/>
                      <a:gd name="connsiteX213" fmla="*/ 562539 w 1034979"/>
                      <a:gd name="connsiteY213" fmla="*/ 287389 h 839878"/>
                      <a:gd name="connsiteX214" fmla="*/ 551109 w 1034979"/>
                      <a:gd name="connsiteY214" fmla="*/ 283579 h 839878"/>
                      <a:gd name="connsiteX215" fmla="*/ 539679 w 1034979"/>
                      <a:gd name="connsiteY215" fmla="*/ 279769 h 839878"/>
                      <a:gd name="connsiteX216" fmla="*/ 533964 w 1034979"/>
                      <a:gd name="connsiteY216" fmla="*/ 277864 h 839878"/>
                      <a:gd name="connsiteX217" fmla="*/ 528249 w 1034979"/>
                      <a:gd name="connsiteY217" fmla="*/ 274054 h 839878"/>
                      <a:gd name="connsiteX218" fmla="*/ 516819 w 1034979"/>
                      <a:gd name="connsiteY218" fmla="*/ 268339 h 839878"/>
                      <a:gd name="connsiteX219" fmla="*/ 509199 w 1034979"/>
                      <a:gd name="connsiteY219" fmla="*/ 256909 h 839878"/>
                      <a:gd name="connsiteX220" fmla="*/ 505389 w 1034979"/>
                      <a:gd name="connsiteY220" fmla="*/ 235954 h 839878"/>
                      <a:gd name="connsiteX221" fmla="*/ 507294 w 1034979"/>
                      <a:gd name="connsiteY221" fmla="*/ 171184 h 839878"/>
                      <a:gd name="connsiteX222" fmla="*/ 513009 w 1034979"/>
                      <a:gd name="connsiteY222" fmla="*/ 157849 h 839878"/>
                      <a:gd name="connsiteX223" fmla="*/ 505996 w 1034979"/>
                      <a:gd name="connsiteY223" fmla="*/ 73485 h 839878"/>
                      <a:gd name="connsiteX224" fmla="*/ 464358 w 1034979"/>
                      <a:gd name="connsiteY224" fmla="*/ 11248 h 839878"/>
                      <a:gd name="connsiteX225" fmla="*/ 433083 w 1034979"/>
                      <a:gd name="connsiteY225" fmla="*/ 68523 h 839878"/>
                      <a:gd name="connsiteX226" fmla="*/ 425379 w 1034979"/>
                      <a:gd name="connsiteY226" fmla="*/ 137103 h 839878"/>
                      <a:gd name="connsiteX227" fmla="*/ 417759 w 1034979"/>
                      <a:gd name="connsiteY227" fmla="*/ 169279 h 839878"/>
                      <a:gd name="connsiteX228" fmla="*/ 413949 w 1034979"/>
                      <a:gd name="connsiteY228" fmla="*/ 186424 h 839878"/>
                      <a:gd name="connsiteX229" fmla="*/ 417759 w 1034979"/>
                      <a:gd name="connsiteY229" fmla="*/ 207379 h 839878"/>
                      <a:gd name="connsiteX230" fmla="*/ 421569 w 1034979"/>
                      <a:gd name="connsiteY230" fmla="*/ 213094 h 839878"/>
                      <a:gd name="connsiteX231" fmla="*/ 425379 w 1034979"/>
                      <a:gd name="connsiteY231" fmla="*/ 224524 h 839878"/>
                      <a:gd name="connsiteX232" fmla="*/ 423474 w 1034979"/>
                      <a:gd name="connsiteY232" fmla="*/ 251194 h 839878"/>
                      <a:gd name="connsiteX233" fmla="*/ 417759 w 1034979"/>
                      <a:gd name="connsiteY233" fmla="*/ 253099 h 839878"/>
                      <a:gd name="connsiteX234" fmla="*/ 412044 w 1034979"/>
                      <a:gd name="connsiteY234" fmla="*/ 256909 h 839878"/>
                      <a:gd name="connsiteX235" fmla="*/ 421569 w 1034979"/>
                      <a:gd name="connsiteY235" fmla="*/ 253099 h 839878"/>
                      <a:gd name="connsiteX0" fmla="*/ 421569 w 1034979"/>
                      <a:gd name="connsiteY0" fmla="*/ 253099 h 839878"/>
                      <a:gd name="connsiteX1" fmla="*/ 421569 w 1034979"/>
                      <a:gd name="connsiteY1" fmla="*/ 253099 h 839878"/>
                      <a:gd name="connsiteX2" fmla="*/ 394899 w 1034979"/>
                      <a:gd name="connsiteY2" fmla="*/ 262624 h 839878"/>
                      <a:gd name="connsiteX3" fmla="*/ 387279 w 1034979"/>
                      <a:gd name="connsiteY3" fmla="*/ 264529 h 839878"/>
                      <a:gd name="connsiteX4" fmla="*/ 356799 w 1034979"/>
                      <a:gd name="connsiteY4" fmla="*/ 266434 h 839878"/>
                      <a:gd name="connsiteX5" fmla="*/ 351084 w 1034979"/>
                      <a:gd name="connsiteY5" fmla="*/ 270244 h 839878"/>
                      <a:gd name="connsiteX6" fmla="*/ 339654 w 1034979"/>
                      <a:gd name="connsiteY6" fmla="*/ 279769 h 839878"/>
                      <a:gd name="connsiteX7" fmla="*/ 328224 w 1034979"/>
                      <a:gd name="connsiteY7" fmla="*/ 283579 h 839878"/>
                      <a:gd name="connsiteX8" fmla="*/ 312984 w 1034979"/>
                      <a:gd name="connsiteY8" fmla="*/ 289294 h 839878"/>
                      <a:gd name="connsiteX9" fmla="*/ 265359 w 1034979"/>
                      <a:gd name="connsiteY9" fmla="*/ 285484 h 839878"/>
                      <a:gd name="connsiteX10" fmla="*/ 253929 w 1034979"/>
                      <a:gd name="connsiteY10" fmla="*/ 281674 h 839878"/>
                      <a:gd name="connsiteX11" fmla="*/ 242499 w 1034979"/>
                      <a:gd name="connsiteY11" fmla="*/ 277864 h 839878"/>
                      <a:gd name="connsiteX12" fmla="*/ 236784 w 1034979"/>
                      <a:gd name="connsiteY12" fmla="*/ 275959 h 839878"/>
                      <a:gd name="connsiteX13" fmla="*/ 231069 w 1034979"/>
                      <a:gd name="connsiteY13" fmla="*/ 274054 h 839878"/>
                      <a:gd name="connsiteX14" fmla="*/ 219639 w 1034979"/>
                      <a:gd name="connsiteY14" fmla="*/ 272149 h 839878"/>
                      <a:gd name="connsiteX15" fmla="*/ 213924 w 1034979"/>
                      <a:gd name="connsiteY15" fmla="*/ 270244 h 839878"/>
                      <a:gd name="connsiteX16" fmla="*/ 206304 w 1034979"/>
                      <a:gd name="connsiteY16" fmla="*/ 268339 h 839878"/>
                      <a:gd name="connsiteX17" fmla="*/ 194874 w 1034979"/>
                      <a:gd name="connsiteY17" fmla="*/ 264529 h 839878"/>
                      <a:gd name="connsiteX18" fmla="*/ 189159 w 1034979"/>
                      <a:gd name="connsiteY18" fmla="*/ 262624 h 839878"/>
                      <a:gd name="connsiteX19" fmla="*/ 181539 w 1034979"/>
                      <a:gd name="connsiteY19" fmla="*/ 260719 h 839878"/>
                      <a:gd name="connsiteX20" fmla="*/ 170109 w 1034979"/>
                      <a:gd name="connsiteY20" fmla="*/ 255004 h 839878"/>
                      <a:gd name="connsiteX21" fmla="*/ 164394 w 1034979"/>
                      <a:gd name="connsiteY21" fmla="*/ 251194 h 839878"/>
                      <a:gd name="connsiteX22" fmla="*/ 156774 w 1034979"/>
                      <a:gd name="connsiteY22" fmla="*/ 239764 h 839878"/>
                      <a:gd name="connsiteX23" fmla="*/ 145344 w 1034979"/>
                      <a:gd name="connsiteY23" fmla="*/ 235954 h 839878"/>
                      <a:gd name="connsiteX24" fmla="*/ 139629 w 1034979"/>
                      <a:gd name="connsiteY24" fmla="*/ 232144 h 839878"/>
                      <a:gd name="connsiteX25" fmla="*/ 133914 w 1034979"/>
                      <a:gd name="connsiteY25" fmla="*/ 230239 h 839878"/>
                      <a:gd name="connsiteX26" fmla="*/ 116769 w 1034979"/>
                      <a:gd name="connsiteY26" fmla="*/ 226429 h 839878"/>
                      <a:gd name="connsiteX27" fmla="*/ 111054 w 1034979"/>
                      <a:gd name="connsiteY27" fmla="*/ 220714 h 839878"/>
                      <a:gd name="connsiteX28" fmla="*/ 101529 w 1034979"/>
                      <a:gd name="connsiteY28" fmla="*/ 203569 h 839878"/>
                      <a:gd name="connsiteX29" fmla="*/ 84384 w 1034979"/>
                      <a:gd name="connsiteY29" fmla="*/ 195949 h 839878"/>
                      <a:gd name="connsiteX30" fmla="*/ 78669 w 1034979"/>
                      <a:gd name="connsiteY30" fmla="*/ 194044 h 839878"/>
                      <a:gd name="connsiteX31" fmla="*/ 59619 w 1034979"/>
                      <a:gd name="connsiteY31" fmla="*/ 197854 h 839878"/>
                      <a:gd name="connsiteX32" fmla="*/ 53904 w 1034979"/>
                      <a:gd name="connsiteY32" fmla="*/ 201664 h 839878"/>
                      <a:gd name="connsiteX33" fmla="*/ 50094 w 1034979"/>
                      <a:gd name="connsiteY33" fmla="*/ 207379 h 839878"/>
                      <a:gd name="connsiteX34" fmla="*/ 46284 w 1034979"/>
                      <a:gd name="connsiteY34" fmla="*/ 218809 h 839878"/>
                      <a:gd name="connsiteX35" fmla="*/ 50094 w 1034979"/>
                      <a:gd name="connsiteY35" fmla="*/ 256909 h 839878"/>
                      <a:gd name="connsiteX36" fmla="*/ 53904 w 1034979"/>
                      <a:gd name="connsiteY36" fmla="*/ 262624 h 839878"/>
                      <a:gd name="connsiteX37" fmla="*/ 59619 w 1034979"/>
                      <a:gd name="connsiteY37" fmla="*/ 266434 h 839878"/>
                      <a:gd name="connsiteX38" fmla="*/ 63429 w 1034979"/>
                      <a:gd name="connsiteY38" fmla="*/ 272149 h 839878"/>
                      <a:gd name="connsiteX39" fmla="*/ 80574 w 1034979"/>
                      <a:gd name="connsiteY39" fmla="*/ 281674 h 839878"/>
                      <a:gd name="connsiteX40" fmla="*/ 103434 w 1034979"/>
                      <a:gd name="connsiteY40" fmla="*/ 283579 h 839878"/>
                      <a:gd name="connsiteX41" fmla="*/ 124389 w 1034979"/>
                      <a:gd name="connsiteY41" fmla="*/ 289294 h 839878"/>
                      <a:gd name="connsiteX42" fmla="*/ 130104 w 1034979"/>
                      <a:gd name="connsiteY42" fmla="*/ 291199 h 839878"/>
                      <a:gd name="connsiteX43" fmla="*/ 135819 w 1034979"/>
                      <a:gd name="connsiteY43" fmla="*/ 296914 h 839878"/>
                      <a:gd name="connsiteX44" fmla="*/ 143439 w 1034979"/>
                      <a:gd name="connsiteY44" fmla="*/ 298819 h 839878"/>
                      <a:gd name="connsiteX45" fmla="*/ 166299 w 1034979"/>
                      <a:gd name="connsiteY45" fmla="*/ 302629 h 839878"/>
                      <a:gd name="connsiteX46" fmla="*/ 191064 w 1034979"/>
                      <a:gd name="connsiteY46" fmla="*/ 308344 h 839878"/>
                      <a:gd name="connsiteX47" fmla="*/ 208209 w 1034979"/>
                      <a:gd name="connsiteY47" fmla="*/ 314059 h 839878"/>
                      <a:gd name="connsiteX48" fmla="*/ 213924 w 1034979"/>
                      <a:gd name="connsiteY48" fmla="*/ 315964 h 839878"/>
                      <a:gd name="connsiteX49" fmla="*/ 229164 w 1034979"/>
                      <a:gd name="connsiteY49" fmla="*/ 319774 h 839878"/>
                      <a:gd name="connsiteX50" fmla="*/ 248214 w 1034979"/>
                      <a:gd name="connsiteY50" fmla="*/ 325489 h 839878"/>
                      <a:gd name="connsiteX51" fmla="*/ 253929 w 1034979"/>
                      <a:gd name="connsiteY51" fmla="*/ 329299 h 839878"/>
                      <a:gd name="connsiteX52" fmla="*/ 267264 w 1034979"/>
                      <a:gd name="connsiteY52" fmla="*/ 344539 h 839878"/>
                      <a:gd name="connsiteX53" fmla="*/ 272979 w 1034979"/>
                      <a:gd name="connsiteY53" fmla="*/ 363589 h 839878"/>
                      <a:gd name="connsiteX54" fmla="*/ 274884 w 1034979"/>
                      <a:gd name="connsiteY54" fmla="*/ 369304 h 839878"/>
                      <a:gd name="connsiteX55" fmla="*/ 276789 w 1034979"/>
                      <a:gd name="connsiteY55" fmla="*/ 375019 h 839878"/>
                      <a:gd name="connsiteX56" fmla="*/ 278694 w 1034979"/>
                      <a:gd name="connsiteY56" fmla="*/ 399784 h 839878"/>
                      <a:gd name="connsiteX57" fmla="*/ 280599 w 1034979"/>
                      <a:gd name="connsiteY57" fmla="*/ 405499 h 839878"/>
                      <a:gd name="connsiteX58" fmla="*/ 278694 w 1034979"/>
                      <a:gd name="connsiteY58" fmla="*/ 424549 h 839878"/>
                      <a:gd name="connsiteX59" fmla="*/ 276789 w 1034979"/>
                      <a:gd name="connsiteY59" fmla="*/ 434074 h 839878"/>
                      <a:gd name="connsiteX60" fmla="*/ 263454 w 1034979"/>
                      <a:gd name="connsiteY60" fmla="*/ 447409 h 839878"/>
                      <a:gd name="connsiteX61" fmla="*/ 252024 w 1034979"/>
                      <a:gd name="connsiteY61" fmla="*/ 455029 h 839878"/>
                      <a:gd name="connsiteX62" fmla="*/ 240594 w 1034979"/>
                      <a:gd name="connsiteY62" fmla="*/ 458839 h 839878"/>
                      <a:gd name="connsiteX63" fmla="*/ 126294 w 1034979"/>
                      <a:gd name="connsiteY63" fmla="*/ 458839 h 839878"/>
                      <a:gd name="connsiteX64" fmla="*/ 120579 w 1034979"/>
                      <a:gd name="connsiteY64" fmla="*/ 460744 h 839878"/>
                      <a:gd name="connsiteX65" fmla="*/ 105339 w 1034979"/>
                      <a:gd name="connsiteY65" fmla="*/ 462649 h 839878"/>
                      <a:gd name="connsiteX66" fmla="*/ 88194 w 1034979"/>
                      <a:gd name="connsiteY66" fmla="*/ 468364 h 839878"/>
                      <a:gd name="connsiteX67" fmla="*/ 82479 w 1034979"/>
                      <a:gd name="connsiteY67" fmla="*/ 470269 h 839878"/>
                      <a:gd name="connsiteX68" fmla="*/ 76764 w 1034979"/>
                      <a:gd name="connsiteY68" fmla="*/ 474079 h 839878"/>
                      <a:gd name="connsiteX69" fmla="*/ 65334 w 1034979"/>
                      <a:gd name="connsiteY69" fmla="*/ 475984 h 839878"/>
                      <a:gd name="connsiteX70" fmla="*/ 27234 w 1034979"/>
                      <a:gd name="connsiteY70" fmla="*/ 477889 h 839878"/>
                      <a:gd name="connsiteX71" fmla="*/ 15804 w 1034979"/>
                      <a:gd name="connsiteY71" fmla="*/ 483604 h 839878"/>
                      <a:gd name="connsiteX72" fmla="*/ 6279 w 1034979"/>
                      <a:gd name="connsiteY72" fmla="*/ 493129 h 839878"/>
                      <a:gd name="connsiteX73" fmla="*/ 4374 w 1034979"/>
                      <a:gd name="connsiteY73" fmla="*/ 498844 h 839878"/>
                      <a:gd name="connsiteX74" fmla="*/ 564 w 1034979"/>
                      <a:gd name="connsiteY74" fmla="*/ 504559 h 839878"/>
                      <a:gd name="connsiteX75" fmla="*/ 6279 w 1034979"/>
                      <a:gd name="connsiteY75" fmla="*/ 536944 h 839878"/>
                      <a:gd name="connsiteX76" fmla="*/ 11994 w 1034979"/>
                      <a:gd name="connsiteY76" fmla="*/ 540754 h 839878"/>
                      <a:gd name="connsiteX77" fmla="*/ 17709 w 1034979"/>
                      <a:gd name="connsiteY77" fmla="*/ 542659 h 839878"/>
                      <a:gd name="connsiteX78" fmla="*/ 145344 w 1034979"/>
                      <a:gd name="connsiteY78" fmla="*/ 540754 h 839878"/>
                      <a:gd name="connsiteX79" fmla="*/ 152964 w 1034979"/>
                      <a:gd name="connsiteY79" fmla="*/ 538849 h 839878"/>
                      <a:gd name="connsiteX80" fmla="*/ 303459 w 1034979"/>
                      <a:gd name="connsiteY80" fmla="*/ 533134 h 839878"/>
                      <a:gd name="connsiteX81" fmla="*/ 318699 w 1034979"/>
                      <a:gd name="connsiteY81" fmla="*/ 540754 h 839878"/>
                      <a:gd name="connsiteX82" fmla="*/ 330129 w 1034979"/>
                      <a:gd name="connsiteY82" fmla="*/ 546469 h 839878"/>
                      <a:gd name="connsiteX83" fmla="*/ 333939 w 1034979"/>
                      <a:gd name="connsiteY83" fmla="*/ 552184 h 839878"/>
                      <a:gd name="connsiteX84" fmla="*/ 339654 w 1034979"/>
                      <a:gd name="connsiteY84" fmla="*/ 554089 h 839878"/>
                      <a:gd name="connsiteX85" fmla="*/ 351084 w 1034979"/>
                      <a:gd name="connsiteY85" fmla="*/ 561709 h 839878"/>
                      <a:gd name="connsiteX86" fmla="*/ 356799 w 1034979"/>
                      <a:gd name="connsiteY86" fmla="*/ 565519 h 839878"/>
                      <a:gd name="connsiteX87" fmla="*/ 360609 w 1034979"/>
                      <a:gd name="connsiteY87" fmla="*/ 571234 h 839878"/>
                      <a:gd name="connsiteX88" fmla="*/ 366324 w 1034979"/>
                      <a:gd name="connsiteY88" fmla="*/ 582664 h 839878"/>
                      <a:gd name="connsiteX89" fmla="*/ 362514 w 1034979"/>
                      <a:gd name="connsiteY89" fmla="*/ 609334 h 839878"/>
                      <a:gd name="connsiteX90" fmla="*/ 358704 w 1034979"/>
                      <a:gd name="connsiteY90" fmla="*/ 615049 h 839878"/>
                      <a:gd name="connsiteX91" fmla="*/ 356799 w 1034979"/>
                      <a:gd name="connsiteY91" fmla="*/ 620764 h 839878"/>
                      <a:gd name="connsiteX92" fmla="*/ 352989 w 1034979"/>
                      <a:gd name="connsiteY92" fmla="*/ 626479 h 839878"/>
                      <a:gd name="connsiteX93" fmla="*/ 351084 w 1034979"/>
                      <a:gd name="connsiteY93" fmla="*/ 632194 h 839878"/>
                      <a:gd name="connsiteX94" fmla="*/ 347274 w 1034979"/>
                      <a:gd name="connsiteY94" fmla="*/ 637909 h 839878"/>
                      <a:gd name="connsiteX95" fmla="*/ 330129 w 1034979"/>
                      <a:gd name="connsiteY95" fmla="*/ 704584 h 839878"/>
                      <a:gd name="connsiteX96" fmla="*/ 328224 w 1034979"/>
                      <a:gd name="connsiteY96" fmla="*/ 756019 h 839878"/>
                      <a:gd name="connsiteX97" fmla="*/ 330129 w 1034979"/>
                      <a:gd name="connsiteY97" fmla="*/ 780784 h 839878"/>
                      <a:gd name="connsiteX98" fmla="*/ 332034 w 1034979"/>
                      <a:gd name="connsiteY98" fmla="*/ 786499 h 839878"/>
                      <a:gd name="connsiteX99" fmla="*/ 335844 w 1034979"/>
                      <a:gd name="connsiteY99" fmla="*/ 790309 h 839878"/>
                      <a:gd name="connsiteX100" fmla="*/ 364419 w 1034979"/>
                      <a:gd name="connsiteY100" fmla="*/ 836029 h 839878"/>
                      <a:gd name="connsiteX101" fmla="*/ 387279 w 1034979"/>
                      <a:gd name="connsiteY101" fmla="*/ 837934 h 839878"/>
                      <a:gd name="connsiteX102" fmla="*/ 392994 w 1034979"/>
                      <a:gd name="connsiteY102" fmla="*/ 832219 h 839878"/>
                      <a:gd name="connsiteX103" fmla="*/ 394899 w 1034979"/>
                      <a:gd name="connsiteY103" fmla="*/ 820789 h 839878"/>
                      <a:gd name="connsiteX104" fmla="*/ 396804 w 1034979"/>
                      <a:gd name="connsiteY104" fmla="*/ 815074 h 839878"/>
                      <a:gd name="connsiteX105" fmla="*/ 398709 w 1034979"/>
                      <a:gd name="connsiteY105" fmla="*/ 797929 h 839878"/>
                      <a:gd name="connsiteX106" fmla="*/ 400614 w 1034979"/>
                      <a:gd name="connsiteY106" fmla="*/ 784594 h 839878"/>
                      <a:gd name="connsiteX107" fmla="*/ 404424 w 1034979"/>
                      <a:gd name="connsiteY107" fmla="*/ 727444 h 839878"/>
                      <a:gd name="connsiteX108" fmla="*/ 410139 w 1034979"/>
                      <a:gd name="connsiteY108" fmla="*/ 716014 h 839878"/>
                      <a:gd name="connsiteX109" fmla="*/ 413949 w 1034979"/>
                      <a:gd name="connsiteY109" fmla="*/ 702679 h 839878"/>
                      <a:gd name="connsiteX110" fmla="*/ 415854 w 1034979"/>
                      <a:gd name="connsiteY110" fmla="*/ 696964 h 839878"/>
                      <a:gd name="connsiteX111" fmla="*/ 417759 w 1034979"/>
                      <a:gd name="connsiteY111" fmla="*/ 683629 h 839878"/>
                      <a:gd name="connsiteX112" fmla="*/ 421569 w 1034979"/>
                      <a:gd name="connsiteY112" fmla="*/ 672199 h 839878"/>
                      <a:gd name="connsiteX113" fmla="*/ 427284 w 1034979"/>
                      <a:gd name="connsiteY113" fmla="*/ 658864 h 839878"/>
                      <a:gd name="connsiteX114" fmla="*/ 436809 w 1034979"/>
                      <a:gd name="connsiteY114" fmla="*/ 647434 h 839878"/>
                      <a:gd name="connsiteX115" fmla="*/ 450144 w 1034979"/>
                      <a:gd name="connsiteY115" fmla="*/ 632194 h 839878"/>
                      <a:gd name="connsiteX116" fmla="*/ 457764 w 1034979"/>
                      <a:gd name="connsiteY116" fmla="*/ 620764 h 839878"/>
                      <a:gd name="connsiteX117" fmla="*/ 461574 w 1034979"/>
                      <a:gd name="connsiteY117" fmla="*/ 609334 h 839878"/>
                      <a:gd name="connsiteX118" fmla="*/ 465384 w 1034979"/>
                      <a:gd name="connsiteY118" fmla="*/ 594094 h 839878"/>
                      <a:gd name="connsiteX119" fmla="*/ 467289 w 1034979"/>
                      <a:gd name="connsiteY119" fmla="*/ 588379 h 839878"/>
                      <a:gd name="connsiteX120" fmla="*/ 507294 w 1034979"/>
                      <a:gd name="connsiteY120" fmla="*/ 582664 h 839878"/>
                      <a:gd name="connsiteX121" fmla="*/ 535869 w 1034979"/>
                      <a:gd name="connsiteY121" fmla="*/ 573139 h 839878"/>
                      <a:gd name="connsiteX122" fmla="*/ 541584 w 1034979"/>
                      <a:gd name="connsiteY122" fmla="*/ 571234 h 839878"/>
                      <a:gd name="connsiteX123" fmla="*/ 547299 w 1034979"/>
                      <a:gd name="connsiteY123" fmla="*/ 569329 h 839878"/>
                      <a:gd name="connsiteX124" fmla="*/ 554919 w 1034979"/>
                      <a:gd name="connsiteY124" fmla="*/ 567424 h 839878"/>
                      <a:gd name="connsiteX125" fmla="*/ 573969 w 1034979"/>
                      <a:gd name="connsiteY125" fmla="*/ 559804 h 839878"/>
                      <a:gd name="connsiteX126" fmla="*/ 585399 w 1034979"/>
                      <a:gd name="connsiteY126" fmla="*/ 555994 h 839878"/>
                      <a:gd name="connsiteX127" fmla="*/ 720654 w 1034979"/>
                      <a:gd name="connsiteY127" fmla="*/ 639814 h 839878"/>
                      <a:gd name="connsiteX128" fmla="*/ 733989 w 1034979"/>
                      <a:gd name="connsiteY128" fmla="*/ 649339 h 839878"/>
                      <a:gd name="connsiteX129" fmla="*/ 743514 w 1034979"/>
                      <a:gd name="connsiteY129" fmla="*/ 651244 h 839878"/>
                      <a:gd name="connsiteX130" fmla="*/ 749229 w 1034979"/>
                      <a:gd name="connsiteY130" fmla="*/ 653149 h 839878"/>
                      <a:gd name="connsiteX131" fmla="*/ 762564 w 1034979"/>
                      <a:gd name="connsiteY131" fmla="*/ 658864 h 839878"/>
                      <a:gd name="connsiteX132" fmla="*/ 777804 w 1034979"/>
                      <a:gd name="connsiteY132" fmla="*/ 656959 h 839878"/>
                      <a:gd name="connsiteX133" fmla="*/ 789234 w 1034979"/>
                      <a:gd name="connsiteY133" fmla="*/ 651244 h 839878"/>
                      <a:gd name="connsiteX134" fmla="*/ 794949 w 1034979"/>
                      <a:gd name="connsiteY134" fmla="*/ 649339 h 839878"/>
                      <a:gd name="connsiteX135" fmla="*/ 802569 w 1034979"/>
                      <a:gd name="connsiteY135" fmla="*/ 632194 h 839878"/>
                      <a:gd name="connsiteX136" fmla="*/ 800664 w 1034979"/>
                      <a:gd name="connsiteY136" fmla="*/ 607429 h 839878"/>
                      <a:gd name="connsiteX137" fmla="*/ 798759 w 1034979"/>
                      <a:gd name="connsiteY137" fmla="*/ 601714 h 839878"/>
                      <a:gd name="connsiteX138" fmla="*/ 796854 w 1034979"/>
                      <a:gd name="connsiteY138" fmla="*/ 594094 h 839878"/>
                      <a:gd name="connsiteX139" fmla="*/ 783519 w 1034979"/>
                      <a:gd name="connsiteY139" fmla="*/ 576949 h 839878"/>
                      <a:gd name="connsiteX140" fmla="*/ 773994 w 1034979"/>
                      <a:gd name="connsiteY140" fmla="*/ 571234 h 839878"/>
                      <a:gd name="connsiteX141" fmla="*/ 648264 w 1034979"/>
                      <a:gd name="connsiteY141" fmla="*/ 479794 h 839878"/>
                      <a:gd name="connsiteX142" fmla="*/ 644454 w 1034979"/>
                      <a:gd name="connsiteY142" fmla="*/ 462649 h 839878"/>
                      <a:gd name="connsiteX143" fmla="*/ 646359 w 1034979"/>
                      <a:gd name="connsiteY143" fmla="*/ 455029 h 839878"/>
                      <a:gd name="connsiteX144" fmla="*/ 650169 w 1034979"/>
                      <a:gd name="connsiteY144" fmla="*/ 437884 h 839878"/>
                      <a:gd name="connsiteX145" fmla="*/ 653979 w 1034979"/>
                      <a:gd name="connsiteY145" fmla="*/ 432169 h 839878"/>
                      <a:gd name="connsiteX146" fmla="*/ 655884 w 1034979"/>
                      <a:gd name="connsiteY146" fmla="*/ 426454 h 839878"/>
                      <a:gd name="connsiteX147" fmla="*/ 661599 w 1034979"/>
                      <a:gd name="connsiteY147" fmla="*/ 424549 h 839878"/>
                      <a:gd name="connsiteX148" fmla="*/ 671124 w 1034979"/>
                      <a:gd name="connsiteY148" fmla="*/ 413119 h 839878"/>
                      <a:gd name="connsiteX149" fmla="*/ 724464 w 1034979"/>
                      <a:gd name="connsiteY149" fmla="*/ 405499 h 839878"/>
                      <a:gd name="connsiteX150" fmla="*/ 842574 w 1034979"/>
                      <a:gd name="connsiteY150" fmla="*/ 407404 h 839878"/>
                      <a:gd name="connsiteX151" fmla="*/ 871149 w 1034979"/>
                      <a:gd name="connsiteY151" fmla="*/ 409309 h 839878"/>
                      <a:gd name="connsiteX152" fmla="*/ 899724 w 1034979"/>
                      <a:gd name="connsiteY152" fmla="*/ 415024 h 839878"/>
                      <a:gd name="connsiteX153" fmla="*/ 922584 w 1034979"/>
                      <a:gd name="connsiteY153" fmla="*/ 418834 h 839878"/>
                      <a:gd name="connsiteX154" fmla="*/ 951159 w 1034979"/>
                      <a:gd name="connsiteY154" fmla="*/ 424549 h 839878"/>
                      <a:gd name="connsiteX155" fmla="*/ 956874 w 1034979"/>
                      <a:gd name="connsiteY155" fmla="*/ 424549 h 839878"/>
                      <a:gd name="connsiteX156" fmla="*/ 1002594 w 1034979"/>
                      <a:gd name="connsiteY156" fmla="*/ 422644 h 839878"/>
                      <a:gd name="connsiteX157" fmla="*/ 1031169 w 1034979"/>
                      <a:gd name="connsiteY157" fmla="*/ 415024 h 839878"/>
                      <a:gd name="connsiteX158" fmla="*/ 1034979 w 1034979"/>
                      <a:gd name="connsiteY158" fmla="*/ 409309 h 839878"/>
                      <a:gd name="connsiteX159" fmla="*/ 1033074 w 1034979"/>
                      <a:gd name="connsiteY159" fmla="*/ 390259 h 839878"/>
                      <a:gd name="connsiteX160" fmla="*/ 1027359 w 1034979"/>
                      <a:gd name="connsiteY160" fmla="*/ 386449 h 839878"/>
                      <a:gd name="connsiteX161" fmla="*/ 1012119 w 1034979"/>
                      <a:gd name="connsiteY161" fmla="*/ 384544 h 839878"/>
                      <a:gd name="connsiteX162" fmla="*/ 1006404 w 1034979"/>
                      <a:gd name="connsiteY162" fmla="*/ 382639 h 839878"/>
                      <a:gd name="connsiteX163" fmla="*/ 998784 w 1034979"/>
                      <a:gd name="connsiteY163" fmla="*/ 380734 h 839878"/>
                      <a:gd name="connsiteX164" fmla="*/ 987354 w 1034979"/>
                      <a:gd name="connsiteY164" fmla="*/ 373114 h 839878"/>
                      <a:gd name="connsiteX165" fmla="*/ 975924 w 1034979"/>
                      <a:gd name="connsiteY165" fmla="*/ 369304 h 839878"/>
                      <a:gd name="connsiteX166" fmla="*/ 970209 w 1034979"/>
                      <a:gd name="connsiteY166" fmla="*/ 367399 h 839878"/>
                      <a:gd name="connsiteX167" fmla="*/ 962589 w 1034979"/>
                      <a:gd name="connsiteY167" fmla="*/ 365494 h 839878"/>
                      <a:gd name="connsiteX168" fmla="*/ 956874 w 1034979"/>
                      <a:gd name="connsiteY168" fmla="*/ 363589 h 839878"/>
                      <a:gd name="connsiteX169" fmla="*/ 935919 w 1034979"/>
                      <a:gd name="connsiteY169" fmla="*/ 357874 h 839878"/>
                      <a:gd name="connsiteX170" fmla="*/ 930204 w 1034979"/>
                      <a:gd name="connsiteY170" fmla="*/ 355969 h 839878"/>
                      <a:gd name="connsiteX171" fmla="*/ 825429 w 1034979"/>
                      <a:gd name="connsiteY171" fmla="*/ 357874 h 839878"/>
                      <a:gd name="connsiteX172" fmla="*/ 819714 w 1034979"/>
                      <a:gd name="connsiteY172" fmla="*/ 359779 h 839878"/>
                      <a:gd name="connsiteX173" fmla="*/ 730179 w 1034979"/>
                      <a:gd name="connsiteY173" fmla="*/ 361684 h 839878"/>
                      <a:gd name="connsiteX174" fmla="*/ 716844 w 1034979"/>
                      <a:gd name="connsiteY174" fmla="*/ 365494 h 839878"/>
                      <a:gd name="connsiteX175" fmla="*/ 695889 w 1034979"/>
                      <a:gd name="connsiteY175" fmla="*/ 367399 h 839878"/>
                      <a:gd name="connsiteX176" fmla="*/ 669219 w 1034979"/>
                      <a:gd name="connsiteY176" fmla="*/ 369304 h 839878"/>
                      <a:gd name="connsiteX177" fmla="*/ 669219 w 1034979"/>
                      <a:gd name="connsiteY177" fmla="*/ 369304 h 839878"/>
                      <a:gd name="connsiteX178" fmla="*/ 646359 w 1034979"/>
                      <a:gd name="connsiteY178" fmla="*/ 373114 h 839878"/>
                      <a:gd name="connsiteX179" fmla="*/ 642549 w 1034979"/>
                      <a:gd name="connsiteY179" fmla="*/ 361684 h 839878"/>
                      <a:gd name="connsiteX180" fmla="*/ 640644 w 1034979"/>
                      <a:gd name="connsiteY180" fmla="*/ 355969 h 839878"/>
                      <a:gd name="connsiteX181" fmla="*/ 642549 w 1034979"/>
                      <a:gd name="connsiteY181" fmla="*/ 338824 h 839878"/>
                      <a:gd name="connsiteX182" fmla="*/ 644454 w 1034979"/>
                      <a:gd name="connsiteY182" fmla="*/ 333109 h 839878"/>
                      <a:gd name="connsiteX183" fmla="*/ 661599 w 1034979"/>
                      <a:gd name="connsiteY183" fmla="*/ 323584 h 839878"/>
                      <a:gd name="connsiteX184" fmla="*/ 673029 w 1034979"/>
                      <a:gd name="connsiteY184" fmla="*/ 315964 h 839878"/>
                      <a:gd name="connsiteX185" fmla="*/ 674934 w 1034979"/>
                      <a:gd name="connsiteY185" fmla="*/ 310249 h 839878"/>
                      <a:gd name="connsiteX186" fmla="*/ 680649 w 1034979"/>
                      <a:gd name="connsiteY186" fmla="*/ 308344 h 839878"/>
                      <a:gd name="connsiteX187" fmla="*/ 686364 w 1034979"/>
                      <a:gd name="connsiteY187" fmla="*/ 304534 h 839878"/>
                      <a:gd name="connsiteX188" fmla="*/ 695889 w 1034979"/>
                      <a:gd name="connsiteY188" fmla="*/ 295009 h 839878"/>
                      <a:gd name="connsiteX189" fmla="*/ 705414 w 1034979"/>
                      <a:gd name="connsiteY189" fmla="*/ 283579 h 839878"/>
                      <a:gd name="connsiteX190" fmla="*/ 716844 w 1034979"/>
                      <a:gd name="connsiteY190" fmla="*/ 275959 h 839878"/>
                      <a:gd name="connsiteX191" fmla="*/ 732084 w 1034979"/>
                      <a:gd name="connsiteY191" fmla="*/ 262624 h 839878"/>
                      <a:gd name="connsiteX192" fmla="*/ 741609 w 1034979"/>
                      <a:gd name="connsiteY192" fmla="*/ 251194 h 839878"/>
                      <a:gd name="connsiteX193" fmla="*/ 753039 w 1034979"/>
                      <a:gd name="connsiteY193" fmla="*/ 241669 h 839878"/>
                      <a:gd name="connsiteX194" fmla="*/ 758754 w 1034979"/>
                      <a:gd name="connsiteY194" fmla="*/ 230239 h 839878"/>
                      <a:gd name="connsiteX195" fmla="*/ 760659 w 1034979"/>
                      <a:gd name="connsiteY195" fmla="*/ 224524 h 839878"/>
                      <a:gd name="connsiteX196" fmla="*/ 766374 w 1034979"/>
                      <a:gd name="connsiteY196" fmla="*/ 213094 h 839878"/>
                      <a:gd name="connsiteX197" fmla="*/ 764469 w 1034979"/>
                      <a:gd name="connsiteY197" fmla="*/ 197854 h 839878"/>
                      <a:gd name="connsiteX198" fmla="*/ 758754 w 1034979"/>
                      <a:gd name="connsiteY198" fmla="*/ 195949 h 839878"/>
                      <a:gd name="connsiteX199" fmla="*/ 737799 w 1034979"/>
                      <a:gd name="connsiteY199" fmla="*/ 197854 h 839878"/>
                      <a:gd name="connsiteX200" fmla="*/ 732084 w 1034979"/>
                      <a:gd name="connsiteY200" fmla="*/ 201664 h 839878"/>
                      <a:gd name="connsiteX201" fmla="*/ 720654 w 1034979"/>
                      <a:gd name="connsiteY201" fmla="*/ 205474 h 839878"/>
                      <a:gd name="connsiteX202" fmla="*/ 716844 w 1034979"/>
                      <a:gd name="connsiteY202" fmla="*/ 211189 h 839878"/>
                      <a:gd name="connsiteX203" fmla="*/ 711129 w 1034979"/>
                      <a:gd name="connsiteY203" fmla="*/ 213094 h 839878"/>
                      <a:gd name="connsiteX204" fmla="*/ 705414 w 1034979"/>
                      <a:gd name="connsiteY204" fmla="*/ 216904 h 839878"/>
                      <a:gd name="connsiteX205" fmla="*/ 699699 w 1034979"/>
                      <a:gd name="connsiteY205" fmla="*/ 222619 h 839878"/>
                      <a:gd name="connsiteX206" fmla="*/ 692079 w 1034979"/>
                      <a:gd name="connsiteY206" fmla="*/ 226429 h 839878"/>
                      <a:gd name="connsiteX207" fmla="*/ 650169 w 1034979"/>
                      <a:gd name="connsiteY207" fmla="*/ 255004 h 839878"/>
                      <a:gd name="connsiteX208" fmla="*/ 636834 w 1034979"/>
                      <a:gd name="connsiteY208" fmla="*/ 266434 h 839878"/>
                      <a:gd name="connsiteX209" fmla="*/ 627309 w 1034979"/>
                      <a:gd name="connsiteY209" fmla="*/ 283579 h 839878"/>
                      <a:gd name="connsiteX210" fmla="*/ 602544 w 1034979"/>
                      <a:gd name="connsiteY210" fmla="*/ 289294 h 839878"/>
                      <a:gd name="connsiteX211" fmla="*/ 589209 w 1034979"/>
                      <a:gd name="connsiteY211" fmla="*/ 293104 h 839878"/>
                      <a:gd name="connsiteX212" fmla="*/ 573969 w 1034979"/>
                      <a:gd name="connsiteY212" fmla="*/ 291199 h 839878"/>
                      <a:gd name="connsiteX213" fmla="*/ 562539 w 1034979"/>
                      <a:gd name="connsiteY213" fmla="*/ 287389 h 839878"/>
                      <a:gd name="connsiteX214" fmla="*/ 551109 w 1034979"/>
                      <a:gd name="connsiteY214" fmla="*/ 283579 h 839878"/>
                      <a:gd name="connsiteX215" fmla="*/ 539679 w 1034979"/>
                      <a:gd name="connsiteY215" fmla="*/ 279769 h 839878"/>
                      <a:gd name="connsiteX216" fmla="*/ 533964 w 1034979"/>
                      <a:gd name="connsiteY216" fmla="*/ 277864 h 839878"/>
                      <a:gd name="connsiteX217" fmla="*/ 528249 w 1034979"/>
                      <a:gd name="connsiteY217" fmla="*/ 274054 h 839878"/>
                      <a:gd name="connsiteX218" fmla="*/ 516819 w 1034979"/>
                      <a:gd name="connsiteY218" fmla="*/ 268339 h 839878"/>
                      <a:gd name="connsiteX219" fmla="*/ 509199 w 1034979"/>
                      <a:gd name="connsiteY219" fmla="*/ 256909 h 839878"/>
                      <a:gd name="connsiteX220" fmla="*/ 505389 w 1034979"/>
                      <a:gd name="connsiteY220" fmla="*/ 235954 h 839878"/>
                      <a:gd name="connsiteX221" fmla="*/ 507294 w 1034979"/>
                      <a:gd name="connsiteY221" fmla="*/ 171184 h 839878"/>
                      <a:gd name="connsiteX222" fmla="*/ 513009 w 1034979"/>
                      <a:gd name="connsiteY222" fmla="*/ 157849 h 839878"/>
                      <a:gd name="connsiteX223" fmla="*/ 505996 w 1034979"/>
                      <a:gd name="connsiteY223" fmla="*/ 73485 h 839878"/>
                      <a:gd name="connsiteX224" fmla="*/ 451798 w 1034979"/>
                      <a:gd name="connsiteY224" fmla="*/ 11248 h 839878"/>
                      <a:gd name="connsiteX225" fmla="*/ 433083 w 1034979"/>
                      <a:gd name="connsiteY225" fmla="*/ 68523 h 839878"/>
                      <a:gd name="connsiteX226" fmla="*/ 425379 w 1034979"/>
                      <a:gd name="connsiteY226" fmla="*/ 137103 h 839878"/>
                      <a:gd name="connsiteX227" fmla="*/ 417759 w 1034979"/>
                      <a:gd name="connsiteY227" fmla="*/ 169279 h 839878"/>
                      <a:gd name="connsiteX228" fmla="*/ 413949 w 1034979"/>
                      <a:gd name="connsiteY228" fmla="*/ 186424 h 839878"/>
                      <a:gd name="connsiteX229" fmla="*/ 417759 w 1034979"/>
                      <a:gd name="connsiteY229" fmla="*/ 207379 h 839878"/>
                      <a:gd name="connsiteX230" fmla="*/ 421569 w 1034979"/>
                      <a:gd name="connsiteY230" fmla="*/ 213094 h 839878"/>
                      <a:gd name="connsiteX231" fmla="*/ 425379 w 1034979"/>
                      <a:gd name="connsiteY231" fmla="*/ 224524 h 839878"/>
                      <a:gd name="connsiteX232" fmla="*/ 423474 w 1034979"/>
                      <a:gd name="connsiteY232" fmla="*/ 251194 h 839878"/>
                      <a:gd name="connsiteX233" fmla="*/ 417759 w 1034979"/>
                      <a:gd name="connsiteY233" fmla="*/ 253099 h 839878"/>
                      <a:gd name="connsiteX234" fmla="*/ 412044 w 1034979"/>
                      <a:gd name="connsiteY234" fmla="*/ 256909 h 839878"/>
                      <a:gd name="connsiteX235" fmla="*/ 421569 w 1034979"/>
                      <a:gd name="connsiteY235" fmla="*/ 253099 h 839878"/>
                      <a:gd name="connsiteX0" fmla="*/ 421005 w 1034415"/>
                      <a:gd name="connsiteY0" fmla="*/ 253099 h 839878"/>
                      <a:gd name="connsiteX1" fmla="*/ 421005 w 1034415"/>
                      <a:gd name="connsiteY1" fmla="*/ 253099 h 839878"/>
                      <a:gd name="connsiteX2" fmla="*/ 394335 w 1034415"/>
                      <a:gd name="connsiteY2" fmla="*/ 262624 h 839878"/>
                      <a:gd name="connsiteX3" fmla="*/ 386715 w 1034415"/>
                      <a:gd name="connsiteY3" fmla="*/ 264529 h 839878"/>
                      <a:gd name="connsiteX4" fmla="*/ 356235 w 1034415"/>
                      <a:gd name="connsiteY4" fmla="*/ 266434 h 839878"/>
                      <a:gd name="connsiteX5" fmla="*/ 350520 w 1034415"/>
                      <a:gd name="connsiteY5" fmla="*/ 270244 h 839878"/>
                      <a:gd name="connsiteX6" fmla="*/ 339090 w 1034415"/>
                      <a:gd name="connsiteY6" fmla="*/ 279769 h 839878"/>
                      <a:gd name="connsiteX7" fmla="*/ 327660 w 1034415"/>
                      <a:gd name="connsiteY7" fmla="*/ 283579 h 839878"/>
                      <a:gd name="connsiteX8" fmla="*/ 312420 w 1034415"/>
                      <a:gd name="connsiteY8" fmla="*/ 289294 h 839878"/>
                      <a:gd name="connsiteX9" fmla="*/ 264795 w 1034415"/>
                      <a:gd name="connsiteY9" fmla="*/ 285484 h 839878"/>
                      <a:gd name="connsiteX10" fmla="*/ 253365 w 1034415"/>
                      <a:gd name="connsiteY10" fmla="*/ 281674 h 839878"/>
                      <a:gd name="connsiteX11" fmla="*/ 241935 w 1034415"/>
                      <a:gd name="connsiteY11" fmla="*/ 277864 h 839878"/>
                      <a:gd name="connsiteX12" fmla="*/ 236220 w 1034415"/>
                      <a:gd name="connsiteY12" fmla="*/ 275959 h 839878"/>
                      <a:gd name="connsiteX13" fmla="*/ 230505 w 1034415"/>
                      <a:gd name="connsiteY13" fmla="*/ 274054 h 839878"/>
                      <a:gd name="connsiteX14" fmla="*/ 219075 w 1034415"/>
                      <a:gd name="connsiteY14" fmla="*/ 272149 h 839878"/>
                      <a:gd name="connsiteX15" fmla="*/ 213360 w 1034415"/>
                      <a:gd name="connsiteY15" fmla="*/ 270244 h 839878"/>
                      <a:gd name="connsiteX16" fmla="*/ 205740 w 1034415"/>
                      <a:gd name="connsiteY16" fmla="*/ 268339 h 839878"/>
                      <a:gd name="connsiteX17" fmla="*/ 194310 w 1034415"/>
                      <a:gd name="connsiteY17" fmla="*/ 264529 h 839878"/>
                      <a:gd name="connsiteX18" fmla="*/ 188595 w 1034415"/>
                      <a:gd name="connsiteY18" fmla="*/ 262624 h 839878"/>
                      <a:gd name="connsiteX19" fmla="*/ 180975 w 1034415"/>
                      <a:gd name="connsiteY19" fmla="*/ 260719 h 839878"/>
                      <a:gd name="connsiteX20" fmla="*/ 169545 w 1034415"/>
                      <a:gd name="connsiteY20" fmla="*/ 255004 h 839878"/>
                      <a:gd name="connsiteX21" fmla="*/ 163830 w 1034415"/>
                      <a:gd name="connsiteY21" fmla="*/ 251194 h 839878"/>
                      <a:gd name="connsiteX22" fmla="*/ 156210 w 1034415"/>
                      <a:gd name="connsiteY22" fmla="*/ 239764 h 839878"/>
                      <a:gd name="connsiteX23" fmla="*/ 144780 w 1034415"/>
                      <a:gd name="connsiteY23" fmla="*/ 235954 h 839878"/>
                      <a:gd name="connsiteX24" fmla="*/ 139065 w 1034415"/>
                      <a:gd name="connsiteY24" fmla="*/ 232144 h 839878"/>
                      <a:gd name="connsiteX25" fmla="*/ 133350 w 1034415"/>
                      <a:gd name="connsiteY25" fmla="*/ 230239 h 839878"/>
                      <a:gd name="connsiteX26" fmla="*/ 116205 w 1034415"/>
                      <a:gd name="connsiteY26" fmla="*/ 226429 h 839878"/>
                      <a:gd name="connsiteX27" fmla="*/ 110490 w 1034415"/>
                      <a:gd name="connsiteY27" fmla="*/ 220714 h 839878"/>
                      <a:gd name="connsiteX28" fmla="*/ 100965 w 1034415"/>
                      <a:gd name="connsiteY28" fmla="*/ 203569 h 839878"/>
                      <a:gd name="connsiteX29" fmla="*/ 83820 w 1034415"/>
                      <a:gd name="connsiteY29" fmla="*/ 195949 h 839878"/>
                      <a:gd name="connsiteX30" fmla="*/ 78105 w 1034415"/>
                      <a:gd name="connsiteY30" fmla="*/ 194044 h 839878"/>
                      <a:gd name="connsiteX31" fmla="*/ 59055 w 1034415"/>
                      <a:gd name="connsiteY31" fmla="*/ 197854 h 839878"/>
                      <a:gd name="connsiteX32" fmla="*/ 53340 w 1034415"/>
                      <a:gd name="connsiteY32" fmla="*/ 201664 h 839878"/>
                      <a:gd name="connsiteX33" fmla="*/ 49530 w 1034415"/>
                      <a:gd name="connsiteY33" fmla="*/ 207379 h 839878"/>
                      <a:gd name="connsiteX34" fmla="*/ 45720 w 1034415"/>
                      <a:gd name="connsiteY34" fmla="*/ 218809 h 839878"/>
                      <a:gd name="connsiteX35" fmla="*/ 49530 w 1034415"/>
                      <a:gd name="connsiteY35" fmla="*/ 256909 h 839878"/>
                      <a:gd name="connsiteX36" fmla="*/ 53340 w 1034415"/>
                      <a:gd name="connsiteY36" fmla="*/ 262624 h 839878"/>
                      <a:gd name="connsiteX37" fmla="*/ 59055 w 1034415"/>
                      <a:gd name="connsiteY37" fmla="*/ 266434 h 839878"/>
                      <a:gd name="connsiteX38" fmla="*/ 62865 w 1034415"/>
                      <a:gd name="connsiteY38" fmla="*/ 272149 h 839878"/>
                      <a:gd name="connsiteX39" fmla="*/ 80010 w 1034415"/>
                      <a:gd name="connsiteY39" fmla="*/ 281674 h 839878"/>
                      <a:gd name="connsiteX40" fmla="*/ 102870 w 1034415"/>
                      <a:gd name="connsiteY40" fmla="*/ 283579 h 839878"/>
                      <a:gd name="connsiteX41" fmla="*/ 123825 w 1034415"/>
                      <a:gd name="connsiteY41" fmla="*/ 289294 h 839878"/>
                      <a:gd name="connsiteX42" fmla="*/ 129540 w 1034415"/>
                      <a:gd name="connsiteY42" fmla="*/ 291199 h 839878"/>
                      <a:gd name="connsiteX43" fmla="*/ 135255 w 1034415"/>
                      <a:gd name="connsiteY43" fmla="*/ 296914 h 839878"/>
                      <a:gd name="connsiteX44" fmla="*/ 142875 w 1034415"/>
                      <a:gd name="connsiteY44" fmla="*/ 298819 h 839878"/>
                      <a:gd name="connsiteX45" fmla="*/ 165735 w 1034415"/>
                      <a:gd name="connsiteY45" fmla="*/ 302629 h 839878"/>
                      <a:gd name="connsiteX46" fmla="*/ 190500 w 1034415"/>
                      <a:gd name="connsiteY46" fmla="*/ 308344 h 839878"/>
                      <a:gd name="connsiteX47" fmla="*/ 207645 w 1034415"/>
                      <a:gd name="connsiteY47" fmla="*/ 314059 h 839878"/>
                      <a:gd name="connsiteX48" fmla="*/ 213360 w 1034415"/>
                      <a:gd name="connsiteY48" fmla="*/ 315964 h 839878"/>
                      <a:gd name="connsiteX49" fmla="*/ 228600 w 1034415"/>
                      <a:gd name="connsiteY49" fmla="*/ 319774 h 839878"/>
                      <a:gd name="connsiteX50" fmla="*/ 247650 w 1034415"/>
                      <a:gd name="connsiteY50" fmla="*/ 325489 h 839878"/>
                      <a:gd name="connsiteX51" fmla="*/ 253365 w 1034415"/>
                      <a:gd name="connsiteY51" fmla="*/ 329299 h 839878"/>
                      <a:gd name="connsiteX52" fmla="*/ 266700 w 1034415"/>
                      <a:gd name="connsiteY52" fmla="*/ 344539 h 839878"/>
                      <a:gd name="connsiteX53" fmla="*/ 272415 w 1034415"/>
                      <a:gd name="connsiteY53" fmla="*/ 363589 h 839878"/>
                      <a:gd name="connsiteX54" fmla="*/ 274320 w 1034415"/>
                      <a:gd name="connsiteY54" fmla="*/ 369304 h 839878"/>
                      <a:gd name="connsiteX55" fmla="*/ 276225 w 1034415"/>
                      <a:gd name="connsiteY55" fmla="*/ 375019 h 839878"/>
                      <a:gd name="connsiteX56" fmla="*/ 278130 w 1034415"/>
                      <a:gd name="connsiteY56" fmla="*/ 399784 h 839878"/>
                      <a:gd name="connsiteX57" fmla="*/ 280035 w 1034415"/>
                      <a:gd name="connsiteY57" fmla="*/ 405499 h 839878"/>
                      <a:gd name="connsiteX58" fmla="*/ 278130 w 1034415"/>
                      <a:gd name="connsiteY58" fmla="*/ 424549 h 839878"/>
                      <a:gd name="connsiteX59" fmla="*/ 276225 w 1034415"/>
                      <a:gd name="connsiteY59" fmla="*/ 434074 h 839878"/>
                      <a:gd name="connsiteX60" fmla="*/ 262890 w 1034415"/>
                      <a:gd name="connsiteY60" fmla="*/ 447409 h 839878"/>
                      <a:gd name="connsiteX61" fmla="*/ 251460 w 1034415"/>
                      <a:gd name="connsiteY61" fmla="*/ 455029 h 839878"/>
                      <a:gd name="connsiteX62" fmla="*/ 240030 w 1034415"/>
                      <a:gd name="connsiteY62" fmla="*/ 458839 h 839878"/>
                      <a:gd name="connsiteX63" fmla="*/ 125730 w 1034415"/>
                      <a:gd name="connsiteY63" fmla="*/ 458839 h 839878"/>
                      <a:gd name="connsiteX64" fmla="*/ 120015 w 1034415"/>
                      <a:gd name="connsiteY64" fmla="*/ 460744 h 839878"/>
                      <a:gd name="connsiteX65" fmla="*/ 104775 w 1034415"/>
                      <a:gd name="connsiteY65" fmla="*/ 462649 h 839878"/>
                      <a:gd name="connsiteX66" fmla="*/ 87630 w 1034415"/>
                      <a:gd name="connsiteY66" fmla="*/ 468364 h 839878"/>
                      <a:gd name="connsiteX67" fmla="*/ 81915 w 1034415"/>
                      <a:gd name="connsiteY67" fmla="*/ 470269 h 839878"/>
                      <a:gd name="connsiteX68" fmla="*/ 76200 w 1034415"/>
                      <a:gd name="connsiteY68" fmla="*/ 474079 h 839878"/>
                      <a:gd name="connsiteX69" fmla="*/ 64770 w 1034415"/>
                      <a:gd name="connsiteY69" fmla="*/ 475984 h 839878"/>
                      <a:gd name="connsiteX70" fmla="*/ 26670 w 1034415"/>
                      <a:gd name="connsiteY70" fmla="*/ 477889 h 839878"/>
                      <a:gd name="connsiteX71" fmla="*/ 15240 w 1034415"/>
                      <a:gd name="connsiteY71" fmla="*/ 483604 h 839878"/>
                      <a:gd name="connsiteX72" fmla="*/ 5715 w 1034415"/>
                      <a:gd name="connsiteY72" fmla="*/ 493129 h 839878"/>
                      <a:gd name="connsiteX73" fmla="*/ 3810 w 1034415"/>
                      <a:gd name="connsiteY73" fmla="*/ 498844 h 839878"/>
                      <a:gd name="connsiteX74" fmla="*/ 0 w 1034415"/>
                      <a:gd name="connsiteY74" fmla="*/ 504559 h 839878"/>
                      <a:gd name="connsiteX75" fmla="*/ 11430 w 1034415"/>
                      <a:gd name="connsiteY75" fmla="*/ 540754 h 839878"/>
                      <a:gd name="connsiteX76" fmla="*/ 17145 w 1034415"/>
                      <a:gd name="connsiteY76" fmla="*/ 542659 h 839878"/>
                      <a:gd name="connsiteX77" fmla="*/ 144780 w 1034415"/>
                      <a:gd name="connsiteY77" fmla="*/ 540754 h 839878"/>
                      <a:gd name="connsiteX78" fmla="*/ 152400 w 1034415"/>
                      <a:gd name="connsiteY78" fmla="*/ 538849 h 839878"/>
                      <a:gd name="connsiteX79" fmla="*/ 302895 w 1034415"/>
                      <a:gd name="connsiteY79" fmla="*/ 533134 h 839878"/>
                      <a:gd name="connsiteX80" fmla="*/ 318135 w 1034415"/>
                      <a:gd name="connsiteY80" fmla="*/ 540754 h 839878"/>
                      <a:gd name="connsiteX81" fmla="*/ 329565 w 1034415"/>
                      <a:gd name="connsiteY81" fmla="*/ 546469 h 839878"/>
                      <a:gd name="connsiteX82" fmla="*/ 333375 w 1034415"/>
                      <a:gd name="connsiteY82" fmla="*/ 552184 h 839878"/>
                      <a:gd name="connsiteX83" fmla="*/ 339090 w 1034415"/>
                      <a:gd name="connsiteY83" fmla="*/ 554089 h 839878"/>
                      <a:gd name="connsiteX84" fmla="*/ 350520 w 1034415"/>
                      <a:gd name="connsiteY84" fmla="*/ 561709 h 839878"/>
                      <a:gd name="connsiteX85" fmla="*/ 356235 w 1034415"/>
                      <a:gd name="connsiteY85" fmla="*/ 565519 h 839878"/>
                      <a:gd name="connsiteX86" fmla="*/ 360045 w 1034415"/>
                      <a:gd name="connsiteY86" fmla="*/ 571234 h 839878"/>
                      <a:gd name="connsiteX87" fmla="*/ 365760 w 1034415"/>
                      <a:gd name="connsiteY87" fmla="*/ 582664 h 839878"/>
                      <a:gd name="connsiteX88" fmla="*/ 361950 w 1034415"/>
                      <a:gd name="connsiteY88" fmla="*/ 609334 h 839878"/>
                      <a:gd name="connsiteX89" fmla="*/ 358140 w 1034415"/>
                      <a:gd name="connsiteY89" fmla="*/ 615049 h 839878"/>
                      <a:gd name="connsiteX90" fmla="*/ 356235 w 1034415"/>
                      <a:gd name="connsiteY90" fmla="*/ 620764 h 839878"/>
                      <a:gd name="connsiteX91" fmla="*/ 352425 w 1034415"/>
                      <a:gd name="connsiteY91" fmla="*/ 626479 h 839878"/>
                      <a:gd name="connsiteX92" fmla="*/ 350520 w 1034415"/>
                      <a:gd name="connsiteY92" fmla="*/ 632194 h 839878"/>
                      <a:gd name="connsiteX93" fmla="*/ 346710 w 1034415"/>
                      <a:gd name="connsiteY93" fmla="*/ 637909 h 839878"/>
                      <a:gd name="connsiteX94" fmla="*/ 329565 w 1034415"/>
                      <a:gd name="connsiteY94" fmla="*/ 704584 h 839878"/>
                      <a:gd name="connsiteX95" fmla="*/ 327660 w 1034415"/>
                      <a:gd name="connsiteY95" fmla="*/ 756019 h 839878"/>
                      <a:gd name="connsiteX96" fmla="*/ 329565 w 1034415"/>
                      <a:gd name="connsiteY96" fmla="*/ 780784 h 839878"/>
                      <a:gd name="connsiteX97" fmla="*/ 331470 w 1034415"/>
                      <a:gd name="connsiteY97" fmla="*/ 786499 h 839878"/>
                      <a:gd name="connsiteX98" fmla="*/ 335280 w 1034415"/>
                      <a:gd name="connsiteY98" fmla="*/ 790309 h 839878"/>
                      <a:gd name="connsiteX99" fmla="*/ 363855 w 1034415"/>
                      <a:gd name="connsiteY99" fmla="*/ 836029 h 839878"/>
                      <a:gd name="connsiteX100" fmla="*/ 386715 w 1034415"/>
                      <a:gd name="connsiteY100" fmla="*/ 837934 h 839878"/>
                      <a:gd name="connsiteX101" fmla="*/ 392430 w 1034415"/>
                      <a:gd name="connsiteY101" fmla="*/ 832219 h 839878"/>
                      <a:gd name="connsiteX102" fmla="*/ 394335 w 1034415"/>
                      <a:gd name="connsiteY102" fmla="*/ 820789 h 839878"/>
                      <a:gd name="connsiteX103" fmla="*/ 396240 w 1034415"/>
                      <a:gd name="connsiteY103" fmla="*/ 815074 h 839878"/>
                      <a:gd name="connsiteX104" fmla="*/ 398145 w 1034415"/>
                      <a:gd name="connsiteY104" fmla="*/ 797929 h 839878"/>
                      <a:gd name="connsiteX105" fmla="*/ 400050 w 1034415"/>
                      <a:gd name="connsiteY105" fmla="*/ 784594 h 839878"/>
                      <a:gd name="connsiteX106" fmla="*/ 403860 w 1034415"/>
                      <a:gd name="connsiteY106" fmla="*/ 727444 h 839878"/>
                      <a:gd name="connsiteX107" fmla="*/ 409575 w 1034415"/>
                      <a:gd name="connsiteY107" fmla="*/ 716014 h 839878"/>
                      <a:gd name="connsiteX108" fmla="*/ 413385 w 1034415"/>
                      <a:gd name="connsiteY108" fmla="*/ 702679 h 839878"/>
                      <a:gd name="connsiteX109" fmla="*/ 415290 w 1034415"/>
                      <a:gd name="connsiteY109" fmla="*/ 696964 h 839878"/>
                      <a:gd name="connsiteX110" fmla="*/ 417195 w 1034415"/>
                      <a:gd name="connsiteY110" fmla="*/ 683629 h 839878"/>
                      <a:gd name="connsiteX111" fmla="*/ 421005 w 1034415"/>
                      <a:gd name="connsiteY111" fmla="*/ 672199 h 839878"/>
                      <a:gd name="connsiteX112" fmla="*/ 426720 w 1034415"/>
                      <a:gd name="connsiteY112" fmla="*/ 658864 h 839878"/>
                      <a:gd name="connsiteX113" fmla="*/ 436245 w 1034415"/>
                      <a:gd name="connsiteY113" fmla="*/ 647434 h 839878"/>
                      <a:gd name="connsiteX114" fmla="*/ 449580 w 1034415"/>
                      <a:gd name="connsiteY114" fmla="*/ 632194 h 839878"/>
                      <a:gd name="connsiteX115" fmla="*/ 457200 w 1034415"/>
                      <a:gd name="connsiteY115" fmla="*/ 620764 h 839878"/>
                      <a:gd name="connsiteX116" fmla="*/ 461010 w 1034415"/>
                      <a:gd name="connsiteY116" fmla="*/ 609334 h 839878"/>
                      <a:gd name="connsiteX117" fmla="*/ 464820 w 1034415"/>
                      <a:gd name="connsiteY117" fmla="*/ 594094 h 839878"/>
                      <a:gd name="connsiteX118" fmla="*/ 466725 w 1034415"/>
                      <a:gd name="connsiteY118" fmla="*/ 588379 h 839878"/>
                      <a:gd name="connsiteX119" fmla="*/ 506730 w 1034415"/>
                      <a:gd name="connsiteY119" fmla="*/ 582664 h 839878"/>
                      <a:gd name="connsiteX120" fmla="*/ 535305 w 1034415"/>
                      <a:gd name="connsiteY120" fmla="*/ 573139 h 839878"/>
                      <a:gd name="connsiteX121" fmla="*/ 541020 w 1034415"/>
                      <a:gd name="connsiteY121" fmla="*/ 571234 h 839878"/>
                      <a:gd name="connsiteX122" fmla="*/ 546735 w 1034415"/>
                      <a:gd name="connsiteY122" fmla="*/ 569329 h 839878"/>
                      <a:gd name="connsiteX123" fmla="*/ 554355 w 1034415"/>
                      <a:gd name="connsiteY123" fmla="*/ 567424 h 839878"/>
                      <a:gd name="connsiteX124" fmla="*/ 573405 w 1034415"/>
                      <a:gd name="connsiteY124" fmla="*/ 559804 h 839878"/>
                      <a:gd name="connsiteX125" fmla="*/ 584835 w 1034415"/>
                      <a:gd name="connsiteY125" fmla="*/ 555994 h 839878"/>
                      <a:gd name="connsiteX126" fmla="*/ 720090 w 1034415"/>
                      <a:gd name="connsiteY126" fmla="*/ 639814 h 839878"/>
                      <a:gd name="connsiteX127" fmla="*/ 733425 w 1034415"/>
                      <a:gd name="connsiteY127" fmla="*/ 649339 h 839878"/>
                      <a:gd name="connsiteX128" fmla="*/ 742950 w 1034415"/>
                      <a:gd name="connsiteY128" fmla="*/ 651244 h 839878"/>
                      <a:gd name="connsiteX129" fmla="*/ 748665 w 1034415"/>
                      <a:gd name="connsiteY129" fmla="*/ 653149 h 839878"/>
                      <a:gd name="connsiteX130" fmla="*/ 762000 w 1034415"/>
                      <a:gd name="connsiteY130" fmla="*/ 658864 h 839878"/>
                      <a:gd name="connsiteX131" fmla="*/ 777240 w 1034415"/>
                      <a:gd name="connsiteY131" fmla="*/ 656959 h 839878"/>
                      <a:gd name="connsiteX132" fmla="*/ 788670 w 1034415"/>
                      <a:gd name="connsiteY132" fmla="*/ 651244 h 839878"/>
                      <a:gd name="connsiteX133" fmla="*/ 794385 w 1034415"/>
                      <a:gd name="connsiteY133" fmla="*/ 649339 h 839878"/>
                      <a:gd name="connsiteX134" fmla="*/ 802005 w 1034415"/>
                      <a:gd name="connsiteY134" fmla="*/ 632194 h 839878"/>
                      <a:gd name="connsiteX135" fmla="*/ 800100 w 1034415"/>
                      <a:gd name="connsiteY135" fmla="*/ 607429 h 839878"/>
                      <a:gd name="connsiteX136" fmla="*/ 798195 w 1034415"/>
                      <a:gd name="connsiteY136" fmla="*/ 601714 h 839878"/>
                      <a:gd name="connsiteX137" fmla="*/ 796290 w 1034415"/>
                      <a:gd name="connsiteY137" fmla="*/ 594094 h 839878"/>
                      <a:gd name="connsiteX138" fmla="*/ 782955 w 1034415"/>
                      <a:gd name="connsiteY138" fmla="*/ 576949 h 839878"/>
                      <a:gd name="connsiteX139" fmla="*/ 773430 w 1034415"/>
                      <a:gd name="connsiteY139" fmla="*/ 571234 h 839878"/>
                      <a:gd name="connsiteX140" fmla="*/ 647700 w 1034415"/>
                      <a:gd name="connsiteY140" fmla="*/ 479794 h 839878"/>
                      <a:gd name="connsiteX141" fmla="*/ 643890 w 1034415"/>
                      <a:gd name="connsiteY141" fmla="*/ 462649 h 839878"/>
                      <a:gd name="connsiteX142" fmla="*/ 645795 w 1034415"/>
                      <a:gd name="connsiteY142" fmla="*/ 455029 h 839878"/>
                      <a:gd name="connsiteX143" fmla="*/ 649605 w 1034415"/>
                      <a:gd name="connsiteY143" fmla="*/ 437884 h 839878"/>
                      <a:gd name="connsiteX144" fmla="*/ 653415 w 1034415"/>
                      <a:gd name="connsiteY144" fmla="*/ 432169 h 839878"/>
                      <a:gd name="connsiteX145" fmla="*/ 655320 w 1034415"/>
                      <a:gd name="connsiteY145" fmla="*/ 426454 h 839878"/>
                      <a:gd name="connsiteX146" fmla="*/ 661035 w 1034415"/>
                      <a:gd name="connsiteY146" fmla="*/ 424549 h 839878"/>
                      <a:gd name="connsiteX147" fmla="*/ 670560 w 1034415"/>
                      <a:gd name="connsiteY147" fmla="*/ 413119 h 839878"/>
                      <a:gd name="connsiteX148" fmla="*/ 723900 w 1034415"/>
                      <a:gd name="connsiteY148" fmla="*/ 405499 h 839878"/>
                      <a:gd name="connsiteX149" fmla="*/ 842010 w 1034415"/>
                      <a:gd name="connsiteY149" fmla="*/ 407404 h 839878"/>
                      <a:gd name="connsiteX150" fmla="*/ 870585 w 1034415"/>
                      <a:gd name="connsiteY150" fmla="*/ 409309 h 839878"/>
                      <a:gd name="connsiteX151" fmla="*/ 899160 w 1034415"/>
                      <a:gd name="connsiteY151" fmla="*/ 415024 h 839878"/>
                      <a:gd name="connsiteX152" fmla="*/ 922020 w 1034415"/>
                      <a:gd name="connsiteY152" fmla="*/ 418834 h 839878"/>
                      <a:gd name="connsiteX153" fmla="*/ 950595 w 1034415"/>
                      <a:gd name="connsiteY153" fmla="*/ 424549 h 839878"/>
                      <a:gd name="connsiteX154" fmla="*/ 956310 w 1034415"/>
                      <a:gd name="connsiteY154" fmla="*/ 424549 h 839878"/>
                      <a:gd name="connsiteX155" fmla="*/ 1002030 w 1034415"/>
                      <a:gd name="connsiteY155" fmla="*/ 422644 h 839878"/>
                      <a:gd name="connsiteX156" fmla="*/ 1030605 w 1034415"/>
                      <a:gd name="connsiteY156" fmla="*/ 415024 h 839878"/>
                      <a:gd name="connsiteX157" fmla="*/ 1034415 w 1034415"/>
                      <a:gd name="connsiteY157" fmla="*/ 409309 h 839878"/>
                      <a:gd name="connsiteX158" fmla="*/ 1032510 w 1034415"/>
                      <a:gd name="connsiteY158" fmla="*/ 390259 h 839878"/>
                      <a:gd name="connsiteX159" fmla="*/ 1026795 w 1034415"/>
                      <a:gd name="connsiteY159" fmla="*/ 386449 h 839878"/>
                      <a:gd name="connsiteX160" fmla="*/ 1011555 w 1034415"/>
                      <a:gd name="connsiteY160" fmla="*/ 384544 h 839878"/>
                      <a:gd name="connsiteX161" fmla="*/ 1005840 w 1034415"/>
                      <a:gd name="connsiteY161" fmla="*/ 382639 h 839878"/>
                      <a:gd name="connsiteX162" fmla="*/ 998220 w 1034415"/>
                      <a:gd name="connsiteY162" fmla="*/ 380734 h 839878"/>
                      <a:gd name="connsiteX163" fmla="*/ 986790 w 1034415"/>
                      <a:gd name="connsiteY163" fmla="*/ 373114 h 839878"/>
                      <a:gd name="connsiteX164" fmla="*/ 975360 w 1034415"/>
                      <a:gd name="connsiteY164" fmla="*/ 369304 h 839878"/>
                      <a:gd name="connsiteX165" fmla="*/ 969645 w 1034415"/>
                      <a:gd name="connsiteY165" fmla="*/ 367399 h 839878"/>
                      <a:gd name="connsiteX166" fmla="*/ 962025 w 1034415"/>
                      <a:gd name="connsiteY166" fmla="*/ 365494 h 839878"/>
                      <a:gd name="connsiteX167" fmla="*/ 956310 w 1034415"/>
                      <a:gd name="connsiteY167" fmla="*/ 363589 h 839878"/>
                      <a:gd name="connsiteX168" fmla="*/ 935355 w 1034415"/>
                      <a:gd name="connsiteY168" fmla="*/ 357874 h 839878"/>
                      <a:gd name="connsiteX169" fmla="*/ 929640 w 1034415"/>
                      <a:gd name="connsiteY169" fmla="*/ 355969 h 839878"/>
                      <a:gd name="connsiteX170" fmla="*/ 824865 w 1034415"/>
                      <a:gd name="connsiteY170" fmla="*/ 357874 h 839878"/>
                      <a:gd name="connsiteX171" fmla="*/ 819150 w 1034415"/>
                      <a:gd name="connsiteY171" fmla="*/ 359779 h 839878"/>
                      <a:gd name="connsiteX172" fmla="*/ 729615 w 1034415"/>
                      <a:gd name="connsiteY172" fmla="*/ 361684 h 839878"/>
                      <a:gd name="connsiteX173" fmla="*/ 716280 w 1034415"/>
                      <a:gd name="connsiteY173" fmla="*/ 365494 h 839878"/>
                      <a:gd name="connsiteX174" fmla="*/ 695325 w 1034415"/>
                      <a:gd name="connsiteY174" fmla="*/ 367399 h 839878"/>
                      <a:gd name="connsiteX175" fmla="*/ 668655 w 1034415"/>
                      <a:gd name="connsiteY175" fmla="*/ 369304 h 839878"/>
                      <a:gd name="connsiteX176" fmla="*/ 668655 w 1034415"/>
                      <a:gd name="connsiteY176" fmla="*/ 369304 h 839878"/>
                      <a:gd name="connsiteX177" fmla="*/ 645795 w 1034415"/>
                      <a:gd name="connsiteY177" fmla="*/ 373114 h 839878"/>
                      <a:gd name="connsiteX178" fmla="*/ 641985 w 1034415"/>
                      <a:gd name="connsiteY178" fmla="*/ 361684 h 839878"/>
                      <a:gd name="connsiteX179" fmla="*/ 640080 w 1034415"/>
                      <a:gd name="connsiteY179" fmla="*/ 355969 h 839878"/>
                      <a:gd name="connsiteX180" fmla="*/ 641985 w 1034415"/>
                      <a:gd name="connsiteY180" fmla="*/ 338824 h 839878"/>
                      <a:gd name="connsiteX181" fmla="*/ 643890 w 1034415"/>
                      <a:gd name="connsiteY181" fmla="*/ 333109 h 839878"/>
                      <a:gd name="connsiteX182" fmla="*/ 661035 w 1034415"/>
                      <a:gd name="connsiteY182" fmla="*/ 323584 h 839878"/>
                      <a:gd name="connsiteX183" fmla="*/ 672465 w 1034415"/>
                      <a:gd name="connsiteY183" fmla="*/ 315964 h 839878"/>
                      <a:gd name="connsiteX184" fmla="*/ 674370 w 1034415"/>
                      <a:gd name="connsiteY184" fmla="*/ 310249 h 839878"/>
                      <a:gd name="connsiteX185" fmla="*/ 680085 w 1034415"/>
                      <a:gd name="connsiteY185" fmla="*/ 308344 h 839878"/>
                      <a:gd name="connsiteX186" fmla="*/ 685800 w 1034415"/>
                      <a:gd name="connsiteY186" fmla="*/ 304534 h 839878"/>
                      <a:gd name="connsiteX187" fmla="*/ 695325 w 1034415"/>
                      <a:gd name="connsiteY187" fmla="*/ 295009 h 839878"/>
                      <a:gd name="connsiteX188" fmla="*/ 704850 w 1034415"/>
                      <a:gd name="connsiteY188" fmla="*/ 283579 h 839878"/>
                      <a:gd name="connsiteX189" fmla="*/ 716280 w 1034415"/>
                      <a:gd name="connsiteY189" fmla="*/ 275959 h 839878"/>
                      <a:gd name="connsiteX190" fmla="*/ 731520 w 1034415"/>
                      <a:gd name="connsiteY190" fmla="*/ 262624 h 839878"/>
                      <a:gd name="connsiteX191" fmla="*/ 741045 w 1034415"/>
                      <a:gd name="connsiteY191" fmla="*/ 251194 h 839878"/>
                      <a:gd name="connsiteX192" fmla="*/ 752475 w 1034415"/>
                      <a:gd name="connsiteY192" fmla="*/ 241669 h 839878"/>
                      <a:gd name="connsiteX193" fmla="*/ 758190 w 1034415"/>
                      <a:gd name="connsiteY193" fmla="*/ 230239 h 839878"/>
                      <a:gd name="connsiteX194" fmla="*/ 760095 w 1034415"/>
                      <a:gd name="connsiteY194" fmla="*/ 224524 h 839878"/>
                      <a:gd name="connsiteX195" fmla="*/ 765810 w 1034415"/>
                      <a:gd name="connsiteY195" fmla="*/ 213094 h 839878"/>
                      <a:gd name="connsiteX196" fmla="*/ 763905 w 1034415"/>
                      <a:gd name="connsiteY196" fmla="*/ 197854 h 839878"/>
                      <a:gd name="connsiteX197" fmla="*/ 758190 w 1034415"/>
                      <a:gd name="connsiteY197" fmla="*/ 195949 h 839878"/>
                      <a:gd name="connsiteX198" fmla="*/ 737235 w 1034415"/>
                      <a:gd name="connsiteY198" fmla="*/ 197854 h 839878"/>
                      <a:gd name="connsiteX199" fmla="*/ 731520 w 1034415"/>
                      <a:gd name="connsiteY199" fmla="*/ 201664 h 839878"/>
                      <a:gd name="connsiteX200" fmla="*/ 720090 w 1034415"/>
                      <a:gd name="connsiteY200" fmla="*/ 205474 h 839878"/>
                      <a:gd name="connsiteX201" fmla="*/ 716280 w 1034415"/>
                      <a:gd name="connsiteY201" fmla="*/ 211189 h 839878"/>
                      <a:gd name="connsiteX202" fmla="*/ 710565 w 1034415"/>
                      <a:gd name="connsiteY202" fmla="*/ 213094 h 839878"/>
                      <a:gd name="connsiteX203" fmla="*/ 704850 w 1034415"/>
                      <a:gd name="connsiteY203" fmla="*/ 216904 h 839878"/>
                      <a:gd name="connsiteX204" fmla="*/ 699135 w 1034415"/>
                      <a:gd name="connsiteY204" fmla="*/ 222619 h 839878"/>
                      <a:gd name="connsiteX205" fmla="*/ 691515 w 1034415"/>
                      <a:gd name="connsiteY205" fmla="*/ 226429 h 839878"/>
                      <a:gd name="connsiteX206" fmla="*/ 649605 w 1034415"/>
                      <a:gd name="connsiteY206" fmla="*/ 255004 h 839878"/>
                      <a:gd name="connsiteX207" fmla="*/ 636270 w 1034415"/>
                      <a:gd name="connsiteY207" fmla="*/ 266434 h 839878"/>
                      <a:gd name="connsiteX208" fmla="*/ 626745 w 1034415"/>
                      <a:gd name="connsiteY208" fmla="*/ 283579 h 839878"/>
                      <a:gd name="connsiteX209" fmla="*/ 601980 w 1034415"/>
                      <a:gd name="connsiteY209" fmla="*/ 289294 h 839878"/>
                      <a:gd name="connsiteX210" fmla="*/ 588645 w 1034415"/>
                      <a:gd name="connsiteY210" fmla="*/ 293104 h 839878"/>
                      <a:gd name="connsiteX211" fmla="*/ 573405 w 1034415"/>
                      <a:gd name="connsiteY211" fmla="*/ 291199 h 839878"/>
                      <a:gd name="connsiteX212" fmla="*/ 561975 w 1034415"/>
                      <a:gd name="connsiteY212" fmla="*/ 287389 h 839878"/>
                      <a:gd name="connsiteX213" fmla="*/ 550545 w 1034415"/>
                      <a:gd name="connsiteY213" fmla="*/ 283579 h 839878"/>
                      <a:gd name="connsiteX214" fmla="*/ 539115 w 1034415"/>
                      <a:gd name="connsiteY214" fmla="*/ 279769 h 839878"/>
                      <a:gd name="connsiteX215" fmla="*/ 533400 w 1034415"/>
                      <a:gd name="connsiteY215" fmla="*/ 277864 h 839878"/>
                      <a:gd name="connsiteX216" fmla="*/ 527685 w 1034415"/>
                      <a:gd name="connsiteY216" fmla="*/ 274054 h 839878"/>
                      <a:gd name="connsiteX217" fmla="*/ 516255 w 1034415"/>
                      <a:gd name="connsiteY217" fmla="*/ 268339 h 839878"/>
                      <a:gd name="connsiteX218" fmla="*/ 508635 w 1034415"/>
                      <a:gd name="connsiteY218" fmla="*/ 256909 h 839878"/>
                      <a:gd name="connsiteX219" fmla="*/ 504825 w 1034415"/>
                      <a:gd name="connsiteY219" fmla="*/ 235954 h 839878"/>
                      <a:gd name="connsiteX220" fmla="*/ 506730 w 1034415"/>
                      <a:gd name="connsiteY220" fmla="*/ 171184 h 839878"/>
                      <a:gd name="connsiteX221" fmla="*/ 512445 w 1034415"/>
                      <a:gd name="connsiteY221" fmla="*/ 157849 h 839878"/>
                      <a:gd name="connsiteX222" fmla="*/ 505432 w 1034415"/>
                      <a:gd name="connsiteY222" fmla="*/ 73485 h 839878"/>
                      <a:gd name="connsiteX223" fmla="*/ 451234 w 1034415"/>
                      <a:gd name="connsiteY223" fmla="*/ 11248 h 839878"/>
                      <a:gd name="connsiteX224" fmla="*/ 432519 w 1034415"/>
                      <a:gd name="connsiteY224" fmla="*/ 68523 h 839878"/>
                      <a:gd name="connsiteX225" fmla="*/ 424815 w 1034415"/>
                      <a:gd name="connsiteY225" fmla="*/ 137103 h 839878"/>
                      <a:gd name="connsiteX226" fmla="*/ 417195 w 1034415"/>
                      <a:gd name="connsiteY226" fmla="*/ 169279 h 839878"/>
                      <a:gd name="connsiteX227" fmla="*/ 413385 w 1034415"/>
                      <a:gd name="connsiteY227" fmla="*/ 186424 h 839878"/>
                      <a:gd name="connsiteX228" fmla="*/ 417195 w 1034415"/>
                      <a:gd name="connsiteY228" fmla="*/ 207379 h 839878"/>
                      <a:gd name="connsiteX229" fmla="*/ 421005 w 1034415"/>
                      <a:gd name="connsiteY229" fmla="*/ 213094 h 839878"/>
                      <a:gd name="connsiteX230" fmla="*/ 424815 w 1034415"/>
                      <a:gd name="connsiteY230" fmla="*/ 224524 h 839878"/>
                      <a:gd name="connsiteX231" fmla="*/ 422910 w 1034415"/>
                      <a:gd name="connsiteY231" fmla="*/ 251194 h 839878"/>
                      <a:gd name="connsiteX232" fmla="*/ 417195 w 1034415"/>
                      <a:gd name="connsiteY232" fmla="*/ 253099 h 839878"/>
                      <a:gd name="connsiteX233" fmla="*/ 411480 w 1034415"/>
                      <a:gd name="connsiteY233" fmla="*/ 256909 h 839878"/>
                      <a:gd name="connsiteX234" fmla="*/ 421005 w 1034415"/>
                      <a:gd name="connsiteY234" fmla="*/ 253099 h 839878"/>
                      <a:gd name="connsiteX0" fmla="*/ 423886 w 1037296"/>
                      <a:gd name="connsiteY0" fmla="*/ 253099 h 839878"/>
                      <a:gd name="connsiteX1" fmla="*/ 423886 w 1037296"/>
                      <a:gd name="connsiteY1" fmla="*/ 253099 h 839878"/>
                      <a:gd name="connsiteX2" fmla="*/ 397216 w 1037296"/>
                      <a:gd name="connsiteY2" fmla="*/ 262624 h 839878"/>
                      <a:gd name="connsiteX3" fmla="*/ 389596 w 1037296"/>
                      <a:gd name="connsiteY3" fmla="*/ 264529 h 839878"/>
                      <a:gd name="connsiteX4" fmla="*/ 359116 w 1037296"/>
                      <a:gd name="connsiteY4" fmla="*/ 266434 h 839878"/>
                      <a:gd name="connsiteX5" fmla="*/ 353401 w 1037296"/>
                      <a:gd name="connsiteY5" fmla="*/ 270244 h 839878"/>
                      <a:gd name="connsiteX6" fmla="*/ 341971 w 1037296"/>
                      <a:gd name="connsiteY6" fmla="*/ 279769 h 839878"/>
                      <a:gd name="connsiteX7" fmla="*/ 330541 w 1037296"/>
                      <a:gd name="connsiteY7" fmla="*/ 283579 h 839878"/>
                      <a:gd name="connsiteX8" fmla="*/ 315301 w 1037296"/>
                      <a:gd name="connsiteY8" fmla="*/ 289294 h 839878"/>
                      <a:gd name="connsiteX9" fmla="*/ 267676 w 1037296"/>
                      <a:gd name="connsiteY9" fmla="*/ 285484 h 839878"/>
                      <a:gd name="connsiteX10" fmla="*/ 256246 w 1037296"/>
                      <a:gd name="connsiteY10" fmla="*/ 281674 h 839878"/>
                      <a:gd name="connsiteX11" fmla="*/ 244816 w 1037296"/>
                      <a:gd name="connsiteY11" fmla="*/ 277864 h 839878"/>
                      <a:gd name="connsiteX12" fmla="*/ 239101 w 1037296"/>
                      <a:gd name="connsiteY12" fmla="*/ 275959 h 839878"/>
                      <a:gd name="connsiteX13" fmla="*/ 233386 w 1037296"/>
                      <a:gd name="connsiteY13" fmla="*/ 274054 h 839878"/>
                      <a:gd name="connsiteX14" fmla="*/ 221956 w 1037296"/>
                      <a:gd name="connsiteY14" fmla="*/ 272149 h 839878"/>
                      <a:gd name="connsiteX15" fmla="*/ 216241 w 1037296"/>
                      <a:gd name="connsiteY15" fmla="*/ 270244 h 839878"/>
                      <a:gd name="connsiteX16" fmla="*/ 208621 w 1037296"/>
                      <a:gd name="connsiteY16" fmla="*/ 268339 h 839878"/>
                      <a:gd name="connsiteX17" fmla="*/ 197191 w 1037296"/>
                      <a:gd name="connsiteY17" fmla="*/ 264529 h 839878"/>
                      <a:gd name="connsiteX18" fmla="*/ 191476 w 1037296"/>
                      <a:gd name="connsiteY18" fmla="*/ 262624 h 839878"/>
                      <a:gd name="connsiteX19" fmla="*/ 183856 w 1037296"/>
                      <a:gd name="connsiteY19" fmla="*/ 260719 h 839878"/>
                      <a:gd name="connsiteX20" fmla="*/ 172426 w 1037296"/>
                      <a:gd name="connsiteY20" fmla="*/ 255004 h 839878"/>
                      <a:gd name="connsiteX21" fmla="*/ 166711 w 1037296"/>
                      <a:gd name="connsiteY21" fmla="*/ 251194 h 839878"/>
                      <a:gd name="connsiteX22" fmla="*/ 159091 w 1037296"/>
                      <a:gd name="connsiteY22" fmla="*/ 239764 h 839878"/>
                      <a:gd name="connsiteX23" fmla="*/ 147661 w 1037296"/>
                      <a:gd name="connsiteY23" fmla="*/ 235954 h 839878"/>
                      <a:gd name="connsiteX24" fmla="*/ 141946 w 1037296"/>
                      <a:gd name="connsiteY24" fmla="*/ 232144 h 839878"/>
                      <a:gd name="connsiteX25" fmla="*/ 136231 w 1037296"/>
                      <a:gd name="connsiteY25" fmla="*/ 230239 h 839878"/>
                      <a:gd name="connsiteX26" fmla="*/ 119086 w 1037296"/>
                      <a:gd name="connsiteY26" fmla="*/ 226429 h 839878"/>
                      <a:gd name="connsiteX27" fmla="*/ 113371 w 1037296"/>
                      <a:gd name="connsiteY27" fmla="*/ 220714 h 839878"/>
                      <a:gd name="connsiteX28" fmla="*/ 103846 w 1037296"/>
                      <a:gd name="connsiteY28" fmla="*/ 203569 h 839878"/>
                      <a:gd name="connsiteX29" fmla="*/ 86701 w 1037296"/>
                      <a:gd name="connsiteY29" fmla="*/ 195949 h 839878"/>
                      <a:gd name="connsiteX30" fmla="*/ 80986 w 1037296"/>
                      <a:gd name="connsiteY30" fmla="*/ 194044 h 839878"/>
                      <a:gd name="connsiteX31" fmla="*/ 61936 w 1037296"/>
                      <a:gd name="connsiteY31" fmla="*/ 197854 h 839878"/>
                      <a:gd name="connsiteX32" fmla="*/ 56221 w 1037296"/>
                      <a:gd name="connsiteY32" fmla="*/ 201664 h 839878"/>
                      <a:gd name="connsiteX33" fmla="*/ 52411 w 1037296"/>
                      <a:gd name="connsiteY33" fmla="*/ 207379 h 839878"/>
                      <a:gd name="connsiteX34" fmla="*/ 48601 w 1037296"/>
                      <a:gd name="connsiteY34" fmla="*/ 218809 h 839878"/>
                      <a:gd name="connsiteX35" fmla="*/ 52411 w 1037296"/>
                      <a:gd name="connsiteY35" fmla="*/ 256909 h 839878"/>
                      <a:gd name="connsiteX36" fmla="*/ 56221 w 1037296"/>
                      <a:gd name="connsiteY36" fmla="*/ 262624 h 839878"/>
                      <a:gd name="connsiteX37" fmla="*/ 61936 w 1037296"/>
                      <a:gd name="connsiteY37" fmla="*/ 266434 h 839878"/>
                      <a:gd name="connsiteX38" fmla="*/ 65746 w 1037296"/>
                      <a:gd name="connsiteY38" fmla="*/ 272149 h 839878"/>
                      <a:gd name="connsiteX39" fmla="*/ 82891 w 1037296"/>
                      <a:gd name="connsiteY39" fmla="*/ 281674 h 839878"/>
                      <a:gd name="connsiteX40" fmla="*/ 105751 w 1037296"/>
                      <a:gd name="connsiteY40" fmla="*/ 283579 h 839878"/>
                      <a:gd name="connsiteX41" fmla="*/ 126706 w 1037296"/>
                      <a:gd name="connsiteY41" fmla="*/ 289294 h 839878"/>
                      <a:gd name="connsiteX42" fmla="*/ 132421 w 1037296"/>
                      <a:gd name="connsiteY42" fmla="*/ 291199 h 839878"/>
                      <a:gd name="connsiteX43" fmla="*/ 138136 w 1037296"/>
                      <a:gd name="connsiteY43" fmla="*/ 296914 h 839878"/>
                      <a:gd name="connsiteX44" fmla="*/ 145756 w 1037296"/>
                      <a:gd name="connsiteY44" fmla="*/ 298819 h 839878"/>
                      <a:gd name="connsiteX45" fmla="*/ 168616 w 1037296"/>
                      <a:gd name="connsiteY45" fmla="*/ 302629 h 839878"/>
                      <a:gd name="connsiteX46" fmla="*/ 193381 w 1037296"/>
                      <a:gd name="connsiteY46" fmla="*/ 308344 h 839878"/>
                      <a:gd name="connsiteX47" fmla="*/ 210526 w 1037296"/>
                      <a:gd name="connsiteY47" fmla="*/ 314059 h 839878"/>
                      <a:gd name="connsiteX48" fmla="*/ 216241 w 1037296"/>
                      <a:gd name="connsiteY48" fmla="*/ 315964 h 839878"/>
                      <a:gd name="connsiteX49" fmla="*/ 231481 w 1037296"/>
                      <a:gd name="connsiteY49" fmla="*/ 319774 h 839878"/>
                      <a:gd name="connsiteX50" fmla="*/ 250531 w 1037296"/>
                      <a:gd name="connsiteY50" fmla="*/ 325489 h 839878"/>
                      <a:gd name="connsiteX51" fmla="*/ 256246 w 1037296"/>
                      <a:gd name="connsiteY51" fmla="*/ 329299 h 839878"/>
                      <a:gd name="connsiteX52" fmla="*/ 269581 w 1037296"/>
                      <a:gd name="connsiteY52" fmla="*/ 344539 h 839878"/>
                      <a:gd name="connsiteX53" fmla="*/ 275296 w 1037296"/>
                      <a:gd name="connsiteY53" fmla="*/ 363589 h 839878"/>
                      <a:gd name="connsiteX54" fmla="*/ 277201 w 1037296"/>
                      <a:gd name="connsiteY54" fmla="*/ 369304 h 839878"/>
                      <a:gd name="connsiteX55" fmla="*/ 279106 w 1037296"/>
                      <a:gd name="connsiteY55" fmla="*/ 375019 h 839878"/>
                      <a:gd name="connsiteX56" fmla="*/ 281011 w 1037296"/>
                      <a:gd name="connsiteY56" fmla="*/ 399784 h 839878"/>
                      <a:gd name="connsiteX57" fmla="*/ 282916 w 1037296"/>
                      <a:gd name="connsiteY57" fmla="*/ 405499 h 839878"/>
                      <a:gd name="connsiteX58" fmla="*/ 281011 w 1037296"/>
                      <a:gd name="connsiteY58" fmla="*/ 424549 h 839878"/>
                      <a:gd name="connsiteX59" fmla="*/ 279106 w 1037296"/>
                      <a:gd name="connsiteY59" fmla="*/ 434074 h 839878"/>
                      <a:gd name="connsiteX60" fmla="*/ 265771 w 1037296"/>
                      <a:gd name="connsiteY60" fmla="*/ 447409 h 839878"/>
                      <a:gd name="connsiteX61" fmla="*/ 254341 w 1037296"/>
                      <a:gd name="connsiteY61" fmla="*/ 455029 h 839878"/>
                      <a:gd name="connsiteX62" fmla="*/ 242911 w 1037296"/>
                      <a:gd name="connsiteY62" fmla="*/ 458839 h 839878"/>
                      <a:gd name="connsiteX63" fmla="*/ 128611 w 1037296"/>
                      <a:gd name="connsiteY63" fmla="*/ 458839 h 839878"/>
                      <a:gd name="connsiteX64" fmla="*/ 122896 w 1037296"/>
                      <a:gd name="connsiteY64" fmla="*/ 460744 h 839878"/>
                      <a:gd name="connsiteX65" fmla="*/ 107656 w 1037296"/>
                      <a:gd name="connsiteY65" fmla="*/ 462649 h 839878"/>
                      <a:gd name="connsiteX66" fmla="*/ 90511 w 1037296"/>
                      <a:gd name="connsiteY66" fmla="*/ 468364 h 839878"/>
                      <a:gd name="connsiteX67" fmla="*/ 84796 w 1037296"/>
                      <a:gd name="connsiteY67" fmla="*/ 470269 h 839878"/>
                      <a:gd name="connsiteX68" fmla="*/ 79081 w 1037296"/>
                      <a:gd name="connsiteY68" fmla="*/ 474079 h 839878"/>
                      <a:gd name="connsiteX69" fmla="*/ 67651 w 1037296"/>
                      <a:gd name="connsiteY69" fmla="*/ 475984 h 839878"/>
                      <a:gd name="connsiteX70" fmla="*/ 29551 w 1037296"/>
                      <a:gd name="connsiteY70" fmla="*/ 477889 h 839878"/>
                      <a:gd name="connsiteX71" fmla="*/ 18121 w 1037296"/>
                      <a:gd name="connsiteY71" fmla="*/ 483604 h 839878"/>
                      <a:gd name="connsiteX72" fmla="*/ 8596 w 1037296"/>
                      <a:gd name="connsiteY72" fmla="*/ 493129 h 839878"/>
                      <a:gd name="connsiteX73" fmla="*/ 6691 w 1037296"/>
                      <a:gd name="connsiteY73" fmla="*/ 498844 h 839878"/>
                      <a:gd name="connsiteX74" fmla="*/ 2881 w 1037296"/>
                      <a:gd name="connsiteY74" fmla="*/ 504559 h 839878"/>
                      <a:gd name="connsiteX75" fmla="*/ 14311 w 1037296"/>
                      <a:gd name="connsiteY75" fmla="*/ 540754 h 839878"/>
                      <a:gd name="connsiteX76" fmla="*/ 147661 w 1037296"/>
                      <a:gd name="connsiteY76" fmla="*/ 540754 h 839878"/>
                      <a:gd name="connsiteX77" fmla="*/ 155281 w 1037296"/>
                      <a:gd name="connsiteY77" fmla="*/ 538849 h 839878"/>
                      <a:gd name="connsiteX78" fmla="*/ 305776 w 1037296"/>
                      <a:gd name="connsiteY78" fmla="*/ 533134 h 839878"/>
                      <a:gd name="connsiteX79" fmla="*/ 321016 w 1037296"/>
                      <a:gd name="connsiteY79" fmla="*/ 540754 h 839878"/>
                      <a:gd name="connsiteX80" fmla="*/ 332446 w 1037296"/>
                      <a:gd name="connsiteY80" fmla="*/ 546469 h 839878"/>
                      <a:gd name="connsiteX81" fmla="*/ 336256 w 1037296"/>
                      <a:gd name="connsiteY81" fmla="*/ 552184 h 839878"/>
                      <a:gd name="connsiteX82" fmla="*/ 341971 w 1037296"/>
                      <a:gd name="connsiteY82" fmla="*/ 554089 h 839878"/>
                      <a:gd name="connsiteX83" fmla="*/ 353401 w 1037296"/>
                      <a:gd name="connsiteY83" fmla="*/ 561709 h 839878"/>
                      <a:gd name="connsiteX84" fmla="*/ 359116 w 1037296"/>
                      <a:gd name="connsiteY84" fmla="*/ 565519 h 839878"/>
                      <a:gd name="connsiteX85" fmla="*/ 362926 w 1037296"/>
                      <a:gd name="connsiteY85" fmla="*/ 571234 h 839878"/>
                      <a:gd name="connsiteX86" fmla="*/ 368641 w 1037296"/>
                      <a:gd name="connsiteY86" fmla="*/ 582664 h 839878"/>
                      <a:gd name="connsiteX87" fmla="*/ 364831 w 1037296"/>
                      <a:gd name="connsiteY87" fmla="*/ 609334 h 839878"/>
                      <a:gd name="connsiteX88" fmla="*/ 361021 w 1037296"/>
                      <a:gd name="connsiteY88" fmla="*/ 615049 h 839878"/>
                      <a:gd name="connsiteX89" fmla="*/ 359116 w 1037296"/>
                      <a:gd name="connsiteY89" fmla="*/ 620764 h 839878"/>
                      <a:gd name="connsiteX90" fmla="*/ 355306 w 1037296"/>
                      <a:gd name="connsiteY90" fmla="*/ 626479 h 839878"/>
                      <a:gd name="connsiteX91" fmla="*/ 353401 w 1037296"/>
                      <a:gd name="connsiteY91" fmla="*/ 632194 h 839878"/>
                      <a:gd name="connsiteX92" fmla="*/ 349591 w 1037296"/>
                      <a:gd name="connsiteY92" fmla="*/ 637909 h 839878"/>
                      <a:gd name="connsiteX93" fmla="*/ 332446 w 1037296"/>
                      <a:gd name="connsiteY93" fmla="*/ 704584 h 839878"/>
                      <a:gd name="connsiteX94" fmla="*/ 330541 w 1037296"/>
                      <a:gd name="connsiteY94" fmla="*/ 756019 h 839878"/>
                      <a:gd name="connsiteX95" fmla="*/ 332446 w 1037296"/>
                      <a:gd name="connsiteY95" fmla="*/ 780784 h 839878"/>
                      <a:gd name="connsiteX96" fmla="*/ 334351 w 1037296"/>
                      <a:gd name="connsiteY96" fmla="*/ 786499 h 839878"/>
                      <a:gd name="connsiteX97" fmla="*/ 338161 w 1037296"/>
                      <a:gd name="connsiteY97" fmla="*/ 790309 h 839878"/>
                      <a:gd name="connsiteX98" fmla="*/ 366736 w 1037296"/>
                      <a:gd name="connsiteY98" fmla="*/ 836029 h 839878"/>
                      <a:gd name="connsiteX99" fmla="*/ 389596 w 1037296"/>
                      <a:gd name="connsiteY99" fmla="*/ 837934 h 839878"/>
                      <a:gd name="connsiteX100" fmla="*/ 395311 w 1037296"/>
                      <a:gd name="connsiteY100" fmla="*/ 832219 h 839878"/>
                      <a:gd name="connsiteX101" fmla="*/ 397216 w 1037296"/>
                      <a:gd name="connsiteY101" fmla="*/ 820789 h 839878"/>
                      <a:gd name="connsiteX102" fmla="*/ 399121 w 1037296"/>
                      <a:gd name="connsiteY102" fmla="*/ 815074 h 839878"/>
                      <a:gd name="connsiteX103" fmla="*/ 401026 w 1037296"/>
                      <a:gd name="connsiteY103" fmla="*/ 797929 h 839878"/>
                      <a:gd name="connsiteX104" fmla="*/ 402931 w 1037296"/>
                      <a:gd name="connsiteY104" fmla="*/ 784594 h 839878"/>
                      <a:gd name="connsiteX105" fmla="*/ 406741 w 1037296"/>
                      <a:gd name="connsiteY105" fmla="*/ 727444 h 839878"/>
                      <a:gd name="connsiteX106" fmla="*/ 412456 w 1037296"/>
                      <a:gd name="connsiteY106" fmla="*/ 716014 h 839878"/>
                      <a:gd name="connsiteX107" fmla="*/ 416266 w 1037296"/>
                      <a:gd name="connsiteY107" fmla="*/ 702679 h 839878"/>
                      <a:gd name="connsiteX108" fmla="*/ 418171 w 1037296"/>
                      <a:gd name="connsiteY108" fmla="*/ 696964 h 839878"/>
                      <a:gd name="connsiteX109" fmla="*/ 420076 w 1037296"/>
                      <a:gd name="connsiteY109" fmla="*/ 683629 h 839878"/>
                      <a:gd name="connsiteX110" fmla="*/ 423886 w 1037296"/>
                      <a:gd name="connsiteY110" fmla="*/ 672199 h 839878"/>
                      <a:gd name="connsiteX111" fmla="*/ 429601 w 1037296"/>
                      <a:gd name="connsiteY111" fmla="*/ 658864 h 839878"/>
                      <a:gd name="connsiteX112" fmla="*/ 439126 w 1037296"/>
                      <a:gd name="connsiteY112" fmla="*/ 647434 h 839878"/>
                      <a:gd name="connsiteX113" fmla="*/ 452461 w 1037296"/>
                      <a:gd name="connsiteY113" fmla="*/ 632194 h 839878"/>
                      <a:gd name="connsiteX114" fmla="*/ 460081 w 1037296"/>
                      <a:gd name="connsiteY114" fmla="*/ 620764 h 839878"/>
                      <a:gd name="connsiteX115" fmla="*/ 463891 w 1037296"/>
                      <a:gd name="connsiteY115" fmla="*/ 609334 h 839878"/>
                      <a:gd name="connsiteX116" fmla="*/ 467701 w 1037296"/>
                      <a:gd name="connsiteY116" fmla="*/ 594094 h 839878"/>
                      <a:gd name="connsiteX117" fmla="*/ 469606 w 1037296"/>
                      <a:gd name="connsiteY117" fmla="*/ 588379 h 839878"/>
                      <a:gd name="connsiteX118" fmla="*/ 509611 w 1037296"/>
                      <a:gd name="connsiteY118" fmla="*/ 582664 h 839878"/>
                      <a:gd name="connsiteX119" fmla="*/ 538186 w 1037296"/>
                      <a:gd name="connsiteY119" fmla="*/ 573139 h 839878"/>
                      <a:gd name="connsiteX120" fmla="*/ 543901 w 1037296"/>
                      <a:gd name="connsiteY120" fmla="*/ 571234 h 839878"/>
                      <a:gd name="connsiteX121" fmla="*/ 549616 w 1037296"/>
                      <a:gd name="connsiteY121" fmla="*/ 569329 h 839878"/>
                      <a:gd name="connsiteX122" fmla="*/ 557236 w 1037296"/>
                      <a:gd name="connsiteY122" fmla="*/ 567424 h 839878"/>
                      <a:gd name="connsiteX123" fmla="*/ 576286 w 1037296"/>
                      <a:gd name="connsiteY123" fmla="*/ 559804 h 839878"/>
                      <a:gd name="connsiteX124" fmla="*/ 587716 w 1037296"/>
                      <a:gd name="connsiteY124" fmla="*/ 555994 h 839878"/>
                      <a:gd name="connsiteX125" fmla="*/ 722971 w 1037296"/>
                      <a:gd name="connsiteY125" fmla="*/ 639814 h 839878"/>
                      <a:gd name="connsiteX126" fmla="*/ 736306 w 1037296"/>
                      <a:gd name="connsiteY126" fmla="*/ 649339 h 839878"/>
                      <a:gd name="connsiteX127" fmla="*/ 745831 w 1037296"/>
                      <a:gd name="connsiteY127" fmla="*/ 651244 h 839878"/>
                      <a:gd name="connsiteX128" fmla="*/ 751546 w 1037296"/>
                      <a:gd name="connsiteY128" fmla="*/ 653149 h 839878"/>
                      <a:gd name="connsiteX129" fmla="*/ 764881 w 1037296"/>
                      <a:gd name="connsiteY129" fmla="*/ 658864 h 839878"/>
                      <a:gd name="connsiteX130" fmla="*/ 780121 w 1037296"/>
                      <a:gd name="connsiteY130" fmla="*/ 656959 h 839878"/>
                      <a:gd name="connsiteX131" fmla="*/ 791551 w 1037296"/>
                      <a:gd name="connsiteY131" fmla="*/ 651244 h 839878"/>
                      <a:gd name="connsiteX132" fmla="*/ 797266 w 1037296"/>
                      <a:gd name="connsiteY132" fmla="*/ 649339 h 839878"/>
                      <a:gd name="connsiteX133" fmla="*/ 804886 w 1037296"/>
                      <a:gd name="connsiteY133" fmla="*/ 632194 h 839878"/>
                      <a:gd name="connsiteX134" fmla="*/ 802981 w 1037296"/>
                      <a:gd name="connsiteY134" fmla="*/ 607429 h 839878"/>
                      <a:gd name="connsiteX135" fmla="*/ 801076 w 1037296"/>
                      <a:gd name="connsiteY135" fmla="*/ 601714 h 839878"/>
                      <a:gd name="connsiteX136" fmla="*/ 799171 w 1037296"/>
                      <a:gd name="connsiteY136" fmla="*/ 594094 h 839878"/>
                      <a:gd name="connsiteX137" fmla="*/ 785836 w 1037296"/>
                      <a:gd name="connsiteY137" fmla="*/ 576949 h 839878"/>
                      <a:gd name="connsiteX138" fmla="*/ 776311 w 1037296"/>
                      <a:gd name="connsiteY138" fmla="*/ 571234 h 839878"/>
                      <a:gd name="connsiteX139" fmla="*/ 650581 w 1037296"/>
                      <a:gd name="connsiteY139" fmla="*/ 479794 h 839878"/>
                      <a:gd name="connsiteX140" fmla="*/ 646771 w 1037296"/>
                      <a:gd name="connsiteY140" fmla="*/ 462649 h 839878"/>
                      <a:gd name="connsiteX141" fmla="*/ 648676 w 1037296"/>
                      <a:gd name="connsiteY141" fmla="*/ 455029 h 839878"/>
                      <a:gd name="connsiteX142" fmla="*/ 652486 w 1037296"/>
                      <a:gd name="connsiteY142" fmla="*/ 437884 h 839878"/>
                      <a:gd name="connsiteX143" fmla="*/ 656296 w 1037296"/>
                      <a:gd name="connsiteY143" fmla="*/ 432169 h 839878"/>
                      <a:gd name="connsiteX144" fmla="*/ 658201 w 1037296"/>
                      <a:gd name="connsiteY144" fmla="*/ 426454 h 839878"/>
                      <a:gd name="connsiteX145" fmla="*/ 663916 w 1037296"/>
                      <a:gd name="connsiteY145" fmla="*/ 424549 h 839878"/>
                      <a:gd name="connsiteX146" fmla="*/ 673441 w 1037296"/>
                      <a:gd name="connsiteY146" fmla="*/ 413119 h 839878"/>
                      <a:gd name="connsiteX147" fmla="*/ 726781 w 1037296"/>
                      <a:gd name="connsiteY147" fmla="*/ 405499 h 839878"/>
                      <a:gd name="connsiteX148" fmla="*/ 844891 w 1037296"/>
                      <a:gd name="connsiteY148" fmla="*/ 407404 h 839878"/>
                      <a:gd name="connsiteX149" fmla="*/ 873466 w 1037296"/>
                      <a:gd name="connsiteY149" fmla="*/ 409309 h 839878"/>
                      <a:gd name="connsiteX150" fmla="*/ 902041 w 1037296"/>
                      <a:gd name="connsiteY150" fmla="*/ 415024 h 839878"/>
                      <a:gd name="connsiteX151" fmla="*/ 924901 w 1037296"/>
                      <a:gd name="connsiteY151" fmla="*/ 418834 h 839878"/>
                      <a:gd name="connsiteX152" fmla="*/ 953476 w 1037296"/>
                      <a:gd name="connsiteY152" fmla="*/ 424549 h 839878"/>
                      <a:gd name="connsiteX153" fmla="*/ 959191 w 1037296"/>
                      <a:gd name="connsiteY153" fmla="*/ 424549 h 839878"/>
                      <a:gd name="connsiteX154" fmla="*/ 1004911 w 1037296"/>
                      <a:gd name="connsiteY154" fmla="*/ 422644 h 839878"/>
                      <a:gd name="connsiteX155" fmla="*/ 1033486 w 1037296"/>
                      <a:gd name="connsiteY155" fmla="*/ 415024 h 839878"/>
                      <a:gd name="connsiteX156" fmla="*/ 1037296 w 1037296"/>
                      <a:gd name="connsiteY156" fmla="*/ 409309 h 839878"/>
                      <a:gd name="connsiteX157" fmla="*/ 1035391 w 1037296"/>
                      <a:gd name="connsiteY157" fmla="*/ 390259 h 839878"/>
                      <a:gd name="connsiteX158" fmla="*/ 1029676 w 1037296"/>
                      <a:gd name="connsiteY158" fmla="*/ 386449 h 839878"/>
                      <a:gd name="connsiteX159" fmla="*/ 1014436 w 1037296"/>
                      <a:gd name="connsiteY159" fmla="*/ 384544 h 839878"/>
                      <a:gd name="connsiteX160" fmla="*/ 1008721 w 1037296"/>
                      <a:gd name="connsiteY160" fmla="*/ 382639 h 839878"/>
                      <a:gd name="connsiteX161" fmla="*/ 1001101 w 1037296"/>
                      <a:gd name="connsiteY161" fmla="*/ 380734 h 839878"/>
                      <a:gd name="connsiteX162" fmla="*/ 989671 w 1037296"/>
                      <a:gd name="connsiteY162" fmla="*/ 373114 h 839878"/>
                      <a:gd name="connsiteX163" fmla="*/ 978241 w 1037296"/>
                      <a:gd name="connsiteY163" fmla="*/ 369304 h 839878"/>
                      <a:gd name="connsiteX164" fmla="*/ 972526 w 1037296"/>
                      <a:gd name="connsiteY164" fmla="*/ 367399 h 839878"/>
                      <a:gd name="connsiteX165" fmla="*/ 964906 w 1037296"/>
                      <a:gd name="connsiteY165" fmla="*/ 365494 h 839878"/>
                      <a:gd name="connsiteX166" fmla="*/ 959191 w 1037296"/>
                      <a:gd name="connsiteY166" fmla="*/ 363589 h 839878"/>
                      <a:gd name="connsiteX167" fmla="*/ 938236 w 1037296"/>
                      <a:gd name="connsiteY167" fmla="*/ 357874 h 839878"/>
                      <a:gd name="connsiteX168" fmla="*/ 932521 w 1037296"/>
                      <a:gd name="connsiteY168" fmla="*/ 355969 h 839878"/>
                      <a:gd name="connsiteX169" fmla="*/ 827746 w 1037296"/>
                      <a:gd name="connsiteY169" fmla="*/ 357874 h 839878"/>
                      <a:gd name="connsiteX170" fmla="*/ 822031 w 1037296"/>
                      <a:gd name="connsiteY170" fmla="*/ 359779 h 839878"/>
                      <a:gd name="connsiteX171" fmla="*/ 732496 w 1037296"/>
                      <a:gd name="connsiteY171" fmla="*/ 361684 h 839878"/>
                      <a:gd name="connsiteX172" fmla="*/ 719161 w 1037296"/>
                      <a:gd name="connsiteY172" fmla="*/ 365494 h 839878"/>
                      <a:gd name="connsiteX173" fmla="*/ 698206 w 1037296"/>
                      <a:gd name="connsiteY173" fmla="*/ 367399 h 839878"/>
                      <a:gd name="connsiteX174" fmla="*/ 671536 w 1037296"/>
                      <a:gd name="connsiteY174" fmla="*/ 369304 h 839878"/>
                      <a:gd name="connsiteX175" fmla="*/ 671536 w 1037296"/>
                      <a:gd name="connsiteY175" fmla="*/ 369304 h 839878"/>
                      <a:gd name="connsiteX176" fmla="*/ 648676 w 1037296"/>
                      <a:gd name="connsiteY176" fmla="*/ 373114 h 839878"/>
                      <a:gd name="connsiteX177" fmla="*/ 644866 w 1037296"/>
                      <a:gd name="connsiteY177" fmla="*/ 361684 h 839878"/>
                      <a:gd name="connsiteX178" fmla="*/ 642961 w 1037296"/>
                      <a:gd name="connsiteY178" fmla="*/ 355969 h 839878"/>
                      <a:gd name="connsiteX179" fmla="*/ 644866 w 1037296"/>
                      <a:gd name="connsiteY179" fmla="*/ 338824 h 839878"/>
                      <a:gd name="connsiteX180" fmla="*/ 646771 w 1037296"/>
                      <a:gd name="connsiteY180" fmla="*/ 333109 h 839878"/>
                      <a:gd name="connsiteX181" fmla="*/ 663916 w 1037296"/>
                      <a:gd name="connsiteY181" fmla="*/ 323584 h 839878"/>
                      <a:gd name="connsiteX182" fmla="*/ 675346 w 1037296"/>
                      <a:gd name="connsiteY182" fmla="*/ 315964 h 839878"/>
                      <a:gd name="connsiteX183" fmla="*/ 677251 w 1037296"/>
                      <a:gd name="connsiteY183" fmla="*/ 310249 h 839878"/>
                      <a:gd name="connsiteX184" fmla="*/ 682966 w 1037296"/>
                      <a:gd name="connsiteY184" fmla="*/ 308344 h 839878"/>
                      <a:gd name="connsiteX185" fmla="*/ 688681 w 1037296"/>
                      <a:gd name="connsiteY185" fmla="*/ 304534 h 839878"/>
                      <a:gd name="connsiteX186" fmla="*/ 698206 w 1037296"/>
                      <a:gd name="connsiteY186" fmla="*/ 295009 h 839878"/>
                      <a:gd name="connsiteX187" fmla="*/ 707731 w 1037296"/>
                      <a:gd name="connsiteY187" fmla="*/ 283579 h 839878"/>
                      <a:gd name="connsiteX188" fmla="*/ 719161 w 1037296"/>
                      <a:gd name="connsiteY188" fmla="*/ 275959 h 839878"/>
                      <a:gd name="connsiteX189" fmla="*/ 734401 w 1037296"/>
                      <a:gd name="connsiteY189" fmla="*/ 262624 h 839878"/>
                      <a:gd name="connsiteX190" fmla="*/ 743926 w 1037296"/>
                      <a:gd name="connsiteY190" fmla="*/ 251194 h 839878"/>
                      <a:gd name="connsiteX191" fmla="*/ 755356 w 1037296"/>
                      <a:gd name="connsiteY191" fmla="*/ 241669 h 839878"/>
                      <a:gd name="connsiteX192" fmla="*/ 761071 w 1037296"/>
                      <a:gd name="connsiteY192" fmla="*/ 230239 h 839878"/>
                      <a:gd name="connsiteX193" fmla="*/ 762976 w 1037296"/>
                      <a:gd name="connsiteY193" fmla="*/ 224524 h 839878"/>
                      <a:gd name="connsiteX194" fmla="*/ 768691 w 1037296"/>
                      <a:gd name="connsiteY194" fmla="*/ 213094 h 839878"/>
                      <a:gd name="connsiteX195" fmla="*/ 766786 w 1037296"/>
                      <a:gd name="connsiteY195" fmla="*/ 197854 h 839878"/>
                      <a:gd name="connsiteX196" fmla="*/ 761071 w 1037296"/>
                      <a:gd name="connsiteY196" fmla="*/ 195949 h 839878"/>
                      <a:gd name="connsiteX197" fmla="*/ 740116 w 1037296"/>
                      <a:gd name="connsiteY197" fmla="*/ 197854 h 839878"/>
                      <a:gd name="connsiteX198" fmla="*/ 734401 w 1037296"/>
                      <a:gd name="connsiteY198" fmla="*/ 201664 h 839878"/>
                      <a:gd name="connsiteX199" fmla="*/ 722971 w 1037296"/>
                      <a:gd name="connsiteY199" fmla="*/ 205474 h 839878"/>
                      <a:gd name="connsiteX200" fmla="*/ 719161 w 1037296"/>
                      <a:gd name="connsiteY200" fmla="*/ 211189 h 839878"/>
                      <a:gd name="connsiteX201" fmla="*/ 713446 w 1037296"/>
                      <a:gd name="connsiteY201" fmla="*/ 213094 h 839878"/>
                      <a:gd name="connsiteX202" fmla="*/ 707731 w 1037296"/>
                      <a:gd name="connsiteY202" fmla="*/ 216904 h 839878"/>
                      <a:gd name="connsiteX203" fmla="*/ 702016 w 1037296"/>
                      <a:gd name="connsiteY203" fmla="*/ 222619 h 839878"/>
                      <a:gd name="connsiteX204" fmla="*/ 694396 w 1037296"/>
                      <a:gd name="connsiteY204" fmla="*/ 226429 h 839878"/>
                      <a:gd name="connsiteX205" fmla="*/ 652486 w 1037296"/>
                      <a:gd name="connsiteY205" fmla="*/ 255004 h 839878"/>
                      <a:gd name="connsiteX206" fmla="*/ 639151 w 1037296"/>
                      <a:gd name="connsiteY206" fmla="*/ 266434 h 839878"/>
                      <a:gd name="connsiteX207" fmla="*/ 629626 w 1037296"/>
                      <a:gd name="connsiteY207" fmla="*/ 283579 h 839878"/>
                      <a:gd name="connsiteX208" fmla="*/ 604861 w 1037296"/>
                      <a:gd name="connsiteY208" fmla="*/ 289294 h 839878"/>
                      <a:gd name="connsiteX209" fmla="*/ 591526 w 1037296"/>
                      <a:gd name="connsiteY209" fmla="*/ 293104 h 839878"/>
                      <a:gd name="connsiteX210" fmla="*/ 576286 w 1037296"/>
                      <a:gd name="connsiteY210" fmla="*/ 291199 h 839878"/>
                      <a:gd name="connsiteX211" fmla="*/ 564856 w 1037296"/>
                      <a:gd name="connsiteY211" fmla="*/ 287389 h 839878"/>
                      <a:gd name="connsiteX212" fmla="*/ 553426 w 1037296"/>
                      <a:gd name="connsiteY212" fmla="*/ 283579 h 839878"/>
                      <a:gd name="connsiteX213" fmla="*/ 541996 w 1037296"/>
                      <a:gd name="connsiteY213" fmla="*/ 279769 h 839878"/>
                      <a:gd name="connsiteX214" fmla="*/ 536281 w 1037296"/>
                      <a:gd name="connsiteY214" fmla="*/ 277864 h 839878"/>
                      <a:gd name="connsiteX215" fmla="*/ 530566 w 1037296"/>
                      <a:gd name="connsiteY215" fmla="*/ 274054 h 839878"/>
                      <a:gd name="connsiteX216" fmla="*/ 519136 w 1037296"/>
                      <a:gd name="connsiteY216" fmla="*/ 268339 h 839878"/>
                      <a:gd name="connsiteX217" fmla="*/ 511516 w 1037296"/>
                      <a:gd name="connsiteY217" fmla="*/ 256909 h 839878"/>
                      <a:gd name="connsiteX218" fmla="*/ 507706 w 1037296"/>
                      <a:gd name="connsiteY218" fmla="*/ 235954 h 839878"/>
                      <a:gd name="connsiteX219" fmla="*/ 509611 w 1037296"/>
                      <a:gd name="connsiteY219" fmla="*/ 171184 h 839878"/>
                      <a:gd name="connsiteX220" fmla="*/ 515326 w 1037296"/>
                      <a:gd name="connsiteY220" fmla="*/ 157849 h 839878"/>
                      <a:gd name="connsiteX221" fmla="*/ 508313 w 1037296"/>
                      <a:gd name="connsiteY221" fmla="*/ 73485 h 839878"/>
                      <a:gd name="connsiteX222" fmla="*/ 454115 w 1037296"/>
                      <a:gd name="connsiteY222" fmla="*/ 11248 h 839878"/>
                      <a:gd name="connsiteX223" fmla="*/ 435400 w 1037296"/>
                      <a:gd name="connsiteY223" fmla="*/ 68523 h 839878"/>
                      <a:gd name="connsiteX224" fmla="*/ 427696 w 1037296"/>
                      <a:gd name="connsiteY224" fmla="*/ 137103 h 839878"/>
                      <a:gd name="connsiteX225" fmla="*/ 420076 w 1037296"/>
                      <a:gd name="connsiteY225" fmla="*/ 169279 h 839878"/>
                      <a:gd name="connsiteX226" fmla="*/ 416266 w 1037296"/>
                      <a:gd name="connsiteY226" fmla="*/ 186424 h 839878"/>
                      <a:gd name="connsiteX227" fmla="*/ 420076 w 1037296"/>
                      <a:gd name="connsiteY227" fmla="*/ 207379 h 839878"/>
                      <a:gd name="connsiteX228" fmla="*/ 423886 w 1037296"/>
                      <a:gd name="connsiteY228" fmla="*/ 213094 h 839878"/>
                      <a:gd name="connsiteX229" fmla="*/ 427696 w 1037296"/>
                      <a:gd name="connsiteY229" fmla="*/ 224524 h 839878"/>
                      <a:gd name="connsiteX230" fmla="*/ 425791 w 1037296"/>
                      <a:gd name="connsiteY230" fmla="*/ 251194 h 839878"/>
                      <a:gd name="connsiteX231" fmla="*/ 420076 w 1037296"/>
                      <a:gd name="connsiteY231" fmla="*/ 253099 h 839878"/>
                      <a:gd name="connsiteX232" fmla="*/ 414361 w 1037296"/>
                      <a:gd name="connsiteY232" fmla="*/ 256909 h 839878"/>
                      <a:gd name="connsiteX233" fmla="*/ 423886 w 1037296"/>
                      <a:gd name="connsiteY233"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45832 w 1037297"/>
                      <a:gd name="connsiteY127" fmla="*/ 651244 h 839878"/>
                      <a:gd name="connsiteX128" fmla="*/ 751547 w 1037297"/>
                      <a:gd name="connsiteY128" fmla="*/ 653149 h 839878"/>
                      <a:gd name="connsiteX129" fmla="*/ 764882 w 1037297"/>
                      <a:gd name="connsiteY129" fmla="*/ 658864 h 839878"/>
                      <a:gd name="connsiteX130" fmla="*/ 780122 w 1037297"/>
                      <a:gd name="connsiteY130" fmla="*/ 656959 h 839878"/>
                      <a:gd name="connsiteX131" fmla="*/ 791552 w 1037297"/>
                      <a:gd name="connsiteY131" fmla="*/ 651244 h 839878"/>
                      <a:gd name="connsiteX132" fmla="*/ 797267 w 1037297"/>
                      <a:gd name="connsiteY132" fmla="*/ 649339 h 839878"/>
                      <a:gd name="connsiteX133" fmla="*/ 804887 w 1037297"/>
                      <a:gd name="connsiteY133" fmla="*/ 632194 h 839878"/>
                      <a:gd name="connsiteX134" fmla="*/ 802982 w 1037297"/>
                      <a:gd name="connsiteY134" fmla="*/ 607429 h 839878"/>
                      <a:gd name="connsiteX135" fmla="*/ 801077 w 1037297"/>
                      <a:gd name="connsiteY135" fmla="*/ 601714 h 839878"/>
                      <a:gd name="connsiteX136" fmla="*/ 799172 w 1037297"/>
                      <a:gd name="connsiteY136" fmla="*/ 594094 h 839878"/>
                      <a:gd name="connsiteX137" fmla="*/ 785837 w 1037297"/>
                      <a:gd name="connsiteY137" fmla="*/ 576949 h 839878"/>
                      <a:gd name="connsiteX138" fmla="*/ 776312 w 1037297"/>
                      <a:gd name="connsiteY138" fmla="*/ 571234 h 839878"/>
                      <a:gd name="connsiteX139" fmla="*/ 650582 w 1037297"/>
                      <a:gd name="connsiteY139" fmla="*/ 479794 h 839878"/>
                      <a:gd name="connsiteX140" fmla="*/ 646772 w 1037297"/>
                      <a:gd name="connsiteY140" fmla="*/ 462649 h 839878"/>
                      <a:gd name="connsiteX141" fmla="*/ 648677 w 1037297"/>
                      <a:gd name="connsiteY141" fmla="*/ 455029 h 839878"/>
                      <a:gd name="connsiteX142" fmla="*/ 652487 w 1037297"/>
                      <a:gd name="connsiteY142" fmla="*/ 437884 h 839878"/>
                      <a:gd name="connsiteX143" fmla="*/ 656297 w 1037297"/>
                      <a:gd name="connsiteY143" fmla="*/ 432169 h 839878"/>
                      <a:gd name="connsiteX144" fmla="*/ 658202 w 1037297"/>
                      <a:gd name="connsiteY144" fmla="*/ 426454 h 839878"/>
                      <a:gd name="connsiteX145" fmla="*/ 663917 w 1037297"/>
                      <a:gd name="connsiteY145" fmla="*/ 424549 h 839878"/>
                      <a:gd name="connsiteX146" fmla="*/ 673442 w 1037297"/>
                      <a:gd name="connsiteY146" fmla="*/ 413119 h 839878"/>
                      <a:gd name="connsiteX147" fmla="*/ 726782 w 1037297"/>
                      <a:gd name="connsiteY147" fmla="*/ 405499 h 839878"/>
                      <a:gd name="connsiteX148" fmla="*/ 844892 w 1037297"/>
                      <a:gd name="connsiteY148" fmla="*/ 407404 h 839878"/>
                      <a:gd name="connsiteX149" fmla="*/ 873467 w 1037297"/>
                      <a:gd name="connsiteY149" fmla="*/ 409309 h 839878"/>
                      <a:gd name="connsiteX150" fmla="*/ 902042 w 1037297"/>
                      <a:gd name="connsiteY150" fmla="*/ 415024 h 839878"/>
                      <a:gd name="connsiteX151" fmla="*/ 924902 w 1037297"/>
                      <a:gd name="connsiteY151" fmla="*/ 418834 h 839878"/>
                      <a:gd name="connsiteX152" fmla="*/ 953477 w 1037297"/>
                      <a:gd name="connsiteY152" fmla="*/ 424549 h 839878"/>
                      <a:gd name="connsiteX153" fmla="*/ 959192 w 1037297"/>
                      <a:gd name="connsiteY153" fmla="*/ 424549 h 839878"/>
                      <a:gd name="connsiteX154" fmla="*/ 1004912 w 1037297"/>
                      <a:gd name="connsiteY154" fmla="*/ 422644 h 839878"/>
                      <a:gd name="connsiteX155" fmla="*/ 1033487 w 1037297"/>
                      <a:gd name="connsiteY155" fmla="*/ 415024 h 839878"/>
                      <a:gd name="connsiteX156" fmla="*/ 1037297 w 1037297"/>
                      <a:gd name="connsiteY156" fmla="*/ 409309 h 839878"/>
                      <a:gd name="connsiteX157" fmla="*/ 1035392 w 1037297"/>
                      <a:gd name="connsiteY157" fmla="*/ 390259 h 839878"/>
                      <a:gd name="connsiteX158" fmla="*/ 1029677 w 1037297"/>
                      <a:gd name="connsiteY158" fmla="*/ 386449 h 839878"/>
                      <a:gd name="connsiteX159" fmla="*/ 1014437 w 1037297"/>
                      <a:gd name="connsiteY159" fmla="*/ 384544 h 839878"/>
                      <a:gd name="connsiteX160" fmla="*/ 1008722 w 1037297"/>
                      <a:gd name="connsiteY160" fmla="*/ 382639 h 839878"/>
                      <a:gd name="connsiteX161" fmla="*/ 1001102 w 1037297"/>
                      <a:gd name="connsiteY161" fmla="*/ 380734 h 839878"/>
                      <a:gd name="connsiteX162" fmla="*/ 989672 w 1037297"/>
                      <a:gd name="connsiteY162" fmla="*/ 373114 h 839878"/>
                      <a:gd name="connsiteX163" fmla="*/ 978242 w 1037297"/>
                      <a:gd name="connsiteY163" fmla="*/ 369304 h 839878"/>
                      <a:gd name="connsiteX164" fmla="*/ 972527 w 1037297"/>
                      <a:gd name="connsiteY164" fmla="*/ 367399 h 839878"/>
                      <a:gd name="connsiteX165" fmla="*/ 964907 w 1037297"/>
                      <a:gd name="connsiteY165" fmla="*/ 365494 h 839878"/>
                      <a:gd name="connsiteX166" fmla="*/ 959192 w 1037297"/>
                      <a:gd name="connsiteY166" fmla="*/ 363589 h 839878"/>
                      <a:gd name="connsiteX167" fmla="*/ 938237 w 1037297"/>
                      <a:gd name="connsiteY167" fmla="*/ 357874 h 839878"/>
                      <a:gd name="connsiteX168" fmla="*/ 932522 w 1037297"/>
                      <a:gd name="connsiteY168" fmla="*/ 355969 h 839878"/>
                      <a:gd name="connsiteX169" fmla="*/ 827747 w 1037297"/>
                      <a:gd name="connsiteY169" fmla="*/ 357874 h 839878"/>
                      <a:gd name="connsiteX170" fmla="*/ 822032 w 1037297"/>
                      <a:gd name="connsiteY170" fmla="*/ 359779 h 839878"/>
                      <a:gd name="connsiteX171" fmla="*/ 732497 w 1037297"/>
                      <a:gd name="connsiteY171" fmla="*/ 361684 h 839878"/>
                      <a:gd name="connsiteX172" fmla="*/ 719162 w 1037297"/>
                      <a:gd name="connsiteY172" fmla="*/ 365494 h 839878"/>
                      <a:gd name="connsiteX173" fmla="*/ 698207 w 1037297"/>
                      <a:gd name="connsiteY173" fmla="*/ 367399 h 839878"/>
                      <a:gd name="connsiteX174" fmla="*/ 671537 w 1037297"/>
                      <a:gd name="connsiteY174" fmla="*/ 369304 h 839878"/>
                      <a:gd name="connsiteX175" fmla="*/ 671537 w 1037297"/>
                      <a:gd name="connsiteY175" fmla="*/ 369304 h 839878"/>
                      <a:gd name="connsiteX176" fmla="*/ 648677 w 1037297"/>
                      <a:gd name="connsiteY176" fmla="*/ 373114 h 839878"/>
                      <a:gd name="connsiteX177" fmla="*/ 644867 w 1037297"/>
                      <a:gd name="connsiteY177" fmla="*/ 361684 h 839878"/>
                      <a:gd name="connsiteX178" fmla="*/ 642962 w 1037297"/>
                      <a:gd name="connsiteY178" fmla="*/ 355969 h 839878"/>
                      <a:gd name="connsiteX179" fmla="*/ 644867 w 1037297"/>
                      <a:gd name="connsiteY179" fmla="*/ 338824 h 839878"/>
                      <a:gd name="connsiteX180" fmla="*/ 646772 w 1037297"/>
                      <a:gd name="connsiteY180" fmla="*/ 333109 h 839878"/>
                      <a:gd name="connsiteX181" fmla="*/ 663917 w 1037297"/>
                      <a:gd name="connsiteY181" fmla="*/ 323584 h 839878"/>
                      <a:gd name="connsiteX182" fmla="*/ 675347 w 1037297"/>
                      <a:gd name="connsiteY182" fmla="*/ 315964 h 839878"/>
                      <a:gd name="connsiteX183" fmla="*/ 677252 w 1037297"/>
                      <a:gd name="connsiteY183" fmla="*/ 310249 h 839878"/>
                      <a:gd name="connsiteX184" fmla="*/ 682967 w 1037297"/>
                      <a:gd name="connsiteY184" fmla="*/ 308344 h 839878"/>
                      <a:gd name="connsiteX185" fmla="*/ 688682 w 1037297"/>
                      <a:gd name="connsiteY185" fmla="*/ 304534 h 839878"/>
                      <a:gd name="connsiteX186" fmla="*/ 698207 w 1037297"/>
                      <a:gd name="connsiteY186" fmla="*/ 295009 h 839878"/>
                      <a:gd name="connsiteX187" fmla="*/ 707732 w 1037297"/>
                      <a:gd name="connsiteY187" fmla="*/ 283579 h 839878"/>
                      <a:gd name="connsiteX188" fmla="*/ 719162 w 1037297"/>
                      <a:gd name="connsiteY188" fmla="*/ 275959 h 839878"/>
                      <a:gd name="connsiteX189" fmla="*/ 734402 w 1037297"/>
                      <a:gd name="connsiteY189" fmla="*/ 262624 h 839878"/>
                      <a:gd name="connsiteX190" fmla="*/ 743927 w 1037297"/>
                      <a:gd name="connsiteY190" fmla="*/ 251194 h 839878"/>
                      <a:gd name="connsiteX191" fmla="*/ 755357 w 1037297"/>
                      <a:gd name="connsiteY191" fmla="*/ 241669 h 839878"/>
                      <a:gd name="connsiteX192" fmla="*/ 761072 w 1037297"/>
                      <a:gd name="connsiteY192" fmla="*/ 230239 h 839878"/>
                      <a:gd name="connsiteX193" fmla="*/ 762977 w 1037297"/>
                      <a:gd name="connsiteY193" fmla="*/ 224524 h 839878"/>
                      <a:gd name="connsiteX194" fmla="*/ 768692 w 1037297"/>
                      <a:gd name="connsiteY194" fmla="*/ 213094 h 839878"/>
                      <a:gd name="connsiteX195" fmla="*/ 766787 w 1037297"/>
                      <a:gd name="connsiteY195" fmla="*/ 197854 h 839878"/>
                      <a:gd name="connsiteX196" fmla="*/ 761072 w 1037297"/>
                      <a:gd name="connsiteY196" fmla="*/ 195949 h 839878"/>
                      <a:gd name="connsiteX197" fmla="*/ 740117 w 1037297"/>
                      <a:gd name="connsiteY197" fmla="*/ 197854 h 839878"/>
                      <a:gd name="connsiteX198" fmla="*/ 734402 w 1037297"/>
                      <a:gd name="connsiteY198" fmla="*/ 201664 h 839878"/>
                      <a:gd name="connsiteX199" fmla="*/ 722972 w 1037297"/>
                      <a:gd name="connsiteY199" fmla="*/ 205474 h 839878"/>
                      <a:gd name="connsiteX200" fmla="*/ 719162 w 1037297"/>
                      <a:gd name="connsiteY200" fmla="*/ 211189 h 839878"/>
                      <a:gd name="connsiteX201" fmla="*/ 713447 w 1037297"/>
                      <a:gd name="connsiteY201" fmla="*/ 213094 h 839878"/>
                      <a:gd name="connsiteX202" fmla="*/ 707732 w 1037297"/>
                      <a:gd name="connsiteY202" fmla="*/ 216904 h 839878"/>
                      <a:gd name="connsiteX203" fmla="*/ 702017 w 1037297"/>
                      <a:gd name="connsiteY203" fmla="*/ 222619 h 839878"/>
                      <a:gd name="connsiteX204" fmla="*/ 694397 w 1037297"/>
                      <a:gd name="connsiteY204" fmla="*/ 226429 h 839878"/>
                      <a:gd name="connsiteX205" fmla="*/ 652487 w 1037297"/>
                      <a:gd name="connsiteY205" fmla="*/ 255004 h 839878"/>
                      <a:gd name="connsiteX206" fmla="*/ 639152 w 1037297"/>
                      <a:gd name="connsiteY206" fmla="*/ 266434 h 839878"/>
                      <a:gd name="connsiteX207" fmla="*/ 629627 w 1037297"/>
                      <a:gd name="connsiteY207" fmla="*/ 283579 h 839878"/>
                      <a:gd name="connsiteX208" fmla="*/ 604862 w 1037297"/>
                      <a:gd name="connsiteY208" fmla="*/ 289294 h 839878"/>
                      <a:gd name="connsiteX209" fmla="*/ 591527 w 1037297"/>
                      <a:gd name="connsiteY209" fmla="*/ 293104 h 839878"/>
                      <a:gd name="connsiteX210" fmla="*/ 576287 w 1037297"/>
                      <a:gd name="connsiteY210" fmla="*/ 291199 h 839878"/>
                      <a:gd name="connsiteX211" fmla="*/ 564857 w 1037297"/>
                      <a:gd name="connsiteY211" fmla="*/ 287389 h 839878"/>
                      <a:gd name="connsiteX212" fmla="*/ 553427 w 1037297"/>
                      <a:gd name="connsiteY212" fmla="*/ 283579 h 839878"/>
                      <a:gd name="connsiteX213" fmla="*/ 541997 w 1037297"/>
                      <a:gd name="connsiteY213" fmla="*/ 279769 h 839878"/>
                      <a:gd name="connsiteX214" fmla="*/ 536282 w 1037297"/>
                      <a:gd name="connsiteY214" fmla="*/ 277864 h 839878"/>
                      <a:gd name="connsiteX215" fmla="*/ 530567 w 1037297"/>
                      <a:gd name="connsiteY215" fmla="*/ 274054 h 839878"/>
                      <a:gd name="connsiteX216" fmla="*/ 519137 w 1037297"/>
                      <a:gd name="connsiteY216" fmla="*/ 268339 h 839878"/>
                      <a:gd name="connsiteX217" fmla="*/ 511517 w 1037297"/>
                      <a:gd name="connsiteY217" fmla="*/ 256909 h 839878"/>
                      <a:gd name="connsiteX218" fmla="*/ 507707 w 1037297"/>
                      <a:gd name="connsiteY218" fmla="*/ 235954 h 839878"/>
                      <a:gd name="connsiteX219" fmla="*/ 509612 w 1037297"/>
                      <a:gd name="connsiteY219" fmla="*/ 171184 h 839878"/>
                      <a:gd name="connsiteX220" fmla="*/ 508314 w 1037297"/>
                      <a:gd name="connsiteY220" fmla="*/ 73485 h 839878"/>
                      <a:gd name="connsiteX221" fmla="*/ 454116 w 1037297"/>
                      <a:gd name="connsiteY221" fmla="*/ 11248 h 839878"/>
                      <a:gd name="connsiteX222" fmla="*/ 435401 w 1037297"/>
                      <a:gd name="connsiteY222" fmla="*/ 68523 h 839878"/>
                      <a:gd name="connsiteX223" fmla="*/ 427697 w 1037297"/>
                      <a:gd name="connsiteY223" fmla="*/ 137103 h 839878"/>
                      <a:gd name="connsiteX224" fmla="*/ 420077 w 1037297"/>
                      <a:gd name="connsiteY224" fmla="*/ 169279 h 839878"/>
                      <a:gd name="connsiteX225" fmla="*/ 416267 w 1037297"/>
                      <a:gd name="connsiteY225" fmla="*/ 186424 h 839878"/>
                      <a:gd name="connsiteX226" fmla="*/ 420077 w 1037297"/>
                      <a:gd name="connsiteY226" fmla="*/ 207379 h 839878"/>
                      <a:gd name="connsiteX227" fmla="*/ 423887 w 1037297"/>
                      <a:gd name="connsiteY227" fmla="*/ 213094 h 839878"/>
                      <a:gd name="connsiteX228" fmla="*/ 427697 w 1037297"/>
                      <a:gd name="connsiteY228" fmla="*/ 224524 h 839878"/>
                      <a:gd name="connsiteX229" fmla="*/ 425792 w 1037297"/>
                      <a:gd name="connsiteY229" fmla="*/ 251194 h 839878"/>
                      <a:gd name="connsiteX230" fmla="*/ 420077 w 1037297"/>
                      <a:gd name="connsiteY230" fmla="*/ 253099 h 839878"/>
                      <a:gd name="connsiteX231" fmla="*/ 414362 w 1037297"/>
                      <a:gd name="connsiteY231" fmla="*/ 256909 h 839878"/>
                      <a:gd name="connsiteX232" fmla="*/ 423887 w 1037297"/>
                      <a:gd name="connsiteY232"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45832 w 1037297"/>
                      <a:gd name="connsiteY127" fmla="*/ 651244 h 839878"/>
                      <a:gd name="connsiteX128" fmla="*/ 751547 w 1037297"/>
                      <a:gd name="connsiteY128" fmla="*/ 653149 h 839878"/>
                      <a:gd name="connsiteX129" fmla="*/ 780122 w 1037297"/>
                      <a:gd name="connsiteY129" fmla="*/ 656959 h 839878"/>
                      <a:gd name="connsiteX130" fmla="*/ 791552 w 1037297"/>
                      <a:gd name="connsiteY130" fmla="*/ 651244 h 839878"/>
                      <a:gd name="connsiteX131" fmla="*/ 797267 w 1037297"/>
                      <a:gd name="connsiteY131" fmla="*/ 649339 h 839878"/>
                      <a:gd name="connsiteX132" fmla="*/ 804887 w 1037297"/>
                      <a:gd name="connsiteY132" fmla="*/ 632194 h 839878"/>
                      <a:gd name="connsiteX133" fmla="*/ 802982 w 1037297"/>
                      <a:gd name="connsiteY133" fmla="*/ 607429 h 839878"/>
                      <a:gd name="connsiteX134" fmla="*/ 801077 w 1037297"/>
                      <a:gd name="connsiteY134" fmla="*/ 601714 h 839878"/>
                      <a:gd name="connsiteX135" fmla="*/ 799172 w 1037297"/>
                      <a:gd name="connsiteY135" fmla="*/ 594094 h 839878"/>
                      <a:gd name="connsiteX136" fmla="*/ 785837 w 1037297"/>
                      <a:gd name="connsiteY136" fmla="*/ 576949 h 839878"/>
                      <a:gd name="connsiteX137" fmla="*/ 776312 w 1037297"/>
                      <a:gd name="connsiteY137" fmla="*/ 571234 h 839878"/>
                      <a:gd name="connsiteX138" fmla="*/ 650582 w 1037297"/>
                      <a:gd name="connsiteY138" fmla="*/ 479794 h 839878"/>
                      <a:gd name="connsiteX139" fmla="*/ 646772 w 1037297"/>
                      <a:gd name="connsiteY139" fmla="*/ 462649 h 839878"/>
                      <a:gd name="connsiteX140" fmla="*/ 648677 w 1037297"/>
                      <a:gd name="connsiteY140" fmla="*/ 455029 h 839878"/>
                      <a:gd name="connsiteX141" fmla="*/ 652487 w 1037297"/>
                      <a:gd name="connsiteY141" fmla="*/ 437884 h 839878"/>
                      <a:gd name="connsiteX142" fmla="*/ 656297 w 1037297"/>
                      <a:gd name="connsiteY142" fmla="*/ 432169 h 839878"/>
                      <a:gd name="connsiteX143" fmla="*/ 658202 w 1037297"/>
                      <a:gd name="connsiteY143" fmla="*/ 426454 h 839878"/>
                      <a:gd name="connsiteX144" fmla="*/ 663917 w 1037297"/>
                      <a:gd name="connsiteY144" fmla="*/ 424549 h 839878"/>
                      <a:gd name="connsiteX145" fmla="*/ 673442 w 1037297"/>
                      <a:gd name="connsiteY145" fmla="*/ 413119 h 839878"/>
                      <a:gd name="connsiteX146" fmla="*/ 726782 w 1037297"/>
                      <a:gd name="connsiteY146" fmla="*/ 405499 h 839878"/>
                      <a:gd name="connsiteX147" fmla="*/ 844892 w 1037297"/>
                      <a:gd name="connsiteY147" fmla="*/ 407404 h 839878"/>
                      <a:gd name="connsiteX148" fmla="*/ 873467 w 1037297"/>
                      <a:gd name="connsiteY148" fmla="*/ 409309 h 839878"/>
                      <a:gd name="connsiteX149" fmla="*/ 902042 w 1037297"/>
                      <a:gd name="connsiteY149" fmla="*/ 415024 h 839878"/>
                      <a:gd name="connsiteX150" fmla="*/ 924902 w 1037297"/>
                      <a:gd name="connsiteY150" fmla="*/ 418834 h 839878"/>
                      <a:gd name="connsiteX151" fmla="*/ 953477 w 1037297"/>
                      <a:gd name="connsiteY151" fmla="*/ 424549 h 839878"/>
                      <a:gd name="connsiteX152" fmla="*/ 959192 w 1037297"/>
                      <a:gd name="connsiteY152" fmla="*/ 424549 h 839878"/>
                      <a:gd name="connsiteX153" fmla="*/ 1004912 w 1037297"/>
                      <a:gd name="connsiteY153" fmla="*/ 422644 h 839878"/>
                      <a:gd name="connsiteX154" fmla="*/ 1033487 w 1037297"/>
                      <a:gd name="connsiteY154" fmla="*/ 415024 h 839878"/>
                      <a:gd name="connsiteX155" fmla="*/ 1037297 w 1037297"/>
                      <a:gd name="connsiteY155" fmla="*/ 409309 h 839878"/>
                      <a:gd name="connsiteX156" fmla="*/ 1035392 w 1037297"/>
                      <a:gd name="connsiteY156" fmla="*/ 390259 h 839878"/>
                      <a:gd name="connsiteX157" fmla="*/ 1029677 w 1037297"/>
                      <a:gd name="connsiteY157" fmla="*/ 386449 h 839878"/>
                      <a:gd name="connsiteX158" fmla="*/ 1014437 w 1037297"/>
                      <a:gd name="connsiteY158" fmla="*/ 384544 h 839878"/>
                      <a:gd name="connsiteX159" fmla="*/ 1008722 w 1037297"/>
                      <a:gd name="connsiteY159" fmla="*/ 382639 h 839878"/>
                      <a:gd name="connsiteX160" fmla="*/ 1001102 w 1037297"/>
                      <a:gd name="connsiteY160" fmla="*/ 380734 h 839878"/>
                      <a:gd name="connsiteX161" fmla="*/ 989672 w 1037297"/>
                      <a:gd name="connsiteY161" fmla="*/ 373114 h 839878"/>
                      <a:gd name="connsiteX162" fmla="*/ 978242 w 1037297"/>
                      <a:gd name="connsiteY162" fmla="*/ 369304 h 839878"/>
                      <a:gd name="connsiteX163" fmla="*/ 972527 w 1037297"/>
                      <a:gd name="connsiteY163" fmla="*/ 367399 h 839878"/>
                      <a:gd name="connsiteX164" fmla="*/ 964907 w 1037297"/>
                      <a:gd name="connsiteY164" fmla="*/ 365494 h 839878"/>
                      <a:gd name="connsiteX165" fmla="*/ 959192 w 1037297"/>
                      <a:gd name="connsiteY165" fmla="*/ 363589 h 839878"/>
                      <a:gd name="connsiteX166" fmla="*/ 938237 w 1037297"/>
                      <a:gd name="connsiteY166" fmla="*/ 357874 h 839878"/>
                      <a:gd name="connsiteX167" fmla="*/ 932522 w 1037297"/>
                      <a:gd name="connsiteY167" fmla="*/ 355969 h 839878"/>
                      <a:gd name="connsiteX168" fmla="*/ 827747 w 1037297"/>
                      <a:gd name="connsiteY168" fmla="*/ 357874 h 839878"/>
                      <a:gd name="connsiteX169" fmla="*/ 822032 w 1037297"/>
                      <a:gd name="connsiteY169" fmla="*/ 359779 h 839878"/>
                      <a:gd name="connsiteX170" fmla="*/ 732497 w 1037297"/>
                      <a:gd name="connsiteY170" fmla="*/ 361684 h 839878"/>
                      <a:gd name="connsiteX171" fmla="*/ 719162 w 1037297"/>
                      <a:gd name="connsiteY171" fmla="*/ 365494 h 839878"/>
                      <a:gd name="connsiteX172" fmla="*/ 698207 w 1037297"/>
                      <a:gd name="connsiteY172" fmla="*/ 367399 h 839878"/>
                      <a:gd name="connsiteX173" fmla="*/ 671537 w 1037297"/>
                      <a:gd name="connsiteY173" fmla="*/ 369304 h 839878"/>
                      <a:gd name="connsiteX174" fmla="*/ 671537 w 1037297"/>
                      <a:gd name="connsiteY174" fmla="*/ 369304 h 839878"/>
                      <a:gd name="connsiteX175" fmla="*/ 648677 w 1037297"/>
                      <a:gd name="connsiteY175" fmla="*/ 373114 h 839878"/>
                      <a:gd name="connsiteX176" fmla="*/ 644867 w 1037297"/>
                      <a:gd name="connsiteY176" fmla="*/ 361684 h 839878"/>
                      <a:gd name="connsiteX177" fmla="*/ 642962 w 1037297"/>
                      <a:gd name="connsiteY177" fmla="*/ 355969 h 839878"/>
                      <a:gd name="connsiteX178" fmla="*/ 644867 w 1037297"/>
                      <a:gd name="connsiteY178" fmla="*/ 338824 h 839878"/>
                      <a:gd name="connsiteX179" fmla="*/ 646772 w 1037297"/>
                      <a:gd name="connsiteY179" fmla="*/ 333109 h 839878"/>
                      <a:gd name="connsiteX180" fmla="*/ 663917 w 1037297"/>
                      <a:gd name="connsiteY180" fmla="*/ 323584 h 839878"/>
                      <a:gd name="connsiteX181" fmla="*/ 675347 w 1037297"/>
                      <a:gd name="connsiteY181" fmla="*/ 315964 h 839878"/>
                      <a:gd name="connsiteX182" fmla="*/ 677252 w 1037297"/>
                      <a:gd name="connsiteY182" fmla="*/ 310249 h 839878"/>
                      <a:gd name="connsiteX183" fmla="*/ 682967 w 1037297"/>
                      <a:gd name="connsiteY183" fmla="*/ 308344 h 839878"/>
                      <a:gd name="connsiteX184" fmla="*/ 688682 w 1037297"/>
                      <a:gd name="connsiteY184" fmla="*/ 304534 h 839878"/>
                      <a:gd name="connsiteX185" fmla="*/ 698207 w 1037297"/>
                      <a:gd name="connsiteY185" fmla="*/ 295009 h 839878"/>
                      <a:gd name="connsiteX186" fmla="*/ 707732 w 1037297"/>
                      <a:gd name="connsiteY186" fmla="*/ 283579 h 839878"/>
                      <a:gd name="connsiteX187" fmla="*/ 719162 w 1037297"/>
                      <a:gd name="connsiteY187" fmla="*/ 275959 h 839878"/>
                      <a:gd name="connsiteX188" fmla="*/ 734402 w 1037297"/>
                      <a:gd name="connsiteY188" fmla="*/ 262624 h 839878"/>
                      <a:gd name="connsiteX189" fmla="*/ 743927 w 1037297"/>
                      <a:gd name="connsiteY189" fmla="*/ 251194 h 839878"/>
                      <a:gd name="connsiteX190" fmla="*/ 755357 w 1037297"/>
                      <a:gd name="connsiteY190" fmla="*/ 241669 h 839878"/>
                      <a:gd name="connsiteX191" fmla="*/ 761072 w 1037297"/>
                      <a:gd name="connsiteY191" fmla="*/ 230239 h 839878"/>
                      <a:gd name="connsiteX192" fmla="*/ 762977 w 1037297"/>
                      <a:gd name="connsiteY192" fmla="*/ 224524 h 839878"/>
                      <a:gd name="connsiteX193" fmla="*/ 768692 w 1037297"/>
                      <a:gd name="connsiteY193" fmla="*/ 213094 h 839878"/>
                      <a:gd name="connsiteX194" fmla="*/ 766787 w 1037297"/>
                      <a:gd name="connsiteY194" fmla="*/ 197854 h 839878"/>
                      <a:gd name="connsiteX195" fmla="*/ 761072 w 1037297"/>
                      <a:gd name="connsiteY195" fmla="*/ 195949 h 839878"/>
                      <a:gd name="connsiteX196" fmla="*/ 740117 w 1037297"/>
                      <a:gd name="connsiteY196" fmla="*/ 197854 h 839878"/>
                      <a:gd name="connsiteX197" fmla="*/ 734402 w 1037297"/>
                      <a:gd name="connsiteY197" fmla="*/ 201664 h 839878"/>
                      <a:gd name="connsiteX198" fmla="*/ 722972 w 1037297"/>
                      <a:gd name="connsiteY198" fmla="*/ 205474 h 839878"/>
                      <a:gd name="connsiteX199" fmla="*/ 719162 w 1037297"/>
                      <a:gd name="connsiteY199" fmla="*/ 211189 h 839878"/>
                      <a:gd name="connsiteX200" fmla="*/ 713447 w 1037297"/>
                      <a:gd name="connsiteY200" fmla="*/ 213094 h 839878"/>
                      <a:gd name="connsiteX201" fmla="*/ 707732 w 1037297"/>
                      <a:gd name="connsiteY201" fmla="*/ 216904 h 839878"/>
                      <a:gd name="connsiteX202" fmla="*/ 702017 w 1037297"/>
                      <a:gd name="connsiteY202" fmla="*/ 222619 h 839878"/>
                      <a:gd name="connsiteX203" fmla="*/ 694397 w 1037297"/>
                      <a:gd name="connsiteY203" fmla="*/ 226429 h 839878"/>
                      <a:gd name="connsiteX204" fmla="*/ 652487 w 1037297"/>
                      <a:gd name="connsiteY204" fmla="*/ 255004 h 839878"/>
                      <a:gd name="connsiteX205" fmla="*/ 639152 w 1037297"/>
                      <a:gd name="connsiteY205" fmla="*/ 266434 h 839878"/>
                      <a:gd name="connsiteX206" fmla="*/ 629627 w 1037297"/>
                      <a:gd name="connsiteY206" fmla="*/ 283579 h 839878"/>
                      <a:gd name="connsiteX207" fmla="*/ 604862 w 1037297"/>
                      <a:gd name="connsiteY207" fmla="*/ 289294 h 839878"/>
                      <a:gd name="connsiteX208" fmla="*/ 591527 w 1037297"/>
                      <a:gd name="connsiteY208" fmla="*/ 293104 h 839878"/>
                      <a:gd name="connsiteX209" fmla="*/ 576287 w 1037297"/>
                      <a:gd name="connsiteY209" fmla="*/ 291199 h 839878"/>
                      <a:gd name="connsiteX210" fmla="*/ 564857 w 1037297"/>
                      <a:gd name="connsiteY210" fmla="*/ 287389 h 839878"/>
                      <a:gd name="connsiteX211" fmla="*/ 553427 w 1037297"/>
                      <a:gd name="connsiteY211" fmla="*/ 283579 h 839878"/>
                      <a:gd name="connsiteX212" fmla="*/ 541997 w 1037297"/>
                      <a:gd name="connsiteY212" fmla="*/ 279769 h 839878"/>
                      <a:gd name="connsiteX213" fmla="*/ 536282 w 1037297"/>
                      <a:gd name="connsiteY213" fmla="*/ 277864 h 839878"/>
                      <a:gd name="connsiteX214" fmla="*/ 530567 w 1037297"/>
                      <a:gd name="connsiteY214" fmla="*/ 274054 h 839878"/>
                      <a:gd name="connsiteX215" fmla="*/ 519137 w 1037297"/>
                      <a:gd name="connsiteY215" fmla="*/ 268339 h 839878"/>
                      <a:gd name="connsiteX216" fmla="*/ 511517 w 1037297"/>
                      <a:gd name="connsiteY216" fmla="*/ 256909 h 839878"/>
                      <a:gd name="connsiteX217" fmla="*/ 507707 w 1037297"/>
                      <a:gd name="connsiteY217" fmla="*/ 235954 h 839878"/>
                      <a:gd name="connsiteX218" fmla="*/ 509612 w 1037297"/>
                      <a:gd name="connsiteY218" fmla="*/ 171184 h 839878"/>
                      <a:gd name="connsiteX219" fmla="*/ 508314 w 1037297"/>
                      <a:gd name="connsiteY219" fmla="*/ 73485 h 839878"/>
                      <a:gd name="connsiteX220" fmla="*/ 454116 w 1037297"/>
                      <a:gd name="connsiteY220" fmla="*/ 11248 h 839878"/>
                      <a:gd name="connsiteX221" fmla="*/ 435401 w 1037297"/>
                      <a:gd name="connsiteY221" fmla="*/ 68523 h 839878"/>
                      <a:gd name="connsiteX222" fmla="*/ 427697 w 1037297"/>
                      <a:gd name="connsiteY222" fmla="*/ 137103 h 839878"/>
                      <a:gd name="connsiteX223" fmla="*/ 420077 w 1037297"/>
                      <a:gd name="connsiteY223" fmla="*/ 169279 h 839878"/>
                      <a:gd name="connsiteX224" fmla="*/ 416267 w 1037297"/>
                      <a:gd name="connsiteY224" fmla="*/ 186424 h 839878"/>
                      <a:gd name="connsiteX225" fmla="*/ 420077 w 1037297"/>
                      <a:gd name="connsiteY225" fmla="*/ 207379 h 839878"/>
                      <a:gd name="connsiteX226" fmla="*/ 423887 w 1037297"/>
                      <a:gd name="connsiteY226" fmla="*/ 213094 h 839878"/>
                      <a:gd name="connsiteX227" fmla="*/ 427697 w 1037297"/>
                      <a:gd name="connsiteY227" fmla="*/ 224524 h 839878"/>
                      <a:gd name="connsiteX228" fmla="*/ 425792 w 1037297"/>
                      <a:gd name="connsiteY228" fmla="*/ 251194 h 839878"/>
                      <a:gd name="connsiteX229" fmla="*/ 420077 w 1037297"/>
                      <a:gd name="connsiteY229" fmla="*/ 253099 h 839878"/>
                      <a:gd name="connsiteX230" fmla="*/ 414362 w 1037297"/>
                      <a:gd name="connsiteY230" fmla="*/ 256909 h 839878"/>
                      <a:gd name="connsiteX231" fmla="*/ 423887 w 1037297"/>
                      <a:gd name="connsiteY231"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45832 w 1037297"/>
                      <a:gd name="connsiteY127" fmla="*/ 651244 h 839878"/>
                      <a:gd name="connsiteX128" fmla="*/ 780122 w 1037297"/>
                      <a:gd name="connsiteY128" fmla="*/ 656959 h 839878"/>
                      <a:gd name="connsiteX129" fmla="*/ 791552 w 1037297"/>
                      <a:gd name="connsiteY129" fmla="*/ 651244 h 839878"/>
                      <a:gd name="connsiteX130" fmla="*/ 797267 w 1037297"/>
                      <a:gd name="connsiteY130" fmla="*/ 649339 h 839878"/>
                      <a:gd name="connsiteX131" fmla="*/ 804887 w 1037297"/>
                      <a:gd name="connsiteY131" fmla="*/ 632194 h 839878"/>
                      <a:gd name="connsiteX132" fmla="*/ 802982 w 1037297"/>
                      <a:gd name="connsiteY132" fmla="*/ 607429 h 839878"/>
                      <a:gd name="connsiteX133" fmla="*/ 801077 w 1037297"/>
                      <a:gd name="connsiteY133" fmla="*/ 601714 h 839878"/>
                      <a:gd name="connsiteX134" fmla="*/ 799172 w 1037297"/>
                      <a:gd name="connsiteY134" fmla="*/ 594094 h 839878"/>
                      <a:gd name="connsiteX135" fmla="*/ 785837 w 1037297"/>
                      <a:gd name="connsiteY135" fmla="*/ 576949 h 839878"/>
                      <a:gd name="connsiteX136" fmla="*/ 776312 w 1037297"/>
                      <a:gd name="connsiteY136" fmla="*/ 571234 h 839878"/>
                      <a:gd name="connsiteX137" fmla="*/ 650582 w 1037297"/>
                      <a:gd name="connsiteY137" fmla="*/ 479794 h 839878"/>
                      <a:gd name="connsiteX138" fmla="*/ 646772 w 1037297"/>
                      <a:gd name="connsiteY138" fmla="*/ 462649 h 839878"/>
                      <a:gd name="connsiteX139" fmla="*/ 648677 w 1037297"/>
                      <a:gd name="connsiteY139" fmla="*/ 455029 h 839878"/>
                      <a:gd name="connsiteX140" fmla="*/ 652487 w 1037297"/>
                      <a:gd name="connsiteY140" fmla="*/ 437884 h 839878"/>
                      <a:gd name="connsiteX141" fmla="*/ 656297 w 1037297"/>
                      <a:gd name="connsiteY141" fmla="*/ 432169 h 839878"/>
                      <a:gd name="connsiteX142" fmla="*/ 658202 w 1037297"/>
                      <a:gd name="connsiteY142" fmla="*/ 426454 h 839878"/>
                      <a:gd name="connsiteX143" fmla="*/ 663917 w 1037297"/>
                      <a:gd name="connsiteY143" fmla="*/ 424549 h 839878"/>
                      <a:gd name="connsiteX144" fmla="*/ 673442 w 1037297"/>
                      <a:gd name="connsiteY144" fmla="*/ 413119 h 839878"/>
                      <a:gd name="connsiteX145" fmla="*/ 726782 w 1037297"/>
                      <a:gd name="connsiteY145" fmla="*/ 405499 h 839878"/>
                      <a:gd name="connsiteX146" fmla="*/ 844892 w 1037297"/>
                      <a:gd name="connsiteY146" fmla="*/ 407404 h 839878"/>
                      <a:gd name="connsiteX147" fmla="*/ 873467 w 1037297"/>
                      <a:gd name="connsiteY147" fmla="*/ 409309 h 839878"/>
                      <a:gd name="connsiteX148" fmla="*/ 902042 w 1037297"/>
                      <a:gd name="connsiteY148" fmla="*/ 415024 h 839878"/>
                      <a:gd name="connsiteX149" fmla="*/ 924902 w 1037297"/>
                      <a:gd name="connsiteY149" fmla="*/ 418834 h 839878"/>
                      <a:gd name="connsiteX150" fmla="*/ 953477 w 1037297"/>
                      <a:gd name="connsiteY150" fmla="*/ 424549 h 839878"/>
                      <a:gd name="connsiteX151" fmla="*/ 959192 w 1037297"/>
                      <a:gd name="connsiteY151" fmla="*/ 424549 h 839878"/>
                      <a:gd name="connsiteX152" fmla="*/ 1004912 w 1037297"/>
                      <a:gd name="connsiteY152" fmla="*/ 422644 h 839878"/>
                      <a:gd name="connsiteX153" fmla="*/ 1033487 w 1037297"/>
                      <a:gd name="connsiteY153" fmla="*/ 415024 h 839878"/>
                      <a:gd name="connsiteX154" fmla="*/ 1037297 w 1037297"/>
                      <a:gd name="connsiteY154" fmla="*/ 409309 h 839878"/>
                      <a:gd name="connsiteX155" fmla="*/ 1035392 w 1037297"/>
                      <a:gd name="connsiteY155" fmla="*/ 390259 h 839878"/>
                      <a:gd name="connsiteX156" fmla="*/ 1029677 w 1037297"/>
                      <a:gd name="connsiteY156" fmla="*/ 386449 h 839878"/>
                      <a:gd name="connsiteX157" fmla="*/ 1014437 w 1037297"/>
                      <a:gd name="connsiteY157" fmla="*/ 384544 h 839878"/>
                      <a:gd name="connsiteX158" fmla="*/ 1008722 w 1037297"/>
                      <a:gd name="connsiteY158" fmla="*/ 382639 h 839878"/>
                      <a:gd name="connsiteX159" fmla="*/ 1001102 w 1037297"/>
                      <a:gd name="connsiteY159" fmla="*/ 380734 h 839878"/>
                      <a:gd name="connsiteX160" fmla="*/ 989672 w 1037297"/>
                      <a:gd name="connsiteY160" fmla="*/ 373114 h 839878"/>
                      <a:gd name="connsiteX161" fmla="*/ 978242 w 1037297"/>
                      <a:gd name="connsiteY161" fmla="*/ 369304 h 839878"/>
                      <a:gd name="connsiteX162" fmla="*/ 972527 w 1037297"/>
                      <a:gd name="connsiteY162" fmla="*/ 367399 h 839878"/>
                      <a:gd name="connsiteX163" fmla="*/ 964907 w 1037297"/>
                      <a:gd name="connsiteY163" fmla="*/ 365494 h 839878"/>
                      <a:gd name="connsiteX164" fmla="*/ 959192 w 1037297"/>
                      <a:gd name="connsiteY164" fmla="*/ 363589 h 839878"/>
                      <a:gd name="connsiteX165" fmla="*/ 938237 w 1037297"/>
                      <a:gd name="connsiteY165" fmla="*/ 357874 h 839878"/>
                      <a:gd name="connsiteX166" fmla="*/ 932522 w 1037297"/>
                      <a:gd name="connsiteY166" fmla="*/ 355969 h 839878"/>
                      <a:gd name="connsiteX167" fmla="*/ 827747 w 1037297"/>
                      <a:gd name="connsiteY167" fmla="*/ 357874 h 839878"/>
                      <a:gd name="connsiteX168" fmla="*/ 822032 w 1037297"/>
                      <a:gd name="connsiteY168" fmla="*/ 359779 h 839878"/>
                      <a:gd name="connsiteX169" fmla="*/ 732497 w 1037297"/>
                      <a:gd name="connsiteY169" fmla="*/ 361684 h 839878"/>
                      <a:gd name="connsiteX170" fmla="*/ 719162 w 1037297"/>
                      <a:gd name="connsiteY170" fmla="*/ 365494 h 839878"/>
                      <a:gd name="connsiteX171" fmla="*/ 698207 w 1037297"/>
                      <a:gd name="connsiteY171" fmla="*/ 367399 h 839878"/>
                      <a:gd name="connsiteX172" fmla="*/ 671537 w 1037297"/>
                      <a:gd name="connsiteY172" fmla="*/ 369304 h 839878"/>
                      <a:gd name="connsiteX173" fmla="*/ 671537 w 1037297"/>
                      <a:gd name="connsiteY173" fmla="*/ 369304 h 839878"/>
                      <a:gd name="connsiteX174" fmla="*/ 648677 w 1037297"/>
                      <a:gd name="connsiteY174" fmla="*/ 373114 h 839878"/>
                      <a:gd name="connsiteX175" fmla="*/ 644867 w 1037297"/>
                      <a:gd name="connsiteY175" fmla="*/ 361684 h 839878"/>
                      <a:gd name="connsiteX176" fmla="*/ 642962 w 1037297"/>
                      <a:gd name="connsiteY176" fmla="*/ 355969 h 839878"/>
                      <a:gd name="connsiteX177" fmla="*/ 644867 w 1037297"/>
                      <a:gd name="connsiteY177" fmla="*/ 338824 h 839878"/>
                      <a:gd name="connsiteX178" fmla="*/ 646772 w 1037297"/>
                      <a:gd name="connsiteY178" fmla="*/ 333109 h 839878"/>
                      <a:gd name="connsiteX179" fmla="*/ 663917 w 1037297"/>
                      <a:gd name="connsiteY179" fmla="*/ 323584 h 839878"/>
                      <a:gd name="connsiteX180" fmla="*/ 675347 w 1037297"/>
                      <a:gd name="connsiteY180" fmla="*/ 315964 h 839878"/>
                      <a:gd name="connsiteX181" fmla="*/ 677252 w 1037297"/>
                      <a:gd name="connsiteY181" fmla="*/ 310249 h 839878"/>
                      <a:gd name="connsiteX182" fmla="*/ 682967 w 1037297"/>
                      <a:gd name="connsiteY182" fmla="*/ 308344 h 839878"/>
                      <a:gd name="connsiteX183" fmla="*/ 688682 w 1037297"/>
                      <a:gd name="connsiteY183" fmla="*/ 304534 h 839878"/>
                      <a:gd name="connsiteX184" fmla="*/ 698207 w 1037297"/>
                      <a:gd name="connsiteY184" fmla="*/ 295009 h 839878"/>
                      <a:gd name="connsiteX185" fmla="*/ 707732 w 1037297"/>
                      <a:gd name="connsiteY185" fmla="*/ 283579 h 839878"/>
                      <a:gd name="connsiteX186" fmla="*/ 719162 w 1037297"/>
                      <a:gd name="connsiteY186" fmla="*/ 275959 h 839878"/>
                      <a:gd name="connsiteX187" fmla="*/ 734402 w 1037297"/>
                      <a:gd name="connsiteY187" fmla="*/ 262624 h 839878"/>
                      <a:gd name="connsiteX188" fmla="*/ 743927 w 1037297"/>
                      <a:gd name="connsiteY188" fmla="*/ 251194 h 839878"/>
                      <a:gd name="connsiteX189" fmla="*/ 755357 w 1037297"/>
                      <a:gd name="connsiteY189" fmla="*/ 241669 h 839878"/>
                      <a:gd name="connsiteX190" fmla="*/ 761072 w 1037297"/>
                      <a:gd name="connsiteY190" fmla="*/ 230239 h 839878"/>
                      <a:gd name="connsiteX191" fmla="*/ 762977 w 1037297"/>
                      <a:gd name="connsiteY191" fmla="*/ 224524 h 839878"/>
                      <a:gd name="connsiteX192" fmla="*/ 768692 w 1037297"/>
                      <a:gd name="connsiteY192" fmla="*/ 213094 h 839878"/>
                      <a:gd name="connsiteX193" fmla="*/ 766787 w 1037297"/>
                      <a:gd name="connsiteY193" fmla="*/ 197854 h 839878"/>
                      <a:gd name="connsiteX194" fmla="*/ 761072 w 1037297"/>
                      <a:gd name="connsiteY194" fmla="*/ 195949 h 839878"/>
                      <a:gd name="connsiteX195" fmla="*/ 740117 w 1037297"/>
                      <a:gd name="connsiteY195" fmla="*/ 197854 h 839878"/>
                      <a:gd name="connsiteX196" fmla="*/ 734402 w 1037297"/>
                      <a:gd name="connsiteY196" fmla="*/ 201664 h 839878"/>
                      <a:gd name="connsiteX197" fmla="*/ 722972 w 1037297"/>
                      <a:gd name="connsiteY197" fmla="*/ 205474 h 839878"/>
                      <a:gd name="connsiteX198" fmla="*/ 719162 w 1037297"/>
                      <a:gd name="connsiteY198" fmla="*/ 211189 h 839878"/>
                      <a:gd name="connsiteX199" fmla="*/ 713447 w 1037297"/>
                      <a:gd name="connsiteY199" fmla="*/ 213094 h 839878"/>
                      <a:gd name="connsiteX200" fmla="*/ 707732 w 1037297"/>
                      <a:gd name="connsiteY200" fmla="*/ 216904 h 839878"/>
                      <a:gd name="connsiteX201" fmla="*/ 702017 w 1037297"/>
                      <a:gd name="connsiteY201" fmla="*/ 222619 h 839878"/>
                      <a:gd name="connsiteX202" fmla="*/ 694397 w 1037297"/>
                      <a:gd name="connsiteY202" fmla="*/ 226429 h 839878"/>
                      <a:gd name="connsiteX203" fmla="*/ 652487 w 1037297"/>
                      <a:gd name="connsiteY203" fmla="*/ 255004 h 839878"/>
                      <a:gd name="connsiteX204" fmla="*/ 639152 w 1037297"/>
                      <a:gd name="connsiteY204" fmla="*/ 266434 h 839878"/>
                      <a:gd name="connsiteX205" fmla="*/ 629627 w 1037297"/>
                      <a:gd name="connsiteY205" fmla="*/ 283579 h 839878"/>
                      <a:gd name="connsiteX206" fmla="*/ 604862 w 1037297"/>
                      <a:gd name="connsiteY206" fmla="*/ 289294 h 839878"/>
                      <a:gd name="connsiteX207" fmla="*/ 591527 w 1037297"/>
                      <a:gd name="connsiteY207" fmla="*/ 293104 h 839878"/>
                      <a:gd name="connsiteX208" fmla="*/ 576287 w 1037297"/>
                      <a:gd name="connsiteY208" fmla="*/ 291199 h 839878"/>
                      <a:gd name="connsiteX209" fmla="*/ 564857 w 1037297"/>
                      <a:gd name="connsiteY209" fmla="*/ 287389 h 839878"/>
                      <a:gd name="connsiteX210" fmla="*/ 553427 w 1037297"/>
                      <a:gd name="connsiteY210" fmla="*/ 283579 h 839878"/>
                      <a:gd name="connsiteX211" fmla="*/ 541997 w 1037297"/>
                      <a:gd name="connsiteY211" fmla="*/ 279769 h 839878"/>
                      <a:gd name="connsiteX212" fmla="*/ 536282 w 1037297"/>
                      <a:gd name="connsiteY212" fmla="*/ 277864 h 839878"/>
                      <a:gd name="connsiteX213" fmla="*/ 530567 w 1037297"/>
                      <a:gd name="connsiteY213" fmla="*/ 274054 h 839878"/>
                      <a:gd name="connsiteX214" fmla="*/ 519137 w 1037297"/>
                      <a:gd name="connsiteY214" fmla="*/ 268339 h 839878"/>
                      <a:gd name="connsiteX215" fmla="*/ 511517 w 1037297"/>
                      <a:gd name="connsiteY215" fmla="*/ 256909 h 839878"/>
                      <a:gd name="connsiteX216" fmla="*/ 507707 w 1037297"/>
                      <a:gd name="connsiteY216" fmla="*/ 235954 h 839878"/>
                      <a:gd name="connsiteX217" fmla="*/ 509612 w 1037297"/>
                      <a:gd name="connsiteY217" fmla="*/ 171184 h 839878"/>
                      <a:gd name="connsiteX218" fmla="*/ 508314 w 1037297"/>
                      <a:gd name="connsiteY218" fmla="*/ 73485 h 839878"/>
                      <a:gd name="connsiteX219" fmla="*/ 454116 w 1037297"/>
                      <a:gd name="connsiteY219" fmla="*/ 11248 h 839878"/>
                      <a:gd name="connsiteX220" fmla="*/ 435401 w 1037297"/>
                      <a:gd name="connsiteY220" fmla="*/ 68523 h 839878"/>
                      <a:gd name="connsiteX221" fmla="*/ 427697 w 1037297"/>
                      <a:gd name="connsiteY221" fmla="*/ 137103 h 839878"/>
                      <a:gd name="connsiteX222" fmla="*/ 420077 w 1037297"/>
                      <a:gd name="connsiteY222" fmla="*/ 169279 h 839878"/>
                      <a:gd name="connsiteX223" fmla="*/ 416267 w 1037297"/>
                      <a:gd name="connsiteY223" fmla="*/ 186424 h 839878"/>
                      <a:gd name="connsiteX224" fmla="*/ 420077 w 1037297"/>
                      <a:gd name="connsiteY224" fmla="*/ 207379 h 839878"/>
                      <a:gd name="connsiteX225" fmla="*/ 423887 w 1037297"/>
                      <a:gd name="connsiteY225" fmla="*/ 213094 h 839878"/>
                      <a:gd name="connsiteX226" fmla="*/ 427697 w 1037297"/>
                      <a:gd name="connsiteY226" fmla="*/ 224524 h 839878"/>
                      <a:gd name="connsiteX227" fmla="*/ 425792 w 1037297"/>
                      <a:gd name="connsiteY227" fmla="*/ 251194 h 839878"/>
                      <a:gd name="connsiteX228" fmla="*/ 420077 w 1037297"/>
                      <a:gd name="connsiteY228" fmla="*/ 253099 h 839878"/>
                      <a:gd name="connsiteX229" fmla="*/ 414362 w 1037297"/>
                      <a:gd name="connsiteY229" fmla="*/ 256909 h 839878"/>
                      <a:gd name="connsiteX230" fmla="*/ 423887 w 1037297"/>
                      <a:gd name="connsiteY230"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80122 w 1037297"/>
                      <a:gd name="connsiteY127" fmla="*/ 656959 h 839878"/>
                      <a:gd name="connsiteX128" fmla="*/ 791552 w 1037297"/>
                      <a:gd name="connsiteY128" fmla="*/ 651244 h 839878"/>
                      <a:gd name="connsiteX129" fmla="*/ 797267 w 1037297"/>
                      <a:gd name="connsiteY129" fmla="*/ 649339 h 839878"/>
                      <a:gd name="connsiteX130" fmla="*/ 804887 w 1037297"/>
                      <a:gd name="connsiteY130" fmla="*/ 632194 h 839878"/>
                      <a:gd name="connsiteX131" fmla="*/ 802982 w 1037297"/>
                      <a:gd name="connsiteY131" fmla="*/ 607429 h 839878"/>
                      <a:gd name="connsiteX132" fmla="*/ 801077 w 1037297"/>
                      <a:gd name="connsiteY132" fmla="*/ 601714 h 839878"/>
                      <a:gd name="connsiteX133" fmla="*/ 799172 w 1037297"/>
                      <a:gd name="connsiteY133" fmla="*/ 594094 h 839878"/>
                      <a:gd name="connsiteX134" fmla="*/ 785837 w 1037297"/>
                      <a:gd name="connsiteY134" fmla="*/ 576949 h 839878"/>
                      <a:gd name="connsiteX135" fmla="*/ 776312 w 1037297"/>
                      <a:gd name="connsiteY135" fmla="*/ 571234 h 839878"/>
                      <a:gd name="connsiteX136" fmla="*/ 650582 w 1037297"/>
                      <a:gd name="connsiteY136" fmla="*/ 479794 h 839878"/>
                      <a:gd name="connsiteX137" fmla="*/ 646772 w 1037297"/>
                      <a:gd name="connsiteY137" fmla="*/ 462649 h 839878"/>
                      <a:gd name="connsiteX138" fmla="*/ 648677 w 1037297"/>
                      <a:gd name="connsiteY138" fmla="*/ 455029 h 839878"/>
                      <a:gd name="connsiteX139" fmla="*/ 652487 w 1037297"/>
                      <a:gd name="connsiteY139" fmla="*/ 437884 h 839878"/>
                      <a:gd name="connsiteX140" fmla="*/ 656297 w 1037297"/>
                      <a:gd name="connsiteY140" fmla="*/ 432169 h 839878"/>
                      <a:gd name="connsiteX141" fmla="*/ 658202 w 1037297"/>
                      <a:gd name="connsiteY141" fmla="*/ 426454 h 839878"/>
                      <a:gd name="connsiteX142" fmla="*/ 663917 w 1037297"/>
                      <a:gd name="connsiteY142" fmla="*/ 424549 h 839878"/>
                      <a:gd name="connsiteX143" fmla="*/ 673442 w 1037297"/>
                      <a:gd name="connsiteY143" fmla="*/ 413119 h 839878"/>
                      <a:gd name="connsiteX144" fmla="*/ 726782 w 1037297"/>
                      <a:gd name="connsiteY144" fmla="*/ 405499 h 839878"/>
                      <a:gd name="connsiteX145" fmla="*/ 844892 w 1037297"/>
                      <a:gd name="connsiteY145" fmla="*/ 407404 h 839878"/>
                      <a:gd name="connsiteX146" fmla="*/ 873467 w 1037297"/>
                      <a:gd name="connsiteY146" fmla="*/ 409309 h 839878"/>
                      <a:gd name="connsiteX147" fmla="*/ 902042 w 1037297"/>
                      <a:gd name="connsiteY147" fmla="*/ 415024 h 839878"/>
                      <a:gd name="connsiteX148" fmla="*/ 924902 w 1037297"/>
                      <a:gd name="connsiteY148" fmla="*/ 418834 h 839878"/>
                      <a:gd name="connsiteX149" fmla="*/ 953477 w 1037297"/>
                      <a:gd name="connsiteY149" fmla="*/ 424549 h 839878"/>
                      <a:gd name="connsiteX150" fmla="*/ 959192 w 1037297"/>
                      <a:gd name="connsiteY150" fmla="*/ 424549 h 839878"/>
                      <a:gd name="connsiteX151" fmla="*/ 1004912 w 1037297"/>
                      <a:gd name="connsiteY151" fmla="*/ 422644 h 839878"/>
                      <a:gd name="connsiteX152" fmla="*/ 1033487 w 1037297"/>
                      <a:gd name="connsiteY152" fmla="*/ 415024 h 839878"/>
                      <a:gd name="connsiteX153" fmla="*/ 1037297 w 1037297"/>
                      <a:gd name="connsiteY153" fmla="*/ 409309 h 839878"/>
                      <a:gd name="connsiteX154" fmla="*/ 1035392 w 1037297"/>
                      <a:gd name="connsiteY154" fmla="*/ 390259 h 839878"/>
                      <a:gd name="connsiteX155" fmla="*/ 1029677 w 1037297"/>
                      <a:gd name="connsiteY155" fmla="*/ 386449 h 839878"/>
                      <a:gd name="connsiteX156" fmla="*/ 1014437 w 1037297"/>
                      <a:gd name="connsiteY156" fmla="*/ 384544 h 839878"/>
                      <a:gd name="connsiteX157" fmla="*/ 1008722 w 1037297"/>
                      <a:gd name="connsiteY157" fmla="*/ 382639 h 839878"/>
                      <a:gd name="connsiteX158" fmla="*/ 1001102 w 1037297"/>
                      <a:gd name="connsiteY158" fmla="*/ 380734 h 839878"/>
                      <a:gd name="connsiteX159" fmla="*/ 989672 w 1037297"/>
                      <a:gd name="connsiteY159" fmla="*/ 373114 h 839878"/>
                      <a:gd name="connsiteX160" fmla="*/ 978242 w 1037297"/>
                      <a:gd name="connsiteY160" fmla="*/ 369304 h 839878"/>
                      <a:gd name="connsiteX161" fmla="*/ 972527 w 1037297"/>
                      <a:gd name="connsiteY161" fmla="*/ 367399 h 839878"/>
                      <a:gd name="connsiteX162" fmla="*/ 964907 w 1037297"/>
                      <a:gd name="connsiteY162" fmla="*/ 365494 h 839878"/>
                      <a:gd name="connsiteX163" fmla="*/ 959192 w 1037297"/>
                      <a:gd name="connsiteY163" fmla="*/ 363589 h 839878"/>
                      <a:gd name="connsiteX164" fmla="*/ 938237 w 1037297"/>
                      <a:gd name="connsiteY164" fmla="*/ 357874 h 839878"/>
                      <a:gd name="connsiteX165" fmla="*/ 932522 w 1037297"/>
                      <a:gd name="connsiteY165" fmla="*/ 355969 h 839878"/>
                      <a:gd name="connsiteX166" fmla="*/ 827747 w 1037297"/>
                      <a:gd name="connsiteY166" fmla="*/ 357874 h 839878"/>
                      <a:gd name="connsiteX167" fmla="*/ 822032 w 1037297"/>
                      <a:gd name="connsiteY167" fmla="*/ 359779 h 839878"/>
                      <a:gd name="connsiteX168" fmla="*/ 732497 w 1037297"/>
                      <a:gd name="connsiteY168" fmla="*/ 361684 h 839878"/>
                      <a:gd name="connsiteX169" fmla="*/ 719162 w 1037297"/>
                      <a:gd name="connsiteY169" fmla="*/ 365494 h 839878"/>
                      <a:gd name="connsiteX170" fmla="*/ 698207 w 1037297"/>
                      <a:gd name="connsiteY170" fmla="*/ 367399 h 839878"/>
                      <a:gd name="connsiteX171" fmla="*/ 671537 w 1037297"/>
                      <a:gd name="connsiteY171" fmla="*/ 369304 h 839878"/>
                      <a:gd name="connsiteX172" fmla="*/ 671537 w 1037297"/>
                      <a:gd name="connsiteY172" fmla="*/ 369304 h 839878"/>
                      <a:gd name="connsiteX173" fmla="*/ 648677 w 1037297"/>
                      <a:gd name="connsiteY173" fmla="*/ 373114 h 839878"/>
                      <a:gd name="connsiteX174" fmla="*/ 644867 w 1037297"/>
                      <a:gd name="connsiteY174" fmla="*/ 361684 h 839878"/>
                      <a:gd name="connsiteX175" fmla="*/ 642962 w 1037297"/>
                      <a:gd name="connsiteY175" fmla="*/ 355969 h 839878"/>
                      <a:gd name="connsiteX176" fmla="*/ 644867 w 1037297"/>
                      <a:gd name="connsiteY176" fmla="*/ 338824 h 839878"/>
                      <a:gd name="connsiteX177" fmla="*/ 646772 w 1037297"/>
                      <a:gd name="connsiteY177" fmla="*/ 333109 h 839878"/>
                      <a:gd name="connsiteX178" fmla="*/ 663917 w 1037297"/>
                      <a:gd name="connsiteY178" fmla="*/ 323584 h 839878"/>
                      <a:gd name="connsiteX179" fmla="*/ 675347 w 1037297"/>
                      <a:gd name="connsiteY179" fmla="*/ 315964 h 839878"/>
                      <a:gd name="connsiteX180" fmla="*/ 677252 w 1037297"/>
                      <a:gd name="connsiteY180" fmla="*/ 310249 h 839878"/>
                      <a:gd name="connsiteX181" fmla="*/ 682967 w 1037297"/>
                      <a:gd name="connsiteY181" fmla="*/ 308344 h 839878"/>
                      <a:gd name="connsiteX182" fmla="*/ 688682 w 1037297"/>
                      <a:gd name="connsiteY182" fmla="*/ 304534 h 839878"/>
                      <a:gd name="connsiteX183" fmla="*/ 698207 w 1037297"/>
                      <a:gd name="connsiteY183" fmla="*/ 295009 h 839878"/>
                      <a:gd name="connsiteX184" fmla="*/ 707732 w 1037297"/>
                      <a:gd name="connsiteY184" fmla="*/ 283579 h 839878"/>
                      <a:gd name="connsiteX185" fmla="*/ 719162 w 1037297"/>
                      <a:gd name="connsiteY185" fmla="*/ 275959 h 839878"/>
                      <a:gd name="connsiteX186" fmla="*/ 734402 w 1037297"/>
                      <a:gd name="connsiteY186" fmla="*/ 262624 h 839878"/>
                      <a:gd name="connsiteX187" fmla="*/ 743927 w 1037297"/>
                      <a:gd name="connsiteY187" fmla="*/ 251194 h 839878"/>
                      <a:gd name="connsiteX188" fmla="*/ 755357 w 1037297"/>
                      <a:gd name="connsiteY188" fmla="*/ 241669 h 839878"/>
                      <a:gd name="connsiteX189" fmla="*/ 761072 w 1037297"/>
                      <a:gd name="connsiteY189" fmla="*/ 230239 h 839878"/>
                      <a:gd name="connsiteX190" fmla="*/ 762977 w 1037297"/>
                      <a:gd name="connsiteY190" fmla="*/ 224524 h 839878"/>
                      <a:gd name="connsiteX191" fmla="*/ 768692 w 1037297"/>
                      <a:gd name="connsiteY191" fmla="*/ 213094 h 839878"/>
                      <a:gd name="connsiteX192" fmla="*/ 766787 w 1037297"/>
                      <a:gd name="connsiteY192" fmla="*/ 197854 h 839878"/>
                      <a:gd name="connsiteX193" fmla="*/ 761072 w 1037297"/>
                      <a:gd name="connsiteY193" fmla="*/ 195949 h 839878"/>
                      <a:gd name="connsiteX194" fmla="*/ 740117 w 1037297"/>
                      <a:gd name="connsiteY194" fmla="*/ 197854 h 839878"/>
                      <a:gd name="connsiteX195" fmla="*/ 734402 w 1037297"/>
                      <a:gd name="connsiteY195" fmla="*/ 201664 h 839878"/>
                      <a:gd name="connsiteX196" fmla="*/ 722972 w 1037297"/>
                      <a:gd name="connsiteY196" fmla="*/ 205474 h 839878"/>
                      <a:gd name="connsiteX197" fmla="*/ 719162 w 1037297"/>
                      <a:gd name="connsiteY197" fmla="*/ 211189 h 839878"/>
                      <a:gd name="connsiteX198" fmla="*/ 713447 w 1037297"/>
                      <a:gd name="connsiteY198" fmla="*/ 213094 h 839878"/>
                      <a:gd name="connsiteX199" fmla="*/ 707732 w 1037297"/>
                      <a:gd name="connsiteY199" fmla="*/ 216904 h 839878"/>
                      <a:gd name="connsiteX200" fmla="*/ 702017 w 1037297"/>
                      <a:gd name="connsiteY200" fmla="*/ 222619 h 839878"/>
                      <a:gd name="connsiteX201" fmla="*/ 694397 w 1037297"/>
                      <a:gd name="connsiteY201" fmla="*/ 226429 h 839878"/>
                      <a:gd name="connsiteX202" fmla="*/ 652487 w 1037297"/>
                      <a:gd name="connsiteY202" fmla="*/ 255004 h 839878"/>
                      <a:gd name="connsiteX203" fmla="*/ 639152 w 1037297"/>
                      <a:gd name="connsiteY203" fmla="*/ 266434 h 839878"/>
                      <a:gd name="connsiteX204" fmla="*/ 629627 w 1037297"/>
                      <a:gd name="connsiteY204" fmla="*/ 283579 h 839878"/>
                      <a:gd name="connsiteX205" fmla="*/ 604862 w 1037297"/>
                      <a:gd name="connsiteY205" fmla="*/ 289294 h 839878"/>
                      <a:gd name="connsiteX206" fmla="*/ 591527 w 1037297"/>
                      <a:gd name="connsiteY206" fmla="*/ 293104 h 839878"/>
                      <a:gd name="connsiteX207" fmla="*/ 576287 w 1037297"/>
                      <a:gd name="connsiteY207" fmla="*/ 291199 h 839878"/>
                      <a:gd name="connsiteX208" fmla="*/ 564857 w 1037297"/>
                      <a:gd name="connsiteY208" fmla="*/ 287389 h 839878"/>
                      <a:gd name="connsiteX209" fmla="*/ 553427 w 1037297"/>
                      <a:gd name="connsiteY209" fmla="*/ 283579 h 839878"/>
                      <a:gd name="connsiteX210" fmla="*/ 541997 w 1037297"/>
                      <a:gd name="connsiteY210" fmla="*/ 279769 h 839878"/>
                      <a:gd name="connsiteX211" fmla="*/ 536282 w 1037297"/>
                      <a:gd name="connsiteY211" fmla="*/ 277864 h 839878"/>
                      <a:gd name="connsiteX212" fmla="*/ 530567 w 1037297"/>
                      <a:gd name="connsiteY212" fmla="*/ 274054 h 839878"/>
                      <a:gd name="connsiteX213" fmla="*/ 519137 w 1037297"/>
                      <a:gd name="connsiteY213" fmla="*/ 268339 h 839878"/>
                      <a:gd name="connsiteX214" fmla="*/ 511517 w 1037297"/>
                      <a:gd name="connsiteY214" fmla="*/ 256909 h 839878"/>
                      <a:gd name="connsiteX215" fmla="*/ 507707 w 1037297"/>
                      <a:gd name="connsiteY215" fmla="*/ 235954 h 839878"/>
                      <a:gd name="connsiteX216" fmla="*/ 509612 w 1037297"/>
                      <a:gd name="connsiteY216" fmla="*/ 171184 h 839878"/>
                      <a:gd name="connsiteX217" fmla="*/ 508314 w 1037297"/>
                      <a:gd name="connsiteY217" fmla="*/ 73485 h 839878"/>
                      <a:gd name="connsiteX218" fmla="*/ 454116 w 1037297"/>
                      <a:gd name="connsiteY218" fmla="*/ 11248 h 839878"/>
                      <a:gd name="connsiteX219" fmla="*/ 435401 w 1037297"/>
                      <a:gd name="connsiteY219" fmla="*/ 68523 h 839878"/>
                      <a:gd name="connsiteX220" fmla="*/ 427697 w 1037297"/>
                      <a:gd name="connsiteY220" fmla="*/ 137103 h 839878"/>
                      <a:gd name="connsiteX221" fmla="*/ 420077 w 1037297"/>
                      <a:gd name="connsiteY221" fmla="*/ 169279 h 839878"/>
                      <a:gd name="connsiteX222" fmla="*/ 416267 w 1037297"/>
                      <a:gd name="connsiteY222" fmla="*/ 186424 h 839878"/>
                      <a:gd name="connsiteX223" fmla="*/ 420077 w 1037297"/>
                      <a:gd name="connsiteY223" fmla="*/ 207379 h 839878"/>
                      <a:gd name="connsiteX224" fmla="*/ 423887 w 1037297"/>
                      <a:gd name="connsiteY224" fmla="*/ 213094 h 839878"/>
                      <a:gd name="connsiteX225" fmla="*/ 427697 w 1037297"/>
                      <a:gd name="connsiteY225" fmla="*/ 224524 h 839878"/>
                      <a:gd name="connsiteX226" fmla="*/ 425792 w 1037297"/>
                      <a:gd name="connsiteY226" fmla="*/ 251194 h 839878"/>
                      <a:gd name="connsiteX227" fmla="*/ 420077 w 1037297"/>
                      <a:gd name="connsiteY227" fmla="*/ 253099 h 839878"/>
                      <a:gd name="connsiteX228" fmla="*/ 414362 w 1037297"/>
                      <a:gd name="connsiteY228" fmla="*/ 256909 h 839878"/>
                      <a:gd name="connsiteX229" fmla="*/ 423887 w 1037297"/>
                      <a:gd name="connsiteY229"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80122 w 1037297"/>
                      <a:gd name="connsiteY126" fmla="*/ 656959 h 839878"/>
                      <a:gd name="connsiteX127" fmla="*/ 791552 w 1037297"/>
                      <a:gd name="connsiteY127" fmla="*/ 651244 h 839878"/>
                      <a:gd name="connsiteX128" fmla="*/ 797267 w 1037297"/>
                      <a:gd name="connsiteY128" fmla="*/ 649339 h 839878"/>
                      <a:gd name="connsiteX129" fmla="*/ 804887 w 1037297"/>
                      <a:gd name="connsiteY129" fmla="*/ 632194 h 839878"/>
                      <a:gd name="connsiteX130" fmla="*/ 802982 w 1037297"/>
                      <a:gd name="connsiteY130" fmla="*/ 607429 h 839878"/>
                      <a:gd name="connsiteX131" fmla="*/ 801077 w 1037297"/>
                      <a:gd name="connsiteY131" fmla="*/ 601714 h 839878"/>
                      <a:gd name="connsiteX132" fmla="*/ 799172 w 1037297"/>
                      <a:gd name="connsiteY132" fmla="*/ 594094 h 839878"/>
                      <a:gd name="connsiteX133" fmla="*/ 785837 w 1037297"/>
                      <a:gd name="connsiteY133" fmla="*/ 576949 h 839878"/>
                      <a:gd name="connsiteX134" fmla="*/ 776312 w 1037297"/>
                      <a:gd name="connsiteY134" fmla="*/ 571234 h 839878"/>
                      <a:gd name="connsiteX135" fmla="*/ 650582 w 1037297"/>
                      <a:gd name="connsiteY135" fmla="*/ 479794 h 839878"/>
                      <a:gd name="connsiteX136" fmla="*/ 646772 w 1037297"/>
                      <a:gd name="connsiteY136" fmla="*/ 462649 h 839878"/>
                      <a:gd name="connsiteX137" fmla="*/ 648677 w 1037297"/>
                      <a:gd name="connsiteY137" fmla="*/ 455029 h 839878"/>
                      <a:gd name="connsiteX138" fmla="*/ 652487 w 1037297"/>
                      <a:gd name="connsiteY138" fmla="*/ 437884 h 839878"/>
                      <a:gd name="connsiteX139" fmla="*/ 656297 w 1037297"/>
                      <a:gd name="connsiteY139" fmla="*/ 432169 h 839878"/>
                      <a:gd name="connsiteX140" fmla="*/ 658202 w 1037297"/>
                      <a:gd name="connsiteY140" fmla="*/ 426454 h 839878"/>
                      <a:gd name="connsiteX141" fmla="*/ 663917 w 1037297"/>
                      <a:gd name="connsiteY141" fmla="*/ 424549 h 839878"/>
                      <a:gd name="connsiteX142" fmla="*/ 673442 w 1037297"/>
                      <a:gd name="connsiteY142" fmla="*/ 413119 h 839878"/>
                      <a:gd name="connsiteX143" fmla="*/ 726782 w 1037297"/>
                      <a:gd name="connsiteY143" fmla="*/ 405499 h 839878"/>
                      <a:gd name="connsiteX144" fmla="*/ 844892 w 1037297"/>
                      <a:gd name="connsiteY144" fmla="*/ 407404 h 839878"/>
                      <a:gd name="connsiteX145" fmla="*/ 873467 w 1037297"/>
                      <a:gd name="connsiteY145" fmla="*/ 409309 h 839878"/>
                      <a:gd name="connsiteX146" fmla="*/ 902042 w 1037297"/>
                      <a:gd name="connsiteY146" fmla="*/ 415024 h 839878"/>
                      <a:gd name="connsiteX147" fmla="*/ 924902 w 1037297"/>
                      <a:gd name="connsiteY147" fmla="*/ 418834 h 839878"/>
                      <a:gd name="connsiteX148" fmla="*/ 953477 w 1037297"/>
                      <a:gd name="connsiteY148" fmla="*/ 424549 h 839878"/>
                      <a:gd name="connsiteX149" fmla="*/ 959192 w 1037297"/>
                      <a:gd name="connsiteY149" fmla="*/ 424549 h 839878"/>
                      <a:gd name="connsiteX150" fmla="*/ 1004912 w 1037297"/>
                      <a:gd name="connsiteY150" fmla="*/ 422644 h 839878"/>
                      <a:gd name="connsiteX151" fmla="*/ 1033487 w 1037297"/>
                      <a:gd name="connsiteY151" fmla="*/ 415024 h 839878"/>
                      <a:gd name="connsiteX152" fmla="*/ 1037297 w 1037297"/>
                      <a:gd name="connsiteY152" fmla="*/ 409309 h 839878"/>
                      <a:gd name="connsiteX153" fmla="*/ 1035392 w 1037297"/>
                      <a:gd name="connsiteY153" fmla="*/ 390259 h 839878"/>
                      <a:gd name="connsiteX154" fmla="*/ 1029677 w 1037297"/>
                      <a:gd name="connsiteY154" fmla="*/ 386449 h 839878"/>
                      <a:gd name="connsiteX155" fmla="*/ 1014437 w 1037297"/>
                      <a:gd name="connsiteY155" fmla="*/ 384544 h 839878"/>
                      <a:gd name="connsiteX156" fmla="*/ 1008722 w 1037297"/>
                      <a:gd name="connsiteY156" fmla="*/ 382639 h 839878"/>
                      <a:gd name="connsiteX157" fmla="*/ 1001102 w 1037297"/>
                      <a:gd name="connsiteY157" fmla="*/ 380734 h 839878"/>
                      <a:gd name="connsiteX158" fmla="*/ 989672 w 1037297"/>
                      <a:gd name="connsiteY158" fmla="*/ 373114 h 839878"/>
                      <a:gd name="connsiteX159" fmla="*/ 978242 w 1037297"/>
                      <a:gd name="connsiteY159" fmla="*/ 369304 h 839878"/>
                      <a:gd name="connsiteX160" fmla="*/ 972527 w 1037297"/>
                      <a:gd name="connsiteY160" fmla="*/ 367399 h 839878"/>
                      <a:gd name="connsiteX161" fmla="*/ 964907 w 1037297"/>
                      <a:gd name="connsiteY161" fmla="*/ 365494 h 839878"/>
                      <a:gd name="connsiteX162" fmla="*/ 959192 w 1037297"/>
                      <a:gd name="connsiteY162" fmla="*/ 363589 h 839878"/>
                      <a:gd name="connsiteX163" fmla="*/ 938237 w 1037297"/>
                      <a:gd name="connsiteY163" fmla="*/ 357874 h 839878"/>
                      <a:gd name="connsiteX164" fmla="*/ 932522 w 1037297"/>
                      <a:gd name="connsiteY164" fmla="*/ 355969 h 839878"/>
                      <a:gd name="connsiteX165" fmla="*/ 827747 w 1037297"/>
                      <a:gd name="connsiteY165" fmla="*/ 357874 h 839878"/>
                      <a:gd name="connsiteX166" fmla="*/ 822032 w 1037297"/>
                      <a:gd name="connsiteY166" fmla="*/ 359779 h 839878"/>
                      <a:gd name="connsiteX167" fmla="*/ 732497 w 1037297"/>
                      <a:gd name="connsiteY167" fmla="*/ 361684 h 839878"/>
                      <a:gd name="connsiteX168" fmla="*/ 719162 w 1037297"/>
                      <a:gd name="connsiteY168" fmla="*/ 365494 h 839878"/>
                      <a:gd name="connsiteX169" fmla="*/ 698207 w 1037297"/>
                      <a:gd name="connsiteY169" fmla="*/ 367399 h 839878"/>
                      <a:gd name="connsiteX170" fmla="*/ 671537 w 1037297"/>
                      <a:gd name="connsiteY170" fmla="*/ 369304 h 839878"/>
                      <a:gd name="connsiteX171" fmla="*/ 671537 w 1037297"/>
                      <a:gd name="connsiteY171" fmla="*/ 369304 h 839878"/>
                      <a:gd name="connsiteX172" fmla="*/ 648677 w 1037297"/>
                      <a:gd name="connsiteY172" fmla="*/ 373114 h 839878"/>
                      <a:gd name="connsiteX173" fmla="*/ 644867 w 1037297"/>
                      <a:gd name="connsiteY173" fmla="*/ 361684 h 839878"/>
                      <a:gd name="connsiteX174" fmla="*/ 642962 w 1037297"/>
                      <a:gd name="connsiteY174" fmla="*/ 355969 h 839878"/>
                      <a:gd name="connsiteX175" fmla="*/ 644867 w 1037297"/>
                      <a:gd name="connsiteY175" fmla="*/ 338824 h 839878"/>
                      <a:gd name="connsiteX176" fmla="*/ 646772 w 1037297"/>
                      <a:gd name="connsiteY176" fmla="*/ 333109 h 839878"/>
                      <a:gd name="connsiteX177" fmla="*/ 663917 w 1037297"/>
                      <a:gd name="connsiteY177" fmla="*/ 323584 h 839878"/>
                      <a:gd name="connsiteX178" fmla="*/ 675347 w 1037297"/>
                      <a:gd name="connsiteY178" fmla="*/ 315964 h 839878"/>
                      <a:gd name="connsiteX179" fmla="*/ 677252 w 1037297"/>
                      <a:gd name="connsiteY179" fmla="*/ 310249 h 839878"/>
                      <a:gd name="connsiteX180" fmla="*/ 682967 w 1037297"/>
                      <a:gd name="connsiteY180" fmla="*/ 308344 h 839878"/>
                      <a:gd name="connsiteX181" fmla="*/ 688682 w 1037297"/>
                      <a:gd name="connsiteY181" fmla="*/ 304534 h 839878"/>
                      <a:gd name="connsiteX182" fmla="*/ 698207 w 1037297"/>
                      <a:gd name="connsiteY182" fmla="*/ 295009 h 839878"/>
                      <a:gd name="connsiteX183" fmla="*/ 707732 w 1037297"/>
                      <a:gd name="connsiteY183" fmla="*/ 283579 h 839878"/>
                      <a:gd name="connsiteX184" fmla="*/ 719162 w 1037297"/>
                      <a:gd name="connsiteY184" fmla="*/ 275959 h 839878"/>
                      <a:gd name="connsiteX185" fmla="*/ 734402 w 1037297"/>
                      <a:gd name="connsiteY185" fmla="*/ 262624 h 839878"/>
                      <a:gd name="connsiteX186" fmla="*/ 743927 w 1037297"/>
                      <a:gd name="connsiteY186" fmla="*/ 251194 h 839878"/>
                      <a:gd name="connsiteX187" fmla="*/ 755357 w 1037297"/>
                      <a:gd name="connsiteY187" fmla="*/ 241669 h 839878"/>
                      <a:gd name="connsiteX188" fmla="*/ 761072 w 1037297"/>
                      <a:gd name="connsiteY188" fmla="*/ 230239 h 839878"/>
                      <a:gd name="connsiteX189" fmla="*/ 762977 w 1037297"/>
                      <a:gd name="connsiteY189" fmla="*/ 224524 h 839878"/>
                      <a:gd name="connsiteX190" fmla="*/ 768692 w 1037297"/>
                      <a:gd name="connsiteY190" fmla="*/ 213094 h 839878"/>
                      <a:gd name="connsiteX191" fmla="*/ 766787 w 1037297"/>
                      <a:gd name="connsiteY191" fmla="*/ 197854 h 839878"/>
                      <a:gd name="connsiteX192" fmla="*/ 761072 w 1037297"/>
                      <a:gd name="connsiteY192" fmla="*/ 195949 h 839878"/>
                      <a:gd name="connsiteX193" fmla="*/ 740117 w 1037297"/>
                      <a:gd name="connsiteY193" fmla="*/ 197854 h 839878"/>
                      <a:gd name="connsiteX194" fmla="*/ 734402 w 1037297"/>
                      <a:gd name="connsiteY194" fmla="*/ 201664 h 839878"/>
                      <a:gd name="connsiteX195" fmla="*/ 722972 w 1037297"/>
                      <a:gd name="connsiteY195" fmla="*/ 205474 h 839878"/>
                      <a:gd name="connsiteX196" fmla="*/ 719162 w 1037297"/>
                      <a:gd name="connsiteY196" fmla="*/ 211189 h 839878"/>
                      <a:gd name="connsiteX197" fmla="*/ 713447 w 1037297"/>
                      <a:gd name="connsiteY197" fmla="*/ 213094 h 839878"/>
                      <a:gd name="connsiteX198" fmla="*/ 707732 w 1037297"/>
                      <a:gd name="connsiteY198" fmla="*/ 216904 h 839878"/>
                      <a:gd name="connsiteX199" fmla="*/ 702017 w 1037297"/>
                      <a:gd name="connsiteY199" fmla="*/ 222619 h 839878"/>
                      <a:gd name="connsiteX200" fmla="*/ 694397 w 1037297"/>
                      <a:gd name="connsiteY200" fmla="*/ 226429 h 839878"/>
                      <a:gd name="connsiteX201" fmla="*/ 652487 w 1037297"/>
                      <a:gd name="connsiteY201" fmla="*/ 255004 h 839878"/>
                      <a:gd name="connsiteX202" fmla="*/ 639152 w 1037297"/>
                      <a:gd name="connsiteY202" fmla="*/ 266434 h 839878"/>
                      <a:gd name="connsiteX203" fmla="*/ 629627 w 1037297"/>
                      <a:gd name="connsiteY203" fmla="*/ 283579 h 839878"/>
                      <a:gd name="connsiteX204" fmla="*/ 604862 w 1037297"/>
                      <a:gd name="connsiteY204" fmla="*/ 289294 h 839878"/>
                      <a:gd name="connsiteX205" fmla="*/ 591527 w 1037297"/>
                      <a:gd name="connsiteY205" fmla="*/ 293104 h 839878"/>
                      <a:gd name="connsiteX206" fmla="*/ 576287 w 1037297"/>
                      <a:gd name="connsiteY206" fmla="*/ 291199 h 839878"/>
                      <a:gd name="connsiteX207" fmla="*/ 564857 w 1037297"/>
                      <a:gd name="connsiteY207" fmla="*/ 287389 h 839878"/>
                      <a:gd name="connsiteX208" fmla="*/ 553427 w 1037297"/>
                      <a:gd name="connsiteY208" fmla="*/ 283579 h 839878"/>
                      <a:gd name="connsiteX209" fmla="*/ 541997 w 1037297"/>
                      <a:gd name="connsiteY209" fmla="*/ 279769 h 839878"/>
                      <a:gd name="connsiteX210" fmla="*/ 536282 w 1037297"/>
                      <a:gd name="connsiteY210" fmla="*/ 277864 h 839878"/>
                      <a:gd name="connsiteX211" fmla="*/ 530567 w 1037297"/>
                      <a:gd name="connsiteY211" fmla="*/ 274054 h 839878"/>
                      <a:gd name="connsiteX212" fmla="*/ 519137 w 1037297"/>
                      <a:gd name="connsiteY212" fmla="*/ 268339 h 839878"/>
                      <a:gd name="connsiteX213" fmla="*/ 511517 w 1037297"/>
                      <a:gd name="connsiteY213" fmla="*/ 256909 h 839878"/>
                      <a:gd name="connsiteX214" fmla="*/ 507707 w 1037297"/>
                      <a:gd name="connsiteY214" fmla="*/ 235954 h 839878"/>
                      <a:gd name="connsiteX215" fmla="*/ 509612 w 1037297"/>
                      <a:gd name="connsiteY215" fmla="*/ 171184 h 839878"/>
                      <a:gd name="connsiteX216" fmla="*/ 508314 w 1037297"/>
                      <a:gd name="connsiteY216" fmla="*/ 73485 h 839878"/>
                      <a:gd name="connsiteX217" fmla="*/ 454116 w 1037297"/>
                      <a:gd name="connsiteY217" fmla="*/ 11248 h 839878"/>
                      <a:gd name="connsiteX218" fmla="*/ 435401 w 1037297"/>
                      <a:gd name="connsiteY218" fmla="*/ 68523 h 839878"/>
                      <a:gd name="connsiteX219" fmla="*/ 427697 w 1037297"/>
                      <a:gd name="connsiteY219" fmla="*/ 137103 h 839878"/>
                      <a:gd name="connsiteX220" fmla="*/ 420077 w 1037297"/>
                      <a:gd name="connsiteY220" fmla="*/ 169279 h 839878"/>
                      <a:gd name="connsiteX221" fmla="*/ 416267 w 1037297"/>
                      <a:gd name="connsiteY221" fmla="*/ 186424 h 839878"/>
                      <a:gd name="connsiteX222" fmla="*/ 420077 w 1037297"/>
                      <a:gd name="connsiteY222" fmla="*/ 207379 h 839878"/>
                      <a:gd name="connsiteX223" fmla="*/ 423887 w 1037297"/>
                      <a:gd name="connsiteY223" fmla="*/ 213094 h 839878"/>
                      <a:gd name="connsiteX224" fmla="*/ 427697 w 1037297"/>
                      <a:gd name="connsiteY224" fmla="*/ 224524 h 839878"/>
                      <a:gd name="connsiteX225" fmla="*/ 425792 w 1037297"/>
                      <a:gd name="connsiteY225" fmla="*/ 251194 h 839878"/>
                      <a:gd name="connsiteX226" fmla="*/ 420077 w 1037297"/>
                      <a:gd name="connsiteY226" fmla="*/ 253099 h 839878"/>
                      <a:gd name="connsiteX227" fmla="*/ 414362 w 1037297"/>
                      <a:gd name="connsiteY227" fmla="*/ 256909 h 839878"/>
                      <a:gd name="connsiteX228" fmla="*/ 423887 w 1037297"/>
                      <a:gd name="connsiteY228"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2932 w 1037297"/>
                      <a:gd name="connsiteY103" fmla="*/ 784594 h 839878"/>
                      <a:gd name="connsiteX104" fmla="*/ 406742 w 1037297"/>
                      <a:gd name="connsiteY104" fmla="*/ 727444 h 839878"/>
                      <a:gd name="connsiteX105" fmla="*/ 412457 w 1037297"/>
                      <a:gd name="connsiteY105" fmla="*/ 716014 h 839878"/>
                      <a:gd name="connsiteX106" fmla="*/ 416267 w 1037297"/>
                      <a:gd name="connsiteY106" fmla="*/ 702679 h 839878"/>
                      <a:gd name="connsiteX107" fmla="*/ 418172 w 1037297"/>
                      <a:gd name="connsiteY107" fmla="*/ 696964 h 839878"/>
                      <a:gd name="connsiteX108" fmla="*/ 420077 w 1037297"/>
                      <a:gd name="connsiteY108" fmla="*/ 683629 h 839878"/>
                      <a:gd name="connsiteX109" fmla="*/ 423887 w 1037297"/>
                      <a:gd name="connsiteY109" fmla="*/ 672199 h 839878"/>
                      <a:gd name="connsiteX110" fmla="*/ 429602 w 1037297"/>
                      <a:gd name="connsiteY110" fmla="*/ 658864 h 839878"/>
                      <a:gd name="connsiteX111" fmla="*/ 439127 w 1037297"/>
                      <a:gd name="connsiteY111" fmla="*/ 647434 h 839878"/>
                      <a:gd name="connsiteX112" fmla="*/ 452462 w 1037297"/>
                      <a:gd name="connsiteY112" fmla="*/ 632194 h 839878"/>
                      <a:gd name="connsiteX113" fmla="*/ 460082 w 1037297"/>
                      <a:gd name="connsiteY113" fmla="*/ 620764 h 839878"/>
                      <a:gd name="connsiteX114" fmla="*/ 463892 w 1037297"/>
                      <a:gd name="connsiteY114" fmla="*/ 609334 h 839878"/>
                      <a:gd name="connsiteX115" fmla="*/ 467702 w 1037297"/>
                      <a:gd name="connsiteY115" fmla="*/ 594094 h 839878"/>
                      <a:gd name="connsiteX116" fmla="*/ 469607 w 1037297"/>
                      <a:gd name="connsiteY116" fmla="*/ 588379 h 839878"/>
                      <a:gd name="connsiteX117" fmla="*/ 509612 w 1037297"/>
                      <a:gd name="connsiteY117" fmla="*/ 582664 h 839878"/>
                      <a:gd name="connsiteX118" fmla="*/ 538187 w 1037297"/>
                      <a:gd name="connsiteY118" fmla="*/ 573139 h 839878"/>
                      <a:gd name="connsiteX119" fmla="*/ 543902 w 1037297"/>
                      <a:gd name="connsiteY119" fmla="*/ 571234 h 839878"/>
                      <a:gd name="connsiteX120" fmla="*/ 549617 w 1037297"/>
                      <a:gd name="connsiteY120" fmla="*/ 569329 h 839878"/>
                      <a:gd name="connsiteX121" fmla="*/ 557237 w 1037297"/>
                      <a:gd name="connsiteY121" fmla="*/ 567424 h 839878"/>
                      <a:gd name="connsiteX122" fmla="*/ 576287 w 1037297"/>
                      <a:gd name="connsiteY122" fmla="*/ 559804 h 839878"/>
                      <a:gd name="connsiteX123" fmla="*/ 587717 w 1037297"/>
                      <a:gd name="connsiteY123" fmla="*/ 555994 h 839878"/>
                      <a:gd name="connsiteX124" fmla="*/ 722972 w 1037297"/>
                      <a:gd name="connsiteY124" fmla="*/ 639814 h 839878"/>
                      <a:gd name="connsiteX125" fmla="*/ 780122 w 1037297"/>
                      <a:gd name="connsiteY125" fmla="*/ 656959 h 839878"/>
                      <a:gd name="connsiteX126" fmla="*/ 791552 w 1037297"/>
                      <a:gd name="connsiteY126" fmla="*/ 651244 h 839878"/>
                      <a:gd name="connsiteX127" fmla="*/ 797267 w 1037297"/>
                      <a:gd name="connsiteY127" fmla="*/ 649339 h 839878"/>
                      <a:gd name="connsiteX128" fmla="*/ 804887 w 1037297"/>
                      <a:gd name="connsiteY128" fmla="*/ 632194 h 839878"/>
                      <a:gd name="connsiteX129" fmla="*/ 802982 w 1037297"/>
                      <a:gd name="connsiteY129" fmla="*/ 607429 h 839878"/>
                      <a:gd name="connsiteX130" fmla="*/ 801077 w 1037297"/>
                      <a:gd name="connsiteY130" fmla="*/ 601714 h 839878"/>
                      <a:gd name="connsiteX131" fmla="*/ 799172 w 1037297"/>
                      <a:gd name="connsiteY131" fmla="*/ 594094 h 839878"/>
                      <a:gd name="connsiteX132" fmla="*/ 785837 w 1037297"/>
                      <a:gd name="connsiteY132" fmla="*/ 576949 h 839878"/>
                      <a:gd name="connsiteX133" fmla="*/ 776312 w 1037297"/>
                      <a:gd name="connsiteY133" fmla="*/ 571234 h 839878"/>
                      <a:gd name="connsiteX134" fmla="*/ 650582 w 1037297"/>
                      <a:gd name="connsiteY134" fmla="*/ 479794 h 839878"/>
                      <a:gd name="connsiteX135" fmla="*/ 646772 w 1037297"/>
                      <a:gd name="connsiteY135" fmla="*/ 462649 h 839878"/>
                      <a:gd name="connsiteX136" fmla="*/ 648677 w 1037297"/>
                      <a:gd name="connsiteY136" fmla="*/ 455029 h 839878"/>
                      <a:gd name="connsiteX137" fmla="*/ 652487 w 1037297"/>
                      <a:gd name="connsiteY137" fmla="*/ 437884 h 839878"/>
                      <a:gd name="connsiteX138" fmla="*/ 656297 w 1037297"/>
                      <a:gd name="connsiteY138" fmla="*/ 432169 h 839878"/>
                      <a:gd name="connsiteX139" fmla="*/ 658202 w 1037297"/>
                      <a:gd name="connsiteY139" fmla="*/ 426454 h 839878"/>
                      <a:gd name="connsiteX140" fmla="*/ 663917 w 1037297"/>
                      <a:gd name="connsiteY140" fmla="*/ 424549 h 839878"/>
                      <a:gd name="connsiteX141" fmla="*/ 673442 w 1037297"/>
                      <a:gd name="connsiteY141" fmla="*/ 413119 h 839878"/>
                      <a:gd name="connsiteX142" fmla="*/ 726782 w 1037297"/>
                      <a:gd name="connsiteY142" fmla="*/ 405499 h 839878"/>
                      <a:gd name="connsiteX143" fmla="*/ 844892 w 1037297"/>
                      <a:gd name="connsiteY143" fmla="*/ 407404 h 839878"/>
                      <a:gd name="connsiteX144" fmla="*/ 873467 w 1037297"/>
                      <a:gd name="connsiteY144" fmla="*/ 409309 h 839878"/>
                      <a:gd name="connsiteX145" fmla="*/ 902042 w 1037297"/>
                      <a:gd name="connsiteY145" fmla="*/ 415024 h 839878"/>
                      <a:gd name="connsiteX146" fmla="*/ 924902 w 1037297"/>
                      <a:gd name="connsiteY146" fmla="*/ 418834 h 839878"/>
                      <a:gd name="connsiteX147" fmla="*/ 953477 w 1037297"/>
                      <a:gd name="connsiteY147" fmla="*/ 424549 h 839878"/>
                      <a:gd name="connsiteX148" fmla="*/ 959192 w 1037297"/>
                      <a:gd name="connsiteY148" fmla="*/ 424549 h 839878"/>
                      <a:gd name="connsiteX149" fmla="*/ 1004912 w 1037297"/>
                      <a:gd name="connsiteY149" fmla="*/ 422644 h 839878"/>
                      <a:gd name="connsiteX150" fmla="*/ 1033487 w 1037297"/>
                      <a:gd name="connsiteY150" fmla="*/ 415024 h 839878"/>
                      <a:gd name="connsiteX151" fmla="*/ 1037297 w 1037297"/>
                      <a:gd name="connsiteY151" fmla="*/ 409309 h 839878"/>
                      <a:gd name="connsiteX152" fmla="*/ 1035392 w 1037297"/>
                      <a:gd name="connsiteY152" fmla="*/ 390259 h 839878"/>
                      <a:gd name="connsiteX153" fmla="*/ 1029677 w 1037297"/>
                      <a:gd name="connsiteY153" fmla="*/ 386449 h 839878"/>
                      <a:gd name="connsiteX154" fmla="*/ 1014437 w 1037297"/>
                      <a:gd name="connsiteY154" fmla="*/ 384544 h 839878"/>
                      <a:gd name="connsiteX155" fmla="*/ 1008722 w 1037297"/>
                      <a:gd name="connsiteY155" fmla="*/ 382639 h 839878"/>
                      <a:gd name="connsiteX156" fmla="*/ 1001102 w 1037297"/>
                      <a:gd name="connsiteY156" fmla="*/ 380734 h 839878"/>
                      <a:gd name="connsiteX157" fmla="*/ 989672 w 1037297"/>
                      <a:gd name="connsiteY157" fmla="*/ 373114 h 839878"/>
                      <a:gd name="connsiteX158" fmla="*/ 978242 w 1037297"/>
                      <a:gd name="connsiteY158" fmla="*/ 369304 h 839878"/>
                      <a:gd name="connsiteX159" fmla="*/ 972527 w 1037297"/>
                      <a:gd name="connsiteY159" fmla="*/ 367399 h 839878"/>
                      <a:gd name="connsiteX160" fmla="*/ 964907 w 1037297"/>
                      <a:gd name="connsiteY160" fmla="*/ 365494 h 839878"/>
                      <a:gd name="connsiteX161" fmla="*/ 959192 w 1037297"/>
                      <a:gd name="connsiteY161" fmla="*/ 363589 h 839878"/>
                      <a:gd name="connsiteX162" fmla="*/ 938237 w 1037297"/>
                      <a:gd name="connsiteY162" fmla="*/ 357874 h 839878"/>
                      <a:gd name="connsiteX163" fmla="*/ 932522 w 1037297"/>
                      <a:gd name="connsiteY163" fmla="*/ 355969 h 839878"/>
                      <a:gd name="connsiteX164" fmla="*/ 827747 w 1037297"/>
                      <a:gd name="connsiteY164" fmla="*/ 357874 h 839878"/>
                      <a:gd name="connsiteX165" fmla="*/ 822032 w 1037297"/>
                      <a:gd name="connsiteY165" fmla="*/ 359779 h 839878"/>
                      <a:gd name="connsiteX166" fmla="*/ 732497 w 1037297"/>
                      <a:gd name="connsiteY166" fmla="*/ 361684 h 839878"/>
                      <a:gd name="connsiteX167" fmla="*/ 719162 w 1037297"/>
                      <a:gd name="connsiteY167" fmla="*/ 365494 h 839878"/>
                      <a:gd name="connsiteX168" fmla="*/ 698207 w 1037297"/>
                      <a:gd name="connsiteY168" fmla="*/ 367399 h 839878"/>
                      <a:gd name="connsiteX169" fmla="*/ 671537 w 1037297"/>
                      <a:gd name="connsiteY169" fmla="*/ 369304 h 839878"/>
                      <a:gd name="connsiteX170" fmla="*/ 671537 w 1037297"/>
                      <a:gd name="connsiteY170" fmla="*/ 369304 h 839878"/>
                      <a:gd name="connsiteX171" fmla="*/ 648677 w 1037297"/>
                      <a:gd name="connsiteY171" fmla="*/ 373114 h 839878"/>
                      <a:gd name="connsiteX172" fmla="*/ 644867 w 1037297"/>
                      <a:gd name="connsiteY172" fmla="*/ 361684 h 839878"/>
                      <a:gd name="connsiteX173" fmla="*/ 642962 w 1037297"/>
                      <a:gd name="connsiteY173" fmla="*/ 355969 h 839878"/>
                      <a:gd name="connsiteX174" fmla="*/ 644867 w 1037297"/>
                      <a:gd name="connsiteY174" fmla="*/ 338824 h 839878"/>
                      <a:gd name="connsiteX175" fmla="*/ 646772 w 1037297"/>
                      <a:gd name="connsiteY175" fmla="*/ 333109 h 839878"/>
                      <a:gd name="connsiteX176" fmla="*/ 663917 w 1037297"/>
                      <a:gd name="connsiteY176" fmla="*/ 323584 h 839878"/>
                      <a:gd name="connsiteX177" fmla="*/ 675347 w 1037297"/>
                      <a:gd name="connsiteY177" fmla="*/ 315964 h 839878"/>
                      <a:gd name="connsiteX178" fmla="*/ 677252 w 1037297"/>
                      <a:gd name="connsiteY178" fmla="*/ 310249 h 839878"/>
                      <a:gd name="connsiteX179" fmla="*/ 682967 w 1037297"/>
                      <a:gd name="connsiteY179" fmla="*/ 308344 h 839878"/>
                      <a:gd name="connsiteX180" fmla="*/ 688682 w 1037297"/>
                      <a:gd name="connsiteY180" fmla="*/ 304534 h 839878"/>
                      <a:gd name="connsiteX181" fmla="*/ 698207 w 1037297"/>
                      <a:gd name="connsiteY181" fmla="*/ 295009 h 839878"/>
                      <a:gd name="connsiteX182" fmla="*/ 707732 w 1037297"/>
                      <a:gd name="connsiteY182" fmla="*/ 283579 h 839878"/>
                      <a:gd name="connsiteX183" fmla="*/ 719162 w 1037297"/>
                      <a:gd name="connsiteY183" fmla="*/ 275959 h 839878"/>
                      <a:gd name="connsiteX184" fmla="*/ 734402 w 1037297"/>
                      <a:gd name="connsiteY184" fmla="*/ 262624 h 839878"/>
                      <a:gd name="connsiteX185" fmla="*/ 743927 w 1037297"/>
                      <a:gd name="connsiteY185" fmla="*/ 251194 h 839878"/>
                      <a:gd name="connsiteX186" fmla="*/ 755357 w 1037297"/>
                      <a:gd name="connsiteY186" fmla="*/ 241669 h 839878"/>
                      <a:gd name="connsiteX187" fmla="*/ 761072 w 1037297"/>
                      <a:gd name="connsiteY187" fmla="*/ 230239 h 839878"/>
                      <a:gd name="connsiteX188" fmla="*/ 762977 w 1037297"/>
                      <a:gd name="connsiteY188" fmla="*/ 224524 h 839878"/>
                      <a:gd name="connsiteX189" fmla="*/ 768692 w 1037297"/>
                      <a:gd name="connsiteY189" fmla="*/ 213094 h 839878"/>
                      <a:gd name="connsiteX190" fmla="*/ 766787 w 1037297"/>
                      <a:gd name="connsiteY190" fmla="*/ 197854 h 839878"/>
                      <a:gd name="connsiteX191" fmla="*/ 761072 w 1037297"/>
                      <a:gd name="connsiteY191" fmla="*/ 195949 h 839878"/>
                      <a:gd name="connsiteX192" fmla="*/ 740117 w 1037297"/>
                      <a:gd name="connsiteY192" fmla="*/ 197854 h 839878"/>
                      <a:gd name="connsiteX193" fmla="*/ 734402 w 1037297"/>
                      <a:gd name="connsiteY193" fmla="*/ 201664 h 839878"/>
                      <a:gd name="connsiteX194" fmla="*/ 722972 w 1037297"/>
                      <a:gd name="connsiteY194" fmla="*/ 205474 h 839878"/>
                      <a:gd name="connsiteX195" fmla="*/ 719162 w 1037297"/>
                      <a:gd name="connsiteY195" fmla="*/ 211189 h 839878"/>
                      <a:gd name="connsiteX196" fmla="*/ 713447 w 1037297"/>
                      <a:gd name="connsiteY196" fmla="*/ 213094 h 839878"/>
                      <a:gd name="connsiteX197" fmla="*/ 707732 w 1037297"/>
                      <a:gd name="connsiteY197" fmla="*/ 216904 h 839878"/>
                      <a:gd name="connsiteX198" fmla="*/ 702017 w 1037297"/>
                      <a:gd name="connsiteY198" fmla="*/ 222619 h 839878"/>
                      <a:gd name="connsiteX199" fmla="*/ 694397 w 1037297"/>
                      <a:gd name="connsiteY199" fmla="*/ 226429 h 839878"/>
                      <a:gd name="connsiteX200" fmla="*/ 652487 w 1037297"/>
                      <a:gd name="connsiteY200" fmla="*/ 255004 h 839878"/>
                      <a:gd name="connsiteX201" fmla="*/ 639152 w 1037297"/>
                      <a:gd name="connsiteY201" fmla="*/ 266434 h 839878"/>
                      <a:gd name="connsiteX202" fmla="*/ 629627 w 1037297"/>
                      <a:gd name="connsiteY202" fmla="*/ 283579 h 839878"/>
                      <a:gd name="connsiteX203" fmla="*/ 604862 w 1037297"/>
                      <a:gd name="connsiteY203" fmla="*/ 289294 h 839878"/>
                      <a:gd name="connsiteX204" fmla="*/ 591527 w 1037297"/>
                      <a:gd name="connsiteY204" fmla="*/ 293104 h 839878"/>
                      <a:gd name="connsiteX205" fmla="*/ 576287 w 1037297"/>
                      <a:gd name="connsiteY205" fmla="*/ 291199 h 839878"/>
                      <a:gd name="connsiteX206" fmla="*/ 564857 w 1037297"/>
                      <a:gd name="connsiteY206" fmla="*/ 287389 h 839878"/>
                      <a:gd name="connsiteX207" fmla="*/ 553427 w 1037297"/>
                      <a:gd name="connsiteY207" fmla="*/ 283579 h 839878"/>
                      <a:gd name="connsiteX208" fmla="*/ 541997 w 1037297"/>
                      <a:gd name="connsiteY208" fmla="*/ 279769 h 839878"/>
                      <a:gd name="connsiteX209" fmla="*/ 536282 w 1037297"/>
                      <a:gd name="connsiteY209" fmla="*/ 277864 h 839878"/>
                      <a:gd name="connsiteX210" fmla="*/ 530567 w 1037297"/>
                      <a:gd name="connsiteY210" fmla="*/ 274054 h 839878"/>
                      <a:gd name="connsiteX211" fmla="*/ 519137 w 1037297"/>
                      <a:gd name="connsiteY211" fmla="*/ 268339 h 839878"/>
                      <a:gd name="connsiteX212" fmla="*/ 511517 w 1037297"/>
                      <a:gd name="connsiteY212" fmla="*/ 256909 h 839878"/>
                      <a:gd name="connsiteX213" fmla="*/ 507707 w 1037297"/>
                      <a:gd name="connsiteY213" fmla="*/ 235954 h 839878"/>
                      <a:gd name="connsiteX214" fmla="*/ 509612 w 1037297"/>
                      <a:gd name="connsiteY214" fmla="*/ 171184 h 839878"/>
                      <a:gd name="connsiteX215" fmla="*/ 508314 w 1037297"/>
                      <a:gd name="connsiteY215" fmla="*/ 73485 h 839878"/>
                      <a:gd name="connsiteX216" fmla="*/ 454116 w 1037297"/>
                      <a:gd name="connsiteY216" fmla="*/ 11248 h 839878"/>
                      <a:gd name="connsiteX217" fmla="*/ 435401 w 1037297"/>
                      <a:gd name="connsiteY217" fmla="*/ 68523 h 839878"/>
                      <a:gd name="connsiteX218" fmla="*/ 427697 w 1037297"/>
                      <a:gd name="connsiteY218" fmla="*/ 137103 h 839878"/>
                      <a:gd name="connsiteX219" fmla="*/ 420077 w 1037297"/>
                      <a:gd name="connsiteY219" fmla="*/ 169279 h 839878"/>
                      <a:gd name="connsiteX220" fmla="*/ 416267 w 1037297"/>
                      <a:gd name="connsiteY220" fmla="*/ 186424 h 839878"/>
                      <a:gd name="connsiteX221" fmla="*/ 420077 w 1037297"/>
                      <a:gd name="connsiteY221" fmla="*/ 207379 h 839878"/>
                      <a:gd name="connsiteX222" fmla="*/ 423887 w 1037297"/>
                      <a:gd name="connsiteY222" fmla="*/ 213094 h 839878"/>
                      <a:gd name="connsiteX223" fmla="*/ 427697 w 1037297"/>
                      <a:gd name="connsiteY223" fmla="*/ 224524 h 839878"/>
                      <a:gd name="connsiteX224" fmla="*/ 425792 w 1037297"/>
                      <a:gd name="connsiteY224" fmla="*/ 251194 h 839878"/>
                      <a:gd name="connsiteX225" fmla="*/ 420077 w 1037297"/>
                      <a:gd name="connsiteY225" fmla="*/ 253099 h 839878"/>
                      <a:gd name="connsiteX226" fmla="*/ 414362 w 1037297"/>
                      <a:gd name="connsiteY226" fmla="*/ 256909 h 839878"/>
                      <a:gd name="connsiteX227" fmla="*/ 423887 w 1037297"/>
                      <a:gd name="connsiteY227"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402932 w 1037297"/>
                      <a:gd name="connsiteY102" fmla="*/ 784594 h 839878"/>
                      <a:gd name="connsiteX103" fmla="*/ 406742 w 1037297"/>
                      <a:gd name="connsiteY103" fmla="*/ 727444 h 839878"/>
                      <a:gd name="connsiteX104" fmla="*/ 412457 w 1037297"/>
                      <a:gd name="connsiteY104" fmla="*/ 716014 h 839878"/>
                      <a:gd name="connsiteX105" fmla="*/ 416267 w 1037297"/>
                      <a:gd name="connsiteY105" fmla="*/ 702679 h 839878"/>
                      <a:gd name="connsiteX106" fmla="*/ 418172 w 1037297"/>
                      <a:gd name="connsiteY106" fmla="*/ 696964 h 839878"/>
                      <a:gd name="connsiteX107" fmla="*/ 420077 w 1037297"/>
                      <a:gd name="connsiteY107" fmla="*/ 683629 h 839878"/>
                      <a:gd name="connsiteX108" fmla="*/ 423887 w 1037297"/>
                      <a:gd name="connsiteY108" fmla="*/ 672199 h 839878"/>
                      <a:gd name="connsiteX109" fmla="*/ 429602 w 1037297"/>
                      <a:gd name="connsiteY109" fmla="*/ 658864 h 839878"/>
                      <a:gd name="connsiteX110" fmla="*/ 439127 w 1037297"/>
                      <a:gd name="connsiteY110" fmla="*/ 647434 h 839878"/>
                      <a:gd name="connsiteX111" fmla="*/ 452462 w 1037297"/>
                      <a:gd name="connsiteY111" fmla="*/ 632194 h 839878"/>
                      <a:gd name="connsiteX112" fmla="*/ 460082 w 1037297"/>
                      <a:gd name="connsiteY112" fmla="*/ 620764 h 839878"/>
                      <a:gd name="connsiteX113" fmla="*/ 463892 w 1037297"/>
                      <a:gd name="connsiteY113" fmla="*/ 609334 h 839878"/>
                      <a:gd name="connsiteX114" fmla="*/ 467702 w 1037297"/>
                      <a:gd name="connsiteY114" fmla="*/ 594094 h 839878"/>
                      <a:gd name="connsiteX115" fmla="*/ 469607 w 1037297"/>
                      <a:gd name="connsiteY115" fmla="*/ 588379 h 839878"/>
                      <a:gd name="connsiteX116" fmla="*/ 509612 w 1037297"/>
                      <a:gd name="connsiteY116" fmla="*/ 582664 h 839878"/>
                      <a:gd name="connsiteX117" fmla="*/ 538187 w 1037297"/>
                      <a:gd name="connsiteY117" fmla="*/ 573139 h 839878"/>
                      <a:gd name="connsiteX118" fmla="*/ 543902 w 1037297"/>
                      <a:gd name="connsiteY118" fmla="*/ 571234 h 839878"/>
                      <a:gd name="connsiteX119" fmla="*/ 549617 w 1037297"/>
                      <a:gd name="connsiteY119" fmla="*/ 569329 h 839878"/>
                      <a:gd name="connsiteX120" fmla="*/ 557237 w 1037297"/>
                      <a:gd name="connsiteY120" fmla="*/ 567424 h 839878"/>
                      <a:gd name="connsiteX121" fmla="*/ 576287 w 1037297"/>
                      <a:gd name="connsiteY121" fmla="*/ 559804 h 839878"/>
                      <a:gd name="connsiteX122" fmla="*/ 587717 w 1037297"/>
                      <a:gd name="connsiteY122" fmla="*/ 555994 h 839878"/>
                      <a:gd name="connsiteX123" fmla="*/ 722972 w 1037297"/>
                      <a:gd name="connsiteY123" fmla="*/ 639814 h 839878"/>
                      <a:gd name="connsiteX124" fmla="*/ 780122 w 1037297"/>
                      <a:gd name="connsiteY124" fmla="*/ 656959 h 839878"/>
                      <a:gd name="connsiteX125" fmla="*/ 791552 w 1037297"/>
                      <a:gd name="connsiteY125" fmla="*/ 651244 h 839878"/>
                      <a:gd name="connsiteX126" fmla="*/ 797267 w 1037297"/>
                      <a:gd name="connsiteY126" fmla="*/ 649339 h 839878"/>
                      <a:gd name="connsiteX127" fmla="*/ 804887 w 1037297"/>
                      <a:gd name="connsiteY127" fmla="*/ 632194 h 839878"/>
                      <a:gd name="connsiteX128" fmla="*/ 802982 w 1037297"/>
                      <a:gd name="connsiteY128" fmla="*/ 607429 h 839878"/>
                      <a:gd name="connsiteX129" fmla="*/ 801077 w 1037297"/>
                      <a:gd name="connsiteY129" fmla="*/ 601714 h 839878"/>
                      <a:gd name="connsiteX130" fmla="*/ 799172 w 1037297"/>
                      <a:gd name="connsiteY130" fmla="*/ 594094 h 839878"/>
                      <a:gd name="connsiteX131" fmla="*/ 785837 w 1037297"/>
                      <a:gd name="connsiteY131" fmla="*/ 576949 h 839878"/>
                      <a:gd name="connsiteX132" fmla="*/ 776312 w 1037297"/>
                      <a:gd name="connsiteY132" fmla="*/ 571234 h 839878"/>
                      <a:gd name="connsiteX133" fmla="*/ 650582 w 1037297"/>
                      <a:gd name="connsiteY133" fmla="*/ 479794 h 839878"/>
                      <a:gd name="connsiteX134" fmla="*/ 646772 w 1037297"/>
                      <a:gd name="connsiteY134" fmla="*/ 462649 h 839878"/>
                      <a:gd name="connsiteX135" fmla="*/ 648677 w 1037297"/>
                      <a:gd name="connsiteY135" fmla="*/ 455029 h 839878"/>
                      <a:gd name="connsiteX136" fmla="*/ 652487 w 1037297"/>
                      <a:gd name="connsiteY136" fmla="*/ 437884 h 839878"/>
                      <a:gd name="connsiteX137" fmla="*/ 656297 w 1037297"/>
                      <a:gd name="connsiteY137" fmla="*/ 432169 h 839878"/>
                      <a:gd name="connsiteX138" fmla="*/ 658202 w 1037297"/>
                      <a:gd name="connsiteY138" fmla="*/ 426454 h 839878"/>
                      <a:gd name="connsiteX139" fmla="*/ 663917 w 1037297"/>
                      <a:gd name="connsiteY139" fmla="*/ 424549 h 839878"/>
                      <a:gd name="connsiteX140" fmla="*/ 673442 w 1037297"/>
                      <a:gd name="connsiteY140" fmla="*/ 413119 h 839878"/>
                      <a:gd name="connsiteX141" fmla="*/ 726782 w 1037297"/>
                      <a:gd name="connsiteY141" fmla="*/ 405499 h 839878"/>
                      <a:gd name="connsiteX142" fmla="*/ 844892 w 1037297"/>
                      <a:gd name="connsiteY142" fmla="*/ 407404 h 839878"/>
                      <a:gd name="connsiteX143" fmla="*/ 873467 w 1037297"/>
                      <a:gd name="connsiteY143" fmla="*/ 409309 h 839878"/>
                      <a:gd name="connsiteX144" fmla="*/ 902042 w 1037297"/>
                      <a:gd name="connsiteY144" fmla="*/ 415024 h 839878"/>
                      <a:gd name="connsiteX145" fmla="*/ 924902 w 1037297"/>
                      <a:gd name="connsiteY145" fmla="*/ 418834 h 839878"/>
                      <a:gd name="connsiteX146" fmla="*/ 953477 w 1037297"/>
                      <a:gd name="connsiteY146" fmla="*/ 424549 h 839878"/>
                      <a:gd name="connsiteX147" fmla="*/ 959192 w 1037297"/>
                      <a:gd name="connsiteY147" fmla="*/ 424549 h 839878"/>
                      <a:gd name="connsiteX148" fmla="*/ 1004912 w 1037297"/>
                      <a:gd name="connsiteY148" fmla="*/ 422644 h 839878"/>
                      <a:gd name="connsiteX149" fmla="*/ 1033487 w 1037297"/>
                      <a:gd name="connsiteY149" fmla="*/ 415024 h 839878"/>
                      <a:gd name="connsiteX150" fmla="*/ 1037297 w 1037297"/>
                      <a:gd name="connsiteY150" fmla="*/ 409309 h 839878"/>
                      <a:gd name="connsiteX151" fmla="*/ 1035392 w 1037297"/>
                      <a:gd name="connsiteY151" fmla="*/ 390259 h 839878"/>
                      <a:gd name="connsiteX152" fmla="*/ 1029677 w 1037297"/>
                      <a:gd name="connsiteY152" fmla="*/ 386449 h 839878"/>
                      <a:gd name="connsiteX153" fmla="*/ 1014437 w 1037297"/>
                      <a:gd name="connsiteY153" fmla="*/ 384544 h 839878"/>
                      <a:gd name="connsiteX154" fmla="*/ 1008722 w 1037297"/>
                      <a:gd name="connsiteY154" fmla="*/ 382639 h 839878"/>
                      <a:gd name="connsiteX155" fmla="*/ 1001102 w 1037297"/>
                      <a:gd name="connsiteY155" fmla="*/ 380734 h 839878"/>
                      <a:gd name="connsiteX156" fmla="*/ 989672 w 1037297"/>
                      <a:gd name="connsiteY156" fmla="*/ 373114 h 839878"/>
                      <a:gd name="connsiteX157" fmla="*/ 978242 w 1037297"/>
                      <a:gd name="connsiteY157" fmla="*/ 369304 h 839878"/>
                      <a:gd name="connsiteX158" fmla="*/ 972527 w 1037297"/>
                      <a:gd name="connsiteY158" fmla="*/ 367399 h 839878"/>
                      <a:gd name="connsiteX159" fmla="*/ 964907 w 1037297"/>
                      <a:gd name="connsiteY159" fmla="*/ 365494 h 839878"/>
                      <a:gd name="connsiteX160" fmla="*/ 959192 w 1037297"/>
                      <a:gd name="connsiteY160" fmla="*/ 363589 h 839878"/>
                      <a:gd name="connsiteX161" fmla="*/ 938237 w 1037297"/>
                      <a:gd name="connsiteY161" fmla="*/ 357874 h 839878"/>
                      <a:gd name="connsiteX162" fmla="*/ 932522 w 1037297"/>
                      <a:gd name="connsiteY162" fmla="*/ 355969 h 839878"/>
                      <a:gd name="connsiteX163" fmla="*/ 827747 w 1037297"/>
                      <a:gd name="connsiteY163" fmla="*/ 357874 h 839878"/>
                      <a:gd name="connsiteX164" fmla="*/ 822032 w 1037297"/>
                      <a:gd name="connsiteY164" fmla="*/ 359779 h 839878"/>
                      <a:gd name="connsiteX165" fmla="*/ 732497 w 1037297"/>
                      <a:gd name="connsiteY165" fmla="*/ 361684 h 839878"/>
                      <a:gd name="connsiteX166" fmla="*/ 719162 w 1037297"/>
                      <a:gd name="connsiteY166" fmla="*/ 365494 h 839878"/>
                      <a:gd name="connsiteX167" fmla="*/ 698207 w 1037297"/>
                      <a:gd name="connsiteY167" fmla="*/ 367399 h 839878"/>
                      <a:gd name="connsiteX168" fmla="*/ 671537 w 1037297"/>
                      <a:gd name="connsiteY168" fmla="*/ 369304 h 839878"/>
                      <a:gd name="connsiteX169" fmla="*/ 671537 w 1037297"/>
                      <a:gd name="connsiteY169" fmla="*/ 369304 h 839878"/>
                      <a:gd name="connsiteX170" fmla="*/ 648677 w 1037297"/>
                      <a:gd name="connsiteY170" fmla="*/ 373114 h 839878"/>
                      <a:gd name="connsiteX171" fmla="*/ 644867 w 1037297"/>
                      <a:gd name="connsiteY171" fmla="*/ 361684 h 839878"/>
                      <a:gd name="connsiteX172" fmla="*/ 642962 w 1037297"/>
                      <a:gd name="connsiteY172" fmla="*/ 355969 h 839878"/>
                      <a:gd name="connsiteX173" fmla="*/ 644867 w 1037297"/>
                      <a:gd name="connsiteY173" fmla="*/ 338824 h 839878"/>
                      <a:gd name="connsiteX174" fmla="*/ 646772 w 1037297"/>
                      <a:gd name="connsiteY174" fmla="*/ 333109 h 839878"/>
                      <a:gd name="connsiteX175" fmla="*/ 663917 w 1037297"/>
                      <a:gd name="connsiteY175" fmla="*/ 323584 h 839878"/>
                      <a:gd name="connsiteX176" fmla="*/ 675347 w 1037297"/>
                      <a:gd name="connsiteY176" fmla="*/ 315964 h 839878"/>
                      <a:gd name="connsiteX177" fmla="*/ 677252 w 1037297"/>
                      <a:gd name="connsiteY177" fmla="*/ 310249 h 839878"/>
                      <a:gd name="connsiteX178" fmla="*/ 682967 w 1037297"/>
                      <a:gd name="connsiteY178" fmla="*/ 308344 h 839878"/>
                      <a:gd name="connsiteX179" fmla="*/ 688682 w 1037297"/>
                      <a:gd name="connsiteY179" fmla="*/ 304534 h 839878"/>
                      <a:gd name="connsiteX180" fmla="*/ 698207 w 1037297"/>
                      <a:gd name="connsiteY180" fmla="*/ 295009 h 839878"/>
                      <a:gd name="connsiteX181" fmla="*/ 707732 w 1037297"/>
                      <a:gd name="connsiteY181" fmla="*/ 283579 h 839878"/>
                      <a:gd name="connsiteX182" fmla="*/ 719162 w 1037297"/>
                      <a:gd name="connsiteY182" fmla="*/ 275959 h 839878"/>
                      <a:gd name="connsiteX183" fmla="*/ 734402 w 1037297"/>
                      <a:gd name="connsiteY183" fmla="*/ 262624 h 839878"/>
                      <a:gd name="connsiteX184" fmla="*/ 743927 w 1037297"/>
                      <a:gd name="connsiteY184" fmla="*/ 251194 h 839878"/>
                      <a:gd name="connsiteX185" fmla="*/ 755357 w 1037297"/>
                      <a:gd name="connsiteY185" fmla="*/ 241669 h 839878"/>
                      <a:gd name="connsiteX186" fmla="*/ 761072 w 1037297"/>
                      <a:gd name="connsiteY186" fmla="*/ 230239 h 839878"/>
                      <a:gd name="connsiteX187" fmla="*/ 762977 w 1037297"/>
                      <a:gd name="connsiteY187" fmla="*/ 224524 h 839878"/>
                      <a:gd name="connsiteX188" fmla="*/ 768692 w 1037297"/>
                      <a:gd name="connsiteY188" fmla="*/ 213094 h 839878"/>
                      <a:gd name="connsiteX189" fmla="*/ 766787 w 1037297"/>
                      <a:gd name="connsiteY189" fmla="*/ 197854 h 839878"/>
                      <a:gd name="connsiteX190" fmla="*/ 761072 w 1037297"/>
                      <a:gd name="connsiteY190" fmla="*/ 195949 h 839878"/>
                      <a:gd name="connsiteX191" fmla="*/ 740117 w 1037297"/>
                      <a:gd name="connsiteY191" fmla="*/ 197854 h 839878"/>
                      <a:gd name="connsiteX192" fmla="*/ 734402 w 1037297"/>
                      <a:gd name="connsiteY192" fmla="*/ 201664 h 839878"/>
                      <a:gd name="connsiteX193" fmla="*/ 722972 w 1037297"/>
                      <a:gd name="connsiteY193" fmla="*/ 205474 h 839878"/>
                      <a:gd name="connsiteX194" fmla="*/ 719162 w 1037297"/>
                      <a:gd name="connsiteY194" fmla="*/ 211189 h 839878"/>
                      <a:gd name="connsiteX195" fmla="*/ 713447 w 1037297"/>
                      <a:gd name="connsiteY195" fmla="*/ 213094 h 839878"/>
                      <a:gd name="connsiteX196" fmla="*/ 707732 w 1037297"/>
                      <a:gd name="connsiteY196" fmla="*/ 216904 h 839878"/>
                      <a:gd name="connsiteX197" fmla="*/ 702017 w 1037297"/>
                      <a:gd name="connsiteY197" fmla="*/ 222619 h 839878"/>
                      <a:gd name="connsiteX198" fmla="*/ 694397 w 1037297"/>
                      <a:gd name="connsiteY198" fmla="*/ 226429 h 839878"/>
                      <a:gd name="connsiteX199" fmla="*/ 652487 w 1037297"/>
                      <a:gd name="connsiteY199" fmla="*/ 255004 h 839878"/>
                      <a:gd name="connsiteX200" fmla="*/ 639152 w 1037297"/>
                      <a:gd name="connsiteY200" fmla="*/ 266434 h 839878"/>
                      <a:gd name="connsiteX201" fmla="*/ 629627 w 1037297"/>
                      <a:gd name="connsiteY201" fmla="*/ 283579 h 839878"/>
                      <a:gd name="connsiteX202" fmla="*/ 604862 w 1037297"/>
                      <a:gd name="connsiteY202" fmla="*/ 289294 h 839878"/>
                      <a:gd name="connsiteX203" fmla="*/ 591527 w 1037297"/>
                      <a:gd name="connsiteY203" fmla="*/ 293104 h 839878"/>
                      <a:gd name="connsiteX204" fmla="*/ 576287 w 1037297"/>
                      <a:gd name="connsiteY204" fmla="*/ 291199 h 839878"/>
                      <a:gd name="connsiteX205" fmla="*/ 564857 w 1037297"/>
                      <a:gd name="connsiteY205" fmla="*/ 287389 h 839878"/>
                      <a:gd name="connsiteX206" fmla="*/ 553427 w 1037297"/>
                      <a:gd name="connsiteY206" fmla="*/ 283579 h 839878"/>
                      <a:gd name="connsiteX207" fmla="*/ 541997 w 1037297"/>
                      <a:gd name="connsiteY207" fmla="*/ 279769 h 839878"/>
                      <a:gd name="connsiteX208" fmla="*/ 536282 w 1037297"/>
                      <a:gd name="connsiteY208" fmla="*/ 277864 h 839878"/>
                      <a:gd name="connsiteX209" fmla="*/ 530567 w 1037297"/>
                      <a:gd name="connsiteY209" fmla="*/ 274054 h 839878"/>
                      <a:gd name="connsiteX210" fmla="*/ 519137 w 1037297"/>
                      <a:gd name="connsiteY210" fmla="*/ 268339 h 839878"/>
                      <a:gd name="connsiteX211" fmla="*/ 511517 w 1037297"/>
                      <a:gd name="connsiteY211" fmla="*/ 256909 h 839878"/>
                      <a:gd name="connsiteX212" fmla="*/ 507707 w 1037297"/>
                      <a:gd name="connsiteY212" fmla="*/ 235954 h 839878"/>
                      <a:gd name="connsiteX213" fmla="*/ 509612 w 1037297"/>
                      <a:gd name="connsiteY213" fmla="*/ 171184 h 839878"/>
                      <a:gd name="connsiteX214" fmla="*/ 508314 w 1037297"/>
                      <a:gd name="connsiteY214" fmla="*/ 73485 h 839878"/>
                      <a:gd name="connsiteX215" fmla="*/ 454116 w 1037297"/>
                      <a:gd name="connsiteY215" fmla="*/ 11248 h 839878"/>
                      <a:gd name="connsiteX216" fmla="*/ 435401 w 1037297"/>
                      <a:gd name="connsiteY216" fmla="*/ 68523 h 839878"/>
                      <a:gd name="connsiteX217" fmla="*/ 427697 w 1037297"/>
                      <a:gd name="connsiteY217" fmla="*/ 137103 h 839878"/>
                      <a:gd name="connsiteX218" fmla="*/ 420077 w 1037297"/>
                      <a:gd name="connsiteY218" fmla="*/ 169279 h 839878"/>
                      <a:gd name="connsiteX219" fmla="*/ 416267 w 1037297"/>
                      <a:gd name="connsiteY219" fmla="*/ 186424 h 839878"/>
                      <a:gd name="connsiteX220" fmla="*/ 420077 w 1037297"/>
                      <a:gd name="connsiteY220" fmla="*/ 207379 h 839878"/>
                      <a:gd name="connsiteX221" fmla="*/ 423887 w 1037297"/>
                      <a:gd name="connsiteY221" fmla="*/ 213094 h 839878"/>
                      <a:gd name="connsiteX222" fmla="*/ 427697 w 1037297"/>
                      <a:gd name="connsiteY222" fmla="*/ 224524 h 839878"/>
                      <a:gd name="connsiteX223" fmla="*/ 425792 w 1037297"/>
                      <a:gd name="connsiteY223" fmla="*/ 251194 h 839878"/>
                      <a:gd name="connsiteX224" fmla="*/ 420077 w 1037297"/>
                      <a:gd name="connsiteY224" fmla="*/ 253099 h 839878"/>
                      <a:gd name="connsiteX225" fmla="*/ 414362 w 1037297"/>
                      <a:gd name="connsiteY225" fmla="*/ 256909 h 839878"/>
                      <a:gd name="connsiteX226" fmla="*/ 423887 w 1037297"/>
                      <a:gd name="connsiteY226"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402932 w 1037297"/>
                      <a:gd name="connsiteY101" fmla="*/ 784594 h 839878"/>
                      <a:gd name="connsiteX102" fmla="*/ 406742 w 1037297"/>
                      <a:gd name="connsiteY102" fmla="*/ 727444 h 839878"/>
                      <a:gd name="connsiteX103" fmla="*/ 412457 w 1037297"/>
                      <a:gd name="connsiteY103" fmla="*/ 716014 h 839878"/>
                      <a:gd name="connsiteX104" fmla="*/ 416267 w 1037297"/>
                      <a:gd name="connsiteY104" fmla="*/ 702679 h 839878"/>
                      <a:gd name="connsiteX105" fmla="*/ 418172 w 1037297"/>
                      <a:gd name="connsiteY105" fmla="*/ 696964 h 839878"/>
                      <a:gd name="connsiteX106" fmla="*/ 420077 w 1037297"/>
                      <a:gd name="connsiteY106" fmla="*/ 683629 h 839878"/>
                      <a:gd name="connsiteX107" fmla="*/ 423887 w 1037297"/>
                      <a:gd name="connsiteY107" fmla="*/ 672199 h 839878"/>
                      <a:gd name="connsiteX108" fmla="*/ 429602 w 1037297"/>
                      <a:gd name="connsiteY108" fmla="*/ 658864 h 839878"/>
                      <a:gd name="connsiteX109" fmla="*/ 439127 w 1037297"/>
                      <a:gd name="connsiteY109" fmla="*/ 647434 h 839878"/>
                      <a:gd name="connsiteX110" fmla="*/ 452462 w 1037297"/>
                      <a:gd name="connsiteY110" fmla="*/ 632194 h 839878"/>
                      <a:gd name="connsiteX111" fmla="*/ 460082 w 1037297"/>
                      <a:gd name="connsiteY111" fmla="*/ 620764 h 839878"/>
                      <a:gd name="connsiteX112" fmla="*/ 463892 w 1037297"/>
                      <a:gd name="connsiteY112" fmla="*/ 609334 h 839878"/>
                      <a:gd name="connsiteX113" fmla="*/ 467702 w 1037297"/>
                      <a:gd name="connsiteY113" fmla="*/ 594094 h 839878"/>
                      <a:gd name="connsiteX114" fmla="*/ 469607 w 1037297"/>
                      <a:gd name="connsiteY114" fmla="*/ 588379 h 839878"/>
                      <a:gd name="connsiteX115" fmla="*/ 509612 w 1037297"/>
                      <a:gd name="connsiteY115" fmla="*/ 582664 h 839878"/>
                      <a:gd name="connsiteX116" fmla="*/ 538187 w 1037297"/>
                      <a:gd name="connsiteY116" fmla="*/ 573139 h 839878"/>
                      <a:gd name="connsiteX117" fmla="*/ 543902 w 1037297"/>
                      <a:gd name="connsiteY117" fmla="*/ 571234 h 839878"/>
                      <a:gd name="connsiteX118" fmla="*/ 549617 w 1037297"/>
                      <a:gd name="connsiteY118" fmla="*/ 569329 h 839878"/>
                      <a:gd name="connsiteX119" fmla="*/ 557237 w 1037297"/>
                      <a:gd name="connsiteY119" fmla="*/ 567424 h 839878"/>
                      <a:gd name="connsiteX120" fmla="*/ 576287 w 1037297"/>
                      <a:gd name="connsiteY120" fmla="*/ 559804 h 839878"/>
                      <a:gd name="connsiteX121" fmla="*/ 587717 w 1037297"/>
                      <a:gd name="connsiteY121" fmla="*/ 555994 h 839878"/>
                      <a:gd name="connsiteX122" fmla="*/ 722972 w 1037297"/>
                      <a:gd name="connsiteY122" fmla="*/ 639814 h 839878"/>
                      <a:gd name="connsiteX123" fmla="*/ 780122 w 1037297"/>
                      <a:gd name="connsiteY123" fmla="*/ 656959 h 839878"/>
                      <a:gd name="connsiteX124" fmla="*/ 791552 w 1037297"/>
                      <a:gd name="connsiteY124" fmla="*/ 651244 h 839878"/>
                      <a:gd name="connsiteX125" fmla="*/ 797267 w 1037297"/>
                      <a:gd name="connsiteY125" fmla="*/ 649339 h 839878"/>
                      <a:gd name="connsiteX126" fmla="*/ 804887 w 1037297"/>
                      <a:gd name="connsiteY126" fmla="*/ 632194 h 839878"/>
                      <a:gd name="connsiteX127" fmla="*/ 802982 w 1037297"/>
                      <a:gd name="connsiteY127" fmla="*/ 607429 h 839878"/>
                      <a:gd name="connsiteX128" fmla="*/ 801077 w 1037297"/>
                      <a:gd name="connsiteY128" fmla="*/ 601714 h 839878"/>
                      <a:gd name="connsiteX129" fmla="*/ 799172 w 1037297"/>
                      <a:gd name="connsiteY129" fmla="*/ 594094 h 839878"/>
                      <a:gd name="connsiteX130" fmla="*/ 785837 w 1037297"/>
                      <a:gd name="connsiteY130" fmla="*/ 576949 h 839878"/>
                      <a:gd name="connsiteX131" fmla="*/ 776312 w 1037297"/>
                      <a:gd name="connsiteY131" fmla="*/ 571234 h 839878"/>
                      <a:gd name="connsiteX132" fmla="*/ 650582 w 1037297"/>
                      <a:gd name="connsiteY132" fmla="*/ 479794 h 839878"/>
                      <a:gd name="connsiteX133" fmla="*/ 646772 w 1037297"/>
                      <a:gd name="connsiteY133" fmla="*/ 462649 h 839878"/>
                      <a:gd name="connsiteX134" fmla="*/ 648677 w 1037297"/>
                      <a:gd name="connsiteY134" fmla="*/ 455029 h 839878"/>
                      <a:gd name="connsiteX135" fmla="*/ 652487 w 1037297"/>
                      <a:gd name="connsiteY135" fmla="*/ 437884 h 839878"/>
                      <a:gd name="connsiteX136" fmla="*/ 656297 w 1037297"/>
                      <a:gd name="connsiteY136" fmla="*/ 432169 h 839878"/>
                      <a:gd name="connsiteX137" fmla="*/ 658202 w 1037297"/>
                      <a:gd name="connsiteY137" fmla="*/ 426454 h 839878"/>
                      <a:gd name="connsiteX138" fmla="*/ 663917 w 1037297"/>
                      <a:gd name="connsiteY138" fmla="*/ 424549 h 839878"/>
                      <a:gd name="connsiteX139" fmla="*/ 673442 w 1037297"/>
                      <a:gd name="connsiteY139" fmla="*/ 413119 h 839878"/>
                      <a:gd name="connsiteX140" fmla="*/ 726782 w 1037297"/>
                      <a:gd name="connsiteY140" fmla="*/ 405499 h 839878"/>
                      <a:gd name="connsiteX141" fmla="*/ 844892 w 1037297"/>
                      <a:gd name="connsiteY141" fmla="*/ 407404 h 839878"/>
                      <a:gd name="connsiteX142" fmla="*/ 873467 w 1037297"/>
                      <a:gd name="connsiteY142" fmla="*/ 409309 h 839878"/>
                      <a:gd name="connsiteX143" fmla="*/ 902042 w 1037297"/>
                      <a:gd name="connsiteY143" fmla="*/ 415024 h 839878"/>
                      <a:gd name="connsiteX144" fmla="*/ 924902 w 1037297"/>
                      <a:gd name="connsiteY144" fmla="*/ 418834 h 839878"/>
                      <a:gd name="connsiteX145" fmla="*/ 953477 w 1037297"/>
                      <a:gd name="connsiteY145" fmla="*/ 424549 h 839878"/>
                      <a:gd name="connsiteX146" fmla="*/ 959192 w 1037297"/>
                      <a:gd name="connsiteY146" fmla="*/ 424549 h 839878"/>
                      <a:gd name="connsiteX147" fmla="*/ 1004912 w 1037297"/>
                      <a:gd name="connsiteY147" fmla="*/ 422644 h 839878"/>
                      <a:gd name="connsiteX148" fmla="*/ 1033487 w 1037297"/>
                      <a:gd name="connsiteY148" fmla="*/ 415024 h 839878"/>
                      <a:gd name="connsiteX149" fmla="*/ 1037297 w 1037297"/>
                      <a:gd name="connsiteY149" fmla="*/ 409309 h 839878"/>
                      <a:gd name="connsiteX150" fmla="*/ 1035392 w 1037297"/>
                      <a:gd name="connsiteY150" fmla="*/ 390259 h 839878"/>
                      <a:gd name="connsiteX151" fmla="*/ 1029677 w 1037297"/>
                      <a:gd name="connsiteY151" fmla="*/ 386449 h 839878"/>
                      <a:gd name="connsiteX152" fmla="*/ 1014437 w 1037297"/>
                      <a:gd name="connsiteY152" fmla="*/ 384544 h 839878"/>
                      <a:gd name="connsiteX153" fmla="*/ 1008722 w 1037297"/>
                      <a:gd name="connsiteY153" fmla="*/ 382639 h 839878"/>
                      <a:gd name="connsiteX154" fmla="*/ 1001102 w 1037297"/>
                      <a:gd name="connsiteY154" fmla="*/ 380734 h 839878"/>
                      <a:gd name="connsiteX155" fmla="*/ 989672 w 1037297"/>
                      <a:gd name="connsiteY155" fmla="*/ 373114 h 839878"/>
                      <a:gd name="connsiteX156" fmla="*/ 978242 w 1037297"/>
                      <a:gd name="connsiteY156" fmla="*/ 369304 h 839878"/>
                      <a:gd name="connsiteX157" fmla="*/ 972527 w 1037297"/>
                      <a:gd name="connsiteY157" fmla="*/ 367399 h 839878"/>
                      <a:gd name="connsiteX158" fmla="*/ 964907 w 1037297"/>
                      <a:gd name="connsiteY158" fmla="*/ 365494 h 839878"/>
                      <a:gd name="connsiteX159" fmla="*/ 959192 w 1037297"/>
                      <a:gd name="connsiteY159" fmla="*/ 363589 h 839878"/>
                      <a:gd name="connsiteX160" fmla="*/ 938237 w 1037297"/>
                      <a:gd name="connsiteY160" fmla="*/ 357874 h 839878"/>
                      <a:gd name="connsiteX161" fmla="*/ 932522 w 1037297"/>
                      <a:gd name="connsiteY161" fmla="*/ 355969 h 839878"/>
                      <a:gd name="connsiteX162" fmla="*/ 827747 w 1037297"/>
                      <a:gd name="connsiteY162" fmla="*/ 357874 h 839878"/>
                      <a:gd name="connsiteX163" fmla="*/ 822032 w 1037297"/>
                      <a:gd name="connsiteY163" fmla="*/ 359779 h 839878"/>
                      <a:gd name="connsiteX164" fmla="*/ 732497 w 1037297"/>
                      <a:gd name="connsiteY164" fmla="*/ 361684 h 839878"/>
                      <a:gd name="connsiteX165" fmla="*/ 719162 w 1037297"/>
                      <a:gd name="connsiteY165" fmla="*/ 365494 h 839878"/>
                      <a:gd name="connsiteX166" fmla="*/ 698207 w 1037297"/>
                      <a:gd name="connsiteY166" fmla="*/ 367399 h 839878"/>
                      <a:gd name="connsiteX167" fmla="*/ 671537 w 1037297"/>
                      <a:gd name="connsiteY167" fmla="*/ 369304 h 839878"/>
                      <a:gd name="connsiteX168" fmla="*/ 671537 w 1037297"/>
                      <a:gd name="connsiteY168" fmla="*/ 369304 h 839878"/>
                      <a:gd name="connsiteX169" fmla="*/ 648677 w 1037297"/>
                      <a:gd name="connsiteY169" fmla="*/ 373114 h 839878"/>
                      <a:gd name="connsiteX170" fmla="*/ 644867 w 1037297"/>
                      <a:gd name="connsiteY170" fmla="*/ 361684 h 839878"/>
                      <a:gd name="connsiteX171" fmla="*/ 642962 w 1037297"/>
                      <a:gd name="connsiteY171" fmla="*/ 355969 h 839878"/>
                      <a:gd name="connsiteX172" fmla="*/ 644867 w 1037297"/>
                      <a:gd name="connsiteY172" fmla="*/ 338824 h 839878"/>
                      <a:gd name="connsiteX173" fmla="*/ 646772 w 1037297"/>
                      <a:gd name="connsiteY173" fmla="*/ 333109 h 839878"/>
                      <a:gd name="connsiteX174" fmla="*/ 663917 w 1037297"/>
                      <a:gd name="connsiteY174" fmla="*/ 323584 h 839878"/>
                      <a:gd name="connsiteX175" fmla="*/ 675347 w 1037297"/>
                      <a:gd name="connsiteY175" fmla="*/ 315964 h 839878"/>
                      <a:gd name="connsiteX176" fmla="*/ 677252 w 1037297"/>
                      <a:gd name="connsiteY176" fmla="*/ 310249 h 839878"/>
                      <a:gd name="connsiteX177" fmla="*/ 682967 w 1037297"/>
                      <a:gd name="connsiteY177" fmla="*/ 308344 h 839878"/>
                      <a:gd name="connsiteX178" fmla="*/ 688682 w 1037297"/>
                      <a:gd name="connsiteY178" fmla="*/ 304534 h 839878"/>
                      <a:gd name="connsiteX179" fmla="*/ 698207 w 1037297"/>
                      <a:gd name="connsiteY179" fmla="*/ 295009 h 839878"/>
                      <a:gd name="connsiteX180" fmla="*/ 707732 w 1037297"/>
                      <a:gd name="connsiteY180" fmla="*/ 283579 h 839878"/>
                      <a:gd name="connsiteX181" fmla="*/ 719162 w 1037297"/>
                      <a:gd name="connsiteY181" fmla="*/ 275959 h 839878"/>
                      <a:gd name="connsiteX182" fmla="*/ 734402 w 1037297"/>
                      <a:gd name="connsiteY182" fmla="*/ 262624 h 839878"/>
                      <a:gd name="connsiteX183" fmla="*/ 743927 w 1037297"/>
                      <a:gd name="connsiteY183" fmla="*/ 251194 h 839878"/>
                      <a:gd name="connsiteX184" fmla="*/ 755357 w 1037297"/>
                      <a:gd name="connsiteY184" fmla="*/ 241669 h 839878"/>
                      <a:gd name="connsiteX185" fmla="*/ 761072 w 1037297"/>
                      <a:gd name="connsiteY185" fmla="*/ 230239 h 839878"/>
                      <a:gd name="connsiteX186" fmla="*/ 762977 w 1037297"/>
                      <a:gd name="connsiteY186" fmla="*/ 224524 h 839878"/>
                      <a:gd name="connsiteX187" fmla="*/ 768692 w 1037297"/>
                      <a:gd name="connsiteY187" fmla="*/ 213094 h 839878"/>
                      <a:gd name="connsiteX188" fmla="*/ 766787 w 1037297"/>
                      <a:gd name="connsiteY188" fmla="*/ 197854 h 839878"/>
                      <a:gd name="connsiteX189" fmla="*/ 761072 w 1037297"/>
                      <a:gd name="connsiteY189" fmla="*/ 195949 h 839878"/>
                      <a:gd name="connsiteX190" fmla="*/ 740117 w 1037297"/>
                      <a:gd name="connsiteY190" fmla="*/ 197854 h 839878"/>
                      <a:gd name="connsiteX191" fmla="*/ 734402 w 1037297"/>
                      <a:gd name="connsiteY191" fmla="*/ 201664 h 839878"/>
                      <a:gd name="connsiteX192" fmla="*/ 722972 w 1037297"/>
                      <a:gd name="connsiteY192" fmla="*/ 205474 h 839878"/>
                      <a:gd name="connsiteX193" fmla="*/ 719162 w 1037297"/>
                      <a:gd name="connsiteY193" fmla="*/ 211189 h 839878"/>
                      <a:gd name="connsiteX194" fmla="*/ 713447 w 1037297"/>
                      <a:gd name="connsiteY194" fmla="*/ 213094 h 839878"/>
                      <a:gd name="connsiteX195" fmla="*/ 707732 w 1037297"/>
                      <a:gd name="connsiteY195" fmla="*/ 216904 h 839878"/>
                      <a:gd name="connsiteX196" fmla="*/ 702017 w 1037297"/>
                      <a:gd name="connsiteY196" fmla="*/ 222619 h 839878"/>
                      <a:gd name="connsiteX197" fmla="*/ 694397 w 1037297"/>
                      <a:gd name="connsiteY197" fmla="*/ 226429 h 839878"/>
                      <a:gd name="connsiteX198" fmla="*/ 652487 w 1037297"/>
                      <a:gd name="connsiteY198" fmla="*/ 255004 h 839878"/>
                      <a:gd name="connsiteX199" fmla="*/ 639152 w 1037297"/>
                      <a:gd name="connsiteY199" fmla="*/ 266434 h 839878"/>
                      <a:gd name="connsiteX200" fmla="*/ 629627 w 1037297"/>
                      <a:gd name="connsiteY200" fmla="*/ 283579 h 839878"/>
                      <a:gd name="connsiteX201" fmla="*/ 604862 w 1037297"/>
                      <a:gd name="connsiteY201" fmla="*/ 289294 h 839878"/>
                      <a:gd name="connsiteX202" fmla="*/ 591527 w 1037297"/>
                      <a:gd name="connsiteY202" fmla="*/ 293104 h 839878"/>
                      <a:gd name="connsiteX203" fmla="*/ 576287 w 1037297"/>
                      <a:gd name="connsiteY203" fmla="*/ 291199 h 839878"/>
                      <a:gd name="connsiteX204" fmla="*/ 564857 w 1037297"/>
                      <a:gd name="connsiteY204" fmla="*/ 287389 h 839878"/>
                      <a:gd name="connsiteX205" fmla="*/ 553427 w 1037297"/>
                      <a:gd name="connsiteY205" fmla="*/ 283579 h 839878"/>
                      <a:gd name="connsiteX206" fmla="*/ 541997 w 1037297"/>
                      <a:gd name="connsiteY206" fmla="*/ 279769 h 839878"/>
                      <a:gd name="connsiteX207" fmla="*/ 536282 w 1037297"/>
                      <a:gd name="connsiteY207" fmla="*/ 277864 h 839878"/>
                      <a:gd name="connsiteX208" fmla="*/ 530567 w 1037297"/>
                      <a:gd name="connsiteY208" fmla="*/ 274054 h 839878"/>
                      <a:gd name="connsiteX209" fmla="*/ 519137 w 1037297"/>
                      <a:gd name="connsiteY209" fmla="*/ 268339 h 839878"/>
                      <a:gd name="connsiteX210" fmla="*/ 511517 w 1037297"/>
                      <a:gd name="connsiteY210" fmla="*/ 256909 h 839878"/>
                      <a:gd name="connsiteX211" fmla="*/ 507707 w 1037297"/>
                      <a:gd name="connsiteY211" fmla="*/ 235954 h 839878"/>
                      <a:gd name="connsiteX212" fmla="*/ 509612 w 1037297"/>
                      <a:gd name="connsiteY212" fmla="*/ 171184 h 839878"/>
                      <a:gd name="connsiteX213" fmla="*/ 508314 w 1037297"/>
                      <a:gd name="connsiteY213" fmla="*/ 73485 h 839878"/>
                      <a:gd name="connsiteX214" fmla="*/ 454116 w 1037297"/>
                      <a:gd name="connsiteY214" fmla="*/ 11248 h 839878"/>
                      <a:gd name="connsiteX215" fmla="*/ 435401 w 1037297"/>
                      <a:gd name="connsiteY215" fmla="*/ 68523 h 839878"/>
                      <a:gd name="connsiteX216" fmla="*/ 427697 w 1037297"/>
                      <a:gd name="connsiteY216" fmla="*/ 137103 h 839878"/>
                      <a:gd name="connsiteX217" fmla="*/ 420077 w 1037297"/>
                      <a:gd name="connsiteY217" fmla="*/ 169279 h 839878"/>
                      <a:gd name="connsiteX218" fmla="*/ 416267 w 1037297"/>
                      <a:gd name="connsiteY218" fmla="*/ 186424 h 839878"/>
                      <a:gd name="connsiteX219" fmla="*/ 420077 w 1037297"/>
                      <a:gd name="connsiteY219" fmla="*/ 207379 h 839878"/>
                      <a:gd name="connsiteX220" fmla="*/ 423887 w 1037297"/>
                      <a:gd name="connsiteY220" fmla="*/ 213094 h 839878"/>
                      <a:gd name="connsiteX221" fmla="*/ 427697 w 1037297"/>
                      <a:gd name="connsiteY221" fmla="*/ 224524 h 839878"/>
                      <a:gd name="connsiteX222" fmla="*/ 425792 w 1037297"/>
                      <a:gd name="connsiteY222" fmla="*/ 251194 h 839878"/>
                      <a:gd name="connsiteX223" fmla="*/ 420077 w 1037297"/>
                      <a:gd name="connsiteY223" fmla="*/ 253099 h 839878"/>
                      <a:gd name="connsiteX224" fmla="*/ 414362 w 1037297"/>
                      <a:gd name="connsiteY224" fmla="*/ 256909 h 839878"/>
                      <a:gd name="connsiteX225" fmla="*/ 423887 w 1037297"/>
                      <a:gd name="connsiteY225" fmla="*/ 253099 h 839878"/>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16267 w 1037297"/>
                      <a:gd name="connsiteY104" fmla="*/ 702679 h 838042"/>
                      <a:gd name="connsiteX105" fmla="*/ 418172 w 1037297"/>
                      <a:gd name="connsiteY105" fmla="*/ 696964 h 838042"/>
                      <a:gd name="connsiteX106" fmla="*/ 420077 w 1037297"/>
                      <a:gd name="connsiteY106" fmla="*/ 683629 h 838042"/>
                      <a:gd name="connsiteX107" fmla="*/ 423887 w 1037297"/>
                      <a:gd name="connsiteY107" fmla="*/ 672199 h 838042"/>
                      <a:gd name="connsiteX108" fmla="*/ 429602 w 1037297"/>
                      <a:gd name="connsiteY108" fmla="*/ 658864 h 838042"/>
                      <a:gd name="connsiteX109" fmla="*/ 439127 w 1037297"/>
                      <a:gd name="connsiteY109" fmla="*/ 647434 h 838042"/>
                      <a:gd name="connsiteX110" fmla="*/ 452462 w 1037297"/>
                      <a:gd name="connsiteY110" fmla="*/ 632194 h 838042"/>
                      <a:gd name="connsiteX111" fmla="*/ 460082 w 1037297"/>
                      <a:gd name="connsiteY111" fmla="*/ 620764 h 838042"/>
                      <a:gd name="connsiteX112" fmla="*/ 463892 w 1037297"/>
                      <a:gd name="connsiteY112" fmla="*/ 609334 h 838042"/>
                      <a:gd name="connsiteX113" fmla="*/ 467702 w 1037297"/>
                      <a:gd name="connsiteY113" fmla="*/ 594094 h 838042"/>
                      <a:gd name="connsiteX114" fmla="*/ 469607 w 1037297"/>
                      <a:gd name="connsiteY114" fmla="*/ 588379 h 838042"/>
                      <a:gd name="connsiteX115" fmla="*/ 509612 w 1037297"/>
                      <a:gd name="connsiteY115" fmla="*/ 582664 h 838042"/>
                      <a:gd name="connsiteX116" fmla="*/ 538187 w 1037297"/>
                      <a:gd name="connsiteY116" fmla="*/ 573139 h 838042"/>
                      <a:gd name="connsiteX117" fmla="*/ 543902 w 1037297"/>
                      <a:gd name="connsiteY117" fmla="*/ 571234 h 838042"/>
                      <a:gd name="connsiteX118" fmla="*/ 549617 w 1037297"/>
                      <a:gd name="connsiteY118" fmla="*/ 569329 h 838042"/>
                      <a:gd name="connsiteX119" fmla="*/ 557237 w 1037297"/>
                      <a:gd name="connsiteY119" fmla="*/ 567424 h 838042"/>
                      <a:gd name="connsiteX120" fmla="*/ 576287 w 1037297"/>
                      <a:gd name="connsiteY120" fmla="*/ 559804 h 838042"/>
                      <a:gd name="connsiteX121" fmla="*/ 587717 w 1037297"/>
                      <a:gd name="connsiteY121" fmla="*/ 555994 h 838042"/>
                      <a:gd name="connsiteX122" fmla="*/ 722972 w 1037297"/>
                      <a:gd name="connsiteY122" fmla="*/ 639814 h 838042"/>
                      <a:gd name="connsiteX123" fmla="*/ 780122 w 1037297"/>
                      <a:gd name="connsiteY123" fmla="*/ 656959 h 838042"/>
                      <a:gd name="connsiteX124" fmla="*/ 791552 w 1037297"/>
                      <a:gd name="connsiteY124" fmla="*/ 651244 h 838042"/>
                      <a:gd name="connsiteX125" fmla="*/ 797267 w 1037297"/>
                      <a:gd name="connsiteY125" fmla="*/ 649339 h 838042"/>
                      <a:gd name="connsiteX126" fmla="*/ 804887 w 1037297"/>
                      <a:gd name="connsiteY126" fmla="*/ 632194 h 838042"/>
                      <a:gd name="connsiteX127" fmla="*/ 802982 w 1037297"/>
                      <a:gd name="connsiteY127" fmla="*/ 607429 h 838042"/>
                      <a:gd name="connsiteX128" fmla="*/ 801077 w 1037297"/>
                      <a:gd name="connsiteY128" fmla="*/ 601714 h 838042"/>
                      <a:gd name="connsiteX129" fmla="*/ 799172 w 1037297"/>
                      <a:gd name="connsiteY129" fmla="*/ 594094 h 838042"/>
                      <a:gd name="connsiteX130" fmla="*/ 785837 w 1037297"/>
                      <a:gd name="connsiteY130" fmla="*/ 576949 h 838042"/>
                      <a:gd name="connsiteX131" fmla="*/ 776312 w 1037297"/>
                      <a:gd name="connsiteY131" fmla="*/ 571234 h 838042"/>
                      <a:gd name="connsiteX132" fmla="*/ 650582 w 1037297"/>
                      <a:gd name="connsiteY132" fmla="*/ 479794 h 838042"/>
                      <a:gd name="connsiteX133" fmla="*/ 646772 w 1037297"/>
                      <a:gd name="connsiteY133" fmla="*/ 462649 h 838042"/>
                      <a:gd name="connsiteX134" fmla="*/ 648677 w 1037297"/>
                      <a:gd name="connsiteY134" fmla="*/ 455029 h 838042"/>
                      <a:gd name="connsiteX135" fmla="*/ 652487 w 1037297"/>
                      <a:gd name="connsiteY135" fmla="*/ 437884 h 838042"/>
                      <a:gd name="connsiteX136" fmla="*/ 656297 w 1037297"/>
                      <a:gd name="connsiteY136" fmla="*/ 432169 h 838042"/>
                      <a:gd name="connsiteX137" fmla="*/ 658202 w 1037297"/>
                      <a:gd name="connsiteY137" fmla="*/ 426454 h 838042"/>
                      <a:gd name="connsiteX138" fmla="*/ 663917 w 1037297"/>
                      <a:gd name="connsiteY138" fmla="*/ 424549 h 838042"/>
                      <a:gd name="connsiteX139" fmla="*/ 673442 w 1037297"/>
                      <a:gd name="connsiteY139" fmla="*/ 413119 h 838042"/>
                      <a:gd name="connsiteX140" fmla="*/ 726782 w 1037297"/>
                      <a:gd name="connsiteY140" fmla="*/ 405499 h 838042"/>
                      <a:gd name="connsiteX141" fmla="*/ 844892 w 1037297"/>
                      <a:gd name="connsiteY141" fmla="*/ 407404 h 838042"/>
                      <a:gd name="connsiteX142" fmla="*/ 873467 w 1037297"/>
                      <a:gd name="connsiteY142" fmla="*/ 409309 h 838042"/>
                      <a:gd name="connsiteX143" fmla="*/ 902042 w 1037297"/>
                      <a:gd name="connsiteY143" fmla="*/ 415024 h 838042"/>
                      <a:gd name="connsiteX144" fmla="*/ 924902 w 1037297"/>
                      <a:gd name="connsiteY144" fmla="*/ 418834 h 838042"/>
                      <a:gd name="connsiteX145" fmla="*/ 953477 w 1037297"/>
                      <a:gd name="connsiteY145" fmla="*/ 424549 h 838042"/>
                      <a:gd name="connsiteX146" fmla="*/ 959192 w 1037297"/>
                      <a:gd name="connsiteY146" fmla="*/ 424549 h 838042"/>
                      <a:gd name="connsiteX147" fmla="*/ 1004912 w 1037297"/>
                      <a:gd name="connsiteY147" fmla="*/ 422644 h 838042"/>
                      <a:gd name="connsiteX148" fmla="*/ 1033487 w 1037297"/>
                      <a:gd name="connsiteY148" fmla="*/ 415024 h 838042"/>
                      <a:gd name="connsiteX149" fmla="*/ 1037297 w 1037297"/>
                      <a:gd name="connsiteY149" fmla="*/ 409309 h 838042"/>
                      <a:gd name="connsiteX150" fmla="*/ 1035392 w 1037297"/>
                      <a:gd name="connsiteY150" fmla="*/ 390259 h 838042"/>
                      <a:gd name="connsiteX151" fmla="*/ 1029677 w 1037297"/>
                      <a:gd name="connsiteY151" fmla="*/ 386449 h 838042"/>
                      <a:gd name="connsiteX152" fmla="*/ 1014437 w 1037297"/>
                      <a:gd name="connsiteY152" fmla="*/ 384544 h 838042"/>
                      <a:gd name="connsiteX153" fmla="*/ 1008722 w 1037297"/>
                      <a:gd name="connsiteY153" fmla="*/ 382639 h 838042"/>
                      <a:gd name="connsiteX154" fmla="*/ 1001102 w 1037297"/>
                      <a:gd name="connsiteY154" fmla="*/ 380734 h 838042"/>
                      <a:gd name="connsiteX155" fmla="*/ 989672 w 1037297"/>
                      <a:gd name="connsiteY155" fmla="*/ 373114 h 838042"/>
                      <a:gd name="connsiteX156" fmla="*/ 978242 w 1037297"/>
                      <a:gd name="connsiteY156" fmla="*/ 369304 h 838042"/>
                      <a:gd name="connsiteX157" fmla="*/ 972527 w 1037297"/>
                      <a:gd name="connsiteY157" fmla="*/ 367399 h 838042"/>
                      <a:gd name="connsiteX158" fmla="*/ 964907 w 1037297"/>
                      <a:gd name="connsiteY158" fmla="*/ 365494 h 838042"/>
                      <a:gd name="connsiteX159" fmla="*/ 959192 w 1037297"/>
                      <a:gd name="connsiteY159" fmla="*/ 363589 h 838042"/>
                      <a:gd name="connsiteX160" fmla="*/ 938237 w 1037297"/>
                      <a:gd name="connsiteY160" fmla="*/ 357874 h 838042"/>
                      <a:gd name="connsiteX161" fmla="*/ 932522 w 1037297"/>
                      <a:gd name="connsiteY161" fmla="*/ 355969 h 838042"/>
                      <a:gd name="connsiteX162" fmla="*/ 827747 w 1037297"/>
                      <a:gd name="connsiteY162" fmla="*/ 357874 h 838042"/>
                      <a:gd name="connsiteX163" fmla="*/ 822032 w 1037297"/>
                      <a:gd name="connsiteY163" fmla="*/ 359779 h 838042"/>
                      <a:gd name="connsiteX164" fmla="*/ 732497 w 1037297"/>
                      <a:gd name="connsiteY164" fmla="*/ 361684 h 838042"/>
                      <a:gd name="connsiteX165" fmla="*/ 719162 w 1037297"/>
                      <a:gd name="connsiteY165" fmla="*/ 365494 h 838042"/>
                      <a:gd name="connsiteX166" fmla="*/ 698207 w 1037297"/>
                      <a:gd name="connsiteY166" fmla="*/ 367399 h 838042"/>
                      <a:gd name="connsiteX167" fmla="*/ 671537 w 1037297"/>
                      <a:gd name="connsiteY167" fmla="*/ 369304 h 838042"/>
                      <a:gd name="connsiteX168" fmla="*/ 671537 w 1037297"/>
                      <a:gd name="connsiteY168" fmla="*/ 369304 h 838042"/>
                      <a:gd name="connsiteX169" fmla="*/ 648677 w 1037297"/>
                      <a:gd name="connsiteY169" fmla="*/ 373114 h 838042"/>
                      <a:gd name="connsiteX170" fmla="*/ 644867 w 1037297"/>
                      <a:gd name="connsiteY170" fmla="*/ 361684 h 838042"/>
                      <a:gd name="connsiteX171" fmla="*/ 642962 w 1037297"/>
                      <a:gd name="connsiteY171" fmla="*/ 355969 h 838042"/>
                      <a:gd name="connsiteX172" fmla="*/ 644867 w 1037297"/>
                      <a:gd name="connsiteY172" fmla="*/ 338824 h 838042"/>
                      <a:gd name="connsiteX173" fmla="*/ 646772 w 1037297"/>
                      <a:gd name="connsiteY173" fmla="*/ 333109 h 838042"/>
                      <a:gd name="connsiteX174" fmla="*/ 663917 w 1037297"/>
                      <a:gd name="connsiteY174" fmla="*/ 323584 h 838042"/>
                      <a:gd name="connsiteX175" fmla="*/ 675347 w 1037297"/>
                      <a:gd name="connsiteY175" fmla="*/ 315964 h 838042"/>
                      <a:gd name="connsiteX176" fmla="*/ 677252 w 1037297"/>
                      <a:gd name="connsiteY176" fmla="*/ 310249 h 838042"/>
                      <a:gd name="connsiteX177" fmla="*/ 682967 w 1037297"/>
                      <a:gd name="connsiteY177" fmla="*/ 308344 h 838042"/>
                      <a:gd name="connsiteX178" fmla="*/ 688682 w 1037297"/>
                      <a:gd name="connsiteY178" fmla="*/ 304534 h 838042"/>
                      <a:gd name="connsiteX179" fmla="*/ 698207 w 1037297"/>
                      <a:gd name="connsiteY179" fmla="*/ 295009 h 838042"/>
                      <a:gd name="connsiteX180" fmla="*/ 707732 w 1037297"/>
                      <a:gd name="connsiteY180" fmla="*/ 283579 h 838042"/>
                      <a:gd name="connsiteX181" fmla="*/ 719162 w 1037297"/>
                      <a:gd name="connsiteY181" fmla="*/ 275959 h 838042"/>
                      <a:gd name="connsiteX182" fmla="*/ 734402 w 1037297"/>
                      <a:gd name="connsiteY182" fmla="*/ 262624 h 838042"/>
                      <a:gd name="connsiteX183" fmla="*/ 743927 w 1037297"/>
                      <a:gd name="connsiteY183" fmla="*/ 251194 h 838042"/>
                      <a:gd name="connsiteX184" fmla="*/ 755357 w 1037297"/>
                      <a:gd name="connsiteY184" fmla="*/ 241669 h 838042"/>
                      <a:gd name="connsiteX185" fmla="*/ 761072 w 1037297"/>
                      <a:gd name="connsiteY185" fmla="*/ 230239 h 838042"/>
                      <a:gd name="connsiteX186" fmla="*/ 762977 w 1037297"/>
                      <a:gd name="connsiteY186" fmla="*/ 224524 h 838042"/>
                      <a:gd name="connsiteX187" fmla="*/ 768692 w 1037297"/>
                      <a:gd name="connsiteY187" fmla="*/ 213094 h 838042"/>
                      <a:gd name="connsiteX188" fmla="*/ 766787 w 1037297"/>
                      <a:gd name="connsiteY188" fmla="*/ 197854 h 838042"/>
                      <a:gd name="connsiteX189" fmla="*/ 761072 w 1037297"/>
                      <a:gd name="connsiteY189" fmla="*/ 195949 h 838042"/>
                      <a:gd name="connsiteX190" fmla="*/ 740117 w 1037297"/>
                      <a:gd name="connsiteY190" fmla="*/ 197854 h 838042"/>
                      <a:gd name="connsiteX191" fmla="*/ 734402 w 1037297"/>
                      <a:gd name="connsiteY191" fmla="*/ 201664 h 838042"/>
                      <a:gd name="connsiteX192" fmla="*/ 722972 w 1037297"/>
                      <a:gd name="connsiteY192" fmla="*/ 205474 h 838042"/>
                      <a:gd name="connsiteX193" fmla="*/ 719162 w 1037297"/>
                      <a:gd name="connsiteY193" fmla="*/ 211189 h 838042"/>
                      <a:gd name="connsiteX194" fmla="*/ 713447 w 1037297"/>
                      <a:gd name="connsiteY194" fmla="*/ 213094 h 838042"/>
                      <a:gd name="connsiteX195" fmla="*/ 707732 w 1037297"/>
                      <a:gd name="connsiteY195" fmla="*/ 216904 h 838042"/>
                      <a:gd name="connsiteX196" fmla="*/ 702017 w 1037297"/>
                      <a:gd name="connsiteY196" fmla="*/ 222619 h 838042"/>
                      <a:gd name="connsiteX197" fmla="*/ 694397 w 1037297"/>
                      <a:gd name="connsiteY197" fmla="*/ 226429 h 838042"/>
                      <a:gd name="connsiteX198" fmla="*/ 652487 w 1037297"/>
                      <a:gd name="connsiteY198" fmla="*/ 255004 h 838042"/>
                      <a:gd name="connsiteX199" fmla="*/ 639152 w 1037297"/>
                      <a:gd name="connsiteY199" fmla="*/ 266434 h 838042"/>
                      <a:gd name="connsiteX200" fmla="*/ 629627 w 1037297"/>
                      <a:gd name="connsiteY200" fmla="*/ 283579 h 838042"/>
                      <a:gd name="connsiteX201" fmla="*/ 604862 w 1037297"/>
                      <a:gd name="connsiteY201" fmla="*/ 289294 h 838042"/>
                      <a:gd name="connsiteX202" fmla="*/ 591527 w 1037297"/>
                      <a:gd name="connsiteY202" fmla="*/ 293104 h 838042"/>
                      <a:gd name="connsiteX203" fmla="*/ 576287 w 1037297"/>
                      <a:gd name="connsiteY203" fmla="*/ 291199 h 838042"/>
                      <a:gd name="connsiteX204" fmla="*/ 564857 w 1037297"/>
                      <a:gd name="connsiteY204" fmla="*/ 287389 h 838042"/>
                      <a:gd name="connsiteX205" fmla="*/ 553427 w 1037297"/>
                      <a:gd name="connsiteY205" fmla="*/ 283579 h 838042"/>
                      <a:gd name="connsiteX206" fmla="*/ 541997 w 1037297"/>
                      <a:gd name="connsiteY206" fmla="*/ 279769 h 838042"/>
                      <a:gd name="connsiteX207" fmla="*/ 536282 w 1037297"/>
                      <a:gd name="connsiteY207" fmla="*/ 277864 h 838042"/>
                      <a:gd name="connsiteX208" fmla="*/ 530567 w 1037297"/>
                      <a:gd name="connsiteY208" fmla="*/ 274054 h 838042"/>
                      <a:gd name="connsiteX209" fmla="*/ 519137 w 1037297"/>
                      <a:gd name="connsiteY209" fmla="*/ 268339 h 838042"/>
                      <a:gd name="connsiteX210" fmla="*/ 511517 w 1037297"/>
                      <a:gd name="connsiteY210" fmla="*/ 256909 h 838042"/>
                      <a:gd name="connsiteX211" fmla="*/ 507707 w 1037297"/>
                      <a:gd name="connsiteY211" fmla="*/ 235954 h 838042"/>
                      <a:gd name="connsiteX212" fmla="*/ 509612 w 1037297"/>
                      <a:gd name="connsiteY212" fmla="*/ 171184 h 838042"/>
                      <a:gd name="connsiteX213" fmla="*/ 508314 w 1037297"/>
                      <a:gd name="connsiteY213" fmla="*/ 73485 h 838042"/>
                      <a:gd name="connsiteX214" fmla="*/ 454116 w 1037297"/>
                      <a:gd name="connsiteY214" fmla="*/ 11248 h 838042"/>
                      <a:gd name="connsiteX215" fmla="*/ 435401 w 1037297"/>
                      <a:gd name="connsiteY215" fmla="*/ 68523 h 838042"/>
                      <a:gd name="connsiteX216" fmla="*/ 427697 w 1037297"/>
                      <a:gd name="connsiteY216" fmla="*/ 137103 h 838042"/>
                      <a:gd name="connsiteX217" fmla="*/ 420077 w 1037297"/>
                      <a:gd name="connsiteY217" fmla="*/ 169279 h 838042"/>
                      <a:gd name="connsiteX218" fmla="*/ 416267 w 1037297"/>
                      <a:gd name="connsiteY218" fmla="*/ 186424 h 838042"/>
                      <a:gd name="connsiteX219" fmla="*/ 420077 w 1037297"/>
                      <a:gd name="connsiteY219" fmla="*/ 207379 h 838042"/>
                      <a:gd name="connsiteX220" fmla="*/ 423887 w 1037297"/>
                      <a:gd name="connsiteY220" fmla="*/ 213094 h 838042"/>
                      <a:gd name="connsiteX221" fmla="*/ 427697 w 1037297"/>
                      <a:gd name="connsiteY221" fmla="*/ 224524 h 838042"/>
                      <a:gd name="connsiteX222" fmla="*/ 425792 w 1037297"/>
                      <a:gd name="connsiteY222" fmla="*/ 251194 h 838042"/>
                      <a:gd name="connsiteX223" fmla="*/ 420077 w 1037297"/>
                      <a:gd name="connsiteY223" fmla="*/ 253099 h 838042"/>
                      <a:gd name="connsiteX224" fmla="*/ 414362 w 1037297"/>
                      <a:gd name="connsiteY224" fmla="*/ 256909 h 838042"/>
                      <a:gd name="connsiteX225" fmla="*/ 423887 w 1037297"/>
                      <a:gd name="connsiteY22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16267 w 1037297"/>
                      <a:gd name="connsiteY104" fmla="*/ 702679 h 838042"/>
                      <a:gd name="connsiteX105" fmla="*/ 418172 w 1037297"/>
                      <a:gd name="connsiteY105" fmla="*/ 696964 h 838042"/>
                      <a:gd name="connsiteX106" fmla="*/ 423887 w 1037297"/>
                      <a:gd name="connsiteY106" fmla="*/ 672199 h 838042"/>
                      <a:gd name="connsiteX107" fmla="*/ 429602 w 1037297"/>
                      <a:gd name="connsiteY107" fmla="*/ 658864 h 838042"/>
                      <a:gd name="connsiteX108" fmla="*/ 439127 w 1037297"/>
                      <a:gd name="connsiteY108" fmla="*/ 647434 h 838042"/>
                      <a:gd name="connsiteX109" fmla="*/ 452462 w 1037297"/>
                      <a:gd name="connsiteY109" fmla="*/ 632194 h 838042"/>
                      <a:gd name="connsiteX110" fmla="*/ 460082 w 1037297"/>
                      <a:gd name="connsiteY110" fmla="*/ 620764 h 838042"/>
                      <a:gd name="connsiteX111" fmla="*/ 463892 w 1037297"/>
                      <a:gd name="connsiteY111" fmla="*/ 609334 h 838042"/>
                      <a:gd name="connsiteX112" fmla="*/ 467702 w 1037297"/>
                      <a:gd name="connsiteY112" fmla="*/ 594094 h 838042"/>
                      <a:gd name="connsiteX113" fmla="*/ 469607 w 1037297"/>
                      <a:gd name="connsiteY113" fmla="*/ 588379 h 838042"/>
                      <a:gd name="connsiteX114" fmla="*/ 509612 w 1037297"/>
                      <a:gd name="connsiteY114" fmla="*/ 582664 h 838042"/>
                      <a:gd name="connsiteX115" fmla="*/ 538187 w 1037297"/>
                      <a:gd name="connsiteY115" fmla="*/ 573139 h 838042"/>
                      <a:gd name="connsiteX116" fmla="*/ 543902 w 1037297"/>
                      <a:gd name="connsiteY116" fmla="*/ 571234 h 838042"/>
                      <a:gd name="connsiteX117" fmla="*/ 549617 w 1037297"/>
                      <a:gd name="connsiteY117" fmla="*/ 569329 h 838042"/>
                      <a:gd name="connsiteX118" fmla="*/ 557237 w 1037297"/>
                      <a:gd name="connsiteY118" fmla="*/ 567424 h 838042"/>
                      <a:gd name="connsiteX119" fmla="*/ 576287 w 1037297"/>
                      <a:gd name="connsiteY119" fmla="*/ 559804 h 838042"/>
                      <a:gd name="connsiteX120" fmla="*/ 587717 w 1037297"/>
                      <a:gd name="connsiteY120" fmla="*/ 555994 h 838042"/>
                      <a:gd name="connsiteX121" fmla="*/ 722972 w 1037297"/>
                      <a:gd name="connsiteY121" fmla="*/ 639814 h 838042"/>
                      <a:gd name="connsiteX122" fmla="*/ 780122 w 1037297"/>
                      <a:gd name="connsiteY122" fmla="*/ 656959 h 838042"/>
                      <a:gd name="connsiteX123" fmla="*/ 791552 w 1037297"/>
                      <a:gd name="connsiteY123" fmla="*/ 651244 h 838042"/>
                      <a:gd name="connsiteX124" fmla="*/ 797267 w 1037297"/>
                      <a:gd name="connsiteY124" fmla="*/ 649339 h 838042"/>
                      <a:gd name="connsiteX125" fmla="*/ 804887 w 1037297"/>
                      <a:gd name="connsiteY125" fmla="*/ 632194 h 838042"/>
                      <a:gd name="connsiteX126" fmla="*/ 802982 w 1037297"/>
                      <a:gd name="connsiteY126" fmla="*/ 607429 h 838042"/>
                      <a:gd name="connsiteX127" fmla="*/ 801077 w 1037297"/>
                      <a:gd name="connsiteY127" fmla="*/ 601714 h 838042"/>
                      <a:gd name="connsiteX128" fmla="*/ 799172 w 1037297"/>
                      <a:gd name="connsiteY128" fmla="*/ 594094 h 838042"/>
                      <a:gd name="connsiteX129" fmla="*/ 785837 w 1037297"/>
                      <a:gd name="connsiteY129" fmla="*/ 576949 h 838042"/>
                      <a:gd name="connsiteX130" fmla="*/ 776312 w 1037297"/>
                      <a:gd name="connsiteY130" fmla="*/ 571234 h 838042"/>
                      <a:gd name="connsiteX131" fmla="*/ 650582 w 1037297"/>
                      <a:gd name="connsiteY131" fmla="*/ 479794 h 838042"/>
                      <a:gd name="connsiteX132" fmla="*/ 646772 w 1037297"/>
                      <a:gd name="connsiteY132" fmla="*/ 462649 h 838042"/>
                      <a:gd name="connsiteX133" fmla="*/ 648677 w 1037297"/>
                      <a:gd name="connsiteY133" fmla="*/ 455029 h 838042"/>
                      <a:gd name="connsiteX134" fmla="*/ 652487 w 1037297"/>
                      <a:gd name="connsiteY134" fmla="*/ 437884 h 838042"/>
                      <a:gd name="connsiteX135" fmla="*/ 656297 w 1037297"/>
                      <a:gd name="connsiteY135" fmla="*/ 432169 h 838042"/>
                      <a:gd name="connsiteX136" fmla="*/ 658202 w 1037297"/>
                      <a:gd name="connsiteY136" fmla="*/ 426454 h 838042"/>
                      <a:gd name="connsiteX137" fmla="*/ 663917 w 1037297"/>
                      <a:gd name="connsiteY137" fmla="*/ 424549 h 838042"/>
                      <a:gd name="connsiteX138" fmla="*/ 673442 w 1037297"/>
                      <a:gd name="connsiteY138" fmla="*/ 413119 h 838042"/>
                      <a:gd name="connsiteX139" fmla="*/ 726782 w 1037297"/>
                      <a:gd name="connsiteY139" fmla="*/ 405499 h 838042"/>
                      <a:gd name="connsiteX140" fmla="*/ 844892 w 1037297"/>
                      <a:gd name="connsiteY140" fmla="*/ 407404 h 838042"/>
                      <a:gd name="connsiteX141" fmla="*/ 873467 w 1037297"/>
                      <a:gd name="connsiteY141" fmla="*/ 409309 h 838042"/>
                      <a:gd name="connsiteX142" fmla="*/ 902042 w 1037297"/>
                      <a:gd name="connsiteY142" fmla="*/ 415024 h 838042"/>
                      <a:gd name="connsiteX143" fmla="*/ 924902 w 1037297"/>
                      <a:gd name="connsiteY143" fmla="*/ 418834 h 838042"/>
                      <a:gd name="connsiteX144" fmla="*/ 953477 w 1037297"/>
                      <a:gd name="connsiteY144" fmla="*/ 424549 h 838042"/>
                      <a:gd name="connsiteX145" fmla="*/ 959192 w 1037297"/>
                      <a:gd name="connsiteY145" fmla="*/ 424549 h 838042"/>
                      <a:gd name="connsiteX146" fmla="*/ 1004912 w 1037297"/>
                      <a:gd name="connsiteY146" fmla="*/ 422644 h 838042"/>
                      <a:gd name="connsiteX147" fmla="*/ 1033487 w 1037297"/>
                      <a:gd name="connsiteY147" fmla="*/ 415024 h 838042"/>
                      <a:gd name="connsiteX148" fmla="*/ 1037297 w 1037297"/>
                      <a:gd name="connsiteY148" fmla="*/ 409309 h 838042"/>
                      <a:gd name="connsiteX149" fmla="*/ 1035392 w 1037297"/>
                      <a:gd name="connsiteY149" fmla="*/ 390259 h 838042"/>
                      <a:gd name="connsiteX150" fmla="*/ 1029677 w 1037297"/>
                      <a:gd name="connsiteY150" fmla="*/ 386449 h 838042"/>
                      <a:gd name="connsiteX151" fmla="*/ 1014437 w 1037297"/>
                      <a:gd name="connsiteY151" fmla="*/ 384544 h 838042"/>
                      <a:gd name="connsiteX152" fmla="*/ 1008722 w 1037297"/>
                      <a:gd name="connsiteY152" fmla="*/ 382639 h 838042"/>
                      <a:gd name="connsiteX153" fmla="*/ 1001102 w 1037297"/>
                      <a:gd name="connsiteY153" fmla="*/ 380734 h 838042"/>
                      <a:gd name="connsiteX154" fmla="*/ 989672 w 1037297"/>
                      <a:gd name="connsiteY154" fmla="*/ 373114 h 838042"/>
                      <a:gd name="connsiteX155" fmla="*/ 978242 w 1037297"/>
                      <a:gd name="connsiteY155" fmla="*/ 369304 h 838042"/>
                      <a:gd name="connsiteX156" fmla="*/ 972527 w 1037297"/>
                      <a:gd name="connsiteY156" fmla="*/ 367399 h 838042"/>
                      <a:gd name="connsiteX157" fmla="*/ 964907 w 1037297"/>
                      <a:gd name="connsiteY157" fmla="*/ 365494 h 838042"/>
                      <a:gd name="connsiteX158" fmla="*/ 959192 w 1037297"/>
                      <a:gd name="connsiteY158" fmla="*/ 363589 h 838042"/>
                      <a:gd name="connsiteX159" fmla="*/ 938237 w 1037297"/>
                      <a:gd name="connsiteY159" fmla="*/ 357874 h 838042"/>
                      <a:gd name="connsiteX160" fmla="*/ 932522 w 1037297"/>
                      <a:gd name="connsiteY160" fmla="*/ 355969 h 838042"/>
                      <a:gd name="connsiteX161" fmla="*/ 827747 w 1037297"/>
                      <a:gd name="connsiteY161" fmla="*/ 357874 h 838042"/>
                      <a:gd name="connsiteX162" fmla="*/ 822032 w 1037297"/>
                      <a:gd name="connsiteY162" fmla="*/ 359779 h 838042"/>
                      <a:gd name="connsiteX163" fmla="*/ 732497 w 1037297"/>
                      <a:gd name="connsiteY163" fmla="*/ 361684 h 838042"/>
                      <a:gd name="connsiteX164" fmla="*/ 719162 w 1037297"/>
                      <a:gd name="connsiteY164" fmla="*/ 365494 h 838042"/>
                      <a:gd name="connsiteX165" fmla="*/ 698207 w 1037297"/>
                      <a:gd name="connsiteY165" fmla="*/ 367399 h 838042"/>
                      <a:gd name="connsiteX166" fmla="*/ 671537 w 1037297"/>
                      <a:gd name="connsiteY166" fmla="*/ 369304 h 838042"/>
                      <a:gd name="connsiteX167" fmla="*/ 671537 w 1037297"/>
                      <a:gd name="connsiteY167" fmla="*/ 369304 h 838042"/>
                      <a:gd name="connsiteX168" fmla="*/ 648677 w 1037297"/>
                      <a:gd name="connsiteY168" fmla="*/ 373114 h 838042"/>
                      <a:gd name="connsiteX169" fmla="*/ 644867 w 1037297"/>
                      <a:gd name="connsiteY169" fmla="*/ 361684 h 838042"/>
                      <a:gd name="connsiteX170" fmla="*/ 642962 w 1037297"/>
                      <a:gd name="connsiteY170" fmla="*/ 355969 h 838042"/>
                      <a:gd name="connsiteX171" fmla="*/ 644867 w 1037297"/>
                      <a:gd name="connsiteY171" fmla="*/ 338824 h 838042"/>
                      <a:gd name="connsiteX172" fmla="*/ 646772 w 1037297"/>
                      <a:gd name="connsiteY172" fmla="*/ 333109 h 838042"/>
                      <a:gd name="connsiteX173" fmla="*/ 663917 w 1037297"/>
                      <a:gd name="connsiteY173" fmla="*/ 323584 h 838042"/>
                      <a:gd name="connsiteX174" fmla="*/ 675347 w 1037297"/>
                      <a:gd name="connsiteY174" fmla="*/ 315964 h 838042"/>
                      <a:gd name="connsiteX175" fmla="*/ 677252 w 1037297"/>
                      <a:gd name="connsiteY175" fmla="*/ 310249 h 838042"/>
                      <a:gd name="connsiteX176" fmla="*/ 682967 w 1037297"/>
                      <a:gd name="connsiteY176" fmla="*/ 308344 h 838042"/>
                      <a:gd name="connsiteX177" fmla="*/ 688682 w 1037297"/>
                      <a:gd name="connsiteY177" fmla="*/ 304534 h 838042"/>
                      <a:gd name="connsiteX178" fmla="*/ 698207 w 1037297"/>
                      <a:gd name="connsiteY178" fmla="*/ 295009 h 838042"/>
                      <a:gd name="connsiteX179" fmla="*/ 707732 w 1037297"/>
                      <a:gd name="connsiteY179" fmla="*/ 283579 h 838042"/>
                      <a:gd name="connsiteX180" fmla="*/ 719162 w 1037297"/>
                      <a:gd name="connsiteY180" fmla="*/ 275959 h 838042"/>
                      <a:gd name="connsiteX181" fmla="*/ 734402 w 1037297"/>
                      <a:gd name="connsiteY181" fmla="*/ 262624 h 838042"/>
                      <a:gd name="connsiteX182" fmla="*/ 743927 w 1037297"/>
                      <a:gd name="connsiteY182" fmla="*/ 251194 h 838042"/>
                      <a:gd name="connsiteX183" fmla="*/ 755357 w 1037297"/>
                      <a:gd name="connsiteY183" fmla="*/ 241669 h 838042"/>
                      <a:gd name="connsiteX184" fmla="*/ 761072 w 1037297"/>
                      <a:gd name="connsiteY184" fmla="*/ 230239 h 838042"/>
                      <a:gd name="connsiteX185" fmla="*/ 762977 w 1037297"/>
                      <a:gd name="connsiteY185" fmla="*/ 224524 h 838042"/>
                      <a:gd name="connsiteX186" fmla="*/ 768692 w 1037297"/>
                      <a:gd name="connsiteY186" fmla="*/ 213094 h 838042"/>
                      <a:gd name="connsiteX187" fmla="*/ 766787 w 1037297"/>
                      <a:gd name="connsiteY187" fmla="*/ 197854 h 838042"/>
                      <a:gd name="connsiteX188" fmla="*/ 761072 w 1037297"/>
                      <a:gd name="connsiteY188" fmla="*/ 195949 h 838042"/>
                      <a:gd name="connsiteX189" fmla="*/ 740117 w 1037297"/>
                      <a:gd name="connsiteY189" fmla="*/ 197854 h 838042"/>
                      <a:gd name="connsiteX190" fmla="*/ 734402 w 1037297"/>
                      <a:gd name="connsiteY190" fmla="*/ 201664 h 838042"/>
                      <a:gd name="connsiteX191" fmla="*/ 722972 w 1037297"/>
                      <a:gd name="connsiteY191" fmla="*/ 205474 h 838042"/>
                      <a:gd name="connsiteX192" fmla="*/ 719162 w 1037297"/>
                      <a:gd name="connsiteY192" fmla="*/ 211189 h 838042"/>
                      <a:gd name="connsiteX193" fmla="*/ 713447 w 1037297"/>
                      <a:gd name="connsiteY193" fmla="*/ 213094 h 838042"/>
                      <a:gd name="connsiteX194" fmla="*/ 707732 w 1037297"/>
                      <a:gd name="connsiteY194" fmla="*/ 216904 h 838042"/>
                      <a:gd name="connsiteX195" fmla="*/ 702017 w 1037297"/>
                      <a:gd name="connsiteY195" fmla="*/ 222619 h 838042"/>
                      <a:gd name="connsiteX196" fmla="*/ 694397 w 1037297"/>
                      <a:gd name="connsiteY196" fmla="*/ 226429 h 838042"/>
                      <a:gd name="connsiteX197" fmla="*/ 652487 w 1037297"/>
                      <a:gd name="connsiteY197" fmla="*/ 255004 h 838042"/>
                      <a:gd name="connsiteX198" fmla="*/ 639152 w 1037297"/>
                      <a:gd name="connsiteY198" fmla="*/ 266434 h 838042"/>
                      <a:gd name="connsiteX199" fmla="*/ 629627 w 1037297"/>
                      <a:gd name="connsiteY199" fmla="*/ 283579 h 838042"/>
                      <a:gd name="connsiteX200" fmla="*/ 604862 w 1037297"/>
                      <a:gd name="connsiteY200" fmla="*/ 289294 h 838042"/>
                      <a:gd name="connsiteX201" fmla="*/ 591527 w 1037297"/>
                      <a:gd name="connsiteY201" fmla="*/ 293104 h 838042"/>
                      <a:gd name="connsiteX202" fmla="*/ 576287 w 1037297"/>
                      <a:gd name="connsiteY202" fmla="*/ 291199 h 838042"/>
                      <a:gd name="connsiteX203" fmla="*/ 564857 w 1037297"/>
                      <a:gd name="connsiteY203" fmla="*/ 287389 h 838042"/>
                      <a:gd name="connsiteX204" fmla="*/ 553427 w 1037297"/>
                      <a:gd name="connsiteY204" fmla="*/ 283579 h 838042"/>
                      <a:gd name="connsiteX205" fmla="*/ 541997 w 1037297"/>
                      <a:gd name="connsiteY205" fmla="*/ 279769 h 838042"/>
                      <a:gd name="connsiteX206" fmla="*/ 536282 w 1037297"/>
                      <a:gd name="connsiteY206" fmla="*/ 277864 h 838042"/>
                      <a:gd name="connsiteX207" fmla="*/ 530567 w 1037297"/>
                      <a:gd name="connsiteY207" fmla="*/ 274054 h 838042"/>
                      <a:gd name="connsiteX208" fmla="*/ 519137 w 1037297"/>
                      <a:gd name="connsiteY208" fmla="*/ 268339 h 838042"/>
                      <a:gd name="connsiteX209" fmla="*/ 511517 w 1037297"/>
                      <a:gd name="connsiteY209" fmla="*/ 256909 h 838042"/>
                      <a:gd name="connsiteX210" fmla="*/ 507707 w 1037297"/>
                      <a:gd name="connsiteY210" fmla="*/ 235954 h 838042"/>
                      <a:gd name="connsiteX211" fmla="*/ 509612 w 1037297"/>
                      <a:gd name="connsiteY211" fmla="*/ 171184 h 838042"/>
                      <a:gd name="connsiteX212" fmla="*/ 508314 w 1037297"/>
                      <a:gd name="connsiteY212" fmla="*/ 73485 h 838042"/>
                      <a:gd name="connsiteX213" fmla="*/ 454116 w 1037297"/>
                      <a:gd name="connsiteY213" fmla="*/ 11248 h 838042"/>
                      <a:gd name="connsiteX214" fmla="*/ 435401 w 1037297"/>
                      <a:gd name="connsiteY214" fmla="*/ 68523 h 838042"/>
                      <a:gd name="connsiteX215" fmla="*/ 427697 w 1037297"/>
                      <a:gd name="connsiteY215" fmla="*/ 137103 h 838042"/>
                      <a:gd name="connsiteX216" fmla="*/ 420077 w 1037297"/>
                      <a:gd name="connsiteY216" fmla="*/ 169279 h 838042"/>
                      <a:gd name="connsiteX217" fmla="*/ 416267 w 1037297"/>
                      <a:gd name="connsiteY217" fmla="*/ 186424 h 838042"/>
                      <a:gd name="connsiteX218" fmla="*/ 420077 w 1037297"/>
                      <a:gd name="connsiteY218" fmla="*/ 207379 h 838042"/>
                      <a:gd name="connsiteX219" fmla="*/ 423887 w 1037297"/>
                      <a:gd name="connsiteY219" fmla="*/ 213094 h 838042"/>
                      <a:gd name="connsiteX220" fmla="*/ 427697 w 1037297"/>
                      <a:gd name="connsiteY220" fmla="*/ 224524 h 838042"/>
                      <a:gd name="connsiteX221" fmla="*/ 425792 w 1037297"/>
                      <a:gd name="connsiteY221" fmla="*/ 251194 h 838042"/>
                      <a:gd name="connsiteX222" fmla="*/ 420077 w 1037297"/>
                      <a:gd name="connsiteY222" fmla="*/ 253099 h 838042"/>
                      <a:gd name="connsiteX223" fmla="*/ 414362 w 1037297"/>
                      <a:gd name="connsiteY223" fmla="*/ 256909 h 838042"/>
                      <a:gd name="connsiteX224" fmla="*/ 423887 w 1037297"/>
                      <a:gd name="connsiteY22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16267 w 1037297"/>
                      <a:gd name="connsiteY104" fmla="*/ 702679 h 838042"/>
                      <a:gd name="connsiteX105" fmla="*/ 423887 w 1037297"/>
                      <a:gd name="connsiteY105" fmla="*/ 672199 h 838042"/>
                      <a:gd name="connsiteX106" fmla="*/ 429602 w 1037297"/>
                      <a:gd name="connsiteY106" fmla="*/ 658864 h 838042"/>
                      <a:gd name="connsiteX107" fmla="*/ 439127 w 1037297"/>
                      <a:gd name="connsiteY107" fmla="*/ 647434 h 838042"/>
                      <a:gd name="connsiteX108" fmla="*/ 452462 w 1037297"/>
                      <a:gd name="connsiteY108" fmla="*/ 632194 h 838042"/>
                      <a:gd name="connsiteX109" fmla="*/ 460082 w 1037297"/>
                      <a:gd name="connsiteY109" fmla="*/ 620764 h 838042"/>
                      <a:gd name="connsiteX110" fmla="*/ 463892 w 1037297"/>
                      <a:gd name="connsiteY110" fmla="*/ 609334 h 838042"/>
                      <a:gd name="connsiteX111" fmla="*/ 467702 w 1037297"/>
                      <a:gd name="connsiteY111" fmla="*/ 594094 h 838042"/>
                      <a:gd name="connsiteX112" fmla="*/ 469607 w 1037297"/>
                      <a:gd name="connsiteY112" fmla="*/ 588379 h 838042"/>
                      <a:gd name="connsiteX113" fmla="*/ 509612 w 1037297"/>
                      <a:gd name="connsiteY113" fmla="*/ 582664 h 838042"/>
                      <a:gd name="connsiteX114" fmla="*/ 538187 w 1037297"/>
                      <a:gd name="connsiteY114" fmla="*/ 573139 h 838042"/>
                      <a:gd name="connsiteX115" fmla="*/ 543902 w 1037297"/>
                      <a:gd name="connsiteY115" fmla="*/ 571234 h 838042"/>
                      <a:gd name="connsiteX116" fmla="*/ 549617 w 1037297"/>
                      <a:gd name="connsiteY116" fmla="*/ 569329 h 838042"/>
                      <a:gd name="connsiteX117" fmla="*/ 557237 w 1037297"/>
                      <a:gd name="connsiteY117" fmla="*/ 567424 h 838042"/>
                      <a:gd name="connsiteX118" fmla="*/ 576287 w 1037297"/>
                      <a:gd name="connsiteY118" fmla="*/ 559804 h 838042"/>
                      <a:gd name="connsiteX119" fmla="*/ 587717 w 1037297"/>
                      <a:gd name="connsiteY119" fmla="*/ 555994 h 838042"/>
                      <a:gd name="connsiteX120" fmla="*/ 722972 w 1037297"/>
                      <a:gd name="connsiteY120" fmla="*/ 639814 h 838042"/>
                      <a:gd name="connsiteX121" fmla="*/ 780122 w 1037297"/>
                      <a:gd name="connsiteY121" fmla="*/ 656959 h 838042"/>
                      <a:gd name="connsiteX122" fmla="*/ 791552 w 1037297"/>
                      <a:gd name="connsiteY122" fmla="*/ 651244 h 838042"/>
                      <a:gd name="connsiteX123" fmla="*/ 797267 w 1037297"/>
                      <a:gd name="connsiteY123" fmla="*/ 649339 h 838042"/>
                      <a:gd name="connsiteX124" fmla="*/ 804887 w 1037297"/>
                      <a:gd name="connsiteY124" fmla="*/ 632194 h 838042"/>
                      <a:gd name="connsiteX125" fmla="*/ 802982 w 1037297"/>
                      <a:gd name="connsiteY125" fmla="*/ 607429 h 838042"/>
                      <a:gd name="connsiteX126" fmla="*/ 801077 w 1037297"/>
                      <a:gd name="connsiteY126" fmla="*/ 601714 h 838042"/>
                      <a:gd name="connsiteX127" fmla="*/ 799172 w 1037297"/>
                      <a:gd name="connsiteY127" fmla="*/ 594094 h 838042"/>
                      <a:gd name="connsiteX128" fmla="*/ 785837 w 1037297"/>
                      <a:gd name="connsiteY128" fmla="*/ 576949 h 838042"/>
                      <a:gd name="connsiteX129" fmla="*/ 776312 w 1037297"/>
                      <a:gd name="connsiteY129" fmla="*/ 571234 h 838042"/>
                      <a:gd name="connsiteX130" fmla="*/ 650582 w 1037297"/>
                      <a:gd name="connsiteY130" fmla="*/ 479794 h 838042"/>
                      <a:gd name="connsiteX131" fmla="*/ 646772 w 1037297"/>
                      <a:gd name="connsiteY131" fmla="*/ 462649 h 838042"/>
                      <a:gd name="connsiteX132" fmla="*/ 648677 w 1037297"/>
                      <a:gd name="connsiteY132" fmla="*/ 455029 h 838042"/>
                      <a:gd name="connsiteX133" fmla="*/ 652487 w 1037297"/>
                      <a:gd name="connsiteY133" fmla="*/ 437884 h 838042"/>
                      <a:gd name="connsiteX134" fmla="*/ 656297 w 1037297"/>
                      <a:gd name="connsiteY134" fmla="*/ 432169 h 838042"/>
                      <a:gd name="connsiteX135" fmla="*/ 658202 w 1037297"/>
                      <a:gd name="connsiteY135" fmla="*/ 426454 h 838042"/>
                      <a:gd name="connsiteX136" fmla="*/ 663917 w 1037297"/>
                      <a:gd name="connsiteY136" fmla="*/ 424549 h 838042"/>
                      <a:gd name="connsiteX137" fmla="*/ 673442 w 1037297"/>
                      <a:gd name="connsiteY137" fmla="*/ 413119 h 838042"/>
                      <a:gd name="connsiteX138" fmla="*/ 726782 w 1037297"/>
                      <a:gd name="connsiteY138" fmla="*/ 405499 h 838042"/>
                      <a:gd name="connsiteX139" fmla="*/ 844892 w 1037297"/>
                      <a:gd name="connsiteY139" fmla="*/ 407404 h 838042"/>
                      <a:gd name="connsiteX140" fmla="*/ 873467 w 1037297"/>
                      <a:gd name="connsiteY140" fmla="*/ 409309 h 838042"/>
                      <a:gd name="connsiteX141" fmla="*/ 902042 w 1037297"/>
                      <a:gd name="connsiteY141" fmla="*/ 415024 h 838042"/>
                      <a:gd name="connsiteX142" fmla="*/ 924902 w 1037297"/>
                      <a:gd name="connsiteY142" fmla="*/ 418834 h 838042"/>
                      <a:gd name="connsiteX143" fmla="*/ 953477 w 1037297"/>
                      <a:gd name="connsiteY143" fmla="*/ 424549 h 838042"/>
                      <a:gd name="connsiteX144" fmla="*/ 959192 w 1037297"/>
                      <a:gd name="connsiteY144" fmla="*/ 424549 h 838042"/>
                      <a:gd name="connsiteX145" fmla="*/ 1004912 w 1037297"/>
                      <a:gd name="connsiteY145" fmla="*/ 422644 h 838042"/>
                      <a:gd name="connsiteX146" fmla="*/ 1033487 w 1037297"/>
                      <a:gd name="connsiteY146" fmla="*/ 415024 h 838042"/>
                      <a:gd name="connsiteX147" fmla="*/ 1037297 w 1037297"/>
                      <a:gd name="connsiteY147" fmla="*/ 409309 h 838042"/>
                      <a:gd name="connsiteX148" fmla="*/ 1035392 w 1037297"/>
                      <a:gd name="connsiteY148" fmla="*/ 390259 h 838042"/>
                      <a:gd name="connsiteX149" fmla="*/ 1029677 w 1037297"/>
                      <a:gd name="connsiteY149" fmla="*/ 386449 h 838042"/>
                      <a:gd name="connsiteX150" fmla="*/ 1014437 w 1037297"/>
                      <a:gd name="connsiteY150" fmla="*/ 384544 h 838042"/>
                      <a:gd name="connsiteX151" fmla="*/ 1008722 w 1037297"/>
                      <a:gd name="connsiteY151" fmla="*/ 382639 h 838042"/>
                      <a:gd name="connsiteX152" fmla="*/ 1001102 w 1037297"/>
                      <a:gd name="connsiteY152" fmla="*/ 380734 h 838042"/>
                      <a:gd name="connsiteX153" fmla="*/ 989672 w 1037297"/>
                      <a:gd name="connsiteY153" fmla="*/ 373114 h 838042"/>
                      <a:gd name="connsiteX154" fmla="*/ 978242 w 1037297"/>
                      <a:gd name="connsiteY154" fmla="*/ 369304 h 838042"/>
                      <a:gd name="connsiteX155" fmla="*/ 972527 w 1037297"/>
                      <a:gd name="connsiteY155" fmla="*/ 367399 h 838042"/>
                      <a:gd name="connsiteX156" fmla="*/ 964907 w 1037297"/>
                      <a:gd name="connsiteY156" fmla="*/ 365494 h 838042"/>
                      <a:gd name="connsiteX157" fmla="*/ 959192 w 1037297"/>
                      <a:gd name="connsiteY157" fmla="*/ 363589 h 838042"/>
                      <a:gd name="connsiteX158" fmla="*/ 938237 w 1037297"/>
                      <a:gd name="connsiteY158" fmla="*/ 357874 h 838042"/>
                      <a:gd name="connsiteX159" fmla="*/ 932522 w 1037297"/>
                      <a:gd name="connsiteY159" fmla="*/ 355969 h 838042"/>
                      <a:gd name="connsiteX160" fmla="*/ 827747 w 1037297"/>
                      <a:gd name="connsiteY160" fmla="*/ 357874 h 838042"/>
                      <a:gd name="connsiteX161" fmla="*/ 822032 w 1037297"/>
                      <a:gd name="connsiteY161" fmla="*/ 359779 h 838042"/>
                      <a:gd name="connsiteX162" fmla="*/ 732497 w 1037297"/>
                      <a:gd name="connsiteY162" fmla="*/ 361684 h 838042"/>
                      <a:gd name="connsiteX163" fmla="*/ 719162 w 1037297"/>
                      <a:gd name="connsiteY163" fmla="*/ 365494 h 838042"/>
                      <a:gd name="connsiteX164" fmla="*/ 698207 w 1037297"/>
                      <a:gd name="connsiteY164" fmla="*/ 367399 h 838042"/>
                      <a:gd name="connsiteX165" fmla="*/ 671537 w 1037297"/>
                      <a:gd name="connsiteY165" fmla="*/ 369304 h 838042"/>
                      <a:gd name="connsiteX166" fmla="*/ 671537 w 1037297"/>
                      <a:gd name="connsiteY166" fmla="*/ 369304 h 838042"/>
                      <a:gd name="connsiteX167" fmla="*/ 648677 w 1037297"/>
                      <a:gd name="connsiteY167" fmla="*/ 373114 h 838042"/>
                      <a:gd name="connsiteX168" fmla="*/ 644867 w 1037297"/>
                      <a:gd name="connsiteY168" fmla="*/ 361684 h 838042"/>
                      <a:gd name="connsiteX169" fmla="*/ 642962 w 1037297"/>
                      <a:gd name="connsiteY169" fmla="*/ 355969 h 838042"/>
                      <a:gd name="connsiteX170" fmla="*/ 644867 w 1037297"/>
                      <a:gd name="connsiteY170" fmla="*/ 338824 h 838042"/>
                      <a:gd name="connsiteX171" fmla="*/ 646772 w 1037297"/>
                      <a:gd name="connsiteY171" fmla="*/ 333109 h 838042"/>
                      <a:gd name="connsiteX172" fmla="*/ 663917 w 1037297"/>
                      <a:gd name="connsiteY172" fmla="*/ 323584 h 838042"/>
                      <a:gd name="connsiteX173" fmla="*/ 675347 w 1037297"/>
                      <a:gd name="connsiteY173" fmla="*/ 315964 h 838042"/>
                      <a:gd name="connsiteX174" fmla="*/ 677252 w 1037297"/>
                      <a:gd name="connsiteY174" fmla="*/ 310249 h 838042"/>
                      <a:gd name="connsiteX175" fmla="*/ 682967 w 1037297"/>
                      <a:gd name="connsiteY175" fmla="*/ 308344 h 838042"/>
                      <a:gd name="connsiteX176" fmla="*/ 688682 w 1037297"/>
                      <a:gd name="connsiteY176" fmla="*/ 304534 h 838042"/>
                      <a:gd name="connsiteX177" fmla="*/ 698207 w 1037297"/>
                      <a:gd name="connsiteY177" fmla="*/ 295009 h 838042"/>
                      <a:gd name="connsiteX178" fmla="*/ 707732 w 1037297"/>
                      <a:gd name="connsiteY178" fmla="*/ 283579 h 838042"/>
                      <a:gd name="connsiteX179" fmla="*/ 719162 w 1037297"/>
                      <a:gd name="connsiteY179" fmla="*/ 275959 h 838042"/>
                      <a:gd name="connsiteX180" fmla="*/ 734402 w 1037297"/>
                      <a:gd name="connsiteY180" fmla="*/ 262624 h 838042"/>
                      <a:gd name="connsiteX181" fmla="*/ 743927 w 1037297"/>
                      <a:gd name="connsiteY181" fmla="*/ 251194 h 838042"/>
                      <a:gd name="connsiteX182" fmla="*/ 755357 w 1037297"/>
                      <a:gd name="connsiteY182" fmla="*/ 241669 h 838042"/>
                      <a:gd name="connsiteX183" fmla="*/ 761072 w 1037297"/>
                      <a:gd name="connsiteY183" fmla="*/ 230239 h 838042"/>
                      <a:gd name="connsiteX184" fmla="*/ 762977 w 1037297"/>
                      <a:gd name="connsiteY184" fmla="*/ 224524 h 838042"/>
                      <a:gd name="connsiteX185" fmla="*/ 768692 w 1037297"/>
                      <a:gd name="connsiteY185" fmla="*/ 213094 h 838042"/>
                      <a:gd name="connsiteX186" fmla="*/ 766787 w 1037297"/>
                      <a:gd name="connsiteY186" fmla="*/ 197854 h 838042"/>
                      <a:gd name="connsiteX187" fmla="*/ 761072 w 1037297"/>
                      <a:gd name="connsiteY187" fmla="*/ 195949 h 838042"/>
                      <a:gd name="connsiteX188" fmla="*/ 740117 w 1037297"/>
                      <a:gd name="connsiteY188" fmla="*/ 197854 h 838042"/>
                      <a:gd name="connsiteX189" fmla="*/ 734402 w 1037297"/>
                      <a:gd name="connsiteY189" fmla="*/ 201664 h 838042"/>
                      <a:gd name="connsiteX190" fmla="*/ 722972 w 1037297"/>
                      <a:gd name="connsiteY190" fmla="*/ 205474 h 838042"/>
                      <a:gd name="connsiteX191" fmla="*/ 719162 w 1037297"/>
                      <a:gd name="connsiteY191" fmla="*/ 211189 h 838042"/>
                      <a:gd name="connsiteX192" fmla="*/ 713447 w 1037297"/>
                      <a:gd name="connsiteY192" fmla="*/ 213094 h 838042"/>
                      <a:gd name="connsiteX193" fmla="*/ 707732 w 1037297"/>
                      <a:gd name="connsiteY193" fmla="*/ 216904 h 838042"/>
                      <a:gd name="connsiteX194" fmla="*/ 702017 w 1037297"/>
                      <a:gd name="connsiteY194" fmla="*/ 222619 h 838042"/>
                      <a:gd name="connsiteX195" fmla="*/ 694397 w 1037297"/>
                      <a:gd name="connsiteY195" fmla="*/ 226429 h 838042"/>
                      <a:gd name="connsiteX196" fmla="*/ 652487 w 1037297"/>
                      <a:gd name="connsiteY196" fmla="*/ 255004 h 838042"/>
                      <a:gd name="connsiteX197" fmla="*/ 639152 w 1037297"/>
                      <a:gd name="connsiteY197" fmla="*/ 266434 h 838042"/>
                      <a:gd name="connsiteX198" fmla="*/ 629627 w 1037297"/>
                      <a:gd name="connsiteY198" fmla="*/ 283579 h 838042"/>
                      <a:gd name="connsiteX199" fmla="*/ 604862 w 1037297"/>
                      <a:gd name="connsiteY199" fmla="*/ 289294 h 838042"/>
                      <a:gd name="connsiteX200" fmla="*/ 591527 w 1037297"/>
                      <a:gd name="connsiteY200" fmla="*/ 293104 h 838042"/>
                      <a:gd name="connsiteX201" fmla="*/ 576287 w 1037297"/>
                      <a:gd name="connsiteY201" fmla="*/ 291199 h 838042"/>
                      <a:gd name="connsiteX202" fmla="*/ 564857 w 1037297"/>
                      <a:gd name="connsiteY202" fmla="*/ 287389 h 838042"/>
                      <a:gd name="connsiteX203" fmla="*/ 553427 w 1037297"/>
                      <a:gd name="connsiteY203" fmla="*/ 283579 h 838042"/>
                      <a:gd name="connsiteX204" fmla="*/ 541997 w 1037297"/>
                      <a:gd name="connsiteY204" fmla="*/ 279769 h 838042"/>
                      <a:gd name="connsiteX205" fmla="*/ 536282 w 1037297"/>
                      <a:gd name="connsiteY205" fmla="*/ 277864 h 838042"/>
                      <a:gd name="connsiteX206" fmla="*/ 530567 w 1037297"/>
                      <a:gd name="connsiteY206" fmla="*/ 274054 h 838042"/>
                      <a:gd name="connsiteX207" fmla="*/ 519137 w 1037297"/>
                      <a:gd name="connsiteY207" fmla="*/ 268339 h 838042"/>
                      <a:gd name="connsiteX208" fmla="*/ 511517 w 1037297"/>
                      <a:gd name="connsiteY208" fmla="*/ 256909 h 838042"/>
                      <a:gd name="connsiteX209" fmla="*/ 507707 w 1037297"/>
                      <a:gd name="connsiteY209" fmla="*/ 235954 h 838042"/>
                      <a:gd name="connsiteX210" fmla="*/ 509612 w 1037297"/>
                      <a:gd name="connsiteY210" fmla="*/ 171184 h 838042"/>
                      <a:gd name="connsiteX211" fmla="*/ 508314 w 1037297"/>
                      <a:gd name="connsiteY211" fmla="*/ 73485 h 838042"/>
                      <a:gd name="connsiteX212" fmla="*/ 454116 w 1037297"/>
                      <a:gd name="connsiteY212" fmla="*/ 11248 h 838042"/>
                      <a:gd name="connsiteX213" fmla="*/ 435401 w 1037297"/>
                      <a:gd name="connsiteY213" fmla="*/ 68523 h 838042"/>
                      <a:gd name="connsiteX214" fmla="*/ 427697 w 1037297"/>
                      <a:gd name="connsiteY214" fmla="*/ 137103 h 838042"/>
                      <a:gd name="connsiteX215" fmla="*/ 420077 w 1037297"/>
                      <a:gd name="connsiteY215" fmla="*/ 169279 h 838042"/>
                      <a:gd name="connsiteX216" fmla="*/ 416267 w 1037297"/>
                      <a:gd name="connsiteY216" fmla="*/ 186424 h 838042"/>
                      <a:gd name="connsiteX217" fmla="*/ 420077 w 1037297"/>
                      <a:gd name="connsiteY217" fmla="*/ 207379 h 838042"/>
                      <a:gd name="connsiteX218" fmla="*/ 423887 w 1037297"/>
                      <a:gd name="connsiteY218" fmla="*/ 213094 h 838042"/>
                      <a:gd name="connsiteX219" fmla="*/ 427697 w 1037297"/>
                      <a:gd name="connsiteY219" fmla="*/ 224524 h 838042"/>
                      <a:gd name="connsiteX220" fmla="*/ 425792 w 1037297"/>
                      <a:gd name="connsiteY220" fmla="*/ 251194 h 838042"/>
                      <a:gd name="connsiteX221" fmla="*/ 420077 w 1037297"/>
                      <a:gd name="connsiteY221" fmla="*/ 253099 h 838042"/>
                      <a:gd name="connsiteX222" fmla="*/ 414362 w 1037297"/>
                      <a:gd name="connsiteY222" fmla="*/ 256909 h 838042"/>
                      <a:gd name="connsiteX223" fmla="*/ 423887 w 1037297"/>
                      <a:gd name="connsiteY22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23887 w 1037297"/>
                      <a:gd name="connsiteY104" fmla="*/ 672199 h 838042"/>
                      <a:gd name="connsiteX105" fmla="*/ 429602 w 1037297"/>
                      <a:gd name="connsiteY105" fmla="*/ 658864 h 838042"/>
                      <a:gd name="connsiteX106" fmla="*/ 439127 w 1037297"/>
                      <a:gd name="connsiteY106" fmla="*/ 647434 h 838042"/>
                      <a:gd name="connsiteX107" fmla="*/ 452462 w 1037297"/>
                      <a:gd name="connsiteY107" fmla="*/ 632194 h 838042"/>
                      <a:gd name="connsiteX108" fmla="*/ 460082 w 1037297"/>
                      <a:gd name="connsiteY108" fmla="*/ 620764 h 838042"/>
                      <a:gd name="connsiteX109" fmla="*/ 463892 w 1037297"/>
                      <a:gd name="connsiteY109" fmla="*/ 609334 h 838042"/>
                      <a:gd name="connsiteX110" fmla="*/ 467702 w 1037297"/>
                      <a:gd name="connsiteY110" fmla="*/ 594094 h 838042"/>
                      <a:gd name="connsiteX111" fmla="*/ 469607 w 1037297"/>
                      <a:gd name="connsiteY111" fmla="*/ 588379 h 838042"/>
                      <a:gd name="connsiteX112" fmla="*/ 509612 w 1037297"/>
                      <a:gd name="connsiteY112" fmla="*/ 582664 h 838042"/>
                      <a:gd name="connsiteX113" fmla="*/ 538187 w 1037297"/>
                      <a:gd name="connsiteY113" fmla="*/ 573139 h 838042"/>
                      <a:gd name="connsiteX114" fmla="*/ 543902 w 1037297"/>
                      <a:gd name="connsiteY114" fmla="*/ 571234 h 838042"/>
                      <a:gd name="connsiteX115" fmla="*/ 549617 w 1037297"/>
                      <a:gd name="connsiteY115" fmla="*/ 569329 h 838042"/>
                      <a:gd name="connsiteX116" fmla="*/ 557237 w 1037297"/>
                      <a:gd name="connsiteY116" fmla="*/ 567424 h 838042"/>
                      <a:gd name="connsiteX117" fmla="*/ 576287 w 1037297"/>
                      <a:gd name="connsiteY117" fmla="*/ 559804 h 838042"/>
                      <a:gd name="connsiteX118" fmla="*/ 587717 w 1037297"/>
                      <a:gd name="connsiteY118" fmla="*/ 555994 h 838042"/>
                      <a:gd name="connsiteX119" fmla="*/ 722972 w 1037297"/>
                      <a:gd name="connsiteY119" fmla="*/ 639814 h 838042"/>
                      <a:gd name="connsiteX120" fmla="*/ 780122 w 1037297"/>
                      <a:gd name="connsiteY120" fmla="*/ 656959 h 838042"/>
                      <a:gd name="connsiteX121" fmla="*/ 791552 w 1037297"/>
                      <a:gd name="connsiteY121" fmla="*/ 651244 h 838042"/>
                      <a:gd name="connsiteX122" fmla="*/ 797267 w 1037297"/>
                      <a:gd name="connsiteY122" fmla="*/ 649339 h 838042"/>
                      <a:gd name="connsiteX123" fmla="*/ 804887 w 1037297"/>
                      <a:gd name="connsiteY123" fmla="*/ 632194 h 838042"/>
                      <a:gd name="connsiteX124" fmla="*/ 802982 w 1037297"/>
                      <a:gd name="connsiteY124" fmla="*/ 607429 h 838042"/>
                      <a:gd name="connsiteX125" fmla="*/ 801077 w 1037297"/>
                      <a:gd name="connsiteY125" fmla="*/ 601714 h 838042"/>
                      <a:gd name="connsiteX126" fmla="*/ 799172 w 1037297"/>
                      <a:gd name="connsiteY126" fmla="*/ 594094 h 838042"/>
                      <a:gd name="connsiteX127" fmla="*/ 785837 w 1037297"/>
                      <a:gd name="connsiteY127" fmla="*/ 576949 h 838042"/>
                      <a:gd name="connsiteX128" fmla="*/ 776312 w 1037297"/>
                      <a:gd name="connsiteY128" fmla="*/ 571234 h 838042"/>
                      <a:gd name="connsiteX129" fmla="*/ 650582 w 1037297"/>
                      <a:gd name="connsiteY129" fmla="*/ 479794 h 838042"/>
                      <a:gd name="connsiteX130" fmla="*/ 646772 w 1037297"/>
                      <a:gd name="connsiteY130" fmla="*/ 462649 h 838042"/>
                      <a:gd name="connsiteX131" fmla="*/ 648677 w 1037297"/>
                      <a:gd name="connsiteY131" fmla="*/ 455029 h 838042"/>
                      <a:gd name="connsiteX132" fmla="*/ 652487 w 1037297"/>
                      <a:gd name="connsiteY132" fmla="*/ 437884 h 838042"/>
                      <a:gd name="connsiteX133" fmla="*/ 656297 w 1037297"/>
                      <a:gd name="connsiteY133" fmla="*/ 432169 h 838042"/>
                      <a:gd name="connsiteX134" fmla="*/ 658202 w 1037297"/>
                      <a:gd name="connsiteY134" fmla="*/ 426454 h 838042"/>
                      <a:gd name="connsiteX135" fmla="*/ 663917 w 1037297"/>
                      <a:gd name="connsiteY135" fmla="*/ 424549 h 838042"/>
                      <a:gd name="connsiteX136" fmla="*/ 673442 w 1037297"/>
                      <a:gd name="connsiteY136" fmla="*/ 413119 h 838042"/>
                      <a:gd name="connsiteX137" fmla="*/ 726782 w 1037297"/>
                      <a:gd name="connsiteY137" fmla="*/ 405499 h 838042"/>
                      <a:gd name="connsiteX138" fmla="*/ 844892 w 1037297"/>
                      <a:gd name="connsiteY138" fmla="*/ 407404 h 838042"/>
                      <a:gd name="connsiteX139" fmla="*/ 873467 w 1037297"/>
                      <a:gd name="connsiteY139" fmla="*/ 409309 h 838042"/>
                      <a:gd name="connsiteX140" fmla="*/ 902042 w 1037297"/>
                      <a:gd name="connsiteY140" fmla="*/ 415024 h 838042"/>
                      <a:gd name="connsiteX141" fmla="*/ 924902 w 1037297"/>
                      <a:gd name="connsiteY141" fmla="*/ 418834 h 838042"/>
                      <a:gd name="connsiteX142" fmla="*/ 953477 w 1037297"/>
                      <a:gd name="connsiteY142" fmla="*/ 424549 h 838042"/>
                      <a:gd name="connsiteX143" fmla="*/ 959192 w 1037297"/>
                      <a:gd name="connsiteY143" fmla="*/ 424549 h 838042"/>
                      <a:gd name="connsiteX144" fmla="*/ 1004912 w 1037297"/>
                      <a:gd name="connsiteY144" fmla="*/ 422644 h 838042"/>
                      <a:gd name="connsiteX145" fmla="*/ 1033487 w 1037297"/>
                      <a:gd name="connsiteY145" fmla="*/ 415024 h 838042"/>
                      <a:gd name="connsiteX146" fmla="*/ 1037297 w 1037297"/>
                      <a:gd name="connsiteY146" fmla="*/ 409309 h 838042"/>
                      <a:gd name="connsiteX147" fmla="*/ 1035392 w 1037297"/>
                      <a:gd name="connsiteY147" fmla="*/ 390259 h 838042"/>
                      <a:gd name="connsiteX148" fmla="*/ 1029677 w 1037297"/>
                      <a:gd name="connsiteY148" fmla="*/ 386449 h 838042"/>
                      <a:gd name="connsiteX149" fmla="*/ 1014437 w 1037297"/>
                      <a:gd name="connsiteY149" fmla="*/ 384544 h 838042"/>
                      <a:gd name="connsiteX150" fmla="*/ 1008722 w 1037297"/>
                      <a:gd name="connsiteY150" fmla="*/ 382639 h 838042"/>
                      <a:gd name="connsiteX151" fmla="*/ 1001102 w 1037297"/>
                      <a:gd name="connsiteY151" fmla="*/ 380734 h 838042"/>
                      <a:gd name="connsiteX152" fmla="*/ 989672 w 1037297"/>
                      <a:gd name="connsiteY152" fmla="*/ 373114 h 838042"/>
                      <a:gd name="connsiteX153" fmla="*/ 978242 w 1037297"/>
                      <a:gd name="connsiteY153" fmla="*/ 369304 h 838042"/>
                      <a:gd name="connsiteX154" fmla="*/ 972527 w 1037297"/>
                      <a:gd name="connsiteY154" fmla="*/ 367399 h 838042"/>
                      <a:gd name="connsiteX155" fmla="*/ 964907 w 1037297"/>
                      <a:gd name="connsiteY155" fmla="*/ 365494 h 838042"/>
                      <a:gd name="connsiteX156" fmla="*/ 959192 w 1037297"/>
                      <a:gd name="connsiteY156" fmla="*/ 363589 h 838042"/>
                      <a:gd name="connsiteX157" fmla="*/ 938237 w 1037297"/>
                      <a:gd name="connsiteY157" fmla="*/ 357874 h 838042"/>
                      <a:gd name="connsiteX158" fmla="*/ 932522 w 1037297"/>
                      <a:gd name="connsiteY158" fmla="*/ 355969 h 838042"/>
                      <a:gd name="connsiteX159" fmla="*/ 827747 w 1037297"/>
                      <a:gd name="connsiteY159" fmla="*/ 357874 h 838042"/>
                      <a:gd name="connsiteX160" fmla="*/ 822032 w 1037297"/>
                      <a:gd name="connsiteY160" fmla="*/ 359779 h 838042"/>
                      <a:gd name="connsiteX161" fmla="*/ 732497 w 1037297"/>
                      <a:gd name="connsiteY161" fmla="*/ 361684 h 838042"/>
                      <a:gd name="connsiteX162" fmla="*/ 719162 w 1037297"/>
                      <a:gd name="connsiteY162" fmla="*/ 365494 h 838042"/>
                      <a:gd name="connsiteX163" fmla="*/ 698207 w 1037297"/>
                      <a:gd name="connsiteY163" fmla="*/ 367399 h 838042"/>
                      <a:gd name="connsiteX164" fmla="*/ 671537 w 1037297"/>
                      <a:gd name="connsiteY164" fmla="*/ 369304 h 838042"/>
                      <a:gd name="connsiteX165" fmla="*/ 671537 w 1037297"/>
                      <a:gd name="connsiteY165" fmla="*/ 369304 h 838042"/>
                      <a:gd name="connsiteX166" fmla="*/ 648677 w 1037297"/>
                      <a:gd name="connsiteY166" fmla="*/ 373114 h 838042"/>
                      <a:gd name="connsiteX167" fmla="*/ 644867 w 1037297"/>
                      <a:gd name="connsiteY167" fmla="*/ 361684 h 838042"/>
                      <a:gd name="connsiteX168" fmla="*/ 642962 w 1037297"/>
                      <a:gd name="connsiteY168" fmla="*/ 355969 h 838042"/>
                      <a:gd name="connsiteX169" fmla="*/ 644867 w 1037297"/>
                      <a:gd name="connsiteY169" fmla="*/ 338824 h 838042"/>
                      <a:gd name="connsiteX170" fmla="*/ 646772 w 1037297"/>
                      <a:gd name="connsiteY170" fmla="*/ 333109 h 838042"/>
                      <a:gd name="connsiteX171" fmla="*/ 663917 w 1037297"/>
                      <a:gd name="connsiteY171" fmla="*/ 323584 h 838042"/>
                      <a:gd name="connsiteX172" fmla="*/ 675347 w 1037297"/>
                      <a:gd name="connsiteY172" fmla="*/ 315964 h 838042"/>
                      <a:gd name="connsiteX173" fmla="*/ 677252 w 1037297"/>
                      <a:gd name="connsiteY173" fmla="*/ 310249 h 838042"/>
                      <a:gd name="connsiteX174" fmla="*/ 682967 w 1037297"/>
                      <a:gd name="connsiteY174" fmla="*/ 308344 h 838042"/>
                      <a:gd name="connsiteX175" fmla="*/ 688682 w 1037297"/>
                      <a:gd name="connsiteY175" fmla="*/ 304534 h 838042"/>
                      <a:gd name="connsiteX176" fmla="*/ 698207 w 1037297"/>
                      <a:gd name="connsiteY176" fmla="*/ 295009 h 838042"/>
                      <a:gd name="connsiteX177" fmla="*/ 707732 w 1037297"/>
                      <a:gd name="connsiteY177" fmla="*/ 283579 h 838042"/>
                      <a:gd name="connsiteX178" fmla="*/ 719162 w 1037297"/>
                      <a:gd name="connsiteY178" fmla="*/ 275959 h 838042"/>
                      <a:gd name="connsiteX179" fmla="*/ 734402 w 1037297"/>
                      <a:gd name="connsiteY179" fmla="*/ 262624 h 838042"/>
                      <a:gd name="connsiteX180" fmla="*/ 743927 w 1037297"/>
                      <a:gd name="connsiteY180" fmla="*/ 251194 h 838042"/>
                      <a:gd name="connsiteX181" fmla="*/ 755357 w 1037297"/>
                      <a:gd name="connsiteY181" fmla="*/ 241669 h 838042"/>
                      <a:gd name="connsiteX182" fmla="*/ 761072 w 1037297"/>
                      <a:gd name="connsiteY182" fmla="*/ 230239 h 838042"/>
                      <a:gd name="connsiteX183" fmla="*/ 762977 w 1037297"/>
                      <a:gd name="connsiteY183" fmla="*/ 224524 h 838042"/>
                      <a:gd name="connsiteX184" fmla="*/ 768692 w 1037297"/>
                      <a:gd name="connsiteY184" fmla="*/ 213094 h 838042"/>
                      <a:gd name="connsiteX185" fmla="*/ 766787 w 1037297"/>
                      <a:gd name="connsiteY185" fmla="*/ 197854 h 838042"/>
                      <a:gd name="connsiteX186" fmla="*/ 761072 w 1037297"/>
                      <a:gd name="connsiteY186" fmla="*/ 195949 h 838042"/>
                      <a:gd name="connsiteX187" fmla="*/ 740117 w 1037297"/>
                      <a:gd name="connsiteY187" fmla="*/ 197854 h 838042"/>
                      <a:gd name="connsiteX188" fmla="*/ 734402 w 1037297"/>
                      <a:gd name="connsiteY188" fmla="*/ 201664 h 838042"/>
                      <a:gd name="connsiteX189" fmla="*/ 722972 w 1037297"/>
                      <a:gd name="connsiteY189" fmla="*/ 205474 h 838042"/>
                      <a:gd name="connsiteX190" fmla="*/ 719162 w 1037297"/>
                      <a:gd name="connsiteY190" fmla="*/ 211189 h 838042"/>
                      <a:gd name="connsiteX191" fmla="*/ 713447 w 1037297"/>
                      <a:gd name="connsiteY191" fmla="*/ 213094 h 838042"/>
                      <a:gd name="connsiteX192" fmla="*/ 707732 w 1037297"/>
                      <a:gd name="connsiteY192" fmla="*/ 216904 h 838042"/>
                      <a:gd name="connsiteX193" fmla="*/ 702017 w 1037297"/>
                      <a:gd name="connsiteY193" fmla="*/ 222619 h 838042"/>
                      <a:gd name="connsiteX194" fmla="*/ 694397 w 1037297"/>
                      <a:gd name="connsiteY194" fmla="*/ 226429 h 838042"/>
                      <a:gd name="connsiteX195" fmla="*/ 652487 w 1037297"/>
                      <a:gd name="connsiteY195" fmla="*/ 255004 h 838042"/>
                      <a:gd name="connsiteX196" fmla="*/ 639152 w 1037297"/>
                      <a:gd name="connsiteY196" fmla="*/ 266434 h 838042"/>
                      <a:gd name="connsiteX197" fmla="*/ 629627 w 1037297"/>
                      <a:gd name="connsiteY197" fmla="*/ 283579 h 838042"/>
                      <a:gd name="connsiteX198" fmla="*/ 604862 w 1037297"/>
                      <a:gd name="connsiteY198" fmla="*/ 289294 h 838042"/>
                      <a:gd name="connsiteX199" fmla="*/ 591527 w 1037297"/>
                      <a:gd name="connsiteY199" fmla="*/ 293104 h 838042"/>
                      <a:gd name="connsiteX200" fmla="*/ 576287 w 1037297"/>
                      <a:gd name="connsiteY200" fmla="*/ 291199 h 838042"/>
                      <a:gd name="connsiteX201" fmla="*/ 564857 w 1037297"/>
                      <a:gd name="connsiteY201" fmla="*/ 287389 h 838042"/>
                      <a:gd name="connsiteX202" fmla="*/ 553427 w 1037297"/>
                      <a:gd name="connsiteY202" fmla="*/ 283579 h 838042"/>
                      <a:gd name="connsiteX203" fmla="*/ 541997 w 1037297"/>
                      <a:gd name="connsiteY203" fmla="*/ 279769 h 838042"/>
                      <a:gd name="connsiteX204" fmla="*/ 536282 w 1037297"/>
                      <a:gd name="connsiteY204" fmla="*/ 277864 h 838042"/>
                      <a:gd name="connsiteX205" fmla="*/ 530567 w 1037297"/>
                      <a:gd name="connsiteY205" fmla="*/ 274054 h 838042"/>
                      <a:gd name="connsiteX206" fmla="*/ 519137 w 1037297"/>
                      <a:gd name="connsiteY206" fmla="*/ 268339 h 838042"/>
                      <a:gd name="connsiteX207" fmla="*/ 511517 w 1037297"/>
                      <a:gd name="connsiteY207" fmla="*/ 256909 h 838042"/>
                      <a:gd name="connsiteX208" fmla="*/ 507707 w 1037297"/>
                      <a:gd name="connsiteY208" fmla="*/ 235954 h 838042"/>
                      <a:gd name="connsiteX209" fmla="*/ 509612 w 1037297"/>
                      <a:gd name="connsiteY209" fmla="*/ 171184 h 838042"/>
                      <a:gd name="connsiteX210" fmla="*/ 508314 w 1037297"/>
                      <a:gd name="connsiteY210" fmla="*/ 73485 h 838042"/>
                      <a:gd name="connsiteX211" fmla="*/ 454116 w 1037297"/>
                      <a:gd name="connsiteY211" fmla="*/ 11248 h 838042"/>
                      <a:gd name="connsiteX212" fmla="*/ 435401 w 1037297"/>
                      <a:gd name="connsiteY212" fmla="*/ 68523 h 838042"/>
                      <a:gd name="connsiteX213" fmla="*/ 427697 w 1037297"/>
                      <a:gd name="connsiteY213" fmla="*/ 137103 h 838042"/>
                      <a:gd name="connsiteX214" fmla="*/ 420077 w 1037297"/>
                      <a:gd name="connsiteY214" fmla="*/ 169279 h 838042"/>
                      <a:gd name="connsiteX215" fmla="*/ 416267 w 1037297"/>
                      <a:gd name="connsiteY215" fmla="*/ 186424 h 838042"/>
                      <a:gd name="connsiteX216" fmla="*/ 420077 w 1037297"/>
                      <a:gd name="connsiteY216" fmla="*/ 207379 h 838042"/>
                      <a:gd name="connsiteX217" fmla="*/ 423887 w 1037297"/>
                      <a:gd name="connsiteY217" fmla="*/ 213094 h 838042"/>
                      <a:gd name="connsiteX218" fmla="*/ 427697 w 1037297"/>
                      <a:gd name="connsiteY218" fmla="*/ 224524 h 838042"/>
                      <a:gd name="connsiteX219" fmla="*/ 425792 w 1037297"/>
                      <a:gd name="connsiteY219" fmla="*/ 251194 h 838042"/>
                      <a:gd name="connsiteX220" fmla="*/ 420077 w 1037297"/>
                      <a:gd name="connsiteY220" fmla="*/ 253099 h 838042"/>
                      <a:gd name="connsiteX221" fmla="*/ 414362 w 1037297"/>
                      <a:gd name="connsiteY221" fmla="*/ 256909 h 838042"/>
                      <a:gd name="connsiteX222" fmla="*/ 423887 w 1037297"/>
                      <a:gd name="connsiteY22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39127 w 1037297"/>
                      <a:gd name="connsiteY105" fmla="*/ 647434 h 838042"/>
                      <a:gd name="connsiteX106" fmla="*/ 452462 w 1037297"/>
                      <a:gd name="connsiteY106" fmla="*/ 632194 h 838042"/>
                      <a:gd name="connsiteX107" fmla="*/ 460082 w 1037297"/>
                      <a:gd name="connsiteY107" fmla="*/ 620764 h 838042"/>
                      <a:gd name="connsiteX108" fmla="*/ 463892 w 1037297"/>
                      <a:gd name="connsiteY108" fmla="*/ 609334 h 838042"/>
                      <a:gd name="connsiteX109" fmla="*/ 467702 w 1037297"/>
                      <a:gd name="connsiteY109" fmla="*/ 594094 h 838042"/>
                      <a:gd name="connsiteX110" fmla="*/ 469607 w 1037297"/>
                      <a:gd name="connsiteY110" fmla="*/ 588379 h 838042"/>
                      <a:gd name="connsiteX111" fmla="*/ 509612 w 1037297"/>
                      <a:gd name="connsiteY111" fmla="*/ 582664 h 838042"/>
                      <a:gd name="connsiteX112" fmla="*/ 538187 w 1037297"/>
                      <a:gd name="connsiteY112" fmla="*/ 573139 h 838042"/>
                      <a:gd name="connsiteX113" fmla="*/ 543902 w 1037297"/>
                      <a:gd name="connsiteY113" fmla="*/ 571234 h 838042"/>
                      <a:gd name="connsiteX114" fmla="*/ 549617 w 1037297"/>
                      <a:gd name="connsiteY114" fmla="*/ 569329 h 838042"/>
                      <a:gd name="connsiteX115" fmla="*/ 557237 w 1037297"/>
                      <a:gd name="connsiteY115" fmla="*/ 567424 h 838042"/>
                      <a:gd name="connsiteX116" fmla="*/ 576287 w 1037297"/>
                      <a:gd name="connsiteY116" fmla="*/ 559804 h 838042"/>
                      <a:gd name="connsiteX117" fmla="*/ 587717 w 1037297"/>
                      <a:gd name="connsiteY117" fmla="*/ 555994 h 838042"/>
                      <a:gd name="connsiteX118" fmla="*/ 722972 w 1037297"/>
                      <a:gd name="connsiteY118" fmla="*/ 639814 h 838042"/>
                      <a:gd name="connsiteX119" fmla="*/ 780122 w 1037297"/>
                      <a:gd name="connsiteY119" fmla="*/ 656959 h 838042"/>
                      <a:gd name="connsiteX120" fmla="*/ 791552 w 1037297"/>
                      <a:gd name="connsiteY120" fmla="*/ 651244 h 838042"/>
                      <a:gd name="connsiteX121" fmla="*/ 797267 w 1037297"/>
                      <a:gd name="connsiteY121" fmla="*/ 649339 h 838042"/>
                      <a:gd name="connsiteX122" fmla="*/ 804887 w 1037297"/>
                      <a:gd name="connsiteY122" fmla="*/ 632194 h 838042"/>
                      <a:gd name="connsiteX123" fmla="*/ 802982 w 1037297"/>
                      <a:gd name="connsiteY123" fmla="*/ 607429 h 838042"/>
                      <a:gd name="connsiteX124" fmla="*/ 801077 w 1037297"/>
                      <a:gd name="connsiteY124" fmla="*/ 601714 h 838042"/>
                      <a:gd name="connsiteX125" fmla="*/ 799172 w 1037297"/>
                      <a:gd name="connsiteY125" fmla="*/ 594094 h 838042"/>
                      <a:gd name="connsiteX126" fmla="*/ 785837 w 1037297"/>
                      <a:gd name="connsiteY126" fmla="*/ 576949 h 838042"/>
                      <a:gd name="connsiteX127" fmla="*/ 776312 w 1037297"/>
                      <a:gd name="connsiteY127" fmla="*/ 571234 h 838042"/>
                      <a:gd name="connsiteX128" fmla="*/ 650582 w 1037297"/>
                      <a:gd name="connsiteY128" fmla="*/ 479794 h 838042"/>
                      <a:gd name="connsiteX129" fmla="*/ 646772 w 1037297"/>
                      <a:gd name="connsiteY129" fmla="*/ 462649 h 838042"/>
                      <a:gd name="connsiteX130" fmla="*/ 648677 w 1037297"/>
                      <a:gd name="connsiteY130" fmla="*/ 455029 h 838042"/>
                      <a:gd name="connsiteX131" fmla="*/ 652487 w 1037297"/>
                      <a:gd name="connsiteY131" fmla="*/ 437884 h 838042"/>
                      <a:gd name="connsiteX132" fmla="*/ 656297 w 1037297"/>
                      <a:gd name="connsiteY132" fmla="*/ 432169 h 838042"/>
                      <a:gd name="connsiteX133" fmla="*/ 658202 w 1037297"/>
                      <a:gd name="connsiteY133" fmla="*/ 426454 h 838042"/>
                      <a:gd name="connsiteX134" fmla="*/ 663917 w 1037297"/>
                      <a:gd name="connsiteY134" fmla="*/ 424549 h 838042"/>
                      <a:gd name="connsiteX135" fmla="*/ 673442 w 1037297"/>
                      <a:gd name="connsiteY135" fmla="*/ 413119 h 838042"/>
                      <a:gd name="connsiteX136" fmla="*/ 726782 w 1037297"/>
                      <a:gd name="connsiteY136" fmla="*/ 405499 h 838042"/>
                      <a:gd name="connsiteX137" fmla="*/ 844892 w 1037297"/>
                      <a:gd name="connsiteY137" fmla="*/ 407404 h 838042"/>
                      <a:gd name="connsiteX138" fmla="*/ 873467 w 1037297"/>
                      <a:gd name="connsiteY138" fmla="*/ 409309 h 838042"/>
                      <a:gd name="connsiteX139" fmla="*/ 902042 w 1037297"/>
                      <a:gd name="connsiteY139" fmla="*/ 415024 h 838042"/>
                      <a:gd name="connsiteX140" fmla="*/ 924902 w 1037297"/>
                      <a:gd name="connsiteY140" fmla="*/ 418834 h 838042"/>
                      <a:gd name="connsiteX141" fmla="*/ 953477 w 1037297"/>
                      <a:gd name="connsiteY141" fmla="*/ 424549 h 838042"/>
                      <a:gd name="connsiteX142" fmla="*/ 959192 w 1037297"/>
                      <a:gd name="connsiteY142" fmla="*/ 424549 h 838042"/>
                      <a:gd name="connsiteX143" fmla="*/ 1004912 w 1037297"/>
                      <a:gd name="connsiteY143" fmla="*/ 422644 h 838042"/>
                      <a:gd name="connsiteX144" fmla="*/ 1033487 w 1037297"/>
                      <a:gd name="connsiteY144" fmla="*/ 415024 h 838042"/>
                      <a:gd name="connsiteX145" fmla="*/ 1037297 w 1037297"/>
                      <a:gd name="connsiteY145" fmla="*/ 409309 h 838042"/>
                      <a:gd name="connsiteX146" fmla="*/ 1035392 w 1037297"/>
                      <a:gd name="connsiteY146" fmla="*/ 390259 h 838042"/>
                      <a:gd name="connsiteX147" fmla="*/ 1029677 w 1037297"/>
                      <a:gd name="connsiteY147" fmla="*/ 386449 h 838042"/>
                      <a:gd name="connsiteX148" fmla="*/ 1014437 w 1037297"/>
                      <a:gd name="connsiteY148" fmla="*/ 384544 h 838042"/>
                      <a:gd name="connsiteX149" fmla="*/ 1008722 w 1037297"/>
                      <a:gd name="connsiteY149" fmla="*/ 382639 h 838042"/>
                      <a:gd name="connsiteX150" fmla="*/ 1001102 w 1037297"/>
                      <a:gd name="connsiteY150" fmla="*/ 380734 h 838042"/>
                      <a:gd name="connsiteX151" fmla="*/ 989672 w 1037297"/>
                      <a:gd name="connsiteY151" fmla="*/ 373114 h 838042"/>
                      <a:gd name="connsiteX152" fmla="*/ 978242 w 1037297"/>
                      <a:gd name="connsiteY152" fmla="*/ 369304 h 838042"/>
                      <a:gd name="connsiteX153" fmla="*/ 972527 w 1037297"/>
                      <a:gd name="connsiteY153" fmla="*/ 367399 h 838042"/>
                      <a:gd name="connsiteX154" fmla="*/ 964907 w 1037297"/>
                      <a:gd name="connsiteY154" fmla="*/ 365494 h 838042"/>
                      <a:gd name="connsiteX155" fmla="*/ 959192 w 1037297"/>
                      <a:gd name="connsiteY155" fmla="*/ 363589 h 838042"/>
                      <a:gd name="connsiteX156" fmla="*/ 938237 w 1037297"/>
                      <a:gd name="connsiteY156" fmla="*/ 357874 h 838042"/>
                      <a:gd name="connsiteX157" fmla="*/ 932522 w 1037297"/>
                      <a:gd name="connsiteY157" fmla="*/ 355969 h 838042"/>
                      <a:gd name="connsiteX158" fmla="*/ 827747 w 1037297"/>
                      <a:gd name="connsiteY158" fmla="*/ 357874 h 838042"/>
                      <a:gd name="connsiteX159" fmla="*/ 822032 w 1037297"/>
                      <a:gd name="connsiteY159" fmla="*/ 359779 h 838042"/>
                      <a:gd name="connsiteX160" fmla="*/ 732497 w 1037297"/>
                      <a:gd name="connsiteY160" fmla="*/ 361684 h 838042"/>
                      <a:gd name="connsiteX161" fmla="*/ 719162 w 1037297"/>
                      <a:gd name="connsiteY161" fmla="*/ 365494 h 838042"/>
                      <a:gd name="connsiteX162" fmla="*/ 698207 w 1037297"/>
                      <a:gd name="connsiteY162" fmla="*/ 367399 h 838042"/>
                      <a:gd name="connsiteX163" fmla="*/ 671537 w 1037297"/>
                      <a:gd name="connsiteY163" fmla="*/ 369304 h 838042"/>
                      <a:gd name="connsiteX164" fmla="*/ 671537 w 1037297"/>
                      <a:gd name="connsiteY164" fmla="*/ 369304 h 838042"/>
                      <a:gd name="connsiteX165" fmla="*/ 648677 w 1037297"/>
                      <a:gd name="connsiteY165" fmla="*/ 373114 h 838042"/>
                      <a:gd name="connsiteX166" fmla="*/ 644867 w 1037297"/>
                      <a:gd name="connsiteY166" fmla="*/ 361684 h 838042"/>
                      <a:gd name="connsiteX167" fmla="*/ 642962 w 1037297"/>
                      <a:gd name="connsiteY167" fmla="*/ 355969 h 838042"/>
                      <a:gd name="connsiteX168" fmla="*/ 644867 w 1037297"/>
                      <a:gd name="connsiteY168" fmla="*/ 338824 h 838042"/>
                      <a:gd name="connsiteX169" fmla="*/ 646772 w 1037297"/>
                      <a:gd name="connsiteY169" fmla="*/ 333109 h 838042"/>
                      <a:gd name="connsiteX170" fmla="*/ 663917 w 1037297"/>
                      <a:gd name="connsiteY170" fmla="*/ 323584 h 838042"/>
                      <a:gd name="connsiteX171" fmla="*/ 675347 w 1037297"/>
                      <a:gd name="connsiteY171" fmla="*/ 315964 h 838042"/>
                      <a:gd name="connsiteX172" fmla="*/ 677252 w 1037297"/>
                      <a:gd name="connsiteY172" fmla="*/ 310249 h 838042"/>
                      <a:gd name="connsiteX173" fmla="*/ 682967 w 1037297"/>
                      <a:gd name="connsiteY173" fmla="*/ 308344 h 838042"/>
                      <a:gd name="connsiteX174" fmla="*/ 688682 w 1037297"/>
                      <a:gd name="connsiteY174" fmla="*/ 304534 h 838042"/>
                      <a:gd name="connsiteX175" fmla="*/ 698207 w 1037297"/>
                      <a:gd name="connsiteY175" fmla="*/ 295009 h 838042"/>
                      <a:gd name="connsiteX176" fmla="*/ 707732 w 1037297"/>
                      <a:gd name="connsiteY176" fmla="*/ 283579 h 838042"/>
                      <a:gd name="connsiteX177" fmla="*/ 719162 w 1037297"/>
                      <a:gd name="connsiteY177" fmla="*/ 275959 h 838042"/>
                      <a:gd name="connsiteX178" fmla="*/ 734402 w 1037297"/>
                      <a:gd name="connsiteY178" fmla="*/ 262624 h 838042"/>
                      <a:gd name="connsiteX179" fmla="*/ 743927 w 1037297"/>
                      <a:gd name="connsiteY179" fmla="*/ 251194 h 838042"/>
                      <a:gd name="connsiteX180" fmla="*/ 755357 w 1037297"/>
                      <a:gd name="connsiteY180" fmla="*/ 241669 h 838042"/>
                      <a:gd name="connsiteX181" fmla="*/ 761072 w 1037297"/>
                      <a:gd name="connsiteY181" fmla="*/ 230239 h 838042"/>
                      <a:gd name="connsiteX182" fmla="*/ 762977 w 1037297"/>
                      <a:gd name="connsiteY182" fmla="*/ 224524 h 838042"/>
                      <a:gd name="connsiteX183" fmla="*/ 768692 w 1037297"/>
                      <a:gd name="connsiteY183" fmla="*/ 213094 h 838042"/>
                      <a:gd name="connsiteX184" fmla="*/ 766787 w 1037297"/>
                      <a:gd name="connsiteY184" fmla="*/ 197854 h 838042"/>
                      <a:gd name="connsiteX185" fmla="*/ 761072 w 1037297"/>
                      <a:gd name="connsiteY185" fmla="*/ 195949 h 838042"/>
                      <a:gd name="connsiteX186" fmla="*/ 740117 w 1037297"/>
                      <a:gd name="connsiteY186" fmla="*/ 197854 h 838042"/>
                      <a:gd name="connsiteX187" fmla="*/ 734402 w 1037297"/>
                      <a:gd name="connsiteY187" fmla="*/ 201664 h 838042"/>
                      <a:gd name="connsiteX188" fmla="*/ 722972 w 1037297"/>
                      <a:gd name="connsiteY188" fmla="*/ 205474 h 838042"/>
                      <a:gd name="connsiteX189" fmla="*/ 719162 w 1037297"/>
                      <a:gd name="connsiteY189" fmla="*/ 211189 h 838042"/>
                      <a:gd name="connsiteX190" fmla="*/ 713447 w 1037297"/>
                      <a:gd name="connsiteY190" fmla="*/ 213094 h 838042"/>
                      <a:gd name="connsiteX191" fmla="*/ 707732 w 1037297"/>
                      <a:gd name="connsiteY191" fmla="*/ 216904 h 838042"/>
                      <a:gd name="connsiteX192" fmla="*/ 702017 w 1037297"/>
                      <a:gd name="connsiteY192" fmla="*/ 222619 h 838042"/>
                      <a:gd name="connsiteX193" fmla="*/ 694397 w 1037297"/>
                      <a:gd name="connsiteY193" fmla="*/ 226429 h 838042"/>
                      <a:gd name="connsiteX194" fmla="*/ 652487 w 1037297"/>
                      <a:gd name="connsiteY194" fmla="*/ 255004 h 838042"/>
                      <a:gd name="connsiteX195" fmla="*/ 639152 w 1037297"/>
                      <a:gd name="connsiteY195" fmla="*/ 266434 h 838042"/>
                      <a:gd name="connsiteX196" fmla="*/ 629627 w 1037297"/>
                      <a:gd name="connsiteY196" fmla="*/ 283579 h 838042"/>
                      <a:gd name="connsiteX197" fmla="*/ 604862 w 1037297"/>
                      <a:gd name="connsiteY197" fmla="*/ 289294 h 838042"/>
                      <a:gd name="connsiteX198" fmla="*/ 591527 w 1037297"/>
                      <a:gd name="connsiteY198" fmla="*/ 293104 h 838042"/>
                      <a:gd name="connsiteX199" fmla="*/ 576287 w 1037297"/>
                      <a:gd name="connsiteY199" fmla="*/ 291199 h 838042"/>
                      <a:gd name="connsiteX200" fmla="*/ 564857 w 1037297"/>
                      <a:gd name="connsiteY200" fmla="*/ 287389 h 838042"/>
                      <a:gd name="connsiteX201" fmla="*/ 553427 w 1037297"/>
                      <a:gd name="connsiteY201" fmla="*/ 283579 h 838042"/>
                      <a:gd name="connsiteX202" fmla="*/ 541997 w 1037297"/>
                      <a:gd name="connsiteY202" fmla="*/ 279769 h 838042"/>
                      <a:gd name="connsiteX203" fmla="*/ 536282 w 1037297"/>
                      <a:gd name="connsiteY203" fmla="*/ 277864 h 838042"/>
                      <a:gd name="connsiteX204" fmla="*/ 530567 w 1037297"/>
                      <a:gd name="connsiteY204" fmla="*/ 274054 h 838042"/>
                      <a:gd name="connsiteX205" fmla="*/ 519137 w 1037297"/>
                      <a:gd name="connsiteY205" fmla="*/ 268339 h 838042"/>
                      <a:gd name="connsiteX206" fmla="*/ 511517 w 1037297"/>
                      <a:gd name="connsiteY206" fmla="*/ 256909 h 838042"/>
                      <a:gd name="connsiteX207" fmla="*/ 507707 w 1037297"/>
                      <a:gd name="connsiteY207" fmla="*/ 235954 h 838042"/>
                      <a:gd name="connsiteX208" fmla="*/ 509612 w 1037297"/>
                      <a:gd name="connsiteY208" fmla="*/ 171184 h 838042"/>
                      <a:gd name="connsiteX209" fmla="*/ 508314 w 1037297"/>
                      <a:gd name="connsiteY209" fmla="*/ 73485 h 838042"/>
                      <a:gd name="connsiteX210" fmla="*/ 454116 w 1037297"/>
                      <a:gd name="connsiteY210" fmla="*/ 11248 h 838042"/>
                      <a:gd name="connsiteX211" fmla="*/ 435401 w 1037297"/>
                      <a:gd name="connsiteY211" fmla="*/ 68523 h 838042"/>
                      <a:gd name="connsiteX212" fmla="*/ 427697 w 1037297"/>
                      <a:gd name="connsiteY212" fmla="*/ 137103 h 838042"/>
                      <a:gd name="connsiteX213" fmla="*/ 420077 w 1037297"/>
                      <a:gd name="connsiteY213" fmla="*/ 169279 h 838042"/>
                      <a:gd name="connsiteX214" fmla="*/ 416267 w 1037297"/>
                      <a:gd name="connsiteY214" fmla="*/ 186424 h 838042"/>
                      <a:gd name="connsiteX215" fmla="*/ 420077 w 1037297"/>
                      <a:gd name="connsiteY215" fmla="*/ 207379 h 838042"/>
                      <a:gd name="connsiteX216" fmla="*/ 423887 w 1037297"/>
                      <a:gd name="connsiteY216" fmla="*/ 213094 h 838042"/>
                      <a:gd name="connsiteX217" fmla="*/ 427697 w 1037297"/>
                      <a:gd name="connsiteY217" fmla="*/ 224524 h 838042"/>
                      <a:gd name="connsiteX218" fmla="*/ 425792 w 1037297"/>
                      <a:gd name="connsiteY218" fmla="*/ 251194 h 838042"/>
                      <a:gd name="connsiteX219" fmla="*/ 420077 w 1037297"/>
                      <a:gd name="connsiteY219" fmla="*/ 253099 h 838042"/>
                      <a:gd name="connsiteX220" fmla="*/ 414362 w 1037297"/>
                      <a:gd name="connsiteY220" fmla="*/ 256909 h 838042"/>
                      <a:gd name="connsiteX221" fmla="*/ 423887 w 1037297"/>
                      <a:gd name="connsiteY22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463892 w 1037297"/>
                      <a:gd name="connsiteY107" fmla="*/ 609334 h 838042"/>
                      <a:gd name="connsiteX108" fmla="*/ 467702 w 1037297"/>
                      <a:gd name="connsiteY108" fmla="*/ 594094 h 838042"/>
                      <a:gd name="connsiteX109" fmla="*/ 469607 w 1037297"/>
                      <a:gd name="connsiteY109" fmla="*/ 588379 h 838042"/>
                      <a:gd name="connsiteX110" fmla="*/ 509612 w 1037297"/>
                      <a:gd name="connsiteY110" fmla="*/ 582664 h 838042"/>
                      <a:gd name="connsiteX111" fmla="*/ 538187 w 1037297"/>
                      <a:gd name="connsiteY111" fmla="*/ 573139 h 838042"/>
                      <a:gd name="connsiteX112" fmla="*/ 543902 w 1037297"/>
                      <a:gd name="connsiteY112" fmla="*/ 571234 h 838042"/>
                      <a:gd name="connsiteX113" fmla="*/ 549617 w 1037297"/>
                      <a:gd name="connsiteY113" fmla="*/ 569329 h 838042"/>
                      <a:gd name="connsiteX114" fmla="*/ 557237 w 1037297"/>
                      <a:gd name="connsiteY114" fmla="*/ 567424 h 838042"/>
                      <a:gd name="connsiteX115" fmla="*/ 576287 w 1037297"/>
                      <a:gd name="connsiteY115" fmla="*/ 559804 h 838042"/>
                      <a:gd name="connsiteX116" fmla="*/ 587717 w 1037297"/>
                      <a:gd name="connsiteY116" fmla="*/ 555994 h 838042"/>
                      <a:gd name="connsiteX117" fmla="*/ 722972 w 1037297"/>
                      <a:gd name="connsiteY117" fmla="*/ 639814 h 838042"/>
                      <a:gd name="connsiteX118" fmla="*/ 780122 w 1037297"/>
                      <a:gd name="connsiteY118" fmla="*/ 656959 h 838042"/>
                      <a:gd name="connsiteX119" fmla="*/ 791552 w 1037297"/>
                      <a:gd name="connsiteY119" fmla="*/ 651244 h 838042"/>
                      <a:gd name="connsiteX120" fmla="*/ 797267 w 1037297"/>
                      <a:gd name="connsiteY120" fmla="*/ 649339 h 838042"/>
                      <a:gd name="connsiteX121" fmla="*/ 804887 w 1037297"/>
                      <a:gd name="connsiteY121" fmla="*/ 632194 h 838042"/>
                      <a:gd name="connsiteX122" fmla="*/ 802982 w 1037297"/>
                      <a:gd name="connsiteY122" fmla="*/ 607429 h 838042"/>
                      <a:gd name="connsiteX123" fmla="*/ 801077 w 1037297"/>
                      <a:gd name="connsiteY123" fmla="*/ 601714 h 838042"/>
                      <a:gd name="connsiteX124" fmla="*/ 799172 w 1037297"/>
                      <a:gd name="connsiteY124" fmla="*/ 594094 h 838042"/>
                      <a:gd name="connsiteX125" fmla="*/ 785837 w 1037297"/>
                      <a:gd name="connsiteY125" fmla="*/ 576949 h 838042"/>
                      <a:gd name="connsiteX126" fmla="*/ 776312 w 1037297"/>
                      <a:gd name="connsiteY126" fmla="*/ 571234 h 838042"/>
                      <a:gd name="connsiteX127" fmla="*/ 650582 w 1037297"/>
                      <a:gd name="connsiteY127" fmla="*/ 479794 h 838042"/>
                      <a:gd name="connsiteX128" fmla="*/ 646772 w 1037297"/>
                      <a:gd name="connsiteY128" fmla="*/ 462649 h 838042"/>
                      <a:gd name="connsiteX129" fmla="*/ 648677 w 1037297"/>
                      <a:gd name="connsiteY129" fmla="*/ 455029 h 838042"/>
                      <a:gd name="connsiteX130" fmla="*/ 652487 w 1037297"/>
                      <a:gd name="connsiteY130" fmla="*/ 437884 h 838042"/>
                      <a:gd name="connsiteX131" fmla="*/ 656297 w 1037297"/>
                      <a:gd name="connsiteY131" fmla="*/ 432169 h 838042"/>
                      <a:gd name="connsiteX132" fmla="*/ 658202 w 1037297"/>
                      <a:gd name="connsiteY132" fmla="*/ 426454 h 838042"/>
                      <a:gd name="connsiteX133" fmla="*/ 663917 w 1037297"/>
                      <a:gd name="connsiteY133" fmla="*/ 424549 h 838042"/>
                      <a:gd name="connsiteX134" fmla="*/ 673442 w 1037297"/>
                      <a:gd name="connsiteY134" fmla="*/ 413119 h 838042"/>
                      <a:gd name="connsiteX135" fmla="*/ 726782 w 1037297"/>
                      <a:gd name="connsiteY135" fmla="*/ 405499 h 838042"/>
                      <a:gd name="connsiteX136" fmla="*/ 844892 w 1037297"/>
                      <a:gd name="connsiteY136" fmla="*/ 407404 h 838042"/>
                      <a:gd name="connsiteX137" fmla="*/ 873467 w 1037297"/>
                      <a:gd name="connsiteY137" fmla="*/ 409309 h 838042"/>
                      <a:gd name="connsiteX138" fmla="*/ 902042 w 1037297"/>
                      <a:gd name="connsiteY138" fmla="*/ 415024 h 838042"/>
                      <a:gd name="connsiteX139" fmla="*/ 924902 w 1037297"/>
                      <a:gd name="connsiteY139" fmla="*/ 418834 h 838042"/>
                      <a:gd name="connsiteX140" fmla="*/ 953477 w 1037297"/>
                      <a:gd name="connsiteY140" fmla="*/ 424549 h 838042"/>
                      <a:gd name="connsiteX141" fmla="*/ 959192 w 1037297"/>
                      <a:gd name="connsiteY141" fmla="*/ 424549 h 838042"/>
                      <a:gd name="connsiteX142" fmla="*/ 1004912 w 1037297"/>
                      <a:gd name="connsiteY142" fmla="*/ 422644 h 838042"/>
                      <a:gd name="connsiteX143" fmla="*/ 1033487 w 1037297"/>
                      <a:gd name="connsiteY143" fmla="*/ 415024 h 838042"/>
                      <a:gd name="connsiteX144" fmla="*/ 1037297 w 1037297"/>
                      <a:gd name="connsiteY144" fmla="*/ 409309 h 838042"/>
                      <a:gd name="connsiteX145" fmla="*/ 1035392 w 1037297"/>
                      <a:gd name="connsiteY145" fmla="*/ 390259 h 838042"/>
                      <a:gd name="connsiteX146" fmla="*/ 1029677 w 1037297"/>
                      <a:gd name="connsiteY146" fmla="*/ 386449 h 838042"/>
                      <a:gd name="connsiteX147" fmla="*/ 1014437 w 1037297"/>
                      <a:gd name="connsiteY147" fmla="*/ 384544 h 838042"/>
                      <a:gd name="connsiteX148" fmla="*/ 1008722 w 1037297"/>
                      <a:gd name="connsiteY148" fmla="*/ 382639 h 838042"/>
                      <a:gd name="connsiteX149" fmla="*/ 1001102 w 1037297"/>
                      <a:gd name="connsiteY149" fmla="*/ 380734 h 838042"/>
                      <a:gd name="connsiteX150" fmla="*/ 989672 w 1037297"/>
                      <a:gd name="connsiteY150" fmla="*/ 373114 h 838042"/>
                      <a:gd name="connsiteX151" fmla="*/ 978242 w 1037297"/>
                      <a:gd name="connsiteY151" fmla="*/ 369304 h 838042"/>
                      <a:gd name="connsiteX152" fmla="*/ 972527 w 1037297"/>
                      <a:gd name="connsiteY152" fmla="*/ 367399 h 838042"/>
                      <a:gd name="connsiteX153" fmla="*/ 964907 w 1037297"/>
                      <a:gd name="connsiteY153" fmla="*/ 365494 h 838042"/>
                      <a:gd name="connsiteX154" fmla="*/ 959192 w 1037297"/>
                      <a:gd name="connsiteY154" fmla="*/ 363589 h 838042"/>
                      <a:gd name="connsiteX155" fmla="*/ 938237 w 1037297"/>
                      <a:gd name="connsiteY155" fmla="*/ 357874 h 838042"/>
                      <a:gd name="connsiteX156" fmla="*/ 932522 w 1037297"/>
                      <a:gd name="connsiteY156" fmla="*/ 355969 h 838042"/>
                      <a:gd name="connsiteX157" fmla="*/ 827747 w 1037297"/>
                      <a:gd name="connsiteY157" fmla="*/ 357874 h 838042"/>
                      <a:gd name="connsiteX158" fmla="*/ 822032 w 1037297"/>
                      <a:gd name="connsiteY158" fmla="*/ 359779 h 838042"/>
                      <a:gd name="connsiteX159" fmla="*/ 732497 w 1037297"/>
                      <a:gd name="connsiteY159" fmla="*/ 361684 h 838042"/>
                      <a:gd name="connsiteX160" fmla="*/ 719162 w 1037297"/>
                      <a:gd name="connsiteY160" fmla="*/ 365494 h 838042"/>
                      <a:gd name="connsiteX161" fmla="*/ 698207 w 1037297"/>
                      <a:gd name="connsiteY161" fmla="*/ 367399 h 838042"/>
                      <a:gd name="connsiteX162" fmla="*/ 671537 w 1037297"/>
                      <a:gd name="connsiteY162" fmla="*/ 369304 h 838042"/>
                      <a:gd name="connsiteX163" fmla="*/ 671537 w 1037297"/>
                      <a:gd name="connsiteY163" fmla="*/ 369304 h 838042"/>
                      <a:gd name="connsiteX164" fmla="*/ 648677 w 1037297"/>
                      <a:gd name="connsiteY164" fmla="*/ 373114 h 838042"/>
                      <a:gd name="connsiteX165" fmla="*/ 644867 w 1037297"/>
                      <a:gd name="connsiteY165" fmla="*/ 361684 h 838042"/>
                      <a:gd name="connsiteX166" fmla="*/ 642962 w 1037297"/>
                      <a:gd name="connsiteY166" fmla="*/ 355969 h 838042"/>
                      <a:gd name="connsiteX167" fmla="*/ 644867 w 1037297"/>
                      <a:gd name="connsiteY167" fmla="*/ 338824 h 838042"/>
                      <a:gd name="connsiteX168" fmla="*/ 646772 w 1037297"/>
                      <a:gd name="connsiteY168" fmla="*/ 333109 h 838042"/>
                      <a:gd name="connsiteX169" fmla="*/ 663917 w 1037297"/>
                      <a:gd name="connsiteY169" fmla="*/ 323584 h 838042"/>
                      <a:gd name="connsiteX170" fmla="*/ 675347 w 1037297"/>
                      <a:gd name="connsiteY170" fmla="*/ 315964 h 838042"/>
                      <a:gd name="connsiteX171" fmla="*/ 677252 w 1037297"/>
                      <a:gd name="connsiteY171" fmla="*/ 310249 h 838042"/>
                      <a:gd name="connsiteX172" fmla="*/ 682967 w 1037297"/>
                      <a:gd name="connsiteY172" fmla="*/ 308344 h 838042"/>
                      <a:gd name="connsiteX173" fmla="*/ 688682 w 1037297"/>
                      <a:gd name="connsiteY173" fmla="*/ 304534 h 838042"/>
                      <a:gd name="connsiteX174" fmla="*/ 698207 w 1037297"/>
                      <a:gd name="connsiteY174" fmla="*/ 295009 h 838042"/>
                      <a:gd name="connsiteX175" fmla="*/ 707732 w 1037297"/>
                      <a:gd name="connsiteY175" fmla="*/ 283579 h 838042"/>
                      <a:gd name="connsiteX176" fmla="*/ 719162 w 1037297"/>
                      <a:gd name="connsiteY176" fmla="*/ 275959 h 838042"/>
                      <a:gd name="connsiteX177" fmla="*/ 734402 w 1037297"/>
                      <a:gd name="connsiteY177" fmla="*/ 262624 h 838042"/>
                      <a:gd name="connsiteX178" fmla="*/ 743927 w 1037297"/>
                      <a:gd name="connsiteY178" fmla="*/ 251194 h 838042"/>
                      <a:gd name="connsiteX179" fmla="*/ 755357 w 1037297"/>
                      <a:gd name="connsiteY179" fmla="*/ 241669 h 838042"/>
                      <a:gd name="connsiteX180" fmla="*/ 761072 w 1037297"/>
                      <a:gd name="connsiteY180" fmla="*/ 230239 h 838042"/>
                      <a:gd name="connsiteX181" fmla="*/ 762977 w 1037297"/>
                      <a:gd name="connsiteY181" fmla="*/ 224524 h 838042"/>
                      <a:gd name="connsiteX182" fmla="*/ 768692 w 1037297"/>
                      <a:gd name="connsiteY182" fmla="*/ 213094 h 838042"/>
                      <a:gd name="connsiteX183" fmla="*/ 766787 w 1037297"/>
                      <a:gd name="connsiteY183" fmla="*/ 197854 h 838042"/>
                      <a:gd name="connsiteX184" fmla="*/ 761072 w 1037297"/>
                      <a:gd name="connsiteY184" fmla="*/ 195949 h 838042"/>
                      <a:gd name="connsiteX185" fmla="*/ 740117 w 1037297"/>
                      <a:gd name="connsiteY185" fmla="*/ 197854 h 838042"/>
                      <a:gd name="connsiteX186" fmla="*/ 734402 w 1037297"/>
                      <a:gd name="connsiteY186" fmla="*/ 201664 h 838042"/>
                      <a:gd name="connsiteX187" fmla="*/ 722972 w 1037297"/>
                      <a:gd name="connsiteY187" fmla="*/ 205474 h 838042"/>
                      <a:gd name="connsiteX188" fmla="*/ 719162 w 1037297"/>
                      <a:gd name="connsiteY188" fmla="*/ 211189 h 838042"/>
                      <a:gd name="connsiteX189" fmla="*/ 713447 w 1037297"/>
                      <a:gd name="connsiteY189" fmla="*/ 213094 h 838042"/>
                      <a:gd name="connsiteX190" fmla="*/ 707732 w 1037297"/>
                      <a:gd name="connsiteY190" fmla="*/ 216904 h 838042"/>
                      <a:gd name="connsiteX191" fmla="*/ 702017 w 1037297"/>
                      <a:gd name="connsiteY191" fmla="*/ 222619 h 838042"/>
                      <a:gd name="connsiteX192" fmla="*/ 694397 w 1037297"/>
                      <a:gd name="connsiteY192" fmla="*/ 226429 h 838042"/>
                      <a:gd name="connsiteX193" fmla="*/ 652487 w 1037297"/>
                      <a:gd name="connsiteY193" fmla="*/ 255004 h 838042"/>
                      <a:gd name="connsiteX194" fmla="*/ 639152 w 1037297"/>
                      <a:gd name="connsiteY194" fmla="*/ 266434 h 838042"/>
                      <a:gd name="connsiteX195" fmla="*/ 629627 w 1037297"/>
                      <a:gd name="connsiteY195" fmla="*/ 283579 h 838042"/>
                      <a:gd name="connsiteX196" fmla="*/ 604862 w 1037297"/>
                      <a:gd name="connsiteY196" fmla="*/ 289294 h 838042"/>
                      <a:gd name="connsiteX197" fmla="*/ 591527 w 1037297"/>
                      <a:gd name="connsiteY197" fmla="*/ 293104 h 838042"/>
                      <a:gd name="connsiteX198" fmla="*/ 576287 w 1037297"/>
                      <a:gd name="connsiteY198" fmla="*/ 291199 h 838042"/>
                      <a:gd name="connsiteX199" fmla="*/ 564857 w 1037297"/>
                      <a:gd name="connsiteY199" fmla="*/ 287389 h 838042"/>
                      <a:gd name="connsiteX200" fmla="*/ 553427 w 1037297"/>
                      <a:gd name="connsiteY200" fmla="*/ 283579 h 838042"/>
                      <a:gd name="connsiteX201" fmla="*/ 541997 w 1037297"/>
                      <a:gd name="connsiteY201" fmla="*/ 279769 h 838042"/>
                      <a:gd name="connsiteX202" fmla="*/ 536282 w 1037297"/>
                      <a:gd name="connsiteY202" fmla="*/ 277864 h 838042"/>
                      <a:gd name="connsiteX203" fmla="*/ 530567 w 1037297"/>
                      <a:gd name="connsiteY203" fmla="*/ 274054 h 838042"/>
                      <a:gd name="connsiteX204" fmla="*/ 519137 w 1037297"/>
                      <a:gd name="connsiteY204" fmla="*/ 268339 h 838042"/>
                      <a:gd name="connsiteX205" fmla="*/ 511517 w 1037297"/>
                      <a:gd name="connsiteY205" fmla="*/ 256909 h 838042"/>
                      <a:gd name="connsiteX206" fmla="*/ 507707 w 1037297"/>
                      <a:gd name="connsiteY206" fmla="*/ 235954 h 838042"/>
                      <a:gd name="connsiteX207" fmla="*/ 509612 w 1037297"/>
                      <a:gd name="connsiteY207" fmla="*/ 171184 h 838042"/>
                      <a:gd name="connsiteX208" fmla="*/ 508314 w 1037297"/>
                      <a:gd name="connsiteY208" fmla="*/ 73485 h 838042"/>
                      <a:gd name="connsiteX209" fmla="*/ 454116 w 1037297"/>
                      <a:gd name="connsiteY209" fmla="*/ 11248 h 838042"/>
                      <a:gd name="connsiteX210" fmla="*/ 435401 w 1037297"/>
                      <a:gd name="connsiteY210" fmla="*/ 68523 h 838042"/>
                      <a:gd name="connsiteX211" fmla="*/ 427697 w 1037297"/>
                      <a:gd name="connsiteY211" fmla="*/ 137103 h 838042"/>
                      <a:gd name="connsiteX212" fmla="*/ 420077 w 1037297"/>
                      <a:gd name="connsiteY212" fmla="*/ 169279 h 838042"/>
                      <a:gd name="connsiteX213" fmla="*/ 416267 w 1037297"/>
                      <a:gd name="connsiteY213" fmla="*/ 186424 h 838042"/>
                      <a:gd name="connsiteX214" fmla="*/ 420077 w 1037297"/>
                      <a:gd name="connsiteY214" fmla="*/ 207379 h 838042"/>
                      <a:gd name="connsiteX215" fmla="*/ 423887 w 1037297"/>
                      <a:gd name="connsiteY215" fmla="*/ 213094 h 838042"/>
                      <a:gd name="connsiteX216" fmla="*/ 427697 w 1037297"/>
                      <a:gd name="connsiteY216" fmla="*/ 224524 h 838042"/>
                      <a:gd name="connsiteX217" fmla="*/ 425792 w 1037297"/>
                      <a:gd name="connsiteY217" fmla="*/ 251194 h 838042"/>
                      <a:gd name="connsiteX218" fmla="*/ 420077 w 1037297"/>
                      <a:gd name="connsiteY218" fmla="*/ 253099 h 838042"/>
                      <a:gd name="connsiteX219" fmla="*/ 414362 w 1037297"/>
                      <a:gd name="connsiteY219" fmla="*/ 256909 h 838042"/>
                      <a:gd name="connsiteX220" fmla="*/ 423887 w 1037297"/>
                      <a:gd name="connsiteY22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467702 w 1037297"/>
                      <a:gd name="connsiteY107" fmla="*/ 594094 h 838042"/>
                      <a:gd name="connsiteX108" fmla="*/ 469607 w 1037297"/>
                      <a:gd name="connsiteY108" fmla="*/ 588379 h 838042"/>
                      <a:gd name="connsiteX109" fmla="*/ 509612 w 1037297"/>
                      <a:gd name="connsiteY109" fmla="*/ 582664 h 838042"/>
                      <a:gd name="connsiteX110" fmla="*/ 538187 w 1037297"/>
                      <a:gd name="connsiteY110" fmla="*/ 573139 h 838042"/>
                      <a:gd name="connsiteX111" fmla="*/ 543902 w 1037297"/>
                      <a:gd name="connsiteY111" fmla="*/ 571234 h 838042"/>
                      <a:gd name="connsiteX112" fmla="*/ 549617 w 1037297"/>
                      <a:gd name="connsiteY112" fmla="*/ 569329 h 838042"/>
                      <a:gd name="connsiteX113" fmla="*/ 557237 w 1037297"/>
                      <a:gd name="connsiteY113" fmla="*/ 567424 h 838042"/>
                      <a:gd name="connsiteX114" fmla="*/ 576287 w 1037297"/>
                      <a:gd name="connsiteY114" fmla="*/ 559804 h 838042"/>
                      <a:gd name="connsiteX115" fmla="*/ 587717 w 1037297"/>
                      <a:gd name="connsiteY115" fmla="*/ 555994 h 838042"/>
                      <a:gd name="connsiteX116" fmla="*/ 722972 w 1037297"/>
                      <a:gd name="connsiteY116" fmla="*/ 639814 h 838042"/>
                      <a:gd name="connsiteX117" fmla="*/ 780122 w 1037297"/>
                      <a:gd name="connsiteY117" fmla="*/ 656959 h 838042"/>
                      <a:gd name="connsiteX118" fmla="*/ 791552 w 1037297"/>
                      <a:gd name="connsiteY118" fmla="*/ 651244 h 838042"/>
                      <a:gd name="connsiteX119" fmla="*/ 797267 w 1037297"/>
                      <a:gd name="connsiteY119" fmla="*/ 649339 h 838042"/>
                      <a:gd name="connsiteX120" fmla="*/ 804887 w 1037297"/>
                      <a:gd name="connsiteY120" fmla="*/ 632194 h 838042"/>
                      <a:gd name="connsiteX121" fmla="*/ 802982 w 1037297"/>
                      <a:gd name="connsiteY121" fmla="*/ 607429 h 838042"/>
                      <a:gd name="connsiteX122" fmla="*/ 801077 w 1037297"/>
                      <a:gd name="connsiteY122" fmla="*/ 601714 h 838042"/>
                      <a:gd name="connsiteX123" fmla="*/ 799172 w 1037297"/>
                      <a:gd name="connsiteY123" fmla="*/ 594094 h 838042"/>
                      <a:gd name="connsiteX124" fmla="*/ 785837 w 1037297"/>
                      <a:gd name="connsiteY124" fmla="*/ 576949 h 838042"/>
                      <a:gd name="connsiteX125" fmla="*/ 776312 w 1037297"/>
                      <a:gd name="connsiteY125" fmla="*/ 571234 h 838042"/>
                      <a:gd name="connsiteX126" fmla="*/ 650582 w 1037297"/>
                      <a:gd name="connsiteY126" fmla="*/ 479794 h 838042"/>
                      <a:gd name="connsiteX127" fmla="*/ 646772 w 1037297"/>
                      <a:gd name="connsiteY127" fmla="*/ 462649 h 838042"/>
                      <a:gd name="connsiteX128" fmla="*/ 648677 w 1037297"/>
                      <a:gd name="connsiteY128" fmla="*/ 455029 h 838042"/>
                      <a:gd name="connsiteX129" fmla="*/ 652487 w 1037297"/>
                      <a:gd name="connsiteY129" fmla="*/ 437884 h 838042"/>
                      <a:gd name="connsiteX130" fmla="*/ 656297 w 1037297"/>
                      <a:gd name="connsiteY130" fmla="*/ 432169 h 838042"/>
                      <a:gd name="connsiteX131" fmla="*/ 658202 w 1037297"/>
                      <a:gd name="connsiteY131" fmla="*/ 426454 h 838042"/>
                      <a:gd name="connsiteX132" fmla="*/ 663917 w 1037297"/>
                      <a:gd name="connsiteY132" fmla="*/ 424549 h 838042"/>
                      <a:gd name="connsiteX133" fmla="*/ 673442 w 1037297"/>
                      <a:gd name="connsiteY133" fmla="*/ 413119 h 838042"/>
                      <a:gd name="connsiteX134" fmla="*/ 726782 w 1037297"/>
                      <a:gd name="connsiteY134" fmla="*/ 405499 h 838042"/>
                      <a:gd name="connsiteX135" fmla="*/ 844892 w 1037297"/>
                      <a:gd name="connsiteY135" fmla="*/ 407404 h 838042"/>
                      <a:gd name="connsiteX136" fmla="*/ 873467 w 1037297"/>
                      <a:gd name="connsiteY136" fmla="*/ 409309 h 838042"/>
                      <a:gd name="connsiteX137" fmla="*/ 902042 w 1037297"/>
                      <a:gd name="connsiteY137" fmla="*/ 415024 h 838042"/>
                      <a:gd name="connsiteX138" fmla="*/ 924902 w 1037297"/>
                      <a:gd name="connsiteY138" fmla="*/ 418834 h 838042"/>
                      <a:gd name="connsiteX139" fmla="*/ 953477 w 1037297"/>
                      <a:gd name="connsiteY139" fmla="*/ 424549 h 838042"/>
                      <a:gd name="connsiteX140" fmla="*/ 959192 w 1037297"/>
                      <a:gd name="connsiteY140" fmla="*/ 424549 h 838042"/>
                      <a:gd name="connsiteX141" fmla="*/ 1004912 w 1037297"/>
                      <a:gd name="connsiteY141" fmla="*/ 422644 h 838042"/>
                      <a:gd name="connsiteX142" fmla="*/ 1033487 w 1037297"/>
                      <a:gd name="connsiteY142" fmla="*/ 415024 h 838042"/>
                      <a:gd name="connsiteX143" fmla="*/ 1037297 w 1037297"/>
                      <a:gd name="connsiteY143" fmla="*/ 409309 h 838042"/>
                      <a:gd name="connsiteX144" fmla="*/ 1035392 w 1037297"/>
                      <a:gd name="connsiteY144" fmla="*/ 390259 h 838042"/>
                      <a:gd name="connsiteX145" fmla="*/ 1029677 w 1037297"/>
                      <a:gd name="connsiteY145" fmla="*/ 386449 h 838042"/>
                      <a:gd name="connsiteX146" fmla="*/ 1014437 w 1037297"/>
                      <a:gd name="connsiteY146" fmla="*/ 384544 h 838042"/>
                      <a:gd name="connsiteX147" fmla="*/ 1008722 w 1037297"/>
                      <a:gd name="connsiteY147" fmla="*/ 382639 h 838042"/>
                      <a:gd name="connsiteX148" fmla="*/ 1001102 w 1037297"/>
                      <a:gd name="connsiteY148" fmla="*/ 380734 h 838042"/>
                      <a:gd name="connsiteX149" fmla="*/ 989672 w 1037297"/>
                      <a:gd name="connsiteY149" fmla="*/ 373114 h 838042"/>
                      <a:gd name="connsiteX150" fmla="*/ 978242 w 1037297"/>
                      <a:gd name="connsiteY150" fmla="*/ 369304 h 838042"/>
                      <a:gd name="connsiteX151" fmla="*/ 972527 w 1037297"/>
                      <a:gd name="connsiteY151" fmla="*/ 367399 h 838042"/>
                      <a:gd name="connsiteX152" fmla="*/ 964907 w 1037297"/>
                      <a:gd name="connsiteY152" fmla="*/ 365494 h 838042"/>
                      <a:gd name="connsiteX153" fmla="*/ 959192 w 1037297"/>
                      <a:gd name="connsiteY153" fmla="*/ 363589 h 838042"/>
                      <a:gd name="connsiteX154" fmla="*/ 938237 w 1037297"/>
                      <a:gd name="connsiteY154" fmla="*/ 357874 h 838042"/>
                      <a:gd name="connsiteX155" fmla="*/ 932522 w 1037297"/>
                      <a:gd name="connsiteY155" fmla="*/ 355969 h 838042"/>
                      <a:gd name="connsiteX156" fmla="*/ 827747 w 1037297"/>
                      <a:gd name="connsiteY156" fmla="*/ 357874 h 838042"/>
                      <a:gd name="connsiteX157" fmla="*/ 822032 w 1037297"/>
                      <a:gd name="connsiteY157" fmla="*/ 359779 h 838042"/>
                      <a:gd name="connsiteX158" fmla="*/ 732497 w 1037297"/>
                      <a:gd name="connsiteY158" fmla="*/ 361684 h 838042"/>
                      <a:gd name="connsiteX159" fmla="*/ 719162 w 1037297"/>
                      <a:gd name="connsiteY159" fmla="*/ 365494 h 838042"/>
                      <a:gd name="connsiteX160" fmla="*/ 698207 w 1037297"/>
                      <a:gd name="connsiteY160" fmla="*/ 367399 h 838042"/>
                      <a:gd name="connsiteX161" fmla="*/ 671537 w 1037297"/>
                      <a:gd name="connsiteY161" fmla="*/ 369304 h 838042"/>
                      <a:gd name="connsiteX162" fmla="*/ 671537 w 1037297"/>
                      <a:gd name="connsiteY162" fmla="*/ 369304 h 838042"/>
                      <a:gd name="connsiteX163" fmla="*/ 648677 w 1037297"/>
                      <a:gd name="connsiteY163" fmla="*/ 373114 h 838042"/>
                      <a:gd name="connsiteX164" fmla="*/ 644867 w 1037297"/>
                      <a:gd name="connsiteY164" fmla="*/ 361684 h 838042"/>
                      <a:gd name="connsiteX165" fmla="*/ 642962 w 1037297"/>
                      <a:gd name="connsiteY165" fmla="*/ 355969 h 838042"/>
                      <a:gd name="connsiteX166" fmla="*/ 644867 w 1037297"/>
                      <a:gd name="connsiteY166" fmla="*/ 338824 h 838042"/>
                      <a:gd name="connsiteX167" fmla="*/ 646772 w 1037297"/>
                      <a:gd name="connsiteY167" fmla="*/ 333109 h 838042"/>
                      <a:gd name="connsiteX168" fmla="*/ 663917 w 1037297"/>
                      <a:gd name="connsiteY168" fmla="*/ 323584 h 838042"/>
                      <a:gd name="connsiteX169" fmla="*/ 675347 w 1037297"/>
                      <a:gd name="connsiteY169" fmla="*/ 315964 h 838042"/>
                      <a:gd name="connsiteX170" fmla="*/ 677252 w 1037297"/>
                      <a:gd name="connsiteY170" fmla="*/ 310249 h 838042"/>
                      <a:gd name="connsiteX171" fmla="*/ 682967 w 1037297"/>
                      <a:gd name="connsiteY171" fmla="*/ 308344 h 838042"/>
                      <a:gd name="connsiteX172" fmla="*/ 688682 w 1037297"/>
                      <a:gd name="connsiteY172" fmla="*/ 304534 h 838042"/>
                      <a:gd name="connsiteX173" fmla="*/ 698207 w 1037297"/>
                      <a:gd name="connsiteY173" fmla="*/ 295009 h 838042"/>
                      <a:gd name="connsiteX174" fmla="*/ 707732 w 1037297"/>
                      <a:gd name="connsiteY174" fmla="*/ 283579 h 838042"/>
                      <a:gd name="connsiteX175" fmla="*/ 719162 w 1037297"/>
                      <a:gd name="connsiteY175" fmla="*/ 275959 h 838042"/>
                      <a:gd name="connsiteX176" fmla="*/ 734402 w 1037297"/>
                      <a:gd name="connsiteY176" fmla="*/ 262624 h 838042"/>
                      <a:gd name="connsiteX177" fmla="*/ 743927 w 1037297"/>
                      <a:gd name="connsiteY177" fmla="*/ 251194 h 838042"/>
                      <a:gd name="connsiteX178" fmla="*/ 755357 w 1037297"/>
                      <a:gd name="connsiteY178" fmla="*/ 241669 h 838042"/>
                      <a:gd name="connsiteX179" fmla="*/ 761072 w 1037297"/>
                      <a:gd name="connsiteY179" fmla="*/ 230239 h 838042"/>
                      <a:gd name="connsiteX180" fmla="*/ 762977 w 1037297"/>
                      <a:gd name="connsiteY180" fmla="*/ 224524 h 838042"/>
                      <a:gd name="connsiteX181" fmla="*/ 768692 w 1037297"/>
                      <a:gd name="connsiteY181" fmla="*/ 213094 h 838042"/>
                      <a:gd name="connsiteX182" fmla="*/ 766787 w 1037297"/>
                      <a:gd name="connsiteY182" fmla="*/ 197854 h 838042"/>
                      <a:gd name="connsiteX183" fmla="*/ 761072 w 1037297"/>
                      <a:gd name="connsiteY183" fmla="*/ 195949 h 838042"/>
                      <a:gd name="connsiteX184" fmla="*/ 740117 w 1037297"/>
                      <a:gd name="connsiteY184" fmla="*/ 197854 h 838042"/>
                      <a:gd name="connsiteX185" fmla="*/ 734402 w 1037297"/>
                      <a:gd name="connsiteY185" fmla="*/ 201664 h 838042"/>
                      <a:gd name="connsiteX186" fmla="*/ 722972 w 1037297"/>
                      <a:gd name="connsiteY186" fmla="*/ 205474 h 838042"/>
                      <a:gd name="connsiteX187" fmla="*/ 719162 w 1037297"/>
                      <a:gd name="connsiteY187" fmla="*/ 211189 h 838042"/>
                      <a:gd name="connsiteX188" fmla="*/ 713447 w 1037297"/>
                      <a:gd name="connsiteY188" fmla="*/ 213094 h 838042"/>
                      <a:gd name="connsiteX189" fmla="*/ 707732 w 1037297"/>
                      <a:gd name="connsiteY189" fmla="*/ 216904 h 838042"/>
                      <a:gd name="connsiteX190" fmla="*/ 702017 w 1037297"/>
                      <a:gd name="connsiteY190" fmla="*/ 222619 h 838042"/>
                      <a:gd name="connsiteX191" fmla="*/ 694397 w 1037297"/>
                      <a:gd name="connsiteY191" fmla="*/ 226429 h 838042"/>
                      <a:gd name="connsiteX192" fmla="*/ 652487 w 1037297"/>
                      <a:gd name="connsiteY192" fmla="*/ 255004 h 838042"/>
                      <a:gd name="connsiteX193" fmla="*/ 639152 w 1037297"/>
                      <a:gd name="connsiteY193" fmla="*/ 266434 h 838042"/>
                      <a:gd name="connsiteX194" fmla="*/ 629627 w 1037297"/>
                      <a:gd name="connsiteY194" fmla="*/ 283579 h 838042"/>
                      <a:gd name="connsiteX195" fmla="*/ 604862 w 1037297"/>
                      <a:gd name="connsiteY195" fmla="*/ 289294 h 838042"/>
                      <a:gd name="connsiteX196" fmla="*/ 591527 w 1037297"/>
                      <a:gd name="connsiteY196" fmla="*/ 293104 h 838042"/>
                      <a:gd name="connsiteX197" fmla="*/ 576287 w 1037297"/>
                      <a:gd name="connsiteY197" fmla="*/ 291199 h 838042"/>
                      <a:gd name="connsiteX198" fmla="*/ 564857 w 1037297"/>
                      <a:gd name="connsiteY198" fmla="*/ 287389 h 838042"/>
                      <a:gd name="connsiteX199" fmla="*/ 553427 w 1037297"/>
                      <a:gd name="connsiteY199" fmla="*/ 283579 h 838042"/>
                      <a:gd name="connsiteX200" fmla="*/ 541997 w 1037297"/>
                      <a:gd name="connsiteY200" fmla="*/ 279769 h 838042"/>
                      <a:gd name="connsiteX201" fmla="*/ 536282 w 1037297"/>
                      <a:gd name="connsiteY201" fmla="*/ 277864 h 838042"/>
                      <a:gd name="connsiteX202" fmla="*/ 530567 w 1037297"/>
                      <a:gd name="connsiteY202" fmla="*/ 274054 h 838042"/>
                      <a:gd name="connsiteX203" fmla="*/ 519137 w 1037297"/>
                      <a:gd name="connsiteY203" fmla="*/ 268339 h 838042"/>
                      <a:gd name="connsiteX204" fmla="*/ 511517 w 1037297"/>
                      <a:gd name="connsiteY204" fmla="*/ 256909 h 838042"/>
                      <a:gd name="connsiteX205" fmla="*/ 507707 w 1037297"/>
                      <a:gd name="connsiteY205" fmla="*/ 235954 h 838042"/>
                      <a:gd name="connsiteX206" fmla="*/ 509612 w 1037297"/>
                      <a:gd name="connsiteY206" fmla="*/ 171184 h 838042"/>
                      <a:gd name="connsiteX207" fmla="*/ 508314 w 1037297"/>
                      <a:gd name="connsiteY207" fmla="*/ 73485 h 838042"/>
                      <a:gd name="connsiteX208" fmla="*/ 454116 w 1037297"/>
                      <a:gd name="connsiteY208" fmla="*/ 11248 h 838042"/>
                      <a:gd name="connsiteX209" fmla="*/ 435401 w 1037297"/>
                      <a:gd name="connsiteY209" fmla="*/ 68523 h 838042"/>
                      <a:gd name="connsiteX210" fmla="*/ 427697 w 1037297"/>
                      <a:gd name="connsiteY210" fmla="*/ 137103 h 838042"/>
                      <a:gd name="connsiteX211" fmla="*/ 420077 w 1037297"/>
                      <a:gd name="connsiteY211" fmla="*/ 169279 h 838042"/>
                      <a:gd name="connsiteX212" fmla="*/ 416267 w 1037297"/>
                      <a:gd name="connsiteY212" fmla="*/ 186424 h 838042"/>
                      <a:gd name="connsiteX213" fmla="*/ 420077 w 1037297"/>
                      <a:gd name="connsiteY213" fmla="*/ 207379 h 838042"/>
                      <a:gd name="connsiteX214" fmla="*/ 423887 w 1037297"/>
                      <a:gd name="connsiteY214" fmla="*/ 213094 h 838042"/>
                      <a:gd name="connsiteX215" fmla="*/ 427697 w 1037297"/>
                      <a:gd name="connsiteY215" fmla="*/ 224524 h 838042"/>
                      <a:gd name="connsiteX216" fmla="*/ 425792 w 1037297"/>
                      <a:gd name="connsiteY216" fmla="*/ 251194 h 838042"/>
                      <a:gd name="connsiteX217" fmla="*/ 420077 w 1037297"/>
                      <a:gd name="connsiteY217" fmla="*/ 253099 h 838042"/>
                      <a:gd name="connsiteX218" fmla="*/ 414362 w 1037297"/>
                      <a:gd name="connsiteY218" fmla="*/ 256909 h 838042"/>
                      <a:gd name="connsiteX219" fmla="*/ 423887 w 1037297"/>
                      <a:gd name="connsiteY219"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467702 w 1037297"/>
                      <a:gd name="connsiteY107" fmla="*/ 594094 h 838042"/>
                      <a:gd name="connsiteX108" fmla="*/ 509612 w 1037297"/>
                      <a:gd name="connsiteY108" fmla="*/ 582664 h 838042"/>
                      <a:gd name="connsiteX109" fmla="*/ 538187 w 1037297"/>
                      <a:gd name="connsiteY109" fmla="*/ 573139 h 838042"/>
                      <a:gd name="connsiteX110" fmla="*/ 543902 w 1037297"/>
                      <a:gd name="connsiteY110" fmla="*/ 571234 h 838042"/>
                      <a:gd name="connsiteX111" fmla="*/ 549617 w 1037297"/>
                      <a:gd name="connsiteY111" fmla="*/ 569329 h 838042"/>
                      <a:gd name="connsiteX112" fmla="*/ 557237 w 1037297"/>
                      <a:gd name="connsiteY112" fmla="*/ 567424 h 838042"/>
                      <a:gd name="connsiteX113" fmla="*/ 576287 w 1037297"/>
                      <a:gd name="connsiteY113" fmla="*/ 559804 h 838042"/>
                      <a:gd name="connsiteX114" fmla="*/ 587717 w 1037297"/>
                      <a:gd name="connsiteY114" fmla="*/ 555994 h 838042"/>
                      <a:gd name="connsiteX115" fmla="*/ 722972 w 1037297"/>
                      <a:gd name="connsiteY115" fmla="*/ 639814 h 838042"/>
                      <a:gd name="connsiteX116" fmla="*/ 780122 w 1037297"/>
                      <a:gd name="connsiteY116" fmla="*/ 656959 h 838042"/>
                      <a:gd name="connsiteX117" fmla="*/ 791552 w 1037297"/>
                      <a:gd name="connsiteY117" fmla="*/ 651244 h 838042"/>
                      <a:gd name="connsiteX118" fmla="*/ 797267 w 1037297"/>
                      <a:gd name="connsiteY118" fmla="*/ 649339 h 838042"/>
                      <a:gd name="connsiteX119" fmla="*/ 804887 w 1037297"/>
                      <a:gd name="connsiteY119" fmla="*/ 632194 h 838042"/>
                      <a:gd name="connsiteX120" fmla="*/ 802982 w 1037297"/>
                      <a:gd name="connsiteY120" fmla="*/ 607429 h 838042"/>
                      <a:gd name="connsiteX121" fmla="*/ 801077 w 1037297"/>
                      <a:gd name="connsiteY121" fmla="*/ 601714 h 838042"/>
                      <a:gd name="connsiteX122" fmla="*/ 799172 w 1037297"/>
                      <a:gd name="connsiteY122" fmla="*/ 594094 h 838042"/>
                      <a:gd name="connsiteX123" fmla="*/ 785837 w 1037297"/>
                      <a:gd name="connsiteY123" fmla="*/ 576949 h 838042"/>
                      <a:gd name="connsiteX124" fmla="*/ 776312 w 1037297"/>
                      <a:gd name="connsiteY124" fmla="*/ 571234 h 838042"/>
                      <a:gd name="connsiteX125" fmla="*/ 650582 w 1037297"/>
                      <a:gd name="connsiteY125" fmla="*/ 479794 h 838042"/>
                      <a:gd name="connsiteX126" fmla="*/ 646772 w 1037297"/>
                      <a:gd name="connsiteY126" fmla="*/ 462649 h 838042"/>
                      <a:gd name="connsiteX127" fmla="*/ 648677 w 1037297"/>
                      <a:gd name="connsiteY127" fmla="*/ 455029 h 838042"/>
                      <a:gd name="connsiteX128" fmla="*/ 652487 w 1037297"/>
                      <a:gd name="connsiteY128" fmla="*/ 437884 h 838042"/>
                      <a:gd name="connsiteX129" fmla="*/ 656297 w 1037297"/>
                      <a:gd name="connsiteY129" fmla="*/ 432169 h 838042"/>
                      <a:gd name="connsiteX130" fmla="*/ 658202 w 1037297"/>
                      <a:gd name="connsiteY130" fmla="*/ 426454 h 838042"/>
                      <a:gd name="connsiteX131" fmla="*/ 663917 w 1037297"/>
                      <a:gd name="connsiteY131" fmla="*/ 424549 h 838042"/>
                      <a:gd name="connsiteX132" fmla="*/ 673442 w 1037297"/>
                      <a:gd name="connsiteY132" fmla="*/ 413119 h 838042"/>
                      <a:gd name="connsiteX133" fmla="*/ 726782 w 1037297"/>
                      <a:gd name="connsiteY133" fmla="*/ 405499 h 838042"/>
                      <a:gd name="connsiteX134" fmla="*/ 844892 w 1037297"/>
                      <a:gd name="connsiteY134" fmla="*/ 407404 h 838042"/>
                      <a:gd name="connsiteX135" fmla="*/ 873467 w 1037297"/>
                      <a:gd name="connsiteY135" fmla="*/ 409309 h 838042"/>
                      <a:gd name="connsiteX136" fmla="*/ 902042 w 1037297"/>
                      <a:gd name="connsiteY136" fmla="*/ 415024 h 838042"/>
                      <a:gd name="connsiteX137" fmla="*/ 924902 w 1037297"/>
                      <a:gd name="connsiteY137" fmla="*/ 418834 h 838042"/>
                      <a:gd name="connsiteX138" fmla="*/ 953477 w 1037297"/>
                      <a:gd name="connsiteY138" fmla="*/ 424549 h 838042"/>
                      <a:gd name="connsiteX139" fmla="*/ 959192 w 1037297"/>
                      <a:gd name="connsiteY139" fmla="*/ 424549 h 838042"/>
                      <a:gd name="connsiteX140" fmla="*/ 1004912 w 1037297"/>
                      <a:gd name="connsiteY140" fmla="*/ 422644 h 838042"/>
                      <a:gd name="connsiteX141" fmla="*/ 1033487 w 1037297"/>
                      <a:gd name="connsiteY141" fmla="*/ 415024 h 838042"/>
                      <a:gd name="connsiteX142" fmla="*/ 1037297 w 1037297"/>
                      <a:gd name="connsiteY142" fmla="*/ 409309 h 838042"/>
                      <a:gd name="connsiteX143" fmla="*/ 1035392 w 1037297"/>
                      <a:gd name="connsiteY143" fmla="*/ 390259 h 838042"/>
                      <a:gd name="connsiteX144" fmla="*/ 1029677 w 1037297"/>
                      <a:gd name="connsiteY144" fmla="*/ 386449 h 838042"/>
                      <a:gd name="connsiteX145" fmla="*/ 1014437 w 1037297"/>
                      <a:gd name="connsiteY145" fmla="*/ 384544 h 838042"/>
                      <a:gd name="connsiteX146" fmla="*/ 1008722 w 1037297"/>
                      <a:gd name="connsiteY146" fmla="*/ 382639 h 838042"/>
                      <a:gd name="connsiteX147" fmla="*/ 1001102 w 1037297"/>
                      <a:gd name="connsiteY147" fmla="*/ 380734 h 838042"/>
                      <a:gd name="connsiteX148" fmla="*/ 989672 w 1037297"/>
                      <a:gd name="connsiteY148" fmla="*/ 373114 h 838042"/>
                      <a:gd name="connsiteX149" fmla="*/ 978242 w 1037297"/>
                      <a:gd name="connsiteY149" fmla="*/ 369304 h 838042"/>
                      <a:gd name="connsiteX150" fmla="*/ 972527 w 1037297"/>
                      <a:gd name="connsiteY150" fmla="*/ 367399 h 838042"/>
                      <a:gd name="connsiteX151" fmla="*/ 964907 w 1037297"/>
                      <a:gd name="connsiteY151" fmla="*/ 365494 h 838042"/>
                      <a:gd name="connsiteX152" fmla="*/ 959192 w 1037297"/>
                      <a:gd name="connsiteY152" fmla="*/ 363589 h 838042"/>
                      <a:gd name="connsiteX153" fmla="*/ 938237 w 1037297"/>
                      <a:gd name="connsiteY153" fmla="*/ 357874 h 838042"/>
                      <a:gd name="connsiteX154" fmla="*/ 932522 w 1037297"/>
                      <a:gd name="connsiteY154" fmla="*/ 355969 h 838042"/>
                      <a:gd name="connsiteX155" fmla="*/ 827747 w 1037297"/>
                      <a:gd name="connsiteY155" fmla="*/ 357874 h 838042"/>
                      <a:gd name="connsiteX156" fmla="*/ 822032 w 1037297"/>
                      <a:gd name="connsiteY156" fmla="*/ 359779 h 838042"/>
                      <a:gd name="connsiteX157" fmla="*/ 732497 w 1037297"/>
                      <a:gd name="connsiteY157" fmla="*/ 361684 h 838042"/>
                      <a:gd name="connsiteX158" fmla="*/ 719162 w 1037297"/>
                      <a:gd name="connsiteY158" fmla="*/ 365494 h 838042"/>
                      <a:gd name="connsiteX159" fmla="*/ 698207 w 1037297"/>
                      <a:gd name="connsiteY159" fmla="*/ 367399 h 838042"/>
                      <a:gd name="connsiteX160" fmla="*/ 671537 w 1037297"/>
                      <a:gd name="connsiteY160" fmla="*/ 369304 h 838042"/>
                      <a:gd name="connsiteX161" fmla="*/ 671537 w 1037297"/>
                      <a:gd name="connsiteY161" fmla="*/ 369304 h 838042"/>
                      <a:gd name="connsiteX162" fmla="*/ 648677 w 1037297"/>
                      <a:gd name="connsiteY162" fmla="*/ 373114 h 838042"/>
                      <a:gd name="connsiteX163" fmla="*/ 644867 w 1037297"/>
                      <a:gd name="connsiteY163" fmla="*/ 361684 h 838042"/>
                      <a:gd name="connsiteX164" fmla="*/ 642962 w 1037297"/>
                      <a:gd name="connsiteY164" fmla="*/ 355969 h 838042"/>
                      <a:gd name="connsiteX165" fmla="*/ 644867 w 1037297"/>
                      <a:gd name="connsiteY165" fmla="*/ 338824 h 838042"/>
                      <a:gd name="connsiteX166" fmla="*/ 646772 w 1037297"/>
                      <a:gd name="connsiteY166" fmla="*/ 333109 h 838042"/>
                      <a:gd name="connsiteX167" fmla="*/ 663917 w 1037297"/>
                      <a:gd name="connsiteY167" fmla="*/ 323584 h 838042"/>
                      <a:gd name="connsiteX168" fmla="*/ 675347 w 1037297"/>
                      <a:gd name="connsiteY168" fmla="*/ 315964 h 838042"/>
                      <a:gd name="connsiteX169" fmla="*/ 677252 w 1037297"/>
                      <a:gd name="connsiteY169" fmla="*/ 310249 h 838042"/>
                      <a:gd name="connsiteX170" fmla="*/ 682967 w 1037297"/>
                      <a:gd name="connsiteY170" fmla="*/ 308344 h 838042"/>
                      <a:gd name="connsiteX171" fmla="*/ 688682 w 1037297"/>
                      <a:gd name="connsiteY171" fmla="*/ 304534 h 838042"/>
                      <a:gd name="connsiteX172" fmla="*/ 698207 w 1037297"/>
                      <a:gd name="connsiteY172" fmla="*/ 295009 h 838042"/>
                      <a:gd name="connsiteX173" fmla="*/ 707732 w 1037297"/>
                      <a:gd name="connsiteY173" fmla="*/ 283579 h 838042"/>
                      <a:gd name="connsiteX174" fmla="*/ 719162 w 1037297"/>
                      <a:gd name="connsiteY174" fmla="*/ 275959 h 838042"/>
                      <a:gd name="connsiteX175" fmla="*/ 734402 w 1037297"/>
                      <a:gd name="connsiteY175" fmla="*/ 262624 h 838042"/>
                      <a:gd name="connsiteX176" fmla="*/ 743927 w 1037297"/>
                      <a:gd name="connsiteY176" fmla="*/ 251194 h 838042"/>
                      <a:gd name="connsiteX177" fmla="*/ 755357 w 1037297"/>
                      <a:gd name="connsiteY177" fmla="*/ 241669 h 838042"/>
                      <a:gd name="connsiteX178" fmla="*/ 761072 w 1037297"/>
                      <a:gd name="connsiteY178" fmla="*/ 230239 h 838042"/>
                      <a:gd name="connsiteX179" fmla="*/ 762977 w 1037297"/>
                      <a:gd name="connsiteY179" fmla="*/ 224524 h 838042"/>
                      <a:gd name="connsiteX180" fmla="*/ 768692 w 1037297"/>
                      <a:gd name="connsiteY180" fmla="*/ 213094 h 838042"/>
                      <a:gd name="connsiteX181" fmla="*/ 766787 w 1037297"/>
                      <a:gd name="connsiteY181" fmla="*/ 197854 h 838042"/>
                      <a:gd name="connsiteX182" fmla="*/ 761072 w 1037297"/>
                      <a:gd name="connsiteY182" fmla="*/ 195949 h 838042"/>
                      <a:gd name="connsiteX183" fmla="*/ 740117 w 1037297"/>
                      <a:gd name="connsiteY183" fmla="*/ 197854 h 838042"/>
                      <a:gd name="connsiteX184" fmla="*/ 734402 w 1037297"/>
                      <a:gd name="connsiteY184" fmla="*/ 201664 h 838042"/>
                      <a:gd name="connsiteX185" fmla="*/ 722972 w 1037297"/>
                      <a:gd name="connsiteY185" fmla="*/ 205474 h 838042"/>
                      <a:gd name="connsiteX186" fmla="*/ 719162 w 1037297"/>
                      <a:gd name="connsiteY186" fmla="*/ 211189 h 838042"/>
                      <a:gd name="connsiteX187" fmla="*/ 713447 w 1037297"/>
                      <a:gd name="connsiteY187" fmla="*/ 213094 h 838042"/>
                      <a:gd name="connsiteX188" fmla="*/ 707732 w 1037297"/>
                      <a:gd name="connsiteY188" fmla="*/ 216904 h 838042"/>
                      <a:gd name="connsiteX189" fmla="*/ 702017 w 1037297"/>
                      <a:gd name="connsiteY189" fmla="*/ 222619 h 838042"/>
                      <a:gd name="connsiteX190" fmla="*/ 694397 w 1037297"/>
                      <a:gd name="connsiteY190" fmla="*/ 226429 h 838042"/>
                      <a:gd name="connsiteX191" fmla="*/ 652487 w 1037297"/>
                      <a:gd name="connsiteY191" fmla="*/ 255004 h 838042"/>
                      <a:gd name="connsiteX192" fmla="*/ 639152 w 1037297"/>
                      <a:gd name="connsiteY192" fmla="*/ 266434 h 838042"/>
                      <a:gd name="connsiteX193" fmla="*/ 629627 w 1037297"/>
                      <a:gd name="connsiteY193" fmla="*/ 283579 h 838042"/>
                      <a:gd name="connsiteX194" fmla="*/ 604862 w 1037297"/>
                      <a:gd name="connsiteY194" fmla="*/ 289294 h 838042"/>
                      <a:gd name="connsiteX195" fmla="*/ 591527 w 1037297"/>
                      <a:gd name="connsiteY195" fmla="*/ 293104 h 838042"/>
                      <a:gd name="connsiteX196" fmla="*/ 576287 w 1037297"/>
                      <a:gd name="connsiteY196" fmla="*/ 291199 h 838042"/>
                      <a:gd name="connsiteX197" fmla="*/ 564857 w 1037297"/>
                      <a:gd name="connsiteY197" fmla="*/ 287389 h 838042"/>
                      <a:gd name="connsiteX198" fmla="*/ 553427 w 1037297"/>
                      <a:gd name="connsiteY198" fmla="*/ 283579 h 838042"/>
                      <a:gd name="connsiteX199" fmla="*/ 541997 w 1037297"/>
                      <a:gd name="connsiteY199" fmla="*/ 279769 h 838042"/>
                      <a:gd name="connsiteX200" fmla="*/ 536282 w 1037297"/>
                      <a:gd name="connsiteY200" fmla="*/ 277864 h 838042"/>
                      <a:gd name="connsiteX201" fmla="*/ 530567 w 1037297"/>
                      <a:gd name="connsiteY201" fmla="*/ 274054 h 838042"/>
                      <a:gd name="connsiteX202" fmla="*/ 519137 w 1037297"/>
                      <a:gd name="connsiteY202" fmla="*/ 268339 h 838042"/>
                      <a:gd name="connsiteX203" fmla="*/ 511517 w 1037297"/>
                      <a:gd name="connsiteY203" fmla="*/ 256909 h 838042"/>
                      <a:gd name="connsiteX204" fmla="*/ 507707 w 1037297"/>
                      <a:gd name="connsiteY204" fmla="*/ 235954 h 838042"/>
                      <a:gd name="connsiteX205" fmla="*/ 509612 w 1037297"/>
                      <a:gd name="connsiteY205" fmla="*/ 171184 h 838042"/>
                      <a:gd name="connsiteX206" fmla="*/ 508314 w 1037297"/>
                      <a:gd name="connsiteY206" fmla="*/ 73485 h 838042"/>
                      <a:gd name="connsiteX207" fmla="*/ 454116 w 1037297"/>
                      <a:gd name="connsiteY207" fmla="*/ 11248 h 838042"/>
                      <a:gd name="connsiteX208" fmla="*/ 435401 w 1037297"/>
                      <a:gd name="connsiteY208" fmla="*/ 68523 h 838042"/>
                      <a:gd name="connsiteX209" fmla="*/ 427697 w 1037297"/>
                      <a:gd name="connsiteY209" fmla="*/ 137103 h 838042"/>
                      <a:gd name="connsiteX210" fmla="*/ 420077 w 1037297"/>
                      <a:gd name="connsiteY210" fmla="*/ 169279 h 838042"/>
                      <a:gd name="connsiteX211" fmla="*/ 416267 w 1037297"/>
                      <a:gd name="connsiteY211" fmla="*/ 186424 h 838042"/>
                      <a:gd name="connsiteX212" fmla="*/ 420077 w 1037297"/>
                      <a:gd name="connsiteY212" fmla="*/ 207379 h 838042"/>
                      <a:gd name="connsiteX213" fmla="*/ 423887 w 1037297"/>
                      <a:gd name="connsiteY213" fmla="*/ 213094 h 838042"/>
                      <a:gd name="connsiteX214" fmla="*/ 427697 w 1037297"/>
                      <a:gd name="connsiteY214" fmla="*/ 224524 h 838042"/>
                      <a:gd name="connsiteX215" fmla="*/ 425792 w 1037297"/>
                      <a:gd name="connsiteY215" fmla="*/ 251194 h 838042"/>
                      <a:gd name="connsiteX216" fmla="*/ 420077 w 1037297"/>
                      <a:gd name="connsiteY216" fmla="*/ 253099 h 838042"/>
                      <a:gd name="connsiteX217" fmla="*/ 414362 w 1037297"/>
                      <a:gd name="connsiteY217" fmla="*/ 256909 h 838042"/>
                      <a:gd name="connsiteX218" fmla="*/ 423887 w 1037297"/>
                      <a:gd name="connsiteY21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57237 w 1037297"/>
                      <a:gd name="connsiteY110" fmla="*/ 567424 h 838042"/>
                      <a:gd name="connsiteX111" fmla="*/ 576287 w 1037297"/>
                      <a:gd name="connsiteY111" fmla="*/ 559804 h 838042"/>
                      <a:gd name="connsiteX112" fmla="*/ 587717 w 1037297"/>
                      <a:gd name="connsiteY112" fmla="*/ 555994 h 838042"/>
                      <a:gd name="connsiteX113" fmla="*/ 722972 w 1037297"/>
                      <a:gd name="connsiteY113" fmla="*/ 639814 h 838042"/>
                      <a:gd name="connsiteX114" fmla="*/ 780122 w 1037297"/>
                      <a:gd name="connsiteY114" fmla="*/ 656959 h 838042"/>
                      <a:gd name="connsiteX115" fmla="*/ 791552 w 1037297"/>
                      <a:gd name="connsiteY115" fmla="*/ 651244 h 838042"/>
                      <a:gd name="connsiteX116" fmla="*/ 797267 w 1037297"/>
                      <a:gd name="connsiteY116" fmla="*/ 649339 h 838042"/>
                      <a:gd name="connsiteX117" fmla="*/ 804887 w 1037297"/>
                      <a:gd name="connsiteY117" fmla="*/ 632194 h 838042"/>
                      <a:gd name="connsiteX118" fmla="*/ 802982 w 1037297"/>
                      <a:gd name="connsiteY118" fmla="*/ 607429 h 838042"/>
                      <a:gd name="connsiteX119" fmla="*/ 801077 w 1037297"/>
                      <a:gd name="connsiteY119" fmla="*/ 601714 h 838042"/>
                      <a:gd name="connsiteX120" fmla="*/ 799172 w 1037297"/>
                      <a:gd name="connsiteY120" fmla="*/ 594094 h 838042"/>
                      <a:gd name="connsiteX121" fmla="*/ 785837 w 1037297"/>
                      <a:gd name="connsiteY121" fmla="*/ 576949 h 838042"/>
                      <a:gd name="connsiteX122" fmla="*/ 776312 w 1037297"/>
                      <a:gd name="connsiteY122" fmla="*/ 571234 h 838042"/>
                      <a:gd name="connsiteX123" fmla="*/ 650582 w 1037297"/>
                      <a:gd name="connsiteY123" fmla="*/ 479794 h 838042"/>
                      <a:gd name="connsiteX124" fmla="*/ 646772 w 1037297"/>
                      <a:gd name="connsiteY124" fmla="*/ 462649 h 838042"/>
                      <a:gd name="connsiteX125" fmla="*/ 648677 w 1037297"/>
                      <a:gd name="connsiteY125" fmla="*/ 455029 h 838042"/>
                      <a:gd name="connsiteX126" fmla="*/ 652487 w 1037297"/>
                      <a:gd name="connsiteY126" fmla="*/ 437884 h 838042"/>
                      <a:gd name="connsiteX127" fmla="*/ 656297 w 1037297"/>
                      <a:gd name="connsiteY127" fmla="*/ 432169 h 838042"/>
                      <a:gd name="connsiteX128" fmla="*/ 658202 w 1037297"/>
                      <a:gd name="connsiteY128" fmla="*/ 426454 h 838042"/>
                      <a:gd name="connsiteX129" fmla="*/ 663917 w 1037297"/>
                      <a:gd name="connsiteY129" fmla="*/ 424549 h 838042"/>
                      <a:gd name="connsiteX130" fmla="*/ 673442 w 1037297"/>
                      <a:gd name="connsiteY130" fmla="*/ 413119 h 838042"/>
                      <a:gd name="connsiteX131" fmla="*/ 726782 w 1037297"/>
                      <a:gd name="connsiteY131" fmla="*/ 405499 h 838042"/>
                      <a:gd name="connsiteX132" fmla="*/ 844892 w 1037297"/>
                      <a:gd name="connsiteY132" fmla="*/ 407404 h 838042"/>
                      <a:gd name="connsiteX133" fmla="*/ 873467 w 1037297"/>
                      <a:gd name="connsiteY133" fmla="*/ 409309 h 838042"/>
                      <a:gd name="connsiteX134" fmla="*/ 902042 w 1037297"/>
                      <a:gd name="connsiteY134" fmla="*/ 415024 h 838042"/>
                      <a:gd name="connsiteX135" fmla="*/ 924902 w 1037297"/>
                      <a:gd name="connsiteY135" fmla="*/ 418834 h 838042"/>
                      <a:gd name="connsiteX136" fmla="*/ 953477 w 1037297"/>
                      <a:gd name="connsiteY136" fmla="*/ 424549 h 838042"/>
                      <a:gd name="connsiteX137" fmla="*/ 959192 w 1037297"/>
                      <a:gd name="connsiteY137" fmla="*/ 424549 h 838042"/>
                      <a:gd name="connsiteX138" fmla="*/ 1004912 w 1037297"/>
                      <a:gd name="connsiteY138" fmla="*/ 422644 h 838042"/>
                      <a:gd name="connsiteX139" fmla="*/ 1033487 w 1037297"/>
                      <a:gd name="connsiteY139" fmla="*/ 415024 h 838042"/>
                      <a:gd name="connsiteX140" fmla="*/ 1037297 w 1037297"/>
                      <a:gd name="connsiteY140" fmla="*/ 409309 h 838042"/>
                      <a:gd name="connsiteX141" fmla="*/ 1035392 w 1037297"/>
                      <a:gd name="connsiteY141" fmla="*/ 390259 h 838042"/>
                      <a:gd name="connsiteX142" fmla="*/ 1029677 w 1037297"/>
                      <a:gd name="connsiteY142" fmla="*/ 386449 h 838042"/>
                      <a:gd name="connsiteX143" fmla="*/ 1014437 w 1037297"/>
                      <a:gd name="connsiteY143" fmla="*/ 384544 h 838042"/>
                      <a:gd name="connsiteX144" fmla="*/ 1008722 w 1037297"/>
                      <a:gd name="connsiteY144" fmla="*/ 382639 h 838042"/>
                      <a:gd name="connsiteX145" fmla="*/ 1001102 w 1037297"/>
                      <a:gd name="connsiteY145" fmla="*/ 380734 h 838042"/>
                      <a:gd name="connsiteX146" fmla="*/ 989672 w 1037297"/>
                      <a:gd name="connsiteY146" fmla="*/ 373114 h 838042"/>
                      <a:gd name="connsiteX147" fmla="*/ 978242 w 1037297"/>
                      <a:gd name="connsiteY147" fmla="*/ 369304 h 838042"/>
                      <a:gd name="connsiteX148" fmla="*/ 972527 w 1037297"/>
                      <a:gd name="connsiteY148" fmla="*/ 367399 h 838042"/>
                      <a:gd name="connsiteX149" fmla="*/ 964907 w 1037297"/>
                      <a:gd name="connsiteY149" fmla="*/ 365494 h 838042"/>
                      <a:gd name="connsiteX150" fmla="*/ 959192 w 1037297"/>
                      <a:gd name="connsiteY150" fmla="*/ 363589 h 838042"/>
                      <a:gd name="connsiteX151" fmla="*/ 938237 w 1037297"/>
                      <a:gd name="connsiteY151" fmla="*/ 357874 h 838042"/>
                      <a:gd name="connsiteX152" fmla="*/ 932522 w 1037297"/>
                      <a:gd name="connsiteY152" fmla="*/ 355969 h 838042"/>
                      <a:gd name="connsiteX153" fmla="*/ 827747 w 1037297"/>
                      <a:gd name="connsiteY153" fmla="*/ 357874 h 838042"/>
                      <a:gd name="connsiteX154" fmla="*/ 822032 w 1037297"/>
                      <a:gd name="connsiteY154" fmla="*/ 359779 h 838042"/>
                      <a:gd name="connsiteX155" fmla="*/ 732497 w 1037297"/>
                      <a:gd name="connsiteY155" fmla="*/ 361684 h 838042"/>
                      <a:gd name="connsiteX156" fmla="*/ 719162 w 1037297"/>
                      <a:gd name="connsiteY156" fmla="*/ 365494 h 838042"/>
                      <a:gd name="connsiteX157" fmla="*/ 698207 w 1037297"/>
                      <a:gd name="connsiteY157" fmla="*/ 367399 h 838042"/>
                      <a:gd name="connsiteX158" fmla="*/ 671537 w 1037297"/>
                      <a:gd name="connsiteY158" fmla="*/ 369304 h 838042"/>
                      <a:gd name="connsiteX159" fmla="*/ 671537 w 1037297"/>
                      <a:gd name="connsiteY159" fmla="*/ 369304 h 838042"/>
                      <a:gd name="connsiteX160" fmla="*/ 648677 w 1037297"/>
                      <a:gd name="connsiteY160" fmla="*/ 373114 h 838042"/>
                      <a:gd name="connsiteX161" fmla="*/ 644867 w 1037297"/>
                      <a:gd name="connsiteY161" fmla="*/ 361684 h 838042"/>
                      <a:gd name="connsiteX162" fmla="*/ 642962 w 1037297"/>
                      <a:gd name="connsiteY162" fmla="*/ 355969 h 838042"/>
                      <a:gd name="connsiteX163" fmla="*/ 644867 w 1037297"/>
                      <a:gd name="connsiteY163" fmla="*/ 338824 h 838042"/>
                      <a:gd name="connsiteX164" fmla="*/ 646772 w 1037297"/>
                      <a:gd name="connsiteY164" fmla="*/ 333109 h 838042"/>
                      <a:gd name="connsiteX165" fmla="*/ 663917 w 1037297"/>
                      <a:gd name="connsiteY165" fmla="*/ 323584 h 838042"/>
                      <a:gd name="connsiteX166" fmla="*/ 675347 w 1037297"/>
                      <a:gd name="connsiteY166" fmla="*/ 315964 h 838042"/>
                      <a:gd name="connsiteX167" fmla="*/ 677252 w 1037297"/>
                      <a:gd name="connsiteY167" fmla="*/ 310249 h 838042"/>
                      <a:gd name="connsiteX168" fmla="*/ 682967 w 1037297"/>
                      <a:gd name="connsiteY168" fmla="*/ 308344 h 838042"/>
                      <a:gd name="connsiteX169" fmla="*/ 688682 w 1037297"/>
                      <a:gd name="connsiteY169" fmla="*/ 304534 h 838042"/>
                      <a:gd name="connsiteX170" fmla="*/ 698207 w 1037297"/>
                      <a:gd name="connsiteY170" fmla="*/ 295009 h 838042"/>
                      <a:gd name="connsiteX171" fmla="*/ 707732 w 1037297"/>
                      <a:gd name="connsiteY171" fmla="*/ 283579 h 838042"/>
                      <a:gd name="connsiteX172" fmla="*/ 719162 w 1037297"/>
                      <a:gd name="connsiteY172" fmla="*/ 275959 h 838042"/>
                      <a:gd name="connsiteX173" fmla="*/ 734402 w 1037297"/>
                      <a:gd name="connsiteY173" fmla="*/ 262624 h 838042"/>
                      <a:gd name="connsiteX174" fmla="*/ 743927 w 1037297"/>
                      <a:gd name="connsiteY174" fmla="*/ 251194 h 838042"/>
                      <a:gd name="connsiteX175" fmla="*/ 755357 w 1037297"/>
                      <a:gd name="connsiteY175" fmla="*/ 241669 h 838042"/>
                      <a:gd name="connsiteX176" fmla="*/ 761072 w 1037297"/>
                      <a:gd name="connsiteY176" fmla="*/ 230239 h 838042"/>
                      <a:gd name="connsiteX177" fmla="*/ 762977 w 1037297"/>
                      <a:gd name="connsiteY177" fmla="*/ 224524 h 838042"/>
                      <a:gd name="connsiteX178" fmla="*/ 768692 w 1037297"/>
                      <a:gd name="connsiteY178" fmla="*/ 213094 h 838042"/>
                      <a:gd name="connsiteX179" fmla="*/ 766787 w 1037297"/>
                      <a:gd name="connsiteY179" fmla="*/ 197854 h 838042"/>
                      <a:gd name="connsiteX180" fmla="*/ 761072 w 1037297"/>
                      <a:gd name="connsiteY180" fmla="*/ 195949 h 838042"/>
                      <a:gd name="connsiteX181" fmla="*/ 740117 w 1037297"/>
                      <a:gd name="connsiteY181" fmla="*/ 197854 h 838042"/>
                      <a:gd name="connsiteX182" fmla="*/ 734402 w 1037297"/>
                      <a:gd name="connsiteY182" fmla="*/ 201664 h 838042"/>
                      <a:gd name="connsiteX183" fmla="*/ 722972 w 1037297"/>
                      <a:gd name="connsiteY183" fmla="*/ 205474 h 838042"/>
                      <a:gd name="connsiteX184" fmla="*/ 719162 w 1037297"/>
                      <a:gd name="connsiteY184" fmla="*/ 211189 h 838042"/>
                      <a:gd name="connsiteX185" fmla="*/ 713447 w 1037297"/>
                      <a:gd name="connsiteY185" fmla="*/ 213094 h 838042"/>
                      <a:gd name="connsiteX186" fmla="*/ 707732 w 1037297"/>
                      <a:gd name="connsiteY186" fmla="*/ 216904 h 838042"/>
                      <a:gd name="connsiteX187" fmla="*/ 702017 w 1037297"/>
                      <a:gd name="connsiteY187" fmla="*/ 222619 h 838042"/>
                      <a:gd name="connsiteX188" fmla="*/ 694397 w 1037297"/>
                      <a:gd name="connsiteY188" fmla="*/ 226429 h 838042"/>
                      <a:gd name="connsiteX189" fmla="*/ 652487 w 1037297"/>
                      <a:gd name="connsiteY189" fmla="*/ 255004 h 838042"/>
                      <a:gd name="connsiteX190" fmla="*/ 639152 w 1037297"/>
                      <a:gd name="connsiteY190" fmla="*/ 266434 h 838042"/>
                      <a:gd name="connsiteX191" fmla="*/ 629627 w 1037297"/>
                      <a:gd name="connsiteY191" fmla="*/ 283579 h 838042"/>
                      <a:gd name="connsiteX192" fmla="*/ 604862 w 1037297"/>
                      <a:gd name="connsiteY192" fmla="*/ 289294 h 838042"/>
                      <a:gd name="connsiteX193" fmla="*/ 591527 w 1037297"/>
                      <a:gd name="connsiteY193" fmla="*/ 293104 h 838042"/>
                      <a:gd name="connsiteX194" fmla="*/ 576287 w 1037297"/>
                      <a:gd name="connsiteY194" fmla="*/ 291199 h 838042"/>
                      <a:gd name="connsiteX195" fmla="*/ 564857 w 1037297"/>
                      <a:gd name="connsiteY195" fmla="*/ 287389 h 838042"/>
                      <a:gd name="connsiteX196" fmla="*/ 553427 w 1037297"/>
                      <a:gd name="connsiteY196" fmla="*/ 283579 h 838042"/>
                      <a:gd name="connsiteX197" fmla="*/ 541997 w 1037297"/>
                      <a:gd name="connsiteY197" fmla="*/ 279769 h 838042"/>
                      <a:gd name="connsiteX198" fmla="*/ 536282 w 1037297"/>
                      <a:gd name="connsiteY198" fmla="*/ 277864 h 838042"/>
                      <a:gd name="connsiteX199" fmla="*/ 530567 w 1037297"/>
                      <a:gd name="connsiteY199" fmla="*/ 274054 h 838042"/>
                      <a:gd name="connsiteX200" fmla="*/ 519137 w 1037297"/>
                      <a:gd name="connsiteY200" fmla="*/ 268339 h 838042"/>
                      <a:gd name="connsiteX201" fmla="*/ 511517 w 1037297"/>
                      <a:gd name="connsiteY201" fmla="*/ 256909 h 838042"/>
                      <a:gd name="connsiteX202" fmla="*/ 507707 w 1037297"/>
                      <a:gd name="connsiteY202" fmla="*/ 235954 h 838042"/>
                      <a:gd name="connsiteX203" fmla="*/ 509612 w 1037297"/>
                      <a:gd name="connsiteY203" fmla="*/ 171184 h 838042"/>
                      <a:gd name="connsiteX204" fmla="*/ 508314 w 1037297"/>
                      <a:gd name="connsiteY204" fmla="*/ 73485 h 838042"/>
                      <a:gd name="connsiteX205" fmla="*/ 454116 w 1037297"/>
                      <a:gd name="connsiteY205" fmla="*/ 11248 h 838042"/>
                      <a:gd name="connsiteX206" fmla="*/ 435401 w 1037297"/>
                      <a:gd name="connsiteY206" fmla="*/ 68523 h 838042"/>
                      <a:gd name="connsiteX207" fmla="*/ 427697 w 1037297"/>
                      <a:gd name="connsiteY207" fmla="*/ 137103 h 838042"/>
                      <a:gd name="connsiteX208" fmla="*/ 420077 w 1037297"/>
                      <a:gd name="connsiteY208" fmla="*/ 169279 h 838042"/>
                      <a:gd name="connsiteX209" fmla="*/ 416267 w 1037297"/>
                      <a:gd name="connsiteY209" fmla="*/ 186424 h 838042"/>
                      <a:gd name="connsiteX210" fmla="*/ 420077 w 1037297"/>
                      <a:gd name="connsiteY210" fmla="*/ 207379 h 838042"/>
                      <a:gd name="connsiteX211" fmla="*/ 423887 w 1037297"/>
                      <a:gd name="connsiteY211" fmla="*/ 213094 h 838042"/>
                      <a:gd name="connsiteX212" fmla="*/ 427697 w 1037297"/>
                      <a:gd name="connsiteY212" fmla="*/ 224524 h 838042"/>
                      <a:gd name="connsiteX213" fmla="*/ 425792 w 1037297"/>
                      <a:gd name="connsiteY213" fmla="*/ 251194 h 838042"/>
                      <a:gd name="connsiteX214" fmla="*/ 420077 w 1037297"/>
                      <a:gd name="connsiteY214" fmla="*/ 253099 h 838042"/>
                      <a:gd name="connsiteX215" fmla="*/ 414362 w 1037297"/>
                      <a:gd name="connsiteY215" fmla="*/ 256909 h 838042"/>
                      <a:gd name="connsiteX216" fmla="*/ 423887 w 1037297"/>
                      <a:gd name="connsiteY216"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76287 w 1037297"/>
                      <a:gd name="connsiteY110" fmla="*/ 559804 h 838042"/>
                      <a:gd name="connsiteX111" fmla="*/ 587717 w 1037297"/>
                      <a:gd name="connsiteY111" fmla="*/ 555994 h 838042"/>
                      <a:gd name="connsiteX112" fmla="*/ 722972 w 1037297"/>
                      <a:gd name="connsiteY112" fmla="*/ 639814 h 838042"/>
                      <a:gd name="connsiteX113" fmla="*/ 780122 w 1037297"/>
                      <a:gd name="connsiteY113" fmla="*/ 656959 h 838042"/>
                      <a:gd name="connsiteX114" fmla="*/ 791552 w 1037297"/>
                      <a:gd name="connsiteY114" fmla="*/ 651244 h 838042"/>
                      <a:gd name="connsiteX115" fmla="*/ 797267 w 1037297"/>
                      <a:gd name="connsiteY115" fmla="*/ 649339 h 838042"/>
                      <a:gd name="connsiteX116" fmla="*/ 804887 w 1037297"/>
                      <a:gd name="connsiteY116" fmla="*/ 632194 h 838042"/>
                      <a:gd name="connsiteX117" fmla="*/ 802982 w 1037297"/>
                      <a:gd name="connsiteY117" fmla="*/ 607429 h 838042"/>
                      <a:gd name="connsiteX118" fmla="*/ 801077 w 1037297"/>
                      <a:gd name="connsiteY118" fmla="*/ 601714 h 838042"/>
                      <a:gd name="connsiteX119" fmla="*/ 799172 w 1037297"/>
                      <a:gd name="connsiteY119" fmla="*/ 594094 h 838042"/>
                      <a:gd name="connsiteX120" fmla="*/ 785837 w 1037297"/>
                      <a:gd name="connsiteY120" fmla="*/ 576949 h 838042"/>
                      <a:gd name="connsiteX121" fmla="*/ 776312 w 1037297"/>
                      <a:gd name="connsiteY121" fmla="*/ 571234 h 838042"/>
                      <a:gd name="connsiteX122" fmla="*/ 650582 w 1037297"/>
                      <a:gd name="connsiteY122" fmla="*/ 479794 h 838042"/>
                      <a:gd name="connsiteX123" fmla="*/ 646772 w 1037297"/>
                      <a:gd name="connsiteY123" fmla="*/ 462649 h 838042"/>
                      <a:gd name="connsiteX124" fmla="*/ 648677 w 1037297"/>
                      <a:gd name="connsiteY124" fmla="*/ 455029 h 838042"/>
                      <a:gd name="connsiteX125" fmla="*/ 652487 w 1037297"/>
                      <a:gd name="connsiteY125" fmla="*/ 437884 h 838042"/>
                      <a:gd name="connsiteX126" fmla="*/ 656297 w 1037297"/>
                      <a:gd name="connsiteY126" fmla="*/ 432169 h 838042"/>
                      <a:gd name="connsiteX127" fmla="*/ 658202 w 1037297"/>
                      <a:gd name="connsiteY127" fmla="*/ 426454 h 838042"/>
                      <a:gd name="connsiteX128" fmla="*/ 663917 w 1037297"/>
                      <a:gd name="connsiteY128" fmla="*/ 424549 h 838042"/>
                      <a:gd name="connsiteX129" fmla="*/ 673442 w 1037297"/>
                      <a:gd name="connsiteY129" fmla="*/ 413119 h 838042"/>
                      <a:gd name="connsiteX130" fmla="*/ 726782 w 1037297"/>
                      <a:gd name="connsiteY130" fmla="*/ 405499 h 838042"/>
                      <a:gd name="connsiteX131" fmla="*/ 844892 w 1037297"/>
                      <a:gd name="connsiteY131" fmla="*/ 407404 h 838042"/>
                      <a:gd name="connsiteX132" fmla="*/ 873467 w 1037297"/>
                      <a:gd name="connsiteY132" fmla="*/ 409309 h 838042"/>
                      <a:gd name="connsiteX133" fmla="*/ 902042 w 1037297"/>
                      <a:gd name="connsiteY133" fmla="*/ 415024 h 838042"/>
                      <a:gd name="connsiteX134" fmla="*/ 924902 w 1037297"/>
                      <a:gd name="connsiteY134" fmla="*/ 418834 h 838042"/>
                      <a:gd name="connsiteX135" fmla="*/ 953477 w 1037297"/>
                      <a:gd name="connsiteY135" fmla="*/ 424549 h 838042"/>
                      <a:gd name="connsiteX136" fmla="*/ 959192 w 1037297"/>
                      <a:gd name="connsiteY136" fmla="*/ 424549 h 838042"/>
                      <a:gd name="connsiteX137" fmla="*/ 1004912 w 1037297"/>
                      <a:gd name="connsiteY137" fmla="*/ 422644 h 838042"/>
                      <a:gd name="connsiteX138" fmla="*/ 1033487 w 1037297"/>
                      <a:gd name="connsiteY138" fmla="*/ 415024 h 838042"/>
                      <a:gd name="connsiteX139" fmla="*/ 1037297 w 1037297"/>
                      <a:gd name="connsiteY139" fmla="*/ 409309 h 838042"/>
                      <a:gd name="connsiteX140" fmla="*/ 1035392 w 1037297"/>
                      <a:gd name="connsiteY140" fmla="*/ 390259 h 838042"/>
                      <a:gd name="connsiteX141" fmla="*/ 1029677 w 1037297"/>
                      <a:gd name="connsiteY141" fmla="*/ 386449 h 838042"/>
                      <a:gd name="connsiteX142" fmla="*/ 1014437 w 1037297"/>
                      <a:gd name="connsiteY142" fmla="*/ 384544 h 838042"/>
                      <a:gd name="connsiteX143" fmla="*/ 1008722 w 1037297"/>
                      <a:gd name="connsiteY143" fmla="*/ 382639 h 838042"/>
                      <a:gd name="connsiteX144" fmla="*/ 1001102 w 1037297"/>
                      <a:gd name="connsiteY144" fmla="*/ 380734 h 838042"/>
                      <a:gd name="connsiteX145" fmla="*/ 989672 w 1037297"/>
                      <a:gd name="connsiteY145" fmla="*/ 373114 h 838042"/>
                      <a:gd name="connsiteX146" fmla="*/ 978242 w 1037297"/>
                      <a:gd name="connsiteY146" fmla="*/ 369304 h 838042"/>
                      <a:gd name="connsiteX147" fmla="*/ 972527 w 1037297"/>
                      <a:gd name="connsiteY147" fmla="*/ 367399 h 838042"/>
                      <a:gd name="connsiteX148" fmla="*/ 964907 w 1037297"/>
                      <a:gd name="connsiteY148" fmla="*/ 365494 h 838042"/>
                      <a:gd name="connsiteX149" fmla="*/ 959192 w 1037297"/>
                      <a:gd name="connsiteY149" fmla="*/ 363589 h 838042"/>
                      <a:gd name="connsiteX150" fmla="*/ 938237 w 1037297"/>
                      <a:gd name="connsiteY150" fmla="*/ 357874 h 838042"/>
                      <a:gd name="connsiteX151" fmla="*/ 932522 w 1037297"/>
                      <a:gd name="connsiteY151" fmla="*/ 355969 h 838042"/>
                      <a:gd name="connsiteX152" fmla="*/ 827747 w 1037297"/>
                      <a:gd name="connsiteY152" fmla="*/ 357874 h 838042"/>
                      <a:gd name="connsiteX153" fmla="*/ 822032 w 1037297"/>
                      <a:gd name="connsiteY153" fmla="*/ 359779 h 838042"/>
                      <a:gd name="connsiteX154" fmla="*/ 732497 w 1037297"/>
                      <a:gd name="connsiteY154" fmla="*/ 361684 h 838042"/>
                      <a:gd name="connsiteX155" fmla="*/ 719162 w 1037297"/>
                      <a:gd name="connsiteY155" fmla="*/ 365494 h 838042"/>
                      <a:gd name="connsiteX156" fmla="*/ 698207 w 1037297"/>
                      <a:gd name="connsiteY156" fmla="*/ 367399 h 838042"/>
                      <a:gd name="connsiteX157" fmla="*/ 671537 w 1037297"/>
                      <a:gd name="connsiteY157" fmla="*/ 369304 h 838042"/>
                      <a:gd name="connsiteX158" fmla="*/ 671537 w 1037297"/>
                      <a:gd name="connsiteY158" fmla="*/ 369304 h 838042"/>
                      <a:gd name="connsiteX159" fmla="*/ 648677 w 1037297"/>
                      <a:gd name="connsiteY159" fmla="*/ 373114 h 838042"/>
                      <a:gd name="connsiteX160" fmla="*/ 644867 w 1037297"/>
                      <a:gd name="connsiteY160" fmla="*/ 361684 h 838042"/>
                      <a:gd name="connsiteX161" fmla="*/ 642962 w 1037297"/>
                      <a:gd name="connsiteY161" fmla="*/ 355969 h 838042"/>
                      <a:gd name="connsiteX162" fmla="*/ 644867 w 1037297"/>
                      <a:gd name="connsiteY162" fmla="*/ 338824 h 838042"/>
                      <a:gd name="connsiteX163" fmla="*/ 646772 w 1037297"/>
                      <a:gd name="connsiteY163" fmla="*/ 333109 h 838042"/>
                      <a:gd name="connsiteX164" fmla="*/ 663917 w 1037297"/>
                      <a:gd name="connsiteY164" fmla="*/ 323584 h 838042"/>
                      <a:gd name="connsiteX165" fmla="*/ 675347 w 1037297"/>
                      <a:gd name="connsiteY165" fmla="*/ 315964 h 838042"/>
                      <a:gd name="connsiteX166" fmla="*/ 677252 w 1037297"/>
                      <a:gd name="connsiteY166" fmla="*/ 310249 h 838042"/>
                      <a:gd name="connsiteX167" fmla="*/ 682967 w 1037297"/>
                      <a:gd name="connsiteY167" fmla="*/ 308344 h 838042"/>
                      <a:gd name="connsiteX168" fmla="*/ 688682 w 1037297"/>
                      <a:gd name="connsiteY168" fmla="*/ 304534 h 838042"/>
                      <a:gd name="connsiteX169" fmla="*/ 698207 w 1037297"/>
                      <a:gd name="connsiteY169" fmla="*/ 295009 h 838042"/>
                      <a:gd name="connsiteX170" fmla="*/ 707732 w 1037297"/>
                      <a:gd name="connsiteY170" fmla="*/ 283579 h 838042"/>
                      <a:gd name="connsiteX171" fmla="*/ 719162 w 1037297"/>
                      <a:gd name="connsiteY171" fmla="*/ 275959 h 838042"/>
                      <a:gd name="connsiteX172" fmla="*/ 734402 w 1037297"/>
                      <a:gd name="connsiteY172" fmla="*/ 262624 h 838042"/>
                      <a:gd name="connsiteX173" fmla="*/ 743927 w 1037297"/>
                      <a:gd name="connsiteY173" fmla="*/ 251194 h 838042"/>
                      <a:gd name="connsiteX174" fmla="*/ 755357 w 1037297"/>
                      <a:gd name="connsiteY174" fmla="*/ 241669 h 838042"/>
                      <a:gd name="connsiteX175" fmla="*/ 761072 w 1037297"/>
                      <a:gd name="connsiteY175" fmla="*/ 230239 h 838042"/>
                      <a:gd name="connsiteX176" fmla="*/ 762977 w 1037297"/>
                      <a:gd name="connsiteY176" fmla="*/ 224524 h 838042"/>
                      <a:gd name="connsiteX177" fmla="*/ 768692 w 1037297"/>
                      <a:gd name="connsiteY177" fmla="*/ 213094 h 838042"/>
                      <a:gd name="connsiteX178" fmla="*/ 766787 w 1037297"/>
                      <a:gd name="connsiteY178" fmla="*/ 197854 h 838042"/>
                      <a:gd name="connsiteX179" fmla="*/ 761072 w 1037297"/>
                      <a:gd name="connsiteY179" fmla="*/ 195949 h 838042"/>
                      <a:gd name="connsiteX180" fmla="*/ 740117 w 1037297"/>
                      <a:gd name="connsiteY180" fmla="*/ 197854 h 838042"/>
                      <a:gd name="connsiteX181" fmla="*/ 734402 w 1037297"/>
                      <a:gd name="connsiteY181" fmla="*/ 201664 h 838042"/>
                      <a:gd name="connsiteX182" fmla="*/ 722972 w 1037297"/>
                      <a:gd name="connsiteY182" fmla="*/ 205474 h 838042"/>
                      <a:gd name="connsiteX183" fmla="*/ 719162 w 1037297"/>
                      <a:gd name="connsiteY183" fmla="*/ 211189 h 838042"/>
                      <a:gd name="connsiteX184" fmla="*/ 713447 w 1037297"/>
                      <a:gd name="connsiteY184" fmla="*/ 213094 h 838042"/>
                      <a:gd name="connsiteX185" fmla="*/ 707732 w 1037297"/>
                      <a:gd name="connsiteY185" fmla="*/ 216904 h 838042"/>
                      <a:gd name="connsiteX186" fmla="*/ 702017 w 1037297"/>
                      <a:gd name="connsiteY186" fmla="*/ 222619 h 838042"/>
                      <a:gd name="connsiteX187" fmla="*/ 694397 w 1037297"/>
                      <a:gd name="connsiteY187" fmla="*/ 226429 h 838042"/>
                      <a:gd name="connsiteX188" fmla="*/ 652487 w 1037297"/>
                      <a:gd name="connsiteY188" fmla="*/ 255004 h 838042"/>
                      <a:gd name="connsiteX189" fmla="*/ 639152 w 1037297"/>
                      <a:gd name="connsiteY189" fmla="*/ 266434 h 838042"/>
                      <a:gd name="connsiteX190" fmla="*/ 629627 w 1037297"/>
                      <a:gd name="connsiteY190" fmla="*/ 283579 h 838042"/>
                      <a:gd name="connsiteX191" fmla="*/ 604862 w 1037297"/>
                      <a:gd name="connsiteY191" fmla="*/ 289294 h 838042"/>
                      <a:gd name="connsiteX192" fmla="*/ 591527 w 1037297"/>
                      <a:gd name="connsiteY192" fmla="*/ 293104 h 838042"/>
                      <a:gd name="connsiteX193" fmla="*/ 576287 w 1037297"/>
                      <a:gd name="connsiteY193" fmla="*/ 291199 h 838042"/>
                      <a:gd name="connsiteX194" fmla="*/ 564857 w 1037297"/>
                      <a:gd name="connsiteY194" fmla="*/ 287389 h 838042"/>
                      <a:gd name="connsiteX195" fmla="*/ 553427 w 1037297"/>
                      <a:gd name="connsiteY195" fmla="*/ 283579 h 838042"/>
                      <a:gd name="connsiteX196" fmla="*/ 541997 w 1037297"/>
                      <a:gd name="connsiteY196" fmla="*/ 279769 h 838042"/>
                      <a:gd name="connsiteX197" fmla="*/ 536282 w 1037297"/>
                      <a:gd name="connsiteY197" fmla="*/ 277864 h 838042"/>
                      <a:gd name="connsiteX198" fmla="*/ 530567 w 1037297"/>
                      <a:gd name="connsiteY198" fmla="*/ 274054 h 838042"/>
                      <a:gd name="connsiteX199" fmla="*/ 519137 w 1037297"/>
                      <a:gd name="connsiteY199" fmla="*/ 268339 h 838042"/>
                      <a:gd name="connsiteX200" fmla="*/ 511517 w 1037297"/>
                      <a:gd name="connsiteY200" fmla="*/ 256909 h 838042"/>
                      <a:gd name="connsiteX201" fmla="*/ 507707 w 1037297"/>
                      <a:gd name="connsiteY201" fmla="*/ 235954 h 838042"/>
                      <a:gd name="connsiteX202" fmla="*/ 509612 w 1037297"/>
                      <a:gd name="connsiteY202" fmla="*/ 171184 h 838042"/>
                      <a:gd name="connsiteX203" fmla="*/ 508314 w 1037297"/>
                      <a:gd name="connsiteY203" fmla="*/ 73485 h 838042"/>
                      <a:gd name="connsiteX204" fmla="*/ 454116 w 1037297"/>
                      <a:gd name="connsiteY204" fmla="*/ 11248 h 838042"/>
                      <a:gd name="connsiteX205" fmla="*/ 435401 w 1037297"/>
                      <a:gd name="connsiteY205" fmla="*/ 68523 h 838042"/>
                      <a:gd name="connsiteX206" fmla="*/ 427697 w 1037297"/>
                      <a:gd name="connsiteY206" fmla="*/ 137103 h 838042"/>
                      <a:gd name="connsiteX207" fmla="*/ 420077 w 1037297"/>
                      <a:gd name="connsiteY207" fmla="*/ 169279 h 838042"/>
                      <a:gd name="connsiteX208" fmla="*/ 416267 w 1037297"/>
                      <a:gd name="connsiteY208" fmla="*/ 186424 h 838042"/>
                      <a:gd name="connsiteX209" fmla="*/ 420077 w 1037297"/>
                      <a:gd name="connsiteY209" fmla="*/ 207379 h 838042"/>
                      <a:gd name="connsiteX210" fmla="*/ 423887 w 1037297"/>
                      <a:gd name="connsiteY210" fmla="*/ 213094 h 838042"/>
                      <a:gd name="connsiteX211" fmla="*/ 427697 w 1037297"/>
                      <a:gd name="connsiteY211" fmla="*/ 224524 h 838042"/>
                      <a:gd name="connsiteX212" fmla="*/ 425792 w 1037297"/>
                      <a:gd name="connsiteY212" fmla="*/ 251194 h 838042"/>
                      <a:gd name="connsiteX213" fmla="*/ 420077 w 1037297"/>
                      <a:gd name="connsiteY213" fmla="*/ 253099 h 838042"/>
                      <a:gd name="connsiteX214" fmla="*/ 414362 w 1037297"/>
                      <a:gd name="connsiteY214" fmla="*/ 256909 h 838042"/>
                      <a:gd name="connsiteX215" fmla="*/ 423887 w 1037297"/>
                      <a:gd name="connsiteY21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76287 w 1037297"/>
                      <a:gd name="connsiteY110" fmla="*/ 559804 h 838042"/>
                      <a:gd name="connsiteX111" fmla="*/ 722972 w 1037297"/>
                      <a:gd name="connsiteY111" fmla="*/ 639814 h 838042"/>
                      <a:gd name="connsiteX112" fmla="*/ 780122 w 1037297"/>
                      <a:gd name="connsiteY112" fmla="*/ 656959 h 838042"/>
                      <a:gd name="connsiteX113" fmla="*/ 791552 w 1037297"/>
                      <a:gd name="connsiteY113" fmla="*/ 651244 h 838042"/>
                      <a:gd name="connsiteX114" fmla="*/ 797267 w 1037297"/>
                      <a:gd name="connsiteY114" fmla="*/ 649339 h 838042"/>
                      <a:gd name="connsiteX115" fmla="*/ 804887 w 1037297"/>
                      <a:gd name="connsiteY115" fmla="*/ 632194 h 838042"/>
                      <a:gd name="connsiteX116" fmla="*/ 802982 w 1037297"/>
                      <a:gd name="connsiteY116" fmla="*/ 607429 h 838042"/>
                      <a:gd name="connsiteX117" fmla="*/ 801077 w 1037297"/>
                      <a:gd name="connsiteY117" fmla="*/ 601714 h 838042"/>
                      <a:gd name="connsiteX118" fmla="*/ 799172 w 1037297"/>
                      <a:gd name="connsiteY118" fmla="*/ 594094 h 838042"/>
                      <a:gd name="connsiteX119" fmla="*/ 785837 w 1037297"/>
                      <a:gd name="connsiteY119" fmla="*/ 576949 h 838042"/>
                      <a:gd name="connsiteX120" fmla="*/ 776312 w 1037297"/>
                      <a:gd name="connsiteY120" fmla="*/ 571234 h 838042"/>
                      <a:gd name="connsiteX121" fmla="*/ 650582 w 1037297"/>
                      <a:gd name="connsiteY121" fmla="*/ 479794 h 838042"/>
                      <a:gd name="connsiteX122" fmla="*/ 646772 w 1037297"/>
                      <a:gd name="connsiteY122" fmla="*/ 462649 h 838042"/>
                      <a:gd name="connsiteX123" fmla="*/ 648677 w 1037297"/>
                      <a:gd name="connsiteY123" fmla="*/ 455029 h 838042"/>
                      <a:gd name="connsiteX124" fmla="*/ 652487 w 1037297"/>
                      <a:gd name="connsiteY124" fmla="*/ 437884 h 838042"/>
                      <a:gd name="connsiteX125" fmla="*/ 656297 w 1037297"/>
                      <a:gd name="connsiteY125" fmla="*/ 432169 h 838042"/>
                      <a:gd name="connsiteX126" fmla="*/ 658202 w 1037297"/>
                      <a:gd name="connsiteY126" fmla="*/ 426454 h 838042"/>
                      <a:gd name="connsiteX127" fmla="*/ 663917 w 1037297"/>
                      <a:gd name="connsiteY127" fmla="*/ 424549 h 838042"/>
                      <a:gd name="connsiteX128" fmla="*/ 673442 w 1037297"/>
                      <a:gd name="connsiteY128" fmla="*/ 413119 h 838042"/>
                      <a:gd name="connsiteX129" fmla="*/ 726782 w 1037297"/>
                      <a:gd name="connsiteY129" fmla="*/ 405499 h 838042"/>
                      <a:gd name="connsiteX130" fmla="*/ 844892 w 1037297"/>
                      <a:gd name="connsiteY130" fmla="*/ 407404 h 838042"/>
                      <a:gd name="connsiteX131" fmla="*/ 873467 w 1037297"/>
                      <a:gd name="connsiteY131" fmla="*/ 409309 h 838042"/>
                      <a:gd name="connsiteX132" fmla="*/ 902042 w 1037297"/>
                      <a:gd name="connsiteY132" fmla="*/ 415024 h 838042"/>
                      <a:gd name="connsiteX133" fmla="*/ 924902 w 1037297"/>
                      <a:gd name="connsiteY133" fmla="*/ 418834 h 838042"/>
                      <a:gd name="connsiteX134" fmla="*/ 953477 w 1037297"/>
                      <a:gd name="connsiteY134" fmla="*/ 424549 h 838042"/>
                      <a:gd name="connsiteX135" fmla="*/ 959192 w 1037297"/>
                      <a:gd name="connsiteY135" fmla="*/ 424549 h 838042"/>
                      <a:gd name="connsiteX136" fmla="*/ 1004912 w 1037297"/>
                      <a:gd name="connsiteY136" fmla="*/ 422644 h 838042"/>
                      <a:gd name="connsiteX137" fmla="*/ 1033487 w 1037297"/>
                      <a:gd name="connsiteY137" fmla="*/ 415024 h 838042"/>
                      <a:gd name="connsiteX138" fmla="*/ 1037297 w 1037297"/>
                      <a:gd name="connsiteY138" fmla="*/ 409309 h 838042"/>
                      <a:gd name="connsiteX139" fmla="*/ 1035392 w 1037297"/>
                      <a:gd name="connsiteY139" fmla="*/ 390259 h 838042"/>
                      <a:gd name="connsiteX140" fmla="*/ 1029677 w 1037297"/>
                      <a:gd name="connsiteY140" fmla="*/ 386449 h 838042"/>
                      <a:gd name="connsiteX141" fmla="*/ 1014437 w 1037297"/>
                      <a:gd name="connsiteY141" fmla="*/ 384544 h 838042"/>
                      <a:gd name="connsiteX142" fmla="*/ 1008722 w 1037297"/>
                      <a:gd name="connsiteY142" fmla="*/ 382639 h 838042"/>
                      <a:gd name="connsiteX143" fmla="*/ 1001102 w 1037297"/>
                      <a:gd name="connsiteY143" fmla="*/ 380734 h 838042"/>
                      <a:gd name="connsiteX144" fmla="*/ 989672 w 1037297"/>
                      <a:gd name="connsiteY144" fmla="*/ 373114 h 838042"/>
                      <a:gd name="connsiteX145" fmla="*/ 978242 w 1037297"/>
                      <a:gd name="connsiteY145" fmla="*/ 369304 h 838042"/>
                      <a:gd name="connsiteX146" fmla="*/ 972527 w 1037297"/>
                      <a:gd name="connsiteY146" fmla="*/ 367399 h 838042"/>
                      <a:gd name="connsiteX147" fmla="*/ 964907 w 1037297"/>
                      <a:gd name="connsiteY147" fmla="*/ 365494 h 838042"/>
                      <a:gd name="connsiteX148" fmla="*/ 959192 w 1037297"/>
                      <a:gd name="connsiteY148" fmla="*/ 363589 h 838042"/>
                      <a:gd name="connsiteX149" fmla="*/ 938237 w 1037297"/>
                      <a:gd name="connsiteY149" fmla="*/ 357874 h 838042"/>
                      <a:gd name="connsiteX150" fmla="*/ 932522 w 1037297"/>
                      <a:gd name="connsiteY150" fmla="*/ 355969 h 838042"/>
                      <a:gd name="connsiteX151" fmla="*/ 827747 w 1037297"/>
                      <a:gd name="connsiteY151" fmla="*/ 357874 h 838042"/>
                      <a:gd name="connsiteX152" fmla="*/ 822032 w 1037297"/>
                      <a:gd name="connsiteY152" fmla="*/ 359779 h 838042"/>
                      <a:gd name="connsiteX153" fmla="*/ 732497 w 1037297"/>
                      <a:gd name="connsiteY153" fmla="*/ 361684 h 838042"/>
                      <a:gd name="connsiteX154" fmla="*/ 719162 w 1037297"/>
                      <a:gd name="connsiteY154" fmla="*/ 365494 h 838042"/>
                      <a:gd name="connsiteX155" fmla="*/ 698207 w 1037297"/>
                      <a:gd name="connsiteY155" fmla="*/ 367399 h 838042"/>
                      <a:gd name="connsiteX156" fmla="*/ 671537 w 1037297"/>
                      <a:gd name="connsiteY156" fmla="*/ 369304 h 838042"/>
                      <a:gd name="connsiteX157" fmla="*/ 671537 w 1037297"/>
                      <a:gd name="connsiteY157" fmla="*/ 369304 h 838042"/>
                      <a:gd name="connsiteX158" fmla="*/ 648677 w 1037297"/>
                      <a:gd name="connsiteY158" fmla="*/ 373114 h 838042"/>
                      <a:gd name="connsiteX159" fmla="*/ 644867 w 1037297"/>
                      <a:gd name="connsiteY159" fmla="*/ 361684 h 838042"/>
                      <a:gd name="connsiteX160" fmla="*/ 642962 w 1037297"/>
                      <a:gd name="connsiteY160" fmla="*/ 355969 h 838042"/>
                      <a:gd name="connsiteX161" fmla="*/ 644867 w 1037297"/>
                      <a:gd name="connsiteY161" fmla="*/ 338824 h 838042"/>
                      <a:gd name="connsiteX162" fmla="*/ 646772 w 1037297"/>
                      <a:gd name="connsiteY162" fmla="*/ 333109 h 838042"/>
                      <a:gd name="connsiteX163" fmla="*/ 663917 w 1037297"/>
                      <a:gd name="connsiteY163" fmla="*/ 323584 h 838042"/>
                      <a:gd name="connsiteX164" fmla="*/ 675347 w 1037297"/>
                      <a:gd name="connsiteY164" fmla="*/ 315964 h 838042"/>
                      <a:gd name="connsiteX165" fmla="*/ 677252 w 1037297"/>
                      <a:gd name="connsiteY165" fmla="*/ 310249 h 838042"/>
                      <a:gd name="connsiteX166" fmla="*/ 682967 w 1037297"/>
                      <a:gd name="connsiteY166" fmla="*/ 308344 h 838042"/>
                      <a:gd name="connsiteX167" fmla="*/ 688682 w 1037297"/>
                      <a:gd name="connsiteY167" fmla="*/ 304534 h 838042"/>
                      <a:gd name="connsiteX168" fmla="*/ 698207 w 1037297"/>
                      <a:gd name="connsiteY168" fmla="*/ 295009 h 838042"/>
                      <a:gd name="connsiteX169" fmla="*/ 707732 w 1037297"/>
                      <a:gd name="connsiteY169" fmla="*/ 283579 h 838042"/>
                      <a:gd name="connsiteX170" fmla="*/ 719162 w 1037297"/>
                      <a:gd name="connsiteY170" fmla="*/ 275959 h 838042"/>
                      <a:gd name="connsiteX171" fmla="*/ 734402 w 1037297"/>
                      <a:gd name="connsiteY171" fmla="*/ 262624 h 838042"/>
                      <a:gd name="connsiteX172" fmla="*/ 743927 w 1037297"/>
                      <a:gd name="connsiteY172" fmla="*/ 251194 h 838042"/>
                      <a:gd name="connsiteX173" fmla="*/ 755357 w 1037297"/>
                      <a:gd name="connsiteY173" fmla="*/ 241669 h 838042"/>
                      <a:gd name="connsiteX174" fmla="*/ 761072 w 1037297"/>
                      <a:gd name="connsiteY174" fmla="*/ 230239 h 838042"/>
                      <a:gd name="connsiteX175" fmla="*/ 762977 w 1037297"/>
                      <a:gd name="connsiteY175" fmla="*/ 224524 h 838042"/>
                      <a:gd name="connsiteX176" fmla="*/ 768692 w 1037297"/>
                      <a:gd name="connsiteY176" fmla="*/ 213094 h 838042"/>
                      <a:gd name="connsiteX177" fmla="*/ 766787 w 1037297"/>
                      <a:gd name="connsiteY177" fmla="*/ 197854 h 838042"/>
                      <a:gd name="connsiteX178" fmla="*/ 761072 w 1037297"/>
                      <a:gd name="connsiteY178" fmla="*/ 195949 h 838042"/>
                      <a:gd name="connsiteX179" fmla="*/ 740117 w 1037297"/>
                      <a:gd name="connsiteY179" fmla="*/ 197854 h 838042"/>
                      <a:gd name="connsiteX180" fmla="*/ 734402 w 1037297"/>
                      <a:gd name="connsiteY180" fmla="*/ 201664 h 838042"/>
                      <a:gd name="connsiteX181" fmla="*/ 722972 w 1037297"/>
                      <a:gd name="connsiteY181" fmla="*/ 205474 h 838042"/>
                      <a:gd name="connsiteX182" fmla="*/ 719162 w 1037297"/>
                      <a:gd name="connsiteY182" fmla="*/ 211189 h 838042"/>
                      <a:gd name="connsiteX183" fmla="*/ 713447 w 1037297"/>
                      <a:gd name="connsiteY183" fmla="*/ 213094 h 838042"/>
                      <a:gd name="connsiteX184" fmla="*/ 707732 w 1037297"/>
                      <a:gd name="connsiteY184" fmla="*/ 216904 h 838042"/>
                      <a:gd name="connsiteX185" fmla="*/ 702017 w 1037297"/>
                      <a:gd name="connsiteY185" fmla="*/ 222619 h 838042"/>
                      <a:gd name="connsiteX186" fmla="*/ 694397 w 1037297"/>
                      <a:gd name="connsiteY186" fmla="*/ 226429 h 838042"/>
                      <a:gd name="connsiteX187" fmla="*/ 652487 w 1037297"/>
                      <a:gd name="connsiteY187" fmla="*/ 255004 h 838042"/>
                      <a:gd name="connsiteX188" fmla="*/ 639152 w 1037297"/>
                      <a:gd name="connsiteY188" fmla="*/ 266434 h 838042"/>
                      <a:gd name="connsiteX189" fmla="*/ 629627 w 1037297"/>
                      <a:gd name="connsiteY189" fmla="*/ 283579 h 838042"/>
                      <a:gd name="connsiteX190" fmla="*/ 604862 w 1037297"/>
                      <a:gd name="connsiteY190" fmla="*/ 289294 h 838042"/>
                      <a:gd name="connsiteX191" fmla="*/ 591527 w 1037297"/>
                      <a:gd name="connsiteY191" fmla="*/ 293104 h 838042"/>
                      <a:gd name="connsiteX192" fmla="*/ 576287 w 1037297"/>
                      <a:gd name="connsiteY192" fmla="*/ 291199 h 838042"/>
                      <a:gd name="connsiteX193" fmla="*/ 564857 w 1037297"/>
                      <a:gd name="connsiteY193" fmla="*/ 287389 h 838042"/>
                      <a:gd name="connsiteX194" fmla="*/ 553427 w 1037297"/>
                      <a:gd name="connsiteY194" fmla="*/ 283579 h 838042"/>
                      <a:gd name="connsiteX195" fmla="*/ 541997 w 1037297"/>
                      <a:gd name="connsiteY195" fmla="*/ 279769 h 838042"/>
                      <a:gd name="connsiteX196" fmla="*/ 536282 w 1037297"/>
                      <a:gd name="connsiteY196" fmla="*/ 277864 h 838042"/>
                      <a:gd name="connsiteX197" fmla="*/ 530567 w 1037297"/>
                      <a:gd name="connsiteY197" fmla="*/ 274054 h 838042"/>
                      <a:gd name="connsiteX198" fmla="*/ 519137 w 1037297"/>
                      <a:gd name="connsiteY198" fmla="*/ 268339 h 838042"/>
                      <a:gd name="connsiteX199" fmla="*/ 511517 w 1037297"/>
                      <a:gd name="connsiteY199" fmla="*/ 256909 h 838042"/>
                      <a:gd name="connsiteX200" fmla="*/ 507707 w 1037297"/>
                      <a:gd name="connsiteY200" fmla="*/ 235954 h 838042"/>
                      <a:gd name="connsiteX201" fmla="*/ 509612 w 1037297"/>
                      <a:gd name="connsiteY201" fmla="*/ 171184 h 838042"/>
                      <a:gd name="connsiteX202" fmla="*/ 508314 w 1037297"/>
                      <a:gd name="connsiteY202" fmla="*/ 73485 h 838042"/>
                      <a:gd name="connsiteX203" fmla="*/ 454116 w 1037297"/>
                      <a:gd name="connsiteY203" fmla="*/ 11248 h 838042"/>
                      <a:gd name="connsiteX204" fmla="*/ 435401 w 1037297"/>
                      <a:gd name="connsiteY204" fmla="*/ 68523 h 838042"/>
                      <a:gd name="connsiteX205" fmla="*/ 427697 w 1037297"/>
                      <a:gd name="connsiteY205" fmla="*/ 137103 h 838042"/>
                      <a:gd name="connsiteX206" fmla="*/ 420077 w 1037297"/>
                      <a:gd name="connsiteY206" fmla="*/ 169279 h 838042"/>
                      <a:gd name="connsiteX207" fmla="*/ 416267 w 1037297"/>
                      <a:gd name="connsiteY207" fmla="*/ 186424 h 838042"/>
                      <a:gd name="connsiteX208" fmla="*/ 420077 w 1037297"/>
                      <a:gd name="connsiteY208" fmla="*/ 207379 h 838042"/>
                      <a:gd name="connsiteX209" fmla="*/ 423887 w 1037297"/>
                      <a:gd name="connsiteY209" fmla="*/ 213094 h 838042"/>
                      <a:gd name="connsiteX210" fmla="*/ 427697 w 1037297"/>
                      <a:gd name="connsiteY210" fmla="*/ 224524 h 838042"/>
                      <a:gd name="connsiteX211" fmla="*/ 425792 w 1037297"/>
                      <a:gd name="connsiteY211" fmla="*/ 251194 h 838042"/>
                      <a:gd name="connsiteX212" fmla="*/ 420077 w 1037297"/>
                      <a:gd name="connsiteY212" fmla="*/ 253099 h 838042"/>
                      <a:gd name="connsiteX213" fmla="*/ 414362 w 1037297"/>
                      <a:gd name="connsiteY213" fmla="*/ 256909 h 838042"/>
                      <a:gd name="connsiteX214" fmla="*/ 423887 w 1037297"/>
                      <a:gd name="connsiteY21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605887 w 1037297"/>
                      <a:gd name="connsiteY110" fmla="*/ 563755 h 838042"/>
                      <a:gd name="connsiteX111" fmla="*/ 722972 w 1037297"/>
                      <a:gd name="connsiteY111" fmla="*/ 639814 h 838042"/>
                      <a:gd name="connsiteX112" fmla="*/ 780122 w 1037297"/>
                      <a:gd name="connsiteY112" fmla="*/ 656959 h 838042"/>
                      <a:gd name="connsiteX113" fmla="*/ 791552 w 1037297"/>
                      <a:gd name="connsiteY113" fmla="*/ 651244 h 838042"/>
                      <a:gd name="connsiteX114" fmla="*/ 797267 w 1037297"/>
                      <a:gd name="connsiteY114" fmla="*/ 649339 h 838042"/>
                      <a:gd name="connsiteX115" fmla="*/ 804887 w 1037297"/>
                      <a:gd name="connsiteY115" fmla="*/ 632194 h 838042"/>
                      <a:gd name="connsiteX116" fmla="*/ 802982 w 1037297"/>
                      <a:gd name="connsiteY116" fmla="*/ 607429 h 838042"/>
                      <a:gd name="connsiteX117" fmla="*/ 801077 w 1037297"/>
                      <a:gd name="connsiteY117" fmla="*/ 601714 h 838042"/>
                      <a:gd name="connsiteX118" fmla="*/ 799172 w 1037297"/>
                      <a:gd name="connsiteY118" fmla="*/ 594094 h 838042"/>
                      <a:gd name="connsiteX119" fmla="*/ 785837 w 1037297"/>
                      <a:gd name="connsiteY119" fmla="*/ 576949 h 838042"/>
                      <a:gd name="connsiteX120" fmla="*/ 776312 w 1037297"/>
                      <a:gd name="connsiteY120" fmla="*/ 571234 h 838042"/>
                      <a:gd name="connsiteX121" fmla="*/ 650582 w 1037297"/>
                      <a:gd name="connsiteY121" fmla="*/ 479794 h 838042"/>
                      <a:gd name="connsiteX122" fmla="*/ 646772 w 1037297"/>
                      <a:gd name="connsiteY122" fmla="*/ 462649 h 838042"/>
                      <a:gd name="connsiteX123" fmla="*/ 648677 w 1037297"/>
                      <a:gd name="connsiteY123" fmla="*/ 455029 h 838042"/>
                      <a:gd name="connsiteX124" fmla="*/ 652487 w 1037297"/>
                      <a:gd name="connsiteY124" fmla="*/ 437884 h 838042"/>
                      <a:gd name="connsiteX125" fmla="*/ 656297 w 1037297"/>
                      <a:gd name="connsiteY125" fmla="*/ 432169 h 838042"/>
                      <a:gd name="connsiteX126" fmla="*/ 658202 w 1037297"/>
                      <a:gd name="connsiteY126" fmla="*/ 426454 h 838042"/>
                      <a:gd name="connsiteX127" fmla="*/ 663917 w 1037297"/>
                      <a:gd name="connsiteY127" fmla="*/ 424549 h 838042"/>
                      <a:gd name="connsiteX128" fmla="*/ 673442 w 1037297"/>
                      <a:gd name="connsiteY128" fmla="*/ 413119 h 838042"/>
                      <a:gd name="connsiteX129" fmla="*/ 726782 w 1037297"/>
                      <a:gd name="connsiteY129" fmla="*/ 405499 h 838042"/>
                      <a:gd name="connsiteX130" fmla="*/ 844892 w 1037297"/>
                      <a:gd name="connsiteY130" fmla="*/ 407404 h 838042"/>
                      <a:gd name="connsiteX131" fmla="*/ 873467 w 1037297"/>
                      <a:gd name="connsiteY131" fmla="*/ 409309 h 838042"/>
                      <a:gd name="connsiteX132" fmla="*/ 902042 w 1037297"/>
                      <a:gd name="connsiteY132" fmla="*/ 415024 h 838042"/>
                      <a:gd name="connsiteX133" fmla="*/ 924902 w 1037297"/>
                      <a:gd name="connsiteY133" fmla="*/ 418834 h 838042"/>
                      <a:gd name="connsiteX134" fmla="*/ 953477 w 1037297"/>
                      <a:gd name="connsiteY134" fmla="*/ 424549 h 838042"/>
                      <a:gd name="connsiteX135" fmla="*/ 959192 w 1037297"/>
                      <a:gd name="connsiteY135" fmla="*/ 424549 h 838042"/>
                      <a:gd name="connsiteX136" fmla="*/ 1004912 w 1037297"/>
                      <a:gd name="connsiteY136" fmla="*/ 422644 h 838042"/>
                      <a:gd name="connsiteX137" fmla="*/ 1033487 w 1037297"/>
                      <a:gd name="connsiteY137" fmla="*/ 415024 h 838042"/>
                      <a:gd name="connsiteX138" fmla="*/ 1037297 w 1037297"/>
                      <a:gd name="connsiteY138" fmla="*/ 409309 h 838042"/>
                      <a:gd name="connsiteX139" fmla="*/ 1035392 w 1037297"/>
                      <a:gd name="connsiteY139" fmla="*/ 390259 h 838042"/>
                      <a:gd name="connsiteX140" fmla="*/ 1029677 w 1037297"/>
                      <a:gd name="connsiteY140" fmla="*/ 386449 h 838042"/>
                      <a:gd name="connsiteX141" fmla="*/ 1014437 w 1037297"/>
                      <a:gd name="connsiteY141" fmla="*/ 384544 h 838042"/>
                      <a:gd name="connsiteX142" fmla="*/ 1008722 w 1037297"/>
                      <a:gd name="connsiteY142" fmla="*/ 382639 h 838042"/>
                      <a:gd name="connsiteX143" fmla="*/ 1001102 w 1037297"/>
                      <a:gd name="connsiteY143" fmla="*/ 380734 h 838042"/>
                      <a:gd name="connsiteX144" fmla="*/ 989672 w 1037297"/>
                      <a:gd name="connsiteY144" fmla="*/ 373114 h 838042"/>
                      <a:gd name="connsiteX145" fmla="*/ 978242 w 1037297"/>
                      <a:gd name="connsiteY145" fmla="*/ 369304 h 838042"/>
                      <a:gd name="connsiteX146" fmla="*/ 972527 w 1037297"/>
                      <a:gd name="connsiteY146" fmla="*/ 367399 h 838042"/>
                      <a:gd name="connsiteX147" fmla="*/ 964907 w 1037297"/>
                      <a:gd name="connsiteY147" fmla="*/ 365494 h 838042"/>
                      <a:gd name="connsiteX148" fmla="*/ 959192 w 1037297"/>
                      <a:gd name="connsiteY148" fmla="*/ 363589 h 838042"/>
                      <a:gd name="connsiteX149" fmla="*/ 938237 w 1037297"/>
                      <a:gd name="connsiteY149" fmla="*/ 357874 h 838042"/>
                      <a:gd name="connsiteX150" fmla="*/ 932522 w 1037297"/>
                      <a:gd name="connsiteY150" fmla="*/ 355969 h 838042"/>
                      <a:gd name="connsiteX151" fmla="*/ 827747 w 1037297"/>
                      <a:gd name="connsiteY151" fmla="*/ 357874 h 838042"/>
                      <a:gd name="connsiteX152" fmla="*/ 822032 w 1037297"/>
                      <a:gd name="connsiteY152" fmla="*/ 359779 h 838042"/>
                      <a:gd name="connsiteX153" fmla="*/ 732497 w 1037297"/>
                      <a:gd name="connsiteY153" fmla="*/ 361684 h 838042"/>
                      <a:gd name="connsiteX154" fmla="*/ 719162 w 1037297"/>
                      <a:gd name="connsiteY154" fmla="*/ 365494 h 838042"/>
                      <a:gd name="connsiteX155" fmla="*/ 698207 w 1037297"/>
                      <a:gd name="connsiteY155" fmla="*/ 367399 h 838042"/>
                      <a:gd name="connsiteX156" fmla="*/ 671537 w 1037297"/>
                      <a:gd name="connsiteY156" fmla="*/ 369304 h 838042"/>
                      <a:gd name="connsiteX157" fmla="*/ 671537 w 1037297"/>
                      <a:gd name="connsiteY157" fmla="*/ 369304 h 838042"/>
                      <a:gd name="connsiteX158" fmla="*/ 648677 w 1037297"/>
                      <a:gd name="connsiteY158" fmla="*/ 373114 h 838042"/>
                      <a:gd name="connsiteX159" fmla="*/ 644867 w 1037297"/>
                      <a:gd name="connsiteY159" fmla="*/ 361684 h 838042"/>
                      <a:gd name="connsiteX160" fmla="*/ 642962 w 1037297"/>
                      <a:gd name="connsiteY160" fmla="*/ 355969 h 838042"/>
                      <a:gd name="connsiteX161" fmla="*/ 644867 w 1037297"/>
                      <a:gd name="connsiteY161" fmla="*/ 338824 h 838042"/>
                      <a:gd name="connsiteX162" fmla="*/ 646772 w 1037297"/>
                      <a:gd name="connsiteY162" fmla="*/ 333109 h 838042"/>
                      <a:gd name="connsiteX163" fmla="*/ 663917 w 1037297"/>
                      <a:gd name="connsiteY163" fmla="*/ 323584 h 838042"/>
                      <a:gd name="connsiteX164" fmla="*/ 675347 w 1037297"/>
                      <a:gd name="connsiteY164" fmla="*/ 315964 h 838042"/>
                      <a:gd name="connsiteX165" fmla="*/ 677252 w 1037297"/>
                      <a:gd name="connsiteY165" fmla="*/ 310249 h 838042"/>
                      <a:gd name="connsiteX166" fmla="*/ 682967 w 1037297"/>
                      <a:gd name="connsiteY166" fmla="*/ 308344 h 838042"/>
                      <a:gd name="connsiteX167" fmla="*/ 688682 w 1037297"/>
                      <a:gd name="connsiteY167" fmla="*/ 304534 h 838042"/>
                      <a:gd name="connsiteX168" fmla="*/ 698207 w 1037297"/>
                      <a:gd name="connsiteY168" fmla="*/ 295009 h 838042"/>
                      <a:gd name="connsiteX169" fmla="*/ 707732 w 1037297"/>
                      <a:gd name="connsiteY169" fmla="*/ 283579 h 838042"/>
                      <a:gd name="connsiteX170" fmla="*/ 719162 w 1037297"/>
                      <a:gd name="connsiteY170" fmla="*/ 275959 h 838042"/>
                      <a:gd name="connsiteX171" fmla="*/ 734402 w 1037297"/>
                      <a:gd name="connsiteY171" fmla="*/ 262624 h 838042"/>
                      <a:gd name="connsiteX172" fmla="*/ 743927 w 1037297"/>
                      <a:gd name="connsiteY172" fmla="*/ 251194 h 838042"/>
                      <a:gd name="connsiteX173" fmla="*/ 755357 w 1037297"/>
                      <a:gd name="connsiteY173" fmla="*/ 241669 h 838042"/>
                      <a:gd name="connsiteX174" fmla="*/ 761072 w 1037297"/>
                      <a:gd name="connsiteY174" fmla="*/ 230239 h 838042"/>
                      <a:gd name="connsiteX175" fmla="*/ 762977 w 1037297"/>
                      <a:gd name="connsiteY175" fmla="*/ 224524 h 838042"/>
                      <a:gd name="connsiteX176" fmla="*/ 768692 w 1037297"/>
                      <a:gd name="connsiteY176" fmla="*/ 213094 h 838042"/>
                      <a:gd name="connsiteX177" fmla="*/ 766787 w 1037297"/>
                      <a:gd name="connsiteY177" fmla="*/ 197854 h 838042"/>
                      <a:gd name="connsiteX178" fmla="*/ 761072 w 1037297"/>
                      <a:gd name="connsiteY178" fmla="*/ 195949 h 838042"/>
                      <a:gd name="connsiteX179" fmla="*/ 740117 w 1037297"/>
                      <a:gd name="connsiteY179" fmla="*/ 197854 h 838042"/>
                      <a:gd name="connsiteX180" fmla="*/ 734402 w 1037297"/>
                      <a:gd name="connsiteY180" fmla="*/ 201664 h 838042"/>
                      <a:gd name="connsiteX181" fmla="*/ 722972 w 1037297"/>
                      <a:gd name="connsiteY181" fmla="*/ 205474 h 838042"/>
                      <a:gd name="connsiteX182" fmla="*/ 719162 w 1037297"/>
                      <a:gd name="connsiteY182" fmla="*/ 211189 h 838042"/>
                      <a:gd name="connsiteX183" fmla="*/ 713447 w 1037297"/>
                      <a:gd name="connsiteY183" fmla="*/ 213094 h 838042"/>
                      <a:gd name="connsiteX184" fmla="*/ 707732 w 1037297"/>
                      <a:gd name="connsiteY184" fmla="*/ 216904 h 838042"/>
                      <a:gd name="connsiteX185" fmla="*/ 702017 w 1037297"/>
                      <a:gd name="connsiteY185" fmla="*/ 222619 h 838042"/>
                      <a:gd name="connsiteX186" fmla="*/ 694397 w 1037297"/>
                      <a:gd name="connsiteY186" fmla="*/ 226429 h 838042"/>
                      <a:gd name="connsiteX187" fmla="*/ 652487 w 1037297"/>
                      <a:gd name="connsiteY187" fmla="*/ 255004 h 838042"/>
                      <a:gd name="connsiteX188" fmla="*/ 639152 w 1037297"/>
                      <a:gd name="connsiteY188" fmla="*/ 266434 h 838042"/>
                      <a:gd name="connsiteX189" fmla="*/ 629627 w 1037297"/>
                      <a:gd name="connsiteY189" fmla="*/ 283579 h 838042"/>
                      <a:gd name="connsiteX190" fmla="*/ 604862 w 1037297"/>
                      <a:gd name="connsiteY190" fmla="*/ 289294 h 838042"/>
                      <a:gd name="connsiteX191" fmla="*/ 591527 w 1037297"/>
                      <a:gd name="connsiteY191" fmla="*/ 293104 h 838042"/>
                      <a:gd name="connsiteX192" fmla="*/ 576287 w 1037297"/>
                      <a:gd name="connsiteY192" fmla="*/ 291199 h 838042"/>
                      <a:gd name="connsiteX193" fmla="*/ 564857 w 1037297"/>
                      <a:gd name="connsiteY193" fmla="*/ 287389 h 838042"/>
                      <a:gd name="connsiteX194" fmla="*/ 553427 w 1037297"/>
                      <a:gd name="connsiteY194" fmla="*/ 283579 h 838042"/>
                      <a:gd name="connsiteX195" fmla="*/ 541997 w 1037297"/>
                      <a:gd name="connsiteY195" fmla="*/ 279769 h 838042"/>
                      <a:gd name="connsiteX196" fmla="*/ 536282 w 1037297"/>
                      <a:gd name="connsiteY196" fmla="*/ 277864 h 838042"/>
                      <a:gd name="connsiteX197" fmla="*/ 530567 w 1037297"/>
                      <a:gd name="connsiteY197" fmla="*/ 274054 h 838042"/>
                      <a:gd name="connsiteX198" fmla="*/ 519137 w 1037297"/>
                      <a:gd name="connsiteY198" fmla="*/ 268339 h 838042"/>
                      <a:gd name="connsiteX199" fmla="*/ 511517 w 1037297"/>
                      <a:gd name="connsiteY199" fmla="*/ 256909 h 838042"/>
                      <a:gd name="connsiteX200" fmla="*/ 507707 w 1037297"/>
                      <a:gd name="connsiteY200" fmla="*/ 235954 h 838042"/>
                      <a:gd name="connsiteX201" fmla="*/ 509612 w 1037297"/>
                      <a:gd name="connsiteY201" fmla="*/ 171184 h 838042"/>
                      <a:gd name="connsiteX202" fmla="*/ 508314 w 1037297"/>
                      <a:gd name="connsiteY202" fmla="*/ 73485 h 838042"/>
                      <a:gd name="connsiteX203" fmla="*/ 454116 w 1037297"/>
                      <a:gd name="connsiteY203" fmla="*/ 11248 h 838042"/>
                      <a:gd name="connsiteX204" fmla="*/ 435401 w 1037297"/>
                      <a:gd name="connsiteY204" fmla="*/ 68523 h 838042"/>
                      <a:gd name="connsiteX205" fmla="*/ 427697 w 1037297"/>
                      <a:gd name="connsiteY205" fmla="*/ 137103 h 838042"/>
                      <a:gd name="connsiteX206" fmla="*/ 420077 w 1037297"/>
                      <a:gd name="connsiteY206" fmla="*/ 169279 h 838042"/>
                      <a:gd name="connsiteX207" fmla="*/ 416267 w 1037297"/>
                      <a:gd name="connsiteY207" fmla="*/ 186424 h 838042"/>
                      <a:gd name="connsiteX208" fmla="*/ 420077 w 1037297"/>
                      <a:gd name="connsiteY208" fmla="*/ 207379 h 838042"/>
                      <a:gd name="connsiteX209" fmla="*/ 423887 w 1037297"/>
                      <a:gd name="connsiteY209" fmla="*/ 213094 h 838042"/>
                      <a:gd name="connsiteX210" fmla="*/ 427697 w 1037297"/>
                      <a:gd name="connsiteY210" fmla="*/ 224524 h 838042"/>
                      <a:gd name="connsiteX211" fmla="*/ 425792 w 1037297"/>
                      <a:gd name="connsiteY211" fmla="*/ 251194 h 838042"/>
                      <a:gd name="connsiteX212" fmla="*/ 420077 w 1037297"/>
                      <a:gd name="connsiteY212" fmla="*/ 253099 h 838042"/>
                      <a:gd name="connsiteX213" fmla="*/ 414362 w 1037297"/>
                      <a:gd name="connsiteY213" fmla="*/ 256909 h 838042"/>
                      <a:gd name="connsiteX214" fmla="*/ 423887 w 1037297"/>
                      <a:gd name="connsiteY21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605887 w 1037297"/>
                      <a:gd name="connsiteY110" fmla="*/ 563755 h 838042"/>
                      <a:gd name="connsiteX111" fmla="*/ 722972 w 1037297"/>
                      <a:gd name="connsiteY111" fmla="*/ 639814 h 838042"/>
                      <a:gd name="connsiteX112" fmla="*/ 780122 w 1037297"/>
                      <a:gd name="connsiteY112" fmla="*/ 656959 h 838042"/>
                      <a:gd name="connsiteX113" fmla="*/ 791552 w 1037297"/>
                      <a:gd name="connsiteY113" fmla="*/ 651244 h 838042"/>
                      <a:gd name="connsiteX114" fmla="*/ 797267 w 1037297"/>
                      <a:gd name="connsiteY114" fmla="*/ 649339 h 838042"/>
                      <a:gd name="connsiteX115" fmla="*/ 804887 w 1037297"/>
                      <a:gd name="connsiteY115" fmla="*/ 632194 h 838042"/>
                      <a:gd name="connsiteX116" fmla="*/ 802982 w 1037297"/>
                      <a:gd name="connsiteY116" fmla="*/ 607429 h 838042"/>
                      <a:gd name="connsiteX117" fmla="*/ 801077 w 1037297"/>
                      <a:gd name="connsiteY117" fmla="*/ 601714 h 838042"/>
                      <a:gd name="connsiteX118" fmla="*/ 799172 w 1037297"/>
                      <a:gd name="connsiteY118" fmla="*/ 594094 h 838042"/>
                      <a:gd name="connsiteX119" fmla="*/ 785837 w 1037297"/>
                      <a:gd name="connsiteY119" fmla="*/ 576949 h 838042"/>
                      <a:gd name="connsiteX120" fmla="*/ 776312 w 1037297"/>
                      <a:gd name="connsiteY120" fmla="*/ 571234 h 838042"/>
                      <a:gd name="connsiteX121" fmla="*/ 650582 w 1037297"/>
                      <a:gd name="connsiteY121" fmla="*/ 479794 h 838042"/>
                      <a:gd name="connsiteX122" fmla="*/ 646772 w 1037297"/>
                      <a:gd name="connsiteY122" fmla="*/ 462649 h 838042"/>
                      <a:gd name="connsiteX123" fmla="*/ 648677 w 1037297"/>
                      <a:gd name="connsiteY123" fmla="*/ 455029 h 838042"/>
                      <a:gd name="connsiteX124" fmla="*/ 652487 w 1037297"/>
                      <a:gd name="connsiteY124" fmla="*/ 437884 h 838042"/>
                      <a:gd name="connsiteX125" fmla="*/ 656297 w 1037297"/>
                      <a:gd name="connsiteY125" fmla="*/ 432169 h 838042"/>
                      <a:gd name="connsiteX126" fmla="*/ 658202 w 1037297"/>
                      <a:gd name="connsiteY126" fmla="*/ 426454 h 838042"/>
                      <a:gd name="connsiteX127" fmla="*/ 663917 w 1037297"/>
                      <a:gd name="connsiteY127" fmla="*/ 424549 h 838042"/>
                      <a:gd name="connsiteX128" fmla="*/ 673442 w 1037297"/>
                      <a:gd name="connsiteY128" fmla="*/ 413119 h 838042"/>
                      <a:gd name="connsiteX129" fmla="*/ 726782 w 1037297"/>
                      <a:gd name="connsiteY129" fmla="*/ 405499 h 838042"/>
                      <a:gd name="connsiteX130" fmla="*/ 844892 w 1037297"/>
                      <a:gd name="connsiteY130" fmla="*/ 407404 h 838042"/>
                      <a:gd name="connsiteX131" fmla="*/ 873467 w 1037297"/>
                      <a:gd name="connsiteY131" fmla="*/ 409309 h 838042"/>
                      <a:gd name="connsiteX132" fmla="*/ 902042 w 1037297"/>
                      <a:gd name="connsiteY132" fmla="*/ 415024 h 838042"/>
                      <a:gd name="connsiteX133" fmla="*/ 924902 w 1037297"/>
                      <a:gd name="connsiteY133" fmla="*/ 418834 h 838042"/>
                      <a:gd name="connsiteX134" fmla="*/ 953477 w 1037297"/>
                      <a:gd name="connsiteY134" fmla="*/ 424549 h 838042"/>
                      <a:gd name="connsiteX135" fmla="*/ 959192 w 1037297"/>
                      <a:gd name="connsiteY135" fmla="*/ 424549 h 838042"/>
                      <a:gd name="connsiteX136" fmla="*/ 1004912 w 1037297"/>
                      <a:gd name="connsiteY136" fmla="*/ 422644 h 838042"/>
                      <a:gd name="connsiteX137" fmla="*/ 1033487 w 1037297"/>
                      <a:gd name="connsiteY137" fmla="*/ 415024 h 838042"/>
                      <a:gd name="connsiteX138" fmla="*/ 1037297 w 1037297"/>
                      <a:gd name="connsiteY138" fmla="*/ 409309 h 838042"/>
                      <a:gd name="connsiteX139" fmla="*/ 1035392 w 1037297"/>
                      <a:gd name="connsiteY139" fmla="*/ 390259 h 838042"/>
                      <a:gd name="connsiteX140" fmla="*/ 1029677 w 1037297"/>
                      <a:gd name="connsiteY140" fmla="*/ 386449 h 838042"/>
                      <a:gd name="connsiteX141" fmla="*/ 1014437 w 1037297"/>
                      <a:gd name="connsiteY141" fmla="*/ 384544 h 838042"/>
                      <a:gd name="connsiteX142" fmla="*/ 1008722 w 1037297"/>
                      <a:gd name="connsiteY142" fmla="*/ 382639 h 838042"/>
                      <a:gd name="connsiteX143" fmla="*/ 1001102 w 1037297"/>
                      <a:gd name="connsiteY143" fmla="*/ 380734 h 838042"/>
                      <a:gd name="connsiteX144" fmla="*/ 989672 w 1037297"/>
                      <a:gd name="connsiteY144" fmla="*/ 373114 h 838042"/>
                      <a:gd name="connsiteX145" fmla="*/ 978242 w 1037297"/>
                      <a:gd name="connsiteY145" fmla="*/ 369304 h 838042"/>
                      <a:gd name="connsiteX146" fmla="*/ 972527 w 1037297"/>
                      <a:gd name="connsiteY146" fmla="*/ 367399 h 838042"/>
                      <a:gd name="connsiteX147" fmla="*/ 964907 w 1037297"/>
                      <a:gd name="connsiteY147" fmla="*/ 365494 h 838042"/>
                      <a:gd name="connsiteX148" fmla="*/ 959192 w 1037297"/>
                      <a:gd name="connsiteY148" fmla="*/ 363589 h 838042"/>
                      <a:gd name="connsiteX149" fmla="*/ 938237 w 1037297"/>
                      <a:gd name="connsiteY149" fmla="*/ 357874 h 838042"/>
                      <a:gd name="connsiteX150" fmla="*/ 932522 w 1037297"/>
                      <a:gd name="connsiteY150" fmla="*/ 355969 h 838042"/>
                      <a:gd name="connsiteX151" fmla="*/ 827747 w 1037297"/>
                      <a:gd name="connsiteY151" fmla="*/ 357874 h 838042"/>
                      <a:gd name="connsiteX152" fmla="*/ 822032 w 1037297"/>
                      <a:gd name="connsiteY152" fmla="*/ 359779 h 838042"/>
                      <a:gd name="connsiteX153" fmla="*/ 732497 w 1037297"/>
                      <a:gd name="connsiteY153" fmla="*/ 361684 h 838042"/>
                      <a:gd name="connsiteX154" fmla="*/ 719162 w 1037297"/>
                      <a:gd name="connsiteY154" fmla="*/ 365494 h 838042"/>
                      <a:gd name="connsiteX155" fmla="*/ 698207 w 1037297"/>
                      <a:gd name="connsiteY155" fmla="*/ 367399 h 838042"/>
                      <a:gd name="connsiteX156" fmla="*/ 671537 w 1037297"/>
                      <a:gd name="connsiteY156" fmla="*/ 369304 h 838042"/>
                      <a:gd name="connsiteX157" fmla="*/ 671537 w 1037297"/>
                      <a:gd name="connsiteY157" fmla="*/ 369304 h 838042"/>
                      <a:gd name="connsiteX158" fmla="*/ 648677 w 1037297"/>
                      <a:gd name="connsiteY158" fmla="*/ 373114 h 838042"/>
                      <a:gd name="connsiteX159" fmla="*/ 644867 w 1037297"/>
                      <a:gd name="connsiteY159" fmla="*/ 361684 h 838042"/>
                      <a:gd name="connsiteX160" fmla="*/ 642962 w 1037297"/>
                      <a:gd name="connsiteY160" fmla="*/ 355969 h 838042"/>
                      <a:gd name="connsiteX161" fmla="*/ 644867 w 1037297"/>
                      <a:gd name="connsiteY161" fmla="*/ 338824 h 838042"/>
                      <a:gd name="connsiteX162" fmla="*/ 646772 w 1037297"/>
                      <a:gd name="connsiteY162" fmla="*/ 333109 h 838042"/>
                      <a:gd name="connsiteX163" fmla="*/ 663917 w 1037297"/>
                      <a:gd name="connsiteY163" fmla="*/ 323584 h 838042"/>
                      <a:gd name="connsiteX164" fmla="*/ 675347 w 1037297"/>
                      <a:gd name="connsiteY164" fmla="*/ 315964 h 838042"/>
                      <a:gd name="connsiteX165" fmla="*/ 677252 w 1037297"/>
                      <a:gd name="connsiteY165" fmla="*/ 310249 h 838042"/>
                      <a:gd name="connsiteX166" fmla="*/ 682967 w 1037297"/>
                      <a:gd name="connsiteY166" fmla="*/ 308344 h 838042"/>
                      <a:gd name="connsiteX167" fmla="*/ 688682 w 1037297"/>
                      <a:gd name="connsiteY167" fmla="*/ 304534 h 838042"/>
                      <a:gd name="connsiteX168" fmla="*/ 698207 w 1037297"/>
                      <a:gd name="connsiteY168" fmla="*/ 295009 h 838042"/>
                      <a:gd name="connsiteX169" fmla="*/ 707732 w 1037297"/>
                      <a:gd name="connsiteY169" fmla="*/ 283579 h 838042"/>
                      <a:gd name="connsiteX170" fmla="*/ 719162 w 1037297"/>
                      <a:gd name="connsiteY170" fmla="*/ 275959 h 838042"/>
                      <a:gd name="connsiteX171" fmla="*/ 734402 w 1037297"/>
                      <a:gd name="connsiteY171" fmla="*/ 262624 h 838042"/>
                      <a:gd name="connsiteX172" fmla="*/ 743927 w 1037297"/>
                      <a:gd name="connsiteY172" fmla="*/ 251194 h 838042"/>
                      <a:gd name="connsiteX173" fmla="*/ 755357 w 1037297"/>
                      <a:gd name="connsiteY173" fmla="*/ 241669 h 838042"/>
                      <a:gd name="connsiteX174" fmla="*/ 761072 w 1037297"/>
                      <a:gd name="connsiteY174" fmla="*/ 230239 h 838042"/>
                      <a:gd name="connsiteX175" fmla="*/ 762977 w 1037297"/>
                      <a:gd name="connsiteY175" fmla="*/ 224524 h 838042"/>
                      <a:gd name="connsiteX176" fmla="*/ 768692 w 1037297"/>
                      <a:gd name="connsiteY176" fmla="*/ 213094 h 838042"/>
                      <a:gd name="connsiteX177" fmla="*/ 766787 w 1037297"/>
                      <a:gd name="connsiteY177" fmla="*/ 197854 h 838042"/>
                      <a:gd name="connsiteX178" fmla="*/ 761072 w 1037297"/>
                      <a:gd name="connsiteY178" fmla="*/ 195949 h 838042"/>
                      <a:gd name="connsiteX179" fmla="*/ 740117 w 1037297"/>
                      <a:gd name="connsiteY179" fmla="*/ 197854 h 838042"/>
                      <a:gd name="connsiteX180" fmla="*/ 734402 w 1037297"/>
                      <a:gd name="connsiteY180" fmla="*/ 201664 h 838042"/>
                      <a:gd name="connsiteX181" fmla="*/ 722972 w 1037297"/>
                      <a:gd name="connsiteY181" fmla="*/ 205474 h 838042"/>
                      <a:gd name="connsiteX182" fmla="*/ 719162 w 1037297"/>
                      <a:gd name="connsiteY182" fmla="*/ 211189 h 838042"/>
                      <a:gd name="connsiteX183" fmla="*/ 713447 w 1037297"/>
                      <a:gd name="connsiteY183" fmla="*/ 213094 h 838042"/>
                      <a:gd name="connsiteX184" fmla="*/ 707732 w 1037297"/>
                      <a:gd name="connsiteY184" fmla="*/ 216904 h 838042"/>
                      <a:gd name="connsiteX185" fmla="*/ 702017 w 1037297"/>
                      <a:gd name="connsiteY185" fmla="*/ 222619 h 838042"/>
                      <a:gd name="connsiteX186" fmla="*/ 694397 w 1037297"/>
                      <a:gd name="connsiteY186" fmla="*/ 226429 h 838042"/>
                      <a:gd name="connsiteX187" fmla="*/ 652487 w 1037297"/>
                      <a:gd name="connsiteY187" fmla="*/ 255004 h 838042"/>
                      <a:gd name="connsiteX188" fmla="*/ 639152 w 1037297"/>
                      <a:gd name="connsiteY188" fmla="*/ 266434 h 838042"/>
                      <a:gd name="connsiteX189" fmla="*/ 629627 w 1037297"/>
                      <a:gd name="connsiteY189" fmla="*/ 283579 h 838042"/>
                      <a:gd name="connsiteX190" fmla="*/ 604862 w 1037297"/>
                      <a:gd name="connsiteY190" fmla="*/ 289294 h 838042"/>
                      <a:gd name="connsiteX191" fmla="*/ 591527 w 1037297"/>
                      <a:gd name="connsiteY191" fmla="*/ 293104 h 838042"/>
                      <a:gd name="connsiteX192" fmla="*/ 576287 w 1037297"/>
                      <a:gd name="connsiteY192" fmla="*/ 291199 h 838042"/>
                      <a:gd name="connsiteX193" fmla="*/ 564857 w 1037297"/>
                      <a:gd name="connsiteY193" fmla="*/ 287389 h 838042"/>
                      <a:gd name="connsiteX194" fmla="*/ 553427 w 1037297"/>
                      <a:gd name="connsiteY194" fmla="*/ 283579 h 838042"/>
                      <a:gd name="connsiteX195" fmla="*/ 541997 w 1037297"/>
                      <a:gd name="connsiteY195" fmla="*/ 279769 h 838042"/>
                      <a:gd name="connsiteX196" fmla="*/ 536282 w 1037297"/>
                      <a:gd name="connsiteY196" fmla="*/ 277864 h 838042"/>
                      <a:gd name="connsiteX197" fmla="*/ 530567 w 1037297"/>
                      <a:gd name="connsiteY197" fmla="*/ 274054 h 838042"/>
                      <a:gd name="connsiteX198" fmla="*/ 519137 w 1037297"/>
                      <a:gd name="connsiteY198" fmla="*/ 268339 h 838042"/>
                      <a:gd name="connsiteX199" fmla="*/ 511517 w 1037297"/>
                      <a:gd name="connsiteY199" fmla="*/ 256909 h 838042"/>
                      <a:gd name="connsiteX200" fmla="*/ 507707 w 1037297"/>
                      <a:gd name="connsiteY200" fmla="*/ 235954 h 838042"/>
                      <a:gd name="connsiteX201" fmla="*/ 509612 w 1037297"/>
                      <a:gd name="connsiteY201" fmla="*/ 171184 h 838042"/>
                      <a:gd name="connsiteX202" fmla="*/ 508314 w 1037297"/>
                      <a:gd name="connsiteY202" fmla="*/ 73485 h 838042"/>
                      <a:gd name="connsiteX203" fmla="*/ 454116 w 1037297"/>
                      <a:gd name="connsiteY203" fmla="*/ 11248 h 838042"/>
                      <a:gd name="connsiteX204" fmla="*/ 435401 w 1037297"/>
                      <a:gd name="connsiteY204" fmla="*/ 68523 h 838042"/>
                      <a:gd name="connsiteX205" fmla="*/ 427697 w 1037297"/>
                      <a:gd name="connsiteY205" fmla="*/ 137103 h 838042"/>
                      <a:gd name="connsiteX206" fmla="*/ 420077 w 1037297"/>
                      <a:gd name="connsiteY206" fmla="*/ 169279 h 838042"/>
                      <a:gd name="connsiteX207" fmla="*/ 416267 w 1037297"/>
                      <a:gd name="connsiteY207" fmla="*/ 186424 h 838042"/>
                      <a:gd name="connsiteX208" fmla="*/ 420077 w 1037297"/>
                      <a:gd name="connsiteY208" fmla="*/ 207379 h 838042"/>
                      <a:gd name="connsiteX209" fmla="*/ 423887 w 1037297"/>
                      <a:gd name="connsiteY209" fmla="*/ 213094 h 838042"/>
                      <a:gd name="connsiteX210" fmla="*/ 427697 w 1037297"/>
                      <a:gd name="connsiteY210" fmla="*/ 224524 h 838042"/>
                      <a:gd name="connsiteX211" fmla="*/ 425792 w 1037297"/>
                      <a:gd name="connsiteY211" fmla="*/ 251194 h 838042"/>
                      <a:gd name="connsiteX212" fmla="*/ 420077 w 1037297"/>
                      <a:gd name="connsiteY212" fmla="*/ 253099 h 838042"/>
                      <a:gd name="connsiteX213" fmla="*/ 414362 w 1037297"/>
                      <a:gd name="connsiteY213" fmla="*/ 256909 h 838042"/>
                      <a:gd name="connsiteX214" fmla="*/ 423887 w 1037297"/>
                      <a:gd name="connsiteY21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605887 w 1037297"/>
                      <a:gd name="connsiteY109" fmla="*/ 563755 h 838042"/>
                      <a:gd name="connsiteX110" fmla="*/ 722972 w 1037297"/>
                      <a:gd name="connsiteY110" fmla="*/ 639814 h 838042"/>
                      <a:gd name="connsiteX111" fmla="*/ 780122 w 1037297"/>
                      <a:gd name="connsiteY111" fmla="*/ 656959 h 838042"/>
                      <a:gd name="connsiteX112" fmla="*/ 791552 w 1037297"/>
                      <a:gd name="connsiteY112" fmla="*/ 651244 h 838042"/>
                      <a:gd name="connsiteX113" fmla="*/ 797267 w 1037297"/>
                      <a:gd name="connsiteY113" fmla="*/ 649339 h 838042"/>
                      <a:gd name="connsiteX114" fmla="*/ 804887 w 1037297"/>
                      <a:gd name="connsiteY114" fmla="*/ 632194 h 838042"/>
                      <a:gd name="connsiteX115" fmla="*/ 802982 w 1037297"/>
                      <a:gd name="connsiteY115" fmla="*/ 607429 h 838042"/>
                      <a:gd name="connsiteX116" fmla="*/ 801077 w 1037297"/>
                      <a:gd name="connsiteY116" fmla="*/ 601714 h 838042"/>
                      <a:gd name="connsiteX117" fmla="*/ 799172 w 1037297"/>
                      <a:gd name="connsiteY117" fmla="*/ 594094 h 838042"/>
                      <a:gd name="connsiteX118" fmla="*/ 785837 w 1037297"/>
                      <a:gd name="connsiteY118" fmla="*/ 576949 h 838042"/>
                      <a:gd name="connsiteX119" fmla="*/ 776312 w 1037297"/>
                      <a:gd name="connsiteY119" fmla="*/ 571234 h 838042"/>
                      <a:gd name="connsiteX120" fmla="*/ 650582 w 1037297"/>
                      <a:gd name="connsiteY120" fmla="*/ 479794 h 838042"/>
                      <a:gd name="connsiteX121" fmla="*/ 646772 w 1037297"/>
                      <a:gd name="connsiteY121" fmla="*/ 462649 h 838042"/>
                      <a:gd name="connsiteX122" fmla="*/ 648677 w 1037297"/>
                      <a:gd name="connsiteY122" fmla="*/ 455029 h 838042"/>
                      <a:gd name="connsiteX123" fmla="*/ 652487 w 1037297"/>
                      <a:gd name="connsiteY123" fmla="*/ 437884 h 838042"/>
                      <a:gd name="connsiteX124" fmla="*/ 656297 w 1037297"/>
                      <a:gd name="connsiteY124" fmla="*/ 432169 h 838042"/>
                      <a:gd name="connsiteX125" fmla="*/ 658202 w 1037297"/>
                      <a:gd name="connsiteY125" fmla="*/ 426454 h 838042"/>
                      <a:gd name="connsiteX126" fmla="*/ 663917 w 1037297"/>
                      <a:gd name="connsiteY126" fmla="*/ 424549 h 838042"/>
                      <a:gd name="connsiteX127" fmla="*/ 673442 w 1037297"/>
                      <a:gd name="connsiteY127" fmla="*/ 413119 h 838042"/>
                      <a:gd name="connsiteX128" fmla="*/ 726782 w 1037297"/>
                      <a:gd name="connsiteY128" fmla="*/ 405499 h 838042"/>
                      <a:gd name="connsiteX129" fmla="*/ 844892 w 1037297"/>
                      <a:gd name="connsiteY129" fmla="*/ 407404 h 838042"/>
                      <a:gd name="connsiteX130" fmla="*/ 873467 w 1037297"/>
                      <a:gd name="connsiteY130" fmla="*/ 409309 h 838042"/>
                      <a:gd name="connsiteX131" fmla="*/ 902042 w 1037297"/>
                      <a:gd name="connsiteY131" fmla="*/ 415024 h 838042"/>
                      <a:gd name="connsiteX132" fmla="*/ 924902 w 1037297"/>
                      <a:gd name="connsiteY132" fmla="*/ 418834 h 838042"/>
                      <a:gd name="connsiteX133" fmla="*/ 953477 w 1037297"/>
                      <a:gd name="connsiteY133" fmla="*/ 424549 h 838042"/>
                      <a:gd name="connsiteX134" fmla="*/ 959192 w 1037297"/>
                      <a:gd name="connsiteY134" fmla="*/ 424549 h 838042"/>
                      <a:gd name="connsiteX135" fmla="*/ 1004912 w 1037297"/>
                      <a:gd name="connsiteY135" fmla="*/ 422644 h 838042"/>
                      <a:gd name="connsiteX136" fmla="*/ 1033487 w 1037297"/>
                      <a:gd name="connsiteY136" fmla="*/ 415024 h 838042"/>
                      <a:gd name="connsiteX137" fmla="*/ 1037297 w 1037297"/>
                      <a:gd name="connsiteY137" fmla="*/ 409309 h 838042"/>
                      <a:gd name="connsiteX138" fmla="*/ 1035392 w 1037297"/>
                      <a:gd name="connsiteY138" fmla="*/ 390259 h 838042"/>
                      <a:gd name="connsiteX139" fmla="*/ 1029677 w 1037297"/>
                      <a:gd name="connsiteY139" fmla="*/ 386449 h 838042"/>
                      <a:gd name="connsiteX140" fmla="*/ 1014437 w 1037297"/>
                      <a:gd name="connsiteY140" fmla="*/ 384544 h 838042"/>
                      <a:gd name="connsiteX141" fmla="*/ 1008722 w 1037297"/>
                      <a:gd name="connsiteY141" fmla="*/ 382639 h 838042"/>
                      <a:gd name="connsiteX142" fmla="*/ 1001102 w 1037297"/>
                      <a:gd name="connsiteY142" fmla="*/ 380734 h 838042"/>
                      <a:gd name="connsiteX143" fmla="*/ 989672 w 1037297"/>
                      <a:gd name="connsiteY143" fmla="*/ 373114 h 838042"/>
                      <a:gd name="connsiteX144" fmla="*/ 978242 w 1037297"/>
                      <a:gd name="connsiteY144" fmla="*/ 369304 h 838042"/>
                      <a:gd name="connsiteX145" fmla="*/ 972527 w 1037297"/>
                      <a:gd name="connsiteY145" fmla="*/ 367399 h 838042"/>
                      <a:gd name="connsiteX146" fmla="*/ 964907 w 1037297"/>
                      <a:gd name="connsiteY146" fmla="*/ 365494 h 838042"/>
                      <a:gd name="connsiteX147" fmla="*/ 959192 w 1037297"/>
                      <a:gd name="connsiteY147" fmla="*/ 363589 h 838042"/>
                      <a:gd name="connsiteX148" fmla="*/ 938237 w 1037297"/>
                      <a:gd name="connsiteY148" fmla="*/ 357874 h 838042"/>
                      <a:gd name="connsiteX149" fmla="*/ 932522 w 1037297"/>
                      <a:gd name="connsiteY149" fmla="*/ 355969 h 838042"/>
                      <a:gd name="connsiteX150" fmla="*/ 827747 w 1037297"/>
                      <a:gd name="connsiteY150" fmla="*/ 357874 h 838042"/>
                      <a:gd name="connsiteX151" fmla="*/ 822032 w 1037297"/>
                      <a:gd name="connsiteY151" fmla="*/ 359779 h 838042"/>
                      <a:gd name="connsiteX152" fmla="*/ 732497 w 1037297"/>
                      <a:gd name="connsiteY152" fmla="*/ 361684 h 838042"/>
                      <a:gd name="connsiteX153" fmla="*/ 719162 w 1037297"/>
                      <a:gd name="connsiteY153" fmla="*/ 365494 h 838042"/>
                      <a:gd name="connsiteX154" fmla="*/ 698207 w 1037297"/>
                      <a:gd name="connsiteY154" fmla="*/ 367399 h 838042"/>
                      <a:gd name="connsiteX155" fmla="*/ 671537 w 1037297"/>
                      <a:gd name="connsiteY155" fmla="*/ 369304 h 838042"/>
                      <a:gd name="connsiteX156" fmla="*/ 671537 w 1037297"/>
                      <a:gd name="connsiteY156" fmla="*/ 369304 h 838042"/>
                      <a:gd name="connsiteX157" fmla="*/ 648677 w 1037297"/>
                      <a:gd name="connsiteY157" fmla="*/ 373114 h 838042"/>
                      <a:gd name="connsiteX158" fmla="*/ 644867 w 1037297"/>
                      <a:gd name="connsiteY158" fmla="*/ 361684 h 838042"/>
                      <a:gd name="connsiteX159" fmla="*/ 642962 w 1037297"/>
                      <a:gd name="connsiteY159" fmla="*/ 355969 h 838042"/>
                      <a:gd name="connsiteX160" fmla="*/ 644867 w 1037297"/>
                      <a:gd name="connsiteY160" fmla="*/ 338824 h 838042"/>
                      <a:gd name="connsiteX161" fmla="*/ 646772 w 1037297"/>
                      <a:gd name="connsiteY161" fmla="*/ 333109 h 838042"/>
                      <a:gd name="connsiteX162" fmla="*/ 663917 w 1037297"/>
                      <a:gd name="connsiteY162" fmla="*/ 323584 h 838042"/>
                      <a:gd name="connsiteX163" fmla="*/ 675347 w 1037297"/>
                      <a:gd name="connsiteY163" fmla="*/ 315964 h 838042"/>
                      <a:gd name="connsiteX164" fmla="*/ 677252 w 1037297"/>
                      <a:gd name="connsiteY164" fmla="*/ 310249 h 838042"/>
                      <a:gd name="connsiteX165" fmla="*/ 682967 w 1037297"/>
                      <a:gd name="connsiteY165" fmla="*/ 308344 h 838042"/>
                      <a:gd name="connsiteX166" fmla="*/ 688682 w 1037297"/>
                      <a:gd name="connsiteY166" fmla="*/ 304534 h 838042"/>
                      <a:gd name="connsiteX167" fmla="*/ 698207 w 1037297"/>
                      <a:gd name="connsiteY167" fmla="*/ 295009 h 838042"/>
                      <a:gd name="connsiteX168" fmla="*/ 707732 w 1037297"/>
                      <a:gd name="connsiteY168" fmla="*/ 283579 h 838042"/>
                      <a:gd name="connsiteX169" fmla="*/ 719162 w 1037297"/>
                      <a:gd name="connsiteY169" fmla="*/ 275959 h 838042"/>
                      <a:gd name="connsiteX170" fmla="*/ 734402 w 1037297"/>
                      <a:gd name="connsiteY170" fmla="*/ 262624 h 838042"/>
                      <a:gd name="connsiteX171" fmla="*/ 743927 w 1037297"/>
                      <a:gd name="connsiteY171" fmla="*/ 251194 h 838042"/>
                      <a:gd name="connsiteX172" fmla="*/ 755357 w 1037297"/>
                      <a:gd name="connsiteY172" fmla="*/ 241669 h 838042"/>
                      <a:gd name="connsiteX173" fmla="*/ 761072 w 1037297"/>
                      <a:gd name="connsiteY173" fmla="*/ 230239 h 838042"/>
                      <a:gd name="connsiteX174" fmla="*/ 762977 w 1037297"/>
                      <a:gd name="connsiteY174" fmla="*/ 224524 h 838042"/>
                      <a:gd name="connsiteX175" fmla="*/ 768692 w 1037297"/>
                      <a:gd name="connsiteY175" fmla="*/ 213094 h 838042"/>
                      <a:gd name="connsiteX176" fmla="*/ 766787 w 1037297"/>
                      <a:gd name="connsiteY176" fmla="*/ 197854 h 838042"/>
                      <a:gd name="connsiteX177" fmla="*/ 761072 w 1037297"/>
                      <a:gd name="connsiteY177" fmla="*/ 195949 h 838042"/>
                      <a:gd name="connsiteX178" fmla="*/ 740117 w 1037297"/>
                      <a:gd name="connsiteY178" fmla="*/ 197854 h 838042"/>
                      <a:gd name="connsiteX179" fmla="*/ 734402 w 1037297"/>
                      <a:gd name="connsiteY179" fmla="*/ 201664 h 838042"/>
                      <a:gd name="connsiteX180" fmla="*/ 722972 w 1037297"/>
                      <a:gd name="connsiteY180" fmla="*/ 205474 h 838042"/>
                      <a:gd name="connsiteX181" fmla="*/ 719162 w 1037297"/>
                      <a:gd name="connsiteY181" fmla="*/ 211189 h 838042"/>
                      <a:gd name="connsiteX182" fmla="*/ 713447 w 1037297"/>
                      <a:gd name="connsiteY182" fmla="*/ 213094 h 838042"/>
                      <a:gd name="connsiteX183" fmla="*/ 707732 w 1037297"/>
                      <a:gd name="connsiteY183" fmla="*/ 216904 h 838042"/>
                      <a:gd name="connsiteX184" fmla="*/ 702017 w 1037297"/>
                      <a:gd name="connsiteY184" fmla="*/ 222619 h 838042"/>
                      <a:gd name="connsiteX185" fmla="*/ 694397 w 1037297"/>
                      <a:gd name="connsiteY185" fmla="*/ 226429 h 838042"/>
                      <a:gd name="connsiteX186" fmla="*/ 652487 w 1037297"/>
                      <a:gd name="connsiteY186" fmla="*/ 255004 h 838042"/>
                      <a:gd name="connsiteX187" fmla="*/ 639152 w 1037297"/>
                      <a:gd name="connsiteY187" fmla="*/ 266434 h 838042"/>
                      <a:gd name="connsiteX188" fmla="*/ 629627 w 1037297"/>
                      <a:gd name="connsiteY188" fmla="*/ 283579 h 838042"/>
                      <a:gd name="connsiteX189" fmla="*/ 604862 w 1037297"/>
                      <a:gd name="connsiteY189" fmla="*/ 289294 h 838042"/>
                      <a:gd name="connsiteX190" fmla="*/ 591527 w 1037297"/>
                      <a:gd name="connsiteY190" fmla="*/ 293104 h 838042"/>
                      <a:gd name="connsiteX191" fmla="*/ 576287 w 1037297"/>
                      <a:gd name="connsiteY191" fmla="*/ 291199 h 838042"/>
                      <a:gd name="connsiteX192" fmla="*/ 564857 w 1037297"/>
                      <a:gd name="connsiteY192" fmla="*/ 287389 h 838042"/>
                      <a:gd name="connsiteX193" fmla="*/ 553427 w 1037297"/>
                      <a:gd name="connsiteY193" fmla="*/ 283579 h 838042"/>
                      <a:gd name="connsiteX194" fmla="*/ 541997 w 1037297"/>
                      <a:gd name="connsiteY194" fmla="*/ 279769 h 838042"/>
                      <a:gd name="connsiteX195" fmla="*/ 536282 w 1037297"/>
                      <a:gd name="connsiteY195" fmla="*/ 277864 h 838042"/>
                      <a:gd name="connsiteX196" fmla="*/ 530567 w 1037297"/>
                      <a:gd name="connsiteY196" fmla="*/ 274054 h 838042"/>
                      <a:gd name="connsiteX197" fmla="*/ 519137 w 1037297"/>
                      <a:gd name="connsiteY197" fmla="*/ 268339 h 838042"/>
                      <a:gd name="connsiteX198" fmla="*/ 511517 w 1037297"/>
                      <a:gd name="connsiteY198" fmla="*/ 256909 h 838042"/>
                      <a:gd name="connsiteX199" fmla="*/ 507707 w 1037297"/>
                      <a:gd name="connsiteY199" fmla="*/ 235954 h 838042"/>
                      <a:gd name="connsiteX200" fmla="*/ 509612 w 1037297"/>
                      <a:gd name="connsiteY200" fmla="*/ 171184 h 838042"/>
                      <a:gd name="connsiteX201" fmla="*/ 508314 w 1037297"/>
                      <a:gd name="connsiteY201" fmla="*/ 73485 h 838042"/>
                      <a:gd name="connsiteX202" fmla="*/ 454116 w 1037297"/>
                      <a:gd name="connsiteY202" fmla="*/ 11248 h 838042"/>
                      <a:gd name="connsiteX203" fmla="*/ 435401 w 1037297"/>
                      <a:gd name="connsiteY203" fmla="*/ 68523 h 838042"/>
                      <a:gd name="connsiteX204" fmla="*/ 427697 w 1037297"/>
                      <a:gd name="connsiteY204" fmla="*/ 137103 h 838042"/>
                      <a:gd name="connsiteX205" fmla="*/ 420077 w 1037297"/>
                      <a:gd name="connsiteY205" fmla="*/ 169279 h 838042"/>
                      <a:gd name="connsiteX206" fmla="*/ 416267 w 1037297"/>
                      <a:gd name="connsiteY206" fmla="*/ 186424 h 838042"/>
                      <a:gd name="connsiteX207" fmla="*/ 420077 w 1037297"/>
                      <a:gd name="connsiteY207" fmla="*/ 207379 h 838042"/>
                      <a:gd name="connsiteX208" fmla="*/ 423887 w 1037297"/>
                      <a:gd name="connsiteY208" fmla="*/ 213094 h 838042"/>
                      <a:gd name="connsiteX209" fmla="*/ 427697 w 1037297"/>
                      <a:gd name="connsiteY209" fmla="*/ 224524 h 838042"/>
                      <a:gd name="connsiteX210" fmla="*/ 425792 w 1037297"/>
                      <a:gd name="connsiteY210" fmla="*/ 251194 h 838042"/>
                      <a:gd name="connsiteX211" fmla="*/ 420077 w 1037297"/>
                      <a:gd name="connsiteY211" fmla="*/ 253099 h 838042"/>
                      <a:gd name="connsiteX212" fmla="*/ 414362 w 1037297"/>
                      <a:gd name="connsiteY212" fmla="*/ 256909 h 838042"/>
                      <a:gd name="connsiteX213" fmla="*/ 423887 w 1037297"/>
                      <a:gd name="connsiteY21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605887 w 1037297"/>
                      <a:gd name="connsiteY108" fmla="*/ 563755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605887 w 1037297"/>
                      <a:gd name="connsiteY108" fmla="*/ 563755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05887 w 1037297"/>
                      <a:gd name="connsiteY108" fmla="*/ 563755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32336 w 1037297"/>
                      <a:gd name="connsiteY108" fmla="*/ 577396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32336 w 1037297"/>
                      <a:gd name="connsiteY108" fmla="*/ 577396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1077 w 1037297"/>
                      <a:gd name="connsiteY114" fmla="*/ 601714 h 838042"/>
                      <a:gd name="connsiteX115" fmla="*/ 799172 w 1037297"/>
                      <a:gd name="connsiteY115" fmla="*/ 594094 h 838042"/>
                      <a:gd name="connsiteX116" fmla="*/ 785837 w 1037297"/>
                      <a:gd name="connsiteY116" fmla="*/ 576949 h 838042"/>
                      <a:gd name="connsiteX117" fmla="*/ 776312 w 1037297"/>
                      <a:gd name="connsiteY117" fmla="*/ 571234 h 838042"/>
                      <a:gd name="connsiteX118" fmla="*/ 650582 w 1037297"/>
                      <a:gd name="connsiteY118" fmla="*/ 479794 h 838042"/>
                      <a:gd name="connsiteX119" fmla="*/ 646772 w 1037297"/>
                      <a:gd name="connsiteY119" fmla="*/ 462649 h 838042"/>
                      <a:gd name="connsiteX120" fmla="*/ 648677 w 1037297"/>
                      <a:gd name="connsiteY120" fmla="*/ 455029 h 838042"/>
                      <a:gd name="connsiteX121" fmla="*/ 652487 w 1037297"/>
                      <a:gd name="connsiteY121" fmla="*/ 437884 h 838042"/>
                      <a:gd name="connsiteX122" fmla="*/ 656297 w 1037297"/>
                      <a:gd name="connsiteY122" fmla="*/ 432169 h 838042"/>
                      <a:gd name="connsiteX123" fmla="*/ 658202 w 1037297"/>
                      <a:gd name="connsiteY123" fmla="*/ 426454 h 838042"/>
                      <a:gd name="connsiteX124" fmla="*/ 663917 w 1037297"/>
                      <a:gd name="connsiteY124" fmla="*/ 424549 h 838042"/>
                      <a:gd name="connsiteX125" fmla="*/ 673442 w 1037297"/>
                      <a:gd name="connsiteY125" fmla="*/ 413119 h 838042"/>
                      <a:gd name="connsiteX126" fmla="*/ 726782 w 1037297"/>
                      <a:gd name="connsiteY126" fmla="*/ 405499 h 838042"/>
                      <a:gd name="connsiteX127" fmla="*/ 844892 w 1037297"/>
                      <a:gd name="connsiteY127" fmla="*/ 407404 h 838042"/>
                      <a:gd name="connsiteX128" fmla="*/ 873467 w 1037297"/>
                      <a:gd name="connsiteY128" fmla="*/ 409309 h 838042"/>
                      <a:gd name="connsiteX129" fmla="*/ 902042 w 1037297"/>
                      <a:gd name="connsiteY129" fmla="*/ 415024 h 838042"/>
                      <a:gd name="connsiteX130" fmla="*/ 924902 w 1037297"/>
                      <a:gd name="connsiteY130" fmla="*/ 418834 h 838042"/>
                      <a:gd name="connsiteX131" fmla="*/ 953477 w 1037297"/>
                      <a:gd name="connsiteY131" fmla="*/ 424549 h 838042"/>
                      <a:gd name="connsiteX132" fmla="*/ 959192 w 1037297"/>
                      <a:gd name="connsiteY132" fmla="*/ 424549 h 838042"/>
                      <a:gd name="connsiteX133" fmla="*/ 1004912 w 1037297"/>
                      <a:gd name="connsiteY133" fmla="*/ 422644 h 838042"/>
                      <a:gd name="connsiteX134" fmla="*/ 1033487 w 1037297"/>
                      <a:gd name="connsiteY134" fmla="*/ 415024 h 838042"/>
                      <a:gd name="connsiteX135" fmla="*/ 1037297 w 1037297"/>
                      <a:gd name="connsiteY135" fmla="*/ 409309 h 838042"/>
                      <a:gd name="connsiteX136" fmla="*/ 1035392 w 1037297"/>
                      <a:gd name="connsiteY136" fmla="*/ 390259 h 838042"/>
                      <a:gd name="connsiteX137" fmla="*/ 1029677 w 1037297"/>
                      <a:gd name="connsiteY137" fmla="*/ 386449 h 838042"/>
                      <a:gd name="connsiteX138" fmla="*/ 1014437 w 1037297"/>
                      <a:gd name="connsiteY138" fmla="*/ 384544 h 838042"/>
                      <a:gd name="connsiteX139" fmla="*/ 1008722 w 1037297"/>
                      <a:gd name="connsiteY139" fmla="*/ 382639 h 838042"/>
                      <a:gd name="connsiteX140" fmla="*/ 1001102 w 1037297"/>
                      <a:gd name="connsiteY140" fmla="*/ 380734 h 838042"/>
                      <a:gd name="connsiteX141" fmla="*/ 989672 w 1037297"/>
                      <a:gd name="connsiteY141" fmla="*/ 373114 h 838042"/>
                      <a:gd name="connsiteX142" fmla="*/ 978242 w 1037297"/>
                      <a:gd name="connsiteY142" fmla="*/ 369304 h 838042"/>
                      <a:gd name="connsiteX143" fmla="*/ 972527 w 1037297"/>
                      <a:gd name="connsiteY143" fmla="*/ 367399 h 838042"/>
                      <a:gd name="connsiteX144" fmla="*/ 964907 w 1037297"/>
                      <a:gd name="connsiteY144" fmla="*/ 365494 h 838042"/>
                      <a:gd name="connsiteX145" fmla="*/ 959192 w 1037297"/>
                      <a:gd name="connsiteY145" fmla="*/ 363589 h 838042"/>
                      <a:gd name="connsiteX146" fmla="*/ 938237 w 1037297"/>
                      <a:gd name="connsiteY146" fmla="*/ 357874 h 838042"/>
                      <a:gd name="connsiteX147" fmla="*/ 932522 w 1037297"/>
                      <a:gd name="connsiteY147" fmla="*/ 355969 h 838042"/>
                      <a:gd name="connsiteX148" fmla="*/ 827747 w 1037297"/>
                      <a:gd name="connsiteY148" fmla="*/ 357874 h 838042"/>
                      <a:gd name="connsiteX149" fmla="*/ 822032 w 1037297"/>
                      <a:gd name="connsiteY149" fmla="*/ 359779 h 838042"/>
                      <a:gd name="connsiteX150" fmla="*/ 732497 w 1037297"/>
                      <a:gd name="connsiteY150" fmla="*/ 361684 h 838042"/>
                      <a:gd name="connsiteX151" fmla="*/ 719162 w 1037297"/>
                      <a:gd name="connsiteY151" fmla="*/ 365494 h 838042"/>
                      <a:gd name="connsiteX152" fmla="*/ 698207 w 1037297"/>
                      <a:gd name="connsiteY152" fmla="*/ 367399 h 838042"/>
                      <a:gd name="connsiteX153" fmla="*/ 671537 w 1037297"/>
                      <a:gd name="connsiteY153" fmla="*/ 369304 h 838042"/>
                      <a:gd name="connsiteX154" fmla="*/ 671537 w 1037297"/>
                      <a:gd name="connsiteY154" fmla="*/ 369304 h 838042"/>
                      <a:gd name="connsiteX155" fmla="*/ 648677 w 1037297"/>
                      <a:gd name="connsiteY155" fmla="*/ 373114 h 838042"/>
                      <a:gd name="connsiteX156" fmla="*/ 644867 w 1037297"/>
                      <a:gd name="connsiteY156" fmla="*/ 361684 h 838042"/>
                      <a:gd name="connsiteX157" fmla="*/ 642962 w 1037297"/>
                      <a:gd name="connsiteY157" fmla="*/ 355969 h 838042"/>
                      <a:gd name="connsiteX158" fmla="*/ 644867 w 1037297"/>
                      <a:gd name="connsiteY158" fmla="*/ 338824 h 838042"/>
                      <a:gd name="connsiteX159" fmla="*/ 646772 w 1037297"/>
                      <a:gd name="connsiteY159" fmla="*/ 333109 h 838042"/>
                      <a:gd name="connsiteX160" fmla="*/ 663917 w 1037297"/>
                      <a:gd name="connsiteY160" fmla="*/ 323584 h 838042"/>
                      <a:gd name="connsiteX161" fmla="*/ 675347 w 1037297"/>
                      <a:gd name="connsiteY161" fmla="*/ 315964 h 838042"/>
                      <a:gd name="connsiteX162" fmla="*/ 677252 w 1037297"/>
                      <a:gd name="connsiteY162" fmla="*/ 310249 h 838042"/>
                      <a:gd name="connsiteX163" fmla="*/ 682967 w 1037297"/>
                      <a:gd name="connsiteY163" fmla="*/ 308344 h 838042"/>
                      <a:gd name="connsiteX164" fmla="*/ 688682 w 1037297"/>
                      <a:gd name="connsiteY164" fmla="*/ 304534 h 838042"/>
                      <a:gd name="connsiteX165" fmla="*/ 698207 w 1037297"/>
                      <a:gd name="connsiteY165" fmla="*/ 295009 h 838042"/>
                      <a:gd name="connsiteX166" fmla="*/ 707732 w 1037297"/>
                      <a:gd name="connsiteY166" fmla="*/ 283579 h 838042"/>
                      <a:gd name="connsiteX167" fmla="*/ 719162 w 1037297"/>
                      <a:gd name="connsiteY167" fmla="*/ 275959 h 838042"/>
                      <a:gd name="connsiteX168" fmla="*/ 734402 w 1037297"/>
                      <a:gd name="connsiteY168" fmla="*/ 262624 h 838042"/>
                      <a:gd name="connsiteX169" fmla="*/ 743927 w 1037297"/>
                      <a:gd name="connsiteY169" fmla="*/ 251194 h 838042"/>
                      <a:gd name="connsiteX170" fmla="*/ 755357 w 1037297"/>
                      <a:gd name="connsiteY170" fmla="*/ 241669 h 838042"/>
                      <a:gd name="connsiteX171" fmla="*/ 761072 w 1037297"/>
                      <a:gd name="connsiteY171" fmla="*/ 230239 h 838042"/>
                      <a:gd name="connsiteX172" fmla="*/ 762977 w 1037297"/>
                      <a:gd name="connsiteY172" fmla="*/ 224524 h 838042"/>
                      <a:gd name="connsiteX173" fmla="*/ 768692 w 1037297"/>
                      <a:gd name="connsiteY173" fmla="*/ 213094 h 838042"/>
                      <a:gd name="connsiteX174" fmla="*/ 766787 w 1037297"/>
                      <a:gd name="connsiteY174" fmla="*/ 197854 h 838042"/>
                      <a:gd name="connsiteX175" fmla="*/ 761072 w 1037297"/>
                      <a:gd name="connsiteY175" fmla="*/ 195949 h 838042"/>
                      <a:gd name="connsiteX176" fmla="*/ 740117 w 1037297"/>
                      <a:gd name="connsiteY176" fmla="*/ 197854 h 838042"/>
                      <a:gd name="connsiteX177" fmla="*/ 734402 w 1037297"/>
                      <a:gd name="connsiteY177" fmla="*/ 201664 h 838042"/>
                      <a:gd name="connsiteX178" fmla="*/ 722972 w 1037297"/>
                      <a:gd name="connsiteY178" fmla="*/ 205474 h 838042"/>
                      <a:gd name="connsiteX179" fmla="*/ 719162 w 1037297"/>
                      <a:gd name="connsiteY179" fmla="*/ 211189 h 838042"/>
                      <a:gd name="connsiteX180" fmla="*/ 713447 w 1037297"/>
                      <a:gd name="connsiteY180" fmla="*/ 213094 h 838042"/>
                      <a:gd name="connsiteX181" fmla="*/ 707732 w 1037297"/>
                      <a:gd name="connsiteY181" fmla="*/ 216904 h 838042"/>
                      <a:gd name="connsiteX182" fmla="*/ 702017 w 1037297"/>
                      <a:gd name="connsiteY182" fmla="*/ 222619 h 838042"/>
                      <a:gd name="connsiteX183" fmla="*/ 694397 w 1037297"/>
                      <a:gd name="connsiteY183" fmla="*/ 226429 h 838042"/>
                      <a:gd name="connsiteX184" fmla="*/ 652487 w 1037297"/>
                      <a:gd name="connsiteY184" fmla="*/ 255004 h 838042"/>
                      <a:gd name="connsiteX185" fmla="*/ 639152 w 1037297"/>
                      <a:gd name="connsiteY185" fmla="*/ 266434 h 838042"/>
                      <a:gd name="connsiteX186" fmla="*/ 629627 w 1037297"/>
                      <a:gd name="connsiteY186" fmla="*/ 283579 h 838042"/>
                      <a:gd name="connsiteX187" fmla="*/ 604862 w 1037297"/>
                      <a:gd name="connsiteY187" fmla="*/ 289294 h 838042"/>
                      <a:gd name="connsiteX188" fmla="*/ 591527 w 1037297"/>
                      <a:gd name="connsiteY188" fmla="*/ 293104 h 838042"/>
                      <a:gd name="connsiteX189" fmla="*/ 576287 w 1037297"/>
                      <a:gd name="connsiteY189" fmla="*/ 291199 h 838042"/>
                      <a:gd name="connsiteX190" fmla="*/ 564857 w 1037297"/>
                      <a:gd name="connsiteY190" fmla="*/ 287389 h 838042"/>
                      <a:gd name="connsiteX191" fmla="*/ 553427 w 1037297"/>
                      <a:gd name="connsiteY191" fmla="*/ 283579 h 838042"/>
                      <a:gd name="connsiteX192" fmla="*/ 541997 w 1037297"/>
                      <a:gd name="connsiteY192" fmla="*/ 279769 h 838042"/>
                      <a:gd name="connsiteX193" fmla="*/ 536282 w 1037297"/>
                      <a:gd name="connsiteY193" fmla="*/ 277864 h 838042"/>
                      <a:gd name="connsiteX194" fmla="*/ 530567 w 1037297"/>
                      <a:gd name="connsiteY194" fmla="*/ 274054 h 838042"/>
                      <a:gd name="connsiteX195" fmla="*/ 519137 w 1037297"/>
                      <a:gd name="connsiteY195" fmla="*/ 268339 h 838042"/>
                      <a:gd name="connsiteX196" fmla="*/ 511517 w 1037297"/>
                      <a:gd name="connsiteY196" fmla="*/ 256909 h 838042"/>
                      <a:gd name="connsiteX197" fmla="*/ 507707 w 1037297"/>
                      <a:gd name="connsiteY197" fmla="*/ 235954 h 838042"/>
                      <a:gd name="connsiteX198" fmla="*/ 509612 w 1037297"/>
                      <a:gd name="connsiteY198" fmla="*/ 171184 h 838042"/>
                      <a:gd name="connsiteX199" fmla="*/ 508314 w 1037297"/>
                      <a:gd name="connsiteY199" fmla="*/ 73485 h 838042"/>
                      <a:gd name="connsiteX200" fmla="*/ 454116 w 1037297"/>
                      <a:gd name="connsiteY200" fmla="*/ 11248 h 838042"/>
                      <a:gd name="connsiteX201" fmla="*/ 435401 w 1037297"/>
                      <a:gd name="connsiteY201" fmla="*/ 68523 h 838042"/>
                      <a:gd name="connsiteX202" fmla="*/ 427697 w 1037297"/>
                      <a:gd name="connsiteY202" fmla="*/ 137103 h 838042"/>
                      <a:gd name="connsiteX203" fmla="*/ 420077 w 1037297"/>
                      <a:gd name="connsiteY203" fmla="*/ 169279 h 838042"/>
                      <a:gd name="connsiteX204" fmla="*/ 416267 w 1037297"/>
                      <a:gd name="connsiteY204" fmla="*/ 186424 h 838042"/>
                      <a:gd name="connsiteX205" fmla="*/ 420077 w 1037297"/>
                      <a:gd name="connsiteY205" fmla="*/ 207379 h 838042"/>
                      <a:gd name="connsiteX206" fmla="*/ 423887 w 1037297"/>
                      <a:gd name="connsiteY206" fmla="*/ 213094 h 838042"/>
                      <a:gd name="connsiteX207" fmla="*/ 427697 w 1037297"/>
                      <a:gd name="connsiteY207" fmla="*/ 224524 h 838042"/>
                      <a:gd name="connsiteX208" fmla="*/ 425792 w 1037297"/>
                      <a:gd name="connsiteY208" fmla="*/ 251194 h 838042"/>
                      <a:gd name="connsiteX209" fmla="*/ 420077 w 1037297"/>
                      <a:gd name="connsiteY209" fmla="*/ 253099 h 838042"/>
                      <a:gd name="connsiteX210" fmla="*/ 414362 w 1037297"/>
                      <a:gd name="connsiteY210" fmla="*/ 256909 h 838042"/>
                      <a:gd name="connsiteX211" fmla="*/ 423887 w 1037297"/>
                      <a:gd name="connsiteY21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1077 w 1037297"/>
                      <a:gd name="connsiteY114" fmla="*/ 601714 h 838042"/>
                      <a:gd name="connsiteX115" fmla="*/ 785837 w 1037297"/>
                      <a:gd name="connsiteY115" fmla="*/ 576949 h 838042"/>
                      <a:gd name="connsiteX116" fmla="*/ 776312 w 1037297"/>
                      <a:gd name="connsiteY116" fmla="*/ 571234 h 838042"/>
                      <a:gd name="connsiteX117" fmla="*/ 650582 w 1037297"/>
                      <a:gd name="connsiteY117" fmla="*/ 479794 h 838042"/>
                      <a:gd name="connsiteX118" fmla="*/ 646772 w 1037297"/>
                      <a:gd name="connsiteY118" fmla="*/ 462649 h 838042"/>
                      <a:gd name="connsiteX119" fmla="*/ 648677 w 1037297"/>
                      <a:gd name="connsiteY119" fmla="*/ 455029 h 838042"/>
                      <a:gd name="connsiteX120" fmla="*/ 652487 w 1037297"/>
                      <a:gd name="connsiteY120" fmla="*/ 437884 h 838042"/>
                      <a:gd name="connsiteX121" fmla="*/ 656297 w 1037297"/>
                      <a:gd name="connsiteY121" fmla="*/ 432169 h 838042"/>
                      <a:gd name="connsiteX122" fmla="*/ 658202 w 1037297"/>
                      <a:gd name="connsiteY122" fmla="*/ 426454 h 838042"/>
                      <a:gd name="connsiteX123" fmla="*/ 663917 w 1037297"/>
                      <a:gd name="connsiteY123" fmla="*/ 424549 h 838042"/>
                      <a:gd name="connsiteX124" fmla="*/ 673442 w 1037297"/>
                      <a:gd name="connsiteY124" fmla="*/ 413119 h 838042"/>
                      <a:gd name="connsiteX125" fmla="*/ 726782 w 1037297"/>
                      <a:gd name="connsiteY125" fmla="*/ 405499 h 838042"/>
                      <a:gd name="connsiteX126" fmla="*/ 844892 w 1037297"/>
                      <a:gd name="connsiteY126" fmla="*/ 407404 h 838042"/>
                      <a:gd name="connsiteX127" fmla="*/ 873467 w 1037297"/>
                      <a:gd name="connsiteY127" fmla="*/ 409309 h 838042"/>
                      <a:gd name="connsiteX128" fmla="*/ 902042 w 1037297"/>
                      <a:gd name="connsiteY128" fmla="*/ 415024 h 838042"/>
                      <a:gd name="connsiteX129" fmla="*/ 924902 w 1037297"/>
                      <a:gd name="connsiteY129" fmla="*/ 418834 h 838042"/>
                      <a:gd name="connsiteX130" fmla="*/ 953477 w 1037297"/>
                      <a:gd name="connsiteY130" fmla="*/ 424549 h 838042"/>
                      <a:gd name="connsiteX131" fmla="*/ 959192 w 1037297"/>
                      <a:gd name="connsiteY131" fmla="*/ 424549 h 838042"/>
                      <a:gd name="connsiteX132" fmla="*/ 1004912 w 1037297"/>
                      <a:gd name="connsiteY132" fmla="*/ 422644 h 838042"/>
                      <a:gd name="connsiteX133" fmla="*/ 1033487 w 1037297"/>
                      <a:gd name="connsiteY133" fmla="*/ 415024 h 838042"/>
                      <a:gd name="connsiteX134" fmla="*/ 1037297 w 1037297"/>
                      <a:gd name="connsiteY134" fmla="*/ 409309 h 838042"/>
                      <a:gd name="connsiteX135" fmla="*/ 1035392 w 1037297"/>
                      <a:gd name="connsiteY135" fmla="*/ 390259 h 838042"/>
                      <a:gd name="connsiteX136" fmla="*/ 1029677 w 1037297"/>
                      <a:gd name="connsiteY136" fmla="*/ 386449 h 838042"/>
                      <a:gd name="connsiteX137" fmla="*/ 1014437 w 1037297"/>
                      <a:gd name="connsiteY137" fmla="*/ 384544 h 838042"/>
                      <a:gd name="connsiteX138" fmla="*/ 1008722 w 1037297"/>
                      <a:gd name="connsiteY138" fmla="*/ 382639 h 838042"/>
                      <a:gd name="connsiteX139" fmla="*/ 1001102 w 1037297"/>
                      <a:gd name="connsiteY139" fmla="*/ 380734 h 838042"/>
                      <a:gd name="connsiteX140" fmla="*/ 989672 w 1037297"/>
                      <a:gd name="connsiteY140" fmla="*/ 373114 h 838042"/>
                      <a:gd name="connsiteX141" fmla="*/ 978242 w 1037297"/>
                      <a:gd name="connsiteY141" fmla="*/ 369304 h 838042"/>
                      <a:gd name="connsiteX142" fmla="*/ 972527 w 1037297"/>
                      <a:gd name="connsiteY142" fmla="*/ 367399 h 838042"/>
                      <a:gd name="connsiteX143" fmla="*/ 964907 w 1037297"/>
                      <a:gd name="connsiteY143" fmla="*/ 365494 h 838042"/>
                      <a:gd name="connsiteX144" fmla="*/ 959192 w 1037297"/>
                      <a:gd name="connsiteY144" fmla="*/ 363589 h 838042"/>
                      <a:gd name="connsiteX145" fmla="*/ 938237 w 1037297"/>
                      <a:gd name="connsiteY145" fmla="*/ 357874 h 838042"/>
                      <a:gd name="connsiteX146" fmla="*/ 932522 w 1037297"/>
                      <a:gd name="connsiteY146" fmla="*/ 355969 h 838042"/>
                      <a:gd name="connsiteX147" fmla="*/ 827747 w 1037297"/>
                      <a:gd name="connsiteY147" fmla="*/ 357874 h 838042"/>
                      <a:gd name="connsiteX148" fmla="*/ 822032 w 1037297"/>
                      <a:gd name="connsiteY148" fmla="*/ 359779 h 838042"/>
                      <a:gd name="connsiteX149" fmla="*/ 732497 w 1037297"/>
                      <a:gd name="connsiteY149" fmla="*/ 361684 h 838042"/>
                      <a:gd name="connsiteX150" fmla="*/ 719162 w 1037297"/>
                      <a:gd name="connsiteY150" fmla="*/ 365494 h 838042"/>
                      <a:gd name="connsiteX151" fmla="*/ 698207 w 1037297"/>
                      <a:gd name="connsiteY151" fmla="*/ 367399 h 838042"/>
                      <a:gd name="connsiteX152" fmla="*/ 671537 w 1037297"/>
                      <a:gd name="connsiteY152" fmla="*/ 369304 h 838042"/>
                      <a:gd name="connsiteX153" fmla="*/ 671537 w 1037297"/>
                      <a:gd name="connsiteY153" fmla="*/ 369304 h 838042"/>
                      <a:gd name="connsiteX154" fmla="*/ 648677 w 1037297"/>
                      <a:gd name="connsiteY154" fmla="*/ 373114 h 838042"/>
                      <a:gd name="connsiteX155" fmla="*/ 644867 w 1037297"/>
                      <a:gd name="connsiteY155" fmla="*/ 361684 h 838042"/>
                      <a:gd name="connsiteX156" fmla="*/ 642962 w 1037297"/>
                      <a:gd name="connsiteY156" fmla="*/ 355969 h 838042"/>
                      <a:gd name="connsiteX157" fmla="*/ 644867 w 1037297"/>
                      <a:gd name="connsiteY157" fmla="*/ 338824 h 838042"/>
                      <a:gd name="connsiteX158" fmla="*/ 646772 w 1037297"/>
                      <a:gd name="connsiteY158" fmla="*/ 333109 h 838042"/>
                      <a:gd name="connsiteX159" fmla="*/ 663917 w 1037297"/>
                      <a:gd name="connsiteY159" fmla="*/ 323584 h 838042"/>
                      <a:gd name="connsiteX160" fmla="*/ 675347 w 1037297"/>
                      <a:gd name="connsiteY160" fmla="*/ 315964 h 838042"/>
                      <a:gd name="connsiteX161" fmla="*/ 677252 w 1037297"/>
                      <a:gd name="connsiteY161" fmla="*/ 310249 h 838042"/>
                      <a:gd name="connsiteX162" fmla="*/ 682967 w 1037297"/>
                      <a:gd name="connsiteY162" fmla="*/ 308344 h 838042"/>
                      <a:gd name="connsiteX163" fmla="*/ 688682 w 1037297"/>
                      <a:gd name="connsiteY163" fmla="*/ 304534 h 838042"/>
                      <a:gd name="connsiteX164" fmla="*/ 698207 w 1037297"/>
                      <a:gd name="connsiteY164" fmla="*/ 295009 h 838042"/>
                      <a:gd name="connsiteX165" fmla="*/ 707732 w 1037297"/>
                      <a:gd name="connsiteY165" fmla="*/ 283579 h 838042"/>
                      <a:gd name="connsiteX166" fmla="*/ 719162 w 1037297"/>
                      <a:gd name="connsiteY166" fmla="*/ 275959 h 838042"/>
                      <a:gd name="connsiteX167" fmla="*/ 734402 w 1037297"/>
                      <a:gd name="connsiteY167" fmla="*/ 262624 h 838042"/>
                      <a:gd name="connsiteX168" fmla="*/ 743927 w 1037297"/>
                      <a:gd name="connsiteY168" fmla="*/ 251194 h 838042"/>
                      <a:gd name="connsiteX169" fmla="*/ 755357 w 1037297"/>
                      <a:gd name="connsiteY169" fmla="*/ 241669 h 838042"/>
                      <a:gd name="connsiteX170" fmla="*/ 761072 w 1037297"/>
                      <a:gd name="connsiteY170" fmla="*/ 230239 h 838042"/>
                      <a:gd name="connsiteX171" fmla="*/ 762977 w 1037297"/>
                      <a:gd name="connsiteY171" fmla="*/ 224524 h 838042"/>
                      <a:gd name="connsiteX172" fmla="*/ 768692 w 1037297"/>
                      <a:gd name="connsiteY172" fmla="*/ 213094 h 838042"/>
                      <a:gd name="connsiteX173" fmla="*/ 766787 w 1037297"/>
                      <a:gd name="connsiteY173" fmla="*/ 197854 h 838042"/>
                      <a:gd name="connsiteX174" fmla="*/ 761072 w 1037297"/>
                      <a:gd name="connsiteY174" fmla="*/ 195949 h 838042"/>
                      <a:gd name="connsiteX175" fmla="*/ 740117 w 1037297"/>
                      <a:gd name="connsiteY175" fmla="*/ 197854 h 838042"/>
                      <a:gd name="connsiteX176" fmla="*/ 734402 w 1037297"/>
                      <a:gd name="connsiteY176" fmla="*/ 201664 h 838042"/>
                      <a:gd name="connsiteX177" fmla="*/ 722972 w 1037297"/>
                      <a:gd name="connsiteY177" fmla="*/ 205474 h 838042"/>
                      <a:gd name="connsiteX178" fmla="*/ 719162 w 1037297"/>
                      <a:gd name="connsiteY178" fmla="*/ 211189 h 838042"/>
                      <a:gd name="connsiteX179" fmla="*/ 713447 w 1037297"/>
                      <a:gd name="connsiteY179" fmla="*/ 213094 h 838042"/>
                      <a:gd name="connsiteX180" fmla="*/ 707732 w 1037297"/>
                      <a:gd name="connsiteY180" fmla="*/ 216904 h 838042"/>
                      <a:gd name="connsiteX181" fmla="*/ 702017 w 1037297"/>
                      <a:gd name="connsiteY181" fmla="*/ 222619 h 838042"/>
                      <a:gd name="connsiteX182" fmla="*/ 694397 w 1037297"/>
                      <a:gd name="connsiteY182" fmla="*/ 226429 h 838042"/>
                      <a:gd name="connsiteX183" fmla="*/ 652487 w 1037297"/>
                      <a:gd name="connsiteY183" fmla="*/ 255004 h 838042"/>
                      <a:gd name="connsiteX184" fmla="*/ 639152 w 1037297"/>
                      <a:gd name="connsiteY184" fmla="*/ 266434 h 838042"/>
                      <a:gd name="connsiteX185" fmla="*/ 629627 w 1037297"/>
                      <a:gd name="connsiteY185" fmla="*/ 283579 h 838042"/>
                      <a:gd name="connsiteX186" fmla="*/ 604862 w 1037297"/>
                      <a:gd name="connsiteY186" fmla="*/ 289294 h 838042"/>
                      <a:gd name="connsiteX187" fmla="*/ 591527 w 1037297"/>
                      <a:gd name="connsiteY187" fmla="*/ 293104 h 838042"/>
                      <a:gd name="connsiteX188" fmla="*/ 576287 w 1037297"/>
                      <a:gd name="connsiteY188" fmla="*/ 291199 h 838042"/>
                      <a:gd name="connsiteX189" fmla="*/ 564857 w 1037297"/>
                      <a:gd name="connsiteY189" fmla="*/ 287389 h 838042"/>
                      <a:gd name="connsiteX190" fmla="*/ 553427 w 1037297"/>
                      <a:gd name="connsiteY190" fmla="*/ 283579 h 838042"/>
                      <a:gd name="connsiteX191" fmla="*/ 541997 w 1037297"/>
                      <a:gd name="connsiteY191" fmla="*/ 279769 h 838042"/>
                      <a:gd name="connsiteX192" fmla="*/ 536282 w 1037297"/>
                      <a:gd name="connsiteY192" fmla="*/ 277864 h 838042"/>
                      <a:gd name="connsiteX193" fmla="*/ 530567 w 1037297"/>
                      <a:gd name="connsiteY193" fmla="*/ 274054 h 838042"/>
                      <a:gd name="connsiteX194" fmla="*/ 519137 w 1037297"/>
                      <a:gd name="connsiteY194" fmla="*/ 268339 h 838042"/>
                      <a:gd name="connsiteX195" fmla="*/ 511517 w 1037297"/>
                      <a:gd name="connsiteY195" fmla="*/ 256909 h 838042"/>
                      <a:gd name="connsiteX196" fmla="*/ 507707 w 1037297"/>
                      <a:gd name="connsiteY196" fmla="*/ 235954 h 838042"/>
                      <a:gd name="connsiteX197" fmla="*/ 509612 w 1037297"/>
                      <a:gd name="connsiteY197" fmla="*/ 171184 h 838042"/>
                      <a:gd name="connsiteX198" fmla="*/ 508314 w 1037297"/>
                      <a:gd name="connsiteY198" fmla="*/ 73485 h 838042"/>
                      <a:gd name="connsiteX199" fmla="*/ 454116 w 1037297"/>
                      <a:gd name="connsiteY199" fmla="*/ 11248 h 838042"/>
                      <a:gd name="connsiteX200" fmla="*/ 435401 w 1037297"/>
                      <a:gd name="connsiteY200" fmla="*/ 68523 h 838042"/>
                      <a:gd name="connsiteX201" fmla="*/ 427697 w 1037297"/>
                      <a:gd name="connsiteY201" fmla="*/ 137103 h 838042"/>
                      <a:gd name="connsiteX202" fmla="*/ 420077 w 1037297"/>
                      <a:gd name="connsiteY202" fmla="*/ 169279 h 838042"/>
                      <a:gd name="connsiteX203" fmla="*/ 416267 w 1037297"/>
                      <a:gd name="connsiteY203" fmla="*/ 186424 h 838042"/>
                      <a:gd name="connsiteX204" fmla="*/ 420077 w 1037297"/>
                      <a:gd name="connsiteY204" fmla="*/ 207379 h 838042"/>
                      <a:gd name="connsiteX205" fmla="*/ 423887 w 1037297"/>
                      <a:gd name="connsiteY205" fmla="*/ 213094 h 838042"/>
                      <a:gd name="connsiteX206" fmla="*/ 427697 w 1037297"/>
                      <a:gd name="connsiteY206" fmla="*/ 224524 h 838042"/>
                      <a:gd name="connsiteX207" fmla="*/ 425792 w 1037297"/>
                      <a:gd name="connsiteY207" fmla="*/ 251194 h 838042"/>
                      <a:gd name="connsiteX208" fmla="*/ 420077 w 1037297"/>
                      <a:gd name="connsiteY208" fmla="*/ 253099 h 838042"/>
                      <a:gd name="connsiteX209" fmla="*/ 414362 w 1037297"/>
                      <a:gd name="connsiteY209" fmla="*/ 256909 h 838042"/>
                      <a:gd name="connsiteX210" fmla="*/ 423887 w 1037297"/>
                      <a:gd name="connsiteY21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1077 w 1037297"/>
                      <a:gd name="connsiteY114" fmla="*/ 601714 h 838042"/>
                      <a:gd name="connsiteX115" fmla="*/ 785837 w 1037297"/>
                      <a:gd name="connsiteY115" fmla="*/ 576949 h 838042"/>
                      <a:gd name="connsiteX116" fmla="*/ 650582 w 1037297"/>
                      <a:gd name="connsiteY116" fmla="*/ 479794 h 838042"/>
                      <a:gd name="connsiteX117" fmla="*/ 646772 w 1037297"/>
                      <a:gd name="connsiteY117" fmla="*/ 462649 h 838042"/>
                      <a:gd name="connsiteX118" fmla="*/ 648677 w 1037297"/>
                      <a:gd name="connsiteY118" fmla="*/ 455029 h 838042"/>
                      <a:gd name="connsiteX119" fmla="*/ 652487 w 1037297"/>
                      <a:gd name="connsiteY119" fmla="*/ 437884 h 838042"/>
                      <a:gd name="connsiteX120" fmla="*/ 656297 w 1037297"/>
                      <a:gd name="connsiteY120" fmla="*/ 432169 h 838042"/>
                      <a:gd name="connsiteX121" fmla="*/ 658202 w 1037297"/>
                      <a:gd name="connsiteY121" fmla="*/ 426454 h 838042"/>
                      <a:gd name="connsiteX122" fmla="*/ 663917 w 1037297"/>
                      <a:gd name="connsiteY122" fmla="*/ 424549 h 838042"/>
                      <a:gd name="connsiteX123" fmla="*/ 673442 w 1037297"/>
                      <a:gd name="connsiteY123" fmla="*/ 413119 h 838042"/>
                      <a:gd name="connsiteX124" fmla="*/ 726782 w 1037297"/>
                      <a:gd name="connsiteY124" fmla="*/ 405499 h 838042"/>
                      <a:gd name="connsiteX125" fmla="*/ 844892 w 1037297"/>
                      <a:gd name="connsiteY125" fmla="*/ 407404 h 838042"/>
                      <a:gd name="connsiteX126" fmla="*/ 873467 w 1037297"/>
                      <a:gd name="connsiteY126" fmla="*/ 409309 h 838042"/>
                      <a:gd name="connsiteX127" fmla="*/ 902042 w 1037297"/>
                      <a:gd name="connsiteY127" fmla="*/ 415024 h 838042"/>
                      <a:gd name="connsiteX128" fmla="*/ 924902 w 1037297"/>
                      <a:gd name="connsiteY128" fmla="*/ 418834 h 838042"/>
                      <a:gd name="connsiteX129" fmla="*/ 953477 w 1037297"/>
                      <a:gd name="connsiteY129" fmla="*/ 424549 h 838042"/>
                      <a:gd name="connsiteX130" fmla="*/ 959192 w 1037297"/>
                      <a:gd name="connsiteY130" fmla="*/ 424549 h 838042"/>
                      <a:gd name="connsiteX131" fmla="*/ 1004912 w 1037297"/>
                      <a:gd name="connsiteY131" fmla="*/ 422644 h 838042"/>
                      <a:gd name="connsiteX132" fmla="*/ 1033487 w 1037297"/>
                      <a:gd name="connsiteY132" fmla="*/ 415024 h 838042"/>
                      <a:gd name="connsiteX133" fmla="*/ 1037297 w 1037297"/>
                      <a:gd name="connsiteY133" fmla="*/ 409309 h 838042"/>
                      <a:gd name="connsiteX134" fmla="*/ 1035392 w 1037297"/>
                      <a:gd name="connsiteY134" fmla="*/ 390259 h 838042"/>
                      <a:gd name="connsiteX135" fmla="*/ 1029677 w 1037297"/>
                      <a:gd name="connsiteY135" fmla="*/ 386449 h 838042"/>
                      <a:gd name="connsiteX136" fmla="*/ 1014437 w 1037297"/>
                      <a:gd name="connsiteY136" fmla="*/ 384544 h 838042"/>
                      <a:gd name="connsiteX137" fmla="*/ 1008722 w 1037297"/>
                      <a:gd name="connsiteY137" fmla="*/ 382639 h 838042"/>
                      <a:gd name="connsiteX138" fmla="*/ 1001102 w 1037297"/>
                      <a:gd name="connsiteY138" fmla="*/ 380734 h 838042"/>
                      <a:gd name="connsiteX139" fmla="*/ 989672 w 1037297"/>
                      <a:gd name="connsiteY139" fmla="*/ 373114 h 838042"/>
                      <a:gd name="connsiteX140" fmla="*/ 978242 w 1037297"/>
                      <a:gd name="connsiteY140" fmla="*/ 369304 h 838042"/>
                      <a:gd name="connsiteX141" fmla="*/ 972527 w 1037297"/>
                      <a:gd name="connsiteY141" fmla="*/ 367399 h 838042"/>
                      <a:gd name="connsiteX142" fmla="*/ 964907 w 1037297"/>
                      <a:gd name="connsiteY142" fmla="*/ 365494 h 838042"/>
                      <a:gd name="connsiteX143" fmla="*/ 959192 w 1037297"/>
                      <a:gd name="connsiteY143" fmla="*/ 363589 h 838042"/>
                      <a:gd name="connsiteX144" fmla="*/ 938237 w 1037297"/>
                      <a:gd name="connsiteY144" fmla="*/ 357874 h 838042"/>
                      <a:gd name="connsiteX145" fmla="*/ 932522 w 1037297"/>
                      <a:gd name="connsiteY145" fmla="*/ 355969 h 838042"/>
                      <a:gd name="connsiteX146" fmla="*/ 827747 w 1037297"/>
                      <a:gd name="connsiteY146" fmla="*/ 357874 h 838042"/>
                      <a:gd name="connsiteX147" fmla="*/ 822032 w 1037297"/>
                      <a:gd name="connsiteY147" fmla="*/ 359779 h 838042"/>
                      <a:gd name="connsiteX148" fmla="*/ 732497 w 1037297"/>
                      <a:gd name="connsiteY148" fmla="*/ 361684 h 838042"/>
                      <a:gd name="connsiteX149" fmla="*/ 719162 w 1037297"/>
                      <a:gd name="connsiteY149" fmla="*/ 365494 h 838042"/>
                      <a:gd name="connsiteX150" fmla="*/ 698207 w 1037297"/>
                      <a:gd name="connsiteY150" fmla="*/ 367399 h 838042"/>
                      <a:gd name="connsiteX151" fmla="*/ 671537 w 1037297"/>
                      <a:gd name="connsiteY151" fmla="*/ 369304 h 838042"/>
                      <a:gd name="connsiteX152" fmla="*/ 671537 w 1037297"/>
                      <a:gd name="connsiteY152" fmla="*/ 369304 h 838042"/>
                      <a:gd name="connsiteX153" fmla="*/ 648677 w 1037297"/>
                      <a:gd name="connsiteY153" fmla="*/ 373114 h 838042"/>
                      <a:gd name="connsiteX154" fmla="*/ 644867 w 1037297"/>
                      <a:gd name="connsiteY154" fmla="*/ 361684 h 838042"/>
                      <a:gd name="connsiteX155" fmla="*/ 642962 w 1037297"/>
                      <a:gd name="connsiteY155" fmla="*/ 355969 h 838042"/>
                      <a:gd name="connsiteX156" fmla="*/ 644867 w 1037297"/>
                      <a:gd name="connsiteY156" fmla="*/ 338824 h 838042"/>
                      <a:gd name="connsiteX157" fmla="*/ 646772 w 1037297"/>
                      <a:gd name="connsiteY157" fmla="*/ 333109 h 838042"/>
                      <a:gd name="connsiteX158" fmla="*/ 663917 w 1037297"/>
                      <a:gd name="connsiteY158" fmla="*/ 323584 h 838042"/>
                      <a:gd name="connsiteX159" fmla="*/ 675347 w 1037297"/>
                      <a:gd name="connsiteY159" fmla="*/ 315964 h 838042"/>
                      <a:gd name="connsiteX160" fmla="*/ 677252 w 1037297"/>
                      <a:gd name="connsiteY160" fmla="*/ 310249 h 838042"/>
                      <a:gd name="connsiteX161" fmla="*/ 682967 w 1037297"/>
                      <a:gd name="connsiteY161" fmla="*/ 308344 h 838042"/>
                      <a:gd name="connsiteX162" fmla="*/ 688682 w 1037297"/>
                      <a:gd name="connsiteY162" fmla="*/ 304534 h 838042"/>
                      <a:gd name="connsiteX163" fmla="*/ 698207 w 1037297"/>
                      <a:gd name="connsiteY163" fmla="*/ 295009 h 838042"/>
                      <a:gd name="connsiteX164" fmla="*/ 707732 w 1037297"/>
                      <a:gd name="connsiteY164" fmla="*/ 283579 h 838042"/>
                      <a:gd name="connsiteX165" fmla="*/ 719162 w 1037297"/>
                      <a:gd name="connsiteY165" fmla="*/ 275959 h 838042"/>
                      <a:gd name="connsiteX166" fmla="*/ 734402 w 1037297"/>
                      <a:gd name="connsiteY166" fmla="*/ 262624 h 838042"/>
                      <a:gd name="connsiteX167" fmla="*/ 743927 w 1037297"/>
                      <a:gd name="connsiteY167" fmla="*/ 251194 h 838042"/>
                      <a:gd name="connsiteX168" fmla="*/ 755357 w 1037297"/>
                      <a:gd name="connsiteY168" fmla="*/ 241669 h 838042"/>
                      <a:gd name="connsiteX169" fmla="*/ 761072 w 1037297"/>
                      <a:gd name="connsiteY169" fmla="*/ 230239 h 838042"/>
                      <a:gd name="connsiteX170" fmla="*/ 762977 w 1037297"/>
                      <a:gd name="connsiteY170" fmla="*/ 224524 h 838042"/>
                      <a:gd name="connsiteX171" fmla="*/ 768692 w 1037297"/>
                      <a:gd name="connsiteY171" fmla="*/ 213094 h 838042"/>
                      <a:gd name="connsiteX172" fmla="*/ 766787 w 1037297"/>
                      <a:gd name="connsiteY172" fmla="*/ 197854 h 838042"/>
                      <a:gd name="connsiteX173" fmla="*/ 761072 w 1037297"/>
                      <a:gd name="connsiteY173" fmla="*/ 195949 h 838042"/>
                      <a:gd name="connsiteX174" fmla="*/ 740117 w 1037297"/>
                      <a:gd name="connsiteY174" fmla="*/ 197854 h 838042"/>
                      <a:gd name="connsiteX175" fmla="*/ 734402 w 1037297"/>
                      <a:gd name="connsiteY175" fmla="*/ 201664 h 838042"/>
                      <a:gd name="connsiteX176" fmla="*/ 722972 w 1037297"/>
                      <a:gd name="connsiteY176" fmla="*/ 205474 h 838042"/>
                      <a:gd name="connsiteX177" fmla="*/ 719162 w 1037297"/>
                      <a:gd name="connsiteY177" fmla="*/ 211189 h 838042"/>
                      <a:gd name="connsiteX178" fmla="*/ 713447 w 1037297"/>
                      <a:gd name="connsiteY178" fmla="*/ 213094 h 838042"/>
                      <a:gd name="connsiteX179" fmla="*/ 707732 w 1037297"/>
                      <a:gd name="connsiteY179" fmla="*/ 216904 h 838042"/>
                      <a:gd name="connsiteX180" fmla="*/ 702017 w 1037297"/>
                      <a:gd name="connsiteY180" fmla="*/ 222619 h 838042"/>
                      <a:gd name="connsiteX181" fmla="*/ 694397 w 1037297"/>
                      <a:gd name="connsiteY181" fmla="*/ 226429 h 838042"/>
                      <a:gd name="connsiteX182" fmla="*/ 652487 w 1037297"/>
                      <a:gd name="connsiteY182" fmla="*/ 255004 h 838042"/>
                      <a:gd name="connsiteX183" fmla="*/ 639152 w 1037297"/>
                      <a:gd name="connsiteY183" fmla="*/ 266434 h 838042"/>
                      <a:gd name="connsiteX184" fmla="*/ 629627 w 1037297"/>
                      <a:gd name="connsiteY184" fmla="*/ 283579 h 838042"/>
                      <a:gd name="connsiteX185" fmla="*/ 604862 w 1037297"/>
                      <a:gd name="connsiteY185" fmla="*/ 289294 h 838042"/>
                      <a:gd name="connsiteX186" fmla="*/ 591527 w 1037297"/>
                      <a:gd name="connsiteY186" fmla="*/ 293104 h 838042"/>
                      <a:gd name="connsiteX187" fmla="*/ 576287 w 1037297"/>
                      <a:gd name="connsiteY187" fmla="*/ 291199 h 838042"/>
                      <a:gd name="connsiteX188" fmla="*/ 564857 w 1037297"/>
                      <a:gd name="connsiteY188" fmla="*/ 287389 h 838042"/>
                      <a:gd name="connsiteX189" fmla="*/ 553427 w 1037297"/>
                      <a:gd name="connsiteY189" fmla="*/ 283579 h 838042"/>
                      <a:gd name="connsiteX190" fmla="*/ 541997 w 1037297"/>
                      <a:gd name="connsiteY190" fmla="*/ 279769 h 838042"/>
                      <a:gd name="connsiteX191" fmla="*/ 536282 w 1037297"/>
                      <a:gd name="connsiteY191" fmla="*/ 277864 h 838042"/>
                      <a:gd name="connsiteX192" fmla="*/ 530567 w 1037297"/>
                      <a:gd name="connsiteY192" fmla="*/ 274054 h 838042"/>
                      <a:gd name="connsiteX193" fmla="*/ 519137 w 1037297"/>
                      <a:gd name="connsiteY193" fmla="*/ 268339 h 838042"/>
                      <a:gd name="connsiteX194" fmla="*/ 511517 w 1037297"/>
                      <a:gd name="connsiteY194" fmla="*/ 256909 h 838042"/>
                      <a:gd name="connsiteX195" fmla="*/ 507707 w 1037297"/>
                      <a:gd name="connsiteY195" fmla="*/ 235954 h 838042"/>
                      <a:gd name="connsiteX196" fmla="*/ 509612 w 1037297"/>
                      <a:gd name="connsiteY196" fmla="*/ 171184 h 838042"/>
                      <a:gd name="connsiteX197" fmla="*/ 508314 w 1037297"/>
                      <a:gd name="connsiteY197" fmla="*/ 73485 h 838042"/>
                      <a:gd name="connsiteX198" fmla="*/ 454116 w 1037297"/>
                      <a:gd name="connsiteY198" fmla="*/ 11248 h 838042"/>
                      <a:gd name="connsiteX199" fmla="*/ 435401 w 1037297"/>
                      <a:gd name="connsiteY199" fmla="*/ 68523 h 838042"/>
                      <a:gd name="connsiteX200" fmla="*/ 427697 w 1037297"/>
                      <a:gd name="connsiteY200" fmla="*/ 137103 h 838042"/>
                      <a:gd name="connsiteX201" fmla="*/ 420077 w 1037297"/>
                      <a:gd name="connsiteY201" fmla="*/ 169279 h 838042"/>
                      <a:gd name="connsiteX202" fmla="*/ 416267 w 1037297"/>
                      <a:gd name="connsiteY202" fmla="*/ 186424 h 838042"/>
                      <a:gd name="connsiteX203" fmla="*/ 420077 w 1037297"/>
                      <a:gd name="connsiteY203" fmla="*/ 207379 h 838042"/>
                      <a:gd name="connsiteX204" fmla="*/ 423887 w 1037297"/>
                      <a:gd name="connsiteY204" fmla="*/ 213094 h 838042"/>
                      <a:gd name="connsiteX205" fmla="*/ 427697 w 1037297"/>
                      <a:gd name="connsiteY205" fmla="*/ 224524 h 838042"/>
                      <a:gd name="connsiteX206" fmla="*/ 425792 w 1037297"/>
                      <a:gd name="connsiteY206" fmla="*/ 251194 h 838042"/>
                      <a:gd name="connsiteX207" fmla="*/ 420077 w 1037297"/>
                      <a:gd name="connsiteY207" fmla="*/ 253099 h 838042"/>
                      <a:gd name="connsiteX208" fmla="*/ 414362 w 1037297"/>
                      <a:gd name="connsiteY208" fmla="*/ 256909 h 838042"/>
                      <a:gd name="connsiteX209" fmla="*/ 423887 w 1037297"/>
                      <a:gd name="connsiteY209"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15924 w 1037297"/>
                      <a:gd name="connsiteY109" fmla="*/ 609158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15068 w 1037297"/>
                      <a:gd name="connsiteY108" fmla="*/ 549092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85837 w 1037297"/>
                      <a:gd name="connsiteY113" fmla="*/ 576949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85837 w 1037297"/>
                      <a:gd name="connsiteY113" fmla="*/ 576949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6297 w 1037297"/>
                      <a:gd name="connsiteY117" fmla="*/ 432169 h 838042"/>
                      <a:gd name="connsiteX118" fmla="*/ 658202 w 1037297"/>
                      <a:gd name="connsiteY118" fmla="*/ 426454 h 838042"/>
                      <a:gd name="connsiteX119" fmla="*/ 663917 w 1037297"/>
                      <a:gd name="connsiteY119" fmla="*/ 424549 h 838042"/>
                      <a:gd name="connsiteX120" fmla="*/ 673442 w 1037297"/>
                      <a:gd name="connsiteY120" fmla="*/ 413119 h 838042"/>
                      <a:gd name="connsiteX121" fmla="*/ 726782 w 1037297"/>
                      <a:gd name="connsiteY121" fmla="*/ 405499 h 838042"/>
                      <a:gd name="connsiteX122" fmla="*/ 844892 w 1037297"/>
                      <a:gd name="connsiteY122" fmla="*/ 407404 h 838042"/>
                      <a:gd name="connsiteX123" fmla="*/ 873467 w 1037297"/>
                      <a:gd name="connsiteY123" fmla="*/ 409309 h 838042"/>
                      <a:gd name="connsiteX124" fmla="*/ 902042 w 1037297"/>
                      <a:gd name="connsiteY124" fmla="*/ 415024 h 838042"/>
                      <a:gd name="connsiteX125" fmla="*/ 924902 w 1037297"/>
                      <a:gd name="connsiteY125" fmla="*/ 418834 h 838042"/>
                      <a:gd name="connsiteX126" fmla="*/ 953477 w 1037297"/>
                      <a:gd name="connsiteY126" fmla="*/ 424549 h 838042"/>
                      <a:gd name="connsiteX127" fmla="*/ 959192 w 1037297"/>
                      <a:gd name="connsiteY127" fmla="*/ 424549 h 838042"/>
                      <a:gd name="connsiteX128" fmla="*/ 1004912 w 1037297"/>
                      <a:gd name="connsiteY128" fmla="*/ 422644 h 838042"/>
                      <a:gd name="connsiteX129" fmla="*/ 1033487 w 1037297"/>
                      <a:gd name="connsiteY129" fmla="*/ 415024 h 838042"/>
                      <a:gd name="connsiteX130" fmla="*/ 1037297 w 1037297"/>
                      <a:gd name="connsiteY130" fmla="*/ 409309 h 838042"/>
                      <a:gd name="connsiteX131" fmla="*/ 1035392 w 1037297"/>
                      <a:gd name="connsiteY131" fmla="*/ 390259 h 838042"/>
                      <a:gd name="connsiteX132" fmla="*/ 1029677 w 1037297"/>
                      <a:gd name="connsiteY132" fmla="*/ 386449 h 838042"/>
                      <a:gd name="connsiteX133" fmla="*/ 1014437 w 1037297"/>
                      <a:gd name="connsiteY133" fmla="*/ 384544 h 838042"/>
                      <a:gd name="connsiteX134" fmla="*/ 1008722 w 1037297"/>
                      <a:gd name="connsiteY134" fmla="*/ 382639 h 838042"/>
                      <a:gd name="connsiteX135" fmla="*/ 1001102 w 1037297"/>
                      <a:gd name="connsiteY135" fmla="*/ 380734 h 838042"/>
                      <a:gd name="connsiteX136" fmla="*/ 989672 w 1037297"/>
                      <a:gd name="connsiteY136" fmla="*/ 373114 h 838042"/>
                      <a:gd name="connsiteX137" fmla="*/ 978242 w 1037297"/>
                      <a:gd name="connsiteY137" fmla="*/ 369304 h 838042"/>
                      <a:gd name="connsiteX138" fmla="*/ 972527 w 1037297"/>
                      <a:gd name="connsiteY138" fmla="*/ 367399 h 838042"/>
                      <a:gd name="connsiteX139" fmla="*/ 964907 w 1037297"/>
                      <a:gd name="connsiteY139" fmla="*/ 365494 h 838042"/>
                      <a:gd name="connsiteX140" fmla="*/ 959192 w 1037297"/>
                      <a:gd name="connsiteY140" fmla="*/ 363589 h 838042"/>
                      <a:gd name="connsiteX141" fmla="*/ 938237 w 1037297"/>
                      <a:gd name="connsiteY141" fmla="*/ 357874 h 838042"/>
                      <a:gd name="connsiteX142" fmla="*/ 932522 w 1037297"/>
                      <a:gd name="connsiteY142" fmla="*/ 355969 h 838042"/>
                      <a:gd name="connsiteX143" fmla="*/ 827747 w 1037297"/>
                      <a:gd name="connsiteY143" fmla="*/ 357874 h 838042"/>
                      <a:gd name="connsiteX144" fmla="*/ 822032 w 1037297"/>
                      <a:gd name="connsiteY144" fmla="*/ 359779 h 838042"/>
                      <a:gd name="connsiteX145" fmla="*/ 732497 w 1037297"/>
                      <a:gd name="connsiteY145" fmla="*/ 361684 h 838042"/>
                      <a:gd name="connsiteX146" fmla="*/ 719162 w 1037297"/>
                      <a:gd name="connsiteY146" fmla="*/ 365494 h 838042"/>
                      <a:gd name="connsiteX147" fmla="*/ 698207 w 1037297"/>
                      <a:gd name="connsiteY147" fmla="*/ 367399 h 838042"/>
                      <a:gd name="connsiteX148" fmla="*/ 671537 w 1037297"/>
                      <a:gd name="connsiteY148" fmla="*/ 369304 h 838042"/>
                      <a:gd name="connsiteX149" fmla="*/ 671537 w 1037297"/>
                      <a:gd name="connsiteY149" fmla="*/ 369304 h 838042"/>
                      <a:gd name="connsiteX150" fmla="*/ 648677 w 1037297"/>
                      <a:gd name="connsiteY150" fmla="*/ 373114 h 838042"/>
                      <a:gd name="connsiteX151" fmla="*/ 644867 w 1037297"/>
                      <a:gd name="connsiteY151" fmla="*/ 361684 h 838042"/>
                      <a:gd name="connsiteX152" fmla="*/ 642962 w 1037297"/>
                      <a:gd name="connsiteY152" fmla="*/ 355969 h 838042"/>
                      <a:gd name="connsiteX153" fmla="*/ 644867 w 1037297"/>
                      <a:gd name="connsiteY153" fmla="*/ 338824 h 838042"/>
                      <a:gd name="connsiteX154" fmla="*/ 646772 w 1037297"/>
                      <a:gd name="connsiteY154" fmla="*/ 333109 h 838042"/>
                      <a:gd name="connsiteX155" fmla="*/ 663917 w 1037297"/>
                      <a:gd name="connsiteY155" fmla="*/ 323584 h 838042"/>
                      <a:gd name="connsiteX156" fmla="*/ 675347 w 1037297"/>
                      <a:gd name="connsiteY156" fmla="*/ 315964 h 838042"/>
                      <a:gd name="connsiteX157" fmla="*/ 677252 w 1037297"/>
                      <a:gd name="connsiteY157" fmla="*/ 310249 h 838042"/>
                      <a:gd name="connsiteX158" fmla="*/ 682967 w 1037297"/>
                      <a:gd name="connsiteY158" fmla="*/ 308344 h 838042"/>
                      <a:gd name="connsiteX159" fmla="*/ 688682 w 1037297"/>
                      <a:gd name="connsiteY159" fmla="*/ 304534 h 838042"/>
                      <a:gd name="connsiteX160" fmla="*/ 698207 w 1037297"/>
                      <a:gd name="connsiteY160" fmla="*/ 295009 h 838042"/>
                      <a:gd name="connsiteX161" fmla="*/ 707732 w 1037297"/>
                      <a:gd name="connsiteY161" fmla="*/ 283579 h 838042"/>
                      <a:gd name="connsiteX162" fmla="*/ 719162 w 1037297"/>
                      <a:gd name="connsiteY162" fmla="*/ 275959 h 838042"/>
                      <a:gd name="connsiteX163" fmla="*/ 734402 w 1037297"/>
                      <a:gd name="connsiteY163" fmla="*/ 262624 h 838042"/>
                      <a:gd name="connsiteX164" fmla="*/ 743927 w 1037297"/>
                      <a:gd name="connsiteY164" fmla="*/ 251194 h 838042"/>
                      <a:gd name="connsiteX165" fmla="*/ 755357 w 1037297"/>
                      <a:gd name="connsiteY165" fmla="*/ 241669 h 838042"/>
                      <a:gd name="connsiteX166" fmla="*/ 761072 w 1037297"/>
                      <a:gd name="connsiteY166" fmla="*/ 230239 h 838042"/>
                      <a:gd name="connsiteX167" fmla="*/ 762977 w 1037297"/>
                      <a:gd name="connsiteY167" fmla="*/ 224524 h 838042"/>
                      <a:gd name="connsiteX168" fmla="*/ 768692 w 1037297"/>
                      <a:gd name="connsiteY168" fmla="*/ 213094 h 838042"/>
                      <a:gd name="connsiteX169" fmla="*/ 766787 w 1037297"/>
                      <a:gd name="connsiteY169" fmla="*/ 197854 h 838042"/>
                      <a:gd name="connsiteX170" fmla="*/ 761072 w 1037297"/>
                      <a:gd name="connsiteY170" fmla="*/ 195949 h 838042"/>
                      <a:gd name="connsiteX171" fmla="*/ 740117 w 1037297"/>
                      <a:gd name="connsiteY171" fmla="*/ 197854 h 838042"/>
                      <a:gd name="connsiteX172" fmla="*/ 734402 w 1037297"/>
                      <a:gd name="connsiteY172" fmla="*/ 201664 h 838042"/>
                      <a:gd name="connsiteX173" fmla="*/ 722972 w 1037297"/>
                      <a:gd name="connsiteY173" fmla="*/ 205474 h 838042"/>
                      <a:gd name="connsiteX174" fmla="*/ 719162 w 1037297"/>
                      <a:gd name="connsiteY174" fmla="*/ 211189 h 838042"/>
                      <a:gd name="connsiteX175" fmla="*/ 713447 w 1037297"/>
                      <a:gd name="connsiteY175" fmla="*/ 213094 h 838042"/>
                      <a:gd name="connsiteX176" fmla="*/ 707732 w 1037297"/>
                      <a:gd name="connsiteY176" fmla="*/ 216904 h 838042"/>
                      <a:gd name="connsiteX177" fmla="*/ 702017 w 1037297"/>
                      <a:gd name="connsiteY177" fmla="*/ 222619 h 838042"/>
                      <a:gd name="connsiteX178" fmla="*/ 694397 w 1037297"/>
                      <a:gd name="connsiteY178" fmla="*/ 226429 h 838042"/>
                      <a:gd name="connsiteX179" fmla="*/ 652487 w 1037297"/>
                      <a:gd name="connsiteY179" fmla="*/ 255004 h 838042"/>
                      <a:gd name="connsiteX180" fmla="*/ 639152 w 1037297"/>
                      <a:gd name="connsiteY180" fmla="*/ 266434 h 838042"/>
                      <a:gd name="connsiteX181" fmla="*/ 629627 w 1037297"/>
                      <a:gd name="connsiteY181" fmla="*/ 283579 h 838042"/>
                      <a:gd name="connsiteX182" fmla="*/ 604862 w 1037297"/>
                      <a:gd name="connsiteY182" fmla="*/ 289294 h 838042"/>
                      <a:gd name="connsiteX183" fmla="*/ 591527 w 1037297"/>
                      <a:gd name="connsiteY183" fmla="*/ 293104 h 838042"/>
                      <a:gd name="connsiteX184" fmla="*/ 576287 w 1037297"/>
                      <a:gd name="connsiteY184" fmla="*/ 291199 h 838042"/>
                      <a:gd name="connsiteX185" fmla="*/ 564857 w 1037297"/>
                      <a:gd name="connsiteY185" fmla="*/ 287389 h 838042"/>
                      <a:gd name="connsiteX186" fmla="*/ 553427 w 1037297"/>
                      <a:gd name="connsiteY186" fmla="*/ 283579 h 838042"/>
                      <a:gd name="connsiteX187" fmla="*/ 541997 w 1037297"/>
                      <a:gd name="connsiteY187" fmla="*/ 279769 h 838042"/>
                      <a:gd name="connsiteX188" fmla="*/ 536282 w 1037297"/>
                      <a:gd name="connsiteY188" fmla="*/ 277864 h 838042"/>
                      <a:gd name="connsiteX189" fmla="*/ 530567 w 1037297"/>
                      <a:gd name="connsiteY189" fmla="*/ 274054 h 838042"/>
                      <a:gd name="connsiteX190" fmla="*/ 519137 w 1037297"/>
                      <a:gd name="connsiteY190" fmla="*/ 268339 h 838042"/>
                      <a:gd name="connsiteX191" fmla="*/ 511517 w 1037297"/>
                      <a:gd name="connsiteY191" fmla="*/ 256909 h 838042"/>
                      <a:gd name="connsiteX192" fmla="*/ 507707 w 1037297"/>
                      <a:gd name="connsiteY192" fmla="*/ 235954 h 838042"/>
                      <a:gd name="connsiteX193" fmla="*/ 509612 w 1037297"/>
                      <a:gd name="connsiteY193" fmla="*/ 171184 h 838042"/>
                      <a:gd name="connsiteX194" fmla="*/ 508314 w 1037297"/>
                      <a:gd name="connsiteY194" fmla="*/ 73485 h 838042"/>
                      <a:gd name="connsiteX195" fmla="*/ 454116 w 1037297"/>
                      <a:gd name="connsiteY195" fmla="*/ 11248 h 838042"/>
                      <a:gd name="connsiteX196" fmla="*/ 435401 w 1037297"/>
                      <a:gd name="connsiteY196" fmla="*/ 68523 h 838042"/>
                      <a:gd name="connsiteX197" fmla="*/ 427697 w 1037297"/>
                      <a:gd name="connsiteY197" fmla="*/ 137103 h 838042"/>
                      <a:gd name="connsiteX198" fmla="*/ 420077 w 1037297"/>
                      <a:gd name="connsiteY198" fmla="*/ 169279 h 838042"/>
                      <a:gd name="connsiteX199" fmla="*/ 416267 w 1037297"/>
                      <a:gd name="connsiteY199" fmla="*/ 186424 h 838042"/>
                      <a:gd name="connsiteX200" fmla="*/ 420077 w 1037297"/>
                      <a:gd name="connsiteY200" fmla="*/ 207379 h 838042"/>
                      <a:gd name="connsiteX201" fmla="*/ 423887 w 1037297"/>
                      <a:gd name="connsiteY201" fmla="*/ 213094 h 838042"/>
                      <a:gd name="connsiteX202" fmla="*/ 427697 w 1037297"/>
                      <a:gd name="connsiteY202" fmla="*/ 224524 h 838042"/>
                      <a:gd name="connsiteX203" fmla="*/ 425792 w 1037297"/>
                      <a:gd name="connsiteY203" fmla="*/ 251194 h 838042"/>
                      <a:gd name="connsiteX204" fmla="*/ 420077 w 1037297"/>
                      <a:gd name="connsiteY204" fmla="*/ 253099 h 838042"/>
                      <a:gd name="connsiteX205" fmla="*/ 414362 w 1037297"/>
                      <a:gd name="connsiteY205" fmla="*/ 256909 h 838042"/>
                      <a:gd name="connsiteX206" fmla="*/ 423887 w 1037297"/>
                      <a:gd name="connsiteY206"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8202 w 1037297"/>
                      <a:gd name="connsiteY117" fmla="*/ 426454 h 838042"/>
                      <a:gd name="connsiteX118" fmla="*/ 663917 w 1037297"/>
                      <a:gd name="connsiteY118" fmla="*/ 424549 h 838042"/>
                      <a:gd name="connsiteX119" fmla="*/ 673442 w 1037297"/>
                      <a:gd name="connsiteY119" fmla="*/ 413119 h 838042"/>
                      <a:gd name="connsiteX120" fmla="*/ 726782 w 1037297"/>
                      <a:gd name="connsiteY120" fmla="*/ 405499 h 838042"/>
                      <a:gd name="connsiteX121" fmla="*/ 844892 w 1037297"/>
                      <a:gd name="connsiteY121" fmla="*/ 407404 h 838042"/>
                      <a:gd name="connsiteX122" fmla="*/ 873467 w 1037297"/>
                      <a:gd name="connsiteY122" fmla="*/ 409309 h 838042"/>
                      <a:gd name="connsiteX123" fmla="*/ 902042 w 1037297"/>
                      <a:gd name="connsiteY123" fmla="*/ 415024 h 838042"/>
                      <a:gd name="connsiteX124" fmla="*/ 924902 w 1037297"/>
                      <a:gd name="connsiteY124" fmla="*/ 418834 h 838042"/>
                      <a:gd name="connsiteX125" fmla="*/ 953477 w 1037297"/>
                      <a:gd name="connsiteY125" fmla="*/ 424549 h 838042"/>
                      <a:gd name="connsiteX126" fmla="*/ 959192 w 1037297"/>
                      <a:gd name="connsiteY126" fmla="*/ 424549 h 838042"/>
                      <a:gd name="connsiteX127" fmla="*/ 1004912 w 1037297"/>
                      <a:gd name="connsiteY127" fmla="*/ 422644 h 838042"/>
                      <a:gd name="connsiteX128" fmla="*/ 1033487 w 1037297"/>
                      <a:gd name="connsiteY128" fmla="*/ 415024 h 838042"/>
                      <a:gd name="connsiteX129" fmla="*/ 1037297 w 1037297"/>
                      <a:gd name="connsiteY129" fmla="*/ 409309 h 838042"/>
                      <a:gd name="connsiteX130" fmla="*/ 1035392 w 1037297"/>
                      <a:gd name="connsiteY130" fmla="*/ 390259 h 838042"/>
                      <a:gd name="connsiteX131" fmla="*/ 1029677 w 1037297"/>
                      <a:gd name="connsiteY131" fmla="*/ 386449 h 838042"/>
                      <a:gd name="connsiteX132" fmla="*/ 1014437 w 1037297"/>
                      <a:gd name="connsiteY132" fmla="*/ 384544 h 838042"/>
                      <a:gd name="connsiteX133" fmla="*/ 1008722 w 1037297"/>
                      <a:gd name="connsiteY133" fmla="*/ 382639 h 838042"/>
                      <a:gd name="connsiteX134" fmla="*/ 1001102 w 1037297"/>
                      <a:gd name="connsiteY134" fmla="*/ 380734 h 838042"/>
                      <a:gd name="connsiteX135" fmla="*/ 989672 w 1037297"/>
                      <a:gd name="connsiteY135" fmla="*/ 373114 h 838042"/>
                      <a:gd name="connsiteX136" fmla="*/ 978242 w 1037297"/>
                      <a:gd name="connsiteY136" fmla="*/ 369304 h 838042"/>
                      <a:gd name="connsiteX137" fmla="*/ 972527 w 1037297"/>
                      <a:gd name="connsiteY137" fmla="*/ 367399 h 838042"/>
                      <a:gd name="connsiteX138" fmla="*/ 964907 w 1037297"/>
                      <a:gd name="connsiteY138" fmla="*/ 365494 h 838042"/>
                      <a:gd name="connsiteX139" fmla="*/ 959192 w 1037297"/>
                      <a:gd name="connsiteY139" fmla="*/ 363589 h 838042"/>
                      <a:gd name="connsiteX140" fmla="*/ 938237 w 1037297"/>
                      <a:gd name="connsiteY140" fmla="*/ 357874 h 838042"/>
                      <a:gd name="connsiteX141" fmla="*/ 932522 w 1037297"/>
                      <a:gd name="connsiteY141" fmla="*/ 355969 h 838042"/>
                      <a:gd name="connsiteX142" fmla="*/ 827747 w 1037297"/>
                      <a:gd name="connsiteY142" fmla="*/ 357874 h 838042"/>
                      <a:gd name="connsiteX143" fmla="*/ 822032 w 1037297"/>
                      <a:gd name="connsiteY143" fmla="*/ 359779 h 838042"/>
                      <a:gd name="connsiteX144" fmla="*/ 732497 w 1037297"/>
                      <a:gd name="connsiteY144" fmla="*/ 361684 h 838042"/>
                      <a:gd name="connsiteX145" fmla="*/ 719162 w 1037297"/>
                      <a:gd name="connsiteY145" fmla="*/ 365494 h 838042"/>
                      <a:gd name="connsiteX146" fmla="*/ 698207 w 1037297"/>
                      <a:gd name="connsiteY146" fmla="*/ 367399 h 838042"/>
                      <a:gd name="connsiteX147" fmla="*/ 671537 w 1037297"/>
                      <a:gd name="connsiteY147" fmla="*/ 369304 h 838042"/>
                      <a:gd name="connsiteX148" fmla="*/ 671537 w 1037297"/>
                      <a:gd name="connsiteY148" fmla="*/ 369304 h 838042"/>
                      <a:gd name="connsiteX149" fmla="*/ 648677 w 1037297"/>
                      <a:gd name="connsiteY149" fmla="*/ 373114 h 838042"/>
                      <a:gd name="connsiteX150" fmla="*/ 644867 w 1037297"/>
                      <a:gd name="connsiteY150" fmla="*/ 361684 h 838042"/>
                      <a:gd name="connsiteX151" fmla="*/ 642962 w 1037297"/>
                      <a:gd name="connsiteY151" fmla="*/ 355969 h 838042"/>
                      <a:gd name="connsiteX152" fmla="*/ 644867 w 1037297"/>
                      <a:gd name="connsiteY152" fmla="*/ 338824 h 838042"/>
                      <a:gd name="connsiteX153" fmla="*/ 646772 w 1037297"/>
                      <a:gd name="connsiteY153" fmla="*/ 333109 h 838042"/>
                      <a:gd name="connsiteX154" fmla="*/ 663917 w 1037297"/>
                      <a:gd name="connsiteY154" fmla="*/ 323584 h 838042"/>
                      <a:gd name="connsiteX155" fmla="*/ 675347 w 1037297"/>
                      <a:gd name="connsiteY155" fmla="*/ 315964 h 838042"/>
                      <a:gd name="connsiteX156" fmla="*/ 677252 w 1037297"/>
                      <a:gd name="connsiteY156" fmla="*/ 310249 h 838042"/>
                      <a:gd name="connsiteX157" fmla="*/ 682967 w 1037297"/>
                      <a:gd name="connsiteY157" fmla="*/ 308344 h 838042"/>
                      <a:gd name="connsiteX158" fmla="*/ 688682 w 1037297"/>
                      <a:gd name="connsiteY158" fmla="*/ 304534 h 838042"/>
                      <a:gd name="connsiteX159" fmla="*/ 698207 w 1037297"/>
                      <a:gd name="connsiteY159" fmla="*/ 295009 h 838042"/>
                      <a:gd name="connsiteX160" fmla="*/ 707732 w 1037297"/>
                      <a:gd name="connsiteY160" fmla="*/ 283579 h 838042"/>
                      <a:gd name="connsiteX161" fmla="*/ 719162 w 1037297"/>
                      <a:gd name="connsiteY161" fmla="*/ 275959 h 838042"/>
                      <a:gd name="connsiteX162" fmla="*/ 734402 w 1037297"/>
                      <a:gd name="connsiteY162" fmla="*/ 262624 h 838042"/>
                      <a:gd name="connsiteX163" fmla="*/ 743927 w 1037297"/>
                      <a:gd name="connsiteY163" fmla="*/ 251194 h 838042"/>
                      <a:gd name="connsiteX164" fmla="*/ 755357 w 1037297"/>
                      <a:gd name="connsiteY164" fmla="*/ 241669 h 838042"/>
                      <a:gd name="connsiteX165" fmla="*/ 761072 w 1037297"/>
                      <a:gd name="connsiteY165" fmla="*/ 230239 h 838042"/>
                      <a:gd name="connsiteX166" fmla="*/ 762977 w 1037297"/>
                      <a:gd name="connsiteY166" fmla="*/ 224524 h 838042"/>
                      <a:gd name="connsiteX167" fmla="*/ 768692 w 1037297"/>
                      <a:gd name="connsiteY167" fmla="*/ 213094 h 838042"/>
                      <a:gd name="connsiteX168" fmla="*/ 766787 w 1037297"/>
                      <a:gd name="connsiteY168" fmla="*/ 197854 h 838042"/>
                      <a:gd name="connsiteX169" fmla="*/ 761072 w 1037297"/>
                      <a:gd name="connsiteY169" fmla="*/ 195949 h 838042"/>
                      <a:gd name="connsiteX170" fmla="*/ 740117 w 1037297"/>
                      <a:gd name="connsiteY170" fmla="*/ 197854 h 838042"/>
                      <a:gd name="connsiteX171" fmla="*/ 734402 w 1037297"/>
                      <a:gd name="connsiteY171" fmla="*/ 201664 h 838042"/>
                      <a:gd name="connsiteX172" fmla="*/ 722972 w 1037297"/>
                      <a:gd name="connsiteY172" fmla="*/ 205474 h 838042"/>
                      <a:gd name="connsiteX173" fmla="*/ 719162 w 1037297"/>
                      <a:gd name="connsiteY173" fmla="*/ 211189 h 838042"/>
                      <a:gd name="connsiteX174" fmla="*/ 713447 w 1037297"/>
                      <a:gd name="connsiteY174" fmla="*/ 213094 h 838042"/>
                      <a:gd name="connsiteX175" fmla="*/ 707732 w 1037297"/>
                      <a:gd name="connsiteY175" fmla="*/ 216904 h 838042"/>
                      <a:gd name="connsiteX176" fmla="*/ 702017 w 1037297"/>
                      <a:gd name="connsiteY176" fmla="*/ 222619 h 838042"/>
                      <a:gd name="connsiteX177" fmla="*/ 694397 w 1037297"/>
                      <a:gd name="connsiteY177" fmla="*/ 226429 h 838042"/>
                      <a:gd name="connsiteX178" fmla="*/ 652487 w 1037297"/>
                      <a:gd name="connsiteY178" fmla="*/ 255004 h 838042"/>
                      <a:gd name="connsiteX179" fmla="*/ 639152 w 1037297"/>
                      <a:gd name="connsiteY179" fmla="*/ 266434 h 838042"/>
                      <a:gd name="connsiteX180" fmla="*/ 629627 w 1037297"/>
                      <a:gd name="connsiteY180" fmla="*/ 283579 h 838042"/>
                      <a:gd name="connsiteX181" fmla="*/ 604862 w 1037297"/>
                      <a:gd name="connsiteY181" fmla="*/ 289294 h 838042"/>
                      <a:gd name="connsiteX182" fmla="*/ 591527 w 1037297"/>
                      <a:gd name="connsiteY182" fmla="*/ 293104 h 838042"/>
                      <a:gd name="connsiteX183" fmla="*/ 576287 w 1037297"/>
                      <a:gd name="connsiteY183" fmla="*/ 291199 h 838042"/>
                      <a:gd name="connsiteX184" fmla="*/ 564857 w 1037297"/>
                      <a:gd name="connsiteY184" fmla="*/ 287389 h 838042"/>
                      <a:gd name="connsiteX185" fmla="*/ 553427 w 1037297"/>
                      <a:gd name="connsiteY185" fmla="*/ 283579 h 838042"/>
                      <a:gd name="connsiteX186" fmla="*/ 541997 w 1037297"/>
                      <a:gd name="connsiteY186" fmla="*/ 279769 h 838042"/>
                      <a:gd name="connsiteX187" fmla="*/ 536282 w 1037297"/>
                      <a:gd name="connsiteY187" fmla="*/ 277864 h 838042"/>
                      <a:gd name="connsiteX188" fmla="*/ 530567 w 1037297"/>
                      <a:gd name="connsiteY188" fmla="*/ 274054 h 838042"/>
                      <a:gd name="connsiteX189" fmla="*/ 519137 w 1037297"/>
                      <a:gd name="connsiteY189" fmla="*/ 268339 h 838042"/>
                      <a:gd name="connsiteX190" fmla="*/ 511517 w 1037297"/>
                      <a:gd name="connsiteY190" fmla="*/ 256909 h 838042"/>
                      <a:gd name="connsiteX191" fmla="*/ 507707 w 1037297"/>
                      <a:gd name="connsiteY191" fmla="*/ 235954 h 838042"/>
                      <a:gd name="connsiteX192" fmla="*/ 509612 w 1037297"/>
                      <a:gd name="connsiteY192" fmla="*/ 171184 h 838042"/>
                      <a:gd name="connsiteX193" fmla="*/ 508314 w 1037297"/>
                      <a:gd name="connsiteY193" fmla="*/ 73485 h 838042"/>
                      <a:gd name="connsiteX194" fmla="*/ 454116 w 1037297"/>
                      <a:gd name="connsiteY194" fmla="*/ 11248 h 838042"/>
                      <a:gd name="connsiteX195" fmla="*/ 435401 w 1037297"/>
                      <a:gd name="connsiteY195" fmla="*/ 68523 h 838042"/>
                      <a:gd name="connsiteX196" fmla="*/ 427697 w 1037297"/>
                      <a:gd name="connsiteY196" fmla="*/ 137103 h 838042"/>
                      <a:gd name="connsiteX197" fmla="*/ 420077 w 1037297"/>
                      <a:gd name="connsiteY197" fmla="*/ 169279 h 838042"/>
                      <a:gd name="connsiteX198" fmla="*/ 416267 w 1037297"/>
                      <a:gd name="connsiteY198" fmla="*/ 186424 h 838042"/>
                      <a:gd name="connsiteX199" fmla="*/ 420077 w 1037297"/>
                      <a:gd name="connsiteY199" fmla="*/ 207379 h 838042"/>
                      <a:gd name="connsiteX200" fmla="*/ 423887 w 1037297"/>
                      <a:gd name="connsiteY200" fmla="*/ 213094 h 838042"/>
                      <a:gd name="connsiteX201" fmla="*/ 427697 w 1037297"/>
                      <a:gd name="connsiteY201" fmla="*/ 224524 h 838042"/>
                      <a:gd name="connsiteX202" fmla="*/ 425792 w 1037297"/>
                      <a:gd name="connsiteY202" fmla="*/ 251194 h 838042"/>
                      <a:gd name="connsiteX203" fmla="*/ 420077 w 1037297"/>
                      <a:gd name="connsiteY203" fmla="*/ 253099 h 838042"/>
                      <a:gd name="connsiteX204" fmla="*/ 414362 w 1037297"/>
                      <a:gd name="connsiteY204" fmla="*/ 256909 h 838042"/>
                      <a:gd name="connsiteX205" fmla="*/ 423887 w 1037297"/>
                      <a:gd name="connsiteY20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8202 w 1037297"/>
                      <a:gd name="connsiteY117" fmla="*/ 426454 h 838042"/>
                      <a:gd name="connsiteX118" fmla="*/ 663917 w 1037297"/>
                      <a:gd name="connsiteY118" fmla="*/ 424549 h 838042"/>
                      <a:gd name="connsiteX119" fmla="*/ 726782 w 1037297"/>
                      <a:gd name="connsiteY119" fmla="*/ 405499 h 838042"/>
                      <a:gd name="connsiteX120" fmla="*/ 844892 w 1037297"/>
                      <a:gd name="connsiteY120" fmla="*/ 407404 h 838042"/>
                      <a:gd name="connsiteX121" fmla="*/ 873467 w 1037297"/>
                      <a:gd name="connsiteY121" fmla="*/ 409309 h 838042"/>
                      <a:gd name="connsiteX122" fmla="*/ 902042 w 1037297"/>
                      <a:gd name="connsiteY122" fmla="*/ 415024 h 838042"/>
                      <a:gd name="connsiteX123" fmla="*/ 924902 w 1037297"/>
                      <a:gd name="connsiteY123" fmla="*/ 418834 h 838042"/>
                      <a:gd name="connsiteX124" fmla="*/ 953477 w 1037297"/>
                      <a:gd name="connsiteY124" fmla="*/ 424549 h 838042"/>
                      <a:gd name="connsiteX125" fmla="*/ 959192 w 1037297"/>
                      <a:gd name="connsiteY125" fmla="*/ 424549 h 838042"/>
                      <a:gd name="connsiteX126" fmla="*/ 1004912 w 1037297"/>
                      <a:gd name="connsiteY126" fmla="*/ 422644 h 838042"/>
                      <a:gd name="connsiteX127" fmla="*/ 1033487 w 1037297"/>
                      <a:gd name="connsiteY127" fmla="*/ 415024 h 838042"/>
                      <a:gd name="connsiteX128" fmla="*/ 1037297 w 1037297"/>
                      <a:gd name="connsiteY128" fmla="*/ 409309 h 838042"/>
                      <a:gd name="connsiteX129" fmla="*/ 1035392 w 1037297"/>
                      <a:gd name="connsiteY129" fmla="*/ 390259 h 838042"/>
                      <a:gd name="connsiteX130" fmla="*/ 1029677 w 1037297"/>
                      <a:gd name="connsiteY130" fmla="*/ 386449 h 838042"/>
                      <a:gd name="connsiteX131" fmla="*/ 1014437 w 1037297"/>
                      <a:gd name="connsiteY131" fmla="*/ 384544 h 838042"/>
                      <a:gd name="connsiteX132" fmla="*/ 1008722 w 1037297"/>
                      <a:gd name="connsiteY132" fmla="*/ 382639 h 838042"/>
                      <a:gd name="connsiteX133" fmla="*/ 1001102 w 1037297"/>
                      <a:gd name="connsiteY133" fmla="*/ 380734 h 838042"/>
                      <a:gd name="connsiteX134" fmla="*/ 989672 w 1037297"/>
                      <a:gd name="connsiteY134" fmla="*/ 373114 h 838042"/>
                      <a:gd name="connsiteX135" fmla="*/ 978242 w 1037297"/>
                      <a:gd name="connsiteY135" fmla="*/ 369304 h 838042"/>
                      <a:gd name="connsiteX136" fmla="*/ 972527 w 1037297"/>
                      <a:gd name="connsiteY136" fmla="*/ 367399 h 838042"/>
                      <a:gd name="connsiteX137" fmla="*/ 964907 w 1037297"/>
                      <a:gd name="connsiteY137" fmla="*/ 365494 h 838042"/>
                      <a:gd name="connsiteX138" fmla="*/ 959192 w 1037297"/>
                      <a:gd name="connsiteY138" fmla="*/ 363589 h 838042"/>
                      <a:gd name="connsiteX139" fmla="*/ 938237 w 1037297"/>
                      <a:gd name="connsiteY139" fmla="*/ 357874 h 838042"/>
                      <a:gd name="connsiteX140" fmla="*/ 932522 w 1037297"/>
                      <a:gd name="connsiteY140" fmla="*/ 355969 h 838042"/>
                      <a:gd name="connsiteX141" fmla="*/ 827747 w 1037297"/>
                      <a:gd name="connsiteY141" fmla="*/ 357874 h 838042"/>
                      <a:gd name="connsiteX142" fmla="*/ 822032 w 1037297"/>
                      <a:gd name="connsiteY142" fmla="*/ 359779 h 838042"/>
                      <a:gd name="connsiteX143" fmla="*/ 732497 w 1037297"/>
                      <a:gd name="connsiteY143" fmla="*/ 361684 h 838042"/>
                      <a:gd name="connsiteX144" fmla="*/ 719162 w 1037297"/>
                      <a:gd name="connsiteY144" fmla="*/ 365494 h 838042"/>
                      <a:gd name="connsiteX145" fmla="*/ 698207 w 1037297"/>
                      <a:gd name="connsiteY145" fmla="*/ 367399 h 838042"/>
                      <a:gd name="connsiteX146" fmla="*/ 671537 w 1037297"/>
                      <a:gd name="connsiteY146" fmla="*/ 369304 h 838042"/>
                      <a:gd name="connsiteX147" fmla="*/ 671537 w 1037297"/>
                      <a:gd name="connsiteY147" fmla="*/ 369304 h 838042"/>
                      <a:gd name="connsiteX148" fmla="*/ 648677 w 1037297"/>
                      <a:gd name="connsiteY148" fmla="*/ 373114 h 838042"/>
                      <a:gd name="connsiteX149" fmla="*/ 644867 w 1037297"/>
                      <a:gd name="connsiteY149" fmla="*/ 361684 h 838042"/>
                      <a:gd name="connsiteX150" fmla="*/ 642962 w 1037297"/>
                      <a:gd name="connsiteY150" fmla="*/ 355969 h 838042"/>
                      <a:gd name="connsiteX151" fmla="*/ 644867 w 1037297"/>
                      <a:gd name="connsiteY151" fmla="*/ 338824 h 838042"/>
                      <a:gd name="connsiteX152" fmla="*/ 646772 w 1037297"/>
                      <a:gd name="connsiteY152" fmla="*/ 333109 h 838042"/>
                      <a:gd name="connsiteX153" fmla="*/ 663917 w 1037297"/>
                      <a:gd name="connsiteY153" fmla="*/ 323584 h 838042"/>
                      <a:gd name="connsiteX154" fmla="*/ 675347 w 1037297"/>
                      <a:gd name="connsiteY154" fmla="*/ 315964 h 838042"/>
                      <a:gd name="connsiteX155" fmla="*/ 677252 w 1037297"/>
                      <a:gd name="connsiteY155" fmla="*/ 310249 h 838042"/>
                      <a:gd name="connsiteX156" fmla="*/ 682967 w 1037297"/>
                      <a:gd name="connsiteY156" fmla="*/ 308344 h 838042"/>
                      <a:gd name="connsiteX157" fmla="*/ 688682 w 1037297"/>
                      <a:gd name="connsiteY157" fmla="*/ 304534 h 838042"/>
                      <a:gd name="connsiteX158" fmla="*/ 698207 w 1037297"/>
                      <a:gd name="connsiteY158" fmla="*/ 295009 h 838042"/>
                      <a:gd name="connsiteX159" fmla="*/ 707732 w 1037297"/>
                      <a:gd name="connsiteY159" fmla="*/ 283579 h 838042"/>
                      <a:gd name="connsiteX160" fmla="*/ 719162 w 1037297"/>
                      <a:gd name="connsiteY160" fmla="*/ 275959 h 838042"/>
                      <a:gd name="connsiteX161" fmla="*/ 734402 w 1037297"/>
                      <a:gd name="connsiteY161" fmla="*/ 262624 h 838042"/>
                      <a:gd name="connsiteX162" fmla="*/ 743927 w 1037297"/>
                      <a:gd name="connsiteY162" fmla="*/ 251194 h 838042"/>
                      <a:gd name="connsiteX163" fmla="*/ 755357 w 1037297"/>
                      <a:gd name="connsiteY163" fmla="*/ 241669 h 838042"/>
                      <a:gd name="connsiteX164" fmla="*/ 761072 w 1037297"/>
                      <a:gd name="connsiteY164" fmla="*/ 230239 h 838042"/>
                      <a:gd name="connsiteX165" fmla="*/ 762977 w 1037297"/>
                      <a:gd name="connsiteY165" fmla="*/ 224524 h 838042"/>
                      <a:gd name="connsiteX166" fmla="*/ 768692 w 1037297"/>
                      <a:gd name="connsiteY166" fmla="*/ 213094 h 838042"/>
                      <a:gd name="connsiteX167" fmla="*/ 766787 w 1037297"/>
                      <a:gd name="connsiteY167" fmla="*/ 197854 h 838042"/>
                      <a:gd name="connsiteX168" fmla="*/ 761072 w 1037297"/>
                      <a:gd name="connsiteY168" fmla="*/ 195949 h 838042"/>
                      <a:gd name="connsiteX169" fmla="*/ 740117 w 1037297"/>
                      <a:gd name="connsiteY169" fmla="*/ 197854 h 838042"/>
                      <a:gd name="connsiteX170" fmla="*/ 734402 w 1037297"/>
                      <a:gd name="connsiteY170" fmla="*/ 201664 h 838042"/>
                      <a:gd name="connsiteX171" fmla="*/ 722972 w 1037297"/>
                      <a:gd name="connsiteY171" fmla="*/ 205474 h 838042"/>
                      <a:gd name="connsiteX172" fmla="*/ 719162 w 1037297"/>
                      <a:gd name="connsiteY172" fmla="*/ 211189 h 838042"/>
                      <a:gd name="connsiteX173" fmla="*/ 713447 w 1037297"/>
                      <a:gd name="connsiteY173" fmla="*/ 213094 h 838042"/>
                      <a:gd name="connsiteX174" fmla="*/ 707732 w 1037297"/>
                      <a:gd name="connsiteY174" fmla="*/ 216904 h 838042"/>
                      <a:gd name="connsiteX175" fmla="*/ 702017 w 1037297"/>
                      <a:gd name="connsiteY175" fmla="*/ 222619 h 838042"/>
                      <a:gd name="connsiteX176" fmla="*/ 694397 w 1037297"/>
                      <a:gd name="connsiteY176" fmla="*/ 226429 h 838042"/>
                      <a:gd name="connsiteX177" fmla="*/ 652487 w 1037297"/>
                      <a:gd name="connsiteY177" fmla="*/ 255004 h 838042"/>
                      <a:gd name="connsiteX178" fmla="*/ 639152 w 1037297"/>
                      <a:gd name="connsiteY178" fmla="*/ 266434 h 838042"/>
                      <a:gd name="connsiteX179" fmla="*/ 629627 w 1037297"/>
                      <a:gd name="connsiteY179" fmla="*/ 283579 h 838042"/>
                      <a:gd name="connsiteX180" fmla="*/ 604862 w 1037297"/>
                      <a:gd name="connsiteY180" fmla="*/ 289294 h 838042"/>
                      <a:gd name="connsiteX181" fmla="*/ 591527 w 1037297"/>
                      <a:gd name="connsiteY181" fmla="*/ 293104 h 838042"/>
                      <a:gd name="connsiteX182" fmla="*/ 576287 w 1037297"/>
                      <a:gd name="connsiteY182" fmla="*/ 291199 h 838042"/>
                      <a:gd name="connsiteX183" fmla="*/ 564857 w 1037297"/>
                      <a:gd name="connsiteY183" fmla="*/ 287389 h 838042"/>
                      <a:gd name="connsiteX184" fmla="*/ 553427 w 1037297"/>
                      <a:gd name="connsiteY184" fmla="*/ 283579 h 838042"/>
                      <a:gd name="connsiteX185" fmla="*/ 541997 w 1037297"/>
                      <a:gd name="connsiteY185" fmla="*/ 279769 h 838042"/>
                      <a:gd name="connsiteX186" fmla="*/ 536282 w 1037297"/>
                      <a:gd name="connsiteY186" fmla="*/ 277864 h 838042"/>
                      <a:gd name="connsiteX187" fmla="*/ 530567 w 1037297"/>
                      <a:gd name="connsiteY187" fmla="*/ 274054 h 838042"/>
                      <a:gd name="connsiteX188" fmla="*/ 519137 w 1037297"/>
                      <a:gd name="connsiteY188" fmla="*/ 268339 h 838042"/>
                      <a:gd name="connsiteX189" fmla="*/ 511517 w 1037297"/>
                      <a:gd name="connsiteY189" fmla="*/ 256909 h 838042"/>
                      <a:gd name="connsiteX190" fmla="*/ 507707 w 1037297"/>
                      <a:gd name="connsiteY190" fmla="*/ 235954 h 838042"/>
                      <a:gd name="connsiteX191" fmla="*/ 509612 w 1037297"/>
                      <a:gd name="connsiteY191" fmla="*/ 171184 h 838042"/>
                      <a:gd name="connsiteX192" fmla="*/ 508314 w 1037297"/>
                      <a:gd name="connsiteY192" fmla="*/ 73485 h 838042"/>
                      <a:gd name="connsiteX193" fmla="*/ 454116 w 1037297"/>
                      <a:gd name="connsiteY193" fmla="*/ 11248 h 838042"/>
                      <a:gd name="connsiteX194" fmla="*/ 435401 w 1037297"/>
                      <a:gd name="connsiteY194" fmla="*/ 68523 h 838042"/>
                      <a:gd name="connsiteX195" fmla="*/ 427697 w 1037297"/>
                      <a:gd name="connsiteY195" fmla="*/ 137103 h 838042"/>
                      <a:gd name="connsiteX196" fmla="*/ 420077 w 1037297"/>
                      <a:gd name="connsiteY196" fmla="*/ 169279 h 838042"/>
                      <a:gd name="connsiteX197" fmla="*/ 416267 w 1037297"/>
                      <a:gd name="connsiteY197" fmla="*/ 186424 h 838042"/>
                      <a:gd name="connsiteX198" fmla="*/ 420077 w 1037297"/>
                      <a:gd name="connsiteY198" fmla="*/ 207379 h 838042"/>
                      <a:gd name="connsiteX199" fmla="*/ 423887 w 1037297"/>
                      <a:gd name="connsiteY199" fmla="*/ 213094 h 838042"/>
                      <a:gd name="connsiteX200" fmla="*/ 427697 w 1037297"/>
                      <a:gd name="connsiteY200" fmla="*/ 224524 h 838042"/>
                      <a:gd name="connsiteX201" fmla="*/ 425792 w 1037297"/>
                      <a:gd name="connsiteY201" fmla="*/ 251194 h 838042"/>
                      <a:gd name="connsiteX202" fmla="*/ 420077 w 1037297"/>
                      <a:gd name="connsiteY202" fmla="*/ 253099 h 838042"/>
                      <a:gd name="connsiteX203" fmla="*/ 414362 w 1037297"/>
                      <a:gd name="connsiteY203" fmla="*/ 256909 h 838042"/>
                      <a:gd name="connsiteX204" fmla="*/ 423887 w 1037297"/>
                      <a:gd name="connsiteY20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8202 w 1037297"/>
                      <a:gd name="connsiteY117" fmla="*/ 426454 h 838042"/>
                      <a:gd name="connsiteX118" fmla="*/ 726782 w 1037297"/>
                      <a:gd name="connsiteY118" fmla="*/ 405499 h 838042"/>
                      <a:gd name="connsiteX119" fmla="*/ 844892 w 1037297"/>
                      <a:gd name="connsiteY119" fmla="*/ 407404 h 838042"/>
                      <a:gd name="connsiteX120" fmla="*/ 873467 w 1037297"/>
                      <a:gd name="connsiteY120" fmla="*/ 409309 h 838042"/>
                      <a:gd name="connsiteX121" fmla="*/ 902042 w 1037297"/>
                      <a:gd name="connsiteY121" fmla="*/ 415024 h 838042"/>
                      <a:gd name="connsiteX122" fmla="*/ 924902 w 1037297"/>
                      <a:gd name="connsiteY122" fmla="*/ 418834 h 838042"/>
                      <a:gd name="connsiteX123" fmla="*/ 953477 w 1037297"/>
                      <a:gd name="connsiteY123" fmla="*/ 424549 h 838042"/>
                      <a:gd name="connsiteX124" fmla="*/ 959192 w 1037297"/>
                      <a:gd name="connsiteY124" fmla="*/ 424549 h 838042"/>
                      <a:gd name="connsiteX125" fmla="*/ 1004912 w 1037297"/>
                      <a:gd name="connsiteY125" fmla="*/ 422644 h 838042"/>
                      <a:gd name="connsiteX126" fmla="*/ 1033487 w 1037297"/>
                      <a:gd name="connsiteY126" fmla="*/ 415024 h 838042"/>
                      <a:gd name="connsiteX127" fmla="*/ 1037297 w 1037297"/>
                      <a:gd name="connsiteY127" fmla="*/ 409309 h 838042"/>
                      <a:gd name="connsiteX128" fmla="*/ 1035392 w 1037297"/>
                      <a:gd name="connsiteY128" fmla="*/ 390259 h 838042"/>
                      <a:gd name="connsiteX129" fmla="*/ 1029677 w 1037297"/>
                      <a:gd name="connsiteY129" fmla="*/ 386449 h 838042"/>
                      <a:gd name="connsiteX130" fmla="*/ 1014437 w 1037297"/>
                      <a:gd name="connsiteY130" fmla="*/ 384544 h 838042"/>
                      <a:gd name="connsiteX131" fmla="*/ 1008722 w 1037297"/>
                      <a:gd name="connsiteY131" fmla="*/ 382639 h 838042"/>
                      <a:gd name="connsiteX132" fmla="*/ 1001102 w 1037297"/>
                      <a:gd name="connsiteY132" fmla="*/ 380734 h 838042"/>
                      <a:gd name="connsiteX133" fmla="*/ 989672 w 1037297"/>
                      <a:gd name="connsiteY133" fmla="*/ 373114 h 838042"/>
                      <a:gd name="connsiteX134" fmla="*/ 978242 w 1037297"/>
                      <a:gd name="connsiteY134" fmla="*/ 369304 h 838042"/>
                      <a:gd name="connsiteX135" fmla="*/ 972527 w 1037297"/>
                      <a:gd name="connsiteY135" fmla="*/ 367399 h 838042"/>
                      <a:gd name="connsiteX136" fmla="*/ 964907 w 1037297"/>
                      <a:gd name="connsiteY136" fmla="*/ 365494 h 838042"/>
                      <a:gd name="connsiteX137" fmla="*/ 959192 w 1037297"/>
                      <a:gd name="connsiteY137" fmla="*/ 363589 h 838042"/>
                      <a:gd name="connsiteX138" fmla="*/ 938237 w 1037297"/>
                      <a:gd name="connsiteY138" fmla="*/ 357874 h 838042"/>
                      <a:gd name="connsiteX139" fmla="*/ 932522 w 1037297"/>
                      <a:gd name="connsiteY139" fmla="*/ 355969 h 838042"/>
                      <a:gd name="connsiteX140" fmla="*/ 827747 w 1037297"/>
                      <a:gd name="connsiteY140" fmla="*/ 357874 h 838042"/>
                      <a:gd name="connsiteX141" fmla="*/ 822032 w 1037297"/>
                      <a:gd name="connsiteY141" fmla="*/ 359779 h 838042"/>
                      <a:gd name="connsiteX142" fmla="*/ 732497 w 1037297"/>
                      <a:gd name="connsiteY142" fmla="*/ 361684 h 838042"/>
                      <a:gd name="connsiteX143" fmla="*/ 719162 w 1037297"/>
                      <a:gd name="connsiteY143" fmla="*/ 365494 h 838042"/>
                      <a:gd name="connsiteX144" fmla="*/ 698207 w 1037297"/>
                      <a:gd name="connsiteY144" fmla="*/ 367399 h 838042"/>
                      <a:gd name="connsiteX145" fmla="*/ 671537 w 1037297"/>
                      <a:gd name="connsiteY145" fmla="*/ 369304 h 838042"/>
                      <a:gd name="connsiteX146" fmla="*/ 671537 w 1037297"/>
                      <a:gd name="connsiteY146" fmla="*/ 369304 h 838042"/>
                      <a:gd name="connsiteX147" fmla="*/ 648677 w 1037297"/>
                      <a:gd name="connsiteY147" fmla="*/ 373114 h 838042"/>
                      <a:gd name="connsiteX148" fmla="*/ 644867 w 1037297"/>
                      <a:gd name="connsiteY148" fmla="*/ 361684 h 838042"/>
                      <a:gd name="connsiteX149" fmla="*/ 642962 w 1037297"/>
                      <a:gd name="connsiteY149" fmla="*/ 355969 h 838042"/>
                      <a:gd name="connsiteX150" fmla="*/ 644867 w 1037297"/>
                      <a:gd name="connsiteY150" fmla="*/ 338824 h 838042"/>
                      <a:gd name="connsiteX151" fmla="*/ 646772 w 1037297"/>
                      <a:gd name="connsiteY151" fmla="*/ 333109 h 838042"/>
                      <a:gd name="connsiteX152" fmla="*/ 663917 w 1037297"/>
                      <a:gd name="connsiteY152" fmla="*/ 323584 h 838042"/>
                      <a:gd name="connsiteX153" fmla="*/ 675347 w 1037297"/>
                      <a:gd name="connsiteY153" fmla="*/ 315964 h 838042"/>
                      <a:gd name="connsiteX154" fmla="*/ 677252 w 1037297"/>
                      <a:gd name="connsiteY154" fmla="*/ 310249 h 838042"/>
                      <a:gd name="connsiteX155" fmla="*/ 682967 w 1037297"/>
                      <a:gd name="connsiteY155" fmla="*/ 308344 h 838042"/>
                      <a:gd name="connsiteX156" fmla="*/ 688682 w 1037297"/>
                      <a:gd name="connsiteY156" fmla="*/ 304534 h 838042"/>
                      <a:gd name="connsiteX157" fmla="*/ 698207 w 1037297"/>
                      <a:gd name="connsiteY157" fmla="*/ 295009 h 838042"/>
                      <a:gd name="connsiteX158" fmla="*/ 707732 w 1037297"/>
                      <a:gd name="connsiteY158" fmla="*/ 283579 h 838042"/>
                      <a:gd name="connsiteX159" fmla="*/ 719162 w 1037297"/>
                      <a:gd name="connsiteY159" fmla="*/ 275959 h 838042"/>
                      <a:gd name="connsiteX160" fmla="*/ 734402 w 1037297"/>
                      <a:gd name="connsiteY160" fmla="*/ 262624 h 838042"/>
                      <a:gd name="connsiteX161" fmla="*/ 743927 w 1037297"/>
                      <a:gd name="connsiteY161" fmla="*/ 251194 h 838042"/>
                      <a:gd name="connsiteX162" fmla="*/ 755357 w 1037297"/>
                      <a:gd name="connsiteY162" fmla="*/ 241669 h 838042"/>
                      <a:gd name="connsiteX163" fmla="*/ 761072 w 1037297"/>
                      <a:gd name="connsiteY163" fmla="*/ 230239 h 838042"/>
                      <a:gd name="connsiteX164" fmla="*/ 762977 w 1037297"/>
                      <a:gd name="connsiteY164" fmla="*/ 224524 h 838042"/>
                      <a:gd name="connsiteX165" fmla="*/ 768692 w 1037297"/>
                      <a:gd name="connsiteY165" fmla="*/ 213094 h 838042"/>
                      <a:gd name="connsiteX166" fmla="*/ 766787 w 1037297"/>
                      <a:gd name="connsiteY166" fmla="*/ 197854 h 838042"/>
                      <a:gd name="connsiteX167" fmla="*/ 761072 w 1037297"/>
                      <a:gd name="connsiteY167" fmla="*/ 195949 h 838042"/>
                      <a:gd name="connsiteX168" fmla="*/ 740117 w 1037297"/>
                      <a:gd name="connsiteY168" fmla="*/ 197854 h 838042"/>
                      <a:gd name="connsiteX169" fmla="*/ 734402 w 1037297"/>
                      <a:gd name="connsiteY169" fmla="*/ 201664 h 838042"/>
                      <a:gd name="connsiteX170" fmla="*/ 722972 w 1037297"/>
                      <a:gd name="connsiteY170" fmla="*/ 205474 h 838042"/>
                      <a:gd name="connsiteX171" fmla="*/ 719162 w 1037297"/>
                      <a:gd name="connsiteY171" fmla="*/ 211189 h 838042"/>
                      <a:gd name="connsiteX172" fmla="*/ 713447 w 1037297"/>
                      <a:gd name="connsiteY172" fmla="*/ 213094 h 838042"/>
                      <a:gd name="connsiteX173" fmla="*/ 707732 w 1037297"/>
                      <a:gd name="connsiteY173" fmla="*/ 216904 h 838042"/>
                      <a:gd name="connsiteX174" fmla="*/ 702017 w 1037297"/>
                      <a:gd name="connsiteY174" fmla="*/ 222619 h 838042"/>
                      <a:gd name="connsiteX175" fmla="*/ 694397 w 1037297"/>
                      <a:gd name="connsiteY175" fmla="*/ 226429 h 838042"/>
                      <a:gd name="connsiteX176" fmla="*/ 652487 w 1037297"/>
                      <a:gd name="connsiteY176" fmla="*/ 255004 h 838042"/>
                      <a:gd name="connsiteX177" fmla="*/ 639152 w 1037297"/>
                      <a:gd name="connsiteY177" fmla="*/ 266434 h 838042"/>
                      <a:gd name="connsiteX178" fmla="*/ 629627 w 1037297"/>
                      <a:gd name="connsiteY178" fmla="*/ 283579 h 838042"/>
                      <a:gd name="connsiteX179" fmla="*/ 604862 w 1037297"/>
                      <a:gd name="connsiteY179" fmla="*/ 289294 h 838042"/>
                      <a:gd name="connsiteX180" fmla="*/ 591527 w 1037297"/>
                      <a:gd name="connsiteY180" fmla="*/ 293104 h 838042"/>
                      <a:gd name="connsiteX181" fmla="*/ 576287 w 1037297"/>
                      <a:gd name="connsiteY181" fmla="*/ 291199 h 838042"/>
                      <a:gd name="connsiteX182" fmla="*/ 564857 w 1037297"/>
                      <a:gd name="connsiteY182" fmla="*/ 287389 h 838042"/>
                      <a:gd name="connsiteX183" fmla="*/ 553427 w 1037297"/>
                      <a:gd name="connsiteY183" fmla="*/ 283579 h 838042"/>
                      <a:gd name="connsiteX184" fmla="*/ 541997 w 1037297"/>
                      <a:gd name="connsiteY184" fmla="*/ 279769 h 838042"/>
                      <a:gd name="connsiteX185" fmla="*/ 536282 w 1037297"/>
                      <a:gd name="connsiteY185" fmla="*/ 277864 h 838042"/>
                      <a:gd name="connsiteX186" fmla="*/ 530567 w 1037297"/>
                      <a:gd name="connsiteY186" fmla="*/ 274054 h 838042"/>
                      <a:gd name="connsiteX187" fmla="*/ 519137 w 1037297"/>
                      <a:gd name="connsiteY187" fmla="*/ 268339 h 838042"/>
                      <a:gd name="connsiteX188" fmla="*/ 511517 w 1037297"/>
                      <a:gd name="connsiteY188" fmla="*/ 256909 h 838042"/>
                      <a:gd name="connsiteX189" fmla="*/ 507707 w 1037297"/>
                      <a:gd name="connsiteY189" fmla="*/ 235954 h 838042"/>
                      <a:gd name="connsiteX190" fmla="*/ 509612 w 1037297"/>
                      <a:gd name="connsiteY190" fmla="*/ 171184 h 838042"/>
                      <a:gd name="connsiteX191" fmla="*/ 508314 w 1037297"/>
                      <a:gd name="connsiteY191" fmla="*/ 73485 h 838042"/>
                      <a:gd name="connsiteX192" fmla="*/ 454116 w 1037297"/>
                      <a:gd name="connsiteY192" fmla="*/ 11248 h 838042"/>
                      <a:gd name="connsiteX193" fmla="*/ 435401 w 1037297"/>
                      <a:gd name="connsiteY193" fmla="*/ 68523 h 838042"/>
                      <a:gd name="connsiteX194" fmla="*/ 427697 w 1037297"/>
                      <a:gd name="connsiteY194" fmla="*/ 137103 h 838042"/>
                      <a:gd name="connsiteX195" fmla="*/ 420077 w 1037297"/>
                      <a:gd name="connsiteY195" fmla="*/ 169279 h 838042"/>
                      <a:gd name="connsiteX196" fmla="*/ 416267 w 1037297"/>
                      <a:gd name="connsiteY196" fmla="*/ 186424 h 838042"/>
                      <a:gd name="connsiteX197" fmla="*/ 420077 w 1037297"/>
                      <a:gd name="connsiteY197" fmla="*/ 207379 h 838042"/>
                      <a:gd name="connsiteX198" fmla="*/ 423887 w 1037297"/>
                      <a:gd name="connsiteY198" fmla="*/ 213094 h 838042"/>
                      <a:gd name="connsiteX199" fmla="*/ 427697 w 1037297"/>
                      <a:gd name="connsiteY199" fmla="*/ 224524 h 838042"/>
                      <a:gd name="connsiteX200" fmla="*/ 425792 w 1037297"/>
                      <a:gd name="connsiteY200" fmla="*/ 251194 h 838042"/>
                      <a:gd name="connsiteX201" fmla="*/ 420077 w 1037297"/>
                      <a:gd name="connsiteY201" fmla="*/ 253099 h 838042"/>
                      <a:gd name="connsiteX202" fmla="*/ 414362 w 1037297"/>
                      <a:gd name="connsiteY202" fmla="*/ 256909 h 838042"/>
                      <a:gd name="connsiteX203" fmla="*/ 423887 w 1037297"/>
                      <a:gd name="connsiteY20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719162 w 1037297"/>
                      <a:gd name="connsiteY142" fmla="*/ 365494 h 838042"/>
                      <a:gd name="connsiteX143" fmla="*/ 698207 w 1037297"/>
                      <a:gd name="connsiteY143" fmla="*/ 367399 h 838042"/>
                      <a:gd name="connsiteX144" fmla="*/ 671537 w 1037297"/>
                      <a:gd name="connsiteY144" fmla="*/ 369304 h 838042"/>
                      <a:gd name="connsiteX145" fmla="*/ 671537 w 1037297"/>
                      <a:gd name="connsiteY145" fmla="*/ 369304 h 838042"/>
                      <a:gd name="connsiteX146" fmla="*/ 648677 w 1037297"/>
                      <a:gd name="connsiteY146" fmla="*/ 373114 h 838042"/>
                      <a:gd name="connsiteX147" fmla="*/ 644867 w 1037297"/>
                      <a:gd name="connsiteY147" fmla="*/ 361684 h 838042"/>
                      <a:gd name="connsiteX148" fmla="*/ 642962 w 1037297"/>
                      <a:gd name="connsiteY148" fmla="*/ 355969 h 838042"/>
                      <a:gd name="connsiteX149" fmla="*/ 644867 w 1037297"/>
                      <a:gd name="connsiteY149" fmla="*/ 338824 h 838042"/>
                      <a:gd name="connsiteX150" fmla="*/ 646772 w 1037297"/>
                      <a:gd name="connsiteY150" fmla="*/ 333109 h 838042"/>
                      <a:gd name="connsiteX151" fmla="*/ 663917 w 1037297"/>
                      <a:gd name="connsiteY151" fmla="*/ 323584 h 838042"/>
                      <a:gd name="connsiteX152" fmla="*/ 675347 w 1037297"/>
                      <a:gd name="connsiteY152" fmla="*/ 315964 h 838042"/>
                      <a:gd name="connsiteX153" fmla="*/ 677252 w 1037297"/>
                      <a:gd name="connsiteY153" fmla="*/ 310249 h 838042"/>
                      <a:gd name="connsiteX154" fmla="*/ 682967 w 1037297"/>
                      <a:gd name="connsiteY154" fmla="*/ 308344 h 838042"/>
                      <a:gd name="connsiteX155" fmla="*/ 688682 w 1037297"/>
                      <a:gd name="connsiteY155" fmla="*/ 304534 h 838042"/>
                      <a:gd name="connsiteX156" fmla="*/ 698207 w 1037297"/>
                      <a:gd name="connsiteY156" fmla="*/ 295009 h 838042"/>
                      <a:gd name="connsiteX157" fmla="*/ 707732 w 1037297"/>
                      <a:gd name="connsiteY157" fmla="*/ 283579 h 838042"/>
                      <a:gd name="connsiteX158" fmla="*/ 719162 w 1037297"/>
                      <a:gd name="connsiteY158" fmla="*/ 275959 h 838042"/>
                      <a:gd name="connsiteX159" fmla="*/ 734402 w 1037297"/>
                      <a:gd name="connsiteY159" fmla="*/ 262624 h 838042"/>
                      <a:gd name="connsiteX160" fmla="*/ 743927 w 1037297"/>
                      <a:gd name="connsiteY160" fmla="*/ 251194 h 838042"/>
                      <a:gd name="connsiteX161" fmla="*/ 755357 w 1037297"/>
                      <a:gd name="connsiteY161" fmla="*/ 241669 h 838042"/>
                      <a:gd name="connsiteX162" fmla="*/ 761072 w 1037297"/>
                      <a:gd name="connsiteY162" fmla="*/ 230239 h 838042"/>
                      <a:gd name="connsiteX163" fmla="*/ 762977 w 1037297"/>
                      <a:gd name="connsiteY163" fmla="*/ 224524 h 838042"/>
                      <a:gd name="connsiteX164" fmla="*/ 768692 w 1037297"/>
                      <a:gd name="connsiteY164" fmla="*/ 213094 h 838042"/>
                      <a:gd name="connsiteX165" fmla="*/ 766787 w 1037297"/>
                      <a:gd name="connsiteY165" fmla="*/ 197854 h 838042"/>
                      <a:gd name="connsiteX166" fmla="*/ 761072 w 1037297"/>
                      <a:gd name="connsiteY166" fmla="*/ 195949 h 838042"/>
                      <a:gd name="connsiteX167" fmla="*/ 740117 w 1037297"/>
                      <a:gd name="connsiteY167" fmla="*/ 197854 h 838042"/>
                      <a:gd name="connsiteX168" fmla="*/ 734402 w 1037297"/>
                      <a:gd name="connsiteY168" fmla="*/ 201664 h 838042"/>
                      <a:gd name="connsiteX169" fmla="*/ 722972 w 1037297"/>
                      <a:gd name="connsiteY169" fmla="*/ 205474 h 838042"/>
                      <a:gd name="connsiteX170" fmla="*/ 719162 w 1037297"/>
                      <a:gd name="connsiteY170" fmla="*/ 211189 h 838042"/>
                      <a:gd name="connsiteX171" fmla="*/ 713447 w 1037297"/>
                      <a:gd name="connsiteY171" fmla="*/ 213094 h 838042"/>
                      <a:gd name="connsiteX172" fmla="*/ 707732 w 1037297"/>
                      <a:gd name="connsiteY172" fmla="*/ 216904 h 838042"/>
                      <a:gd name="connsiteX173" fmla="*/ 702017 w 1037297"/>
                      <a:gd name="connsiteY173" fmla="*/ 222619 h 838042"/>
                      <a:gd name="connsiteX174" fmla="*/ 694397 w 1037297"/>
                      <a:gd name="connsiteY174" fmla="*/ 226429 h 838042"/>
                      <a:gd name="connsiteX175" fmla="*/ 652487 w 1037297"/>
                      <a:gd name="connsiteY175" fmla="*/ 255004 h 838042"/>
                      <a:gd name="connsiteX176" fmla="*/ 639152 w 1037297"/>
                      <a:gd name="connsiteY176" fmla="*/ 266434 h 838042"/>
                      <a:gd name="connsiteX177" fmla="*/ 629627 w 1037297"/>
                      <a:gd name="connsiteY177" fmla="*/ 283579 h 838042"/>
                      <a:gd name="connsiteX178" fmla="*/ 604862 w 1037297"/>
                      <a:gd name="connsiteY178" fmla="*/ 289294 h 838042"/>
                      <a:gd name="connsiteX179" fmla="*/ 591527 w 1037297"/>
                      <a:gd name="connsiteY179" fmla="*/ 293104 h 838042"/>
                      <a:gd name="connsiteX180" fmla="*/ 576287 w 1037297"/>
                      <a:gd name="connsiteY180" fmla="*/ 291199 h 838042"/>
                      <a:gd name="connsiteX181" fmla="*/ 564857 w 1037297"/>
                      <a:gd name="connsiteY181" fmla="*/ 287389 h 838042"/>
                      <a:gd name="connsiteX182" fmla="*/ 553427 w 1037297"/>
                      <a:gd name="connsiteY182" fmla="*/ 283579 h 838042"/>
                      <a:gd name="connsiteX183" fmla="*/ 541997 w 1037297"/>
                      <a:gd name="connsiteY183" fmla="*/ 279769 h 838042"/>
                      <a:gd name="connsiteX184" fmla="*/ 536282 w 1037297"/>
                      <a:gd name="connsiteY184" fmla="*/ 277864 h 838042"/>
                      <a:gd name="connsiteX185" fmla="*/ 530567 w 1037297"/>
                      <a:gd name="connsiteY185" fmla="*/ 274054 h 838042"/>
                      <a:gd name="connsiteX186" fmla="*/ 519137 w 1037297"/>
                      <a:gd name="connsiteY186" fmla="*/ 268339 h 838042"/>
                      <a:gd name="connsiteX187" fmla="*/ 511517 w 1037297"/>
                      <a:gd name="connsiteY187" fmla="*/ 256909 h 838042"/>
                      <a:gd name="connsiteX188" fmla="*/ 507707 w 1037297"/>
                      <a:gd name="connsiteY188" fmla="*/ 235954 h 838042"/>
                      <a:gd name="connsiteX189" fmla="*/ 509612 w 1037297"/>
                      <a:gd name="connsiteY189" fmla="*/ 171184 h 838042"/>
                      <a:gd name="connsiteX190" fmla="*/ 508314 w 1037297"/>
                      <a:gd name="connsiteY190" fmla="*/ 73485 h 838042"/>
                      <a:gd name="connsiteX191" fmla="*/ 454116 w 1037297"/>
                      <a:gd name="connsiteY191" fmla="*/ 11248 h 838042"/>
                      <a:gd name="connsiteX192" fmla="*/ 435401 w 1037297"/>
                      <a:gd name="connsiteY192" fmla="*/ 68523 h 838042"/>
                      <a:gd name="connsiteX193" fmla="*/ 427697 w 1037297"/>
                      <a:gd name="connsiteY193" fmla="*/ 137103 h 838042"/>
                      <a:gd name="connsiteX194" fmla="*/ 420077 w 1037297"/>
                      <a:gd name="connsiteY194" fmla="*/ 169279 h 838042"/>
                      <a:gd name="connsiteX195" fmla="*/ 416267 w 1037297"/>
                      <a:gd name="connsiteY195" fmla="*/ 186424 h 838042"/>
                      <a:gd name="connsiteX196" fmla="*/ 420077 w 1037297"/>
                      <a:gd name="connsiteY196" fmla="*/ 207379 h 838042"/>
                      <a:gd name="connsiteX197" fmla="*/ 423887 w 1037297"/>
                      <a:gd name="connsiteY197" fmla="*/ 213094 h 838042"/>
                      <a:gd name="connsiteX198" fmla="*/ 427697 w 1037297"/>
                      <a:gd name="connsiteY198" fmla="*/ 224524 h 838042"/>
                      <a:gd name="connsiteX199" fmla="*/ 425792 w 1037297"/>
                      <a:gd name="connsiteY199" fmla="*/ 251194 h 838042"/>
                      <a:gd name="connsiteX200" fmla="*/ 420077 w 1037297"/>
                      <a:gd name="connsiteY200" fmla="*/ 253099 h 838042"/>
                      <a:gd name="connsiteX201" fmla="*/ 414362 w 1037297"/>
                      <a:gd name="connsiteY201" fmla="*/ 256909 h 838042"/>
                      <a:gd name="connsiteX202" fmla="*/ 423887 w 1037297"/>
                      <a:gd name="connsiteY20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719162 w 1037297"/>
                      <a:gd name="connsiteY142" fmla="*/ 365494 h 838042"/>
                      <a:gd name="connsiteX143" fmla="*/ 698207 w 1037297"/>
                      <a:gd name="connsiteY143" fmla="*/ 367399 h 838042"/>
                      <a:gd name="connsiteX144" fmla="*/ 671537 w 1037297"/>
                      <a:gd name="connsiteY144" fmla="*/ 369304 h 838042"/>
                      <a:gd name="connsiteX145" fmla="*/ 648677 w 1037297"/>
                      <a:gd name="connsiteY145" fmla="*/ 373114 h 838042"/>
                      <a:gd name="connsiteX146" fmla="*/ 644867 w 1037297"/>
                      <a:gd name="connsiteY146" fmla="*/ 361684 h 838042"/>
                      <a:gd name="connsiteX147" fmla="*/ 642962 w 1037297"/>
                      <a:gd name="connsiteY147" fmla="*/ 355969 h 838042"/>
                      <a:gd name="connsiteX148" fmla="*/ 644867 w 1037297"/>
                      <a:gd name="connsiteY148" fmla="*/ 338824 h 838042"/>
                      <a:gd name="connsiteX149" fmla="*/ 646772 w 1037297"/>
                      <a:gd name="connsiteY149" fmla="*/ 333109 h 838042"/>
                      <a:gd name="connsiteX150" fmla="*/ 663917 w 1037297"/>
                      <a:gd name="connsiteY150" fmla="*/ 323584 h 838042"/>
                      <a:gd name="connsiteX151" fmla="*/ 675347 w 1037297"/>
                      <a:gd name="connsiteY151" fmla="*/ 315964 h 838042"/>
                      <a:gd name="connsiteX152" fmla="*/ 677252 w 1037297"/>
                      <a:gd name="connsiteY152" fmla="*/ 310249 h 838042"/>
                      <a:gd name="connsiteX153" fmla="*/ 682967 w 1037297"/>
                      <a:gd name="connsiteY153" fmla="*/ 308344 h 838042"/>
                      <a:gd name="connsiteX154" fmla="*/ 688682 w 1037297"/>
                      <a:gd name="connsiteY154" fmla="*/ 304534 h 838042"/>
                      <a:gd name="connsiteX155" fmla="*/ 698207 w 1037297"/>
                      <a:gd name="connsiteY155" fmla="*/ 295009 h 838042"/>
                      <a:gd name="connsiteX156" fmla="*/ 707732 w 1037297"/>
                      <a:gd name="connsiteY156" fmla="*/ 283579 h 838042"/>
                      <a:gd name="connsiteX157" fmla="*/ 719162 w 1037297"/>
                      <a:gd name="connsiteY157" fmla="*/ 275959 h 838042"/>
                      <a:gd name="connsiteX158" fmla="*/ 734402 w 1037297"/>
                      <a:gd name="connsiteY158" fmla="*/ 262624 h 838042"/>
                      <a:gd name="connsiteX159" fmla="*/ 743927 w 1037297"/>
                      <a:gd name="connsiteY159" fmla="*/ 251194 h 838042"/>
                      <a:gd name="connsiteX160" fmla="*/ 755357 w 1037297"/>
                      <a:gd name="connsiteY160" fmla="*/ 241669 h 838042"/>
                      <a:gd name="connsiteX161" fmla="*/ 761072 w 1037297"/>
                      <a:gd name="connsiteY161" fmla="*/ 230239 h 838042"/>
                      <a:gd name="connsiteX162" fmla="*/ 762977 w 1037297"/>
                      <a:gd name="connsiteY162" fmla="*/ 224524 h 838042"/>
                      <a:gd name="connsiteX163" fmla="*/ 768692 w 1037297"/>
                      <a:gd name="connsiteY163" fmla="*/ 213094 h 838042"/>
                      <a:gd name="connsiteX164" fmla="*/ 766787 w 1037297"/>
                      <a:gd name="connsiteY164" fmla="*/ 197854 h 838042"/>
                      <a:gd name="connsiteX165" fmla="*/ 761072 w 1037297"/>
                      <a:gd name="connsiteY165" fmla="*/ 195949 h 838042"/>
                      <a:gd name="connsiteX166" fmla="*/ 740117 w 1037297"/>
                      <a:gd name="connsiteY166" fmla="*/ 197854 h 838042"/>
                      <a:gd name="connsiteX167" fmla="*/ 734402 w 1037297"/>
                      <a:gd name="connsiteY167" fmla="*/ 201664 h 838042"/>
                      <a:gd name="connsiteX168" fmla="*/ 722972 w 1037297"/>
                      <a:gd name="connsiteY168" fmla="*/ 205474 h 838042"/>
                      <a:gd name="connsiteX169" fmla="*/ 719162 w 1037297"/>
                      <a:gd name="connsiteY169" fmla="*/ 211189 h 838042"/>
                      <a:gd name="connsiteX170" fmla="*/ 713447 w 1037297"/>
                      <a:gd name="connsiteY170" fmla="*/ 213094 h 838042"/>
                      <a:gd name="connsiteX171" fmla="*/ 707732 w 1037297"/>
                      <a:gd name="connsiteY171" fmla="*/ 216904 h 838042"/>
                      <a:gd name="connsiteX172" fmla="*/ 702017 w 1037297"/>
                      <a:gd name="connsiteY172" fmla="*/ 222619 h 838042"/>
                      <a:gd name="connsiteX173" fmla="*/ 694397 w 1037297"/>
                      <a:gd name="connsiteY173" fmla="*/ 226429 h 838042"/>
                      <a:gd name="connsiteX174" fmla="*/ 652487 w 1037297"/>
                      <a:gd name="connsiteY174" fmla="*/ 255004 h 838042"/>
                      <a:gd name="connsiteX175" fmla="*/ 639152 w 1037297"/>
                      <a:gd name="connsiteY175" fmla="*/ 266434 h 838042"/>
                      <a:gd name="connsiteX176" fmla="*/ 629627 w 1037297"/>
                      <a:gd name="connsiteY176" fmla="*/ 283579 h 838042"/>
                      <a:gd name="connsiteX177" fmla="*/ 604862 w 1037297"/>
                      <a:gd name="connsiteY177" fmla="*/ 289294 h 838042"/>
                      <a:gd name="connsiteX178" fmla="*/ 591527 w 1037297"/>
                      <a:gd name="connsiteY178" fmla="*/ 293104 h 838042"/>
                      <a:gd name="connsiteX179" fmla="*/ 576287 w 1037297"/>
                      <a:gd name="connsiteY179" fmla="*/ 291199 h 838042"/>
                      <a:gd name="connsiteX180" fmla="*/ 564857 w 1037297"/>
                      <a:gd name="connsiteY180" fmla="*/ 287389 h 838042"/>
                      <a:gd name="connsiteX181" fmla="*/ 553427 w 1037297"/>
                      <a:gd name="connsiteY181" fmla="*/ 283579 h 838042"/>
                      <a:gd name="connsiteX182" fmla="*/ 541997 w 1037297"/>
                      <a:gd name="connsiteY182" fmla="*/ 279769 h 838042"/>
                      <a:gd name="connsiteX183" fmla="*/ 536282 w 1037297"/>
                      <a:gd name="connsiteY183" fmla="*/ 277864 h 838042"/>
                      <a:gd name="connsiteX184" fmla="*/ 530567 w 1037297"/>
                      <a:gd name="connsiteY184" fmla="*/ 274054 h 838042"/>
                      <a:gd name="connsiteX185" fmla="*/ 519137 w 1037297"/>
                      <a:gd name="connsiteY185" fmla="*/ 268339 h 838042"/>
                      <a:gd name="connsiteX186" fmla="*/ 511517 w 1037297"/>
                      <a:gd name="connsiteY186" fmla="*/ 256909 h 838042"/>
                      <a:gd name="connsiteX187" fmla="*/ 507707 w 1037297"/>
                      <a:gd name="connsiteY187" fmla="*/ 235954 h 838042"/>
                      <a:gd name="connsiteX188" fmla="*/ 509612 w 1037297"/>
                      <a:gd name="connsiteY188" fmla="*/ 171184 h 838042"/>
                      <a:gd name="connsiteX189" fmla="*/ 508314 w 1037297"/>
                      <a:gd name="connsiteY189" fmla="*/ 73485 h 838042"/>
                      <a:gd name="connsiteX190" fmla="*/ 454116 w 1037297"/>
                      <a:gd name="connsiteY190" fmla="*/ 11248 h 838042"/>
                      <a:gd name="connsiteX191" fmla="*/ 435401 w 1037297"/>
                      <a:gd name="connsiteY191" fmla="*/ 68523 h 838042"/>
                      <a:gd name="connsiteX192" fmla="*/ 427697 w 1037297"/>
                      <a:gd name="connsiteY192" fmla="*/ 137103 h 838042"/>
                      <a:gd name="connsiteX193" fmla="*/ 420077 w 1037297"/>
                      <a:gd name="connsiteY193" fmla="*/ 169279 h 838042"/>
                      <a:gd name="connsiteX194" fmla="*/ 416267 w 1037297"/>
                      <a:gd name="connsiteY194" fmla="*/ 186424 h 838042"/>
                      <a:gd name="connsiteX195" fmla="*/ 420077 w 1037297"/>
                      <a:gd name="connsiteY195" fmla="*/ 207379 h 838042"/>
                      <a:gd name="connsiteX196" fmla="*/ 423887 w 1037297"/>
                      <a:gd name="connsiteY196" fmla="*/ 213094 h 838042"/>
                      <a:gd name="connsiteX197" fmla="*/ 427697 w 1037297"/>
                      <a:gd name="connsiteY197" fmla="*/ 224524 h 838042"/>
                      <a:gd name="connsiteX198" fmla="*/ 425792 w 1037297"/>
                      <a:gd name="connsiteY198" fmla="*/ 251194 h 838042"/>
                      <a:gd name="connsiteX199" fmla="*/ 420077 w 1037297"/>
                      <a:gd name="connsiteY199" fmla="*/ 253099 h 838042"/>
                      <a:gd name="connsiteX200" fmla="*/ 414362 w 1037297"/>
                      <a:gd name="connsiteY200" fmla="*/ 256909 h 838042"/>
                      <a:gd name="connsiteX201" fmla="*/ 423887 w 1037297"/>
                      <a:gd name="connsiteY20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719162 w 1037297"/>
                      <a:gd name="connsiteY142" fmla="*/ 365494 h 838042"/>
                      <a:gd name="connsiteX143" fmla="*/ 671537 w 1037297"/>
                      <a:gd name="connsiteY143" fmla="*/ 369304 h 838042"/>
                      <a:gd name="connsiteX144" fmla="*/ 648677 w 1037297"/>
                      <a:gd name="connsiteY144" fmla="*/ 373114 h 838042"/>
                      <a:gd name="connsiteX145" fmla="*/ 644867 w 1037297"/>
                      <a:gd name="connsiteY145" fmla="*/ 361684 h 838042"/>
                      <a:gd name="connsiteX146" fmla="*/ 642962 w 1037297"/>
                      <a:gd name="connsiteY146" fmla="*/ 355969 h 838042"/>
                      <a:gd name="connsiteX147" fmla="*/ 644867 w 1037297"/>
                      <a:gd name="connsiteY147" fmla="*/ 338824 h 838042"/>
                      <a:gd name="connsiteX148" fmla="*/ 646772 w 1037297"/>
                      <a:gd name="connsiteY148" fmla="*/ 333109 h 838042"/>
                      <a:gd name="connsiteX149" fmla="*/ 663917 w 1037297"/>
                      <a:gd name="connsiteY149" fmla="*/ 323584 h 838042"/>
                      <a:gd name="connsiteX150" fmla="*/ 675347 w 1037297"/>
                      <a:gd name="connsiteY150" fmla="*/ 315964 h 838042"/>
                      <a:gd name="connsiteX151" fmla="*/ 677252 w 1037297"/>
                      <a:gd name="connsiteY151" fmla="*/ 310249 h 838042"/>
                      <a:gd name="connsiteX152" fmla="*/ 682967 w 1037297"/>
                      <a:gd name="connsiteY152" fmla="*/ 308344 h 838042"/>
                      <a:gd name="connsiteX153" fmla="*/ 688682 w 1037297"/>
                      <a:gd name="connsiteY153" fmla="*/ 304534 h 838042"/>
                      <a:gd name="connsiteX154" fmla="*/ 698207 w 1037297"/>
                      <a:gd name="connsiteY154" fmla="*/ 295009 h 838042"/>
                      <a:gd name="connsiteX155" fmla="*/ 707732 w 1037297"/>
                      <a:gd name="connsiteY155" fmla="*/ 283579 h 838042"/>
                      <a:gd name="connsiteX156" fmla="*/ 719162 w 1037297"/>
                      <a:gd name="connsiteY156" fmla="*/ 275959 h 838042"/>
                      <a:gd name="connsiteX157" fmla="*/ 734402 w 1037297"/>
                      <a:gd name="connsiteY157" fmla="*/ 262624 h 838042"/>
                      <a:gd name="connsiteX158" fmla="*/ 743927 w 1037297"/>
                      <a:gd name="connsiteY158" fmla="*/ 251194 h 838042"/>
                      <a:gd name="connsiteX159" fmla="*/ 755357 w 1037297"/>
                      <a:gd name="connsiteY159" fmla="*/ 241669 h 838042"/>
                      <a:gd name="connsiteX160" fmla="*/ 761072 w 1037297"/>
                      <a:gd name="connsiteY160" fmla="*/ 230239 h 838042"/>
                      <a:gd name="connsiteX161" fmla="*/ 762977 w 1037297"/>
                      <a:gd name="connsiteY161" fmla="*/ 224524 h 838042"/>
                      <a:gd name="connsiteX162" fmla="*/ 768692 w 1037297"/>
                      <a:gd name="connsiteY162" fmla="*/ 213094 h 838042"/>
                      <a:gd name="connsiteX163" fmla="*/ 766787 w 1037297"/>
                      <a:gd name="connsiteY163" fmla="*/ 197854 h 838042"/>
                      <a:gd name="connsiteX164" fmla="*/ 761072 w 1037297"/>
                      <a:gd name="connsiteY164" fmla="*/ 195949 h 838042"/>
                      <a:gd name="connsiteX165" fmla="*/ 740117 w 1037297"/>
                      <a:gd name="connsiteY165" fmla="*/ 197854 h 838042"/>
                      <a:gd name="connsiteX166" fmla="*/ 734402 w 1037297"/>
                      <a:gd name="connsiteY166" fmla="*/ 201664 h 838042"/>
                      <a:gd name="connsiteX167" fmla="*/ 722972 w 1037297"/>
                      <a:gd name="connsiteY167" fmla="*/ 205474 h 838042"/>
                      <a:gd name="connsiteX168" fmla="*/ 719162 w 1037297"/>
                      <a:gd name="connsiteY168" fmla="*/ 211189 h 838042"/>
                      <a:gd name="connsiteX169" fmla="*/ 713447 w 1037297"/>
                      <a:gd name="connsiteY169" fmla="*/ 213094 h 838042"/>
                      <a:gd name="connsiteX170" fmla="*/ 707732 w 1037297"/>
                      <a:gd name="connsiteY170" fmla="*/ 216904 h 838042"/>
                      <a:gd name="connsiteX171" fmla="*/ 702017 w 1037297"/>
                      <a:gd name="connsiteY171" fmla="*/ 222619 h 838042"/>
                      <a:gd name="connsiteX172" fmla="*/ 694397 w 1037297"/>
                      <a:gd name="connsiteY172" fmla="*/ 226429 h 838042"/>
                      <a:gd name="connsiteX173" fmla="*/ 652487 w 1037297"/>
                      <a:gd name="connsiteY173" fmla="*/ 255004 h 838042"/>
                      <a:gd name="connsiteX174" fmla="*/ 639152 w 1037297"/>
                      <a:gd name="connsiteY174" fmla="*/ 266434 h 838042"/>
                      <a:gd name="connsiteX175" fmla="*/ 629627 w 1037297"/>
                      <a:gd name="connsiteY175" fmla="*/ 283579 h 838042"/>
                      <a:gd name="connsiteX176" fmla="*/ 604862 w 1037297"/>
                      <a:gd name="connsiteY176" fmla="*/ 289294 h 838042"/>
                      <a:gd name="connsiteX177" fmla="*/ 591527 w 1037297"/>
                      <a:gd name="connsiteY177" fmla="*/ 293104 h 838042"/>
                      <a:gd name="connsiteX178" fmla="*/ 576287 w 1037297"/>
                      <a:gd name="connsiteY178" fmla="*/ 291199 h 838042"/>
                      <a:gd name="connsiteX179" fmla="*/ 564857 w 1037297"/>
                      <a:gd name="connsiteY179" fmla="*/ 287389 h 838042"/>
                      <a:gd name="connsiteX180" fmla="*/ 553427 w 1037297"/>
                      <a:gd name="connsiteY180" fmla="*/ 283579 h 838042"/>
                      <a:gd name="connsiteX181" fmla="*/ 541997 w 1037297"/>
                      <a:gd name="connsiteY181" fmla="*/ 279769 h 838042"/>
                      <a:gd name="connsiteX182" fmla="*/ 536282 w 1037297"/>
                      <a:gd name="connsiteY182" fmla="*/ 277864 h 838042"/>
                      <a:gd name="connsiteX183" fmla="*/ 530567 w 1037297"/>
                      <a:gd name="connsiteY183" fmla="*/ 274054 h 838042"/>
                      <a:gd name="connsiteX184" fmla="*/ 519137 w 1037297"/>
                      <a:gd name="connsiteY184" fmla="*/ 268339 h 838042"/>
                      <a:gd name="connsiteX185" fmla="*/ 511517 w 1037297"/>
                      <a:gd name="connsiteY185" fmla="*/ 256909 h 838042"/>
                      <a:gd name="connsiteX186" fmla="*/ 507707 w 1037297"/>
                      <a:gd name="connsiteY186" fmla="*/ 235954 h 838042"/>
                      <a:gd name="connsiteX187" fmla="*/ 509612 w 1037297"/>
                      <a:gd name="connsiteY187" fmla="*/ 171184 h 838042"/>
                      <a:gd name="connsiteX188" fmla="*/ 508314 w 1037297"/>
                      <a:gd name="connsiteY188" fmla="*/ 73485 h 838042"/>
                      <a:gd name="connsiteX189" fmla="*/ 454116 w 1037297"/>
                      <a:gd name="connsiteY189" fmla="*/ 11248 h 838042"/>
                      <a:gd name="connsiteX190" fmla="*/ 435401 w 1037297"/>
                      <a:gd name="connsiteY190" fmla="*/ 68523 h 838042"/>
                      <a:gd name="connsiteX191" fmla="*/ 427697 w 1037297"/>
                      <a:gd name="connsiteY191" fmla="*/ 137103 h 838042"/>
                      <a:gd name="connsiteX192" fmla="*/ 420077 w 1037297"/>
                      <a:gd name="connsiteY192" fmla="*/ 169279 h 838042"/>
                      <a:gd name="connsiteX193" fmla="*/ 416267 w 1037297"/>
                      <a:gd name="connsiteY193" fmla="*/ 186424 h 838042"/>
                      <a:gd name="connsiteX194" fmla="*/ 420077 w 1037297"/>
                      <a:gd name="connsiteY194" fmla="*/ 207379 h 838042"/>
                      <a:gd name="connsiteX195" fmla="*/ 423887 w 1037297"/>
                      <a:gd name="connsiteY195" fmla="*/ 213094 h 838042"/>
                      <a:gd name="connsiteX196" fmla="*/ 427697 w 1037297"/>
                      <a:gd name="connsiteY196" fmla="*/ 224524 h 838042"/>
                      <a:gd name="connsiteX197" fmla="*/ 425792 w 1037297"/>
                      <a:gd name="connsiteY197" fmla="*/ 251194 h 838042"/>
                      <a:gd name="connsiteX198" fmla="*/ 420077 w 1037297"/>
                      <a:gd name="connsiteY198" fmla="*/ 253099 h 838042"/>
                      <a:gd name="connsiteX199" fmla="*/ 414362 w 1037297"/>
                      <a:gd name="connsiteY199" fmla="*/ 256909 h 838042"/>
                      <a:gd name="connsiteX200" fmla="*/ 423887 w 1037297"/>
                      <a:gd name="connsiteY20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671537 w 1037297"/>
                      <a:gd name="connsiteY142" fmla="*/ 369304 h 838042"/>
                      <a:gd name="connsiteX143" fmla="*/ 648677 w 1037297"/>
                      <a:gd name="connsiteY143" fmla="*/ 373114 h 838042"/>
                      <a:gd name="connsiteX144" fmla="*/ 644867 w 1037297"/>
                      <a:gd name="connsiteY144" fmla="*/ 361684 h 838042"/>
                      <a:gd name="connsiteX145" fmla="*/ 642962 w 1037297"/>
                      <a:gd name="connsiteY145" fmla="*/ 355969 h 838042"/>
                      <a:gd name="connsiteX146" fmla="*/ 644867 w 1037297"/>
                      <a:gd name="connsiteY146" fmla="*/ 338824 h 838042"/>
                      <a:gd name="connsiteX147" fmla="*/ 646772 w 1037297"/>
                      <a:gd name="connsiteY147" fmla="*/ 333109 h 838042"/>
                      <a:gd name="connsiteX148" fmla="*/ 663917 w 1037297"/>
                      <a:gd name="connsiteY148" fmla="*/ 323584 h 838042"/>
                      <a:gd name="connsiteX149" fmla="*/ 675347 w 1037297"/>
                      <a:gd name="connsiteY149" fmla="*/ 315964 h 838042"/>
                      <a:gd name="connsiteX150" fmla="*/ 677252 w 1037297"/>
                      <a:gd name="connsiteY150" fmla="*/ 310249 h 838042"/>
                      <a:gd name="connsiteX151" fmla="*/ 682967 w 1037297"/>
                      <a:gd name="connsiteY151" fmla="*/ 308344 h 838042"/>
                      <a:gd name="connsiteX152" fmla="*/ 688682 w 1037297"/>
                      <a:gd name="connsiteY152" fmla="*/ 304534 h 838042"/>
                      <a:gd name="connsiteX153" fmla="*/ 698207 w 1037297"/>
                      <a:gd name="connsiteY153" fmla="*/ 295009 h 838042"/>
                      <a:gd name="connsiteX154" fmla="*/ 707732 w 1037297"/>
                      <a:gd name="connsiteY154" fmla="*/ 283579 h 838042"/>
                      <a:gd name="connsiteX155" fmla="*/ 719162 w 1037297"/>
                      <a:gd name="connsiteY155" fmla="*/ 275959 h 838042"/>
                      <a:gd name="connsiteX156" fmla="*/ 734402 w 1037297"/>
                      <a:gd name="connsiteY156" fmla="*/ 262624 h 838042"/>
                      <a:gd name="connsiteX157" fmla="*/ 743927 w 1037297"/>
                      <a:gd name="connsiteY157" fmla="*/ 251194 h 838042"/>
                      <a:gd name="connsiteX158" fmla="*/ 755357 w 1037297"/>
                      <a:gd name="connsiteY158" fmla="*/ 241669 h 838042"/>
                      <a:gd name="connsiteX159" fmla="*/ 761072 w 1037297"/>
                      <a:gd name="connsiteY159" fmla="*/ 230239 h 838042"/>
                      <a:gd name="connsiteX160" fmla="*/ 762977 w 1037297"/>
                      <a:gd name="connsiteY160" fmla="*/ 224524 h 838042"/>
                      <a:gd name="connsiteX161" fmla="*/ 768692 w 1037297"/>
                      <a:gd name="connsiteY161" fmla="*/ 213094 h 838042"/>
                      <a:gd name="connsiteX162" fmla="*/ 766787 w 1037297"/>
                      <a:gd name="connsiteY162" fmla="*/ 197854 h 838042"/>
                      <a:gd name="connsiteX163" fmla="*/ 761072 w 1037297"/>
                      <a:gd name="connsiteY163" fmla="*/ 195949 h 838042"/>
                      <a:gd name="connsiteX164" fmla="*/ 740117 w 1037297"/>
                      <a:gd name="connsiteY164" fmla="*/ 197854 h 838042"/>
                      <a:gd name="connsiteX165" fmla="*/ 734402 w 1037297"/>
                      <a:gd name="connsiteY165" fmla="*/ 201664 h 838042"/>
                      <a:gd name="connsiteX166" fmla="*/ 722972 w 1037297"/>
                      <a:gd name="connsiteY166" fmla="*/ 205474 h 838042"/>
                      <a:gd name="connsiteX167" fmla="*/ 719162 w 1037297"/>
                      <a:gd name="connsiteY167" fmla="*/ 211189 h 838042"/>
                      <a:gd name="connsiteX168" fmla="*/ 713447 w 1037297"/>
                      <a:gd name="connsiteY168" fmla="*/ 213094 h 838042"/>
                      <a:gd name="connsiteX169" fmla="*/ 707732 w 1037297"/>
                      <a:gd name="connsiteY169" fmla="*/ 216904 h 838042"/>
                      <a:gd name="connsiteX170" fmla="*/ 702017 w 1037297"/>
                      <a:gd name="connsiteY170" fmla="*/ 222619 h 838042"/>
                      <a:gd name="connsiteX171" fmla="*/ 694397 w 1037297"/>
                      <a:gd name="connsiteY171" fmla="*/ 226429 h 838042"/>
                      <a:gd name="connsiteX172" fmla="*/ 652487 w 1037297"/>
                      <a:gd name="connsiteY172" fmla="*/ 255004 h 838042"/>
                      <a:gd name="connsiteX173" fmla="*/ 639152 w 1037297"/>
                      <a:gd name="connsiteY173" fmla="*/ 266434 h 838042"/>
                      <a:gd name="connsiteX174" fmla="*/ 629627 w 1037297"/>
                      <a:gd name="connsiteY174" fmla="*/ 283579 h 838042"/>
                      <a:gd name="connsiteX175" fmla="*/ 604862 w 1037297"/>
                      <a:gd name="connsiteY175" fmla="*/ 289294 h 838042"/>
                      <a:gd name="connsiteX176" fmla="*/ 591527 w 1037297"/>
                      <a:gd name="connsiteY176" fmla="*/ 293104 h 838042"/>
                      <a:gd name="connsiteX177" fmla="*/ 576287 w 1037297"/>
                      <a:gd name="connsiteY177" fmla="*/ 291199 h 838042"/>
                      <a:gd name="connsiteX178" fmla="*/ 564857 w 1037297"/>
                      <a:gd name="connsiteY178" fmla="*/ 287389 h 838042"/>
                      <a:gd name="connsiteX179" fmla="*/ 553427 w 1037297"/>
                      <a:gd name="connsiteY179" fmla="*/ 283579 h 838042"/>
                      <a:gd name="connsiteX180" fmla="*/ 541997 w 1037297"/>
                      <a:gd name="connsiteY180" fmla="*/ 279769 h 838042"/>
                      <a:gd name="connsiteX181" fmla="*/ 536282 w 1037297"/>
                      <a:gd name="connsiteY181" fmla="*/ 277864 h 838042"/>
                      <a:gd name="connsiteX182" fmla="*/ 530567 w 1037297"/>
                      <a:gd name="connsiteY182" fmla="*/ 274054 h 838042"/>
                      <a:gd name="connsiteX183" fmla="*/ 519137 w 1037297"/>
                      <a:gd name="connsiteY183" fmla="*/ 268339 h 838042"/>
                      <a:gd name="connsiteX184" fmla="*/ 511517 w 1037297"/>
                      <a:gd name="connsiteY184" fmla="*/ 256909 h 838042"/>
                      <a:gd name="connsiteX185" fmla="*/ 507707 w 1037297"/>
                      <a:gd name="connsiteY185" fmla="*/ 235954 h 838042"/>
                      <a:gd name="connsiteX186" fmla="*/ 509612 w 1037297"/>
                      <a:gd name="connsiteY186" fmla="*/ 171184 h 838042"/>
                      <a:gd name="connsiteX187" fmla="*/ 508314 w 1037297"/>
                      <a:gd name="connsiteY187" fmla="*/ 73485 h 838042"/>
                      <a:gd name="connsiteX188" fmla="*/ 454116 w 1037297"/>
                      <a:gd name="connsiteY188" fmla="*/ 11248 h 838042"/>
                      <a:gd name="connsiteX189" fmla="*/ 435401 w 1037297"/>
                      <a:gd name="connsiteY189" fmla="*/ 68523 h 838042"/>
                      <a:gd name="connsiteX190" fmla="*/ 427697 w 1037297"/>
                      <a:gd name="connsiteY190" fmla="*/ 137103 h 838042"/>
                      <a:gd name="connsiteX191" fmla="*/ 420077 w 1037297"/>
                      <a:gd name="connsiteY191" fmla="*/ 169279 h 838042"/>
                      <a:gd name="connsiteX192" fmla="*/ 416267 w 1037297"/>
                      <a:gd name="connsiteY192" fmla="*/ 186424 h 838042"/>
                      <a:gd name="connsiteX193" fmla="*/ 420077 w 1037297"/>
                      <a:gd name="connsiteY193" fmla="*/ 207379 h 838042"/>
                      <a:gd name="connsiteX194" fmla="*/ 423887 w 1037297"/>
                      <a:gd name="connsiteY194" fmla="*/ 213094 h 838042"/>
                      <a:gd name="connsiteX195" fmla="*/ 427697 w 1037297"/>
                      <a:gd name="connsiteY195" fmla="*/ 224524 h 838042"/>
                      <a:gd name="connsiteX196" fmla="*/ 425792 w 1037297"/>
                      <a:gd name="connsiteY196" fmla="*/ 251194 h 838042"/>
                      <a:gd name="connsiteX197" fmla="*/ 420077 w 1037297"/>
                      <a:gd name="connsiteY197" fmla="*/ 253099 h 838042"/>
                      <a:gd name="connsiteX198" fmla="*/ 414362 w 1037297"/>
                      <a:gd name="connsiteY198" fmla="*/ 256909 h 838042"/>
                      <a:gd name="connsiteX199" fmla="*/ 423887 w 1037297"/>
                      <a:gd name="connsiteY199"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64907 w 1037297"/>
                      <a:gd name="connsiteY134" fmla="*/ 365494 h 838042"/>
                      <a:gd name="connsiteX135" fmla="*/ 959192 w 1037297"/>
                      <a:gd name="connsiteY135" fmla="*/ 363589 h 838042"/>
                      <a:gd name="connsiteX136" fmla="*/ 938237 w 1037297"/>
                      <a:gd name="connsiteY136" fmla="*/ 357874 h 838042"/>
                      <a:gd name="connsiteX137" fmla="*/ 932522 w 1037297"/>
                      <a:gd name="connsiteY137" fmla="*/ 355969 h 838042"/>
                      <a:gd name="connsiteX138" fmla="*/ 827747 w 1037297"/>
                      <a:gd name="connsiteY138" fmla="*/ 357874 h 838042"/>
                      <a:gd name="connsiteX139" fmla="*/ 822032 w 1037297"/>
                      <a:gd name="connsiteY139" fmla="*/ 359779 h 838042"/>
                      <a:gd name="connsiteX140" fmla="*/ 732497 w 1037297"/>
                      <a:gd name="connsiteY140" fmla="*/ 361684 h 838042"/>
                      <a:gd name="connsiteX141" fmla="*/ 671537 w 1037297"/>
                      <a:gd name="connsiteY141" fmla="*/ 369304 h 838042"/>
                      <a:gd name="connsiteX142" fmla="*/ 648677 w 1037297"/>
                      <a:gd name="connsiteY142" fmla="*/ 373114 h 838042"/>
                      <a:gd name="connsiteX143" fmla="*/ 644867 w 1037297"/>
                      <a:gd name="connsiteY143" fmla="*/ 361684 h 838042"/>
                      <a:gd name="connsiteX144" fmla="*/ 642962 w 1037297"/>
                      <a:gd name="connsiteY144" fmla="*/ 355969 h 838042"/>
                      <a:gd name="connsiteX145" fmla="*/ 644867 w 1037297"/>
                      <a:gd name="connsiteY145" fmla="*/ 338824 h 838042"/>
                      <a:gd name="connsiteX146" fmla="*/ 646772 w 1037297"/>
                      <a:gd name="connsiteY146" fmla="*/ 333109 h 838042"/>
                      <a:gd name="connsiteX147" fmla="*/ 663917 w 1037297"/>
                      <a:gd name="connsiteY147" fmla="*/ 323584 h 838042"/>
                      <a:gd name="connsiteX148" fmla="*/ 675347 w 1037297"/>
                      <a:gd name="connsiteY148" fmla="*/ 315964 h 838042"/>
                      <a:gd name="connsiteX149" fmla="*/ 677252 w 1037297"/>
                      <a:gd name="connsiteY149" fmla="*/ 310249 h 838042"/>
                      <a:gd name="connsiteX150" fmla="*/ 682967 w 1037297"/>
                      <a:gd name="connsiteY150" fmla="*/ 308344 h 838042"/>
                      <a:gd name="connsiteX151" fmla="*/ 688682 w 1037297"/>
                      <a:gd name="connsiteY151" fmla="*/ 304534 h 838042"/>
                      <a:gd name="connsiteX152" fmla="*/ 698207 w 1037297"/>
                      <a:gd name="connsiteY152" fmla="*/ 295009 h 838042"/>
                      <a:gd name="connsiteX153" fmla="*/ 707732 w 1037297"/>
                      <a:gd name="connsiteY153" fmla="*/ 283579 h 838042"/>
                      <a:gd name="connsiteX154" fmla="*/ 719162 w 1037297"/>
                      <a:gd name="connsiteY154" fmla="*/ 275959 h 838042"/>
                      <a:gd name="connsiteX155" fmla="*/ 734402 w 1037297"/>
                      <a:gd name="connsiteY155" fmla="*/ 262624 h 838042"/>
                      <a:gd name="connsiteX156" fmla="*/ 743927 w 1037297"/>
                      <a:gd name="connsiteY156" fmla="*/ 251194 h 838042"/>
                      <a:gd name="connsiteX157" fmla="*/ 755357 w 1037297"/>
                      <a:gd name="connsiteY157" fmla="*/ 241669 h 838042"/>
                      <a:gd name="connsiteX158" fmla="*/ 761072 w 1037297"/>
                      <a:gd name="connsiteY158" fmla="*/ 230239 h 838042"/>
                      <a:gd name="connsiteX159" fmla="*/ 762977 w 1037297"/>
                      <a:gd name="connsiteY159" fmla="*/ 224524 h 838042"/>
                      <a:gd name="connsiteX160" fmla="*/ 768692 w 1037297"/>
                      <a:gd name="connsiteY160" fmla="*/ 213094 h 838042"/>
                      <a:gd name="connsiteX161" fmla="*/ 766787 w 1037297"/>
                      <a:gd name="connsiteY161" fmla="*/ 197854 h 838042"/>
                      <a:gd name="connsiteX162" fmla="*/ 761072 w 1037297"/>
                      <a:gd name="connsiteY162" fmla="*/ 195949 h 838042"/>
                      <a:gd name="connsiteX163" fmla="*/ 740117 w 1037297"/>
                      <a:gd name="connsiteY163" fmla="*/ 197854 h 838042"/>
                      <a:gd name="connsiteX164" fmla="*/ 734402 w 1037297"/>
                      <a:gd name="connsiteY164" fmla="*/ 201664 h 838042"/>
                      <a:gd name="connsiteX165" fmla="*/ 722972 w 1037297"/>
                      <a:gd name="connsiteY165" fmla="*/ 205474 h 838042"/>
                      <a:gd name="connsiteX166" fmla="*/ 719162 w 1037297"/>
                      <a:gd name="connsiteY166" fmla="*/ 211189 h 838042"/>
                      <a:gd name="connsiteX167" fmla="*/ 713447 w 1037297"/>
                      <a:gd name="connsiteY167" fmla="*/ 213094 h 838042"/>
                      <a:gd name="connsiteX168" fmla="*/ 707732 w 1037297"/>
                      <a:gd name="connsiteY168" fmla="*/ 216904 h 838042"/>
                      <a:gd name="connsiteX169" fmla="*/ 702017 w 1037297"/>
                      <a:gd name="connsiteY169" fmla="*/ 222619 h 838042"/>
                      <a:gd name="connsiteX170" fmla="*/ 694397 w 1037297"/>
                      <a:gd name="connsiteY170" fmla="*/ 226429 h 838042"/>
                      <a:gd name="connsiteX171" fmla="*/ 652487 w 1037297"/>
                      <a:gd name="connsiteY171" fmla="*/ 255004 h 838042"/>
                      <a:gd name="connsiteX172" fmla="*/ 639152 w 1037297"/>
                      <a:gd name="connsiteY172" fmla="*/ 266434 h 838042"/>
                      <a:gd name="connsiteX173" fmla="*/ 629627 w 1037297"/>
                      <a:gd name="connsiteY173" fmla="*/ 283579 h 838042"/>
                      <a:gd name="connsiteX174" fmla="*/ 604862 w 1037297"/>
                      <a:gd name="connsiteY174" fmla="*/ 289294 h 838042"/>
                      <a:gd name="connsiteX175" fmla="*/ 591527 w 1037297"/>
                      <a:gd name="connsiteY175" fmla="*/ 293104 h 838042"/>
                      <a:gd name="connsiteX176" fmla="*/ 576287 w 1037297"/>
                      <a:gd name="connsiteY176" fmla="*/ 291199 h 838042"/>
                      <a:gd name="connsiteX177" fmla="*/ 564857 w 1037297"/>
                      <a:gd name="connsiteY177" fmla="*/ 287389 h 838042"/>
                      <a:gd name="connsiteX178" fmla="*/ 553427 w 1037297"/>
                      <a:gd name="connsiteY178" fmla="*/ 283579 h 838042"/>
                      <a:gd name="connsiteX179" fmla="*/ 541997 w 1037297"/>
                      <a:gd name="connsiteY179" fmla="*/ 279769 h 838042"/>
                      <a:gd name="connsiteX180" fmla="*/ 536282 w 1037297"/>
                      <a:gd name="connsiteY180" fmla="*/ 277864 h 838042"/>
                      <a:gd name="connsiteX181" fmla="*/ 530567 w 1037297"/>
                      <a:gd name="connsiteY181" fmla="*/ 274054 h 838042"/>
                      <a:gd name="connsiteX182" fmla="*/ 519137 w 1037297"/>
                      <a:gd name="connsiteY182" fmla="*/ 268339 h 838042"/>
                      <a:gd name="connsiteX183" fmla="*/ 511517 w 1037297"/>
                      <a:gd name="connsiteY183" fmla="*/ 256909 h 838042"/>
                      <a:gd name="connsiteX184" fmla="*/ 507707 w 1037297"/>
                      <a:gd name="connsiteY184" fmla="*/ 235954 h 838042"/>
                      <a:gd name="connsiteX185" fmla="*/ 509612 w 1037297"/>
                      <a:gd name="connsiteY185" fmla="*/ 171184 h 838042"/>
                      <a:gd name="connsiteX186" fmla="*/ 508314 w 1037297"/>
                      <a:gd name="connsiteY186" fmla="*/ 73485 h 838042"/>
                      <a:gd name="connsiteX187" fmla="*/ 454116 w 1037297"/>
                      <a:gd name="connsiteY187" fmla="*/ 11248 h 838042"/>
                      <a:gd name="connsiteX188" fmla="*/ 435401 w 1037297"/>
                      <a:gd name="connsiteY188" fmla="*/ 68523 h 838042"/>
                      <a:gd name="connsiteX189" fmla="*/ 427697 w 1037297"/>
                      <a:gd name="connsiteY189" fmla="*/ 137103 h 838042"/>
                      <a:gd name="connsiteX190" fmla="*/ 420077 w 1037297"/>
                      <a:gd name="connsiteY190" fmla="*/ 169279 h 838042"/>
                      <a:gd name="connsiteX191" fmla="*/ 416267 w 1037297"/>
                      <a:gd name="connsiteY191" fmla="*/ 186424 h 838042"/>
                      <a:gd name="connsiteX192" fmla="*/ 420077 w 1037297"/>
                      <a:gd name="connsiteY192" fmla="*/ 207379 h 838042"/>
                      <a:gd name="connsiteX193" fmla="*/ 423887 w 1037297"/>
                      <a:gd name="connsiteY193" fmla="*/ 213094 h 838042"/>
                      <a:gd name="connsiteX194" fmla="*/ 427697 w 1037297"/>
                      <a:gd name="connsiteY194" fmla="*/ 224524 h 838042"/>
                      <a:gd name="connsiteX195" fmla="*/ 425792 w 1037297"/>
                      <a:gd name="connsiteY195" fmla="*/ 251194 h 838042"/>
                      <a:gd name="connsiteX196" fmla="*/ 420077 w 1037297"/>
                      <a:gd name="connsiteY196" fmla="*/ 253099 h 838042"/>
                      <a:gd name="connsiteX197" fmla="*/ 414362 w 1037297"/>
                      <a:gd name="connsiteY197" fmla="*/ 256909 h 838042"/>
                      <a:gd name="connsiteX198" fmla="*/ 423887 w 1037297"/>
                      <a:gd name="connsiteY19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78242 w 1037297"/>
                      <a:gd name="connsiteY132" fmla="*/ 369304 h 838042"/>
                      <a:gd name="connsiteX133" fmla="*/ 964907 w 1037297"/>
                      <a:gd name="connsiteY133" fmla="*/ 365494 h 838042"/>
                      <a:gd name="connsiteX134" fmla="*/ 959192 w 1037297"/>
                      <a:gd name="connsiteY134" fmla="*/ 363589 h 838042"/>
                      <a:gd name="connsiteX135" fmla="*/ 938237 w 1037297"/>
                      <a:gd name="connsiteY135" fmla="*/ 357874 h 838042"/>
                      <a:gd name="connsiteX136" fmla="*/ 932522 w 1037297"/>
                      <a:gd name="connsiteY136" fmla="*/ 355969 h 838042"/>
                      <a:gd name="connsiteX137" fmla="*/ 827747 w 1037297"/>
                      <a:gd name="connsiteY137" fmla="*/ 357874 h 838042"/>
                      <a:gd name="connsiteX138" fmla="*/ 822032 w 1037297"/>
                      <a:gd name="connsiteY138" fmla="*/ 359779 h 838042"/>
                      <a:gd name="connsiteX139" fmla="*/ 732497 w 1037297"/>
                      <a:gd name="connsiteY139" fmla="*/ 361684 h 838042"/>
                      <a:gd name="connsiteX140" fmla="*/ 671537 w 1037297"/>
                      <a:gd name="connsiteY140" fmla="*/ 369304 h 838042"/>
                      <a:gd name="connsiteX141" fmla="*/ 648677 w 1037297"/>
                      <a:gd name="connsiteY141" fmla="*/ 373114 h 838042"/>
                      <a:gd name="connsiteX142" fmla="*/ 644867 w 1037297"/>
                      <a:gd name="connsiteY142" fmla="*/ 361684 h 838042"/>
                      <a:gd name="connsiteX143" fmla="*/ 642962 w 1037297"/>
                      <a:gd name="connsiteY143" fmla="*/ 355969 h 838042"/>
                      <a:gd name="connsiteX144" fmla="*/ 644867 w 1037297"/>
                      <a:gd name="connsiteY144" fmla="*/ 338824 h 838042"/>
                      <a:gd name="connsiteX145" fmla="*/ 646772 w 1037297"/>
                      <a:gd name="connsiteY145" fmla="*/ 333109 h 838042"/>
                      <a:gd name="connsiteX146" fmla="*/ 663917 w 1037297"/>
                      <a:gd name="connsiteY146" fmla="*/ 323584 h 838042"/>
                      <a:gd name="connsiteX147" fmla="*/ 675347 w 1037297"/>
                      <a:gd name="connsiteY147" fmla="*/ 315964 h 838042"/>
                      <a:gd name="connsiteX148" fmla="*/ 677252 w 1037297"/>
                      <a:gd name="connsiteY148" fmla="*/ 310249 h 838042"/>
                      <a:gd name="connsiteX149" fmla="*/ 682967 w 1037297"/>
                      <a:gd name="connsiteY149" fmla="*/ 308344 h 838042"/>
                      <a:gd name="connsiteX150" fmla="*/ 688682 w 1037297"/>
                      <a:gd name="connsiteY150" fmla="*/ 304534 h 838042"/>
                      <a:gd name="connsiteX151" fmla="*/ 698207 w 1037297"/>
                      <a:gd name="connsiteY151" fmla="*/ 295009 h 838042"/>
                      <a:gd name="connsiteX152" fmla="*/ 707732 w 1037297"/>
                      <a:gd name="connsiteY152" fmla="*/ 283579 h 838042"/>
                      <a:gd name="connsiteX153" fmla="*/ 719162 w 1037297"/>
                      <a:gd name="connsiteY153" fmla="*/ 275959 h 838042"/>
                      <a:gd name="connsiteX154" fmla="*/ 734402 w 1037297"/>
                      <a:gd name="connsiteY154" fmla="*/ 262624 h 838042"/>
                      <a:gd name="connsiteX155" fmla="*/ 743927 w 1037297"/>
                      <a:gd name="connsiteY155" fmla="*/ 251194 h 838042"/>
                      <a:gd name="connsiteX156" fmla="*/ 755357 w 1037297"/>
                      <a:gd name="connsiteY156" fmla="*/ 241669 h 838042"/>
                      <a:gd name="connsiteX157" fmla="*/ 761072 w 1037297"/>
                      <a:gd name="connsiteY157" fmla="*/ 230239 h 838042"/>
                      <a:gd name="connsiteX158" fmla="*/ 762977 w 1037297"/>
                      <a:gd name="connsiteY158" fmla="*/ 224524 h 838042"/>
                      <a:gd name="connsiteX159" fmla="*/ 768692 w 1037297"/>
                      <a:gd name="connsiteY159" fmla="*/ 213094 h 838042"/>
                      <a:gd name="connsiteX160" fmla="*/ 766787 w 1037297"/>
                      <a:gd name="connsiteY160" fmla="*/ 197854 h 838042"/>
                      <a:gd name="connsiteX161" fmla="*/ 761072 w 1037297"/>
                      <a:gd name="connsiteY161" fmla="*/ 195949 h 838042"/>
                      <a:gd name="connsiteX162" fmla="*/ 740117 w 1037297"/>
                      <a:gd name="connsiteY162" fmla="*/ 197854 h 838042"/>
                      <a:gd name="connsiteX163" fmla="*/ 734402 w 1037297"/>
                      <a:gd name="connsiteY163" fmla="*/ 201664 h 838042"/>
                      <a:gd name="connsiteX164" fmla="*/ 722972 w 1037297"/>
                      <a:gd name="connsiteY164" fmla="*/ 205474 h 838042"/>
                      <a:gd name="connsiteX165" fmla="*/ 719162 w 1037297"/>
                      <a:gd name="connsiteY165" fmla="*/ 211189 h 838042"/>
                      <a:gd name="connsiteX166" fmla="*/ 713447 w 1037297"/>
                      <a:gd name="connsiteY166" fmla="*/ 213094 h 838042"/>
                      <a:gd name="connsiteX167" fmla="*/ 707732 w 1037297"/>
                      <a:gd name="connsiteY167" fmla="*/ 216904 h 838042"/>
                      <a:gd name="connsiteX168" fmla="*/ 702017 w 1037297"/>
                      <a:gd name="connsiteY168" fmla="*/ 222619 h 838042"/>
                      <a:gd name="connsiteX169" fmla="*/ 694397 w 1037297"/>
                      <a:gd name="connsiteY169" fmla="*/ 226429 h 838042"/>
                      <a:gd name="connsiteX170" fmla="*/ 652487 w 1037297"/>
                      <a:gd name="connsiteY170" fmla="*/ 255004 h 838042"/>
                      <a:gd name="connsiteX171" fmla="*/ 639152 w 1037297"/>
                      <a:gd name="connsiteY171" fmla="*/ 266434 h 838042"/>
                      <a:gd name="connsiteX172" fmla="*/ 629627 w 1037297"/>
                      <a:gd name="connsiteY172" fmla="*/ 283579 h 838042"/>
                      <a:gd name="connsiteX173" fmla="*/ 604862 w 1037297"/>
                      <a:gd name="connsiteY173" fmla="*/ 289294 h 838042"/>
                      <a:gd name="connsiteX174" fmla="*/ 591527 w 1037297"/>
                      <a:gd name="connsiteY174" fmla="*/ 293104 h 838042"/>
                      <a:gd name="connsiteX175" fmla="*/ 576287 w 1037297"/>
                      <a:gd name="connsiteY175" fmla="*/ 291199 h 838042"/>
                      <a:gd name="connsiteX176" fmla="*/ 564857 w 1037297"/>
                      <a:gd name="connsiteY176" fmla="*/ 287389 h 838042"/>
                      <a:gd name="connsiteX177" fmla="*/ 553427 w 1037297"/>
                      <a:gd name="connsiteY177" fmla="*/ 283579 h 838042"/>
                      <a:gd name="connsiteX178" fmla="*/ 541997 w 1037297"/>
                      <a:gd name="connsiteY178" fmla="*/ 279769 h 838042"/>
                      <a:gd name="connsiteX179" fmla="*/ 536282 w 1037297"/>
                      <a:gd name="connsiteY179" fmla="*/ 277864 h 838042"/>
                      <a:gd name="connsiteX180" fmla="*/ 530567 w 1037297"/>
                      <a:gd name="connsiteY180" fmla="*/ 274054 h 838042"/>
                      <a:gd name="connsiteX181" fmla="*/ 519137 w 1037297"/>
                      <a:gd name="connsiteY181" fmla="*/ 268339 h 838042"/>
                      <a:gd name="connsiteX182" fmla="*/ 511517 w 1037297"/>
                      <a:gd name="connsiteY182" fmla="*/ 256909 h 838042"/>
                      <a:gd name="connsiteX183" fmla="*/ 507707 w 1037297"/>
                      <a:gd name="connsiteY183" fmla="*/ 235954 h 838042"/>
                      <a:gd name="connsiteX184" fmla="*/ 509612 w 1037297"/>
                      <a:gd name="connsiteY184" fmla="*/ 171184 h 838042"/>
                      <a:gd name="connsiteX185" fmla="*/ 508314 w 1037297"/>
                      <a:gd name="connsiteY185" fmla="*/ 73485 h 838042"/>
                      <a:gd name="connsiteX186" fmla="*/ 454116 w 1037297"/>
                      <a:gd name="connsiteY186" fmla="*/ 11248 h 838042"/>
                      <a:gd name="connsiteX187" fmla="*/ 435401 w 1037297"/>
                      <a:gd name="connsiteY187" fmla="*/ 68523 h 838042"/>
                      <a:gd name="connsiteX188" fmla="*/ 427697 w 1037297"/>
                      <a:gd name="connsiteY188" fmla="*/ 137103 h 838042"/>
                      <a:gd name="connsiteX189" fmla="*/ 420077 w 1037297"/>
                      <a:gd name="connsiteY189" fmla="*/ 169279 h 838042"/>
                      <a:gd name="connsiteX190" fmla="*/ 416267 w 1037297"/>
                      <a:gd name="connsiteY190" fmla="*/ 186424 h 838042"/>
                      <a:gd name="connsiteX191" fmla="*/ 420077 w 1037297"/>
                      <a:gd name="connsiteY191" fmla="*/ 207379 h 838042"/>
                      <a:gd name="connsiteX192" fmla="*/ 423887 w 1037297"/>
                      <a:gd name="connsiteY192" fmla="*/ 213094 h 838042"/>
                      <a:gd name="connsiteX193" fmla="*/ 427697 w 1037297"/>
                      <a:gd name="connsiteY193" fmla="*/ 224524 h 838042"/>
                      <a:gd name="connsiteX194" fmla="*/ 425792 w 1037297"/>
                      <a:gd name="connsiteY194" fmla="*/ 251194 h 838042"/>
                      <a:gd name="connsiteX195" fmla="*/ 420077 w 1037297"/>
                      <a:gd name="connsiteY195" fmla="*/ 253099 h 838042"/>
                      <a:gd name="connsiteX196" fmla="*/ 414362 w 1037297"/>
                      <a:gd name="connsiteY196" fmla="*/ 256909 h 838042"/>
                      <a:gd name="connsiteX197" fmla="*/ 423887 w 1037297"/>
                      <a:gd name="connsiteY19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978242 w 1037297"/>
                      <a:gd name="connsiteY131" fmla="*/ 369304 h 838042"/>
                      <a:gd name="connsiteX132" fmla="*/ 964907 w 1037297"/>
                      <a:gd name="connsiteY132" fmla="*/ 365494 h 838042"/>
                      <a:gd name="connsiteX133" fmla="*/ 959192 w 1037297"/>
                      <a:gd name="connsiteY133" fmla="*/ 363589 h 838042"/>
                      <a:gd name="connsiteX134" fmla="*/ 938237 w 1037297"/>
                      <a:gd name="connsiteY134" fmla="*/ 357874 h 838042"/>
                      <a:gd name="connsiteX135" fmla="*/ 932522 w 1037297"/>
                      <a:gd name="connsiteY135" fmla="*/ 355969 h 838042"/>
                      <a:gd name="connsiteX136" fmla="*/ 827747 w 1037297"/>
                      <a:gd name="connsiteY136" fmla="*/ 357874 h 838042"/>
                      <a:gd name="connsiteX137" fmla="*/ 822032 w 1037297"/>
                      <a:gd name="connsiteY137" fmla="*/ 359779 h 838042"/>
                      <a:gd name="connsiteX138" fmla="*/ 732497 w 1037297"/>
                      <a:gd name="connsiteY138" fmla="*/ 361684 h 838042"/>
                      <a:gd name="connsiteX139" fmla="*/ 671537 w 1037297"/>
                      <a:gd name="connsiteY139" fmla="*/ 369304 h 838042"/>
                      <a:gd name="connsiteX140" fmla="*/ 648677 w 1037297"/>
                      <a:gd name="connsiteY140" fmla="*/ 373114 h 838042"/>
                      <a:gd name="connsiteX141" fmla="*/ 644867 w 1037297"/>
                      <a:gd name="connsiteY141" fmla="*/ 361684 h 838042"/>
                      <a:gd name="connsiteX142" fmla="*/ 642962 w 1037297"/>
                      <a:gd name="connsiteY142" fmla="*/ 355969 h 838042"/>
                      <a:gd name="connsiteX143" fmla="*/ 644867 w 1037297"/>
                      <a:gd name="connsiteY143" fmla="*/ 338824 h 838042"/>
                      <a:gd name="connsiteX144" fmla="*/ 646772 w 1037297"/>
                      <a:gd name="connsiteY144" fmla="*/ 333109 h 838042"/>
                      <a:gd name="connsiteX145" fmla="*/ 663917 w 1037297"/>
                      <a:gd name="connsiteY145" fmla="*/ 323584 h 838042"/>
                      <a:gd name="connsiteX146" fmla="*/ 675347 w 1037297"/>
                      <a:gd name="connsiteY146" fmla="*/ 315964 h 838042"/>
                      <a:gd name="connsiteX147" fmla="*/ 677252 w 1037297"/>
                      <a:gd name="connsiteY147" fmla="*/ 310249 h 838042"/>
                      <a:gd name="connsiteX148" fmla="*/ 682967 w 1037297"/>
                      <a:gd name="connsiteY148" fmla="*/ 308344 h 838042"/>
                      <a:gd name="connsiteX149" fmla="*/ 688682 w 1037297"/>
                      <a:gd name="connsiteY149" fmla="*/ 304534 h 838042"/>
                      <a:gd name="connsiteX150" fmla="*/ 698207 w 1037297"/>
                      <a:gd name="connsiteY150" fmla="*/ 295009 h 838042"/>
                      <a:gd name="connsiteX151" fmla="*/ 707732 w 1037297"/>
                      <a:gd name="connsiteY151" fmla="*/ 283579 h 838042"/>
                      <a:gd name="connsiteX152" fmla="*/ 719162 w 1037297"/>
                      <a:gd name="connsiteY152" fmla="*/ 275959 h 838042"/>
                      <a:gd name="connsiteX153" fmla="*/ 734402 w 1037297"/>
                      <a:gd name="connsiteY153" fmla="*/ 262624 h 838042"/>
                      <a:gd name="connsiteX154" fmla="*/ 743927 w 1037297"/>
                      <a:gd name="connsiteY154" fmla="*/ 251194 h 838042"/>
                      <a:gd name="connsiteX155" fmla="*/ 755357 w 1037297"/>
                      <a:gd name="connsiteY155" fmla="*/ 241669 h 838042"/>
                      <a:gd name="connsiteX156" fmla="*/ 761072 w 1037297"/>
                      <a:gd name="connsiteY156" fmla="*/ 230239 h 838042"/>
                      <a:gd name="connsiteX157" fmla="*/ 762977 w 1037297"/>
                      <a:gd name="connsiteY157" fmla="*/ 224524 h 838042"/>
                      <a:gd name="connsiteX158" fmla="*/ 768692 w 1037297"/>
                      <a:gd name="connsiteY158" fmla="*/ 213094 h 838042"/>
                      <a:gd name="connsiteX159" fmla="*/ 766787 w 1037297"/>
                      <a:gd name="connsiteY159" fmla="*/ 197854 h 838042"/>
                      <a:gd name="connsiteX160" fmla="*/ 761072 w 1037297"/>
                      <a:gd name="connsiteY160" fmla="*/ 195949 h 838042"/>
                      <a:gd name="connsiteX161" fmla="*/ 740117 w 1037297"/>
                      <a:gd name="connsiteY161" fmla="*/ 197854 h 838042"/>
                      <a:gd name="connsiteX162" fmla="*/ 734402 w 1037297"/>
                      <a:gd name="connsiteY162" fmla="*/ 201664 h 838042"/>
                      <a:gd name="connsiteX163" fmla="*/ 722972 w 1037297"/>
                      <a:gd name="connsiteY163" fmla="*/ 205474 h 838042"/>
                      <a:gd name="connsiteX164" fmla="*/ 719162 w 1037297"/>
                      <a:gd name="connsiteY164" fmla="*/ 211189 h 838042"/>
                      <a:gd name="connsiteX165" fmla="*/ 713447 w 1037297"/>
                      <a:gd name="connsiteY165" fmla="*/ 213094 h 838042"/>
                      <a:gd name="connsiteX166" fmla="*/ 707732 w 1037297"/>
                      <a:gd name="connsiteY166" fmla="*/ 216904 h 838042"/>
                      <a:gd name="connsiteX167" fmla="*/ 702017 w 1037297"/>
                      <a:gd name="connsiteY167" fmla="*/ 222619 h 838042"/>
                      <a:gd name="connsiteX168" fmla="*/ 694397 w 1037297"/>
                      <a:gd name="connsiteY168" fmla="*/ 226429 h 838042"/>
                      <a:gd name="connsiteX169" fmla="*/ 652487 w 1037297"/>
                      <a:gd name="connsiteY169" fmla="*/ 255004 h 838042"/>
                      <a:gd name="connsiteX170" fmla="*/ 639152 w 1037297"/>
                      <a:gd name="connsiteY170" fmla="*/ 266434 h 838042"/>
                      <a:gd name="connsiteX171" fmla="*/ 629627 w 1037297"/>
                      <a:gd name="connsiteY171" fmla="*/ 283579 h 838042"/>
                      <a:gd name="connsiteX172" fmla="*/ 604862 w 1037297"/>
                      <a:gd name="connsiteY172" fmla="*/ 289294 h 838042"/>
                      <a:gd name="connsiteX173" fmla="*/ 591527 w 1037297"/>
                      <a:gd name="connsiteY173" fmla="*/ 293104 h 838042"/>
                      <a:gd name="connsiteX174" fmla="*/ 576287 w 1037297"/>
                      <a:gd name="connsiteY174" fmla="*/ 291199 h 838042"/>
                      <a:gd name="connsiteX175" fmla="*/ 564857 w 1037297"/>
                      <a:gd name="connsiteY175" fmla="*/ 287389 h 838042"/>
                      <a:gd name="connsiteX176" fmla="*/ 553427 w 1037297"/>
                      <a:gd name="connsiteY176" fmla="*/ 283579 h 838042"/>
                      <a:gd name="connsiteX177" fmla="*/ 541997 w 1037297"/>
                      <a:gd name="connsiteY177" fmla="*/ 279769 h 838042"/>
                      <a:gd name="connsiteX178" fmla="*/ 536282 w 1037297"/>
                      <a:gd name="connsiteY178" fmla="*/ 277864 h 838042"/>
                      <a:gd name="connsiteX179" fmla="*/ 530567 w 1037297"/>
                      <a:gd name="connsiteY179" fmla="*/ 274054 h 838042"/>
                      <a:gd name="connsiteX180" fmla="*/ 519137 w 1037297"/>
                      <a:gd name="connsiteY180" fmla="*/ 268339 h 838042"/>
                      <a:gd name="connsiteX181" fmla="*/ 511517 w 1037297"/>
                      <a:gd name="connsiteY181" fmla="*/ 256909 h 838042"/>
                      <a:gd name="connsiteX182" fmla="*/ 507707 w 1037297"/>
                      <a:gd name="connsiteY182" fmla="*/ 235954 h 838042"/>
                      <a:gd name="connsiteX183" fmla="*/ 509612 w 1037297"/>
                      <a:gd name="connsiteY183" fmla="*/ 171184 h 838042"/>
                      <a:gd name="connsiteX184" fmla="*/ 508314 w 1037297"/>
                      <a:gd name="connsiteY184" fmla="*/ 73485 h 838042"/>
                      <a:gd name="connsiteX185" fmla="*/ 454116 w 1037297"/>
                      <a:gd name="connsiteY185" fmla="*/ 11248 h 838042"/>
                      <a:gd name="connsiteX186" fmla="*/ 435401 w 1037297"/>
                      <a:gd name="connsiteY186" fmla="*/ 68523 h 838042"/>
                      <a:gd name="connsiteX187" fmla="*/ 427697 w 1037297"/>
                      <a:gd name="connsiteY187" fmla="*/ 137103 h 838042"/>
                      <a:gd name="connsiteX188" fmla="*/ 420077 w 1037297"/>
                      <a:gd name="connsiteY188" fmla="*/ 169279 h 838042"/>
                      <a:gd name="connsiteX189" fmla="*/ 416267 w 1037297"/>
                      <a:gd name="connsiteY189" fmla="*/ 186424 h 838042"/>
                      <a:gd name="connsiteX190" fmla="*/ 420077 w 1037297"/>
                      <a:gd name="connsiteY190" fmla="*/ 207379 h 838042"/>
                      <a:gd name="connsiteX191" fmla="*/ 423887 w 1037297"/>
                      <a:gd name="connsiteY191" fmla="*/ 213094 h 838042"/>
                      <a:gd name="connsiteX192" fmla="*/ 427697 w 1037297"/>
                      <a:gd name="connsiteY192" fmla="*/ 224524 h 838042"/>
                      <a:gd name="connsiteX193" fmla="*/ 425792 w 1037297"/>
                      <a:gd name="connsiteY193" fmla="*/ 251194 h 838042"/>
                      <a:gd name="connsiteX194" fmla="*/ 420077 w 1037297"/>
                      <a:gd name="connsiteY194" fmla="*/ 253099 h 838042"/>
                      <a:gd name="connsiteX195" fmla="*/ 414362 w 1037297"/>
                      <a:gd name="connsiteY195" fmla="*/ 256909 h 838042"/>
                      <a:gd name="connsiteX196" fmla="*/ 423887 w 1037297"/>
                      <a:gd name="connsiteY196"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64907 w 1037297"/>
                      <a:gd name="connsiteY131" fmla="*/ 365494 h 838042"/>
                      <a:gd name="connsiteX132" fmla="*/ 959192 w 1037297"/>
                      <a:gd name="connsiteY132" fmla="*/ 363589 h 838042"/>
                      <a:gd name="connsiteX133" fmla="*/ 938237 w 1037297"/>
                      <a:gd name="connsiteY133" fmla="*/ 357874 h 838042"/>
                      <a:gd name="connsiteX134" fmla="*/ 932522 w 1037297"/>
                      <a:gd name="connsiteY134" fmla="*/ 355969 h 838042"/>
                      <a:gd name="connsiteX135" fmla="*/ 827747 w 1037297"/>
                      <a:gd name="connsiteY135" fmla="*/ 357874 h 838042"/>
                      <a:gd name="connsiteX136" fmla="*/ 822032 w 1037297"/>
                      <a:gd name="connsiteY136" fmla="*/ 359779 h 838042"/>
                      <a:gd name="connsiteX137" fmla="*/ 732497 w 1037297"/>
                      <a:gd name="connsiteY137" fmla="*/ 361684 h 838042"/>
                      <a:gd name="connsiteX138" fmla="*/ 671537 w 1037297"/>
                      <a:gd name="connsiteY138" fmla="*/ 369304 h 838042"/>
                      <a:gd name="connsiteX139" fmla="*/ 648677 w 1037297"/>
                      <a:gd name="connsiteY139" fmla="*/ 373114 h 838042"/>
                      <a:gd name="connsiteX140" fmla="*/ 644867 w 1037297"/>
                      <a:gd name="connsiteY140" fmla="*/ 361684 h 838042"/>
                      <a:gd name="connsiteX141" fmla="*/ 642962 w 1037297"/>
                      <a:gd name="connsiteY141" fmla="*/ 355969 h 838042"/>
                      <a:gd name="connsiteX142" fmla="*/ 644867 w 1037297"/>
                      <a:gd name="connsiteY142" fmla="*/ 338824 h 838042"/>
                      <a:gd name="connsiteX143" fmla="*/ 646772 w 1037297"/>
                      <a:gd name="connsiteY143" fmla="*/ 333109 h 838042"/>
                      <a:gd name="connsiteX144" fmla="*/ 663917 w 1037297"/>
                      <a:gd name="connsiteY144" fmla="*/ 323584 h 838042"/>
                      <a:gd name="connsiteX145" fmla="*/ 675347 w 1037297"/>
                      <a:gd name="connsiteY145" fmla="*/ 315964 h 838042"/>
                      <a:gd name="connsiteX146" fmla="*/ 677252 w 1037297"/>
                      <a:gd name="connsiteY146" fmla="*/ 310249 h 838042"/>
                      <a:gd name="connsiteX147" fmla="*/ 682967 w 1037297"/>
                      <a:gd name="connsiteY147" fmla="*/ 308344 h 838042"/>
                      <a:gd name="connsiteX148" fmla="*/ 688682 w 1037297"/>
                      <a:gd name="connsiteY148" fmla="*/ 304534 h 838042"/>
                      <a:gd name="connsiteX149" fmla="*/ 698207 w 1037297"/>
                      <a:gd name="connsiteY149" fmla="*/ 295009 h 838042"/>
                      <a:gd name="connsiteX150" fmla="*/ 707732 w 1037297"/>
                      <a:gd name="connsiteY150" fmla="*/ 283579 h 838042"/>
                      <a:gd name="connsiteX151" fmla="*/ 719162 w 1037297"/>
                      <a:gd name="connsiteY151" fmla="*/ 275959 h 838042"/>
                      <a:gd name="connsiteX152" fmla="*/ 734402 w 1037297"/>
                      <a:gd name="connsiteY152" fmla="*/ 262624 h 838042"/>
                      <a:gd name="connsiteX153" fmla="*/ 743927 w 1037297"/>
                      <a:gd name="connsiteY153" fmla="*/ 251194 h 838042"/>
                      <a:gd name="connsiteX154" fmla="*/ 755357 w 1037297"/>
                      <a:gd name="connsiteY154" fmla="*/ 241669 h 838042"/>
                      <a:gd name="connsiteX155" fmla="*/ 761072 w 1037297"/>
                      <a:gd name="connsiteY155" fmla="*/ 230239 h 838042"/>
                      <a:gd name="connsiteX156" fmla="*/ 762977 w 1037297"/>
                      <a:gd name="connsiteY156" fmla="*/ 224524 h 838042"/>
                      <a:gd name="connsiteX157" fmla="*/ 768692 w 1037297"/>
                      <a:gd name="connsiteY157" fmla="*/ 213094 h 838042"/>
                      <a:gd name="connsiteX158" fmla="*/ 766787 w 1037297"/>
                      <a:gd name="connsiteY158" fmla="*/ 197854 h 838042"/>
                      <a:gd name="connsiteX159" fmla="*/ 761072 w 1037297"/>
                      <a:gd name="connsiteY159" fmla="*/ 195949 h 838042"/>
                      <a:gd name="connsiteX160" fmla="*/ 740117 w 1037297"/>
                      <a:gd name="connsiteY160" fmla="*/ 197854 h 838042"/>
                      <a:gd name="connsiteX161" fmla="*/ 734402 w 1037297"/>
                      <a:gd name="connsiteY161" fmla="*/ 201664 h 838042"/>
                      <a:gd name="connsiteX162" fmla="*/ 722972 w 1037297"/>
                      <a:gd name="connsiteY162" fmla="*/ 205474 h 838042"/>
                      <a:gd name="connsiteX163" fmla="*/ 719162 w 1037297"/>
                      <a:gd name="connsiteY163" fmla="*/ 211189 h 838042"/>
                      <a:gd name="connsiteX164" fmla="*/ 713447 w 1037297"/>
                      <a:gd name="connsiteY164" fmla="*/ 213094 h 838042"/>
                      <a:gd name="connsiteX165" fmla="*/ 707732 w 1037297"/>
                      <a:gd name="connsiteY165" fmla="*/ 216904 h 838042"/>
                      <a:gd name="connsiteX166" fmla="*/ 702017 w 1037297"/>
                      <a:gd name="connsiteY166" fmla="*/ 222619 h 838042"/>
                      <a:gd name="connsiteX167" fmla="*/ 694397 w 1037297"/>
                      <a:gd name="connsiteY167" fmla="*/ 226429 h 838042"/>
                      <a:gd name="connsiteX168" fmla="*/ 652487 w 1037297"/>
                      <a:gd name="connsiteY168" fmla="*/ 255004 h 838042"/>
                      <a:gd name="connsiteX169" fmla="*/ 639152 w 1037297"/>
                      <a:gd name="connsiteY169" fmla="*/ 266434 h 838042"/>
                      <a:gd name="connsiteX170" fmla="*/ 629627 w 1037297"/>
                      <a:gd name="connsiteY170" fmla="*/ 283579 h 838042"/>
                      <a:gd name="connsiteX171" fmla="*/ 604862 w 1037297"/>
                      <a:gd name="connsiteY171" fmla="*/ 289294 h 838042"/>
                      <a:gd name="connsiteX172" fmla="*/ 591527 w 1037297"/>
                      <a:gd name="connsiteY172" fmla="*/ 293104 h 838042"/>
                      <a:gd name="connsiteX173" fmla="*/ 576287 w 1037297"/>
                      <a:gd name="connsiteY173" fmla="*/ 291199 h 838042"/>
                      <a:gd name="connsiteX174" fmla="*/ 564857 w 1037297"/>
                      <a:gd name="connsiteY174" fmla="*/ 287389 h 838042"/>
                      <a:gd name="connsiteX175" fmla="*/ 553427 w 1037297"/>
                      <a:gd name="connsiteY175" fmla="*/ 283579 h 838042"/>
                      <a:gd name="connsiteX176" fmla="*/ 541997 w 1037297"/>
                      <a:gd name="connsiteY176" fmla="*/ 279769 h 838042"/>
                      <a:gd name="connsiteX177" fmla="*/ 536282 w 1037297"/>
                      <a:gd name="connsiteY177" fmla="*/ 277864 h 838042"/>
                      <a:gd name="connsiteX178" fmla="*/ 530567 w 1037297"/>
                      <a:gd name="connsiteY178" fmla="*/ 274054 h 838042"/>
                      <a:gd name="connsiteX179" fmla="*/ 519137 w 1037297"/>
                      <a:gd name="connsiteY179" fmla="*/ 268339 h 838042"/>
                      <a:gd name="connsiteX180" fmla="*/ 511517 w 1037297"/>
                      <a:gd name="connsiteY180" fmla="*/ 256909 h 838042"/>
                      <a:gd name="connsiteX181" fmla="*/ 507707 w 1037297"/>
                      <a:gd name="connsiteY181" fmla="*/ 235954 h 838042"/>
                      <a:gd name="connsiteX182" fmla="*/ 509612 w 1037297"/>
                      <a:gd name="connsiteY182" fmla="*/ 171184 h 838042"/>
                      <a:gd name="connsiteX183" fmla="*/ 508314 w 1037297"/>
                      <a:gd name="connsiteY183" fmla="*/ 73485 h 838042"/>
                      <a:gd name="connsiteX184" fmla="*/ 454116 w 1037297"/>
                      <a:gd name="connsiteY184" fmla="*/ 11248 h 838042"/>
                      <a:gd name="connsiteX185" fmla="*/ 435401 w 1037297"/>
                      <a:gd name="connsiteY185" fmla="*/ 68523 h 838042"/>
                      <a:gd name="connsiteX186" fmla="*/ 427697 w 1037297"/>
                      <a:gd name="connsiteY186" fmla="*/ 137103 h 838042"/>
                      <a:gd name="connsiteX187" fmla="*/ 420077 w 1037297"/>
                      <a:gd name="connsiteY187" fmla="*/ 169279 h 838042"/>
                      <a:gd name="connsiteX188" fmla="*/ 416267 w 1037297"/>
                      <a:gd name="connsiteY188" fmla="*/ 186424 h 838042"/>
                      <a:gd name="connsiteX189" fmla="*/ 420077 w 1037297"/>
                      <a:gd name="connsiteY189" fmla="*/ 207379 h 838042"/>
                      <a:gd name="connsiteX190" fmla="*/ 423887 w 1037297"/>
                      <a:gd name="connsiteY190" fmla="*/ 213094 h 838042"/>
                      <a:gd name="connsiteX191" fmla="*/ 427697 w 1037297"/>
                      <a:gd name="connsiteY191" fmla="*/ 224524 h 838042"/>
                      <a:gd name="connsiteX192" fmla="*/ 425792 w 1037297"/>
                      <a:gd name="connsiteY192" fmla="*/ 251194 h 838042"/>
                      <a:gd name="connsiteX193" fmla="*/ 420077 w 1037297"/>
                      <a:gd name="connsiteY193" fmla="*/ 253099 h 838042"/>
                      <a:gd name="connsiteX194" fmla="*/ 414362 w 1037297"/>
                      <a:gd name="connsiteY194" fmla="*/ 256909 h 838042"/>
                      <a:gd name="connsiteX195" fmla="*/ 423887 w 1037297"/>
                      <a:gd name="connsiteY19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64907 w 1037297"/>
                      <a:gd name="connsiteY131" fmla="*/ 365494 h 838042"/>
                      <a:gd name="connsiteX132" fmla="*/ 938237 w 1037297"/>
                      <a:gd name="connsiteY132" fmla="*/ 357874 h 838042"/>
                      <a:gd name="connsiteX133" fmla="*/ 932522 w 1037297"/>
                      <a:gd name="connsiteY133" fmla="*/ 355969 h 838042"/>
                      <a:gd name="connsiteX134" fmla="*/ 827747 w 1037297"/>
                      <a:gd name="connsiteY134" fmla="*/ 357874 h 838042"/>
                      <a:gd name="connsiteX135" fmla="*/ 822032 w 1037297"/>
                      <a:gd name="connsiteY135" fmla="*/ 359779 h 838042"/>
                      <a:gd name="connsiteX136" fmla="*/ 732497 w 1037297"/>
                      <a:gd name="connsiteY136" fmla="*/ 361684 h 838042"/>
                      <a:gd name="connsiteX137" fmla="*/ 671537 w 1037297"/>
                      <a:gd name="connsiteY137" fmla="*/ 369304 h 838042"/>
                      <a:gd name="connsiteX138" fmla="*/ 648677 w 1037297"/>
                      <a:gd name="connsiteY138" fmla="*/ 373114 h 838042"/>
                      <a:gd name="connsiteX139" fmla="*/ 644867 w 1037297"/>
                      <a:gd name="connsiteY139" fmla="*/ 361684 h 838042"/>
                      <a:gd name="connsiteX140" fmla="*/ 642962 w 1037297"/>
                      <a:gd name="connsiteY140" fmla="*/ 355969 h 838042"/>
                      <a:gd name="connsiteX141" fmla="*/ 644867 w 1037297"/>
                      <a:gd name="connsiteY141" fmla="*/ 338824 h 838042"/>
                      <a:gd name="connsiteX142" fmla="*/ 646772 w 1037297"/>
                      <a:gd name="connsiteY142" fmla="*/ 333109 h 838042"/>
                      <a:gd name="connsiteX143" fmla="*/ 663917 w 1037297"/>
                      <a:gd name="connsiteY143" fmla="*/ 323584 h 838042"/>
                      <a:gd name="connsiteX144" fmla="*/ 675347 w 1037297"/>
                      <a:gd name="connsiteY144" fmla="*/ 315964 h 838042"/>
                      <a:gd name="connsiteX145" fmla="*/ 677252 w 1037297"/>
                      <a:gd name="connsiteY145" fmla="*/ 310249 h 838042"/>
                      <a:gd name="connsiteX146" fmla="*/ 682967 w 1037297"/>
                      <a:gd name="connsiteY146" fmla="*/ 308344 h 838042"/>
                      <a:gd name="connsiteX147" fmla="*/ 688682 w 1037297"/>
                      <a:gd name="connsiteY147" fmla="*/ 304534 h 838042"/>
                      <a:gd name="connsiteX148" fmla="*/ 698207 w 1037297"/>
                      <a:gd name="connsiteY148" fmla="*/ 295009 h 838042"/>
                      <a:gd name="connsiteX149" fmla="*/ 707732 w 1037297"/>
                      <a:gd name="connsiteY149" fmla="*/ 283579 h 838042"/>
                      <a:gd name="connsiteX150" fmla="*/ 719162 w 1037297"/>
                      <a:gd name="connsiteY150" fmla="*/ 275959 h 838042"/>
                      <a:gd name="connsiteX151" fmla="*/ 734402 w 1037297"/>
                      <a:gd name="connsiteY151" fmla="*/ 262624 h 838042"/>
                      <a:gd name="connsiteX152" fmla="*/ 743927 w 1037297"/>
                      <a:gd name="connsiteY152" fmla="*/ 251194 h 838042"/>
                      <a:gd name="connsiteX153" fmla="*/ 755357 w 1037297"/>
                      <a:gd name="connsiteY153" fmla="*/ 241669 h 838042"/>
                      <a:gd name="connsiteX154" fmla="*/ 761072 w 1037297"/>
                      <a:gd name="connsiteY154" fmla="*/ 230239 h 838042"/>
                      <a:gd name="connsiteX155" fmla="*/ 762977 w 1037297"/>
                      <a:gd name="connsiteY155" fmla="*/ 224524 h 838042"/>
                      <a:gd name="connsiteX156" fmla="*/ 768692 w 1037297"/>
                      <a:gd name="connsiteY156" fmla="*/ 213094 h 838042"/>
                      <a:gd name="connsiteX157" fmla="*/ 766787 w 1037297"/>
                      <a:gd name="connsiteY157" fmla="*/ 197854 h 838042"/>
                      <a:gd name="connsiteX158" fmla="*/ 761072 w 1037297"/>
                      <a:gd name="connsiteY158" fmla="*/ 195949 h 838042"/>
                      <a:gd name="connsiteX159" fmla="*/ 740117 w 1037297"/>
                      <a:gd name="connsiteY159" fmla="*/ 197854 h 838042"/>
                      <a:gd name="connsiteX160" fmla="*/ 734402 w 1037297"/>
                      <a:gd name="connsiteY160" fmla="*/ 201664 h 838042"/>
                      <a:gd name="connsiteX161" fmla="*/ 722972 w 1037297"/>
                      <a:gd name="connsiteY161" fmla="*/ 205474 h 838042"/>
                      <a:gd name="connsiteX162" fmla="*/ 719162 w 1037297"/>
                      <a:gd name="connsiteY162" fmla="*/ 211189 h 838042"/>
                      <a:gd name="connsiteX163" fmla="*/ 713447 w 1037297"/>
                      <a:gd name="connsiteY163" fmla="*/ 213094 h 838042"/>
                      <a:gd name="connsiteX164" fmla="*/ 707732 w 1037297"/>
                      <a:gd name="connsiteY164" fmla="*/ 216904 h 838042"/>
                      <a:gd name="connsiteX165" fmla="*/ 702017 w 1037297"/>
                      <a:gd name="connsiteY165" fmla="*/ 222619 h 838042"/>
                      <a:gd name="connsiteX166" fmla="*/ 694397 w 1037297"/>
                      <a:gd name="connsiteY166" fmla="*/ 226429 h 838042"/>
                      <a:gd name="connsiteX167" fmla="*/ 652487 w 1037297"/>
                      <a:gd name="connsiteY167" fmla="*/ 255004 h 838042"/>
                      <a:gd name="connsiteX168" fmla="*/ 639152 w 1037297"/>
                      <a:gd name="connsiteY168" fmla="*/ 266434 h 838042"/>
                      <a:gd name="connsiteX169" fmla="*/ 629627 w 1037297"/>
                      <a:gd name="connsiteY169" fmla="*/ 283579 h 838042"/>
                      <a:gd name="connsiteX170" fmla="*/ 604862 w 1037297"/>
                      <a:gd name="connsiteY170" fmla="*/ 289294 h 838042"/>
                      <a:gd name="connsiteX171" fmla="*/ 591527 w 1037297"/>
                      <a:gd name="connsiteY171" fmla="*/ 293104 h 838042"/>
                      <a:gd name="connsiteX172" fmla="*/ 576287 w 1037297"/>
                      <a:gd name="connsiteY172" fmla="*/ 291199 h 838042"/>
                      <a:gd name="connsiteX173" fmla="*/ 564857 w 1037297"/>
                      <a:gd name="connsiteY173" fmla="*/ 287389 h 838042"/>
                      <a:gd name="connsiteX174" fmla="*/ 553427 w 1037297"/>
                      <a:gd name="connsiteY174" fmla="*/ 283579 h 838042"/>
                      <a:gd name="connsiteX175" fmla="*/ 541997 w 1037297"/>
                      <a:gd name="connsiteY175" fmla="*/ 279769 h 838042"/>
                      <a:gd name="connsiteX176" fmla="*/ 536282 w 1037297"/>
                      <a:gd name="connsiteY176" fmla="*/ 277864 h 838042"/>
                      <a:gd name="connsiteX177" fmla="*/ 530567 w 1037297"/>
                      <a:gd name="connsiteY177" fmla="*/ 274054 h 838042"/>
                      <a:gd name="connsiteX178" fmla="*/ 519137 w 1037297"/>
                      <a:gd name="connsiteY178" fmla="*/ 268339 h 838042"/>
                      <a:gd name="connsiteX179" fmla="*/ 511517 w 1037297"/>
                      <a:gd name="connsiteY179" fmla="*/ 256909 h 838042"/>
                      <a:gd name="connsiteX180" fmla="*/ 507707 w 1037297"/>
                      <a:gd name="connsiteY180" fmla="*/ 235954 h 838042"/>
                      <a:gd name="connsiteX181" fmla="*/ 509612 w 1037297"/>
                      <a:gd name="connsiteY181" fmla="*/ 171184 h 838042"/>
                      <a:gd name="connsiteX182" fmla="*/ 508314 w 1037297"/>
                      <a:gd name="connsiteY182" fmla="*/ 73485 h 838042"/>
                      <a:gd name="connsiteX183" fmla="*/ 454116 w 1037297"/>
                      <a:gd name="connsiteY183" fmla="*/ 11248 h 838042"/>
                      <a:gd name="connsiteX184" fmla="*/ 435401 w 1037297"/>
                      <a:gd name="connsiteY184" fmla="*/ 68523 h 838042"/>
                      <a:gd name="connsiteX185" fmla="*/ 427697 w 1037297"/>
                      <a:gd name="connsiteY185" fmla="*/ 137103 h 838042"/>
                      <a:gd name="connsiteX186" fmla="*/ 420077 w 1037297"/>
                      <a:gd name="connsiteY186" fmla="*/ 169279 h 838042"/>
                      <a:gd name="connsiteX187" fmla="*/ 416267 w 1037297"/>
                      <a:gd name="connsiteY187" fmla="*/ 186424 h 838042"/>
                      <a:gd name="connsiteX188" fmla="*/ 420077 w 1037297"/>
                      <a:gd name="connsiteY188" fmla="*/ 207379 h 838042"/>
                      <a:gd name="connsiteX189" fmla="*/ 423887 w 1037297"/>
                      <a:gd name="connsiteY189" fmla="*/ 213094 h 838042"/>
                      <a:gd name="connsiteX190" fmla="*/ 427697 w 1037297"/>
                      <a:gd name="connsiteY190" fmla="*/ 224524 h 838042"/>
                      <a:gd name="connsiteX191" fmla="*/ 425792 w 1037297"/>
                      <a:gd name="connsiteY191" fmla="*/ 251194 h 838042"/>
                      <a:gd name="connsiteX192" fmla="*/ 420077 w 1037297"/>
                      <a:gd name="connsiteY192" fmla="*/ 253099 h 838042"/>
                      <a:gd name="connsiteX193" fmla="*/ 414362 w 1037297"/>
                      <a:gd name="connsiteY193" fmla="*/ 256909 h 838042"/>
                      <a:gd name="connsiteX194" fmla="*/ 423887 w 1037297"/>
                      <a:gd name="connsiteY19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38237 w 1037297"/>
                      <a:gd name="connsiteY131" fmla="*/ 357874 h 838042"/>
                      <a:gd name="connsiteX132" fmla="*/ 932522 w 1037297"/>
                      <a:gd name="connsiteY132" fmla="*/ 355969 h 838042"/>
                      <a:gd name="connsiteX133" fmla="*/ 827747 w 1037297"/>
                      <a:gd name="connsiteY133" fmla="*/ 357874 h 838042"/>
                      <a:gd name="connsiteX134" fmla="*/ 822032 w 1037297"/>
                      <a:gd name="connsiteY134" fmla="*/ 359779 h 838042"/>
                      <a:gd name="connsiteX135" fmla="*/ 732497 w 1037297"/>
                      <a:gd name="connsiteY135" fmla="*/ 361684 h 838042"/>
                      <a:gd name="connsiteX136" fmla="*/ 671537 w 1037297"/>
                      <a:gd name="connsiteY136" fmla="*/ 369304 h 838042"/>
                      <a:gd name="connsiteX137" fmla="*/ 648677 w 1037297"/>
                      <a:gd name="connsiteY137" fmla="*/ 373114 h 838042"/>
                      <a:gd name="connsiteX138" fmla="*/ 644867 w 1037297"/>
                      <a:gd name="connsiteY138" fmla="*/ 361684 h 838042"/>
                      <a:gd name="connsiteX139" fmla="*/ 642962 w 1037297"/>
                      <a:gd name="connsiteY139" fmla="*/ 355969 h 838042"/>
                      <a:gd name="connsiteX140" fmla="*/ 644867 w 1037297"/>
                      <a:gd name="connsiteY140" fmla="*/ 338824 h 838042"/>
                      <a:gd name="connsiteX141" fmla="*/ 646772 w 1037297"/>
                      <a:gd name="connsiteY141" fmla="*/ 333109 h 838042"/>
                      <a:gd name="connsiteX142" fmla="*/ 663917 w 1037297"/>
                      <a:gd name="connsiteY142" fmla="*/ 323584 h 838042"/>
                      <a:gd name="connsiteX143" fmla="*/ 675347 w 1037297"/>
                      <a:gd name="connsiteY143" fmla="*/ 315964 h 838042"/>
                      <a:gd name="connsiteX144" fmla="*/ 677252 w 1037297"/>
                      <a:gd name="connsiteY144" fmla="*/ 310249 h 838042"/>
                      <a:gd name="connsiteX145" fmla="*/ 682967 w 1037297"/>
                      <a:gd name="connsiteY145" fmla="*/ 308344 h 838042"/>
                      <a:gd name="connsiteX146" fmla="*/ 688682 w 1037297"/>
                      <a:gd name="connsiteY146" fmla="*/ 304534 h 838042"/>
                      <a:gd name="connsiteX147" fmla="*/ 698207 w 1037297"/>
                      <a:gd name="connsiteY147" fmla="*/ 295009 h 838042"/>
                      <a:gd name="connsiteX148" fmla="*/ 707732 w 1037297"/>
                      <a:gd name="connsiteY148" fmla="*/ 283579 h 838042"/>
                      <a:gd name="connsiteX149" fmla="*/ 719162 w 1037297"/>
                      <a:gd name="connsiteY149" fmla="*/ 275959 h 838042"/>
                      <a:gd name="connsiteX150" fmla="*/ 734402 w 1037297"/>
                      <a:gd name="connsiteY150" fmla="*/ 262624 h 838042"/>
                      <a:gd name="connsiteX151" fmla="*/ 743927 w 1037297"/>
                      <a:gd name="connsiteY151" fmla="*/ 251194 h 838042"/>
                      <a:gd name="connsiteX152" fmla="*/ 755357 w 1037297"/>
                      <a:gd name="connsiteY152" fmla="*/ 241669 h 838042"/>
                      <a:gd name="connsiteX153" fmla="*/ 761072 w 1037297"/>
                      <a:gd name="connsiteY153" fmla="*/ 230239 h 838042"/>
                      <a:gd name="connsiteX154" fmla="*/ 762977 w 1037297"/>
                      <a:gd name="connsiteY154" fmla="*/ 224524 h 838042"/>
                      <a:gd name="connsiteX155" fmla="*/ 768692 w 1037297"/>
                      <a:gd name="connsiteY155" fmla="*/ 213094 h 838042"/>
                      <a:gd name="connsiteX156" fmla="*/ 766787 w 1037297"/>
                      <a:gd name="connsiteY156" fmla="*/ 197854 h 838042"/>
                      <a:gd name="connsiteX157" fmla="*/ 761072 w 1037297"/>
                      <a:gd name="connsiteY157" fmla="*/ 195949 h 838042"/>
                      <a:gd name="connsiteX158" fmla="*/ 740117 w 1037297"/>
                      <a:gd name="connsiteY158" fmla="*/ 197854 h 838042"/>
                      <a:gd name="connsiteX159" fmla="*/ 734402 w 1037297"/>
                      <a:gd name="connsiteY159" fmla="*/ 201664 h 838042"/>
                      <a:gd name="connsiteX160" fmla="*/ 722972 w 1037297"/>
                      <a:gd name="connsiteY160" fmla="*/ 205474 h 838042"/>
                      <a:gd name="connsiteX161" fmla="*/ 719162 w 1037297"/>
                      <a:gd name="connsiteY161" fmla="*/ 211189 h 838042"/>
                      <a:gd name="connsiteX162" fmla="*/ 713447 w 1037297"/>
                      <a:gd name="connsiteY162" fmla="*/ 213094 h 838042"/>
                      <a:gd name="connsiteX163" fmla="*/ 707732 w 1037297"/>
                      <a:gd name="connsiteY163" fmla="*/ 216904 h 838042"/>
                      <a:gd name="connsiteX164" fmla="*/ 702017 w 1037297"/>
                      <a:gd name="connsiteY164" fmla="*/ 222619 h 838042"/>
                      <a:gd name="connsiteX165" fmla="*/ 694397 w 1037297"/>
                      <a:gd name="connsiteY165" fmla="*/ 226429 h 838042"/>
                      <a:gd name="connsiteX166" fmla="*/ 652487 w 1037297"/>
                      <a:gd name="connsiteY166" fmla="*/ 255004 h 838042"/>
                      <a:gd name="connsiteX167" fmla="*/ 639152 w 1037297"/>
                      <a:gd name="connsiteY167" fmla="*/ 266434 h 838042"/>
                      <a:gd name="connsiteX168" fmla="*/ 629627 w 1037297"/>
                      <a:gd name="connsiteY168" fmla="*/ 283579 h 838042"/>
                      <a:gd name="connsiteX169" fmla="*/ 604862 w 1037297"/>
                      <a:gd name="connsiteY169" fmla="*/ 289294 h 838042"/>
                      <a:gd name="connsiteX170" fmla="*/ 591527 w 1037297"/>
                      <a:gd name="connsiteY170" fmla="*/ 293104 h 838042"/>
                      <a:gd name="connsiteX171" fmla="*/ 576287 w 1037297"/>
                      <a:gd name="connsiteY171" fmla="*/ 291199 h 838042"/>
                      <a:gd name="connsiteX172" fmla="*/ 564857 w 1037297"/>
                      <a:gd name="connsiteY172" fmla="*/ 287389 h 838042"/>
                      <a:gd name="connsiteX173" fmla="*/ 553427 w 1037297"/>
                      <a:gd name="connsiteY173" fmla="*/ 283579 h 838042"/>
                      <a:gd name="connsiteX174" fmla="*/ 541997 w 1037297"/>
                      <a:gd name="connsiteY174" fmla="*/ 279769 h 838042"/>
                      <a:gd name="connsiteX175" fmla="*/ 536282 w 1037297"/>
                      <a:gd name="connsiteY175" fmla="*/ 277864 h 838042"/>
                      <a:gd name="connsiteX176" fmla="*/ 530567 w 1037297"/>
                      <a:gd name="connsiteY176" fmla="*/ 274054 h 838042"/>
                      <a:gd name="connsiteX177" fmla="*/ 519137 w 1037297"/>
                      <a:gd name="connsiteY177" fmla="*/ 268339 h 838042"/>
                      <a:gd name="connsiteX178" fmla="*/ 511517 w 1037297"/>
                      <a:gd name="connsiteY178" fmla="*/ 256909 h 838042"/>
                      <a:gd name="connsiteX179" fmla="*/ 507707 w 1037297"/>
                      <a:gd name="connsiteY179" fmla="*/ 235954 h 838042"/>
                      <a:gd name="connsiteX180" fmla="*/ 509612 w 1037297"/>
                      <a:gd name="connsiteY180" fmla="*/ 171184 h 838042"/>
                      <a:gd name="connsiteX181" fmla="*/ 508314 w 1037297"/>
                      <a:gd name="connsiteY181" fmla="*/ 73485 h 838042"/>
                      <a:gd name="connsiteX182" fmla="*/ 454116 w 1037297"/>
                      <a:gd name="connsiteY182" fmla="*/ 11248 h 838042"/>
                      <a:gd name="connsiteX183" fmla="*/ 435401 w 1037297"/>
                      <a:gd name="connsiteY183" fmla="*/ 68523 h 838042"/>
                      <a:gd name="connsiteX184" fmla="*/ 427697 w 1037297"/>
                      <a:gd name="connsiteY184" fmla="*/ 137103 h 838042"/>
                      <a:gd name="connsiteX185" fmla="*/ 420077 w 1037297"/>
                      <a:gd name="connsiteY185" fmla="*/ 169279 h 838042"/>
                      <a:gd name="connsiteX186" fmla="*/ 416267 w 1037297"/>
                      <a:gd name="connsiteY186" fmla="*/ 186424 h 838042"/>
                      <a:gd name="connsiteX187" fmla="*/ 420077 w 1037297"/>
                      <a:gd name="connsiteY187" fmla="*/ 207379 h 838042"/>
                      <a:gd name="connsiteX188" fmla="*/ 423887 w 1037297"/>
                      <a:gd name="connsiteY188" fmla="*/ 213094 h 838042"/>
                      <a:gd name="connsiteX189" fmla="*/ 427697 w 1037297"/>
                      <a:gd name="connsiteY189" fmla="*/ 224524 h 838042"/>
                      <a:gd name="connsiteX190" fmla="*/ 425792 w 1037297"/>
                      <a:gd name="connsiteY190" fmla="*/ 251194 h 838042"/>
                      <a:gd name="connsiteX191" fmla="*/ 420077 w 1037297"/>
                      <a:gd name="connsiteY191" fmla="*/ 253099 h 838042"/>
                      <a:gd name="connsiteX192" fmla="*/ 414362 w 1037297"/>
                      <a:gd name="connsiteY192" fmla="*/ 256909 h 838042"/>
                      <a:gd name="connsiteX193" fmla="*/ 423887 w 1037297"/>
                      <a:gd name="connsiteY19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38237 w 1037297"/>
                      <a:gd name="connsiteY131" fmla="*/ 357874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07856 w 1037297"/>
                      <a:gd name="connsiteY131" fmla="*/ 350516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64889 w 1037297"/>
                      <a:gd name="connsiteY130" fmla="*/ 358029 h 838042"/>
                      <a:gd name="connsiteX131" fmla="*/ 907856 w 1037297"/>
                      <a:gd name="connsiteY131" fmla="*/ 350516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64889 w 1037297"/>
                      <a:gd name="connsiteY130" fmla="*/ 358029 h 838042"/>
                      <a:gd name="connsiteX131" fmla="*/ 907856 w 1037297"/>
                      <a:gd name="connsiteY131" fmla="*/ 350516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964889 w 1037297"/>
                      <a:gd name="connsiteY129" fmla="*/ 358029 h 838042"/>
                      <a:gd name="connsiteX130" fmla="*/ 907856 w 1037297"/>
                      <a:gd name="connsiteY130" fmla="*/ 350516 h 838042"/>
                      <a:gd name="connsiteX131" fmla="*/ 827747 w 1037297"/>
                      <a:gd name="connsiteY131" fmla="*/ 357874 h 838042"/>
                      <a:gd name="connsiteX132" fmla="*/ 822032 w 1037297"/>
                      <a:gd name="connsiteY132" fmla="*/ 359779 h 838042"/>
                      <a:gd name="connsiteX133" fmla="*/ 732497 w 1037297"/>
                      <a:gd name="connsiteY133" fmla="*/ 361684 h 838042"/>
                      <a:gd name="connsiteX134" fmla="*/ 671537 w 1037297"/>
                      <a:gd name="connsiteY134" fmla="*/ 369304 h 838042"/>
                      <a:gd name="connsiteX135" fmla="*/ 648677 w 1037297"/>
                      <a:gd name="connsiteY135" fmla="*/ 373114 h 838042"/>
                      <a:gd name="connsiteX136" fmla="*/ 644867 w 1037297"/>
                      <a:gd name="connsiteY136" fmla="*/ 361684 h 838042"/>
                      <a:gd name="connsiteX137" fmla="*/ 642962 w 1037297"/>
                      <a:gd name="connsiteY137" fmla="*/ 355969 h 838042"/>
                      <a:gd name="connsiteX138" fmla="*/ 644867 w 1037297"/>
                      <a:gd name="connsiteY138" fmla="*/ 338824 h 838042"/>
                      <a:gd name="connsiteX139" fmla="*/ 646772 w 1037297"/>
                      <a:gd name="connsiteY139" fmla="*/ 333109 h 838042"/>
                      <a:gd name="connsiteX140" fmla="*/ 663917 w 1037297"/>
                      <a:gd name="connsiteY140" fmla="*/ 323584 h 838042"/>
                      <a:gd name="connsiteX141" fmla="*/ 675347 w 1037297"/>
                      <a:gd name="connsiteY141" fmla="*/ 315964 h 838042"/>
                      <a:gd name="connsiteX142" fmla="*/ 677252 w 1037297"/>
                      <a:gd name="connsiteY142" fmla="*/ 310249 h 838042"/>
                      <a:gd name="connsiteX143" fmla="*/ 682967 w 1037297"/>
                      <a:gd name="connsiteY143" fmla="*/ 308344 h 838042"/>
                      <a:gd name="connsiteX144" fmla="*/ 688682 w 1037297"/>
                      <a:gd name="connsiteY144" fmla="*/ 304534 h 838042"/>
                      <a:gd name="connsiteX145" fmla="*/ 698207 w 1037297"/>
                      <a:gd name="connsiteY145" fmla="*/ 295009 h 838042"/>
                      <a:gd name="connsiteX146" fmla="*/ 707732 w 1037297"/>
                      <a:gd name="connsiteY146" fmla="*/ 283579 h 838042"/>
                      <a:gd name="connsiteX147" fmla="*/ 719162 w 1037297"/>
                      <a:gd name="connsiteY147" fmla="*/ 275959 h 838042"/>
                      <a:gd name="connsiteX148" fmla="*/ 734402 w 1037297"/>
                      <a:gd name="connsiteY148" fmla="*/ 262624 h 838042"/>
                      <a:gd name="connsiteX149" fmla="*/ 743927 w 1037297"/>
                      <a:gd name="connsiteY149" fmla="*/ 251194 h 838042"/>
                      <a:gd name="connsiteX150" fmla="*/ 755357 w 1037297"/>
                      <a:gd name="connsiteY150" fmla="*/ 241669 h 838042"/>
                      <a:gd name="connsiteX151" fmla="*/ 761072 w 1037297"/>
                      <a:gd name="connsiteY151" fmla="*/ 230239 h 838042"/>
                      <a:gd name="connsiteX152" fmla="*/ 762977 w 1037297"/>
                      <a:gd name="connsiteY152" fmla="*/ 224524 h 838042"/>
                      <a:gd name="connsiteX153" fmla="*/ 768692 w 1037297"/>
                      <a:gd name="connsiteY153" fmla="*/ 213094 h 838042"/>
                      <a:gd name="connsiteX154" fmla="*/ 766787 w 1037297"/>
                      <a:gd name="connsiteY154" fmla="*/ 197854 h 838042"/>
                      <a:gd name="connsiteX155" fmla="*/ 761072 w 1037297"/>
                      <a:gd name="connsiteY155" fmla="*/ 195949 h 838042"/>
                      <a:gd name="connsiteX156" fmla="*/ 740117 w 1037297"/>
                      <a:gd name="connsiteY156" fmla="*/ 197854 h 838042"/>
                      <a:gd name="connsiteX157" fmla="*/ 734402 w 1037297"/>
                      <a:gd name="connsiteY157" fmla="*/ 201664 h 838042"/>
                      <a:gd name="connsiteX158" fmla="*/ 722972 w 1037297"/>
                      <a:gd name="connsiteY158" fmla="*/ 205474 h 838042"/>
                      <a:gd name="connsiteX159" fmla="*/ 719162 w 1037297"/>
                      <a:gd name="connsiteY159" fmla="*/ 211189 h 838042"/>
                      <a:gd name="connsiteX160" fmla="*/ 713447 w 1037297"/>
                      <a:gd name="connsiteY160" fmla="*/ 213094 h 838042"/>
                      <a:gd name="connsiteX161" fmla="*/ 707732 w 1037297"/>
                      <a:gd name="connsiteY161" fmla="*/ 216904 h 838042"/>
                      <a:gd name="connsiteX162" fmla="*/ 702017 w 1037297"/>
                      <a:gd name="connsiteY162" fmla="*/ 222619 h 838042"/>
                      <a:gd name="connsiteX163" fmla="*/ 694397 w 1037297"/>
                      <a:gd name="connsiteY163" fmla="*/ 226429 h 838042"/>
                      <a:gd name="connsiteX164" fmla="*/ 652487 w 1037297"/>
                      <a:gd name="connsiteY164" fmla="*/ 255004 h 838042"/>
                      <a:gd name="connsiteX165" fmla="*/ 639152 w 1037297"/>
                      <a:gd name="connsiteY165" fmla="*/ 266434 h 838042"/>
                      <a:gd name="connsiteX166" fmla="*/ 629627 w 1037297"/>
                      <a:gd name="connsiteY166" fmla="*/ 283579 h 838042"/>
                      <a:gd name="connsiteX167" fmla="*/ 604862 w 1037297"/>
                      <a:gd name="connsiteY167" fmla="*/ 289294 h 838042"/>
                      <a:gd name="connsiteX168" fmla="*/ 591527 w 1037297"/>
                      <a:gd name="connsiteY168" fmla="*/ 293104 h 838042"/>
                      <a:gd name="connsiteX169" fmla="*/ 576287 w 1037297"/>
                      <a:gd name="connsiteY169" fmla="*/ 291199 h 838042"/>
                      <a:gd name="connsiteX170" fmla="*/ 564857 w 1037297"/>
                      <a:gd name="connsiteY170" fmla="*/ 287389 h 838042"/>
                      <a:gd name="connsiteX171" fmla="*/ 553427 w 1037297"/>
                      <a:gd name="connsiteY171" fmla="*/ 283579 h 838042"/>
                      <a:gd name="connsiteX172" fmla="*/ 541997 w 1037297"/>
                      <a:gd name="connsiteY172" fmla="*/ 279769 h 838042"/>
                      <a:gd name="connsiteX173" fmla="*/ 536282 w 1037297"/>
                      <a:gd name="connsiteY173" fmla="*/ 277864 h 838042"/>
                      <a:gd name="connsiteX174" fmla="*/ 530567 w 1037297"/>
                      <a:gd name="connsiteY174" fmla="*/ 274054 h 838042"/>
                      <a:gd name="connsiteX175" fmla="*/ 519137 w 1037297"/>
                      <a:gd name="connsiteY175" fmla="*/ 268339 h 838042"/>
                      <a:gd name="connsiteX176" fmla="*/ 511517 w 1037297"/>
                      <a:gd name="connsiteY176" fmla="*/ 256909 h 838042"/>
                      <a:gd name="connsiteX177" fmla="*/ 507707 w 1037297"/>
                      <a:gd name="connsiteY177" fmla="*/ 235954 h 838042"/>
                      <a:gd name="connsiteX178" fmla="*/ 509612 w 1037297"/>
                      <a:gd name="connsiteY178" fmla="*/ 171184 h 838042"/>
                      <a:gd name="connsiteX179" fmla="*/ 508314 w 1037297"/>
                      <a:gd name="connsiteY179" fmla="*/ 73485 h 838042"/>
                      <a:gd name="connsiteX180" fmla="*/ 454116 w 1037297"/>
                      <a:gd name="connsiteY180" fmla="*/ 11248 h 838042"/>
                      <a:gd name="connsiteX181" fmla="*/ 435401 w 1037297"/>
                      <a:gd name="connsiteY181" fmla="*/ 68523 h 838042"/>
                      <a:gd name="connsiteX182" fmla="*/ 427697 w 1037297"/>
                      <a:gd name="connsiteY182" fmla="*/ 137103 h 838042"/>
                      <a:gd name="connsiteX183" fmla="*/ 420077 w 1037297"/>
                      <a:gd name="connsiteY183" fmla="*/ 169279 h 838042"/>
                      <a:gd name="connsiteX184" fmla="*/ 416267 w 1037297"/>
                      <a:gd name="connsiteY184" fmla="*/ 186424 h 838042"/>
                      <a:gd name="connsiteX185" fmla="*/ 420077 w 1037297"/>
                      <a:gd name="connsiteY185" fmla="*/ 207379 h 838042"/>
                      <a:gd name="connsiteX186" fmla="*/ 423887 w 1037297"/>
                      <a:gd name="connsiteY186" fmla="*/ 213094 h 838042"/>
                      <a:gd name="connsiteX187" fmla="*/ 427697 w 1037297"/>
                      <a:gd name="connsiteY187" fmla="*/ 224524 h 838042"/>
                      <a:gd name="connsiteX188" fmla="*/ 425792 w 1037297"/>
                      <a:gd name="connsiteY188" fmla="*/ 251194 h 838042"/>
                      <a:gd name="connsiteX189" fmla="*/ 420077 w 1037297"/>
                      <a:gd name="connsiteY189" fmla="*/ 253099 h 838042"/>
                      <a:gd name="connsiteX190" fmla="*/ 414362 w 1037297"/>
                      <a:gd name="connsiteY190" fmla="*/ 256909 h 838042"/>
                      <a:gd name="connsiteX191" fmla="*/ 423887 w 1037297"/>
                      <a:gd name="connsiteY19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0514 w 1037297"/>
                      <a:gd name="connsiteY128" fmla="*/ 377797 h 838042"/>
                      <a:gd name="connsiteX129" fmla="*/ 964889 w 1037297"/>
                      <a:gd name="connsiteY129" fmla="*/ 358029 h 838042"/>
                      <a:gd name="connsiteX130" fmla="*/ 907856 w 1037297"/>
                      <a:gd name="connsiteY130" fmla="*/ 350516 h 838042"/>
                      <a:gd name="connsiteX131" fmla="*/ 827747 w 1037297"/>
                      <a:gd name="connsiteY131" fmla="*/ 357874 h 838042"/>
                      <a:gd name="connsiteX132" fmla="*/ 822032 w 1037297"/>
                      <a:gd name="connsiteY132" fmla="*/ 359779 h 838042"/>
                      <a:gd name="connsiteX133" fmla="*/ 732497 w 1037297"/>
                      <a:gd name="connsiteY133" fmla="*/ 361684 h 838042"/>
                      <a:gd name="connsiteX134" fmla="*/ 671537 w 1037297"/>
                      <a:gd name="connsiteY134" fmla="*/ 369304 h 838042"/>
                      <a:gd name="connsiteX135" fmla="*/ 648677 w 1037297"/>
                      <a:gd name="connsiteY135" fmla="*/ 373114 h 838042"/>
                      <a:gd name="connsiteX136" fmla="*/ 644867 w 1037297"/>
                      <a:gd name="connsiteY136" fmla="*/ 361684 h 838042"/>
                      <a:gd name="connsiteX137" fmla="*/ 642962 w 1037297"/>
                      <a:gd name="connsiteY137" fmla="*/ 355969 h 838042"/>
                      <a:gd name="connsiteX138" fmla="*/ 644867 w 1037297"/>
                      <a:gd name="connsiteY138" fmla="*/ 338824 h 838042"/>
                      <a:gd name="connsiteX139" fmla="*/ 646772 w 1037297"/>
                      <a:gd name="connsiteY139" fmla="*/ 333109 h 838042"/>
                      <a:gd name="connsiteX140" fmla="*/ 663917 w 1037297"/>
                      <a:gd name="connsiteY140" fmla="*/ 323584 h 838042"/>
                      <a:gd name="connsiteX141" fmla="*/ 675347 w 1037297"/>
                      <a:gd name="connsiteY141" fmla="*/ 315964 h 838042"/>
                      <a:gd name="connsiteX142" fmla="*/ 677252 w 1037297"/>
                      <a:gd name="connsiteY142" fmla="*/ 310249 h 838042"/>
                      <a:gd name="connsiteX143" fmla="*/ 682967 w 1037297"/>
                      <a:gd name="connsiteY143" fmla="*/ 308344 h 838042"/>
                      <a:gd name="connsiteX144" fmla="*/ 688682 w 1037297"/>
                      <a:gd name="connsiteY144" fmla="*/ 304534 h 838042"/>
                      <a:gd name="connsiteX145" fmla="*/ 698207 w 1037297"/>
                      <a:gd name="connsiteY145" fmla="*/ 295009 h 838042"/>
                      <a:gd name="connsiteX146" fmla="*/ 707732 w 1037297"/>
                      <a:gd name="connsiteY146" fmla="*/ 283579 h 838042"/>
                      <a:gd name="connsiteX147" fmla="*/ 719162 w 1037297"/>
                      <a:gd name="connsiteY147" fmla="*/ 275959 h 838042"/>
                      <a:gd name="connsiteX148" fmla="*/ 734402 w 1037297"/>
                      <a:gd name="connsiteY148" fmla="*/ 262624 h 838042"/>
                      <a:gd name="connsiteX149" fmla="*/ 743927 w 1037297"/>
                      <a:gd name="connsiteY149" fmla="*/ 251194 h 838042"/>
                      <a:gd name="connsiteX150" fmla="*/ 755357 w 1037297"/>
                      <a:gd name="connsiteY150" fmla="*/ 241669 h 838042"/>
                      <a:gd name="connsiteX151" fmla="*/ 761072 w 1037297"/>
                      <a:gd name="connsiteY151" fmla="*/ 230239 h 838042"/>
                      <a:gd name="connsiteX152" fmla="*/ 762977 w 1037297"/>
                      <a:gd name="connsiteY152" fmla="*/ 224524 h 838042"/>
                      <a:gd name="connsiteX153" fmla="*/ 768692 w 1037297"/>
                      <a:gd name="connsiteY153" fmla="*/ 213094 h 838042"/>
                      <a:gd name="connsiteX154" fmla="*/ 766787 w 1037297"/>
                      <a:gd name="connsiteY154" fmla="*/ 197854 h 838042"/>
                      <a:gd name="connsiteX155" fmla="*/ 761072 w 1037297"/>
                      <a:gd name="connsiteY155" fmla="*/ 195949 h 838042"/>
                      <a:gd name="connsiteX156" fmla="*/ 740117 w 1037297"/>
                      <a:gd name="connsiteY156" fmla="*/ 197854 h 838042"/>
                      <a:gd name="connsiteX157" fmla="*/ 734402 w 1037297"/>
                      <a:gd name="connsiteY157" fmla="*/ 201664 h 838042"/>
                      <a:gd name="connsiteX158" fmla="*/ 722972 w 1037297"/>
                      <a:gd name="connsiteY158" fmla="*/ 205474 h 838042"/>
                      <a:gd name="connsiteX159" fmla="*/ 719162 w 1037297"/>
                      <a:gd name="connsiteY159" fmla="*/ 211189 h 838042"/>
                      <a:gd name="connsiteX160" fmla="*/ 713447 w 1037297"/>
                      <a:gd name="connsiteY160" fmla="*/ 213094 h 838042"/>
                      <a:gd name="connsiteX161" fmla="*/ 707732 w 1037297"/>
                      <a:gd name="connsiteY161" fmla="*/ 216904 h 838042"/>
                      <a:gd name="connsiteX162" fmla="*/ 702017 w 1037297"/>
                      <a:gd name="connsiteY162" fmla="*/ 222619 h 838042"/>
                      <a:gd name="connsiteX163" fmla="*/ 694397 w 1037297"/>
                      <a:gd name="connsiteY163" fmla="*/ 226429 h 838042"/>
                      <a:gd name="connsiteX164" fmla="*/ 652487 w 1037297"/>
                      <a:gd name="connsiteY164" fmla="*/ 255004 h 838042"/>
                      <a:gd name="connsiteX165" fmla="*/ 639152 w 1037297"/>
                      <a:gd name="connsiteY165" fmla="*/ 266434 h 838042"/>
                      <a:gd name="connsiteX166" fmla="*/ 629627 w 1037297"/>
                      <a:gd name="connsiteY166" fmla="*/ 283579 h 838042"/>
                      <a:gd name="connsiteX167" fmla="*/ 604862 w 1037297"/>
                      <a:gd name="connsiteY167" fmla="*/ 289294 h 838042"/>
                      <a:gd name="connsiteX168" fmla="*/ 591527 w 1037297"/>
                      <a:gd name="connsiteY168" fmla="*/ 293104 h 838042"/>
                      <a:gd name="connsiteX169" fmla="*/ 576287 w 1037297"/>
                      <a:gd name="connsiteY169" fmla="*/ 291199 h 838042"/>
                      <a:gd name="connsiteX170" fmla="*/ 564857 w 1037297"/>
                      <a:gd name="connsiteY170" fmla="*/ 287389 h 838042"/>
                      <a:gd name="connsiteX171" fmla="*/ 553427 w 1037297"/>
                      <a:gd name="connsiteY171" fmla="*/ 283579 h 838042"/>
                      <a:gd name="connsiteX172" fmla="*/ 541997 w 1037297"/>
                      <a:gd name="connsiteY172" fmla="*/ 279769 h 838042"/>
                      <a:gd name="connsiteX173" fmla="*/ 536282 w 1037297"/>
                      <a:gd name="connsiteY173" fmla="*/ 277864 h 838042"/>
                      <a:gd name="connsiteX174" fmla="*/ 530567 w 1037297"/>
                      <a:gd name="connsiteY174" fmla="*/ 274054 h 838042"/>
                      <a:gd name="connsiteX175" fmla="*/ 519137 w 1037297"/>
                      <a:gd name="connsiteY175" fmla="*/ 268339 h 838042"/>
                      <a:gd name="connsiteX176" fmla="*/ 511517 w 1037297"/>
                      <a:gd name="connsiteY176" fmla="*/ 256909 h 838042"/>
                      <a:gd name="connsiteX177" fmla="*/ 507707 w 1037297"/>
                      <a:gd name="connsiteY177" fmla="*/ 235954 h 838042"/>
                      <a:gd name="connsiteX178" fmla="*/ 509612 w 1037297"/>
                      <a:gd name="connsiteY178" fmla="*/ 171184 h 838042"/>
                      <a:gd name="connsiteX179" fmla="*/ 508314 w 1037297"/>
                      <a:gd name="connsiteY179" fmla="*/ 73485 h 838042"/>
                      <a:gd name="connsiteX180" fmla="*/ 454116 w 1037297"/>
                      <a:gd name="connsiteY180" fmla="*/ 11248 h 838042"/>
                      <a:gd name="connsiteX181" fmla="*/ 435401 w 1037297"/>
                      <a:gd name="connsiteY181" fmla="*/ 68523 h 838042"/>
                      <a:gd name="connsiteX182" fmla="*/ 427697 w 1037297"/>
                      <a:gd name="connsiteY182" fmla="*/ 137103 h 838042"/>
                      <a:gd name="connsiteX183" fmla="*/ 420077 w 1037297"/>
                      <a:gd name="connsiteY183" fmla="*/ 169279 h 838042"/>
                      <a:gd name="connsiteX184" fmla="*/ 416267 w 1037297"/>
                      <a:gd name="connsiteY184" fmla="*/ 186424 h 838042"/>
                      <a:gd name="connsiteX185" fmla="*/ 420077 w 1037297"/>
                      <a:gd name="connsiteY185" fmla="*/ 207379 h 838042"/>
                      <a:gd name="connsiteX186" fmla="*/ 423887 w 1037297"/>
                      <a:gd name="connsiteY186" fmla="*/ 213094 h 838042"/>
                      <a:gd name="connsiteX187" fmla="*/ 427697 w 1037297"/>
                      <a:gd name="connsiteY187" fmla="*/ 224524 h 838042"/>
                      <a:gd name="connsiteX188" fmla="*/ 425792 w 1037297"/>
                      <a:gd name="connsiteY188" fmla="*/ 251194 h 838042"/>
                      <a:gd name="connsiteX189" fmla="*/ 420077 w 1037297"/>
                      <a:gd name="connsiteY189" fmla="*/ 253099 h 838042"/>
                      <a:gd name="connsiteX190" fmla="*/ 414362 w 1037297"/>
                      <a:gd name="connsiteY190" fmla="*/ 256909 h 838042"/>
                      <a:gd name="connsiteX191" fmla="*/ 423887 w 1037297"/>
                      <a:gd name="connsiteY19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1004912 w 1037297"/>
                      <a:gd name="connsiteY123" fmla="*/ 422644 h 838042"/>
                      <a:gd name="connsiteX124" fmla="*/ 1033487 w 1037297"/>
                      <a:gd name="connsiteY124" fmla="*/ 415024 h 838042"/>
                      <a:gd name="connsiteX125" fmla="*/ 1037297 w 1037297"/>
                      <a:gd name="connsiteY125" fmla="*/ 409309 h 838042"/>
                      <a:gd name="connsiteX126" fmla="*/ 1035392 w 1037297"/>
                      <a:gd name="connsiteY126" fmla="*/ 390259 h 838042"/>
                      <a:gd name="connsiteX127" fmla="*/ 1020514 w 1037297"/>
                      <a:gd name="connsiteY127" fmla="*/ 377797 h 838042"/>
                      <a:gd name="connsiteX128" fmla="*/ 964889 w 1037297"/>
                      <a:gd name="connsiteY128" fmla="*/ 358029 h 838042"/>
                      <a:gd name="connsiteX129" fmla="*/ 907856 w 1037297"/>
                      <a:gd name="connsiteY129" fmla="*/ 350516 h 838042"/>
                      <a:gd name="connsiteX130" fmla="*/ 827747 w 1037297"/>
                      <a:gd name="connsiteY130" fmla="*/ 357874 h 838042"/>
                      <a:gd name="connsiteX131" fmla="*/ 822032 w 1037297"/>
                      <a:gd name="connsiteY131" fmla="*/ 359779 h 838042"/>
                      <a:gd name="connsiteX132" fmla="*/ 732497 w 1037297"/>
                      <a:gd name="connsiteY132" fmla="*/ 361684 h 838042"/>
                      <a:gd name="connsiteX133" fmla="*/ 671537 w 1037297"/>
                      <a:gd name="connsiteY133" fmla="*/ 369304 h 838042"/>
                      <a:gd name="connsiteX134" fmla="*/ 648677 w 1037297"/>
                      <a:gd name="connsiteY134" fmla="*/ 373114 h 838042"/>
                      <a:gd name="connsiteX135" fmla="*/ 644867 w 1037297"/>
                      <a:gd name="connsiteY135" fmla="*/ 361684 h 838042"/>
                      <a:gd name="connsiteX136" fmla="*/ 642962 w 1037297"/>
                      <a:gd name="connsiteY136" fmla="*/ 355969 h 838042"/>
                      <a:gd name="connsiteX137" fmla="*/ 644867 w 1037297"/>
                      <a:gd name="connsiteY137" fmla="*/ 338824 h 838042"/>
                      <a:gd name="connsiteX138" fmla="*/ 646772 w 1037297"/>
                      <a:gd name="connsiteY138" fmla="*/ 333109 h 838042"/>
                      <a:gd name="connsiteX139" fmla="*/ 663917 w 1037297"/>
                      <a:gd name="connsiteY139" fmla="*/ 323584 h 838042"/>
                      <a:gd name="connsiteX140" fmla="*/ 675347 w 1037297"/>
                      <a:gd name="connsiteY140" fmla="*/ 315964 h 838042"/>
                      <a:gd name="connsiteX141" fmla="*/ 677252 w 1037297"/>
                      <a:gd name="connsiteY141" fmla="*/ 310249 h 838042"/>
                      <a:gd name="connsiteX142" fmla="*/ 682967 w 1037297"/>
                      <a:gd name="connsiteY142" fmla="*/ 308344 h 838042"/>
                      <a:gd name="connsiteX143" fmla="*/ 688682 w 1037297"/>
                      <a:gd name="connsiteY143" fmla="*/ 304534 h 838042"/>
                      <a:gd name="connsiteX144" fmla="*/ 698207 w 1037297"/>
                      <a:gd name="connsiteY144" fmla="*/ 295009 h 838042"/>
                      <a:gd name="connsiteX145" fmla="*/ 707732 w 1037297"/>
                      <a:gd name="connsiteY145" fmla="*/ 283579 h 838042"/>
                      <a:gd name="connsiteX146" fmla="*/ 719162 w 1037297"/>
                      <a:gd name="connsiteY146" fmla="*/ 275959 h 838042"/>
                      <a:gd name="connsiteX147" fmla="*/ 734402 w 1037297"/>
                      <a:gd name="connsiteY147" fmla="*/ 262624 h 838042"/>
                      <a:gd name="connsiteX148" fmla="*/ 743927 w 1037297"/>
                      <a:gd name="connsiteY148" fmla="*/ 251194 h 838042"/>
                      <a:gd name="connsiteX149" fmla="*/ 755357 w 1037297"/>
                      <a:gd name="connsiteY149" fmla="*/ 241669 h 838042"/>
                      <a:gd name="connsiteX150" fmla="*/ 761072 w 1037297"/>
                      <a:gd name="connsiteY150" fmla="*/ 230239 h 838042"/>
                      <a:gd name="connsiteX151" fmla="*/ 762977 w 1037297"/>
                      <a:gd name="connsiteY151" fmla="*/ 224524 h 838042"/>
                      <a:gd name="connsiteX152" fmla="*/ 768692 w 1037297"/>
                      <a:gd name="connsiteY152" fmla="*/ 213094 h 838042"/>
                      <a:gd name="connsiteX153" fmla="*/ 766787 w 1037297"/>
                      <a:gd name="connsiteY153" fmla="*/ 197854 h 838042"/>
                      <a:gd name="connsiteX154" fmla="*/ 761072 w 1037297"/>
                      <a:gd name="connsiteY154" fmla="*/ 195949 h 838042"/>
                      <a:gd name="connsiteX155" fmla="*/ 740117 w 1037297"/>
                      <a:gd name="connsiteY155" fmla="*/ 197854 h 838042"/>
                      <a:gd name="connsiteX156" fmla="*/ 734402 w 1037297"/>
                      <a:gd name="connsiteY156" fmla="*/ 201664 h 838042"/>
                      <a:gd name="connsiteX157" fmla="*/ 722972 w 1037297"/>
                      <a:gd name="connsiteY157" fmla="*/ 205474 h 838042"/>
                      <a:gd name="connsiteX158" fmla="*/ 719162 w 1037297"/>
                      <a:gd name="connsiteY158" fmla="*/ 211189 h 838042"/>
                      <a:gd name="connsiteX159" fmla="*/ 713447 w 1037297"/>
                      <a:gd name="connsiteY159" fmla="*/ 213094 h 838042"/>
                      <a:gd name="connsiteX160" fmla="*/ 707732 w 1037297"/>
                      <a:gd name="connsiteY160" fmla="*/ 216904 h 838042"/>
                      <a:gd name="connsiteX161" fmla="*/ 702017 w 1037297"/>
                      <a:gd name="connsiteY161" fmla="*/ 222619 h 838042"/>
                      <a:gd name="connsiteX162" fmla="*/ 694397 w 1037297"/>
                      <a:gd name="connsiteY162" fmla="*/ 226429 h 838042"/>
                      <a:gd name="connsiteX163" fmla="*/ 652487 w 1037297"/>
                      <a:gd name="connsiteY163" fmla="*/ 255004 h 838042"/>
                      <a:gd name="connsiteX164" fmla="*/ 639152 w 1037297"/>
                      <a:gd name="connsiteY164" fmla="*/ 266434 h 838042"/>
                      <a:gd name="connsiteX165" fmla="*/ 629627 w 1037297"/>
                      <a:gd name="connsiteY165" fmla="*/ 283579 h 838042"/>
                      <a:gd name="connsiteX166" fmla="*/ 604862 w 1037297"/>
                      <a:gd name="connsiteY166" fmla="*/ 289294 h 838042"/>
                      <a:gd name="connsiteX167" fmla="*/ 591527 w 1037297"/>
                      <a:gd name="connsiteY167" fmla="*/ 293104 h 838042"/>
                      <a:gd name="connsiteX168" fmla="*/ 576287 w 1037297"/>
                      <a:gd name="connsiteY168" fmla="*/ 291199 h 838042"/>
                      <a:gd name="connsiteX169" fmla="*/ 564857 w 1037297"/>
                      <a:gd name="connsiteY169" fmla="*/ 287389 h 838042"/>
                      <a:gd name="connsiteX170" fmla="*/ 553427 w 1037297"/>
                      <a:gd name="connsiteY170" fmla="*/ 283579 h 838042"/>
                      <a:gd name="connsiteX171" fmla="*/ 541997 w 1037297"/>
                      <a:gd name="connsiteY171" fmla="*/ 279769 h 838042"/>
                      <a:gd name="connsiteX172" fmla="*/ 536282 w 1037297"/>
                      <a:gd name="connsiteY172" fmla="*/ 277864 h 838042"/>
                      <a:gd name="connsiteX173" fmla="*/ 530567 w 1037297"/>
                      <a:gd name="connsiteY173" fmla="*/ 274054 h 838042"/>
                      <a:gd name="connsiteX174" fmla="*/ 519137 w 1037297"/>
                      <a:gd name="connsiteY174" fmla="*/ 268339 h 838042"/>
                      <a:gd name="connsiteX175" fmla="*/ 511517 w 1037297"/>
                      <a:gd name="connsiteY175" fmla="*/ 256909 h 838042"/>
                      <a:gd name="connsiteX176" fmla="*/ 507707 w 1037297"/>
                      <a:gd name="connsiteY176" fmla="*/ 235954 h 838042"/>
                      <a:gd name="connsiteX177" fmla="*/ 509612 w 1037297"/>
                      <a:gd name="connsiteY177" fmla="*/ 171184 h 838042"/>
                      <a:gd name="connsiteX178" fmla="*/ 508314 w 1037297"/>
                      <a:gd name="connsiteY178" fmla="*/ 73485 h 838042"/>
                      <a:gd name="connsiteX179" fmla="*/ 454116 w 1037297"/>
                      <a:gd name="connsiteY179" fmla="*/ 11248 h 838042"/>
                      <a:gd name="connsiteX180" fmla="*/ 435401 w 1037297"/>
                      <a:gd name="connsiteY180" fmla="*/ 68523 h 838042"/>
                      <a:gd name="connsiteX181" fmla="*/ 427697 w 1037297"/>
                      <a:gd name="connsiteY181" fmla="*/ 137103 h 838042"/>
                      <a:gd name="connsiteX182" fmla="*/ 420077 w 1037297"/>
                      <a:gd name="connsiteY182" fmla="*/ 169279 h 838042"/>
                      <a:gd name="connsiteX183" fmla="*/ 416267 w 1037297"/>
                      <a:gd name="connsiteY183" fmla="*/ 186424 h 838042"/>
                      <a:gd name="connsiteX184" fmla="*/ 420077 w 1037297"/>
                      <a:gd name="connsiteY184" fmla="*/ 207379 h 838042"/>
                      <a:gd name="connsiteX185" fmla="*/ 423887 w 1037297"/>
                      <a:gd name="connsiteY185" fmla="*/ 213094 h 838042"/>
                      <a:gd name="connsiteX186" fmla="*/ 427697 w 1037297"/>
                      <a:gd name="connsiteY186" fmla="*/ 224524 h 838042"/>
                      <a:gd name="connsiteX187" fmla="*/ 425792 w 1037297"/>
                      <a:gd name="connsiteY187" fmla="*/ 251194 h 838042"/>
                      <a:gd name="connsiteX188" fmla="*/ 420077 w 1037297"/>
                      <a:gd name="connsiteY188" fmla="*/ 253099 h 838042"/>
                      <a:gd name="connsiteX189" fmla="*/ 414362 w 1037297"/>
                      <a:gd name="connsiteY189" fmla="*/ 256909 h 838042"/>
                      <a:gd name="connsiteX190" fmla="*/ 423887 w 1037297"/>
                      <a:gd name="connsiteY19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53477 w 1037297"/>
                      <a:gd name="connsiteY121" fmla="*/ 424549 h 838042"/>
                      <a:gd name="connsiteX122" fmla="*/ 1004912 w 1037297"/>
                      <a:gd name="connsiteY122" fmla="*/ 422644 h 838042"/>
                      <a:gd name="connsiteX123" fmla="*/ 1033487 w 1037297"/>
                      <a:gd name="connsiteY123" fmla="*/ 415024 h 838042"/>
                      <a:gd name="connsiteX124" fmla="*/ 1037297 w 1037297"/>
                      <a:gd name="connsiteY124" fmla="*/ 409309 h 838042"/>
                      <a:gd name="connsiteX125" fmla="*/ 1035392 w 1037297"/>
                      <a:gd name="connsiteY125" fmla="*/ 390259 h 838042"/>
                      <a:gd name="connsiteX126" fmla="*/ 1020514 w 1037297"/>
                      <a:gd name="connsiteY126" fmla="*/ 377797 h 838042"/>
                      <a:gd name="connsiteX127" fmla="*/ 964889 w 1037297"/>
                      <a:gd name="connsiteY127" fmla="*/ 358029 h 838042"/>
                      <a:gd name="connsiteX128" fmla="*/ 907856 w 1037297"/>
                      <a:gd name="connsiteY128" fmla="*/ 350516 h 838042"/>
                      <a:gd name="connsiteX129" fmla="*/ 827747 w 1037297"/>
                      <a:gd name="connsiteY129" fmla="*/ 357874 h 838042"/>
                      <a:gd name="connsiteX130" fmla="*/ 822032 w 1037297"/>
                      <a:gd name="connsiteY130" fmla="*/ 359779 h 838042"/>
                      <a:gd name="connsiteX131" fmla="*/ 732497 w 1037297"/>
                      <a:gd name="connsiteY131" fmla="*/ 361684 h 838042"/>
                      <a:gd name="connsiteX132" fmla="*/ 671537 w 1037297"/>
                      <a:gd name="connsiteY132" fmla="*/ 369304 h 838042"/>
                      <a:gd name="connsiteX133" fmla="*/ 648677 w 1037297"/>
                      <a:gd name="connsiteY133" fmla="*/ 373114 h 838042"/>
                      <a:gd name="connsiteX134" fmla="*/ 644867 w 1037297"/>
                      <a:gd name="connsiteY134" fmla="*/ 361684 h 838042"/>
                      <a:gd name="connsiteX135" fmla="*/ 642962 w 1037297"/>
                      <a:gd name="connsiteY135" fmla="*/ 355969 h 838042"/>
                      <a:gd name="connsiteX136" fmla="*/ 644867 w 1037297"/>
                      <a:gd name="connsiteY136" fmla="*/ 338824 h 838042"/>
                      <a:gd name="connsiteX137" fmla="*/ 646772 w 1037297"/>
                      <a:gd name="connsiteY137" fmla="*/ 333109 h 838042"/>
                      <a:gd name="connsiteX138" fmla="*/ 663917 w 1037297"/>
                      <a:gd name="connsiteY138" fmla="*/ 323584 h 838042"/>
                      <a:gd name="connsiteX139" fmla="*/ 675347 w 1037297"/>
                      <a:gd name="connsiteY139" fmla="*/ 315964 h 838042"/>
                      <a:gd name="connsiteX140" fmla="*/ 677252 w 1037297"/>
                      <a:gd name="connsiteY140" fmla="*/ 310249 h 838042"/>
                      <a:gd name="connsiteX141" fmla="*/ 682967 w 1037297"/>
                      <a:gd name="connsiteY141" fmla="*/ 308344 h 838042"/>
                      <a:gd name="connsiteX142" fmla="*/ 688682 w 1037297"/>
                      <a:gd name="connsiteY142" fmla="*/ 304534 h 838042"/>
                      <a:gd name="connsiteX143" fmla="*/ 698207 w 1037297"/>
                      <a:gd name="connsiteY143" fmla="*/ 295009 h 838042"/>
                      <a:gd name="connsiteX144" fmla="*/ 707732 w 1037297"/>
                      <a:gd name="connsiteY144" fmla="*/ 283579 h 838042"/>
                      <a:gd name="connsiteX145" fmla="*/ 719162 w 1037297"/>
                      <a:gd name="connsiteY145" fmla="*/ 275959 h 838042"/>
                      <a:gd name="connsiteX146" fmla="*/ 734402 w 1037297"/>
                      <a:gd name="connsiteY146" fmla="*/ 262624 h 838042"/>
                      <a:gd name="connsiteX147" fmla="*/ 743927 w 1037297"/>
                      <a:gd name="connsiteY147" fmla="*/ 251194 h 838042"/>
                      <a:gd name="connsiteX148" fmla="*/ 755357 w 1037297"/>
                      <a:gd name="connsiteY148" fmla="*/ 241669 h 838042"/>
                      <a:gd name="connsiteX149" fmla="*/ 761072 w 1037297"/>
                      <a:gd name="connsiteY149" fmla="*/ 230239 h 838042"/>
                      <a:gd name="connsiteX150" fmla="*/ 762977 w 1037297"/>
                      <a:gd name="connsiteY150" fmla="*/ 224524 h 838042"/>
                      <a:gd name="connsiteX151" fmla="*/ 768692 w 1037297"/>
                      <a:gd name="connsiteY151" fmla="*/ 213094 h 838042"/>
                      <a:gd name="connsiteX152" fmla="*/ 766787 w 1037297"/>
                      <a:gd name="connsiteY152" fmla="*/ 197854 h 838042"/>
                      <a:gd name="connsiteX153" fmla="*/ 761072 w 1037297"/>
                      <a:gd name="connsiteY153" fmla="*/ 195949 h 838042"/>
                      <a:gd name="connsiteX154" fmla="*/ 740117 w 1037297"/>
                      <a:gd name="connsiteY154" fmla="*/ 197854 h 838042"/>
                      <a:gd name="connsiteX155" fmla="*/ 734402 w 1037297"/>
                      <a:gd name="connsiteY155" fmla="*/ 201664 h 838042"/>
                      <a:gd name="connsiteX156" fmla="*/ 722972 w 1037297"/>
                      <a:gd name="connsiteY156" fmla="*/ 205474 h 838042"/>
                      <a:gd name="connsiteX157" fmla="*/ 719162 w 1037297"/>
                      <a:gd name="connsiteY157" fmla="*/ 211189 h 838042"/>
                      <a:gd name="connsiteX158" fmla="*/ 713447 w 1037297"/>
                      <a:gd name="connsiteY158" fmla="*/ 213094 h 838042"/>
                      <a:gd name="connsiteX159" fmla="*/ 707732 w 1037297"/>
                      <a:gd name="connsiteY159" fmla="*/ 216904 h 838042"/>
                      <a:gd name="connsiteX160" fmla="*/ 702017 w 1037297"/>
                      <a:gd name="connsiteY160" fmla="*/ 222619 h 838042"/>
                      <a:gd name="connsiteX161" fmla="*/ 694397 w 1037297"/>
                      <a:gd name="connsiteY161" fmla="*/ 226429 h 838042"/>
                      <a:gd name="connsiteX162" fmla="*/ 652487 w 1037297"/>
                      <a:gd name="connsiteY162" fmla="*/ 255004 h 838042"/>
                      <a:gd name="connsiteX163" fmla="*/ 639152 w 1037297"/>
                      <a:gd name="connsiteY163" fmla="*/ 266434 h 838042"/>
                      <a:gd name="connsiteX164" fmla="*/ 629627 w 1037297"/>
                      <a:gd name="connsiteY164" fmla="*/ 283579 h 838042"/>
                      <a:gd name="connsiteX165" fmla="*/ 604862 w 1037297"/>
                      <a:gd name="connsiteY165" fmla="*/ 289294 h 838042"/>
                      <a:gd name="connsiteX166" fmla="*/ 591527 w 1037297"/>
                      <a:gd name="connsiteY166" fmla="*/ 293104 h 838042"/>
                      <a:gd name="connsiteX167" fmla="*/ 576287 w 1037297"/>
                      <a:gd name="connsiteY167" fmla="*/ 291199 h 838042"/>
                      <a:gd name="connsiteX168" fmla="*/ 564857 w 1037297"/>
                      <a:gd name="connsiteY168" fmla="*/ 287389 h 838042"/>
                      <a:gd name="connsiteX169" fmla="*/ 553427 w 1037297"/>
                      <a:gd name="connsiteY169" fmla="*/ 283579 h 838042"/>
                      <a:gd name="connsiteX170" fmla="*/ 541997 w 1037297"/>
                      <a:gd name="connsiteY170" fmla="*/ 279769 h 838042"/>
                      <a:gd name="connsiteX171" fmla="*/ 536282 w 1037297"/>
                      <a:gd name="connsiteY171" fmla="*/ 277864 h 838042"/>
                      <a:gd name="connsiteX172" fmla="*/ 530567 w 1037297"/>
                      <a:gd name="connsiteY172" fmla="*/ 274054 h 838042"/>
                      <a:gd name="connsiteX173" fmla="*/ 519137 w 1037297"/>
                      <a:gd name="connsiteY173" fmla="*/ 268339 h 838042"/>
                      <a:gd name="connsiteX174" fmla="*/ 511517 w 1037297"/>
                      <a:gd name="connsiteY174" fmla="*/ 256909 h 838042"/>
                      <a:gd name="connsiteX175" fmla="*/ 507707 w 1037297"/>
                      <a:gd name="connsiteY175" fmla="*/ 235954 h 838042"/>
                      <a:gd name="connsiteX176" fmla="*/ 509612 w 1037297"/>
                      <a:gd name="connsiteY176" fmla="*/ 171184 h 838042"/>
                      <a:gd name="connsiteX177" fmla="*/ 508314 w 1037297"/>
                      <a:gd name="connsiteY177" fmla="*/ 73485 h 838042"/>
                      <a:gd name="connsiteX178" fmla="*/ 454116 w 1037297"/>
                      <a:gd name="connsiteY178" fmla="*/ 11248 h 838042"/>
                      <a:gd name="connsiteX179" fmla="*/ 435401 w 1037297"/>
                      <a:gd name="connsiteY179" fmla="*/ 68523 h 838042"/>
                      <a:gd name="connsiteX180" fmla="*/ 427697 w 1037297"/>
                      <a:gd name="connsiteY180" fmla="*/ 137103 h 838042"/>
                      <a:gd name="connsiteX181" fmla="*/ 420077 w 1037297"/>
                      <a:gd name="connsiteY181" fmla="*/ 169279 h 838042"/>
                      <a:gd name="connsiteX182" fmla="*/ 416267 w 1037297"/>
                      <a:gd name="connsiteY182" fmla="*/ 186424 h 838042"/>
                      <a:gd name="connsiteX183" fmla="*/ 420077 w 1037297"/>
                      <a:gd name="connsiteY183" fmla="*/ 207379 h 838042"/>
                      <a:gd name="connsiteX184" fmla="*/ 423887 w 1037297"/>
                      <a:gd name="connsiteY184" fmla="*/ 213094 h 838042"/>
                      <a:gd name="connsiteX185" fmla="*/ 427697 w 1037297"/>
                      <a:gd name="connsiteY185" fmla="*/ 224524 h 838042"/>
                      <a:gd name="connsiteX186" fmla="*/ 425792 w 1037297"/>
                      <a:gd name="connsiteY186" fmla="*/ 251194 h 838042"/>
                      <a:gd name="connsiteX187" fmla="*/ 420077 w 1037297"/>
                      <a:gd name="connsiteY187" fmla="*/ 253099 h 838042"/>
                      <a:gd name="connsiteX188" fmla="*/ 414362 w 1037297"/>
                      <a:gd name="connsiteY188" fmla="*/ 256909 h 838042"/>
                      <a:gd name="connsiteX189" fmla="*/ 423887 w 1037297"/>
                      <a:gd name="connsiteY189" fmla="*/ 253099 h 838042"/>
                      <a:gd name="connsiteX0" fmla="*/ 423887 w 1037165"/>
                      <a:gd name="connsiteY0" fmla="*/ 253099 h 838042"/>
                      <a:gd name="connsiteX1" fmla="*/ 423887 w 1037165"/>
                      <a:gd name="connsiteY1" fmla="*/ 253099 h 838042"/>
                      <a:gd name="connsiteX2" fmla="*/ 397217 w 1037165"/>
                      <a:gd name="connsiteY2" fmla="*/ 262624 h 838042"/>
                      <a:gd name="connsiteX3" fmla="*/ 389597 w 1037165"/>
                      <a:gd name="connsiteY3" fmla="*/ 264529 h 838042"/>
                      <a:gd name="connsiteX4" fmla="*/ 359117 w 1037165"/>
                      <a:gd name="connsiteY4" fmla="*/ 266434 h 838042"/>
                      <a:gd name="connsiteX5" fmla="*/ 353402 w 1037165"/>
                      <a:gd name="connsiteY5" fmla="*/ 270244 h 838042"/>
                      <a:gd name="connsiteX6" fmla="*/ 341972 w 1037165"/>
                      <a:gd name="connsiteY6" fmla="*/ 279769 h 838042"/>
                      <a:gd name="connsiteX7" fmla="*/ 330542 w 1037165"/>
                      <a:gd name="connsiteY7" fmla="*/ 283579 h 838042"/>
                      <a:gd name="connsiteX8" fmla="*/ 315302 w 1037165"/>
                      <a:gd name="connsiteY8" fmla="*/ 289294 h 838042"/>
                      <a:gd name="connsiteX9" fmla="*/ 267677 w 1037165"/>
                      <a:gd name="connsiteY9" fmla="*/ 285484 h 838042"/>
                      <a:gd name="connsiteX10" fmla="*/ 256247 w 1037165"/>
                      <a:gd name="connsiteY10" fmla="*/ 281674 h 838042"/>
                      <a:gd name="connsiteX11" fmla="*/ 244817 w 1037165"/>
                      <a:gd name="connsiteY11" fmla="*/ 277864 h 838042"/>
                      <a:gd name="connsiteX12" fmla="*/ 239102 w 1037165"/>
                      <a:gd name="connsiteY12" fmla="*/ 275959 h 838042"/>
                      <a:gd name="connsiteX13" fmla="*/ 233387 w 1037165"/>
                      <a:gd name="connsiteY13" fmla="*/ 274054 h 838042"/>
                      <a:gd name="connsiteX14" fmla="*/ 221957 w 1037165"/>
                      <a:gd name="connsiteY14" fmla="*/ 272149 h 838042"/>
                      <a:gd name="connsiteX15" fmla="*/ 216242 w 1037165"/>
                      <a:gd name="connsiteY15" fmla="*/ 270244 h 838042"/>
                      <a:gd name="connsiteX16" fmla="*/ 208622 w 1037165"/>
                      <a:gd name="connsiteY16" fmla="*/ 268339 h 838042"/>
                      <a:gd name="connsiteX17" fmla="*/ 197192 w 1037165"/>
                      <a:gd name="connsiteY17" fmla="*/ 264529 h 838042"/>
                      <a:gd name="connsiteX18" fmla="*/ 191477 w 1037165"/>
                      <a:gd name="connsiteY18" fmla="*/ 262624 h 838042"/>
                      <a:gd name="connsiteX19" fmla="*/ 183857 w 1037165"/>
                      <a:gd name="connsiteY19" fmla="*/ 260719 h 838042"/>
                      <a:gd name="connsiteX20" fmla="*/ 172427 w 1037165"/>
                      <a:gd name="connsiteY20" fmla="*/ 255004 h 838042"/>
                      <a:gd name="connsiteX21" fmla="*/ 166712 w 1037165"/>
                      <a:gd name="connsiteY21" fmla="*/ 251194 h 838042"/>
                      <a:gd name="connsiteX22" fmla="*/ 159092 w 1037165"/>
                      <a:gd name="connsiteY22" fmla="*/ 239764 h 838042"/>
                      <a:gd name="connsiteX23" fmla="*/ 147662 w 1037165"/>
                      <a:gd name="connsiteY23" fmla="*/ 235954 h 838042"/>
                      <a:gd name="connsiteX24" fmla="*/ 141947 w 1037165"/>
                      <a:gd name="connsiteY24" fmla="*/ 232144 h 838042"/>
                      <a:gd name="connsiteX25" fmla="*/ 136232 w 1037165"/>
                      <a:gd name="connsiteY25" fmla="*/ 230239 h 838042"/>
                      <a:gd name="connsiteX26" fmla="*/ 119087 w 1037165"/>
                      <a:gd name="connsiteY26" fmla="*/ 226429 h 838042"/>
                      <a:gd name="connsiteX27" fmla="*/ 113372 w 1037165"/>
                      <a:gd name="connsiteY27" fmla="*/ 220714 h 838042"/>
                      <a:gd name="connsiteX28" fmla="*/ 103847 w 1037165"/>
                      <a:gd name="connsiteY28" fmla="*/ 203569 h 838042"/>
                      <a:gd name="connsiteX29" fmla="*/ 86702 w 1037165"/>
                      <a:gd name="connsiteY29" fmla="*/ 195949 h 838042"/>
                      <a:gd name="connsiteX30" fmla="*/ 80987 w 1037165"/>
                      <a:gd name="connsiteY30" fmla="*/ 194044 h 838042"/>
                      <a:gd name="connsiteX31" fmla="*/ 61937 w 1037165"/>
                      <a:gd name="connsiteY31" fmla="*/ 197854 h 838042"/>
                      <a:gd name="connsiteX32" fmla="*/ 56222 w 1037165"/>
                      <a:gd name="connsiteY32" fmla="*/ 201664 h 838042"/>
                      <a:gd name="connsiteX33" fmla="*/ 52412 w 1037165"/>
                      <a:gd name="connsiteY33" fmla="*/ 207379 h 838042"/>
                      <a:gd name="connsiteX34" fmla="*/ 48602 w 1037165"/>
                      <a:gd name="connsiteY34" fmla="*/ 218809 h 838042"/>
                      <a:gd name="connsiteX35" fmla="*/ 52412 w 1037165"/>
                      <a:gd name="connsiteY35" fmla="*/ 256909 h 838042"/>
                      <a:gd name="connsiteX36" fmla="*/ 56222 w 1037165"/>
                      <a:gd name="connsiteY36" fmla="*/ 262624 h 838042"/>
                      <a:gd name="connsiteX37" fmla="*/ 61937 w 1037165"/>
                      <a:gd name="connsiteY37" fmla="*/ 266434 h 838042"/>
                      <a:gd name="connsiteX38" fmla="*/ 65747 w 1037165"/>
                      <a:gd name="connsiteY38" fmla="*/ 272149 h 838042"/>
                      <a:gd name="connsiteX39" fmla="*/ 82892 w 1037165"/>
                      <a:gd name="connsiteY39" fmla="*/ 281674 h 838042"/>
                      <a:gd name="connsiteX40" fmla="*/ 105752 w 1037165"/>
                      <a:gd name="connsiteY40" fmla="*/ 283579 h 838042"/>
                      <a:gd name="connsiteX41" fmla="*/ 126707 w 1037165"/>
                      <a:gd name="connsiteY41" fmla="*/ 289294 h 838042"/>
                      <a:gd name="connsiteX42" fmla="*/ 132422 w 1037165"/>
                      <a:gd name="connsiteY42" fmla="*/ 291199 h 838042"/>
                      <a:gd name="connsiteX43" fmla="*/ 138137 w 1037165"/>
                      <a:gd name="connsiteY43" fmla="*/ 296914 h 838042"/>
                      <a:gd name="connsiteX44" fmla="*/ 145757 w 1037165"/>
                      <a:gd name="connsiteY44" fmla="*/ 298819 h 838042"/>
                      <a:gd name="connsiteX45" fmla="*/ 168617 w 1037165"/>
                      <a:gd name="connsiteY45" fmla="*/ 302629 h 838042"/>
                      <a:gd name="connsiteX46" fmla="*/ 193382 w 1037165"/>
                      <a:gd name="connsiteY46" fmla="*/ 308344 h 838042"/>
                      <a:gd name="connsiteX47" fmla="*/ 210527 w 1037165"/>
                      <a:gd name="connsiteY47" fmla="*/ 314059 h 838042"/>
                      <a:gd name="connsiteX48" fmla="*/ 216242 w 1037165"/>
                      <a:gd name="connsiteY48" fmla="*/ 315964 h 838042"/>
                      <a:gd name="connsiteX49" fmla="*/ 231482 w 1037165"/>
                      <a:gd name="connsiteY49" fmla="*/ 319774 h 838042"/>
                      <a:gd name="connsiteX50" fmla="*/ 250532 w 1037165"/>
                      <a:gd name="connsiteY50" fmla="*/ 325489 h 838042"/>
                      <a:gd name="connsiteX51" fmla="*/ 256247 w 1037165"/>
                      <a:gd name="connsiteY51" fmla="*/ 329299 h 838042"/>
                      <a:gd name="connsiteX52" fmla="*/ 269582 w 1037165"/>
                      <a:gd name="connsiteY52" fmla="*/ 344539 h 838042"/>
                      <a:gd name="connsiteX53" fmla="*/ 275297 w 1037165"/>
                      <a:gd name="connsiteY53" fmla="*/ 363589 h 838042"/>
                      <a:gd name="connsiteX54" fmla="*/ 277202 w 1037165"/>
                      <a:gd name="connsiteY54" fmla="*/ 369304 h 838042"/>
                      <a:gd name="connsiteX55" fmla="*/ 279107 w 1037165"/>
                      <a:gd name="connsiteY55" fmla="*/ 375019 h 838042"/>
                      <a:gd name="connsiteX56" fmla="*/ 281012 w 1037165"/>
                      <a:gd name="connsiteY56" fmla="*/ 399784 h 838042"/>
                      <a:gd name="connsiteX57" fmla="*/ 282917 w 1037165"/>
                      <a:gd name="connsiteY57" fmla="*/ 405499 h 838042"/>
                      <a:gd name="connsiteX58" fmla="*/ 281012 w 1037165"/>
                      <a:gd name="connsiteY58" fmla="*/ 424549 h 838042"/>
                      <a:gd name="connsiteX59" fmla="*/ 279107 w 1037165"/>
                      <a:gd name="connsiteY59" fmla="*/ 434074 h 838042"/>
                      <a:gd name="connsiteX60" fmla="*/ 265772 w 1037165"/>
                      <a:gd name="connsiteY60" fmla="*/ 447409 h 838042"/>
                      <a:gd name="connsiteX61" fmla="*/ 254342 w 1037165"/>
                      <a:gd name="connsiteY61" fmla="*/ 455029 h 838042"/>
                      <a:gd name="connsiteX62" fmla="*/ 242912 w 1037165"/>
                      <a:gd name="connsiteY62" fmla="*/ 458839 h 838042"/>
                      <a:gd name="connsiteX63" fmla="*/ 128612 w 1037165"/>
                      <a:gd name="connsiteY63" fmla="*/ 458839 h 838042"/>
                      <a:gd name="connsiteX64" fmla="*/ 122897 w 1037165"/>
                      <a:gd name="connsiteY64" fmla="*/ 460744 h 838042"/>
                      <a:gd name="connsiteX65" fmla="*/ 107657 w 1037165"/>
                      <a:gd name="connsiteY65" fmla="*/ 462649 h 838042"/>
                      <a:gd name="connsiteX66" fmla="*/ 90512 w 1037165"/>
                      <a:gd name="connsiteY66" fmla="*/ 468364 h 838042"/>
                      <a:gd name="connsiteX67" fmla="*/ 84797 w 1037165"/>
                      <a:gd name="connsiteY67" fmla="*/ 470269 h 838042"/>
                      <a:gd name="connsiteX68" fmla="*/ 79082 w 1037165"/>
                      <a:gd name="connsiteY68" fmla="*/ 474079 h 838042"/>
                      <a:gd name="connsiteX69" fmla="*/ 67652 w 1037165"/>
                      <a:gd name="connsiteY69" fmla="*/ 475984 h 838042"/>
                      <a:gd name="connsiteX70" fmla="*/ 29552 w 1037165"/>
                      <a:gd name="connsiteY70" fmla="*/ 477889 h 838042"/>
                      <a:gd name="connsiteX71" fmla="*/ 18122 w 1037165"/>
                      <a:gd name="connsiteY71" fmla="*/ 483604 h 838042"/>
                      <a:gd name="connsiteX72" fmla="*/ 8597 w 1037165"/>
                      <a:gd name="connsiteY72" fmla="*/ 493129 h 838042"/>
                      <a:gd name="connsiteX73" fmla="*/ 6692 w 1037165"/>
                      <a:gd name="connsiteY73" fmla="*/ 498844 h 838042"/>
                      <a:gd name="connsiteX74" fmla="*/ 2882 w 1037165"/>
                      <a:gd name="connsiteY74" fmla="*/ 504559 h 838042"/>
                      <a:gd name="connsiteX75" fmla="*/ 14312 w 1037165"/>
                      <a:gd name="connsiteY75" fmla="*/ 540754 h 838042"/>
                      <a:gd name="connsiteX76" fmla="*/ 147662 w 1037165"/>
                      <a:gd name="connsiteY76" fmla="*/ 540754 h 838042"/>
                      <a:gd name="connsiteX77" fmla="*/ 155282 w 1037165"/>
                      <a:gd name="connsiteY77" fmla="*/ 538849 h 838042"/>
                      <a:gd name="connsiteX78" fmla="*/ 305777 w 1037165"/>
                      <a:gd name="connsiteY78" fmla="*/ 533134 h 838042"/>
                      <a:gd name="connsiteX79" fmla="*/ 321017 w 1037165"/>
                      <a:gd name="connsiteY79" fmla="*/ 540754 h 838042"/>
                      <a:gd name="connsiteX80" fmla="*/ 332447 w 1037165"/>
                      <a:gd name="connsiteY80" fmla="*/ 546469 h 838042"/>
                      <a:gd name="connsiteX81" fmla="*/ 336257 w 1037165"/>
                      <a:gd name="connsiteY81" fmla="*/ 552184 h 838042"/>
                      <a:gd name="connsiteX82" fmla="*/ 341972 w 1037165"/>
                      <a:gd name="connsiteY82" fmla="*/ 554089 h 838042"/>
                      <a:gd name="connsiteX83" fmla="*/ 353402 w 1037165"/>
                      <a:gd name="connsiteY83" fmla="*/ 561709 h 838042"/>
                      <a:gd name="connsiteX84" fmla="*/ 359117 w 1037165"/>
                      <a:gd name="connsiteY84" fmla="*/ 565519 h 838042"/>
                      <a:gd name="connsiteX85" fmla="*/ 362927 w 1037165"/>
                      <a:gd name="connsiteY85" fmla="*/ 571234 h 838042"/>
                      <a:gd name="connsiteX86" fmla="*/ 368642 w 1037165"/>
                      <a:gd name="connsiteY86" fmla="*/ 582664 h 838042"/>
                      <a:gd name="connsiteX87" fmla="*/ 364832 w 1037165"/>
                      <a:gd name="connsiteY87" fmla="*/ 609334 h 838042"/>
                      <a:gd name="connsiteX88" fmla="*/ 361022 w 1037165"/>
                      <a:gd name="connsiteY88" fmla="*/ 615049 h 838042"/>
                      <a:gd name="connsiteX89" fmla="*/ 359117 w 1037165"/>
                      <a:gd name="connsiteY89" fmla="*/ 620764 h 838042"/>
                      <a:gd name="connsiteX90" fmla="*/ 355307 w 1037165"/>
                      <a:gd name="connsiteY90" fmla="*/ 626479 h 838042"/>
                      <a:gd name="connsiteX91" fmla="*/ 353402 w 1037165"/>
                      <a:gd name="connsiteY91" fmla="*/ 632194 h 838042"/>
                      <a:gd name="connsiteX92" fmla="*/ 349592 w 1037165"/>
                      <a:gd name="connsiteY92" fmla="*/ 637909 h 838042"/>
                      <a:gd name="connsiteX93" fmla="*/ 332447 w 1037165"/>
                      <a:gd name="connsiteY93" fmla="*/ 704584 h 838042"/>
                      <a:gd name="connsiteX94" fmla="*/ 330542 w 1037165"/>
                      <a:gd name="connsiteY94" fmla="*/ 756019 h 838042"/>
                      <a:gd name="connsiteX95" fmla="*/ 332447 w 1037165"/>
                      <a:gd name="connsiteY95" fmla="*/ 780784 h 838042"/>
                      <a:gd name="connsiteX96" fmla="*/ 334352 w 1037165"/>
                      <a:gd name="connsiteY96" fmla="*/ 786499 h 838042"/>
                      <a:gd name="connsiteX97" fmla="*/ 338162 w 1037165"/>
                      <a:gd name="connsiteY97" fmla="*/ 790309 h 838042"/>
                      <a:gd name="connsiteX98" fmla="*/ 366737 w 1037165"/>
                      <a:gd name="connsiteY98" fmla="*/ 836029 h 838042"/>
                      <a:gd name="connsiteX99" fmla="*/ 389597 w 1037165"/>
                      <a:gd name="connsiteY99" fmla="*/ 837934 h 838042"/>
                      <a:gd name="connsiteX100" fmla="*/ 397407 w 1037165"/>
                      <a:gd name="connsiteY100" fmla="*/ 833530 h 838042"/>
                      <a:gd name="connsiteX101" fmla="*/ 402932 w 1037165"/>
                      <a:gd name="connsiteY101" fmla="*/ 784594 h 838042"/>
                      <a:gd name="connsiteX102" fmla="*/ 406742 w 1037165"/>
                      <a:gd name="connsiteY102" fmla="*/ 727444 h 838042"/>
                      <a:gd name="connsiteX103" fmla="*/ 423887 w 1037165"/>
                      <a:gd name="connsiteY103" fmla="*/ 672199 h 838042"/>
                      <a:gd name="connsiteX104" fmla="*/ 429602 w 1037165"/>
                      <a:gd name="connsiteY104" fmla="*/ 658864 h 838042"/>
                      <a:gd name="connsiteX105" fmla="*/ 444084 w 1037165"/>
                      <a:gd name="connsiteY105" fmla="*/ 626947 h 838042"/>
                      <a:gd name="connsiteX106" fmla="*/ 464289 w 1037165"/>
                      <a:gd name="connsiteY106" fmla="*/ 600072 h 838042"/>
                      <a:gd name="connsiteX107" fmla="*/ 523510 w 1037165"/>
                      <a:gd name="connsiteY107" fmla="*/ 565123 h 838042"/>
                      <a:gd name="connsiteX108" fmla="*/ 599348 w 1037165"/>
                      <a:gd name="connsiteY108" fmla="*/ 550915 h 838042"/>
                      <a:gd name="connsiteX109" fmla="*/ 707801 w 1037165"/>
                      <a:gd name="connsiteY109" fmla="*/ 612819 h 838042"/>
                      <a:gd name="connsiteX110" fmla="*/ 780122 w 1037165"/>
                      <a:gd name="connsiteY110" fmla="*/ 656959 h 838042"/>
                      <a:gd name="connsiteX111" fmla="*/ 804887 w 1037165"/>
                      <a:gd name="connsiteY111" fmla="*/ 632194 h 838042"/>
                      <a:gd name="connsiteX112" fmla="*/ 801077 w 1037165"/>
                      <a:gd name="connsiteY112" fmla="*/ 601714 h 838042"/>
                      <a:gd name="connsiteX113" fmla="*/ 762796 w 1037165"/>
                      <a:gd name="connsiteY113" fmla="*/ 562523 h 838042"/>
                      <a:gd name="connsiteX114" fmla="*/ 650582 w 1037165"/>
                      <a:gd name="connsiteY114" fmla="*/ 479794 h 838042"/>
                      <a:gd name="connsiteX115" fmla="*/ 646772 w 1037165"/>
                      <a:gd name="connsiteY115" fmla="*/ 462649 h 838042"/>
                      <a:gd name="connsiteX116" fmla="*/ 658202 w 1037165"/>
                      <a:gd name="connsiteY116" fmla="*/ 426454 h 838042"/>
                      <a:gd name="connsiteX117" fmla="*/ 726782 w 1037165"/>
                      <a:gd name="connsiteY117" fmla="*/ 405499 h 838042"/>
                      <a:gd name="connsiteX118" fmla="*/ 844892 w 1037165"/>
                      <a:gd name="connsiteY118" fmla="*/ 407404 h 838042"/>
                      <a:gd name="connsiteX119" fmla="*/ 873467 w 1037165"/>
                      <a:gd name="connsiteY119" fmla="*/ 409309 h 838042"/>
                      <a:gd name="connsiteX120" fmla="*/ 902042 w 1037165"/>
                      <a:gd name="connsiteY120" fmla="*/ 415024 h 838042"/>
                      <a:gd name="connsiteX121" fmla="*/ 953477 w 1037165"/>
                      <a:gd name="connsiteY121" fmla="*/ 424549 h 838042"/>
                      <a:gd name="connsiteX122" fmla="*/ 1004912 w 1037165"/>
                      <a:gd name="connsiteY122" fmla="*/ 422644 h 838042"/>
                      <a:gd name="connsiteX123" fmla="*/ 1033487 w 1037165"/>
                      <a:gd name="connsiteY123" fmla="*/ 415024 h 838042"/>
                      <a:gd name="connsiteX124" fmla="*/ 1035392 w 1037165"/>
                      <a:gd name="connsiteY124" fmla="*/ 390259 h 838042"/>
                      <a:gd name="connsiteX125" fmla="*/ 1020514 w 1037165"/>
                      <a:gd name="connsiteY125" fmla="*/ 377797 h 838042"/>
                      <a:gd name="connsiteX126" fmla="*/ 964889 w 1037165"/>
                      <a:gd name="connsiteY126" fmla="*/ 358029 h 838042"/>
                      <a:gd name="connsiteX127" fmla="*/ 907856 w 1037165"/>
                      <a:gd name="connsiteY127" fmla="*/ 350516 h 838042"/>
                      <a:gd name="connsiteX128" fmla="*/ 827747 w 1037165"/>
                      <a:gd name="connsiteY128" fmla="*/ 357874 h 838042"/>
                      <a:gd name="connsiteX129" fmla="*/ 822032 w 1037165"/>
                      <a:gd name="connsiteY129" fmla="*/ 359779 h 838042"/>
                      <a:gd name="connsiteX130" fmla="*/ 732497 w 1037165"/>
                      <a:gd name="connsiteY130" fmla="*/ 361684 h 838042"/>
                      <a:gd name="connsiteX131" fmla="*/ 671537 w 1037165"/>
                      <a:gd name="connsiteY131" fmla="*/ 369304 h 838042"/>
                      <a:gd name="connsiteX132" fmla="*/ 648677 w 1037165"/>
                      <a:gd name="connsiteY132" fmla="*/ 373114 h 838042"/>
                      <a:gd name="connsiteX133" fmla="*/ 644867 w 1037165"/>
                      <a:gd name="connsiteY133" fmla="*/ 361684 h 838042"/>
                      <a:gd name="connsiteX134" fmla="*/ 642962 w 1037165"/>
                      <a:gd name="connsiteY134" fmla="*/ 355969 h 838042"/>
                      <a:gd name="connsiteX135" fmla="*/ 644867 w 1037165"/>
                      <a:gd name="connsiteY135" fmla="*/ 338824 h 838042"/>
                      <a:gd name="connsiteX136" fmla="*/ 646772 w 1037165"/>
                      <a:gd name="connsiteY136" fmla="*/ 333109 h 838042"/>
                      <a:gd name="connsiteX137" fmla="*/ 663917 w 1037165"/>
                      <a:gd name="connsiteY137" fmla="*/ 323584 h 838042"/>
                      <a:gd name="connsiteX138" fmla="*/ 675347 w 1037165"/>
                      <a:gd name="connsiteY138" fmla="*/ 315964 h 838042"/>
                      <a:gd name="connsiteX139" fmla="*/ 677252 w 1037165"/>
                      <a:gd name="connsiteY139" fmla="*/ 310249 h 838042"/>
                      <a:gd name="connsiteX140" fmla="*/ 682967 w 1037165"/>
                      <a:gd name="connsiteY140" fmla="*/ 308344 h 838042"/>
                      <a:gd name="connsiteX141" fmla="*/ 688682 w 1037165"/>
                      <a:gd name="connsiteY141" fmla="*/ 304534 h 838042"/>
                      <a:gd name="connsiteX142" fmla="*/ 698207 w 1037165"/>
                      <a:gd name="connsiteY142" fmla="*/ 295009 h 838042"/>
                      <a:gd name="connsiteX143" fmla="*/ 707732 w 1037165"/>
                      <a:gd name="connsiteY143" fmla="*/ 283579 h 838042"/>
                      <a:gd name="connsiteX144" fmla="*/ 719162 w 1037165"/>
                      <a:gd name="connsiteY144" fmla="*/ 275959 h 838042"/>
                      <a:gd name="connsiteX145" fmla="*/ 734402 w 1037165"/>
                      <a:gd name="connsiteY145" fmla="*/ 262624 h 838042"/>
                      <a:gd name="connsiteX146" fmla="*/ 743927 w 1037165"/>
                      <a:gd name="connsiteY146" fmla="*/ 251194 h 838042"/>
                      <a:gd name="connsiteX147" fmla="*/ 755357 w 1037165"/>
                      <a:gd name="connsiteY147" fmla="*/ 241669 h 838042"/>
                      <a:gd name="connsiteX148" fmla="*/ 761072 w 1037165"/>
                      <a:gd name="connsiteY148" fmla="*/ 230239 h 838042"/>
                      <a:gd name="connsiteX149" fmla="*/ 762977 w 1037165"/>
                      <a:gd name="connsiteY149" fmla="*/ 224524 h 838042"/>
                      <a:gd name="connsiteX150" fmla="*/ 768692 w 1037165"/>
                      <a:gd name="connsiteY150" fmla="*/ 213094 h 838042"/>
                      <a:gd name="connsiteX151" fmla="*/ 766787 w 1037165"/>
                      <a:gd name="connsiteY151" fmla="*/ 197854 h 838042"/>
                      <a:gd name="connsiteX152" fmla="*/ 761072 w 1037165"/>
                      <a:gd name="connsiteY152" fmla="*/ 195949 h 838042"/>
                      <a:gd name="connsiteX153" fmla="*/ 740117 w 1037165"/>
                      <a:gd name="connsiteY153" fmla="*/ 197854 h 838042"/>
                      <a:gd name="connsiteX154" fmla="*/ 734402 w 1037165"/>
                      <a:gd name="connsiteY154" fmla="*/ 201664 h 838042"/>
                      <a:gd name="connsiteX155" fmla="*/ 722972 w 1037165"/>
                      <a:gd name="connsiteY155" fmla="*/ 205474 h 838042"/>
                      <a:gd name="connsiteX156" fmla="*/ 719162 w 1037165"/>
                      <a:gd name="connsiteY156" fmla="*/ 211189 h 838042"/>
                      <a:gd name="connsiteX157" fmla="*/ 713447 w 1037165"/>
                      <a:gd name="connsiteY157" fmla="*/ 213094 h 838042"/>
                      <a:gd name="connsiteX158" fmla="*/ 707732 w 1037165"/>
                      <a:gd name="connsiteY158" fmla="*/ 216904 h 838042"/>
                      <a:gd name="connsiteX159" fmla="*/ 702017 w 1037165"/>
                      <a:gd name="connsiteY159" fmla="*/ 222619 h 838042"/>
                      <a:gd name="connsiteX160" fmla="*/ 694397 w 1037165"/>
                      <a:gd name="connsiteY160" fmla="*/ 226429 h 838042"/>
                      <a:gd name="connsiteX161" fmla="*/ 652487 w 1037165"/>
                      <a:gd name="connsiteY161" fmla="*/ 255004 h 838042"/>
                      <a:gd name="connsiteX162" fmla="*/ 639152 w 1037165"/>
                      <a:gd name="connsiteY162" fmla="*/ 266434 h 838042"/>
                      <a:gd name="connsiteX163" fmla="*/ 629627 w 1037165"/>
                      <a:gd name="connsiteY163" fmla="*/ 283579 h 838042"/>
                      <a:gd name="connsiteX164" fmla="*/ 604862 w 1037165"/>
                      <a:gd name="connsiteY164" fmla="*/ 289294 h 838042"/>
                      <a:gd name="connsiteX165" fmla="*/ 591527 w 1037165"/>
                      <a:gd name="connsiteY165" fmla="*/ 293104 h 838042"/>
                      <a:gd name="connsiteX166" fmla="*/ 576287 w 1037165"/>
                      <a:gd name="connsiteY166" fmla="*/ 291199 h 838042"/>
                      <a:gd name="connsiteX167" fmla="*/ 564857 w 1037165"/>
                      <a:gd name="connsiteY167" fmla="*/ 287389 h 838042"/>
                      <a:gd name="connsiteX168" fmla="*/ 553427 w 1037165"/>
                      <a:gd name="connsiteY168" fmla="*/ 283579 h 838042"/>
                      <a:gd name="connsiteX169" fmla="*/ 541997 w 1037165"/>
                      <a:gd name="connsiteY169" fmla="*/ 279769 h 838042"/>
                      <a:gd name="connsiteX170" fmla="*/ 536282 w 1037165"/>
                      <a:gd name="connsiteY170" fmla="*/ 277864 h 838042"/>
                      <a:gd name="connsiteX171" fmla="*/ 530567 w 1037165"/>
                      <a:gd name="connsiteY171" fmla="*/ 274054 h 838042"/>
                      <a:gd name="connsiteX172" fmla="*/ 519137 w 1037165"/>
                      <a:gd name="connsiteY172" fmla="*/ 268339 h 838042"/>
                      <a:gd name="connsiteX173" fmla="*/ 511517 w 1037165"/>
                      <a:gd name="connsiteY173" fmla="*/ 256909 h 838042"/>
                      <a:gd name="connsiteX174" fmla="*/ 507707 w 1037165"/>
                      <a:gd name="connsiteY174" fmla="*/ 235954 h 838042"/>
                      <a:gd name="connsiteX175" fmla="*/ 509612 w 1037165"/>
                      <a:gd name="connsiteY175" fmla="*/ 171184 h 838042"/>
                      <a:gd name="connsiteX176" fmla="*/ 508314 w 1037165"/>
                      <a:gd name="connsiteY176" fmla="*/ 73485 h 838042"/>
                      <a:gd name="connsiteX177" fmla="*/ 454116 w 1037165"/>
                      <a:gd name="connsiteY177" fmla="*/ 11248 h 838042"/>
                      <a:gd name="connsiteX178" fmla="*/ 435401 w 1037165"/>
                      <a:gd name="connsiteY178" fmla="*/ 68523 h 838042"/>
                      <a:gd name="connsiteX179" fmla="*/ 427697 w 1037165"/>
                      <a:gd name="connsiteY179" fmla="*/ 137103 h 838042"/>
                      <a:gd name="connsiteX180" fmla="*/ 420077 w 1037165"/>
                      <a:gd name="connsiteY180" fmla="*/ 169279 h 838042"/>
                      <a:gd name="connsiteX181" fmla="*/ 416267 w 1037165"/>
                      <a:gd name="connsiteY181" fmla="*/ 186424 h 838042"/>
                      <a:gd name="connsiteX182" fmla="*/ 420077 w 1037165"/>
                      <a:gd name="connsiteY182" fmla="*/ 207379 h 838042"/>
                      <a:gd name="connsiteX183" fmla="*/ 423887 w 1037165"/>
                      <a:gd name="connsiteY183" fmla="*/ 213094 h 838042"/>
                      <a:gd name="connsiteX184" fmla="*/ 427697 w 1037165"/>
                      <a:gd name="connsiteY184" fmla="*/ 224524 h 838042"/>
                      <a:gd name="connsiteX185" fmla="*/ 425792 w 1037165"/>
                      <a:gd name="connsiteY185" fmla="*/ 251194 h 838042"/>
                      <a:gd name="connsiteX186" fmla="*/ 420077 w 1037165"/>
                      <a:gd name="connsiteY186" fmla="*/ 253099 h 838042"/>
                      <a:gd name="connsiteX187" fmla="*/ 414362 w 1037165"/>
                      <a:gd name="connsiteY187" fmla="*/ 256909 h 838042"/>
                      <a:gd name="connsiteX188" fmla="*/ 423887 w 1037165"/>
                      <a:gd name="connsiteY188" fmla="*/ 253099 h 838042"/>
                      <a:gd name="connsiteX0" fmla="*/ 423887 w 1037165"/>
                      <a:gd name="connsiteY0" fmla="*/ 253099 h 838042"/>
                      <a:gd name="connsiteX1" fmla="*/ 423887 w 1037165"/>
                      <a:gd name="connsiteY1" fmla="*/ 253099 h 838042"/>
                      <a:gd name="connsiteX2" fmla="*/ 397217 w 1037165"/>
                      <a:gd name="connsiteY2" fmla="*/ 262624 h 838042"/>
                      <a:gd name="connsiteX3" fmla="*/ 389597 w 1037165"/>
                      <a:gd name="connsiteY3" fmla="*/ 264529 h 838042"/>
                      <a:gd name="connsiteX4" fmla="*/ 359117 w 1037165"/>
                      <a:gd name="connsiteY4" fmla="*/ 266434 h 838042"/>
                      <a:gd name="connsiteX5" fmla="*/ 353402 w 1037165"/>
                      <a:gd name="connsiteY5" fmla="*/ 270244 h 838042"/>
                      <a:gd name="connsiteX6" fmla="*/ 341972 w 1037165"/>
                      <a:gd name="connsiteY6" fmla="*/ 279769 h 838042"/>
                      <a:gd name="connsiteX7" fmla="*/ 330542 w 1037165"/>
                      <a:gd name="connsiteY7" fmla="*/ 283579 h 838042"/>
                      <a:gd name="connsiteX8" fmla="*/ 315302 w 1037165"/>
                      <a:gd name="connsiteY8" fmla="*/ 289294 h 838042"/>
                      <a:gd name="connsiteX9" fmla="*/ 267677 w 1037165"/>
                      <a:gd name="connsiteY9" fmla="*/ 285484 h 838042"/>
                      <a:gd name="connsiteX10" fmla="*/ 256247 w 1037165"/>
                      <a:gd name="connsiteY10" fmla="*/ 281674 h 838042"/>
                      <a:gd name="connsiteX11" fmla="*/ 244817 w 1037165"/>
                      <a:gd name="connsiteY11" fmla="*/ 277864 h 838042"/>
                      <a:gd name="connsiteX12" fmla="*/ 239102 w 1037165"/>
                      <a:gd name="connsiteY12" fmla="*/ 275959 h 838042"/>
                      <a:gd name="connsiteX13" fmla="*/ 233387 w 1037165"/>
                      <a:gd name="connsiteY13" fmla="*/ 274054 h 838042"/>
                      <a:gd name="connsiteX14" fmla="*/ 221957 w 1037165"/>
                      <a:gd name="connsiteY14" fmla="*/ 272149 h 838042"/>
                      <a:gd name="connsiteX15" fmla="*/ 216242 w 1037165"/>
                      <a:gd name="connsiteY15" fmla="*/ 270244 h 838042"/>
                      <a:gd name="connsiteX16" fmla="*/ 208622 w 1037165"/>
                      <a:gd name="connsiteY16" fmla="*/ 268339 h 838042"/>
                      <a:gd name="connsiteX17" fmla="*/ 197192 w 1037165"/>
                      <a:gd name="connsiteY17" fmla="*/ 264529 h 838042"/>
                      <a:gd name="connsiteX18" fmla="*/ 191477 w 1037165"/>
                      <a:gd name="connsiteY18" fmla="*/ 262624 h 838042"/>
                      <a:gd name="connsiteX19" fmla="*/ 183857 w 1037165"/>
                      <a:gd name="connsiteY19" fmla="*/ 260719 h 838042"/>
                      <a:gd name="connsiteX20" fmla="*/ 172427 w 1037165"/>
                      <a:gd name="connsiteY20" fmla="*/ 255004 h 838042"/>
                      <a:gd name="connsiteX21" fmla="*/ 166712 w 1037165"/>
                      <a:gd name="connsiteY21" fmla="*/ 251194 h 838042"/>
                      <a:gd name="connsiteX22" fmla="*/ 159092 w 1037165"/>
                      <a:gd name="connsiteY22" fmla="*/ 239764 h 838042"/>
                      <a:gd name="connsiteX23" fmla="*/ 147662 w 1037165"/>
                      <a:gd name="connsiteY23" fmla="*/ 235954 h 838042"/>
                      <a:gd name="connsiteX24" fmla="*/ 141947 w 1037165"/>
                      <a:gd name="connsiteY24" fmla="*/ 232144 h 838042"/>
                      <a:gd name="connsiteX25" fmla="*/ 136232 w 1037165"/>
                      <a:gd name="connsiteY25" fmla="*/ 230239 h 838042"/>
                      <a:gd name="connsiteX26" fmla="*/ 119087 w 1037165"/>
                      <a:gd name="connsiteY26" fmla="*/ 226429 h 838042"/>
                      <a:gd name="connsiteX27" fmla="*/ 113372 w 1037165"/>
                      <a:gd name="connsiteY27" fmla="*/ 220714 h 838042"/>
                      <a:gd name="connsiteX28" fmla="*/ 103847 w 1037165"/>
                      <a:gd name="connsiteY28" fmla="*/ 203569 h 838042"/>
                      <a:gd name="connsiteX29" fmla="*/ 86702 w 1037165"/>
                      <a:gd name="connsiteY29" fmla="*/ 195949 h 838042"/>
                      <a:gd name="connsiteX30" fmla="*/ 80987 w 1037165"/>
                      <a:gd name="connsiteY30" fmla="*/ 194044 h 838042"/>
                      <a:gd name="connsiteX31" fmla="*/ 61937 w 1037165"/>
                      <a:gd name="connsiteY31" fmla="*/ 197854 h 838042"/>
                      <a:gd name="connsiteX32" fmla="*/ 56222 w 1037165"/>
                      <a:gd name="connsiteY32" fmla="*/ 201664 h 838042"/>
                      <a:gd name="connsiteX33" fmla="*/ 52412 w 1037165"/>
                      <a:gd name="connsiteY33" fmla="*/ 207379 h 838042"/>
                      <a:gd name="connsiteX34" fmla="*/ 48602 w 1037165"/>
                      <a:gd name="connsiteY34" fmla="*/ 218809 h 838042"/>
                      <a:gd name="connsiteX35" fmla="*/ 52412 w 1037165"/>
                      <a:gd name="connsiteY35" fmla="*/ 256909 h 838042"/>
                      <a:gd name="connsiteX36" fmla="*/ 56222 w 1037165"/>
                      <a:gd name="connsiteY36" fmla="*/ 262624 h 838042"/>
                      <a:gd name="connsiteX37" fmla="*/ 61937 w 1037165"/>
                      <a:gd name="connsiteY37" fmla="*/ 266434 h 838042"/>
                      <a:gd name="connsiteX38" fmla="*/ 65747 w 1037165"/>
                      <a:gd name="connsiteY38" fmla="*/ 272149 h 838042"/>
                      <a:gd name="connsiteX39" fmla="*/ 82892 w 1037165"/>
                      <a:gd name="connsiteY39" fmla="*/ 281674 h 838042"/>
                      <a:gd name="connsiteX40" fmla="*/ 105752 w 1037165"/>
                      <a:gd name="connsiteY40" fmla="*/ 283579 h 838042"/>
                      <a:gd name="connsiteX41" fmla="*/ 126707 w 1037165"/>
                      <a:gd name="connsiteY41" fmla="*/ 289294 h 838042"/>
                      <a:gd name="connsiteX42" fmla="*/ 132422 w 1037165"/>
                      <a:gd name="connsiteY42" fmla="*/ 291199 h 838042"/>
                      <a:gd name="connsiteX43" fmla="*/ 138137 w 1037165"/>
                      <a:gd name="connsiteY43" fmla="*/ 296914 h 838042"/>
                      <a:gd name="connsiteX44" fmla="*/ 145757 w 1037165"/>
                      <a:gd name="connsiteY44" fmla="*/ 298819 h 838042"/>
                      <a:gd name="connsiteX45" fmla="*/ 168617 w 1037165"/>
                      <a:gd name="connsiteY45" fmla="*/ 302629 h 838042"/>
                      <a:gd name="connsiteX46" fmla="*/ 193382 w 1037165"/>
                      <a:gd name="connsiteY46" fmla="*/ 308344 h 838042"/>
                      <a:gd name="connsiteX47" fmla="*/ 210527 w 1037165"/>
                      <a:gd name="connsiteY47" fmla="*/ 314059 h 838042"/>
                      <a:gd name="connsiteX48" fmla="*/ 216242 w 1037165"/>
                      <a:gd name="connsiteY48" fmla="*/ 315964 h 838042"/>
                      <a:gd name="connsiteX49" fmla="*/ 231482 w 1037165"/>
                      <a:gd name="connsiteY49" fmla="*/ 319774 h 838042"/>
                      <a:gd name="connsiteX50" fmla="*/ 250532 w 1037165"/>
                      <a:gd name="connsiteY50" fmla="*/ 325489 h 838042"/>
                      <a:gd name="connsiteX51" fmla="*/ 256247 w 1037165"/>
                      <a:gd name="connsiteY51" fmla="*/ 329299 h 838042"/>
                      <a:gd name="connsiteX52" fmla="*/ 269582 w 1037165"/>
                      <a:gd name="connsiteY52" fmla="*/ 344539 h 838042"/>
                      <a:gd name="connsiteX53" fmla="*/ 275297 w 1037165"/>
                      <a:gd name="connsiteY53" fmla="*/ 363589 h 838042"/>
                      <a:gd name="connsiteX54" fmla="*/ 277202 w 1037165"/>
                      <a:gd name="connsiteY54" fmla="*/ 369304 h 838042"/>
                      <a:gd name="connsiteX55" fmla="*/ 279107 w 1037165"/>
                      <a:gd name="connsiteY55" fmla="*/ 375019 h 838042"/>
                      <a:gd name="connsiteX56" fmla="*/ 281012 w 1037165"/>
                      <a:gd name="connsiteY56" fmla="*/ 399784 h 838042"/>
                      <a:gd name="connsiteX57" fmla="*/ 282917 w 1037165"/>
                      <a:gd name="connsiteY57" fmla="*/ 405499 h 838042"/>
                      <a:gd name="connsiteX58" fmla="*/ 281012 w 1037165"/>
                      <a:gd name="connsiteY58" fmla="*/ 424549 h 838042"/>
                      <a:gd name="connsiteX59" fmla="*/ 279107 w 1037165"/>
                      <a:gd name="connsiteY59" fmla="*/ 434074 h 838042"/>
                      <a:gd name="connsiteX60" fmla="*/ 265772 w 1037165"/>
                      <a:gd name="connsiteY60" fmla="*/ 447409 h 838042"/>
                      <a:gd name="connsiteX61" fmla="*/ 254342 w 1037165"/>
                      <a:gd name="connsiteY61" fmla="*/ 455029 h 838042"/>
                      <a:gd name="connsiteX62" fmla="*/ 242912 w 1037165"/>
                      <a:gd name="connsiteY62" fmla="*/ 458839 h 838042"/>
                      <a:gd name="connsiteX63" fmla="*/ 128612 w 1037165"/>
                      <a:gd name="connsiteY63" fmla="*/ 458839 h 838042"/>
                      <a:gd name="connsiteX64" fmla="*/ 122897 w 1037165"/>
                      <a:gd name="connsiteY64" fmla="*/ 460744 h 838042"/>
                      <a:gd name="connsiteX65" fmla="*/ 107657 w 1037165"/>
                      <a:gd name="connsiteY65" fmla="*/ 462649 h 838042"/>
                      <a:gd name="connsiteX66" fmla="*/ 90512 w 1037165"/>
                      <a:gd name="connsiteY66" fmla="*/ 468364 h 838042"/>
                      <a:gd name="connsiteX67" fmla="*/ 84797 w 1037165"/>
                      <a:gd name="connsiteY67" fmla="*/ 470269 h 838042"/>
                      <a:gd name="connsiteX68" fmla="*/ 79082 w 1037165"/>
                      <a:gd name="connsiteY68" fmla="*/ 474079 h 838042"/>
                      <a:gd name="connsiteX69" fmla="*/ 67652 w 1037165"/>
                      <a:gd name="connsiteY69" fmla="*/ 475984 h 838042"/>
                      <a:gd name="connsiteX70" fmla="*/ 29552 w 1037165"/>
                      <a:gd name="connsiteY70" fmla="*/ 477889 h 838042"/>
                      <a:gd name="connsiteX71" fmla="*/ 18122 w 1037165"/>
                      <a:gd name="connsiteY71" fmla="*/ 483604 h 838042"/>
                      <a:gd name="connsiteX72" fmla="*/ 8597 w 1037165"/>
                      <a:gd name="connsiteY72" fmla="*/ 493129 h 838042"/>
                      <a:gd name="connsiteX73" fmla="*/ 6692 w 1037165"/>
                      <a:gd name="connsiteY73" fmla="*/ 498844 h 838042"/>
                      <a:gd name="connsiteX74" fmla="*/ 2882 w 1037165"/>
                      <a:gd name="connsiteY74" fmla="*/ 504559 h 838042"/>
                      <a:gd name="connsiteX75" fmla="*/ 14312 w 1037165"/>
                      <a:gd name="connsiteY75" fmla="*/ 540754 h 838042"/>
                      <a:gd name="connsiteX76" fmla="*/ 147662 w 1037165"/>
                      <a:gd name="connsiteY76" fmla="*/ 540754 h 838042"/>
                      <a:gd name="connsiteX77" fmla="*/ 155282 w 1037165"/>
                      <a:gd name="connsiteY77" fmla="*/ 538849 h 838042"/>
                      <a:gd name="connsiteX78" fmla="*/ 305777 w 1037165"/>
                      <a:gd name="connsiteY78" fmla="*/ 533134 h 838042"/>
                      <a:gd name="connsiteX79" fmla="*/ 321017 w 1037165"/>
                      <a:gd name="connsiteY79" fmla="*/ 540754 h 838042"/>
                      <a:gd name="connsiteX80" fmla="*/ 332447 w 1037165"/>
                      <a:gd name="connsiteY80" fmla="*/ 546469 h 838042"/>
                      <a:gd name="connsiteX81" fmla="*/ 336257 w 1037165"/>
                      <a:gd name="connsiteY81" fmla="*/ 552184 h 838042"/>
                      <a:gd name="connsiteX82" fmla="*/ 341972 w 1037165"/>
                      <a:gd name="connsiteY82" fmla="*/ 554089 h 838042"/>
                      <a:gd name="connsiteX83" fmla="*/ 353402 w 1037165"/>
                      <a:gd name="connsiteY83" fmla="*/ 561709 h 838042"/>
                      <a:gd name="connsiteX84" fmla="*/ 359117 w 1037165"/>
                      <a:gd name="connsiteY84" fmla="*/ 565519 h 838042"/>
                      <a:gd name="connsiteX85" fmla="*/ 362927 w 1037165"/>
                      <a:gd name="connsiteY85" fmla="*/ 571234 h 838042"/>
                      <a:gd name="connsiteX86" fmla="*/ 368642 w 1037165"/>
                      <a:gd name="connsiteY86" fmla="*/ 582664 h 838042"/>
                      <a:gd name="connsiteX87" fmla="*/ 364832 w 1037165"/>
                      <a:gd name="connsiteY87" fmla="*/ 609334 h 838042"/>
                      <a:gd name="connsiteX88" fmla="*/ 361022 w 1037165"/>
                      <a:gd name="connsiteY88" fmla="*/ 615049 h 838042"/>
                      <a:gd name="connsiteX89" fmla="*/ 359117 w 1037165"/>
                      <a:gd name="connsiteY89" fmla="*/ 620764 h 838042"/>
                      <a:gd name="connsiteX90" fmla="*/ 355307 w 1037165"/>
                      <a:gd name="connsiteY90" fmla="*/ 626479 h 838042"/>
                      <a:gd name="connsiteX91" fmla="*/ 353402 w 1037165"/>
                      <a:gd name="connsiteY91" fmla="*/ 632194 h 838042"/>
                      <a:gd name="connsiteX92" fmla="*/ 349592 w 1037165"/>
                      <a:gd name="connsiteY92" fmla="*/ 637909 h 838042"/>
                      <a:gd name="connsiteX93" fmla="*/ 332447 w 1037165"/>
                      <a:gd name="connsiteY93" fmla="*/ 704584 h 838042"/>
                      <a:gd name="connsiteX94" fmla="*/ 330542 w 1037165"/>
                      <a:gd name="connsiteY94" fmla="*/ 756019 h 838042"/>
                      <a:gd name="connsiteX95" fmla="*/ 332447 w 1037165"/>
                      <a:gd name="connsiteY95" fmla="*/ 780784 h 838042"/>
                      <a:gd name="connsiteX96" fmla="*/ 334352 w 1037165"/>
                      <a:gd name="connsiteY96" fmla="*/ 786499 h 838042"/>
                      <a:gd name="connsiteX97" fmla="*/ 338162 w 1037165"/>
                      <a:gd name="connsiteY97" fmla="*/ 790309 h 838042"/>
                      <a:gd name="connsiteX98" fmla="*/ 366737 w 1037165"/>
                      <a:gd name="connsiteY98" fmla="*/ 836029 h 838042"/>
                      <a:gd name="connsiteX99" fmla="*/ 389597 w 1037165"/>
                      <a:gd name="connsiteY99" fmla="*/ 837934 h 838042"/>
                      <a:gd name="connsiteX100" fmla="*/ 397407 w 1037165"/>
                      <a:gd name="connsiteY100" fmla="*/ 833530 h 838042"/>
                      <a:gd name="connsiteX101" fmla="*/ 402932 w 1037165"/>
                      <a:gd name="connsiteY101" fmla="*/ 784594 h 838042"/>
                      <a:gd name="connsiteX102" fmla="*/ 406742 w 1037165"/>
                      <a:gd name="connsiteY102" fmla="*/ 727444 h 838042"/>
                      <a:gd name="connsiteX103" fmla="*/ 423887 w 1037165"/>
                      <a:gd name="connsiteY103" fmla="*/ 672199 h 838042"/>
                      <a:gd name="connsiteX104" fmla="*/ 429602 w 1037165"/>
                      <a:gd name="connsiteY104" fmla="*/ 658864 h 838042"/>
                      <a:gd name="connsiteX105" fmla="*/ 444084 w 1037165"/>
                      <a:gd name="connsiteY105" fmla="*/ 626947 h 838042"/>
                      <a:gd name="connsiteX106" fmla="*/ 464289 w 1037165"/>
                      <a:gd name="connsiteY106" fmla="*/ 600072 h 838042"/>
                      <a:gd name="connsiteX107" fmla="*/ 523510 w 1037165"/>
                      <a:gd name="connsiteY107" fmla="*/ 565123 h 838042"/>
                      <a:gd name="connsiteX108" fmla="*/ 599348 w 1037165"/>
                      <a:gd name="connsiteY108" fmla="*/ 550915 h 838042"/>
                      <a:gd name="connsiteX109" fmla="*/ 707801 w 1037165"/>
                      <a:gd name="connsiteY109" fmla="*/ 612819 h 838042"/>
                      <a:gd name="connsiteX110" fmla="*/ 780122 w 1037165"/>
                      <a:gd name="connsiteY110" fmla="*/ 656959 h 838042"/>
                      <a:gd name="connsiteX111" fmla="*/ 804887 w 1037165"/>
                      <a:gd name="connsiteY111" fmla="*/ 632194 h 838042"/>
                      <a:gd name="connsiteX112" fmla="*/ 801077 w 1037165"/>
                      <a:gd name="connsiteY112" fmla="*/ 601714 h 838042"/>
                      <a:gd name="connsiteX113" fmla="*/ 762796 w 1037165"/>
                      <a:gd name="connsiteY113" fmla="*/ 562523 h 838042"/>
                      <a:gd name="connsiteX114" fmla="*/ 650582 w 1037165"/>
                      <a:gd name="connsiteY114" fmla="*/ 479794 h 838042"/>
                      <a:gd name="connsiteX115" fmla="*/ 646772 w 1037165"/>
                      <a:gd name="connsiteY115" fmla="*/ 462649 h 838042"/>
                      <a:gd name="connsiteX116" fmla="*/ 658202 w 1037165"/>
                      <a:gd name="connsiteY116" fmla="*/ 426454 h 838042"/>
                      <a:gd name="connsiteX117" fmla="*/ 726782 w 1037165"/>
                      <a:gd name="connsiteY117" fmla="*/ 405499 h 838042"/>
                      <a:gd name="connsiteX118" fmla="*/ 844892 w 1037165"/>
                      <a:gd name="connsiteY118" fmla="*/ 407404 h 838042"/>
                      <a:gd name="connsiteX119" fmla="*/ 873467 w 1037165"/>
                      <a:gd name="connsiteY119" fmla="*/ 409309 h 838042"/>
                      <a:gd name="connsiteX120" fmla="*/ 902042 w 1037165"/>
                      <a:gd name="connsiteY120" fmla="*/ 415024 h 838042"/>
                      <a:gd name="connsiteX121" fmla="*/ 953477 w 1037165"/>
                      <a:gd name="connsiteY121" fmla="*/ 424549 h 838042"/>
                      <a:gd name="connsiteX122" fmla="*/ 1004912 w 1037165"/>
                      <a:gd name="connsiteY122" fmla="*/ 422644 h 838042"/>
                      <a:gd name="connsiteX123" fmla="*/ 1033487 w 1037165"/>
                      <a:gd name="connsiteY123" fmla="*/ 415024 h 838042"/>
                      <a:gd name="connsiteX124" fmla="*/ 1035392 w 1037165"/>
                      <a:gd name="connsiteY124" fmla="*/ 390259 h 838042"/>
                      <a:gd name="connsiteX125" fmla="*/ 1020514 w 1037165"/>
                      <a:gd name="connsiteY125" fmla="*/ 377797 h 838042"/>
                      <a:gd name="connsiteX126" fmla="*/ 964889 w 1037165"/>
                      <a:gd name="connsiteY126" fmla="*/ 358029 h 838042"/>
                      <a:gd name="connsiteX127" fmla="*/ 907856 w 1037165"/>
                      <a:gd name="connsiteY127" fmla="*/ 350516 h 838042"/>
                      <a:gd name="connsiteX128" fmla="*/ 827747 w 1037165"/>
                      <a:gd name="connsiteY128" fmla="*/ 357874 h 838042"/>
                      <a:gd name="connsiteX129" fmla="*/ 822032 w 1037165"/>
                      <a:gd name="connsiteY129" fmla="*/ 359779 h 838042"/>
                      <a:gd name="connsiteX130" fmla="*/ 732497 w 1037165"/>
                      <a:gd name="connsiteY130" fmla="*/ 361684 h 838042"/>
                      <a:gd name="connsiteX131" fmla="*/ 671537 w 1037165"/>
                      <a:gd name="connsiteY131" fmla="*/ 369304 h 838042"/>
                      <a:gd name="connsiteX132" fmla="*/ 648677 w 1037165"/>
                      <a:gd name="connsiteY132" fmla="*/ 373114 h 838042"/>
                      <a:gd name="connsiteX133" fmla="*/ 644867 w 1037165"/>
                      <a:gd name="connsiteY133" fmla="*/ 361684 h 838042"/>
                      <a:gd name="connsiteX134" fmla="*/ 642962 w 1037165"/>
                      <a:gd name="connsiteY134" fmla="*/ 355969 h 838042"/>
                      <a:gd name="connsiteX135" fmla="*/ 644867 w 1037165"/>
                      <a:gd name="connsiteY135" fmla="*/ 338824 h 838042"/>
                      <a:gd name="connsiteX136" fmla="*/ 646772 w 1037165"/>
                      <a:gd name="connsiteY136" fmla="*/ 333109 h 838042"/>
                      <a:gd name="connsiteX137" fmla="*/ 663917 w 1037165"/>
                      <a:gd name="connsiteY137" fmla="*/ 323584 h 838042"/>
                      <a:gd name="connsiteX138" fmla="*/ 675347 w 1037165"/>
                      <a:gd name="connsiteY138" fmla="*/ 315964 h 838042"/>
                      <a:gd name="connsiteX139" fmla="*/ 677252 w 1037165"/>
                      <a:gd name="connsiteY139" fmla="*/ 310249 h 838042"/>
                      <a:gd name="connsiteX140" fmla="*/ 682967 w 1037165"/>
                      <a:gd name="connsiteY140" fmla="*/ 308344 h 838042"/>
                      <a:gd name="connsiteX141" fmla="*/ 688682 w 1037165"/>
                      <a:gd name="connsiteY141" fmla="*/ 304534 h 838042"/>
                      <a:gd name="connsiteX142" fmla="*/ 698207 w 1037165"/>
                      <a:gd name="connsiteY142" fmla="*/ 295009 h 838042"/>
                      <a:gd name="connsiteX143" fmla="*/ 707732 w 1037165"/>
                      <a:gd name="connsiteY143" fmla="*/ 283579 h 838042"/>
                      <a:gd name="connsiteX144" fmla="*/ 719162 w 1037165"/>
                      <a:gd name="connsiteY144" fmla="*/ 275959 h 838042"/>
                      <a:gd name="connsiteX145" fmla="*/ 734402 w 1037165"/>
                      <a:gd name="connsiteY145" fmla="*/ 262624 h 838042"/>
                      <a:gd name="connsiteX146" fmla="*/ 743927 w 1037165"/>
                      <a:gd name="connsiteY146" fmla="*/ 251194 h 838042"/>
                      <a:gd name="connsiteX147" fmla="*/ 755357 w 1037165"/>
                      <a:gd name="connsiteY147" fmla="*/ 241669 h 838042"/>
                      <a:gd name="connsiteX148" fmla="*/ 761072 w 1037165"/>
                      <a:gd name="connsiteY148" fmla="*/ 230239 h 838042"/>
                      <a:gd name="connsiteX149" fmla="*/ 762977 w 1037165"/>
                      <a:gd name="connsiteY149" fmla="*/ 224524 h 838042"/>
                      <a:gd name="connsiteX150" fmla="*/ 768692 w 1037165"/>
                      <a:gd name="connsiteY150" fmla="*/ 213094 h 838042"/>
                      <a:gd name="connsiteX151" fmla="*/ 766787 w 1037165"/>
                      <a:gd name="connsiteY151" fmla="*/ 197854 h 838042"/>
                      <a:gd name="connsiteX152" fmla="*/ 761072 w 1037165"/>
                      <a:gd name="connsiteY152" fmla="*/ 195949 h 838042"/>
                      <a:gd name="connsiteX153" fmla="*/ 740117 w 1037165"/>
                      <a:gd name="connsiteY153" fmla="*/ 197854 h 838042"/>
                      <a:gd name="connsiteX154" fmla="*/ 734402 w 1037165"/>
                      <a:gd name="connsiteY154" fmla="*/ 201664 h 838042"/>
                      <a:gd name="connsiteX155" fmla="*/ 722972 w 1037165"/>
                      <a:gd name="connsiteY155" fmla="*/ 205474 h 838042"/>
                      <a:gd name="connsiteX156" fmla="*/ 719162 w 1037165"/>
                      <a:gd name="connsiteY156" fmla="*/ 211189 h 838042"/>
                      <a:gd name="connsiteX157" fmla="*/ 713447 w 1037165"/>
                      <a:gd name="connsiteY157" fmla="*/ 213094 h 838042"/>
                      <a:gd name="connsiteX158" fmla="*/ 707732 w 1037165"/>
                      <a:gd name="connsiteY158" fmla="*/ 216904 h 838042"/>
                      <a:gd name="connsiteX159" fmla="*/ 702017 w 1037165"/>
                      <a:gd name="connsiteY159" fmla="*/ 222619 h 838042"/>
                      <a:gd name="connsiteX160" fmla="*/ 694397 w 1037165"/>
                      <a:gd name="connsiteY160" fmla="*/ 226429 h 838042"/>
                      <a:gd name="connsiteX161" fmla="*/ 652487 w 1037165"/>
                      <a:gd name="connsiteY161" fmla="*/ 255004 h 838042"/>
                      <a:gd name="connsiteX162" fmla="*/ 639152 w 1037165"/>
                      <a:gd name="connsiteY162" fmla="*/ 266434 h 838042"/>
                      <a:gd name="connsiteX163" fmla="*/ 629627 w 1037165"/>
                      <a:gd name="connsiteY163" fmla="*/ 283579 h 838042"/>
                      <a:gd name="connsiteX164" fmla="*/ 604862 w 1037165"/>
                      <a:gd name="connsiteY164" fmla="*/ 289294 h 838042"/>
                      <a:gd name="connsiteX165" fmla="*/ 591527 w 1037165"/>
                      <a:gd name="connsiteY165" fmla="*/ 293104 h 838042"/>
                      <a:gd name="connsiteX166" fmla="*/ 576287 w 1037165"/>
                      <a:gd name="connsiteY166" fmla="*/ 291199 h 838042"/>
                      <a:gd name="connsiteX167" fmla="*/ 564857 w 1037165"/>
                      <a:gd name="connsiteY167" fmla="*/ 287389 h 838042"/>
                      <a:gd name="connsiteX168" fmla="*/ 553427 w 1037165"/>
                      <a:gd name="connsiteY168" fmla="*/ 283579 h 838042"/>
                      <a:gd name="connsiteX169" fmla="*/ 541997 w 1037165"/>
                      <a:gd name="connsiteY169" fmla="*/ 279769 h 838042"/>
                      <a:gd name="connsiteX170" fmla="*/ 536282 w 1037165"/>
                      <a:gd name="connsiteY170" fmla="*/ 277864 h 838042"/>
                      <a:gd name="connsiteX171" fmla="*/ 530567 w 1037165"/>
                      <a:gd name="connsiteY171" fmla="*/ 274054 h 838042"/>
                      <a:gd name="connsiteX172" fmla="*/ 519137 w 1037165"/>
                      <a:gd name="connsiteY172" fmla="*/ 268339 h 838042"/>
                      <a:gd name="connsiteX173" fmla="*/ 511517 w 1037165"/>
                      <a:gd name="connsiteY173" fmla="*/ 256909 h 838042"/>
                      <a:gd name="connsiteX174" fmla="*/ 507707 w 1037165"/>
                      <a:gd name="connsiteY174" fmla="*/ 235954 h 838042"/>
                      <a:gd name="connsiteX175" fmla="*/ 509612 w 1037165"/>
                      <a:gd name="connsiteY175" fmla="*/ 171184 h 838042"/>
                      <a:gd name="connsiteX176" fmla="*/ 508314 w 1037165"/>
                      <a:gd name="connsiteY176" fmla="*/ 73485 h 838042"/>
                      <a:gd name="connsiteX177" fmla="*/ 454116 w 1037165"/>
                      <a:gd name="connsiteY177" fmla="*/ 11248 h 838042"/>
                      <a:gd name="connsiteX178" fmla="*/ 435401 w 1037165"/>
                      <a:gd name="connsiteY178" fmla="*/ 68523 h 838042"/>
                      <a:gd name="connsiteX179" fmla="*/ 427697 w 1037165"/>
                      <a:gd name="connsiteY179" fmla="*/ 137103 h 838042"/>
                      <a:gd name="connsiteX180" fmla="*/ 420077 w 1037165"/>
                      <a:gd name="connsiteY180" fmla="*/ 169279 h 838042"/>
                      <a:gd name="connsiteX181" fmla="*/ 416267 w 1037165"/>
                      <a:gd name="connsiteY181" fmla="*/ 186424 h 838042"/>
                      <a:gd name="connsiteX182" fmla="*/ 420077 w 1037165"/>
                      <a:gd name="connsiteY182" fmla="*/ 207379 h 838042"/>
                      <a:gd name="connsiteX183" fmla="*/ 423887 w 1037165"/>
                      <a:gd name="connsiteY183" fmla="*/ 213094 h 838042"/>
                      <a:gd name="connsiteX184" fmla="*/ 427697 w 1037165"/>
                      <a:gd name="connsiteY184" fmla="*/ 224524 h 838042"/>
                      <a:gd name="connsiteX185" fmla="*/ 425792 w 1037165"/>
                      <a:gd name="connsiteY185" fmla="*/ 251194 h 838042"/>
                      <a:gd name="connsiteX186" fmla="*/ 420077 w 1037165"/>
                      <a:gd name="connsiteY186" fmla="*/ 253099 h 838042"/>
                      <a:gd name="connsiteX187" fmla="*/ 414362 w 1037165"/>
                      <a:gd name="connsiteY187" fmla="*/ 256909 h 838042"/>
                      <a:gd name="connsiteX188" fmla="*/ 423887 w 1037165"/>
                      <a:gd name="connsiteY188" fmla="*/ 253099 h 838042"/>
                      <a:gd name="connsiteX0" fmla="*/ 423887 w 1037165"/>
                      <a:gd name="connsiteY0" fmla="*/ 253099 h 838042"/>
                      <a:gd name="connsiteX1" fmla="*/ 423887 w 1037165"/>
                      <a:gd name="connsiteY1" fmla="*/ 253099 h 838042"/>
                      <a:gd name="connsiteX2" fmla="*/ 397217 w 1037165"/>
                      <a:gd name="connsiteY2" fmla="*/ 262624 h 838042"/>
                      <a:gd name="connsiteX3" fmla="*/ 389597 w 1037165"/>
                      <a:gd name="connsiteY3" fmla="*/ 264529 h 838042"/>
                      <a:gd name="connsiteX4" fmla="*/ 359117 w 1037165"/>
                      <a:gd name="connsiteY4" fmla="*/ 266434 h 838042"/>
                      <a:gd name="connsiteX5" fmla="*/ 353402 w 1037165"/>
                      <a:gd name="connsiteY5" fmla="*/ 270244 h 838042"/>
                      <a:gd name="connsiteX6" fmla="*/ 341972 w 1037165"/>
                      <a:gd name="connsiteY6" fmla="*/ 279769 h 838042"/>
                      <a:gd name="connsiteX7" fmla="*/ 330542 w 1037165"/>
                      <a:gd name="connsiteY7" fmla="*/ 283579 h 838042"/>
                      <a:gd name="connsiteX8" fmla="*/ 315302 w 1037165"/>
                      <a:gd name="connsiteY8" fmla="*/ 289294 h 838042"/>
                      <a:gd name="connsiteX9" fmla="*/ 267677 w 1037165"/>
                      <a:gd name="connsiteY9" fmla="*/ 285484 h 838042"/>
                      <a:gd name="connsiteX10" fmla="*/ 256247 w 1037165"/>
                      <a:gd name="connsiteY10" fmla="*/ 281674 h 838042"/>
                      <a:gd name="connsiteX11" fmla="*/ 244817 w 1037165"/>
                      <a:gd name="connsiteY11" fmla="*/ 277864 h 838042"/>
                      <a:gd name="connsiteX12" fmla="*/ 239102 w 1037165"/>
                      <a:gd name="connsiteY12" fmla="*/ 275959 h 838042"/>
                      <a:gd name="connsiteX13" fmla="*/ 233387 w 1037165"/>
                      <a:gd name="connsiteY13" fmla="*/ 274054 h 838042"/>
                      <a:gd name="connsiteX14" fmla="*/ 221957 w 1037165"/>
                      <a:gd name="connsiteY14" fmla="*/ 272149 h 838042"/>
                      <a:gd name="connsiteX15" fmla="*/ 216242 w 1037165"/>
                      <a:gd name="connsiteY15" fmla="*/ 270244 h 838042"/>
                      <a:gd name="connsiteX16" fmla="*/ 208622 w 1037165"/>
                      <a:gd name="connsiteY16" fmla="*/ 268339 h 838042"/>
                      <a:gd name="connsiteX17" fmla="*/ 197192 w 1037165"/>
                      <a:gd name="connsiteY17" fmla="*/ 264529 h 838042"/>
                      <a:gd name="connsiteX18" fmla="*/ 191477 w 1037165"/>
                      <a:gd name="connsiteY18" fmla="*/ 262624 h 838042"/>
                      <a:gd name="connsiteX19" fmla="*/ 183857 w 1037165"/>
                      <a:gd name="connsiteY19" fmla="*/ 260719 h 838042"/>
                      <a:gd name="connsiteX20" fmla="*/ 172427 w 1037165"/>
                      <a:gd name="connsiteY20" fmla="*/ 255004 h 838042"/>
                      <a:gd name="connsiteX21" fmla="*/ 166712 w 1037165"/>
                      <a:gd name="connsiteY21" fmla="*/ 251194 h 838042"/>
                      <a:gd name="connsiteX22" fmla="*/ 159092 w 1037165"/>
                      <a:gd name="connsiteY22" fmla="*/ 239764 h 838042"/>
                      <a:gd name="connsiteX23" fmla="*/ 147662 w 1037165"/>
                      <a:gd name="connsiteY23" fmla="*/ 235954 h 838042"/>
                      <a:gd name="connsiteX24" fmla="*/ 141947 w 1037165"/>
                      <a:gd name="connsiteY24" fmla="*/ 232144 h 838042"/>
                      <a:gd name="connsiteX25" fmla="*/ 136232 w 1037165"/>
                      <a:gd name="connsiteY25" fmla="*/ 230239 h 838042"/>
                      <a:gd name="connsiteX26" fmla="*/ 119087 w 1037165"/>
                      <a:gd name="connsiteY26" fmla="*/ 226429 h 838042"/>
                      <a:gd name="connsiteX27" fmla="*/ 113372 w 1037165"/>
                      <a:gd name="connsiteY27" fmla="*/ 220714 h 838042"/>
                      <a:gd name="connsiteX28" fmla="*/ 103847 w 1037165"/>
                      <a:gd name="connsiteY28" fmla="*/ 203569 h 838042"/>
                      <a:gd name="connsiteX29" fmla="*/ 86702 w 1037165"/>
                      <a:gd name="connsiteY29" fmla="*/ 195949 h 838042"/>
                      <a:gd name="connsiteX30" fmla="*/ 80987 w 1037165"/>
                      <a:gd name="connsiteY30" fmla="*/ 194044 h 838042"/>
                      <a:gd name="connsiteX31" fmla="*/ 61937 w 1037165"/>
                      <a:gd name="connsiteY31" fmla="*/ 197854 h 838042"/>
                      <a:gd name="connsiteX32" fmla="*/ 56222 w 1037165"/>
                      <a:gd name="connsiteY32" fmla="*/ 201664 h 838042"/>
                      <a:gd name="connsiteX33" fmla="*/ 52412 w 1037165"/>
                      <a:gd name="connsiteY33" fmla="*/ 207379 h 838042"/>
                      <a:gd name="connsiteX34" fmla="*/ 48602 w 1037165"/>
                      <a:gd name="connsiteY34" fmla="*/ 218809 h 838042"/>
                      <a:gd name="connsiteX35" fmla="*/ 52412 w 1037165"/>
                      <a:gd name="connsiteY35" fmla="*/ 256909 h 838042"/>
                      <a:gd name="connsiteX36" fmla="*/ 56222 w 1037165"/>
                      <a:gd name="connsiteY36" fmla="*/ 262624 h 838042"/>
                      <a:gd name="connsiteX37" fmla="*/ 61937 w 1037165"/>
                      <a:gd name="connsiteY37" fmla="*/ 266434 h 838042"/>
                      <a:gd name="connsiteX38" fmla="*/ 65747 w 1037165"/>
                      <a:gd name="connsiteY38" fmla="*/ 272149 h 838042"/>
                      <a:gd name="connsiteX39" fmla="*/ 82892 w 1037165"/>
                      <a:gd name="connsiteY39" fmla="*/ 281674 h 838042"/>
                      <a:gd name="connsiteX40" fmla="*/ 105752 w 1037165"/>
                      <a:gd name="connsiteY40" fmla="*/ 283579 h 838042"/>
                      <a:gd name="connsiteX41" fmla="*/ 126707 w 1037165"/>
                      <a:gd name="connsiteY41" fmla="*/ 289294 h 838042"/>
                      <a:gd name="connsiteX42" fmla="*/ 132422 w 1037165"/>
                      <a:gd name="connsiteY42" fmla="*/ 291199 h 838042"/>
                      <a:gd name="connsiteX43" fmla="*/ 138137 w 1037165"/>
                      <a:gd name="connsiteY43" fmla="*/ 296914 h 838042"/>
                      <a:gd name="connsiteX44" fmla="*/ 145757 w 1037165"/>
                      <a:gd name="connsiteY44" fmla="*/ 298819 h 838042"/>
                      <a:gd name="connsiteX45" fmla="*/ 168617 w 1037165"/>
                      <a:gd name="connsiteY45" fmla="*/ 302629 h 838042"/>
                      <a:gd name="connsiteX46" fmla="*/ 193382 w 1037165"/>
                      <a:gd name="connsiteY46" fmla="*/ 308344 h 838042"/>
                      <a:gd name="connsiteX47" fmla="*/ 210527 w 1037165"/>
                      <a:gd name="connsiteY47" fmla="*/ 314059 h 838042"/>
                      <a:gd name="connsiteX48" fmla="*/ 216242 w 1037165"/>
                      <a:gd name="connsiteY48" fmla="*/ 315964 h 838042"/>
                      <a:gd name="connsiteX49" fmla="*/ 231482 w 1037165"/>
                      <a:gd name="connsiteY49" fmla="*/ 319774 h 838042"/>
                      <a:gd name="connsiteX50" fmla="*/ 250532 w 1037165"/>
                      <a:gd name="connsiteY50" fmla="*/ 325489 h 838042"/>
                      <a:gd name="connsiteX51" fmla="*/ 256247 w 1037165"/>
                      <a:gd name="connsiteY51" fmla="*/ 329299 h 838042"/>
                      <a:gd name="connsiteX52" fmla="*/ 269582 w 1037165"/>
                      <a:gd name="connsiteY52" fmla="*/ 344539 h 838042"/>
                      <a:gd name="connsiteX53" fmla="*/ 275297 w 1037165"/>
                      <a:gd name="connsiteY53" fmla="*/ 363589 h 838042"/>
                      <a:gd name="connsiteX54" fmla="*/ 277202 w 1037165"/>
                      <a:gd name="connsiteY54" fmla="*/ 369304 h 838042"/>
                      <a:gd name="connsiteX55" fmla="*/ 279107 w 1037165"/>
                      <a:gd name="connsiteY55" fmla="*/ 375019 h 838042"/>
                      <a:gd name="connsiteX56" fmla="*/ 281012 w 1037165"/>
                      <a:gd name="connsiteY56" fmla="*/ 399784 h 838042"/>
                      <a:gd name="connsiteX57" fmla="*/ 282917 w 1037165"/>
                      <a:gd name="connsiteY57" fmla="*/ 405499 h 838042"/>
                      <a:gd name="connsiteX58" fmla="*/ 281012 w 1037165"/>
                      <a:gd name="connsiteY58" fmla="*/ 424549 h 838042"/>
                      <a:gd name="connsiteX59" fmla="*/ 279107 w 1037165"/>
                      <a:gd name="connsiteY59" fmla="*/ 434074 h 838042"/>
                      <a:gd name="connsiteX60" fmla="*/ 265772 w 1037165"/>
                      <a:gd name="connsiteY60" fmla="*/ 447409 h 838042"/>
                      <a:gd name="connsiteX61" fmla="*/ 254342 w 1037165"/>
                      <a:gd name="connsiteY61" fmla="*/ 455029 h 838042"/>
                      <a:gd name="connsiteX62" fmla="*/ 242912 w 1037165"/>
                      <a:gd name="connsiteY62" fmla="*/ 458839 h 838042"/>
                      <a:gd name="connsiteX63" fmla="*/ 128612 w 1037165"/>
                      <a:gd name="connsiteY63" fmla="*/ 458839 h 838042"/>
                      <a:gd name="connsiteX64" fmla="*/ 122897 w 1037165"/>
                      <a:gd name="connsiteY64" fmla="*/ 460744 h 838042"/>
                      <a:gd name="connsiteX65" fmla="*/ 107657 w 1037165"/>
                      <a:gd name="connsiteY65" fmla="*/ 462649 h 838042"/>
                      <a:gd name="connsiteX66" fmla="*/ 90512 w 1037165"/>
                      <a:gd name="connsiteY66" fmla="*/ 468364 h 838042"/>
                      <a:gd name="connsiteX67" fmla="*/ 84797 w 1037165"/>
                      <a:gd name="connsiteY67" fmla="*/ 470269 h 838042"/>
                      <a:gd name="connsiteX68" fmla="*/ 79082 w 1037165"/>
                      <a:gd name="connsiteY68" fmla="*/ 474079 h 838042"/>
                      <a:gd name="connsiteX69" fmla="*/ 67652 w 1037165"/>
                      <a:gd name="connsiteY69" fmla="*/ 475984 h 838042"/>
                      <a:gd name="connsiteX70" fmla="*/ 29552 w 1037165"/>
                      <a:gd name="connsiteY70" fmla="*/ 477889 h 838042"/>
                      <a:gd name="connsiteX71" fmla="*/ 18122 w 1037165"/>
                      <a:gd name="connsiteY71" fmla="*/ 483604 h 838042"/>
                      <a:gd name="connsiteX72" fmla="*/ 8597 w 1037165"/>
                      <a:gd name="connsiteY72" fmla="*/ 493129 h 838042"/>
                      <a:gd name="connsiteX73" fmla="*/ 6692 w 1037165"/>
                      <a:gd name="connsiteY73" fmla="*/ 498844 h 838042"/>
                      <a:gd name="connsiteX74" fmla="*/ 2882 w 1037165"/>
                      <a:gd name="connsiteY74" fmla="*/ 504559 h 838042"/>
                      <a:gd name="connsiteX75" fmla="*/ 14312 w 1037165"/>
                      <a:gd name="connsiteY75" fmla="*/ 540754 h 838042"/>
                      <a:gd name="connsiteX76" fmla="*/ 147662 w 1037165"/>
                      <a:gd name="connsiteY76" fmla="*/ 540754 h 838042"/>
                      <a:gd name="connsiteX77" fmla="*/ 155282 w 1037165"/>
                      <a:gd name="connsiteY77" fmla="*/ 538849 h 838042"/>
                      <a:gd name="connsiteX78" fmla="*/ 305777 w 1037165"/>
                      <a:gd name="connsiteY78" fmla="*/ 533134 h 838042"/>
                      <a:gd name="connsiteX79" fmla="*/ 321017 w 1037165"/>
                      <a:gd name="connsiteY79" fmla="*/ 540754 h 838042"/>
                      <a:gd name="connsiteX80" fmla="*/ 332447 w 1037165"/>
                      <a:gd name="connsiteY80" fmla="*/ 546469 h 838042"/>
                      <a:gd name="connsiteX81" fmla="*/ 336257 w 1037165"/>
                      <a:gd name="connsiteY81" fmla="*/ 552184 h 838042"/>
                      <a:gd name="connsiteX82" fmla="*/ 341972 w 1037165"/>
                      <a:gd name="connsiteY82" fmla="*/ 554089 h 838042"/>
                      <a:gd name="connsiteX83" fmla="*/ 353402 w 1037165"/>
                      <a:gd name="connsiteY83" fmla="*/ 561709 h 838042"/>
                      <a:gd name="connsiteX84" fmla="*/ 359117 w 1037165"/>
                      <a:gd name="connsiteY84" fmla="*/ 565519 h 838042"/>
                      <a:gd name="connsiteX85" fmla="*/ 362927 w 1037165"/>
                      <a:gd name="connsiteY85" fmla="*/ 571234 h 838042"/>
                      <a:gd name="connsiteX86" fmla="*/ 368642 w 1037165"/>
                      <a:gd name="connsiteY86" fmla="*/ 582664 h 838042"/>
                      <a:gd name="connsiteX87" fmla="*/ 364832 w 1037165"/>
                      <a:gd name="connsiteY87" fmla="*/ 609334 h 838042"/>
                      <a:gd name="connsiteX88" fmla="*/ 361022 w 1037165"/>
                      <a:gd name="connsiteY88" fmla="*/ 615049 h 838042"/>
                      <a:gd name="connsiteX89" fmla="*/ 359117 w 1037165"/>
                      <a:gd name="connsiteY89" fmla="*/ 620764 h 838042"/>
                      <a:gd name="connsiteX90" fmla="*/ 355307 w 1037165"/>
                      <a:gd name="connsiteY90" fmla="*/ 626479 h 838042"/>
                      <a:gd name="connsiteX91" fmla="*/ 353402 w 1037165"/>
                      <a:gd name="connsiteY91" fmla="*/ 632194 h 838042"/>
                      <a:gd name="connsiteX92" fmla="*/ 349592 w 1037165"/>
                      <a:gd name="connsiteY92" fmla="*/ 637909 h 838042"/>
                      <a:gd name="connsiteX93" fmla="*/ 332447 w 1037165"/>
                      <a:gd name="connsiteY93" fmla="*/ 704584 h 838042"/>
                      <a:gd name="connsiteX94" fmla="*/ 330542 w 1037165"/>
                      <a:gd name="connsiteY94" fmla="*/ 756019 h 838042"/>
                      <a:gd name="connsiteX95" fmla="*/ 332447 w 1037165"/>
                      <a:gd name="connsiteY95" fmla="*/ 780784 h 838042"/>
                      <a:gd name="connsiteX96" fmla="*/ 334352 w 1037165"/>
                      <a:gd name="connsiteY96" fmla="*/ 786499 h 838042"/>
                      <a:gd name="connsiteX97" fmla="*/ 338162 w 1037165"/>
                      <a:gd name="connsiteY97" fmla="*/ 790309 h 838042"/>
                      <a:gd name="connsiteX98" fmla="*/ 366737 w 1037165"/>
                      <a:gd name="connsiteY98" fmla="*/ 836029 h 838042"/>
                      <a:gd name="connsiteX99" fmla="*/ 389597 w 1037165"/>
                      <a:gd name="connsiteY99" fmla="*/ 837934 h 838042"/>
                      <a:gd name="connsiteX100" fmla="*/ 397407 w 1037165"/>
                      <a:gd name="connsiteY100" fmla="*/ 833530 h 838042"/>
                      <a:gd name="connsiteX101" fmla="*/ 402932 w 1037165"/>
                      <a:gd name="connsiteY101" fmla="*/ 784594 h 838042"/>
                      <a:gd name="connsiteX102" fmla="*/ 406742 w 1037165"/>
                      <a:gd name="connsiteY102" fmla="*/ 727444 h 838042"/>
                      <a:gd name="connsiteX103" fmla="*/ 423887 w 1037165"/>
                      <a:gd name="connsiteY103" fmla="*/ 672199 h 838042"/>
                      <a:gd name="connsiteX104" fmla="*/ 429602 w 1037165"/>
                      <a:gd name="connsiteY104" fmla="*/ 658864 h 838042"/>
                      <a:gd name="connsiteX105" fmla="*/ 444084 w 1037165"/>
                      <a:gd name="connsiteY105" fmla="*/ 626947 h 838042"/>
                      <a:gd name="connsiteX106" fmla="*/ 464289 w 1037165"/>
                      <a:gd name="connsiteY106" fmla="*/ 600072 h 838042"/>
                      <a:gd name="connsiteX107" fmla="*/ 523510 w 1037165"/>
                      <a:gd name="connsiteY107" fmla="*/ 565123 h 838042"/>
                      <a:gd name="connsiteX108" fmla="*/ 599348 w 1037165"/>
                      <a:gd name="connsiteY108" fmla="*/ 550915 h 838042"/>
                      <a:gd name="connsiteX109" fmla="*/ 707801 w 1037165"/>
                      <a:gd name="connsiteY109" fmla="*/ 612819 h 838042"/>
                      <a:gd name="connsiteX110" fmla="*/ 780122 w 1037165"/>
                      <a:gd name="connsiteY110" fmla="*/ 656959 h 838042"/>
                      <a:gd name="connsiteX111" fmla="*/ 804887 w 1037165"/>
                      <a:gd name="connsiteY111" fmla="*/ 632194 h 838042"/>
                      <a:gd name="connsiteX112" fmla="*/ 801077 w 1037165"/>
                      <a:gd name="connsiteY112" fmla="*/ 601714 h 838042"/>
                      <a:gd name="connsiteX113" fmla="*/ 762796 w 1037165"/>
                      <a:gd name="connsiteY113" fmla="*/ 562523 h 838042"/>
                      <a:gd name="connsiteX114" fmla="*/ 650582 w 1037165"/>
                      <a:gd name="connsiteY114" fmla="*/ 479794 h 838042"/>
                      <a:gd name="connsiteX115" fmla="*/ 646772 w 1037165"/>
                      <a:gd name="connsiteY115" fmla="*/ 462649 h 838042"/>
                      <a:gd name="connsiteX116" fmla="*/ 658202 w 1037165"/>
                      <a:gd name="connsiteY116" fmla="*/ 426454 h 838042"/>
                      <a:gd name="connsiteX117" fmla="*/ 726782 w 1037165"/>
                      <a:gd name="connsiteY117" fmla="*/ 405499 h 838042"/>
                      <a:gd name="connsiteX118" fmla="*/ 844892 w 1037165"/>
                      <a:gd name="connsiteY118" fmla="*/ 407404 h 838042"/>
                      <a:gd name="connsiteX119" fmla="*/ 873467 w 1037165"/>
                      <a:gd name="connsiteY119" fmla="*/ 409309 h 838042"/>
                      <a:gd name="connsiteX120" fmla="*/ 902042 w 1037165"/>
                      <a:gd name="connsiteY120" fmla="*/ 415024 h 838042"/>
                      <a:gd name="connsiteX121" fmla="*/ 953477 w 1037165"/>
                      <a:gd name="connsiteY121" fmla="*/ 424549 h 838042"/>
                      <a:gd name="connsiteX122" fmla="*/ 1004912 w 1037165"/>
                      <a:gd name="connsiteY122" fmla="*/ 422644 h 838042"/>
                      <a:gd name="connsiteX123" fmla="*/ 1033487 w 1037165"/>
                      <a:gd name="connsiteY123" fmla="*/ 415024 h 838042"/>
                      <a:gd name="connsiteX124" fmla="*/ 1035392 w 1037165"/>
                      <a:gd name="connsiteY124" fmla="*/ 390259 h 838042"/>
                      <a:gd name="connsiteX125" fmla="*/ 1020514 w 1037165"/>
                      <a:gd name="connsiteY125" fmla="*/ 377797 h 838042"/>
                      <a:gd name="connsiteX126" fmla="*/ 964889 w 1037165"/>
                      <a:gd name="connsiteY126" fmla="*/ 358029 h 838042"/>
                      <a:gd name="connsiteX127" fmla="*/ 907856 w 1037165"/>
                      <a:gd name="connsiteY127" fmla="*/ 350516 h 838042"/>
                      <a:gd name="connsiteX128" fmla="*/ 827747 w 1037165"/>
                      <a:gd name="connsiteY128" fmla="*/ 357874 h 838042"/>
                      <a:gd name="connsiteX129" fmla="*/ 822032 w 1037165"/>
                      <a:gd name="connsiteY129" fmla="*/ 359779 h 838042"/>
                      <a:gd name="connsiteX130" fmla="*/ 732497 w 1037165"/>
                      <a:gd name="connsiteY130" fmla="*/ 361684 h 838042"/>
                      <a:gd name="connsiteX131" fmla="*/ 671537 w 1037165"/>
                      <a:gd name="connsiteY131" fmla="*/ 369304 h 838042"/>
                      <a:gd name="connsiteX132" fmla="*/ 648677 w 1037165"/>
                      <a:gd name="connsiteY132" fmla="*/ 373114 h 838042"/>
                      <a:gd name="connsiteX133" fmla="*/ 644867 w 1037165"/>
                      <a:gd name="connsiteY133" fmla="*/ 361684 h 838042"/>
                      <a:gd name="connsiteX134" fmla="*/ 642962 w 1037165"/>
                      <a:gd name="connsiteY134" fmla="*/ 355969 h 838042"/>
                      <a:gd name="connsiteX135" fmla="*/ 644867 w 1037165"/>
                      <a:gd name="connsiteY135" fmla="*/ 338824 h 838042"/>
                      <a:gd name="connsiteX136" fmla="*/ 646772 w 1037165"/>
                      <a:gd name="connsiteY136" fmla="*/ 333109 h 838042"/>
                      <a:gd name="connsiteX137" fmla="*/ 663917 w 1037165"/>
                      <a:gd name="connsiteY137" fmla="*/ 323584 h 838042"/>
                      <a:gd name="connsiteX138" fmla="*/ 675347 w 1037165"/>
                      <a:gd name="connsiteY138" fmla="*/ 315964 h 838042"/>
                      <a:gd name="connsiteX139" fmla="*/ 677252 w 1037165"/>
                      <a:gd name="connsiteY139" fmla="*/ 310249 h 838042"/>
                      <a:gd name="connsiteX140" fmla="*/ 682967 w 1037165"/>
                      <a:gd name="connsiteY140" fmla="*/ 308344 h 838042"/>
                      <a:gd name="connsiteX141" fmla="*/ 688682 w 1037165"/>
                      <a:gd name="connsiteY141" fmla="*/ 304534 h 838042"/>
                      <a:gd name="connsiteX142" fmla="*/ 698207 w 1037165"/>
                      <a:gd name="connsiteY142" fmla="*/ 295009 h 838042"/>
                      <a:gd name="connsiteX143" fmla="*/ 707732 w 1037165"/>
                      <a:gd name="connsiteY143" fmla="*/ 283579 h 838042"/>
                      <a:gd name="connsiteX144" fmla="*/ 719162 w 1037165"/>
                      <a:gd name="connsiteY144" fmla="*/ 275959 h 838042"/>
                      <a:gd name="connsiteX145" fmla="*/ 734402 w 1037165"/>
                      <a:gd name="connsiteY145" fmla="*/ 262624 h 838042"/>
                      <a:gd name="connsiteX146" fmla="*/ 743927 w 1037165"/>
                      <a:gd name="connsiteY146" fmla="*/ 251194 h 838042"/>
                      <a:gd name="connsiteX147" fmla="*/ 755357 w 1037165"/>
                      <a:gd name="connsiteY147" fmla="*/ 241669 h 838042"/>
                      <a:gd name="connsiteX148" fmla="*/ 761072 w 1037165"/>
                      <a:gd name="connsiteY148" fmla="*/ 230239 h 838042"/>
                      <a:gd name="connsiteX149" fmla="*/ 762977 w 1037165"/>
                      <a:gd name="connsiteY149" fmla="*/ 224524 h 838042"/>
                      <a:gd name="connsiteX150" fmla="*/ 768692 w 1037165"/>
                      <a:gd name="connsiteY150" fmla="*/ 213094 h 838042"/>
                      <a:gd name="connsiteX151" fmla="*/ 766787 w 1037165"/>
                      <a:gd name="connsiteY151" fmla="*/ 197854 h 838042"/>
                      <a:gd name="connsiteX152" fmla="*/ 761072 w 1037165"/>
                      <a:gd name="connsiteY152" fmla="*/ 195949 h 838042"/>
                      <a:gd name="connsiteX153" fmla="*/ 740117 w 1037165"/>
                      <a:gd name="connsiteY153" fmla="*/ 197854 h 838042"/>
                      <a:gd name="connsiteX154" fmla="*/ 734402 w 1037165"/>
                      <a:gd name="connsiteY154" fmla="*/ 201664 h 838042"/>
                      <a:gd name="connsiteX155" fmla="*/ 722972 w 1037165"/>
                      <a:gd name="connsiteY155" fmla="*/ 205474 h 838042"/>
                      <a:gd name="connsiteX156" fmla="*/ 719162 w 1037165"/>
                      <a:gd name="connsiteY156" fmla="*/ 211189 h 838042"/>
                      <a:gd name="connsiteX157" fmla="*/ 713447 w 1037165"/>
                      <a:gd name="connsiteY157" fmla="*/ 213094 h 838042"/>
                      <a:gd name="connsiteX158" fmla="*/ 707732 w 1037165"/>
                      <a:gd name="connsiteY158" fmla="*/ 216904 h 838042"/>
                      <a:gd name="connsiteX159" fmla="*/ 702017 w 1037165"/>
                      <a:gd name="connsiteY159" fmla="*/ 222619 h 838042"/>
                      <a:gd name="connsiteX160" fmla="*/ 694397 w 1037165"/>
                      <a:gd name="connsiteY160" fmla="*/ 226429 h 838042"/>
                      <a:gd name="connsiteX161" fmla="*/ 652487 w 1037165"/>
                      <a:gd name="connsiteY161" fmla="*/ 255004 h 838042"/>
                      <a:gd name="connsiteX162" fmla="*/ 639152 w 1037165"/>
                      <a:gd name="connsiteY162" fmla="*/ 266434 h 838042"/>
                      <a:gd name="connsiteX163" fmla="*/ 629627 w 1037165"/>
                      <a:gd name="connsiteY163" fmla="*/ 283579 h 838042"/>
                      <a:gd name="connsiteX164" fmla="*/ 604862 w 1037165"/>
                      <a:gd name="connsiteY164" fmla="*/ 289294 h 838042"/>
                      <a:gd name="connsiteX165" fmla="*/ 591527 w 1037165"/>
                      <a:gd name="connsiteY165" fmla="*/ 293104 h 838042"/>
                      <a:gd name="connsiteX166" fmla="*/ 576287 w 1037165"/>
                      <a:gd name="connsiteY166" fmla="*/ 291199 h 838042"/>
                      <a:gd name="connsiteX167" fmla="*/ 564857 w 1037165"/>
                      <a:gd name="connsiteY167" fmla="*/ 287389 h 838042"/>
                      <a:gd name="connsiteX168" fmla="*/ 553427 w 1037165"/>
                      <a:gd name="connsiteY168" fmla="*/ 283579 h 838042"/>
                      <a:gd name="connsiteX169" fmla="*/ 541997 w 1037165"/>
                      <a:gd name="connsiteY169" fmla="*/ 279769 h 838042"/>
                      <a:gd name="connsiteX170" fmla="*/ 536282 w 1037165"/>
                      <a:gd name="connsiteY170" fmla="*/ 277864 h 838042"/>
                      <a:gd name="connsiteX171" fmla="*/ 530567 w 1037165"/>
                      <a:gd name="connsiteY171" fmla="*/ 274054 h 838042"/>
                      <a:gd name="connsiteX172" fmla="*/ 519137 w 1037165"/>
                      <a:gd name="connsiteY172" fmla="*/ 268339 h 838042"/>
                      <a:gd name="connsiteX173" fmla="*/ 511517 w 1037165"/>
                      <a:gd name="connsiteY173" fmla="*/ 256909 h 838042"/>
                      <a:gd name="connsiteX174" fmla="*/ 507707 w 1037165"/>
                      <a:gd name="connsiteY174" fmla="*/ 235954 h 838042"/>
                      <a:gd name="connsiteX175" fmla="*/ 509612 w 1037165"/>
                      <a:gd name="connsiteY175" fmla="*/ 171184 h 838042"/>
                      <a:gd name="connsiteX176" fmla="*/ 508314 w 1037165"/>
                      <a:gd name="connsiteY176" fmla="*/ 73485 h 838042"/>
                      <a:gd name="connsiteX177" fmla="*/ 454116 w 1037165"/>
                      <a:gd name="connsiteY177" fmla="*/ 11248 h 838042"/>
                      <a:gd name="connsiteX178" fmla="*/ 435401 w 1037165"/>
                      <a:gd name="connsiteY178" fmla="*/ 68523 h 838042"/>
                      <a:gd name="connsiteX179" fmla="*/ 427697 w 1037165"/>
                      <a:gd name="connsiteY179" fmla="*/ 137103 h 838042"/>
                      <a:gd name="connsiteX180" fmla="*/ 420077 w 1037165"/>
                      <a:gd name="connsiteY180" fmla="*/ 169279 h 838042"/>
                      <a:gd name="connsiteX181" fmla="*/ 416267 w 1037165"/>
                      <a:gd name="connsiteY181" fmla="*/ 186424 h 838042"/>
                      <a:gd name="connsiteX182" fmla="*/ 420077 w 1037165"/>
                      <a:gd name="connsiteY182" fmla="*/ 207379 h 838042"/>
                      <a:gd name="connsiteX183" fmla="*/ 423887 w 1037165"/>
                      <a:gd name="connsiteY183" fmla="*/ 213094 h 838042"/>
                      <a:gd name="connsiteX184" fmla="*/ 427697 w 1037165"/>
                      <a:gd name="connsiteY184" fmla="*/ 224524 h 838042"/>
                      <a:gd name="connsiteX185" fmla="*/ 425792 w 1037165"/>
                      <a:gd name="connsiteY185" fmla="*/ 251194 h 838042"/>
                      <a:gd name="connsiteX186" fmla="*/ 420077 w 1037165"/>
                      <a:gd name="connsiteY186" fmla="*/ 253099 h 838042"/>
                      <a:gd name="connsiteX187" fmla="*/ 414362 w 1037165"/>
                      <a:gd name="connsiteY187" fmla="*/ 256909 h 838042"/>
                      <a:gd name="connsiteX188" fmla="*/ 423887 w 1037165"/>
                      <a:gd name="connsiteY188" fmla="*/ 253099 h 838042"/>
                      <a:gd name="connsiteX0" fmla="*/ 423887 w 1034236"/>
                      <a:gd name="connsiteY0" fmla="*/ 253099 h 838042"/>
                      <a:gd name="connsiteX1" fmla="*/ 423887 w 1034236"/>
                      <a:gd name="connsiteY1" fmla="*/ 253099 h 838042"/>
                      <a:gd name="connsiteX2" fmla="*/ 397217 w 1034236"/>
                      <a:gd name="connsiteY2" fmla="*/ 262624 h 838042"/>
                      <a:gd name="connsiteX3" fmla="*/ 389597 w 1034236"/>
                      <a:gd name="connsiteY3" fmla="*/ 264529 h 838042"/>
                      <a:gd name="connsiteX4" fmla="*/ 359117 w 1034236"/>
                      <a:gd name="connsiteY4" fmla="*/ 266434 h 838042"/>
                      <a:gd name="connsiteX5" fmla="*/ 353402 w 1034236"/>
                      <a:gd name="connsiteY5" fmla="*/ 270244 h 838042"/>
                      <a:gd name="connsiteX6" fmla="*/ 341972 w 1034236"/>
                      <a:gd name="connsiteY6" fmla="*/ 279769 h 838042"/>
                      <a:gd name="connsiteX7" fmla="*/ 330542 w 1034236"/>
                      <a:gd name="connsiteY7" fmla="*/ 283579 h 838042"/>
                      <a:gd name="connsiteX8" fmla="*/ 315302 w 1034236"/>
                      <a:gd name="connsiteY8" fmla="*/ 289294 h 838042"/>
                      <a:gd name="connsiteX9" fmla="*/ 267677 w 1034236"/>
                      <a:gd name="connsiteY9" fmla="*/ 285484 h 838042"/>
                      <a:gd name="connsiteX10" fmla="*/ 256247 w 1034236"/>
                      <a:gd name="connsiteY10" fmla="*/ 281674 h 838042"/>
                      <a:gd name="connsiteX11" fmla="*/ 244817 w 1034236"/>
                      <a:gd name="connsiteY11" fmla="*/ 277864 h 838042"/>
                      <a:gd name="connsiteX12" fmla="*/ 239102 w 1034236"/>
                      <a:gd name="connsiteY12" fmla="*/ 275959 h 838042"/>
                      <a:gd name="connsiteX13" fmla="*/ 233387 w 1034236"/>
                      <a:gd name="connsiteY13" fmla="*/ 274054 h 838042"/>
                      <a:gd name="connsiteX14" fmla="*/ 221957 w 1034236"/>
                      <a:gd name="connsiteY14" fmla="*/ 272149 h 838042"/>
                      <a:gd name="connsiteX15" fmla="*/ 216242 w 1034236"/>
                      <a:gd name="connsiteY15" fmla="*/ 270244 h 838042"/>
                      <a:gd name="connsiteX16" fmla="*/ 208622 w 1034236"/>
                      <a:gd name="connsiteY16" fmla="*/ 268339 h 838042"/>
                      <a:gd name="connsiteX17" fmla="*/ 197192 w 1034236"/>
                      <a:gd name="connsiteY17" fmla="*/ 264529 h 838042"/>
                      <a:gd name="connsiteX18" fmla="*/ 191477 w 1034236"/>
                      <a:gd name="connsiteY18" fmla="*/ 262624 h 838042"/>
                      <a:gd name="connsiteX19" fmla="*/ 183857 w 1034236"/>
                      <a:gd name="connsiteY19" fmla="*/ 260719 h 838042"/>
                      <a:gd name="connsiteX20" fmla="*/ 172427 w 1034236"/>
                      <a:gd name="connsiteY20" fmla="*/ 255004 h 838042"/>
                      <a:gd name="connsiteX21" fmla="*/ 166712 w 1034236"/>
                      <a:gd name="connsiteY21" fmla="*/ 251194 h 838042"/>
                      <a:gd name="connsiteX22" fmla="*/ 159092 w 1034236"/>
                      <a:gd name="connsiteY22" fmla="*/ 239764 h 838042"/>
                      <a:gd name="connsiteX23" fmla="*/ 147662 w 1034236"/>
                      <a:gd name="connsiteY23" fmla="*/ 235954 h 838042"/>
                      <a:gd name="connsiteX24" fmla="*/ 141947 w 1034236"/>
                      <a:gd name="connsiteY24" fmla="*/ 232144 h 838042"/>
                      <a:gd name="connsiteX25" fmla="*/ 136232 w 1034236"/>
                      <a:gd name="connsiteY25" fmla="*/ 230239 h 838042"/>
                      <a:gd name="connsiteX26" fmla="*/ 119087 w 1034236"/>
                      <a:gd name="connsiteY26" fmla="*/ 226429 h 838042"/>
                      <a:gd name="connsiteX27" fmla="*/ 113372 w 1034236"/>
                      <a:gd name="connsiteY27" fmla="*/ 220714 h 838042"/>
                      <a:gd name="connsiteX28" fmla="*/ 103847 w 1034236"/>
                      <a:gd name="connsiteY28" fmla="*/ 203569 h 838042"/>
                      <a:gd name="connsiteX29" fmla="*/ 86702 w 1034236"/>
                      <a:gd name="connsiteY29" fmla="*/ 195949 h 838042"/>
                      <a:gd name="connsiteX30" fmla="*/ 80987 w 1034236"/>
                      <a:gd name="connsiteY30" fmla="*/ 194044 h 838042"/>
                      <a:gd name="connsiteX31" fmla="*/ 61937 w 1034236"/>
                      <a:gd name="connsiteY31" fmla="*/ 197854 h 838042"/>
                      <a:gd name="connsiteX32" fmla="*/ 56222 w 1034236"/>
                      <a:gd name="connsiteY32" fmla="*/ 201664 h 838042"/>
                      <a:gd name="connsiteX33" fmla="*/ 52412 w 1034236"/>
                      <a:gd name="connsiteY33" fmla="*/ 207379 h 838042"/>
                      <a:gd name="connsiteX34" fmla="*/ 48602 w 1034236"/>
                      <a:gd name="connsiteY34" fmla="*/ 218809 h 838042"/>
                      <a:gd name="connsiteX35" fmla="*/ 52412 w 1034236"/>
                      <a:gd name="connsiteY35" fmla="*/ 256909 h 838042"/>
                      <a:gd name="connsiteX36" fmla="*/ 56222 w 1034236"/>
                      <a:gd name="connsiteY36" fmla="*/ 262624 h 838042"/>
                      <a:gd name="connsiteX37" fmla="*/ 61937 w 1034236"/>
                      <a:gd name="connsiteY37" fmla="*/ 266434 h 838042"/>
                      <a:gd name="connsiteX38" fmla="*/ 65747 w 1034236"/>
                      <a:gd name="connsiteY38" fmla="*/ 272149 h 838042"/>
                      <a:gd name="connsiteX39" fmla="*/ 82892 w 1034236"/>
                      <a:gd name="connsiteY39" fmla="*/ 281674 h 838042"/>
                      <a:gd name="connsiteX40" fmla="*/ 105752 w 1034236"/>
                      <a:gd name="connsiteY40" fmla="*/ 283579 h 838042"/>
                      <a:gd name="connsiteX41" fmla="*/ 126707 w 1034236"/>
                      <a:gd name="connsiteY41" fmla="*/ 289294 h 838042"/>
                      <a:gd name="connsiteX42" fmla="*/ 132422 w 1034236"/>
                      <a:gd name="connsiteY42" fmla="*/ 291199 h 838042"/>
                      <a:gd name="connsiteX43" fmla="*/ 138137 w 1034236"/>
                      <a:gd name="connsiteY43" fmla="*/ 296914 h 838042"/>
                      <a:gd name="connsiteX44" fmla="*/ 145757 w 1034236"/>
                      <a:gd name="connsiteY44" fmla="*/ 298819 h 838042"/>
                      <a:gd name="connsiteX45" fmla="*/ 168617 w 1034236"/>
                      <a:gd name="connsiteY45" fmla="*/ 302629 h 838042"/>
                      <a:gd name="connsiteX46" fmla="*/ 193382 w 1034236"/>
                      <a:gd name="connsiteY46" fmla="*/ 308344 h 838042"/>
                      <a:gd name="connsiteX47" fmla="*/ 210527 w 1034236"/>
                      <a:gd name="connsiteY47" fmla="*/ 314059 h 838042"/>
                      <a:gd name="connsiteX48" fmla="*/ 216242 w 1034236"/>
                      <a:gd name="connsiteY48" fmla="*/ 315964 h 838042"/>
                      <a:gd name="connsiteX49" fmla="*/ 231482 w 1034236"/>
                      <a:gd name="connsiteY49" fmla="*/ 319774 h 838042"/>
                      <a:gd name="connsiteX50" fmla="*/ 250532 w 1034236"/>
                      <a:gd name="connsiteY50" fmla="*/ 325489 h 838042"/>
                      <a:gd name="connsiteX51" fmla="*/ 256247 w 1034236"/>
                      <a:gd name="connsiteY51" fmla="*/ 329299 h 838042"/>
                      <a:gd name="connsiteX52" fmla="*/ 269582 w 1034236"/>
                      <a:gd name="connsiteY52" fmla="*/ 344539 h 838042"/>
                      <a:gd name="connsiteX53" fmla="*/ 275297 w 1034236"/>
                      <a:gd name="connsiteY53" fmla="*/ 363589 h 838042"/>
                      <a:gd name="connsiteX54" fmla="*/ 277202 w 1034236"/>
                      <a:gd name="connsiteY54" fmla="*/ 369304 h 838042"/>
                      <a:gd name="connsiteX55" fmla="*/ 279107 w 1034236"/>
                      <a:gd name="connsiteY55" fmla="*/ 375019 h 838042"/>
                      <a:gd name="connsiteX56" fmla="*/ 281012 w 1034236"/>
                      <a:gd name="connsiteY56" fmla="*/ 399784 h 838042"/>
                      <a:gd name="connsiteX57" fmla="*/ 282917 w 1034236"/>
                      <a:gd name="connsiteY57" fmla="*/ 405499 h 838042"/>
                      <a:gd name="connsiteX58" fmla="*/ 281012 w 1034236"/>
                      <a:gd name="connsiteY58" fmla="*/ 424549 h 838042"/>
                      <a:gd name="connsiteX59" fmla="*/ 279107 w 1034236"/>
                      <a:gd name="connsiteY59" fmla="*/ 434074 h 838042"/>
                      <a:gd name="connsiteX60" fmla="*/ 265772 w 1034236"/>
                      <a:gd name="connsiteY60" fmla="*/ 447409 h 838042"/>
                      <a:gd name="connsiteX61" fmla="*/ 254342 w 1034236"/>
                      <a:gd name="connsiteY61" fmla="*/ 455029 h 838042"/>
                      <a:gd name="connsiteX62" fmla="*/ 242912 w 1034236"/>
                      <a:gd name="connsiteY62" fmla="*/ 458839 h 838042"/>
                      <a:gd name="connsiteX63" fmla="*/ 128612 w 1034236"/>
                      <a:gd name="connsiteY63" fmla="*/ 458839 h 838042"/>
                      <a:gd name="connsiteX64" fmla="*/ 122897 w 1034236"/>
                      <a:gd name="connsiteY64" fmla="*/ 460744 h 838042"/>
                      <a:gd name="connsiteX65" fmla="*/ 107657 w 1034236"/>
                      <a:gd name="connsiteY65" fmla="*/ 462649 h 838042"/>
                      <a:gd name="connsiteX66" fmla="*/ 90512 w 1034236"/>
                      <a:gd name="connsiteY66" fmla="*/ 468364 h 838042"/>
                      <a:gd name="connsiteX67" fmla="*/ 84797 w 1034236"/>
                      <a:gd name="connsiteY67" fmla="*/ 470269 h 838042"/>
                      <a:gd name="connsiteX68" fmla="*/ 79082 w 1034236"/>
                      <a:gd name="connsiteY68" fmla="*/ 474079 h 838042"/>
                      <a:gd name="connsiteX69" fmla="*/ 67652 w 1034236"/>
                      <a:gd name="connsiteY69" fmla="*/ 475984 h 838042"/>
                      <a:gd name="connsiteX70" fmla="*/ 29552 w 1034236"/>
                      <a:gd name="connsiteY70" fmla="*/ 477889 h 838042"/>
                      <a:gd name="connsiteX71" fmla="*/ 18122 w 1034236"/>
                      <a:gd name="connsiteY71" fmla="*/ 483604 h 838042"/>
                      <a:gd name="connsiteX72" fmla="*/ 8597 w 1034236"/>
                      <a:gd name="connsiteY72" fmla="*/ 493129 h 838042"/>
                      <a:gd name="connsiteX73" fmla="*/ 6692 w 1034236"/>
                      <a:gd name="connsiteY73" fmla="*/ 498844 h 838042"/>
                      <a:gd name="connsiteX74" fmla="*/ 2882 w 1034236"/>
                      <a:gd name="connsiteY74" fmla="*/ 504559 h 838042"/>
                      <a:gd name="connsiteX75" fmla="*/ 14312 w 1034236"/>
                      <a:gd name="connsiteY75" fmla="*/ 540754 h 838042"/>
                      <a:gd name="connsiteX76" fmla="*/ 147662 w 1034236"/>
                      <a:gd name="connsiteY76" fmla="*/ 540754 h 838042"/>
                      <a:gd name="connsiteX77" fmla="*/ 155282 w 1034236"/>
                      <a:gd name="connsiteY77" fmla="*/ 538849 h 838042"/>
                      <a:gd name="connsiteX78" fmla="*/ 305777 w 1034236"/>
                      <a:gd name="connsiteY78" fmla="*/ 533134 h 838042"/>
                      <a:gd name="connsiteX79" fmla="*/ 321017 w 1034236"/>
                      <a:gd name="connsiteY79" fmla="*/ 540754 h 838042"/>
                      <a:gd name="connsiteX80" fmla="*/ 332447 w 1034236"/>
                      <a:gd name="connsiteY80" fmla="*/ 546469 h 838042"/>
                      <a:gd name="connsiteX81" fmla="*/ 336257 w 1034236"/>
                      <a:gd name="connsiteY81" fmla="*/ 552184 h 838042"/>
                      <a:gd name="connsiteX82" fmla="*/ 341972 w 1034236"/>
                      <a:gd name="connsiteY82" fmla="*/ 554089 h 838042"/>
                      <a:gd name="connsiteX83" fmla="*/ 353402 w 1034236"/>
                      <a:gd name="connsiteY83" fmla="*/ 561709 h 838042"/>
                      <a:gd name="connsiteX84" fmla="*/ 359117 w 1034236"/>
                      <a:gd name="connsiteY84" fmla="*/ 565519 h 838042"/>
                      <a:gd name="connsiteX85" fmla="*/ 362927 w 1034236"/>
                      <a:gd name="connsiteY85" fmla="*/ 571234 h 838042"/>
                      <a:gd name="connsiteX86" fmla="*/ 368642 w 1034236"/>
                      <a:gd name="connsiteY86" fmla="*/ 582664 h 838042"/>
                      <a:gd name="connsiteX87" fmla="*/ 364832 w 1034236"/>
                      <a:gd name="connsiteY87" fmla="*/ 609334 h 838042"/>
                      <a:gd name="connsiteX88" fmla="*/ 361022 w 1034236"/>
                      <a:gd name="connsiteY88" fmla="*/ 615049 h 838042"/>
                      <a:gd name="connsiteX89" fmla="*/ 359117 w 1034236"/>
                      <a:gd name="connsiteY89" fmla="*/ 620764 h 838042"/>
                      <a:gd name="connsiteX90" fmla="*/ 355307 w 1034236"/>
                      <a:gd name="connsiteY90" fmla="*/ 626479 h 838042"/>
                      <a:gd name="connsiteX91" fmla="*/ 353402 w 1034236"/>
                      <a:gd name="connsiteY91" fmla="*/ 632194 h 838042"/>
                      <a:gd name="connsiteX92" fmla="*/ 349592 w 1034236"/>
                      <a:gd name="connsiteY92" fmla="*/ 637909 h 838042"/>
                      <a:gd name="connsiteX93" fmla="*/ 332447 w 1034236"/>
                      <a:gd name="connsiteY93" fmla="*/ 704584 h 838042"/>
                      <a:gd name="connsiteX94" fmla="*/ 330542 w 1034236"/>
                      <a:gd name="connsiteY94" fmla="*/ 756019 h 838042"/>
                      <a:gd name="connsiteX95" fmla="*/ 332447 w 1034236"/>
                      <a:gd name="connsiteY95" fmla="*/ 780784 h 838042"/>
                      <a:gd name="connsiteX96" fmla="*/ 334352 w 1034236"/>
                      <a:gd name="connsiteY96" fmla="*/ 786499 h 838042"/>
                      <a:gd name="connsiteX97" fmla="*/ 338162 w 1034236"/>
                      <a:gd name="connsiteY97" fmla="*/ 790309 h 838042"/>
                      <a:gd name="connsiteX98" fmla="*/ 366737 w 1034236"/>
                      <a:gd name="connsiteY98" fmla="*/ 836029 h 838042"/>
                      <a:gd name="connsiteX99" fmla="*/ 389597 w 1034236"/>
                      <a:gd name="connsiteY99" fmla="*/ 837934 h 838042"/>
                      <a:gd name="connsiteX100" fmla="*/ 397407 w 1034236"/>
                      <a:gd name="connsiteY100" fmla="*/ 833530 h 838042"/>
                      <a:gd name="connsiteX101" fmla="*/ 402932 w 1034236"/>
                      <a:gd name="connsiteY101" fmla="*/ 784594 h 838042"/>
                      <a:gd name="connsiteX102" fmla="*/ 406742 w 1034236"/>
                      <a:gd name="connsiteY102" fmla="*/ 727444 h 838042"/>
                      <a:gd name="connsiteX103" fmla="*/ 423887 w 1034236"/>
                      <a:gd name="connsiteY103" fmla="*/ 672199 h 838042"/>
                      <a:gd name="connsiteX104" fmla="*/ 429602 w 1034236"/>
                      <a:gd name="connsiteY104" fmla="*/ 658864 h 838042"/>
                      <a:gd name="connsiteX105" fmla="*/ 444084 w 1034236"/>
                      <a:gd name="connsiteY105" fmla="*/ 626947 h 838042"/>
                      <a:gd name="connsiteX106" fmla="*/ 464289 w 1034236"/>
                      <a:gd name="connsiteY106" fmla="*/ 600072 h 838042"/>
                      <a:gd name="connsiteX107" fmla="*/ 523510 w 1034236"/>
                      <a:gd name="connsiteY107" fmla="*/ 565123 h 838042"/>
                      <a:gd name="connsiteX108" fmla="*/ 599348 w 1034236"/>
                      <a:gd name="connsiteY108" fmla="*/ 550915 h 838042"/>
                      <a:gd name="connsiteX109" fmla="*/ 707801 w 1034236"/>
                      <a:gd name="connsiteY109" fmla="*/ 612819 h 838042"/>
                      <a:gd name="connsiteX110" fmla="*/ 780122 w 1034236"/>
                      <a:gd name="connsiteY110" fmla="*/ 656959 h 838042"/>
                      <a:gd name="connsiteX111" fmla="*/ 804887 w 1034236"/>
                      <a:gd name="connsiteY111" fmla="*/ 632194 h 838042"/>
                      <a:gd name="connsiteX112" fmla="*/ 801077 w 1034236"/>
                      <a:gd name="connsiteY112" fmla="*/ 601714 h 838042"/>
                      <a:gd name="connsiteX113" fmla="*/ 762796 w 1034236"/>
                      <a:gd name="connsiteY113" fmla="*/ 562523 h 838042"/>
                      <a:gd name="connsiteX114" fmla="*/ 650582 w 1034236"/>
                      <a:gd name="connsiteY114" fmla="*/ 479794 h 838042"/>
                      <a:gd name="connsiteX115" fmla="*/ 646772 w 1034236"/>
                      <a:gd name="connsiteY115" fmla="*/ 462649 h 838042"/>
                      <a:gd name="connsiteX116" fmla="*/ 658202 w 1034236"/>
                      <a:gd name="connsiteY116" fmla="*/ 426454 h 838042"/>
                      <a:gd name="connsiteX117" fmla="*/ 726782 w 1034236"/>
                      <a:gd name="connsiteY117" fmla="*/ 405499 h 838042"/>
                      <a:gd name="connsiteX118" fmla="*/ 844892 w 1034236"/>
                      <a:gd name="connsiteY118" fmla="*/ 407404 h 838042"/>
                      <a:gd name="connsiteX119" fmla="*/ 873467 w 1034236"/>
                      <a:gd name="connsiteY119" fmla="*/ 409309 h 838042"/>
                      <a:gd name="connsiteX120" fmla="*/ 902042 w 1034236"/>
                      <a:gd name="connsiteY120" fmla="*/ 415024 h 838042"/>
                      <a:gd name="connsiteX121" fmla="*/ 953477 w 1034236"/>
                      <a:gd name="connsiteY121" fmla="*/ 424549 h 838042"/>
                      <a:gd name="connsiteX122" fmla="*/ 1004912 w 1034236"/>
                      <a:gd name="connsiteY122" fmla="*/ 422644 h 838042"/>
                      <a:gd name="connsiteX123" fmla="*/ 1033487 w 1034236"/>
                      <a:gd name="connsiteY123" fmla="*/ 415024 h 838042"/>
                      <a:gd name="connsiteX124" fmla="*/ 1020514 w 1034236"/>
                      <a:gd name="connsiteY124" fmla="*/ 377797 h 838042"/>
                      <a:gd name="connsiteX125" fmla="*/ 964889 w 1034236"/>
                      <a:gd name="connsiteY125" fmla="*/ 358029 h 838042"/>
                      <a:gd name="connsiteX126" fmla="*/ 907856 w 1034236"/>
                      <a:gd name="connsiteY126" fmla="*/ 350516 h 838042"/>
                      <a:gd name="connsiteX127" fmla="*/ 827747 w 1034236"/>
                      <a:gd name="connsiteY127" fmla="*/ 357874 h 838042"/>
                      <a:gd name="connsiteX128" fmla="*/ 822032 w 1034236"/>
                      <a:gd name="connsiteY128" fmla="*/ 359779 h 838042"/>
                      <a:gd name="connsiteX129" fmla="*/ 732497 w 1034236"/>
                      <a:gd name="connsiteY129" fmla="*/ 361684 h 838042"/>
                      <a:gd name="connsiteX130" fmla="*/ 671537 w 1034236"/>
                      <a:gd name="connsiteY130" fmla="*/ 369304 h 838042"/>
                      <a:gd name="connsiteX131" fmla="*/ 648677 w 1034236"/>
                      <a:gd name="connsiteY131" fmla="*/ 373114 h 838042"/>
                      <a:gd name="connsiteX132" fmla="*/ 644867 w 1034236"/>
                      <a:gd name="connsiteY132" fmla="*/ 361684 h 838042"/>
                      <a:gd name="connsiteX133" fmla="*/ 642962 w 1034236"/>
                      <a:gd name="connsiteY133" fmla="*/ 355969 h 838042"/>
                      <a:gd name="connsiteX134" fmla="*/ 644867 w 1034236"/>
                      <a:gd name="connsiteY134" fmla="*/ 338824 h 838042"/>
                      <a:gd name="connsiteX135" fmla="*/ 646772 w 1034236"/>
                      <a:gd name="connsiteY135" fmla="*/ 333109 h 838042"/>
                      <a:gd name="connsiteX136" fmla="*/ 663917 w 1034236"/>
                      <a:gd name="connsiteY136" fmla="*/ 323584 h 838042"/>
                      <a:gd name="connsiteX137" fmla="*/ 675347 w 1034236"/>
                      <a:gd name="connsiteY137" fmla="*/ 315964 h 838042"/>
                      <a:gd name="connsiteX138" fmla="*/ 677252 w 1034236"/>
                      <a:gd name="connsiteY138" fmla="*/ 310249 h 838042"/>
                      <a:gd name="connsiteX139" fmla="*/ 682967 w 1034236"/>
                      <a:gd name="connsiteY139" fmla="*/ 308344 h 838042"/>
                      <a:gd name="connsiteX140" fmla="*/ 688682 w 1034236"/>
                      <a:gd name="connsiteY140" fmla="*/ 304534 h 838042"/>
                      <a:gd name="connsiteX141" fmla="*/ 698207 w 1034236"/>
                      <a:gd name="connsiteY141" fmla="*/ 295009 h 838042"/>
                      <a:gd name="connsiteX142" fmla="*/ 707732 w 1034236"/>
                      <a:gd name="connsiteY142" fmla="*/ 283579 h 838042"/>
                      <a:gd name="connsiteX143" fmla="*/ 719162 w 1034236"/>
                      <a:gd name="connsiteY143" fmla="*/ 275959 h 838042"/>
                      <a:gd name="connsiteX144" fmla="*/ 734402 w 1034236"/>
                      <a:gd name="connsiteY144" fmla="*/ 262624 h 838042"/>
                      <a:gd name="connsiteX145" fmla="*/ 743927 w 1034236"/>
                      <a:gd name="connsiteY145" fmla="*/ 251194 h 838042"/>
                      <a:gd name="connsiteX146" fmla="*/ 755357 w 1034236"/>
                      <a:gd name="connsiteY146" fmla="*/ 241669 h 838042"/>
                      <a:gd name="connsiteX147" fmla="*/ 761072 w 1034236"/>
                      <a:gd name="connsiteY147" fmla="*/ 230239 h 838042"/>
                      <a:gd name="connsiteX148" fmla="*/ 762977 w 1034236"/>
                      <a:gd name="connsiteY148" fmla="*/ 224524 h 838042"/>
                      <a:gd name="connsiteX149" fmla="*/ 768692 w 1034236"/>
                      <a:gd name="connsiteY149" fmla="*/ 213094 h 838042"/>
                      <a:gd name="connsiteX150" fmla="*/ 766787 w 1034236"/>
                      <a:gd name="connsiteY150" fmla="*/ 197854 h 838042"/>
                      <a:gd name="connsiteX151" fmla="*/ 761072 w 1034236"/>
                      <a:gd name="connsiteY151" fmla="*/ 195949 h 838042"/>
                      <a:gd name="connsiteX152" fmla="*/ 740117 w 1034236"/>
                      <a:gd name="connsiteY152" fmla="*/ 197854 h 838042"/>
                      <a:gd name="connsiteX153" fmla="*/ 734402 w 1034236"/>
                      <a:gd name="connsiteY153" fmla="*/ 201664 h 838042"/>
                      <a:gd name="connsiteX154" fmla="*/ 722972 w 1034236"/>
                      <a:gd name="connsiteY154" fmla="*/ 205474 h 838042"/>
                      <a:gd name="connsiteX155" fmla="*/ 719162 w 1034236"/>
                      <a:gd name="connsiteY155" fmla="*/ 211189 h 838042"/>
                      <a:gd name="connsiteX156" fmla="*/ 713447 w 1034236"/>
                      <a:gd name="connsiteY156" fmla="*/ 213094 h 838042"/>
                      <a:gd name="connsiteX157" fmla="*/ 707732 w 1034236"/>
                      <a:gd name="connsiteY157" fmla="*/ 216904 h 838042"/>
                      <a:gd name="connsiteX158" fmla="*/ 702017 w 1034236"/>
                      <a:gd name="connsiteY158" fmla="*/ 222619 h 838042"/>
                      <a:gd name="connsiteX159" fmla="*/ 694397 w 1034236"/>
                      <a:gd name="connsiteY159" fmla="*/ 226429 h 838042"/>
                      <a:gd name="connsiteX160" fmla="*/ 652487 w 1034236"/>
                      <a:gd name="connsiteY160" fmla="*/ 255004 h 838042"/>
                      <a:gd name="connsiteX161" fmla="*/ 639152 w 1034236"/>
                      <a:gd name="connsiteY161" fmla="*/ 266434 h 838042"/>
                      <a:gd name="connsiteX162" fmla="*/ 629627 w 1034236"/>
                      <a:gd name="connsiteY162" fmla="*/ 283579 h 838042"/>
                      <a:gd name="connsiteX163" fmla="*/ 604862 w 1034236"/>
                      <a:gd name="connsiteY163" fmla="*/ 289294 h 838042"/>
                      <a:gd name="connsiteX164" fmla="*/ 591527 w 1034236"/>
                      <a:gd name="connsiteY164" fmla="*/ 293104 h 838042"/>
                      <a:gd name="connsiteX165" fmla="*/ 576287 w 1034236"/>
                      <a:gd name="connsiteY165" fmla="*/ 291199 h 838042"/>
                      <a:gd name="connsiteX166" fmla="*/ 564857 w 1034236"/>
                      <a:gd name="connsiteY166" fmla="*/ 287389 h 838042"/>
                      <a:gd name="connsiteX167" fmla="*/ 553427 w 1034236"/>
                      <a:gd name="connsiteY167" fmla="*/ 283579 h 838042"/>
                      <a:gd name="connsiteX168" fmla="*/ 541997 w 1034236"/>
                      <a:gd name="connsiteY168" fmla="*/ 279769 h 838042"/>
                      <a:gd name="connsiteX169" fmla="*/ 536282 w 1034236"/>
                      <a:gd name="connsiteY169" fmla="*/ 277864 h 838042"/>
                      <a:gd name="connsiteX170" fmla="*/ 530567 w 1034236"/>
                      <a:gd name="connsiteY170" fmla="*/ 274054 h 838042"/>
                      <a:gd name="connsiteX171" fmla="*/ 519137 w 1034236"/>
                      <a:gd name="connsiteY171" fmla="*/ 268339 h 838042"/>
                      <a:gd name="connsiteX172" fmla="*/ 511517 w 1034236"/>
                      <a:gd name="connsiteY172" fmla="*/ 256909 h 838042"/>
                      <a:gd name="connsiteX173" fmla="*/ 507707 w 1034236"/>
                      <a:gd name="connsiteY173" fmla="*/ 235954 h 838042"/>
                      <a:gd name="connsiteX174" fmla="*/ 509612 w 1034236"/>
                      <a:gd name="connsiteY174" fmla="*/ 171184 h 838042"/>
                      <a:gd name="connsiteX175" fmla="*/ 508314 w 1034236"/>
                      <a:gd name="connsiteY175" fmla="*/ 73485 h 838042"/>
                      <a:gd name="connsiteX176" fmla="*/ 454116 w 1034236"/>
                      <a:gd name="connsiteY176" fmla="*/ 11248 h 838042"/>
                      <a:gd name="connsiteX177" fmla="*/ 435401 w 1034236"/>
                      <a:gd name="connsiteY177" fmla="*/ 68523 h 838042"/>
                      <a:gd name="connsiteX178" fmla="*/ 427697 w 1034236"/>
                      <a:gd name="connsiteY178" fmla="*/ 137103 h 838042"/>
                      <a:gd name="connsiteX179" fmla="*/ 420077 w 1034236"/>
                      <a:gd name="connsiteY179" fmla="*/ 169279 h 838042"/>
                      <a:gd name="connsiteX180" fmla="*/ 416267 w 1034236"/>
                      <a:gd name="connsiteY180" fmla="*/ 186424 h 838042"/>
                      <a:gd name="connsiteX181" fmla="*/ 420077 w 1034236"/>
                      <a:gd name="connsiteY181" fmla="*/ 207379 h 838042"/>
                      <a:gd name="connsiteX182" fmla="*/ 423887 w 1034236"/>
                      <a:gd name="connsiteY182" fmla="*/ 213094 h 838042"/>
                      <a:gd name="connsiteX183" fmla="*/ 427697 w 1034236"/>
                      <a:gd name="connsiteY183" fmla="*/ 224524 h 838042"/>
                      <a:gd name="connsiteX184" fmla="*/ 425792 w 1034236"/>
                      <a:gd name="connsiteY184" fmla="*/ 251194 h 838042"/>
                      <a:gd name="connsiteX185" fmla="*/ 420077 w 1034236"/>
                      <a:gd name="connsiteY185" fmla="*/ 253099 h 838042"/>
                      <a:gd name="connsiteX186" fmla="*/ 414362 w 1034236"/>
                      <a:gd name="connsiteY186" fmla="*/ 256909 h 838042"/>
                      <a:gd name="connsiteX187" fmla="*/ 423887 w 1034236"/>
                      <a:gd name="connsiteY187" fmla="*/ 253099 h 838042"/>
                      <a:gd name="connsiteX0" fmla="*/ 423887 w 1034401"/>
                      <a:gd name="connsiteY0" fmla="*/ 253099 h 838042"/>
                      <a:gd name="connsiteX1" fmla="*/ 423887 w 1034401"/>
                      <a:gd name="connsiteY1" fmla="*/ 253099 h 838042"/>
                      <a:gd name="connsiteX2" fmla="*/ 397217 w 1034401"/>
                      <a:gd name="connsiteY2" fmla="*/ 262624 h 838042"/>
                      <a:gd name="connsiteX3" fmla="*/ 389597 w 1034401"/>
                      <a:gd name="connsiteY3" fmla="*/ 264529 h 838042"/>
                      <a:gd name="connsiteX4" fmla="*/ 359117 w 1034401"/>
                      <a:gd name="connsiteY4" fmla="*/ 266434 h 838042"/>
                      <a:gd name="connsiteX5" fmla="*/ 353402 w 1034401"/>
                      <a:gd name="connsiteY5" fmla="*/ 270244 h 838042"/>
                      <a:gd name="connsiteX6" fmla="*/ 341972 w 1034401"/>
                      <a:gd name="connsiteY6" fmla="*/ 279769 h 838042"/>
                      <a:gd name="connsiteX7" fmla="*/ 330542 w 1034401"/>
                      <a:gd name="connsiteY7" fmla="*/ 283579 h 838042"/>
                      <a:gd name="connsiteX8" fmla="*/ 315302 w 1034401"/>
                      <a:gd name="connsiteY8" fmla="*/ 289294 h 838042"/>
                      <a:gd name="connsiteX9" fmla="*/ 267677 w 1034401"/>
                      <a:gd name="connsiteY9" fmla="*/ 285484 h 838042"/>
                      <a:gd name="connsiteX10" fmla="*/ 256247 w 1034401"/>
                      <a:gd name="connsiteY10" fmla="*/ 281674 h 838042"/>
                      <a:gd name="connsiteX11" fmla="*/ 244817 w 1034401"/>
                      <a:gd name="connsiteY11" fmla="*/ 277864 h 838042"/>
                      <a:gd name="connsiteX12" fmla="*/ 239102 w 1034401"/>
                      <a:gd name="connsiteY12" fmla="*/ 275959 h 838042"/>
                      <a:gd name="connsiteX13" fmla="*/ 233387 w 1034401"/>
                      <a:gd name="connsiteY13" fmla="*/ 274054 h 838042"/>
                      <a:gd name="connsiteX14" fmla="*/ 221957 w 1034401"/>
                      <a:gd name="connsiteY14" fmla="*/ 272149 h 838042"/>
                      <a:gd name="connsiteX15" fmla="*/ 216242 w 1034401"/>
                      <a:gd name="connsiteY15" fmla="*/ 270244 h 838042"/>
                      <a:gd name="connsiteX16" fmla="*/ 208622 w 1034401"/>
                      <a:gd name="connsiteY16" fmla="*/ 268339 h 838042"/>
                      <a:gd name="connsiteX17" fmla="*/ 197192 w 1034401"/>
                      <a:gd name="connsiteY17" fmla="*/ 264529 h 838042"/>
                      <a:gd name="connsiteX18" fmla="*/ 191477 w 1034401"/>
                      <a:gd name="connsiteY18" fmla="*/ 262624 h 838042"/>
                      <a:gd name="connsiteX19" fmla="*/ 183857 w 1034401"/>
                      <a:gd name="connsiteY19" fmla="*/ 260719 h 838042"/>
                      <a:gd name="connsiteX20" fmla="*/ 172427 w 1034401"/>
                      <a:gd name="connsiteY20" fmla="*/ 255004 h 838042"/>
                      <a:gd name="connsiteX21" fmla="*/ 166712 w 1034401"/>
                      <a:gd name="connsiteY21" fmla="*/ 251194 h 838042"/>
                      <a:gd name="connsiteX22" fmla="*/ 159092 w 1034401"/>
                      <a:gd name="connsiteY22" fmla="*/ 239764 h 838042"/>
                      <a:gd name="connsiteX23" fmla="*/ 147662 w 1034401"/>
                      <a:gd name="connsiteY23" fmla="*/ 235954 h 838042"/>
                      <a:gd name="connsiteX24" fmla="*/ 141947 w 1034401"/>
                      <a:gd name="connsiteY24" fmla="*/ 232144 h 838042"/>
                      <a:gd name="connsiteX25" fmla="*/ 136232 w 1034401"/>
                      <a:gd name="connsiteY25" fmla="*/ 230239 h 838042"/>
                      <a:gd name="connsiteX26" fmla="*/ 119087 w 1034401"/>
                      <a:gd name="connsiteY26" fmla="*/ 226429 h 838042"/>
                      <a:gd name="connsiteX27" fmla="*/ 113372 w 1034401"/>
                      <a:gd name="connsiteY27" fmla="*/ 220714 h 838042"/>
                      <a:gd name="connsiteX28" fmla="*/ 103847 w 1034401"/>
                      <a:gd name="connsiteY28" fmla="*/ 203569 h 838042"/>
                      <a:gd name="connsiteX29" fmla="*/ 86702 w 1034401"/>
                      <a:gd name="connsiteY29" fmla="*/ 195949 h 838042"/>
                      <a:gd name="connsiteX30" fmla="*/ 80987 w 1034401"/>
                      <a:gd name="connsiteY30" fmla="*/ 194044 h 838042"/>
                      <a:gd name="connsiteX31" fmla="*/ 61937 w 1034401"/>
                      <a:gd name="connsiteY31" fmla="*/ 197854 h 838042"/>
                      <a:gd name="connsiteX32" fmla="*/ 56222 w 1034401"/>
                      <a:gd name="connsiteY32" fmla="*/ 201664 h 838042"/>
                      <a:gd name="connsiteX33" fmla="*/ 52412 w 1034401"/>
                      <a:gd name="connsiteY33" fmla="*/ 207379 h 838042"/>
                      <a:gd name="connsiteX34" fmla="*/ 48602 w 1034401"/>
                      <a:gd name="connsiteY34" fmla="*/ 218809 h 838042"/>
                      <a:gd name="connsiteX35" fmla="*/ 52412 w 1034401"/>
                      <a:gd name="connsiteY35" fmla="*/ 256909 h 838042"/>
                      <a:gd name="connsiteX36" fmla="*/ 56222 w 1034401"/>
                      <a:gd name="connsiteY36" fmla="*/ 262624 h 838042"/>
                      <a:gd name="connsiteX37" fmla="*/ 61937 w 1034401"/>
                      <a:gd name="connsiteY37" fmla="*/ 266434 h 838042"/>
                      <a:gd name="connsiteX38" fmla="*/ 65747 w 1034401"/>
                      <a:gd name="connsiteY38" fmla="*/ 272149 h 838042"/>
                      <a:gd name="connsiteX39" fmla="*/ 82892 w 1034401"/>
                      <a:gd name="connsiteY39" fmla="*/ 281674 h 838042"/>
                      <a:gd name="connsiteX40" fmla="*/ 105752 w 1034401"/>
                      <a:gd name="connsiteY40" fmla="*/ 283579 h 838042"/>
                      <a:gd name="connsiteX41" fmla="*/ 126707 w 1034401"/>
                      <a:gd name="connsiteY41" fmla="*/ 289294 h 838042"/>
                      <a:gd name="connsiteX42" fmla="*/ 132422 w 1034401"/>
                      <a:gd name="connsiteY42" fmla="*/ 291199 h 838042"/>
                      <a:gd name="connsiteX43" fmla="*/ 138137 w 1034401"/>
                      <a:gd name="connsiteY43" fmla="*/ 296914 h 838042"/>
                      <a:gd name="connsiteX44" fmla="*/ 145757 w 1034401"/>
                      <a:gd name="connsiteY44" fmla="*/ 298819 h 838042"/>
                      <a:gd name="connsiteX45" fmla="*/ 168617 w 1034401"/>
                      <a:gd name="connsiteY45" fmla="*/ 302629 h 838042"/>
                      <a:gd name="connsiteX46" fmla="*/ 193382 w 1034401"/>
                      <a:gd name="connsiteY46" fmla="*/ 308344 h 838042"/>
                      <a:gd name="connsiteX47" fmla="*/ 210527 w 1034401"/>
                      <a:gd name="connsiteY47" fmla="*/ 314059 h 838042"/>
                      <a:gd name="connsiteX48" fmla="*/ 216242 w 1034401"/>
                      <a:gd name="connsiteY48" fmla="*/ 315964 h 838042"/>
                      <a:gd name="connsiteX49" fmla="*/ 231482 w 1034401"/>
                      <a:gd name="connsiteY49" fmla="*/ 319774 h 838042"/>
                      <a:gd name="connsiteX50" fmla="*/ 250532 w 1034401"/>
                      <a:gd name="connsiteY50" fmla="*/ 325489 h 838042"/>
                      <a:gd name="connsiteX51" fmla="*/ 256247 w 1034401"/>
                      <a:gd name="connsiteY51" fmla="*/ 329299 h 838042"/>
                      <a:gd name="connsiteX52" fmla="*/ 269582 w 1034401"/>
                      <a:gd name="connsiteY52" fmla="*/ 344539 h 838042"/>
                      <a:gd name="connsiteX53" fmla="*/ 275297 w 1034401"/>
                      <a:gd name="connsiteY53" fmla="*/ 363589 h 838042"/>
                      <a:gd name="connsiteX54" fmla="*/ 277202 w 1034401"/>
                      <a:gd name="connsiteY54" fmla="*/ 369304 h 838042"/>
                      <a:gd name="connsiteX55" fmla="*/ 279107 w 1034401"/>
                      <a:gd name="connsiteY55" fmla="*/ 375019 h 838042"/>
                      <a:gd name="connsiteX56" fmla="*/ 281012 w 1034401"/>
                      <a:gd name="connsiteY56" fmla="*/ 399784 h 838042"/>
                      <a:gd name="connsiteX57" fmla="*/ 282917 w 1034401"/>
                      <a:gd name="connsiteY57" fmla="*/ 405499 h 838042"/>
                      <a:gd name="connsiteX58" fmla="*/ 281012 w 1034401"/>
                      <a:gd name="connsiteY58" fmla="*/ 424549 h 838042"/>
                      <a:gd name="connsiteX59" fmla="*/ 279107 w 1034401"/>
                      <a:gd name="connsiteY59" fmla="*/ 434074 h 838042"/>
                      <a:gd name="connsiteX60" fmla="*/ 265772 w 1034401"/>
                      <a:gd name="connsiteY60" fmla="*/ 447409 h 838042"/>
                      <a:gd name="connsiteX61" fmla="*/ 254342 w 1034401"/>
                      <a:gd name="connsiteY61" fmla="*/ 455029 h 838042"/>
                      <a:gd name="connsiteX62" fmla="*/ 242912 w 1034401"/>
                      <a:gd name="connsiteY62" fmla="*/ 458839 h 838042"/>
                      <a:gd name="connsiteX63" fmla="*/ 128612 w 1034401"/>
                      <a:gd name="connsiteY63" fmla="*/ 458839 h 838042"/>
                      <a:gd name="connsiteX64" fmla="*/ 122897 w 1034401"/>
                      <a:gd name="connsiteY64" fmla="*/ 460744 h 838042"/>
                      <a:gd name="connsiteX65" fmla="*/ 107657 w 1034401"/>
                      <a:gd name="connsiteY65" fmla="*/ 462649 h 838042"/>
                      <a:gd name="connsiteX66" fmla="*/ 90512 w 1034401"/>
                      <a:gd name="connsiteY66" fmla="*/ 468364 h 838042"/>
                      <a:gd name="connsiteX67" fmla="*/ 84797 w 1034401"/>
                      <a:gd name="connsiteY67" fmla="*/ 470269 h 838042"/>
                      <a:gd name="connsiteX68" fmla="*/ 79082 w 1034401"/>
                      <a:gd name="connsiteY68" fmla="*/ 474079 h 838042"/>
                      <a:gd name="connsiteX69" fmla="*/ 67652 w 1034401"/>
                      <a:gd name="connsiteY69" fmla="*/ 475984 h 838042"/>
                      <a:gd name="connsiteX70" fmla="*/ 29552 w 1034401"/>
                      <a:gd name="connsiteY70" fmla="*/ 477889 h 838042"/>
                      <a:gd name="connsiteX71" fmla="*/ 18122 w 1034401"/>
                      <a:gd name="connsiteY71" fmla="*/ 483604 h 838042"/>
                      <a:gd name="connsiteX72" fmla="*/ 8597 w 1034401"/>
                      <a:gd name="connsiteY72" fmla="*/ 493129 h 838042"/>
                      <a:gd name="connsiteX73" fmla="*/ 6692 w 1034401"/>
                      <a:gd name="connsiteY73" fmla="*/ 498844 h 838042"/>
                      <a:gd name="connsiteX74" fmla="*/ 2882 w 1034401"/>
                      <a:gd name="connsiteY74" fmla="*/ 504559 h 838042"/>
                      <a:gd name="connsiteX75" fmla="*/ 14312 w 1034401"/>
                      <a:gd name="connsiteY75" fmla="*/ 540754 h 838042"/>
                      <a:gd name="connsiteX76" fmla="*/ 147662 w 1034401"/>
                      <a:gd name="connsiteY76" fmla="*/ 540754 h 838042"/>
                      <a:gd name="connsiteX77" fmla="*/ 155282 w 1034401"/>
                      <a:gd name="connsiteY77" fmla="*/ 538849 h 838042"/>
                      <a:gd name="connsiteX78" fmla="*/ 305777 w 1034401"/>
                      <a:gd name="connsiteY78" fmla="*/ 533134 h 838042"/>
                      <a:gd name="connsiteX79" fmla="*/ 321017 w 1034401"/>
                      <a:gd name="connsiteY79" fmla="*/ 540754 h 838042"/>
                      <a:gd name="connsiteX80" fmla="*/ 332447 w 1034401"/>
                      <a:gd name="connsiteY80" fmla="*/ 546469 h 838042"/>
                      <a:gd name="connsiteX81" fmla="*/ 336257 w 1034401"/>
                      <a:gd name="connsiteY81" fmla="*/ 552184 h 838042"/>
                      <a:gd name="connsiteX82" fmla="*/ 341972 w 1034401"/>
                      <a:gd name="connsiteY82" fmla="*/ 554089 h 838042"/>
                      <a:gd name="connsiteX83" fmla="*/ 353402 w 1034401"/>
                      <a:gd name="connsiteY83" fmla="*/ 561709 h 838042"/>
                      <a:gd name="connsiteX84" fmla="*/ 359117 w 1034401"/>
                      <a:gd name="connsiteY84" fmla="*/ 565519 h 838042"/>
                      <a:gd name="connsiteX85" fmla="*/ 362927 w 1034401"/>
                      <a:gd name="connsiteY85" fmla="*/ 571234 h 838042"/>
                      <a:gd name="connsiteX86" fmla="*/ 368642 w 1034401"/>
                      <a:gd name="connsiteY86" fmla="*/ 582664 h 838042"/>
                      <a:gd name="connsiteX87" fmla="*/ 364832 w 1034401"/>
                      <a:gd name="connsiteY87" fmla="*/ 609334 h 838042"/>
                      <a:gd name="connsiteX88" fmla="*/ 361022 w 1034401"/>
                      <a:gd name="connsiteY88" fmla="*/ 615049 h 838042"/>
                      <a:gd name="connsiteX89" fmla="*/ 359117 w 1034401"/>
                      <a:gd name="connsiteY89" fmla="*/ 620764 h 838042"/>
                      <a:gd name="connsiteX90" fmla="*/ 355307 w 1034401"/>
                      <a:gd name="connsiteY90" fmla="*/ 626479 h 838042"/>
                      <a:gd name="connsiteX91" fmla="*/ 353402 w 1034401"/>
                      <a:gd name="connsiteY91" fmla="*/ 632194 h 838042"/>
                      <a:gd name="connsiteX92" fmla="*/ 349592 w 1034401"/>
                      <a:gd name="connsiteY92" fmla="*/ 637909 h 838042"/>
                      <a:gd name="connsiteX93" fmla="*/ 332447 w 1034401"/>
                      <a:gd name="connsiteY93" fmla="*/ 704584 h 838042"/>
                      <a:gd name="connsiteX94" fmla="*/ 330542 w 1034401"/>
                      <a:gd name="connsiteY94" fmla="*/ 756019 h 838042"/>
                      <a:gd name="connsiteX95" fmla="*/ 332447 w 1034401"/>
                      <a:gd name="connsiteY95" fmla="*/ 780784 h 838042"/>
                      <a:gd name="connsiteX96" fmla="*/ 334352 w 1034401"/>
                      <a:gd name="connsiteY96" fmla="*/ 786499 h 838042"/>
                      <a:gd name="connsiteX97" fmla="*/ 338162 w 1034401"/>
                      <a:gd name="connsiteY97" fmla="*/ 790309 h 838042"/>
                      <a:gd name="connsiteX98" fmla="*/ 366737 w 1034401"/>
                      <a:gd name="connsiteY98" fmla="*/ 836029 h 838042"/>
                      <a:gd name="connsiteX99" fmla="*/ 389597 w 1034401"/>
                      <a:gd name="connsiteY99" fmla="*/ 837934 h 838042"/>
                      <a:gd name="connsiteX100" fmla="*/ 397407 w 1034401"/>
                      <a:gd name="connsiteY100" fmla="*/ 833530 h 838042"/>
                      <a:gd name="connsiteX101" fmla="*/ 402932 w 1034401"/>
                      <a:gd name="connsiteY101" fmla="*/ 784594 h 838042"/>
                      <a:gd name="connsiteX102" fmla="*/ 406742 w 1034401"/>
                      <a:gd name="connsiteY102" fmla="*/ 727444 h 838042"/>
                      <a:gd name="connsiteX103" fmla="*/ 423887 w 1034401"/>
                      <a:gd name="connsiteY103" fmla="*/ 672199 h 838042"/>
                      <a:gd name="connsiteX104" fmla="*/ 429602 w 1034401"/>
                      <a:gd name="connsiteY104" fmla="*/ 658864 h 838042"/>
                      <a:gd name="connsiteX105" fmla="*/ 444084 w 1034401"/>
                      <a:gd name="connsiteY105" fmla="*/ 626947 h 838042"/>
                      <a:gd name="connsiteX106" fmla="*/ 464289 w 1034401"/>
                      <a:gd name="connsiteY106" fmla="*/ 600072 h 838042"/>
                      <a:gd name="connsiteX107" fmla="*/ 523510 w 1034401"/>
                      <a:gd name="connsiteY107" fmla="*/ 565123 h 838042"/>
                      <a:gd name="connsiteX108" fmla="*/ 599348 w 1034401"/>
                      <a:gd name="connsiteY108" fmla="*/ 550915 h 838042"/>
                      <a:gd name="connsiteX109" fmla="*/ 707801 w 1034401"/>
                      <a:gd name="connsiteY109" fmla="*/ 612819 h 838042"/>
                      <a:gd name="connsiteX110" fmla="*/ 780122 w 1034401"/>
                      <a:gd name="connsiteY110" fmla="*/ 656959 h 838042"/>
                      <a:gd name="connsiteX111" fmla="*/ 804887 w 1034401"/>
                      <a:gd name="connsiteY111" fmla="*/ 632194 h 838042"/>
                      <a:gd name="connsiteX112" fmla="*/ 801077 w 1034401"/>
                      <a:gd name="connsiteY112" fmla="*/ 601714 h 838042"/>
                      <a:gd name="connsiteX113" fmla="*/ 762796 w 1034401"/>
                      <a:gd name="connsiteY113" fmla="*/ 562523 h 838042"/>
                      <a:gd name="connsiteX114" fmla="*/ 650582 w 1034401"/>
                      <a:gd name="connsiteY114" fmla="*/ 479794 h 838042"/>
                      <a:gd name="connsiteX115" fmla="*/ 646772 w 1034401"/>
                      <a:gd name="connsiteY115" fmla="*/ 462649 h 838042"/>
                      <a:gd name="connsiteX116" fmla="*/ 658202 w 1034401"/>
                      <a:gd name="connsiteY116" fmla="*/ 426454 h 838042"/>
                      <a:gd name="connsiteX117" fmla="*/ 726782 w 1034401"/>
                      <a:gd name="connsiteY117" fmla="*/ 405499 h 838042"/>
                      <a:gd name="connsiteX118" fmla="*/ 844892 w 1034401"/>
                      <a:gd name="connsiteY118" fmla="*/ 407404 h 838042"/>
                      <a:gd name="connsiteX119" fmla="*/ 873467 w 1034401"/>
                      <a:gd name="connsiteY119" fmla="*/ 409309 h 838042"/>
                      <a:gd name="connsiteX120" fmla="*/ 902042 w 1034401"/>
                      <a:gd name="connsiteY120" fmla="*/ 415024 h 838042"/>
                      <a:gd name="connsiteX121" fmla="*/ 953477 w 1034401"/>
                      <a:gd name="connsiteY121" fmla="*/ 424549 h 838042"/>
                      <a:gd name="connsiteX122" fmla="*/ 1002290 w 1034401"/>
                      <a:gd name="connsiteY122" fmla="*/ 426835 h 838042"/>
                      <a:gd name="connsiteX123" fmla="*/ 1033487 w 1034401"/>
                      <a:gd name="connsiteY123" fmla="*/ 415024 h 838042"/>
                      <a:gd name="connsiteX124" fmla="*/ 1020514 w 1034401"/>
                      <a:gd name="connsiteY124" fmla="*/ 377797 h 838042"/>
                      <a:gd name="connsiteX125" fmla="*/ 964889 w 1034401"/>
                      <a:gd name="connsiteY125" fmla="*/ 358029 h 838042"/>
                      <a:gd name="connsiteX126" fmla="*/ 907856 w 1034401"/>
                      <a:gd name="connsiteY126" fmla="*/ 350516 h 838042"/>
                      <a:gd name="connsiteX127" fmla="*/ 827747 w 1034401"/>
                      <a:gd name="connsiteY127" fmla="*/ 357874 h 838042"/>
                      <a:gd name="connsiteX128" fmla="*/ 822032 w 1034401"/>
                      <a:gd name="connsiteY128" fmla="*/ 359779 h 838042"/>
                      <a:gd name="connsiteX129" fmla="*/ 732497 w 1034401"/>
                      <a:gd name="connsiteY129" fmla="*/ 361684 h 838042"/>
                      <a:gd name="connsiteX130" fmla="*/ 671537 w 1034401"/>
                      <a:gd name="connsiteY130" fmla="*/ 369304 h 838042"/>
                      <a:gd name="connsiteX131" fmla="*/ 648677 w 1034401"/>
                      <a:gd name="connsiteY131" fmla="*/ 373114 h 838042"/>
                      <a:gd name="connsiteX132" fmla="*/ 644867 w 1034401"/>
                      <a:gd name="connsiteY132" fmla="*/ 361684 h 838042"/>
                      <a:gd name="connsiteX133" fmla="*/ 642962 w 1034401"/>
                      <a:gd name="connsiteY133" fmla="*/ 355969 h 838042"/>
                      <a:gd name="connsiteX134" fmla="*/ 644867 w 1034401"/>
                      <a:gd name="connsiteY134" fmla="*/ 338824 h 838042"/>
                      <a:gd name="connsiteX135" fmla="*/ 646772 w 1034401"/>
                      <a:gd name="connsiteY135" fmla="*/ 333109 h 838042"/>
                      <a:gd name="connsiteX136" fmla="*/ 663917 w 1034401"/>
                      <a:gd name="connsiteY136" fmla="*/ 323584 h 838042"/>
                      <a:gd name="connsiteX137" fmla="*/ 675347 w 1034401"/>
                      <a:gd name="connsiteY137" fmla="*/ 315964 h 838042"/>
                      <a:gd name="connsiteX138" fmla="*/ 677252 w 1034401"/>
                      <a:gd name="connsiteY138" fmla="*/ 310249 h 838042"/>
                      <a:gd name="connsiteX139" fmla="*/ 682967 w 1034401"/>
                      <a:gd name="connsiteY139" fmla="*/ 308344 h 838042"/>
                      <a:gd name="connsiteX140" fmla="*/ 688682 w 1034401"/>
                      <a:gd name="connsiteY140" fmla="*/ 304534 h 838042"/>
                      <a:gd name="connsiteX141" fmla="*/ 698207 w 1034401"/>
                      <a:gd name="connsiteY141" fmla="*/ 295009 h 838042"/>
                      <a:gd name="connsiteX142" fmla="*/ 707732 w 1034401"/>
                      <a:gd name="connsiteY142" fmla="*/ 283579 h 838042"/>
                      <a:gd name="connsiteX143" fmla="*/ 719162 w 1034401"/>
                      <a:gd name="connsiteY143" fmla="*/ 275959 h 838042"/>
                      <a:gd name="connsiteX144" fmla="*/ 734402 w 1034401"/>
                      <a:gd name="connsiteY144" fmla="*/ 262624 h 838042"/>
                      <a:gd name="connsiteX145" fmla="*/ 743927 w 1034401"/>
                      <a:gd name="connsiteY145" fmla="*/ 251194 h 838042"/>
                      <a:gd name="connsiteX146" fmla="*/ 755357 w 1034401"/>
                      <a:gd name="connsiteY146" fmla="*/ 241669 h 838042"/>
                      <a:gd name="connsiteX147" fmla="*/ 761072 w 1034401"/>
                      <a:gd name="connsiteY147" fmla="*/ 230239 h 838042"/>
                      <a:gd name="connsiteX148" fmla="*/ 762977 w 1034401"/>
                      <a:gd name="connsiteY148" fmla="*/ 224524 h 838042"/>
                      <a:gd name="connsiteX149" fmla="*/ 768692 w 1034401"/>
                      <a:gd name="connsiteY149" fmla="*/ 213094 h 838042"/>
                      <a:gd name="connsiteX150" fmla="*/ 766787 w 1034401"/>
                      <a:gd name="connsiteY150" fmla="*/ 197854 h 838042"/>
                      <a:gd name="connsiteX151" fmla="*/ 761072 w 1034401"/>
                      <a:gd name="connsiteY151" fmla="*/ 195949 h 838042"/>
                      <a:gd name="connsiteX152" fmla="*/ 740117 w 1034401"/>
                      <a:gd name="connsiteY152" fmla="*/ 197854 h 838042"/>
                      <a:gd name="connsiteX153" fmla="*/ 734402 w 1034401"/>
                      <a:gd name="connsiteY153" fmla="*/ 201664 h 838042"/>
                      <a:gd name="connsiteX154" fmla="*/ 722972 w 1034401"/>
                      <a:gd name="connsiteY154" fmla="*/ 205474 h 838042"/>
                      <a:gd name="connsiteX155" fmla="*/ 719162 w 1034401"/>
                      <a:gd name="connsiteY155" fmla="*/ 211189 h 838042"/>
                      <a:gd name="connsiteX156" fmla="*/ 713447 w 1034401"/>
                      <a:gd name="connsiteY156" fmla="*/ 213094 h 838042"/>
                      <a:gd name="connsiteX157" fmla="*/ 707732 w 1034401"/>
                      <a:gd name="connsiteY157" fmla="*/ 216904 h 838042"/>
                      <a:gd name="connsiteX158" fmla="*/ 702017 w 1034401"/>
                      <a:gd name="connsiteY158" fmla="*/ 222619 h 838042"/>
                      <a:gd name="connsiteX159" fmla="*/ 694397 w 1034401"/>
                      <a:gd name="connsiteY159" fmla="*/ 226429 h 838042"/>
                      <a:gd name="connsiteX160" fmla="*/ 652487 w 1034401"/>
                      <a:gd name="connsiteY160" fmla="*/ 255004 h 838042"/>
                      <a:gd name="connsiteX161" fmla="*/ 639152 w 1034401"/>
                      <a:gd name="connsiteY161" fmla="*/ 266434 h 838042"/>
                      <a:gd name="connsiteX162" fmla="*/ 629627 w 1034401"/>
                      <a:gd name="connsiteY162" fmla="*/ 283579 h 838042"/>
                      <a:gd name="connsiteX163" fmla="*/ 604862 w 1034401"/>
                      <a:gd name="connsiteY163" fmla="*/ 289294 h 838042"/>
                      <a:gd name="connsiteX164" fmla="*/ 591527 w 1034401"/>
                      <a:gd name="connsiteY164" fmla="*/ 293104 h 838042"/>
                      <a:gd name="connsiteX165" fmla="*/ 576287 w 1034401"/>
                      <a:gd name="connsiteY165" fmla="*/ 291199 h 838042"/>
                      <a:gd name="connsiteX166" fmla="*/ 564857 w 1034401"/>
                      <a:gd name="connsiteY166" fmla="*/ 287389 h 838042"/>
                      <a:gd name="connsiteX167" fmla="*/ 553427 w 1034401"/>
                      <a:gd name="connsiteY167" fmla="*/ 283579 h 838042"/>
                      <a:gd name="connsiteX168" fmla="*/ 541997 w 1034401"/>
                      <a:gd name="connsiteY168" fmla="*/ 279769 h 838042"/>
                      <a:gd name="connsiteX169" fmla="*/ 536282 w 1034401"/>
                      <a:gd name="connsiteY169" fmla="*/ 277864 h 838042"/>
                      <a:gd name="connsiteX170" fmla="*/ 530567 w 1034401"/>
                      <a:gd name="connsiteY170" fmla="*/ 274054 h 838042"/>
                      <a:gd name="connsiteX171" fmla="*/ 519137 w 1034401"/>
                      <a:gd name="connsiteY171" fmla="*/ 268339 h 838042"/>
                      <a:gd name="connsiteX172" fmla="*/ 511517 w 1034401"/>
                      <a:gd name="connsiteY172" fmla="*/ 256909 h 838042"/>
                      <a:gd name="connsiteX173" fmla="*/ 507707 w 1034401"/>
                      <a:gd name="connsiteY173" fmla="*/ 235954 h 838042"/>
                      <a:gd name="connsiteX174" fmla="*/ 509612 w 1034401"/>
                      <a:gd name="connsiteY174" fmla="*/ 171184 h 838042"/>
                      <a:gd name="connsiteX175" fmla="*/ 508314 w 1034401"/>
                      <a:gd name="connsiteY175" fmla="*/ 73485 h 838042"/>
                      <a:gd name="connsiteX176" fmla="*/ 454116 w 1034401"/>
                      <a:gd name="connsiteY176" fmla="*/ 11248 h 838042"/>
                      <a:gd name="connsiteX177" fmla="*/ 435401 w 1034401"/>
                      <a:gd name="connsiteY177" fmla="*/ 68523 h 838042"/>
                      <a:gd name="connsiteX178" fmla="*/ 427697 w 1034401"/>
                      <a:gd name="connsiteY178" fmla="*/ 137103 h 838042"/>
                      <a:gd name="connsiteX179" fmla="*/ 420077 w 1034401"/>
                      <a:gd name="connsiteY179" fmla="*/ 169279 h 838042"/>
                      <a:gd name="connsiteX180" fmla="*/ 416267 w 1034401"/>
                      <a:gd name="connsiteY180" fmla="*/ 186424 h 838042"/>
                      <a:gd name="connsiteX181" fmla="*/ 420077 w 1034401"/>
                      <a:gd name="connsiteY181" fmla="*/ 207379 h 838042"/>
                      <a:gd name="connsiteX182" fmla="*/ 423887 w 1034401"/>
                      <a:gd name="connsiteY182" fmla="*/ 213094 h 838042"/>
                      <a:gd name="connsiteX183" fmla="*/ 427697 w 1034401"/>
                      <a:gd name="connsiteY183" fmla="*/ 224524 h 838042"/>
                      <a:gd name="connsiteX184" fmla="*/ 425792 w 1034401"/>
                      <a:gd name="connsiteY184" fmla="*/ 251194 h 838042"/>
                      <a:gd name="connsiteX185" fmla="*/ 420077 w 1034401"/>
                      <a:gd name="connsiteY185" fmla="*/ 253099 h 838042"/>
                      <a:gd name="connsiteX186" fmla="*/ 414362 w 1034401"/>
                      <a:gd name="connsiteY186" fmla="*/ 256909 h 838042"/>
                      <a:gd name="connsiteX187" fmla="*/ 423887 w 1034401"/>
                      <a:gd name="connsiteY187" fmla="*/ 253099 h 838042"/>
                      <a:gd name="connsiteX0" fmla="*/ 423887 w 1033466"/>
                      <a:gd name="connsiteY0" fmla="*/ 253099 h 838042"/>
                      <a:gd name="connsiteX1" fmla="*/ 423887 w 1033466"/>
                      <a:gd name="connsiteY1" fmla="*/ 253099 h 838042"/>
                      <a:gd name="connsiteX2" fmla="*/ 397217 w 1033466"/>
                      <a:gd name="connsiteY2" fmla="*/ 262624 h 838042"/>
                      <a:gd name="connsiteX3" fmla="*/ 389597 w 1033466"/>
                      <a:gd name="connsiteY3" fmla="*/ 264529 h 838042"/>
                      <a:gd name="connsiteX4" fmla="*/ 359117 w 1033466"/>
                      <a:gd name="connsiteY4" fmla="*/ 266434 h 838042"/>
                      <a:gd name="connsiteX5" fmla="*/ 353402 w 1033466"/>
                      <a:gd name="connsiteY5" fmla="*/ 270244 h 838042"/>
                      <a:gd name="connsiteX6" fmla="*/ 341972 w 1033466"/>
                      <a:gd name="connsiteY6" fmla="*/ 279769 h 838042"/>
                      <a:gd name="connsiteX7" fmla="*/ 330542 w 1033466"/>
                      <a:gd name="connsiteY7" fmla="*/ 283579 h 838042"/>
                      <a:gd name="connsiteX8" fmla="*/ 315302 w 1033466"/>
                      <a:gd name="connsiteY8" fmla="*/ 289294 h 838042"/>
                      <a:gd name="connsiteX9" fmla="*/ 267677 w 1033466"/>
                      <a:gd name="connsiteY9" fmla="*/ 285484 h 838042"/>
                      <a:gd name="connsiteX10" fmla="*/ 256247 w 1033466"/>
                      <a:gd name="connsiteY10" fmla="*/ 281674 h 838042"/>
                      <a:gd name="connsiteX11" fmla="*/ 244817 w 1033466"/>
                      <a:gd name="connsiteY11" fmla="*/ 277864 h 838042"/>
                      <a:gd name="connsiteX12" fmla="*/ 239102 w 1033466"/>
                      <a:gd name="connsiteY12" fmla="*/ 275959 h 838042"/>
                      <a:gd name="connsiteX13" fmla="*/ 233387 w 1033466"/>
                      <a:gd name="connsiteY13" fmla="*/ 274054 h 838042"/>
                      <a:gd name="connsiteX14" fmla="*/ 221957 w 1033466"/>
                      <a:gd name="connsiteY14" fmla="*/ 272149 h 838042"/>
                      <a:gd name="connsiteX15" fmla="*/ 216242 w 1033466"/>
                      <a:gd name="connsiteY15" fmla="*/ 270244 h 838042"/>
                      <a:gd name="connsiteX16" fmla="*/ 208622 w 1033466"/>
                      <a:gd name="connsiteY16" fmla="*/ 268339 h 838042"/>
                      <a:gd name="connsiteX17" fmla="*/ 197192 w 1033466"/>
                      <a:gd name="connsiteY17" fmla="*/ 264529 h 838042"/>
                      <a:gd name="connsiteX18" fmla="*/ 191477 w 1033466"/>
                      <a:gd name="connsiteY18" fmla="*/ 262624 h 838042"/>
                      <a:gd name="connsiteX19" fmla="*/ 183857 w 1033466"/>
                      <a:gd name="connsiteY19" fmla="*/ 260719 h 838042"/>
                      <a:gd name="connsiteX20" fmla="*/ 172427 w 1033466"/>
                      <a:gd name="connsiteY20" fmla="*/ 255004 h 838042"/>
                      <a:gd name="connsiteX21" fmla="*/ 166712 w 1033466"/>
                      <a:gd name="connsiteY21" fmla="*/ 251194 h 838042"/>
                      <a:gd name="connsiteX22" fmla="*/ 159092 w 1033466"/>
                      <a:gd name="connsiteY22" fmla="*/ 239764 h 838042"/>
                      <a:gd name="connsiteX23" fmla="*/ 147662 w 1033466"/>
                      <a:gd name="connsiteY23" fmla="*/ 235954 h 838042"/>
                      <a:gd name="connsiteX24" fmla="*/ 141947 w 1033466"/>
                      <a:gd name="connsiteY24" fmla="*/ 232144 h 838042"/>
                      <a:gd name="connsiteX25" fmla="*/ 136232 w 1033466"/>
                      <a:gd name="connsiteY25" fmla="*/ 230239 h 838042"/>
                      <a:gd name="connsiteX26" fmla="*/ 119087 w 1033466"/>
                      <a:gd name="connsiteY26" fmla="*/ 226429 h 838042"/>
                      <a:gd name="connsiteX27" fmla="*/ 113372 w 1033466"/>
                      <a:gd name="connsiteY27" fmla="*/ 220714 h 838042"/>
                      <a:gd name="connsiteX28" fmla="*/ 103847 w 1033466"/>
                      <a:gd name="connsiteY28" fmla="*/ 203569 h 838042"/>
                      <a:gd name="connsiteX29" fmla="*/ 86702 w 1033466"/>
                      <a:gd name="connsiteY29" fmla="*/ 195949 h 838042"/>
                      <a:gd name="connsiteX30" fmla="*/ 80987 w 1033466"/>
                      <a:gd name="connsiteY30" fmla="*/ 194044 h 838042"/>
                      <a:gd name="connsiteX31" fmla="*/ 61937 w 1033466"/>
                      <a:gd name="connsiteY31" fmla="*/ 197854 h 838042"/>
                      <a:gd name="connsiteX32" fmla="*/ 56222 w 1033466"/>
                      <a:gd name="connsiteY32" fmla="*/ 201664 h 838042"/>
                      <a:gd name="connsiteX33" fmla="*/ 52412 w 1033466"/>
                      <a:gd name="connsiteY33" fmla="*/ 207379 h 838042"/>
                      <a:gd name="connsiteX34" fmla="*/ 48602 w 1033466"/>
                      <a:gd name="connsiteY34" fmla="*/ 218809 h 838042"/>
                      <a:gd name="connsiteX35" fmla="*/ 52412 w 1033466"/>
                      <a:gd name="connsiteY35" fmla="*/ 256909 h 838042"/>
                      <a:gd name="connsiteX36" fmla="*/ 56222 w 1033466"/>
                      <a:gd name="connsiteY36" fmla="*/ 262624 h 838042"/>
                      <a:gd name="connsiteX37" fmla="*/ 61937 w 1033466"/>
                      <a:gd name="connsiteY37" fmla="*/ 266434 h 838042"/>
                      <a:gd name="connsiteX38" fmla="*/ 65747 w 1033466"/>
                      <a:gd name="connsiteY38" fmla="*/ 272149 h 838042"/>
                      <a:gd name="connsiteX39" fmla="*/ 82892 w 1033466"/>
                      <a:gd name="connsiteY39" fmla="*/ 281674 h 838042"/>
                      <a:gd name="connsiteX40" fmla="*/ 105752 w 1033466"/>
                      <a:gd name="connsiteY40" fmla="*/ 283579 h 838042"/>
                      <a:gd name="connsiteX41" fmla="*/ 126707 w 1033466"/>
                      <a:gd name="connsiteY41" fmla="*/ 289294 h 838042"/>
                      <a:gd name="connsiteX42" fmla="*/ 132422 w 1033466"/>
                      <a:gd name="connsiteY42" fmla="*/ 291199 h 838042"/>
                      <a:gd name="connsiteX43" fmla="*/ 138137 w 1033466"/>
                      <a:gd name="connsiteY43" fmla="*/ 296914 h 838042"/>
                      <a:gd name="connsiteX44" fmla="*/ 145757 w 1033466"/>
                      <a:gd name="connsiteY44" fmla="*/ 298819 h 838042"/>
                      <a:gd name="connsiteX45" fmla="*/ 168617 w 1033466"/>
                      <a:gd name="connsiteY45" fmla="*/ 302629 h 838042"/>
                      <a:gd name="connsiteX46" fmla="*/ 193382 w 1033466"/>
                      <a:gd name="connsiteY46" fmla="*/ 308344 h 838042"/>
                      <a:gd name="connsiteX47" fmla="*/ 210527 w 1033466"/>
                      <a:gd name="connsiteY47" fmla="*/ 314059 h 838042"/>
                      <a:gd name="connsiteX48" fmla="*/ 216242 w 1033466"/>
                      <a:gd name="connsiteY48" fmla="*/ 315964 h 838042"/>
                      <a:gd name="connsiteX49" fmla="*/ 231482 w 1033466"/>
                      <a:gd name="connsiteY49" fmla="*/ 319774 h 838042"/>
                      <a:gd name="connsiteX50" fmla="*/ 250532 w 1033466"/>
                      <a:gd name="connsiteY50" fmla="*/ 325489 h 838042"/>
                      <a:gd name="connsiteX51" fmla="*/ 256247 w 1033466"/>
                      <a:gd name="connsiteY51" fmla="*/ 329299 h 838042"/>
                      <a:gd name="connsiteX52" fmla="*/ 269582 w 1033466"/>
                      <a:gd name="connsiteY52" fmla="*/ 344539 h 838042"/>
                      <a:gd name="connsiteX53" fmla="*/ 275297 w 1033466"/>
                      <a:gd name="connsiteY53" fmla="*/ 363589 h 838042"/>
                      <a:gd name="connsiteX54" fmla="*/ 277202 w 1033466"/>
                      <a:gd name="connsiteY54" fmla="*/ 369304 h 838042"/>
                      <a:gd name="connsiteX55" fmla="*/ 279107 w 1033466"/>
                      <a:gd name="connsiteY55" fmla="*/ 375019 h 838042"/>
                      <a:gd name="connsiteX56" fmla="*/ 281012 w 1033466"/>
                      <a:gd name="connsiteY56" fmla="*/ 399784 h 838042"/>
                      <a:gd name="connsiteX57" fmla="*/ 282917 w 1033466"/>
                      <a:gd name="connsiteY57" fmla="*/ 405499 h 838042"/>
                      <a:gd name="connsiteX58" fmla="*/ 281012 w 1033466"/>
                      <a:gd name="connsiteY58" fmla="*/ 424549 h 838042"/>
                      <a:gd name="connsiteX59" fmla="*/ 279107 w 1033466"/>
                      <a:gd name="connsiteY59" fmla="*/ 434074 h 838042"/>
                      <a:gd name="connsiteX60" fmla="*/ 265772 w 1033466"/>
                      <a:gd name="connsiteY60" fmla="*/ 447409 h 838042"/>
                      <a:gd name="connsiteX61" fmla="*/ 254342 w 1033466"/>
                      <a:gd name="connsiteY61" fmla="*/ 455029 h 838042"/>
                      <a:gd name="connsiteX62" fmla="*/ 242912 w 1033466"/>
                      <a:gd name="connsiteY62" fmla="*/ 458839 h 838042"/>
                      <a:gd name="connsiteX63" fmla="*/ 128612 w 1033466"/>
                      <a:gd name="connsiteY63" fmla="*/ 458839 h 838042"/>
                      <a:gd name="connsiteX64" fmla="*/ 122897 w 1033466"/>
                      <a:gd name="connsiteY64" fmla="*/ 460744 h 838042"/>
                      <a:gd name="connsiteX65" fmla="*/ 107657 w 1033466"/>
                      <a:gd name="connsiteY65" fmla="*/ 462649 h 838042"/>
                      <a:gd name="connsiteX66" fmla="*/ 90512 w 1033466"/>
                      <a:gd name="connsiteY66" fmla="*/ 468364 h 838042"/>
                      <a:gd name="connsiteX67" fmla="*/ 84797 w 1033466"/>
                      <a:gd name="connsiteY67" fmla="*/ 470269 h 838042"/>
                      <a:gd name="connsiteX68" fmla="*/ 79082 w 1033466"/>
                      <a:gd name="connsiteY68" fmla="*/ 474079 h 838042"/>
                      <a:gd name="connsiteX69" fmla="*/ 67652 w 1033466"/>
                      <a:gd name="connsiteY69" fmla="*/ 475984 h 838042"/>
                      <a:gd name="connsiteX70" fmla="*/ 29552 w 1033466"/>
                      <a:gd name="connsiteY70" fmla="*/ 477889 h 838042"/>
                      <a:gd name="connsiteX71" fmla="*/ 18122 w 1033466"/>
                      <a:gd name="connsiteY71" fmla="*/ 483604 h 838042"/>
                      <a:gd name="connsiteX72" fmla="*/ 8597 w 1033466"/>
                      <a:gd name="connsiteY72" fmla="*/ 493129 h 838042"/>
                      <a:gd name="connsiteX73" fmla="*/ 6692 w 1033466"/>
                      <a:gd name="connsiteY73" fmla="*/ 498844 h 838042"/>
                      <a:gd name="connsiteX74" fmla="*/ 2882 w 1033466"/>
                      <a:gd name="connsiteY74" fmla="*/ 504559 h 838042"/>
                      <a:gd name="connsiteX75" fmla="*/ 14312 w 1033466"/>
                      <a:gd name="connsiteY75" fmla="*/ 540754 h 838042"/>
                      <a:gd name="connsiteX76" fmla="*/ 147662 w 1033466"/>
                      <a:gd name="connsiteY76" fmla="*/ 540754 h 838042"/>
                      <a:gd name="connsiteX77" fmla="*/ 155282 w 1033466"/>
                      <a:gd name="connsiteY77" fmla="*/ 538849 h 838042"/>
                      <a:gd name="connsiteX78" fmla="*/ 305777 w 1033466"/>
                      <a:gd name="connsiteY78" fmla="*/ 533134 h 838042"/>
                      <a:gd name="connsiteX79" fmla="*/ 321017 w 1033466"/>
                      <a:gd name="connsiteY79" fmla="*/ 540754 h 838042"/>
                      <a:gd name="connsiteX80" fmla="*/ 332447 w 1033466"/>
                      <a:gd name="connsiteY80" fmla="*/ 546469 h 838042"/>
                      <a:gd name="connsiteX81" fmla="*/ 336257 w 1033466"/>
                      <a:gd name="connsiteY81" fmla="*/ 552184 h 838042"/>
                      <a:gd name="connsiteX82" fmla="*/ 341972 w 1033466"/>
                      <a:gd name="connsiteY82" fmla="*/ 554089 h 838042"/>
                      <a:gd name="connsiteX83" fmla="*/ 353402 w 1033466"/>
                      <a:gd name="connsiteY83" fmla="*/ 561709 h 838042"/>
                      <a:gd name="connsiteX84" fmla="*/ 359117 w 1033466"/>
                      <a:gd name="connsiteY84" fmla="*/ 565519 h 838042"/>
                      <a:gd name="connsiteX85" fmla="*/ 362927 w 1033466"/>
                      <a:gd name="connsiteY85" fmla="*/ 571234 h 838042"/>
                      <a:gd name="connsiteX86" fmla="*/ 368642 w 1033466"/>
                      <a:gd name="connsiteY86" fmla="*/ 582664 h 838042"/>
                      <a:gd name="connsiteX87" fmla="*/ 364832 w 1033466"/>
                      <a:gd name="connsiteY87" fmla="*/ 609334 h 838042"/>
                      <a:gd name="connsiteX88" fmla="*/ 361022 w 1033466"/>
                      <a:gd name="connsiteY88" fmla="*/ 615049 h 838042"/>
                      <a:gd name="connsiteX89" fmla="*/ 359117 w 1033466"/>
                      <a:gd name="connsiteY89" fmla="*/ 620764 h 838042"/>
                      <a:gd name="connsiteX90" fmla="*/ 355307 w 1033466"/>
                      <a:gd name="connsiteY90" fmla="*/ 626479 h 838042"/>
                      <a:gd name="connsiteX91" fmla="*/ 353402 w 1033466"/>
                      <a:gd name="connsiteY91" fmla="*/ 632194 h 838042"/>
                      <a:gd name="connsiteX92" fmla="*/ 349592 w 1033466"/>
                      <a:gd name="connsiteY92" fmla="*/ 637909 h 838042"/>
                      <a:gd name="connsiteX93" fmla="*/ 332447 w 1033466"/>
                      <a:gd name="connsiteY93" fmla="*/ 704584 h 838042"/>
                      <a:gd name="connsiteX94" fmla="*/ 330542 w 1033466"/>
                      <a:gd name="connsiteY94" fmla="*/ 756019 h 838042"/>
                      <a:gd name="connsiteX95" fmla="*/ 332447 w 1033466"/>
                      <a:gd name="connsiteY95" fmla="*/ 780784 h 838042"/>
                      <a:gd name="connsiteX96" fmla="*/ 334352 w 1033466"/>
                      <a:gd name="connsiteY96" fmla="*/ 786499 h 838042"/>
                      <a:gd name="connsiteX97" fmla="*/ 338162 w 1033466"/>
                      <a:gd name="connsiteY97" fmla="*/ 790309 h 838042"/>
                      <a:gd name="connsiteX98" fmla="*/ 366737 w 1033466"/>
                      <a:gd name="connsiteY98" fmla="*/ 836029 h 838042"/>
                      <a:gd name="connsiteX99" fmla="*/ 389597 w 1033466"/>
                      <a:gd name="connsiteY99" fmla="*/ 837934 h 838042"/>
                      <a:gd name="connsiteX100" fmla="*/ 397407 w 1033466"/>
                      <a:gd name="connsiteY100" fmla="*/ 833530 h 838042"/>
                      <a:gd name="connsiteX101" fmla="*/ 402932 w 1033466"/>
                      <a:gd name="connsiteY101" fmla="*/ 784594 h 838042"/>
                      <a:gd name="connsiteX102" fmla="*/ 406742 w 1033466"/>
                      <a:gd name="connsiteY102" fmla="*/ 727444 h 838042"/>
                      <a:gd name="connsiteX103" fmla="*/ 423887 w 1033466"/>
                      <a:gd name="connsiteY103" fmla="*/ 672199 h 838042"/>
                      <a:gd name="connsiteX104" fmla="*/ 429602 w 1033466"/>
                      <a:gd name="connsiteY104" fmla="*/ 658864 h 838042"/>
                      <a:gd name="connsiteX105" fmla="*/ 444084 w 1033466"/>
                      <a:gd name="connsiteY105" fmla="*/ 626947 h 838042"/>
                      <a:gd name="connsiteX106" fmla="*/ 464289 w 1033466"/>
                      <a:gd name="connsiteY106" fmla="*/ 600072 h 838042"/>
                      <a:gd name="connsiteX107" fmla="*/ 523510 w 1033466"/>
                      <a:gd name="connsiteY107" fmla="*/ 565123 h 838042"/>
                      <a:gd name="connsiteX108" fmla="*/ 599348 w 1033466"/>
                      <a:gd name="connsiteY108" fmla="*/ 550915 h 838042"/>
                      <a:gd name="connsiteX109" fmla="*/ 707801 w 1033466"/>
                      <a:gd name="connsiteY109" fmla="*/ 612819 h 838042"/>
                      <a:gd name="connsiteX110" fmla="*/ 780122 w 1033466"/>
                      <a:gd name="connsiteY110" fmla="*/ 656959 h 838042"/>
                      <a:gd name="connsiteX111" fmla="*/ 804887 w 1033466"/>
                      <a:gd name="connsiteY111" fmla="*/ 632194 h 838042"/>
                      <a:gd name="connsiteX112" fmla="*/ 801077 w 1033466"/>
                      <a:gd name="connsiteY112" fmla="*/ 601714 h 838042"/>
                      <a:gd name="connsiteX113" fmla="*/ 762796 w 1033466"/>
                      <a:gd name="connsiteY113" fmla="*/ 562523 h 838042"/>
                      <a:gd name="connsiteX114" fmla="*/ 650582 w 1033466"/>
                      <a:gd name="connsiteY114" fmla="*/ 479794 h 838042"/>
                      <a:gd name="connsiteX115" fmla="*/ 646772 w 1033466"/>
                      <a:gd name="connsiteY115" fmla="*/ 462649 h 838042"/>
                      <a:gd name="connsiteX116" fmla="*/ 658202 w 1033466"/>
                      <a:gd name="connsiteY116" fmla="*/ 426454 h 838042"/>
                      <a:gd name="connsiteX117" fmla="*/ 726782 w 1033466"/>
                      <a:gd name="connsiteY117" fmla="*/ 405499 h 838042"/>
                      <a:gd name="connsiteX118" fmla="*/ 844892 w 1033466"/>
                      <a:gd name="connsiteY118" fmla="*/ 407404 h 838042"/>
                      <a:gd name="connsiteX119" fmla="*/ 873467 w 1033466"/>
                      <a:gd name="connsiteY119" fmla="*/ 409309 h 838042"/>
                      <a:gd name="connsiteX120" fmla="*/ 902042 w 1033466"/>
                      <a:gd name="connsiteY120" fmla="*/ 415024 h 838042"/>
                      <a:gd name="connsiteX121" fmla="*/ 953477 w 1033466"/>
                      <a:gd name="connsiteY121" fmla="*/ 424549 h 838042"/>
                      <a:gd name="connsiteX122" fmla="*/ 1002290 w 1033466"/>
                      <a:gd name="connsiteY122" fmla="*/ 426835 h 838042"/>
                      <a:gd name="connsiteX123" fmla="*/ 1032449 w 1033466"/>
                      <a:gd name="connsiteY123" fmla="*/ 402711 h 838042"/>
                      <a:gd name="connsiteX124" fmla="*/ 1020514 w 1033466"/>
                      <a:gd name="connsiteY124" fmla="*/ 377797 h 838042"/>
                      <a:gd name="connsiteX125" fmla="*/ 964889 w 1033466"/>
                      <a:gd name="connsiteY125" fmla="*/ 358029 h 838042"/>
                      <a:gd name="connsiteX126" fmla="*/ 907856 w 1033466"/>
                      <a:gd name="connsiteY126" fmla="*/ 350516 h 838042"/>
                      <a:gd name="connsiteX127" fmla="*/ 827747 w 1033466"/>
                      <a:gd name="connsiteY127" fmla="*/ 357874 h 838042"/>
                      <a:gd name="connsiteX128" fmla="*/ 822032 w 1033466"/>
                      <a:gd name="connsiteY128" fmla="*/ 359779 h 838042"/>
                      <a:gd name="connsiteX129" fmla="*/ 732497 w 1033466"/>
                      <a:gd name="connsiteY129" fmla="*/ 361684 h 838042"/>
                      <a:gd name="connsiteX130" fmla="*/ 671537 w 1033466"/>
                      <a:gd name="connsiteY130" fmla="*/ 369304 h 838042"/>
                      <a:gd name="connsiteX131" fmla="*/ 648677 w 1033466"/>
                      <a:gd name="connsiteY131" fmla="*/ 373114 h 838042"/>
                      <a:gd name="connsiteX132" fmla="*/ 644867 w 1033466"/>
                      <a:gd name="connsiteY132" fmla="*/ 361684 h 838042"/>
                      <a:gd name="connsiteX133" fmla="*/ 642962 w 1033466"/>
                      <a:gd name="connsiteY133" fmla="*/ 355969 h 838042"/>
                      <a:gd name="connsiteX134" fmla="*/ 644867 w 1033466"/>
                      <a:gd name="connsiteY134" fmla="*/ 338824 h 838042"/>
                      <a:gd name="connsiteX135" fmla="*/ 646772 w 1033466"/>
                      <a:gd name="connsiteY135" fmla="*/ 333109 h 838042"/>
                      <a:gd name="connsiteX136" fmla="*/ 663917 w 1033466"/>
                      <a:gd name="connsiteY136" fmla="*/ 323584 h 838042"/>
                      <a:gd name="connsiteX137" fmla="*/ 675347 w 1033466"/>
                      <a:gd name="connsiteY137" fmla="*/ 315964 h 838042"/>
                      <a:gd name="connsiteX138" fmla="*/ 677252 w 1033466"/>
                      <a:gd name="connsiteY138" fmla="*/ 310249 h 838042"/>
                      <a:gd name="connsiteX139" fmla="*/ 682967 w 1033466"/>
                      <a:gd name="connsiteY139" fmla="*/ 308344 h 838042"/>
                      <a:gd name="connsiteX140" fmla="*/ 688682 w 1033466"/>
                      <a:gd name="connsiteY140" fmla="*/ 304534 h 838042"/>
                      <a:gd name="connsiteX141" fmla="*/ 698207 w 1033466"/>
                      <a:gd name="connsiteY141" fmla="*/ 295009 h 838042"/>
                      <a:gd name="connsiteX142" fmla="*/ 707732 w 1033466"/>
                      <a:gd name="connsiteY142" fmla="*/ 283579 h 838042"/>
                      <a:gd name="connsiteX143" fmla="*/ 719162 w 1033466"/>
                      <a:gd name="connsiteY143" fmla="*/ 275959 h 838042"/>
                      <a:gd name="connsiteX144" fmla="*/ 734402 w 1033466"/>
                      <a:gd name="connsiteY144" fmla="*/ 262624 h 838042"/>
                      <a:gd name="connsiteX145" fmla="*/ 743927 w 1033466"/>
                      <a:gd name="connsiteY145" fmla="*/ 251194 h 838042"/>
                      <a:gd name="connsiteX146" fmla="*/ 755357 w 1033466"/>
                      <a:gd name="connsiteY146" fmla="*/ 241669 h 838042"/>
                      <a:gd name="connsiteX147" fmla="*/ 761072 w 1033466"/>
                      <a:gd name="connsiteY147" fmla="*/ 230239 h 838042"/>
                      <a:gd name="connsiteX148" fmla="*/ 762977 w 1033466"/>
                      <a:gd name="connsiteY148" fmla="*/ 224524 h 838042"/>
                      <a:gd name="connsiteX149" fmla="*/ 768692 w 1033466"/>
                      <a:gd name="connsiteY149" fmla="*/ 213094 h 838042"/>
                      <a:gd name="connsiteX150" fmla="*/ 766787 w 1033466"/>
                      <a:gd name="connsiteY150" fmla="*/ 197854 h 838042"/>
                      <a:gd name="connsiteX151" fmla="*/ 761072 w 1033466"/>
                      <a:gd name="connsiteY151" fmla="*/ 195949 h 838042"/>
                      <a:gd name="connsiteX152" fmla="*/ 740117 w 1033466"/>
                      <a:gd name="connsiteY152" fmla="*/ 197854 h 838042"/>
                      <a:gd name="connsiteX153" fmla="*/ 734402 w 1033466"/>
                      <a:gd name="connsiteY153" fmla="*/ 201664 h 838042"/>
                      <a:gd name="connsiteX154" fmla="*/ 722972 w 1033466"/>
                      <a:gd name="connsiteY154" fmla="*/ 205474 h 838042"/>
                      <a:gd name="connsiteX155" fmla="*/ 719162 w 1033466"/>
                      <a:gd name="connsiteY155" fmla="*/ 211189 h 838042"/>
                      <a:gd name="connsiteX156" fmla="*/ 713447 w 1033466"/>
                      <a:gd name="connsiteY156" fmla="*/ 213094 h 838042"/>
                      <a:gd name="connsiteX157" fmla="*/ 707732 w 1033466"/>
                      <a:gd name="connsiteY157" fmla="*/ 216904 h 838042"/>
                      <a:gd name="connsiteX158" fmla="*/ 702017 w 1033466"/>
                      <a:gd name="connsiteY158" fmla="*/ 222619 h 838042"/>
                      <a:gd name="connsiteX159" fmla="*/ 694397 w 1033466"/>
                      <a:gd name="connsiteY159" fmla="*/ 226429 h 838042"/>
                      <a:gd name="connsiteX160" fmla="*/ 652487 w 1033466"/>
                      <a:gd name="connsiteY160" fmla="*/ 255004 h 838042"/>
                      <a:gd name="connsiteX161" fmla="*/ 639152 w 1033466"/>
                      <a:gd name="connsiteY161" fmla="*/ 266434 h 838042"/>
                      <a:gd name="connsiteX162" fmla="*/ 629627 w 1033466"/>
                      <a:gd name="connsiteY162" fmla="*/ 283579 h 838042"/>
                      <a:gd name="connsiteX163" fmla="*/ 604862 w 1033466"/>
                      <a:gd name="connsiteY163" fmla="*/ 289294 h 838042"/>
                      <a:gd name="connsiteX164" fmla="*/ 591527 w 1033466"/>
                      <a:gd name="connsiteY164" fmla="*/ 293104 h 838042"/>
                      <a:gd name="connsiteX165" fmla="*/ 576287 w 1033466"/>
                      <a:gd name="connsiteY165" fmla="*/ 291199 h 838042"/>
                      <a:gd name="connsiteX166" fmla="*/ 564857 w 1033466"/>
                      <a:gd name="connsiteY166" fmla="*/ 287389 h 838042"/>
                      <a:gd name="connsiteX167" fmla="*/ 553427 w 1033466"/>
                      <a:gd name="connsiteY167" fmla="*/ 283579 h 838042"/>
                      <a:gd name="connsiteX168" fmla="*/ 541997 w 1033466"/>
                      <a:gd name="connsiteY168" fmla="*/ 279769 h 838042"/>
                      <a:gd name="connsiteX169" fmla="*/ 536282 w 1033466"/>
                      <a:gd name="connsiteY169" fmla="*/ 277864 h 838042"/>
                      <a:gd name="connsiteX170" fmla="*/ 530567 w 1033466"/>
                      <a:gd name="connsiteY170" fmla="*/ 274054 h 838042"/>
                      <a:gd name="connsiteX171" fmla="*/ 519137 w 1033466"/>
                      <a:gd name="connsiteY171" fmla="*/ 268339 h 838042"/>
                      <a:gd name="connsiteX172" fmla="*/ 511517 w 1033466"/>
                      <a:gd name="connsiteY172" fmla="*/ 256909 h 838042"/>
                      <a:gd name="connsiteX173" fmla="*/ 507707 w 1033466"/>
                      <a:gd name="connsiteY173" fmla="*/ 235954 h 838042"/>
                      <a:gd name="connsiteX174" fmla="*/ 509612 w 1033466"/>
                      <a:gd name="connsiteY174" fmla="*/ 171184 h 838042"/>
                      <a:gd name="connsiteX175" fmla="*/ 508314 w 1033466"/>
                      <a:gd name="connsiteY175" fmla="*/ 73485 h 838042"/>
                      <a:gd name="connsiteX176" fmla="*/ 454116 w 1033466"/>
                      <a:gd name="connsiteY176" fmla="*/ 11248 h 838042"/>
                      <a:gd name="connsiteX177" fmla="*/ 435401 w 1033466"/>
                      <a:gd name="connsiteY177" fmla="*/ 68523 h 838042"/>
                      <a:gd name="connsiteX178" fmla="*/ 427697 w 1033466"/>
                      <a:gd name="connsiteY178" fmla="*/ 137103 h 838042"/>
                      <a:gd name="connsiteX179" fmla="*/ 420077 w 1033466"/>
                      <a:gd name="connsiteY179" fmla="*/ 169279 h 838042"/>
                      <a:gd name="connsiteX180" fmla="*/ 416267 w 1033466"/>
                      <a:gd name="connsiteY180" fmla="*/ 186424 h 838042"/>
                      <a:gd name="connsiteX181" fmla="*/ 420077 w 1033466"/>
                      <a:gd name="connsiteY181" fmla="*/ 207379 h 838042"/>
                      <a:gd name="connsiteX182" fmla="*/ 423887 w 1033466"/>
                      <a:gd name="connsiteY182" fmla="*/ 213094 h 838042"/>
                      <a:gd name="connsiteX183" fmla="*/ 427697 w 1033466"/>
                      <a:gd name="connsiteY183" fmla="*/ 224524 h 838042"/>
                      <a:gd name="connsiteX184" fmla="*/ 425792 w 1033466"/>
                      <a:gd name="connsiteY184" fmla="*/ 251194 h 838042"/>
                      <a:gd name="connsiteX185" fmla="*/ 420077 w 1033466"/>
                      <a:gd name="connsiteY185" fmla="*/ 253099 h 838042"/>
                      <a:gd name="connsiteX186" fmla="*/ 414362 w 1033466"/>
                      <a:gd name="connsiteY186" fmla="*/ 256909 h 838042"/>
                      <a:gd name="connsiteX187" fmla="*/ 423887 w 1033466"/>
                      <a:gd name="connsiteY18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44892 w 1033465"/>
                      <a:gd name="connsiteY118" fmla="*/ 407404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822032 w 1033465"/>
                      <a:gd name="connsiteY128" fmla="*/ 359779 h 838042"/>
                      <a:gd name="connsiteX129" fmla="*/ 732497 w 1033465"/>
                      <a:gd name="connsiteY129" fmla="*/ 361684 h 838042"/>
                      <a:gd name="connsiteX130" fmla="*/ 671537 w 1033465"/>
                      <a:gd name="connsiteY130" fmla="*/ 369304 h 838042"/>
                      <a:gd name="connsiteX131" fmla="*/ 648677 w 1033465"/>
                      <a:gd name="connsiteY131" fmla="*/ 373114 h 838042"/>
                      <a:gd name="connsiteX132" fmla="*/ 644867 w 1033465"/>
                      <a:gd name="connsiteY132" fmla="*/ 361684 h 838042"/>
                      <a:gd name="connsiteX133" fmla="*/ 642962 w 1033465"/>
                      <a:gd name="connsiteY133" fmla="*/ 355969 h 838042"/>
                      <a:gd name="connsiteX134" fmla="*/ 644867 w 1033465"/>
                      <a:gd name="connsiteY134" fmla="*/ 338824 h 838042"/>
                      <a:gd name="connsiteX135" fmla="*/ 646772 w 1033465"/>
                      <a:gd name="connsiteY135" fmla="*/ 333109 h 838042"/>
                      <a:gd name="connsiteX136" fmla="*/ 663917 w 1033465"/>
                      <a:gd name="connsiteY136" fmla="*/ 323584 h 838042"/>
                      <a:gd name="connsiteX137" fmla="*/ 675347 w 1033465"/>
                      <a:gd name="connsiteY137" fmla="*/ 315964 h 838042"/>
                      <a:gd name="connsiteX138" fmla="*/ 677252 w 1033465"/>
                      <a:gd name="connsiteY138" fmla="*/ 310249 h 838042"/>
                      <a:gd name="connsiteX139" fmla="*/ 682967 w 1033465"/>
                      <a:gd name="connsiteY139" fmla="*/ 308344 h 838042"/>
                      <a:gd name="connsiteX140" fmla="*/ 688682 w 1033465"/>
                      <a:gd name="connsiteY140" fmla="*/ 304534 h 838042"/>
                      <a:gd name="connsiteX141" fmla="*/ 698207 w 1033465"/>
                      <a:gd name="connsiteY141" fmla="*/ 295009 h 838042"/>
                      <a:gd name="connsiteX142" fmla="*/ 707732 w 1033465"/>
                      <a:gd name="connsiteY142" fmla="*/ 283579 h 838042"/>
                      <a:gd name="connsiteX143" fmla="*/ 719162 w 1033465"/>
                      <a:gd name="connsiteY143" fmla="*/ 275959 h 838042"/>
                      <a:gd name="connsiteX144" fmla="*/ 734402 w 1033465"/>
                      <a:gd name="connsiteY144" fmla="*/ 262624 h 838042"/>
                      <a:gd name="connsiteX145" fmla="*/ 743927 w 1033465"/>
                      <a:gd name="connsiteY145" fmla="*/ 251194 h 838042"/>
                      <a:gd name="connsiteX146" fmla="*/ 755357 w 1033465"/>
                      <a:gd name="connsiteY146" fmla="*/ 241669 h 838042"/>
                      <a:gd name="connsiteX147" fmla="*/ 761072 w 1033465"/>
                      <a:gd name="connsiteY147" fmla="*/ 230239 h 838042"/>
                      <a:gd name="connsiteX148" fmla="*/ 762977 w 1033465"/>
                      <a:gd name="connsiteY148" fmla="*/ 224524 h 838042"/>
                      <a:gd name="connsiteX149" fmla="*/ 768692 w 1033465"/>
                      <a:gd name="connsiteY149" fmla="*/ 213094 h 838042"/>
                      <a:gd name="connsiteX150" fmla="*/ 766787 w 1033465"/>
                      <a:gd name="connsiteY150" fmla="*/ 197854 h 838042"/>
                      <a:gd name="connsiteX151" fmla="*/ 761072 w 1033465"/>
                      <a:gd name="connsiteY151" fmla="*/ 195949 h 838042"/>
                      <a:gd name="connsiteX152" fmla="*/ 740117 w 1033465"/>
                      <a:gd name="connsiteY152" fmla="*/ 197854 h 838042"/>
                      <a:gd name="connsiteX153" fmla="*/ 734402 w 1033465"/>
                      <a:gd name="connsiteY153" fmla="*/ 201664 h 838042"/>
                      <a:gd name="connsiteX154" fmla="*/ 722972 w 1033465"/>
                      <a:gd name="connsiteY154" fmla="*/ 205474 h 838042"/>
                      <a:gd name="connsiteX155" fmla="*/ 719162 w 1033465"/>
                      <a:gd name="connsiteY155" fmla="*/ 211189 h 838042"/>
                      <a:gd name="connsiteX156" fmla="*/ 713447 w 1033465"/>
                      <a:gd name="connsiteY156" fmla="*/ 213094 h 838042"/>
                      <a:gd name="connsiteX157" fmla="*/ 707732 w 1033465"/>
                      <a:gd name="connsiteY157" fmla="*/ 216904 h 838042"/>
                      <a:gd name="connsiteX158" fmla="*/ 702017 w 1033465"/>
                      <a:gd name="connsiteY158" fmla="*/ 222619 h 838042"/>
                      <a:gd name="connsiteX159" fmla="*/ 694397 w 1033465"/>
                      <a:gd name="connsiteY159" fmla="*/ 226429 h 838042"/>
                      <a:gd name="connsiteX160" fmla="*/ 652487 w 1033465"/>
                      <a:gd name="connsiteY160" fmla="*/ 255004 h 838042"/>
                      <a:gd name="connsiteX161" fmla="*/ 639152 w 1033465"/>
                      <a:gd name="connsiteY161" fmla="*/ 266434 h 838042"/>
                      <a:gd name="connsiteX162" fmla="*/ 629627 w 1033465"/>
                      <a:gd name="connsiteY162" fmla="*/ 283579 h 838042"/>
                      <a:gd name="connsiteX163" fmla="*/ 604862 w 1033465"/>
                      <a:gd name="connsiteY163" fmla="*/ 289294 h 838042"/>
                      <a:gd name="connsiteX164" fmla="*/ 591527 w 1033465"/>
                      <a:gd name="connsiteY164" fmla="*/ 293104 h 838042"/>
                      <a:gd name="connsiteX165" fmla="*/ 576287 w 1033465"/>
                      <a:gd name="connsiteY165" fmla="*/ 291199 h 838042"/>
                      <a:gd name="connsiteX166" fmla="*/ 564857 w 1033465"/>
                      <a:gd name="connsiteY166" fmla="*/ 287389 h 838042"/>
                      <a:gd name="connsiteX167" fmla="*/ 553427 w 1033465"/>
                      <a:gd name="connsiteY167" fmla="*/ 283579 h 838042"/>
                      <a:gd name="connsiteX168" fmla="*/ 541997 w 1033465"/>
                      <a:gd name="connsiteY168" fmla="*/ 279769 h 838042"/>
                      <a:gd name="connsiteX169" fmla="*/ 536282 w 1033465"/>
                      <a:gd name="connsiteY169" fmla="*/ 277864 h 838042"/>
                      <a:gd name="connsiteX170" fmla="*/ 530567 w 1033465"/>
                      <a:gd name="connsiteY170" fmla="*/ 274054 h 838042"/>
                      <a:gd name="connsiteX171" fmla="*/ 519137 w 1033465"/>
                      <a:gd name="connsiteY171" fmla="*/ 268339 h 838042"/>
                      <a:gd name="connsiteX172" fmla="*/ 511517 w 1033465"/>
                      <a:gd name="connsiteY172" fmla="*/ 256909 h 838042"/>
                      <a:gd name="connsiteX173" fmla="*/ 507707 w 1033465"/>
                      <a:gd name="connsiteY173" fmla="*/ 235954 h 838042"/>
                      <a:gd name="connsiteX174" fmla="*/ 509612 w 1033465"/>
                      <a:gd name="connsiteY174" fmla="*/ 171184 h 838042"/>
                      <a:gd name="connsiteX175" fmla="*/ 508314 w 1033465"/>
                      <a:gd name="connsiteY175" fmla="*/ 73485 h 838042"/>
                      <a:gd name="connsiteX176" fmla="*/ 454116 w 1033465"/>
                      <a:gd name="connsiteY176" fmla="*/ 11248 h 838042"/>
                      <a:gd name="connsiteX177" fmla="*/ 435401 w 1033465"/>
                      <a:gd name="connsiteY177" fmla="*/ 68523 h 838042"/>
                      <a:gd name="connsiteX178" fmla="*/ 427697 w 1033465"/>
                      <a:gd name="connsiteY178" fmla="*/ 137103 h 838042"/>
                      <a:gd name="connsiteX179" fmla="*/ 420077 w 1033465"/>
                      <a:gd name="connsiteY179" fmla="*/ 169279 h 838042"/>
                      <a:gd name="connsiteX180" fmla="*/ 416267 w 1033465"/>
                      <a:gd name="connsiteY180" fmla="*/ 186424 h 838042"/>
                      <a:gd name="connsiteX181" fmla="*/ 420077 w 1033465"/>
                      <a:gd name="connsiteY181" fmla="*/ 207379 h 838042"/>
                      <a:gd name="connsiteX182" fmla="*/ 423887 w 1033465"/>
                      <a:gd name="connsiteY182" fmla="*/ 213094 h 838042"/>
                      <a:gd name="connsiteX183" fmla="*/ 427697 w 1033465"/>
                      <a:gd name="connsiteY183" fmla="*/ 224524 h 838042"/>
                      <a:gd name="connsiteX184" fmla="*/ 425792 w 1033465"/>
                      <a:gd name="connsiteY184" fmla="*/ 251194 h 838042"/>
                      <a:gd name="connsiteX185" fmla="*/ 420077 w 1033465"/>
                      <a:gd name="connsiteY185" fmla="*/ 253099 h 838042"/>
                      <a:gd name="connsiteX186" fmla="*/ 414362 w 1033465"/>
                      <a:gd name="connsiteY186" fmla="*/ 256909 h 838042"/>
                      <a:gd name="connsiteX187" fmla="*/ 423887 w 1033465"/>
                      <a:gd name="connsiteY18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44892 w 1033465"/>
                      <a:gd name="connsiteY118" fmla="*/ 407404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2962 w 1033465"/>
                      <a:gd name="connsiteY132" fmla="*/ 355969 h 838042"/>
                      <a:gd name="connsiteX133" fmla="*/ 644867 w 1033465"/>
                      <a:gd name="connsiteY133" fmla="*/ 338824 h 838042"/>
                      <a:gd name="connsiteX134" fmla="*/ 646772 w 1033465"/>
                      <a:gd name="connsiteY134" fmla="*/ 333109 h 838042"/>
                      <a:gd name="connsiteX135" fmla="*/ 663917 w 1033465"/>
                      <a:gd name="connsiteY135" fmla="*/ 323584 h 838042"/>
                      <a:gd name="connsiteX136" fmla="*/ 675347 w 1033465"/>
                      <a:gd name="connsiteY136" fmla="*/ 315964 h 838042"/>
                      <a:gd name="connsiteX137" fmla="*/ 677252 w 1033465"/>
                      <a:gd name="connsiteY137" fmla="*/ 310249 h 838042"/>
                      <a:gd name="connsiteX138" fmla="*/ 682967 w 1033465"/>
                      <a:gd name="connsiteY138" fmla="*/ 308344 h 838042"/>
                      <a:gd name="connsiteX139" fmla="*/ 688682 w 1033465"/>
                      <a:gd name="connsiteY139" fmla="*/ 304534 h 838042"/>
                      <a:gd name="connsiteX140" fmla="*/ 698207 w 1033465"/>
                      <a:gd name="connsiteY140" fmla="*/ 295009 h 838042"/>
                      <a:gd name="connsiteX141" fmla="*/ 707732 w 1033465"/>
                      <a:gd name="connsiteY141" fmla="*/ 283579 h 838042"/>
                      <a:gd name="connsiteX142" fmla="*/ 719162 w 1033465"/>
                      <a:gd name="connsiteY142" fmla="*/ 275959 h 838042"/>
                      <a:gd name="connsiteX143" fmla="*/ 734402 w 1033465"/>
                      <a:gd name="connsiteY143" fmla="*/ 262624 h 838042"/>
                      <a:gd name="connsiteX144" fmla="*/ 743927 w 1033465"/>
                      <a:gd name="connsiteY144" fmla="*/ 251194 h 838042"/>
                      <a:gd name="connsiteX145" fmla="*/ 755357 w 1033465"/>
                      <a:gd name="connsiteY145" fmla="*/ 241669 h 838042"/>
                      <a:gd name="connsiteX146" fmla="*/ 761072 w 1033465"/>
                      <a:gd name="connsiteY146" fmla="*/ 230239 h 838042"/>
                      <a:gd name="connsiteX147" fmla="*/ 762977 w 1033465"/>
                      <a:gd name="connsiteY147" fmla="*/ 224524 h 838042"/>
                      <a:gd name="connsiteX148" fmla="*/ 768692 w 1033465"/>
                      <a:gd name="connsiteY148" fmla="*/ 213094 h 838042"/>
                      <a:gd name="connsiteX149" fmla="*/ 766787 w 1033465"/>
                      <a:gd name="connsiteY149" fmla="*/ 197854 h 838042"/>
                      <a:gd name="connsiteX150" fmla="*/ 761072 w 1033465"/>
                      <a:gd name="connsiteY150" fmla="*/ 195949 h 838042"/>
                      <a:gd name="connsiteX151" fmla="*/ 740117 w 1033465"/>
                      <a:gd name="connsiteY151" fmla="*/ 197854 h 838042"/>
                      <a:gd name="connsiteX152" fmla="*/ 734402 w 1033465"/>
                      <a:gd name="connsiteY152" fmla="*/ 201664 h 838042"/>
                      <a:gd name="connsiteX153" fmla="*/ 722972 w 1033465"/>
                      <a:gd name="connsiteY153" fmla="*/ 205474 h 838042"/>
                      <a:gd name="connsiteX154" fmla="*/ 719162 w 1033465"/>
                      <a:gd name="connsiteY154" fmla="*/ 211189 h 838042"/>
                      <a:gd name="connsiteX155" fmla="*/ 713447 w 1033465"/>
                      <a:gd name="connsiteY155" fmla="*/ 213094 h 838042"/>
                      <a:gd name="connsiteX156" fmla="*/ 707732 w 1033465"/>
                      <a:gd name="connsiteY156" fmla="*/ 216904 h 838042"/>
                      <a:gd name="connsiteX157" fmla="*/ 702017 w 1033465"/>
                      <a:gd name="connsiteY157" fmla="*/ 222619 h 838042"/>
                      <a:gd name="connsiteX158" fmla="*/ 694397 w 1033465"/>
                      <a:gd name="connsiteY158" fmla="*/ 226429 h 838042"/>
                      <a:gd name="connsiteX159" fmla="*/ 652487 w 1033465"/>
                      <a:gd name="connsiteY159" fmla="*/ 255004 h 838042"/>
                      <a:gd name="connsiteX160" fmla="*/ 639152 w 1033465"/>
                      <a:gd name="connsiteY160" fmla="*/ 266434 h 838042"/>
                      <a:gd name="connsiteX161" fmla="*/ 629627 w 1033465"/>
                      <a:gd name="connsiteY161" fmla="*/ 283579 h 838042"/>
                      <a:gd name="connsiteX162" fmla="*/ 604862 w 1033465"/>
                      <a:gd name="connsiteY162" fmla="*/ 289294 h 838042"/>
                      <a:gd name="connsiteX163" fmla="*/ 591527 w 1033465"/>
                      <a:gd name="connsiteY163" fmla="*/ 293104 h 838042"/>
                      <a:gd name="connsiteX164" fmla="*/ 576287 w 1033465"/>
                      <a:gd name="connsiteY164" fmla="*/ 291199 h 838042"/>
                      <a:gd name="connsiteX165" fmla="*/ 564857 w 1033465"/>
                      <a:gd name="connsiteY165" fmla="*/ 287389 h 838042"/>
                      <a:gd name="connsiteX166" fmla="*/ 553427 w 1033465"/>
                      <a:gd name="connsiteY166" fmla="*/ 283579 h 838042"/>
                      <a:gd name="connsiteX167" fmla="*/ 541997 w 1033465"/>
                      <a:gd name="connsiteY167" fmla="*/ 279769 h 838042"/>
                      <a:gd name="connsiteX168" fmla="*/ 536282 w 1033465"/>
                      <a:gd name="connsiteY168" fmla="*/ 277864 h 838042"/>
                      <a:gd name="connsiteX169" fmla="*/ 530567 w 1033465"/>
                      <a:gd name="connsiteY169" fmla="*/ 274054 h 838042"/>
                      <a:gd name="connsiteX170" fmla="*/ 519137 w 1033465"/>
                      <a:gd name="connsiteY170" fmla="*/ 268339 h 838042"/>
                      <a:gd name="connsiteX171" fmla="*/ 511517 w 1033465"/>
                      <a:gd name="connsiteY171" fmla="*/ 256909 h 838042"/>
                      <a:gd name="connsiteX172" fmla="*/ 507707 w 1033465"/>
                      <a:gd name="connsiteY172" fmla="*/ 235954 h 838042"/>
                      <a:gd name="connsiteX173" fmla="*/ 509612 w 1033465"/>
                      <a:gd name="connsiteY173" fmla="*/ 171184 h 838042"/>
                      <a:gd name="connsiteX174" fmla="*/ 508314 w 1033465"/>
                      <a:gd name="connsiteY174" fmla="*/ 73485 h 838042"/>
                      <a:gd name="connsiteX175" fmla="*/ 454116 w 1033465"/>
                      <a:gd name="connsiteY175" fmla="*/ 11248 h 838042"/>
                      <a:gd name="connsiteX176" fmla="*/ 435401 w 1033465"/>
                      <a:gd name="connsiteY176" fmla="*/ 68523 h 838042"/>
                      <a:gd name="connsiteX177" fmla="*/ 427697 w 1033465"/>
                      <a:gd name="connsiteY177" fmla="*/ 137103 h 838042"/>
                      <a:gd name="connsiteX178" fmla="*/ 420077 w 1033465"/>
                      <a:gd name="connsiteY178" fmla="*/ 169279 h 838042"/>
                      <a:gd name="connsiteX179" fmla="*/ 416267 w 1033465"/>
                      <a:gd name="connsiteY179" fmla="*/ 186424 h 838042"/>
                      <a:gd name="connsiteX180" fmla="*/ 420077 w 1033465"/>
                      <a:gd name="connsiteY180" fmla="*/ 207379 h 838042"/>
                      <a:gd name="connsiteX181" fmla="*/ 423887 w 1033465"/>
                      <a:gd name="connsiteY181" fmla="*/ 213094 h 838042"/>
                      <a:gd name="connsiteX182" fmla="*/ 427697 w 1033465"/>
                      <a:gd name="connsiteY182" fmla="*/ 224524 h 838042"/>
                      <a:gd name="connsiteX183" fmla="*/ 425792 w 1033465"/>
                      <a:gd name="connsiteY183" fmla="*/ 251194 h 838042"/>
                      <a:gd name="connsiteX184" fmla="*/ 420077 w 1033465"/>
                      <a:gd name="connsiteY184" fmla="*/ 253099 h 838042"/>
                      <a:gd name="connsiteX185" fmla="*/ 414362 w 1033465"/>
                      <a:gd name="connsiteY185" fmla="*/ 256909 h 838042"/>
                      <a:gd name="connsiteX186" fmla="*/ 423887 w 1033465"/>
                      <a:gd name="connsiteY18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44892 w 1033465"/>
                      <a:gd name="connsiteY118" fmla="*/ 407404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4867 w 1033465"/>
                      <a:gd name="connsiteY132" fmla="*/ 338824 h 838042"/>
                      <a:gd name="connsiteX133" fmla="*/ 646772 w 1033465"/>
                      <a:gd name="connsiteY133" fmla="*/ 333109 h 838042"/>
                      <a:gd name="connsiteX134" fmla="*/ 663917 w 1033465"/>
                      <a:gd name="connsiteY134" fmla="*/ 323584 h 838042"/>
                      <a:gd name="connsiteX135" fmla="*/ 675347 w 1033465"/>
                      <a:gd name="connsiteY135" fmla="*/ 315964 h 838042"/>
                      <a:gd name="connsiteX136" fmla="*/ 677252 w 1033465"/>
                      <a:gd name="connsiteY136" fmla="*/ 310249 h 838042"/>
                      <a:gd name="connsiteX137" fmla="*/ 682967 w 1033465"/>
                      <a:gd name="connsiteY137" fmla="*/ 308344 h 838042"/>
                      <a:gd name="connsiteX138" fmla="*/ 688682 w 1033465"/>
                      <a:gd name="connsiteY138" fmla="*/ 304534 h 838042"/>
                      <a:gd name="connsiteX139" fmla="*/ 698207 w 1033465"/>
                      <a:gd name="connsiteY139" fmla="*/ 295009 h 838042"/>
                      <a:gd name="connsiteX140" fmla="*/ 707732 w 1033465"/>
                      <a:gd name="connsiteY140" fmla="*/ 283579 h 838042"/>
                      <a:gd name="connsiteX141" fmla="*/ 719162 w 1033465"/>
                      <a:gd name="connsiteY141" fmla="*/ 275959 h 838042"/>
                      <a:gd name="connsiteX142" fmla="*/ 734402 w 1033465"/>
                      <a:gd name="connsiteY142" fmla="*/ 262624 h 838042"/>
                      <a:gd name="connsiteX143" fmla="*/ 743927 w 1033465"/>
                      <a:gd name="connsiteY143" fmla="*/ 251194 h 838042"/>
                      <a:gd name="connsiteX144" fmla="*/ 755357 w 1033465"/>
                      <a:gd name="connsiteY144" fmla="*/ 241669 h 838042"/>
                      <a:gd name="connsiteX145" fmla="*/ 761072 w 1033465"/>
                      <a:gd name="connsiteY145" fmla="*/ 230239 h 838042"/>
                      <a:gd name="connsiteX146" fmla="*/ 762977 w 1033465"/>
                      <a:gd name="connsiteY146" fmla="*/ 224524 h 838042"/>
                      <a:gd name="connsiteX147" fmla="*/ 768692 w 1033465"/>
                      <a:gd name="connsiteY147" fmla="*/ 213094 h 838042"/>
                      <a:gd name="connsiteX148" fmla="*/ 766787 w 1033465"/>
                      <a:gd name="connsiteY148" fmla="*/ 197854 h 838042"/>
                      <a:gd name="connsiteX149" fmla="*/ 761072 w 1033465"/>
                      <a:gd name="connsiteY149" fmla="*/ 195949 h 838042"/>
                      <a:gd name="connsiteX150" fmla="*/ 740117 w 1033465"/>
                      <a:gd name="connsiteY150" fmla="*/ 197854 h 838042"/>
                      <a:gd name="connsiteX151" fmla="*/ 734402 w 1033465"/>
                      <a:gd name="connsiteY151" fmla="*/ 201664 h 838042"/>
                      <a:gd name="connsiteX152" fmla="*/ 722972 w 1033465"/>
                      <a:gd name="connsiteY152" fmla="*/ 205474 h 838042"/>
                      <a:gd name="connsiteX153" fmla="*/ 719162 w 1033465"/>
                      <a:gd name="connsiteY153" fmla="*/ 211189 h 838042"/>
                      <a:gd name="connsiteX154" fmla="*/ 713447 w 1033465"/>
                      <a:gd name="connsiteY154" fmla="*/ 213094 h 838042"/>
                      <a:gd name="connsiteX155" fmla="*/ 707732 w 1033465"/>
                      <a:gd name="connsiteY155" fmla="*/ 216904 h 838042"/>
                      <a:gd name="connsiteX156" fmla="*/ 702017 w 1033465"/>
                      <a:gd name="connsiteY156" fmla="*/ 222619 h 838042"/>
                      <a:gd name="connsiteX157" fmla="*/ 694397 w 1033465"/>
                      <a:gd name="connsiteY157" fmla="*/ 226429 h 838042"/>
                      <a:gd name="connsiteX158" fmla="*/ 652487 w 1033465"/>
                      <a:gd name="connsiteY158" fmla="*/ 255004 h 838042"/>
                      <a:gd name="connsiteX159" fmla="*/ 639152 w 1033465"/>
                      <a:gd name="connsiteY159" fmla="*/ 266434 h 838042"/>
                      <a:gd name="connsiteX160" fmla="*/ 629627 w 1033465"/>
                      <a:gd name="connsiteY160" fmla="*/ 283579 h 838042"/>
                      <a:gd name="connsiteX161" fmla="*/ 604862 w 1033465"/>
                      <a:gd name="connsiteY161" fmla="*/ 289294 h 838042"/>
                      <a:gd name="connsiteX162" fmla="*/ 591527 w 1033465"/>
                      <a:gd name="connsiteY162" fmla="*/ 293104 h 838042"/>
                      <a:gd name="connsiteX163" fmla="*/ 576287 w 1033465"/>
                      <a:gd name="connsiteY163" fmla="*/ 291199 h 838042"/>
                      <a:gd name="connsiteX164" fmla="*/ 564857 w 1033465"/>
                      <a:gd name="connsiteY164" fmla="*/ 287389 h 838042"/>
                      <a:gd name="connsiteX165" fmla="*/ 553427 w 1033465"/>
                      <a:gd name="connsiteY165" fmla="*/ 283579 h 838042"/>
                      <a:gd name="connsiteX166" fmla="*/ 541997 w 1033465"/>
                      <a:gd name="connsiteY166" fmla="*/ 279769 h 838042"/>
                      <a:gd name="connsiteX167" fmla="*/ 536282 w 1033465"/>
                      <a:gd name="connsiteY167" fmla="*/ 277864 h 838042"/>
                      <a:gd name="connsiteX168" fmla="*/ 530567 w 1033465"/>
                      <a:gd name="connsiteY168" fmla="*/ 274054 h 838042"/>
                      <a:gd name="connsiteX169" fmla="*/ 519137 w 1033465"/>
                      <a:gd name="connsiteY169" fmla="*/ 268339 h 838042"/>
                      <a:gd name="connsiteX170" fmla="*/ 511517 w 1033465"/>
                      <a:gd name="connsiteY170" fmla="*/ 256909 h 838042"/>
                      <a:gd name="connsiteX171" fmla="*/ 507707 w 1033465"/>
                      <a:gd name="connsiteY171" fmla="*/ 235954 h 838042"/>
                      <a:gd name="connsiteX172" fmla="*/ 509612 w 1033465"/>
                      <a:gd name="connsiteY172" fmla="*/ 171184 h 838042"/>
                      <a:gd name="connsiteX173" fmla="*/ 508314 w 1033465"/>
                      <a:gd name="connsiteY173" fmla="*/ 73485 h 838042"/>
                      <a:gd name="connsiteX174" fmla="*/ 454116 w 1033465"/>
                      <a:gd name="connsiteY174" fmla="*/ 11248 h 838042"/>
                      <a:gd name="connsiteX175" fmla="*/ 435401 w 1033465"/>
                      <a:gd name="connsiteY175" fmla="*/ 68523 h 838042"/>
                      <a:gd name="connsiteX176" fmla="*/ 427697 w 1033465"/>
                      <a:gd name="connsiteY176" fmla="*/ 137103 h 838042"/>
                      <a:gd name="connsiteX177" fmla="*/ 420077 w 1033465"/>
                      <a:gd name="connsiteY177" fmla="*/ 169279 h 838042"/>
                      <a:gd name="connsiteX178" fmla="*/ 416267 w 1033465"/>
                      <a:gd name="connsiteY178" fmla="*/ 186424 h 838042"/>
                      <a:gd name="connsiteX179" fmla="*/ 420077 w 1033465"/>
                      <a:gd name="connsiteY179" fmla="*/ 207379 h 838042"/>
                      <a:gd name="connsiteX180" fmla="*/ 423887 w 1033465"/>
                      <a:gd name="connsiteY180" fmla="*/ 213094 h 838042"/>
                      <a:gd name="connsiteX181" fmla="*/ 427697 w 1033465"/>
                      <a:gd name="connsiteY181" fmla="*/ 224524 h 838042"/>
                      <a:gd name="connsiteX182" fmla="*/ 425792 w 1033465"/>
                      <a:gd name="connsiteY182" fmla="*/ 251194 h 838042"/>
                      <a:gd name="connsiteX183" fmla="*/ 420077 w 1033465"/>
                      <a:gd name="connsiteY183" fmla="*/ 253099 h 838042"/>
                      <a:gd name="connsiteX184" fmla="*/ 414362 w 1033465"/>
                      <a:gd name="connsiteY184" fmla="*/ 256909 h 838042"/>
                      <a:gd name="connsiteX185" fmla="*/ 423887 w 1033465"/>
                      <a:gd name="connsiteY18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4867 w 1033465"/>
                      <a:gd name="connsiteY132" fmla="*/ 338824 h 838042"/>
                      <a:gd name="connsiteX133" fmla="*/ 646772 w 1033465"/>
                      <a:gd name="connsiteY133" fmla="*/ 333109 h 838042"/>
                      <a:gd name="connsiteX134" fmla="*/ 663917 w 1033465"/>
                      <a:gd name="connsiteY134" fmla="*/ 323584 h 838042"/>
                      <a:gd name="connsiteX135" fmla="*/ 675347 w 1033465"/>
                      <a:gd name="connsiteY135" fmla="*/ 315964 h 838042"/>
                      <a:gd name="connsiteX136" fmla="*/ 677252 w 1033465"/>
                      <a:gd name="connsiteY136" fmla="*/ 310249 h 838042"/>
                      <a:gd name="connsiteX137" fmla="*/ 682967 w 1033465"/>
                      <a:gd name="connsiteY137" fmla="*/ 308344 h 838042"/>
                      <a:gd name="connsiteX138" fmla="*/ 688682 w 1033465"/>
                      <a:gd name="connsiteY138" fmla="*/ 304534 h 838042"/>
                      <a:gd name="connsiteX139" fmla="*/ 698207 w 1033465"/>
                      <a:gd name="connsiteY139" fmla="*/ 295009 h 838042"/>
                      <a:gd name="connsiteX140" fmla="*/ 707732 w 1033465"/>
                      <a:gd name="connsiteY140" fmla="*/ 283579 h 838042"/>
                      <a:gd name="connsiteX141" fmla="*/ 719162 w 1033465"/>
                      <a:gd name="connsiteY141" fmla="*/ 275959 h 838042"/>
                      <a:gd name="connsiteX142" fmla="*/ 734402 w 1033465"/>
                      <a:gd name="connsiteY142" fmla="*/ 262624 h 838042"/>
                      <a:gd name="connsiteX143" fmla="*/ 743927 w 1033465"/>
                      <a:gd name="connsiteY143" fmla="*/ 251194 h 838042"/>
                      <a:gd name="connsiteX144" fmla="*/ 755357 w 1033465"/>
                      <a:gd name="connsiteY144" fmla="*/ 241669 h 838042"/>
                      <a:gd name="connsiteX145" fmla="*/ 761072 w 1033465"/>
                      <a:gd name="connsiteY145" fmla="*/ 230239 h 838042"/>
                      <a:gd name="connsiteX146" fmla="*/ 762977 w 1033465"/>
                      <a:gd name="connsiteY146" fmla="*/ 224524 h 838042"/>
                      <a:gd name="connsiteX147" fmla="*/ 768692 w 1033465"/>
                      <a:gd name="connsiteY147" fmla="*/ 213094 h 838042"/>
                      <a:gd name="connsiteX148" fmla="*/ 766787 w 1033465"/>
                      <a:gd name="connsiteY148" fmla="*/ 197854 h 838042"/>
                      <a:gd name="connsiteX149" fmla="*/ 761072 w 1033465"/>
                      <a:gd name="connsiteY149" fmla="*/ 195949 h 838042"/>
                      <a:gd name="connsiteX150" fmla="*/ 740117 w 1033465"/>
                      <a:gd name="connsiteY150" fmla="*/ 197854 h 838042"/>
                      <a:gd name="connsiteX151" fmla="*/ 734402 w 1033465"/>
                      <a:gd name="connsiteY151" fmla="*/ 201664 h 838042"/>
                      <a:gd name="connsiteX152" fmla="*/ 722972 w 1033465"/>
                      <a:gd name="connsiteY152" fmla="*/ 205474 h 838042"/>
                      <a:gd name="connsiteX153" fmla="*/ 719162 w 1033465"/>
                      <a:gd name="connsiteY153" fmla="*/ 211189 h 838042"/>
                      <a:gd name="connsiteX154" fmla="*/ 713447 w 1033465"/>
                      <a:gd name="connsiteY154" fmla="*/ 213094 h 838042"/>
                      <a:gd name="connsiteX155" fmla="*/ 707732 w 1033465"/>
                      <a:gd name="connsiteY155" fmla="*/ 216904 h 838042"/>
                      <a:gd name="connsiteX156" fmla="*/ 702017 w 1033465"/>
                      <a:gd name="connsiteY156" fmla="*/ 222619 h 838042"/>
                      <a:gd name="connsiteX157" fmla="*/ 694397 w 1033465"/>
                      <a:gd name="connsiteY157" fmla="*/ 226429 h 838042"/>
                      <a:gd name="connsiteX158" fmla="*/ 652487 w 1033465"/>
                      <a:gd name="connsiteY158" fmla="*/ 255004 h 838042"/>
                      <a:gd name="connsiteX159" fmla="*/ 639152 w 1033465"/>
                      <a:gd name="connsiteY159" fmla="*/ 266434 h 838042"/>
                      <a:gd name="connsiteX160" fmla="*/ 629627 w 1033465"/>
                      <a:gd name="connsiteY160" fmla="*/ 283579 h 838042"/>
                      <a:gd name="connsiteX161" fmla="*/ 604862 w 1033465"/>
                      <a:gd name="connsiteY161" fmla="*/ 289294 h 838042"/>
                      <a:gd name="connsiteX162" fmla="*/ 591527 w 1033465"/>
                      <a:gd name="connsiteY162" fmla="*/ 293104 h 838042"/>
                      <a:gd name="connsiteX163" fmla="*/ 576287 w 1033465"/>
                      <a:gd name="connsiteY163" fmla="*/ 291199 h 838042"/>
                      <a:gd name="connsiteX164" fmla="*/ 564857 w 1033465"/>
                      <a:gd name="connsiteY164" fmla="*/ 287389 h 838042"/>
                      <a:gd name="connsiteX165" fmla="*/ 553427 w 1033465"/>
                      <a:gd name="connsiteY165" fmla="*/ 283579 h 838042"/>
                      <a:gd name="connsiteX166" fmla="*/ 541997 w 1033465"/>
                      <a:gd name="connsiteY166" fmla="*/ 279769 h 838042"/>
                      <a:gd name="connsiteX167" fmla="*/ 536282 w 1033465"/>
                      <a:gd name="connsiteY167" fmla="*/ 277864 h 838042"/>
                      <a:gd name="connsiteX168" fmla="*/ 530567 w 1033465"/>
                      <a:gd name="connsiteY168" fmla="*/ 274054 h 838042"/>
                      <a:gd name="connsiteX169" fmla="*/ 519137 w 1033465"/>
                      <a:gd name="connsiteY169" fmla="*/ 268339 h 838042"/>
                      <a:gd name="connsiteX170" fmla="*/ 511517 w 1033465"/>
                      <a:gd name="connsiteY170" fmla="*/ 256909 h 838042"/>
                      <a:gd name="connsiteX171" fmla="*/ 507707 w 1033465"/>
                      <a:gd name="connsiteY171" fmla="*/ 235954 h 838042"/>
                      <a:gd name="connsiteX172" fmla="*/ 509612 w 1033465"/>
                      <a:gd name="connsiteY172" fmla="*/ 171184 h 838042"/>
                      <a:gd name="connsiteX173" fmla="*/ 508314 w 1033465"/>
                      <a:gd name="connsiteY173" fmla="*/ 73485 h 838042"/>
                      <a:gd name="connsiteX174" fmla="*/ 454116 w 1033465"/>
                      <a:gd name="connsiteY174" fmla="*/ 11248 h 838042"/>
                      <a:gd name="connsiteX175" fmla="*/ 435401 w 1033465"/>
                      <a:gd name="connsiteY175" fmla="*/ 68523 h 838042"/>
                      <a:gd name="connsiteX176" fmla="*/ 427697 w 1033465"/>
                      <a:gd name="connsiteY176" fmla="*/ 137103 h 838042"/>
                      <a:gd name="connsiteX177" fmla="*/ 420077 w 1033465"/>
                      <a:gd name="connsiteY177" fmla="*/ 169279 h 838042"/>
                      <a:gd name="connsiteX178" fmla="*/ 416267 w 1033465"/>
                      <a:gd name="connsiteY178" fmla="*/ 186424 h 838042"/>
                      <a:gd name="connsiteX179" fmla="*/ 420077 w 1033465"/>
                      <a:gd name="connsiteY179" fmla="*/ 207379 h 838042"/>
                      <a:gd name="connsiteX180" fmla="*/ 423887 w 1033465"/>
                      <a:gd name="connsiteY180" fmla="*/ 213094 h 838042"/>
                      <a:gd name="connsiteX181" fmla="*/ 427697 w 1033465"/>
                      <a:gd name="connsiteY181" fmla="*/ 224524 h 838042"/>
                      <a:gd name="connsiteX182" fmla="*/ 425792 w 1033465"/>
                      <a:gd name="connsiteY182" fmla="*/ 251194 h 838042"/>
                      <a:gd name="connsiteX183" fmla="*/ 420077 w 1033465"/>
                      <a:gd name="connsiteY183" fmla="*/ 253099 h 838042"/>
                      <a:gd name="connsiteX184" fmla="*/ 414362 w 1033465"/>
                      <a:gd name="connsiteY184" fmla="*/ 256909 h 838042"/>
                      <a:gd name="connsiteX185" fmla="*/ 423887 w 1033465"/>
                      <a:gd name="connsiteY18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4867 w 1033465"/>
                      <a:gd name="connsiteY132" fmla="*/ 338824 h 838042"/>
                      <a:gd name="connsiteX133" fmla="*/ 646772 w 1033465"/>
                      <a:gd name="connsiteY133" fmla="*/ 333109 h 838042"/>
                      <a:gd name="connsiteX134" fmla="*/ 663917 w 1033465"/>
                      <a:gd name="connsiteY134" fmla="*/ 323584 h 838042"/>
                      <a:gd name="connsiteX135" fmla="*/ 675347 w 1033465"/>
                      <a:gd name="connsiteY135" fmla="*/ 315964 h 838042"/>
                      <a:gd name="connsiteX136" fmla="*/ 677252 w 1033465"/>
                      <a:gd name="connsiteY136" fmla="*/ 310249 h 838042"/>
                      <a:gd name="connsiteX137" fmla="*/ 682967 w 1033465"/>
                      <a:gd name="connsiteY137" fmla="*/ 308344 h 838042"/>
                      <a:gd name="connsiteX138" fmla="*/ 688682 w 1033465"/>
                      <a:gd name="connsiteY138" fmla="*/ 304534 h 838042"/>
                      <a:gd name="connsiteX139" fmla="*/ 698207 w 1033465"/>
                      <a:gd name="connsiteY139" fmla="*/ 295009 h 838042"/>
                      <a:gd name="connsiteX140" fmla="*/ 707732 w 1033465"/>
                      <a:gd name="connsiteY140" fmla="*/ 283579 h 838042"/>
                      <a:gd name="connsiteX141" fmla="*/ 719162 w 1033465"/>
                      <a:gd name="connsiteY141" fmla="*/ 275959 h 838042"/>
                      <a:gd name="connsiteX142" fmla="*/ 734402 w 1033465"/>
                      <a:gd name="connsiteY142" fmla="*/ 262624 h 838042"/>
                      <a:gd name="connsiteX143" fmla="*/ 743927 w 1033465"/>
                      <a:gd name="connsiteY143" fmla="*/ 251194 h 838042"/>
                      <a:gd name="connsiteX144" fmla="*/ 755357 w 1033465"/>
                      <a:gd name="connsiteY144" fmla="*/ 241669 h 838042"/>
                      <a:gd name="connsiteX145" fmla="*/ 761072 w 1033465"/>
                      <a:gd name="connsiteY145" fmla="*/ 230239 h 838042"/>
                      <a:gd name="connsiteX146" fmla="*/ 762977 w 1033465"/>
                      <a:gd name="connsiteY146" fmla="*/ 224524 h 838042"/>
                      <a:gd name="connsiteX147" fmla="*/ 768692 w 1033465"/>
                      <a:gd name="connsiteY147" fmla="*/ 213094 h 838042"/>
                      <a:gd name="connsiteX148" fmla="*/ 766787 w 1033465"/>
                      <a:gd name="connsiteY148" fmla="*/ 197854 h 838042"/>
                      <a:gd name="connsiteX149" fmla="*/ 761072 w 1033465"/>
                      <a:gd name="connsiteY149" fmla="*/ 195949 h 838042"/>
                      <a:gd name="connsiteX150" fmla="*/ 740117 w 1033465"/>
                      <a:gd name="connsiteY150" fmla="*/ 197854 h 838042"/>
                      <a:gd name="connsiteX151" fmla="*/ 734402 w 1033465"/>
                      <a:gd name="connsiteY151" fmla="*/ 201664 h 838042"/>
                      <a:gd name="connsiteX152" fmla="*/ 722972 w 1033465"/>
                      <a:gd name="connsiteY152" fmla="*/ 205474 h 838042"/>
                      <a:gd name="connsiteX153" fmla="*/ 719162 w 1033465"/>
                      <a:gd name="connsiteY153" fmla="*/ 211189 h 838042"/>
                      <a:gd name="connsiteX154" fmla="*/ 713447 w 1033465"/>
                      <a:gd name="connsiteY154" fmla="*/ 213094 h 838042"/>
                      <a:gd name="connsiteX155" fmla="*/ 707732 w 1033465"/>
                      <a:gd name="connsiteY155" fmla="*/ 216904 h 838042"/>
                      <a:gd name="connsiteX156" fmla="*/ 702017 w 1033465"/>
                      <a:gd name="connsiteY156" fmla="*/ 222619 h 838042"/>
                      <a:gd name="connsiteX157" fmla="*/ 694397 w 1033465"/>
                      <a:gd name="connsiteY157" fmla="*/ 226429 h 838042"/>
                      <a:gd name="connsiteX158" fmla="*/ 652487 w 1033465"/>
                      <a:gd name="connsiteY158" fmla="*/ 255004 h 838042"/>
                      <a:gd name="connsiteX159" fmla="*/ 639152 w 1033465"/>
                      <a:gd name="connsiteY159" fmla="*/ 266434 h 838042"/>
                      <a:gd name="connsiteX160" fmla="*/ 629627 w 1033465"/>
                      <a:gd name="connsiteY160" fmla="*/ 283579 h 838042"/>
                      <a:gd name="connsiteX161" fmla="*/ 604862 w 1033465"/>
                      <a:gd name="connsiteY161" fmla="*/ 289294 h 838042"/>
                      <a:gd name="connsiteX162" fmla="*/ 591527 w 1033465"/>
                      <a:gd name="connsiteY162" fmla="*/ 293104 h 838042"/>
                      <a:gd name="connsiteX163" fmla="*/ 576287 w 1033465"/>
                      <a:gd name="connsiteY163" fmla="*/ 291199 h 838042"/>
                      <a:gd name="connsiteX164" fmla="*/ 564857 w 1033465"/>
                      <a:gd name="connsiteY164" fmla="*/ 287389 h 838042"/>
                      <a:gd name="connsiteX165" fmla="*/ 553427 w 1033465"/>
                      <a:gd name="connsiteY165" fmla="*/ 283579 h 838042"/>
                      <a:gd name="connsiteX166" fmla="*/ 541997 w 1033465"/>
                      <a:gd name="connsiteY166" fmla="*/ 279769 h 838042"/>
                      <a:gd name="connsiteX167" fmla="*/ 536282 w 1033465"/>
                      <a:gd name="connsiteY167" fmla="*/ 277864 h 838042"/>
                      <a:gd name="connsiteX168" fmla="*/ 530567 w 1033465"/>
                      <a:gd name="connsiteY168" fmla="*/ 274054 h 838042"/>
                      <a:gd name="connsiteX169" fmla="*/ 519137 w 1033465"/>
                      <a:gd name="connsiteY169" fmla="*/ 268339 h 838042"/>
                      <a:gd name="connsiteX170" fmla="*/ 511517 w 1033465"/>
                      <a:gd name="connsiteY170" fmla="*/ 256909 h 838042"/>
                      <a:gd name="connsiteX171" fmla="*/ 507707 w 1033465"/>
                      <a:gd name="connsiteY171" fmla="*/ 235954 h 838042"/>
                      <a:gd name="connsiteX172" fmla="*/ 509612 w 1033465"/>
                      <a:gd name="connsiteY172" fmla="*/ 171184 h 838042"/>
                      <a:gd name="connsiteX173" fmla="*/ 508314 w 1033465"/>
                      <a:gd name="connsiteY173" fmla="*/ 73485 h 838042"/>
                      <a:gd name="connsiteX174" fmla="*/ 454116 w 1033465"/>
                      <a:gd name="connsiteY174" fmla="*/ 11248 h 838042"/>
                      <a:gd name="connsiteX175" fmla="*/ 435401 w 1033465"/>
                      <a:gd name="connsiteY175" fmla="*/ 68523 h 838042"/>
                      <a:gd name="connsiteX176" fmla="*/ 427697 w 1033465"/>
                      <a:gd name="connsiteY176" fmla="*/ 137103 h 838042"/>
                      <a:gd name="connsiteX177" fmla="*/ 420077 w 1033465"/>
                      <a:gd name="connsiteY177" fmla="*/ 169279 h 838042"/>
                      <a:gd name="connsiteX178" fmla="*/ 416267 w 1033465"/>
                      <a:gd name="connsiteY178" fmla="*/ 186424 h 838042"/>
                      <a:gd name="connsiteX179" fmla="*/ 420077 w 1033465"/>
                      <a:gd name="connsiteY179" fmla="*/ 207379 h 838042"/>
                      <a:gd name="connsiteX180" fmla="*/ 423887 w 1033465"/>
                      <a:gd name="connsiteY180" fmla="*/ 213094 h 838042"/>
                      <a:gd name="connsiteX181" fmla="*/ 427697 w 1033465"/>
                      <a:gd name="connsiteY181" fmla="*/ 224524 h 838042"/>
                      <a:gd name="connsiteX182" fmla="*/ 425792 w 1033465"/>
                      <a:gd name="connsiteY182" fmla="*/ 251194 h 838042"/>
                      <a:gd name="connsiteX183" fmla="*/ 420077 w 1033465"/>
                      <a:gd name="connsiteY183" fmla="*/ 253099 h 838042"/>
                      <a:gd name="connsiteX184" fmla="*/ 414362 w 1033465"/>
                      <a:gd name="connsiteY184" fmla="*/ 256909 h 838042"/>
                      <a:gd name="connsiteX185" fmla="*/ 423887 w 1033465"/>
                      <a:gd name="connsiteY18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38824 h 838042"/>
                      <a:gd name="connsiteX132" fmla="*/ 646772 w 1033465"/>
                      <a:gd name="connsiteY132" fmla="*/ 333109 h 838042"/>
                      <a:gd name="connsiteX133" fmla="*/ 663917 w 1033465"/>
                      <a:gd name="connsiteY133" fmla="*/ 323584 h 838042"/>
                      <a:gd name="connsiteX134" fmla="*/ 675347 w 1033465"/>
                      <a:gd name="connsiteY134" fmla="*/ 315964 h 838042"/>
                      <a:gd name="connsiteX135" fmla="*/ 677252 w 1033465"/>
                      <a:gd name="connsiteY135" fmla="*/ 310249 h 838042"/>
                      <a:gd name="connsiteX136" fmla="*/ 682967 w 1033465"/>
                      <a:gd name="connsiteY136" fmla="*/ 308344 h 838042"/>
                      <a:gd name="connsiteX137" fmla="*/ 688682 w 1033465"/>
                      <a:gd name="connsiteY137" fmla="*/ 304534 h 838042"/>
                      <a:gd name="connsiteX138" fmla="*/ 698207 w 1033465"/>
                      <a:gd name="connsiteY138" fmla="*/ 295009 h 838042"/>
                      <a:gd name="connsiteX139" fmla="*/ 707732 w 1033465"/>
                      <a:gd name="connsiteY139" fmla="*/ 283579 h 838042"/>
                      <a:gd name="connsiteX140" fmla="*/ 719162 w 1033465"/>
                      <a:gd name="connsiteY140" fmla="*/ 275959 h 838042"/>
                      <a:gd name="connsiteX141" fmla="*/ 734402 w 1033465"/>
                      <a:gd name="connsiteY141" fmla="*/ 262624 h 838042"/>
                      <a:gd name="connsiteX142" fmla="*/ 743927 w 1033465"/>
                      <a:gd name="connsiteY142" fmla="*/ 251194 h 838042"/>
                      <a:gd name="connsiteX143" fmla="*/ 755357 w 1033465"/>
                      <a:gd name="connsiteY143" fmla="*/ 241669 h 838042"/>
                      <a:gd name="connsiteX144" fmla="*/ 761072 w 1033465"/>
                      <a:gd name="connsiteY144" fmla="*/ 230239 h 838042"/>
                      <a:gd name="connsiteX145" fmla="*/ 762977 w 1033465"/>
                      <a:gd name="connsiteY145" fmla="*/ 224524 h 838042"/>
                      <a:gd name="connsiteX146" fmla="*/ 768692 w 1033465"/>
                      <a:gd name="connsiteY146" fmla="*/ 213094 h 838042"/>
                      <a:gd name="connsiteX147" fmla="*/ 766787 w 1033465"/>
                      <a:gd name="connsiteY147" fmla="*/ 197854 h 838042"/>
                      <a:gd name="connsiteX148" fmla="*/ 761072 w 1033465"/>
                      <a:gd name="connsiteY148" fmla="*/ 195949 h 838042"/>
                      <a:gd name="connsiteX149" fmla="*/ 740117 w 1033465"/>
                      <a:gd name="connsiteY149" fmla="*/ 197854 h 838042"/>
                      <a:gd name="connsiteX150" fmla="*/ 734402 w 1033465"/>
                      <a:gd name="connsiteY150" fmla="*/ 201664 h 838042"/>
                      <a:gd name="connsiteX151" fmla="*/ 722972 w 1033465"/>
                      <a:gd name="connsiteY151" fmla="*/ 205474 h 838042"/>
                      <a:gd name="connsiteX152" fmla="*/ 719162 w 1033465"/>
                      <a:gd name="connsiteY152" fmla="*/ 211189 h 838042"/>
                      <a:gd name="connsiteX153" fmla="*/ 713447 w 1033465"/>
                      <a:gd name="connsiteY153" fmla="*/ 213094 h 838042"/>
                      <a:gd name="connsiteX154" fmla="*/ 707732 w 1033465"/>
                      <a:gd name="connsiteY154" fmla="*/ 216904 h 838042"/>
                      <a:gd name="connsiteX155" fmla="*/ 702017 w 1033465"/>
                      <a:gd name="connsiteY155" fmla="*/ 222619 h 838042"/>
                      <a:gd name="connsiteX156" fmla="*/ 694397 w 1033465"/>
                      <a:gd name="connsiteY156" fmla="*/ 226429 h 838042"/>
                      <a:gd name="connsiteX157" fmla="*/ 652487 w 1033465"/>
                      <a:gd name="connsiteY157" fmla="*/ 255004 h 838042"/>
                      <a:gd name="connsiteX158" fmla="*/ 639152 w 1033465"/>
                      <a:gd name="connsiteY158" fmla="*/ 266434 h 838042"/>
                      <a:gd name="connsiteX159" fmla="*/ 629627 w 1033465"/>
                      <a:gd name="connsiteY159" fmla="*/ 283579 h 838042"/>
                      <a:gd name="connsiteX160" fmla="*/ 604862 w 1033465"/>
                      <a:gd name="connsiteY160" fmla="*/ 289294 h 838042"/>
                      <a:gd name="connsiteX161" fmla="*/ 591527 w 1033465"/>
                      <a:gd name="connsiteY161" fmla="*/ 293104 h 838042"/>
                      <a:gd name="connsiteX162" fmla="*/ 576287 w 1033465"/>
                      <a:gd name="connsiteY162" fmla="*/ 291199 h 838042"/>
                      <a:gd name="connsiteX163" fmla="*/ 564857 w 1033465"/>
                      <a:gd name="connsiteY163" fmla="*/ 287389 h 838042"/>
                      <a:gd name="connsiteX164" fmla="*/ 553427 w 1033465"/>
                      <a:gd name="connsiteY164" fmla="*/ 283579 h 838042"/>
                      <a:gd name="connsiteX165" fmla="*/ 541997 w 1033465"/>
                      <a:gd name="connsiteY165" fmla="*/ 279769 h 838042"/>
                      <a:gd name="connsiteX166" fmla="*/ 536282 w 1033465"/>
                      <a:gd name="connsiteY166" fmla="*/ 277864 h 838042"/>
                      <a:gd name="connsiteX167" fmla="*/ 530567 w 1033465"/>
                      <a:gd name="connsiteY167" fmla="*/ 274054 h 838042"/>
                      <a:gd name="connsiteX168" fmla="*/ 519137 w 1033465"/>
                      <a:gd name="connsiteY168" fmla="*/ 268339 h 838042"/>
                      <a:gd name="connsiteX169" fmla="*/ 511517 w 1033465"/>
                      <a:gd name="connsiteY169" fmla="*/ 256909 h 838042"/>
                      <a:gd name="connsiteX170" fmla="*/ 507707 w 1033465"/>
                      <a:gd name="connsiteY170" fmla="*/ 235954 h 838042"/>
                      <a:gd name="connsiteX171" fmla="*/ 509612 w 1033465"/>
                      <a:gd name="connsiteY171" fmla="*/ 171184 h 838042"/>
                      <a:gd name="connsiteX172" fmla="*/ 508314 w 1033465"/>
                      <a:gd name="connsiteY172" fmla="*/ 73485 h 838042"/>
                      <a:gd name="connsiteX173" fmla="*/ 454116 w 1033465"/>
                      <a:gd name="connsiteY173" fmla="*/ 11248 h 838042"/>
                      <a:gd name="connsiteX174" fmla="*/ 435401 w 1033465"/>
                      <a:gd name="connsiteY174" fmla="*/ 68523 h 838042"/>
                      <a:gd name="connsiteX175" fmla="*/ 427697 w 1033465"/>
                      <a:gd name="connsiteY175" fmla="*/ 137103 h 838042"/>
                      <a:gd name="connsiteX176" fmla="*/ 420077 w 1033465"/>
                      <a:gd name="connsiteY176" fmla="*/ 169279 h 838042"/>
                      <a:gd name="connsiteX177" fmla="*/ 416267 w 1033465"/>
                      <a:gd name="connsiteY177" fmla="*/ 186424 h 838042"/>
                      <a:gd name="connsiteX178" fmla="*/ 420077 w 1033465"/>
                      <a:gd name="connsiteY178" fmla="*/ 207379 h 838042"/>
                      <a:gd name="connsiteX179" fmla="*/ 423887 w 1033465"/>
                      <a:gd name="connsiteY179" fmla="*/ 213094 h 838042"/>
                      <a:gd name="connsiteX180" fmla="*/ 427697 w 1033465"/>
                      <a:gd name="connsiteY180" fmla="*/ 224524 h 838042"/>
                      <a:gd name="connsiteX181" fmla="*/ 425792 w 1033465"/>
                      <a:gd name="connsiteY181" fmla="*/ 251194 h 838042"/>
                      <a:gd name="connsiteX182" fmla="*/ 420077 w 1033465"/>
                      <a:gd name="connsiteY182" fmla="*/ 253099 h 838042"/>
                      <a:gd name="connsiteX183" fmla="*/ 414362 w 1033465"/>
                      <a:gd name="connsiteY183" fmla="*/ 256909 h 838042"/>
                      <a:gd name="connsiteX184" fmla="*/ 423887 w 1033465"/>
                      <a:gd name="connsiteY18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8677 w 1033465"/>
                      <a:gd name="connsiteY130" fmla="*/ 373114 h 838042"/>
                      <a:gd name="connsiteX131" fmla="*/ 644867 w 1033465"/>
                      <a:gd name="connsiteY131" fmla="*/ 338824 h 838042"/>
                      <a:gd name="connsiteX132" fmla="*/ 646772 w 1033465"/>
                      <a:gd name="connsiteY132" fmla="*/ 333109 h 838042"/>
                      <a:gd name="connsiteX133" fmla="*/ 663917 w 1033465"/>
                      <a:gd name="connsiteY133" fmla="*/ 323584 h 838042"/>
                      <a:gd name="connsiteX134" fmla="*/ 675347 w 1033465"/>
                      <a:gd name="connsiteY134" fmla="*/ 315964 h 838042"/>
                      <a:gd name="connsiteX135" fmla="*/ 677252 w 1033465"/>
                      <a:gd name="connsiteY135" fmla="*/ 310249 h 838042"/>
                      <a:gd name="connsiteX136" fmla="*/ 682967 w 1033465"/>
                      <a:gd name="connsiteY136" fmla="*/ 308344 h 838042"/>
                      <a:gd name="connsiteX137" fmla="*/ 688682 w 1033465"/>
                      <a:gd name="connsiteY137" fmla="*/ 304534 h 838042"/>
                      <a:gd name="connsiteX138" fmla="*/ 698207 w 1033465"/>
                      <a:gd name="connsiteY138" fmla="*/ 295009 h 838042"/>
                      <a:gd name="connsiteX139" fmla="*/ 707732 w 1033465"/>
                      <a:gd name="connsiteY139" fmla="*/ 283579 h 838042"/>
                      <a:gd name="connsiteX140" fmla="*/ 719162 w 1033465"/>
                      <a:gd name="connsiteY140" fmla="*/ 275959 h 838042"/>
                      <a:gd name="connsiteX141" fmla="*/ 734402 w 1033465"/>
                      <a:gd name="connsiteY141" fmla="*/ 262624 h 838042"/>
                      <a:gd name="connsiteX142" fmla="*/ 743927 w 1033465"/>
                      <a:gd name="connsiteY142" fmla="*/ 251194 h 838042"/>
                      <a:gd name="connsiteX143" fmla="*/ 755357 w 1033465"/>
                      <a:gd name="connsiteY143" fmla="*/ 241669 h 838042"/>
                      <a:gd name="connsiteX144" fmla="*/ 761072 w 1033465"/>
                      <a:gd name="connsiteY144" fmla="*/ 230239 h 838042"/>
                      <a:gd name="connsiteX145" fmla="*/ 762977 w 1033465"/>
                      <a:gd name="connsiteY145" fmla="*/ 224524 h 838042"/>
                      <a:gd name="connsiteX146" fmla="*/ 768692 w 1033465"/>
                      <a:gd name="connsiteY146" fmla="*/ 213094 h 838042"/>
                      <a:gd name="connsiteX147" fmla="*/ 766787 w 1033465"/>
                      <a:gd name="connsiteY147" fmla="*/ 197854 h 838042"/>
                      <a:gd name="connsiteX148" fmla="*/ 761072 w 1033465"/>
                      <a:gd name="connsiteY148" fmla="*/ 195949 h 838042"/>
                      <a:gd name="connsiteX149" fmla="*/ 740117 w 1033465"/>
                      <a:gd name="connsiteY149" fmla="*/ 197854 h 838042"/>
                      <a:gd name="connsiteX150" fmla="*/ 734402 w 1033465"/>
                      <a:gd name="connsiteY150" fmla="*/ 201664 h 838042"/>
                      <a:gd name="connsiteX151" fmla="*/ 722972 w 1033465"/>
                      <a:gd name="connsiteY151" fmla="*/ 205474 h 838042"/>
                      <a:gd name="connsiteX152" fmla="*/ 719162 w 1033465"/>
                      <a:gd name="connsiteY152" fmla="*/ 211189 h 838042"/>
                      <a:gd name="connsiteX153" fmla="*/ 713447 w 1033465"/>
                      <a:gd name="connsiteY153" fmla="*/ 213094 h 838042"/>
                      <a:gd name="connsiteX154" fmla="*/ 707732 w 1033465"/>
                      <a:gd name="connsiteY154" fmla="*/ 216904 h 838042"/>
                      <a:gd name="connsiteX155" fmla="*/ 702017 w 1033465"/>
                      <a:gd name="connsiteY155" fmla="*/ 222619 h 838042"/>
                      <a:gd name="connsiteX156" fmla="*/ 694397 w 1033465"/>
                      <a:gd name="connsiteY156" fmla="*/ 226429 h 838042"/>
                      <a:gd name="connsiteX157" fmla="*/ 652487 w 1033465"/>
                      <a:gd name="connsiteY157" fmla="*/ 255004 h 838042"/>
                      <a:gd name="connsiteX158" fmla="*/ 639152 w 1033465"/>
                      <a:gd name="connsiteY158" fmla="*/ 266434 h 838042"/>
                      <a:gd name="connsiteX159" fmla="*/ 629627 w 1033465"/>
                      <a:gd name="connsiteY159" fmla="*/ 283579 h 838042"/>
                      <a:gd name="connsiteX160" fmla="*/ 604862 w 1033465"/>
                      <a:gd name="connsiteY160" fmla="*/ 289294 h 838042"/>
                      <a:gd name="connsiteX161" fmla="*/ 591527 w 1033465"/>
                      <a:gd name="connsiteY161" fmla="*/ 293104 h 838042"/>
                      <a:gd name="connsiteX162" fmla="*/ 576287 w 1033465"/>
                      <a:gd name="connsiteY162" fmla="*/ 291199 h 838042"/>
                      <a:gd name="connsiteX163" fmla="*/ 564857 w 1033465"/>
                      <a:gd name="connsiteY163" fmla="*/ 287389 h 838042"/>
                      <a:gd name="connsiteX164" fmla="*/ 553427 w 1033465"/>
                      <a:gd name="connsiteY164" fmla="*/ 283579 h 838042"/>
                      <a:gd name="connsiteX165" fmla="*/ 541997 w 1033465"/>
                      <a:gd name="connsiteY165" fmla="*/ 279769 h 838042"/>
                      <a:gd name="connsiteX166" fmla="*/ 536282 w 1033465"/>
                      <a:gd name="connsiteY166" fmla="*/ 277864 h 838042"/>
                      <a:gd name="connsiteX167" fmla="*/ 530567 w 1033465"/>
                      <a:gd name="connsiteY167" fmla="*/ 274054 h 838042"/>
                      <a:gd name="connsiteX168" fmla="*/ 519137 w 1033465"/>
                      <a:gd name="connsiteY168" fmla="*/ 268339 h 838042"/>
                      <a:gd name="connsiteX169" fmla="*/ 511517 w 1033465"/>
                      <a:gd name="connsiteY169" fmla="*/ 256909 h 838042"/>
                      <a:gd name="connsiteX170" fmla="*/ 507707 w 1033465"/>
                      <a:gd name="connsiteY170" fmla="*/ 235954 h 838042"/>
                      <a:gd name="connsiteX171" fmla="*/ 509612 w 1033465"/>
                      <a:gd name="connsiteY171" fmla="*/ 171184 h 838042"/>
                      <a:gd name="connsiteX172" fmla="*/ 508314 w 1033465"/>
                      <a:gd name="connsiteY172" fmla="*/ 73485 h 838042"/>
                      <a:gd name="connsiteX173" fmla="*/ 454116 w 1033465"/>
                      <a:gd name="connsiteY173" fmla="*/ 11248 h 838042"/>
                      <a:gd name="connsiteX174" fmla="*/ 435401 w 1033465"/>
                      <a:gd name="connsiteY174" fmla="*/ 68523 h 838042"/>
                      <a:gd name="connsiteX175" fmla="*/ 427697 w 1033465"/>
                      <a:gd name="connsiteY175" fmla="*/ 137103 h 838042"/>
                      <a:gd name="connsiteX176" fmla="*/ 420077 w 1033465"/>
                      <a:gd name="connsiteY176" fmla="*/ 169279 h 838042"/>
                      <a:gd name="connsiteX177" fmla="*/ 416267 w 1033465"/>
                      <a:gd name="connsiteY177" fmla="*/ 186424 h 838042"/>
                      <a:gd name="connsiteX178" fmla="*/ 420077 w 1033465"/>
                      <a:gd name="connsiteY178" fmla="*/ 207379 h 838042"/>
                      <a:gd name="connsiteX179" fmla="*/ 423887 w 1033465"/>
                      <a:gd name="connsiteY179" fmla="*/ 213094 h 838042"/>
                      <a:gd name="connsiteX180" fmla="*/ 427697 w 1033465"/>
                      <a:gd name="connsiteY180" fmla="*/ 224524 h 838042"/>
                      <a:gd name="connsiteX181" fmla="*/ 425792 w 1033465"/>
                      <a:gd name="connsiteY181" fmla="*/ 251194 h 838042"/>
                      <a:gd name="connsiteX182" fmla="*/ 420077 w 1033465"/>
                      <a:gd name="connsiteY182" fmla="*/ 253099 h 838042"/>
                      <a:gd name="connsiteX183" fmla="*/ 414362 w 1033465"/>
                      <a:gd name="connsiteY183" fmla="*/ 256909 h 838042"/>
                      <a:gd name="connsiteX184" fmla="*/ 423887 w 1033465"/>
                      <a:gd name="connsiteY18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63917 w 1033465"/>
                      <a:gd name="connsiteY132" fmla="*/ 323584 h 838042"/>
                      <a:gd name="connsiteX133" fmla="*/ 675347 w 1033465"/>
                      <a:gd name="connsiteY133" fmla="*/ 315964 h 838042"/>
                      <a:gd name="connsiteX134" fmla="*/ 677252 w 1033465"/>
                      <a:gd name="connsiteY134" fmla="*/ 310249 h 838042"/>
                      <a:gd name="connsiteX135" fmla="*/ 682967 w 1033465"/>
                      <a:gd name="connsiteY135" fmla="*/ 308344 h 838042"/>
                      <a:gd name="connsiteX136" fmla="*/ 688682 w 1033465"/>
                      <a:gd name="connsiteY136" fmla="*/ 304534 h 838042"/>
                      <a:gd name="connsiteX137" fmla="*/ 698207 w 1033465"/>
                      <a:gd name="connsiteY137" fmla="*/ 295009 h 838042"/>
                      <a:gd name="connsiteX138" fmla="*/ 707732 w 1033465"/>
                      <a:gd name="connsiteY138" fmla="*/ 283579 h 838042"/>
                      <a:gd name="connsiteX139" fmla="*/ 719162 w 1033465"/>
                      <a:gd name="connsiteY139" fmla="*/ 275959 h 838042"/>
                      <a:gd name="connsiteX140" fmla="*/ 734402 w 1033465"/>
                      <a:gd name="connsiteY140" fmla="*/ 262624 h 838042"/>
                      <a:gd name="connsiteX141" fmla="*/ 743927 w 1033465"/>
                      <a:gd name="connsiteY141" fmla="*/ 251194 h 838042"/>
                      <a:gd name="connsiteX142" fmla="*/ 755357 w 1033465"/>
                      <a:gd name="connsiteY142" fmla="*/ 241669 h 838042"/>
                      <a:gd name="connsiteX143" fmla="*/ 761072 w 1033465"/>
                      <a:gd name="connsiteY143" fmla="*/ 230239 h 838042"/>
                      <a:gd name="connsiteX144" fmla="*/ 762977 w 1033465"/>
                      <a:gd name="connsiteY144" fmla="*/ 224524 h 838042"/>
                      <a:gd name="connsiteX145" fmla="*/ 768692 w 1033465"/>
                      <a:gd name="connsiteY145" fmla="*/ 213094 h 838042"/>
                      <a:gd name="connsiteX146" fmla="*/ 766787 w 1033465"/>
                      <a:gd name="connsiteY146" fmla="*/ 197854 h 838042"/>
                      <a:gd name="connsiteX147" fmla="*/ 761072 w 1033465"/>
                      <a:gd name="connsiteY147" fmla="*/ 195949 h 838042"/>
                      <a:gd name="connsiteX148" fmla="*/ 740117 w 1033465"/>
                      <a:gd name="connsiteY148" fmla="*/ 197854 h 838042"/>
                      <a:gd name="connsiteX149" fmla="*/ 734402 w 1033465"/>
                      <a:gd name="connsiteY149" fmla="*/ 201664 h 838042"/>
                      <a:gd name="connsiteX150" fmla="*/ 722972 w 1033465"/>
                      <a:gd name="connsiteY150" fmla="*/ 205474 h 838042"/>
                      <a:gd name="connsiteX151" fmla="*/ 719162 w 1033465"/>
                      <a:gd name="connsiteY151" fmla="*/ 211189 h 838042"/>
                      <a:gd name="connsiteX152" fmla="*/ 713447 w 1033465"/>
                      <a:gd name="connsiteY152" fmla="*/ 213094 h 838042"/>
                      <a:gd name="connsiteX153" fmla="*/ 707732 w 1033465"/>
                      <a:gd name="connsiteY153" fmla="*/ 216904 h 838042"/>
                      <a:gd name="connsiteX154" fmla="*/ 702017 w 1033465"/>
                      <a:gd name="connsiteY154" fmla="*/ 222619 h 838042"/>
                      <a:gd name="connsiteX155" fmla="*/ 694397 w 1033465"/>
                      <a:gd name="connsiteY155" fmla="*/ 226429 h 838042"/>
                      <a:gd name="connsiteX156" fmla="*/ 652487 w 1033465"/>
                      <a:gd name="connsiteY156" fmla="*/ 255004 h 838042"/>
                      <a:gd name="connsiteX157" fmla="*/ 639152 w 1033465"/>
                      <a:gd name="connsiteY157" fmla="*/ 266434 h 838042"/>
                      <a:gd name="connsiteX158" fmla="*/ 629627 w 1033465"/>
                      <a:gd name="connsiteY158" fmla="*/ 283579 h 838042"/>
                      <a:gd name="connsiteX159" fmla="*/ 604862 w 1033465"/>
                      <a:gd name="connsiteY159" fmla="*/ 289294 h 838042"/>
                      <a:gd name="connsiteX160" fmla="*/ 591527 w 1033465"/>
                      <a:gd name="connsiteY160" fmla="*/ 293104 h 838042"/>
                      <a:gd name="connsiteX161" fmla="*/ 576287 w 1033465"/>
                      <a:gd name="connsiteY161" fmla="*/ 291199 h 838042"/>
                      <a:gd name="connsiteX162" fmla="*/ 564857 w 1033465"/>
                      <a:gd name="connsiteY162" fmla="*/ 287389 h 838042"/>
                      <a:gd name="connsiteX163" fmla="*/ 553427 w 1033465"/>
                      <a:gd name="connsiteY163" fmla="*/ 283579 h 838042"/>
                      <a:gd name="connsiteX164" fmla="*/ 541997 w 1033465"/>
                      <a:gd name="connsiteY164" fmla="*/ 279769 h 838042"/>
                      <a:gd name="connsiteX165" fmla="*/ 536282 w 1033465"/>
                      <a:gd name="connsiteY165" fmla="*/ 277864 h 838042"/>
                      <a:gd name="connsiteX166" fmla="*/ 530567 w 1033465"/>
                      <a:gd name="connsiteY166" fmla="*/ 274054 h 838042"/>
                      <a:gd name="connsiteX167" fmla="*/ 519137 w 1033465"/>
                      <a:gd name="connsiteY167" fmla="*/ 268339 h 838042"/>
                      <a:gd name="connsiteX168" fmla="*/ 511517 w 1033465"/>
                      <a:gd name="connsiteY168" fmla="*/ 256909 h 838042"/>
                      <a:gd name="connsiteX169" fmla="*/ 507707 w 1033465"/>
                      <a:gd name="connsiteY169" fmla="*/ 235954 h 838042"/>
                      <a:gd name="connsiteX170" fmla="*/ 509612 w 1033465"/>
                      <a:gd name="connsiteY170" fmla="*/ 171184 h 838042"/>
                      <a:gd name="connsiteX171" fmla="*/ 508314 w 1033465"/>
                      <a:gd name="connsiteY171" fmla="*/ 73485 h 838042"/>
                      <a:gd name="connsiteX172" fmla="*/ 454116 w 1033465"/>
                      <a:gd name="connsiteY172" fmla="*/ 11248 h 838042"/>
                      <a:gd name="connsiteX173" fmla="*/ 435401 w 1033465"/>
                      <a:gd name="connsiteY173" fmla="*/ 68523 h 838042"/>
                      <a:gd name="connsiteX174" fmla="*/ 427697 w 1033465"/>
                      <a:gd name="connsiteY174" fmla="*/ 137103 h 838042"/>
                      <a:gd name="connsiteX175" fmla="*/ 420077 w 1033465"/>
                      <a:gd name="connsiteY175" fmla="*/ 169279 h 838042"/>
                      <a:gd name="connsiteX176" fmla="*/ 416267 w 1033465"/>
                      <a:gd name="connsiteY176" fmla="*/ 186424 h 838042"/>
                      <a:gd name="connsiteX177" fmla="*/ 420077 w 1033465"/>
                      <a:gd name="connsiteY177" fmla="*/ 207379 h 838042"/>
                      <a:gd name="connsiteX178" fmla="*/ 423887 w 1033465"/>
                      <a:gd name="connsiteY178" fmla="*/ 213094 h 838042"/>
                      <a:gd name="connsiteX179" fmla="*/ 427697 w 1033465"/>
                      <a:gd name="connsiteY179" fmla="*/ 224524 h 838042"/>
                      <a:gd name="connsiteX180" fmla="*/ 425792 w 1033465"/>
                      <a:gd name="connsiteY180" fmla="*/ 251194 h 838042"/>
                      <a:gd name="connsiteX181" fmla="*/ 420077 w 1033465"/>
                      <a:gd name="connsiteY181" fmla="*/ 253099 h 838042"/>
                      <a:gd name="connsiteX182" fmla="*/ 414362 w 1033465"/>
                      <a:gd name="connsiteY182" fmla="*/ 256909 h 838042"/>
                      <a:gd name="connsiteX183" fmla="*/ 423887 w 1033465"/>
                      <a:gd name="connsiteY18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698207 w 1033465"/>
                      <a:gd name="connsiteY136" fmla="*/ 295009 h 838042"/>
                      <a:gd name="connsiteX137" fmla="*/ 707732 w 1033465"/>
                      <a:gd name="connsiteY137" fmla="*/ 283579 h 838042"/>
                      <a:gd name="connsiteX138" fmla="*/ 719162 w 1033465"/>
                      <a:gd name="connsiteY138" fmla="*/ 275959 h 838042"/>
                      <a:gd name="connsiteX139" fmla="*/ 734402 w 1033465"/>
                      <a:gd name="connsiteY139" fmla="*/ 262624 h 838042"/>
                      <a:gd name="connsiteX140" fmla="*/ 743927 w 1033465"/>
                      <a:gd name="connsiteY140" fmla="*/ 251194 h 838042"/>
                      <a:gd name="connsiteX141" fmla="*/ 755357 w 1033465"/>
                      <a:gd name="connsiteY141" fmla="*/ 241669 h 838042"/>
                      <a:gd name="connsiteX142" fmla="*/ 761072 w 1033465"/>
                      <a:gd name="connsiteY142" fmla="*/ 230239 h 838042"/>
                      <a:gd name="connsiteX143" fmla="*/ 762977 w 1033465"/>
                      <a:gd name="connsiteY143" fmla="*/ 224524 h 838042"/>
                      <a:gd name="connsiteX144" fmla="*/ 768692 w 1033465"/>
                      <a:gd name="connsiteY144" fmla="*/ 213094 h 838042"/>
                      <a:gd name="connsiteX145" fmla="*/ 766787 w 1033465"/>
                      <a:gd name="connsiteY145" fmla="*/ 197854 h 838042"/>
                      <a:gd name="connsiteX146" fmla="*/ 761072 w 1033465"/>
                      <a:gd name="connsiteY146" fmla="*/ 195949 h 838042"/>
                      <a:gd name="connsiteX147" fmla="*/ 740117 w 1033465"/>
                      <a:gd name="connsiteY147" fmla="*/ 197854 h 838042"/>
                      <a:gd name="connsiteX148" fmla="*/ 734402 w 1033465"/>
                      <a:gd name="connsiteY148" fmla="*/ 201664 h 838042"/>
                      <a:gd name="connsiteX149" fmla="*/ 722972 w 1033465"/>
                      <a:gd name="connsiteY149" fmla="*/ 205474 h 838042"/>
                      <a:gd name="connsiteX150" fmla="*/ 719162 w 1033465"/>
                      <a:gd name="connsiteY150" fmla="*/ 211189 h 838042"/>
                      <a:gd name="connsiteX151" fmla="*/ 713447 w 1033465"/>
                      <a:gd name="connsiteY151" fmla="*/ 213094 h 838042"/>
                      <a:gd name="connsiteX152" fmla="*/ 707732 w 1033465"/>
                      <a:gd name="connsiteY152" fmla="*/ 216904 h 838042"/>
                      <a:gd name="connsiteX153" fmla="*/ 702017 w 1033465"/>
                      <a:gd name="connsiteY153" fmla="*/ 222619 h 838042"/>
                      <a:gd name="connsiteX154" fmla="*/ 694397 w 1033465"/>
                      <a:gd name="connsiteY154" fmla="*/ 226429 h 838042"/>
                      <a:gd name="connsiteX155" fmla="*/ 652487 w 1033465"/>
                      <a:gd name="connsiteY155" fmla="*/ 255004 h 838042"/>
                      <a:gd name="connsiteX156" fmla="*/ 639152 w 1033465"/>
                      <a:gd name="connsiteY156" fmla="*/ 266434 h 838042"/>
                      <a:gd name="connsiteX157" fmla="*/ 629627 w 1033465"/>
                      <a:gd name="connsiteY157" fmla="*/ 283579 h 838042"/>
                      <a:gd name="connsiteX158" fmla="*/ 604862 w 1033465"/>
                      <a:gd name="connsiteY158" fmla="*/ 289294 h 838042"/>
                      <a:gd name="connsiteX159" fmla="*/ 591527 w 1033465"/>
                      <a:gd name="connsiteY159" fmla="*/ 293104 h 838042"/>
                      <a:gd name="connsiteX160" fmla="*/ 576287 w 1033465"/>
                      <a:gd name="connsiteY160" fmla="*/ 291199 h 838042"/>
                      <a:gd name="connsiteX161" fmla="*/ 564857 w 1033465"/>
                      <a:gd name="connsiteY161" fmla="*/ 287389 h 838042"/>
                      <a:gd name="connsiteX162" fmla="*/ 553427 w 1033465"/>
                      <a:gd name="connsiteY162" fmla="*/ 283579 h 838042"/>
                      <a:gd name="connsiteX163" fmla="*/ 541997 w 1033465"/>
                      <a:gd name="connsiteY163" fmla="*/ 279769 h 838042"/>
                      <a:gd name="connsiteX164" fmla="*/ 536282 w 1033465"/>
                      <a:gd name="connsiteY164" fmla="*/ 277864 h 838042"/>
                      <a:gd name="connsiteX165" fmla="*/ 530567 w 1033465"/>
                      <a:gd name="connsiteY165" fmla="*/ 274054 h 838042"/>
                      <a:gd name="connsiteX166" fmla="*/ 519137 w 1033465"/>
                      <a:gd name="connsiteY166" fmla="*/ 268339 h 838042"/>
                      <a:gd name="connsiteX167" fmla="*/ 511517 w 1033465"/>
                      <a:gd name="connsiteY167" fmla="*/ 256909 h 838042"/>
                      <a:gd name="connsiteX168" fmla="*/ 507707 w 1033465"/>
                      <a:gd name="connsiteY168" fmla="*/ 235954 h 838042"/>
                      <a:gd name="connsiteX169" fmla="*/ 509612 w 1033465"/>
                      <a:gd name="connsiteY169" fmla="*/ 171184 h 838042"/>
                      <a:gd name="connsiteX170" fmla="*/ 508314 w 1033465"/>
                      <a:gd name="connsiteY170" fmla="*/ 73485 h 838042"/>
                      <a:gd name="connsiteX171" fmla="*/ 454116 w 1033465"/>
                      <a:gd name="connsiteY171" fmla="*/ 11248 h 838042"/>
                      <a:gd name="connsiteX172" fmla="*/ 435401 w 1033465"/>
                      <a:gd name="connsiteY172" fmla="*/ 68523 h 838042"/>
                      <a:gd name="connsiteX173" fmla="*/ 427697 w 1033465"/>
                      <a:gd name="connsiteY173" fmla="*/ 137103 h 838042"/>
                      <a:gd name="connsiteX174" fmla="*/ 420077 w 1033465"/>
                      <a:gd name="connsiteY174" fmla="*/ 169279 h 838042"/>
                      <a:gd name="connsiteX175" fmla="*/ 416267 w 1033465"/>
                      <a:gd name="connsiteY175" fmla="*/ 186424 h 838042"/>
                      <a:gd name="connsiteX176" fmla="*/ 420077 w 1033465"/>
                      <a:gd name="connsiteY176" fmla="*/ 207379 h 838042"/>
                      <a:gd name="connsiteX177" fmla="*/ 423887 w 1033465"/>
                      <a:gd name="connsiteY177" fmla="*/ 213094 h 838042"/>
                      <a:gd name="connsiteX178" fmla="*/ 427697 w 1033465"/>
                      <a:gd name="connsiteY178" fmla="*/ 224524 h 838042"/>
                      <a:gd name="connsiteX179" fmla="*/ 425792 w 1033465"/>
                      <a:gd name="connsiteY179" fmla="*/ 251194 h 838042"/>
                      <a:gd name="connsiteX180" fmla="*/ 420077 w 1033465"/>
                      <a:gd name="connsiteY180" fmla="*/ 253099 h 838042"/>
                      <a:gd name="connsiteX181" fmla="*/ 414362 w 1033465"/>
                      <a:gd name="connsiteY181" fmla="*/ 256909 h 838042"/>
                      <a:gd name="connsiteX182" fmla="*/ 423887 w 1033465"/>
                      <a:gd name="connsiteY18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19162 w 1033465"/>
                      <a:gd name="connsiteY137" fmla="*/ 275959 h 838042"/>
                      <a:gd name="connsiteX138" fmla="*/ 734402 w 1033465"/>
                      <a:gd name="connsiteY138" fmla="*/ 262624 h 838042"/>
                      <a:gd name="connsiteX139" fmla="*/ 743927 w 1033465"/>
                      <a:gd name="connsiteY139" fmla="*/ 251194 h 838042"/>
                      <a:gd name="connsiteX140" fmla="*/ 755357 w 1033465"/>
                      <a:gd name="connsiteY140" fmla="*/ 241669 h 838042"/>
                      <a:gd name="connsiteX141" fmla="*/ 761072 w 1033465"/>
                      <a:gd name="connsiteY141" fmla="*/ 230239 h 838042"/>
                      <a:gd name="connsiteX142" fmla="*/ 762977 w 1033465"/>
                      <a:gd name="connsiteY142" fmla="*/ 224524 h 838042"/>
                      <a:gd name="connsiteX143" fmla="*/ 768692 w 1033465"/>
                      <a:gd name="connsiteY143" fmla="*/ 213094 h 838042"/>
                      <a:gd name="connsiteX144" fmla="*/ 766787 w 1033465"/>
                      <a:gd name="connsiteY144" fmla="*/ 197854 h 838042"/>
                      <a:gd name="connsiteX145" fmla="*/ 761072 w 1033465"/>
                      <a:gd name="connsiteY145" fmla="*/ 195949 h 838042"/>
                      <a:gd name="connsiteX146" fmla="*/ 740117 w 1033465"/>
                      <a:gd name="connsiteY146" fmla="*/ 197854 h 838042"/>
                      <a:gd name="connsiteX147" fmla="*/ 734402 w 1033465"/>
                      <a:gd name="connsiteY147" fmla="*/ 201664 h 838042"/>
                      <a:gd name="connsiteX148" fmla="*/ 722972 w 1033465"/>
                      <a:gd name="connsiteY148" fmla="*/ 205474 h 838042"/>
                      <a:gd name="connsiteX149" fmla="*/ 719162 w 1033465"/>
                      <a:gd name="connsiteY149" fmla="*/ 211189 h 838042"/>
                      <a:gd name="connsiteX150" fmla="*/ 713447 w 1033465"/>
                      <a:gd name="connsiteY150" fmla="*/ 213094 h 838042"/>
                      <a:gd name="connsiteX151" fmla="*/ 707732 w 1033465"/>
                      <a:gd name="connsiteY151" fmla="*/ 216904 h 838042"/>
                      <a:gd name="connsiteX152" fmla="*/ 702017 w 1033465"/>
                      <a:gd name="connsiteY152" fmla="*/ 222619 h 838042"/>
                      <a:gd name="connsiteX153" fmla="*/ 694397 w 1033465"/>
                      <a:gd name="connsiteY153" fmla="*/ 226429 h 838042"/>
                      <a:gd name="connsiteX154" fmla="*/ 652487 w 1033465"/>
                      <a:gd name="connsiteY154" fmla="*/ 255004 h 838042"/>
                      <a:gd name="connsiteX155" fmla="*/ 639152 w 1033465"/>
                      <a:gd name="connsiteY155" fmla="*/ 266434 h 838042"/>
                      <a:gd name="connsiteX156" fmla="*/ 629627 w 1033465"/>
                      <a:gd name="connsiteY156" fmla="*/ 283579 h 838042"/>
                      <a:gd name="connsiteX157" fmla="*/ 604862 w 1033465"/>
                      <a:gd name="connsiteY157" fmla="*/ 289294 h 838042"/>
                      <a:gd name="connsiteX158" fmla="*/ 591527 w 1033465"/>
                      <a:gd name="connsiteY158" fmla="*/ 293104 h 838042"/>
                      <a:gd name="connsiteX159" fmla="*/ 576287 w 1033465"/>
                      <a:gd name="connsiteY159" fmla="*/ 291199 h 838042"/>
                      <a:gd name="connsiteX160" fmla="*/ 564857 w 1033465"/>
                      <a:gd name="connsiteY160" fmla="*/ 287389 h 838042"/>
                      <a:gd name="connsiteX161" fmla="*/ 553427 w 1033465"/>
                      <a:gd name="connsiteY161" fmla="*/ 283579 h 838042"/>
                      <a:gd name="connsiteX162" fmla="*/ 541997 w 1033465"/>
                      <a:gd name="connsiteY162" fmla="*/ 279769 h 838042"/>
                      <a:gd name="connsiteX163" fmla="*/ 536282 w 1033465"/>
                      <a:gd name="connsiteY163" fmla="*/ 277864 h 838042"/>
                      <a:gd name="connsiteX164" fmla="*/ 530567 w 1033465"/>
                      <a:gd name="connsiteY164" fmla="*/ 274054 h 838042"/>
                      <a:gd name="connsiteX165" fmla="*/ 519137 w 1033465"/>
                      <a:gd name="connsiteY165" fmla="*/ 268339 h 838042"/>
                      <a:gd name="connsiteX166" fmla="*/ 511517 w 1033465"/>
                      <a:gd name="connsiteY166" fmla="*/ 256909 h 838042"/>
                      <a:gd name="connsiteX167" fmla="*/ 507707 w 1033465"/>
                      <a:gd name="connsiteY167" fmla="*/ 235954 h 838042"/>
                      <a:gd name="connsiteX168" fmla="*/ 509612 w 1033465"/>
                      <a:gd name="connsiteY168" fmla="*/ 171184 h 838042"/>
                      <a:gd name="connsiteX169" fmla="*/ 508314 w 1033465"/>
                      <a:gd name="connsiteY169" fmla="*/ 73485 h 838042"/>
                      <a:gd name="connsiteX170" fmla="*/ 454116 w 1033465"/>
                      <a:gd name="connsiteY170" fmla="*/ 11248 h 838042"/>
                      <a:gd name="connsiteX171" fmla="*/ 435401 w 1033465"/>
                      <a:gd name="connsiteY171" fmla="*/ 68523 h 838042"/>
                      <a:gd name="connsiteX172" fmla="*/ 427697 w 1033465"/>
                      <a:gd name="connsiteY172" fmla="*/ 137103 h 838042"/>
                      <a:gd name="connsiteX173" fmla="*/ 420077 w 1033465"/>
                      <a:gd name="connsiteY173" fmla="*/ 169279 h 838042"/>
                      <a:gd name="connsiteX174" fmla="*/ 416267 w 1033465"/>
                      <a:gd name="connsiteY174" fmla="*/ 186424 h 838042"/>
                      <a:gd name="connsiteX175" fmla="*/ 420077 w 1033465"/>
                      <a:gd name="connsiteY175" fmla="*/ 207379 h 838042"/>
                      <a:gd name="connsiteX176" fmla="*/ 423887 w 1033465"/>
                      <a:gd name="connsiteY176" fmla="*/ 213094 h 838042"/>
                      <a:gd name="connsiteX177" fmla="*/ 427697 w 1033465"/>
                      <a:gd name="connsiteY177" fmla="*/ 224524 h 838042"/>
                      <a:gd name="connsiteX178" fmla="*/ 425792 w 1033465"/>
                      <a:gd name="connsiteY178" fmla="*/ 251194 h 838042"/>
                      <a:gd name="connsiteX179" fmla="*/ 420077 w 1033465"/>
                      <a:gd name="connsiteY179" fmla="*/ 253099 h 838042"/>
                      <a:gd name="connsiteX180" fmla="*/ 414362 w 1033465"/>
                      <a:gd name="connsiteY180" fmla="*/ 256909 h 838042"/>
                      <a:gd name="connsiteX181" fmla="*/ 423887 w 1033465"/>
                      <a:gd name="connsiteY18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19162 w 1033465"/>
                      <a:gd name="connsiteY137" fmla="*/ 275959 h 838042"/>
                      <a:gd name="connsiteX138" fmla="*/ 743927 w 1033465"/>
                      <a:gd name="connsiteY138" fmla="*/ 251194 h 838042"/>
                      <a:gd name="connsiteX139" fmla="*/ 755357 w 1033465"/>
                      <a:gd name="connsiteY139" fmla="*/ 241669 h 838042"/>
                      <a:gd name="connsiteX140" fmla="*/ 761072 w 1033465"/>
                      <a:gd name="connsiteY140" fmla="*/ 230239 h 838042"/>
                      <a:gd name="connsiteX141" fmla="*/ 762977 w 1033465"/>
                      <a:gd name="connsiteY141" fmla="*/ 224524 h 838042"/>
                      <a:gd name="connsiteX142" fmla="*/ 768692 w 1033465"/>
                      <a:gd name="connsiteY142" fmla="*/ 213094 h 838042"/>
                      <a:gd name="connsiteX143" fmla="*/ 766787 w 1033465"/>
                      <a:gd name="connsiteY143" fmla="*/ 197854 h 838042"/>
                      <a:gd name="connsiteX144" fmla="*/ 761072 w 1033465"/>
                      <a:gd name="connsiteY144" fmla="*/ 195949 h 838042"/>
                      <a:gd name="connsiteX145" fmla="*/ 740117 w 1033465"/>
                      <a:gd name="connsiteY145" fmla="*/ 197854 h 838042"/>
                      <a:gd name="connsiteX146" fmla="*/ 734402 w 1033465"/>
                      <a:gd name="connsiteY146" fmla="*/ 201664 h 838042"/>
                      <a:gd name="connsiteX147" fmla="*/ 722972 w 1033465"/>
                      <a:gd name="connsiteY147" fmla="*/ 205474 h 838042"/>
                      <a:gd name="connsiteX148" fmla="*/ 719162 w 1033465"/>
                      <a:gd name="connsiteY148" fmla="*/ 211189 h 838042"/>
                      <a:gd name="connsiteX149" fmla="*/ 713447 w 1033465"/>
                      <a:gd name="connsiteY149" fmla="*/ 213094 h 838042"/>
                      <a:gd name="connsiteX150" fmla="*/ 707732 w 1033465"/>
                      <a:gd name="connsiteY150" fmla="*/ 216904 h 838042"/>
                      <a:gd name="connsiteX151" fmla="*/ 702017 w 1033465"/>
                      <a:gd name="connsiteY151" fmla="*/ 222619 h 838042"/>
                      <a:gd name="connsiteX152" fmla="*/ 694397 w 1033465"/>
                      <a:gd name="connsiteY152" fmla="*/ 226429 h 838042"/>
                      <a:gd name="connsiteX153" fmla="*/ 652487 w 1033465"/>
                      <a:gd name="connsiteY153" fmla="*/ 255004 h 838042"/>
                      <a:gd name="connsiteX154" fmla="*/ 639152 w 1033465"/>
                      <a:gd name="connsiteY154" fmla="*/ 266434 h 838042"/>
                      <a:gd name="connsiteX155" fmla="*/ 629627 w 1033465"/>
                      <a:gd name="connsiteY155" fmla="*/ 283579 h 838042"/>
                      <a:gd name="connsiteX156" fmla="*/ 604862 w 1033465"/>
                      <a:gd name="connsiteY156" fmla="*/ 289294 h 838042"/>
                      <a:gd name="connsiteX157" fmla="*/ 591527 w 1033465"/>
                      <a:gd name="connsiteY157" fmla="*/ 293104 h 838042"/>
                      <a:gd name="connsiteX158" fmla="*/ 576287 w 1033465"/>
                      <a:gd name="connsiteY158" fmla="*/ 291199 h 838042"/>
                      <a:gd name="connsiteX159" fmla="*/ 564857 w 1033465"/>
                      <a:gd name="connsiteY159" fmla="*/ 287389 h 838042"/>
                      <a:gd name="connsiteX160" fmla="*/ 553427 w 1033465"/>
                      <a:gd name="connsiteY160" fmla="*/ 283579 h 838042"/>
                      <a:gd name="connsiteX161" fmla="*/ 541997 w 1033465"/>
                      <a:gd name="connsiteY161" fmla="*/ 279769 h 838042"/>
                      <a:gd name="connsiteX162" fmla="*/ 536282 w 1033465"/>
                      <a:gd name="connsiteY162" fmla="*/ 277864 h 838042"/>
                      <a:gd name="connsiteX163" fmla="*/ 530567 w 1033465"/>
                      <a:gd name="connsiteY163" fmla="*/ 274054 h 838042"/>
                      <a:gd name="connsiteX164" fmla="*/ 519137 w 1033465"/>
                      <a:gd name="connsiteY164" fmla="*/ 268339 h 838042"/>
                      <a:gd name="connsiteX165" fmla="*/ 511517 w 1033465"/>
                      <a:gd name="connsiteY165" fmla="*/ 256909 h 838042"/>
                      <a:gd name="connsiteX166" fmla="*/ 507707 w 1033465"/>
                      <a:gd name="connsiteY166" fmla="*/ 235954 h 838042"/>
                      <a:gd name="connsiteX167" fmla="*/ 509612 w 1033465"/>
                      <a:gd name="connsiteY167" fmla="*/ 171184 h 838042"/>
                      <a:gd name="connsiteX168" fmla="*/ 508314 w 1033465"/>
                      <a:gd name="connsiteY168" fmla="*/ 73485 h 838042"/>
                      <a:gd name="connsiteX169" fmla="*/ 454116 w 1033465"/>
                      <a:gd name="connsiteY169" fmla="*/ 11248 h 838042"/>
                      <a:gd name="connsiteX170" fmla="*/ 435401 w 1033465"/>
                      <a:gd name="connsiteY170" fmla="*/ 68523 h 838042"/>
                      <a:gd name="connsiteX171" fmla="*/ 427697 w 1033465"/>
                      <a:gd name="connsiteY171" fmla="*/ 137103 h 838042"/>
                      <a:gd name="connsiteX172" fmla="*/ 420077 w 1033465"/>
                      <a:gd name="connsiteY172" fmla="*/ 169279 h 838042"/>
                      <a:gd name="connsiteX173" fmla="*/ 416267 w 1033465"/>
                      <a:gd name="connsiteY173" fmla="*/ 186424 h 838042"/>
                      <a:gd name="connsiteX174" fmla="*/ 420077 w 1033465"/>
                      <a:gd name="connsiteY174" fmla="*/ 207379 h 838042"/>
                      <a:gd name="connsiteX175" fmla="*/ 423887 w 1033465"/>
                      <a:gd name="connsiteY175" fmla="*/ 213094 h 838042"/>
                      <a:gd name="connsiteX176" fmla="*/ 427697 w 1033465"/>
                      <a:gd name="connsiteY176" fmla="*/ 224524 h 838042"/>
                      <a:gd name="connsiteX177" fmla="*/ 425792 w 1033465"/>
                      <a:gd name="connsiteY177" fmla="*/ 251194 h 838042"/>
                      <a:gd name="connsiteX178" fmla="*/ 420077 w 1033465"/>
                      <a:gd name="connsiteY178" fmla="*/ 253099 h 838042"/>
                      <a:gd name="connsiteX179" fmla="*/ 414362 w 1033465"/>
                      <a:gd name="connsiteY179" fmla="*/ 256909 h 838042"/>
                      <a:gd name="connsiteX180" fmla="*/ 423887 w 1033465"/>
                      <a:gd name="connsiteY18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19162 w 1033465"/>
                      <a:gd name="connsiteY137" fmla="*/ 275959 h 838042"/>
                      <a:gd name="connsiteX138" fmla="*/ 743927 w 1033465"/>
                      <a:gd name="connsiteY138" fmla="*/ 251194 h 838042"/>
                      <a:gd name="connsiteX139" fmla="*/ 755357 w 1033465"/>
                      <a:gd name="connsiteY139" fmla="*/ 241669 h 838042"/>
                      <a:gd name="connsiteX140" fmla="*/ 762977 w 1033465"/>
                      <a:gd name="connsiteY140" fmla="*/ 224524 h 838042"/>
                      <a:gd name="connsiteX141" fmla="*/ 768692 w 1033465"/>
                      <a:gd name="connsiteY141" fmla="*/ 213094 h 838042"/>
                      <a:gd name="connsiteX142" fmla="*/ 766787 w 1033465"/>
                      <a:gd name="connsiteY142" fmla="*/ 197854 h 838042"/>
                      <a:gd name="connsiteX143" fmla="*/ 761072 w 1033465"/>
                      <a:gd name="connsiteY143" fmla="*/ 195949 h 838042"/>
                      <a:gd name="connsiteX144" fmla="*/ 740117 w 1033465"/>
                      <a:gd name="connsiteY144" fmla="*/ 197854 h 838042"/>
                      <a:gd name="connsiteX145" fmla="*/ 734402 w 1033465"/>
                      <a:gd name="connsiteY145" fmla="*/ 201664 h 838042"/>
                      <a:gd name="connsiteX146" fmla="*/ 722972 w 1033465"/>
                      <a:gd name="connsiteY146" fmla="*/ 205474 h 838042"/>
                      <a:gd name="connsiteX147" fmla="*/ 719162 w 1033465"/>
                      <a:gd name="connsiteY147" fmla="*/ 211189 h 838042"/>
                      <a:gd name="connsiteX148" fmla="*/ 713447 w 1033465"/>
                      <a:gd name="connsiteY148" fmla="*/ 213094 h 838042"/>
                      <a:gd name="connsiteX149" fmla="*/ 707732 w 1033465"/>
                      <a:gd name="connsiteY149" fmla="*/ 216904 h 838042"/>
                      <a:gd name="connsiteX150" fmla="*/ 702017 w 1033465"/>
                      <a:gd name="connsiteY150" fmla="*/ 222619 h 838042"/>
                      <a:gd name="connsiteX151" fmla="*/ 694397 w 1033465"/>
                      <a:gd name="connsiteY151" fmla="*/ 226429 h 838042"/>
                      <a:gd name="connsiteX152" fmla="*/ 652487 w 1033465"/>
                      <a:gd name="connsiteY152" fmla="*/ 255004 h 838042"/>
                      <a:gd name="connsiteX153" fmla="*/ 639152 w 1033465"/>
                      <a:gd name="connsiteY153" fmla="*/ 266434 h 838042"/>
                      <a:gd name="connsiteX154" fmla="*/ 629627 w 1033465"/>
                      <a:gd name="connsiteY154" fmla="*/ 283579 h 838042"/>
                      <a:gd name="connsiteX155" fmla="*/ 604862 w 1033465"/>
                      <a:gd name="connsiteY155" fmla="*/ 289294 h 838042"/>
                      <a:gd name="connsiteX156" fmla="*/ 591527 w 1033465"/>
                      <a:gd name="connsiteY156" fmla="*/ 293104 h 838042"/>
                      <a:gd name="connsiteX157" fmla="*/ 576287 w 1033465"/>
                      <a:gd name="connsiteY157" fmla="*/ 291199 h 838042"/>
                      <a:gd name="connsiteX158" fmla="*/ 564857 w 1033465"/>
                      <a:gd name="connsiteY158" fmla="*/ 287389 h 838042"/>
                      <a:gd name="connsiteX159" fmla="*/ 553427 w 1033465"/>
                      <a:gd name="connsiteY159" fmla="*/ 283579 h 838042"/>
                      <a:gd name="connsiteX160" fmla="*/ 541997 w 1033465"/>
                      <a:gd name="connsiteY160" fmla="*/ 279769 h 838042"/>
                      <a:gd name="connsiteX161" fmla="*/ 536282 w 1033465"/>
                      <a:gd name="connsiteY161" fmla="*/ 277864 h 838042"/>
                      <a:gd name="connsiteX162" fmla="*/ 530567 w 1033465"/>
                      <a:gd name="connsiteY162" fmla="*/ 274054 h 838042"/>
                      <a:gd name="connsiteX163" fmla="*/ 519137 w 1033465"/>
                      <a:gd name="connsiteY163" fmla="*/ 268339 h 838042"/>
                      <a:gd name="connsiteX164" fmla="*/ 511517 w 1033465"/>
                      <a:gd name="connsiteY164" fmla="*/ 256909 h 838042"/>
                      <a:gd name="connsiteX165" fmla="*/ 507707 w 1033465"/>
                      <a:gd name="connsiteY165" fmla="*/ 235954 h 838042"/>
                      <a:gd name="connsiteX166" fmla="*/ 509612 w 1033465"/>
                      <a:gd name="connsiteY166" fmla="*/ 171184 h 838042"/>
                      <a:gd name="connsiteX167" fmla="*/ 508314 w 1033465"/>
                      <a:gd name="connsiteY167" fmla="*/ 73485 h 838042"/>
                      <a:gd name="connsiteX168" fmla="*/ 454116 w 1033465"/>
                      <a:gd name="connsiteY168" fmla="*/ 11248 h 838042"/>
                      <a:gd name="connsiteX169" fmla="*/ 435401 w 1033465"/>
                      <a:gd name="connsiteY169" fmla="*/ 68523 h 838042"/>
                      <a:gd name="connsiteX170" fmla="*/ 427697 w 1033465"/>
                      <a:gd name="connsiteY170" fmla="*/ 137103 h 838042"/>
                      <a:gd name="connsiteX171" fmla="*/ 420077 w 1033465"/>
                      <a:gd name="connsiteY171" fmla="*/ 169279 h 838042"/>
                      <a:gd name="connsiteX172" fmla="*/ 416267 w 1033465"/>
                      <a:gd name="connsiteY172" fmla="*/ 186424 h 838042"/>
                      <a:gd name="connsiteX173" fmla="*/ 420077 w 1033465"/>
                      <a:gd name="connsiteY173" fmla="*/ 207379 h 838042"/>
                      <a:gd name="connsiteX174" fmla="*/ 423887 w 1033465"/>
                      <a:gd name="connsiteY174" fmla="*/ 213094 h 838042"/>
                      <a:gd name="connsiteX175" fmla="*/ 427697 w 1033465"/>
                      <a:gd name="connsiteY175" fmla="*/ 224524 h 838042"/>
                      <a:gd name="connsiteX176" fmla="*/ 425792 w 1033465"/>
                      <a:gd name="connsiteY176" fmla="*/ 251194 h 838042"/>
                      <a:gd name="connsiteX177" fmla="*/ 420077 w 1033465"/>
                      <a:gd name="connsiteY177" fmla="*/ 253099 h 838042"/>
                      <a:gd name="connsiteX178" fmla="*/ 414362 w 1033465"/>
                      <a:gd name="connsiteY178" fmla="*/ 256909 h 838042"/>
                      <a:gd name="connsiteX179" fmla="*/ 423887 w 1033465"/>
                      <a:gd name="connsiteY179"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43927 w 1033465"/>
                      <a:gd name="connsiteY137" fmla="*/ 251194 h 838042"/>
                      <a:gd name="connsiteX138" fmla="*/ 755357 w 1033465"/>
                      <a:gd name="connsiteY138" fmla="*/ 241669 h 838042"/>
                      <a:gd name="connsiteX139" fmla="*/ 762977 w 1033465"/>
                      <a:gd name="connsiteY139" fmla="*/ 224524 h 838042"/>
                      <a:gd name="connsiteX140" fmla="*/ 768692 w 1033465"/>
                      <a:gd name="connsiteY140" fmla="*/ 213094 h 838042"/>
                      <a:gd name="connsiteX141" fmla="*/ 766787 w 1033465"/>
                      <a:gd name="connsiteY141" fmla="*/ 197854 h 838042"/>
                      <a:gd name="connsiteX142" fmla="*/ 761072 w 1033465"/>
                      <a:gd name="connsiteY142" fmla="*/ 195949 h 838042"/>
                      <a:gd name="connsiteX143" fmla="*/ 740117 w 1033465"/>
                      <a:gd name="connsiteY143" fmla="*/ 197854 h 838042"/>
                      <a:gd name="connsiteX144" fmla="*/ 734402 w 1033465"/>
                      <a:gd name="connsiteY144" fmla="*/ 201664 h 838042"/>
                      <a:gd name="connsiteX145" fmla="*/ 722972 w 1033465"/>
                      <a:gd name="connsiteY145" fmla="*/ 205474 h 838042"/>
                      <a:gd name="connsiteX146" fmla="*/ 719162 w 1033465"/>
                      <a:gd name="connsiteY146" fmla="*/ 211189 h 838042"/>
                      <a:gd name="connsiteX147" fmla="*/ 713447 w 1033465"/>
                      <a:gd name="connsiteY147" fmla="*/ 213094 h 838042"/>
                      <a:gd name="connsiteX148" fmla="*/ 707732 w 1033465"/>
                      <a:gd name="connsiteY148" fmla="*/ 216904 h 838042"/>
                      <a:gd name="connsiteX149" fmla="*/ 702017 w 1033465"/>
                      <a:gd name="connsiteY149" fmla="*/ 222619 h 838042"/>
                      <a:gd name="connsiteX150" fmla="*/ 694397 w 1033465"/>
                      <a:gd name="connsiteY150" fmla="*/ 226429 h 838042"/>
                      <a:gd name="connsiteX151" fmla="*/ 652487 w 1033465"/>
                      <a:gd name="connsiteY151" fmla="*/ 255004 h 838042"/>
                      <a:gd name="connsiteX152" fmla="*/ 639152 w 1033465"/>
                      <a:gd name="connsiteY152" fmla="*/ 266434 h 838042"/>
                      <a:gd name="connsiteX153" fmla="*/ 629627 w 1033465"/>
                      <a:gd name="connsiteY153" fmla="*/ 283579 h 838042"/>
                      <a:gd name="connsiteX154" fmla="*/ 604862 w 1033465"/>
                      <a:gd name="connsiteY154" fmla="*/ 289294 h 838042"/>
                      <a:gd name="connsiteX155" fmla="*/ 591527 w 1033465"/>
                      <a:gd name="connsiteY155" fmla="*/ 293104 h 838042"/>
                      <a:gd name="connsiteX156" fmla="*/ 576287 w 1033465"/>
                      <a:gd name="connsiteY156" fmla="*/ 291199 h 838042"/>
                      <a:gd name="connsiteX157" fmla="*/ 564857 w 1033465"/>
                      <a:gd name="connsiteY157" fmla="*/ 287389 h 838042"/>
                      <a:gd name="connsiteX158" fmla="*/ 553427 w 1033465"/>
                      <a:gd name="connsiteY158" fmla="*/ 283579 h 838042"/>
                      <a:gd name="connsiteX159" fmla="*/ 541997 w 1033465"/>
                      <a:gd name="connsiteY159" fmla="*/ 279769 h 838042"/>
                      <a:gd name="connsiteX160" fmla="*/ 536282 w 1033465"/>
                      <a:gd name="connsiteY160" fmla="*/ 277864 h 838042"/>
                      <a:gd name="connsiteX161" fmla="*/ 530567 w 1033465"/>
                      <a:gd name="connsiteY161" fmla="*/ 274054 h 838042"/>
                      <a:gd name="connsiteX162" fmla="*/ 519137 w 1033465"/>
                      <a:gd name="connsiteY162" fmla="*/ 268339 h 838042"/>
                      <a:gd name="connsiteX163" fmla="*/ 511517 w 1033465"/>
                      <a:gd name="connsiteY163" fmla="*/ 256909 h 838042"/>
                      <a:gd name="connsiteX164" fmla="*/ 507707 w 1033465"/>
                      <a:gd name="connsiteY164" fmla="*/ 235954 h 838042"/>
                      <a:gd name="connsiteX165" fmla="*/ 509612 w 1033465"/>
                      <a:gd name="connsiteY165" fmla="*/ 171184 h 838042"/>
                      <a:gd name="connsiteX166" fmla="*/ 508314 w 1033465"/>
                      <a:gd name="connsiteY166" fmla="*/ 73485 h 838042"/>
                      <a:gd name="connsiteX167" fmla="*/ 454116 w 1033465"/>
                      <a:gd name="connsiteY167" fmla="*/ 11248 h 838042"/>
                      <a:gd name="connsiteX168" fmla="*/ 435401 w 1033465"/>
                      <a:gd name="connsiteY168" fmla="*/ 68523 h 838042"/>
                      <a:gd name="connsiteX169" fmla="*/ 427697 w 1033465"/>
                      <a:gd name="connsiteY169" fmla="*/ 137103 h 838042"/>
                      <a:gd name="connsiteX170" fmla="*/ 420077 w 1033465"/>
                      <a:gd name="connsiteY170" fmla="*/ 169279 h 838042"/>
                      <a:gd name="connsiteX171" fmla="*/ 416267 w 1033465"/>
                      <a:gd name="connsiteY171" fmla="*/ 186424 h 838042"/>
                      <a:gd name="connsiteX172" fmla="*/ 420077 w 1033465"/>
                      <a:gd name="connsiteY172" fmla="*/ 207379 h 838042"/>
                      <a:gd name="connsiteX173" fmla="*/ 423887 w 1033465"/>
                      <a:gd name="connsiteY173" fmla="*/ 213094 h 838042"/>
                      <a:gd name="connsiteX174" fmla="*/ 427697 w 1033465"/>
                      <a:gd name="connsiteY174" fmla="*/ 224524 h 838042"/>
                      <a:gd name="connsiteX175" fmla="*/ 425792 w 1033465"/>
                      <a:gd name="connsiteY175" fmla="*/ 251194 h 838042"/>
                      <a:gd name="connsiteX176" fmla="*/ 420077 w 1033465"/>
                      <a:gd name="connsiteY176" fmla="*/ 253099 h 838042"/>
                      <a:gd name="connsiteX177" fmla="*/ 414362 w 1033465"/>
                      <a:gd name="connsiteY177" fmla="*/ 256909 h 838042"/>
                      <a:gd name="connsiteX178" fmla="*/ 423887 w 1033465"/>
                      <a:gd name="connsiteY178"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707732 w 1033465"/>
                      <a:gd name="connsiteY135" fmla="*/ 283579 h 838042"/>
                      <a:gd name="connsiteX136" fmla="*/ 743927 w 1033465"/>
                      <a:gd name="connsiteY136" fmla="*/ 251194 h 838042"/>
                      <a:gd name="connsiteX137" fmla="*/ 755357 w 1033465"/>
                      <a:gd name="connsiteY137" fmla="*/ 241669 h 838042"/>
                      <a:gd name="connsiteX138" fmla="*/ 762977 w 1033465"/>
                      <a:gd name="connsiteY138" fmla="*/ 224524 h 838042"/>
                      <a:gd name="connsiteX139" fmla="*/ 768692 w 1033465"/>
                      <a:gd name="connsiteY139" fmla="*/ 213094 h 838042"/>
                      <a:gd name="connsiteX140" fmla="*/ 766787 w 1033465"/>
                      <a:gd name="connsiteY140" fmla="*/ 197854 h 838042"/>
                      <a:gd name="connsiteX141" fmla="*/ 761072 w 1033465"/>
                      <a:gd name="connsiteY141" fmla="*/ 195949 h 838042"/>
                      <a:gd name="connsiteX142" fmla="*/ 740117 w 1033465"/>
                      <a:gd name="connsiteY142" fmla="*/ 197854 h 838042"/>
                      <a:gd name="connsiteX143" fmla="*/ 734402 w 1033465"/>
                      <a:gd name="connsiteY143" fmla="*/ 201664 h 838042"/>
                      <a:gd name="connsiteX144" fmla="*/ 722972 w 1033465"/>
                      <a:gd name="connsiteY144" fmla="*/ 205474 h 838042"/>
                      <a:gd name="connsiteX145" fmla="*/ 719162 w 1033465"/>
                      <a:gd name="connsiteY145" fmla="*/ 211189 h 838042"/>
                      <a:gd name="connsiteX146" fmla="*/ 713447 w 1033465"/>
                      <a:gd name="connsiteY146" fmla="*/ 213094 h 838042"/>
                      <a:gd name="connsiteX147" fmla="*/ 707732 w 1033465"/>
                      <a:gd name="connsiteY147" fmla="*/ 216904 h 838042"/>
                      <a:gd name="connsiteX148" fmla="*/ 702017 w 1033465"/>
                      <a:gd name="connsiteY148" fmla="*/ 222619 h 838042"/>
                      <a:gd name="connsiteX149" fmla="*/ 694397 w 1033465"/>
                      <a:gd name="connsiteY149" fmla="*/ 226429 h 838042"/>
                      <a:gd name="connsiteX150" fmla="*/ 652487 w 1033465"/>
                      <a:gd name="connsiteY150" fmla="*/ 255004 h 838042"/>
                      <a:gd name="connsiteX151" fmla="*/ 639152 w 1033465"/>
                      <a:gd name="connsiteY151" fmla="*/ 266434 h 838042"/>
                      <a:gd name="connsiteX152" fmla="*/ 629627 w 1033465"/>
                      <a:gd name="connsiteY152" fmla="*/ 283579 h 838042"/>
                      <a:gd name="connsiteX153" fmla="*/ 604862 w 1033465"/>
                      <a:gd name="connsiteY153" fmla="*/ 289294 h 838042"/>
                      <a:gd name="connsiteX154" fmla="*/ 591527 w 1033465"/>
                      <a:gd name="connsiteY154" fmla="*/ 293104 h 838042"/>
                      <a:gd name="connsiteX155" fmla="*/ 576287 w 1033465"/>
                      <a:gd name="connsiteY155" fmla="*/ 291199 h 838042"/>
                      <a:gd name="connsiteX156" fmla="*/ 564857 w 1033465"/>
                      <a:gd name="connsiteY156" fmla="*/ 287389 h 838042"/>
                      <a:gd name="connsiteX157" fmla="*/ 553427 w 1033465"/>
                      <a:gd name="connsiteY157" fmla="*/ 283579 h 838042"/>
                      <a:gd name="connsiteX158" fmla="*/ 541997 w 1033465"/>
                      <a:gd name="connsiteY158" fmla="*/ 279769 h 838042"/>
                      <a:gd name="connsiteX159" fmla="*/ 536282 w 1033465"/>
                      <a:gd name="connsiteY159" fmla="*/ 277864 h 838042"/>
                      <a:gd name="connsiteX160" fmla="*/ 530567 w 1033465"/>
                      <a:gd name="connsiteY160" fmla="*/ 274054 h 838042"/>
                      <a:gd name="connsiteX161" fmla="*/ 519137 w 1033465"/>
                      <a:gd name="connsiteY161" fmla="*/ 268339 h 838042"/>
                      <a:gd name="connsiteX162" fmla="*/ 511517 w 1033465"/>
                      <a:gd name="connsiteY162" fmla="*/ 256909 h 838042"/>
                      <a:gd name="connsiteX163" fmla="*/ 507707 w 1033465"/>
                      <a:gd name="connsiteY163" fmla="*/ 235954 h 838042"/>
                      <a:gd name="connsiteX164" fmla="*/ 509612 w 1033465"/>
                      <a:gd name="connsiteY164" fmla="*/ 171184 h 838042"/>
                      <a:gd name="connsiteX165" fmla="*/ 508314 w 1033465"/>
                      <a:gd name="connsiteY165" fmla="*/ 73485 h 838042"/>
                      <a:gd name="connsiteX166" fmla="*/ 454116 w 1033465"/>
                      <a:gd name="connsiteY166" fmla="*/ 11248 h 838042"/>
                      <a:gd name="connsiteX167" fmla="*/ 435401 w 1033465"/>
                      <a:gd name="connsiteY167" fmla="*/ 68523 h 838042"/>
                      <a:gd name="connsiteX168" fmla="*/ 427697 w 1033465"/>
                      <a:gd name="connsiteY168" fmla="*/ 137103 h 838042"/>
                      <a:gd name="connsiteX169" fmla="*/ 420077 w 1033465"/>
                      <a:gd name="connsiteY169" fmla="*/ 169279 h 838042"/>
                      <a:gd name="connsiteX170" fmla="*/ 416267 w 1033465"/>
                      <a:gd name="connsiteY170" fmla="*/ 186424 h 838042"/>
                      <a:gd name="connsiteX171" fmla="*/ 420077 w 1033465"/>
                      <a:gd name="connsiteY171" fmla="*/ 207379 h 838042"/>
                      <a:gd name="connsiteX172" fmla="*/ 423887 w 1033465"/>
                      <a:gd name="connsiteY172" fmla="*/ 213094 h 838042"/>
                      <a:gd name="connsiteX173" fmla="*/ 427697 w 1033465"/>
                      <a:gd name="connsiteY173" fmla="*/ 224524 h 838042"/>
                      <a:gd name="connsiteX174" fmla="*/ 425792 w 1033465"/>
                      <a:gd name="connsiteY174" fmla="*/ 251194 h 838042"/>
                      <a:gd name="connsiteX175" fmla="*/ 420077 w 1033465"/>
                      <a:gd name="connsiteY175" fmla="*/ 253099 h 838042"/>
                      <a:gd name="connsiteX176" fmla="*/ 414362 w 1033465"/>
                      <a:gd name="connsiteY176" fmla="*/ 256909 h 838042"/>
                      <a:gd name="connsiteX177" fmla="*/ 423887 w 1033465"/>
                      <a:gd name="connsiteY17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707732 w 1033465"/>
                      <a:gd name="connsiteY134" fmla="*/ 283579 h 838042"/>
                      <a:gd name="connsiteX135" fmla="*/ 743927 w 1033465"/>
                      <a:gd name="connsiteY135" fmla="*/ 251194 h 838042"/>
                      <a:gd name="connsiteX136" fmla="*/ 755357 w 1033465"/>
                      <a:gd name="connsiteY136" fmla="*/ 241669 h 838042"/>
                      <a:gd name="connsiteX137" fmla="*/ 762977 w 1033465"/>
                      <a:gd name="connsiteY137" fmla="*/ 224524 h 838042"/>
                      <a:gd name="connsiteX138" fmla="*/ 768692 w 1033465"/>
                      <a:gd name="connsiteY138" fmla="*/ 213094 h 838042"/>
                      <a:gd name="connsiteX139" fmla="*/ 766787 w 1033465"/>
                      <a:gd name="connsiteY139" fmla="*/ 197854 h 838042"/>
                      <a:gd name="connsiteX140" fmla="*/ 761072 w 1033465"/>
                      <a:gd name="connsiteY140" fmla="*/ 195949 h 838042"/>
                      <a:gd name="connsiteX141" fmla="*/ 740117 w 1033465"/>
                      <a:gd name="connsiteY141" fmla="*/ 197854 h 838042"/>
                      <a:gd name="connsiteX142" fmla="*/ 734402 w 1033465"/>
                      <a:gd name="connsiteY142" fmla="*/ 201664 h 838042"/>
                      <a:gd name="connsiteX143" fmla="*/ 722972 w 1033465"/>
                      <a:gd name="connsiteY143" fmla="*/ 205474 h 838042"/>
                      <a:gd name="connsiteX144" fmla="*/ 719162 w 1033465"/>
                      <a:gd name="connsiteY144" fmla="*/ 211189 h 838042"/>
                      <a:gd name="connsiteX145" fmla="*/ 713447 w 1033465"/>
                      <a:gd name="connsiteY145" fmla="*/ 213094 h 838042"/>
                      <a:gd name="connsiteX146" fmla="*/ 707732 w 1033465"/>
                      <a:gd name="connsiteY146" fmla="*/ 216904 h 838042"/>
                      <a:gd name="connsiteX147" fmla="*/ 702017 w 1033465"/>
                      <a:gd name="connsiteY147" fmla="*/ 222619 h 838042"/>
                      <a:gd name="connsiteX148" fmla="*/ 694397 w 1033465"/>
                      <a:gd name="connsiteY148" fmla="*/ 226429 h 838042"/>
                      <a:gd name="connsiteX149" fmla="*/ 652487 w 1033465"/>
                      <a:gd name="connsiteY149" fmla="*/ 255004 h 838042"/>
                      <a:gd name="connsiteX150" fmla="*/ 639152 w 1033465"/>
                      <a:gd name="connsiteY150" fmla="*/ 266434 h 838042"/>
                      <a:gd name="connsiteX151" fmla="*/ 629627 w 1033465"/>
                      <a:gd name="connsiteY151" fmla="*/ 283579 h 838042"/>
                      <a:gd name="connsiteX152" fmla="*/ 604862 w 1033465"/>
                      <a:gd name="connsiteY152" fmla="*/ 289294 h 838042"/>
                      <a:gd name="connsiteX153" fmla="*/ 591527 w 1033465"/>
                      <a:gd name="connsiteY153" fmla="*/ 293104 h 838042"/>
                      <a:gd name="connsiteX154" fmla="*/ 576287 w 1033465"/>
                      <a:gd name="connsiteY154" fmla="*/ 291199 h 838042"/>
                      <a:gd name="connsiteX155" fmla="*/ 564857 w 1033465"/>
                      <a:gd name="connsiteY155" fmla="*/ 287389 h 838042"/>
                      <a:gd name="connsiteX156" fmla="*/ 553427 w 1033465"/>
                      <a:gd name="connsiteY156" fmla="*/ 283579 h 838042"/>
                      <a:gd name="connsiteX157" fmla="*/ 541997 w 1033465"/>
                      <a:gd name="connsiteY157" fmla="*/ 279769 h 838042"/>
                      <a:gd name="connsiteX158" fmla="*/ 536282 w 1033465"/>
                      <a:gd name="connsiteY158" fmla="*/ 277864 h 838042"/>
                      <a:gd name="connsiteX159" fmla="*/ 530567 w 1033465"/>
                      <a:gd name="connsiteY159" fmla="*/ 274054 h 838042"/>
                      <a:gd name="connsiteX160" fmla="*/ 519137 w 1033465"/>
                      <a:gd name="connsiteY160" fmla="*/ 268339 h 838042"/>
                      <a:gd name="connsiteX161" fmla="*/ 511517 w 1033465"/>
                      <a:gd name="connsiteY161" fmla="*/ 256909 h 838042"/>
                      <a:gd name="connsiteX162" fmla="*/ 507707 w 1033465"/>
                      <a:gd name="connsiteY162" fmla="*/ 235954 h 838042"/>
                      <a:gd name="connsiteX163" fmla="*/ 509612 w 1033465"/>
                      <a:gd name="connsiteY163" fmla="*/ 171184 h 838042"/>
                      <a:gd name="connsiteX164" fmla="*/ 508314 w 1033465"/>
                      <a:gd name="connsiteY164" fmla="*/ 73485 h 838042"/>
                      <a:gd name="connsiteX165" fmla="*/ 454116 w 1033465"/>
                      <a:gd name="connsiteY165" fmla="*/ 11248 h 838042"/>
                      <a:gd name="connsiteX166" fmla="*/ 435401 w 1033465"/>
                      <a:gd name="connsiteY166" fmla="*/ 68523 h 838042"/>
                      <a:gd name="connsiteX167" fmla="*/ 427697 w 1033465"/>
                      <a:gd name="connsiteY167" fmla="*/ 137103 h 838042"/>
                      <a:gd name="connsiteX168" fmla="*/ 420077 w 1033465"/>
                      <a:gd name="connsiteY168" fmla="*/ 169279 h 838042"/>
                      <a:gd name="connsiteX169" fmla="*/ 416267 w 1033465"/>
                      <a:gd name="connsiteY169" fmla="*/ 186424 h 838042"/>
                      <a:gd name="connsiteX170" fmla="*/ 420077 w 1033465"/>
                      <a:gd name="connsiteY170" fmla="*/ 207379 h 838042"/>
                      <a:gd name="connsiteX171" fmla="*/ 423887 w 1033465"/>
                      <a:gd name="connsiteY171" fmla="*/ 213094 h 838042"/>
                      <a:gd name="connsiteX172" fmla="*/ 427697 w 1033465"/>
                      <a:gd name="connsiteY172" fmla="*/ 224524 h 838042"/>
                      <a:gd name="connsiteX173" fmla="*/ 425792 w 1033465"/>
                      <a:gd name="connsiteY173" fmla="*/ 251194 h 838042"/>
                      <a:gd name="connsiteX174" fmla="*/ 420077 w 1033465"/>
                      <a:gd name="connsiteY174" fmla="*/ 253099 h 838042"/>
                      <a:gd name="connsiteX175" fmla="*/ 414362 w 1033465"/>
                      <a:gd name="connsiteY175" fmla="*/ 256909 h 838042"/>
                      <a:gd name="connsiteX176" fmla="*/ 423887 w 1033465"/>
                      <a:gd name="connsiteY17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707732 w 1033465"/>
                      <a:gd name="connsiteY133" fmla="*/ 283579 h 838042"/>
                      <a:gd name="connsiteX134" fmla="*/ 743927 w 1033465"/>
                      <a:gd name="connsiteY134" fmla="*/ 251194 h 838042"/>
                      <a:gd name="connsiteX135" fmla="*/ 755357 w 1033465"/>
                      <a:gd name="connsiteY135" fmla="*/ 241669 h 838042"/>
                      <a:gd name="connsiteX136" fmla="*/ 762977 w 1033465"/>
                      <a:gd name="connsiteY136" fmla="*/ 224524 h 838042"/>
                      <a:gd name="connsiteX137" fmla="*/ 768692 w 1033465"/>
                      <a:gd name="connsiteY137" fmla="*/ 213094 h 838042"/>
                      <a:gd name="connsiteX138" fmla="*/ 766787 w 1033465"/>
                      <a:gd name="connsiteY138" fmla="*/ 197854 h 838042"/>
                      <a:gd name="connsiteX139" fmla="*/ 761072 w 1033465"/>
                      <a:gd name="connsiteY139" fmla="*/ 195949 h 838042"/>
                      <a:gd name="connsiteX140" fmla="*/ 740117 w 1033465"/>
                      <a:gd name="connsiteY140" fmla="*/ 197854 h 838042"/>
                      <a:gd name="connsiteX141" fmla="*/ 734402 w 1033465"/>
                      <a:gd name="connsiteY141" fmla="*/ 201664 h 838042"/>
                      <a:gd name="connsiteX142" fmla="*/ 722972 w 1033465"/>
                      <a:gd name="connsiteY142" fmla="*/ 205474 h 838042"/>
                      <a:gd name="connsiteX143" fmla="*/ 719162 w 1033465"/>
                      <a:gd name="connsiteY143" fmla="*/ 211189 h 838042"/>
                      <a:gd name="connsiteX144" fmla="*/ 713447 w 1033465"/>
                      <a:gd name="connsiteY144" fmla="*/ 213094 h 838042"/>
                      <a:gd name="connsiteX145" fmla="*/ 707732 w 1033465"/>
                      <a:gd name="connsiteY145" fmla="*/ 216904 h 838042"/>
                      <a:gd name="connsiteX146" fmla="*/ 702017 w 1033465"/>
                      <a:gd name="connsiteY146" fmla="*/ 222619 h 838042"/>
                      <a:gd name="connsiteX147" fmla="*/ 694397 w 1033465"/>
                      <a:gd name="connsiteY147" fmla="*/ 226429 h 838042"/>
                      <a:gd name="connsiteX148" fmla="*/ 652487 w 1033465"/>
                      <a:gd name="connsiteY148" fmla="*/ 255004 h 838042"/>
                      <a:gd name="connsiteX149" fmla="*/ 639152 w 1033465"/>
                      <a:gd name="connsiteY149" fmla="*/ 266434 h 838042"/>
                      <a:gd name="connsiteX150" fmla="*/ 629627 w 1033465"/>
                      <a:gd name="connsiteY150" fmla="*/ 283579 h 838042"/>
                      <a:gd name="connsiteX151" fmla="*/ 604862 w 1033465"/>
                      <a:gd name="connsiteY151" fmla="*/ 289294 h 838042"/>
                      <a:gd name="connsiteX152" fmla="*/ 591527 w 1033465"/>
                      <a:gd name="connsiteY152" fmla="*/ 293104 h 838042"/>
                      <a:gd name="connsiteX153" fmla="*/ 576287 w 1033465"/>
                      <a:gd name="connsiteY153" fmla="*/ 291199 h 838042"/>
                      <a:gd name="connsiteX154" fmla="*/ 564857 w 1033465"/>
                      <a:gd name="connsiteY154" fmla="*/ 287389 h 838042"/>
                      <a:gd name="connsiteX155" fmla="*/ 553427 w 1033465"/>
                      <a:gd name="connsiteY155" fmla="*/ 283579 h 838042"/>
                      <a:gd name="connsiteX156" fmla="*/ 541997 w 1033465"/>
                      <a:gd name="connsiteY156" fmla="*/ 279769 h 838042"/>
                      <a:gd name="connsiteX157" fmla="*/ 536282 w 1033465"/>
                      <a:gd name="connsiteY157" fmla="*/ 277864 h 838042"/>
                      <a:gd name="connsiteX158" fmla="*/ 530567 w 1033465"/>
                      <a:gd name="connsiteY158" fmla="*/ 274054 h 838042"/>
                      <a:gd name="connsiteX159" fmla="*/ 519137 w 1033465"/>
                      <a:gd name="connsiteY159" fmla="*/ 268339 h 838042"/>
                      <a:gd name="connsiteX160" fmla="*/ 511517 w 1033465"/>
                      <a:gd name="connsiteY160" fmla="*/ 256909 h 838042"/>
                      <a:gd name="connsiteX161" fmla="*/ 507707 w 1033465"/>
                      <a:gd name="connsiteY161" fmla="*/ 235954 h 838042"/>
                      <a:gd name="connsiteX162" fmla="*/ 509612 w 1033465"/>
                      <a:gd name="connsiteY162" fmla="*/ 171184 h 838042"/>
                      <a:gd name="connsiteX163" fmla="*/ 508314 w 1033465"/>
                      <a:gd name="connsiteY163" fmla="*/ 73485 h 838042"/>
                      <a:gd name="connsiteX164" fmla="*/ 454116 w 1033465"/>
                      <a:gd name="connsiteY164" fmla="*/ 11248 h 838042"/>
                      <a:gd name="connsiteX165" fmla="*/ 435401 w 1033465"/>
                      <a:gd name="connsiteY165" fmla="*/ 68523 h 838042"/>
                      <a:gd name="connsiteX166" fmla="*/ 427697 w 1033465"/>
                      <a:gd name="connsiteY166" fmla="*/ 137103 h 838042"/>
                      <a:gd name="connsiteX167" fmla="*/ 420077 w 1033465"/>
                      <a:gd name="connsiteY167" fmla="*/ 169279 h 838042"/>
                      <a:gd name="connsiteX168" fmla="*/ 416267 w 1033465"/>
                      <a:gd name="connsiteY168" fmla="*/ 186424 h 838042"/>
                      <a:gd name="connsiteX169" fmla="*/ 420077 w 1033465"/>
                      <a:gd name="connsiteY169" fmla="*/ 207379 h 838042"/>
                      <a:gd name="connsiteX170" fmla="*/ 423887 w 1033465"/>
                      <a:gd name="connsiteY170" fmla="*/ 213094 h 838042"/>
                      <a:gd name="connsiteX171" fmla="*/ 427697 w 1033465"/>
                      <a:gd name="connsiteY171" fmla="*/ 224524 h 838042"/>
                      <a:gd name="connsiteX172" fmla="*/ 425792 w 1033465"/>
                      <a:gd name="connsiteY172" fmla="*/ 251194 h 838042"/>
                      <a:gd name="connsiteX173" fmla="*/ 420077 w 1033465"/>
                      <a:gd name="connsiteY173" fmla="*/ 253099 h 838042"/>
                      <a:gd name="connsiteX174" fmla="*/ 414362 w 1033465"/>
                      <a:gd name="connsiteY174" fmla="*/ 256909 h 838042"/>
                      <a:gd name="connsiteX175" fmla="*/ 423887 w 1033465"/>
                      <a:gd name="connsiteY17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6403 w 1033465"/>
                      <a:gd name="connsiteY132" fmla="*/ 304962 h 838042"/>
                      <a:gd name="connsiteX133" fmla="*/ 707732 w 1033465"/>
                      <a:gd name="connsiteY133" fmla="*/ 283579 h 838042"/>
                      <a:gd name="connsiteX134" fmla="*/ 743927 w 1033465"/>
                      <a:gd name="connsiteY134" fmla="*/ 251194 h 838042"/>
                      <a:gd name="connsiteX135" fmla="*/ 755357 w 1033465"/>
                      <a:gd name="connsiteY135" fmla="*/ 241669 h 838042"/>
                      <a:gd name="connsiteX136" fmla="*/ 762977 w 1033465"/>
                      <a:gd name="connsiteY136" fmla="*/ 224524 h 838042"/>
                      <a:gd name="connsiteX137" fmla="*/ 768692 w 1033465"/>
                      <a:gd name="connsiteY137" fmla="*/ 213094 h 838042"/>
                      <a:gd name="connsiteX138" fmla="*/ 766787 w 1033465"/>
                      <a:gd name="connsiteY138" fmla="*/ 197854 h 838042"/>
                      <a:gd name="connsiteX139" fmla="*/ 761072 w 1033465"/>
                      <a:gd name="connsiteY139" fmla="*/ 195949 h 838042"/>
                      <a:gd name="connsiteX140" fmla="*/ 740117 w 1033465"/>
                      <a:gd name="connsiteY140" fmla="*/ 197854 h 838042"/>
                      <a:gd name="connsiteX141" fmla="*/ 734402 w 1033465"/>
                      <a:gd name="connsiteY141" fmla="*/ 201664 h 838042"/>
                      <a:gd name="connsiteX142" fmla="*/ 722972 w 1033465"/>
                      <a:gd name="connsiteY142" fmla="*/ 205474 h 838042"/>
                      <a:gd name="connsiteX143" fmla="*/ 719162 w 1033465"/>
                      <a:gd name="connsiteY143" fmla="*/ 211189 h 838042"/>
                      <a:gd name="connsiteX144" fmla="*/ 713447 w 1033465"/>
                      <a:gd name="connsiteY144" fmla="*/ 213094 h 838042"/>
                      <a:gd name="connsiteX145" fmla="*/ 707732 w 1033465"/>
                      <a:gd name="connsiteY145" fmla="*/ 216904 h 838042"/>
                      <a:gd name="connsiteX146" fmla="*/ 702017 w 1033465"/>
                      <a:gd name="connsiteY146" fmla="*/ 222619 h 838042"/>
                      <a:gd name="connsiteX147" fmla="*/ 694397 w 1033465"/>
                      <a:gd name="connsiteY147" fmla="*/ 226429 h 838042"/>
                      <a:gd name="connsiteX148" fmla="*/ 652487 w 1033465"/>
                      <a:gd name="connsiteY148" fmla="*/ 255004 h 838042"/>
                      <a:gd name="connsiteX149" fmla="*/ 639152 w 1033465"/>
                      <a:gd name="connsiteY149" fmla="*/ 266434 h 838042"/>
                      <a:gd name="connsiteX150" fmla="*/ 629627 w 1033465"/>
                      <a:gd name="connsiteY150" fmla="*/ 283579 h 838042"/>
                      <a:gd name="connsiteX151" fmla="*/ 604862 w 1033465"/>
                      <a:gd name="connsiteY151" fmla="*/ 289294 h 838042"/>
                      <a:gd name="connsiteX152" fmla="*/ 591527 w 1033465"/>
                      <a:gd name="connsiteY152" fmla="*/ 293104 h 838042"/>
                      <a:gd name="connsiteX153" fmla="*/ 576287 w 1033465"/>
                      <a:gd name="connsiteY153" fmla="*/ 291199 h 838042"/>
                      <a:gd name="connsiteX154" fmla="*/ 564857 w 1033465"/>
                      <a:gd name="connsiteY154" fmla="*/ 287389 h 838042"/>
                      <a:gd name="connsiteX155" fmla="*/ 553427 w 1033465"/>
                      <a:gd name="connsiteY155" fmla="*/ 283579 h 838042"/>
                      <a:gd name="connsiteX156" fmla="*/ 541997 w 1033465"/>
                      <a:gd name="connsiteY156" fmla="*/ 279769 h 838042"/>
                      <a:gd name="connsiteX157" fmla="*/ 536282 w 1033465"/>
                      <a:gd name="connsiteY157" fmla="*/ 277864 h 838042"/>
                      <a:gd name="connsiteX158" fmla="*/ 530567 w 1033465"/>
                      <a:gd name="connsiteY158" fmla="*/ 274054 h 838042"/>
                      <a:gd name="connsiteX159" fmla="*/ 519137 w 1033465"/>
                      <a:gd name="connsiteY159" fmla="*/ 268339 h 838042"/>
                      <a:gd name="connsiteX160" fmla="*/ 511517 w 1033465"/>
                      <a:gd name="connsiteY160" fmla="*/ 256909 h 838042"/>
                      <a:gd name="connsiteX161" fmla="*/ 507707 w 1033465"/>
                      <a:gd name="connsiteY161" fmla="*/ 235954 h 838042"/>
                      <a:gd name="connsiteX162" fmla="*/ 509612 w 1033465"/>
                      <a:gd name="connsiteY162" fmla="*/ 171184 h 838042"/>
                      <a:gd name="connsiteX163" fmla="*/ 508314 w 1033465"/>
                      <a:gd name="connsiteY163" fmla="*/ 73485 h 838042"/>
                      <a:gd name="connsiteX164" fmla="*/ 454116 w 1033465"/>
                      <a:gd name="connsiteY164" fmla="*/ 11248 h 838042"/>
                      <a:gd name="connsiteX165" fmla="*/ 435401 w 1033465"/>
                      <a:gd name="connsiteY165" fmla="*/ 68523 h 838042"/>
                      <a:gd name="connsiteX166" fmla="*/ 427697 w 1033465"/>
                      <a:gd name="connsiteY166" fmla="*/ 137103 h 838042"/>
                      <a:gd name="connsiteX167" fmla="*/ 420077 w 1033465"/>
                      <a:gd name="connsiteY167" fmla="*/ 169279 h 838042"/>
                      <a:gd name="connsiteX168" fmla="*/ 416267 w 1033465"/>
                      <a:gd name="connsiteY168" fmla="*/ 186424 h 838042"/>
                      <a:gd name="connsiteX169" fmla="*/ 420077 w 1033465"/>
                      <a:gd name="connsiteY169" fmla="*/ 207379 h 838042"/>
                      <a:gd name="connsiteX170" fmla="*/ 423887 w 1033465"/>
                      <a:gd name="connsiteY170" fmla="*/ 213094 h 838042"/>
                      <a:gd name="connsiteX171" fmla="*/ 427697 w 1033465"/>
                      <a:gd name="connsiteY171" fmla="*/ 224524 h 838042"/>
                      <a:gd name="connsiteX172" fmla="*/ 425792 w 1033465"/>
                      <a:gd name="connsiteY172" fmla="*/ 251194 h 838042"/>
                      <a:gd name="connsiteX173" fmla="*/ 420077 w 1033465"/>
                      <a:gd name="connsiteY173" fmla="*/ 253099 h 838042"/>
                      <a:gd name="connsiteX174" fmla="*/ 414362 w 1033465"/>
                      <a:gd name="connsiteY174" fmla="*/ 256909 h 838042"/>
                      <a:gd name="connsiteX175" fmla="*/ 423887 w 1033465"/>
                      <a:gd name="connsiteY17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67182 w 1033465"/>
                      <a:gd name="connsiteY118" fmla="*/ 405374 h 838042"/>
                      <a:gd name="connsiteX119" fmla="*/ 902042 w 1033465"/>
                      <a:gd name="connsiteY119" fmla="*/ 415024 h 838042"/>
                      <a:gd name="connsiteX120" fmla="*/ 953477 w 1033465"/>
                      <a:gd name="connsiteY120" fmla="*/ 424549 h 838042"/>
                      <a:gd name="connsiteX121" fmla="*/ 1002290 w 1033465"/>
                      <a:gd name="connsiteY121" fmla="*/ 426835 h 838042"/>
                      <a:gd name="connsiteX122" fmla="*/ 1032449 w 1033465"/>
                      <a:gd name="connsiteY122" fmla="*/ 402711 h 838042"/>
                      <a:gd name="connsiteX123" fmla="*/ 1020514 w 1033465"/>
                      <a:gd name="connsiteY123" fmla="*/ 377797 h 838042"/>
                      <a:gd name="connsiteX124" fmla="*/ 964889 w 1033465"/>
                      <a:gd name="connsiteY124" fmla="*/ 358029 h 838042"/>
                      <a:gd name="connsiteX125" fmla="*/ 898420 w 1033465"/>
                      <a:gd name="connsiteY125" fmla="*/ 356272 h 838042"/>
                      <a:gd name="connsiteX126" fmla="*/ 827747 w 1033465"/>
                      <a:gd name="connsiteY126" fmla="*/ 357874 h 838042"/>
                      <a:gd name="connsiteX127" fmla="*/ 755811 w 1033465"/>
                      <a:gd name="connsiteY127" fmla="*/ 361702 h 838042"/>
                      <a:gd name="connsiteX128" fmla="*/ 671537 w 1033465"/>
                      <a:gd name="connsiteY128" fmla="*/ 369304 h 838042"/>
                      <a:gd name="connsiteX129" fmla="*/ 644867 w 1033465"/>
                      <a:gd name="connsiteY129" fmla="*/ 338824 h 838042"/>
                      <a:gd name="connsiteX130" fmla="*/ 676403 w 1033465"/>
                      <a:gd name="connsiteY130" fmla="*/ 304962 h 838042"/>
                      <a:gd name="connsiteX131" fmla="*/ 707732 w 1033465"/>
                      <a:gd name="connsiteY131" fmla="*/ 283579 h 838042"/>
                      <a:gd name="connsiteX132" fmla="*/ 743927 w 1033465"/>
                      <a:gd name="connsiteY132" fmla="*/ 251194 h 838042"/>
                      <a:gd name="connsiteX133" fmla="*/ 755357 w 1033465"/>
                      <a:gd name="connsiteY133" fmla="*/ 241669 h 838042"/>
                      <a:gd name="connsiteX134" fmla="*/ 762977 w 1033465"/>
                      <a:gd name="connsiteY134" fmla="*/ 224524 h 838042"/>
                      <a:gd name="connsiteX135" fmla="*/ 766787 w 1033465"/>
                      <a:gd name="connsiteY135" fmla="*/ 197854 h 838042"/>
                      <a:gd name="connsiteX136" fmla="*/ 761072 w 1033465"/>
                      <a:gd name="connsiteY136" fmla="*/ 195949 h 838042"/>
                      <a:gd name="connsiteX137" fmla="*/ 740117 w 1033465"/>
                      <a:gd name="connsiteY137" fmla="*/ 197854 h 838042"/>
                      <a:gd name="connsiteX138" fmla="*/ 734402 w 1033465"/>
                      <a:gd name="connsiteY138" fmla="*/ 201664 h 838042"/>
                      <a:gd name="connsiteX139" fmla="*/ 722972 w 1033465"/>
                      <a:gd name="connsiteY139" fmla="*/ 205474 h 838042"/>
                      <a:gd name="connsiteX140" fmla="*/ 719162 w 1033465"/>
                      <a:gd name="connsiteY140" fmla="*/ 211189 h 838042"/>
                      <a:gd name="connsiteX141" fmla="*/ 713447 w 1033465"/>
                      <a:gd name="connsiteY141" fmla="*/ 213094 h 838042"/>
                      <a:gd name="connsiteX142" fmla="*/ 707732 w 1033465"/>
                      <a:gd name="connsiteY142" fmla="*/ 216904 h 838042"/>
                      <a:gd name="connsiteX143" fmla="*/ 702017 w 1033465"/>
                      <a:gd name="connsiteY143" fmla="*/ 222619 h 838042"/>
                      <a:gd name="connsiteX144" fmla="*/ 694397 w 1033465"/>
                      <a:gd name="connsiteY144" fmla="*/ 226429 h 838042"/>
                      <a:gd name="connsiteX145" fmla="*/ 652487 w 1033465"/>
                      <a:gd name="connsiteY145" fmla="*/ 255004 h 838042"/>
                      <a:gd name="connsiteX146" fmla="*/ 639152 w 1033465"/>
                      <a:gd name="connsiteY146" fmla="*/ 266434 h 838042"/>
                      <a:gd name="connsiteX147" fmla="*/ 629627 w 1033465"/>
                      <a:gd name="connsiteY147" fmla="*/ 283579 h 838042"/>
                      <a:gd name="connsiteX148" fmla="*/ 604862 w 1033465"/>
                      <a:gd name="connsiteY148" fmla="*/ 289294 h 838042"/>
                      <a:gd name="connsiteX149" fmla="*/ 591527 w 1033465"/>
                      <a:gd name="connsiteY149" fmla="*/ 293104 h 838042"/>
                      <a:gd name="connsiteX150" fmla="*/ 576287 w 1033465"/>
                      <a:gd name="connsiteY150" fmla="*/ 291199 h 838042"/>
                      <a:gd name="connsiteX151" fmla="*/ 564857 w 1033465"/>
                      <a:gd name="connsiteY151" fmla="*/ 287389 h 838042"/>
                      <a:gd name="connsiteX152" fmla="*/ 553427 w 1033465"/>
                      <a:gd name="connsiteY152" fmla="*/ 283579 h 838042"/>
                      <a:gd name="connsiteX153" fmla="*/ 541997 w 1033465"/>
                      <a:gd name="connsiteY153" fmla="*/ 279769 h 838042"/>
                      <a:gd name="connsiteX154" fmla="*/ 536282 w 1033465"/>
                      <a:gd name="connsiteY154" fmla="*/ 277864 h 838042"/>
                      <a:gd name="connsiteX155" fmla="*/ 530567 w 1033465"/>
                      <a:gd name="connsiteY155" fmla="*/ 274054 h 838042"/>
                      <a:gd name="connsiteX156" fmla="*/ 519137 w 1033465"/>
                      <a:gd name="connsiteY156" fmla="*/ 268339 h 838042"/>
                      <a:gd name="connsiteX157" fmla="*/ 511517 w 1033465"/>
                      <a:gd name="connsiteY157" fmla="*/ 256909 h 838042"/>
                      <a:gd name="connsiteX158" fmla="*/ 507707 w 1033465"/>
                      <a:gd name="connsiteY158" fmla="*/ 235954 h 838042"/>
                      <a:gd name="connsiteX159" fmla="*/ 509612 w 1033465"/>
                      <a:gd name="connsiteY159" fmla="*/ 171184 h 838042"/>
                      <a:gd name="connsiteX160" fmla="*/ 508314 w 1033465"/>
                      <a:gd name="connsiteY160" fmla="*/ 73485 h 838042"/>
                      <a:gd name="connsiteX161" fmla="*/ 454116 w 1033465"/>
                      <a:gd name="connsiteY161" fmla="*/ 11248 h 838042"/>
                      <a:gd name="connsiteX162" fmla="*/ 435401 w 1033465"/>
                      <a:gd name="connsiteY162" fmla="*/ 68523 h 838042"/>
                      <a:gd name="connsiteX163" fmla="*/ 427697 w 1033465"/>
                      <a:gd name="connsiteY163" fmla="*/ 137103 h 838042"/>
                      <a:gd name="connsiteX164" fmla="*/ 420077 w 1033465"/>
                      <a:gd name="connsiteY164" fmla="*/ 169279 h 838042"/>
                      <a:gd name="connsiteX165" fmla="*/ 416267 w 1033465"/>
                      <a:gd name="connsiteY165" fmla="*/ 186424 h 838042"/>
                      <a:gd name="connsiteX166" fmla="*/ 420077 w 1033465"/>
                      <a:gd name="connsiteY166" fmla="*/ 207379 h 838042"/>
                      <a:gd name="connsiteX167" fmla="*/ 423887 w 1033465"/>
                      <a:gd name="connsiteY167" fmla="*/ 213094 h 838042"/>
                      <a:gd name="connsiteX168" fmla="*/ 427697 w 1033465"/>
                      <a:gd name="connsiteY168" fmla="*/ 224524 h 838042"/>
                      <a:gd name="connsiteX169" fmla="*/ 425792 w 1033465"/>
                      <a:gd name="connsiteY169" fmla="*/ 251194 h 838042"/>
                      <a:gd name="connsiteX170" fmla="*/ 420077 w 1033465"/>
                      <a:gd name="connsiteY170" fmla="*/ 253099 h 838042"/>
                      <a:gd name="connsiteX171" fmla="*/ 414362 w 1033465"/>
                      <a:gd name="connsiteY171" fmla="*/ 256909 h 838042"/>
                      <a:gd name="connsiteX172" fmla="*/ 423887 w 1033465"/>
                      <a:gd name="connsiteY17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902042 w 1033465"/>
                      <a:gd name="connsiteY119" fmla="*/ 415024 h 838042"/>
                      <a:gd name="connsiteX120" fmla="*/ 953477 w 1033465"/>
                      <a:gd name="connsiteY120" fmla="*/ 424549 h 838042"/>
                      <a:gd name="connsiteX121" fmla="*/ 1002290 w 1033465"/>
                      <a:gd name="connsiteY121" fmla="*/ 426835 h 838042"/>
                      <a:gd name="connsiteX122" fmla="*/ 1032449 w 1033465"/>
                      <a:gd name="connsiteY122" fmla="*/ 402711 h 838042"/>
                      <a:gd name="connsiteX123" fmla="*/ 1020514 w 1033465"/>
                      <a:gd name="connsiteY123" fmla="*/ 377797 h 838042"/>
                      <a:gd name="connsiteX124" fmla="*/ 964889 w 1033465"/>
                      <a:gd name="connsiteY124" fmla="*/ 358029 h 838042"/>
                      <a:gd name="connsiteX125" fmla="*/ 898420 w 1033465"/>
                      <a:gd name="connsiteY125" fmla="*/ 356272 h 838042"/>
                      <a:gd name="connsiteX126" fmla="*/ 827747 w 1033465"/>
                      <a:gd name="connsiteY126" fmla="*/ 357874 h 838042"/>
                      <a:gd name="connsiteX127" fmla="*/ 755811 w 1033465"/>
                      <a:gd name="connsiteY127" fmla="*/ 361702 h 838042"/>
                      <a:gd name="connsiteX128" fmla="*/ 671537 w 1033465"/>
                      <a:gd name="connsiteY128" fmla="*/ 369304 h 838042"/>
                      <a:gd name="connsiteX129" fmla="*/ 644867 w 1033465"/>
                      <a:gd name="connsiteY129" fmla="*/ 338824 h 838042"/>
                      <a:gd name="connsiteX130" fmla="*/ 676403 w 1033465"/>
                      <a:gd name="connsiteY130" fmla="*/ 304962 h 838042"/>
                      <a:gd name="connsiteX131" fmla="*/ 707732 w 1033465"/>
                      <a:gd name="connsiteY131" fmla="*/ 283579 h 838042"/>
                      <a:gd name="connsiteX132" fmla="*/ 743927 w 1033465"/>
                      <a:gd name="connsiteY132" fmla="*/ 251194 h 838042"/>
                      <a:gd name="connsiteX133" fmla="*/ 755357 w 1033465"/>
                      <a:gd name="connsiteY133" fmla="*/ 241669 h 838042"/>
                      <a:gd name="connsiteX134" fmla="*/ 762977 w 1033465"/>
                      <a:gd name="connsiteY134" fmla="*/ 224524 h 838042"/>
                      <a:gd name="connsiteX135" fmla="*/ 766787 w 1033465"/>
                      <a:gd name="connsiteY135" fmla="*/ 197854 h 838042"/>
                      <a:gd name="connsiteX136" fmla="*/ 761072 w 1033465"/>
                      <a:gd name="connsiteY136" fmla="*/ 195949 h 838042"/>
                      <a:gd name="connsiteX137" fmla="*/ 740117 w 1033465"/>
                      <a:gd name="connsiteY137" fmla="*/ 197854 h 838042"/>
                      <a:gd name="connsiteX138" fmla="*/ 734402 w 1033465"/>
                      <a:gd name="connsiteY138" fmla="*/ 201664 h 838042"/>
                      <a:gd name="connsiteX139" fmla="*/ 722972 w 1033465"/>
                      <a:gd name="connsiteY139" fmla="*/ 205474 h 838042"/>
                      <a:gd name="connsiteX140" fmla="*/ 719162 w 1033465"/>
                      <a:gd name="connsiteY140" fmla="*/ 211189 h 838042"/>
                      <a:gd name="connsiteX141" fmla="*/ 713447 w 1033465"/>
                      <a:gd name="connsiteY141" fmla="*/ 213094 h 838042"/>
                      <a:gd name="connsiteX142" fmla="*/ 707732 w 1033465"/>
                      <a:gd name="connsiteY142" fmla="*/ 216904 h 838042"/>
                      <a:gd name="connsiteX143" fmla="*/ 702017 w 1033465"/>
                      <a:gd name="connsiteY143" fmla="*/ 222619 h 838042"/>
                      <a:gd name="connsiteX144" fmla="*/ 694397 w 1033465"/>
                      <a:gd name="connsiteY144" fmla="*/ 226429 h 838042"/>
                      <a:gd name="connsiteX145" fmla="*/ 652487 w 1033465"/>
                      <a:gd name="connsiteY145" fmla="*/ 255004 h 838042"/>
                      <a:gd name="connsiteX146" fmla="*/ 639152 w 1033465"/>
                      <a:gd name="connsiteY146" fmla="*/ 266434 h 838042"/>
                      <a:gd name="connsiteX147" fmla="*/ 629627 w 1033465"/>
                      <a:gd name="connsiteY147" fmla="*/ 283579 h 838042"/>
                      <a:gd name="connsiteX148" fmla="*/ 604862 w 1033465"/>
                      <a:gd name="connsiteY148" fmla="*/ 289294 h 838042"/>
                      <a:gd name="connsiteX149" fmla="*/ 591527 w 1033465"/>
                      <a:gd name="connsiteY149" fmla="*/ 293104 h 838042"/>
                      <a:gd name="connsiteX150" fmla="*/ 576287 w 1033465"/>
                      <a:gd name="connsiteY150" fmla="*/ 291199 h 838042"/>
                      <a:gd name="connsiteX151" fmla="*/ 564857 w 1033465"/>
                      <a:gd name="connsiteY151" fmla="*/ 287389 h 838042"/>
                      <a:gd name="connsiteX152" fmla="*/ 553427 w 1033465"/>
                      <a:gd name="connsiteY152" fmla="*/ 283579 h 838042"/>
                      <a:gd name="connsiteX153" fmla="*/ 541997 w 1033465"/>
                      <a:gd name="connsiteY153" fmla="*/ 279769 h 838042"/>
                      <a:gd name="connsiteX154" fmla="*/ 536282 w 1033465"/>
                      <a:gd name="connsiteY154" fmla="*/ 277864 h 838042"/>
                      <a:gd name="connsiteX155" fmla="*/ 530567 w 1033465"/>
                      <a:gd name="connsiteY155" fmla="*/ 274054 h 838042"/>
                      <a:gd name="connsiteX156" fmla="*/ 519137 w 1033465"/>
                      <a:gd name="connsiteY156" fmla="*/ 268339 h 838042"/>
                      <a:gd name="connsiteX157" fmla="*/ 511517 w 1033465"/>
                      <a:gd name="connsiteY157" fmla="*/ 256909 h 838042"/>
                      <a:gd name="connsiteX158" fmla="*/ 507707 w 1033465"/>
                      <a:gd name="connsiteY158" fmla="*/ 235954 h 838042"/>
                      <a:gd name="connsiteX159" fmla="*/ 509612 w 1033465"/>
                      <a:gd name="connsiteY159" fmla="*/ 171184 h 838042"/>
                      <a:gd name="connsiteX160" fmla="*/ 508314 w 1033465"/>
                      <a:gd name="connsiteY160" fmla="*/ 73485 h 838042"/>
                      <a:gd name="connsiteX161" fmla="*/ 454116 w 1033465"/>
                      <a:gd name="connsiteY161" fmla="*/ 11248 h 838042"/>
                      <a:gd name="connsiteX162" fmla="*/ 435401 w 1033465"/>
                      <a:gd name="connsiteY162" fmla="*/ 68523 h 838042"/>
                      <a:gd name="connsiteX163" fmla="*/ 427697 w 1033465"/>
                      <a:gd name="connsiteY163" fmla="*/ 137103 h 838042"/>
                      <a:gd name="connsiteX164" fmla="*/ 420077 w 1033465"/>
                      <a:gd name="connsiteY164" fmla="*/ 169279 h 838042"/>
                      <a:gd name="connsiteX165" fmla="*/ 416267 w 1033465"/>
                      <a:gd name="connsiteY165" fmla="*/ 186424 h 838042"/>
                      <a:gd name="connsiteX166" fmla="*/ 420077 w 1033465"/>
                      <a:gd name="connsiteY166" fmla="*/ 207379 h 838042"/>
                      <a:gd name="connsiteX167" fmla="*/ 423887 w 1033465"/>
                      <a:gd name="connsiteY167" fmla="*/ 213094 h 838042"/>
                      <a:gd name="connsiteX168" fmla="*/ 427697 w 1033465"/>
                      <a:gd name="connsiteY168" fmla="*/ 224524 h 838042"/>
                      <a:gd name="connsiteX169" fmla="*/ 425792 w 1033465"/>
                      <a:gd name="connsiteY169" fmla="*/ 251194 h 838042"/>
                      <a:gd name="connsiteX170" fmla="*/ 420077 w 1033465"/>
                      <a:gd name="connsiteY170" fmla="*/ 253099 h 838042"/>
                      <a:gd name="connsiteX171" fmla="*/ 414362 w 1033465"/>
                      <a:gd name="connsiteY171" fmla="*/ 256909 h 838042"/>
                      <a:gd name="connsiteX172" fmla="*/ 423887 w 1033465"/>
                      <a:gd name="connsiteY17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891567 w 1033465"/>
                      <a:gd name="connsiteY119" fmla="*/ 408467 h 838042"/>
                      <a:gd name="connsiteX120" fmla="*/ 953477 w 1033465"/>
                      <a:gd name="connsiteY120" fmla="*/ 424549 h 838042"/>
                      <a:gd name="connsiteX121" fmla="*/ 1002290 w 1033465"/>
                      <a:gd name="connsiteY121" fmla="*/ 426835 h 838042"/>
                      <a:gd name="connsiteX122" fmla="*/ 1032449 w 1033465"/>
                      <a:gd name="connsiteY122" fmla="*/ 402711 h 838042"/>
                      <a:gd name="connsiteX123" fmla="*/ 1020514 w 1033465"/>
                      <a:gd name="connsiteY123" fmla="*/ 377797 h 838042"/>
                      <a:gd name="connsiteX124" fmla="*/ 964889 w 1033465"/>
                      <a:gd name="connsiteY124" fmla="*/ 358029 h 838042"/>
                      <a:gd name="connsiteX125" fmla="*/ 898420 w 1033465"/>
                      <a:gd name="connsiteY125" fmla="*/ 356272 h 838042"/>
                      <a:gd name="connsiteX126" fmla="*/ 827747 w 1033465"/>
                      <a:gd name="connsiteY126" fmla="*/ 357874 h 838042"/>
                      <a:gd name="connsiteX127" fmla="*/ 755811 w 1033465"/>
                      <a:gd name="connsiteY127" fmla="*/ 361702 h 838042"/>
                      <a:gd name="connsiteX128" fmla="*/ 671537 w 1033465"/>
                      <a:gd name="connsiteY128" fmla="*/ 369304 h 838042"/>
                      <a:gd name="connsiteX129" fmla="*/ 644867 w 1033465"/>
                      <a:gd name="connsiteY129" fmla="*/ 338824 h 838042"/>
                      <a:gd name="connsiteX130" fmla="*/ 676403 w 1033465"/>
                      <a:gd name="connsiteY130" fmla="*/ 304962 h 838042"/>
                      <a:gd name="connsiteX131" fmla="*/ 707732 w 1033465"/>
                      <a:gd name="connsiteY131" fmla="*/ 283579 h 838042"/>
                      <a:gd name="connsiteX132" fmla="*/ 743927 w 1033465"/>
                      <a:gd name="connsiteY132" fmla="*/ 251194 h 838042"/>
                      <a:gd name="connsiteX133" fmla="*/ 755357 w 1033465"/>
                      <a:gd name="connsiteY133" fmla="*/ 241669 h 838042"/>
                      <a:gd name="connsiteX134" fmla="*/ 762977 w 1033465"/>
                      <a:gd name="connsiteY134" fmla="*/ 224524 h 838042"/>
                      <a:gd name="connsiteX135" fmla="*/ 766787 w 1033465"/>
                      <a:gd name="connsiteY135" fmla="*/ 197854 h 838042"/>
                      <a:gd name="connsiteX136" fmla="*/ 761072 w 1033465"/>
                      <a:gd name="connsiteY136" fmla="*/ 195949 h 838042"/>
                      <a:gd name="connsiteX137" fmla="*/ 740117 w 1033465"/>
                      <a:gd name="connsiteY137" fmla="*/ 197854 h 838042"/>
                      <a:gd name="connsiteX138" fmla="*/ 734402 w 1033465"/>
                      <a:gd name="connsiteY138" fmla="*/ 201664 h 838042"/>
                      <a:gd name="connsiteX139" fmla="*/ 722972 w 1033465"/>
                      <a:gd name="connsiteY139" fmla="*/ 205474 h 838042"/>
                      <a:gd name="connsiteX140" fmla="*/ 719162 w 1033465"/>
                      <a:gd name="connsiteY140" fmla="*/ 211189 h 838042"/>
                      <a:gd name="connsiteX141" fmla="*/ 713447 w 1033465"/>
                      <a:gd name="connsiteY141" fmla="*/ 213094 h 838042"/>
                      <a:gd name="connsiteX142" fmla="*/ 707732 w 1033465"/>
                      <a:gd name="connsiteY142" fmla="*/ 216904 h 838042"/>
                      <a:gd name="connsiteX143" fmla="*/ 702017 w 1033465"/>
                      <a:gd name="connsiteY143" fmla="*/ 222619 h 838042"/>
                      <a:gd name="connsiteX144" fmla="*/ 694397 w 1033465"/>
                      <a:gd name="connsiteY144" fmla="*/ 226429 h 838042"/>
                      <a:gd name="connsiteX145" fmla="*/ 652487 w 1033465"/>
                      <a:gd name="connsiteY145" fmla="*/ 255004 h 838042"/>
                      <a:gd name="connsiteX146" fmla="*/ 639152 w 1033465"/>
                      <a:gd name="connsiteY146" fmla="*/ 266434 h 838042"/>
                      <a:gd name="connsiteX147" fmla="*/ 629627 w 1033465"/>
                      <a:gd name="connsiteY147" fmla="*/ 283579 h 838042"/>
                      <a:gd name="connsiteX148" fmla="*/ 604862 w 1033465"/>
                      <a:gd name="connsiteY148" fmla="*/ 289294 h 838042"/>
                      <a:gd name="connsiteX149" fmla="*/ 591527 w 1033465"/>
                      <a:gd name="connsiteY149" fmla="*/ 293104 h 838042"/>
                      <a:gd name="connsiteX150" fmla="*/ 576287 w 1033465"/>
                      <a:gd name="connsiteY150" fmla="*/ 291199 h 838042"/>
                      <a:gd name="connsiteX151" fmla="*/ 564857 w 1033465"/>
                      <a:gd name="connsiteY151" fmla="*/ 287389 h 838042"/>
                      <a:gd name="connsiteX152" fmla="*/ 553427 w 1033465"/>
                      <a:gd name="connsiteY152" fmla="*/ 283579 h 838042"/>
                      <a:gd name="connsiteX153" fmla="*/ 541997 w 1033465"/>
                      <a:gd name="connsiteY153" fmla="*/ 279769 h 838042"/>
                      <a:gd name="connsiteX154" fmla="*/ 536282 w 1033465"/>
                      <a:gd name="connsiteY154" fmla="*/ 277864 h 838042"/>
                      <a:gd name="connsiteX155" fmla="*/ 530567 w 1033465"/>
                      <a:gd name="connsiteY155" fmla="*/ 274054 h 838042"/>
                      <a:gd name="connsiteX156" fmla="*/ 519137 w 1033465"/>
                      <a:gd name="connsiteY156" fmla="*/ 268339 h 838042"/>
                      <a:gd name="connsiteX157" fmla="*/ 511517 w 1033465"/>
                      <a:gd name="connsiteY157" fmla="*/ 256909 h 838042"/>
                      <a:gd name="connsiteX158" fmla="*/ 507707 w 1033465"/>
                      <a:gd name="connsiteY158" fmla="*/ 235954 h 838042"/>
                      <a:gd name="connsiteX159" fmla="*/ 509612 w 1033465"/>
                      <a:gd name="connsiteY159" fmla="*/ 171184 h 838042"/>
                      <a:gd name="connsiteX160" fmla="*/ 508314 w 1033465"/>
                      <a:gd name="connsiteY160" fmla="*/ 73485 h 838042"/>
                      <a:gd name="connsiteX161" fmla="*/ 454116 w 1033465"/>
                      <a:gd name="connsiteY161" fmla="*/ 11248 h 838042"/>
                      <a:gd name="connsiteX162" fmla="*/ 435401 w 1033465"/>
                      <a:gd name="connsiteY162" fmla="*/ 68523 h 838042"/>
                      <a:gd name="connsiteX163" fmla="*/ 427697 w 1033465"/>
                      <a:gd name="connsiteY163" fmla="*/ 137103 h 838042"/>
                      <a:gd name="connsiteX164" fmla="*/ 420077 w 1033465"/>
                      <a:gd name="connsiteY164" fmla="*/ 169279 h 838042"/>
                      <a:gd name="connsiteX165" fmla="*/ 416267 w 1033465"/>
                      <a:gd name="connsiteY165" fmla="*/ 186424 h 838042"/>
                      <a:gd name="connsiteX166" fmla="*/ 420077 w 1033465"/>
                      <a:gd name="connsiteY166" fmla="*/ 207379 h 838042"/>
                      <a:gd name="connsiteX167" fmla="*/ 423887 w 1033465"/>
                      <a:gd name="connsiteY167" fmla="*/ 213094 h 838042"/>
                      <a:gd name="connsiteX168" fmla="*/ 427697 w 1033465"/>
                      <a:gd name="connsiteY168" fmla="*/ 224524 h 838042"/>
                      <a:gd name="connsiteX169" fmla="*/ 425792 w 1033465"/>
                      <a:gd name="connsiteY169" fmla="*/ 251194 h 838042"/>
                      <a:gd name="connsiteX170" fmla="*/ 420077 w 1033465"/>
                      <a:gd name="connsiteY170" fmla="*/ 253099 h 838042"/>
                      <a:gd name="connsiteX171" fmla="*/ 414362 w 1033465"/>
                      <a:gd name="connsiteY171" fmla="*/ 256909 h 838042"/>
                      <a:gd name="connsiteX172" fmla="*/ 423887 w 1033465"/>
                      <a:gd name="connsiteY17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891567 w 1033465"/>
                      <a:gd name="connsiteY119" fmla="*/ 408467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2977 w 1033465"/>
                      <a:gd name="connsiteY132" fmla="*/ 224524 h 838042"/>
                      <a:gd name="connsiteX133" fmla="*/ 766787 w 1033465"/>
                      <a:gd name="connsiteY133" fmla="*/ 197854 h 838042"/>
                      <a:gd name="connsiteX134" fmla="*/ 761072 w 1033465"/>
                      <a:gd name="connsiteY134" fmla="*/ 195949 h 838042"/>
                      <a:gd name="connsiteX135" fmla="*/ 740117 w 1033465"/>
                      <a:gd name="connsiteY135" fmla="*/ 197854 h 838042"/>
                      <a:gd name="connsiteX136" fmla="*/ 734402 w 1033465"/>
                      <a:gd name="connsiteY136" fmla="*/ 201664 h 838042"/>
                      <a:gd name="connsiteX137" fmla="*/ 722972 w 1033465"/>
                      <a:gd name="connsiteY137" fmla="*/ 205474 h 838042"/>
                      <a:gd name="connsiteX138" fmla="*/ 719162 w 1033465"/>
                      <a:gd name="connsiteY138" fmla="*/ 211189 h 838042"/>
                      <a:gd name="connsiteX139" fmla="*/ 713447 w 1033465"/>
                      <a:gd name="connsiteY139" fmla="*/ 213094 h 838042"/>
                      <a:gd name="connsiteX140" fmla="*/ 707732 w 1033465"/>
                      <a:gd name="connsiteY140" fmla="*/ 216904 h 838042"/>
                      <a:gd name="connsiteX141" fmla="*/ 702017 w 1033465"/>
                      <a:gd name="connsiteY141" fmla="*/ 222619 h 838042"/>
                      <a:gd name="connsiteX142" fmla="*/ 694397 w 1033465"/>
                      <a:gd name="connsiteY142" fmla="*/ 226429 h 838042"/>
                      <a:gd name="connsiteX143" fmla="*/ 652487 w 1033465"/>
                      <a:gd name="connsiteY143" fmla="*/ 255004 h 838042"/>
                      <a:gd name="connsiteX144" fmla="*/ 639152 w 1033465"/>
                      <a:gd name="connsiteY144" fmla="*/ 266434 h 838042"/>
                      <a:gd name="connsiteX145" fmla="*/ 629627 w 1033465"/>
                      <a:gd name="connsiteY145" fmla="*/ 283579 h 838042"/>
                      <a:gd name="connsiteX146" fmla="*/ 604862 w 1033465"/>
                      <a:gd name="connsiteY146" fmla="*/ 289294 h 838042"/>
                      <a:gd name="connsiteX147" fmla="*/ 591527 w 1033465"/>
                      <a:gd name="connsiteY147" fmla="*/ 293104 h 838042"/>
                      <a:gd name="connsiteX148" fmla="*/ 576287 w 1033465"/>
                      <a:gd name="connsiteY148" fmla="*/ 291199 h 838042"/>
                      <a:gd name="connsiteX149" fmla="*/ 564857 w 1033465"/>
                      <a:gd name="connsiteY149" fmla="*/ 287389 h 838042"/>
                      <a:gd name="connsiteX150" fmla="*/ 553427 w 1033465"/>
                      <a:gd name="connsiteY150" fmla="*/ 283579 h 838042"/>
                      <a:gd name="connsiteX151" fmla="*/ 541997 w 1033465"/>
                      <a:gd name="connsiteY151" fmla="*/ 279769 h 838042"/>
                      <a:gd name="connsiteX152" fmla="*/ 536282 w 1033465"/>
                      <a:gd name="connsiteY152" fmla="*/ 277864 h 838042"/>
                      <a:gd name="connsiteX153" fmla="*/ 530567 w 1033465"/>
                      <a:gd name="connsiteY153" fmla="*/ 274054 h 838042"/>
                      <a:gd name="connsiteX154" fmla="*/ 519137 w 1033465"/>
                      <a:gd name="connsiteY154" fmla="*/ 268339 h 838042"/>
                      <a:gd name="connsiteX155" fmla="*/ 511517 w 1033465"/>
                      <a:gd name="connsiteY155" fmla="*/ 256909 h 838042"/>
                      <a:gd name="connsiteX156" fmla="*/ 507707 w 1033465"/>
                      <a:gd name="connsiteY156" fmla="*/ 235954 h 838042"/>
                      <a:gd name="connsiteX157" fmla="*/ 509612 w 1033465"/>
                      <a:gd name="connsiteY157" fmla="*/ 171184 h 838042"/>
                      <a:gd name="connsiteX158" fmla="*/ 508314 w 1033465"/>
                      <a:gd name="connsiteY158" fmla="*/ 73485 h 838042"/>
                      <a:gd name="connsiteX159" fmla="*/ 454116 w 1033465"/>
                      <a:gd name="connsiteY159" fmla="*/ 11248 h 838042"/>
                      <a:gd name="connsiteX160" fmla="*/ 435401 w 1033465"/>
                      <a:gd name="connsiteY160" fmla="*/ 68523 h 838042"/>
                      <a:gd name="connsiteX161" fmla="*/ 427697 w 1033465"/>
                      <a:gd name="connsiteY161" fmla="*/ 137103 h 838042"/>
                      <a:gd name="connsiteX162" fmla="*/ 420077 w 1033465"/>
                      <a:gd name="connsiteY162" fmla="*/ 169279 h 838042"/>
                      <a:gd name="connsiteX163" fmla="*/ 416267 w 1033465"/>
                      <a:gd name="connsiteY163" fmla="*/ 186424 h 838042"/>
                      <a:gd name="connsiteX164" fmla="*/ 420077 w 1033465"/>
                      <a:gd name="connsiteY164" fmla="*/ 207379 h 838042"/>
                      <a:gd name="connsiteX165" fmla="*/ 423887 w 1033465"/>
                      <a:gd name="connsiteY165" fmla="*/ 213094 h 838042"/>
                      <a:gd name="connsiteX166" fmla="*/ 427697 w 1033465"/>
                      <a:gd name="connsiteY166" fmla="*/ 224524 h 838042"/>
                      <a:gd name="connsiteX167" fmla="*/ 425792 w 1033465"/>
                      <a:gd name="connsiteY167" fmla="*/ 251194 h 838042"/>
                      <a:gd name="connsiteX168" fmla="*/ 420077 w 1033465"/>
                      <a:gd name="connsiteY168" fmla="*/ 253099 h 838042"/>
                      <a:gd name="connsiteX169" fmla="*/ 414362 w 1033465"/>
                      <a:gd name="connsiteY169" fmla="*/ 256909 h 838042"/>
                      <a:gd name="connsiteX170" fmla="*/ 423887 w 1033465"/>
                      <a:gd name="connsiteY17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2977 w 1033465"/>
                      <a:gd name="connsiteY132" fmla="*/ 224524 h 838042"/>
                      <a:gd name="connsiteX133" fmla="*/ 766787 w 1033465"/>
                      <a:gd name="connsiteY133" fmla="*/ 197854 h 838042"/>
                      <a:gd name="connsiteX134" fmla="*/ 761072 w 1033465"/>
                      <a:gd name="connsiteY134" fmla="*/ 195949 h 838042"/>
                      <a:gd name="connsiteX135" fmla="*/ 740117 w 1033465"/>
                      <a:gd name="connsiteY135" fmla="*/ 197854 h 838042"/>
                      <a:gd name="connsiteX136" fmla="*/ 734402 w 1033465"/>
                      <a:gd name="connsiteY136" fmla="*/ 201664 h 838042"/>
                      <a:gd name="connsiteX137" fmla="*/ 722972 w 1033465"/>
                      <a:gd name="connsiteY137" fmla="*/ 205474 h 838042"/>
                      <a:gd name="connsiteX138" fmla="*/ 719162 w 1033465"/>
                      <a:gd name="connsiteY138" fmla="*/ 211189 h 838042"/>
                      <a:gd name="connsiteX139" fmla="*/ 713447 w 1033465"/>
                      <a:gd name="connsiteY139" fmla="*/ 213094 h 838042"/>
                      <a:gd name="connsiteX140" fmla="*/ 707732 w 1033465"/>
                      <a:gd name="connsiteY140" fmla="*/ 216904 h 838042"/>
                      <a:gd name="connsiteX141" fmla="*/ 702017 w 1033465"/>
                      <a:gd name="connsiteY141" fmla="*/ 222619 h 838042"/>
                      <a:gd name="connsiteX142" fmla="*/ 694397 w 1033465"/>
                      <a:gd name="connsiteY142" fmla="*/ 226429 h 838042"/>
                      <a:gd name="connsiteX143" fmla="*/ 652487 w 1033465"/>
                      <a:gd name="connsiteY143" fmla="*/ 255004 h 838042"/>
                      <a:gd name="connsiteX144" fmla="*/ 639152 w 1033465"/>
                      <a:gd name="connsiteY144" fmla="*/ 266434 h 838042"/>
                      <a:gd name="connsiteX145" fmla="*/ 629627 w 1033465"/>
                      <a:gd name="connsiteY145" fmla="*/ 283579 h 838042"/>
                      <a:gd name="connsiteX146" fmla="*/ 604862 w 1033465"/>
                      <a:gd name="connsiteY146" fmla="*/ 289294 h 838042"/>
                      <a:gd name="connsiteX147" fmla="*/ 591527 w 1033465"/>
                      <a:gd name="connsiteY147" fmla="*/ 293104 h 838042"/>
                      <a:gd name="connsiteX148" fmla="*/ 576287 w 1033465"/>
                      <a:gd name="connsiteY148" fmla="*/ 291199 h 838042"/>
                      <a:gd name="connsiteX149" fmla="*/ 564857 w 1033465"/>
                      <a:gd name="connsiteY149" fmla="*/ 287389 h 838042"/>
                      <a:gd name="connsiteX150" fmla="*/ 553427 w 1033465"/>
                      <a:gd name="connsiteY150" fmla="*/ 283579 h 838042"/>
                      <a:gd name="connsiteX151" fmla="*/ 541997 w 1033465"/>
                      <a:gd name="connsiteY151" fmla="*/ 279769 h 838042"/>
                      <a:gd name="connsiteX152" fmla="*/ 536282 w 1033465"/>
                      <a:gd name="connsiteY152" fmla="*/ 277864 h 838042"/>
                      <a:gd name="connsiteX153" fmla="*/ 530567 w 1033465"/>
                      <a:gd name="connsiteY153" fmla="*/ 274054 h 838042"/>
                      <a:gd name="connsiteX154" fmla="*/ 519137 w 1033465"/>
                      <a:gd name="connsiteY154" fmla="*/ 268339 h 838042"/>
                      <a:gd name="connsiteX155" fmla="*/ 511517 w 1033465"/>
                      <a:gd name="connsiteY155" fmla="*/ 256909 h 838042"/>
                      <a:gd name="connsiteX156" fmla="*/ 507707 w 1033465"/>
                      <a:gd name="connsiteY156" fmla="*/ 235954 h 838042"/>
                      <a:gd name="connsiteX157" fmla="*/ 509612 w 1033465"/>
                      <a:gd name="connsiteY157" fmla="*/ 171184 h 838042"/>
                      <a:gd name="connsiteX158" fmla="*/ 508314 w 1033465"/>
                      <a:gd name="connsiteY158" fmla="*/ 73485 h 838042"/>
                      <a:gd name="connsiteX159" fmla="*/ 454116 w 1033465"/>
                      <a:gd name="connsiteY159" fmla="*/ 11248 h 838042"/>
                      <a:gd name="connsiteX160" fmla="*/ 435401 w 1033465"/>
                      <a:gd name="connsiteY160" fmla="*/ 68523 h 838042"/>
                      <a:gd name="connsiteX161" fmla="*/ 427697 w 1033465"/>
                      <a:gd name="connsiteY161" fmla="*/ 137103 h 838042"/>
                      <a:gd name="connsiteX162" fmla="*/ 420077 w 1033465"/>
                      <a:gd name="connsiteY162" fmla="*/ 169279 h 838042"/>
                      <a:gd name="connsiteX163" fmla="*/ 416267 w 1033465"/>
                      <a:gd name="connsiteY163" fmla="*/ 186424 h 838042"/>
                      <a:gd name="connsiteX164" fmla="*/ 420077 w 1033465"/>
                      <a:gd name="connsiteY164" fmla="*/ 207379 h 838042"/>
                      <a:gd name="connsiteX165" fmla="*/ 423887 w 1033465"/>
                      <a:gd name="connsiteY165" fmla="*/ 213094 h 838042"/>
                      <a:gd name="connsiteX166" fmla="*/ 427697 w 1033465"/>
                      <a:gd name="connsiteY166" fmla="*/ 224524 h 838042"/>
                      <a:gd name="connsiteX167" fmla="*/ 425792 w 1033465"/>
                      <a:gd name="connsiteY167" fmla="*/ 251194 h 838042"/>
                      <a:gd name="connsiteX168" fmla="*/ 420077 w 1033465"/>
                      <a:gd name="connsiteY168" fmla="*/ 253099 h 838042"/>
                      <a:gd name="connsiteX169" fmla="*/ 414362 w 1033465"/>
                      <a:gd name="connsiteY169" fmla="*/ 256909 h 838042"/>
                      <a:gd name="connsiteX170" fmla="*/ 423887 w 1033465"/>
                      <a:gd name="connsiteY17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2977 w 1033465"/>
                      <a:gd name="connsiteY132" fmla="*/ 224524 h 838042"/>
                      <a:gd name="connsiteX133" fmla="*/ 766787 w 1033465"/>
                      <a:gd name="connsiteY133" fmla="*/ 197854 h 838042"/>
                      <a:gd name="connsiteX134" fmla="*/ 761072 w 1033465"/>
                      <a:gd name="connsiteY134" fmla="*/ 195949 h 838042"/>
                      <a:gd name="connsiteX135" fmla="*/ 740117 w 1033465"/>
                      <a:gd name="connsiteY135" fmla="*/ 197854 h 838042"/>
                      <a:gd name="connsiteX136" fmla="*/ 734402 w 1033465"/>
                      <a:gd name="connsiteY136" fmla="*/ 201664 h 838042"/>
                      <a:gd name="connsiteX137" fmla="*/ 722972 w 1033465"/>
                      <a:gd name="connsiteY137" fmla="*/ 205474 h 838042"/>
                      <a:gd name="connsiteX138" fmla="*/ 719162 w 1033465"/>
                      <a:gd name="connsiteY138" fmla="*/ 211189 h 838042"/>
                      <a:gd name="connsiteX139" fmla="*/ 713447 w 1033465"/>
                      <a:gd name="connsiteY139" fmla="*/ 213094 h 838042"/>
                      <a:gd name="connsiteX140" fmla="*/ 707732 w 1033465"/>
                      <a:gd name="connsiteY140" fmla="*/ 216904 h 838042"/>
                      <a:gd name="connsiteX141" fmla="*/ 702017 w 1033465"/>
                      <a:gd name="connsiteY141" fmla="*/ 222619 h 838042"/>
                      <a:gd name="connsiteX142" fmla="*/ 694397 w 1033465"/>
                      <a:gd name="connsiteY142" fmla="*/ 226429 h 838042"/>
                      <a:gd name="connsiteX143" fmla="*/ 652487 w 1033465"/>
                      <a:gd name="connsiteY143" fmla="*/ 255004 h 838042"/>
                      <a:gd name="connsiteX144" fmla="*/ 639152 w 1033465"/>
                      <a:gd name="connsiteY144" fmla="*/ 266434 h 838042"/>
                      <a:gd name="connsiteX145" fmla="*/ 629627 w 1033465"/>
                      <a:gd name="connsiteY145" fmla="*/ 283579 h 838042"/>
                      <a:gd name="connsiteX146" fmla="*/ 604862 w 1033465"/>
                      <a:gd name="connsiteY146" fmla="*/ 289294 h 838042"/>
                      <a:gd name="connsiteX147" fmla="*/ 591527 w 1033465"/>
                      <a:gd name="connsiteY147" fmla="*/ 293104 h 838042"/>
                      <a:gd name="connsiteX148" fmla="*/ 576287 w 1033465"/>
                      <a:gd name="connsiteY148" fmla="*/ 291199 h 838042"/>
                      <a:gd name="connsiteX149" fmla="*/ 564857 w 1033465"/>
                      <a:gd name="connsiteY149" fmla="*/ 287389 h 838042"/>
                      <a:gd name="connsiteX150" fmla="*/ 553427 w 1033465"/>
                      <a:gd name="connsiteY150" fmla="*/ 283579 h 838042"/>
                      <a:gd name="connsiteX151" fmla="*/ 541997 w 1033465"/>
                      <a:gd name="connsiteY151" fmla="*/ 279769 h 838042"/>
                      <a:gd name="connsiteX152" fmla="*/ 536282 w 1033465"/>
                      <a:gd name="connsiteY152" fmla="*/ 277864 h 838042"/>
                      <a:gd name="connsiteX153" fmla="*/ 530567 w 1033465"/>
                      <a:gd name="connsiteY153" fmla="*/ 274054 h 838042"/>
                      <a:gd name="connsiteX154" fmla="*/ 519137 w 1033465"/>
                      <a:gd name="connsiteY154" fmla="*/ 268339 h 838042"/>
                      <a:gd name="connsiteX155" fmla="*/ 511517 w 1033465"/>
                      <a:gd name="connsiteY155" fmla="*/ 256909 h 838042"/>
                      <a:gd name="connsiteX156" fmla="*/ 507707 w 1033465"/>
                      <a:gd name="connsiteY156" fmla="*/ 235954 h 838042"/>
                      <a:gd name="connsiteX157" fmla="*/ 509612 w 1033465"/>
                      <a:gd name="connsiteY157" fmla="*/ 171184 h 838042"/>
                      <a:gd name="connsiteX158" fmla="*/ 508314 w 1033465"/>
                      <a:gd name="connsiteY158" fmla="*/ 73485 h 838042"/>
                      <a:gd name="connsiteX159" fmla="*/ 454116 w 1033465"/>
                      <a:gd name="connsiteY159" fmla="*/ 11248 h 838042"/>
                      <a:gd name="connsiteX160" fmla="*/ 435401 w 1033465"/>
                      <a:gd name="connsiteY160" fmla="*/ 68523 h 838042"/>
                      <a:gd name="connsiteX161" fmla="*/ 427697 w 1033465"/>
                      <a:gd name="connsiteY161" fmla="*/ 137103 h 838042"/>
                      <a:gd name="connsiteX162" fmla="*/ 420077 w 1033465"/>
                      <a:gd name="connsiteY162" fmla="*/ 169279 h 838042"/>
                      <a:gd name="connsiteX163" fmla="*/ 416267 w 1033465"/>
                      <a:gd name="connsiteY163" fmla="*/ 186424 h 838042"/>
                      <a:gd name="connsiteX164" fmla="*/ 420077 w 1033465"/>
                      <a:gd name="connsiteY164" fmla="*/ 207379 h 838042"/>
                      <a:gd name="connsiteX165" fmla="*/ 423887 w 1033465"/>
                      <a:gd name="connsiteY165" fmla="*/ 213094 h 838042"/>
                      <a:gd name="connsiteX166" fmla="*/ 427697 w 1033465"/>
                      <a:gd name="connsiteY166" fmla="*/ 224524 h 838042"/>
                      <a:gd name="connsiteX167" fmla="*/ 425792 w 1033465"/>
                      <a:gd name="connsiteY167" fmla="*/ 251194 h 838042"/>
                      <a:gd name="connsiteX168" fmla="*/ 420077 w 1033465"/>
                      <a:gd name="connsiteY168" fmla="*/ 253099 h 838042"/>
                      <a:gd name="connsiteX169" fmla="*/ 414362 w 1033465"/>
                      <a:gd name="connsiteY169" fmla="*/ 256909 h 838042"/>
                      <a:gd name="connsiteX170" fmla="*/ 423887 w 1033465"/>
                      <a:gd name="connsiteY17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6787 w 1033465"/>
                      <a:gd name="connsiteY132" fmla="*/ 197854 h 838042"/>
                      <a:gd name="connsiteX133" fmla="*/ 761072 w 1033465"/>
                      <a:gd name="connsiteY133" fmla="*/ 195949 h 838042"/>
                      <a:gd name="connsiteX134" fmla="*/ 740117 w 1033465"/>
                      <a:gd name="connsiteY134" fmla="*/ 197854 h 838042"/>
                      <a:gd name="connsiteX135" fmla="*/ 734402 w 1033465"/>
                      <a:gd name="connsiteY135" fmla="*/ 201664 h 838042"/>
                      <a:gd name="connsiteX136" fmla="*/ 722972 w 1033465"/>
                      <a:gd name="connsiteY136" fmla="*/ 205474 h 838042"/>
                      <a:gd name="connsiteX137" fmla="*/ 719162 w 1033465"/>
                      <a:gd name="connsiteY137" fmla="*/ 211189 h 838042"/>
                      <a:gd name="connsiteX138" fmla="*/ 713447 w 1033465"/>
                      <a:gd name="connsiteY138" fmla="*/ 213094 h 838042"/>
                      <a:gd name="connsiteX139" fmla="*/ 707732 w 1033465"/>
                      <a:gd name="connsiteY139" fmla="*/ 216904 h 838042"/>
                      <a:gd name="connsiteX140" fmla="*/ 702017 w 1033465"/>
                      <a:gd name="connsiteY140" fmla="*/ 222619 h 838042"/>
                      <a:gd name="connsiteX141" fmla="*/ 694397 w 1033465"/>
                      <a:gd name="connsiteY141" fmla="*/ 226429 h 838042"/>
                      <a:gd name="connsiteX142" fmla="*/ 652487 w 1033465"/>
                      <a:gd name="connsiteY142" fmla="*/ 255004 h 838042"/>
                      <a:gd name="connsiteX143" fmla="*/ 639152 w 1033465"/>
                      <a:gd name="connsiteY143" fmla="*/ 266434 h 838042"/>
                      <a:gd name="connsiteX144" fmla="*/ 629627 w 1033465"/>
                      <a:gd name="connsiteY144" fmla="*/ 283579 h 838042"/>
                      <a:gd name="connsiteX145" fmla="*/ 604862 w 1033465"/>
                      <a:gd name="connsiteY145" fmla="*/ 289294 h 838042"/>
                      <a:gd name="connsiteX146" fmla="*/ 591527 w 1033465"/>
                      <a:gd name="connsiteY146" fmla="*/ 293104 h 838042"/>
                      <a:gd name="connsiteX147" fmla="*/ 576287 w 1033465"/>
                      <a:gd name="connsiteY147" fmla="*/ 291199 h 838042"/>
                      <a:gd name="connsiteX148" fmla="*/ 564857 w 1033465"/>
                      <a:gd name="connsiteY148" fmla="*/ 287389 h 838042"/>
                      <a:gd name="connsiteX149" fmla="*/ 553427 w 1033465"/>
                      <a:gd name="connsiteY149" fmla="*/ 283579 h 838042"/>
                      <a:gd name="connsiteX150" fmla="*/ 541997 w 1033465"/>
                      <a:gd name="connsiteY150" fmla="*/ 279769 h 838042"/>
                      <a:gd name="connsiteX151" fmla="*/ 536282 w 1033465"/>
                      <a:gd name="connsiteY151" fmla="*/ 277864 h 838042"/>
                      <a:gd name="connsiteX152" fmla="*/ 530567 w 1033465"/>
                      <a:gd name="connsiteY152" fmla="*/ 274054 h 838042"/>
                      <a:gd name="connsiteX153" fmla="*/ 519137 w 1033465"/>
                      <a:gd name="connsiteY153" fmla="*/ 268339 h 838042"/>
                      <a:gd name="connsiteX154" fmla="*/ 511517 w 1033465"/>
                      <a:gd name="connsiteY154" fmla="*/ 256909 h 838042"/>
                      <a:gd name="connsiteX155" fmla="*/ 507707 w 1033465"/>
                      <a:gd name="connsiteY155" fmla="*/ 235954 h 838042"/>
                      <a:gd name="connsiteX156" fmla="*/ 509612 w 1033465"/>
                      <a:gd name="connsiteY156" fmla="*/ 171184 h 838042"/>
                      <a:gd name="connsiteX157" fmla="*/ 508314 w 1033465"/>
                      <a:gd name="connsiteY157" fmla="*/ 73485 h 838042"/>
                      <a:gd name="connsiteX158" fmla="*/ 454116 w 1033465"/>
                      <a:gd name="connsiteY158" fmla="*/ 11248 h 838042"/>
                      <a:gd name="connsiteX159" fmla="*/ 435401 w 1033465"/>
                      <a:gd name="connsiteY159" fmla="*/ 68523 h 838042"/>
                      <a:gd name="connsiteX160" fmla="*/ 427697 w 1033465"/>
                      <a:gd name="connsiteY160" fmla="*/ 137103 h 838042"/>
                      <a:gd name="connsiteX161" fmla="*/ 420077 w 1033465"/>
                      <a:gd name="connsiteY161" fmla="*/ 169279 h 838042"/>
                      <a:gd name="connsiteX162" fmla="*/ 416267 w 1033465"/>
                      <a:gd name="connsiteY162" fmla="*/ 186424 h 838042"/>
                      <a:gd name="connsiteX163" fmla="*/ 420077 w 1033465"/>
                      <a:gd name="connsiteY163" fmla="*/ 207379 h 838042"/>
                      <a:gd name="connsiteX164" fmla="*/ 423887 w 1033465"/>
                      <a:gd name="connsiteY164" fmla="*/ 213094 h 838042"/>
                      <a:gd name="connsiteX165" fmla="*/ 427697 w 1033465"/>
                      <a:gd name="connsiteY165" fmla="*/ 224524 h 838042"/>
                      <a:gd name="connsiteX166" fmla="*/ 425792 w 1033465"/>
                      <a:gd name="connsiteY166" fmla="*/ 251194 h 838042"/>
                      <a:gd name="connsiteX167" fmla="*/ 420077 w 1033465"/>
                      <a:gd name="connsiteY167" fmla="*/ 253099 h 838042"/>
                      <a:gd name="connsiteX168" fmla="*/ 414362 w 1033465"/>
                      <a:gd name="connsiteY168" fmla="*/ 256909 h 838042"/>
                      <a:gd name="connsiteX169" fmla="*/ 423887 w 1033465"/>
                      <a:gd name="connsiteY169"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34402 w 1033465"/>
                      <a:gd name="connsiteY134" fmla="*/ 201664 h 838042"/>
                      <a:gd name="connsiteX135" fmla="*/ 722972 w 1033465"/>
                      <a:gd name="connsiteY135" fmla="*/ 205474 h 838042"/>
                      <a:gd name="connsiteX136" fmla="*/ 719162 w 1033465"/>
                      <a:gd name="connsiteY136" fmla="*/ 211189 h 838042"/>
                      <a:gd name="connsiteX137" fmla="*/ 713447 w 1033465"/>
                      <a:gd name="connsiteY137" fmla="*/ 213094 h 838042"/>
                      <a:gd name="connsiteX138" fmla="*/ 707732 w 1033465"/>
                      <a:gd name="connsiteY138" fmla="*/ 216904 h 838042"/>
                      <a:gd name="connsiteX139" fmla="*/ 702017 w 1033465"/>
                      <a:gd name="connsiteY139" fmla="*/ 222619 h 838042"/>
                      <a:gd name="connsiteX140" fmla="*/ 694397 w 1033465"/>
                      <a:gd name="connsiteY140" fmla="*/ 226429 h 838042"/>
                      <a:gd name="connsiteX141" fmla="*/ 652487 w 1033465"/>
                      <a:gd name="connsiteY141" fmla="*/ 255004 h 838042"/>
                      <a:gd name="connsiteX142" fmla="*/ 639152 w 1033465"/>
                      <a:gd name="connsiteY142" fmla="*/ 266434 h 838042"/>
                      <a:gd name="connsiteX143" fmla="*/ 629627 w 1033465"/>
                      <a:gd name="connsiteY143" fmla="*/ 283579 h 838042"/>
                      <a:gd name="connsiteX144" fmla="*/ 604862 w 1033465"/>
                      <a:gd name="connsiteY144" fmla="*/ 289294 h 838042"/>
                      <a:gd name="connsiteX145" fmla="*/ 591527 w 1033465"/>
                      <a:gd name="connsiteY145" fmla="*/ 293104 h 838042"/>
                      <a:gd name="connsiteX146" fmla="*/ 576287 w 1033465"/>
                      <a:gd name="connsiteY146" fmla="*/ 291199 h 838042"/>
                      <a:gd name="connsiteX147" fmla="*/ 564857 w 1033465"/>
                      <a:gd name="connsiteY147" fmla="*/ 287389 h 838042"/>
                      <a:gd name="connsiteX148" fmla="*/ 553427 w 1033465"/>
                      <a:gd name="connsiteY148" fmla="*/ 283579 h 838042"/>
                      <a:gd name="connsiteX149" fmla="*/ 541997 w 1033465"/>
                      <a:gd name="connsiteY149" fmla="*/ 279769 h 838042"/>
                      <a:gd name="connsiteX150" fmla="*/ 536282 w 1033465"/>
                      <a:gd name="connsiteY150" fmla="*/ 277864 h 838042"/>
                      <a:gd name="connsiteX151" fmla="*/ 530567 w 1033465"/>
                      <a:gd name="connsiteY151" fmla="*/ 274054 h 838042"/>
                      <a:gd name="connsiteX152" fmla="*/ 519137 w 1033465"/>
                      <a:gd name="connsiteY152" fmla="*/ 268339 h 838042"/>
                      <a:gd name="connsiteX153" fmla="*/ 511517 w 1033465"/>
                      <a:gd name="connsiteY153" fmla="*/ 256909 h 838042"/>
                      <a:gd name="connsiteX154" fmla="*/ 507707 w 1033465"/>
                      <a:gd name="connsiteY154" fmla="*/ 235954 h 838042"/>
                      <a:gd name="connsiteX155" fmla="*/ 509612 w 1033465"/>
                      <a:gd name="connsiteY155" fmla="*/ 171184 h 838042"/>
                      <a:gd name="connsiteX156" fmla="*/ 508314 w 1033465"/>
                      <a:gd name="connsiteY156" fmla="*/ 73485 h 838042"/>
                      <a:gd name="connsiteX157" fmla="*/ 454116 w 1033465"/>
                      <a:gd name="connsiteY157" fmla="*/ 11248 h 838042"/>
                      <a:gd name="connsiteX158" fmla="*/ 435401 w 1033465"/>
                      <a:gd name="connsiteY158" fmla="*/ 68523 h 838042"/>
                      <a:gd name="connsiteX159" fmla="*/ 427697 w 1033465"/>
                      <a:gd name="connsiteY159" fmla="*/ 137103 h 838042"/>
                      <a:gd name="connsiteX160" fmla="*/ 420077 w 1033465"/>
                      <a:gd name="connsiteY160" fmla="*/ 169279 h 838042"/>
                      <a:gd name="connsiteX161" fmla="*/ 416267 w 1033465"/>
                      <a:gd name="connsiteY161" fmla="*/ 186424 h 838042"/>
                      <a:gd name="connsiteX162" fmla="*/ 420077 w 1033465"/>
                      <a:gd name="connsiteY162" fmla="*/ 207379 h 838042"/>
                      <a:gd name="connsiteX163" fmla="*/ 423887 w 1033465"/>
                      <a:gd name="connsiteY163" fmla="*/ 213094 h 838042"/>
                      <a:gd name="connsiteX164" fmla="*/ 427697 w 1033465"/>
                      <a:gd name="connsiteY164" fmla="*/ 224524 h 838042"/>
                      <a:gd name="connsiteX165" fmla="*/ 425792 w 1033465"/>
                      <a:gd name="connsiteY165" fmla="*/ 251194 h 838042"/>
                      <a:gd name="connsiteX166" fmla="*/ 420077 w 1033465"/>
                      <a:gd name="connsiteY166" fmla="*/ 253099 h 838042"/>
                      <a:gd name="connsiteX167" fmla="*/ 414362 w 1033465"/>
                      <a:gd name="connsiteY167" fmla="*/ 256909 h 838042"/>
                      <a:gd name="connsiteX168" fmla="*/ 423887 w 1033465"/>
                      <a:gd name="connsiteY168"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713447 w 1033465"/>
                      <a:gd name="connsiteY136" fmla="*/ 213094 h 838042"/>
                      <a:gd name="connsiteX137" fmla="*/ 707732 w 1033465"/>
                      <a:gd name="connsiteY137" fmla="*/ 216904 h 838042"/>
                      <a:gd name="connsiteX138" fmla="*/ 702017 w 1033465"/>
                      <a:gd name="connsiteY138" fmla="*/ 222619 h 838042"/>
                      <a:gd name="connsiteX139" fmla="*/ 694397 w 1033465"/>
                      <a:gd name="connsiteY139" fmla="*/ 226429 h 838042"/>
                      <a:gd name="connsiteX140" fmla="*/ 652487 w 1033465"/>
                      <a:gd name="connsiteY140" fmla="*/ 255004 h 838042"/>
                      <a:gd name="connsiteX141" fmla="*/ 639152 w 1033465"/>
                      <a:gd name="connsiteY141" fmla="*/ 266434 h 838042"/>
                      <a:gd name="connsiteX142" fmla="*/ 629627 w 1033465"/>
                      <a:gd name="connsiteY142" fmla="*/ 283579 h 838042"/>
                      <a:gd name="connsiteX143" fmla="*/ 604862 w 1033465"/>
                      <a:gd name="connsiteY143" fmla="*/ 289294 h 838042"/>
                      <a:gd name="connsiteX144" fmla="*/ 591527 w 1033465"/>
                      <a:gd name="connsiteY144" fmla="*/ 293104 h 838042"/>
                      <a:gd name="connsiteX145" fmla="*/ 576287 w 1033465"/>
                      <a:gd name="connsiteY145" fmla="*/ 291199 h 838042"/>
                      <a:gd name="connsiteX146" fmla="*/ 564857 w 1033465"/>
                      <a:gd name="connsiteY146" fmla="*/ 287389 h 838042"/>
                      <a:gd name="connsiteX147" fmla="*/ 553427 w 1033465"/>
                      <a:gd name="connsiteY147" fmla="*/ 283579 h 838042"/>
                      <a:gd name="connsiteX148" fmla="*/ 541997 w 1033465"/>
                      <a:gd name="connsiteY148" fmla="*/ 279769 h 838042"/>
                      <a:gd name="connsiteX149" fmla="*/ 536282 w 1033465"/>
                      <a:gd name="connsiteY149" fmla="*/ 277864 h 838042"/>
                      <a:gd name="connsiteX150" fmla="*/ 530567 w 1033465"/>
                      <a:gd name="connsiteY150" fmla="*/ 274054 h 838042"/>
                      <a:gd name="connsiteX151" fmla="*/ 519137 w 1033465"/>
                      <a:gd name="connsiteY151" fmla="*/ 268339 h 838042"/>
                      <a:gd name="connsiteX152" fmla="*/ 511517 w 1033465"/>
                      <a:gd name="connsiteY152" fmla="*/ 256909 h 838042"/>
                      <a:gd name="connsiteX153" fmla="*/ 507707 w 1033465"/>
                      <a:gd name="connsiteY153" fmla="*/ 235954 h 838042"/>
                      <a:gd name="connsiteX154" fmla="*/ 509612 w 1033465"/>
                      <a:gd name="connsiteY154" fmla="*/ 171184 h 838042"/>
                      <a:gd name="connsiteX155" fmla="*/ 508314 w 1033465"/>
                      <a:gd name="connsiteY155" fmla="*/ 73485 h 838042"/>
                      <a:gd name="connsiteX156" fmla="*/ 454116 w 1033465"/>
                      <a:gd name="connsiteY156" fmla="*/ 11248 h 838042"/>
                      <a:gd name="connsiteX157" fmla="*/ 435401 w 1033465"/>
                      <a:gd name="connsiteY157" fmla="*/ 68523 h 838042"/>
                      <a:gd name="connsiteX158" fmla="*/ 427697 w 1033465"/>
                      <a:gd name="connsiteY158" fmla="*/ 137103 h 838042"/>
                      <a:gd name="connsiteX159" fmla="*/ 420077 w 1033465"/>
                      <a:gd name="connsiteY159" fmla="*/ 169279 h 838042"/>
                      <a:gd name="connsiteX160" fmla="*/ 416267 w 1033465"/>
                      <a:gd name="connsiteY160" fmla="*/ 186424 h 838042"/>
                      <a:gd name="connsiteX161" fmla="*/ 420077 w 1033465"/>
                      <a:gd name="connsiteY161" fmla="*/ 207379 h 838042"/>
                      <a:gd name="connsiteX162" fmla="*/ 423887 w 1033465"/>
                      <a:gd name="connsiteY162" fmla="*/ 213094 h 838042"/>
                      <a:gd name="connsiteX163" fmla="*/ 427697 w 1033465"/>
                      <a:gd name="connsiteY163" fmla="*/ 224524 h 838042"/>
                      <a:gd name="connsiteX164" fmla="*/ 425792 w 1033465"/>
                      <a:gd name="connsiteY164" fmla="*/ 251194 h 838042"/>
                      <a:gd name="connsiteX165" fmla="*/ 420077 w 1033465"/>
                      <a:gd name="connsiteY165" fmla="*/ 253099 h 838042"/>
                      <a:gd name="connsiteX166" fmla="*/ 414362 w 1033465"/>
                      <a:gd name="connsiteY166" fmla="*/ 256909 h 838042"/>
                      <a:gd name="connsiteX167" fmla="*/ 423887 w 1033465"/>
                      <a:gd name="connsiteY16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713447 w 1033465"/>
                      <a:gd name="connsiteY136" fmla="*/ 213094 h 838042"/>
                      <a:gd name="connsiteX137" fmla="*/ 702017 w 1033465"/>
                      <a:gd name="connsiteY137" fmla="*/ 222619 h 838042"/>
                      <a:gd name="connsiteX138" fmla="*/ 694397 w 1033465"/>
                      <a:gd name="connsiteY138" fmla="*/ 226429 h 838042"/>
                      <a:gd name="connsiteX139" fmla="*/ 652487 w 1033465"/>
                      <a:gd name="connsiteY139" fmla="*/ 255004 h 838042"/>
                      <a:gd name="connsiteX140" fmla="*/ 639152 w 1033465"/>
                      <a:gd name="connsiteY140" fmla="*/ 266434 h 838042"/>
                      <a:gd name="connsiteX141" fmla="*/ 629627 w 1033465"/>
                      <a:gd name="connsiteY141" fmla="*/ 283579 h 838042"/>
                      <a:gd name="connsiteX142" fmla="*/ 604862 w 1033465"/>
                      <a:gd name="connsiteY142" fmla="*/ 289294 h 838042"/>
                      <a:gd name="connsiteX143" fmla="*/ 591527 w 1033465"/>
                      <a:gd name="connsiteY143" fmla="*/ 293104 h 838042"/>
                      <a:gd name="connsiteX144" fmla="*/ 576287 w 1033465"/>
                      <a:gd name="connsiteY144" fmla="*/ 291199 h 838042"/>
                      <a:gd name="connsiteX145" fmla="*/ 564857 w 1033465"/>
                      <a:gd name="connsiteY145" fmla="*/ 287389 h 838042"/>
                      <a:gd name="connsiteX146" fmla="*/ 553427 w 1033465"/>
                      <a:gd name="connsiteY146" fmla="*/ 283579 h 838042"/>
                      <a:gd name="connsiteX147" fmla="*/ 541997 w 1033465"/>
                      <a:gd name="connsiteY147" fmla="*/ 279769 h 838042"/>
                      <a:gd name="connsiteX148" fmla="*/ 536282 w 1033465"/>
                      <a:gd name="connsiteY148" fmla="*/ 277864 h 838042"/>
                      <a:gd name="connsiteX149" fmla="*/ 530567 w 1033465"/>
                      <a:gd name="connsiteY149" fmla="*/ 274054 h 838042"/>
                      <a:gd name="connsiteX150" fmla="*/ 519137 w 1033465"/>
                      <a:gd name="connsiteY150" fmla="*/ 268339 h 838042"/>
                      <a:gd name="connsiteX151" fmla="*/ 511517 w 1033465"/>
                      <a:gd name="connsiteY151" fmla="*/ 256909 h 838042"/>
                      <a:gd name="connsiteX152" fmla="*/ 507707 w 1033465"/>
                      <a:gd name="connsiteY152" fmla="*/ 235954 h 838042"/>
                      <a:gd name="connsiteX153" fmla="*/ 509612 w 1033465"/>
                      <a:gd name="connsiteY153" fmla="*/ 171184 h 838042"/>
                      <a:gd name="connsiteX154" fmla="*/ 508314 w 1033465"/>
                      <a:gd name="connsiteY154" fmla="*/ 73485 h 838042"/>
                      <a:gd name="connsiteX155" fmla="*/ 454116 w 1033465"/>
                      <a:gd name="connsiteY155" fmla="*/ 11248 h 838042"/>
                      <a:gd name="connsiteX156" fmla="*/ 435401 w 1033465"/>
                      <a:gd name="connsiteY156" fmla="*/ 68523 h 838042"/>
                      <a:gd name="connsiteX157" fmla="*/ 427697 w 1033465"/>
                      <a:gd name="connsiteY157" fmla="*/ 137103 h 838042"/>
                      <a:gd name="connsiteX158" fmla="*/ 420077 w 1033465"/>
                      <a:gd name="connsiteY158" fmla="*/ 169279 h 838042"/>
                      <a:gd name="connsiteX159" fmla="*/ 416267 w 1033465"/>
                      <a:gd name="connsiteY159" fmla="*/ 186424 h 838042"/>
                      <a:gd name="connsiteX160" fmla="*/ 420077 w 1033465"/>
                      <a:gd name="connsiteY160" fmla="*/ 207379 h 838042"/>
                      <a:gd name="connsiteX161" fmla="*/ 423887 w 1033465"/>
                      <a:gd name="connsiteY161" fmla="*/ 213094 h 838042"/>
                      <a:gd name="connsiteX162" fmla="*/ 427697 w 1033465"/>
                      <a:gd name="connsiteY162" fmla="*/ 224524 h 838042"/>
                      <a:gd name="connsiteX163" fmla="*/ 425792 w 1033465"/>
                      <a:gd name="connsiteY163" fmla="*/ 251194 h 838042"/>
                      <a:gd name="connsiteX164" fmla="*/ 420077 w 1033465"/>
                      <a:gd name="connsiteY164" fmla="*/ 253099 h 838042"/>
                      <a:gd name="connsiteX165" fmla="*/ 414362 w 1033465"/>
                      <a:gd name="connsiteY165" fmla="*/ 256909 h 838042"/>
                      <a:gd name="connsiteX166" fmla="*/ 423887 w 1033465"/>
                      <a:gd name="connsiteY16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713447 w 1033465"/>
                      <a:gd name="connsiteY136" fmla="*/ 213094 h 838042"/>
                      <a:gd name="connsiteX137" fmla="*/ 694397 w 1033465"/>
                      <a:gd name="connsiteY137" fmla="*/ 226429 h 838042"/>
                      <a:gd name="connsiteX138" fmla="*/ 652487 w 1033465"/>
                      <a:gd name="connsiteY138" fmla="*/ 255004 h 838042"/>
                      <a:gd name="connsiteX139" fmla="*/ 639152 w 1033465"/>
                      <a:gd name="connsiteY139" fmla="*/ 266434 h 838042"/>
                      <a:gd name="connsiteX140" fmla="*/ 629627 w 1033465"/>
                      <a:gd name="connsiteY140" fmla="*/ 283579 h 838042"/>
                      <a:gd name="connsiteX141" fmla="*/ 604862 w 1033465"/>
                      <a:gd name="connsiteY141" fmla="*/ 289294 h 838042"/>
                      <a:gd name="connsiteX142" fmla="*/ 591527 w 1033465"/>
                      <a:gd name="connsiteY142" fmla="*/ 293104 h 838042"/>
                      <a:gd name="connsiteX143" fmla="*/ 576287 w 1033465"/>
                      <a:gd name="connsiteY143" fmla="*/ 291199 h 838042"/>
                      <a:gd name="connsiteX144" fmla="*/ 564857 w 1033465"/>
                      <a:gd name="connsiteY144" fmla="*/ 287389 h 838042"/>
                      <a:gd name="connsiteX145" fmla="*/ 553427 w 1033465"/>
                      <a:gd name="connsiteY145" fmla="*/ 283579 h 838042"/>
                      <a:gd name="connsiteX146" fmla="*/ 541997 w 1033465"/>
                      <a:gd name="connsiteY146" fmla="*/ 279769 h 838042"/>
                      <a:gd name="connsiteX147" fmla="*/ 536282 w 1033465"/>
                      <a:gd name="connsiteY147" fmla="*/ 277864 h 838042"/>
                      <a:gd name="connsiteX148" fmla="*/ 530567 w 1033465"/>
                      <a:gd name="connsiteY148" fmla="*/ 274054 h 838042"/>
                      <a:gd name="connsiteX149" fmla="*/ 519137 w 1033465"/>
                      <a:gd name="connsiteY149" fmla="*/ 268339 h 838042"/>
                      <a:gd name="connsiteX150" fmla="*/ 511517 w 1033465"/>
                      <a:gd name="connsiteY150" fmla="*/ 256909 h 838042"/>
                      <a:gd name="connsiteX151" fmla="*/ 507707 w 1033465"/>
                      <a:gd name="connsiteY151" fmla="*/ 235954 h 838042"/>
                      <a:gd name="connsiteX152" fmla="*/ 509612 w 1033465"/>
                      <a:gd name="connsiteY152" fmla="*/ 171184 h 838042"/>
                      <a:gd name="connsiteX153" fmla="*/ 508314 w 1033465"/>
                      <a:gd name="connsiteY153" fmla="*/ 73485 h 838042"/>
                      <a:gd name="connsiteX154" fmla="*/ 454116 w 1033465"/>
                      <a:gd name="connsiteY154" fmla="*/ 11248 h 838042"/>
                      <a:gd name="connsiteX155" fmla="*/ 435401 w 1033465"/>
                      <a:gd name="connsiteY155" fmla="*/ 68523 h 838042"/>
                      <a:gd name="connsiteX156" fmla="*/ 427697 w 1033465"/>
                      <a:gd name="connsiteY156" fmla="*/ 137103 h 838042"/>
                      <a:gd name="connsiteX157" fmla="*/ 420077 w 1033465"/>
                      <a:gd name="connsiteY157" fmla="*/ 169279 h 838042"/>
                      <a:gd name="connsiteX158" fmla="*/ 416267 w 1033465"/>
                      <a:gd name="connsiteY158" fmla="*/ 186424 h 838042"/>
                      <a:gd name="connsiteX159" fmla="*/ 420077 w 1033465"/>
                      <a:gd name="connsiteY159" fmla="*/ 207379 h 838042"/>
                      <a:gd name="connsiteX160" fmla="*/ 423887 w 1033465"/>
                      <a:gd name="connsiteY160" fmla="*/ 213094 h 838042"/>
                      <a:gd name="connsiteX161" fmla="*/ 427697 w 1033465"/>
                      <a:gd name="connsiteY161" fmla="*/ 224524 h 838042"/>
                      <a:gd name="connsiteX162" fmla="*/ 425792 w 1033465"/>
                      <a:gd name="connsiteY162" fmla="*/ 251194 h 838042"/>
                      <a:gd name="connsiteX163" fmla="*/ 420077 w 1033465"/>
                      <a:gd name="connsiteY163" fmla="*/ 253099 h 838042"/>
                      <a:gd name="connsiteX164" fmla="*/ 414362 w 1033465"/>
                      <a:gd name="connsiteY164" fmla="*/ 256909 h 838042"/>
                      <a:gd name="connsiteX165" fmla="*/ 423887 w 1033465"/>
                      <a:gd name="connsiteY16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694397 w 1033465"/>
                      <a:gd name="connsiteY136" fmla="*/ 226429 h 838042"/>
                      <a:gd name="connsiteX137" fmla="*/ 652487 w 1033465"/>
                      <a:gd name="connsiteY137" fmla="*/ 255004 h 838042"/>
                      <a:gd name="connsiteX138" fmla="*/ 639152 w 1033465"/>
                      <a:gd name="connsiteY138" fmla="*/ 266434 h 838042"/>
                      <a:gd name="connsiteX139" fmla="*/ 629627 w 1033465"/>
                      <a:gd name="connsiteY139" fmla="*/ 283579 h 838042"/>
                      <a:gd name="connsiteX140" fmla="*/ 604862 w 1033465"/>
                      <a:gd name="connsiteY140" fmla="*/ 289294 h 838042"/>
                      <a:gd name="connsiteX141" fmla="*/ 591527 w 1033465"/>
                      <a:gd name="connsiteY141" fmla="*/ 293104 h 838042"/>
                      <a:gd name="connsiteX142" fmla="*/ 576287 w 1033465"/>
                      <a:gd name="connsiteY142" fmla="*/ 291199 h 838042"/>
                      <a:gd name="connsiteX143" fmla="*/ 564857 w 1033465"/>
                      <a:gd name="connsiteY143" fmla="*/ 287389 h 838042"/>
                      <a:gd name="connsiteX144" fmla="*/ 553427 w 1033465"/>
                      <a:gd name="connsiteY144" fmla="*/ 283579 h 838042"/>
                      <a:gd name="connsiteX145" fmla="*/ 541997 w 1033465"/>
                      <a:gd name="connsiteY145" fmla="*/ 279769 h 838042"/>
                      <a:gd name="connsiteX146" fmla="*/ 536282 w 1033465"/>
                      <a:gd name="connsiteY146" fmla="*/ 277864 h 838042"/>
                      <a:gd name="connsiteX147" fmla="*/ 530567 w 1033465"/>
                      <a:gd name="connsiteY147" fmla="*/ 274054 h 838042"/>
                      <a:gd name="connsiteX148" fmla="*/ 519137 w 1033465"/>
                      <a:gd name="connsiteY148" fmla="*/ 268339 h 838042"/>
                      <a:gd name="connsiteX149" fmla="*/ 511517 w 1033465"/>
                      <a:gd name="connsiteY149" fmla="*/ 256909 h 838042"/>
                      <a:gd name="connsiteX150" fmla="*/ 507707 w 1033465"/>
                      <a:gd name="connsiteY150" fmla="*/ 235954 h 838042"/>
                      <a:gd name="connsiteX151" fmla="*/ 509612 w 1033465"/>
                      <a:gd name="connsiteY151" fmla="*/ 171184 h 838042"/>
                      <a:gd name="connsiteX152" fmla="*/ 508314 w 1033465"/>
                      <a:gd name="connsiteY152" fmla="*/ 73485 h 838042"/>
                      <a:gd name="connsiteX153" fmla="*/ 454116 w 1033465"/>
                      <a:gd name="connsiteY153" fmla="*/ 11248 h 838042"/>
                      <a:gd name="connsiteX154" fmla="*/ 435401 w 1033465"/>
                      <a:gd name="connsiteY154" fmla="*/ 68523 h 838042"/>
                      <a:gd name="connsiteX155" fmla="*/ 427697 w 1033465"/>
                      <a:gd name="connsiteY155" fmla="*/ 137103 h 838042"/>
                      <a:gd name="connsiteX156" fmla="*/ 420077 w 1033465"/>
                      <a:gd name="connsiteY156" fmla="*/ 169279 h 838042"/>
                      <a:gd name="connsiteX157" fmla="*/ 416267 w 1033465"/>
                      <a:gd name="connsiteY157" fmla="*/ 186424 h 838042"/>
                      <a:gd name="connsiteX158" fmla="*/ 420077 w 1033465"/>
                      <a:gd name="connsiteY158" fmla="*/ 207379 h 838042"/>
                      <a:gd name="connsiteX159" fmla="*/ 423887 w 1033465"/>
                      <a:gd name="connsiteY159" fmla="*/ 213094 h 838042"/>
                      <a:gd name="connsiteX160" fmla="*/ 427697 w 1033465"/>
                      <a:gd name="connsiteY160" fmla="*/ 224524 h 838042"/>
                      <a:gd name="connsiteX161" fmla="*/ 425792 w 1033465"/>
                      <a:gd name="connsiteY161" fmla="*/ 251194 h 838042"/>
                      <a:gd name="connsiteX162" fmla="*/ 420077 w 1033465"/>
                      <a:gd name="connsiteY162" fmla="*/ 253099 h 838042"/>
                      <a:gd name="connsiteX163" fmla="*/ 414362 w 1033465"/>
                      <a:gd name="connsiteY163" fmla="*/ 256909 h 838042"/>
                      <a:gd name="connsiteX164" fmla="*/ 423887 w 1033465"/>
                      <a:gd name="connsiteY16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694397 w 1033465"/>
                      <a:gd name="connsiteY135" fmla="*/ 226429 h 838042"/>
                      <a:gd name="connsiteX136" fmla="*/ 652487 w 1033465"/>
                      <a:gd name="connsiteY136" fmla="*/ 255004 h 838042"/>
                      <a:gd name="connsiteX137" fmla="*/ 639152 w 1033465"/>
                      <a:gd name="connsiteY137" fmla="*/ 266434 h 838042"/>
                      <a:gd name="connsiteX138" fmla="*/ 629627 w 1033465"/>
                      <a:gd name="connsiteY138" fmla="*/ 283579 h 838042"/>
                      <a:gd name="connsiteX139" fmla="*/ 604862 w 1033465"/>
                      <a:gd name="connsiteY139" fmla="*/ 289294 h 838042"/>
                      <a:gd name="connsiteX140" fmla="*/ 591527 w 1033465"/>
                      <a:gd name="connsiteY140" fmla="*/ 293104 h 838042"/>
                      <a:gd name="connsiteX141" fmla="*/ 576287 w 1033465"/>
                      <a:gd name="connsiteY141" fmla="*/ 291199 h 838042"/>
                      <a:gd name="connsiteX142" fmla="*/ 564857 w 1033465"/>
                      <a:gd name="connsiteY142" fmla="*/ 287389 h 838042"/>
                      <a:gd name="connsiteX143" fmla="*/ 553427 w 1033465"/>
                      <a:gd name="connsiteY143" fmla="*/ 283579 h 838042"/>
                      <a:gd name="connsiteX144" fmla="*/ 541997 w 1033465"/>
                      <a:gd name="connsiteY144" fmla="*/ 279769 h 838042"/>
                      <a:gd name="connsiteX145" fmla="*/ 536282 w 1033465"/>
                      <a:gd name="connsiteY145" fmla="*/ 277864 h 838042"/>
                      <a:gd name="connsiteX146" fmla="*/ 530567 w 1033465"/>
                      <a:gd name="connsiteY146" fmla="*/ 274054 h 838042"/>
                      <a:gd name="connsiteX147" fmla="*/ 519137 w 1033465"/>
                      <a:gd name="connsiteY147" fmla="*/ 268339 h 838042"/>
                      <a:gd name="connsiteX148" fmla="*/ 511517 w 1033465"/>
                      <a:gd name="connsiteY148" fmla="*/ 256909 h 838042"/>
                      <a:gd name="connsiteX149" fmla="*/ 507707 w 1033465"/>
                      <a:gd name="connsiteY149" fmla="*/ 235954 h 838042"/>
                      <a:gd name="connsiteX150" fmla="*/ 509612 w 1033465"/>
                      <a:gd name="connsiteY150" fmla="*/ 171184 h 838042"/>
                      <a:gd name="connsiteX151" fmla="*/ 508314 w 1033465"/>
                      <a:gd name="connsiteY151" fmla="*/ 73485 h 838042"/>
                      <a:gd name="connsiteX152" fmla="*/ 454116 w 1033465"/>
                      <a:gd name="connsiteY152" fmla="*/ 11248 h 838042"/>
                      <a:gd name="connsiteX153" fmla="*/ 435401 w 1033465"/>
                      <a:gd name="connsiteY153" fmla="*/ 68523 h 838042"/>
                      <a:gd name="connsiteX154" fmla="*/ 427697 w 1033465"/>
                      <a:gd name="connsiteY154" fmla="*/ 137103 h 838042"/>
                      <a:gd name="connsiteX155" fmla="*/ 420077 w 1033465"/>
                      <a:gd name="connsiteY155" fmla="*/ 169279 h 838042"/>
                      <a:gd name="connsiteX156" fmla="*/ 416267 w 1033465"/>
                      <a:gd name="connsiteY156" fmla="*/ 186424 h 838042"/>
                      <a:gd name="connsiteX157" fmla="*/ 420077 w 1033465"/>
                      <a:gd name="connsiteY157" fmla="*/ 207379 h 838042"/>
                      <a:gd name="connsiteX158" fmla="*/ 423887 w 1033465"/>
                      <a:gd name="connsiteY158" fmla="*/ 213094 h 838042"/>
                      <a:gd name="connsiteX159" fmla="*/ 427697 w 1033465"/>
                      <a:gd name="connsiteY159" fmla="*/ 224524 h 838042"/>
                      <a:gd name="connsiteX160" fmla="*/ 425792 w 1033465"/>
                      <a:gd name="connsiteY160" fmla="*/ 251194 h 838042"/>
                      <a:gd name="connsiteX161" fmla="*/ 420077 w 1033465"/>
                      <a:gd name="connsiteY161" fmla="*/ 253099 h 838042"/>
                      <a:gd name="connsiteX162" fmla="*/ 414362 w 1033465"/>
                      <a:gd name="connsiteY162" fmla="*/ 256909 h 838042"/>
                      <a:gd name="connsiteX163" fmla="*/ 423887 w 1033465"/>
                      <a:gd name="connsiteY16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694397 w 1033465"/>
                      <a:gd name="connsiteY134" fmla="*/ 226429 h 838042"/>
                      <a:gd name="connsiteX135" fmla="*/ 652487 w 1033465"/>
                      <a:gd name="connsiteY135" fmla="*/ 255004 h 838042"/>
                      <a:gd name="connsiteX136" fmla="*/ 639152 w 1033465"/>
                      <a:gd name="connsiteY136" fmla="*/ 266434 h 838042"/>
                      <a:gd name="connsiteX137" fmla="*/ 629627 w 1033465"/>
                      <a:gd name="connsiteY137" fmla="*/ 283579 h 838042"/>
                      <a:gd name="connsiteX138" fmla="*/ 604862 w 1033465"/>
                      <a:gd name="connsiteY138" fmla="*/ 289294 h 838042"/>
                      <a:gd name="connsiteX139" fmla="*/ 591527 w 1033465"/>
                      <a:gd name="connsiteY139" fmla="*/ 293104 h 838042"/>
                      <a:gd name="connsiteX140" fmla="*/ 576287 w 1033465"/>
                      <a:gd name="connsiteY140" fmla="*/ 291199 h 838042"/>
                      <a:gd name="connsiteX141" fmla="*/ 564857 w 1033465"/>
                      <a:gd name="connsiteY141" fmla="*/ 287389 h 838042"/>
                      <a:gd name="connsiteX142" fmla="*/ 553427 w 1033465"/>
                      <a:gd name="connsiteY142" fmla="*/ 283579 h 838042"/>
                      <a:gd name="connsiteX143" fmla="*/ 541997 w 1033465"/>
                      <a:gd name="connsiteY143" fmla="*/ 279769 h 838042"/>
                      <a:gd name="connsiteX144" fmla="*/ 536282 w 1033465"/>
                      <a:gd name="connsiteY144" fmla="*/ 277864 h 838042"/>
                      <a:gd name="connsiteX145" fmla="*/ 530567 w 1033465"/>
                      <a:gd name="connsiteY145" fmla="*/ 274054 h 838042"/>
                      <a:gd name="connsiteX146" fmla="*/ 519137 w 1033465"/>
                      <a:gd name="connsiteY146" fmla="*/ 268339 h 838042"/>
                      <a:gd name="connsiteX147" fmla="*/ 511517 w 1033465"/>
                      <a:gd name="connsiteY147" fmla="*/ 256909 h 838042"/>
                      <a:gd name="connsiteX148" fmla="*/ 507707 w 1033465"/>
                      <a:gd name="connsiteY148" fmla="*/ 235954 h 838042"/>
                      <a:gd name="connsiteX149" fmla="*/ 509612 w 1033465"/>
                      <a:gd name="connsiteY149" fmla="*/ 171184 h 838042"/>
                      <a:gd name="connsiteX150" fmla="*/ 508314 w 1033465"/>
                      <a:gd name="connsiteY150" fmla="*/ 73485 h 838042"/>
                      <a:gd name="connsiteX151" fmla="*/ 454116 w 1033465"/>
                      <a:gd name="connsiteY151" fmla="*/ 11248 h 838042"/>
                      <a:gd name="connsiteX152" fmla="*/ 435401 w 1033465"/>
                      <a:gd name="connsiteY152" fmla="*/ 68523 h 838042"/>
                      <a:gd name="connsiteX153" fmla="*/ 427697 w 1033465"/>
                      <a:gd name="connsiteY153" fmla="*/ 137103 h 838042"/>
                      <a:gd name="connsiteX154" fmla="*/ 420077 w 1033465"/>
                      <a:gd name="connsiteY154" fmla="*/ 169279 h 838042"/>
                      <a:gd name="connsiteX155" fmla="*/ 416267 w 1033465"/>
                      <a:gd name="connsiteY155" fmla="*/ 186424 h 838042"/>
                      <a:gd name="connsiteX156" fmla="*/ 420077 w 1033465"/>
                      <a:gd name="connsiteY156" fmla="*/ 207379 h 838042"/>
                      <a:gd name="connsiteX157" fmla="*/ 423887 w 1033465"/>
                      <a:gd name="connsiteY157" fmla="*/ 213094 h 838042"/>
                      <a:gd name="connsiteX158" fmla="*/ 427697 w 1033465"/>
                      <a:gd name="connsiteY158" fmla="*/ 224524 h 838042"/>
                      <a:gd name="connsiteX159" fmla="*/ 425792 w 1033465"/>
                      <a:gd name="connsiteY159" fmla="*/ 251194 h 838042"/>
                      <a:gd name="connsiteX160" fmla="*/ 420077 w 1033465"/>
                      <a:gd name="connsiteY160" fmla="*/ 253099 h 838042"/>
                      <a:gd name="connsiteX161" fmla="*/ 414362 w 1033465"/>
                      <a:gd name="connsiteY161" fmla="*/ 256909 h 838042"/>
                      <a:gd name="connsiteX162" fmla="*/ 423887 w 1033465"/>
                      <a:gd name="connsiteY16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0800 w 1033465"/>
                      <a:gd name="connsiteY132" fmla="*/ 210358 h 838042"/>
                      <a:gd name="connsiteX133" fmla="*/ 740117 w 1033465"/>
                      <a:gd name="connsiteY133" fmla="*/ 197854 h 838042"/>
                      <a:gd name="connsiteX134" fmla="*/ 694397 w 1033465"/>
                      <a:gd name="connsiteY134" fmla="*/ 226429 h 838042"/>
                      <a:gd name="connsiteX135" fmla="*/ 652487 w 1033465"/>
                      <a:gd name="connsiteY135" fmla="*/ 255004 h 838042"/>
                      <a:gd name="connsiteX136" fmla="*/ 639152 w 1033465"/>
                      <a:gd name="connsiteY136" fmla="*/ 266434 h 838042"/>
                      <a:gd name="connsiteX137" fmla="*/ 629627 w 1033465"/>
                      <a:gd name="connsiteY137" fmla="*/ 283579 h 838042"/>
                      <a:gd name="connsiteX138" fmla="*/ 604862 w 1033465"/>
                      <a:gd name="connsiteY138" fmla="*/ 289294 h 838042"/>
                      <a:gd name="connsiteX139" fmla="*/ 591527 w 1033465"/>
                      <a:gd name="connsiteY139" fmla="*/ 293104 h 838042"/>
                      <a:gd name="connsiteX140" fmla="*/ 576287 w 1033465"/>
                      <a:gd name="connsiteY140" fmla="*/ 291199 h 838042"/>
                      <a:gd name="connsiteX141" fmla="*/ 564857 w 1033465"/>
                      <a:gd name="connsiteY141" fmla="*/ 287389 h 838042"/>
                      <a:gd name="connsiteX142" fmla="*/ 553427 w 1033465"/>
                      <a:gd name="connsiteY142" fmla="*/ 283579 h 838042"/>
                      <a:gd name="connsiteX143" fmla="*/ 541997 w 1033465"/>
                      <a:gd name="connsiteY143" fmla="*/ 279769 h 838042"/>
                      <a:gd name="connsiteX144" fmla="*/ 536282 w 1033465"/>
                      <a:gd name="connsiteY144" fmla="*/ 277864 h 838042"/>
                      <a:gd name="connsiteX145" fmla="*/ 530567 w 1033465"/>
                      <a:gd name="connsiteY145" fmla="*/ 274054 h 838042"/>
                      <a:gd name="connsiteX146" fmla="*/ 519137 w 1033465"/>
                      <a:gd name="connsiteY146" fmla="*/ 268339 h 838042"/>
                      <a:gd name="connsiteX147" fmla="*/ 511517 w 1033465"/>
                      <a:gd name="connsiteY147" fmla="*/ 256909 h 838042"/>
                      <a:gd name="connsiteX148" fmla="*/ 507707 w 1033465"/>
                      <a:gd name="connsiteY148" fmla="*/ 235954 h 838042"/>
                      <a:gd name="connsiteX149" fmla="*/ 509612 w 1033465"/>
                      <a:gd name="connsiteY149" fmla="*/ 171184 h 838042"/>
                      <a:gd name="connsiteX150" fmla="*/ 508314 w 1033465"/>
                      <a:gd name="connsiteY150" fmla="*/ 73485 h 838042"/>
                      <a:gd name="connsiteX151" fmla="*/ 454116 w 1033465"/>
                      <a:gd name="connsiteY151" fmla="*/ 11248 h 838042"/>
                      <a:gd name="connsiteX152" fmla="*/ 435401 w 1033465"/>
                      <a:gd name="connsiteY152" fmla="*/ 68523 h 838042"/>
                      <a:gd name="connsiteX153" fmla="*/ 427697 w 1033465"/>
                      <a:gd name="connsiteY153" fmla="*/ 137103 h 838042"/>
                      <a:gd name="connsiteX154" fmla="*/ 420077 w 1033465"/>
                      <a:gd name="connsiteY154" fmla="*/ 169279 h 838042"/>
                      <a:gd name="connsiteX155" fmla="*/ 416267 w 1033465"/>
                      <a:gd name="connsiteY155" fmla="*/ 186424 h 838042"/>
                      <a:gd name="connsiteX156" fmla="*/ 420077 w 1033465"/>
                      <a:gd name="connsiteY156" fmla="*/ 207379 h 838042"/>
                      <a:gd name="connsiteX157" fmla="*/ 423887 w 1033465"/>
                      <a:gd name="connsiteY157" fmla="*/ 213094 h 838042"/>
                      <a:gd name="connsiteX158" fmla="*/ 427697 w 1033465"/>
                      <a:gd name="connsiteY158" fmla="*/ 224524 h 838042"/>
                      <a:gd name="connsiteX159" fmla="*/ 425792 w 1033465"/>
                      <a:gd name="connsiteY159" fmla="*/ 251194 h 838042"/>
                      <a:gd name="connsiteX160" fmla="*/ 420077 w 1033465"/>
                      <a:gd name="connsiteY160" fmla="*/ 253099 h 838042"/>
                      <a:gd name="connsiteX161" fmla="*/ 414362 w 1033465"/>
                      <a:gd name="connsiteY161" fmla="*/ 256909 h 838042"/>
                      <a:gd name="connsiteX162" fmla="*/ 423887 w 1033465"/>
                      <a:gd name="connsiteY16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40117 w 1033465"/>
                      <a:gd name="connsiteY132" fmla="*/ 197854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0117 w 1033465"/>
                      <a:gd name="connsiteY132" fmla="*/ 197854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76287 w 1033465"/>
                      <a:gd name="connsiteY138" fmla="*/ 291199 h 838042"/>
                      <a:gd name="connsiteX139" fmla="*/ 564857 w 1033465"/>
                      <a:gd name="connsiteY139" fmla="*/ 287389 h 838042"/>
                      <a:gd name="connsiteX140" fmla="*/ 553427 w 1033465"/>
                      <a:gd name="connsiteY140" fmla="*/ 283579 h 838042"/>
                      <a:gd name="connsiteX141" fmla="*/ 541997 w 1033465"/>
                      <a:gd name="connsiteY141" fmla="*/ 279769 h 838042"/>
                      <a:gd name="connsiteX142" fmla="*/ 536282 w 1033465"/>
                      <a:gd name="connsiteY142" fmla="*/ 277864 h 838042"/>
                      <a:gd name="connsiteX143" fmla="*/ 530567 w 1033465"/>
                      <a:gd name="connsiteY143" fmla="*/ 274054 h 838042"/>
                      <a:gd name="connsiteX144" fmla="*/ 519137 w 1033465"/>
                      <a:gd name="connsiteY144" fmla="*/ 268339 h 838042"/>
                      <a:gd name="connsiteX145" fmla="*/ 511517 w 1033465"/>
                      <a:gd name="connsiteY145" fmla="*/ 256909 h 838042"/>
                      <a:gd name="connsiteX146" fmla="*/ 507707 w 1033465"/>
                      <a:gd name="connsiteY146" fmla="*/ 235954 h 838042"/>
                      <a:gd name="connsiteX147" fmla="*/ 509612 w 1033465"/>
                      <a:gd name="connsiteY147" fmla="*/ 171184 h 838042"/>
                      <a:gd name="connsiteX148" fmla="*/ 508314 w 1033465"/>
                      <a:gd name="connsiteY148" fmla="*/ 73485 h 838042"/>
                      <a:gd name="connsiteX149" fmla="*/ 454116 w 1033465"/>
                      <a:gd name="connsiteY149" fmla="*/ 11248 h 838042"/>
                      <a:gd name="connsiteX150" fmla="*/ 435401 w 1033465"/>
                      <a:gd name="connsiteY150" fmla="*/ 68523 h 838042"/>
                      <a:gd name="connsiteX151" fmla="*/ 427697 w 1033465"/>
                      <a:gd name="connsiteY151" fmla="*/ 137103 h 838042"/>
                      <a:gd name="connsiteX152" fmla="*/ 420077 w 1033465"/>
                      <a:gd name="connsiteY152" fmla="*/ 169279 h 838042"/>
                      <a:gd name="connsiteX153" fmla="*/ 416267 w 1033465"/>
                      <a:gd name="connsiteY153" fmla="*/ 186424 h 838042"/>
                      <a:gd name="connsiteX154" fmla="*/ 420077 w 1033465"/>
                      <a:gd name="connsiteY154" fmla="*/ 207379 h 838042"/>
                      <a:gd name="connsiteX155" fmla="*/ 423887 w 1033465"/>
                      <a:gd name="connsiteY155" fmla="*/ 213094 h 838042"/>
                      <a:gd name="connsiteX156" fmla="*/ 427697 w 1033465"/>
                      <a:gd name="connsiteY156" fmla="*/ 224524 h 838042"/>
                      <a:gd name="connsiteX157" fmla="*/ 425792 w 1033465"/>
                      <a:gd name="connsiteY157" fmla="*/ 251194 h 838042"/>
                      <a:gd name="connsiteX158" fmla="*/ 420077 w 1033465"/>
                      <a:gd name="connsiteY158" fmla="*/ 253099 h 838042"/>
                      <a:gd name="connsiteX159" fmla="*/ 414362 w 1033465"/>
                      <a:gd name="connsiteY159" fmla="*/ 256909 h 838042"/>
                      <a:gd name="connsiteX160" fmla="*/ 423887 w 1033465"/>
                      <a:gd name="connsiteY16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76287 w 1033465"/>
                      <a:gd name="connsiteY138" fmla="*/ 291199 h 838042"/>
                      <a:gd name="connsiteX139" fmla="*/ 564857 w 1033465"/>
                      <a:gd name="connsiteY139" fmla="*/ 287389 h 838042"/>
                      <a:gd name="connsiteX140" fmla="*/ 553427 w 1033465"/>
                      <a:gd name="connsiteY140" fmla="*/ 283579 h 838042"/>
                      <a:gd name="connsiteX141" fmla="*/ 541997 w 1033465"/>
                      <a:gd name="connsiteY141" fmla="*/ 279769 h 838042"/>
                      <a:gd name="connsiteX142" fmla="*/ 536282 w 1033465"/>
                      <a:gd name="connsiteY142" fmla="*/ 277864 h 838042"/>
                      <a:gd name="connsiteX143" fmla="*/ 530567 w 1033465"/>
                      <a:gd name="connsiteY143" fmla="*/ 274054 h 838042"/>
                      <a:gd name="connsiteX144" fmla="*/ 519137 w 1033465"/>
                      <a:gd name="connsiteY144" fmla="*/ 268339 h 838042"/>
                      <a:gd name="connsiteX145" fmla="*/ 511517 w 1033465"/>
                      <a:gd name="connsiteY145" fmla="*/ 256909 h 838042"/>
                      <a:gd name="connsiteX146" fmla="*/ 507707 w 1033465"/>
                      <a:gd name="connsiteY146" fmla="*/ 235954 h 838042"/>
                      <a:gd name="connsiteX147" fmla="*/ 509612 w 1033465"/>
                      <a:gd name="connsiteY147" fmla="*/ 171184 h 838042"/>
                      <a:gd name="connsiteX148" fmla="*/ 508314 w 1033465"/>
                      <a:gd name="connsiteY148" fmla="*/ 73485 h 838042"/>
                      <a:gd name="connsiteX149" fmla="*/ 454116 w 1033465"/>
                      <a:gd name="connsiteY149" fmla="*/ 11248 h 838042"/>
                      <a:gd name="connsiteX150" fmla="*/ 435401 w 1033465"/>
                      <a:gd name="connsiteY150" fmla="*/ 68523 h 838042"/>
                      <a:gd name="connsiteX151" fmla="*/ 427697 w 1033465"/>
                      <a:gd name="connsiteY151" fmla="*/ 137103 h 838042"/>
                      <a:gd name="connsiteX152" fmla="*/ 420077 w 1033465"/>
                      <a:gd name="connsiteY152" fmla="*/ 169279 h 838042"/>
                      <a:gd name="connsiteX153" fmla="*/ 416267 w 1033465"/>
                      <a:gd name="connsiteY153" fmla="*/ 186424 h 838042"/>
                      <a:gd name="connsiteX154" fmla="*/ 420077 w 1033465"/>
                      <a:gd name="connsiteY154" fmla="*/ 207379 h 838042"/>
                      <a:gd name="connsiteX155" fmla="*/ 423887 w 1033465"/>
                      <a:gd name="connsiteY155" fmla="*/ 213094 h 838042"/>
                      <a:gd name="connsiteX156" fmla="*/ 427697 w 1033465"/>
                      <a:gd name="connsiteY156" fmla="*/ 224524 h 838042"/>
                      <a:gd name="connsiteX157" fmla="*/ 425792 w 1033465"/>
                      <a:gd name="connsiteY157" fmla="*/ 251194 h 838042"/>
                      <a:gd name="connsiteX158" fmla="*/ 420077 w 1033465"/>
                      <a:gd name="connsiteY158" fmla="*/ 253099 h 838042"/>
                      <a:gd name="connsiteX159" fmla="*/ 414362 w 1033465"/>
                      <a:gd name="connsiteY159" fmla="*/ 256909 h 838042"/>
                      <a:gd name="connsiteX160" fmla="*/ 423887 w 1033465"/>
                      <a:gd name="connsiteY16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76287 w 1033465"/>
                      <a:gd name="connsiteY138" fmla="*/ 291199 h 838042"/>
                      <a:gd name="connsiteX139" fmla="*/ 564857 w 1033465"/>
                      <a:gd name="connsiteY139" fmla="*/ 287389 h 838042"/>
                      <a:gd name="connsiteX140" fmla="*/ 553427 w 1033465"/>
                      <a:gd name="connsiteY140" fmla="*/ 283579 h 838042"/>
                      <a:gd name="connsiteX141" fmla="*/ 541997 w 1033465"/>
                      <a:gd name="connsiteY141" fmla="*/ 279769 h 838042"/>
                      <a:gd name="connsiteX142" fmla="*/ 536282 w 1033465"/>
                      <a:gd name="connsiteY142" fmla="*/ 277864 h 838042"/>
                      <a:gd name="connsiteX143" fmla="*/ 530567 w 1033465"/>
                      <a:gd name="connsiteY143" fmla="*/ 274054 h 838042"/>
                      <a:gd name="connsiteX144" fmla="*/ 519137 w 1033465"/>
                      <a:gd name="connsiteY144" fmla="*/ 268339 h 838042"/>
                      <a:gd name="connsiteX145" fmla="*/ 511517 w 1033465"/>
                      <a:gd name="connsiteY145" fmla="*/ 256909 h 838042"/>
                      <a:gd name="connsiteX146" fmla="*/ 507707 w 1033465"/>
                      <a:gd name="connsiteY146" fmla="*/ 235954 h 838042"/>
                      <a:gd name="connsiteX147" fmla="*/ 509612 w 1033465"/>
                      <a:gd name="connsiteY147" fmla="*/ 171184 h 838042"/>
                      <a:gd name="connsiteX148" fmla="*/ 508314 w 1033465"/>
                      <a:gd name="connsiteY148" fmla="*/ 73485 h 838042"/>
                      <a:gd name="connsiteX149" fmla="*/ 454116 w 1033465"/>
                      <a:gd name="connsiteY149" fmla="*/ 11248 h 838042"/>
                      <a:gd name="connsiteX150" fmla="*/ 435401 w 1033465"/>
                      <a:gd name="connsiteY150" fmla="*/ 68523 h 838042"/>
                      <a:gd name="connsiteX151" fmla="*/ 427697 w 1033465"/>
                      <a:gd name="connsiteY151" fmla="*/ 137103 h 838042"/>
                      <a:gd name="connsiteX152" fmla="*/ 420077 w 1033465"/>
                      <a:gd name="connsiteY152" fmla="*/ 169279 h 838042"/>
                      <a:gd name="connsiteX153" fmla="*/ 416267 w 1033465"/>
                      <a:gd name="connsiteY153" fmla="*/ 186424 h 838042"/>
                      <a:gd name="connsiteX154" fmla="*/ 420077 w 1033465"/>
                      <a:gd name="connsiteY154" fmla="*/ 207379 h 838042"/>
                      <a:gd name="connsiteX155" fmla="*/ 423887 w 1033465"/>
                      <a:gd name="connsiteY155" fmla="*/ 213094 h 838042"/>
                      <a:gd name="connsiteX156" fmla="*/ 427697 w 1033465"/>
                      <a:gd name="connsiteY156" fmla="*/ 224524 h 838042"/>
                      <a:gd name="connsiteX157" fmla="*/ 425792 w 1033465"/>
                      <a:gd name="connsiteY157" fmla="*/ 251194 h 838042"/>
                      <a:gd name="connsiteX158" fmla="*/ 420077 w 1033465"/>
                      <a:gd name="connsiteY158" fmla="*/ 253099 h 838042"/>
                      <a:gd name="connsiteX159" fmla="*/ 414362 w 1033465"/>
                      <a:gd name="connsiteY159" fmla="*/ 256909 h 838042"/>
                      <a:gd name="connsiteX160" fmla="*/ 423887 w 1033465"/>
                      <a:gd name="connsiteY16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64857 w 1033465"/>
                      <a:gd name="connsiteY138" fmla="*/ 287389 h 838042"/>
                      <a:gd name="connsiteX139" fmla="*/ 553427 w 1033465"/>
                      <a:gd name="connsiteY139" fmla="*/ 283579 h 838042"/>
                      <a:gd name="connsiteX140" fmla="*/ 541997 w 1033465"/>
                      <a:gd name="connsiteY140" fmla="*/ 279769 h 838042"/>
                      <a:gd name="connsiteX141" fmla="*/ 536282 w 1033465"/>
                      <a:gd name="connsiteY141" fmla="*/ 277864 h 838042"/>
                      <a:gd name="connsiteX142" fmla="*/ 530567 w 1033465"/>
                      <a:gd name="connsiteY142" fmla="*/ 274054 h 838042"/>
                      <a:gd name="connsiteX143" fmla="*/ 519137 w 1033465"/>
                      <a:gd name="connsiteY143" fmla="*/ 268339 h 838042"/>
                      <a:gd name="connsiteX144" fmla="*/ 511517 w 1033465"/>
                      <a:gd name="connsiteY144" fmla="*/ 256909 h 838042"/>
                      <a:gd name="connsiteX145" fmla="*/ 507707 w 1033465"/>
                      <a:gd name="connsiteY145" fmla="*/ 235954 h 838042"/>
                      <a:gd name="connsiteX146" fmla="*/ 509612 w 1033465"/>
                      <a:gd name="connsiteY146" fmla="*/ 171184 h 838042"/>
                      <a:gd name="connsiteX147" fmla="*/ 508314 w 1033465"/>
                      <a:gd name="connsiteY147" fmla="*/ 73485 h 838042"/>
                      <a:gd name="connsiteX148" fmla="*/ 454116 w 1033465"/>
                      <a:gd name="connsiteY148" fmla="*/ 11248 h 838042"/>
                      <a:gd name="connsiteX149" fmla="*/ 435401 w 1033465"/>
                      <a:gd name="connsiteY149" fmla="*/ 68523 h 838042"/>
                      <a:gd name="connsiteX150" fmla="*/ 427697 w 1033465"/>
                      <a:gd name="connsiteY150" fmla="*/ 137103 h 838042"/>
                      <a:gd name="connsiteX151" fmla="*/ 420077 w 1033465"/>
                      <a:gd name="connsiteY151" fmla="*/ 169279 h 838042"/>
                      <a:gd name="connsiteX152" fmla="*/ 416267 w 1033465"/>
                      <a:gd name="connsiteY152" fmla="*/ 186424 h 838042"/>
                      <a:gd name="connsiteX153" fmla="*/ 420077 w 1033465"/>
                      <a:gd name="connsiteY153" fmla="*/ 207379 h 838042"/>
                      <a:gd name="connsiteX154" fmla="*/ 423887 w 1033465"/>
                      <a:gd name="connsiteY154" fmla="*/ 213094 h 838042"/>
                      <a:gd name="connsiteX155" fmla="*/ 427697 w 1033465"/>
                      <a:gd name="connsiteY155" fmla="*/ 224524 h 838042"/>
                      <a:gd name="connsiteX156" fmla="*/ 425792 w 1033465"/>
                      <a:gd name="connsiteY156" fmla="*/ 251194 h 838042"/>
                      <a:gd name="connsiteX157" fmla="*/ 420077 w 1033465"/>
                      <a:gd name="connsiteY157" fmla="*/ 253099 h 838042"/>
                      <a:gd name="connsiteX158" fmla="*/ 414362 w 1033465"/>
                      <a:gd name="connsiteY158" fmla="*/ 256909 h 838042"/>
                      <a:gd name="connsiteX159" fmla="*/ 423887 w 1033465"/>
                      <a:gd name="connsiteY159"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64857 w 1033465"/>
                      <a:gd name="connsiteY138" fmla="*/ 287389 h 838042"/>
                      <a:gd name="connsiteX139" fmla="*/ 541997 w 1033465"/>
                      <a:gd name="connsiteY139" fmla="*/ 279769 h 838042"/>
                      <a:gd name="connsiteX140" fmla="*/ 536282 w 1033465"/>
                      <a:gd name="connsiteY140" fmla="*/ 277864 h 838042"/>
                      <a:gd name="connsiteX141" fmla="*/ 530567 w 1033465"/>
                      <a:gd name="connsiteY141" fmla="*/ 274054 h 838042"/>
                      <a:gd name="connsiteX142" fmla="*/ 519137 w 1033465"/>
                      <a:gd name="connsiteY142" fmla="*/ 268339 h 838042"/>
                      <a:gd name="connsiteX143" fmla="*/ 511517 w 1033465"/>
                      <a:gd name="connsiteY143" fmla="*/ 256909 h 838042"/>
                      <a:gd name="connsiteX144" fmla="*/ 507707 w 1033465"/>
                      <a:gd name="connsiteY144" fmla="*/ 235954 h 838042"/>
                      <a:gd name="connsiteX145" fmla="*/ 509612 w 1033465"/>
                      <a:gd name="connsiteY145" fmla="*/ 171184 h 838042"/>
                      <a:gd name="connsiteX146" fmla="*/ 508314 w 1033465"/>
                      <a:gd name="connsiteY146" fmla="*/ 73485 h 838042"/>
                      <a:gd name="connsiteX147" fmla="*/ 454116 w 1033465"/>
                      <a:gd name="connsiteY147" fmla="*/ 11248 h 838042"/>
                      <a:gd name="connsiteX148" fmla="*/ 435401 w 1033465"/>
                      <a:gd name="connsiteY148" fmla="*/ 68523 h 838042"/>
                      <a:gd name="connsiteX149" fmla="*/ 427697 w 1033465"/>
                      <a:gd name="connsiteY149" fmla="*/ 137103 h 838042"/>
                      <a:gd name="connsiteX150" fmla="*/ 420077 w 1033465"/>
                      <a:gd name="connsiteY150" fmla="*/ 169279 h 838042"/>
                      <a:gd name="connsiteX151" fmla="*/ 416267 w 1033465"/>
                      <a:gd name="connsiteY151" fmla="*/ 186424 h 838042"/>
                      <a:gd name="connsiteX152" fmla="*/ 420077 w 1033465"/>
                      <a:gd name="connsiteY152" fmla="*/ 207379 h 838042"/>
                      <a:gd name="connsiteX153" fmla="*/ 423887 w 1033465"/>
                      <a:gd name="connsiteY153" fmla="*/ 213094 h 838042"/>
                      <a:gd name="connsiteX154" fmla="*/ 427697 w 1033465"/>
                      <a:gd name="connsiteY154" fmla="*/ 224524 h 838042"/>
                      <a:gd name="connsiteX155" fmla="*/ 425792 w 1033465"/>
                      <a:gd name="connsiteY155" fmla="*/ 251194 h 838042"/>
                      <a:gd name="connsiteX156" fmla="*/ 420077 w 1033465"/>
                      <a:gd name="connsiteY156" fmla="*/ 253099 h 838042"/>
                      <a:gd name="connsiteX157" fmla="*/ 414362 w 1033465"/>
                      <a:gd name="connsiteY157" fmla="*/ 256909 h 838042"/>
                      <a:gd name="connsiteX158" fmla="*/ 423887 w 1033465"/>
                      <a:gd name="connsiteY158"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64857 w 1033465"/>
                      <a:gd name="connsiteY137" fmla="*/ 287389 h 838042"/>
                      <a:gd name="connsiteX138" fmla="*/ 541997 w 1033465"/>
                      <a:gd name="connsiteY138" fmla="*/ 279769 h 838042"/>
                      <a:gd name="connsiteX139" fmla="*/ 536282 w 1033465"/>
                      <a:gd name="connsiteY139" fmla="*/ 277864 h 838042"/>
                      <a:gd name="connsiteX140" fmla="*/ 530567 w 1033465"/>
                      <a:gd name="connsiteY140" fmla="*/ 274054 h 838042"/>
                      <a:gd name="connsiteX141" fmla="*/ 519137 w 1033465"/>
                      <a:gd name="connsiteY141" fmla="*/ 268339 h 838042"/>
                      <a:gd name="connsiteX142" fmla="*/ 511517 w 1033465"/>
                      <a:gd name="connsiteY142" fmla="*/ 256909 h 838042"/>
                      <a:gd name="connsiteX143" fmla="*/ 507707 w 1033465"/>
                      <a:gd name="connsiteY143" fmla="*/ 235954 h 838042"/>
                      <a:gd name="connsiteX144" fmla="*/ 509612 w 1033465"/>
                      <a:gd name="connsiteY144" fmla="*/ 171184 h 838042"/>
                      <a:gd name="connsiteX145" fmla="*/ 508314 w 1033465"/>
                      <a:gd name="connsiteY145" fmla="*/ 73485 h 838042"/>
                      <a:gd name="connsiteX146" fmla="*/ 454116 w 1033465"/>
                      <a:gd name="connsiteY146" fmla="*/ 11248 h 838042"/>
                      <a:gd name="connsiteX147" fmla="*/ 435401 w 1033465"/>
                      <a:gd name="connsiteY147" fmla="*/ 68523 h 838042"/>
                      <a:gd name="connsiteX148" fmla="*/ 427697 w 1033465"/>
                      <a:gd name="connsiteY148" fmla="*/ 137103 h 838042"/>
                      <a:gd name="connsiteX149" fmla="*/ 420077 w 1033465"/>
                      <a:gd name="connsiteY149" fmla="*/ 169279 h 838042"/>
                      <a:gd name="connsiteX150" fmla="*/ 416267 w 1033465"/>
                      <a:gd name="connsiteY150" fmla="*/ 186424 h 838042"/>
                      <a:gd name="connsiteX151" fmla="*/ 420077 w 1033465"/>
                      <a:gd name="connsiteY151" fmla="*/ 207379 h 838042"/>
                      <a:gd name="connsiteX152" fmla="*/ 423887 w 1033465"/>
                      <a:gd name="connsiteY152" fmla="*/ 213094 h 838042"/>
                      <a:gd name="connsiteX153" fmla="*/ 427697 w 1033465"/>
                      <a:gd name="connsiteY153" fmla="*/ 224524 h 838042"/>
                      <a:gd name="connsiteX154" fmla="*/ 425792 w 1033465"/>
                      <a:gd name="connsiteY154" fmla="*/ 251194 h 838042"/>
                      <a:gd name="connsiteX155" fmla="*/ 420077 w 1033465"/>
                      <a:gd name="connsiteY155" fmla="*/ 253099 h 838042"/>
                      <a:gd name="connsiteX156" fmla="*/ 414362 w 1033465"/>
                      <a:gd name="connsiteY156" fmla="*/ 256909 h 838042"/>
                      <a:gd name="connsiteX157" fmla="*/ 423887 w 1033465"/>
                      <a:gd name="connsiteY15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6282 w 1033465"/>
                      <a:gd name="connsiteY138" fmla="*/ 277864 h 838042"/>
                      <a:gd name="connsiteX139" fmla="*/ 530567 w 1033465"/>
                      <a:gd name="connsiteY139" fmla="*/ 274054 h 838042"/>
                      <a:gd name="connsiteX140" fmla="*/ 519137 w 1033465"/>
                      <a:gd name="connsiteY140" fmla="*/ 268339 h 838042"/>
                      <a:gd name="connsiteX141" fmla="*/ 511517 w 1033465"/>
                      <a:gd name="connsiteY141" fmla="*/ 256909 h 838042"/>
                      <a:gd name="connsiteX142" fmla="*/ 507707 w 1033465"/>
                      <a:gd name="connsiteY142" fmla="*/ 235954 h 838042"/>
                      <a:gd name="connsiteX143" fmla="*/ 509612 w 1033465"/>
                      <a:gd name="connsiteY143" fmla="*/ 171184 h 838042"/>
                      <a:gd name="connsiteX144" fmla="*/ 508314 w 1033465"/>
                      <a:gd name="connsiteY144" fmla="*/ 73485 h 838042"/>
                      <a:gd name="connsiteX145" fmla="*/ 454116 w 1033465"/>
                      <a:gd name="connsiteY145" fmla="*/ 11248 h 838042"/>
                      <a:gd name="connsiteX146" fmla="*/ 435401 w 1033465"/>
                      <a:gd name="connsiteY146" fmla="*/ 68523 h 838042"/>
                      <a:gd name="connsiteX147" fmla="*/ 427697 w 1033465"/>
                      <a:gd name="connsiteY147" fmla="*/ 137103 h 838042"/>
                      <a:gd name="connsiteX148" fmla="*/ 420077 w 1033465"/>
                      <a:gd name="connsiteY148" fmla="*/ 169279 h 838042"/>
                      <a:gd name="connsiteX149" fmla="*/ 416267 w 1033465"/>
                      <a:gd name="connsiteY149" fmla="*/ 186424 h 838042"/>
                      <a:gd name="connsiteX150" fmla="*/ 420077 w 1033465"/>
                      <a:gd name="connsiteY150" fmla="*/ 207379 h 838042"/>
                      <a:gd name="connsiteX151" fmla="*/ 423887 w 1033465"/>
                      <a:gd name="connsiteY151" fmla="*/ 213094 h 838042"/>
                      <a:gd name="connsiteX152" fmla="*/ 427697 w 1033465"/>
                      <a:gd name="connsiteY152" fmla="*/ 224524 h 838042"/>
                      <a:gd name="connsiteX153" fmla="*/ 425792 w 1033465"/>
                      <a:gd name="connsiteY153" fmla="*/ 251194 h 838042"/>
                      <a:gd name="connsiteX154" fmla="*/ 420077 w 1033465"/>
                      <a:gd name="connsiteY154" fmla="*/ 253099 h 838042"/>
                      <a:gd name="connsiteX155" fmla="*/ 414362 w 1033465"/>
                      <a:gd name="connsiteY155" fmla="*/ 256909 h 838042"/>
                      <a:gd name="connsiteX156" fmla="*/ 423887 w 1033465"/>
                      <a:gd name="connsiteY15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19137 w 1033465"/>
                      <a:gd name="connsiteY139" fmla="*/ 268339 h 838042"/>
                      <a:gd name="connsiteX140" fmla="*/ 511517 w 1033465"/>
                      <a:gd name="connsiteY140" fmla="*/ 256909 h 838042"/>
                      <a:gd name="connsiteX141" fmla="*/ 507707 w 1033465"/>
                      <a:gd name="connsiteY141" fmla="*/ 235954 h 838042"/>
                      <a:gd name="connsiteX142" fmla="*/ 509612 w 1033465"/>
                      <a:gd name="connsiteY142" fmla="*/ 171184 h 838042"/>
                      <a:gd name="connsiteX143" fmla="*/ 508314 w 1033465"/>
                      <a:gd name="connsiteY143" fmla="*/ 73485 h 838042"/>
                      <a:gd name="connsiteX144" fmla="*/ 454116 w 1033465"/>
                      <a:gd name="connsiteY144" fmla="*/ 11248 h 838042"/>
                      <a:gd name="connsiteX145" fmla="*/ 435401 w 1033465"/>
                      <a:gd name="connsiteY145" fmla="*/ 68523 h 838042"/>
                      <a:gd name="connsiteX146" fmla="*/ 427697 w 1033465"/>
                      <a:gd name="connsiteY146" fmla="*/ 137103 h 838042"/>
                      <a:gd name="connsiteX147" fmla="*/ 420077 w 1033465"/>
                      <a:gd name="connsiteY147" fmla="*/ 169279 h 838042"/>
                      <a:gd name="connsiteX148" fmla="*/ 416267 w 1033465"/>
                      <a:gd name="connsiteY148" fmla="*/ 186424 h 838042"/>
                      <a:gd name="connsiteX149" fmla="*/ 420077 w 1033465"/>
                      <a:gd name="connsiteY149" fmla="*/ 207379 h 838042"/>
                      <a:gd name="connsiteX150" fmla="*/ 423887 w 1033465"/>
                      <a:gd name="connsiteY150" fmla="*/ 213094 h 838042"/>
                      <a:gd name="connsiteX151" fmla="*/ 427697 w 1033465"/>
                      <a:gd name="connsiteY151" fmla="*/ 224524 h 838042"/>
                      <a:gd name="connsiteX152" fmla="*/ 425792 w 1033465"/>
                      <a:gd name="connsiteY152" fmla="*/ 251194 h 838042"/>
                      <a:gd name="connsiteX153" fmla="*/ 420077 w 1033465"/>
                      <a:gd name="connsiteY153" fmla="*/ 253099 h 838042"/>
                      <a:gd name="connsiteX154" fmla="*/ 414362 w 1033465"/>
                      <a:gd name="connsiteY154" fmla="*/ 256909 h 838042"/>
                      <a:gd name="connsiteX155" fmla="*/ 423887 w 1033465"/>
                      <a:gd name="connsiteY15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19137 w 1033465"/>
                      <a:gd name="connsiteY139" fmla="*/ 268339 h 838042"/>
                      <a:gd name="connsiteX140" fmla="*/ 507707 w 1033465"/>
                      <a:gd name="connsiteY140" fmla="*/ 235954 h 838042"/>
                      <a:gd name="connsiteX141" fmla="*/ 509612 w 1033465"/>
                      <a:gd name="connsiteY141" fmla="*/ 171184 h 838042"/>
                      <a:gd name="connsiteX142" fmla="*/ 508314 w 1033465"/>
                      <a:gd name="connsiteY142" fmla="*/ 73485 h 838042"/>
                      <a:gd name="connsiteX143" fmla="*/ 454116 w 1033465"/>
                      <a:gd name="connsiteY143" fmla="*/ 11248 h 838042"/>
                      <a:gd name="connsiteX144" fmla="*/ 435401 w 1033465"/>
                      <a:gd name="connsiteY144" fmla="*/ 68523 h 838042"/>
                      <a:gd name="connsiteX145" fmla="*/ 427697 w 1033465"/>
                      <a:gd name="connsiteY145" fmla="*/ 137103 h 838042"/>
                      <a:gd name="connsiteX146" fmla="*/ 420077 w 1033465"/>
                      <a:gd name="connsiteY146" fmla="*/ 169279 h 838042"/>
                      <a:gd name="connsiteX147" fmla="*/ 416267 w 1033465"/>
                      <a:gd name="connsiteY147" fmla="*/ 186424 h 838042"/>
                      <a:gd name="connsiteX148" fmla="*/ 420077 w 1033465"/>
                      <a:gd name="connsiteY148" fmla="*/ 207379 h 838042"/>
                      <a:gd name="connsiteX149" fmla="*/ 423887 w 1033465"/>
                      <a:gd name="connsiteY149" fmla="*/ 213094 h 838042"/>
                      <a:gd name="connsiteX150" fmla="*/ 427697 w 1033465"/>
                      <a:gd name="connsiteY150" fmla="*/ 224524 h 838042"/>
                      <a:gd name="connsiteX151" fmla="*/ 425792 w 1033465"/>
                      <a:gd name="connsiteY151" fmla="*/ 251194 h 838042"/>
                      <a:gd name="connsiteX152" fmla="*/ 420077 w 1033465"/>
                      <a:gd name="connsiteY152" fmla="*/ 253099 h 838042"/>
                      <a:gd name="connsiteX153" fmla="*/ 414362 w 1033465"/>
                      <a:gd name="connsiteY153" fmla="*/ 256909 h 838042"/>
                      <a:gd name="connsiteX154" fmla="*/ 423887 w 1033465"/>
                      <a:gd name="connsiteY15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07707 w 1033465"/>
                      <a:gd name="connsiteY139" fmla="*/ 235954 h 838042"/>
                      <a:gd name="connsiteX140" fmla="*/ 509612 w 1033465"/>
                      <a:gd name="connsiteY140" fmla="*/ 171184 h 838042"/>
                      <a:gd name="connsiteX141" fmla="*/ 508314 w 1033465"/>
                      <a:gd name="connsiteY141" fmla="*/ 73485 h 838042"/>
                      <a:gd name="connsiteX142" fmla="*/ 454116 w 1033465"/>
                      <a:gd name="connsiteY142" fmla="*/ 11248 h 838042"/>
                      <a:gd name="connsiteX143" fmla="*/ 435401 w 1033465"/>
                      <a:gd name="connsiteY143" fmla="*/ 68523 h 838042"/>
                      <a:gd name="connsiteX144" fmla="*/ 427697 w 1033465"/>
                      <a:gd name="connsiteY144" fmla="*/ 137103 h 838042"/>
                      <a:gd name="connsiteX145" fmla="*/ 420077 w 1033465"/>
                      <a:gd name="connsiteY145" fmla="*/ 169279 h 838042"/>
                      <a:gd name="connsiteX146" fmla="*/ 416267 w 1033465"/>
                      <a:gd name="connsiteY146" fmla="*/ 186424 h 838042"/>
                      <a:gd name="connsiteX147" fmla="*/ 420077 w 1033465"/>
                      <a:gd name="connsiteY147" fmla="*/ 207379 h 838042"/>
                      <a:gd name="connsiteX148" fmla="*/ 423887 w 1033465"/>
                      <a:gd name="connsiteY148" fmla="*/ 213094 h 838042"/>
                      <a:gd name="connsiteX149" fmla="*/ 427697 w 1033465"/>
                      <a:gd name="connsiteY149" fmla="*/ 224524 h 838042"/>
                      <a:gd name="connsiteX150" fmla="*/ 425792 w 1033465"/>
                      <a:gd name="connsiteY150" fmla="*/ 251194 h 838042"/>
                      <a:gd name="connsiteX151" fmla="*/ 420077 w 1033465"/>
                      <a:gd name="connsiteY151" fmla="*/ 253099 h 838042"/>
                      <a:gd name="connsiteX152" fmla="*/ 414362 w 1033465"/>
                      <a:gd name="connsiteY152" fmla="*/ 256909 h 838042"/>
                      <a:gd name="connsiteX153" fmla="*/ 423887 w 1033465"/>
                      <a:gd name="connsiteY15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07707 w 1033465"/>
                      <a:gd name="connsiteY139" fmla="*/ 235954 h 838042"/>
                      <a:gd name="connsiteX140" fmla="*/ 509612 w 1033465"/>
                      <a:gd name="connsiteY140" fmla="*/ 171184 h 838042"/>
                      <a:gd name="connsiteX141" fmla="*/ 508314 w 1033465"/>
                      <a:gd name="connsiteY141" fmla="*/ 73485 h 838042"/>
                      <a:gd name="connsiteX142" fmla="*/ 454116 w 1033465"/>
                      <a:gd name="connsiteY142" fmla="*/ 11248 h 838042"/>
                      <a:gd name="connsiteX143" fmla="*/ 435401 w 1033465"/>
                      <a:gd name="connsiteY143" fmla="*/ 68523 h 838042"/>
                      <a:gd name="connsiteX144" fmla="*/ 427697 w 1033465"/>
                      <a:gd name="connsiteY144" fmla="*/ 137103 h 838042"/>
                      <a:gd name="connsiteX145" fmla="*/ 420077 w 1033465"/>
                      <a:gd name="connsiteY145" fmla="*/ 169279 h 838042"/>
                      <a:gd name="connsiteX146" fmla="*/ 416267 w 1033465"/>
                      <a:gd name="connsiteY146" fmla="*/ 186424 h 838042"/>
                      <a:gd name="connsiteX147" fmla="*/ 420077 w 1033465"/>
                      <a:gd name="connsiteY147" fmla="*/ 207379 h 838042"/>
                      <a:gd name="connsiteX148" fmla="*/ 423887 w 1033465"/>
                      <a:gd name="connsiteY148" fmla="*/ 213094 h 838042"/>
                      <a:gd name="connsiteX149" fmla="*/ 427697 w 1033465"/>
                      <a:gd name="connsiteY149" fmla="*/ 224524 h 838042"/>
                      <a:gd name="connsiteX150" fmla="*/ 425792 w 1033465"/>
                      <a:gd name="connsiteY150" fmla="*/ 251194 h 838042"/>
                      <a:gd name="connsiteX151" fmla="*/ 420077 w 1033465"/>
                      <a:gd name="connsiteY151" fmla="*/ 253099 h 838042"/>
                      <a:gd name="connsiteX152" fmla="*/ 414362 w 1033465"/>
                      <a:gd name="connsiteY152" fmla="*/ 256909 h 838042"/>
                      <a:gd name="connsiteX153" fmla="*/ 423887 w 1033465"/>
                      <a:gd name="connsiteY15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16267 w 1033465"/>
                      <a:gd name="connsiteY145" fmla="*/ 186424 h 838042"/>
                      <a:gd name="connsiteX146" fmla="*/ 420077 w 1033465"/>
                      <a:gd name="connsiteY146" fmla="*/ 207379 h 838042"/>
                      <a:gd name="connsiteX147" fmla="*/ 423887 w 1033465"/>
                      <a:gd name="connsiteY147" fmla="*/ 213094 h 838042"/>
                      <a:gd name="connsiteX148" fmla="*/ 427697 w 1033465"/>
                      <a:gd name="connsiteY148" fmla="*/ 224524 h 838042"/>
                      <a:gd name="connsiteX149" fmla="*/ 425792 w 1033465"/>
                      <a:gd name="connsiteY149" fmla="*/ 251194 h 838042"/>
                      <a:gd name="connsiteX150" fmla="*/ 420077 w 1033465"/>
                      <a:gd name="connsiteY150" fmla="*/ 253099 h 838042"/>
                      <a:gd name="connsiteX151" fmla="*/ 414362 w 1033465"/>
                      <a:gd name="connsiteY151" fmla="*/ 256909 h 838042"/>
                      <a:gd name="connsiteX152" fmla="*/ 423887 w 1033465"/>
                      <a:gd name="connsiteY15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7697 w 1033465"/>
                      <a:gd name="connsiteY147" fmla="*/ 224524 h 838042"/>
                      <a:gd name="connsiteX148" fmla="*/ 425792 w 1033465"/>
                      <a:gd name="connsiteY148" fmla="*/ 251194 h 838042"/>
                      <a:gd name="connsiteX149" fmla="*/ 420077 w 1033465"/>
                      <a:gd name="connsiteY149" fmla="*/ 253099 h 838042"/>
                      <a:gd name="connsiteX150" fmla="*/ 414362 w 1033465"/>
                      <a:gd name="connsiteY150" fmla="*/ 256909 h 838042"/>
                      <a:gd name="connsiteX151" fmla="*/ 423887 w 1033465"/>
                      <a:gd name="connsiteY15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7697 w 1033465"/>
                      <a:gd name="connsiteY147" fmla="*/ 224524 h 838042"/>
                      <a:gd name="connsiteX148" fmla="*/ 425792 w 1033465"/>
                      <a:gd name="connsiteY148" fmla="*/ 251194 h 838042"/>
                      <a:gd name="connsiteX149" fmla="*/ 420077 w 1033465"/>
                      <a:gd name="connsiteY149" fmla="*/ 253099 h 838042"/>
                      <a:gd name="connsiteX150" fmla="*/ 414362 w 1033465"/>
                      <a:gd name="connsiteY150" fmla="*/ 256909 h 838042"/>
                      <a:gd name="connsiteX151" fmla="*/ 423887 w 1033465"/>
                      <a:gd name="connsiteY15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7697 w 1033465"/>
                      <a:gd name="connsiteY147" fmla="*/ 224524 h 838042"/>
                      <a:gd name="connsiteX148" fmla="*/ 425792 w 1033465"/>
                      <a:gd name="connsiteY148" fmla="*/ 251194 h 838042"/>
                      <a:gd name="connsiteX149" fmla="*/ 420077 w 1033465"/>
                      <a:gd name="connsiteY149" fmla="*/ 253099 h 838042"/>
                      <a:gd name="connsiteX150" fmla="*/ 414362 w 1033465"/>
                      <a:gd name="connsiteY150" fmla="*/ 256909 h 838042"/>
                      <a:gd name="connsiteX151" fmla="*/ 423887 w 1033465"/>
                      <a:gd name="connsiteY15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148" fmla="*/ 420077 w 1033465"/>
                      <a:gd name="connsiteY148" fmla="*/ 253099 h 838042"/>
                      <a:gd name="connsiteX149" fmla="*/ 414362 w 1033465"/>
                      <a:gd name="connsiteY149" fmla="*/ 256909 h 838042"/>
                      <a:gd name="connsiteX150" fmla="*/ 423887 w 1033465"/>
                      <a:gd name="connsiteY150" fmla="*/ 253099 h 838042"/>
                      <a:gd name="connsiteX0" fmla="*/ 414362 w 1033465"/>
                      <a:gd name="connsiteY0" fmla="*/ 25690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148" fmla="*/ 420077 w 1033465"/>
                      <a:gd name="connsiteY148" fmla="*/ 253099 h 838042"/>
                      <a:gd name="connsiteX149" fmla="*/ 414362 w 1033465"/>
                      <a:gd name="connsiteY149" fmla="*/ 256909 h 838042"/>
                      <a:gd name="connsiteX0" fmla="*/ 42007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148" fmla="*/ 420077 w 1033465"/>
                      <a:gd name="connsiteY148" fmla="*/ 253099 h 838042"/>
                      <a:gd name="connsiteX0" fmla="*/ 425792 w 1033465"/>
                      <a:gd name="connsiteY0" fmla="*/ 251194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0" fmla="*/ 423887 w 1033465"/>
                      <a:gd name="connsiteY0" fmla="*/ 213094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0" fmla="*/ 420077 w 1033465"/>
                      <a:gd name="connsiteY0" fmla="*/ 20737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36054 w 1033465"/>
                      <a:gd name="connsiteY14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36054 w 1033465"/>
                      <a:gd name="connsiteY14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36054 w 1033465"/>
                      <a:gd name="connsiteY14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36054 w 1033465"/>
                      <a:gd name="connsiteY14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34509 w 1033465"/>
                      <a:gd name="connsiteY143" fmla="*/ 135537 h 838042"/>
                      <a:gd name="connsiteX144" fmla="*/ 436054 w 1033465"/>
                      <a:gd name="connsiteY14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42470 w 1033465"/>
                      <a:gd name="connsiteY142" fmla="*/ 75864 h 838042"/>
                      <a:gd name="connsiteX143" fmla="*/ 434509 w 1033465"/>
                      <a:gd name="connsiteY143" fmla="*/ 135537 h 838042"/>
                      <a:gd name="connsiteX144" fmla="*/ 436054 w 1033465"/>
                      <a:gd name="connsiteY14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53402 w 1033465"/>
                      <a:gd name="connsiteY4" fmla="*/ 270244 h 838042"/>
                      <a:gd name="connsiteX5" fmla="*/ 341972 w 1033465"/>
                      <a:gd name="connsiteY5" fmla="*/ 279769 h 838042"/>
                      <a:gd name="connsiteX6" fmla="*/ 330542 w 1033465"/>
                      <a:gd name="connsiteY6" fmla="*/ 283579 h 838042"/>
                      <a:gd name="connsiteX7" fmla="*/ 315302 w 1033465"/>
                      <a:gd name="connsiteY7" fmla="*/ 289294 h 838042"/>
                      <a:gd name="connsiteX8" fmla="*/ 267677 w 1033465"/>
                      <a:gd name="connsiteY8" fmla="*/ 285484 h 838042"/>
                      <a:gd name="connsiteX9" fmla="*/ 256247 w 1033465"/>
                      <a:gd name="connsiteY9" fmla="*/ 281674 h 838042"/>
                      <a:gd name="connsiteX10" fmla="*/ 244817 w 1033465"/>
                      <a:gd name="connsiteY10" fmla="*/ 277864 h 838042"/>
                      <a:gd name="connsiteX11" fmla="*/ 239102 w 1033465"/>
                      <a:gd name="connsiteY11" fmla="*/ 275959 h 838042"/>
                      <a:gd name="connsiteX12" fmla="*/ 233387 w 1033465"/>
                      <a:gd name="connsiteY12" fmla="*/ 274054 h 838042"/>
                      <a:gd name="connsiteX13" fmla="*/ 221957 w 1033465"/>
                      <a:gd name="connsiteY13" fmla="*/ 272149 h 838042"/>
                      <a:gd name="connsiteX14" fmla="*/ 216242 w 1033465"/>
                      <a:gd name="connsiteY14" fmla="*/ 270244 h 838042"/>
                      <a:gd name="connsiteX15" fmla="*/ 208622 w 1033465"/>
                      <a:gd name="connsiteY15" fmla="*/ 268339 h 838042"/>
                      <a:gd name="connsiteX16" fmla="*/ 197192 w 1033465"/>
                      <a:gd name="connsiteY16" fmla="*/ 264529 h 838042"/>
                      <a:gd name="connsiteX17" fmla="*/ 191477 w 1033465"/>
                      <a:gd name="connsiteY17" fmla="*/ 262624 h 838042"/>
                      <a:gd name="connsiteX18" fmla="*/ 183857 w 1033465"/>
                      <a:gd name="connsiteY18" fmla="*/ 260719 h 838042"/>
                      <a:gd name="connsiteX19" fmla="*/ 172427 w 1033465"/>
                      <a:gd name="connsiteY19" fmla="*/ 255004 h 838042"/>
                      <a:gd name="connsiteX20" fmla="*/ 166712 w 1033465"/>
                      <a:gd name="connsiteY20" fmla="*/ 251194 h 838042"/>
                      <a:gd name="connsiteX21" fmla="*/ 159092 w 1033465"/>
                      <a:gd name="connsiteY21" fmla="*/ 239764 h 838042"/>
                      <a:gd name="connsiteX22" fmla="*/ 147662 w 1033465"/>
                      <a:gd name="connsiteY22" fmla="*/ 235954 h 838042"/>
                      <a:gd name="connsiteX23" fmla="*/ 141947 w 1033465"/>
                      <a:gd name="connsiteY23" fmla="*/ 232144 h 838042"/>
                      <a:gd name="connsiteX24" fmla="*/ 136232 w 1033465"/>
                      <a:gd name="connsiteY24" fmla="*/ 230239 h 838042"/>
                      <a:gd name="connsiteX25" fmla="*/ 119087 w 1033465"/>
                      <a:gd name="connsiteY25" fmla="*/ 226429 h 838042"/>
                      <a:gd name="connsiteX26" fmla="*/ 113372 w 1033465"/>
                      <a:gd name="connsiteY26" fmla="*/ 220714 h 838042"/>
                      <a:gd name="connsiteX27" fmla="*/ 103847 w 1033465"/>
                      <a:gd name="connsiteY27" fmla="*/ 203569 h 838042"/>
                      <a:gd name="connsiteX28" fmla="*/ 86702 w 1033465"/>
                      <a:gd name="connsiteY28" fmla="*/ 195949 h 838042"/>
                      <a:gd name="connsiteX29" fmla="*/ 80987 w 1033465"/>
                      <a:gd name="connsiteY29" fmla="*/ 194044 h 838042"/>
                      <a:gd name="connsiteX30" fmla="*/ 61937 w 1033465"/>
                      <a:gd name="connsiteY30" fmla="*/ 197854 h 838042"/>
                      <a:gd name="connsiteX31" fmla="*/ 56222 w 1033465"/>
                      <a:gd name="connsiteY31" fmla="*/ 201664 h 838042"/>
                      <a:gd name="connsiteX32" fmla="*/ 52412 w 1033465"/>
                      <a:gd name="connsiteY32" fmla="*/ 207379 h 838042"/>
                      <a:gd name="connsiteX33" fmla="*/ 48602 w 1033465"/>
                      <a:gd name="connsiteY33" fmla="*/ 218809 h 838042"/>
                      <a:gd name="connsiteX34" fmla="*/ 52412 w 1033465"/>
                      <a:gd name="connsiteY34" fmla="*/ 256909 h 838042"/>
                      <a:gd name="connsiteX35" fmla="*/ 56222 w 1033465"/>
                      <a:gd name="connsiteY35" fmla="*/ 262624 h 838042"/>
                      <a:gd name="connsiteX36" fmla="*/ 61937 w 1033465"/>
                      <a:gd name="connsiteY36" fmla="*/ 266434 h 838042"/>
                      <a:gd name="connsiteX37" fmla="*/ 65747 w 1033465"/>
                      <a:gd name="connsiteY37" fmla="*/ 272149 h 838042"/>
                      <a:gd name="connsiteX38" fmla="*/ 82892 w 1033465"/>
                      <a:gd name="connsiteY38" fmla="*/ 281674 h 838042"/>
                      <a:gd name="connsiteX39" fmla="*/ 105752 w 1033465"/>
                      <a:gd name="connsiteY39" fmla="*/ 283579 h 838042"/>
                      <a:gd name="connsiteX40" fmla="*/ 126707 w 1033465"/>
                      <a:gd name="connsiteY40" fmla="*/ 289294 h 838042"/>
                      <a:gd name="connsiteX41" fmla="*/ 132422 w 1033465"/>
                      <a:gd name="connsiteY41" fmla="*/ 291199 h 838042"/>
                      <a:gd name="connsiteX42" fmla="*/ 138137 w 1033465"/>
                      <a:gd name="connsiteY42" fmla="*/ 296914 h 838042"/>
                      <a:gd name="connsiteX43" fmla="*/ 145757 w 1033465"/>
                      <a:gd name="connsiteY43" fmla="*/ 298819 h 838042"/>
                      <a:gd name="connsiteX44" fmla="*/ 168617 w 1033465"/>
                      <a:gd name="connsiteY44" fmla="*/ 302629 h 838042"/>
                      <a:gd name="connsiteX45" fmla="*/ 193382 w 1033465"/>
                      <a:gd name="connsiteY45" fmla="*/ 308344 h 838042"/>
                      <a:gd name="connsiteX46" fmla="*/ 210527 w 1033465"/>
                      <a:gd name="connsiteY46" fmla="*/ 314059 h 838042"/>
                      <a:gd name="connsiteX47" fmla="*/ 216242 w 1033465"/>
                      <a:gd name="connsiteY47" fmla="*/ 315964 h 838042"/>
                      <a:gd name="connsiteX48" fmla="*/ 231482 w 1033465"/>
                      <a:gd name="connsiteY48" fmla="*/ 319774 h 838042"/>
                      <a:gd name="connsiteX49" fmla="*/ 250532 w 1033465"/>
                      <a:gd name="connsiteY49" fmla="*/ 325489 h 838042"/>
                      <a:gd name="connsiteX50" fmla="*/ 256247 w 1033465"/>
                      <a:gd name="connsiteY50" fmla="*/ 329299 h 838042"/>
                      <a:gd name="connsiteX51" fmla="*/ 269582 w 1033465"/>
                      <a:gd name="connsiteY51" fmla="*/ 344539 h 838042"/>
                      <a:gd name="connsiteX52" fmla="*/ 275297 w 1033465"/>
                      <a:gd name="connsiteY52" fmla="*/ 363589 h 838042"/>
                      <a:gd name="connsiteX53" fmla="*/ 277202 w 1033465"/>
                      <a:gd name="connsiteY53" fmla="*/ 369304 h 838042"/>
                      <a:gd name="connsiteX54" fmla="*/ 279107 w 1033465"/>
                      <a:gd name="connsiteY54" fmla="*/ 375019 h 838042"/>
                      <a:gd name="connsiteX55" fmla="*/ 281012 w 1033465"/>
                      <a:gd name="connsiteY55" fmla="*/ 399784 h 838042"/>
                      <a:gd name="connsiteX56" fmla="*/ 282917 w 1033465"/>
                      <a:gd name="connsiteY56" fmla="*/ 405499 h 838042"/>
                      <a:gd name="connsiteX57" fmla="*/ 281012 w 1033465"/>
                      <a:gd name="connsiteY57" fmla="*/ 424549 h 838042"/>
                      <a:gd name="connsiteX58" fmla="*/ 279107 w 1033465"/>
                      <a:gd name="connsiteY58" fmla="*/ 434074 h 838042"/>
                      <a:gd name="connsiteX59" fmla="*/ 265772 w 1033465"/>
                      <a:gd name="connsiteY59" fmla="*/ 447409 h 838042"/>
                      <a:gd name="connsiteX60" fmla="*/ 254342 w 1033465"/>
                      <a:gd name="connsiteY60" fmla="*/ 455029 h 838042"/>
                      <a:gd name="connsiteX61" fmla="*/ 242912 w 1033465"/>
                      <a:gd name="connsiteY61" fmla="*/ 458839 h 838042"/>
                      <a:gd name="connsiteX62" fmla="*/ 128612 w 1033465"/>
                      <a:gd name="connsiteY62" fmla="*/ 458839 h 838042"/>
                      <a:gd name="connsiteX63" fmla="*/ 122897 w 1033465"/>
                      <a:gd name="connsiteY63" fmla="*/ 460744 h 838042"/>
                      <a:gd name="connsiteX64" fmla="*/ 107657 w 1033465"/>
                      <a:gd name="connsiteY64" fmla="*/ 462649 h 838042"/>
                      <a:gd name="connsiteX65" fmla="*/ 90512 w 1033465"/>
                      <a:gd name="connsiteY65" fmla="*/ 468364 h 838042"/>
                      <a:gd name="connsiteX66" fmla="*/ 84797 w 1033465"/>
                      <a:gd name="connsiteY66" fmla="*/ 470269 h 838042"/>
                      <a:gd name="connsiteX67" fmla="*/ 79082 w 1033465"/>
                      <a:gd name="connsiteY67" fmla="*/ 474079 h 838042"/>
                      <a:gd name="connsiteX68" fmla="*/ 67652 w 1033465"/>
                      <a:gd name="connsiteY68" fmla="*/ 475984 h 838042"/>
                      <a:gd name="connsiteX69" fmla="*/ 29552 w 1033465"/>
                      <a:gd name="connsiteY69" fmla="*/ 477889 h 838042"/>
                      <a:gd name="connsiteX70" fmla="*/ 18122 w 1033465"/>
                      <a:gd name="connsiteY70" fmla="*/ 483604 h 838042"/>
                      <a:gd name="connsiteX71" fmla="*/ 8597 w 1033465"/>
                      <a:gd name="connsiteY71" fmla="*/ 493129 h 838042"/>
                      <a:gd name="connsiteX72" fmla="*/ 6692 w 1033465"/>
                      <a:gd name="connsiteY72" fmla="*/ 498844 h 838042"/>
                      <a:gd name="connsiteX73" fmla="*/ 2882 w 1033465"/>
                      <a:gd name="connsiteY73" fmla="*/ 504559 h 838042"/>
                      <a:gd name="connsiteX74" fmla="*/ 14312 w 1033465"/>
                      <a:gd name="connsiteY74" fmla="*/ 540754 h 838042"/>
                      <a:gd name="connsiteX75" fmla="*/ 147662 w 1033465"/>
                      <a:gd name="connsiteY75" fmla="*/ 540754 h 838042"/>
                      <a:gd name="connsiteX76" fmla="*/ 155282 w 1033465"/>
                      <a:gd name="connsiteY76" fmla="*/ 538849 h 838042"/>
                      <a:gd name="connsiteX77" fmla="*/ 305777 w 1033465"/>
                      <a:gd name="connsiteY77" fmla="*/ 533134 h 838042"/>
                      <a:gd name="connsiteX78" fmla="*/ 321017 w 1033465"/>
                      <a:gd name="connsiteY78" fmla="*/ 540754 h 838042"/>
                      <a:gd name="connsiteX79" fmla="*/ 332447 w 1033465"/>
                      <a:gd name="connsiteY79" fmla="*/ 546469 h 838042"/>
                      <a:gd name="connsiteX80" fmla="*/ 336257 w 1033465"/>
                      <a:gd name="connsiteY80" fmla="*/ 552184 h 838042"/>
                      <a:gd name="connsiteX81" fmla="*/ 341972 w 1033465"/>
                      <a:gd name="connsiteY81" fmla="*/ 554089 h 838042"/>
                      <a:gd name="connsiteX82" fmla="*/ 353402 w 1033465"/>
                      <a:gd name="connsiteY82" fmla="*/ 561709 h 838042"/>
                      <a:gd name="connsiteX83" fmla="*/ 359117 w 1033465"/>
                      <a:gd name="connsiteY83" fmla="*/ 565519 h 838042"/>
                      <a:gd name="connsiteX84" fmla="*/ 362927 w 1033465"/>
                      <a:gd name="connsiteY84" fmla="*/ 571234 h 838042"/>
                      <a:gd name="connsiteX85" fmla="*/ 368642 w 1033465"/>
                      <a:gd name="connsiteY85" fmla="*/ 582664 h 838042"/>
                      <a:gd name="connsiteX86" fmla="*/ 364832 w 1033465"/>
                      <a:gd name="connsiteY86" fmla="*/ 609334 h 838042"/>
                      <a:gd name="connsiteX87" fmla="*/ 361022 w 1033465"/>
                      <a:gd name="connsiteY87" fmla="*/ 615049 h 838042"/>
                      <a:gd name="connsiteX88" fmla="*/ 359117 w 1033465"/>
                      <a:gd name="connsiteY88" fmla="*/ 620764 h 838042"/>
                      <a:gd name="connsiteX89" fmla="*/ 355307 w 1033465"/>
                      <a:gd name="connsiteY89" fmla="*/ 626479 h 838042"/>
                      <a:gd name="connsiteX90" fmla="*/ 353402 w 1033465"/>
                      <a:gd name="connsiteY90" fmla="*/ 632194 h 838042"/>
                      <a:gd name="connsiteX91" fmla="*/ 349592 w 1033465"/>
                      <a:gd name="connsiteY91" fmla="*/ 637909 h 838042"/>
                      <a:gd name="connsiteX92" fmla="*/ 332447 w 1033465"/>
                      <a:gd name="connsiteY92" fmla="*/ 704584 h 838042"/>
                      <a:gd name="connsiteX93" fmla="*/ 330542 w 1033465"/>
                      <a:gd name="connsiteY93" fmla="*/ 756019 h 838042"/>
                      <a:gd name="connsiteX94" fmla="*/ 332447 w 1033465"/>
                      <a:gd name="connsiteY94" fmla="*/ 780784 h 838042"/>
                      <a:gd name="connsiteX95" fmla="*/ 334352 w 1033465"/>
                      <a:gd name="connsiteY95" fmla="*/ 786499 h 838042"/>
                      <a:gd name="connsiteX96" fmla="*/ 338162 w 1033465"/>
                      <a:gd name="connsiteY96" fmla="*/ 790309 h 838042"/>
                      <a:gd name="connsiteX97" fmla="*/ 366737 w 1033465"/>
                      <a:gd name="connsiteY97" fmla="*/ 836029 h 838042"/>
                      <a:gd name="connsiteX98" fmla="*/ 389597 w 1033465"/>
                      <a:gd name="connsiteY98" fmla="*/ 837934 h 838042"/>
                      <a:gd name="connsiteX99" fmla="*/ 397407 w 1033465"/>
                      <a:gd name="connsiteY99" fmla="*/ 833530 h 838042"/>
                      <a:gd name="connsiteX100" fmla="*/ 402932 w 1033465"/>
                      <a:gd name="connsiteY100" fmla="*/ 784594 h 838042"/>
                      <a:gd name="connsiteX101" fmla="*/ 406742 w 1033465"/>
                      <a:gd name="connsiteY101" fmla="*/ 727444 h 838042"/>
                      <a:gd name="connsiteX102" fmla="*/ 423887 w 1033465"/>
                      <a:gd name="connsiteY102" fmla="*/ 672199 h 838042"/>
                      <a:gd name="connsiteX103" fmla="*/ 429602 w 1033465"/>
                      <a:gd name="connsiteY103" fmla="*/ 658864 h 838042"/>
                      <a:gd name="connsiteX104" fmla="*/ 444084 w 1033465"/>
                      <a:gd name="connsiteY104" fmla="*/ 626947 h 838042"/>
                      <a:gd name="connsiteX105" fmla="*/ 464289 w 1033465"/>
                      <a:gd name="connsiteY105" fmla="*/ 600072 h 838042"/>
                      <a:gd name="connsiteX106" fmla="*/ 523510 w 1033465"/>
                      <a:gd name="connsiteY106" fmla="*/ 565123 h 838042"/>
                      <a:gd name="connsiteX107" fmla="*/ 599348 w 1033465"/>
                      <a:gd name="connsiteY107" fmla="*/ 550915 h 838042"/>
                      <a:gd name="connsiteX108" fmla="*/ 707801 w 1033465"/>
                      <a:gd name="connsiteY108" fmla="*/ 612819 h 838042"/>
                      <a:gd name="connsiteX109" fmla="*/ 780122 w 1033465"/>
                      <a:gd name="connsiteY109" fmla="*/ 656959 h 838042"/>
                      <a:gd name="connsiteX110" fmla="*/ 804887 w 1033465"/>
                      <a:gd name="connsiteY110" fmla="*/ 632194 h 838042"/>
                      <a:gd name="connsiteX111" fmla="*/ 801077 w 1033465"/>
                      <a:gd name="connsiteY111" fmla="*/ 601714 h 838042"/>
                      <a:gd name="connsiteX112" fmla="*/ 762796 w 1033465"/>
                      <a:gd name="connsiteY112" fmla="*/ 562523 h 838042"/>
                      <a:gd name="connsiteX113" fmla="*/ 650582 w 1033465"/>
                      <a:gd name="connsiteY113" fmla="*/ 479794 h 838042"/>
                      <a:gd name="connsiteX114" fmla="*/ 646772 w 1033465"/>
                      <a:gd name="connsiteY114" fmla="*/ 462649 h 838042"/>
                      <a:gd name="connsiteX115" fmla="*/ 658202 w 1033465"/>
                      <a:gd name="connsiteY115" fmla="*/ 426454 h 838042"/>
                      <a:gd name="connsiteX116" fmla="*/ 726782 w 1033465"/>
                      <a:gd name="connsiteY116" fmla="*/ 405499 h 838042"/>
                      <a:gd name="connsiteX117" fmla="*/ 813738 w 1033465"/>
                      <a:gd name="connsiteY117" fmla="*/ 406906 h 838042"/>
                      <a:gd name="connsiteX118" fmla="*/ 906231 w 1033465"/>
                      <a:gd name="connsiteY118" fmla="*/ 417646 h 838042"/>
                      <a:gd name="connsiteX119" fmla="*/ 1002290 w 1033465"/>
                      <a:gd name="connsiteY119" fmla="*/ 426835 h 838042"/>
                      <a:gd name="connsiteX120" fmla="*/ 1032449 w 1033465"/>
                      <a:gd name="connsiteY120" fmla="*/ 402711 h 838042"/>
                      <a:gd name="connsiteX121" fmla="*/ 1020514 w 1033465"/>
                      <a:gd name="connsiteY121" fmla="*/ 377797 h 838042"/>
                      <a:gd name="connsiteX122" fmla="*/ 964889 w 1033465"/>
                      <a:gd name="connsiteY122" fmla="*/ 358029 h 838042"/>
                      <a:gd name="connsiteX123" fmla="*/ 827747 w 1033465"/>
                      <a:gd name="connsiteY123" fmla="*/ 357874 h 838042"/>
                      <a:gd name="connsiteX124" fmla="*/ 755811 w 1033465"/>
                      <a:gd name="connsiteY124" fmla="*/ 361702 h 838042"/>
                      <a:gd name="connsiteX125" fmla="*/ 671537 w 1033465"/>
                      <a:gd name="connsiteY125" fmla="*/ 369304 h 838042"/>
                      <a:gd name="connsiteX126" fmla="*/ 644867 w 1033465"/>
                      <a:gd name="connsiteY126" fmla="*/ 338824 h 838042"/>
                      <a:gd name="connsiteX127" fmla="*/ 676403 w 1033465"/>
                      <a:gd name="connsiteY127" fmla="*/ 304962 h 838042"/>
                      <a:gd name="connsiteX128" fmla="*/ 707732 w 1033465"/>
                      <a:gd name="connsiteY128" fmla="*/ 283579 h 838042"/>
                      <a:gd name="connsiteX129" fmla="*/ 743927 w 1033465"/>
                      <a:gd name="connsiteY129" fmla="*/ 251194 h 838042"/>
                      <a:gd name="connsiteX130" fmla="*/ 783019 w 1033465"/>
                      <a:gd name="connsiteY130" fmla="*/ 213846 h 838042"/>
                      <a:gd name="connsiteX131" fmla="*/ 746401 w 1033465"/>
                      <a:gd name="connsiteY131" fmla="*/ 201789 h 838042"/>
                      <a:gd name="connsiteX132" fmla="*/ 694397 w 1033465"/>
                      <a:gd name="connsiteY132" fmla="*/ 226429 h 838042"/>
                      <a:gd name="connsiteX133" fmla="*/ 656678 w 1033465"/>
                      <a:gd name="connsiteY133" fmla="*/ 257626 h 838042"/>
                      <a:gd name="connsiteX134" fmla="*/ 616001 w 1033465"/>
                      <a:gd name="connsiteY134" fmla="*/ 286712 h 838042"/>
                      <a:gd name="connsiteX135" fmla="*/ 564857 w 1033465"/>
                      <a:gd name="connsiteY135" fmla="*/ 287389 h 838042"/>
                      <a:gd name="connsiteX136" fmla="*/ 530567 w 1033465"/>
                      <a:gd name="connsiteY136" fmla="*/ 274054 h 838042"/>
                      <a:gd name="connsiteX137" fmla="*/ 507707 w 1033465"/>
                      <a:gd name="connsiteY137" fmla="*/ 235954 h 838042"/>
                      <a:gd name="connsiteX138" fmla="*/ 509612 w 1033465"/>
                      <a:gd name="connsiteY138" fmla="*/ 171184 h 838042"/>
                      <a:gd name="connsiteX139" fmla="*/ 508314 w 1033465"/>
                      <a:gd name="connsiteY139" fmla="*/ 73485 h 838042"/>
                      <a:gd name="connsiteX140" fmla="*/ 454116 w 1033465"/>
                      <a:gd name="connsiteY140" fmla="*/ 11248 h 838042"/>
                      <a:gd name="connsiteX141" fmla="*/ 442470 w 1033465"/>
                      <a:gd name="connsiteY141" fmla="*/ 75864 h 838042"/>
                      <a:gd name="connsiteX142" fmla="*/ 434509 w 1033465"/>
                      <a:gd name="connsiteY142" fmla="*/ 135537 h 838042"/>
                      <a:gd name="connsiteX143" fmla="*/ 436054 w 1033465"/>
                      <a:gd name="connsiteY14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53402 w 1033465"/>
                      <a:gd name="connsiteY4" fmla="*/ 270244 h 838042"/>
                      <a:gd name="connsiteX5" fmla="*/ 330542 w 1033465"/>
                      <a:gd name="connsiteY5" fmla="*/ 283579 h 838042"/>
                      <a:gd name="connsiteX6" fmla="*/ 315302 w 1033465"/>
                      <a:gd name="connsiteY6" fmla="*/ 289294 h 838042"/>
                      <a:gd name="connsiteX7" fmla="*/ 267677 w 1033465"/>
                      <a:gd name="connsiteY7" fmla="*/ 285484 h 838042"/>
                      <a:gd name="connsiteX8" fmla="*/ 256247 w 1033465"/>
                      <a:gd name="connsiteY8" fmla="*/ 281674 h 838042"/>
                      <a:gd name="connsiteX9" fmla="*/ 244817 w 1033465"/>
                      <a:gd name="connsiteY9" fmla="*/ 277864 h 838042"/>
                      <a:gd name="connsiteX10" fmla="*/ 239102 w 1033465"/>
                      <a:gd name="connsiteY10" fmla="*/ 275959 h 838042"/>
                      <a:gd name="connsiteX11" fmla="*/ 233387 w 1033465"/>
                      <a:gd name="connsiteY11" fmla="*/ 274054 h 838042"/>
                      <a:gd name="connsiteX12" fmla="*/ 221957 w 1033465"/>
                      <a:gd name="connsiteY12" fmla="*/ 272149 h 838042"/>
                      <a:gd name="connsiteX13" fmla="*/ 216242 w 1033465"/>
                      <a:gd name="connsiteY13" fmla="*/ 270244 h 838042"/>
                      <a:gd name="connsiteX14" fmla="*/ 208622 w 1033465"/>
                      <a:gd name="connsiteY14" fmla="*/ 268339 h 838042"/>
                      <a:gd name="connsiteX15" fmla="*/ 197192 w 1033465"/>
                      <a:gd name="connsiteY15" fmla="*/ 264529 h 838042"/>
                      <a:gd name="connsiteX16" fmla="*/ 191477 w 1033465"/>
                      <a:gd name="connsiteY16" fmla="*/ 262624 h 838042"/>
                      <a:gd name="connsiteX17" fmla="*/ 183857 w 1033465"/>
                      <a:gd name="connsiteY17" fmla="*/ 260719 h 838042"/>
                      <a:gd name="connsiteX18" fmla="*/ 172427 w 1033465"/>
                      <a:gd name="connsiteY18" fmla="*/ 255004 h 838042"/>
                      <a:gd name="connsiteX19" fmla="*/ 166712 w 1033465"/>
                      <a:gd name="connsiteY19" fmla="*/ 251194 h 838042"/>
                      <a:gd name="connsiteX20" fmla="*/ 159092 w 1033465"/>
                      <a:gd name="connsiteY20" fmla="*/ 239764 h 838042"/>
                      <a:gd name="connsiteX21" fmla="*/ 147662 w 1033465"/>
                      <a:gd name="connsiteY21" fmla="*/ 235954 h 838042"/>
                      <a:gd name="connsiteX22" fmla="*/ 141947 w 1033465"/>
                      <a:gd name="connsiteY22" fmla="*/ 232144 h 838042"/>
                      <a:gd name="connsiteX23" fmla="*/ 136232 w 1033465"/>
                      <a:gd name="connsiteY23" fmla="*/ 230239 h 838042"/>
                      <a:gd name="connsiteX24" fmla="*/ 119087 w 1033465"/>
                      <a:gd name="connsiteY24" fmla="*/ 226429 h 838042"/>
                      <a:gd name="connsiteX25" fmla="*/ 113372 w 1033465"/>
                      <a:gd name="connsiteY25" fmla="*/ 220714 h 838042"/>
                      <a:gd name="connsiteX26" fmla="*/ 103847 w 1033465"/>
                      <a:gd name="connsiteY26" fmla="*/ 203569 h 838042"/>
                      <a:gd name="connsiteX27" fmla="*/ 86702 w 1033465"/>
                      <a:gd name="connsiteY27" fmla="*/ 195949 h 838042"/>
                      <a:gd name="connsiteX28" fmla="*/ 80987 w 1033465"/>
                      <a:gd name="connsiteY28" fmla="*/ 194044 h 838042"/>
                      <a:gd name="connsiteX29" fmla="*/ 61937 w 1033465"/>
                      <a:gd name="connsiteY29" fmla="*/ 197854 h 838042"/>
                      <a:gd name="connsiteX30" fmla="*/ 56222 w 1033465"/>
                      <a:gd name="connsiteY30" fmla="*/ 201664 h 838042"/>
                      <a:gd name="connsiteX31" fmla="*/ 52412 w 1033465"/>
                      <a:gd name="connsiteY31" fmla="*/ 207379 h 838042"/>
                      <a:gd name="connsiteX32" fmla="*/ 48602 w 1033465"/>
                      <a:gd name="connsiteY32" fmla="*/ 218809 h 838042"/>
                      <a:gd name="connsiteX33" fmla="*/ 52412 w 1033465"/>
                      <a:gd name="connsiteY33" fmla="*/ 256909 h 838042"/>
                      <a:gd name="connsiteX34" fmla="*/ 56222 w 1033465"/>
                      <a:gd name="connsiteY34" fmla="*/ 262624 h 838042"/>
                      <a:gd name="connsiteX35" fmla="*/ 61937 w 1033465"/>
                      <a:gd name="connsiteY35" fmla="*/ 266434 h 838042"/>
                      <a:gd name="connsiteX36" fmla="*/ 65747 w 1033465"/>
                      <a:gd name="connsiteY36" fmla="*/ 272149 h 838042"/>
                      <a:gd name="connsiteX37" fmla="*/ 82892 w 1033465"/>
                      <a:gd name="connsiteY37" fmla="*/ 281674 h 838042"/>
                      <a:gd name="connsiteX38" fmla="*/ 105752 w 1033465"/>
                      <a:gd name="connsiteY38" fmla="*/ 283579 h 838042"/>
                      <a:gd name="connsiteX39" fmla="*/ 126707 w 1033465"/>
                      <a:gd name="connsiteY39" fmla="*/ 289294 h 838042"/>
                      <a:gd name="connsiteX40" fmla="*/ 132422 w 1033465"/>
                      <a:gd name="connsiteY40" fmla="*/ 291199 h 838042"/>
                      <a:gd name="connsiteX41" fmla="*/ 138137 w 1033465"/>
                      <a:gd name="connsiteY41" fmla="*/ 296914 h 838042"/>
                      <a:gd name="connsiteX42" fmla="*/ 145757 w 1033465"/>
                      <a:gd name="connsiteY42" fmla="*/ 298819 h 838042"/>
                      <a:gd name="connsiteX43" fmla="*/ 168617 w 1033465"/>
                      <a:gd name="connsiteY43" fmla="*/ 302629 h 838042"/>
                      <a:gd name="connsiteX44" fmla="*/ 193382 w 1033465"/>
                      <a:gd name="connsiteY44" fmla="*/ 308344 h 838042"/>
                      <a:gd name="connsiteX45" fmla="*/ 210527 w 1033465"/>
                      <a:gd name="connsiteY45" fmla="*/ 314059 h 838042"/>
                      <a:gd name="connsiteX46" fmla="*/ 216242 w 1033465"/>
                      <a:gd name="connsiteY46" fmla="*/ 315964 h 838042"/>
                      <a:gd name="connsiteX47" fmla="*/ 231482 w 1033465"/>
                      <a:gd name="connsiteY47" fmla="*/ 319774 h 838042"/>
                      <a:gd name="connsiteX48" fmla="*/ 250532 w 1033465"/>
                      <a:gd name="connsiteY48" fmla="*/ 325489 h 838042"/>
                      <a:gd name="connsiteX49" fmla="*/ 256247 w 1033465"/>
                      <a:gd name="connsiteY49" fmla="*/ 329299 h 838042"/>
                      <a:gd name="connsiteX50" fmla="*/ 269582 w 1033465"/>
                      <a:gd name="connsiteY50" fmla="*/ 344539 h 838042"/>
                      <a:gd name="connsiteX51" fmla="*/ 275297 w 1033465"/>
                      <a:gd name="connsiteY51" fmla="*/ 363589 h 838042"/>
                      <a:gd name="connsiteX52" fmla="*/ 277202 w 1033465"/>
                      <a:gd name="connsiteY52" fmla="*/ 369304 h 838042"/>
                      <a:gd name="connsiteX53" fmla="*/ 279107 w 1033465"/>
                      <a:gd name="connsiteY53" fmla="*/ 375019 h 838042"/>
                      <a:gd name="connsiteX54" fmla="*/ 281012 w 1033465"/>
                      <a:gd name="connsiteY54" fmla="*/ 399784 h 838042"/>
                      <a:gd name="connsiteX55" fmla="*/ 282917 w 1033465"/>
                      <a:gd name="connsiteY55" fmla="*/ 405499 h 838042"/>
                      <a:gd name="connsiteX56" fmla="*/ 281012 w 1033465"/>
                      <a:gd name="connsiteY56" fmla="*/ 424549 h 838042"/>
                      <a:gd name="connsiteX57" fmla="*/ 279107 w 1033465"/>
                      <a:gd name="connsiteY57" fmla="*/ 434074 h 838042"/>
                      <a:gd name="connsiteX58" fmla="*/ 265772 w 1033465"/>
                      <a:gd name="connsiteY58" fmla="*/ 447409 h 838042"/>
                      <a:gd name="connsiteX59" fmla="*/ 254342 w 1033465"/>
                      <a:gd name="connsiteY59" fmla="*/ 455029 h 838042"/>
                      <a:gd name="connsiteX60" fmla="*/ 242912 w 1033465"/>
                      <a:gd name="connsiteY60" fmla="*/ 458839 h 838042"/>
                      <a:gd name="connsiteX61" fmla="*/ 128612 w 1033465"/>
                      <a:gd name="connsiteY61" fmla="*/ 458839 h 838042"/>
                      <a:gd name="connsiteX62" fmla="*/ 122897 w 1033465"/>
                      <a:gd name="connsiteY62" fmla="*/ 460744 h 838042"/>
                      <a:gd name="connsiteX63" fmla="*/ 107657 w 1033465"/>
                      <a:gd name="connsiteY63" fmla="*/ 462649 h 838042"/>
                      <a:gd name="connsiteX64" fmla="*/ 90512 w 1033465"/>
                      <a:gd name="connsiteY64" fmla="*/ 468364 h 838042"/>
                      <a:gd name="connsiteX65" fmla="*/ 84797 w 1033465"/>
                      <a:gd name="connsiteY65" fmla="*/ 470269 h 838042"/>
                      <a:gd name="connsiteX66" fmla="*/ 79082 w 1033465"/>
                      <a:gd name="connsiteY66" fmla="*/ 474079 h 838042"/>
                      <a:gd name="connsiteX67" fmla="*/ 67652 w 1033465"/>
                      <a:gd name="connsiteY67" fmla="*/ 475984 h 838042"/>
                      <a:gd name="connsiteX68" fmla="*/ 29552 w 1033465"/>
                      <a:gd name="connsiteY68" fmla="*/ 477889 h 838042"/>
                      <a:gd name="connsiteX69" fmla="*/ 18122 w 1033465"/>
                      <a:gd name="connsiteY69" fmla="*/ 483604 h 838042"/>
                      <a:gd name="connsiteX70" fmla="*/ 8597 w 1033465"/>
                      <a:gd name="connsiteY70" fmla="*/ 493129 h 838042"/>
                      <a:gd name="connsiteX71" fmla="*/ 6692 w 1033465"/>
                      <a:gd name="connsiteY71" fmla="*/ 498844 h 838042"/>
                      <a:gd name="connsiteX72" fmla="*/ 2882 w 1033465"/>
                      <a:gd name="connsiteY72" fmla="*/ 504559 h 838042"/>
                      <a:gd name="connsiteX73" fmla="*/ 14312 w 1033465"/>
                      <a:gd name="connsiteY73" fmla="*/ 540754 h 838042"/>
                      <a:gd name="connsiteX74" fmla="*/ 147662 w 1033465"/>
                      <a:gd name="connsiteY74" fmla="*/ 540754 h 838042"/>
                      <a:gd name="connsiteX75" fmla="*/ 155282 w 1033465"/>
                      <a:gd name="connsiteY75" fmla="*/ 538849 h 838042"/>
                      <a:gd name="connsiteX76" fmla="*/ 305777 w 1033465"/>
                      <a:gd name="connsiteY76" fmla="*/ 533134 h 838042"/>
                      <a:gd name="connsiteX77" fmla="*/ 321017 w 1033465"/>
                      <a:gd name="connsiteY77" fmla="*/ 540754 h 838042"/>
                      <a:gd name="connsiteX78" fmla="*/ 332447 w 1033465"/>
                      <a:gd name="connsiteY78" fmla="*/ 546469 h 838042"/>
                      <a:gd name="connsiteX79" fmla="*/ 336257 w 1033465"/>
                      <a:gd name="connsiteY79" fmla="*/ 552184 h 838042"/>
                      <a:gd name="connsiteX80" fmla="*/ 341972 w 1033465"/>
                      <a:gd name="connsiteY80" fmla="*/ 554089 h 838042"/>
                      <a:gd name="connsiteX81" fmla="*/ 353402 w 1033465"/>
                      <a:gd name="connsiteY81" fmla="*/ 561709 h 838042"/>
                      <a:gd name="connsiteX82" fmla="*/ 359117 w 1033465"/>
                      <a:gd name="connsiteY82" fmla="*/ 565519 h 838042"/>
                      <a:gd name="connsiteX83" fmla="*/ 362927 w 1033465"/>
                      <a:gd name="connsiteY83" fmla="*/ 571234 h 838042"/>
                      <a:gd name="connsiteX84" fmla="*/ 368642 w 1033465"/>
                      <a:gd name="connsiteY84" fmla="*/ 582664 h 838042"/>
                      <a:gd name="connsiteX85" fmla="*/ 364832 w 1033465"/>
                      <a:gd name="connsiteY85" fmla="*/ 609334 h 838042"/>
                      <a:gd name="connsiteX86" fmla="*/ 361022 w 1033465"/>
                      <a:gd name="connsiteY86" fmla="*/ 615049 h 838042"/>
                      <a:gd name="connsiteX87" fmla="*/ 359117 w 1033465"/>
                      <a:gd name="connsiteY87" fmla="*/ 620764 h 838042"/>
                      <a:gd name="connsiteX88" fmla="*/ 355307 w 1033465"/>
                      <a:gd name="connsiteY88" fmla="*/ 626479 h 838042"/>
                      <a:gd name="connsiteX89" fmla="*/ 353402 w 1033465"/>
                      <a:gd name="connsiteY89" fmla="*/ 632194 h 838042"/>
                      <a:gd name="connsiteX90" fmla="*/ 349592 w 1033465"/>
                      <a:gd name="connsiteY90" fmla="*/ 637909 h 838042"/>
                      <a:gd name="connsiteX91" fmla="*/ 332447 w 1033465"/>
                      <a:gd name="connsiteY91" fmla="*/ 704584 h 838042"/>
                      <a:gd name="connsiteX92" fmla="*/ 330542 w 1033465"/>
                      <a:gd name="connsiteY92" fmla="*/ 756019 h 838042"/>
                      <a:gd name="connsiteX93" fmla="*/ 332447 w 1033465"/>
                      <a:gd name="connsiteY93" fmla="*/ 780784 h 838042"/>
                      <a:gd name="connsiteX94" fmla="*/ 334352 w 1033465"/>
                      <a:gd name="connsiteY94" fmla="*/ 786499 h 838042"/>
                      <a:gd name="connsiteX95" fmla="*/ 338162 w 1033465"/>
                      <a:gd name="connsiteY95" fmla="*/ 790309 h 838042"/>
                      <a:gd name="connsiteX96" fmla="*/ 366737 w 1033465"/>
                      <a:gd name="connsiteY96" fmla="*/ 836029 h 838042"/>
                      <a:gd name="connsiteX97" fmla="*/ 389597 w 1033465"/>
                      <a:gd name="connsiteY97" fmla="*/ 837934 h 838042"/>
                      <a:gd name="connsiteX98" fmla="*/ 397407 w 1033465"/>
                      <a:gd name="connsiteY98" fmla="*/ 833530 h 838042"/>
                      <a:gd name="connsiteX99" fmla="*/ 402932 w 1033465"/>
                      <a:gd name="connsiteY99" fmla="*/ 784594 h 838042"/>
                      <a:gd name="connsiteX100" fmla="*/ 406742 w 1033465"/>
                      <a:gd name="connsiteY100" fmla="*/ 727444 h 838042"/>
                      <a:gd name="connsiteX101" fmla="*/ 423887 w 1033465"/>
                      <a:gd name="connsiteY101" fmla="*/ 672199 h 838042"/>
                      <a:gd name="connsiteX102" fmla="*/ 429602 w 1033465"/>
                      <a:gd name="connsiteY102" fmla="*/ 658864 h 838042"/>
                      <a:gd name="connsiteX103" fmla="*/ 444084 w 1033465"/>
                      <a:gd name="connsiteY103" fmla="*/ 626947 h 838042"/>
                      <a:gd name="connsiteX104" fmla="*/ 464289 w 1033465"/>
                      <a:gd name="connsiteY104" fmla="*/ 600072 h 838042"/>
                      <a:gd name="connsiteX105" fmla="*/ 523510 w 1033465"/>
                      <a:gd name="connsiteY105" fmla="*/ 565123 h 838042"/>
                      <a:gd name="connsiteX106" fmla="*/ 599348 w 1033465"/>
                      <a:gd name="connsiteY106" fmla="*/ 550915 h 838042"/>
                      <a:gd name="connsiteX107" fmla="*/ 707801 w 1033465"/>
                      <a:gd name="connsiteY107" fmla="*/ 612819 h 838042"/>
                      <a:gd name="connsiteX108" fmla="*/ 780122 w 1033465"/>
                      <a:gd name="connsiteY108" fmla="*/ 656959 h 838042"/>
                      <a:gd name="connsiteX109" fmla="*/ 804887 w 1033465"/>
                      <a:gd name="connsiteY109" fmla="*/ 632194 h 838042"/>
                      <a:gd name="connsiteX110" fmla="*/ 801077 w 1033465"/>
                      <a:gd name="connsiteY110" fmla="*/ 601714 h 838042"/>
                      <a:gd name="connsiteX111" fmla="*/ 762796 w 1033465"/>
                      <a:gd name="connsiteY111" fmla="*/ 562523 h 838042"/>
                      <a:gd name="connsiteX112" fmla="*/ 650582 w 1033465"/>
                      <a:gd name="connsiteY112" fmla="*/ 479794 h 838042"/>
                      <a:gd name="connsiteX113" fmla="*/ 646772 w 1033465"/>
                      <a:gd name="connsiteY113" fmla="*/ 462649 h 838042"/>
                      <a:gd name="connsiteX114" fmla="*/ 658202 w 1033465"/>
                      <a:gd name="connsiteY114" fmla="*/ 426454 h 838042"/>
                      <a:gd name="connsiteX115" fmla="*/ 726782 w 1033465"/>
                      <a:gd name="connsiteY115" fmla="*/ 405499 h 838042"/>
                      <a:gd name="connsiteX116" fmla="*/ 813738 w 1033465"/>
                      <a:gd name="connsiteY116" fmla="*/ 406906 h 838042"/>
                      <a:gd name="connsiteX117" fmla="*/ 906231 w 1033465"/>
                      <a:gd name="connsiteY117" fmla="*/ 417646 h 838042"/>
                      <a:gd name="connsiteX118" fmla="*/ 1002290 w 1033465"/>
                      <a:gd name="connsiteY118" fmla="*/ 426835 h 838042"/>
                      <a:gd name="connsiteX119" fmla="*/ 1032449 w 1033465"/>
                      <a:gd name="connsiteY119" fmla="*/ 402711 h 838042"/>
                      <a:gd name="connsiteX120" fmla="*/ 1020514 w 1033465"/>
                      <a:gd name="connsiteY120" fmla="*/ 377797 h 838042"/>
                      <a:gd name="connsiteX121" fmla="*/ 964889 w 1033465"/>
                      <a:gd name="connsiteY121" fmla="*/ 358029 h 838042"/>
                      <a:gd name="connsiteX122" fmla="*/ 827747 w 1033465"/>
                      <a:gd name="connsiteY122" fmla="*/ 357874 h 838042"/>
                      <a:gd name="connsiteX123" fmla="*/ 755811 w 1033465"/>
                      <a:gd name="connsiteY123" fmla="*/ 361702 h 838042"/>
                      <a:gd name="connsiteX124" fmla="*/ 671537 w 1033465"/>
                      <a:gd name="connsiteY124" fmla="*/ 369304 h 838042"/>
                      <a:gd name="connsiteX125" fmla="*/ 644867 w 1033465"/>
                      <a:gd name="connsiteY125" fmla="*/ 338824 h 838042"/>
                      <a:gd name="connsiteX126" fmla="*/ 676403 w 1033465"/>
                      <a:gd name="connsiteY126" fmla="*/ 304962 h 838042"/>
                      <a:gd name="connsiteX127" fmla="*/ 707732 w 1033465"/>
                      <a:gd name="connsiteY127" fmla="*/ 283579 h 838042"/>
                      <a:gd name="connsiteX128" fmla="*/ 743927 w 1033465"/>
                      <a:gd name="connsiteY128" fmla="*/ 251194 h 838042"/>
                      <a:gd name="connsiteX129" fmla="*/ 783019 w 1033465"/>
                      <a:gd name="connsiteY129" fmla="*/ 213846 h 838042"/>
                      <a:gd name="connsiteX130" fmla="*/ 746401 w 1033465"/>
                      <a:gd name="connsiteY130" fmla="*/ 201789 h 838042"/>
                      <a:gd name="connsiteX131" fmla="*/ 694397 w 1033465"/>
                      <a:gd name="connsiteY131" fmla="*/ 226429 h 838042"/>
                      <a:gd name="connsiteX132" fmla="*/ 656678 w 1033465"/>
                      <a:gd name="connsiteY132" fmla="*/ 257626 h 838042"/>
                      <a:gd name="connsiteX133" fmla="*/ 616001 w 1033465"/>
                      <a:gd name="connsiteY133" fmla="*/ 286712 h 838042"/>
                      <a:gd name="connsiteX134" fmla="*/ 564857 w 1033465"/>
                      <a:gd name="connsiteY134" fmla="*/ 287389 h 838042"/>
                      <a:gd name="connsiteX135" fmla="*/ 530567 w 1033465"/>
                      <a:gd name="connsiteY135" fmla="*/ 274054 h 838042"/>
                      <a:gd name="connsiteX136" fmla="*/ 507707 w 1033465"/>
                      <a:gd name="connsiteY136" fmla="*/ 235954 h 838042"/>
                      <a:gd name="connsiteX137" fmla="*/ 509612 w 1033465"/>
                      <a:gd name="connsiteY137" fmla="*/ 171184 h 838042"/>
                      <a:gd name="connsiteX138" fmla="*/ 508314 w 1033465"/>
                      <a:gd name="connsiteY138" fmla="*/ 73485 h 838042"/>
                      <a:gd name="connsiteX139" fmla="*/ 454116 w 1033465"/>
                      <a:gd name="connsiteY139" fmla="*/ 11248 h 838042"/>
                      <a:gd name="connsiteX140" fmla="*/ 442470 w 1033465"/>
                      <a:gd name="connsiteY140" fmla="*/ 75864 h 838042"/>
                      <a:gd name="connsiteX141" fmla="*/ 434509 w 1033465"/>
                      <a:gd name="connsiteY141" fmla="*/ 135537 h 838042"/>
                      <a:gd name="connsiteX142" fmla="*/ 436054 w 1033465"/>
                      <a:gd name="connsiteY14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30542 w 1033465"/>
                      <a:gd name="connsiteY4" fmla="*/ 283579 h 838042"/>
                      <a:gd name="connsiteX5" fmla="*/ 315302 w 1033465"/>
                      <a:gd name="connsiteY5" fmla="*/ 289294 h 838042"/>
                      <a:gd name="connsiteX6" fmla="*/ 267677 w 1033465"/>
                      <a:gd name="connsiteY6" fmla="*/ 285484 h 838042"/>
                      <a:gd name="connsiteX7" fmla="*/ 256247 w 1033465"/>
                      <a:gd name="connsiteY7" fmla="*/ 281674 h 838042"/>
                      <a:gd name="connsiteX8" fmla="*/ 244817 w 1033465"/>
                      <a:gd name="connsiteY8" fmla="*/ 277864 h 838042"/>
                      <a:gd name="connsiteX9" fmla="*/ 239102 w 1033465"/>
                      <a:gd name="connsiteY9" fmla="*/ 275959 h 838042"/>
                      <a:gd name="connsiteX10" fmla="*/ 233387 w 1033465"/>
                      <a:gd name="connsiteY10" fmla="*/ 274054 h 838042"/>
                      <a:gd name="connsiteX11" fmla="*/ 221957 w 1033465"/>
                      <a:gd name="connsiteY11" fmla="*/ 272149 h 838042"/>
                      <a:gd name="connsiteX12" fmla="*/ 216242 w 1033465"/>
                      <a:gd name="connsiteY12" fmla="*/ 270244 h 838042"/>
                      <a:gd name="connsiteX13" fmla="*/ 208622 w 1033465"/>
                      <a:gd name="connsiteY13" fmla="*/ 268339 h 838042"/>
                      <a:gd name="connsiteX14" fmla="*/ 197192 w 1033465"/>
                      <a:gd name="connsiteY14" fmla="*/ 264529 h 838042"/>
                      <a:gd name="connsiteX15" fmla="*/ 191477 w 1033465"/>
                      <a:gd name="connsiteY15" fmla="*/ 262624 h 838042"/>
                      <a:gd name="connsiteX16" fmla="*/ 183857 w 1033465"/>
                      <a:gd name="connsiteY16" fmla="*/ 260719 h 838042"/>
                      <a:gd name="connsiteX17" fmla="*/ 172427 w 1033465"/>
                      <a:gd name="connsiteY17" fmla="*/ 255004 h 838042"/>
                      <a:gd name="connsiteX18" fmla="*/ 166712 w 1033465"/>
                      <a:gd name="connsiteY18" fmla="*/ 251194 h 838042"/>
                      <a:gd name="connsiteX19" fmla="*/ 159092 w 1033465"/>
                      <a:gd name="connsiteY19" fmla="*/ 239764 h 838042"/>
                      <a:gd name="connsiteX20" fmla="*/ 147662 w 1033465"/>
                      <a:gd name="connsiteY20" fmla="*/ 235954 h 838042"/>
                      <a:gd name="connsiteX21" fmla="*/ 141947 w 1033465"/>
                      <a:gd name="connsiteY21" fmla="*/ 232144 h 838042"/>
                      <a:gd name="connsiteX22" fmla="*/ 136232 w 1033465"/>
                      <a:gd name="connsiteY22" fmla="*/ 230239 h 838042"/>
                      <a:gd name="connsiteX23" fmla="*/ 119087 w 1033465"/>
                      <a:gd name="connsiteY23" fmla="*/ 226429 h 838042"/>
                      <a:gd name="connsiteX24" fmla="*/ 113372 w 1033465"/>
                      <a:gd name="connsiteY24" fmla="*/ 220714 h 838042"/>
                      <a:gd name="connsiteX25" fmla="*/ 103847 w 1033465"/>
                      <a:gd name="connsiteY25" fmla="*/ 203569 h 838042"/>
                      <a:gd name="connsiteX26" fmla="*/ 86702 w 1033465"/>
                      <a:gd name="connsiteY26" fmla="*/ 195949 h 838042"/>
                      <a:gd name="connsiteX27" fmla="*/ 80987 w 1033465"/>
                      <a:gd name="connsiteY27" fmla="*/ 194044 h 838042"/>
                      <a:gd name="connsiteX28" fmla="*/ 61937 w 1033465"/>
                      <a:gd name="connsiteY28" fmla="*/ 197854 h 838042"/>
                      <a:gd name="connsiteX29" fmla="*/ 56222 w 1033465"/>
                      <a:gd name="connsiteY29" fmla="*/ 201664 h 838042"/>
                      <a:gd name="connsiteX30" fmla="*/ 52412 w 1033465"/>
                      <a:gd name="connsiteY30" fmla="*/ 207379 h 838042"/>
                      <a:gd name="connsiteX31" fmla="*/ 48602 w 1033465"/>
                      <a:gd name="connsiteY31" fmla="*/ 218809 h 838042"/>
                      <a:gd name="connsiteX32" fmla="*/ 52412 w 1033465"/>
                      <a:gd name="connsiteY32" fmla="*/ 256909 h 838042"/>
                      <a:gd name="connsiteX33" fmla="*/ 56222 w 1033465"/>
                      <a:gd name="connsiteY33" fmla="*/ 262624 h 838042"/>
                      <a:gd name="connsiteX34" fmla="*/ 61937 w 1033465"/>
                      <a:gd name="connsiteY34" fmla="*/ 266434 h 838042"/>
                      <a:gd name="connsiteX35" fmla="*/ 65747 w 1033465"/>
                      <a:gd name="connsiteY35" fmla="*/ 272149 h 838042"/>
                      <a:gd name="connsiteX36" fmla="*/ 82892 w 1033465"/>
                      <a:gd name="connsiteY36" fmla="*/ 281674 h 838042"/>
                      <a:gd name="connsiteX37" fmla="*/ 105752 w 1033465"/>
                      <a:gd name="connsiteY37" fmla="*/ 283579 h 838042"/>
                      <a:gd name="connsiteX38" fmla="*/ 126707 w 1033465"/>
                      <a:gd name="connsiteY38" fmla="*/ 289294 h 838042"/>
                      <a:gd name="connsiteX39" fmla="*/ 132422 w 1033465"/>
                      <a:gd name="connsiteY39" fmla="*/ 291199 h 838042"/>
                      <a:gd name="connsiteX40" fmla="*/ 138137 w 1033465"/>
                      <a:gd name="connsiteY40" fmla="*/ 296914 h 838042"/>
                      <a:gd name="connsiteX41" fmla="*/ 145757 w 1033465"/>
                      <a:gd name="connsiteY41" fmla="*/ 298819 h 838042"/>
                      <a:gd name="connsiteX42" fmla="*/ 168617 w 1033465"/>
                      <a:gd name="connsiteY42" fmla="*/ 302629 h 838042"/>
                      <a:gd name="connsiteX43" fmla="*/ 193382 w 1033465"/>
                      <a:gd name="connsiteY43" fmla="*/ 308344 h 838042"/>
                      <a:gd name="connsiteX44" fmla="*/ 210527 w 1033465"/>
                      <a:gd name="connsiteY44" fmla="*/ 314059 h 838042"/>
                      <a:gd name="connsiteX45" fmla="*/ 216242 w 1033465"/>
                      <a:gd name="connsiteY45" fmla="*/ 315964 h 838042"/>
                      <a:gd name="connsiteX46" fmla="*/ 231482 w 1033465"/>
                      <a:gd name="connsiteY46" fmla="*/ 319774 h 838042"/>
                      <a:gd name="connsiteX47" fmla="*/ 250532 w 1033465"/>
                      <a:gd name="connsiteY47" fmla="*/ 325489 h 838042"/>
                      <a:gd name="connsiteX48" fmla="*/ 256247 w 1033465"/>
                      <a:gd name="connsiteY48" fmla="*/ 329299 h 838042"/>
                      <a:gd name="connsiteX49" fmla="*/ 269582 w 1033465"/>
                      <a:gd name="connsiteY49" fmla="*/ 344539 h 838042"/>
                      <a:gd name="connsiteX50" fmla="*/ 275297 w 1033465"/>
                      <a:gd name="connsiteY50" fmla="*/ 363589 h 838042"/>
                      <a:gd name="connsiteX51" fmla="*/ 277202 w 1033465"/>
                      <a:gd name="connsiteY51" fmla="*/ 369304 h 838042"/>
                      <a:gd name="connsiteX52" fmla="*/ 279107 w 1033465"/>
                      <a:gd name="connsiteY52" fmla="*/ 375019 h 838042"/>
                      <a:gd name="connsiteX53" fmla="*/ 281012 w 1033465"/>
                      <a:gd name="connsiteY53" fmla="*/ 399784 h 838042"/>
                      <a:gd name="connsiteX54" fmla="*/ 282917 w 1033465"/>
                      <a:gd name="connsiteY54" fmla="*/ 405499 h 838042"/>
                      <a:gd name="connsiteX55" fmla="*/ 281012 w 1033465"/>
                      <a:gd name="connsiteY55" fmla="*/ 424549 h 838042"/>
                      <a:gd name="connsiteX56" fmla="*/ 279107 w 1033465"/>
                      <a:gd name="connsiteY56" fmla="*/ 434074 h 838042"/>
                      <a:gd name="connsiteX57" fmla="*/ 265772 w 1033465"/>
                      <a:gd name="connsiteY57" fmla="*/ 447409 h 838042"/>
                      <a:gd name="connsiteX58" fmla="*/ 254342 w 1033465"/>
                      <a:gd name="connsiteY58" fmla="*/ 455029 h 838042"/>
                      <a:gd name="connsiteX59" fmla="*/ 242912 w 1033465"/>
                      <a:gd name="connsiteY59" fmla="*/ 458839 h 838042"/>
                      <a:gd name="connsiteX60" fmla="*/ 128612 w 1033465"/>
                      <a:gd name="connsiteY60" fmla="*/ 458839 h 838042"/>
                      <a:gd name="connsiteX61" fmla="*/ 122897 w 1033465"/>
                      <a:gd name="connsiteY61" fmla="*/ 460744 h 838042"/>
                      <a:gd name="connsiteX62" fmla="*/ 107657 w 1033465"/>
                      <a:gd name="connsiteY62" fmla="*/ 462649 h 838042"/>
                      <a:gd name="connsiteX63" fmla="*/ 90512 w 1033465"/>
                      <a:gd name="connsiteY63" fmla="*/ 468364 h 838042"/>
                      <a:gd name="connsiteX64" fmla="*/ 84797 w 1033465"/>
                      <a:gd name="connsiteY64" fmla="*/ 470269 h 838042"/>
                      <a:gd name="connsiteX65" fmla="*/ 79082 w 1033465"/>
                      <a:gd name="connsiteY65" fmla="*/ 474079 h 838042"/>
                      <a:gd name="connsiteX66" fmla="*/ 67652 w 1033465"/>
                      <a:gd name="connsiteY66" fmla="*/ 475984 h 838042"/>
                      <a:gd name="connsiteX67" fmla="*/ 29552 w 1033465"/>
                      <a:gd name="connsiteY67" fmla="*/ 477889 h 838042"/>
                      <a:gd name="connsiteX68" fmla="*/ 18122 w 1033465"/>
                      <a:gd name="connsiteY68" fmla="*/ 483604 h 838042"/>
                      <a:gd name="connsiteX69" fmla="*/ 8597 w 1033465"/>
                      <a:gd name="connsiteY69" fmla="*/ 493129 h 838042"/>
                      <a:gd name="connsiteX70" fmla="*/ 6692 w 1033465"/>
                      <a:gd name="connsiteY70" fmla="*/ 498844 h 838042"/>
                      <a:gd name="connsiteX71" fmla="*/ 2882 w 1033465"/>
                      <a:gd name="connsiteY71" fmla="*/ 504559 h 838042"/>
                      <a:gd name="connsiteX72" fmla="*/ 14312 w 1033465"/>
                      <a:gd name="connsiteY72" fmla="*/ 540754 h 838042"/>
                      <a:gd name="connsiteX73" fmla="*/ 147662 w 1033465"/>
                      <a:gd name="connsiteY73" fmla="*/ 540754 h 838042"/>
                      <a:gd name="connsiteX74" fmla="*/ 155282 w 1033465"/>
                      <a:gd name="connsiteY74" fmla="*/ 538849 h 838042"/>
                      <a:gd name="connsiteX75" fmla="*/ 305777 w 1033465"/>
                      <a:gd name="connsiteY75" fmla="*/ 533134 h 838042"/>
                      <a:gd name="connsiteX76" fmla="*/ 321017 w 1033465"/>
                      <a:gd name="connsiteY76" fmla="*/ 540754 h 838042"/>
                      <a:gd name="connsiteX77" fmla="*/ 332447 w 1033465"/>
                      <a:gd name="connsiteY77" fmla="*/ 546469 h 838042"/>
                      <a:gd name="connsiteX78" fmla="*/ 336257 w 1033465"/>
                      <a:gd name="connsiteY78" fmla="*/ 552184 h 838042"/>
                      <a:gd name="connsiteX79" fmla="*/ 341972 w 1033465"/>
                      <a:gd name="connsiteY79" fmla="*/ 554089 h 838042"/>
                      <a:gd name="connsiteX80" fmla="*/ 353402 w 1033465"/>
                      <a:gd name="connsiteY80" fmla="*/ 561709 h 838042"/>
                      <a:gd name="connsiteX81" fmla="*/ 359117 w 1033465"/>
                      <a:gd name="connsiteY81" fmla="*/ 565519 h 838042"/>
                      <a:gd name="connsiteX82" fmla="*/ 362927 w 1033465"/>
                      <a:gd name="connsiteY82" fmla="*/ 571234 h 838042"/>
                      <a:gd name="connsiteX83" fmla="*/ 368642 w 1033465"/>
                      <a:gd name="connsiteY83" fmla="*/ 582664 h 838042"/>
                      <a:gd name="connsiteX84" fmla="*/ 364832 w 1033465"/>
                      <a:gd name="connsiteY84" fmla="*/ 609334 h 838042"/>
                      <a:gd name="connsiteX85" fmla="*/ 361022 w 1033465"/>
                      <a:gd name="connsiteY85" fmla="*/ 615049 h 838042"/>
                      <a:gd name="connsiteX86" fmla="*/ 359117 w 1033465"/>
                      <a:gd name="connsiteY86" fmla="*/ 620764 h 838042"/>
                      <a:gd name="connsiteX87" fmla="*/ 355307 w 1033465"/>
                      <a:gd name="connsiteY87" fmla="*/ 626479 h 838042"/>
                      <a:gd name="connsiteX88" fmla="*/ 353402 w 1033465"/>
                      <a:gd name="connsiteY88" fmla="*/ 632194 h 838042"/>
                      <a:gd name="connsiteX89" fmla="*/ 349592 w 1033465"/>
                      <a:gd name="connsiteY89" fmla="*/ 637909 h 838042"/>
                      <a:gd name="connsiteX90" fmla="*/ 332447 w 1033465"/>
                      <a:gd name="connsiteY90" fmla="*/ 704584 h 838042"/>
                      <a:gd name="connsiteX91" fmla="*/ 330542 w 1033465"/>
                      <a:gd name="connsiteY91" fmla="*/ 756019 h 838042"/>
                      <a:gd name="connsiteX92" fmla="*/ 332447 w 1033465"/>
                      <a:gd name="connsiteY92" fmla="*/ 780784 h 838042"/>
                      <a:gd name="connsiteX93" fmla="*/ 334352 w 1033465"/>
                      <a:gd name="connsiteY93" fmla="*/ 786499 h 838042"/>
                      <a:gd name="connsiteX94" fmla="*/ 338162 w 1033465"/>
                      <a:gd name="connsiteY94" fmla="*/ 790309 h 838042"/>
                      <a:gd name="connsiteX95" fmla="*/ 366737 w 1033465"/>
                      <a:gd name="connsiteY95" fmla="*/ 836029 h 838042"/>
                      <a:gd name="connsiteX96" fmla="*/ 389597 w 1033465"/>
                      <a:gd name="connsiteY96" fmla="*/ 837934 h 838042"/>
                      <a:gd name="connsiteX97" fmla="*/ 397407 w 1033465"/>
                      <a:gd name="connsiteY97" fmla="*/ 833530 h 838042"/>
                      <a:gd name="connsiteX98" fmla="*/ 402932 w 1033465"/>
                      <a:gd name="connsiteY98" fmla="*/ 784594 h 838042"/>
                      <a:gd name="connsiteX99" fmla="*/ 406742 w 1033465"/>
                      <a:gd name="connsiteY99" fmla="*/ 727444 h 838042"/>
                      <a:gd name="connsiteX100" fmla="*/ 423887 w 1033465"/>
                      <a:gd name="connsiteY100" fmla="*/ 672199 h 838042"/>
                      <a:gd name="connsiteX101" fmla="*/ 429602 w 1033465"/>
                      <a:gd name="connsiteY101" fmla="*/ 658864 h 838042"/>
                      <a:gd name="connsiteX102" fmla="*/ 444084 w 1033465"/>
                      <a:gd name="connsiteY102" fmla="*/ 626947 h 838042"/>
                      <a:gd name="connsiteX103" fmla="*/ 464289 w 1033465"/>
                      <a:gd name="connsiteY103" fmla="*/ 600072 h 838042"/>
                      <a:gd name="connsiteX104" fmla="*/ 523510 w 1033465"/>
                      <a:gd name="connsiteY104" fmla="*/ 565123 h 838042"/>
                      <a:gd name="connsiteX105" fmla="*/ 599348 w 1033465"/>
                      <a:gd name="connsiteY105" fmla="*/ 550915 h 838042"/>
                      <a:gd name="connsiteX106" fmla="*/ 707801 w 1033465"/>
                      <a:gd name="connsiteY106" fmla="*/ 612819 h 838042"/>
                      <a:gd name="connsiteX107" fmla="*/ 780122 w 1033465"/>
                      <a:gd name="connsiteY107" fmla="*/ 656959 h 838042"/>
                      <a:gd name="connsiteX108" fmla="*/ 804887 w 1033465"/>
                      <a:gd name="connsiteY108" fmla="*/ 632194 h 838042"/>
                      <a:gd name="connsiteX109" fmla="*/ 801077 w 1033465"/>
                      <a:gd name="connsiteY109" fmla="*/ 601714 h 838042"/>
                      <a:gd name="connsiteX110" fmla="*/ 762796 w 1033465"/>
                      <a:gd name="connsiteY110" fmla="*/ 562523 h 838042"/>
                      <a:gd name="connsiteX111" fmla="*/ 650582 w 1033465"/>
                      <a:gd name="connsiteY111" fmla="*/ 479794 h 838042"/>
                      <a:gd name="connsiteX112" fmla="*/ 646772 w 1033465"/>
                      <a:gd name="connsiteY112" fmla="*/ 462649 h 838042"/>
                      <a:gd name="connsiteX113" fmla="*/ 658202 w 1033465"/>
                      <a:gd name="connsiteY113" fmla="*/ 426454 h 838042"/>
                      <a:gd name="connsiteX114" fmla="*/ 726782 w 1033465"/>
                      <a:gd name="connsiteY114" fmla="*/ 405499 h 838042"/>
                      <a:gd name="connsiteX115" fmla="*/ 813738 w 1033465"/>
                      <a:gd name="connsiteY115" fmla="*/ 406906 h 838042"/>
                      <a:gd name="connsiteX116" fmla="*/ 906231 w 1033465"/>
                      <a:gd name="connsiteY116" fmla="*/ 417646 h 838042"/>
                      <a:gd name="connsiteX117" fmla="*/ 1002290 w 1033465"/>
                      <a:gd name="connsiteY117" fmla="*/ 426835 h 838042"/>
                      <a:gd name="connsiteX118" fmla="*/ 1032449 w 1033465"/>
                      <a:gd name="connsiteY118" fmla="*/ 402711 h 838042"/>
                      <a:gd name="connsiteX119" fmla="*/ 1020514 w 1033465"/>
                      <a:gd name="connsiteY119" fmla="*/ 377797 h 838042"/>
                      <a:gd name="connsiteX120" fmla="*/ 964889 w 1033465"/>
                      <a:gd name="connsiteY120" fmla="*/ 358029 h 838042"/>
                      <a:gd name="connsiteX121" fmla="*/ 827747 w 1033465"/>
                      <a:gd name="connsiteY121" fmla="*/ 357874 h 838042"/>
                      <a:gd name="connsiteX122" fmla="*/ 755811 w 1033465"/>
                      <a:gd name="connsiteY122" fmla="*/ 361702 h 838042"/>
                      <a:gd name="connsiteX123" fmla="*/ 671537 w 1033465"/>
                      <a:gd name="connsiteY123" fmla="*/ 369304 h 838042"/>
                      <a:gd name="connsiteX124" fmla="*/ 644867 w 1033465"/>
                      <a:gd name="connsiteY124" fmla="*/ 338824 h 838042"/>
                      <a:gd name="connsiteX125" fmla="*/ 676403 w 1033465"/>
                      <a:gd name="connsiteY125" fmla="*/ 304962 h 838042"/>
                      <a:gd name="connsiteX126" fmla="*/ 707732 w 1033465"/>
                      <a:gd name="connsiteY126" fmla="*/ 283579 h 838042"/>
                      <a:gd name="connsiteX127" fmla="*/ 743927 w 1033465"/>
                      <a:gd name="connsiteY127" fmla="*/ 251194 h 838042"/>
                      <a:gd name="connsiteX128" fmla="*/ 783019 w 1033465"/>
                      <a:gd name="connsiteY128" fmla="*/ 213846 h 838042"/>
                      <a:gd name="connsiteX129" fmla="*/ 746401 w 1033465"/>
                      <a:gd name="connsiteY129" fmla="*/ 201789 h 838042"/>
                      <a:gd name="connsiteX130" fmla="*/ 694397 w 1033465"/>
                      <a:gd name="connsiteY130" fmla="*/ 226429 h 838042"/>
                      <a:gd name="connsiteX131" fmla="*/ 656678 w 1033465"/>
                      <a:gd name="connsiteY131" fmla="*/ 257626 h 838042"/>
                      <a:gd name="connsiteX132" fmla="*/ 616001 w 1033465"/>
                      <a:gd name="connsiteY132" fmla="*/ 286712 h 838042"/>
                      <a:gd name="connsiteX133" fmla="*/ 564857 w 1033465"/>
                      <a:gd name="connsiteY133" fmla="*/ 287389 h 838042"/>
                      <a:gd name="connsiteX134" fmla="*/ 530567 w 1033465"/>
                      <a:gd name="connsiteY134" fmla="*/ 274054 h 838042"/>
                      <a:gd name="connsiteX135" fmla="*/ 507707 w 1033465"/>
                      <a:gd name="connsiteY135" fmla="*/ 235954 h 838042"/>
                      <a:gd name="connsiteX136" fmla="*/ 509612 w 1033465"/>
                      <a:gd name="connsiteY136" fmla="*/ 171184 h 838042"/>
                      <a:gd name="connsiteX137" fmla="*/ 508314 w 1033465"/>
                      <a:gd name="connsiteY137" fmla="*/ 73485 h 838042"/>
                      <a:gd name="connsiteX138" fmla="*/ 454116 w 1033465"/>
                      <a:gd name="connsiteY138" fmla="*/ 11248 h 838042"/>
                      <a:gd name="connsiteX139" fmla="*/ 442470 w 1033465"/>
                      <a:gd name="connsiteY139" fmla="*/ 75864 h 838042"/>
                      <a:gd name="connsiteX140" fmla="*/ 434509 w 1033465"/>
                      <a:gd name="connsiteY140" fmla="*/ 135537 h 838042"/>
                      <a:gd name="connsiteX141" fmla="*/ 436054 w 1033465"/>
                      <a:gd name="connsiteY14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9226 w 1033465"/>
                      <a:gd name="connsiteY139" fmla="*/ 132660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216242 w 1033465"/>
                      <a:gd name="connsiteY10" fmla="*/ 270244 h 838042"/>
                      <a:gd name="connsiteX11" fmla="*/ 208622 w 1033465"/>
                      <a:gd name="connsiteY11" fmla="*/ 268339 h 838042"/>
                      <a:gd name="connsiteX12" fmla="*/ 197192 w 1033465"/>
                      <a:gd name="connsiteY12" fmla="*/ 264529 h 838042"/>
                      <a:gd name="connsiteX13" fmla="*/ 191477 w 1033465"/>
                      <a:gd name="connsiteY13" fmla="*/ 262624 h 838042"/>
                      <a:gd name="connsiteX14" fmla="*/ 183857 w 1033465"/>
                      <a:gd name="connsiteY14" fmla="*/ 260719 h 838042"/>
                      <a:gd name="connsiteX15" fmla="*/ 172427 w 1033465"/>
                      <a:gd name="connsiteY15" fmla="*/ 255004 h 838042"/>
                      <a:gd name="connsiteX16" fmla="*/ 166712 w 1033465"/>
                      <a:gd name="connsiteY16" fmla="*/ 251194 h 838042"/>
                      <a:gd name="connsiteX17" fmla="*/ 159092 w 1033465"/>
                      <a:gd name="connsiteY17" fmla="*/ 239764 h 838042"/>
                      <a:gd name="connsiteX18" fmla="*/ 147662 w 1033465"/>
                      <a:gd name="connsiteY18" fmla="*/ 235954 h 838042"/>
                      <a:gd name="connsiteX19" fmla="*/ 141947 w 1033465"/>
                      <a:gd name="connsiteY19" fmla="*/ 232144 h 838042"/>
                      <a:gd name="connsiteX20" fmla="*/ 136232 w 1033465"/>
                      <a:gd name="connsiteY20" fmla="*/ 230239 h 838042"/>
                      <a:gd name="connsiteX21" fmla="*/ 119087 w 1033465"/>
                      <a:gd name="connsiteY21" fmla="*/ 226429 h 838042"/>
                      <a:gd name="connsiteX22" fmla="*/ 113372 w 1033465"/>
                      <a:gd name="connsiteY22" fmla="*/ 220714 h 838042"/>
                      <a:gd name="connsiteX23" fmla="*/ 103847 w 1033465"/>
                      <a:gd name="connsiteY23" fmla="*/ 203569 h 838042"/>
                      <a:gd name="connsiteX24" fmla="*/ 86702 w 1033465"/>
                      <a:gd name="connsiteY24" fmla="*/ 195949 h 838042"/>
                      <a:gd name="connsiteX25" fmla="*/ 80987 w 1033465"/>
                      <a:gd name="connsiteY25" fmla="*/ 194044 h 838042"/>
                      <a:gd name="connsiteX26" fmla="*/ 61937 w 1033465"/>
                      <a:gd name="connsiteY26" fmla="*/ 197854 h 838042"/>
                      <a:gd name="connsiteX27" fmla="*/ 56222 w 1033465"/>
                      <a:gd name="connsiteY27" fmla="*/ 201664 h 838042"/>
                      <a:gd name="connsiteX28" fmla="*/ 52412 w 1033465"/>
                      <a:gd name="connsiteY28" fmla="*/ 207379 h 838042"/>
                      <a:gd name="connsiteX29" fmla="*/ 48602 w 1033465"/>
                      <a:gd name="connsiteY29" fmla="*/ 218809 h 838042"/>
                      <a:gd name="connsiteX30" fmla="*/ 52412 w 1033465"/>
                      <a:gd name="connsiteY30" fmla="*/ 256909 h 838042"/>
                      <a:gd name="connsiteX31" fmla="*/ 56222 w 1033465"/>
                      <a:gd name="connsiteY31" fmla="*/ 262624 h 838042"/>
                      <a:gd name="connsiteX32" fmla="*/ 61937 w 1033465"/>
                      <a:gd name="connsiteY32" fmla="*/ 266434 h 838042"/>
                      <a:gd name="connsiteX33" fmla="*/ 65747 w 1033465"/>
                      <a:gd name="connsiteY33" fmla="*/ 272149 h 838042"/>
                      <a:gd name="connsiteX34" fmla="*/ 82892 w 1033465"/>
                      <a:gd name="connsiteY34" fmla="*/ 281674 h 838042"/>
                      <a:gd name="connsiteX35" fmla="*/ 105752 w 1033465"/>
                      <a:gd name="connsiteY35" fmla="*/ 283579 h 838042"/>
                      <a:gd name="connsiteX36" fmla="*/ 126707 w 1033465"/>
                      <a:gd name="connsiteY36" fmla="*/ 289294 h 838042"/>
                      <a:gd name="connsiteX37" fmla="*/ 132422 w 1033465"/>
                      <a:gd name="connsiteY37" fmla="*/ 291199 h 838042"/>
                      <a:gd name="connsiteX38" fmla="*/ 138137 w 1033465"/>
                      <a:gd name="connsiteY38" fmla="*/ 296914 h 838042"/>
                      <a:gd name="connsiteX39" fmla="*/ 145757 w 1033465"/>
                      <a:gd name="connsiteY39" fmla="*/ 298819 h 838042"/>
                      <a:gd name="connsiteX40" fmla="*/ 168617 w 1033465"/>
                      <a:gd name="connsiteY40" fmla="*/ 302629 h 838042"/>
                      <a:gd name="connsiteX41" fmla="*/ 193382 w 1033465"/>
                      <a:gd name="connsiteY41" fmla="*/ 308344 h 838042"/>
                      <a:gd name="connsiteX42" fmla="*/ 210527 w 1033465"/>
                      <a:gd name="connsiteY42" fmla="*/ 314059 h 838042"/>
                      <a:gd name="connsiteX43" fmla="*/ 216242 w 1033465"/>
                      <a:gd name="connsiteY43" fmla="*/ 315964 h 838042"/>
                      <a:gd name="connsiteX44" fmla="*/ 231482 w 1033465"/>
                      <a:gd name="connsiteY44" fmla="*/ 319774 h 838042"/>
                      <a:gd name="connsiteX45" fmla="*/ 250532 w 1033465"/>
                      <a:gd name="connsiteY45" fmla="*/ 325489 h 838042"/>
                      <a:gd name="connsiteX46" fmla="*/ 256247 w 1033465"/>
                      <a:gd name="connsiteY46" fmla="*/ 329299 h 838042"/>
                      <a:gd name="connsiteX47" fmla="*/ 269582 w 1033465"/>
                      <a:gd name="connsiteY47" fmla="*/ 344539 h 838042"/>
                      <a:gd name="connsiteX48" fmla="*/ 275297 w 1033465"/>
                      <a:gd name="connsiteY48" fmla="*/ 363589 h 838042"/>
                      <a:gd name="connsiteX49" fmla="*/ 277202 w 1033465"/>
                      <a:gd name="connsiteY49" fmla="*/ 369304 h 838042"/>
                      <a:gd name="connsiteX50" fmla="*/ 279107 w 1033465"/>
                      <a:gd name="connsiteY50" fmla="*/ 375019 h 838042"/>
                      <a:gd name="connsiteX51" fmla="*/ 281012 w 1033465"/>
                      <a:gd name="connsiteY51" fmla="*/ 399784 h 838042"/>
                      <a:gd name="connsiteX52" fmla="*/ 282917 w 1033465"/>
                      <a:gd name="connsiteY52" fmla="*/ 405499 h 838042"/>
                      <a:gd name="connsiteX53" fmla="*/ 281012 w 1033465"/>
                      <a:gd name="connsiteY53" fmla="*/ 424549 h 838042"/>
                      <a:gd name="connsiteX54" fmla="*/ 279107 w 1033465"/>
                      <a:gd name="connsiteY54" fmla="*/ 434074 h 838042"/>
                      <a:gd name="connsiteX55" fmla="*/ 265772 w 1033465"/>
                      <a:gd name="connsiteY55" fmla="*/ 447409 h 838042"/>
                      <a:gd name="connsiteX56" fmla="*/ 254342 w 1033465"/>
                      <a:gd name="connsiteY56" fmla="*/ 455029 h 838042"/>
                      <a:gd name="connsiteX57" fmla="*/ 242912 w 1033465"/>
                      <a:gd name="connsiteY57" fmla="*/ 458839 h 838042"/>
                      <a:gd name="connsiteX58" fmla="*/ 128612 w 1033465"/>
                      <a:gd name="connsiteY58" fmla="*/ 458839 h 838042"/>
                      <a:gd name="connsiteX59" fmla="*/ 122897 w 1033465"/>
                      <a:gd name="connsiteY59" fmla="*/ 460744 h 838042"/>
                      <a:gd name="connsiteX60" fmla="*/ 107657 w 1033465"/>
                      <a:gd name="connsiteY60" fmla="*/ 462649 h 838042"/>
                      <a:gd name="connsiteX61" fmla="*/ 90512 w 1033465"/>
                      <a:gd name="connsiteY61" fmla="*/ 468364 h 838042"/>
                      <a:gd name="connsiteX62" fmla="*/ 84797 w 1033465"/>
                      <a:gd name="connsiteY62" fmla="*/ 470269 h 838042"/>
                      <a:gd name="connsiteX63" fmla="*/ 79082 w 1033465"/>
                      <a:gd name="connsiteY63" fmla="*/ 474079 h 838042"/>
                      <a:gd name="connsiteX64" fmla="*/ 67652 w 1033465"/>
                      <a:gd name="connsiteY64" fmla="*/ 475984 h 838042"/>
                      <a:gd name="connsiteX65" fmla="*/ 29552 w 1033465"/>
                      <a:gd name="connsiteY65" fmla="*/ 477889 h 838042"/>
                      <a:gd name="connsiteX66" fmla="*/ 18122 w 1033465"/>
                      <a:gd name="connsiteY66" fmla="*/ 483604 h 838042"/>
                      <a:gd name="connsiteX67" fmla="*/ 8597 w 1033465"/>
                      <a:gd name="connsiteY67" fmla="*/ 493129 h 838042"/>
                      <a:gd name="connsiteX68" fmla="*/ 6692 w 1033465"/>
                      <a:gd name="connsiteY68" fmla="*/ 498844 h 838042"/>
                      <a:gd name="connsiteX69" fmla="*/ 2882 w 1033465"/>
                      <a:gd name="connsiteY69" fmla="*/ 504559 h 838042"/>
                      <a:gd name="connsiteX70" fmla="*/ 14312 w 1033465"/>
                      <a:gd name="connsiteY70" fmla="*/ 540754 h 838042"/>
                      <a:gd name="connsiteX71" fmla="*/ 147662 w 1033465"/>
                      <a:gd name="connsiteY71" fmla="*/ 540754 h 838042"/>
                      <a:gd name="connsiteX72" fmla="*/ 155282 w 1033465"/>
                      <a:gd name="connsiteY72" fmla="*/ 538849 h 838042"/>
                      <a:gd name="connsiteX73" fmla="*/ 305777 w 1033465"/>
                      <a:gd name="connsiteY73" fmla="*/ 533134 h 838042"/>
                      <a:gd name="connsiteX74" fmla="*/ 321017 w 1033465"/>
                      <a:gd name="connsiteY74" fmla="*/ 540754 h 838042"/>
                      <a:gd name="connsiteX75" fmla="*/ 332447 w 1033465"/>
                      <a:gd name="connsiteY75" fmla="*/ 546469 h 838042"/>
                      <a:gd name="connsiteX76" fmla="*/ 336257 w 1033465"/>
                      <a:gd name="connsiteY76" fmla="*/ 552184 h 838042"/>
                      <a:gd name="connsiteX77" fmla="*/ 341972 w 1033465"/>
                      <a:gd name="connsiteY77" fmla="*/ 554089 h 838042"/>
                      <a:gd name="connsiteX78" fmla="*/ 353402 w 1033465"/>
                      <a:gd name="connsiteY78" fmla="*/ 561709 h 838042"/>
                      <a:gd name="connsiteX79" fmla="*/ 359117 w 1033465"/>
                      <a:gd name="connsiteY79" fmla="*/ 565519 h 838042"/>
                      <a:gd name="connsiteX80" fmla="*/ 362927 w 1033465"/>
                      <a:gd name="connsiteY80" fmla="*/ 571234 h 838042"/>
                      <a:gd name="connsiteX81" fmla="*/ 368642 w 1033465"/>
                      <a:gd name="connsiteY81" fmla="*/ 582664 h 838042"/>
                      <a:gd name="connsiteX82" fmla="*/ 364832 w 1033465"/>
                      <a:gd name="connsiteY82" fmla="*/ 609334 h 838042"/>
                      <a:gd name="connsiteX83" fmla="*/ 361022 w 1033465"/>
                      <a:gd name="connsiteY83" fmla="*/ 615049 h 838042"/>
                      <a:gd name="connsiteX84" fmla="*/ 359117 w 1033465"/>
                      <a:gd name="connsiteY84" fmla="*/ 620764 h 838042"/>
                      <a:gd name="connsiteX85" fmla="*/ 355307 w 1033465"/>
                      <a:gd name="connsiteY85" fmla="*/ 626479 h 838042"/>
                      <a:gd name="connsiteX86" fmla="*/ 353402 w 1033465"/>
                      <a:gd name="connsiteY86" fmla="*/ 632194 h 838042"/>
                      <a:gd name="connsiteX87" fmla="*/ 349592 w 1033465"/>
                      <a:gd name="connsiteY87" fmla="*/ 637909 h 838042"/>
                      <a:gd name="connsiteX88" fmla="*/ 332447 w 1033465"/>
                      <a:gd name="connsiteY88" fmla="*/ 704584 h 838042"/>
                      <a:gd name="connsiteX89" fmla="*/ 330542 w 1033465"/>
                      <a:gd name="connsiteY89" fmla="*/ 756019 h 838042"/>
                      <a:gd name="connsiteX90" fmla="*/ 332447 w 1033465"/>
                      <a:gd name="connsiteY90" fmla="*/ 780784 h 838042"/>
                      <a:gd name="connsiteX91" fmla="*/ 334352 w 1033465"/>
                      <a:gd name="connsiteY91" fmla="*/ 786499 h 838042"/>
                      <a:gd name="connsiteX92" fmla="*/ 338162 w 1033465"/>
                      <a:gd name="connsiteY92" fmla="*/ 790309 h 838042"/>
                      <a:gd name="connsiteX93" fmla="*/ 366737 w 1033465"/>
                      <a:gd name="connsiteY93" fmla="*/ 836029 h 838042"/>
                      <a:gd name="connsiteX94" fmla="*/ 389597 w 1033465"/>
                      <a:gd name="connsiteY94" fmla="*/ 837934 h 838042"/>
                      <a:gd name="connsiteX95" fmla="*/ 397407 w 1033465"/>
                      <a:gd name="connsiteY95" fmla="*/ 833530 h 838042"/>
                      <a:gd name="connsiteX96" fmla="*/ 402932 w 1033465"/>
                      <a:gd name="connsiteY96" fmla="*/ 784594 h 838042"/>
                      <a:gd name="connsiteX97" fmla="*/ 406742 w 1033465"/>
                      <a:gd name="connsiteY97" fmla="*/ 727444 h 838042"/>
                      <a:gd name="connsiteX98" fmla="*/ 423887 w 1033465"/>
                      <a:gd name="connsiteY98" fmla="*/ 672199 h 838042"/>
                      <a:gd name="connsiteX99" fmla="*/ 429602 w 1033465"/>
                      <a:gd name="connsiteY99" fmla="*/ 658864 h 838042"/>
                      <a:gd name="connsiteX100" fmla="*/ 444084 w 1033465"/>
                      <a:gd name="connsiteY100" fmla="*/ 626947 h 838042"/>
                      <a:gd name="connsiteX101" fmla="*/ 464289 w 1033465"/>
                      <a:gd name="connsiteY101" fmla="*/ 600072 h 838042"/>
                      <a:gd name="connsiteX102" fmla="*/ 523510 w 1033465"/>
                      <a:gd name="connsiteY102" fmla="*/ 565123 h 838042"/>
                      <a:gd name="connsiteX103" fmla="*/ 599348 w 1033465"/>
                      <a:gd name="connsiteY103" fmla="*/ 550915 h 838042"/>
                      <a:gd name="connsiteX104" fmla="*/ 707801 w 1033465"/>
                      <a:gd name="connsiteY104" fmla="*/ 612819 h 838042"/>
                      <a:gd name="connsiteX105" fmla="*/ 780122 w 1033465"/>
                      <a:gd name="connsiteY105" fmla="*/ 656959 h 838042"/>
                      <a:gd name="connsiteX106" fmla="*/ 804887 w 1033465"/>
                      <a:gd name="connsiteY106" fmla="*/ 632194 h 838042"/>
                      <a:gd name="connsiteX107" fmla="*/ 801077 w 1033465"/>
                      <a:gd name="connsiteY107" fmla="*/ 601714 h 838042"/>
                      <a:gd name="connsiteX108" fmla="*/ 762796 w 1033465"/>
                      <a:gd name="connsiteY108" fmla="*/ 562523 h 838042"/>
                      <a:gd name="connsiteX109" fmla="*/ 650582 w 1033465"/>
                      <a:gd name="connsiteY109" fmla="*/ 479794 h 838042"/>
                      <a:gd name="connsiteX110" fmla="*/ 646772 w 1033465"/>
                      <a:gd name="connsiteY110" fmla="*/ 462649 h 838042"/>
                      <a:gd name="connsiteX111" fmla="*/ 658202 w 1033465"/>
                      <a:gd name="connsiteY111" fmla="*/ 426454 h 838042"/>
                      <a:gd name="connsiteX112" fmla="*/ 726782 w 1033465"/>
                      <a:gd name="connsiteY112" fmla="*/ 405499 h 838042"/>
                      <a:gd name="connsiteX113" fmla="*/ 813738 w 1033465"/>
                      <a:gd name="connsiteY113" fmla="*/ 406906 h 838042"/>
                      <a:gd name="connsiteX114" fmla="*/ 906231 w 1033465"/>
                      <a:gd name="connsiteY114" fmla="*/ 417646 h 838042"/>
                      <a:gd name="connsiteX115" fmla="*/ 1002290 w 1033465"/>
                      <a:gd name="connsiteY115" fmla="*/ 426835 h 838042"/>
                      <a:gd name="connsiteX116" fmla="*/ 1032449 w 1033465"/>
                      <a:gd name="connsiteY116" fmla="*/ 402711 h 838042"/>
                      <a:gd name="connsiteX117" fmla="*/ 1020514 w 1033465"/>
                      <a:gd name="connsiteY117" fmla="*/ 377797 h 838042"/>
                      <a:gd name="connsiteX118" fmla="*/ 964889 w 1033465"/>
                      <a:gd name="connsiteY118" fmla="*/ 358029 h 838042"/>
                      <a:gd name="connsiteX119" fmla="*/ 827747 w 1033465"/>
                      <a:gd name="connsiteY119" fmla="*/ 357874 h 838042"/>
                      <a:gd name="connsiteX120" fmla="*/ 755811 w 1033465"/>
                      <a:gd name="connsiteY120" fmla="*/ 361702 h 838042"/>
                      <a:gd name="connsiteX121" fmla="*/ 671537 w 1033465"/>
                      <a:gd name="connsiteY121" fmla="*/ 369304 h 838042"/>
                      <a:gd name="connsiteX122" fmla="*/ 644867 w 1033465"/>
                      <a:gd name="connsiteY122" fmla="*/ 338824 h 838042"/>
                      <a:gd name="connsiteX123" fmla="*/ 676403 w 1033465"/>
                      <a:gd name="connsiteY123" fmla="*/ 304962 h 838042"/>
                      <a:gd name="connsiteX124" fmla="*/ 707732 w 1033465"/>
                      <a:gd name="connsiteY124" fmla="*/ 283579 h 838042"/>
                      <a:gd name="connsiteX125" fmla="*/ 743927 w 1033465"/>
                      <a:gd name="connsiteY125" fmla="*/ 251194 h 838042"/>
                      <a:gd name="connsiteX126" fmla="*/ 783019 w 1033465"/>
                      <a:gd name="connsiteY126" fmla="*/ 213846 h 838042"/>
                      <a:gd name="connsiteX127" fmla="*/ 746401 w 1033465"/>
                      <a:gd name="connsiteY127" fmla="*/ 201789 h 838042"/>
                      <a:gd name="connsiteX128" fmla="*/ 694397 w 1033465"/>
                      <a:gd name="connsiteY128" fmla="*/ 226429 h 838042"/>
                      <a:gd name="connsiteX129" fmla="*/ 656678 w 1033465"/>
                      <a:gd name="connsiteY129" fmla="*/ 257626 h 838042"/>
                      <a:gd name="connsiteX130" fmla="*/ 616001 w 1033465"/>
                      <a:gd name="connsiteY130" fmla="*/ 286712 h 838042"/>
                      <a:gd name="connsiteX131" fmla="*/ 564857 w 1033465"/>
                      <a:gd name="connsiteY131" fmla="*/ 287389 h 838042"/>
                      <a:gd name="connsiteX132" fmla="*/ 530567 w 1033465"/>
                      <a:gd name="connsiteY132" fmla="*/ 274054 h 838042"/>
                      <a:gd name="connsiteX133" fmla="*/ 507707 w 1033465"/>
                      <a:gd name="connsiteY133" fmla="*/ 235954 h 838042"/>
                      <a:gd name="connsiteX134" fmla="*/ 509612 w 1033465"/>
                      <a:gd name="connsiteY134" fmla="*/ 171184 h 838042"/>
                      <a:gd name="connsiteX135" fmla="*/ 508314 w 1033465"/>
                      <a:gd name="connsiteY135" fmla="*/ 73485 h 838042"/>
                      <a:gd name="connsiteX136" fmla="*/ 454116 w 1033465"/>
                      <a:gd name="connsiteY136" fmla="*/ 11248 h 838042"/>
                      <a:gd name="connsiteX137" fmla="*/ 442470 w 1033465"/>
                      <a:gd name="connsiteY137" fmla="*/ 75864 h 838042"/>
                      <a:gd name="connsiteX138" fmla="*/ 439226 w 1033465"/>
                      <a:gd name="connsiteY138" fmla="*/ 132660 h 838042"/>
                      <a:gd name="connsiteX139" fmla="*/ 436054 w 1033465"/>
                      <a:gd name="connsiteY13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216242 w 1033465"/>
                      <a:gd name="connsiteY10" fmla="*/ 270244 h 838042"/>
                      <a:gd name="connsiteX11" fmla="*/ 197192 w 1033465"/>
                      <a:gd name="connsiteY11" fmla="*/ 264529 h 838042"/>
                      <a:gd name="connsiteX12" fmla="*/ 191477 w 1033465"/>
                      <a:gd name="connsiteY12" fmla="*/ 262624 h 838042"/>
                      <a:gd name="connsiteX13" fmla="*/ 183857 w 1033465"/>
                      <a:gd name="connsiteY13" fmla="*/ 260719 h 838042"/>
                      <a:gd name="connsiteX14" fmla="*/ 172427 w 1033465"/>
                      <a:gd name="connsiteY14" fmla="*/ 255004 h 838042"/>
                      <a:gd name="connsiteX15" fmla="*/ 166712 w 1033465"/>
                      <a:gd name="connsiteY15" fmla="*/ 251194 h 838042"/>
                      <a:gd name="connsiteX16" fmla="*/ 159092 w 1033465"/>
                      <a:gd name="connsiteY16" fmla="*/ 239764 h 838042"/>
                      <a:gd name="connsiteX17" fmla="*/ 147662 w 1033465"/>
                      <a:gd name="connsiteY17" fmla="*/ 235954 h 838042"/>
                      <a:gd name="connsiteX18" fmla="*/ 141947 w 1033465"/>
                      <a:gd name="connsiteY18" fmla="*/ 232144 h 838042"/>
                      <a:gd name="connsiteX19" fmla="*/ 136232 w 1033465"/>
                      <a:gd name="connsiteY19" fmla="*/ 230239 h 838042"/>
                      <a:gd name="connsiteX20" fmla="*/ 119087 w 1033465"/>
                      <a:gd name="connsiteY20" fmla="*/ 226429 h 838042"/>
                      <a:gd name="connsiteX21" fmla="*/ 113372 w 1033465"/>
                      <a:gd name="connsiteY21" fmla="*/ 220714 h 838042"/>
                      <a:gd name="connsiteX22" fmla="*/ 103847 w 1033465"/>
                      <a:gd name="connsiteY22" fmla="*/ 203569 h 838042"/>
                      <a:gd name="connsiteX23" fmla="*/ 86702 w 1033465"/>
                      <a:gd name="connsiteY23" fmla="*/ 195949 h 838042"/>
                      <a:gd name="connsiteX24" fmla="*/ 80987 w 1033465"/>
                      <a:gd name="connsiteY24" fmla="*/ 194044 h 838042"/>
                      <a:gd name="connsiteX25" fmla="*/ 61937 w 1033465"/>
                      <a:gd name="connsiteY25" fmla="*/ 197854 h 838042"/>
                      <a:gd name="connsiteX26" fmla="*/ 56222 w 1033465"/>
                      <a:gd name="connsiteY26" fmla="*/ 201664 h 838042"/>
                      <a:gd name="connsiteX27" fmla="*/ 52412 w 1033465"/>
                      <a:gd name="connsiteY27" fmla="*/ 207379 h 838042"/>
                      <a:gd name="connsiteX28" fmla="*/ 48602 w 1033465"/>
                      <a:gd name="connsiteY28" fmla="*/ 218809 h 838042"/>
                      <a:gd name="connsiteX29" fmla="*/ 52412 w 1033465"/>
                      <a:gd name="connsiteY29" fmla="*/ 256909 h 838042"/>
                      <a:gd name="connsiteX30" fmla="*/ 56222 w 1033465"/>
                      <a:gd name="connsiteY30" fmla="*/ 262624 h 838042"/>
                      <a:gd name="connsiteX31" fmla="*/ 61937 w 1033465"/>
                      <a:gd name="connsiteY31" fmla="*/ 266434 h 838042"/>
                      <a:gd name="connsiteX32" fmla="*/ 65747 w 1033465"/>
                      <a:gd name="connsiteY32" fmla="*/ 272149 h 838042"/>
                      <a:gd name="connsiteX33" fmla="*/ 82892 w 1033465"/>
                      <a:gd name="connsiteY33" fmla="*/ 281674 h 838042"/>
                      <a:gd name="connsiteX34" fmla="*/ 105752 w 1033465"/>
                      <a:gd name="connsiteY34" fmla="*/ 283579 h 838042"/>
                      <a:gd name="connsiteX35" fmla="*/ 126707 w 1033465"/>
                      <a:gd name="connsiteY35" fmla="*/ 289294 h 838042"/>
                      <a:gd name="connsiteX36" fmla="*/ 132422 w 1033465"/>
                      <a:gd name="connsiteY36" fmla="*/ 291199 h 838042"/>
                      <a:gd name="connsiteX37" fmla="*/ 138137 w 1033465"/>
                      <a:gd name="connsiteY37" fmla="*/ 296914 h 838042"/>
                      <a:gd name="connsiteX38" fmla="*/ 145757 w 1033465"/>
                      <a:gd name="connsiteY38" fmla="*/ 298819 h 838042"/>
                      <a:gd name="connsiteX39" fmla="*/ 168617 w 1033465"/>
                      <a:gd name="connsiteY39" fmla="*/ 302629 h 838042"/>
                      <a:gd name="connsiteX40" fmla="*/ 193382 w 1033465"/>
                      <a:gd name="connsiteY40" fmla="*/ 308344 h 838042"/>
                      <a:gd name="connsiteX41" fmla="*/ 210527 w 1033465"/>
                      <a:gd name="connsiteY41" fmla="*/ 314059 h 838042"/>
                      <a:gd name="connsiteX42" fmla="*/ 216242 w 1033465"/>
                      <a:gd name="connsiteY42" fmla="*/ 315964 h 838042"/>
                      <a:gd name="connsiteX43" fmla="*/ 231482 w 1033465"/>
                      <a:gd name="connsiteY43" fmla="*/ 319774 h 838042"/>
                      <a:gd name="connsiteX44" fmla="*/ 250532 w 1033465"/>
                      <a:gd name="connsiteY44" fmla="*/ 325489 h 838042"/>
                      <a:gd name="connsiteX45" fmla="*/ 256247 w 1033465"/>
                      <a:gd name="connsiteY45" fmla="*/ 329299 h 838042"/>
                      <a:gd name="connsiteX46" fmla="*/ 269582 w 1033465"/>
                      <a:gd name="connsiteY46" fmla="*/ 344539 h 838042"/>
                      <a:gd name="connsiteX47" fmla="*/ 275297 w 1033465"/>
                      <a:gd name="connsiteY47" fmla="*/ 363589 h 838042"/>
                      <a:gd name="connsiteX48" fmla="*/ 277202 w 1033465"/>
                      <a:gd name="connsiteY48" fmla="*/ 369304 h 838042"/>
                      <a:gd name="connsiteX49" fmla="*/ 279107 w 1033465"/>
                      <a:gd name="connsiteY49" fmla="*/ 375019 h 838042"/>
                      <a:gd name="connsiteX50" fmla="*/ 281012 w 1033465"/>
                      <a:gd name="connsiteY50" fmla="*/ 399784 h 838042"/>
                      <a:gd name="connsiteX51" fmla="*/ 282917 w 1033465"/>
                      <a:gd name="connsiteY51" fmla="*/ 405499 h 838042"/>
                      <a:gd name="connsiteX52" fmla="*/ 281012 w 1033465"/>
                      <a:gd name="connsiteY52" fmla="*/ 424549 h 838042"/>
                      <a:gd name="connsiteX53" fmla="*/ 279107 w 1033465"/>
                      <a:gd name="connsiteY53" fmla="*/ 434074 h 838042"/>
                      <a:gd name="connsiteX54" fmla="*/ 265772 w 1033465"/>
                      <a:gd name="connsiteY54" fmla="*/ 447409 h 838042"/>
                      <a:gd name="connsiteX55" fmla="*/ 254342 w 1033465"/>
                      <a:gd name="connsiteY55" fmla="*/ 455029 h 838042"/>
                      <a:gd name="connsiteX56" fmla="*/ 242912 w 1033465"/>
                      <a:gd name="connsiteY56" fmla="*/ 458839 h 838042"/>
                      <a:gd name="connsiteX57" fmla="*/ 128612 w 1033465"/>
                      <a:gd name="connsiteY57" fmla="*/ 458839 h 838042"/>
                      <a:gd name="connsiteX58" fmla="*/ 122897 w 1033465"/>
                      <a:gd name="connsiteY58" fmla="*/ 460744 h 838042"/>
                      <a:gd name="connsiteX59" fmla="*/ 107657 w 1033465"/>
                      <a:gd name="connsiteY59" fmla="*/ 462649 h 838042"/>
                      <a:gd name="connsiteX60" fmla="*/ 90512 w 1033465"/>
                      <a:gd name="connsiteY60" fmla="*/ 468364 h 838042"/>
                      <a:gd name="connsiteX61" fmla="*/ 84797 w 1033465"/>
                      <a:gd name="connsiteY61" fmla="*/ 470269 h 838042"/>
                      <a:gd name="connsiteX62" fmla="*/ 79082 w 1033465"/>
                      <a:gd name="connsiteY62" fmla="*/ 474079 h 838042"/>
                      <a:gd name="connsiteX63" fmla="*/ 67652 w 1033465"/>
                      <a:gd name="connsiteY63" fmla="*/ 475984 h 838042"/>
                      <a:gd name="connsiteX64" fmla="*/ 29552 w 1033465"/>
                      <a:gd name="connsiteY64" fmla="*/ 477889 h 838042"/>
                      <a:gd name="connsiteX65" fmla="*/ 18122 w 1033465"/>
                      <a:gd name="connsiteY65" fmla="*/ 483604 h 838042"/>
                      <a:gd name="connsiteX66" fmla="*/ 8597 w 1033465"/>
                      <a:gd name="connsiteY66" fmla="*/ 493129 h 838042"/>
                      <a:gd name="connsiteX67" fmla="*/ 6692 w 1033465"/>
                      <a:gd name="connsiteY67" fmla="*/ 498844 h 838042"/>
                      <a:gd name="connsiteX68" fmla="*/ 2882 w 1033465"/>
                      <a:gd name="connsiteY68" fmla="*/ 504559 h 838042"/>
                      <a:gd name="connsiteX69" fmla="*/ 14312 w 1033465"/>
                      <a:gd name="connsiteY69" fmla="*/ 540754 h 838042"/>
                      <a:gd name="connsiteX70" fmla="*/ 147662 w 1033465"/>
                      <a:gd name="connsiteY70" fmla="*/ 540754 h 838042"/>
                      <a:gd name="connsiteX71" fmla="*/ 155282 w 1033465"/>
                      <a:gd name="connsiteY71" fmla="*/ 538849 h 838042"/>
                      <a:gd name="connsiteX72" fmla="*/ 305777 w 1033465"/>
                      <a:gd name="connsiteY72" fmla="*/ 533134 h 838042"/>
                      <a:gd name="connsiteX73" fmla="*/ 321017 w 1033465"/>
                      <a:gd name="connsiteY73" fmla="*/ 540754 h 838042"/>
                      <a:gd name="connsiteX74" fmla="*/ 332447 w 1033465"/>
                      <a:gd name="connsiteY74" fmla="*/ 546469 h 838042"/>
                      <a:gd name="connsiteX75" fmla="*/ 336257 w 1033465"/>
                      <a:gd name="connsiteY75" fmla="*/ 552184 h 838042"/>
                      <a:gd name="connsiteX76" fmla="*/ 341972 w 1033465"/>
                      <a:gd name="connsiteY76" fmla="*/ 554089 h 838042"/>
                      <a:gd name="connsiteX77" fmla="*/ 353402 w 1033465"/>
                      <a:gd name="connsiteY77" fmla="*/ 561709 h 838042"/>
                      <a:gd name="connsiteX78" fmla="*/ 359117 w 1033465"/>
                      <a:gd name="connsiteY78" fmla="*/ 565519 h 838042"/>
                      <a:gd name="connsiteX79" fmla="*/ 362927 w 1033465"/>
                      <a:gd name="connsiteY79" fmla="*/ 571234 h 838042"/>
                      <a:gd name="connsiteX80" fmla="*/ 368642 w 1033465"/>
                      <a:gd name="connsiteY80" fmla="*/ 582664 h 838042"/>
                      <a:gd name="connsiteX81" fmla="*/ 364832 w 1033465"/>
                      <a:gd name="connsiteY81" fmla="*/ 609334 h 838042"/>
                      <a:gd name="connsiteX82" fmla="*/ 361022 w 1033465"/>
                      <a:gd name="connsiteY82" fmla="*/ 615049 h 838042"/>
                      <a:gd name="connsiteX83" fmla="*/ 359117 w 1033465"/>
                      <a:gd name="connsiteY83" fmla="*/ 620764 h 838042"/>
                      <a:gd name="connsiteX84" fmla="*/ 355307 w 1033465"/>
                      <a:gd name="connsiteY84" fmla="*/ 626479 h 838042"/>
                      <a:gd name="connsiteX85" fmla="*/ 353402 w 1033465"/>
                      <a:gd name="connsiteY85" fmla="*/ 632194 h 838042"/>
                      <a:gd name="connsiteX86" fmla="*/ 349592 w 1033465"/>
                      <a:gd name="connsiteY86" fmla="*/ 637909 h 838042"/>
                      <a:gd name="connsiteX87" fmla="*/ 332447 w 1033465"/>
                      <a:gd name="connsiteY87" fmla="*/ 704584 h 838042"/>
                      <a:gd name="connsiteX88" fmla="*/ 330542 w 1033465"/>
                      <a:gd name="connsiteY88" fmla="*/ 756019 h 838042"/>
                      <a:gd name="connsiteX89" fmla="*/ 332447 w 1033465"/>
                      <a:gd name="connsiteY89" fmla="*/ 780784 h 838042"/>
                      <a:gd name="connsiteX90" fmla="*/ 334352 w 1033465"/>
                      <a:gd name="connsiteY90" fmla="*/ 786499 h 838042"/>
                      <a:gd name="connsiteX91" fmla="*/ 338162 w 1033465"/>
                      <a:gd name="connsiteY91" fmla="*/ 790309 h 838042"/>
                      <a:gd name="connsiteX92" fmla="*/ 366737 w 1033465"/>
                      <a:gd name="connsiteY92" fmla="*/ 836029 h 838042"/>
                      <a:gd name="connsiteX93" fmla="*/ 389597 w 1033465"/>
                      <a:gd name="connsiteY93" fmla="*/ 837934 h 838042"/>
                      <a:gd name="connsiteX94" fmla="*/ 397407 w 1033465"/>
                      <a:gd name="connsiteY94" fmla="*/ 833530 h 838042"/>
                      <a:gd name="connsiteX95" fmla="*/ 402932 w 1033465"/>
                      <a:gd name="connsiteY95" fmla="*/ 784594 h 838042"/>
                      <a:gd name="connsiteX96" fmla="*/ 406742 w 1033465"/>
                      <a:gd name="connsiteY96" fmla="*/ 727444 h 838042"/>
                      <a:gd name="connsiteX97" fmla="*/ 423887 w 1033465"/>
                      <a:gd name="connsiteY97" fmla="*/ 672199 h 838042"/>
                      <a:gd name="connsiteX98" fmla="*/ 429602 w 1033465"/>
                      <a:gd name="connsiteY98" fmla="*/ 658864 h 838042"/>
                      <a:gd name="connsiteX99" fmla="*/ 444084 w 1033465"/>
                      <a:gd name="connsiteY99" fmla="*/ 626947 h 838042"/>
                      <a:gd name="connsiteX100" fmla="*/ 464289 w 1033465"/>
                      <a:gd name="connsiteY100" fmla="*/ 600072 h 838042"/>
                      <a:gd name="connsiteX101" fmla="*/ 523510 w 1033465"/>
                      <a:gd name="connsiteY101" fmla="*/ 565123 h 838042"/>
                      <a:gd name="connsiteX102" fmla="*/ 599348 w 1033465"/>
                      <a:gd name="connsiteY102" fmla="*/ 550915 h 838042"/>
                      <a:gd name="connsiteX103" fmla="*/ 707801 w 1033465"/>
                      <a:gd name="connsiteY103" fmla="*/ 612819 h 838042"/>
                      <a:gd name="connsiteX104" fmla="*/ 780122 w 1033465"/>
                      <a:gd name="connsiteY104" fmla="*/ 656959 h 838042"/>
                      <a:gd name="connsiteX105" fmla="*/ 804887 w 1033465"/>
                      <a:gd name="connsiteY105" fmla="*/ 632194 h 838042"/>
                      <a:gd name="connsiteX106" fmla="*/ 801077 w 1033465"/>
                      <a:gd name="connsiteY106" fmla="*/ 601714 h 838042"/>
                      <a:gd name="connsiteX107" fmla="*/ 762796 w 1033465"/>
                      <a:gd name="connsiteY107" fmla="*/ 562523 h 838042"/>
                      <a:gd name="connsiteX108" fmla="*/ 650582 w 1033465"/>
                      <a:gd name="connsiteY108" fmla="*/ 479794 h 838042"/>
                      <a:gd name="connsiteX109" fmla="*/ 646772 w 1033465"/>
                      <a:gd name="connsiteY109" fmla="*/ 462649 h 838042"/>
                      <a:gd name="connsiteX110" fmla="*/ 658202 w 1033465"/>
                      <a:gd name="connsiteY110" fmla="*/ 426454 h 838042"/>
                      <a:gd name="connsiteX111" fmla="*/ 726782 w 1033465"/>
                      <a:gd name="connsiteY111" fmla="*/ 405499 h 838042"/>
                      <a:gd name="connsiteX112" fmla="*/ 813738 w 1033465"/>
                      <a:gd name="connsiteY112" fmla="*/ 406906 h 838042"/>
                      <a:gd name="connsiteX113" fmla="*/ 906231 w 1033465"/>
                      <a:gd name="connsiteY113" fmla="*/ 417646 h 838042"/>
                      <a:gd name="connsiteX114" fmla="*/ 1002290 w 1033465"/>
                      <a:gd name="connsiteY114" fmla="*/ 426835 h 838042"/>
                      <a:gd name="connsiteX115" fmla="*/ 1032449 w 1033465"/>
                      <a:gd name="connsiteY115" fmla="*/ 402711 h 838042"/>
                      <a:gd name="connsiteX116" fmla="*/ 1020514 w 1033465"/>
                      <a:gd name="connsiteY116" fmla="*/ 377797 h 838042"/>
                      <a:gd name="connsiteX117" fmla="*/ 964889 w 1033465"/>
                      <a:gd name="connsiteY117" fmla="*/ 358029 h 838042"/>
                      <a:gd name="connsiteX118" fmla="*/ 827747 w 1033465"/>
                      <a:gd name="connsiteY118" fmla="*/ 357874 h 838042"/>
                      <a:gd name="connsiteX119" fmla="*/ 755811 w 1033465"/>
                      <a:gd name="connsiteY119" fmla="*/ 361702 h 838042"/>
                      <a:gd name="connsiteX120" fmla="*/ 671537 w 1033465"/>
                      <a:gd name="connsiteY120" fmla="*/ 369304 h 838042"/>
                      <a:gd name="connsiteX121" fmla="*/ 644867 w 1033465"/>
                      <a:gd name="connsiteY121" fmla="*/ 338824 h 838042"/>
                      <a:gd name="connsiteX122" fmla="*/ 676403 w 1033465"/>
                      <a:gd name="connsiteY122" fmla="*/ 304962 h 838042"/>
                      <a:gd name="connsiteX123" fmla="*/ 707732 w 1033465"/>
                      <a:gd name="connsiteY123" fmla="*/ 283579 h 838042"/>
                      <a:gd name="connsiteX124" fmla="*/ 743927 w 1033465"/>
                      <a:gd name="connsiteY124" fmla="*/ 251194 h 838042"/>
                      <a:gd name="connsiteX125" fmla="*/ 783019 w 1033465"/>
                      <a:gd name="connsiteY125" fmla="*/ 213846 h 838042"/>
                      <a:gd name="connsiteX126" fmla="*/ 746401 w 1033465"/>
                      <a:gd name="connsiteY126" fmla="*/ 201789 h 838042"/>
                      <a:gd name="connsiteX127" fmla="*/ 694397 w 1033465"/>
                      <a:gd name="connsiteY127" fmla="*/ 226429 h 838042"/>
                      <a:gd name="connsiteX128" fmla="*/ 656678 w 1033465"/>
                      <a:gd name="connsiteY128" fmla="*/ 257626 h 838042"/>
                      <a:gd name="connsiteX129" fmla="*/ 616001 w 1033465"/>
                      <a:gd name="connsiteY129" fmla="*/ 286712 h 838042"/>
                      <a:gd name="connsiteX130" fmla="*/ 564857 w 1033465"/>
                      <a:gd name="connsiteY130" fmla="*/ 287389 h 838042"/>
                      <a:gd name="connsiteX131" fmla="*/ 530567 w 1033465"/>
                      <a:gd name="connsiteY131" fmla="*/ 274054 h 838042"/>
                      <a:gd name="connsiteX132" fmla="*/ 507707 w 1033465"/>
                      <a:gd name="connsiteY132" fmla="*/ 235954 h 838042"/>
                      <a:gd name="connsiteX133" fmla="*/ 509612 w 1033465"/>
                      <a:gd name="connsiteY133" fmla="*/ 171184 h 838042"/>
                      <a:gd name="connsiteX134" fmla="*/ 508314 w 1033465"/>
                      <a:gd name="connsiteY134" fmla="*/ 73485 h 838042"/>
                      <a:gd name="connsiteX135" fmla="*/ 454116 w 1033465"/>
                      <a:gd name="connsiteY135" fmla="*/ 11248 h 838042"/>
                      <a:gd name="connsiteX136" fmla="*/ 442470 w 1033465"/>
                      <a:gd name="connsiteY136" fmla="*/ 75864 h 838042"/>
                      <a:gd name="connsiteX137" fmla="*/ 439226 w 1033465"/>
                      <a:gd name="connsiteY137" fmla="*/ 132660 h 838042"/>
                      <a:gd name="connsiteX138" fmla="*/ 436054 w 1033465"/>
                      <a:gd name="connsiteY13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216242 w 1033465"/>
                      <a:gd name="connsiteY10" fmla="*/ 270244 h 838042"/>
                      <a:gd name="connsiteX11" fmla="*/ 191477 w 1033465"/>
                      <a:gd name="connsiteY11" fmla="*/ 262624 h 838042"/>
                      <a:gd name="connsiteX12" fmla="*/ 183857 w 1033465"/>
                      <a:gd name="connsiteY12" fmla="*/ 260719 h 838042"/>
                      <a:gd name="connsiteX13" fmla="*/ 172427 w 1033465"/>
                      <a:gd name="connsiteY13" fmla="*/ 255004 h 838042"/>
                      <a:gd name="connsiteX14" fmla="*/ 166712 w 1033465"/>
                      <a:gd name="connsiteY14" fmla="*/ 251194 h 838042"/>
                      <a:gd name="connsiteX15" fmla="*/ 159092 w 1033465"/>
                      <a:gd name="connsiteY15" fmla="*/ 239764 h 838042"/>
                      <a:gd name="connsiteX16" fmla="*/ 147662 w 1033465"/>
                      <a:gd name="connsiteY16" fmla="*/ 235954 h 838042"/>
                      <a:gd name="connsiteX17" fmla="*/ 141947 w 1033465"/>
                      <a:gd name="connsiteY17" fmla="*/ 232144 h 838042"/>
                      <a:gd name="connsiteX18" fmla="*/ 136232 w 1033465"/>
                      <a:gd name="connsiteY18" fmla="*/ 230239 h 838042"/>
                      <a:gd name="connsiteX19" fmla="*/ 119087 w 1033465"/>
                      <a:gd name="connsiteY19" fmla="*/ 226429 h 838042"/>
                      <a:gd name="connsiteX20" fmla="*/ 113372 w 1033465"/>
                      <a:gd name="connsiteY20" fmla="*/ 220714 h 838042"/>
                      <a:gd name="connsiteX21" fmla="*/ 103847 w 1033465"/>
                      <a:gd name="connsiteY21" fmla="*/ 203569 h 838042"/>
                      <a:gd name="connsiteX22" fmla="*/ 86702 w 1033465"/>
                      <a:gd name="connsiteY22" fmla="*/ 195949 h 838042"/>
                      <a:gd name="connsiteX23" fmla="*/ 80987 w 1033465"/>
                      <a:gd name="connsiteY23" fmla="*/ 194044 h 838042"/>
                      <a:gd name="connsiteX24" fmla="*/ 61937 w 1033465"/>
                      <a:gd name="connsiteY24" fmla="*/ 197854 h 838042"/>
                      <a:gd name="connsiteX25" fmla="*/ 56222 w 1033465"/>
                      <a:gd name="connsiteY25" fmla="*/ 201664 h 838042"/>
                      <a:gd name="connsiteX26" fmla="*/ 52412 w 1033465"/>
                      <a:gd name="connsiteY26" fmla="*/ 207379 h 838042"/>
                      <a:gd name="connsiteX27" fmla="*/ 48602 w 1033465"/>
                      <a:gd name="connsiteY27" fmla="*/ 218809 h 838042"/>
                      <a:gd name="connsiteX28" fmla="*/ 52412 w 1033465"/>
                      <a:gd name="connsiteY28" fmla="*/ 256909 h 838042"/>
                      <a:gd name="connsiteX29" fmla="*/ 56222 w 1033465"/>
                      <a:gd name="connsiteY29" fmla="*/ 262624 h 838042"/>
                      <a:gd name="connsiteX30" fmla="*/ 61937 w 1033465"/>
                      <a:gd name="connsiteY30" fmla="*/ 266434 h 838042"/>
                      <a:gd name="connsiteX31" fmla="*/ 65747 w 1033465"/>
                      <a:gd name="connsiteY31" fmla="*/ 272149 h 838042"/>
                      <a:gd name="connsiteX32" fmla="*/ 82892 w 1033465"/>
                      <a:gd name="connsiteY32" fmla="*/ 281674 h 838042"/>
                      <a:gd name="connsiteX33" fmla="*/ 105752 w 1033465"/>
                      <a:gd name="connsiteY33" fmla="*/ 283579 h 838042"/>
                      <a:gd name="connsiteX34" fmla="*/ 126707 w 1033465"/>
                      <a:gd name="connsiteY34" fmla="*/ 289294 h 838042"/>
                      <a:gd name="connsiteX35" fmla="*/ 132422 w 1033465"/>
                      <a:gd name="connsiteY35" fmla="*/ 291199 h 838042"/>
                      <a:gd name="connsiteX36" fmla="*/ 138137 w 1033465"/>
                      <a:gd name="connsiteY36" fmla="*/ 296914 h 838042"/>
                      <a:gd name="connsiteX37" fmla="*/ 145757 w 1033465"/>
                      <a:gd name="connsiteY37" fmla="*/ 298819 h 838042"/>
                      <a:gd name="connsiteX38" fmla="*/ 168617 w 1033465"/>
                      <a:gd name="connsiteY38" fmla="*/ 302629 h 838042"/>
                      <a:gd name="connsiteX39" fmla="*/ 193382 w 1033465"/>
                      <a:gd name="connsiteY39" fmla="*/ 308344 h 838042"/>
                      <a:gd name="connsiteX40" fmla="*/ 210527 w 1033465"/>
                      <a:gd name="connsiteY40" fmla="*/ 314059 h 838042"/>
                      <a:gd name="connsiteX41" fmla="*/ 216242 w 1033465"/>
                      <a:gd name="connsiteY41" fmla="*/ 315964 h 838042"/>
                      <a:gd name="connsiteX42" fmla="*/ 231482 w 1033465"/>
                      <a:gd name="connsiteY42" fmla="*/ 319774 h 838042"/>
                      <a:gd name="connsiteX43" fmla="*/ 250532 w 1033465"/>
                      <a:gd name="connsiteY43" fmla="*/ 325489 h 838042"/>
                      <a:gd name="connsiteX44" fmla="*/ 256247 w 1033465"/>
                      <a:gd name="connsiteY44" fmla="*/ 329299 h 838042"/>
                      <a:gd name="connsiteX45" fmla="*/ 269582 w 1033465"/>
                      <a:gd name="connsiteY45" fmla="*/ 344539 h 838042"/>
                      <a:gd name="connsiteX46" fmla="*/ 275297 w 1033465"/>
                      <a:gd name="connsiteY46" fmla="*/ 363589 h 838042"/>
                      <a:gd name="connsiteX47" fmla="*/ 277202 w 1033465"/>
                      <a:gd name="connsiteY47" fmla="*/ 369304 h 838042"/>
                      <a:gd name="connsiteX48" fmla="*/ 279107 w 1033465"/>
                      <a:gd name="connsiteY48" fmla="*/ 375019 h 838042"/>
                      <a:gd name="connsiteX49" fmla="*/ 281012 w 1033465"/>
                      <a:gd name="connsiteY49" fmla="*/ 399784 h 838042"/>
                      <a:gd name="connsiteX50" fmla="*/ 282917 w 1033465"/>
                      <a:gd name="connsiteY50" fmla="*/ 405499 h 838042"/>
                      <a:gd name="connsiteX51" fmla="*/ 281012 w 1033465"/>
                      <a:gd name="connsiteY51" fmla="*/ 424549 h 838042"/>
                      <a:gd name="connsiteX52" fmla="*/ 279107 w 1033465"/>
                      <a:gd name="connsiteY52" fmla="*/ 434074 h 838042"/>
                      <a:gd name="connsiteX53" fmla="*/ 265772 w 1033465"/>
                      <a:gd name="connsiteY53" fmla="*/ 447409 h 838042"/>
                      <a:gd name="connsiteX54" fmla="*/ 254342 w 1033465"/>
                      <a:gd name="connsiteY54" fmla="*/ 455029 h 838042"/>
                      <a:gd name="connsiteX55" fmla="*/ 242912 w 1033465"/>
                      <a:gd name="connsiteY55" fmla="*/ 458839 h 838042"/>
                      <a:gd name="connsiteX56" fmla="*/ 128612 w 1033465"/>
                      <a:gd name="connsiteY56" fmla="*/ 458839 h 838042"/>
                      <a:gd name="connsiteX57" fmla="*/ 122897 w 1033465"/>
                      <a:gd name="connsiteY57" fmla="*/ 460744 h 838042"/>
                      <a:gd name="connsiteX58" fmla="*/ 107657 w 1033465"/>
                      <a:gd name="connsiteY58" fmla="*/ 462649 h 838042"/>
                      <a:gd name="connsiteX59" fmla="*/ 90512 w 1033465"/>
                      <a:gd name="connsiteY59" fmla="*/ 468364 h 838042"/>
                      <a:gd name="connsiteX60" fmla="*/ 84797 w 1033465"/>
                      <a:gd name="connsiteY60" fmla="*/ 470269 h 838042"/>
                      <a:gd name="connsiteX61" fmla="*/ 79082 w 1033465"/>
                      <a:gd name="connsiteY61" fmla="*/ 474079 h 838042"/>
                      <a:gd name="connsiteX62" fmla="*/ 67652 w 1033465"/>
                      <a:gd name="connsiteY62" fmla="*/ 475984 h 838042"/>
                      <a:gd name="connsiteX63" fmla="*/ 29552 w 1033465"/>
                      <a:gd name="connsiteY63" fmla="*/ 477889 h 838042"/>
                      <a:gd name="connsiteX64" fmla="*/ 18122 w 1033465"/>
                      <a:gd name="connsiteY64" fmla="*/ 483604 h 838042"/>
                      <a:gd name="connsiteX65" fmla="*/ 8597 w 1033465"/>
                      <a:gd name="connsiteY65" fmla="*/ 493129 h 838042"/>
                      <a:gd name="connsiteX66" fmla="*/ 6692 w 1033465"/>
                      <a:gd name="connsiteY66" fmla="*/ 498844 h 838042"/>
                      <a:gd name="connsiteX67" fmla="*/ 2882 w 1033465"/>
                      <a:gd name="connsiteY67" fmla="*/ 504559 h 838042"/>
                      <a:gd name="connsiteX68" fmla="*/ 14312 w 1033465"/>
                      <a:gd name="connsiteY68" fmla="*/ 540754 h 838042"/>
                      <a:gd name="connsiteX69" fmla="*/ 147662 w 1033465"/>
                      <a:gd name="connsiteY69" fmla="*/ 540754 h 838042"/>
                      <a:gd name="connsiteX70" fmla="*/ 155282 w 1033465"/>
                      <a:gd name="connsiteY70" fmla="*/ 538849 h 838042"/>
                      <a:gd name="connsiteX71" fmla="*/ 305777 w 1033465"/>
                      <a:gd name="connsiteY71" fmla="*/ 533134 h 838042"/>
                      <a:gd name="connsiteX72" fmla="*/ 321017 w 1033465"/>
                      <a:gd name="connsiteY72" fmla="*/ 540754 h 838042"/>
                      <a:gd name="connsiteX73" fmla="*/ 332447 w 1033465"/>
                      <a:gd name="connsiteY73" fmla="*/ 546469 h 838042"/>
                      <a:gd name="connsiteX74" fmla="*/ 336257 w 1033465"/>
                      <a:gd name="connsiteY74" fmla="*/ 552184 h 838042"/>
                      <a:gd name="connsiteX75" fmla="*/ 341972 w 1033465"/>
                      <a:gd name="connsiteY75" fmla="*/ 554089 h 838042"/>
                      <a:gd name="connsiteX76" fmla="*/ 353402 w 1033465"/>
                      <a:gd name="connsiteY76" fmla="*/ 561709 h 838042"/>
                      <a:gd name="connsiteX77" fmla="*/ 359117 w 1033465"/>
                      <a:gd name="connsiteY77" fmla="*/ 565519 h 838042"/>
                      <a:gd name="connsiteX78" fmla="*/ 362927 w 1033465"/>
                      <a:gd name="connsiteY78" fmla="*/ 571234 h 838042"/>
                      <a:gd name="connsiteX79" fmla="*/ 368642 w 1033465"/>
                      <a:gd name="connsiteY79" fmla="*/ 582664 h 838042"/>
                      <a:gd name="connsiteX80" fmla="*/ 364832 w 1033465"/>
                      <a:gd name="connsiteY80" fmla="*/ 609334 h 838042"/>
                      <a:gd name="connsiteX81" fmla="*/ 361022 w 1033465"/>
                      <a:gd name="connsiteY81" fmla="*/ 615049 h 838042"/>
                      <a:gd name="connsiteX82" fmla="*/ 359117 w 1033465"/>
                      <a:gd name="connsiteY82" fmla="*/ 620764 h 838042"/>
                      <a:gd name="connsiteX83" fmla="*/ 355307 w 1033465"/>
                      <a:gd name="connsiteY83" fmla="*/ 626479 h 838042"/>
                      <a:gd name="connsiteX84" fmla="*/ 353402 w 1033465"/>
                      <a:gd name="connsiteY84" fmla="*/ 632194 h 838042"/>
                      <a:gd name="connsiteX85" fmla="*/ 349592 w 1033465"/>
                      <a:gd name="connsiteY85" fmla="*/ 637909 h 838042"/>
                      <a:gd name="connsiteX86" fmla="*/ 332447 w 1033465"/>
                      <a:gd name="connsiteY86" fmla="*/ 704584 h 838042"/>
                      <a:gd name="connsiteX87" fmla="*/ 330542 w 1033465"/>
                      <a:gd name="connsiteY87" fmla="*/ 756019 h 838042"/>
                      <a:gd name="connsiteX88" fmla="*/ 332447 w 1033465"/>
                      <a:gd name="connsiteY88" fmla="*/ 780784 h 838042"/>
                      <a:gd name="connsiteX89" fmla="*/ 334352 w 1033465"/>
                      <a:gd name="connsiteY89" fmla="*/ 786499 h 838042"/>
                      <a:gd name="connsiteX90" fmla="*/ 338162 w 1033465"/>
                      <a:gd name="connsiteY90" fmla="*/ 790309 h 838042"/>
                      <a:gd name="connsiteX91" fmla="*/ 366737 w 1033465"/>
                      <a:gd name="connsiteY91" fmla="*/ 836029 h 838042"/>
                      <a:gd name="connsiteX92" fmla="*/ 389597 w 1033465"/>
                      <a:gd name="connsiteY92" fmla="*/ 837934 h 838042"/>
                      <a:gd name="connsiteX93" fmla="*/ 397407 w 1033465"/>
                      <a:gd name="connsiteY93" fmla="*/ 833530 h 838042"/>
                      <a:gd name="connsiteX94" fmla="*/ 402932 w 1033465"/>
                      <a:gd name="connsiteY94" fmla="*/ 784594 h 838042"/>
                      <a:gd name="connsiteX95" fmla="*/ 406742 w 1033465"/>
                      <a:gd name="connsiteY95" fmla="*/ 727444 h 838042"/>
                      <a:gd name="connsiteX96" fmla="*/ 423887 w 1033465"/>
                      <a:gd name="connsiteY96" fmla="*/ 672199 h 838042"/>
                      <a:gd name="connsiteX97" fmla="*/ 429602 w 1033465"/>
                      <a:gd name="connsiteY97" fmla="*/ 658864 h 838042"/>
                      <a:gd name="connsiteX98" fmla="*/ 444084 w 1033465"/>
                      <a:gd name="connsiteY98" fmla="*/ 626947 h 838042"/>
                      <a:gd name="connsiteX99" fmla="*/ 464289 w 1033465"/>
                      <a:gd name="connsiteY99" fmla="*/ 600072 h 838042"/>
                      <a:gd name="connsiteX100" fmla="*/ 523510 w 1033465"/>
                      <a:gd name="connsiteY100" fmla="*/ 565123 h 838042"/>
                      <a:gd name="connsiteX101" fmla="*/ 599348 w 1033465"/>
                      <a:gd name="connsiteY101" fmla="*/ 550915 h 838042"/>
                      <a:gd name="connsiteX102" fmla="*/ 707801 w 1033465"/>
                      <a:gd name="connsiteY102" fmla="*/ 612819 h 838042"/>
                      <a:gd name="connsiteX103" fmla="*/ 780122 w 1033465"/>
                      <a:gd name="connsiteY103" fmla="*/ 656959 h 838042"/>
                      <a:gd name="connsiteX104" fmla="*/ 804887 w 1033465"/>
                      <a:gd name="connsiteY104" fmla="*/ 632194 h 838042"/>
                      <a:gd name="connsiteX105" fmla="*/ 801077 w 1033465"/>
                      <a:gd name="connsiteY105" fmla="*/ 601714 h 838042"/>
                      <a:gd name="connsiteX106" fmla="*/ 762796 w 1033465"/>
                      <a:gd name="connsiteY106" fmla="*/ 562523 h 838042"/>
                      <a:gd name="connsiteX107" fmla="*/ 650582 w 1033465"/>
                      <a:gd name="connsiteY107" fmla="*/ 479794 h 838042"/>
                      <a:gd name="connsiteX108" fmla="*/ 646772 w 1033465"/>
                      <a:gd name="connsiteY108" fmla="*/ 462649 h 838042"/>
                      <a:gd name="connsiteX109" fmla="*/ 658202 w 1033465"/>
                      <a:gd name="connsiteY109" fmla="*/ 426454 h 838042"/>
                      <a:gd name="connsiteX110" fmla="*/ 726782 w 1033465"/>
                      <a:gd name="connsiteY110" fmla="*/ 405499 h 838042"/>
                      <a:gd name="connsiteX111" fmla="*/ 813738 w 1033465"/>
                      <a:gd name="connsiteY111" fmla="*/ 406906 h 838042"/>
                      <a:gd name="connsiteX112" fmla="*/ 906231 w 1033465"/>
                      <a:gd name="connsiteY112" fmla="*/ 417646 h 838042"/>
                      <a:gd name="connsiteX113" fmla="*/ 1002290 w 1033465"/>
                      <a:gd name="connsiteY113" fmla="*/ 426835 h 838042"/>
                      <a:gd name="connsiteX114" fmla="*/ 1032449 w 1033465"/>
                      <a:gd name="connsiteY114" fmla="*/ 402711 h 838042"/>
                      <a:gd name="connsiteX115" fmla="*/ 1020514 w 1033465"/>
                      <a:gd name="connsiteY115" fmla="*/ 377797 h 838042"/>
                      <a:gd name="connsiteX116" fmla="*/ 964889 w 1033465"/>
                      <a:gd name="connsiteY116" fmla="*/ 358029 h 838042"/>
                      <a:gd name="connsiteX117" fmla="*/ 827747 w 1033465"/>
                      <a:gd name="connsiteY117" fmla="*/ 357874 h 838042"/>
                      <a:gd name="connsiteX118" fmla="*/ 755811 w 1033465"/>
                      <a:gd name="connsiteY118" fmla="*/ 361702 h 838042"/>
                      <a:gd name="connsiteX119" fmla="*/ 671537 w 1033465"/>
                      <a:gd name="connsiteY119" fmla="*/ 369304 h 838042"/>
                      <a:gd name="connsiteX120" fmla="*/ 644867 w 1033465"/>
                      <a:gd name="connsiteY120" fmla="*/ 338824 h 838042"/>
                      <a:gd name="connsiteX121" fmla="*/ 676403 w 1033465"/>
                      <a:gd name="connsiteY121" fmla="*/ 304962 h 838042"/>
                      <a:gd name="connsiteX122" fmla="*/ 707732 w 1033465"/>
                      <a:gd name="connsiteY122" fmla="*/ 283579 h 838042"/>
                      <a:gd name="connsiteX123" fmla="*/ 743927 w 1033465"/>
                      <a:gd name="connsiteY123" fmla="*/ 251194 h 838042"/>
                      <a:gd name="connsiteX124" fmla="*/ 783019 w 1033465"/>
                      <a:gd name="connsiteY124" fmla="*/ 213846 h 838042"/>
                      <a:gd name="connsiteX125" fmla="*/ 746401 w 1033465"/>
                      <a:gd name="connsiteY125" fmla="*/ 201789 h 838042"/>
                      <a:gd name="connsiteX126" fmla="*/ 694397 w 1033465"/>
                      <a:gd name="connsiteY126" fmla="*/ 226429 h 838042"/>
                      <a:gd name="connsiteX127" fmla="*/ 656678 w 1033465"/>
                      <a:gd name="connsiteY127" fmla="*/ 257626 h 838042"/>
                      <a:gd name="connsiteX128" fmla="*/ 616001 w 1033465"/>
                      <a:gd name="connsiteY128" fmla="*/ 286712 h 838042"/>
                      <a:gd name="connsiteX129" fmla="*/ 564857 w 1033465"/>
                      <a:gd name="connsiteY129" fmla="*/ 287389 h 838042"/>
                      <a:gd name="connsiteX130" fmla="*/ 530567 w 1033465"/>
                      <a:gd name="connsiteY130" fmla="*/ 274054 h 838042"/>
                      <a:gd name="connsiteX131" fmla="*/ 507707 w 1033465"/>
                      <a:gd name="connsiteY131" fmla="*/ 235954 h 838042"/>
                      <a:gd name="connsiteX132" fmla="*/ 509612 w 1033465"/>
                      <a:gd name="connsiteY132" fmla="*/ 171184 h 838042"/>
                      <a:gd name="connsiteX133" fmla="*/ 508314 w 1033465"/>
                      <a:gd name="connsiteY133" fmla="*/ 73485 h 838042"/>
                      <a:gd name="connsiteX134" fmla="*/ 454116 w 1033465"/>
                      <a:gd name="connsiteY134" fmla="*/ 11248 h 838042"/>
                      <a:gd name="connsiteX135" fmla="*/ 442470 w 1033465"/>
                      <a:gd name="connsiteY135" fmla="*/ 75864 h 838042"/>
                      <a:gd name="connsiteX136" fmla="*/ 439226 w 1033465"/>
                      <a:gd name="connsiteY136" fmla="*/ 132660 h 838042"/>
                      <a:gd name="connsiteX137" fmla="*/ 436054 w 1033465"/>
                      <a:gd name="connsiteY13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191477 w 1033465"/>
                      <a:gd name="connsiteY10" fmla="*/ 262624 h 838042"/>
                      <a:gd name="connsiteX11" fmla="*/ 183857 w 1033465"/>
                      <a:gd name="connsiteY11" fmla="*/ 260719 h 838042"/>
                      <a:gd name="connsiteX12" fmla="*/ 172427 w 1033465"/>
                      <a:gd name="connsiteY12" fmla="*/ 255004 h 838042"/>
                      <a:gd name="connsiteX13" fmla="*/ 166712 w 1033465"/>
                      <a:gd name="connsiteY13" fmla="*/ 251194 h 838042"/>
                      <a:gd name="connsiteX14" fmla="*/ 159092 w 1033465"/>
                      <a:gd name="connsiteY14" fmla="*/ 239764 h 838042"/>
                      <a:gd name="connsiteX15" fmla="*/ 147662 w 1033465"/>
                      <a:gd name="connsiteY15" fmla="*/ 235954 h 838042"/>
                      <a:gd name="connsiteX16" fmla="*/ 141947 w 1033465"/>
                      <a:gd name="connsiteY16" fmla="*/ 232144 h 838042"/>
                      <a:gd name="connsiteX17" fmla="*/ 136232 w 1033465"/>
                      <a:gd name="connsiteY17" fmla="*/ 230239 h 838042"/>
                      <a:gd name="connsiteX18" fmla="*/ 119087 w 1033465"/>
                      <a:gd name="connsiteY18" fmla="*/ 226429 h 838042"/>
                      <a:gd name="connsiteX19" fmla="*/ 113372 w 1033465"/>
                      <a:gd name="connsiteY19" fmla="*/ 220714 h 838042"/>
                      <a:gd name="connsiteX20" fmla="*/ 103847 w 1033465"/>
                      <a:gd name="connsiteY20" fmla="*/ 203569 h 838042"/>
                      <a:gd name="connsiteX21" fmla="*/ 86702 w 1033465"/>
                      <a:gd name="connsiteY21" fmla="*/ 195949 h 838042"/>
                      <a:gd name="connsiteX22" fmla="*/ 80987 w 1033465"/>
                      <a:gd name="connsiteY22" fmla="*/ 194044 h 838042"/>
                      <a:gd name="connsiteX23" fmla="*/ 61937 w 1033465"/>
                      <a:gd name="connsiteY23" fmla="*/ 197854 h 838042"/>
                      <a:gd name="connsiteX24" fmla="*/ 56222 w 1033465"/>
                      <a:gd name="connsiteY24" fmla="*/ 201664 h 838042"/>
                      <a:gd name="connsiteX25" fmla="*/ 52412 w 1033465"/>
                      <a:gd name="connsiteY25" fmla="*/ 207379 h 838042"/>
                      <a:gd name="connsiteX26" fmla="*/ 48602 w 1033465"/>
                      <a:gd name="connsiteY26" fmla="*/ 218809 h 838042"/>
                      <a:gd name="connsiteX27" fmla="*/ 52412 w 1033465"/>
                      <a:gd name="connsiteY27" fmla="*/ 256909 h 838042"/>
                      <a:gd name="connsiteX28" fmla="*/ 56222 w 1033465"/>
                      <a:gd name="connsiteY28" fmla="*/ 262624 h 838042"/>
                      <a:gd name="connsiteX29" fmla="*/ 61937 w 1033465"/>
                      <a:gd name="connsiteY29" fmla="*/ 266434 h 838042"/>
                      <a:gd name="connsiteX30" fmla="*/ 65747 w 1033465"/>
                      <a:gd name="connsiteY30" fmla="*/ 272149 h 838042"/>
                      <a:gd name="connsiteX31" fmla="*/ 82892 w 1033465"/>
                      <a:gd name="connsiteY31" fmla="*/ 281674 h 838042"/>
                      <a:gd name="connsiteX32" fmla="*/ 105752 w 1033465"/>
                      <a:gd name="connsiteY32" fmla="*/ 283579 h 838042"/>
                      <a:gd name="connsiteX33" fmla="*/ 126707 w 1033465"/>
                      <a:gd name="connsiteY33" fmla="*/ 289294 h 838042"/>
                      <a:gd name="connsiteX34" fmla="*/ 132422 w 1033465"/>
                      <a:gd name="connsiteY34" fmla="*/ 291199 h 838042"/>
                      <a:gd name="connsiteX35" fmla="*/ 138137 w 1033465"/>
                      <a:gd name="connsiteY35" fmla="*/ 296914 h 838042"/>
                      <a:gd name="connsiteX36" fmla="*/ 145757 w 1033465"/>
                      <a:gd name="connsiteY36" fmla="*/ 298819 h 838042"/>
                      <a:gd name="connsiteX37" fmla="*/ 168617 w 1033465"/>
                      <a:gd name="connsiteY37" fmla="*/ 302629 h 838042"/>
                      <a:gd name="connsiteX38" fmla="*/ 193382 w 1033465"/>
                      <a:gd name="connsiteY38" fmla="*/ 308344 h 838042"/>
                      <a:gd name="connsiteX39" fmla="*/ 210527 w 1033465"/>
                      <a:gd name="connsiteY39" fmla="*/ 314059 h 838042"/>
                      <a:gd name="connsiteX40" fmla="*/ 216242 w 1033465"/>
                      <a:gd name="connsiteY40" fmla="*/ 315964 h 838042"/>
                      <a:gd name="connsiteX41" fmla="*/ 231482 w 1033465"/>
                      <a:gd name="connsiteY41" fmla="*/ 319774 h 838042"/>
                      <a:gd name="connsiteX42" fmla="*/ 250532 w 1033465"/>
                      <a:gd name="connsiteY42" fmla="*/ 325489 h 838042"/>
                      <a:gd name="connsiteX43" fmla="*/ 256247 w 1033465"/>
                      <a:gd name="connsiteY43" fmla="*/ 329299 h 838042"/>
                      <a:gd name="connsiteX44" fmla="*/ 269582 w 1033465"/>
                      <a:gd name="connsiteY44" fmla="*/ 344539 h 838042"/>
                      <a:gd name="connsiteX45" fmla="*/ 275297 w 1033465"/>
                      <a:gd name="connsiteY45" fmla="*/ 363589 h 838042"/>
                      <a:gd name="connsiteX46" fmla="*/ 277202 w 1033465"/>
                      <a:gd name="connsiteY46" fmla="*/ 369304 h 838042"/>
                      <a:gd name="connsiteX47" fmla="*/ 279107 w 1033465"/>
                      <a:gd name="connsiteY47" fmla="*/ 375019 h 838042"/>
                      <a:gd name="connsiteX48" fmla="*/ 281012 w 1033465"/>
                      <a:gd name="connsiteY48" fmla="*/ 399784 h 838042"/>
                      <a:gd name="connsiteX49" fmla="*/ 282917 w 1033465"/>
                      <a:gd name="connsiteY49" fmla="*/ 405499 h 838042"/>
                      <a:gd name="connsiteX50" fmla="*/ 281012 w 1033465"/>
                      <a:gd name="connsiteY50" fmla="*/ 424549 h 838042"/>
                      <a:gd name="connsiteX51" fmla="*/ 279107 w 1033465"/>
                      <a:gd name="connsiteY51" fmla="*/ 434074 h 838042"/>
                      <a:gd name="connsiteX52" fmla="*/ 265772 w 1033465"/>
                      <a:gd name="connsiteY52" fmla="*/ 447409 h 838042"/>
                      <a:gd name="connsiteX53" fmla="*/ 254342 w 1033465"/>
                      <a:gd name="connsiteY53" fmla="*/ 455029 h 838042"/>
                      <a:gd name="connsiteX54" fmla="*/ 242912 w 1033465"/>
                      <a:gd name="connsiteY54" fmla="*/ 458839 h 838042"/>
                      <a:gd name="connsiteX55" fmla="*/ 128612 w 1033465"/>
                      <a:gd name="connsiteY55" fmla="*/ 458839 h 838042"/>
                      <a:gd name="connsiteX56" fmla="*/ 122897 w 1033465"/>
                      <a:gd name="connsiteY56" fmla="*/ 460744 h 838042"/>
                      <a:gd name="connsiteX57" fmla="*/ 107657 w 1033465"/>
                      <a:gd name="connsiteY57" fmla="*/ 462649 h 838042"/>
                      <a:gd name="connsiteX58" fmla="*/ 90512 w 1033465"/>
                      <a:gd name="connsiteY58" fmla="*/ 468364 h 838042"/>
                      <a:gd name="connsiteX59" fmla="*/ 84797 w 1033465"/>
                      <a:gd name="connsiteY59" fmla="*/ 470269 h 838042"/>
                      <a:gd name="connsiteX60" fmla="*/ 79082 w 1033465"/>
                      <a:gd name="connsiteY60" fmla="*/ 474079 h 838042"/>
                      <a:gd name="connsiteX61" fmla="*/ 67652 w 1033465"/>
                      <a:gd name="connsiteY61" fmla="*/ 475984 h 838042"/>
                      <a:gd name="connsiteX62" fmla="*/ 29552 w 1033465"/>
                      <a:gd name="connsiteY62" fmla="*/ 477889 h 838042"/>
                      <a:gd name="connsiteX63" fmla="*/ 18122 w 1033465"/>
                      <a:gd name="connsiteY63" fmla="*/ 483604 h 838042"/>
                      <a:gd name="connsiteX64" fmla="*/ 8597 w 1033465"/>
                      <a:gd name="connsiteY64" fmla="*/ 493129 h 838042"/>
                      <a:gd name="connsiteX65" fmla="*/ 6692 w 1033465"/>
                      <a:gd name="connsiteY65" fmla="*/ 498844 h 838042"/>
                      <a:gd name="connsiteX66" fmla="*/ 2882 w 1033465"/>
                      <a:gd name="connsiteY66" fmla="*/ 504559 h 838042"/>
                      <a:gd name="connsiteX67" fmla="*/ 14312 w 1033465"/>
                      <a:gd name="connsiteY67" fmla="*/ 540754 h 838042"/>
                      <a:gd name="connsiteX68" fmla="*/ 147662 w 1033465"/>
                      <a:gd name="connsiteY68" fmla="*/ 540754 h 838042"/>
                      <a:gd name="connsiteX69" fmla="*/ 155282 w 1033465"/>
                      <a:gd name="connsiteY69" fmla="*/ 538849 h 838042"/>
                      <a:gd name="connsiteX70" fmla="*/ 305777 w 1033465"/>
                      <a:gd name="connsiteY70" fmla="*/ 533134 h 838042"/>
                      <a:gd name="connsiteX71" fmla="*/ 321017 w 1033465"/>
                      <a:gd name="connsiteY71" fmla="*/ 540754 h 838042"/>
                      <a:gd name="connsiteX72" fmla="*/ 332447 w 1033465"/>
                      <a:gd name="connsiteY72" fmla="*/ 546469 h 838042"/>
                      <a:gd name="connsiteX73" fmla="*/ 336257 w 1033465"/>
                      <a:gd name="connsiteY73" fmla="*/ 552184 h 838042"/>
                      <a:gd name="connsiteX74" fmla="*/ 341972 w 1033465"/>
                      <a:gd name="connsiteY74" fmla="*/ 554089 h 838042"/>
                      <a:gd name="connsiteX75" fmla="*/ 353402 w 1033465"/>
                      <a:gd name="connsiteY75" fmla="*/ 561709 h 838042"/>
                      <a:gd name="connsiteX76" fmla="*/ 359117 w 1033465"/>
                      <a:gd name="connsiteY76" fmla="*/ 565519 h 838042"/>
                      <a:gd name="connsiteX77" fmla="*/ 362927 w 1033465"/>
                      <a:gd name="connsiteY77" fmla="*/ 571234 h 838042"/>
                      <a:gd name="connsiteX78" fmla="*/ 368642 w 1033465"/>
                      <a:gd name="connsiteY78" fmla="*/ 582664 h 838042"/>
                      <a:gd name="connsiteX79" fmla="*/ 364832 w 1033465"/>
                      <a:gd name="connsiteY79" fmla="*/ 609334 h 838042"/>
                      <a:gd name="connsiteX80" fmla="*/ 361022 w 1033465"/>
                      <a:gd name="connsiteY80" fmla="*/ 615049 h 838042"/>
                      <a:gd name="connsiteX81" fmla="*/ 359117 w 1033465"/>
                      <a:gd name="connsiteY81" fmla="*/ 620764 h 838042"/>
                      <a:gd name="connsiteX82" fmla="*/ 355307 w 1033465"/>
                      <a:gd name="connsiteY82" fmla="*/ 626479 h 838042"/>
                      <a:gd name="connsiteX83" fmla="*/ 353402 w 1033465"/>
                      <a:gd name="connsiteY83" fmla="*/ 632194 h 838042"/>
                      <a:gd name="connsiteX84" fmla="*/ 349592 w 1033465"/>
                      <a:gd name="connsiteY84" fmla="*/ 637909 h 838042"/>
                      <a:gd name="connsiteX85" fmla="*/ 332447 w 1033465"/>
                      <a:gd name="connsiteY85" fmla="*/ 704584 h 838042"/>
                      <a:gd name="connsiteX86" fmla="*/ 330542 w 1033465"/>
                      <a:gd name="connsiteY86" fmla="*/ 756019 h 838042"/>
                      <a:gd name="connsiteX87" fmla="*/ 332447 w 1033465"/>
                      <a:gd name="connsiteY87" fmla="*/ 780784 h 838042"/>
                      <a:gd name="connsiteX88" fmla="*/ 334352 w 1033465"/>
                      <a:gd name="connsiteY88" fmla="*/ 786499 h 838042"/>
                      <a:gd name="connsiteX89" fmla="*/ 338162 w 1033465"/>
                      <a:gd name="connsiteY89" fmla="*/ 790309 h 838042"/>
                      <a:gd name="connsiteX90" fmla="*/ 366737 w 1033465"/>
                      <a:gd name="connsiteY90" fmla="*/ 836029 h 838042"/>
                      <a:gd name="connsiteX91" fmla="*/ 389597 w 1033465"/>
                      <a:gd name="connsiteY91" fmla="*/ 837934 h 838042"/>
                      <a:gd name="connsiteX92" fmla="*/ 397407 w 1033465"/>
                      <a:gd name="connsiteY92" fmla="*/ 833530 h 838042"/>
                      <a:gd name="connsiteX93" fmla="*/ 402932 w 1033465"/>
                      <a:gd name="connsiteY93" fmla="*/ 784594 h 838042"/>
                      <a:gd name="connsiteX94" fmla="*/ 406742 w 1033465"/>
                      <a:gd name="connsiteY94" fmla="*/ 727444 h 838042"/>
                      <a:gd name="connsiteX95" fmla="*/ 423887 w 1033465"/>
                      <a:gd name="connsiteY95" fmla="*/ 672199 h 838042"/>
                      <a:gd name="connsiteX96" fmla="*/ 429602 w 1033465"/>
                      <a:gd name="connsiteY96" fmla="*/ 658864 h 838042"/>
                      <a:gd name="connsiteX97" fmla="*/ 444084 w 1033465"/>
                      <a:gd name="connsiteY97" fmla="*/ 626947 h 838042"/>
                      <a:gd name="connsiteX98" fmla="*/ 464289 w 1033465"/>
                      <a:gd name="connsiteY98" fmla="*/ 600072 h 838042"/>
                      <a:gd name="connsiteX99" fmla="*/ 523510 w 1033465"/>
                      <a:gd name="connsiteY99" fmla="*/ 565123 h 838042"/>
                      <a:gd name="connsiteX100" fmla="*/ 599348 w 1033465"/>
                      <a:gd name="connsiteY100" fmla="*/ 550915 h 838042"/>
                      <a:gd name="connsiteX101" fmla="*/ 707801 w 1033465"/>
                      <a:gd name="connsiteY101" fmla="*/ 612819 h 838042"/>
                      <a:gd name="connsiteX102" fmla="*/ 780122 w 1033465"/>
                      <a:gd name="connsiteY102" fmla="*/ 656959 h 838042"/>
                      <a:gd name="connsiteX103" fmla="*/ 804887 w 1033465"/>
                      <a:gd name="connsiteY103" fmla="*/ 632194 h 838042"/>
                      <a:gd name="connsiteX104" fmla="*/ 801077 w 1033465"/>
                      <a:gd name="connsiteY104" fmla="*/ 601714 h 838042"/>
                      <a:gd name="connsiteX105" fmla="*/ 762796 w 1033465"/>
                      <a:gd name="connsiteY105" fmla="*/ 562523 h 838042"/>
                      <a:gd name="connsiteX106" fmla="*/ 650582 w 1033465"/>
                      <a:gd name="connsiteY106" fmla="*/ 479794 h 838042"/>
                      <a:gd name="connsiteX107" fmla="*/ 646772 w 1033465"/>
                      <a:gd name="connsiteY107" fmla="*/ 462649 h 838042"/>
                      <a:gd name="connsiteX108" fmla="*/ 658202 w 1033465"/>
                      <a:gd name="connsiteY108" fmla="*/ 426454 h 838042"/>
                      <a:gd name="connsiteX109" fmla="*/ 726782 w 1033465"/>
                      <a:gd name="connsiteY109" fmla="*/ 405499 h 838042"/>
                      <a:gd name="connsiteX110" fmla="*/ 813738 w 1033465"/>
                      <a:gd name="connsiteY110" fmla="*/ 406906 h 838042"/>
                      <a:gd name="connsiteX111" fmla="*/ 906231 w 1033465"/>
                      <a:gd name="connsiteY111" fmla="*/ 417646 h 838042"/>
                      <a:gd name="connsiteX112" fmla="*/ 1002290 w 1033465"/>
                      <a:gd name="connsiteY112" fmla="*/ 426835 h 838042"/>
                      <a:gd name="connsiteX113" fmla="*/ 1032449 w 1033465"/>
                      <a:gd name="connsiteY113" fmla="*/ 402711 h 838042"/>
                      <a:gd name="connsiteX114" fmla="*/ 1020514 w 1033465"/>
                      <a:gd name="connsiteY114" fmla="*/ 377797 h 838042"/>
                      <a:gd name="connsiteX115" fmla="*/ 964889 w 1033465"/>
                      <a:gd name="connsiteY115" fmla="*/ 358029 h 838042"/>
                      <a:gd name="connsiteX116" fmla="*/ 827747 w 1033465"/>
                      <a:gd name="connsiteY116" fmla="*/ 357874 h 838042"/>
                      <a:gd name="connsiteX117" fmla="*/ 755811 w 1033465"/>
                      <a:gd name="connsiteY117" fmla="*/ 361702 h 838042"/>
                      <a:gd name="connsiteX118" fmla="*/ 671537 w 1033465"/>
                      <a:gd name="connsiteY118" fmla="*/ 369304 h 838042"/>
                      <a:gd name="connsiteX119" fmla="*/ 644867 w 1033465"/>
                      <a:gd name="connsiteY119" fmla="*/ 338824 h 838042"/>
                      <a:gd name="connsiteX120" fmla="*/ 676403 w 1033465"/>
                      <a:gd name="connsiteY120" fmla="*/ 304962 h 838042"/>
                      <a:gd name="connsiteX121" fmla="*/ 707732 w 1033465"/>
                      <a:gd name="connsiteY121" fmla="*/ 283579 h 838042"/>
                      <a:gd name="connsiteX122" fmla="*/ 743927 w 1033465"/>
                      <a:gd name="connsiteY122" fmla="*/ 251194 h 838042"/>
                      <a:gd name="connsiteX123" fmla="*/ 783019 w 1033465"/>
                      <a:gd name="connsiteY123" fmla="*/ 213846 h 838042"/>
                      <a:gd name="connsiteX124" fmla="*/ 746401 w 1033465"/>
                      <a:gd name="connsiteY124" fmla="*/ 201789 h 838042"/>
                      <a:gd name="connsiteX125" fmla="*/ 694397 w 1033465"/>
                      <a:gd name="connsiteY125" fmla="*/ 226429 h 838042"/>
                      <a:gd name="connsiteX126" fmla="*/ 656678 w 1033465"/>
                      <a:gd name="connsiteY126" fmla="*/ 257626 h 838042"/>
                      <a:gd name="connsiteX127" fmla="*/ 616001 w 1033465"/>
                      <a:gd name="connsiteY127" fmla="*/ 286712 h 838042"/>
                      <a:gd name="connsiteX128" fmla="*/ 564857 w 1033465"/>
                      <a:gd name="connsiteY128" fmla="*/ 287389 h 838042"/>
                      <a:gd name="connsiteX129" fmla="*/ 530567 w 1033465"/>
                      <a:gd name="connsiteY129" fmla="*/ 274054 h 838042"/>
                      <a:gd name="connsiteX130" fmla="*/ 507707 w 1033465"/>
                      <a:gd name="connsiteY130" fmla="*/ 235954 h 838042"/>
                      <a:gd name="connsiteX131" fmla="*/ 509612 w 1033465"/>
                      <a:gd name="connsiteY131" fmla="*/ 171184 h 838042"/>
                      <a:gd name="connsiteX132" fmla="*/ 508314 w 1033465"/>
                      <a:gd name="connsiteY132" fmla="*/ 73485 h 838042"/>
                      <a:gd name="connsiteX133" fmla="*/ 454116 w 1033465"/>
                      <a:gd name="connsiteY133" fmla="*/ 11248 h 838042"/>
                      <a:gd name="connsiteX134" fmla="*/ 442470 w 1033465"/>
                      <a:gd name="connsiteY134" fmla="*/ 75864 h 838042"/>
                      <a:gd name="connsiteX135" fmla="*/ 439226 w 1033465"/>
                      <a:gd name="connsiteY135" fmla="*/ 132660 h 838042"/>
                      <a:gd name="connsiteX136" fmla="*/ 436054 w 1033465"/>
                      <a:gd name="connsiteY13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33387 w 1033465"/>
                      <a:gd name="connsiteY7" fmla="*/ 274054 h 838042"/>
                      <a:gd name="connsiteX8" fmla="*/ 221957 w 1033465"/>
                      <a:gd name="connsiteY8" fmla="*/ 272149 h 838042"/>
                      <a:gd name="connsiteX9" fmla="*/ 191477 w 1033465"/>
                      <a:gd name="connsiteY9" fmla="*/ 262624 h 838042"/>
                      <a:gd name="connsiteX10" fmla="*/ 183857 w 1033465"/>
                      <a:gd name="connsiteY10" fmla="*/ 260719 h 838042"/>
                      <a:gd name="connsiteX11" fmla="*/ 172427 w 1033465"/>
                      <a:gd name="connsiteY11" fmla="*/ 255004 h 838042"/>
                      <a:gd name="connsiteX12" fmla="*/ 166712 w 1033465"/>
                      <a:gd name="connsiteY12" fmla="*/ 251194 h 838042"/>
                      <a:gd name="connsiteX13" fmla="*/ 159092 w 1033465"/>
                      <a:gd name="connsiteY13" fmla="*/ 239764 h 838042"/>
                      <a:gd name="connsiteX14" fmla="*/ 147662 w 1033465"/>
                      <a:gd name="connsiteY14" fmla="*/ 235954 h 838042"/>
                      <a:gd name="connsiteX15" fmla="*/ 141947 w 1033465"/>
                      <a:gd name="connsiteY15" fmla="*/ 232144 h 838042"/>
                      <a:gd name="connsiteX16" fmla="*/ 136232 w 1033465"/>
                      <a:gd name="connsiteY16" fmla="*/ 230239 h 838042"/>
                      <a:gd name="connsiteX17" fmla="*/ 119087 w 1033465"/>
                      <a:gd name="connsiteY17" fmla="*/ 226429 h 838042"/>
                      <a:gd name="connsiteX18" fmla="*/ 113372 w 1033465"/>
                      <a:gd name="connsiteY18" fmla="*/ 220714 h 838042"/>
                      <a:gd name="connsiteX19" fmla="*/ 103847 w 1033465"/>
                      <a:gd name="connsiteY19" fmla="*/ 203569 h 838042"/>
                      <a:gd name="connsiteX20" fmla="*/ 86702 w 1033465"/>
                      <a:gd name="connsiteY20" fmla="*/ 195949 h 838042"/>
                      <a:gd name="connsiteX21" fmla="*/ 80987 w 1033465"/>
                      <a:gd name="connsiteY21" fmla="*/ 194044 h 838042"/>
                      <a:gd name="connsiteX22" fmla="*/ 61937 w 1033465"/>
                      <a:gd name="connsiteY22" fmla="*/ 197854 h 838042"/>
                      <a:gd name="connsiteX23" fmla="*/ 56222 w 1033465"/>
                      <a:gd name="connsiteY23" fmla="*/ 201664 h 838042"/>
                      <a:gd name="connsiteX24" fmla="*/ 52412 w 1033465"/>
                      <a:gd name="connsiteY24" fmla="*/ 207379 h 838042"/>
                      <a:gd name="connsiteX25" fmla="*/ 48602 w 1033465"/>
                      <a:gd name="connsiteY25" fmla="*/ 218809 h 838042"/>
                      <a:gd name="connsiteX26" fmla="*/ 52412 w 1033465"/>
                      <a:gd name="connsiteY26" fmla="*/ 256909 h 838042"/>
                      <a:gd name="connsiteX27" fmla="*/ 56222 w 1033465"/>
                      <a:gd name="connsiteY27" fmla="*/ 262624 h 838042"/>
                      <a:gd name="connsiteX28" fmla="*/ 61937 w 1033465"/>
                      <a:gd name="connsiteY28" fmla="*/ 266434 h 838042"/>
                      <a:gd name="connsiteX29" fmla="*/ 65747 w 1033465"/>
                      <a:gd name="connsiteY29" fmla="*/ 272149 h 838042"/>
                      <a:gd name="connsiteX30" fmla="*/ 82892 w 1033465"/>
                      <a:gd name="connsiteY30" fmla="*/ 281674 h 838042"/>
                      <a:gd name="connsiteX31" fmla="*/ 105752 w 1033465"/>
                      <a:gd name="connsiteY31" fmla="*/ 283579 h 838042"/>
                      <a:gd name="connsiteX32" fmla="*/ 126707 w 1033465"/>
                      <a:gd name="connsiteY32" fmla="*/ 289294 h 838042"/>
                      <a:gd name="connsiteX33" fmla="*/ 132422 w 1033465"/>
                      <a:gd name="connsiteY33" fmla="*/ 291199 h 838042"/>
                      <a:gd name="connsiteX34" fmla="*/ 138137 w 1033465"/>
                      <a:gd name="connsiteY34" fmla="*/ 296914 h 838042"/>
                      <a:gd name="connsiteX35" fmla="*/ 145757 w 1033465"/>
                      <a:gd name="connsiteY35" fmla="*/ 298819 h 838042"/>
                      <a:gd name="connsiteX36" fmla="*/ 168617 w 1033465"/>
                      <a:gd name="connsiteY36" fmla="*/ 302629 h 838042"/>
                      <a:gd name="connsiteX37" fmla="*/ 193382 w 1033465"/>
                      <a:gd name="connsiteY37" fmla="*/ 308344 h 838042"/>
                      <a:gd name="connsiteX38" fmla="*/ 210527 w 1033465"/>
                      <a:gd name="connsiteY38" fmla="*/ 314059 h 838042"/>
                      <a:gd name="connsiteX39" fmla="*/ 216242 w 1033465"/>
                      <a:gd name="connsiteY39" fmla="*/ 315964 h 838042"/>
                      <a:gd name="connsiteX40" fmla="*/ 231482 w 1033465"/>
                      <a:gd name="connsiteY40" fmla="*/ 319774 h 838042"/>
                      <a:gd name="connsiteX41" fmla="*/ 250532 w 1033465"/>
                      <a:gd name="connsiteY41" fmla="*/ 325489 h 838042"/>
                      <a:gd name="connsiteX42" fmla="*/ 256247 w 1033465"/>
                      <a:gd name="connsiteY42" fmla="*/ 329299 h 838042"/>
                      <a:gd name="connsiteX43" fmla="*/ 269582 w 1033465"/>
                      <a:gd name="connsiteY43" fmla="*/ 344539 h 838042"/>
                      <a:gd name="connsiteX44" fmla="*/ 275297 w 1033465"/>
                      <a:gd name="connsiteY44" fmla="*/ 363589 h 838042"/>
                      <a:gd name="connsiteX45" fmla="*/ 277202 w 1033465"/>
                      <a:gd name="connsiteY45" fmla="*/ 369304 h 838042"/>
                      <a:gd name="connsiteX46" fmla="*/ 279107 w 1033465"/>
                      <a:gd name="connsiteY46" fmla="*/ 375019 h 838042"/>
                      <a:gd name="connsiteX47" fmla="*/ 281012 w 1033465"/>
                      <a:gd name="connsiteY47" fmla="*/ 399784 h 838042"/>
                      <a:gd name="connsiteX48" fmla="*/ 282917 w 1033465"/>
                      <a:gd name="connsiteY48" fmla="*/ 405499 h 838042"/>
                      <a:gd name="connsiteX49" fmla="*/ 281012 w 1033465"/>
                      <a:gd name="connsiteY49" fmla="*/ 424549 h 838042"/>
                      <a:gd name="connsiteX50" fmla="*/ 279107 w 1033465"/>
                      <a:gd name="connsiteY50" fmla="*/ 434074 h 838042"/>
                      <a:gd name="connsiteX51" fmla="*/ 265772 w 1033465"/>
                      <a:gd name="connsiteY51" fmla="*/ 447409 h 838042"/>
                      <a:gd name="connsiteX52" fmla="*/ 254342 w 1033465"/>
                      <a:gd name="connsiteY52" fmla="*/ 455029 h 838042"/>
                      <a:gd name="connsiteX53" fmla="*/ 242912 w 1033465"/>
                      <a:gd name="connsiteY53" fmla="*/ 458839 h 838042"/>
                      <a:gd name="connsiteX54" fmla="*/ 128612 w 1033465"/>
                      <a:gd name="connsiteY54" fmla="*/ 458839 h 838042"/>
                      <a:gd name="connsiteX55" fmla="*/ 122897 w 1033465"/>
                      <a:gd name="connsiteY55" fmla="*/ 460744 h 838042"/>
                      <a:gd name="connsiteX56" fmla="*/ 107657 w 1033465"/>
                      <a:gd name="connsiteY56" fmla="*/ 462649 h 838042"/>
                      <a:gd name="connsiteX57" fmla="*/ 90512 w 1033465"/>
                      <a:gd name="connsiteY57" fmla="*/ 468364 h 838042"/>
                      <a:gd name="connsiteX58" fmla="*/ 84797 w 1033465"/>
                      <a:gd name="connsiteY58" fmla="*/ 470269 h 838042"/>
                      <a:gd name="connsiteX59" fmla="*/ 79082 w 1033465"/>
                      <a:gd name="connsiteY59" fmla="*/ 474079 h 838042"/>
                      <a:gd name="connsiteX60" fmla="*/ 67652 w 1033465"/>
                      <a:gd name="connsiteY60" fmla="*/ 475984 h 838042"/>
                      <a:gd name="connsiteX61" fmla="*/ 29552 w 1033465"/>
                      <a:gd name="connsiteY61" fmla="*/ 477889 h 838042"/>
                      <a:gd name="connsiteX62" fmla="*/ 18122 w 1033465"/>
                      <a:gd name="connsiteY62" fmla="*/ 483604 h 838042"/>
                      <a:gd name="connsiteX63" fmla="*/ 8597 w 1033465"/>
                      <a:gd name="connsiteY63" fmla="*/ 493129 h 838042"/>
                      <a:gd name="connsiteX64" fmla="*/ 6692 w 1033465"/>
                      <a:gd name="connsiteY64" fmla="*/ 498844 h 838042"/>
                      <a:gd name="connsiteX65" fmla="*/ 2882 w 1033465"/>
                      <a:gd name="connsiteY65" fmla="*/ 504559 h 838042"/>
                      <a:gd name="connsiteX66" fmla="*/ 14312 w 1033465"/>
                      <a:gd name="connsiteY66" fmla="*/ 540754 h 838042"/>
                      <a:gd name="connsiteX67" fmla="*/ 147662 w 1033465"/>
                      <a:gd name="connsiteY67" fmla="*/ 540754 h 838042"/>
                      <a:gd name="connsiteX68" fmla="*/ 155282 w 1033465"/>
                      <a:gd name="connsiteY68" fmla="*/ 538849 h 838042"/>
                      <a:gd name="connsiteX69" fmla="*/ 305777 w 1033465"/>
                      <a:gd name="connsiteY69" fmla="*/ 533134 h 838042"/>
                      <a:gd name="connsiteX70" fmla="*/ 321017 w 1033465"/>
                      <a:gd name="connsiteY70" fmla="*/ 540754 h 838042"/>
                      <a:gd name="connsiteX71" fmla="*/ 332447 w 1033465"/>
                      <a:gd name="connsiteY71" fmla="*/ 546469 h 838042"/>
                      <a:gd name="connsiteX72" fmla="*/ 336257 w 1033465"/>
                      <a:gd name="connsiteY72" fmla="*/ 552184 h 838042"/>
                      <a:gd name="connsiteX73" fmla="*/ 341972 w 1033465"/>
                      <a:gd name="connsiteY73" fmla="*/ 554089 h 838042"/>
                      <a:gd name="connsiteX74" fmla="*/ 353402 w 1033465"/>
                      <a:gd name="connsiteY74" fmla="*/ 561709 h 838042"/>
                      <a:gd name="connsiteX75" fmla="*/ 359117 w 1033465"/>
                      <a:gd name="connsiteY75" fmla="*/ 565519 h 838042"/>
                      <a:gd name="connsiteX76" fmla="*/ 362927 w 1033465"/>
                      <a:gd name="connsiteY76" fmla="*/ 571234 h 838042"/>
                      <a:gd name="connsiteX77" fmla="*/ 368642 w 1033465"/>
                      <a:gd name="connsiteY77" fmla="*/ 582664 h 838042"/>
                      <a:gd name="connsiteX78" fmla="*/ 364832 w 1033465"/>
                      <a:gd name="connsiteY78" fmla="*/ 609334 h 838042"/>
                      <a:gd name="connsiteX79" fmla="*/ 361022 w 1033465"/>
                      <a:gd name="connsiteY79" fmla="*/ 615049 h 838042"/>
                      <a:gd name="connsiteX80" fmla="*/ 359117 w 1033465"/>
                      <a:gd name="connsiteY80" fmla="*/ 620764 h 838042"/>
                      <a:gd name="connsiteX81" fmla="*/ 355307 w 1033465"/>
                      <a:gd name="connsiteY81" fmla="*/ 626479 h 838042"/>
                      <a:gd name="connsiteX82" fmla="*/ 353402 w 1033465"/>
                      <a:gd name="connsiteY82" fmla="*/ 632194 h 838042"/>
                      <a:gd name="connsiteX83" fmla="*/ 349592 w 1033465"/>
                      <a:gd name="connsiteY83" fmla="*/ 637909 h 838042"/>
                      <a:gd name="connsiteX84" fmla="*/ 332447 w 1033465"/>
                      <a:gd name="connsiteY84" fmla="*/ 704584 h 838042"/>
                      <a:gd name="connsiteX85" fmla="*/ 330542 w 1033465"/>
                      <a:gd name="connsiteY85" fmla="*/ 756019 h 838042"/>
                      <a:gd name="connsiteX86" fmla="*/ 332447 w 1033465"/>
                      <a:gd name="connsiteY86" fmla="*/ 780784 h 838042"/>
                      <a:gd name="connsiteX87" fmla="*/ 334352 w 1033465"/>
                      <a:gd name="connsiteY87" fmla="*/ 786499 h 838042"/>
                      <a:gd name="connsiteX88" fmla="*/ 338162 w 1033465"/>
                      <a:gd name="connsiteY88" fmla="*/ 790309 h 838042"/>
                      <a:gd name="connsiteX89" fmla="*/ 366737 w 1033465"/>
                      <a:gd name="connsiteY89" fmla="*/ 836029 h 838042"/>
                      <a:gd name="connsiteX90" fmla="*/ 389597 w 1033465"/>
                      <a:gd name="connsiteY90" fmla="*/ 837934 h 838042"/>
                      <a:gd name="connsiteX91" fmla="*/ 397407 w 1033465"/>
                      <a:gd name="connsiteY91" fmla="*/ 833530 h 838042"/>
                      <a:gd name="connsiteX92" fmla="*/ 402932 w 1033465"/>
                      <a:gd name="connsiteY92" fmla="*/ 784594 h 838042"/>
                      <a:gd name="connsiteX93" fmla="*/ 406742 w 1033465"/>
                      <a:gd name="connsiteY93" fmla="*/ 727444 h 838042"/>
                      <a:gd name="connsiteX94" fmla="*/ 423887 w 1033465"/>
                      <a:gd name="connsiteY94" fmla="*/ 672199 h 838042"/>
                      <a:gd name="connsiteX95" fmla="*/ 429602 w 1033465"/>
                      <a:gd name="connsiteY95" fmla="*/ 658864 h 838042"/>
                      <a:gd name="connsiteX96" fmla="*/ 444084 w 1033465"/>
                      <a:gd name="connsiteY96" fmla="*/ 626947 h 838042"/>
                      <a:gd name="connsiteX97" fmla="*/ 464289 w 1033465"/>
                      <a:gd name="connsiteY97" fmla="*/ 600072 h 838042"/>
                      <a:gd name="connsiteX98" fmla="*/ 523510 w 1033465"/>
                      <a:gd name="connsiteY98" fmla="*/ 565123 h 838042"/>
                      <a:gd name="connsiteX99" fmla="*/ 599348 w 1033465"/>
                      <a:gd name="connsiteY99" fmla="*/ 550915 h 838042"/>
                      <a:gd name="connsiteX100" fmla="*/ 707801 w 1033465"/>
                      <a:gd name="connsiteY100" fmla="*/ 612819 h 838042"/>
                      <a:gd name="connsiteX101" fmla="*/ 780122 w 1033465"/>
                      <a:gd name="connsiteY101" fmla="*/ 656959 h 838042"/>
                      <a:gd name="connsiteX102" fmla="*/ 804887 w 1033465"/>
                      <a:gd name="connsiteY102" fmla="*/ 632194 h 838042"/>
                      <a:gd name="connsiteX103" fmla="*/ 801077 w 1033465"/>
                      <a:gd name="connsiteY103" fmla="*/ 601714 h 838042"/>
                      <a:gd name="connsiteX104" fmla="*/ 762796 w 1033465"/>
                      <a:gd name="connsiteY104" fmla="*/ 562523 h 838042"/>
                      <a:gd name="connsiteX105" fmla="*/ 650582 w 1033465"/>
                      <a:gd name="connsiteY105" fmla="*/ 479794 h 838042"/>
                      <a:gd name="connsiteX106" fmla="*/ 646772 w 1033465"/>
                      <a:gd name="connsiteY106" fmla="*/ 462649 h 838042"/>
                      <a:gd name="connsiteX107" fmla="*/ 658202 w 1033465"/>
                      <a:gd name="connsiteY107" fmla="*/ 426454 h 838042"/>
                      <a:gd name="connsiteX108" fmla="*/ 726782 w 1033465"/>
                      <a:gd name="connsiteY108" fmla="*/ 405499 h 838042"/>
                      <a:gd name="connsiteX109" fmla="*/ 813738 w 1033465"/>
                      <a:gd name="connsiteY109" fmla="*/ 406906 h 838042"/>
                      <a:gd name="connsiteX110" fmla="*/ 906231 w 1033465"/>
                      <a:gd name="connsiteY110" fmla="*/ 417646 h 838042"/>
                      <a:gd name="connsiteX111" fmla="*/ 1002290 w 1033465"/>
                      <a:gd name="connsiteY111" fmla="*/ 426835 h 838042"/>
                      <a:gd name="connsiteX112" fmla="*/ 1032449 w 1033465"/>
                      <a:gd name="connsiteY112" fmla="*/ 402711 h 838042"/>
                      <a:gd name="connsiteX113" fmla="*/ 1020514 w 1033465"/>
                      <a:gd name="connsiteY113" fmla="*/ 377797 h 838042"/>
                      <a:gd name="connsiteX114" fmla="*/ 964889 w 1033465"/>
                      <a:gd name="connsiteY114" fmla="*/ 358029 h 838042"/>
                      <a:gd name="connsiteX115" fmla="*/ 827747 w 1033465"/>
                      <a:gd name="connsiteY115" fmla="*/ 357874 h 838042"/>
                      <a:gd name="connsiteX116" fmla="*/ 755811 w 1033465"/>
                      <a:gd name="connsiteY116" fmla="*/ 361702 h 838042"/>
                      <a:gd name="connsiteX117" fmla="*/ 671537 w 1033465"/>
                      <a:gd name="connsiteY117" fmla="*/ 369304 h 838042"/>
                      <a:gd name="connsiteX118" fmla="*/ 644867 w 1033465"/>
                      <a:gd name="connsiteY118" fmla="*/ 338824 h 838042"/>
                      <a:gd name="connsiteX119" fmla="*/ 676403 w 1033465"/>
                      <a:gd name="connsiteY119" fmla="*/ 304962 h 838042"/>
                      <a:gd name="connsiteX120" fmla="*/ 707732 w 1033465"/>
                      <a:gd name="connsiteY120" fmla="*/ 283579 h 838042"/>
                      <a:gd name="connsiteX121" fmla="*/ 743927 w 1033465"/>
                      <a:gd name="connsiteY121" fmla="*/ 251194 h 838042"/>
                      <a:gd name="connsiteX122" fmla="*/ 783019 w 1033465"/>
                      <a:gd name="connsiteY122" fmla="*/ 213846 h 838042"/>
                      <a:gd name="connsiteX123" fmla="*/ 746401 w 1033465"/>
                      <a:gd name="connsiteY123" fmla="*/ 201789 h 838042"/>
                      <a:gd name="connsiteX124" fmla="*/ 694397 w 1033465"/>
                      <a:gd name="connsiteY124" fmla="*/ 226429 h 838042"/>
                      <a:gd name="connsiteX125" fmla="*/ 656678 w 1033465"/>
                      <a:gd name="connsiteY125" fmla="*/ 257626 h 838042"/>
                      <a:gd name="connsiteX126" fmla="*/ 616001 w 1033465"/>
                      <a:gd name="connsiteY126" fmla="*/ 286712 h 838042"/>
                      <a:gd name="connsiteX127" fmla="*/ 564857 w 1033465"/>
                      <a:gd name="connsiteY127" fmla="*/ 287389 h 838042"/>
                      <a:gd name="connsiteX128" fmla="*/ 530567 w 1033465"/>
                      <a:gd name="connsiteY128" fmla="*/ 274054 h 838042"/>
                      <a:gd name="connsiteX129" fmla="*/ 507707 w 1033465"/>
                      <a:gd name="connsiteY129" fmla="*/ 235954 h 838042"/>
                      <a:gd name="connsiteX130" fmla="*/ 509612 w 1033465"/>
                      <a:gd name="connsiteY130" fmla="*/ 171184 h 838042"/>
                      <a:gd name="connsiteX131" fmla="*/ 508314 w 1033465"/>
                      <a:gd name="connsiteY131" fmla="*/ 73485 h 838042"/>
                      <a:gd name="connsiteX132" fmla="*/ 454116 w 1033465"/>
                      <a:gd name="connsiteY132" fmla="*/ 11248 h 838042"/>
                      <a:gd name="connsiteX133" fmla="*/ 442470 w 1033465"/>
                      <a:gd name="connsiteY133" fmla="*/ 75864 h 838042"/>
                      <a:gd name="connsiteX134" fmla="*/ 439226 w 1033465"/>
                      <a:gd name="connsiteY134" fmla="*/ 132660 h 838042"/>
                      <a:gd name="connsiteX135" fmla="*/ 436054 w 1033465"/>
                      <a:gd name="connsiteY13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33387 w 1033465"/>
                      <a:gd name="connsiteY6" fmla="*/ 274054 h 838042"/>
                      <a:gd name="connsiteX7" fmla="*/ 221957 w 1033465"/>
                      <a:gd name="connsiteY7" fmla="*/ 272149 h 838042"/>
                      <a:gd name="connsiteX8" fmla="*/ 191477 w 1033465"/>
                      <a:gd name="connsiteY8" fmla="*/ 262624 h 838042"/>
                      <a:gd name="connsiteX9" fmla="*/ 183857 w 1033465"/>
                      <a:gd name="connsiteY9" fmla="*/ 260719 h 838042"/>
                      <a:gd name="connsiteX10" fmla="*/ 172427 w 1033465"/>
                      <a:gd name="connsiteY10" fmla="*/ 255004 h 838042"/>
                      <a:gd name="connsiteX11" fmla="*/ 166712 w 1033465"/>
                      <a:gd name="connsiteY11" fmla="*/ 251194 h 838042"/>
                      <a:gd name="connsiteX12" fmla="*/ 159092 w 1033465"/>
                      <a:gd name="connsiteY12" fmla="*/ 239764 h 838042"/>
                      <a:gd name="connsiteX13" fmla="*/ 147662 w 1033465"/>
                      <a:gd name="connsiteY13" fmla="*/ 235954 h 838042"/>
                      <a:gd name="connsiteX14" fmla="*/ 141947 w 1033465"/>
                      <a:gd name="connsiteY14" fmla="*/ 232144 h 838042"/>
                      <a:gd name="connsiteX15" fmla="*/ 136232 w 1033465"/>
                      <a:gd name="connsiteY15" fmla="*/ 230239 h 838042"/>
                      <a:gd name="connsiteX16" fmla="*/ 119087 w 1033465"/>
                      <a:gd name="connsiteY16" fmla="*/ 226429 h 838042"/>
                      <a:gd name="connsiteX17" fmla="*/ 113372 w 1033465"/>
                      <a:gd name="connsiteY17" fmla="*/ 220714 h 838042"/>
                      <a:gd name="connsiteX18" fmla="*/ 103847 w 1033465"/>
                      <a:gd name="connsiteY18" fmla="*/ 203569 h 838042"/>
                      <a:gd name="connsiteX19" fmla="*/ 86702 w 1033465"/>
                      <a:gd name="connsiteY19" fmla="*/ 195949 h 838042"/>
                      <a:gd name="connsiteX20" fmla="*/ 80987 w 1033465"/>
                      <a:gd name="connsiteY20" fmla="*/ 194044 h 838042"/>
                      <a:gd name="connsiteX21" fmla="*/ 61937 w 1033465"/>
                      <a:gd name="connsiteY21" fmla="*/ 197854 h 838042"/>
                      <a:gd name="connsiteX22" fmla="*/ 56222 w 1033465"/>
                      <a:gd name="connsiteY22" fmla="*/ 201664 h 838042"/>
                      <a:gd name="connsiteX23" fmla="*/ 52412 w 1033465"/>
                      <a:gd name="connsiteY23" fmla="*/ 207379 h 838042"/>
                      <a:gd name="connsiteX24" fmla="*/ 48602 w 1033465"/>
                      <a:gd name="connsiteY24" fmla="*/ 218809 h 838042"/>
                      <a:gd name="connsiteX25" fmla="*/ 52412 w 1033465"/>
                      <a:gd name="connsiteY25" fmla="*/ 256909 h 838042"/>
                      <a:gd name="connsiteX26" fmla="*/ 56222 w 1033465"/>
                      <a:gd name="connsiteY26" fmla="*/ 262624 h 838042"/>
                      <a:gd name="connsiteX27" fmla="*/ 61937 w 1033465"/>
                      <a:gd name="connsiteY27" fmla="*/ 266434 h 838042"/>
                      <a:gd name="connsiteX28" fmla="*/ 65747 w 1033465"/>
                      <a:gd name="connsiteY28" fmla="*/ 272149 h 838042"/>
                      <a:gd name="connsiteX29" fmla="*/ 82892 w 1033465"/>
                      <a:gd name="connsiteY29" fmla="*/ 281674 h 838042"/>
                      <a:gd name="connsiteX30" fmla="*/ 105752 w 1033465"/>
                      <a:gd name="connsiteY30" fmla="*/ 283579 h 838042"/>
                      <a:gd name="connsiteX31" fmla="*/ 126707 w 1033465"/>
                      <a:gd name="connsiteY31" fmla="*/ 289294 h 838042"/>
                      <a:gd name="connsiteX32" fmla="*/ 132422 w 1033465"/>
                      <a:gd name="connsiteY32" fmla="*/ 291199 h 838042"/>
                      <a:gd name="connsiteX33" fmla="*/ 138137 w 1033465"/>
                      <a:gd name="connsiteY33" fmla="*/ 296914 h 838042"/>
                      <a:gd name="connsiteX34" fmla="*/ 145757 w 1033465"/>
                      <a:gd name="connsiteY34" fmla="*/ 298819 h 838042"/>
                      <a:gd name="connsiteX35" fmla="*/ 168617 w 1033465"/>
                      <a:gd name="connsiteY35" fmla="*/ 302629 h 838042"/>
                      <a:gd name="connsiteX36" fmla="*/ 193382 w 1033465"/>
                      <a:gd name="connsiteY36" fmla="*/ 308344 h 838042"/>
                      <a:gd name="connsiteX37" fmla="*/ 210527 w 1033465"/>
                      <a:gd name="connsiteY37" fmla="*/ 314059 h 838042"/>
                      <a:gd name="connsiteX38" fmla="*/ 216242 w 1033465"/>
                      <a:gd name="connsiteY38" fmla="*/ 315964 h 838042"/>
                      <a:gd name="connsiteX39" fmla="*/ 231482 w 1033465"/>
                      <a:gd name="connsiteY39" fmla="*/ 319774 h 838042"/>
                      <a:gd name="connsiteX40" fmla="*/ 250532 w 1033465"/>
                      <a:gd name="connsiteY40" fmla="*/ 325489 h 838042"/>
                      <a:gd name="connsiteX41" fmla="*/ 256247 w 1033465"/>
                      <a:gd name="connsiteY41" fmla="*/ 329299 h 838042"/>
                      <a:gd name="connsiteX42" fmla="*/ 269582 w 1033465"/>
                      <a:gd name="connsiteY42" fmla="*/ 344539 h 838042"/>
                      <a:gd name="connsiteX43" fmla="*/ 275297 w 1033465"/>
                      <a:gd name="connsiteY43" fmla="*/ 363589 h 838042"/>
                      <a:gd name="connsiteX44" fmla="*/ 277202 w 1033465"/>
                      <a:gd name="connsiteY44" fmla="*/ 369304 h 838042"/>
                      <a:gd name="connsiteX45" fmla="*/ 279107 w 1033465"/>
                      <a:gd name="connsiteY45" fmla="*/ 375019 h 838042"/>
                      <a:gd name="connsiteX46" fmla="*/ 281012 w 1033465"/>
                      <a:gd name="connsiteY46" fmla="*/ 399784 h 838042"/>
                      <a:gd name="connsiteX47" fmla="*/ 282917 w 1033465"/>
                      <a:gd name="connsiteY47" fmla="*/ 405499 h 838042"/>
                      <a:gd name="connsiteX48" fmla="*/ 281012 w 1033465"/>
                      <a:gd name="connsiteY48" fmla="*/ 424549 h 838042"/>
                      <a:gd name="connsiteX49" fmla="*/ 279107 w 1033465"/>
                      <a:gd name="connsiteY49" fmla="*/ 434074 h 838042"/>
                      <a:gd name="connsiteX50" fmla="*/ 265772 w 1033465"/>
                      <a:gd name="connsiteY50" fmla="*/ 447409 h 838042"/>
                      <a:gd name="connsiteX51" fmla="*/ 254342 w 1033465"/>
                      <a:gd name="connsiteY51" fmla="*/ 455029 h 838042"/>
                      <a:gd name="connsiteX52" fmla="*/ 242912 w 1033465"/>
                      <a:gd name="connsiteY52" fmla="*/ 458839 h 838042"/>
                      <a:gd name="connsiteX53" fmla="*/ 128612 w 1033465"/>
                      <a:gd name="connsiteY53" fmla="*/ 458839 h 838042"/>
                      <a:gd name="connsiteX54" fmla="*/ 122897 w 1033465"/>
                      <a:gd name="connsiteY54" fmla="*/ 460744 h 838042"/>
                      <a:gd name="connsiteX55" fmla="*/ 107657 w 1033465"/>
                      <a:gd name="connsiteY55" fmla="*/ 462649 h 838042"/>
                      <a:gd name="connsiteX56" fmla="*/ 90512 w 1033465"/>
                      <a:gd name="connsiteY56" fmla="*/ 468364 h 838042"/>
                      <a:gd name="connsiteX57" fmla="*/ 84797 w 1033465"/>
                      <a:gd name="connsiteY57" fmla="*/ 470269 h 838042"/>
                      <a:gd name="connsiteX58" fmla="*/ 79082 w 1033465"/>
                      <a:gd name="connsiteY58" fmla="*/ 474079 h 838042"/>
                      <a:gd name="connsiteX59" fmla="*/ 67652 w 1033465"/>
                      <a:gd name="connsiteY59" fmla="*/ 475984 h 838042"/>
                      <a:gd name="connsiteX60" fmla="*/ 29552 w 1033465"/>
                      <a:gd name="connsiteY60" fmla="*/ 477889 h 838042"/>
                      <a:gd name="connsiteX61" fmla="*/ 18122 w 1033465"/>
                      <a:gd name="connsiteY61" fmla="*/ 483604 h 838042"/>
                      <a:gd name="connsiteX62" fmla="*/ 8597 w 1033465"/>
                      <a:gd name="connsiteY62" fmla="*/ 493129 h 838042"/>
                      <a:gd name="connsiteX63" fmla="*/ 6692 w 1033465"/>
                      <a:gd name="connsiteY63" fmla="*/ 498844 h 838042"/>
                      <a:gd name="connsiteX64" fmla="*/ 2882 w 1033465"/>
                      <a:gd name="connsiteY64" fmla="*/ 504559 h 838042"/>
                      <a:gd name="connsiteX65" fmla="*/ 14312 w 1033465"/>
                      <a:gd name="connsiteY65" fmla="*/ 540754 h 838042"/>
                      <a:gd name="connsiteX66" fmla="*/ 147662 w 1033465"/>
                      <a:gd name="connsiteY66" fmla="*/ 540754 h 838042"/>
                      <a:gd name="connsiteX67" fmla="*/ 155282 w 1033465"/>
                      <a:gd name="connsiteY67" fmla="*/ 538849 h 838042"/>
                      <a:gd name="connsiteX68" fmla="*/ 305777 w 1033465"/>
                      <a:gd name="connsiteY68" fmla="*/ 533134 h 838042"/>
                      <a:gd name="connsiteX69" fmla="*/ 321017 w 1033465"/>
                      <a:gd name="connsiteY69" fmla="*/ 540754 h 838042"/>
                      <a:gd name="connsiteX70" fmla="*/ 332447 w 1033465"/>
                      <a:gd name="connsiteY70" fmla="*/ 546469 h 838042"/>
                      <a:gd name="connsiteX71" fmla="*/ 336257 w 1033465"/>
                      <a:gd name="connsiteY71" fmla="*/ 552184 h 838042"/>
                      <a:gd name="connsiteX72" fmla="*/ 341972 w 1033465"/>
                      <a:gd name="connsiteY72" fmla="*/ 554089 h 838042"/>
                      <a:gd name="connsiteX73" fmla="*/ 353402 w 1033465"/>
                      <a:gd name="connsiteY73" fmla="*/ 561709 h 838042"/>
                      <a:gd name="connsiteX74" fmla="*/ 359117 w 1033465"/>
                      <a:gd name="connsiteY74" fmla="*/ 565519 h 838042"/>
                      <a:gd name="connsiteX75" fmla="*/ 362927 w 1033465"/>
                      <a:gd name="connsiteY75" fmla="*/ 571234 h 838042"/>
                      <a:gd name="connsiteX76" fmla="*/ 368642 w 1033465"/>
                      <a:gd name="connsiteY76" fmla="*/ 582664 h 838042"/>
                      <a:gd name="connsiteX77" fmla="*/ 364832 w 1033465"/>
                      <a:gd name="connsiteY77" fmla="*/ 609334 h 838042"/>
                      <a:gd name="connsiteX78" fmla="*/ 361022 w 1033465"/>
                      <a:gd name="connsiteY78" fmla="*/ 615049 h 838042"/>
                      <a:gd name="connsiteX79" fmla="*/ 359117 w 1033465"/>
                      <a:gd name="connsiteY79" fmla="*/ 620764 h 838042"/>
                      <a:gd name="connsiteX80" fmla="*/ 355307 w 1033465"/>
                      <a:gd name="connsiteY80" fmla="*/ 626479 h 838042"/>
                      <a:gd name="connsiteX81" fmla="*/ 353402 w 1033465"/>
                      <a:gd name="connsiteY81" fmla="*/ 632194 h 838042"/>
                      <a:gd name="connsiteX82" fmla="*/ 349592 w 1033465"/>
                      <a:gd name="connsiteY82" fmla="*/ 637909 h 838042"/>
                      <a:gd name="connsiteX83" fmla="*/ 332447 w 1033465"/>
                      <a:gd name="connsiteY83" fmla="*/ 704584 h 838042"/>
                      <a:gd name="connsiteX84" fmla="*/ 330542 w 1033465"/>
                      <a:gd name="connsiteY84" fmla="*/ 756019 h 838042"/>
                      <a:gd name="connsiteX85" fmla="*/ 332447 w 1033465"/>
                      <a:gd name="connsiteY85" fmla="*/ 780784 h 838042"/>
                      <a:gd name="connsiteX86" fmla="*/ 334352 w 1033465"/>
                      <a:gd name="connsiteY86" fmla="*/ 786499 h 838042"/>
                      <a:gd name="connsiteX87" fmla="*/ 338162 w 1033465"/>
                      <a:gd name="connsiteY87" fmla="*/ 790309 h 838042"/>
                      <a:gd name="connsiteX88" fmla="*/ 366737 w 1033465"/>
                      <a:gd name="connsiteY88" fmla="*/ 836029 h 838042"/>
                      <a:gd name="connsiteX89" fmla="*/ 389597 w 1033465"/>
                      <a:gd name="connsiteY89" fmla="*/ 837934 h 838042"/>
                      <a:gd name="connsiteX90" fmla="*/ 397407 w 1033465"/>
                      <a:gd name="connsiteY90" fmla="*/ 833530 h 838042"/>
                      <a:gd name="connsiteX91" fmla="*/ 402932 w 1033465"/>
                      <a:gd name="connsiteY91" fmla="*/ 784594 h 838042"/>
                      <a:gd name="connsiteX92" fmla="*/ 406742 w 1033465"/>
                      <a:gd name="connsiteY92" fmla="*/ 727444 h 838042"/>
                      <a:gd name="connsiteX93" fmla="*/ 423887 w 1033465"/>
                      <a:gd name="connsiteY93" fmla="*/ 672199 h 838042"/>
                      <a:gd name="connsiteX94" fmla="*/ 429602 w 1033465"/>
                      <a:gd name="connsiteY94" fmla="*/ 658864 h 838042"/>
                      <a:gd name="connsiteX95" fmla="*/ 444084 w 1033465"/>
                      <a:gd name="connsiteY95" fmla="*/ 626947 h 838042"/>
                      <a:gd name="connsiteX96" fmla="*/ 464289 w 1033465"/>
                      <a:gd name="connsiteY96" fmla="*/ 600072 h 838042"/>
                      <a:gd name="connsiteX97" fmla="*/ 523510 w 1033465"/>
                      <a:gd name="connsiteY97" fmla="*/ 565123 h 838042"/>
                      <a:gd name="connsiteX98" fmla="*/ 599348 w 1033465"/>
                      <a:gd name="connsiteY98" fmla="*/ 550915 h 838042"/>
                      <a:gd name="connsiteX99" fmla="*/ 707801 w 1033465"/>
                      <a:gd name="connsiteY99" fmla="*/ 612819 h 838042"/>
                      <a:gd name="connsiteX100" fmla="*/ 780122 w 1033465"/>
                      <a:gd name="connsiteY100" fmla="*/ 656959 h 838042"/>
                      <a:gd name="connsiteX101" fmla="*/ 804887 w 1033465"/>
                      <a:gd name="connsiteY101" fmla="*/ 632194 h 838042"/>
                      <a:gd name="connsiteX102" fmla="*/ 801077 w 1033465"/>
                      <a:gd name="connsiteY102" fmla="*/ 601714 h 838042"/>
                      <a:gd name="connsiteX103" fmla="*/ 762796 w 1033465"/>
                      <a:gd name="connsiteY103" fmla="*/ 562523 h 838042"/>
                      <a:gd name="connsiteX104" fmla="*/ 650582 w 1033465"/>
                      <a:gd name="connsiteY104" fmla="*/ 479794 h 838042"/>
                      <a:gd name="connsiteX105" fmla="*/ 646772 w 1033465"/>
                      <a:gd name="connsiteY105" fmla="*/ 462649 h 838042"/>
                      <a:gd name="connsiteX106" fmla="*/ 658202 w 1033465"/>
                      <a:gd name="connsiteY106" fmla="*/ 426454 h 838042"/>
                      <a:gd name="connsiteX107" fmla="*/ 726782 w 1033465"/>
                      <a:gd name="connsiteY107" fmla="*/ 405499 h 838042"/>
                      <a:gd name="connsiteX108" fmla="*/ 813738 w 1033465"/>
                      <a:gd name="connsiteY108" fmla="*/ 406906 h 838042"/>
                      <a:gd name="connsiteX109" fmla="*/ 906231 w 1033465"/>
                      <a:gd name="connsiteY109" fmla="*/ 417646 h 838042"/>
                      <a:gd name="connsiteX110" fmla="*/ 1002290 w 1033465"/>
                      <a:gd name="connsiteY110" fmla="*/ 426835 h 838042"/>
                      <a:gd name="connsiteX111" fmla="*/ 1032449 w 1033465"/>
                      <a:gd name="connsiteY111" fmla="*/ 402711 h 838042"/>
                      <a:gd name="connsiteX112" fmla="*/ 1020514 w 1033465"/>
                      <a:gd name="connsiteY112" fmla="*/ 377797 h 838042"/>
                      <a:gd name="connsiteX113" fmla="*/ 964889 w 1033465"/>
                      <a:gd name="connsiteY113" fmla="*/ 358029 h 838042"/>
                      <a:gd name="connsiteX114" fmla="*/ 827747 w 1033465"/>
                      <a:gd name="connsiteY114" fmla="*/ 357874 h 838042"/>
                      <a:gd name="connsiteX115" fmla="*/ 755811 w 1033465"/>
                      <a:gd name="connsiteY115" fmla="*/ 361702 h 838042"/>
                      <a:gd name="connsiteX116" fmla="*/ 671537 w 1033465"/>
                      <a:gd name="connsiteY116" fmla="*/ 369304 h 838042"/>
                      <a:gd name="connsiteX117" fmla="*/ 644867 w 1033465"/>
                      <a:gd name="connsiteY117" fmla="*/ 338824 h 838042"/>
                      <a:gd name="connsiteX118" fmla="*/ 676403 w 1033465"/>
                      <a:gd name="connsiteY118" fmla="*/ 304962 h 838042"/>
                      <a:gd name="connsiteX119" fmla="*/ 707732 w 1033465"/>
                      <a:gd name="connsiteY119" fmla="*/ 283579 h 838042"/>
                      <a:gd name="connsiteX120" fmla="*/ 743927 w 1033465"/>
                      <a:gd name="connsiteY120" fmla="*/ 251194 h 838042"/>
                      <a:gd name="connsiteX121" fmla="*/ 783019 w 1033465"/>
                      <a:gd name="connsiteY121" fmla="*/ 213846 h 838042"/>
                      <a:gd name="connsiteX122" fmla="*/ 746401 w 1033465"/>
                      <a:gd name="connsiteY122" fmla="*/ 201789 h 838042"/>
                      <a:gd name="connsiteX123" fmla="*/ 694397 w 1033465"/>
                      <a:gd name="connsiteY123" fmla="*/ 226429 h 838042"/>
                      <a:gd name="connsiteX124" fmla="*/ 656678 w 1033465"/>
                      <a:gd name="connsiteY124" fmla="*/ 257626 h 838042"/>
                      <a:gd name="connsiteX125" fmla="*/ 616001 w 1033465"/>
                      <a:gd name="connsiteY125" fmla="*/ 286712 h 838042"/>
                      <a:gd name="connsiteX126" fmla="*/ 564857 w 1033465"/>
                      <a:gd name="connsiteY126" fmla="*/ 287389 h 838042"/>
                      <a:gd name="connsiteX127" fmla="*/ 530567 w 1033465"/>
                      <a:gd name="connsiteY127" fmla="*/ 274054 h 838042"/>
                      <a:gd name="connsiteX128" fmla="*/ 507707 w 1033465"/>
                      <a:gd name="connsiteY128" fmla="*/ 235954 h 838042"/>
                      <a:gd name="connsiteX129" fmla="*/ 509612 w 1033465"/>
                      <a:gd name="connsiteY129" fmla="*/ 171184 h 838042"/>
                      <a:gd name="connsiteX130" fmla="*/ 508314 w 1033465"/>
                      <a:gd name="connsiteY130" fmla="*/ 73485 h 838042"/>
                      <a:gd name="connsiteX131" fmla="*/ 454116 w 1033465"/>
                      <a:gd name="connsiteY131" fmla="*/ 11248 h 838042"/>
                      <a:gd name="connsiteX132" fmla="*/ 442470 w 1033465"/>
                      <a:gd name="connsiteY132" fmla="*/ 75864 h 838042"/>
                      <a:gd name="connsiteX133" fmla="*/ 439226 w 1033465"/>
                      <a:gd name="connsiteY133" fmla="*/ 132660 h 838042"/>
                      <a:gd name="connsiteX134" fmla="*/ 436054 w 1033465"/>
                      <a:gd name="connsiteY13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66712 w 1033465"/>
                      <a:gd name="connsiteY10" fmla="*/ 251194 h 838042"/>
                      <a:gd name="connsiteX11" fmla="*/ 159092 w 1033465"/>
                      <a:gd name="connsiteY11" fmla="*/ 239764 h 838042"/>
                      <a:gd name="connsiteX12" fmla="*/ 147662 w 1033465"/>
                      <a:gd name="connsiteY12" fmla="*/ 235954 h 838042"/>
                      <a:gd name="connsiteX13" fmla="*/ 141947 w 1033465"/>
                      <a:gd name="connsiteY13" fmla="*/ 232144 h 838042"/>
                      <a:gd name="connsiteX14" fmla="*/ 136232 w 1033465"/>
                      <a:gd name="connsiteY14" fmla="*/ 230239 h 838042"/>
                      <a:gd name="connsiteX15" fmla="*/ 119087 w 1033465"/>
                      <a:gd name="connsiteY15" fmla="*/ 226429 h 838042"/>
                      <a:gd name="connsiteX16" fmla="*/ 113372 w 1033465"/>
                      <a:gd name="connsiteY16" fmla="*/ 220714 h 838042"/>
                      <a:gd name="connsiteX17" fmla="*/ 103847 w 1033465"/>
                      <a:gd name="connsiteY17" fmla="*/ 203569 h 838042"/>
                      <a:gd name="connsiteX18" fmla="*/ 86702 w 1033465"/>
                      <a:gd name="connsiteY18" fmla="*/ 195949 h 838042"/>
                      <a:gd name="connsiteX19" fmla="*/ 80987 w 1033465"/>
                      <a:gd name="connsiteY19" fmla="*/ 194044 h 838042"/>
                      <a:gd name="connsiteX20" fmla="*/ 61937 w 1033465"/>
                      <a:gd name="connsiteY20" fmla="*/ 197854 h 838042"/>
                      <a:gd name="connsiteX21" fmla="*/ 56222 w 1033465"/>
                      <a:gd name="connsiteY21" fmla="*/ 201664 h 838042"/>
                      <a:gd name="connsiteX22" fmla="*/ 52412 w 1033465"/>
                      <a:gd name="connsiteY22" fmla="*/ 207379 h 838042"/>
                      <a:gd name="connsiteX23" fmla="*/ 48602 w 1033465"/>
                      <a:gd name="connsiteY23" fmla="*/ 218809 h 838042"/>
                      <a:gd name="connsiteX24" fmla="*/ 52412 w 1033465"/>
                      <a:gd name="connsiteY24" fmla="*/ 256909 h 838042"/>
                      <a:gd name="connsiteX25" fmla="*/ 56222 w 1033465"/>
                      <a:gd name="connsiteY25" fmla="*/ 262624 h 838042"/>
                      <a:gd name="connsiteX26" fmla="*/ 61937 w 1033465"/>
                      <a:gd name="connsiteY26" fmla="*/ 266434 h 838042"/>
                      <a:gd name="connsiteX27" fmla="*/ 65747 w 1033465"/>
                      <a:gd name="connsiteY27" fmla="*/ 272149 h 838042"/>
                      <a:gd name="connsiteX28" fmla="*/ 82892 w 1033465"/>
                      <a:gd name="connsiteY28" fmla="*/ 281674 h 838042"/>
                      <a:gd name="connsiteX29" fmla="*/ 105752 w 1033465"/>
                      <a:gd name="connsiteY29" fmla="*/ 283579 h 838042"/>
                      <a:gd name="connsiteX30" fmla="*/ 126707 w 1033465"/>
                      <a:gd name="connsiteY30" fmla="*/ 289294 h 838042"/>
                      <a:gd name="connsiteX31" fmla="*/ 132422 w 1033465"/>
                      <a:gd name="connsiteY31" fmla="*/ 291199 h 838042"/>
                      <a:gd name="connsiteX32" fmla="*/ 138137 w 1033465"/>
                      <a:gd name="connsiteY32" fmla="*/ 296914 h 838042"/>
                      <a:gd name="connsiteX33" fmla="*/ 145757 w 1033465"/>
                      <a:gd name="connsiteY33" fmla="*/ 298819 h 838042"/>
                      <a:gd name="connsiteX34" fmla="*/ 168617 w 1033465"/>
                      <a:gd name="connsiteY34" fmla="*/ 302629 h 838042"/>
                      <a:gd name="connsiteX35" fmla="*/ 193382 w 1033465"/>
                      <a:gd name="connsiteY35" fmla="*/ 308344 h 838042"/>
                      <a:gd name="connsiteX36" fmla="*/ 210527 w 1033465"/>
                      <a:gd name="connsiteY36" fmla="*/ 314059 h 838042"/>
                      <a:gd name="connsiteX37" fmla="*/ 216242 w 1033465"/>
                      <a:gd name="connsiteY37" fmla="*/ 315964 h 838042"/>
                      <a:gd name="connsiteX38" fmla="*/ 231482 w 1033465"/>
                      <a:gd name="connsiteY38" fmla="*/ 319774 h 838042"/>
                      <a:gd name="connsiteX39" fmla="*/ 250532 w 1033465"/>
                      <a:gd name="connsiteY39" fmla="*/ 325489 h 838042"/>
                      <a:gd name="connsiteX40" fmla="*/ 256247 w 1033465"/>
                      <a:gd name="connsiteY40" fmla="*/ 329299 h 838042"/>
                      <a:gd name="connsiteX41" fmla="*/ 269582 w 1033465"/>
                      <a:gd name="connsiteY41" fmla="*/ 344539 h 838042"/>
                      <a:gd name="connsiteX42" fmla="*/ 275297 w 1033465"/>
                      <a:gd name="connsiteY42" fmla="*/ 363589 h 838042"/>
                      <a:gd name="connsiteX43" fmla="*/ 277202 w 1033465"/>
                      <a:gd name="connsiteY43" fmla="*/ 369304 h 838042"/>
                      <a:gd name="connsiteX44" fmla="*/ 279107 w 1033465"/>
                      <a:gd name="connsiteY44" fmla="*/ 375019 h 838042"/>
                      <a:gd name="connsiteX45" fmla="*/ 281012 w 1033465"/>
                      <a:gd name="connsiteY45" fmla="*/ 399784 h 838042"/>
                      <a:gd name="connsiteX46" fmla="*/ 282917 w 1033465"/>
                      <a:gd name="connsiteY46" fmla="*/ 405499 h 838042"/>
                      <a:gd name="connsiteX47" fmla="*/ 281012 w 1033465"/>
                      <a:gd name="connsiteY47" fmla="*/ 424549 h 838042"/>
                      <a:gd name="connsiteX48" fmla="*/ 279107 w 1033465"/>
                      <a:gd name="connsiteY48" fmla="*/ 434074 h 838042"/>
                      <a:gd name="connsiteX49" fmla="*/ 265772 w 1033465"/>
                      <a:gd name="connsiteY49" fmla="*/ 447409 h 838042"/>
                      <a:gd name="connsiteX50" fmla="*/ 254342 w 1033465"/>
                      <a:gd name="connsiteY50" fmla="*/ 455029 h 838042"/>
                      <a:gd name="connsiteX51" fmla="*/ 242912 w 1033465"/>
                      <a:gd name="connsiteY51" fmla="*/ 458839 h 838042"/>
                      <a:gd name="connsiteX52" fmla="*/ 128612 w 1033465"/>
                      <a:gd name="connsiteY52" fmla="*/ 458839 h 838042"/>
                      <a:gd name="connsiteX53" fmla="*/ 122897 w 1033465"/>
                      <a:gd name="connsiteY53" fmla="*/ 460744 h 838042"/>
                      <a:gd name="connsiteX54" fmla="*/ 107657 w 1033465"/>
                      <a:gd name="connsiteY54" fmla="*/ 462649 h 838042"/>
                      <a:gd name="connsiteX55" fmla="*/ 90512 w 1033465"/>
                      <a:gd name="connsiteY55" fmla="*/ 468364 h 838042"/>
                      <a:gd name="connsiteX56" fmla="*/ 84797 w 1033465"/>
                      <a:gd name="connsiteY56" fmla="*/ 470269 h 838042"/>
                      <a:gd name="connsiteX57" fmla="*/ 79082 w 1033465"/>
                      <a:gd name="connsiteY57" fmla="*/ 474079 h 838042"/>
                      <a:gd name="connsiteX58" fmla="*/ 67652 w 1033465"/>
                      <a:gd name="connsiteY58" fmla="*/ 475984 h 838042"/>
                      <a:gd name="connsiteX59" fmla="*/ 29552 w 1033465"/>
                      <a:gd name="connsiteY59" fmla="*/ 477889 h 838042"/>
                      <a:gd name="connsiteX60" fmla="*/ 18122 w 1033465"/>
                      <a:gd name="connsiteY60" fmla="*/ 483604 h 838042"/>
                      <a:gd name="connsiteX61" fmla="*/ 8597 w 1033465"/>
                      <a:gd name="connsiteY61" fmla="*/ 493129 h 838042"/>
                      <a:gd name="connsiteX62" fmla="*/ 6692 w 1033465"/>
                      <a:gd name="connsiteY62" fmla="*/ 498844 h 838042"/>
                      <a:gd name="connsiteX63" fmla="*/ 2882 w 1033465"/>
                      <a:gd name="connsiteY63" fmla="*/ 504559 h 838042"/>
                      <a:gd name="connsiteX64" fmla="*/ 14312 w 1033465"/>
                      <a:gd name="connsiteY64" fmla="*/ 540754 h 838042"/>
                      <a:gd name="connsiteX65" fmla="*/ 147662 w 1033465"/>
                      <a:gd name="connsiteY65" fmla="*/ 540754 h 838042"/>
                      <a:gd name="connsiteX66" fmla="*/ 155282 w 1033465"/>
                      <a:gd name="connsiteY66" fmla="*/ 538849 h 838042"/>
                      <a:gd name="connsiteX67" fmla="*/ 305777 w 1033465"/>
                      <a:gd name="connsiteY67" fmla="*/ 533134 h 838042"/>
                      <a:gd name="connsiteX68" fmla="*/ 321017 w 1033465"/>
                      <a:gd name="connsiteY68" fmla="*/ 540754 h 838042"/>
                      <a:gd name="connsiteX69" fmla="*/ 332447 w 1033465"/>
                      <a:gd name="connsiteY69" fmla="*/ 546469 h 838042"/>
                      <a:gd name="connsiteX70" fmla="*/ 336257 w 1033465"/>
                      <a:gd name="connsiteY70" fmla="*/ 552184 h 838042"/>
                      <a:gd name="connsiteX71" fmla="*/ 341972 w 1033465"/>
                      <a:gd name="connsiteY71" fmla="*/ 554089 h 838042"/>
                      <a:gd name="connsiteX72" fmla="*/ 353402 w 1033465"/>
                      <a:gd name="connsiteY72" fmla="*/ 561709 h 838042"/>
                      <a:gd name="connsiteX73" fmla="*/ 359117 w 1033465"/>
                      <a:gd name="connsiteY73" fmla="*/ 565519 h 838042"/>
                      <a:gd name="connsiteX74" fmla="*/ 362927 w 1033465"/>
                      <a:gd name="connsiteY74" fmla="*/ 571234 h 838042"/>
                      <a:gd name="connsiteX75" fmla="*/ 368642 w 1033465"/>
                      <a:gd name="connsiteY75" fmla="*/ 582664 h 838042"/>
                      <a:gd name="connsiteX76" fmla="*/ 364832 w 1033465"/>
                      <a:gd name="connsiteY76" fmla="*/ 609334 h 838042"/>
                      <a:gd name="connsiteX77" fmla="*/ 361022 w 1033465"/>
                      <a:gd name="connsiteY77" fmla="*/ 615049 h 838042"/>
                      <a:gd name="connsiteX78" fmla="*/ 359117 w 1033465"/>
                      <a:gd name="connsiteY78" fmla="*/ 620764 h 838042"/>
                      <a:gd name="connsiteX79" fmla="*/ 355307 w 1033465"/>
                      <a:gd name="connsiteY79" fmla="*/ 626479 h 838042"/>
                      <a:gd name="connsiteX80" fmla="*/ 353402 w 1033465"/>
                      <a:gd name="connsiteY80" fmla="*/ 632194 h 838042"/>
                      <a:gd name="connsiteX81" fmla="*/ 349592 w 1033465"/>
                      <a:gd name="connsiteY81" fmla="*/ 637909 h 838042"/>
                      <a:gd name="connsiteX82" fmla="*/ 332447 w 1033465"/>
                      <a:gd name="connsiteY82" fmla="*/ 704584 h 838042"/>
                      <a:gd name="connsiteX83" fmla="*/ 330542 w 1033465"/>
                      <a:gd name="connsiteY83" fmla="*/ 756019 h 838042"/>
                      <a:gd name="connsiteX84" fmla="*/ 332447 w 1033465"/>
                      <a:gd name="connsiteY84" fmla="*/ 780784 h 838042"/>
                      <a:gd name="connsiteX85" fmla="*/ 334352 w 1033465"/>
                      <a:gd name="connsiteY85" fmla="*/ 786499 h 838042"/>
                      <a:gd name="connsiteX86" fmla="*/ 338162 w 1033465"/>
                      <a:gd name="connsiteY86" fmla="*/ 790309 h 838042"/>
                      <a:gd name="connsiteX87" fmla="*/ 366737 w 1033465"/>
                      <a:gd name="connsiteY87" fmla="*/ 836029 h 838042"/>
                      <a:gd name="connsiteX88" fmla="*/ 389597 w 1033465"/>
                      <a:gd name="connsiteY88" fmla="*/ 837934 h 838042"/>
                      <a:gd name="connsiteX89" fmla="*/ 397407 w 1033465"/>
                      <a:gd name="connsiteY89" fmla="*/ 833530 h 838042"/>
                      <a:gd name="connsiteX90" fmla="*/ 402932 w 1033465"/>
                      <a:gd name="connsiteY90" fmla="*/ 784594 h 838042"/>
                      <a:gd name="connsiteX91" fmla="*/ 406742 w 1033465"/>
                      <a:gd name="connsiteY91" fmla="*/ 727444 h 838042"/>
                      <a:gd name="connsiteX92" fmla="*/ 423887 w 1033465"/>
                      <a:gd name="connsiteY92" fmla="*/ 672199 h 838042"/>
                      <a:gd name="connsiteX93" fmla="*/ 429602 w 1033465"/>
                      <a:gd name="connsiteY93" fmla="*/ 658864 h 838042"/>
                      <a:gd name="connsiteX94" fmla="*/ 444084 w 1033465"/>
                      <a:gd name="connsiteY94" fmla="*/ 626947 h 838042"/>
                      <a:gd name="connsiteX95" fmla="*/ 464289 w 1033465"/>
                      <a:gd name="connsiteY95" fmla="*/ 600072 h 838042"/>
                      <a:gd name="connsiteX96" fmla="*/ 523510 w 1033465"/>
                      <a:gd name="connsiteY96" fmla="*/ 565123 h 838042"/>
                      <a:gd name="connsiteX97" fmla="*/ 599348 w 1033465"/>
                      <a:gd name="connsiteY97" fmla="*/ 550915 h 838042"/>
                      <a:gd name="connsiteX98" fmla="*/ 707801 w 1033465"/>
                      <a:gd name="connsiteY98" fmla="*/ 612819 h 838042"/>
                      <a:gd name="connsiteX99" fmla="*/ 780122 w 1033465"/>
                      <a:gd name="connsiteY99" fmla="*/ 656959 h 838042"/>
                      <a:gd name="connsiteX100" fmla="*/ 804887 w 1033465"/>
                      <a:gd name="connsiteY100" fmla="*/ 632194 h 838042"/>
                      <a:gd name="connsiteX101" fmla="*/ 801077 w 1033465"/>
                      <a:gd name="connsiteY101" fmla="*/ 601714 h 838042"/>
                      <a:gd name="connsiteX102" fmla="*/ 762796 w 1033465"/>
                      <a:gd name="connsiteY102" fmla="*/ 562523 h 838042"/>
                      <a:gd name="connsiteX103" fmla="*/ 650582 w 1033465"/>
                      <a:gd name="connsiteY103" fmla="*/ 479794 h 838042"/>
                      <a:gd name="connsiteX104" fmla="*/ 646772 w 1033465"/>
                      <a:gd name="connsiteY104" fmla="*/ 462649 h 838042"/>
                      <a:gd name="connsiteX105" fmla="*/ 658202 w 1033465"/>
                      <a:gd name="connsiteY105" fmla="*/ 426454 h 838042"/>
                      <a:gd name="connsiteX106" fmla="*/ 726782 w 1033465"/>
                      <a:gd name="connsiteY106" fmla="*/ 405499 h 838042"/>
                      <a:gd name="connsiteX107" fmla="*/ 813738 w 1033465"/>
                      <a:gd name="connsiteY107" fmla="*/ 406906 h 838042"/>
                      <a:gd name="connsiteX108" fmla="*/ 906231 w 1033465"/>
                      <a:gd name="connsiteY108" fmla="*/ 417646 h 838042"/>
                      <a:gd name="connsiteX109" fmla="*/ 1002290 w 1033465"/>
                      <a:gd name="connsiteY109" fmla="*/ 426835 h 838042"/>
                      <a:gd name="connsiteX110" fmla="*/ 1032449 w 1033465"/>
                      <a:gd name="connsiteY110" fmla="*/ 402711 h 838042"/>
                      <a:gd name="connsiteX111" fmla="*/ 1020514 w 1033465"/>
                      <a:gd name="connsiteY111" fmla="*/ 377797 h 838042"/>
                      <a:gd name="connsiteX112" fmla="*/ 964889 w 1033465"/>
                      <a:gd name="connsiteY112" fmla="*/ 358029 h 838042"/>
                      <a:gd name="connsiteX113" fmla="*/ 827747 w 1033465"/>
                      <a:gd name="connsiteY113" fmla="*/ 357874 h 838042"/>
                      <a:gd name="connsiteX114" fmla="*/ 755811 w 1033465"/>
                      <a:gd name="connsiteY114" fmla="*/ 361702 h 838042"/>
                      <a:gd name="connsiteX115" fmla="*/ 671537 w 1033465"/>
                      <a:gd name="connsiteY115" fmla="*/ 369304 h 838042"/>
                      <a:gd name="connsiteX116" fmla="*/ 644867 w 1033465"/>
                      <a:gd name="connsiteY116" fmla="*/ 338824 h 838042"/>
                      <a:gd name="connsiteX117" fmla="*/ 676403 w 1033465"/>
                      <a:gd name="connsiteY117" fmla="*/ 304962 h 838042"/>
                      <a:gd name="connsiteX118" fmla="*/ 707732 w 1033465"/>
                      <a:gd name="connsiteY118" fmla="*/ 283579 h 838042"/>
                      <a:gd name="connsiteX119" fmla="*/ 743927 w 1033465"/>
                      <a:gd name="connsiteY119" fmla="*/ 251194 h 838042"/>
                      <a:gd name="connsiteX120" fmla="*/ 783019 w 1033465"/>
                      <a:gd name="connsiteY120" fmla="*/ 213846 h 838042"/>
                      <a:gd name="connsiteX121" fmla="*/ 746401 w 1033465"/>
                      <a:gd name="connsiteY121" fmla="*/ 201789 h 838042"/>
                      <a:gd name="connsiteX122" fmla="*/ 694397 w 1033465"/>
                      <a:gd name="connsiteY122" fmla="*/ 226429 h 838042"/>
                      <a:gd name="connsiteX123" fmla="*/ 656678 w 1033465"/>
                      <a:gd name="connsiteY123" fmla="*/ 257626 h 838042"/>
                      <a:gd name="connsiteX124" fmla="*/ 616001 w 1033465"/>
                      <a:gd name="connsiteY124" fmla="*/ 286712 h 838042"/>
                      <a:gd name="connsiteX125" fmla="*/ 564857 w 1033465"/>
                      <a:gd name="connsiteY125" fmla="*/ 287389 h 838042"/>
                      <a:gd name="connsiteX126" fmla="*/ 530567 w 1033465"/>
                      <a:gd name="connsiteY126" fmla="*/ 274054 h 838042"/>
                      <a:gd name="connsiteX127" fmla="*/ 507707 w 1033465"/>
                      <a:gd name="connsiteY127" fmla="*/ 235954 h 838042"/>
                      <a:gd name="connsiteX128" fmla="*/ 509612 w 1033465"/>
                      <a:gd name="connsiteY128" fmla="*/ 171184 h 838042"/>
                      <a:gd name="connsiteX129" fmla="*/ 508314 w 1033465"/>
                      <a:gd name="connsiteY129" fmla="*/ 73485 h 838042"/>
                      <a:gd name="connsiteX130" fmla="*/ 454116 w 1033465"/>
                      <a:gd name="connsiteY130" fmla="*/ 11248 h 838042"/>
                      <a:gd name="connsiteX131" fmla="*/ 442470 w 1033465"/>
                      <a:gd name="connsiteY131" fmla="*/ 75864 h 838042"/>
                      <a:gd name="connsiteX132" fmla="*/ 439226 w 1033465"/>
                      <a:gd name="connsiteY132" fmla="*/ 132660 h 838042"/>
                      <a:gd name="connsiteX133" fmla="*/ 436054 w 1033465"/>
                      <a:gd name="connsiteY13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66712 w 1033465"/>
                      <a:gd name="connsiteY10" fmla="*/ 251194 h 838042"/>
                      <a:gd name="connsiteX11" fmla="*/ 159092 w 1033465"/>
                      <a:gd name="connsiteY11" fmla="*/ 239764 h 838042"/>
                      <a:gd name="connsiteX12" fmla="*/ 147662 w 1033465"/>
                      <a:gd name="connsiteY12" fmla="*/ 235954 h 838042"/>
                      <a:gd name="connsiteX13" fmla="*/ 141947 w 1033465"/>
                      <a:gd name="connsiteY13" fmla="*/ 232144 h 838042"/>
                      <a:gd name="connsiteX14" fmla="*/ 136232 w 1033465"/>
                      <a:gd name="connsiteY14" fmla="*/ 230239 h 838042"/>
                      <a:gd name="connsiteX15" fmla="*/ 119087 w 1033465"/>
                      <a:gd name="connsiteY15" fmla="*/ 226429 h 838042"/>
                      <a:gd name="connsiteX16" fmla="*/ 113372 w 1033465"/>
                      <a:gd name="connsiteY16" fmla="*/ 220714 h 838042"/>
                      <a:gd name="connsiteX17" fmla="*/ 103847 w 1033465"/>
                      <a:gd name="connsiteY17" fmla="*/ 203569 h 838042"/>
                      <a:gd name="connsiteX18" fmla="*/ 86702 w 1033465"/>
                      <a:gd name="connsiteY18" fmla="*/ 195949 h 838042"/>
                      <a:gd name="connsiteX19" fmla="*/ 80987 w 1033465"/>
                      <a:gd name="connsiteY19" fmla="*/ 194044 h 838042"/>
                      <a:gd name="connsiteX20" fmla="*/ 61937 w 1033465"/>
                      <a:gd name="connsiteY20" fmla="*/ 197854 h 838042"/>
                      <a:gd name="connsiteX21" fmla="*/ 56222 w 1033465"/>
                      <a:gd name="connsiteY21" fmla="*/ 201664 h 838042"/>
                      <a:gd name="connsiteX22" fmla="*/ 52412 w 1033465"/>
                      <a:gd name="connsiteY22" fmla="*/ 207379 h 838042"/>
                      <a:gd name="connsiteX23" fmla="*/ 48602 w 1033465"/>
                      <a:gd name="connsiteY23" fmla="*/ 218809 h 838042"/>
                      <a:gd name="connsiteX24" fmla="*/ 52412 w 1033465"/>
                      <a:gd name="connsiteY24" fmla="*/ 256909 h 838042"/>
                      <a:gd name="connsiteX25" fmla="*/ 56222 w 1033465"/>
                      <a:gd name="connsiteY25" fmla="*/ 262624 h 838042"/>
                      <a:gd name="connsiteX26" fmla="*/ 61937 w 1033465"/>
                      <a:gd name="connsiteY26" fmla="*/ 266434 h 838042"/>
                      <a:gd name="connsiteX27" fmla="*/ 65747 w 1033465"/>
                      <a:gd name="connsiteY27" fmla="*/ 272149 h 838042"/>
                      <a:gd name="connsiteX28" fmla="*/ 82892 w 1033465"/>
                      <a:gd name="connsiteY28" fmla="*/ 281674 h 838042"/>
                      <a:gd name="connsiteX29" fmla="*/ 105752 w 1033465"/>
                      <a:gd name="connsiteY29" fmla="*/ 283579 h 838042"/>
                      <a:gd name="connsiteX30" fmla="*/ 126707 w 1033465"/>
                      <a:gd name="connsiteY30" fmla="*/ 289294 h 838042"/>
                      <a:gd name="connsiteX31" fmla="*/ 132422 w 1033465"/>
                      <a:gd name="connsiteY31" fmla="*/ 291199 h 838042"/>
                      <a:gd name="connsiteX32" fmla="*/ 138137 w 1033465"/>
                      <a:gd name="connsiteY32" fmla="*/ 296914 h 838042"/>
                      <a:gd name="connsiteX33" fmla="*/ 145757 w 1033465"/>
                      <a:gd name="connsiteY33" fmla="*/ 298819 h 838042"/>
                      <a:gd name="connsiteX34" fmla="*/ 168617 w 1033465"/>
                      <a:gd name="connsiteY34" fmla="*/ 302629 h 838042"/>
                      <a:gd name="connsiteX35" fmla="*/ 193382 w 1033465"/>
                      <a:gd name="connsiteY35" fmla="*/ 308344 h 838042"/>
                      <a:gd name="connsiteX36" fmla="*/ 210527 w 1033465"/>
                      <a:gd name="connsiteY36" fmla="*/ 314059 h 838042"/>
                      <a:gd name="connsiteX37" fmla="*/ 216242 w 1033465"/>
                      <a:gd name="connsiteY37" fmla="*/ 315964 h 838042"/>
                      <a:gd name="connsiteX38" fmla="*/ 231482 w 1033465"/>
                      <a:gd name="connsiteY38" fmla="*/ 319774 h 838042"/>
                      <a:gd name="connsiteX39" fmla="*/ 250532 w 1033465"/>
                      <a:gd name="connsiteY39" fmla="*/ 325489 h 838042"/>
                      <a:gd name="connsiteX40" fmla="*/ 256247 w 1033465"/>
                      <a:gd name="connsiteY40" fmla="*/ 329299 h 838042"/>
                      <a:gd name="connsiteX41" fmla="*/ 269582 w 1033465"/>
                      <a:gd name="connsiteY41" fmla="*/ 344539 h 838042"/>
                      <a:gd name="connsiteX42" fmla="*/ 275297 w 1033465"/>
                      <a:gd name="connsiteY42" fmla="*/ 363589 h 838042"/>
                      <a:gd name="connsiteX43" fmla="*/ 277202 w 1033465"/>
                      <a:gd name="connsiteY43" fmla="*/ 369304 h 838042"/>
                      <a:gd name="connsiteX44" fmla="*/ 279107 w 1033465"/>
                      <a:gd name="connsiteY44" fmla="*/ 375019 h 838042"/>
                      <a:gd name="connsiteX45" fmla="*/ 281012 w 1033465"/>
                      <a:gd name="connsiteY45" fmla="*/ 399784 h 838042"/>
                      <a:gd name="connsiteX46" fmla="*/ 282917 w 1033465"/>
                      <a:gd name="connsiteY46" fmla="*/ 405499 h 838042"/>
                      <a:gd name="connsiteX47" fmla="*/ 281012 w 1033465"/>
                      <a:gd name="connsiteY47" fmla="*/ 424549 h 838042"/>
                      <a:gd name="connsiteX48" fmla="*/ 279107 w 1033465"/>
                      <a:gd name="connsiteY48" fmla="*/ 434074 h 838042"/>
                      <a:gd name="connsiteX49" fmla="*/ 265772 w 1033465"/>
                      <a:gd name="connsiteY49" fmla="*/ 447409 h 838042"/>
                      <a:gd name="connsiteX50" fmla="*/ 254342 w 1033465"/>
                      <a:gd name="connsiteY50" fmla="*/ 455029 h 838042"/>
                      <a:gd name="connsiteX51" fmla="*/ 242912 w 1033465"/>
                      <a:gd name="connsiteY51" fmla="*/ 458839 h 838042"/>
                      <a:gd name="connsiteX52" fmla="*/ 128612 w 1033465"/>
                      <a:gd name="connsiteY52" fmla="*/ 458839 h 838042"/>
                      <a:gd name="connsiteX53" fmla="*/ 122897 w 1033465"/>
                      <a:gd name="connsiteY53" fmla="*/ 460744 h 838042"/>
                      <a:gd name="connsiteX54" fmla="*/ 107657 w 1033465"/>
                      <a:gd name="connsiteY54" fmla="*/ 462649 h 838042"/>
                      <a:gd name="connsiteX55" fmla="*/ 90512 w 1033465"/>
                      <a:gd name="connsiteY55" fmla="*/ 468364 h 838042"/>
                      <a:gd name="connsiteX56" fmla="*/ 84797 w 1033465"/>
                      <a:gd name="connsiteY56" fmla="*/ 470269 h 838042"/>
                      <a:gd name="connsiteX57" fmla="*/ 79082 w 1033465"/>
                      <a:gd name="connsiteY57" fmla="*/ 474079 h 838042"/>
                      <a:gd name="connsiteX58" fmla="*/ 67652 w 1033465"/>
                      <a:gd name="connsiteY58" fmla="*/ 475984 h 838042"/>
                      <a:gd name="connsiteX59" fmla="*/ 29552 w 1033465"/>
                      <a:gd name="connsiteY59" fmla="*/ 477889 h 838042"/>
                      <a:gd name="connsiteX60" fmla="*/ 18122 w 1033465"/>
                      <a:gd name="connsiteY60" fmla="*/ 483604 h 838042"/>
                      <a:gd name="connsiteX61" fmla="*/ 8597 w 1033465"/>
                      <a:gd name="connsiteY61" fmla="*/ 493129 h 838042"/>
                      <a:gd name="connsiteX62" fmla="*/ 6692 w 1033465"/>
                      <a:gd name="connsiteY62" fmla="*/ 498844 h 838042"/>
                      <a:gd name="connsiteX63" fmla="*/ 2882 w 1033465"/>
                      <a:gd name="connsiteY63" fmla="*/ 504559 h 838042"/>
                      <a:gd name="connsiteX64" fmla="*/ 14312 w 1033465"/>
                      <a:gd name="connsiteY64" fmla="*/ 540754 h 838042"/>
                      <a:gd name="connsiteX65" fmla="*/ 147662 w 1033465"/>
                      <a:gd name="connsiteY65" fmla="*/ 540754 h 838042"/>
                      <a:gd name="connsiteX66" fmla="*/ 155282 w 1033465"/>
                      <a:gd name="connsiteY66" fmla="*/ 538849 h 838042"/>
                      <a:gd name="connsiteX67" fmla="*/ 305777 w 1033465"/>
                      <a:gd name="connsiteY67" fmla="*/ 533134 h 838042"/>
                      <a:gd name="connsiteX68" fmla="*/ 321017 w 1033465"/>
                      <a:gd name="connsiteY68" fmla="*/ 540754 h 838042"/>
                      <a:gd name="connsiteX69" fmla="*/ 332447 w 1033465"/>
                      <a:gd name="connsiteY69" fmla="*/ 546469 h 838042"/>
                      <a:gd name="connsiteX70" fmla="*/ 336257 w 1033465"/>
                      <a:gd name="connsiteY70" fmla="*/ 552184 h 838042"/>
                      <a:gd name="connsiteX71" fmla="*/ 341972 w 1033465"/>
                      <a:gd name="connsiteY71" fmla="*/ 554089 h 838042"/>
                      <a:gd name="connsiteX72" fmla="*/ 353402 w 1033465"/>
                      <a:gd name="connsiteY72" fmla="*/ 561709 h 838042"/>
                      <a:gd name="connsiteX73" fmla="*/ 359117 w 1033465"/>
                      <a:gd name="connsiteY73" fmla="*/ 565519 h 838042"/>
                      <a:gd name="connsiteX74" fmla="*/ 362927 w 1033465"/>
                      <a:gd name="connsiteY74" fmla="*/ 571234 h 838042"/>
                      <a:gd name="connsiteX75" fmla="*/ 368642 w 1033465"/>
                      <a:gd name="connsiteY75" fmla="*/ 582664 h 838042"/>
                      <a:gd name="connsiteX76" fmla="*/ 364832 w 1033465"/>
                      <a:gd name="connsiteY76" fmla="*/ 609334 h 838042"/>
                      <a:gd name="connsiteX77" fmla="*/ 361022 w 1033465"/>
                      <a:gd name="connsiteY77" fmla="*/ 615049 h 838042"/>
                      <a:gd name="connsiteX78" fmla="*/ 359117 w 1033465"/>
                      <a:gd name="connsiteY78" fmla="*/ 620764 h 838042"/>
                      <a:gd name="connsiteX79" fmla="*/ 355307 w 1033465"/>
                      <a:gd name="connsiteY79" fmla="*/ 626479 h 838042"/>
                      <a:gd name="connsiteX80" fmla="*/ 353402 w 1033465"/>
                      <a:gd name="connsiteY80" fmla="*/ 632194 h 838042"/>
                      <a:gd name="connsiteX81" fmla="*/ 349592 w 1033465"/>
                      <a:gd name="connsiteY81" fmla="*/ 637909 h 838042"/>
                      <a:gd name="connsiteX82" fmla="*/ 332447 w 1033465"/>
                      <a:gd name="connsiteY82" fmla="*/ 704584 h 838042"/>
                      <a:gd name="connsiteX83" fmla="*/ 330542 w 1033465"/>
                      <a:gd name="connsiteY83" fmla="*/ 756019 h 838042"/>
                      <a:gd name="connsiteX84" fmla="*/ 332447 w 1033465"/>
                      <a:gd name="connsiteY84" fmla="*/ 780784 h 838042"/>
                      <a:gd name="connsiteX85" fmla="*/ 334352 w 1033465"/>
                      <a:gd name="connsiteY85" fmla="*/ 786499 h 838042"/>
                      <a:gd name="connsiteX86" fmla="*/ 338162 w 1033465"/>
                      <a:gd name="connsiteY86" fmla="*/ 790309 h 838042"/>
                      <a:gd name="connsiteX87" fmla="*/ 366737 w 1033465"/>
                      <a:gd name="connsiteY87" fmla="*/ 836029 h 838042"/>
                      <a:gd name="connsiteX88" fmla="*/ 389597 w 1033465"/>
                      <a:gd name="connsiteY88" fmla="*/ 837934 h 838042"/>
                      <a:gd name="connsiteX89" fmla="*/ 397407 w 1033465"/>
                      <a:gd name="connsiteY89" fmla="*/ 833530 h 838042"/>
                      <a:gd name="connsiteX90" fmla="*/ 402932 w 1033465"/>
                      <a:gd name="connsiteY90" fmla="*/ 784594 h 838042"/>
                      <a:gd name="connsiteX91" fmla="*/ 406742 w 1033465"/>
                      <a:gd name="connsiteY91" fmla="*/ 727444 h 838042"/>
                      <a:gd name="connsiteX92" fmla="*/ 423887 w 1033465"/>
                      <a:gd name="connsiteY92" fmla="*/ 672199 h 838042"/>
                      <a:gd name="connsiteX93" fmla="*/ 429602 w 1033465"/>
                      <a:gd name="connsiteY93" fmla="*/ 658864 h 838042"/>
                      <a:gd name="connsiteX94" fmla="*/ 444084 w 1033465"/>
                      <a:gd name="connsiteY94" fmla="*/ 626947 h 838042"/>
                      <a:gd name="connsiteX95" fmla="*/ 464289 w 1033465"/>
                      <a:gd name="connsiteY95" fmla="*/ 600072 h 838042"/>
                      <a:gd name="connsiteX96" fmla="*/ 523510 w 1033465"/>
                      <a:gd name="connsiteY96" fmla="*/ 565123 h 838042"/>
                      <a:gd name="connsiteX97" fmla="*/ 599348 w 1033465"/>
                      <a:gd name="connsiteY97" fmla="*/ 550915 h 838042"/>
                      <a:gd name="connsiteX98" fmla="*/ 707801 w 1033465"/>
                      <a:gd name="connsiteY98" fmla="*/ 612819 h 838042"/>
                      <a:gd name="connsiteX99" fmla="*/ 780122 w 1033465"/>
                      <a:gd name="connsiteY99" fmla="*/ 656959 h 838042"/>
                      <a:gd name="connsiteX100" fmla="*/ 804887 w 1033465"/>
                      <a:gd name="connsiteY100" fmla="*/ 632194 h 838042"/>
                      <a:gd name="connsiteX101" fmla="*/ 801077 w 1033465"/>
                      <a:gd name="connsiteY101" fmla="*/ 601714 h 838042"/>
                      <a:gd name="connsiteX102" fmla="*/ 762796 w 1033465"/>
                      <a:gd name="connsiteY102" fmla="*/ 562523 h 838042"/>
                      <a:gd name="connsiteX103" fmla="*/ 650582 w 1033465"/>
                      <a:gd name="connsiteY103" fmla="*/ 479794 h 838042"/>
                      <a:gd name="connsiteX104" fmla="*/ 646772 w 1033465"/>
                      <a:gd name="connsiteY104" fmla="*/ 462649 h 838042"/>
                      <a:gd name="connsiteX105" fmla="*/ 658202 w 1033465"/>
                      <a:gd name="connsiteY105" fmla="*/ 426454 h 838042"/>
                      <a:gd name="connsiteX106" fmla="*/ 726782 w 1033465"/>
                      <a:gd name="connsiteY106" fmla="*/ 405499 h 838042"/>
                      <a:gd name="connsiteX107" fmla="*/ 813738 w 1033465"/>
                      <a:gd name="connsiteY107" fmla="*/ 406906 h 838042"/>
                      <a:gd name="connsiteX108" fmla="*/ 906231 w 1033465"/>
                      <a:gd name="connsiteY108" fmla="*/ 417646 h 838042"/>
                      <a:gd name="connsiteX109" fmla="*/ 1002290 w 1033465"/>
                      <a:gd name="connsiteY109" fmla="*/ 426835 h 838042"/>
                      <a:gd name="connsiteX110" fmla="*/ 1032449 w 1033465"/>
                      <a:gd name="connsiteY110" fmla="*/ 402711 h 838042"/>
                      <a:gd name="connsiteX111" fmla="*/ 1020514 w 1033465"/>
                      <a:gd name="connsiteY111" fmla="*/ 377797 h 838042"/>
                      <a:gd name="connsiteX112" fmla="*/ 964889 w 1033465"/>
                      <a:gd name="connsiteY112" fmla="*/ 358029 h 838042"/>
                      <a:gd name="connsiteX113" fmla="*/ 827747 w 1033465"/>
                      <a:gd name="connsiteY113" fmla="*/ 357874 h 838042"/>
                      <a:gd name="connsiteX114" fmla="*/ 755811 w 1033465"/>
                      <a:gd name="connsiteY114" fmla="*/ 361702 h 838042"/>
                      <a:gd name="connsiteX115" fmla="*/ 671537 w 1033465"/>
                      <a:gd name="connsiteY115" fmla="*/ 369304 h 838042"/>
                      <a:gd name="connsiteX116" fmla="*/ 644867 w 1033465"/>
                      <a:gd name="connsiteY116" fmla="*/ 338824 h 838042"/>
                      <a:gd name="connsiteX117" fmla="*/ 676403 w 1033465"/>
                      <a:gd name="connsiteY117" fmla="*/ 304962 h 838042"/>
                      <a:gd name="connsiteX118" fmla="*/ 707732 w 1033465"/>
                      <a:gd name="connsiteY118" fmla="*/ 283579 h 838042"/>
                      <a:gd name="connsiteX119" fmla="*/ 743927 w 1033465"/>
                      <a:gd name="connsiteY119" fmla="*/ 251194 h 838042"/>
                      <a:gd name="connsiteX120" fmla="*/ 783019 w 1033465"/>
                      <a:gd name="connsiteY120" fmla="*/ 213846 h 838042"/>
                      <a:gd name="connsiteX121" fmla="*/ 746401 w 1033465"/>
                      <a:gd name="connsiteY121" fmla="*/ 201789 h 838042"/>
                      <a:gd name="connsiteX122" fmla="*/ 694397 w 1033465"/>
                      <a:gd name="connsiteY122" fmla="*/ 226429 h 838042"/>
                      <a:gd name="connsiteX123" fmla="*/ 656678 w 1033465"/>
                      <a:gd name="connsiteY123" fmla="*/ 257626 h 838042"/>
                      <a:gd name="connsiteX124" fmla="*/ 616001 w 1033465"/>
                      <a:gd name="connsiteY124" fmla="*/ 286712 h 838042"/>
                      <a:gd name="connsiteX125" fmla="*/ 564857 w 1033465"/>
                      <a:gd name="connsiteY125" fmla="*/ 287389 h 838042"/>
                      <a:gd name="connsiteX126" fmla="*/ 530567 w 1033465"/>
                      <a:gd name="connsiteY126" fmla="*/ 274054 h 838042"/>
                      <a:gd name="connsiteX127" fmla="*/ 507707 w 1033465"/>
                      <a:gd name="connsiteY127" fmla="*/ 235954 h 838042"/>
                      <a:gd name="connsiteX128" fmla="*/ 509612 w 1033465"/>
                      <a:gd name="connsiteY128" fmla="*/ 171184 h 838042"/>
                      <a:gd name="connsiteX129" fmla="*/ 508314 w 1033465"/>
                      <a:gd name="connsiteY129" fmla="*/ 73485 h 838042"/>
                      <a:gd name="connsiteX130" fmla="*/ 454116 w 1033465"/>
                      <a:gd name="connsiteY130" fmla="*/ 11248 h 838042"/>
                      <a:gd name="connsiteX131" fmla="*/ 442470 w 1033465"/>
                      <a:gd name="connsiteY131" fmla="*/ 75864 h 838042"/>
                      <a:gd name="connsiteX132" fmla="*/ 439226 w 1033465"/>
                      <a:gd name="connsiteY132" fmla="*/ 132660 h 838042"/>
                      <a:gd name="connsiteX133" fmla="*/ 436054 w 1033465"/>
                      <a:gd name="connsiteY13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66712 w 1033465"/>
                      <a:gd name="connsiteY10" fmla="*/ 251194 h 838042"/>
                      <a:gd name="connsiteX11" fmla="*/ 159092 w 1033465"/>
                      <a:gd name="connsiteY11" fmla="*/ 239764 h 838042"/>
                      <a:gd name="connsiteX12" fmla="*/ 147662 w 1033465"/>
                      <a:gd name="connsiteY12" fmla="*/ 235954 h 838042"/>
                      <a:gd name="connsiteX13" fmla="*/ 141947 w 1033465"/>
                      <a:gd name="connsiteY13" fmla="*/ 232144 h 838042"/>
                      <a:gd name="connsiteX14" fmla="*/ 136232 w 1033465"/>
                      <a:gd name="connsiteY14" fmla="*/ 230239 h 838042"/>
                      <a:gd name="connsiteX15" fmla="*/ 119087 w 1033465"/>
                      <a:gd name="connsiteY15" fmla="*/ 226429 h 838042"/>
                      <a:gd name="connsiteX16" fmla="*/ 113372 w 1033465"/>
                      <a:gd name="connsiteY16" fmla="*/ 220714 h 838042"/>
                      <a:gd name="connsiteX17" fmla="*/ 103847 w 1033465"/>
                      <a:gd name="connsiteY17" fmla="*/ 203569 h 838042"/>
                      <a:gd name="connsiteX18" fmla="*/ 86702 w 1033465"/>
                      <a:gd name="connsiteY18" fmla="*/ 195949 h 838042"/>
                      <a:gd name="connsiteX19" fmla="*/ 80987 w 1033465"/>
                      <a:gd name="connsiteY19" fmla="*/ 194044 h 838042"/>
                      <a:gd name="connsiteX20" fmla="*/ 61937 w 1033465"/>
                      <a:gd name="connsiteY20" fmla="*/ 197854 h 838042"/>
                      <a:gd name="connsiteX21" fmla="*/ 56222 w 1033465"/>
                      <a:gd name="connsiteY21" fmla="*/ 201664 h 838042"/>
                      <a:gd name="connsiteX22" fmla="*/ 52412 w 1033465"/>
                      <a:gd name="connsiteY22" fmla="*/ 207379 h 838042"/>
                      <a:gd name="connsiteX23" fmla="*/ 48602 w 1033465"/>
                      <a:gd name="connsiteY23" fmla="*/ 218809 h 838042"/>
                      <a:gd name="connsiteX24" fmla="*/ 52412 w 1033465"/>
                      <a:gd name="connsiteY24" fmla="*/ 256909 h 838042"/>
                      <a:gd name="connsiteX25" fmla="*/ 56222 w 1033465"/>
                      <a:gd name="connsiteY25" fmla="*/ 262624 h 838042"/>
                      <a:gd name="connsiteX26" fmla="*/ 61937 w 1033465"/>
                      <a:gd name="connsiteY26" fmla="*/ 266434 h 838042"/>
                      <a:gd name="connsiteX27" fmla="*/ 65747 w 1033465"/>
                      <a:gd name="connsiteY27" fmla="*/ 272149 h 838042"/>
                      <a:gd name="connsiteX28" fmla="*/ 82892 w 1033465"/>
                      <a:gd name="connsiteY28" fmla="*/ 281674 h 838042"/>
                      <a:gd name="connsiteX29" fmla="*/ 105752 w 1033465"/>
                      <a:gd name="connsiteY29" fmla="*/ 283579 h 838042"/>
                      <a:gd name="connsiteX30" fmla="*/ 126707 w 1033465"/>
                      <a:gd name="connsiteY30" fmla="*/ 289294 h 838042"/>
                      <a:gd name="connsiteX31" fmla="*/ 132422 w 1033465"/>
                      <a:gd name="connsiteY31" fmla="*/ 291199 h 838042"/>
                      <a:gd name="connsiteX32" fmla="*/ 138137 w 1033465"/>
                      <a:gd name="connsiteY32" fmla="*/ 296914 h 838042"/>
                      <a:gd name="connsiteX33" fmla="*/ 145757 w 1033465"/>
                      <a:gd name="connsiteY33" fmla="*/ 298819 h 838042"/>
                      <a:gd name="connsiteX34" fmla="*/ 168617 w 1033465"/>
                      <a:gd name="connsiteY34" fmla="*/ 302629 h 838042"/>
                      <a:gd name="connsiteX35" fmla="*/ 193382 w 1033465"/>
                      <a:gd name="connsiteY35" fmla="*/ 308344 h 838042"/>
                      <a:gd name="connsiteX36" fmla="*/ 210527 w 1033465"/>
                      <a:gd name="connsiteY36" fmla="*/ 314059 h 838042"/>
                      <a:gd name="connsiteX37" fmla="*/ 216242 w 1033465"/>
                      <a:gd name="connsiteY37" fmla="*/ 315964 h 838042"/>
                      <a:gd name="connsiteX38" fmla="*/ 231482 w 1033465"/>
                      <a:gd name="connsiteY38" fmla="*/ 319774 h 838042"/>
                      <a:gd name="connsiteX39" fmla="*/ 250532 w 1033465"/>
                      <a:gd name="connsiteY39" fmla="*/ 325489 h 838042"/>
                      <a:gd name="connsiteX40" fmla="*/ 256247 w 1033465"/>
                      <a:gd name="connsiteY40" fmla="*/ 329299 h 838042"/>
                      <a:gd name="connsiteX41" fmla="*/ 269582 w 1033465"/>
                      <a:gd name="connsiteY41" fmla="*/ 344539 h 838042"/>
                      <a:gd name="connsiteX42" fmla="*/ 275297 w 1033465"/>
                      <a:gd name="connsiteY42" fmla="*/ 363589 h 838042"/>
                      <a:gd name="connsiteX43" fmla="*/ 277202 w 1033465"/>
                      <a:gd name="connsiteY43" fmla="*/ 369304 h 838042"/>
                      <a:gd name="connsiteX44" fmla="*/ 279107 w 1033465"/>
                      <a:gd name="connsiteY44" fmla="*/ 375019 h 838042"/>
                      <a:gd name="connsiteX45" fmla="*/ 281012 w 1033465"/>
                      <a:gd name="connsiteY45" fmla="*/ 399784 h 838042"/>
                      <a:gd name="connsiteX46" fmla="*/ 282917 w 1033465"/>
                      <a:gd name="connsiteY46" fmla="*/ 405499 h 838042"/>
                      <a:gd name="connsiteX47" fmla="*/ 281012 w 1033465"/>
                      <a:gd name="connsiteY47" fmla="*/ 424549 h 838042"/>
                      <a:gd name="connsiteX48" fmla="*/ 279107 w 1033465"/>
                      <a:gd name="connsiteY48" fmla="*/ 434074 h 838042"/>
                      <a:gd name="connsiteX49" fmla="*/ 265772 w 1033465"/>
                      <a:gd name="connsiteY49" fmla="*/ 447409 h 838042"/>
                      <a:gd name="connsiteX50" fmla="*/ 254342 w 1033465"/>
                      <a:gd name="connsiteY50" fmla="*/ 455029 h 838042"/>
                      <a:gd name="connsiteX51" fmla="*/ 242912 w 1033465"/>
                      <a:gd name="connsiteY51" fmla="*/ 458839 h 838042"/>
                      <a:gd name="connsiteX52" fmla="*/ 128612 w 1033465"/>
                      <a:gd name="connsiteY52" fmla="*/ 458839 h 838042"/>
                      <a:gd name="connsiteX53" fmla="*/ 122897 w 1033465"/>
                      <a:gd name="connsiteY53" fmla="*/ 460744 h 838042"/>
                      <a:gd name="connsiteX54" fmla="*/ 107657 w 1033465"/>
                      <a:gd name="connsiteY54" fmla="*/ 462649 h 838042"/>
                      <a:gd name="connsiteX55" fmla="*/ 90512 w 1033465"/>
                      <a:gd name="connsiteY55" fmla="*/ 468364 h 838042"/>
                      <a:gd name="connsiteX56" fmla="*/ 84797 w 1033465"/>
                      <a:gd name="connsiteY56" fmla="*/ 470269 h 838042"/>
                      <a:gd name="connsiteX57" fmla="*/ 79082 w 1033465"/>
                      <a:gd name="connsiteY57" fmla="*/ 474079 h 838042"/>
                      <a:gd name="connsiteX58" fmla="*/ 67652 w 1033465"/>
                      <a:gd name="connsiteY58" fmla="*/ 475984 h 838042"/>
                      <a:gd name="connsiteX59" fmla="*/ 29552 w 1033465"/>
                      <a:gd name="connsiteY59" fmla="*/ 477889 h 838042"/>
                      <a:gd name="connsiteX60" fmla="*/ 18122 w 1033465"/>
                      <a:gd name="connsiteY60" fmla="*/ 483604 h 838042"/>
                      <a:gd name="connsiteX61" fmla="*/ 8597 w 1033465"/>
                      <a:gd name="connsiteY61" fmla="*/ 493129 h 838042"/>
                      <a:gd name="connsiteX62" fmla="*/ 6692 w 1033465"/>
                      <a:gd name="connsiteY62" fmla="*/ 498844 h 838042"/>
                      <a:gd name="connsiteX63" fmla="*/ 2882 w 1033465"/>
                      <a:gd name="connsiteY63" fmla="*/ 504559 h 838042"/>
                      <a:gd name="connsiteX64" fmla="*/ 14312 w 1033465"/>
                      <a:gd name="connsiteY64" fmla="*/ 540754 h 838042"/>
                      <a:gd name="connsiteX65" fmla="*/ 147662 w 1033465"/>
                      <a:gd name="connsiteY65" fmla="*/ 540754 h 838042"/>
                      <a:gd name="connsiteX66" fmla="*/ 155282 w 1033465"/>
                      <a:gd name="connsiteY66" fmla="*/ 538849 h 838042"/>
                      <a:gd name="connsiteX67" fmla="*/ 305777 w 1033465"/>
                      <a:gd name="connsiteY67" fmla="*/ 533134 h 838042"/>
                      <a:gd name="connsiteX68" fmla="*/ 321017 w 1033465"/>
                      <a:gd name="connsiteY68" fmla="*/ 540754 h 838042"/>
                      <a:gd name="connsiteX69" fmla="*/ 332447 w 1033465"/>
                      <a:gd name="connsiteY69" fmla="*/ 546469 h 838042"/>
                      <a:gd name="connsiteX70" fmla="*/ 336257 w 1033465"/>
                      <a:gd name="connsiteY70" fmla="*/ 552184 h 838042"/>
                      <a:gd name="connsiteX71" fmla="*/ 341972 w 1033465"/>
                      <a:gd name="connsiteY71" fmla="*/ 554089 h 838042"/>
                      <a:gd name="connsiteX72" fmla="*/ 353402 w 1033465"/>
                      <a:gd name="connsiteY72" fmla="*/ 561709 h 838042"/>
                      <a:gd name="connsiteX73" fmla="*/ 359117 w 1033465"/>
                      <a:gd name="connsiteY73" fmla="*/ 565519 h 838042"/>
                      <a:gd name="connsiteX74" fmla="*/ 362927 w 1033465"/>
                      <a:gd name="connsiteY74" fmla="*/ 571234 h 838042"/>
                      <a:gd name="connsiteX75" fmla="*/ 368642 w 1033465"/>
                      <a:gd name="connsiteY75" fmla="*/ 582664 h 838042"/>
                      <a:gd name="connsiteX76" fmla="*/ 364832 w 1033465"/>
                      <a:gd name="connsiteY76" fmla="*/ 609334 h 838042"/>
                      <a:gd name="connsiteX77" fmla="*/ 361022 w 1033465"/>
                      <a:gd name="connsiteY77" fmla="*/ 615049 h 838042"/>
                      <a:gd name="connsiteX78" fmla="*/ 359117 w 1033465"/>
                      <a:gd name="connsiteY78" fmla="*/ 620764 h 838042"/>
                      <a:gd name="connsiteX79" fmla="*/ 355307 w 1033465"/>
                      <a:gd name="connsiteY79" fmla="*/ 626479 h 838042"/>
                      <a:gd name="connsiteX80" fmla="*/ 353402 w 1033465"/>
                      <a:gd name="connsiteY80" fmla="*/ 632194 h 838042"/>
                      <a:gd name="connsiteX81" fmla="*/ 349592 w 1033465"/>
                      <a:gd name="connsiteY81" fmla="*/ 637909 h 838042"/>
                      <a:gd name="connsiteX82" fmla="*/ 332447 w 1033465"/>
                      <a:gd name="connsiteY82" fmla="*/ 704584 h 838042"/>
                      <a:gd name="connsiteX83" fmla="*/ 330542 w 1033465"/>
                      <a:gd name="connsiteY83" fmla="*/ 756019 h 838042"/>
                      <a:gd name="connsiteX84" fmla="*/ 332447 w 1033465"/>
                      <a:gd name="connsiteY84" fmla="*/ 780784 h 838042"/>
                      <a:gd name="connsiteX85" fmla="*/ 334352 w 1033465"/>
                      <a:gd name="connsiteY85" fmla="*/ 786499 h 838042"/>
                      <a:gd name="connsiteX86" fmla="*/ 338162 w 1033465"/>
                      <a:gd name="connsiteY86" fmla="*/ 790309 h 838042"/>
                      <a:gd name="connsiteX87" fmla="*/ 366737 w 1033465"/>
                      <a:gd name="connsiteY87" fmla="*/ 836029 h 838042"/>
                      <a:gd name="connsiteX88" fmla="*/ 389597 w 1033465"/>
                      <a:gd name="connsiteY88" fmla="*/ 837934 h 838042"/>
                      <a:gd name="connsiteX89" fmla="*/ 397407 w 1033465"/>
                      <a:gd name="connsiteY89" fmla="*/ 833530 h 838042"/>
                      <a:gd name="connsiteX90" fmla="*/ 402932 w 1033465"/>
                      <a:gd name="connsiteY90" fmla="*/ 784594 h 838042"/>
                      <a:gd name="connsiteX91" fmla="*/ 406742 w 1033465"/>
                      <a:gd name="connsiteY91" fmla="*/ 727444 h 838042"/>
                      <a:gd name="connsiteX92" fmla="*/ 423887 w 1033465"/>
                      <a:gd name="connsiteY92" fmla="*/ 672199 h 838042"/>
                      <a:gd name="connsiteX93" fmla="*/ 429602 w 1033465"/>
                      <a:gd name="connsiteY93" fmla="*/ 658864 h 838042"/>
                      <a:gd name="connsiteX94" fmla="*/ 444084 w 1033465"/>
                      <a:gd name="connsiteY94" fmla="*/ 626947 h 838042"/>
                      <a:gd name="connsiteX95" fmla="*/ 464289 w 1033465"/>
                      <a:gd name="connsiteY95" fmla="*/ 600072 h 838042"/>
                      <a:gd name="connsiteX96" fmla="*/ 523510 w 1033465"/>
                      <a:gd name="connsiteY96" fmla="*/ 565123 h 838042"/>
                      <a:gd name="connsiteX97" fmla="*/ 599348 w 1033465"/>
                      <a:gd name="connsiteY97" fmla="*/ 550915 h 838042"/>
                      <a:gd name="connsiteX98" fmla="*/ 707801 w 1033465"/>
                      <a:gd name="connsiteY98" fmla="*/ 612819 h 838042"/>
                      <a:gd name="connsiteX99" fmla="*/ 780122 w 1033465"/>
                      <a:gd name="connsiteY99" fmla="*/ 656959 h 838042"/>
                      <a:gd name="connsiteX100" fmla="*/ 804887 w 1033465"/>
                      <a:gd name="connsiteY100" fmla="*/ 632194 h 838042"/>
                      <a:gd name="connsiteX101" fmla="*/ 801077 w 1033465"/>
                      <a:gd name="connsiteY101" fmla="*/ 601714 h 838042"/>
                      <a:gd name="connsiteX102" fmla="*/ 762796 w 1033465"/>
                      <a:gd name="connsiteY102" fmla="*/ 562523 h 838042"/>
                      <a:gd name="connsiteX103" fmla="*/ 650582 w 1033465"/>
                      <a:gd name="connsiteY103" fmla="*/ 479794 h 838042"/>
                      <a:gd name="connsiteX104" fmla="*/ 646772 w 1033465"/>
                      <a:gd name="connsiteY104" fmla="*/ 462649 h 838042"/>
                      <a:gd name="connsiteX105" fmla="*/ 658202 w 1033465"/>
                      <a:gd name="connsiteY105" fmla="*/ 426454 h 838042"/>
                      <a:gd name="connsiteX106" fmla="*/ 726782 w 1033465"/>
                      <a:gd name="connsiteY106" fmla="*/ 405499 h 838042"/>
                      <a:gd name="connsiteX107" fmla="*/ 813738 w 1033465"/>
                      <a:gd name="connsiteY107" fmla="*/ 406906 h 838042"/>
                      <a:gd name="connsiteX108" fmla="*/ 906231 w 1033465"/>
                      <a:gd name="connsiteY108" fmla="*/ 417646 h 838042"/>
                      <a:gd name="connsiteX109" fmla="*/ 1002290 w 1033465"/>
                      <a:gd name="connsiteY109" fmla="*/ 426835 h 838042"/>
                      <a:gd name="connsiteX110" fmla="*/ 1032449 w 1033465"/>
                      <a:gd name="connsiteY110" fmla="*/ 402711 h 838042"/>
                      <a:gd name="connsiteX111" fmla="*/ 1020514 w 1033465"/>
                      <a:gd name="connsiteY111" fmla="*/ 377797 h 838042"/>
                      <a:gd name="connsiteX112" fmla="*/ 964889 w 1033465"/>
                      <a:gd name="connsiteY112" fmla="*/ 358029 h 838042"/>
                      <a:gd name="connsiteX113" fmla="*/ 827747 w 1033465"/>
                      <a:gd name="connsiteY113" fmla="*/ 357874 h 838042"/>
                      <a:gd name="connsiteX114" fmla="*/ 755811 w 1033465"/>
                      <a:gd name="connsiteY114" fmla="*/ 361702 h 838042"/>
                      <a:gd name="connsiteX115" fmla="*/ 671537 w 1033465"/>
                      <a:gd name="connsiteY115" fmla="*/ 369304 h 838042"/>
                      <a:gd name="connsiteX116" fmla="*/ 644867 w 1033465"/>
                      <a:gd name="connsiteY116" fmla="*/ 338824 h 838042"/>
                      <a:gd name="connsiteX117" fmla="*/ 676403 w 1033465"/>
                      <a:gd name="connsiteY117" fmla="*/ 304962 h 838042"/>
                      <a:gd name="connsiteX118" fmla="*/ 707732 w 1033465"/>
                      <a:gd name="connsiteY118" fmla="*/ 283579 h 838042"/>
                      <a:gd name="connsiteX119" fmla="*/ 743927 w 1033465"/>
                      <a:gd name="connsiteY119" fmla="*/ 251194 h 838042"/>
                      <a:gd name="connsiteX120" fmla="*/ 783019 w 1033465"/>
                      <a:gd name="connsiteY120" fmla="*/ 213846 h 838042"/>
                      <a:gd name="connsiteX121" fmla="*/ 746401 w 1033465"/>
                      <a:gd name="connsiteY121" fmla="*/ 201789 h 838042"/>
                      <a:gd name="connsiteX122" fmla="*/ 694397 w 1033465"/>
                      <a:gd name="connsiteY122" fmla="*/ 226429 h 838042"/>
                      <a:gd name="connsiteX123" fmla="*/ 656678 w 1033465"/>
                      <a:gd name="connsiteY123" fmla="*/ 257626 h 838042"/>
                      <a:gd name="connsiteX124" fmla="*/ 616001 w 1033465"/>
                      <a:gd name="connsiteY124" fmla="*/ 286712 h 838042"/>
                      <a:gd name="connsiteX125" fmla="*/ 564857 w 1033465"/>
                      <a:gd name="connsiteY125" fmla="*/ 287389 h 838042"/>
                      <a:gd name="connsiteX126" fmla="*/ 530567 w 1033465"/>
                      <a:gd name="connsiteY126" fmla="*/ 274054 h 838042"/>
                      <a:gd name="connsiteX127" fmla="*/ 507707 w 1033465"/>
                      <a:gd name="connsiteY127" fmla="*/ 235954 h 838042"/>
                      <a:gd name="connsiteX128" fmla="*/ 509612 w 1033465"/>
                      <a:gd name="connsiteY128" fmla="*/ 171184 h 838042"/>
                      <a:gd name="connsiteX129" fmla="*/ 508314 w 1033465"/>
                      <a:gd name="connsiteY129" fmla="*/ 73485 h 838042"/>
                      <a:gd name="connsiteX130" fmla="*/ 454116 w 1033465"/>
                      <a:gd name="connsiteY130" fmla="*/ 11248 h 838042"/>
                      <a:gd name="connsiteX131" fmla="*/ 442470 w 1033465"/>
                      <a:gd name="connsiteY131" fmla="*/ 75864 h 838042"/>
                      <a:gd name="connsiteX132" fmla="*/ 439226 w 1033465"/>
                      <a:gd name="connsiteY132" fmla="*/ 132660 h 838042"/>
                      <a:gd name="connsiteX133" fmla="*/ 436054 w 1033465"/>
                      <a:gd name="connsiteY13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59092 w 1033465"/>
                      <a:gd name="connsiteY10" fmla="*/ 239764 h 838042"/>
                      <a:gd name="connsiteX11" fmla="*/ 147662 w 1033465"/>
                      <a:gd name="connsiteY11" fmla="*/ 235954 h 838042"/>
                      <a:gd name="connsiteX12" fmla="*/ 141947 w 1033465"/>
                      <a:gd name="connsiteY12" fmla="*/ 232144 h 838042"/>
                      <a:gd name="connsiteX13" fmla="*/ 136232 w 1033465"/>
                      <a:gd name="connsiteY13" fmla="*/ 230239 h 838042"/>
                      <a:gd name="connsiteX14" fmla="*/ 119087 w 1033465"/>
                      <a:gd name="connsiteY14" fmla="*/ 226429 h 838042"/>
                      <a:gd name="connsiteX15" fmla="*/ 113372 w 1033465"/>
                      <a:gd name="connsiteY15" fmla="*/ 220714 h 838042"/>
                      <a:gd name="connsiteX16" fmla="*/ 103847 w 1033465"/>
                      <a:gd name="connsiteY16" fmla="*/ 203569 h 838042"/>
                      <a:gd name="connsiteX17" fmla="*/ 86702 w 1033465"/>
                      <a:gd name="connsiteY17" fmla="*/ 195949 h 838042"/>
                      <a:gd name="connsiteX18" fmla="*/ 80987 w 1033465"/>
                      <a:gd name="connsiteY18" fmla="*/ 194044 h 838042"/>
                      <a:gd name="connsiteX19" fmla="*/ 61937 w 1033465"/>
                      <a:gd name="connsiteY19" fmla="*/ 197854 h 838042"/>
                      <a:gd name="connsiteX20" fmla="*/ 56222 w 1033465"/>
                      <a:gd name="connsiteY20" fmla="*/ 201664 h 838042"/>
                      <a:gd name="connsiteX21" fmla="*/ 52412 w 1033465"/>
                      <a:gd name="connsiteY21" fmla="*/ 207379 h 838042"/>
                      <a:gd name="connsiteX22" fmla="*/ 48602 w 1033465"/>
                      <a:gd name="connsiteY22" fmla="*/ 218809 h 838042"/>
                      <a:gd name="connsiteX23" fmla="*/ 52412 w 1033465"/>
                      <a:gd name="connsiteY23" fmla="*/ 256909 h 838042"/>
                      <a:gd name="connsiteX24" fmla="*/ 56222 w 1033465"/>
                      <a:gd name="connsiteY24" fmla="*/ 262624 h 838042"/>
                      <a:gd name="connsiteX25" fmla="*/ 61937 w 1033465"/>
                      <a:gd name="connsiteY25" fmla="*/ 266434 h 838042"/>
                      <a:gd name="connsiteX26" fmla="*/ 65747 w 1033465"/>
                      <a:gd name="connsiteY26" fmla="*/ 272149 h 838042"/>
                      <a:gd name="connsiteX27" fmla="*/ 82892 w 1033465"/>
                      <a:gd name="connsiteY27" fmla="*/ 281674 h 838042"/>
                      <a:gd name="connsiteX28" fmla="*/ 105752 w 1033465"/>
                      <a:gd name="connsiteY28" fmla="*/ 283579 h 838042"/>
                      <a:gd name="connsiteX29" fmla="*/ 126707 w 1033465"/>
                      <a:gd name="connsiteY29" fmla="*/ 289294 h 838042"/>
                      <a:gd name="connsiteX30" fmla="*/ 132422 w 1033465"/>
                      <a:gd name="connsiteY30" fmla="*/ 291199 h 838042"/>
                      <a:gd name="connsiteX31" fmla="*/ 138137 w 1033465"/>
                      <a:gd name="connsiteY31" fmla="*/ 296914 h 838042"/>
                      <a:gd name="connsiteX32" fmla="*/ 145757 w 1033465"/>
                      <a:gd name="connsiteY32" fmla="*/ 298819 h 838042"/>
                      <a:gd name="connsiteX33" fmla="*/ 168617 w 1033465"/>
                      <a:gd name="connsiteY33" fmla="*/ 302629 h 838042"/>
                      <a:gd name="connsiteX34" fmla="*/ 193382 w 1033465"/>
                      <a:gd name="connsiteY34" fmla="*/ 308344 h 838042"/>
                      <a:gd name="connsiteX35" fmla="*/ 210527 w 1033465"/>
                      <a:gd name="connsiteY35" fmla="*/ 314059 h 838042"/>
                      <a:gd name="connsiteX36" fmla="*/ 216242 w 1033465"/>
                      <a:gd name="connsiteY36" fmla="*/ 315964 h 838042"/>
                      <a:gd name="connsiteX37" fmla="*/ 231482 w 1033465"/>
                      <a:gd name="connsiteY37" fmla="*/ 319774 h 838042"/>
                      <a:gd name="connsiteX38" fmla="*/ 250532 w 1033465"/>
                      <a:gd name="connsiteY38" fmla="*/ 325489 h 838042"/>
                      <a:gd name="connsiteX39" fmla="*/ 256247 w 1033465"/>
                      <a:gd name="connsiteY39" fmla="*/ 329299 h 838042"/>
                      <a:gd name="connsiteX40" fmla="*/ 269582 w 1033465"/>
                      <a:gd name="connsiteY40" fmla="*/ 344539 h 838042"/>
                      <a:gd name="connsiteX41" fmla="*/ 275297 w 1033465"/>
                      <a:gd name="connsiteY41" fmla="*/ 363589 h 838042"/>
                      <a:gd name="connsiteX42" fmla="*/ 277202 w 1033465"/>
                      <a:gd name="connsiteY42" fmla="*/ 369304 h 838042"/>
                      <a:gd name="connsiteX43" fmla="*/ 279107 w 1033465"/>
                      <a:gd name="connsiteY43" fmla="*/ 375019 h 838042"/>
                      <a:gd name="connsiteX44" fmla="*/ 281012 w 1033465"/>
                      <a:gd name="connsiteY44" fmla="*/ 399784 h 838042"/>
                      <a:gd name="connsiteX45" fmla="*/ 282917 w 1033465"/>
                      <a:gd name="connsiteY45" fmla="*/ 405499 h 838042"/>
                      <a:gd name="connsiteX46" fmla="*/ 281012 w 1033465"/>
                      <a:gd name="connsiteY46" fmla="*/ 424549 h 838042"/>
                      <a:gd name="connsiteX47" fmla="*/ 279107 w 1033465"/>
                      <a:gd name="connsiteY47" fmla="*/ 434074 h 838042"/>
                      <a:gd name="connsiteX48" fmla="*/ 265772 w 1033465"/>
                      <a:gd name="connsiteY48" fmla="*/ 447409 h 838042"/>
                      <a:gd name="connsiteX49" fmla="*/ 254342 w 1033465"/>
                      <a:gd name="connsiteY49" fmla="*/ 455029 h 838042"/>
                      <a:gd name="connsiteX50" fmla="*/ 242912 w 1033465"/>
                      <a:gd name="connsiteY50" fmla="*/ 458839 h 838042"/>
                      <a:gd name="connsiteX51" fmla="*/ 128612 w 1033465"/>
                      <a:gd name="connsiteY51" fmla="*/ 458839 h 838042"/>
                      <a:gd name="connsiteX52" fmla="*/ 122897 w 1033465"/>
                      <a:gd name="connsiteY52" fmla="*/ 460744 h 838042"/>
                      <a:gd name="connsiteX53" fmla="*/ 107657 w 1033465"/>
                      <a:gd name="connsiteY53" fmla="*/ 462649 h 838042"/>
                      <a:gd name="connsiteX54" fmla="*/ 90512 w 1033465"/>
                      <a:gd name="connsiteY54" fmla="*/ 468364 h 838042"/>
                      <a:gd name="connsiteX55" fmla="*/ 84797 w 1033465"/>
                      <a:gd name="connsiteY55" fmla="*/ 470269 h 838042"/>
                      <a:gd name="connsiteX56" fmla="*/ 79082 w 1033465"/>
                      <a:gd name="connsiteY56" fmla="*/ 474079 h 838042"/>
                      <a:gd name="connsiteX57" fmla="*/ 67652 w 1033465"/>
                      <a:gd name="connsiteY57" fmla="*/ 475984 h 838042"/>
                      <a:gd name="connsiteX58" fmla="*/ 29552 w 1033465"/>
                      <a:gd name="connsiteY58" fmla="*/ 477889 h 838042"/>
                      <a:gd name="connsiteX59" fmla="*/ 18122 w 1033465"/>
                      <a:gd name="connsiteY59" fmla="*/ 483604 h 838042"/>
                      <a:gd name="connsiteX60" fmla="*/ 8597 w 1033465"/>
                      <a:gd name="connsiteY60" fmla="*/ 493129 h 838042"/>
                      <a:gd name="connsiteX61" fmla="*/ 6692 w 1033465"/>
                      <a:gd name="connsiteY61" fmla="*/ 498844 h 838042"/>
                      <a:gd name="connsiteX62" fmla="*/ 2882 w 1033465"/>
                      <a:gd name="connsiteY62" fmla="*/ 504559 h 838042"/>
                      <a:gd name="connsiteX63" fmla="*/ 14312 w 1033465"/>
                      <a:gd name="connsiteY63" fmla="*/ 540754 h 838042"/>
                      <a:gd name="connsiteX64" fmla="*/ 147662 w 1033465"/>
                      <a:gd name="connsiteY64" fmla="*/ 540754 h 838042"/>
                      <a:gd name="connsiteX65" fmla="*/ 155282 w 1033465"/>
                      <a:gd name="connsiteY65" fmla="*/ 538849 h 838042"/>
                      <a:gd name="connsiteX66" fmla="*/ 305777 w 1033465"/>
                      <a:gd name="connsiteY66" fmla="*/ 533134 h 838042"/>
                      <a:gd name="connsiteX67" fmla="*/ 321017 w 1033465"/>
                      <a:gd name="connsiteY67" fmla="*/ 540754 h 838042"/>
                      <a:gd name="connsiteX68" fmla="*/ 332447 w 1033465"/>
                      <a:gd name="connsiteY68" fmla="*/ 546469 h 838042"/>
                      <a:gd name="connsiteX69" fmla="*/ 336257 w 1033465"/>
                      <a:gd name="connsiteY69" fmla="*/ 552184 h 838042"/>
                      <a:gd name="connsiteX70" fmla="*/ 341972 w 1033465"/>
                      <a:gd name="connsiteY70" fmla="*/ 554089 h 838042"/>
                      <a:gd name="connsiteX71" fmla="*/ 353402 w 1033465"/>
                      <a:gd name="connsiteY71" fmla="*/ 561709 h 838042"/>
                      <a:gd name="connsiteX72" fmla="*/ 359117 w 1033465"/>
                      <a:gd name="connsiteY72" fmla="*/ 565519 h 838042"/>
                      <a:gd name="connsiteX73" fmla="*/ 362927 w 1033465"/>
                      <a:gd name="connsiteY73" fmla="*/ 571234 h 838042"/>
                      <a:gd name="connsiteX74" fmla="*/ 368642 w 1033465"/>
                      <a:gd name="connsiteY74" fmla="*/ 582664 h 838042"/>
                      <a:gd name="connsiteX75" fmla="*/ 364832 w 1033465"/>
                      <a:gd name="connsiteY75" fmla="*/ 609334 h 838042"/>
                      <a:gd name="connsiteX76" fmla="*/ 361022 w 1033465"/>
                      <a:gd name="connsiteY76" fmla="*/ 615049 h 838042"/>
                      <a:gd name="connsiteX77" fmla="*/ 359117 w 1033465"/>
                      <a:gd name="connsiteY77" fmla="*/ 620764 h 838042"/>
                      <a:gd name="connsiteX78" fmla="*/ 355307 w 1033465"/>
                      <a:gd name="connsiteY78" fmla="*/ 626479 h 838042"/>
                      <a:gd name="connsiteX79" fmla="*/ 353402 w 1033465"/>
                      <a:gd name="connsiteY79" fmla="*/ 632194 h 838042"/>
                      <a:gd name="connsiteX80" fmla="*/ 349592 w 1033465"/>
                      <a:gd name="connsiteY80" fmla="*/ 637909 h 838042"/>
                      <a:gd name="connsiteX81" fmla="*/ 332447 w 1033465"/>
                      <a:gd name="connsiteY81" fmla="*/ 704584 h 838042"/>
                      <a:gd name="connsiteX82" fmla="*/ 330542 w 1033465"/>
                      <a:gd name="connsiteY82" fmla="*/ 756019 h 838042"/>
                      <a:gd name="connsiteX83" fmla="*/ 332447 w 1033465"/>
                      <a:gd name="connsiteY83" fmla="*/ 780784 h 838042"/>
                      <a:gd name="connsiteX84" fmla="*/ 334352 w 1033465"/>
                      <a:gd name="connsiteY84" fmla="*/ 786499 h 838042"/>
                      <a:gd name="connsiteX85" fmla="*/ 338162 w 1033465"/>
                      <a:gd name="connsiteY85" fmla="*/ 790309 h 838042"/>
                      <a:gd name="connsiteX86" fmla="*/ 366737 w 1033465"/>
                      <a:gd name="connsiteY86" fmla="*/ 836029 h 838042"/>
                      <a:gd name="connsiteX87" fmla="*/ 389597 w 1033465"/>
                      <a:gd name="connsiteY87" fmla="*/ 837934 h 838042"/>
                      <a:gd name="connsiteX88" fmla="*/ 397407 w 1033465"/>
                      <a:gd name="connsiteY88" fmla="*/ 833530 h 838042"/>
                      <a:gd name="connsiteX89" fmla="*/ 402932 w 1033465"/>
                      <a:gd name="connsiteY89" fmla="*/ 784594 h 838042"/>
                      <a:gd name="connsiteX90" fmla="*/ 406742 w 1033465"/>
                      <a:gd name="connsiteY90" fmla="*/ 727444 h 838042"/>
                      <a:gd name="connsiteX91" fmla="*/ 423887 w 1033465"/>
                      <a:gd name="connsiteY91" fmla="*/ 672199 h 838042"/>
                      <a:gd name="connsiteX92" fmla="*/ 429602 w 1033465"/>
                      <a:gd name="connsiteY92" fmla="*/ 658864 h 838042"/>
                      <a:gd name="connsiteX93" fmla="*/ 444084 w 1033465"/>
                      <a:gd name="connsiteY93" fmla="*/ 626947 h 838042"/>
                      <a:gd name="connsiteX94" fmla="*/ 464289 w 1033465"/>
                      <a:gd name="connsiteY94" fmla="*/ 600072 h 838042"/>
                      <a:gd name="connsiteX95" fmla="*/ 523510 w 1033465"/>
                      <a:gd name="connsiteY95" fmla="*/ 565123 h 838042"/>
                      <a:gd name="connsiteX96" fmla="*/ 599348 w 1033465"/>
                      <a:gd name="connsiteY96" fmla="*/ 550915 h 838042"/>
                      <a:gd name="connsiteX97" fmla="*/ 707801 w 1033465"/>
                      <a:gd name="connsiteY97" fmla="*/ 612819 h 838042"/>
                      <a:gd name="connsiteX98" fmla="*/ 780122 w 1033465"/>
                      <a:gd name="connsiteY98" fmla="*/ 656959 h 838042"/>
                      <a:gd name="connsiteX99" fmla="*/ 804887 w 1033465"/>
                      <a:gd name="connsiteY99" fmla="*/ 632194 h 838042"/>
                      <a:gd name="connsiteX100" fmla="*/ 801077 w 1033465"/>
                      <a:gd name="connsiteY100" fmla="*/ 601714 h 838042"/>
                      <a:gd name="connsiteX101" fmla="*/ 762796 w 1033465"/>
                      <a:gd name="connsiteY101" fmla="*/ 562523 h 838042"/>
                      <a:gd name="connsiteX102" fmla="*/ 650582 w 1033465"/>
                      <a:gd name="connsiteY102" fmla="*/ 479794 h 838042"/>
                      <a:gd name="connsiteX103" fmla="*/ 646772 w 1033465"/>
                      <a:gd name="connsiteY103" fmla="*/ 462649 h 838042"/>
                      <a:gd name="connsiteX104" fmla="*/ 658202 w 1033465"/>
                      <a:gd name="connsiteY104" fmla="*/ 426454 h 838042"/>
                      <a:gd name="connsiteX105" fmla="*/ 726782 w 1033465"/>
                      <a:gd name="connsiteY105" fmla="*/ 405499 h 838042"/>
                      <a:gd name="connsiteX106" fmla="*/ 813738 w 1033465"/>
                      <a:gd name="connsiteY106" fmla="*/ 406906 h 838042"/>
                      <a:gd name="connsiteX107" fmla="*/ 906231 w 1033465"/>
                      <a:gd name="connsiteY107" fmla="*/ 417646 h 838042"/>
                      <a:gd name="connsiteX108" fmla="*/ 1002290 w 1033465"/>
                      <a:gd name="connsiteY108" fmla="*/ 426835 h 838042"/>
                      <a:gd name="connsiteX109" fmla="*/ 1032449 w 1033465"/>
                      <a:gd name="connsiteY109" fmla="*/ 402711 h 838042"/>
                      <a:gd name="connsiteX110" fmla="*/ 1020514 w 1033465"/>
                      <a:gd name="connsiteY110" fmla="*/ 377797 h 838042"/>
                      <a:gd name="connsiteX111" fmla="*/ 964889 w 1033465"/>
                      <a:gd name="connsiteY111" fmla="*/ 358029 h 838042"/>
                      <a:gd name="connsiteX112" fmla="*/ 827747 w 1033465"/>
                      <a:gd name="connsiteY112" fmla="*/ 357874 h 838042"/>
                      <a:gd name="connsiteX113" fmla="*/ 755811 w 1033465"/>
                      <a:gd name="connsiteY113" fmla="*/ 361702 h 838042"/>
                      <a:gd name="connsiteX114" fmla="*/ 671537 w 1033465"/>
                      <a:gd name="connsiteY114" fmla="*/ 369304 h 838042"/>
                      <a:gd name="connsiteX115" fmla="*/ 644867 w 1033465"/>
                      <a:gd name="connsiteY115" fmla="*/ 338824 h 838042"/>
                      <a:gd name="connsiteX116" fmla="*/ 676403 w 1033465"/>
                      <a:gd name="connsiteY116" fmla="*/ 304962 h 838042"/>
                      <a:gd name="connsiteX117" fmla="*/ 707732 w 1033465"/>
                      <a:gd name="connsiteY117" fmla="*/ 283579 h 838042"/>
                      <a:gd name="connsiteX118" fmla="*/ 743927 w 1033465"/>
                      <a:gd name="connsiteY118" fmla="*/ 251194 h 838042"/>
                      <a:gd name="connsiteX119" fmla="*/ 783019 w 1033465"/>
                      <a:gd name="connsiteY119" fmla="*/ 213846 h 838042"/>
                      <a:gd name="connsiteX120" fmla="*/ 746401 w 1033465"/>
                      <a:gd name="connsiteY120" fmla="*/ 201789 h 838042"/>
                      <a:gd name="connsiteX121" fmla="*/ 694397 w 1033465"/>
                      <a:gd name="connsiteY121" fmla="*/ 226429 h 838042"/>
                      <a:gd name="connsiteX122" fmla="*/ 656678 w 1033465"/>
                      <a:gd name="connsiteY122" fmla="*/ 257626 h 838042"/>
                      <a:gd name="connsiteX123" fmla="*/ 616001 w 1033465"/>
                      <a:gd name="connsiteY123" fmla="*/ 286712 h 838042"/>
                      <a:gd name="connsiteX124" fmla="*/ 564857 w 1033465"/>
                      <a:gd name="connsiteY124" fmla="*/ 287389 h 838042"/>
                      <a:gd name="connsiteX125" fmla="*/ 530567 w 1033465"/>
                      <a:gd name="connsiteY125" fmla="*/ 274054 h 838042"/>
                      <a:gd name="connsiteX126" fmla="*/ 507707 w 1033465"/>
                      <a:gd name="connsiteY126" fmla="*/ 235954 h 838042"/>
                      <a:gd name="connsiteX127" fmla="*/ 509612 w 1033465"/>
                      <a:gd name="connsiteY127" fmla="*/ 171184 h 838042"/>
                      <a:gd name="connsiteX128" fmla="*/ 508314 w 1033465"/>
                      <a:gd name="connsiteY128" fmla="*/ 73485 h 838042"/>
                      <a:gd name="connsiteX129" fmla="*/ 454116 w 1033465"/>
                      <a:gd name="connsiteY129" fmla="*/ 11248 h 838042"/>
                      <a:gd name="connsiteX130" fmla="*/ 442470 w 1033465"/>
                      <a:gd name="connsiteY130" fmla="*/ 75864 h 838042"/>
                      <a:gd name="connsiteX131" fmla="*/ 439226 w 1033465"/>
                      <a:gd name="connsiteY131" fmla="*/ 132660 h 838042"/>
                      <a:gd name="connsiteX132" fmla="*/ 436054 w 1033465"/>
                      <a:gd name="connsiteY13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59092 w 1033465"/>
                      <a:gd name="connsiteY9" fmla="*/ 239764 h 838042"/>
                      <a:gd name="connsiteX10" fmla="*/ 147662 w 1033465"/>
                      <a:gd name="connsiteY10" fmla="*/ 235954 h 838042"/>
                      <a:gd name="connsiteX11" fmla="*/ 141947 w 1033465"/>
                      <a:gd name="connsiteY11" fmla="*/ 232144 h 838042"/>
                      <a:gd name="connsiteX12" fmla="*/ 136232 w 1033465"/>
                      <a:gd name="connsiteY12" fmla="*/ 230239 h 838042"/>
                      <a:gd name="connsiteX13" fmla="*/ 119087 w 1033465"/>
                      <a:gd name="connsiteY13" fmla="*/ 226429 h 838042"/>
                      <a:gd name="connsiteX14" fmla="*/ 113372 w 1033465"/>
                      <a:gd name="connsiteY14" fmla="*/ 220714 h 838042"/>
                      <a:gd name="connsiteX15" fmla="*/ 103847 w 1033465"/>
                      <a:gd name="connsiteY15" fmla="*/ 203569 h 838042"/>
                      <a:gd name="connsiteX16" fmla="*/ 86702 w 1033465"/>
                      <a:gd name="connsiteY16" fmla="*/ 195949 h 838042"/>
                      <a:gd name="connsiteX17" fmla="*/ 80987 w 1033465"/>
                      <a:gd name="connsiteY17" fmla="*/ 194044 h 838042"/>
                      <a:gd name="connsiteX18" fmla="*/ 61937 w 1033465"/>
                      <a:gd name="connsiteY18" fmla="*/ 197854 h 838042"/>
                      <a:gd name="connsiteX19" fmla="*/ 56222 w 1033465"/>
                      <a:gd name="connsiteY19" fmla="*/ 201664 h 838042"/>
                      <a:gd name="connsiteX20" fmla="*/ 52412 w 1033465"/>
                      <a:gd name="connsiteY20" fmla="*/ 207379 h 838042"/>
                      <a:gd name="connsiteX21" fmla="*/ 48602 w 1033465"/>
                      <a:gd name="connsiteY21" fmla="*/ 218809 h 838042"/>
                      <a:gd name="connsiteX22" fmla="*/ 52412 w 1033465"/>
                      <a:gd name="connsiteY22" fmla="*/ 256909 h 838042"/>
                      <a:gd name="connsiteX23" fmla="*/ 56222 w 1033465"/>
                      <a:gd name="connsiteY23" fmla="*/ 262624 h 838042"/>
                      <a:gd name="connsiteX24" fmla="*/ 61937 w 1033465"/>
                      <a:gd name="connsiteY24" fmla="*/ 266434 h 838042"/>
                      <a:gd name="connsiteX25" fmla="*/ 65747 w 1033465"/>
                      <a:gd name="connsiteY25" fmla="*/ 272149 h 838042"/>
                      <a:gd name="connsiteX26" fmla="*/ 82892 w 1033465"/>
                      <a:gd name="connsiteY26" fmla="*/ 281674 h 838042"/>
                      <a:gd name="connsiteX27" fmla="*/ 105752 w 1033465"/>
                      <a:gd name="connsiteY27" fmla="*/ 283579 h 838042"/>
                      <a:gd name="connsiteX28" fmla="*/ 126707 w 1033465"/>
                      <a:gd name="connsiteY28" fmla="*/ 289294 h 838042"/>
                      <a:gd name="connsiteX29" fmla="*/ 132422 w 1033465"/>
                      <a:gd name="connsiteY29" fmla="*/ 291199 h 838042"/>
                      <a:gd name="connsiteX30" fmla="*/ 138137 w 1033465"/>
                      <a:gd name="connsiteY30" fmla="*/ 296914 h 838042"/>
                      <a:gd name="connsiteX31" fmla="*/ 145757 w 1033465"/>
                      <a:gd name="connsiteY31" fmla="*/ 298819 h 838042"/>
                      <a:gd name="connsiteX32" fmla="*/ 168617 w 1033465"/>
                      <a:gd name="connsiteY32" fmla="*/ 302629 h 838042"/>
                      <a:gd name="connsiteX33" fmla="*/ 193382 w 1033465"/>
                      <a:gd name="connsiteY33" fmla="*/ 308344 h 838042"/>
                      <a:gd name="connsiteX34" fmla="*/ 210527 w 1033465"/>
                      <a:gd name="connsiteY34" fmla="*/ 314059 h 838042"/>
                      <a:gd name="connsiteX35" fmla="*/ 216242 w 1033465"/>
                      <a:gd name="connsiteY35" fmla="*/ 315964 h 838042"/>
                      <a:gd name="connsiteX36" fmla="*/ 231482 w 1033465"/>
                      <a:gd name="connsiteY36" fmla="*/ 319774 h 838042"/>
                      <a:gd name="connsiteX37" fmla="*/ 250532 w 1033465"/>
                      <a:gd name="connsiteY37" fmla="*/ 325489 h 838042"/>
                      <a:gd name="connsiteX38" fmla="*/ 256247 w 1033465"/>
                      <a:gd name="connsiteY38" fmla="*/ 329299 h 838042"/>
                      <a:gd name="connsiteX39" fmla="*/ 269582 w 1033465"/>
                      <a:gd name="connsiteY39" fmla="*/ 344539 h 838042"/>
                      <a:gd name="connsiteX40" fmla="*/ 275297 w 1033465"/>
                      <a:gd name="connsiteY40" fmla="*/ 363589 h 838042"/>
                      <a:gd name="connsiteX41" fmla="*/ 277202 w 1033465"/>
                      <a:gd name="connsiteY41" fmla="*/ 369304 h 838042"/>
                      <a:gd name="connsiteX42" fmla="*/ 279107 w 1033465"/>
                      <a:gd name="connsiteY42" fmla="*/ 375019 h 838042"/>
                      <a:gd name="connsiteX43" fmla="*/ 281012 w 1033465"/>
                      <a:gd name="connsiteY43" fmla="*/ 399784 h 838042"/>
                      <a:gd name="connsiteX44" fmla="*/ 282917 w 1033465"/>
                      <a:gd name="connsiteY44" fmla="*/ 405499 h 838042"/>
                      <a:gd name="connsiteX45" fmla="*/ 281012 w 1033465"/>
                      <a:gd name="connsiteY45" fmla="*/ 424549 h 838042"/>
                      <a:gd name="connsiteX46" fmla="*/ 279107 w 1033465"/>
                      <a:gd name="connsiteY46" fmla="*/ 434074 h 838042"/>
                      <a:gd name="connsiteX47" fmla="*/ 265772 w 1033465"/>
                      <a:gd name="connsiteY47" fmla="*/ 447409 h 838042"/>
                      <a:gd name="connsiteX48" fmla="*/ 254342 w 1033465"/>
                      <a:gd name="connsiteY48" fmla="*/ 455029 h 838042"/>
                      <a:gd name="connsiteX49" fmla="*/ 242912 w 1033465"/>
                      <a:gd name="connsiteY49" fmla="*/ 458839 h 838042"/>
                      <a:gd name="connsiteX50" fmla="*/ 128612 w 1033465"/>
                      <a:gd name="connsiteY50" fmla="*/ 458839 h 838042"/>
                      <a:gd name="connsiteX51" fmla="*/ 122897 w 1033465"/>
                      <a:gd name="connsiteY51" fmla="*/ 460744 h 838042"/>
                      <a:gd name="connsiteX52" fmla="*/ 107657 w 1033465"/>
                      <a:gd name="connsiteY52" fmla="*/ 462649 h 838042"/>
                      <a:gd name="connsiteX53" fmla="*/ 90512 w 1033465"/>
                      <a:gd name="connsiteY53" fmla="*/ 468364 h 838042"/>
                      <a:gd name="connsiteX54" fmla="*/ 84797 w 1033465"/>
                      <a:gd name="connsiteY54" fmla="*/ 470269 h 838042"/>
                      <a:gd name="connsiteX55" fmla="*/ 79082 w 1033465"/>
                      <a:gd name="connsiteY55" fmla="*/ 474079 h 838042"/>
                      <a:gd name="connsiteX56" fmla="*/ 67652 w 1033465"/>
                      <a:gd name="connsiteY56" fmla="*/ 475984 h 838042"/>
                      <a:gd name="connsiteX57" fmla="*/ 29552 w 1033465"/>
                      <a:gd name="connsiteY57" fmla="*/ 477889 h 838042"/>
                      <a:gd name="connsiteX58" fmla="*/ 18122 w 1033465"/>
                      <a:gd name="connsiteY58" fmla="*/ 483604 h 838042"/>
                      <a:gd name="connsiteX59" fmla="*/ 8597 w 1033465"/>
                      <a:gd name="connsiteY59" fmla="*/ 493129 h 838042"/>
                      <a:gd name="connsiteX60" fmla="*/ 6692 w 1033465"/>
                      <a:gd name="connsiteY60" fmla="*/ 498844 h 838042"/>
                      <a:gd name="connsiteX61" fmla="*/ 2882 w 1033465"/>
                      <a:gd name="connsiteY61" fmla="*/ 504559 h 838042"/>
                      <a:gd name="connsiteX62" fmla="*/ 14312 w 1033465"/>
                      <a:gd name="connsiteY62" fmla="*/ 540754 h 838042"/>
                      <a:gd name="connsiteX63" fmla="*/ 147662 w 1033465"/>
                      <a:gd name="connsiteY63" fmla="*/ 540754 h 838042"/>
                      <a:gd name="connsiteX64" fmla="*/ 155282 w 1033465"/>
                      <a:gd name="connsiteY64" fmla="*/ 538849 h 838042"/>
                      <a:gd name="connsiteX65" fmla="*/ 305777 w 1033465"/>
                      <a:gd name="connsiteY65" fmla="*/ 533134 h 838042"/>
                      <a:gd name="connsiteX66" fmla="*/ 321017 w 1033465"/>
                      <a:gd name="connsiteY66" fmla="*/ 540754 h 838042"/>
                      <a:gd name="connsiteX67" fmla="*/ 332447 w 1033465"/>
                      <a:gd name="connsiteY67" fmla="*/ 546469 h 838042"/>
                      <a:gd name="connsiteX68" fmla="*/ 336257 w 1033465"/>
                      <a:gd name="connsiteY68" fmla="*/ 552184 h 838042"/>
                      <a:gd name="connsiteX69" fmla="*/ 341972 w 1033465"/>
                      <a:gd name="connsiteY69" fmla="*/ 554089 h 838042"/>
                      <a:gd name="connsiteX70" fmla="*/ 353402 w 1033465"/>
                      <a:gd name="connsiteY70" fmla="*/ 561709 h 838042"/>
                      <a:gd name="connsiteX71" fmla="*/ 359117 w 1033465"/>
                      <a:gd name="connsiteY71" fmla="*/ 565519 h 838042"/>
                      <a:gd name="connsiteX72" fmla="*/ 362927 w 1033465"/>
                      <a:gd name="connsiteY72" fmla="*/ 571234 h 838042"/>
                      <a:gd name="connsiteX73" fmla="*/ 368642 w 1033465"/>
                      <a:gd name="connsiteY73" fmla="*/ 582664 h 838042"/>
                      <a:gd name="connsiteX74" fmla="*/ 364832 w 1033465"/>
                      <a:gd name="connsiteY74" fmla="*/ 609334 h 838042"/>
                      <a:gd name="connsiteX75" fmla="*/ 361022 w 1033465"/>
                      <a:gd name="connsiteY75" fmla="*/ 615049 h 838042"/>
                      <a:gd name="connsiteX76" fmla="*/ 359117 w 1033465"/>
                      <a:gd name="connsiteY76" fmla="*/ 620764 h 838042"/>
                      <a:gd name="connsiteX77" fmla="*/ 355307 w 1033465"/>
                      <a:gd name="connsiteY77" fmla="*/ 626479 h 838042"/>
                      <a:gd name="connsiteX78" fmla="*/ 353402 w 1033465"/>
                      <a:gd name="connsiteY78" fmla="*/ 632194 h 838042"/>
                      <a:gd name="connsiteX79" fmla="*/ 349592 w 1033465"/>
                      <a:gd name="connsiteY79" fmla="*/ 637909 h 838042"/>
                      <a:gd name="connsiteX80" fmla="*/ 332447 w 1033465"/>
                      <a:gd name="connsiteY80" fmla="*/ 704584 h 838042"/>
                      <a:gd name="connsiteX81" fmla="*/ 330542 w 1033465"/>
                      <a:gd name="connsiteY81" fmla="*/ 756019 h 838042"/>
                      <a:gd name="connsiteX82" fmla="*/ 332447 w 1033465"/>
                      <a:gd name="connsiteY82" fmla="*/ 780784 h 838042"/>
                      <a:gd name="connsiteX83" fmla="*/ 334352 w 1033465"/>
                      <a:gd name="connsiteY83" fmla="*/ 786499 h 838042"/>
                      <a:gd name="connsiteX84" fmla="*/ 338162 w 1033465"/>
                      <a:gd name="connsiteY84" fmla="*/ 790309 h 838042"/>
                      <a:gd name="connsiteX85" fmla="*/ 366737 w 1033465"/>
                      <a:gd name="connsiteY85" fmla="*/ 836029 h 838042"/>
                      <a:gd name="connsiteX86" fmla="*/ 389597 w 1033465"/>
                      <a:gd name="connsiteY86" fmla="*/ 837934 h 838042"/>
                      <a:gd name="connsiteX87" fmla="*/ 397407 w 1033465"/>
                      <a:gd name="connsiteY87" fmla="*/ 833530 h 838042"/>
                      <a:gd name="connsiteX88" fmla="*/ 402932 w 1033465"/>
                      <a:gd name="connsiteY88" fmla="*/ 784594 h 838042"/>
                      <a:gd name="connsiteX89" fmla="*/ 406742 w 1033465"/>
                      <a:gd name="connsiteY89" fmla="*/ 727444 h 838042"/>
                      <a:gd name="connsiteX90" fmla="*/ 423887 w 1033465"/>
                      <a:gd name="connsiteY90" fmla="*/ 672199 h 838042"/>
                      <a:gd name="connsiteX91" fmla="*/ 429602 w 1033465"/>
                      <a:gd name="connsiteY91" fmla="*/ 658864 h 838042"/>
                      <a:gd name="connsiteX92" fmla="*/ 444084 w 1033465"/>
                      <a:gd name="connsiteY92" fmla="*/ 626947 h 838042"/>
                      <a:gd name="connsiteX93" fmla="*/ 464289 w 1033465"/>
                      <a:gd name="connsiteY93" fmla="*/ 600072 h 838042"/>
                      <a:gd name="connsiteX94" fmla="*/ 523510 w 1033465"/>
                      <a:gd name="connsiteY94" fmla="*/ 565123 h 838042"/>
                      <a:gd name="connsiteX95" fmla="*/ 599348 w 1033465"/>
                      <a:gd name="connsiteY95" fmla="*/ 550915 h 838042"/>
                      <a:gd name="connsiteX96" fmla="*/ 707801 w 1033465"/>
                      <a:gd name="connsiteY96" fmla="*/ 612819 h 838042"/>
                      <a:gd name="connsiteX97" fmla="*/ 780122 w 1033465"/>
                      <a:gd name="connsiteY97" fmla="*/ 656959 h 838042"/>
                      <a:gd name="connsiteX98" fmla="*/ 804887 w 1033465"/>
                      <a:gd name="connsiteY98" fmla="*/ 632194 h 838042"/>
                      <a:gd name="connsiteX99" fmla="*/ 801077 w 1033465"/>
                      <a:gd name="connsiteY99" fmla="*/ 601714 h 838042"/>
                      <a:gd name="connsiteX100" fmla="*/ 762796 w 1033465"/>
                      <a:gd name="connsiteY100" fmla="*/ 562523 h 838042"/>
                      <a:gd name="connsiteX101" fmla="*/ 650582 w 1033465"/>
                      <a:gd name="connsiteY101" fmla="*/ 479794 h 838042"/>
                      <a:gd name="connsiteX102" fmla="*/ 646772 w 1033465"/>
                      <a:gd name="connsiteY102" fmla="*/ 462649 h 838042"/>
                      <a:gd name="connsiteX103" fmla="*/ 658202 w 1033465"/>
                      <a:gd name="connsiteY103" fmla="*/ 426454 h 838042"/>
                      <a:gd name="connsiteX104" fmla="*/ 726782 w 1033465"/>
                      <a:gd name="connsiteY104" fmla="*/ 405499 h 838042"/>
                      <a:gd name="connsiteX105" fmla="*/ 813738 w 1033465"/>
                      <a:gd name="connsiteY105" fmla="*/ 406906 h 838042"/>
                      <a:gd name="connsiteX106" fmla="*/ 906231 w 1033465"/>
                      <a:gd name="connsiteY106" fmla="*/ 417646 h 838042"/>
                      <a:gd name="connsiteX107" fmla="*/ 1002290 w 1033465"/>
                      <a:gd name="connsiteY107" fmla="*/ 426835 h 838042"/>
                      <a:gd name="connsiteX108" fmla="*/ 1032449 w 1033465"/>
                      <a:gd name="connsiteY108" fmla="*/ 402711 h 838042"/>
                      <a:gd name="connsiteX109" fmla="*/ 1020514 w 1033465"/>
                      <a:gd name="connsiteY109" fmla="*/ 377797 h 838042"/>
                      <a:gd name="connsiteX110" fmla="*/ 964889 w 1033465"/>
                      <a:gd name="connsiteY110" fmla="*/ 358029 h 838042"/>
                      <a:gd name="connsiteX111" fmla="*/ 827747 w 1033465"/>
                      <a:gd name="connsiteY111" fmla="*/ 357874 h 838042"/>
                      <a:gd name="connsiteX112" fmla="*/ 755811 w 1033465"/>
                      <a:gd name="connsiteY112" fmla="*/ 361702 h 838042"/>
                      <a:gd name="connsiteX113" fmla="*/ 671537 w 1033465"/>
                      <a:gd name="connsiteY113" fmla="*/ 369304 h 838042"/>
                      <a:gd name="connsiteX114" fmla="*/ 644867 w 1033465"/>
                      <a:gd name="connsiteY114" fmla="*/ 338824 h 838042"/>
                      <a:gd name="connsiteX115" fmla="*/ 676403 w 1033465"/>
                      <a:gd name="connsiteY115" fmla="*/ 304962 h 838042"/>
                      <a:gd name="connsiteX116" fmla="*/ 707732 w 1033465"/>
                      <a:gd name="connsiteY116" fmla="*/ 283579 h 838042"/>
                      <a:gd name="connsiteX117" fmla="*/ 743927 w 1033465"/>
                      <a:gd name="connsiteY117" fmla="*/ 251194 h 838042"/>
                      <a:gd name="connsiteX118" fmla="*/ 783019 w 1033465"/>
                      <a:gd name="connsiteY118" fmla="*/ 213846 h 838042"/>
                      <a:gd name="connsiteX119" fmla="*/ 746401 w 1033465"/>
                      <a:gd name="connsiteY119" fmla="*/ 201789 h 838042"/>
                      <a:gd name="connsiteX120" fmla="*/ 694397 w 1033465"/>
                      <a:gd name="connsiteY120" fmla="*/ 226429 h 838042"/>
                      <a:gd name="connsiteX121" fmla="*/ 656678 w 1033465"/>
                      <a:gd name="connsiteY121" fmla="*/ 257626 h 838042"/>
                      <a:gd name="connsiteX122" fmla="*/ 616001 w 1033465"/>
                      <a:gd name="connsiteY122" fmla="*/ 286712 h 838042"/>
                      <a:gd name="connsiteX123" fmla="*/ 564857 w 1033465"/>
                      <a:gd name="connsiteY123" fmla="*/ 287389 h 838042"/>
                      <a:gd name="connsiteX124" fmla="*/ 530567 w 1033465"/>
                      <a:gd name="connsiteY124" fmla="*/ 274054 h 838042"/>
                      <a:gd name="connsiteX125" fmla="*/ 507707 w 1033465"/>
                      <a:gd name="connsiteY125" fmla="*/ 235954 h 838042"/>
                      <a:gd name="connsiteX126" fmla="*/ 509612 w 1033465"/>
                      <a:gd name="connsiteY126" fmla="*/ 171184 h 838042"/>
                      <a:gd name="connsiteX127" fmla="*/ 508314 w 1033465"/>
                      <a:gd name="connsiteY127" fmla="*/ 73485 h 838042"/>
                      <a:gd name="connsiteX128" fmla="*/ 454116 w 1033465"/>
                      <a:gd name="connsiteY128" fmla="*/ 11248 h 838042"/>
                      <a:gd name="connsiteX129" fmla="*/ 442470 w 1033465"/>
                      <a:gd name="connsiteY129" fmla="*/ 75864 h 838042"/>
                      <a:gd name="connsiteX130" fmla="*/ 439226 w 1033465"/>
                      <a:gd name="connsiteY130" fmla="*/ 132660 h 838042"/>
                      <a:gd name="connsiteX131" fmla="*/ 436054 w 1033465"/>
                      <a:gd name="connsiteY13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19087 w 1033465"/>
                      <a:gd name="connsiteY11" fmla="*/ 226429 h 838042"/>
                      <a:gd name="connsiteX12" fmla="*/ 113372 w 1033465"/>
                      <a:gd name="connsiteY12" fmla="*/ 220714 h 838042"/>
                      <a:gd name="connsiteX13" fmla="*/ 103847 w 1033465"/>
                      <a:gd name="connsiteY13" fmla="*/ 203569 h 838042"/>
                      <a:gd name="connsiteX14" fmla="*/ 86702 w 1033465"/>
                      <a:gd name="connsiteY14" fmla="*/ 195949 h 838042"/>
                      <a:gd name="connsiteX15" fmla="*/ 80987 w 1033465"/>
                      <a:gd name="connsiteY15" fmla="*/ 194044 h 838042"/>
                      <a:gd name="connsiteX16" fmla="*/ 61937 w 1033465"/>
                      <a:gd name="connsiteY16" fmla="*/ 197854 h 838042"/>
                      <a:gd name="connsiteX17" fmla="*/ 56222 w 1033465"/>
                      <a:gd name="connsiteY17" fmla="*/ 201664 h 838042"/>
                      <a:gd name="connsiteX18" fmla="*/ 52412 w 1033465"/>
                      <a:gd name="connsiteY18" fmla="*/ 207379 h 838042"/>
                      <a:gd name="connsiteX19" fmla="*/ 48602 w 1033465"/>
                      <a:gd name="connsiteY19" fmla="*/ 218809 h 838042"/>
                      <a:gd name="connsiteX20" fmla="*/ 52412 w 1033465"/>
                      <a:gd name="connsiteY20" fmla="*/ 256909 h 838042"/>
                      <a:gd name="connsiteX21" fmla="*/ 56222 w 1033465"/>
                      <a:gd name="connsiteY21" fmla="*/ 262624 h 838042"/>
                      <a:gd name="connsiteX22" fmla="*/ 61937 w 1033465"/>
                      <a:gd name="connsiteY22" fmla="*/ 266434 h 838042"/>
                      <a:gd name="connsiteX23" fmla="*/ 65747 w 1033465"/>
                      <a:gd name="connsiteY23" fmla="*/ 272149 h 838042"/>
                      <a:gd name="connsiteX24" fmla="*/ 82892 w 1033465"/>
                      <a:gd name="connsiteY24" fmla="*/ 281674 h 838042"/>
                      <a:gd name="connsiteX25" fmla="*/ 105752 w 1033465"/>
                      <a:gd name="connsiteY25" fmla="*/ 283579 h 838042"/>
                      <a:gd name="connsiteX26" fmla="*/ 126707 w 1033465"/>
                      <a:gd name="connsiteY26" fmla="*/ 289294 h 838042"/>
                      <a:gd name="connsiteX27" fmla="*/ 132422 w 1033465"/>
                      <a:gd name="connsiteY27" fmla="*/ 291199 h 838042"/>
                      <a:gd name="connsiteX28" fmla="*/ 138137 w 1033465"/>
                      <a:gd name="connsiteY28" fmla="*/ 296914 h 838042"/>
                      <a:gd name="connsiteX29" fmla="*/ 145757 w 1033465"/>
                      <a:gd name="connsiteY29" fmla="*/ 298819 h 838042"/>
                      <a:gd name="connsiteX30" fmla="*/ 168617 w 1033465"/>
                      <a:gd name="connsiteY30" fmla="*/ 302629 h 838042"/>
                      <a:gd name="connsiteX31" fmla="*/ 193382 w 1033465"/>
                      <a:gd name="connsiteY31" fmla="*/ 308344 h 838042"/>
                      <a:gd name="connsiteX32" fmla="*/ 210527 w 1033465"/>
                      <a:gd name="connsiteY32" fmla="*/ 314059 h 838042"/>
                      <a:gd name="connsiteX33" fmla="*/ 216242 w 1033465"/>
                      <a:gd name="connsiteY33" fmla="*/ 315964 h 838042"/>
                      <a:gd name="connsiteX34" fmla="*/ 231482 w 1033465"/>
                      <a:gd name="connsiteY34" fmla="*/ 319774 h 838042"/>
                      <a:gd name="connsiteX35" fmla="*/ 250532 w 1033465"/>
                      <a:gd name="connsiteY35" fmla="*/ 325489 h 838042"/>
                      <a:gd name="connsiteX36" fmla="*/ 256247 w 1033465"/>
                      <a:gd name="connsiteY36" fmla="*/ 329299 h 838042"/>
                      <a:gd name="connsiteX37" fmla="*/ 269582 w 1033465"/>
                      <a:gd name="connsiteY37" fmla="*/ 344539 h 838042"/>
                      <a:gd name="connsiteX38" fmla="*/ 275297 w 1033465"/>
                      <a:gd name="connsiteY38" fmla="*/ 363589 h 838042"/>
                      <a:gd name="connsiteX39" fmla="*/ 277202 w 1033465"/>
                      <a:gd name="connsiteY39" fmla="*/ 369304 h 838042"/>
                      <a:gd name="connsiteX40" fmla="*/ 279107 w 1033465"/>
                      <a:gd name="connsiteY40" fmla="*/ 375019 h 838042"/>
                      <a:gd name="connsiteX41" fmla="*/ 281012 w 1033465"/>
                      <a:gd name="connsiteY41" fmla="*/ 399784 h 838042"/>
                      <a:gd name="connsiteX42" fmla="*/ 282917 w 1033465"/>
                      <a:gd name="connsiteY42" fmla="*/ 405499 h 838042"/>
                      <a:gd name="connsiteX43" fmla="*/ 281012 w 1033465"/>
                      <a:gd name="connsiteY43" fmla="*/ 424549 h 838042"/>
                      <a:gd name="connsiteX44" fmla="*/ 279107 w 1033465"/>
                      <a:gd name="connsiteY44" fmla="*/ 434074 h 838042"/>
                      <a:gd name="connsiteX45" fmla="*/ 265772 w 1033465"/>
                      <a:gd name="connsiteY45" fmla="*/ 447409 h 838042"/>
                      <a:gd name="connsiteX46" fmla="*/ 254342 w 1033465"/>
                      <a:gd name="connsiteY46" fmla="*/ 455029 h 838042"/>
                      <a:gd name="connsiteX47" fmla="*/ 242912 w 1033465"/>
                      <a:gd name="connsiteY47" fmla="*/ 458839 h 838042"/>
                      <a:gd name="connsiteX48" fmla="*/ 128612 w 1033465"/>
                      <a:gd name="connsiteY48" fmla="*/ 458839 h 838042"/>
                      <a:gd name="connsiteX49" fmla="*/ 122897 w 1033465"/>
                      <a:gd name="connsiteY49" fmla="*/ 460744 h 838042"/>
                      <a:gd name="connsiteX50" fmla="*/ 107657 w 1033465"/>
                      <a:gd name="connsiteY50" fmla="*/ 462649 h 838042"/>
                      <a:gd name="connsiteX51" fmla="*/ 90512 w 1033465"/>
                      <a:gd name="connsiteY51" fmla="*/ 468364 h 838042"/>
                      <a:gd name="connsiteX52" fmla="*/ 84797 w 1033465"/>
                      <a:gd name="connsiteY52" fmla="*/ 470269 h 838042"/>
                      <a:gd name="connsiteX53" fmla="*/ 79082 w 1033465"/>
                      <a:gd name="connsiteY53" fmla="*/ 474079 h 838042"/>
                      <a:gd name="connsiteX54" fmla="*/ 67652 w 1033465"/>
                      <a:gd name="connsiteY54" fmla="*/ 475984 h 838042"/>
                      <a:gd name="connsiteX55" fmla="*/ 29552 w 1033465"/>
                      <a:gd name="connsiteY55" fmla="*/ 477889 h 838042"/>
                      <a:gd name="connsiteX56" fmla="*/ 18122 w 1033465"/>
                      <a:gd name="connsiteY56" fmla="*/ 483604 h 838042"/>
                      <a:gd name="connsiteX57" fmla="*/ 8597 w 1033465"/>
                      <a:gd name="connsiteY57" fmla="*/ 493129 h 838042"/>
                      <a:gd name="connsiteX58" fmla="*/ 6692 w 1033465"/>
                      <a:gd name="connsiteY58" fmla="*/ 498844 h 838042"/>
                      <a:gd name="connsiteX59" fmla="*/ 2882 w 1033465"/>
                      <a:gd name="connsiteY59" fmla="*/ 504559 h 838042"/>
                      <a:gd name="connsiteX60" fmla="*/ 14312 w 1033465"/>
                      <a:gd name="connsiteY60" fmla="*/ 540754 h 838042"/>
                      <a:gd name="connsiteX61" fmla="*/ 147662 w 1033465"/>
                      <a:gd name="connsiteY61" fmla="*/ 540754 h 838042"/>
                      <a:gd name="connsiteX62" fmla="*/ 155282 w 1033465"/>
                      <a:gd name="connsiteY62" fmla="*/ 538849 h 838042"/>
                      <a:gd name="connsiteX63" fmla="*/ 305777 w 1033465"/>
                      <a:gd name="connsiteY63" fmla="*/ 533134 h 838042"/>
                      <a:gd name="connsiteX64" fmla="*/ 321017 w 1033465"/>
                      <a:gd name="connsiteY64" fmla="*/ 540754 h 838042"/>
                      <a:gd name="connsiteX65" fmla="*/ 332447 w 1033465"/>
                      <a:gd name="connsiteY65" fmla="*/ 546469 h 838042"/>
                      <a:gd name="connsiteX66" fmla="*/ 336257 w 1033465"/>
                      <a:gd name="connsiteY66" fmla="*/ 552184 h 838042"/>
                      <a:gd name="connsiteX67" fmla="*/ 341972 w 1033465"/>
                      <a:gd name="connsiteY67" fmla="*/ 554089 h 838042"/>
                      <a:gd name="connsiteX68" fmla="*/ 353402 w 1033465"/>
                      <a:gd name="connsiteY68" fmla="*/ 561709 h 838042"/>
                      <a:gd name="connsiteX69" fmla="*/ 359117 w 1033465"/>
                      <a:gd name="connsiteY69" fmla="*/ 565519 h 838042"/>
                      <a:gd name="connsiteX70" fmla="*/ 362927 w 1033465"/>
                      <a:gd name="connsiteY70" fmla="*/ 571234 h 838042"/>
                      <a:gd name="connsiteX71" fmla="*/ 368642 w 1033465"/>
                      <a:gd name="connsiteY71" fmla="*/ 582664 h 838042"/>
                      <a:gd name="connsiteX72" fmla="*/ 364832 w 1033465"/>
                      <a:gd name="connsiteY72" fmla="*/ 609334 h 838042"/>
                      <a:gd name="connsiteX73" fmla="*/ 361022 w 1033465"/>
                      <a:gd name="connsiteY73" fmla="*/ 615049 h 838042"/>
                      <a:gd name="connsiteX74" fmla="*/ 359117 w 1033465"/>
                      <a:gd name="connsiteY74" fmla="*/ 620764 h 838042"/>
                      <a:gd name="connsiteX75" fmla="*/ 355307 w 1033465"/>
                      <a:gd name="connsiteY75" fmla="*/ 626479 h 838042"/>
                      <a:gd name="connsiteX76" fmla="*/ 353402 w 1033465"/>
                      <a:gd name="connsiteY76" fmla="*/ 632194 h 838042"/>
                      <a:gd name="connsiteX77" fmla="*/ 349592 w 1033465"/>
                      <a:gd name="connsiteY77" fmla="*/ 637909 h 838042"/>
                      <a:gd name="connsiteX78" fmla="*/ 332447 w 1033465"/>
                      <a:gd name="connsiteY78" fmla="*/ 704584 h 838042"/>
                      <a:gd name="connsiteX79" fmla="*/ 330542 w 1033465"/>
                      <a:gd name="connsiteY79" fmla="*/ 756019 h 838042"/>
                      <a:gd name="connsiteX80" fmla="*/ 332447 w 1033465"/>
                      <a:gd name="connsiteY80" fmla="*/ 780784 h 838042"/>
                      <a:gd name="connsiteX81" fmla="*/ 334352 w 1033465"/>
                      <a:gd name="connsiteY81" fmla="*/ 786499 h 838042"/>
                      <a:gd name="connsiteX82" fmla="*/ 338162 w 1033465"/>
                      <a:gd name="connsiteY82" fmla="*/ 790309 h 838042"/>
                      <a:gd name="connsiteX83" fmla="*/ 366737 w 1033465"/>
                      <a:gd name="connsiteY83" fmla="*/ 836029 h 838042"/>
                      <a:gd name="connsiteX84" fmla="*/ 389597 w 1033465"/>
                      <a:gd name="connsiteY84" fmla="*/ 837934 h 838042"/>
                      <a:gd name="connsiteX85" fmla="*/ 397407 w 1033465"/>
                      <a:gd name="connsiteY85" fmla="*/ 833530 h 838042"/>
                      <a:gd name="connsiteX86" fmla="*/ 402932 w 1033465"/>
                      <a:gd name="connsiteY86" fmla="*/ 784594 h 838042"/>
                      <a:gd name="connsiteX87" fmla="*/ 406742 w 1033465"/>
                      <a:gd name="connsiteY87" fmla="*/ 727444 h 838042"/>
                      <a:gd name="connsiteX88" fmla="*/ 423887 w 1033465"/>
                      <a:gd name="connsiteY88" fmla="*/ 672199 h 838042"/>
                      <a:gd name="connsiteX89" fmla="*/ 429602 w 1033465"/>
                      <a:gd name="connsiteY89" fmla="*/ 658864 h 838042"/>
                      <a:gd name="connsiteX90" fmla="*/ 444084 w 1033465"/>
                      <a:gd name="connsiteY90" fmla="*/ 626947 h 838042"/>
                      <a:gd name="connsiteX91" fmla="*/ 464289 w 1033465"/>
                      <a:gd name="connsiteY91" fmla="*/ 600072 h 838042"/>
                      <a:gd name="connsiteX92" fmla="*/ 523510 w 1033465"/>
                      <a:gd name="connsiteY92" fmla="*/ 565123 h 838042"/>
                      <a:gd name="connsiteX93" fmla="*/ 599348 w 1033465"/>
                      <a:gd name="connsiteY93" fmla="*/ 550915 h 838042"/>
                      <a:gd name="connsiteX94" fmla="*/ 707801 w 1033465"/>
                      <a:gd name="connsiteY94" fmla="*/ 612819 h 838042"/>
                      <a:gd name="connsiteX95" fmla="*/ 780122 w 1033465"/>
                      <a:gd name="connsiteY95" fmla="*/ 656959 h 838042"/>
                      <a:gd name="connsiteX96" fmla="*/ 804887 w 1033465"/>
                      <a:gd name="connsiteY96" fmla="*/ 632194 h 838042"/>
                      <a:gd name="connsiteX97" fmla="*/ 801077 w 1033465"/>
                      <a:gd name="connsiteY97" fmla="*/ 601714 h 838042"/>
                      <a:gd name="connsiteX98" fmla="*/ 762796 w 1033465"/>
                      <a:gd name="connsiteY98" fmla="*/ 562523 h 838042"/>
                      <a:gd name="connsiteX99" fmla="*/ 650582 w 1033465"/>
                      <a:gd name="connsiteY99" fmla="*/ 479794 h 838042"/>
                      <a:gd name="connsiteX100" fmla="*/ 646772 w 1033465"/>
                      <a:gd name="connsiteY100" fmla="*/ 462649 h 838042"/>
                      <a:gd name="connsiteX101" fmla="*/ 658202 w 1033465"/>
                      <a:gd name="connsiteY101" fmla="*/ 426454 h 838042"/>
                      <a:gd name="connsiteX102" fmla="*/ 726782 w 1033465"/>
                      <a:gd name="connsiteY102" fmla="*/ 405499 h 838042"/>
                      <a:gd name="connsiteX103" fmla="*/ 813738 w 1033465"/>
                      <a:gd name="connsiteY103" fmla="*/ 406906 h 838042"/>
                      <a:gd name="connsiteX104" fmla="*/ 906231 w 1033465"/>
                      <a:gd name="connsiteY104" fmla="*/ 417646 h 838042"/>
                      <a:gd name="connsiteX105" fmla="*/ 1002290 w 1033465"/>
                      <a:gd name="connsiteY105" fmla="*/ 426835 h 838042"/>
                      <a:gd name="connsiteX106" fmla="*/ 1032449 w 1033465"/>
                      <a:gd name="connsiteY106" fmla="*/ 402711 h 838042"/>
                      <a:gd name="connsiteX107" fmla="*/ 1020514 w 1033465"/>
                      <a:gd name="connsiteY107" fmla="*/ 377797 h 838042"/>
                      <a:gd name="connsiteX108" fmla="*/ 964889 w 1033465"/>
                      <a:gd name="connsiteY108" fmla="*/ 358029 h 838042"/>
                      <a:gd name="connsiteX109" fmla="*/ 827747 w 1033465"/>
                      <a:gd name="connsiteY109" fmla="*/ 357874 h 838042"/>
                      <a:gd name="connsiteX110" fmla="*/ 755811 w 1033465"/>
                      <a:gd name="connsiteY110" fmla="*/ 361702 h 838042"/>
                      <a:gd name="connsiteX111" fmla="*/ 671537 w 1033465"/>
                      <a:gd name="connsiteY111" fmla="*/ 369304 h 838042"/>
                      <a:gd name="connsiteX112" fmla="*/ 644867 w 1033465"/>
                      <a:gd name="connsiteY112" fmla="*/ 338824 h 838042"/>
                      <a:gd name="connsiteX113" fmla="*/ 676403 w 1033465"/>
                      <a:gd name="connsiteY113" fmla="*/ 304962 h 838042"/>
                      <a:gd name="connsiteX114" fmla="*/ 707732 w 1033465"/>
                      <a:gd name="connsiteY114" fmla="*/ 283579 h 838042"/>
                      <a:gd name="connsiteX115" fmla="*/ 743927 w 1033465"/>
                      <a:gd name="connsiteY115" fmla="*/ 251194 h 838042"/>
                      <a:gd name="connsiteX116" fmla="*/ 783019 w 1033465"/>
                      <a:gd name="connsiteY116" fmla="*/ 213846 h 838042"/>
                      <a:gd name="connsiteX117" fmla="*/ 746401 w 1033465"/>
                      <a:gd name="connsiteY117" fmla="*/ 201789 h 838042"/>
                      <a:gd name="connsiteX118" fmla="*/ 694397 w 1033465"/>
                      <a:gd name="connsiteY118" fmla="*/ 226429 h 838042"/>
                      <a:gd name="connsiteX119" fmla="*/ 656678 w 1033465"/>
                      <a:gd name="connsiteY119" fmla="*/ 257626 h 838042"/>
                      <a:gd name="connsiteX120" fmla="*/ 616001 w 1033465"/>
                      <a:gd name="connsiteY120" fmla="*/ 286712 h 838042"/>
                      <a:gd name="connsiteX121" fmla="*/ 564857 w 1033465"/>
                      <a:gd name="connsiteY121" fmla="*/ 287389 h 838042"/>
                      <a:gd name="connsiteX122" fmla="*/ 530567 w 1033465"/>
                      <a:gd name="connsiteY122" fmla="*/ 274054 h 838042"/>
                      <a:gd name="connsiteX123" fmla="*/ 507707 w 1033465"/>
                      <a:gd name="connsiteY123" fmla="*/ 235954 h 838042"/>
                      <a:gd name="connsiteX124" fmla="*/ 509612 w 1033465"/>
                      <a:gd name="connsiteY124" fmla="*/ 171184 h 838042"/>
                      <a:gd name="connsiteX125" fmla="*/ 508314 w 1033465"/>
                      <a:gd name="connsiteY125" fmla="*/ 73485 h 838042"/>
                      <a:gd name="connsiteX126" fmla="*/ 454116 w 1033465"/>
                      <a:gd name="connsiteY126" fmla="*/ 11248 h 838042"/>
                      <a:gd name="connsiteX127" fmla="*/ 442470 w 1033465"/>
                      <a:gd name="connsiteY127" fmla="*/ 75864 h 838042"/>
                      <a:gd name="connsiteX128" fmla="*/ 439226 w 1033465"/>
                      <a:gd name="connsiteY128" fmla="*/ 132660 h 838042"/>
                      <a:gd name="connsiteX129" fmla="*/ 436054 w 1033465"/>
                      <a:gd name="connsiteY12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19087 w 1033465"/>
                      <a:gd name="connsiteY10" fmla="*/ 226429 h 838042"/>
                      <a:gd name="connsiteX11" fmla="*/ 113372 w 1033465"/>
                      <a:gd name="connsiteY11" fmla="*/ 220714 h 838042"/>
                      <a:gd name="connsiteX12" fmla="*/ 103847 w 1033465"/>
                      <a:gd name="connsiteY12" fmla="*/ 203569 h 838042"/>
                      <a:gd name="connsiteX13" fmla="*/ 86702 w 1033465"/>
                      <a:gd name="connsiteY13" fmla="*/ 195949 h 838042"/>
                      <a:gd name="connsiteX14" fmla="*/ 80987 w 1033465"/>
                      <a:gd name="connsiteY14" fmla="*/ 194044 h 838042"/>
                      <a:gd name="connsiteX15" fmla="*/ 61937 w 1033465"/>
                      <a:gd name="connsiteY15" fmla="*/ 197854 h 838042"/>
                      <a:gd name="connsiteX16" fmla="*/ 56222 w 1033465"/>
                      <a:gd name="connsiteY16" fmla="*/ 201664 h 838042"/>
                      <a:gd name="connsiteX17" fmla="*/ 52412 w 1033465"/>
                      <a:gd name="connsiteY17" fmla="*/ 207379 h 838042"/>
                      <a:gd name="connsiteX18" fmla="*/ 48602 w 1033465"/>
                      <a:gd name="connsiteY18" fmla="*/ 218809 h 838042"/>
                      <a:gd name="connsiteX19" fmla="*/ 52412 w 1033465"/>
                      <a:gd name="connsiteY19" fmla="*/ 256909 h 838042"/>
                      <a:gd name="connsiteX20" fmla="*/ 56222 w 1033465"/>
                      <a:gd name="connsiteY20" fmla="*/ 262624 h 838042"/>
                      <a:gd name="connsiteX21" fmla="*/ 61937 w 1033465"/>
                      <a:gd name="connsiteY21" fmla="*/ 266434 h 838042"/>
                      <a:gd name="connsiteX22" fmla="*/ 65747 w 1033465"/>
                      <a:gd name="connsiteY22" fmla="*/ 272149 h 838042"/>
                      <a:gd name="connsiteX23" fmla="*/ 82892 w 1033465"/>
                      <a:gd name="connsiteY23" fmla="*/ 281674 h 838042"/>
                      <a:gd name="connsiteX24" fmla="*/ 105752 w 1033465"/>
                      <a:gd name="connsiteY24" fmla="*/ 283579 h 838042"/>
                      <a:gd name="connsiteX25" fmla="*/ 126707 w 1033465"/>
                      <a:gd name="connsiteY25" fmla="*/ 289294 h 838042"/>
                      <a:gd name="connsiteX26" fmla="*/ 132422 w 1033465"/>
                      <a:gd name="connsiteY26" fmla="*/ 291199 h 838042"/>
                      <a:gd name="connsiteX27" fmla="*/ 138137 w 1033465"/>
                      <a:gd name="connsiteY27" fmla="*/ 296914 h 838042"/>
                      <a:gd name="connsiteX28" fmla="*/ 145757 w 1033465"/>
                      <a:gd name="connsiteY28" fmla="*/ 298819 h 838042"/>
                      <a:gd name="connsiteX29" fmla="*/ 168617 w 1033465"/>
                      <a:gd name="connsiteY29" fmla="*/ 302629 h 838042"/>
                      <a:gd name="connsiteX30" fmla="*/ 193382 w 1033465"/>
                      <a:gd name="connsiteY30" fmla="*/ 308344 h 838042"/>
                      <a:gd name="connsiteX31" fmla="*/ 210527 w 1033465"/>
                      <a:gd name="connsiteY31" fmla="*/ 314059 h 838042"/>
                      <a:gd name="connsiteX32" fmla="*/ 216242 w 1033465"/>
                      <a:gd name="connsiteY32" fmla="*/ 315964 h 838042"/>
                      <a:gd name="connsiteX33" fmla="*/ 231482 w 1033465"/>
                      <a:gd name="connsiteY33" fmla="*/ 319774 h 838042"/>
                      <a:gd name="connsiteX34" fmla="*/ 250532 w 1033465"/>
                      <a:gd name="connsiteY34" fmla="*/ 325489 h 838042"/>
                      <a:gd name="connsiteX35" fmla="*/ 256247 w 1033465"/>
                      <a:gd name="connsiteY35" fmla="*/ 329299 h 838042"/>
                      <a:gd name="connsiteX36" fmla="*/ 269582 w 1033465"/>
                      <a:gd name="connsiteY36" fmla="*/ 344539 h 838042"/>
                      <a:gd name="connsiteX37" fmla="*/ 275297 w 1033465"/>
                      <a:gd name="connsiteY37" fmla="*/ 363589 h 838042"/>
                      <a:gd name="connsiteX38" fmla="*/ 277202 w 1033465"/>
                      <a:gd name="connsiteY38" fmla="*/ 369304 h 838042"/>
                      <a:gd name="connsiteX39" fmla="*/ 279107 w 1033465"/>
                      <a:gd name="connsiteY39" fmla="*/ 375019 h 838042"/>
                      <a:gd name="connsiteX40" fmla="*/ 281012 w 1033465"/>
                      <a:gd name="connsiteY40" fmla="*/ 399784 h 838042"/>
                      <a:gd name="connsiteX41" fmla="*/ 282917 w 1033465"/>
                      <a:gd name="connsiteY41" fmla="*/ 405499 h 838042"/>
                      <a:gd name="connsiteX42" fmla="*/ 281012 w 1033465"/>
                      <a:gd name="connsiteY42" fmla="*/ 424549 h 838042"/>
                      <a:gd name="connsiteX43" fmla="*/ 279107 w 1033465"/>
                      <a:gd name="connsiteY43" fmla="*/ 434074 h 838042"/>
                      <a:gd name="connsiteX44" fmla="*/ 265772 w 1033465"/>
                      <a:gd name="connsiteY44" fmla="*/ 447409 h 838042"/>
                      <a:gd name="connsiteX45" fmla="*/ 254342 w 1033465"/>
                      <a:gd name="connsiteY45" fmla="*/ 455029 h 838042"/>
                      <a:gd name="connsiteX46" fmla="*/ 242912 w 1033465"/>
                      <a:gd name="connsiteY46" fmla="*/ 458839 h 838042"/>
                      <a:gd name="connsiteX47" fmla="*/ 128612 w 1033465"/>
                      <a:gd name="connsiteY47" fmla="*/ 458839 h 838042"/>
                      <a:gd name="connsiteX48" fmla="*/ 122897 w 1033465"/>
                      <a:gd name="connsiteY48" fmla="*/ 460744 h 838042"/>
                      <a:gd name="connsiteX49" fmla="*/ 107657 w 1033465"/>
                      <a:gd name="connsiteY49" fmla="*/ 462649 h 838042"/>
                      <a:gd name="connsiteX50" fmla="*/ 90512 w 1033465"/>
                      <a:gd name="connsiteY50" fmla="*/ 468364 h 838042"/>
                      <a:gd name="connsiteX51" fmla="*/ 84797 w 1033465"/>
                      <a:gd name="connsiteY51" fmla="*/ 470269 h 838042"/>
                      <a:gd name="connsiteX52" fmla="*/ 79082 w 1033465"/>
                      <a:gd name="connsiteY52" fmla="*/ 474079 h 838042"/>
                      <a:gd name="connsiteX53" fmla="*/ 67652 w 1033465"/>
                      <a:gd name="connsiteY53" fmla="*/ 475984 h 838042"/>
                      <a:gd name="connsiteX54" fmla="*/ 29552 w 1033465"/>
                      <a:gd name="connsiteY54" fmla="*/ 477889 h 838042"/>
                      <a:gd name="connsiteX55" fmla="*/ 18122 w 1033465"/>
                      <a:gd name="connsiteY55" fmla="*/ 483604 h 838042"/>
                      <a:gd name="connsiteX56" fmla="*/ 8597 w 1033465"/>
                      <a:gd name="connsiteY56" fmla="*/ 493129 h 838042"/>
                      <a:gd name="connsiteX57" fmla="*/ 6692 w 1033465"/>
                      <a:gd name="connsiteY57" fmla="*/ 498844 h 838042"/>
                      <a:gd name="connsiteX58" fmla="*/ 2882 w 1033465"/>
                      <a:gd name="connsiteY58" fmla="*/ 504559 h 838042"/>
                      <a:gd name="connsiteX59" fmla="*/ 14312 w 1033465"/>
                      <a:gd name="connsiteY59" fmla="*/ 540754 h 838042"/>
                      <a:gd name="connsiteX60" fmla="*/ 147662 w 1033465"/>
                      <a:gd name="connsiteY60" fmla="*/ 540754 h 838042"/>
                      <a:gd name="connsiteX61" fmla="*/ 155282 w 1033465"/>
                      <a:gd name="connsiteY61" fmla="*/ 538849 h 838042"/>
                      <a:gd name="connsiteX62" fmla="*/ 305777 w 1033465"/>
                      <a:gd name="connsiteY62" fmla="*/ 533134 h 838042"/>
                      <a:gd name="connsiteX63" fmla="*/ 321017 w 1033465"/>
                      <a:gd name="connsiteY63" fmla="*/ 540754 h 838042"/>
                      <a:gd name="connsiteX64" fmla="*/ 332447 w 1033465"/>
                      <a:gd name="connsiteY64" fmla="*/ 546469 h 838042"/>
                      <a:gd name="connsiteX65" fmla="*/ 336257 w 1033465"/>
                      <a:gd name="connsiteY65" fmla="*/ 552184 h 838042"/>
                      <a:gd name="connsiteX66" fmla="*/ 341972 w 1033465"/>
                      <a:gd name="connsiteY66" fmla="*/ 554089 h 838042"/>
                      <a:gd name="connsiteX67" fmla="*/ 353402 w 1033465"/>
                      <a:gd name="connsiteY67" fmla="*/ 561709 h 838042"/>
                      <a:gd name="connsiteX68" fmla="*/ 359117 w 1033465"/>
                      <a:gd name="connsiteY68" fmla="*/ 565519 h 838042"/>
                      <a:gd name="connsiteX69" fmla="*/ 362927 w 1033465"/>
                      <a:gd name="connsiteY69" fmla="*/ 571234 h 838042"/>
                      <a:gd name="connsiteX70" fmla="*/ 368642 w 1033465"/>
                      <a:gd name="connsiteY70" fmla="*/ 582664 h 838042"/>
                      <a:gd name="connsiteX71" fmla="*/ 364832 w 1033465"/>
                      <a:gd name="connsiteY71" fmla="*/ 609334 h 838042"/>
                      <a:gd name="connsiteX72" fmla="*/ 361022 w 1033465"/>
                      <a:gd name="connsiteY72" fmla="*/ 615049 h 838042"/>
                      <a:gd name="connsiteX73" fmla="*/ 359117 w 1033465"/>
                      <a:gd name="connsiteY73" fmla="*/ 620764 h 838042"/>
                      <a:gd name="connsiteX74" fmla="*/ 355307 w 1033465"/>
                      <a:gd name="connsiteY74" fmla="*/ 626479 h 838042"/>
                      <a:gd name="connsiteX75" fmla="*/ 353402 w 1033465"/>
                      <a:gd name="connsiteY75" fmla="*/ 632194 h 838042"/>
                      <a:gd name="connsiteX76" fmla="*/ 349592 w 1033465"/>
                      <a:gd name="connsiteY76" fmla="*/ 637909 h 838042"/>
                      <a:gd name="connsiteX77" fmla="*/ 332447 w 1033465"/>
                      <a:gd name="connsiteY77" fmla="*/ 704584 h 838042"/>
                      <a:gd name="connsiteX78" fmla="*/ 330542 w 1033465"/>
                      <a:gd name="connsiteY78" fmla="*/ 756019 h 838042"/>
                      <a:gd name="connsiteX79" fmla="*/ 332447 w 1033465"/>
                      <a:gd name="connsiteY79" fmla="*/ 780784 h 838042"/>
                      <a:gd name="connsiteX80" fmla="*/ 334352 w 1033465"/>
                      <a:gd name="connsiteY80" fmla="*/ 786499 h 838042"/>
                      <a:gd name="connsiteX81" fmla="*/ 338162 w 1033465"/>
                      <a:gd name="connsiteY81" fmla="*/ 790309 h 838042"/>
                      <a:gd name="connsiteX82" fmla="*/ 366737 w 1033465"/>
                      <a:gd name="connsiteY82" fmla="*/ 836029 h 838042"/>
                      <a:gd name="connsiteX83" fmla="*/ 389597 w 1033465"/>
                      <a:gd name="connsiteY83" fmla="*/ 837934 h 838042"/>
                      <a:gd name="connsiteX84" fmla="*/ 397407 w 1033465"/>
                      <a:gd name="connsiteY84" fmla="*/ 833530 h 838042"/>
                      <a:gd name="connsiteX85" fmla="*/ 402932 w 1033465"/>
                      <a:gd name="connsiteY85" fmla="*/ 784594 h 838042"/>
                      <a:gd name="connsiteX86" fmla="*/ 406742 w 1033465"/>
                      <a:gd name="connsiteY86" fmla="*/ 727444 h 838042"/>
                      <a:gd name="connsiteX87" fmla="*/ 423887 w 1033465"/>
                      <a:gd name="connsiteY87" fmla="*/ 672199 h 838042"/>
                      <a:gd name="connsiteX88" fmla="*/ 429602 w 1033465"/>
                      <a:gd name="connsiteY88" fmla="*/ 658864 h 838042"/>
                      <a:gd name="connsiteX89" fmla="*/ 444084 w 1033465"/>
                      <a:gd name="connsiteY89" fmla="*/ 626947 h 838042"/>
                      <a:gd name="connsiteX90" fmla="*/ 464289 w 1033465"/>
                      <a:gd name="connsiteY90" fmla="*/ 600072 h 838042"/>
                      <a:gd name="connsiteX91" fmla="*/ 523510 w 1033465"/>
                      <a:gd name="connsiteY91" fmla="*/ 565123 h 838042"/>
                      <a:gd name="connsiteX92" fmla="*/ 599348 w 1033465"/>
                      <a:gd name="connsiteY92" fmla="*/ 550915 h 838042"/>
                      <a:gd name="connsiteX93" fmla="*/ 707801 w 1033465"/>
                      <a:gd name="connsiteY93" fmla="*/ 612819 h 838042"/>
                      <a:gd name="connsiteX94" fmla="*/ 780122 w 1033465"/>
                      <a:gd name="connsiteY94" fmla="*/ 656959 h 838042"/>
                      <a:gd name="connsiteX95" fmla="*/ 804887 w 1033465"/>
                      <a:gd name="connsiteY95" fmla="*/ 632194 h 838042"/>
                      <a:gd name="connsiteX96" fmla="*/ 801077 w 1033465"/>
                      <a:gd name="connsiteY96" fmla="*/ 601714 h 838042"/>
                      <a:gd name="connsiteX97" fmla="*/ 762796 w 1033465"/>
                      <a:gd name="connsiteY97" fmla="*/ 562523 h 838042"/>
                      <a:gd name="connsiteX98" fmla="*/ 650582 w 1033465"/>
                      <a:gd name="connsiteY98" fmla="*/ 479794 h 838042"/>
                      <a:gd name="connsiteX99" fmla="*/ 646772 w 1033465"/>
                      <a:gd name="connsiteY99" fmla="*/ 462649 h 838042"/>
                      <a:gd name="connsiteX100" fmla="*/ 658202 w 1033465"/>
                      <a:gd name="connsiteY100" fmla="*/ 426454 h 838042"/>
                      <a:gd name="connsiteX101" fmla="*/ 726782 w 1033465"/>
                      <a:gd name="connsiteY101" fmla="*/ 405499 h 838042"/>
                      <a:gd name="connsiteX102" fmla="*/ 813738 w 1033465"/>
                      <a:gd name="connsiteY102" fmla="*/ 406906 h 838042"/>
                      <a:gd name="connsiteX103" fmla="*/ 906231 w 1033465"/>
                      <a:gd name="connsiteY103" fmla="*/ 417646 h 838042"/>
                      <a:gd name="connsiteX104" fmla="*/ 1002290 w 1033465"/>
                      <a:gd name="connsiteY104" fmla="*/ 426835 h 838042"/>
                      <a:gd name="connsiteX105" fmla="*/ 1032449 w 1033465"/>
                      <a:gd name="connsiteY105" fmla="*/ 402711 h 838042"/>
                      <a:gd name="connsiteX106" fmla="*/ 1020514 w 1033465"/>
                      <a:gd name="connsiteY106" fmla="*/ 377797 h 838042"/>
                      <a:gd name="connsiteX107" fmla="*/ 964889 w 1033465"/>
                      <a:gd name="connsiteY107" fmla="*/ 358029 h 838042"/>
                      <a:gd name="connsiteX108" fmla="*/ 827747 w 1033465"/>
                      <a:gd name="connsiteY108" fmla="*/ 357874 h 838042"/>
                      <a:gd name="connsiteX109" fmla="*/ 755811 w 1033465"/>
                      <a:gd name="connsiteY109" fmla="*/ 361702 h 838042"/>
                      <a:gd name="connsiteX110" fmla="*/ 671537 w 1033465"/>
                      <a:gd name="connsiteY110" fmla="*/ 369304 h 838042"/>
                      <a:gd name="connsiteX111" fmla="*/ 644867 w 1033465"/>
                      <a:gd name="connsiteY111" fmla="*/ 338824 h 838042"/>
                      <a:gd name="connsiteX112" fmla="*/ 676403 w 1033465"/>
                      <a:gd name="connsiteY112" fmla="*/ 304962 h 838042"/>
                      <a:gd name="connsiteX113" fmla="*/ 707732 w 1033465"/>
                      <a:gd name="connsiteY113" fmla="*/ 283579 h 838042"/>
                      <a:gd name="connsiteX114" fmla="*/ 743927 w 1033465"/>
                      <a:gd name="connsiteY114" fmla="*/ 251194 h 838042"/>
                      <a:gd name="connsiteX115" fmla="*/ 783019 w 1033465"/>
                      <a:gd name="connsiteY115" fmla="*/ 213846 h 838042"/>
                      <a:gd name="connsiteX116" fmla="*/ 746401 w 1033465"/>
                      <a:gd name="connsiteY116" fmla="*/ 201789 h 838042"/>
                      <a:gd name="connsiteX117" fmla="*/ 694397 w 1033465"/>
                      <a:gd name="connsiteY117" fmla="*/ 226429 h 838042"/>
                      <a:gd name="connsiteX118" fmla="*/ 656678 w 1033465"/>
                      <a:gd name="connsiteY118" fmla="*/ 257626 h 838042"/>
                      <a:gd name="connsiteX119" fmla="*/ 616001 w 1033465"/>
                      <a:gd name="connsiteY119" fmla="*/ 286712 h 838042"/>
                      <a:gd name="connsiteX120" fmla="*/ 564857 w 1033465"/>
                      <a:gd name="connsiteY120" fmla="*/ 287389 h 838042"/>
                      <a:gd name="connsiteX121" fmla="*/ 530567 w 1033465"/>
                      <a:gd name="connsiteY121" fmla="*/ 274054 h 838042"/>
                      <a:gd name="connsiteX122" fmla="*/ 507707 w 1033465"/>
                      <a:gd name="connsiteY122" fmla="*/ 235954 h 838042"/>
                      <a:gd name="connsiteX123" fmla="*/ 509612 w 1033465"/>
                      <a:gd name="connsiteY123" fmla="*/ 171184 h 838042"/>
                      <a:gd name="connsiteX124" fmla="*/ 508314 w 1033465"/>
                      <a:gd name="connsiteY124" fmla="*/ 73485 h 838042"/>
                      <a:gd name="connsiteX125" fmla="*/ 454116 w 1033465"/>
                      <a:gd name="connsiteY125" fmla="*/ 11248 h 838042"/>
                      <a:gd name="connsiteX126" fmla="*/ 442470 w 1033465"/>
                      <a:gd name="connsiteY126" fmla="*/ 75864 h 838042"/>
                      <a:gd name="connsiteX127" fmla="*/ 439226 w 1033465"/>
                      <a:gd name="connsiteY127" fmla="*/ 132660 h 838042"/>
                      <a:gd name="connsiteX128" fmla="*/ 436054 w 1033465"/>
                      <a:gd name="connsiteY12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13372 w 1033465"/>
                      <a:gd name="connsiteY10" fmla="*/ 220714 h 838042"/>
                      <a:gd name="connsiteX11" fmla="*/ 103847 w 1033465"/>
                      <a:gd name="connsiteY11" fmla="*/ 203569 h 838042"/>
                      <a:gd name="connsiteX12" fmla="*/ 86702 w 1033465"/>
                      <a:gd name="connsiteY12" fmla="*/ 195949 h 838042"/>
                      <a:gd name="connsiteX13" fmla="*/ 80987 w 1033465"/>
                      <a:gd name="connsiteY13" fmla="*/ 194044 h 838042"/>
                      <a:gd name="connsiteX14" fmla="*/ 61937 w 1033465"/>
                      <a:gd name="connsiteY14" fmla="*/ 197854 h 838042"/>
                      <a:gd name="connsiteX15" fmla="*/ 56222 w 1033465"/>
                      <a:gd name="connsiteY15" fmla="*/ 201664 h 838042"/>
                      <a:gd name="connsiteX16" fmla="*/ 52412 w 1033465"/>
                      <a:gd name="connsiteY16" fmla="*/ 207379 h 838042"/>
                      <a:gd name="connsiteX17" fmla="*/ 48602 w 1033465"/>
                      <a:gd name="connsiteY17" fmla="*/ 218809 h 838042"/>
                      <a:gd name="connsiteX18" fmla="*/ 52412 w 1033465"/>
                      <a:gd name="connsiteY18" fmla="*/ 256909 h 838042"/>
                      <a:gd name="connsiteX19" fmla="*/ 56222 w 1033465"/>
                      <a:gd name="connsiteY19" fmla="*/ 262624 h 838042"/>
                      <a:gd name="connsiteX20" fmla="*/ 61937 w 1033465"/>
                      <a:gd name="connsiteY20" fmla="*/ 266434 h 838042"/>
                      <a:gd name="connsiteX21" fmla="*/ 65747 w 1033465"/>
                      <a:gd name="connsiteY21" fmla="*/ 272149 h 838042"/>
                      <a:gd name="connsiteX22" fmla="*/ 82892 w 1033465"/>
                      <a:gd name="connsiteY22" fmla="*/ 281674 h 838042"/>
                      <a:gd name="connsiteX23" fmla="*/ 105752 w 1033465"/>
                      <a:gd name="connsiteY23" fmla="*/ 283579 h 838042"/>
                      <a:gd name="connsiteX24" fmla="*/ 126707 w 1033465"/>
                      <a:gd name="connsiteY24" fmla="*/ 289294 h 838042"/>
                      <a:gd name="connsiteX25" fmla="*/ 132422 w 1033465"/>
                      <a:gd name="connsiteY25" fmla="*/ 291199 h 838042"/>
                      <a:gd name="connsiteX26" fmla="*/ 138137 w 1033465"/>
                      <a:gd name="connsiteY26" fmla="*/ 296914 h 838042"/>
                      <a:gd name="connsiteX27" fmla="*/ 145757 w 1033465"/>
                      <a:gd name="connsiteY27" fmla="*/ 298819 h 838042"/>
                      <a:gd name="connsiteX28" fmla="*/ 168617 w 1033465"/>
                      <a:gd name="connsiteY28" fmla="*/ 302629 h 838042"/>
                      <a:gd name="connsiteX29" fmla="*/ 193382 w 1033465"/>
                      <a:gd name="connsiteY29" fmla="*/ 308344 h 838042"/>
                      <a:gd name="connsiteX30" fmla="*/ 210527 w 1033465"/>
                      <a:gd name="connsiteY30" fmla="*/ 314059 h 838042"/>
                      <a:gd name="connsiteX31" fmla="*/ 216242 w 1033465"/>
                      <a:gd name="connsiteY31" fmla="*/ 315964 h 838042"/>
                      <a:gd name="connsiteX32" fmla="*/ 231482 w 1033465"/>
                      <a:gd name="connsiteY32" fmla="*/ 319774 h 838042"/>
                      <a:gd name="connsiteX33" fmla="*/ 250532 w 1033465"/>
                      <a:gd name="connsiteY33" fmla="*/ 325489 h 838042"/>
                      <a:gd name="connsiteX34" fmla="*/ 256247 w 1033465"/>
                      <a:gd name="connsiteY34" fmla="*/ 329299 h 838042"/>
                      <a:gd name="connsiteX35" fmla="*/ 269582 w 1033465"/>
                      <a:gd name="connsiteY35" fmla="*/ 344539 h 838042"/>
                      <a:gd name="connsiteX36" fmla="*/ 275297 w 1033465"/>
                      <a:gd name="connsiteY36" fmla="*/ 363589 h 838042"/>
                      <a:gd name="connsiteX37" fmla="*/ 277202 w 1033465"/>
                      <a:gd name="connsiteY37" fmla="*/ 369304 h 838042"/>
                      <a:gd name="connsiteX38" fmla="*/ 279107 w 1033465"/>
                      <a:gd name="connsiteY38" fmla="*/ 375019 h 838042"/>
                      <a:gd name="connsiteX39" fmla="*/ 281012 w 1033465"/>
                      <a:gd name="connsiteY39" fmla="*/ 399784 h 838042"/>
                      <a:gd name="connsiteX40" fmla="*/ 282917 w 1033465"/>
                      <a:gd name="connsiteY40" fmla="*/ 405499 h 838042"/>
                      <a:gd name="connsiteX41" fmla="*/ 281012 w 1033465"/>
                      <a:gd name="connsiteY41" fmla="*/ 424549 h 838042"/>
                      <a:gd name="connsiteX42" fmla="*/ 279107 w 1033465"/>
                      <a:gd name="connsiteY42" fmla="*/ 434074 h 838042"/>
                      <a:gd name="connsiteX43" fmla="*/ 265772 w 1033465"/>
                      <a:gd name="connsiteY43" fmla="*/ 447409 h 838042"/>
                      <a:gd name="connsiteX44" fmla="*/ 254342 w 1033465"/>
                      <a:gd name="connsiteY44" fmla="*/ 455029 h 838042"/>
                      <a:gd name="connsiteX45" fmla="*/ 242912 w 1033465"/>
                      <a:gd name="connsiteY45" fmla="*/ 458839 h 838042"/>
                      <a:gd name="connsiteX46" fmla="*/ 128612 w 1033465"/>
                      <a:gd name="connsiteY46" fmla="*/ 458839 h 838042"/>
                      <a:gd name="connsiteX47" fmla="*/ 122897 w 1033465"/>
                      <a:gd name="connsiteY47" fmla="*/ 460744 h 838042"/>
                      <a:gd name="connsiteX48" fmla="*/ 107657 w 1033465"/>
                      <a:gd name="connsiteY48" fmla="*/ 462649 h 838042"/>
                      <a:gd name="connsiteX49" fmla="*/ 90512 w 1033465"/>
                      <a:gd name="connsiteY49" fmla="*/ 468364 h 838042"/>
                      <a:gd name="connsiteX50" fmla="*/ 84797 w 1033465"/>
                      <a:gd name="connsiteY50" fmla="*/ 470269 h 838042"/>
                      <a:gd name="connsiteX51" fmla="*/ 79082 w 1033465"/>
                      <a:gd name="connsiteY51" fmla="*/ 474079 h 838042"/>
                      <a:gd name="connsiteX52" fmla="*/ 67652 w 1033465"/>
                      <a:gd name="connsiteY52" fmla="*/ 475984 h 838042"/>
                      <a:gd name="connsiteX53" fmla="*/ 29552 w 1033465"/>
                      <a:gd name="connsiteY53" fmla="*/ 477889 h 838042"/>
                      <a:gd name="connsiteX54" fmla="*/ 18122 w 1033465"/>
                      <a:gd name="connsiteY54" fmla="*/ 483604 h 838042"/>
                      <a:gd name="connsiteX55" fmla="*/ 8597 w 1033465"/>
                      <a:gd name="connsiteY55" fmla="*/ 493129 h 838042"/>
                      <a:gd name="connsiteX56" fmla="*/ 6692 w 1033465"/>
                      <a:gd name="connsiteY56" fmla="*/ 498844 h 838042"/>
                      <a:gd name="connsiteX57" fmla="*/ 2882 w 1033465"/>
                      <a:gd name="connsiteY57" fmla="*/ 504559 h 838042"/>
                      <a:gd name="connsiteX58" fmla="*/ 14312 w 1033465"/>
                      <a:gd name="connsiteY58" fmla="*/ 540754 h 838042"/>
                      <a:gd name="connsiteX59" fmla="*/ 147662 w 1033465"/>
                      <a:gd name="connsiteY59" fmla="*/ 540754 h 838042"/>
                      <a:gd name="connsiteX60" fmla="*/ 155282 w 1033465"/>
                      <a:gd name="connsiteY60" fmla="*/ 538849 h 838042"/>
                      <a:gd name="connsiteX61" fmla="*/ 305777 w 1033465"/>
                      <a:gd name="connsiteY61" fmla="*/ 533134 h 838042"/>
                      <a:gd name="connsiteX62" fmla="*/ 321017 w 1033465"/>
                      <a:gd name="connsiteY62" fmla="*/ 540754 h 838042"/>
                      <a:gd name="connsiteX63" fmla="*/ 332447 w 1033465"/>
                      <a:gd name="connsiteY63" fmla="*/ 546469 h 838042"/>
                      <a:gd name="connsiteX64" fmla="*/ 336257 w 1033465"/>
                      <a:gd name="connsiteY64" fmla="*/ 552184 h 838042"/>
                      <a:gd name="connsiteX65" fmla="*/ 341972 w 1033465"/>
                      <a:gd name="connsiteY65" fmla="*/ 554089 h 838042"/>
                      <a:gd name="connsiteX66" fmla="*/ 353402 w 1033465"/>
                      <a:gd name="connsiteY66" fmla="*/ 561709 h 838042"/>
                      <a:gd name="connsiteX67" fmla="*/ 359117 w 1033465"/>
                      <a:gd name="connsiteY67" fmla="*/ 565519 h 838042"/>
                      <a:gd name="connsiteX68" fmla="*/ 362927 w 1033465"/>
                      <a:gd name="connsiteY68" fmla="*/ 571234 h 838042"/>
                      <a:gd name="connsiteX69" fmla="*/ 368642 w 1033465"/>
                      <a:gd name="connsiteY69" fmla="*/ 582664 h 838042"/>
                      <a:gd name="connsiteX70" fmla="*/ 364832 w 1033465"/>
                      <a:gd name="connsiteY70" fmla="*/ 609334 h 838042"/>
                      <a:gd name="connsiteX71" fmla="*/ 361022 w 1033465"/>
                      <a:gd name="connsiteY71" fmla="*/ 615049 h 838042"/>
                      <a:gd name="connsiteX72" fmla="*/ 359117 w 1033465"/>
                      <a:gd name="connsiteY72" fmla="*/ 620764 h 838042"/>
                      <a:gd name="connsiteX73" fmla="*/ 355307 w 1033465"/>
                      <a:gd name="connsiteY73" fmla="*/ 626479 h 838042"/>
                      <a:gd name="connsiteX74" fmla="*/ 353402 w 1033465"/>
                      <a:gd name="connsiteY74" fmla="*/ 632194 h 838042"/>
                      <a:gd name="connsiteX75" fmla="*/ 349592 w 1033465"/>
                      <a:gd name="connsiteY75" fmla="*/ 637909 h 838042"/>
                      <a:gd name="connsiteX76" fmla="*/ 332447 w 1033465"/>
                      <a:gd name="connsiteY76" fmla="*/ 704584 h 838042"/>
                      <a:gd name="connsiteX77" fmla="*/ 330542 w 1033465"/>
                      <a:gd name="connsiteY77" fmla="*/ 756019 h 838042"/>
                      <a:gd name="connsiteX78" fmla="*/ 332447 w 1033465"/>
                      <a:gd name="connsiteY78" fmla="*/ 780784 h 838042"/>
                      <a:gd name="connsiteX79" fmla="*/ 334352 w 1033465"/>
                      <a:gd name="connsiteY79" fmla="*/ 786499 h 838042"/>
                      <a:gd name="connsiteX80" fmla="*/ 338162 w 1033465"/>
                      <a:gd name="connsiteY80" fmla="*/ 790309 h 838042"/>
                      <a:gd name="connsiteX81" fmla="*/ 366737 w 1033465"/>
                      <a:gd name="connsiteY81" fmla="*/ 836029 h 838042"/>
                      <a:gd name="connsiteX82" fmla="*/ 389597 w 1033465"/>
                      <a:gd name="connsiteY82" fmla="*/ 837934 h 838042"/>
                      <a:gd name="connsiteX83" fmla="*/ 397407 w 1033465"/>
                      <a:gd name="connsiteY83" fmla="*/ 833530 h 838042"/>
                      <a:gd name="connsiteX84" fmla="*/ 402932 w 1033465"/>
                      <a:gd name="connsiteY84" fmla="*/ 784594 h 838042"/>
                      <a:gd name="connsiteX85" fmla="*/ 406742 w 1033465"/>
                      <a:gd name="connsiteY85" fmla="*/ 727444 h 838042"/>
                      <a:gd name="connsiteX86" fmla="*/ 423887 w 1033465"/>
                      <a:gd name="connsiteY86" fmla="*/ 672199 h 838042"/>
                      <a:gd name="connsiteX87" fmla="*/ 429602 w 1033465"/>
                      <a:gd name="connsiteY87" fmla="*/ 658864 h 838042"/>
                      <a:gd name="connsiteX88" fmla="*/ 444084 w 1033465"/>
                      <a:gd name="connsiteY88" fmla="*/ 626947 h 838042"/>
                      <a:gd name="connsiteX89" fmla="*/ 464289 w 1033465"/>
                      <a:gd name="connsiteY89" fmla="*/ 600072 h 838042"/>
                      <a:gd name="connsiteX90" fmla="*/ 523510 w 1033465"/>
                      <a:gd name="connsiteY90" fmla="*/ 565123 h 838042"/>
                      <a:gd name="connsiteX91" fmla="*/ 599348 w 1033465"/>
                      <a:gd name="connsiteY91" fmla="*/ 550915 h 838042"/>
                      <a:gd name="connsiteX92" fmla="*/ 707801 w 1033465"/>
                      <a:gd name="connsiteY92" fmla="*/ 612819 h 838042"/>
                      <a:gd name="connsiteX93" fmla="*/ 780122 w 1033465"/>
                      <a:gd name="connsiteY93" fmla="*/ 656959 h 838042"/>
                      <a:gd name="connsiteX94" fmla="*/ 804887 w 1033465"/>
                      <a:gd name="connsiteY94" fmla="*/ 632194 h 838042"/>
                      <a:gd name="connsiteX95" fmla="*/ 801077 w 1033465"/>
                      <a:gd name="connsiteY95" fmla="*/ 601714 h 838042"/>
                      <a:gd name="connsiteX96" fmla="*/ 762796 w 1033465"/>
                      <a:gd name="connsiteY96" fmla="*/ 562523 h 838042"/>
                      <a:gd name="connsiteX97" fmla="*/ 650582 w 1033465"/>
                      <a:gd name="connsiteY97" fmla="*/ 479794 h 838042"/>
                      <a:gd name="connsiteX98" fmla="*/ 646772 w 1033465"/>
                      <a:gd name="connsiteY98" fmla="*/ 462649 h 838042"/>
                      <a:gd name="connsiteX99" fmla="*/ 658202 w 1033465"/>
                      <a:gd name="connsiteY99" fmla="*/ 426454 h 838042"/>
                      <a:gd name="connsiteX100" fmla="*/ 726782 w 1033465"/>
                      <a:gd name="connsiteY100" fmla="*/ 405499 h 838042"/>
                      <a:gd name="connsiteX101" fmla="*/ 813738 w 1033465"/>
                      <a:gd name="connsiteY101" fmla="*/ 406906 h 838042"/>
                      <a:gd name="connsiteX102" fmla="*/ 906231 w 1033465"/>
                      <a:gd name="connsiteY102" fmla="*/ 417646 h 838042"/>
                      <a:gd name="connsiteX103" fmla="*/ 1002290 w 1033465"/>
                      <a:gd name="connsiteY103" fmla="*/ 426835 h 838042"/>
                      <a:gd name="connsiteX104" fmla="*/ 1032449 w 1033465"/>
                      <a:gd name="connsiteY104" fmla="*/ 402711 h 838042"/>
                      <a:gd name="connsiteX105" fmla="*/ 1020514 w 1033465"/>
                      <a:gd name="connsiteY105" fmla="*/ 377797 h 838042"/>
                      <a:gd name="connsiteX106" fmla="*/ 964889 w 1033465"/>
                      <a:gd name="connsiteY106" fmla="*/ 358029 h 838042"/>
                      <a:gd name="connsiteX107" fmla="*/ 827747 w 1033465"/>
                      <a:gd name="connsiteY107" fmla="*/ 357874 h 838042"/>
                      <a:gd name="connsiteX108" fmla="*/ 755811 w 1033465"/>
                      <a:gd name="connsiteY108" fmla="*/ 361702 h 838042"/>
                      <a:gd name="connsiteX109" fmla="*/ 671537 w 1033465"/>
                      <a:gd name="connsiteY109" fmla="*/ 369304 h 838042"/>
                      <a:gd name="connsiteX110" fmla="*/ 644867 w 1033465"/>
                      <a:gd name="connsiteY110" fmla="*/ 338824 h 838042"/>
                      <a:gd name="connsiteX111" fmla="*/ 676403 w 1033465"/>
                      <a:gd name="connsiteY111" fmla="*/ 304962 h 838042"/>
                      <a:gd name="connsiteX112" fmla="*/ 707732 w 1033465"/>
                      <a:gd name="connsiteY112" fmla="*/ 283579 h 838042"/>
                      <a:gd name="connsiteX113" fmla="*/ 743927 w 1033465"/>
                      <a:gd name="connsiteY113" fmla="*/ 251194 h 838042"/>
                      <a:gd name="connsiteX114" fmla="*/ 783019 w 1033465"/>
                      <a:gd name="connsiteY114" fmla="*/ 213846 h 838042"/>
                      <a:gd name="connsiteX115" fmla="*/ 746401 w 1033465"/>
                      <a:gd name="connsiteY115" fmla="*/ 201789 h 838042"/>
                      <a:gd name="connsiteX116" fmla="*/ 694397 w 1033465"/>
                      <a:gd name="connsiteY116" fmla="*/ 226429 h 838042"/>
                      <a:gd name="connsiteX117" fmla="*/ 656678 w 1033465"/>
                      <a:gd name="connsiteY117" fmla="*/ 257626 h 838042"/>
                      <a:gd name="connsiteX118" fmla="*/ 616001 w 1033465"/>
                      <a:gd name="connsiteY118" fmla="*/ 286712 h 838042"/>
                      <a:gd name="connsiteX119" fmla="*/ 564857 w 1033465"/>
                      <a:gd name="connsiteY119" fmla="*/ 287389 h 838042"/>
                      <a:gd name="connsiteX120" fmla="*/ 530567 w 1033465"/>
                      <a:gd name="connsiteY120" fmla="*/ 274054 h 838042"/>
                      <a:gd name="connsiteX121" fmla="*/ 507707 w 1033465"/>
                      <a:gd name="connsiteY121" fmla="*/ 235954 h 838042"/>
                      <a:gd name="connsiteX122" fmla="*/ 509612 w 1033465"/>
                      <a:gd name="connsiteY122" fmla="*/ 171184 h 838042"/>
                      <a:gd name="connsiteX123" fmla="*/ 508314 w 1033465"/>
                      <a:gd name="connsiteY123" fmla="*/ 73485 h 838042"/>
                      <a:gd name="connsiteX124" fmla="*/ 454116 w 1033465"/>
                      <a:gd name="connsiteY124" fmla="*/ 11248 h 838042"/>
                      <a:gd name="connsiteX125" fmla="*/ 442470 w 1033465"/>
                      <a:gd name="connsiteY125" fmla="*/ 75864 h 838042"/>
                      <a:gd name="connsiteX126" fmla="*/ 439226 w 1033465"/>
                      <a:gd name="connsiteY126" fmla="*/ 132660 h 838042"/>
                      <a:gd name="connsiteX127" fmla="*/ 436054 w 1033465"/>
                      <a:gd name="connsiteY12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86702 w 1033465"/>
                      <a:gd name="connsiteY11" fmla="*/ 195949 h 838042"/>
                      <a:gd name="connsiteX12" fmla="*/ 61937 w 1033465"/>
                      <a:gd name="connsiteY12" fmla="*/ 197854 h 838042"/>
                      <a:gd name="connsiteX13" fmla="*/ 56222 w 1033465"/>
                      <a:gd name="connsiteY13" fmla="*/ 201664 h 838042"/>
                      <a:gd name="connsiteX14" fmla="*/ 52412 w 1033465"/>
                      <a:gd name="connsiteY14" fmla="*/ 207379 h 838042"/>
                      <a:gd name="connsiteX15" fmla="*/ 48602 w 1033465"/>
                      <a:gd name="connsiteY15" fmla="*/ 218809 h 838042"/>
                      <a:gd name="connsiteX16" fmla="*/ 52412 w 1033465"/>
                      <a:gd name="connsiteY16" fmla="*/ 256909 h 838042"/>
                      <a:gd name="connsiteX17" fmla="*/ 56222 w 1033465"/>
                      <a:gd name="connsiteY17" fmla="*/ 262624 h 838042"/>
                      <a:gd name="connsiteX18" fmla="*/ 61937 w 1033465"/>
                      <a:gd name="connsiteY18" fmla="*/ 266434 h 838042"/>
                      <a:gd name="connsiteX19" fmla="*/ 65747 w 1033465"/>
                      <a:gd name="connsiteY19" fmla="*/ 272149 h 838042"/>
                      <a:gd name="connsiteX20" fmla="*/ 82892 w 1033465"/>
                      <a:gd name="connsiteY20" fmla="*/ 281674 h 838042"/>
                      <a:gd name="connsiteX21" fmla="*/ 105752 w 1033465"/>
                      <a:gd name="connsiteY21" fmla="*/ 283579 h 838042"/>
                      <a:gd name="connsiteX22" fmla="*/ 126707 w 1033465"/>
                      <a:gd name="connsiteY22" fmla="*/ 289294 h 838042"/>
                      <a:gd name="connsiteX23" fmla="*/ 132422 w 1033465"/>
                      <a:gd name="connsiteY23" fmla="*/ 291199 h 838042"/>
                      <a:gd name="connsiteX24" fmla="*/ 138137 w 1033465"/>
                      <a:gd name="connsiteY24" fmla="*/ 296914 h 838042"/>
                      <a:gd name="connsiteX25" fmla="*/ 145757 w 1033465"/>
                      <a:gd name="connsiteY25" fmla="*/ 298819 h 838042"/>
                      <a:gd name="connsiteX26" fmla="*/ 168617 w 1033465"/>
                      <a:gd name="connsiteY26" fmla="*/ 302629 h 838042"/>
                      <a:gd name="connsiteX27" fmla="*/ 193382 w 1033465"/>
                      <a:gd name="connsiteY27" fmla="*/ 308344 h 838042"/>
                      <a:gd name="connsiteX28" fmla="*/ 210527 w 1033465"/>
                      <a:gd name="connsiteY28" fmla="*/ 314059 h 838042"/>
                      <a:gd name="connsiteX29" fmla="*/ 216242 w 1033465"/>
                      <a:gd name="connsiteY29" fmla="*/ 315964 h 838042"/>
                      <a:gd name="connsiteX30" fmla="*/ 231482 w 1033465"/>
                      <a:gd name="connsiteY30" fmla="*/ 319774 h 838042"/>
                      <a:gd name="connsiteX31" fmla="*/ 250532 w 1033465"/>
                      <a:gd name="connsiteY31" fmla="*/ 325489 h 838042"/>
                      <a:gd name="connsiteX32" fmla="*/ 256247 w 1033465"/>
                      <a:gd name="connsiteY32" fmla="*/ 329299 h 838042"/>
                      <a:gd name="connsiteX33" fmla="*/ 269582 w 1033465"/>
                      <a:gd name="connsiteY33" fmla="*/ 344539 h 838042"/>
                      <a:gd name="connsiteX34" fmla="*/ 275297 w 1033465"/>
                      <a:gd name="connsiteY34" fmla="*/ 363589 h 838042"/>
                      <a:gd name="connsiteX35" fmla="*/ 277202 w 1033465"/>
                      <a:gd name="connsiteY35" fmla="*/ 369304 h 838042"/>
                      <a:gd name="connsiteX36" fmla="*/ 279107 w 1033465"/>
                      <a:gd name="connsiteY36" fmla="*/ 375019 h 838042"/>
                      <a:gd name="connsiteX37" fmla="*/ 281012 w 1033465"/>
                      <a:gd name="connsiteY37" fmla="*/ 399784 h 838042"/>
                      <a:gd name="connsiteX38" fmla="*/ 282917 w 1033465"/>
                      <a:gd name="connsiteY38" fmla="*/ 405499 h 838042"/>
                      <a:gd name="connsiteX39" fmla="*/ 281012 w 1033465"/>
                      <a:gd name="connsiteY39" fmla="*/ 424549 h 838042"/>
                      <a:gd name="connsiteX40" fmla="*/ 279107 w 1033465"/>
                      <a:gd name="connsiteY40" fmla="*/ 434074 h 838042"/>
                      <a:gd name="connsiteX41" fmla="*/ 265772 w 1033465"/>
                      <a:gd name="connsiteY41" fmla="*/ 447409 h 838042"/>
                      <a:gd name="connsiteX42" fmla="*/ 254342 w 1033465"/>
                      <a:gd name="connsiteY42" fmla="*/ 455029 h 838042"/>
                      <a:gd name="connsiteX43" fmla="*/ 242912 w 1033465"/>
                      <a:gd name="connsiteY43" fmla="*/ 458839 h 838042"/>
                      <a:gd name="connsiteX44" fmla="*/ 128612 w 1033465"/>
                      <a:gd name="connsiteY44" fmla="*/ 458839 h 838042"/>
                      <a:gd name="connsiteX45" fmla="*/ 122897 w 1033465"/>
                      <a:gd name="connsiteY45" fmla="*/ 460744 h 838042"/>
                      <a:gd name="connsiteX46" fmla="*/ 107657 w 1033465"/>
                      <a:gd name="connsiteY46" fmla="*/ 462649 h 838042"/>
                      <a:gd name="connsiteX47" fmla="*/ 90512 w 1033465"/>
                      <a:gd name="connsiteY47" fmla="*/ 468364 h 838042"/>
                      <a:gd name="connsiteX48" fmla="*/ 84797 w 1033465"/>
                      <a:gd name="connsiteY48" fmla="*/ 470269 h 838042"/>
                      <a:gd name="connsiteX49" fmla="*/ 79082 w 1033465"/>
                      <a:gd name="connsiteY49" fmla="*/ 474079 h 838042"/>
                      <a:gd name="connsiteX50" fmla="*/ 67652 w 1033465"/>
                      <a:gd name="connsiteY50" fmla="*/ 475984 h 838042"/>
                      <a:gd name="connsiteX51" fmla="*/ 29552 w 1033465"/>
                      <a:gd name="connsiteY51" fmla="*/ 477889 h 838042"/>
                      <a:gd name="connsiteX52" fmla="*/ 18122 w 1033465"/>
                      <a:gd name="connsiteY52" fmla="*/ 483604 h 838042"/>
                      <a:gd name="connsiteX53" fmla="*/ 8597 w 1033465"/>
                      <a:gd name="connsiteY53" fmla="*/ 493129 h 838042"/>
                      <a:gd name="connsiteX54" fmla="*/ 6692 w 1033465"/>
                      <a:gd name="connsiteY54" fmla="*/ 498844 h 838042"/>
                      <a:gd name="connsiteX55" fmla="*/ 2882 w 1033465"/>
                      <a:gd name="connsiteY55" fmla="*/ 504559 h 838042"/>
                      <a:gd name="connsiteX56" fmla="*/ 14312 w 1033465"/>
                      <a:gd name="connsiteY56" fmla="*/ 540754 h 838042"/>
                      <a:gd name="connsiteX57" fmla="*/ 147662 w 1033465"/>
                      <a:gd name="connsiteY57" fmla="*/ 540754 h 838042"/>
                      <a:gd name="connsiteX58" fmla="*/ 155282 w 1033465"/>
                      <a:gd name="connsiteY58" fmla="*/ 538849 h 838042"/>
                      <a:gd name="connsiteX59" fmla="*/ 305777 w 1033465"/>
                      <a:gd name="connsiteY59" fmla="*/ 533134 h 838042"/>
                      <a:gd name="connsiteX60" fmla="*/ 321017 w 1033465"/>
                      <a:gd name="connsiteY60" fmla="*/ 540754 h 838042"/>
                      <a:gd name="connsiteX61" fmla="*/ 332447 w 1033465"/>
                      <a:gd name="connsiteY61" fmla="*/ 546469 h 838042"/>
                      <a:gd name="connsiteX62" fmla="*/ 336257 w 1033465"/>
                      <a:gd name="connsiteY62" fmla="*/ 552184 h 838042"/>
                      <a:gd name="connsiteX63" fmla="*/ 341972 w 1033465"/>
                      <a:gd name="connsiteY63" fmla="*/ 554089 h 838042"/>
                      <a:gd name="connsiteX64" fmla="*/ 353402 w 1033465"/>
                      <a:gd name="connsiteY64" fmla="*/ 561709 h 838042"/>
                      <a:gd name="connsiteX65" fmla="*/ 359117 w 1033465"/>
                      <a:gd name="connsiteY65" fmla="*/ 565519 h 838042"/>
                      <a:gd name="connsiteX66" fmla="*/ 362927 w 1033465"/>
                      <a:gd name="connsiteY66" fmla="*/ 571234 h 838042"/>
                      <a:gd name="connsiteX67" fmla="*/ 368642 w 1033465"/>
                      <a:gd name="connsiteY67" fmla="*/ 582664 h 838042"/>
                      <a:gd name="connsiteX68" fmla="*/ 364832 w 1033465"/>
                      <a:gd name="connsiteY68" fmla="*/ 609334 h 838042"/>
                      <a:gd name="connsiteX69" fmla="*/ 361022 w 1033465"/>
                      <a:gd name="connsiteY69" fmla="*/ 615049 h 838042"/>
                      <a:gd name="connsiteX70" fmla="*/ 359117 w 1033465"/>
                      <a:gd name="connsiteY70" fmla="*/ 620764 h 838042"/>
                      <a:gd name="connsiteX71" fmla="*/ 355307 w 1033465"/>
                      <a:gd name="connsiteY71" fmla="*/ 626479 h 838042"/>
                      <a:gd name="connsiteX72" fmla="*/ 353402 w 1033465"/>
                      <a:gd name="connsiteY72" fmla="*/ 632194 h 838042"/>
                      <a:gd name="connsiteX73" fmla="*/ 349592 w 1033465"/>
                      <a:gd name="connsiteY73" fmla="*/ 637909 h 838042"/>
                      <a:gd name="connsiteX74" fmla="*/ 332447 w 1033465"/>
                      <a:gd name="connsiteY74" fmla="*/ 704584 h 838042"/>
                      <a:gd name="connsiteX75" fmla="*/ 330542 w 1033465"/>
                      <a:gd name="connsiteY75" fmla="*/ 756019 h 838042"/>
                      <a:gd name="connsiteX76" fmla="*/ 332447 w 1033465"/>
                      <a:gd name="connsiteY76" fmla="*/ 780784 h 838042"/>
                      <a:gd name="connsiteX77" fmla="*/ 334352 w 1033465"/>
                      <a:gd name="connsiteY77" fmla="*/ 786499 h 838042"/>
                      <a:gd name="connsiteX78" fmla="*/ 338162 w 1033465"/>
                      <a:gd name="connsiteY78" fmla="*/ 790309 h 838042"/>
                      <a:gd name="connsiteX79" fmla="*/ 366737 w 1033465"/>
                      <a:gd name="connsiteY79" fmla="*/ 836029 h 838042"/>
                      <a:gd name="connsiteX80" fmla="*/ 389597 w 1033465"/>
                      <a:gd name="connsiteY80" fmla="*/ 837934 h 838042"/>
                      <a:gd name="connsiteX81" fmla="*/ 397407 w 1033465"/>
                      <a:gd name="connsiteY81" fmla="*/ 833530 h 838042"/>
                      <a:gd name="connsiteX82" fmla="*/ 402932 w 1033465"/>
                      <a:gd name="connsiteY82" fmla="*/ 784594 h 838042"/>
                      <a:gd name="connsiteX83" fmla="*/ 406742 w 1033465"/>
                      <a:gd name="connsiteY83" fmla="*/ 727444 h 838042"/>
                      <a:gd name="connsiteX84" fmla="*/ 423887 w 1033465"/>
                      <a:gd name="connsiteY84" fmla="*/ 672199 h 838042"/>
                      <a:gd name="connsiteX85" fmla="*/ 429602 w 1033465"/>
                      <a:gd name="connsiteY85" fmla="*/ 658864 h 838042"/>
                      <a:gd name="connsiteX86" fmla="*/ 444084 w 1033465"/>
                      <a:gd name="connsiteY86" fmla="*/ 626947 h 838042"/>
                      <a:gd name="connsiteX87" fmla="*/ 464289 w 1033465"/>
                      <a:gd name="connsiteY87" fmla="*/ 600072 h 838042"/>
                      <a:gd name="connsiteX88" fmla="*/ 523510 w 1033465"/>
                      <a:gd name="connsiteY88" fmla="*/ 565123 h 838042"/>
                      <a:gd name="connsiteX89" fmla="*/ 599348 w 1033465"/>
                      <a:gd name="connsiteY89" fmla="*/ 550915 h 838042"/>
                      <a:gd name="connsiteX90" fmla="*/ 707801 w 1033465"/>
                      <a:gd name="connsiteY90" fmla="*/ 612819 h 838042"/>
                      <a:gd name="connsiteX91" fmla="*/ 780122 w 1033465"/>
                      <a:gd name="connsiteY91" fmla="*/ 656959 h 838042"/>
                      <a:gd name="connsiteX92" fmla="*/ 804887 w 1033465"/>
                      <a:gd name="connsiteY92" fmla="*/ 632194 h 838042"/>
                      <a:gd name="connsiteX93" fmla="*/ 801077 w 1033465"/>
                      <a:gd name="connsiteY93" fmla="*/ 601714 h 838042"/>
                      <a:gd name="connsiteX94" fmla="*/ 762796 w 1033465"/>
                      <a:gd name="connsiteY94" fmla="*/ 562523 h 838042"/>
                      <a:gd name="connsiteX95" fmla="*/ 650582 w 1033465"/>
                      <a:gd name="connsiteY95" fmla="*/ 479794 h 838042"/>
                      <a:gd name="connsiteX96" fmla="*/ 646772 w 1033465"/>
                      <a:gd name="connsiteY96" fmla="*/ 462649 h 838042"/>
                      <a:gd name="connsiteX97" fmla="*/ 658202 w 1033465"/>
                      <a:gd name="connsiteY97" fmla="*/ 426454 h 838042"/>
                      <a:gd name="connsiteX98" fmla="*/ 726782 w 1033465"/>
                      <a:gd name="connsiteY98" fmla="*/ 405499 h 838042"/>
                      <a:gd name="connsiteX99" fmla="*/ 813738 w 1033465"/>
                      <a:gd name="connsiteY99" fmla="*/ 406906 h 838042"/>
                      <a:gd name="connsiteX100" fmla="*/ 906231 w 1033465"/>
                      <a:gd name="connsiteY100" fmla="*/ 417646 h 838042"/>
                      <a:gd name="connsiteX101" fmla="*/ 1002290 w 1033465"/>
                      <a:gd name="connsiteY101" fmla="*/ 426835 h 838042"/>
                      <a:gd name="connsiteX102" fmla="*/ 1032449 w 1033465"/>
                      <a:gd name="connsiteY102" fmla="*/ 402711 h 838042"/>
                      <a:gd name="connsiteX103" fmla="*/ 1020514 w 1033465"/>
                      <a:gd name="connsiteY103" fmla="*/ 377797 h 838042"/>
                      <a:gd name="connsiteX104" fmla="*/ 964889 w 1033465"/>
                      <a:gd name="connsiteY104" fmla="*/ 358029 h 838042"/>
                      <a:gd name="connsiteX105" fmla="*/ 827747 w 1033465"/>
                      <a:gd name="connsiteY105" fmla="*/ 357874 h 838042"/>
                      <a:gd name="connsiteX106" fmla="*/ 755811 w 1033465"/>
                      <a:gd name="connsiteY106" fmla="*/ 361702 h 838042"/>
                      <a:gd name="connsiteX107" fmla="*/ 671537 w 1033465"/>
                      <a:gd name="connsiteY107" fmla="*/ 369304 h 838042"/>
                      <a:gd name="connsiteX108" fmla="*/ 644867 w 1033465"/>
                      <a:gd name="connsiteY108" fmla="*/ 338824 h 838042"/>
                      <a:gd name="connsiteX109" fmla="*/ 676403 w 1033465"/>
                      <a:gd name="connsiteY109" fmla="*/ 304962 h 838042"/>
                      <a:gd name="connsiteX110" fmla="*/ 707732 w 1033465"/>
                      <a:gd name="connsiteY110" fmla="*/ 283579 h 838042"/>
                      <a:gd name="connsiteX111" fmla="*/ 743927 w 1033465"/>
                      <a:gd name="connsiteY111" fmla="*/ 251194 h 838042"/>
                      <a:gd name="connsiteX112" fmla="*/ 783019 w 1033465"/>
                      <a:gd name="connsiteY112" fmla="*/ 213846 h 838042"/>
                      <a:gd name="connsiteX113" fmla="*/ 746401 w 1033465"/>
                      <a:gd name="connsiteY113" fmla="*/ 201789 h 838042"/>
                      <a:gd name="connsiteX114" fmla="*/ 694397 w 1033465"/>
                      <a:gd name="connsiteY114" fmla="*/ 226429 h 838042"/>
                      <a:gd name="connsiteX115" fmla="*/ 656678 w 1033465"/>
                      <a:gd name="connsiteY115" fmla="*/ 257626 h 838042"/>
                      <a:gd name="connsiteX116" fmla="*/ 616001 w 1033465"/>
                      <a:gd name="connsiteY116" fmla="*/ 286712 h 838042"/>
                      <a:gd name="connsiteX117" fmla="*/ 564857 w 1033465"/>
                      <a:gd name="connsiteY117" fmla="*/ 287389 h 838042"/>
                      <a:gd name="connsiteX118" fmla="*/ 530567 w 1033465"/>
                      <a:gd name="connsiteY118" fmla="*/ 274054 h 838042"/>
                      <a:gd name="connsiteX119" fmla="*/ 507707 w 1033465"/>
                      <a:gd name="connsiteY119" fmla="*/ 235954 h 838042"/>
                      <a:gd name="connsiteX120" fmla="*/ 509612 w 1033465"/>
                      <a:gd name="connsiteY120" fmla="*/ 171184 h 838042"/>
                      <a:gd name="connsiteX121" fmla="*/ 508314 w 1033465"/>
                      <a:gd name="connsiteY121" fmla="*/ 73485 h 838042"/>
                      <a:gd name="connsiteX122" fmla="*/ 454116 w 1033465"/>
                      <a:gd name="connsiteY122" fmla="*/ 11248 h 838042"/>
                      <a:gd name="connsiteX123" fmla="*/ 442470 w 1033465"/>
                      <a:gd name="connsiteY123" fmla="*/ 75864 h 838042"/>
                      <a:gd name="connsiteX124" fmla="*/ 439226 w 1033465"/>
                      <a:gd name="connsiteY124" fmla="*/ 132660 h 838042"/>
                      <a:gd name="connsiteX125" fmla="*/ 436054 w 1033465"/>
                      <a:gd name="connsiteY12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6222 w 1033465"/>
                      <a:gd name="connsiteY12" fmla="*/ 201664 h 838042"/>
                      <a:gd name="connsiteX13" fmla="*/ 52412 w 1033465"/>
                      <a:gd name="connsiteY13" fmla="*/ 207379 h 838042"/>
                      <a:gd name="connsiteX14" fmla="*/ 48602 w 1033465"/>
                      <a:gd name="connsiteY14" fmla="*/ 218809 h 838042"/>
                      <a:gd name="connsiteX15" fmla="*/ 52412 w 1033465"/>
                      <a:gd name="connsiteY15" fmla="*/ 256909 h 838042"/>
                      <a:gd name="connsiteX16" fmla="*/ 56222 w 1033465"/>
                      <a:gd name="connsiteY16" fmla="*/ 262624 h 838042"/>
                      <a:gd name="connsiteX17" fmla="*/ 61937 w 1033465"/>
                      <a:gd name="connsiteY17" fmla="*/ 266434 h 838042"/>
                      <a:gd name="connsiteX18" fmla="*/ 65747 w 1033465"/>
                      <a:gd name="connsiteY18" fmla="*/ 272149 h 838042"/>
                      <a:gd name="connsiteX19" fmla="*/ 82892 w 1033465"/>
                      <a:gd name="connsiteY19" fmla="*/ 281674 h 838042"/>
                      <a:gd name="connsiteX20" fmla="*/ 105752 w 1033465"/>
                      <a:gd name="connsiteY20" fmla="*/ 283579 h 838042"/>
                      <a:gd name="connsiteX21" fmla="*/ 126707 w 1033465"/>
                      <a:gd name="connsiteY21" fmla="*/ 289294 h 838042"/>
                      <a:gd name="connsiteX22" fmla="*/ 132422 w 1033465"/>
                      <a:gd name="connsiteY22" fmla="*/ 291199 h 838042"/>
                      <a:gd name="connsiteX23" fmla="*/ 138137 w 1033465"/>
                      <a:gd name="connsiteY23" fmla="*/ 296914 h 838042"/>
                      <a:gd name="connsiteX24" fmla="*/ 145757 w 1033465"/>
                      <a:gd name="connsiteY24" fmla="*/ 298819 h 838042"/>
                      <a:gd name="connsiteX25" fmla="*/ 168617 w 1033465"/>
                      <a:gd name="connsiteY25" fmla="*/ 302629 h 838042"/>
                      <a:gd name="connsiteX26" fmla="*/ 193382 w 1033465"/>
                      <a:gd name="connsiteY26" fmla="*/ 308344 h 838042"/>
                      <a:gd name="connsiteX27" fmla="*/ 210527 w 1033465"/>
                      <a:gd name="connsiteY27" fmla="*/ 314059 h 838042"/>
                      <a:gd name="connsiteX28" fmla="*/ 216242 w 1033465"/>
                      <a:gd name="connsiteY28" fmla="*/ 315964 h 838042"/>
                      <a:gd name="connsiteX29" fmla="*/ 231482 w 1033465"/>
                      <a:gd name="connsiteY29" fmla="*/ 319774 h 838042"/>
                      <a:gd name="connsiteX30" fmla="*/ 250532 w 1033465"/>
                      <a:gd name="connsiteY30" fmla="*/ 325489 h 838042"/>
                      <a:gd name="connsiteX31" fmla="*/ 256247 w 1033465"/>
                      <a:gd name="connsiteY31" fmla="*/ 329299 h 838042"/>
                      <a:gd name="connsiteX32" fmla="*/ 269582 w 1033465"/>
                      <a:gd name="connsiteY32" fmla="*/ 344539 h 838042"/>
                      <a:gd name="connsiteX33" fmla="*/ 275297 w 1033465"/>
                      <a:gd name="connsiteY33" fmla="*/ 363589 h 838042"/>
                      <a:gd name="connsiteX34" fmla="*/ 277202 w 1033465"/>
                      <a:gd name="connsiteY34" fmla="*/ 369304 h 838042"/>
                      <a:gd name="connsiteX35" fmla="*/ 279107 w 1033465"/>
                      <a:gd name="connsiteY35" fmla="*/ 375019 h 838042"/>
                      <a:gd name="connsiteX36" fmla="*/ 281012 w 1033465"/>
                      <a:gd name="connsiteY36" fmla="*/ 399784 h 838042"/>
                      <a:gd name="connsiteX37" fmla="*/ 282917 w 1033465"/>
                      <a:gd name="connsiteY37" fmla="*/ 405499 h 838042"/>
                      <a:gd name="connsiteX38" fmla="*/ 281012 w 1033465"/>
                      <a:gd name="connsiteY38" fmla="*/ 424549 h 838042"/>
                      <a:gd name="connsiteX39" fmla="*/ 279107 w 1033465"/>
                      <a:gd name="connsiteY39" fmla="*/ 434074 h 838042"/>
                      <a:gd name="connsiteX40" fmla="*/ 265772 w 1033465"/>
                      <a:gd name="connsiteY40" fmla="*/ 447409 h 838042"/>
                      <a:gd name="connsiteX41" fmla="*/ 254342 w 1033465"/>
                      <a:gd name="connsiteY41" fmla="*/ 455029 h 838042"/>
                      <a:gd name="connsiteX42" fmla="*/ 242912 w 1033465"/>
                      <a:gd name="connsiteY42" fmla="*/ 458839 h 838042"/>
                      <a:gd name="connsiteX43" fmla="*/ 128612 w 1033465"/>
                      <a:gd name="connsiteY43" fmla="*/ 458839 h 838042"/>
                      <a:gd name="connsiteX44" fmla="*/ 122897 w 1033465"/>
                      <a:gd name="connsiteY44" fmla="*/ 460744 h 838042"/>
                      <a:gd name="connsiteX45" fmla="*/ 107657 w 1033465"/>
                      <a:gd name="connsiteY45" fmla="*/ 462649 h 838042"/>
                      <a:gd name="connsiteX46" fmla="*/ 90512 w 1033465"/>
                      <a:gd name="connsiteY46" fmla="*/ 468364 h 838042"/>
                      <a:gd name="connsiteX47" fmla="*/ 84797 w 1033465"/>
                      <a:gd name="connsiteY47" fmla="*/ 470269 h 838042"/>
                      <a:gd name="connsiteX48" fmla="*/ 79082 w 1033465"/>
                      <a:gd name="connsiteY48" fmla="*/ 474079 h 838042"/>
                      <a:gd name="connsiteX49" fmla="*/ 67652 w 1033465"/>
                      <a:gd name="connsiteY49" fmla="*/ 475984 h 838042"/>
                      <a:gd name="connsiteX50" fmla="*/ 29552 w 1033465"/>
                      <a:gd name="connsiteY50" fmla="*/ 477889 h 838042"/>
                      <a:gd name="connsiteX51" fmla="*/ 18122 w 1033465"/>
                      <a:gd name="connsiteY51" fmla="*/ 483604 h 838042"/>
                      <a:gd name="connsiteX52" fmla="*/ 8597 w 1033465"/>
                      <a:gd name="connsiteY52" fmla="*/ 493129 h 838042"/>
                      <a:gd name="connsiteX53" fmla="*/ 6692 w 1033465"/>
                      <a:gd name="connsiteY53" fmla="*/ 498844 h 838042"/>
                      <a:gd name="connsiteX54" fmla="*/ 2882 w 1033465"/>
                      <a:gd name="connsiteY54" fmla="*/ 504559 h 838042"/>
                      <a:gd name="connsiteX55" fmla="*/ 14312 w 1033465"/>
                      <a:gd name="connsiteY55" fmla="*/ 540754 h 838042"/>
                      <a:gd name="connsiteX56" fmla="*/ 147662 w 1033465"/>
                      <a:gd name="connsiteY56" fmla="*/ 540754 h 838042"/>
                      <a:gd name="connsiteX57" fmla="*/ 155282 w 1033465"/>
                      <a:gd name="connsiteY57" fmla="*/ 538849 h 838042"/>
                      <a:gd name="connsiteX58" fmla="*/ 305777 w 1033465"/>
                      <a:gd name="connsiteY58" fmla="*/ 533134 h 838042"/>
                      <a:gd name="connsiteX59" fmla="*/ 321017 w 1033465"/>
                      <a:gd name="connsiteY59" fmla="*/ 540754 h 838042"/>
                      <a:gd name="connsiteX60" fmla="*/ 332447 w 1033465"/>
                      <a:gd name="connsiteY60" fmla="*/ 546469 h 838042"/>
                      <a:gd name="connsiteX61" fmla="*/ 336257 w 1033465"/>
                      <a:gd name="connsiteY61" fmla="*/ 552184 h 838042"/>
                      <a:gd name="connsiteX62" fmla="*/ 341972 w 1033465"/>
                      <a:gd name="connsiteY62" fmla="*/ 554089 h 838042"/>
                      <a:gd name="connsiteX63" fmla="*/ 353402 w 1033465"/>
                      <a:gd name="connsiteY63" fmla="*/ 561709 h 838042"/>
                      <a:gd name="connsiteX64" fmla="*/ 359117 w 1033465"/>
                      <a:gd name="connsiteY64" fmla="*/ 565519 h 838042"/>
                      <a:gd name="connsiteX65" fmla="*/ 362927 w 1033465"/>
                      <a:gd name="connsiteY65" fmla="*/ 571234 h 838042"/>
                      <a:gd name="connsiteX66" fmla="*/ 368642 w 1033465"/>
                      <a:gd name="connsiteY66" fmla="*/ 582664 h 838042"/>
                      <a:gd name="connsiteX67" fmla="*/ 364832 w 1033465"/>
                      <a:gd name="connsiteY67" fmla="*/ 609334 h 838042"/>
                      <a:gd name="connsiteX68" fmla="*/ 361022 w 1033465"/>
                      <a:gd name="connsiteY68" fmla="*/ 615049 h 838042"/>
                      <a:gd name="connsiteX69" fmla="*/ 359117 w 1033465"/>
                      <a:gd name="connsiteY69" fmla="*/ 620764 h 838042"/>
                      <a:gd name="connsiteX70" fmla="*/ 355307 w 1033465"/>
                      <a:gd name="connsiteY70" fmla="*/ 626479 h 838042"/>
                      <a:gd name="connsiteX71" fmla="*/ 353402 w 1033465"/>
                      <a:gd name="connsiteY71" fmla="*/ 632194 h 838042"/>
                      <a:gd name="connsiteX72" fmla="*/ 349592 w 1033465"/>
                      <a:gd name="connsiteY72" fmla="*/ 637909 h 838042"/>
                      <a:gd name="connsiteX73" fmla="*/ 332447 w 1033465"/>
                      <a:gd name="connsiteY73" fmla="*/ 704584 h 838042"/>
                      <a:gd name="connsiteX74" fmla="*/ 330542 w 1033465"/>
                      <a:gd name="connsiteY74" fmla="*/ 756019 h 838042"/>
                      <a:gd name="connsiteX75" fmla="*/ 332447 w 1033465"/>
                      <a:gd name="connsiteY75" fmla="*/ 780784 h 838042"/>
                      <a:gd name="connsiteX76" fmla="*/ 334352 w 1033465"/>
                      <a:gd name="connsiteY76" fmla="*/ 786499 h 838042"/>
                      <a:gd name="connsiteX77" fmla="*/ 338162 w 1033465"/>
                      <a:gd name="connsiteY77" fmla="*/ 790309 h 838042"/>
                      <a:gd name="connsiteX78" fmla="*/ 366737 w 1033465"/>
                      <a:gd name="connsiteY78" fmla="*/ 836029 h 838042"/>
                      <a:gd name="connsiteX79" fmla="*/ 389597 w 1033465"/>
                      <a:gd name="connsiteY79" fmla="*/ 837934 h 838042"/>
                      <a:gd name="connsiteX80" fmla="*/ 397407 w 1033465"/>
                      <a:gd name="connsiteY80" fmla="*/ 833530 h 838042"/>
                      <a:gd name="connsiteX81" fmla="*/ 402932 w 1033465"/>
                      <a:gd name="connsiteY81" fmla="*/ 784594 h 838042"/>
                      <a:gd name="connsiteX82" fmla="*/ 406742 w 1033465"/>
                      <a:gd name="connsiteY82" fmla="*/ 727444 h 838042"/>
                      <a:gd name="connsiteX83" fmla="*/ 423887 w 1033465"/>
                      <a:gd name="connsiteY83" fmla="*/ 672199 h 838042"/>
                      <a:gd name="connsiteX84" fmla="*/ 429602 w 1033465"/>
                      <a:gd name="connsiteY84" fmla="*/ 658864 h 838042"/>
                      <a:gd name="connsiteX85" fmla="*/ 444084 w 1033465"/>
                      <a:gd name="connsiteY85" fmla="*/ 626947 h 838042"/>
                      <a:gd name="connsiteX86" fmla="*/ 464289 w 1033465"/>
                      <a:gd name="connsiteY86" fmla="*/ 600072 h 838042"/>
                      <a:gd name="connsiteX87" fmla="*/ 523510 w 1033465"/>
                      <a:gd name="connsiteY87" fmla="*/ 565123 h 838042"/>
                      <a:gd name="connsiteX88" fmla="*/ 599348 w 1033465"/>
                      <a:gd name="connsiteY88" fmla="*/ 550915 h 838042"/>
                      <a:gd name="connsiteX89" fmla="*/ 707801 w 1033465"/>
                      <a:gd name="connsiteY89" fmla="*/ 612819 h 838042"/>
                      <a:gd name="connsiteX90" fmla="*/ 780122 w 1033465"/>
                      <a:gd name="connsiteY90" fmla="*/ 656959 h 838042"/>
                      <a:gd name="connsiteX91" fmla="*/ 804887 w 1033465"/>
                      <a:gd name="connsiteY91" fmla="*/ 632194 h 838042"/>
                      <a:gd name="connsiteX92" fmla="*/ 801077 w 1033465"/>
                      <a:gd name="connsiteY92" fmla="*/ 601714 h 838042"/>
                      <a:gd name="connsiteX93" fmla="*/ 762796 w 1033465"/>
                      <a:gd name="connsiteY93" fmla="*/ 562523 h 838042"/>
                      <a:gd name="connsiteX94" fmla="*/ 650582 w 1033465"/>
                      <a:gd name="connsiteY94" fmla="*/ 479794 h 838042"/>
                      <a:gd name="connsiteX95" fmla="*/ 646772 w 1033465"/>
                      <a:gd name="connsiteY95" fmla="*/ 462649 h 838042"/>
                      <a:gd name="connsiteX96" fmla="*/ 658202 w 1033465"/>
                      <a:gd name="connsiteY96" fmla="*/ 426454 h 838042"/>
                      <a:gd name="connsiteX97" fmla="*/ 726782 w 1033465"/>
                      <a:gd name="connsiteY97" fmla="*/ 405499 h 838042"/>
                      <a:gd name="connsiteX98" fmla="*/ 813738 w 1033465"/>
                      <a:gd name="connsiteY98" fmla="*/ 406906 h 838042"/>
                      <a:gd name="connsiteX99" fmla="*/ 906231 w 1033465"/>
                      <a:gd name="connsiteY99" fmla="*/ 417646 h 838042"/>
                      <a:gd name="connsiteX100" fmla="*/ 1002290 w 1033465"/>
                      <a:gd name="connsiteY100" fmla="*/ 426835 h 838042"/>
                      <a:gd name="connsiteX101" fmla="*/ 1032449 w 1033465"/>
                      <a:gd name="connsiteY101" fmla="*/ 402711 h 838042"/>
                      <a:gd name="connsiteX102" fmla="*/ 1020514 w 1033465"/>
                      <a:gd name="connsiteY102" fmla="*/ 377797 h 838042"/>
                      <a:gd name="connsiteX103" fmla="*/ 964889 w 1033465"/>
                      <a:gd name="connsiteY103" fmla="*/ 358029 h 838042"/>
                      <a:gd name="connsiteX104" fmla="*/ 827747 w 1033465"/>
                      <a:gd name="connsiteY104" fmla="*/ 357874 h 838042"/>
                      <a:gd name="connsiteX105" fmla="*/ 755811 w 1033465"/>
                      <a:gd name="connsiteY105" fmla="*/ 361702 h 838042"/>
                      <a:gd name="connsiteX106" fmla="*/ 671537 w 1033465"/>
                      <a:gd name="connsiteY106" fmla="*/ 369304 h 838042"/>
                      <a:gd name="connsiteX107" fmla="*/ 644867 w 1033465"/>
                      <a:gd name="connsiteY107" fmla="*/ 338824 h 838042"/>
                      <a:gd name="connsiteX108" fmla="*/ 676403 w 1033465"/>
                      <a:gd name="connsiteY108" fmla="*/ 304962 h 838042"/>
                      <a:gd name="connsiteX109" fmla="*/ 707732 w 1033465"/>
                      <a:gd name="connsiteY109" fmla="*/ 283579 h 838042"/>
                      <a:gd name="connsiteX110" fmla="*/ 743927 w 1033465"/>
                      <a:gd name="connsiteY110" fmla="*/ 251194 h 838042"/>
                      <a:gd name="connsiteX111" fmla="*/ 783019 w 1033465"/>
                      <a:gd name="connsiteY111" fmla="*/ 213846 h 838042"/>
                      <a:gd name="connsiteX112" fmla="*/ 746401 w 1033465"/>
                      <a:gd name="connsiteY112" fmla="*/ 201789 h 838042"/>
                      <a:gd name="connsiteX113" fmla="*/ 694397 w 1033465"/>
                      <a:gd name="connsiteY113" fmla="*/ 226429 h 838042"/>
                      <a:gd name="connsiteX114" fmla="*/ 656678 w 1033465"/>
                      <a:gd name="connsiteY114" fmla="*/ 257626 h 838042"/>
                      <a:gd name="connsiteX115" fmla="*/ 616001 w 1033465"/>
                      <a:gd name="connsiteY115" fmla="*/ 286712 h 838042"/>
                      <a:gd name="connsiteX116" fmla="*/ 564857 w 1033465"/>
                      <a:gd name="connsiteY116" fmla="*/ 287389 h 838042"/>
                      <a:gd name="connsiteX117" fmla="*/ 530567 w 1033465"/>
                      <a:gd name="connsiteY117" fmla="*/ 274054 h 838042"/>
                      <a:gd name="connsiteX118" fmla="*/ 507707 w 1033465"/>
                      <a:gd name="connsiteY118" fmla="*/ 235954 h 838042"/>
                      <a:gd name="connsiteX119" fmla="*/ 509612 w 1033465"/>
                      <a:gd name="connsiteY119" fmla="*/ 171184 h 838042"/>
                      <a:gd name="connsiteX120" fmla="*/ 508314 w 1033465"/>
                      <a:gd name="connsiteY120" fmla="*/ 73485 h 838042"/>
                      <a:gd name="connsiteX121" fmla="*/ 454116 w 1033465"/>
                      <a:gd name="connsiteY121" fmla="*/ 11248 h 838042"/>
                      <a:gd name="connsiteX122" fmla="*/ 442470 w 1033465"/>
                      <a:gd name="connsiteY122" fmla="*/ 75864 h 838042"/>
                      <a:gd name="connsiteX123" fmla="*/ 439226 w 1033465"/>
                      <a:gd name="connsiteY123" fmla="*/ 132660 h 838042"/>
                      <a:gd name="connsiteX124" fmla="*/ 436054 w 1033465"/>
                      <a:gd name="connsiteY12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6222 w 1033465"/>
                      <a:gd name="connsiteY12" fmla="*/ 201664 h 838042"/>
                      <a:gd name="connsiteX13" fmla="*/ 52412 w 1033465"/>
                      <a:gd name="connsiteY13" fmla="*/ 207379 h 838042"/>
                      <a:gd name="connsiteX14" fmla="*/ 52412 w 1033465"/>
                      <a:gd name="connsiteY14" fmla="*/ 256909 h 838042"/>
                      <a:gd name="connsiteX15" fmla="*/ 56222 w 1033465"/>
                      <a:gd name="connsiteY15" fmla="*/ 262624 h 838042"/>
                      <a:gd name="connsiteX16" fmla="*/ 61937 w 1033465"/>
                      <a:gd name="connsiteY16" fmla="*/ 266434 h 838042"/>
                      <a:gd name="connsiteX17" fmla="*/ 65747 w 1033465"/>
                      <a:gd name="connsiteY17" fmla="*/ 272149 h 838042"/>
                      <a:gd name="connsiteX18" fmla="*/ 82892 w 1033465"/>
                      <a:gd name="connsiteY18" fmla="*/ 281674 h 838042"/>
                      <a:gd name="connsiteX19" fmla="*/ 105752 w 1033465"/>
                      <a:gd name="connsiteY19" fmla="*/ 283579 h 838042"/>
                      <a:gd name="connsiteX20" fmla="*/ 126707 w 1033465"/>
                      <a:gd name="connsiteY20" fmla="*/ 289294 h 838042"/>
                      <a:gd name="connsiteX21" fmla="*/ 132422 w 1033465"/>
                      <a:gd name="connsiteY21" fmla="*/ 291199 h 838042"/>
                      <a:gd name="connsiteX22" fmla="*/ 138137 w 1033465"/>
                      <a:gd name="connsiteY22" fmla="*/ 296914 h 838042"/>
                      <a:gd name="connsiteX23" fmla="*/ 145757 w 1033465"/>
                      <a:gd name="connsiteY23" fmla="*/ 298819 h 838042"/>
                      <a:gd name="connsiteX24" fmla="*/ 168617 w 1033465"/>
                      <a:gd name="connsiteY24" fmla="*/ 302629 h 838042"/>
                      <a:gd name="connsiteX25" fmla="*/ 193382 w 1033465"/>
                      <a:gd name="connsiteY25" fmla="*/ 308344 h 838042"/>
                      <a:gd name="connsiteX26" fmla="*/ 210527 w 1033465"/>
                      <a:gd name="connsiteY26" fmla="*/ 314059 h 838042"/>
                      <a:gd name="connsiteX27" fmla="*/ 216242 w 1033465"/>
                      <a:gd name="connsiteY27" fmla="*/ 315964 h 838042"/>
                      <a:gd name="connsiteX28" fmla="*/ 231482 w 1033465"/>
                      <a:gd name="connsiteY28" fmla="*/ 319774 h 838042"/>
                      <a:gd name="connsiteX29" fmla="*/ 250532 w 1033465"/>
                      <a:gd name="connsiteY29" fmla="*/ 325489 h 838042"/>
                      <a:gd name="connsiteX30" fmla="*/ 256247 w 1033465"/>
                      <a:gd name="connsiteY30" fmla="*/ 329299 h 838042"/>
                      <a:gd name="connsiteX31" fmla="*/ 269582 w 1033465"/>
                      <a:gd name="connsiteY31" fmla="*/ 344539 h 838042"/>
                      <a:gd name="connsiteX32" fmla="*/ 275297 w 1033465"/>
                      <a:gd name="connsiteY32" fmla="*/ 363589 h 838042"/>
                      <a:gd name="connsiteX33" fmla="*/ 277202 w 1033465"/>
                      <a:gd name="connsiteY33" fmla="*/ 369304 h 838042"/>
                      <a:gd name="connsiteX34" fmla="*/ 279107 w 1033465"/>
                      <a:gd name="connsiteY34" fmla="*/ 375019 h 838042"/>
                      <a:gd name="connsiteX35" fmla="*/ 281012 w 1033465"/>
                      <a:gd name="connsiteY35" fmla="*/ 399784 h 838042"/>
                      <a:gd name="connsiteX36" fmla="*/ 282917 w 1033465"/>
                      <a:gd name="connsiteY36" fmla="*/ 405499 h 838042"/>
                      <a:gd name="connsiteX37" fmla="*/ 281012 w 1033465"/>
                      <a:gd name="connsiteY37" fmla="*/ 424549 h 838042"/>
                      <a:gd name="connsiteX38" fmla="*/ 279107 w 1033465"/>
                      <a:gd name="connsiteY38" fmla="*/ 434074 h 838042"/>
                      <a:gd name="connsiteX39" fmla="*/ 265772 w 1033465"/>
                      <a:gd name="connsiteY39" fmla="*/ 447409 h 838042"/>
                      <a:gd name="connsiteX40" fmla="*/ 254342 w 1033465"/>
                      <a:gd name="connsiteY40" fmla="*/ 455029 h 838042"/>
                      <a:gd name="connsiteX41" fmla="*/ 242912 w 1033465"/>
                      <a:gd name="connsiteY41" fmla="*/ 458839 h 838042"/>
                      <a:gd name="connsiteX42" fmla="*/ 128612 w 1033465"/>
                      <a:gd name="connsiteY42" fmla="*/ 458839 h 838042"/>
                      <a:gd name="connsiteX43" fmla="*/ 122897 w 1033465"/>
                      <a:gd name="connsiteY43" fmla="*/ 460744 h 838042"/>
                      <a:gd name="connsiteX44" fmla="*/ 107657 w 1033465"/>
                      <a:gd name="connsiteY44" fmla="*/ 462649 h 838042"/>
                      <a:gd name="connsiteX45" fmla="*/ 90512 w 1033465"/>
                      <a:gd name="connsiteY45" fmla="*/ 468364 h 838042"/>
                      <a:gd name="connsiteX46" fmla="*/ 84797 w 1033465"/>
                      <a:gd name="connsiteY46" fmla="*/ 470269 h 838042"/>
                      <a:gd name="connsiteX47" fmla="*/ 79082 w 1033465"/>
                      <a:gd name="connsiteY47" fmla="*/ 474079 h 838042"/>
                      <a:gd name="connsiteX48" fmla="*/ 67652 w 1033465"/>
                      <a:gd name="connsiteY48" fmla="*/ 475984 h 838042"/>
                      <a:gd name="connsiteX49" fmla="*/ 29552 w 1033465"/>
                      <a:gd name="connsiteY49" fmla="*/ 477889 h 838042"/>
                      <a:gd name="connsiteX50" fmla="*/ 18122 w 1033465"/>
                      <a:gd name="connsiteY50" fmla="*/ 483604 h 838042"/>
                      <a:gd name="connsiteX51" fmla="*/ 8597 w 1033465"/>
                      <a:gd name="connsiteY51" fmla="*/ 493129 h 838042"/>
                      <a:gd name="connsiteX52" fmla="*/ 6692 w 1033465"/>
                      <a:gd name="connsiteY52" fmla="*/ 498844 h 838042"/>
                      <a:gd name="connsiteX53" fmla="*/ 2882 w 1033465"/>
                      <a:gd name="connsiteY53" fmla="*/ 504559 h 838042"/>
                      <a:gd name="connsiteX54" fmla="*/ 14312 w 1033465"/>
                      <a:gd name="connsiteY54" fmla="*/ 540754 h 838042"/>
                      <a:gd name="connsiteX55" fmla="*/ 147662 w 1033465"/>
                      <a:gd name="connsiteY55" fmla="*/ 540754 h 838042"/>
                      <a:gd name="connsiteX56" fmla="*/ 155282 w 1033465"/>
                      <a:gd name="connsiteY56" fmla="*/ 538849 h 838042"/>
                      <a:gd name="connsiteX57" fmla="*/ 305777 w 1033465"/>
                      <a:gd name="connsiteY57" fmla="*/ 533134 h 838042"/>
                      <a:gd name="connsiteX58" fmla="*/ 321017 w 1033465"/>
                      <a:gd name="connsiteY58" fmla="*/ 540754 h 838042"/>
                      <a:gd name="connsiteX59" fmla="*/ 332447 w 1033465"/>
                      <a:gd name="connsiteY59" fmla="*/ 546469 h 838042"/>
                      <a:gd name="connsiteX60" fmla="*/ 336257 w 1033465"/>
                      <a:gd name="connsiteY60" fmla="*/ 552184 h 838042"/>
                      <a:gd name="connsiteX61" fmla="*/ 341972 w 1033465"/>
                      <a:gd name="connsiteY61" fmla="*/ 554089 h 838042"/>
                      <a:gd name="connsiteX62" fmla="*/ 353402 w 1033465"/>
                      <a:gd name="connsiteY62" fmla="*/ 561709 h 838042"/>
                      <a:gd name="connsiteX63" fmla="*/ 359117 w 1033465"/>
                      <a:gd name="connsiteY63" fmla="*/ 565519 h 838042"/>
                      <a:gd name="connsiteX64" fmla="*/ 362927 w 1033465"/>
                      <a:gd name="connsiteY64" fmla="*/ 571234 h 838042"/>
                      <a:gd name="connsiteX65" fmla="*/ 368642 w 1033465"/>
                      <a:gd name="connsiteY65" fmla="*/ 582664 h 838042"/>
                      <a:gd name="connsiteX66" fmla="*/ 364832 w 1033465"/>
                      <a:gd name="connsiteY66" fmla="*/ 609334 h 838042"/>
                      <a:gd name="connsiteX67" fmla="*/ 361022 w 1033465"/>
                      <a:gd name="connsiteY67" fmla="*/ 615049 h 838042"/>
                      <a:gd name="connsiteX68" fmla="*/ 359117 w 1033465"/>
                      <a:gd name="connsiteY68" fmla="*/ 620764 h 838042"/>
                      <a:gd name="connsiteX69" fmla="*/ 355307 w 1033465"/>
                      <a:gd name="connsiteY69" fmla="*/ 626479 h 838042"/>
                      <a:gd name="connsiteX70" fmla="*/ 353402 w 1033465"/>
                      <a:gd name="connsiteY70" fmla="*/ 632194 h 838042"/>
                      <a:gd name="connsiteX71" fmla="*/ 349592 w 1033465"/>
                      <a:gd name="connsiteY71" fmla="*/ 637909 h 838042"/>
                      <a:gd name="connsiteX72" fmla="*/ 332447 w 1033465"/>
                      <a:gd name="connsiteY72" fmla="*/ 704584 h 838042"/>
                      <a:gd name="connsiteX73" fmla="*/ 330542 w 1033465"/>
                      <a:gd name="connsiteY73" fmla="*/ 756019 h 838042"/>
                      <a:gd name="connsiteX74" fmla="*/ 332447 w 1033465"/>
                      <a:gd name="connsiteY74" fmla="*/ 780784 h 838042"/>
                      <a:gd name="connsiteX75" fmla="*/ 334352 w 1033465"/>
                      <a:gd name="connsiteY75" fmla="*/ 786499 h 838042"/>
                      <a:gd name="connsiteX76" fmla="*/ 338162 w 1033465"/>
                      <a:gd name="connsiteY76" fmla="*/ 790309 h 838042"/>
                      <a:gd name="connsiteX77" fmla="*/ 366737 w 1033465"/>
                      <a:gd name="connsiteY77" fmla="*/ 836029 h 838042"/>
                      <a:gd name="connsiteX78" fmla="*/ 389597 w 1033465"/>
                      <a:gd name="connsiteY78" fmla="*/ 837934 h 838042"/>
                      <a:gd name="connsiteX79" fmla="*/ 397407 w 1033465"/>
                      <a:gd name="connsiteY79" fmla="*/ 833530 h 838042"/>
                      <a:gd name="connsiteX80" fmla="*/ 402932 w 1033465"/>
                      <a:gd name="connsiteY80" fmla="*/ 784594 h 838042"/>
                      <a:gd name="connsiteX81" fmla="*/ 406742 w 1033465"/>
                      <a:gd name="connsiteY81" fmla="*/ 727444 h 838042"/>
                      <a:gd name="connsiteX82" fmla="*/ 423887 w 1033465"/>
                      <a:gd name="connsiteY82" fmla="*/ 672199 h 838042"/>
                      <a:gd name="connsiteX83" fmla="*/ 429602 w 1033465"/>
                      <a:gd name="connsiteY83" fmla="*/ 658864 h 838042"/>
                      <a:gd name="connsiteX84" fmla="*/ 444084 w 1033465"/>
                      <a:gd name="connsiteY84" fmla="*/ 626947 h 838042"/>
                      <a:gd name="connsiteX85" fmla="*/ 464289 w 1033465"/>
                      <a:gd name="connsiteY85" fmla="*/ 600072 h 838042"/>
                      <a:gd name="connsiteX86" fmla="*/ 523510 w 1033465"/>
                      <a:gd name="connsiteY86" fmla="*/ 565123 h 838042"/>
                      <a:gd name="connsiteX87" fmla="*/ 599348 w 1033465"/>
                      <a:gd name="connsiteY87" fmla="*/ 550915 h 838042"/>
                      <a:gd name="connsiteX88" fmla="*/ 707801 w 1033465"/>
                      <a:gd name="connsiteY88" fmla="*/ 612819 h 838042"/>
                      <a:gd name="connsiteX89" fmla="*/ 780122 w 1033465"/>
                      <a:gd name="connsiteY89" fmla="*/ 656959 h 838042"/>
                      <a:gd name="connsiteX90" fmla="*/ 804887 w 1033465"/>
                      <a:gd name="connsiteY90" fmla="*/ 632194 h 838042"/>
                      <a:gd name="connsiteX91" fmla="*/ 801077 w 1033465"/>
                      <a:gd name="connsiteY91" fmla="*/ 601714 h 838042"/>
                      <a:gd name="connsiteX92" fmla="*/ 762796 w 1033465"/>
                      <a:gd name="connsiteY92" fmla="*/ 562523 h 838042"/>
                      <a:gd name="connsiteX93" fmla="*/ 650582 w 1033465"/>
                      <a:gd name="connsiteY93" fmla="*/ 479794 h 838042"/>
                      <a:gd name="connsiteX94" fmla="*/ 646772 w 1033465"/>
                      <a:gd name="connsiteY94" fmla="*/ 462649 h 838042"/>
                      <a:gd name="connsiteX95" fmla="*/ 658202 w 1033465"/>
                      <a:gd name="connsiteY95" fmla="*/ 426454 h 838042"/>
                      <a:gd name="connsiteX96" fmla="*/ 726782 w 1033465"/>
                      <a:gd name="connsiteY96" fmla="*/ 405499 h 838042"/>
                      <a:gd name="connsiteX97" fmla="*/ 813738 w 1033465"/>
                      <a:gd name="connsiteY97" fmla="*/ 406906 h 838042"/>
                      <a:gd name="connsiteX98" fmla="*/ 906231 w 1033465"/>
                      <a:gd name="connsiteY98" fmla="*/ 417646 h 838042"/>
                      <a:gd name="connsiteX99" fmla="*/ 1002290 w 1033465"/>
                      <a:gd name="connsiteY99" fmla="*/ 426835 h 838042"/>
                      <a:gd name="connsiteX100" fmla="*/ 1032449 w 1033465"/>
                      <a:gd name="connsiteY100" fmla="*/ 402711 h 838042"/>
                      <a:gd name="connsiteX101" fmla="*/ 1020514 w 1033465"/>
                      <a:gd name="connsiteY101" fmla="*/ 377797 h 838042"/>
                      <a:gd name="connsiteX102" fmla="*/ 964889 w 1033465"/>
                      <a:gd name="connsiteY102" fmla="*/ 358029 h 838042"/>
                      <a:gd name="connsiteX103" fmla="*/ 827747 w 1033465"/>
                      <a:gd name="connsiteY103" fmla="*/ 357874 h 838042"/>
                      <a:gd name="connsiteX104" fmla="*/ 755811 w 1033465"/>
                      <a:gd name="connsiteY104" fmla="*/ 361702 h 838042"/>
                      <a:gd name="connsiteX105" fmla="*/ 671537 w 1033465"/>
                      <a:gd name="connsiteY105" fmla="*/ 369304 h 838042"/>
                      <a:gd name="connsiteX106" fmla="*/ 644867 w 1033465"/>
                      <a:gd name="connsiteY106" fmla="*/ 338824 h 838042"/>
                      <a:gd name="connsiteX107" fmla="*/ 676403 w 1033465"/>
                      <a:gd name="connsiteY107" fmla="*/ 304962 h 838042"/>
                      <a:gd name="connsiteX108" fmla="*/ 707732 w 1033465"/>
                      <a:gd name="connsiteY108" fmla="*/ 283579 h 838042"/>
                      <a:gd name="connsiteX109" fmla="*/ 743927 w 1033465"/>
                      <a:gd name="connsiteY109" fmla="*/ 251194 h 838042"/>
                      <a:gd name="connsiteX110" fmla="*/ 783019 w 1033465"/>
                      <a:gd name="connsiteY110" fmla="*/ 213846 h 838042"/>
                      <a:gd name="connsiteX111" fmla="*/ 746401 w 1033465"/>
                      <a:gd name="connsiteY111" fmla="*/ 201789 h 838042"/>
                      <a:gd name="connsiteX112" fmla="*/ 694397 w 1033465"/>
                      <a:gd name="connsiteY112" fmla="*/ 226429 h 838042"/>
                      <a:gd name="connsiteX113" fmla="*/ 656678 w 1033465"/>
                      <a:gd name="connsiteY113" fmla="*/ 257626 h 838042"/>
                      <a:gd name="connsiteX114" fmla="*/ 616001 w 1033465"/>
                      <a:gd name="connsiteY114" fmla="*/ 286712 h 838042"/>
                      <a:gd name="connsiteX115" fmla="*/ 564857 w 1033465"/>
                      <a:gd name="connsiteY115" fmla="*/ 287389 h 838042"/>
                      <a:gd name="connsiteX116" fmla="*/ 530567 w 1033465"/>
                      <a:gd name="connsiteY116" fmla="*/ 274054 h 838042"/>
                      <a:gd name="connsiteX117" fmla="*/ 507707 w 1033465"/>
                      <a:gd name="connsiteY117" fmla="*/ 235954 h 838042"/>
                      <a:gd name="connsiteX118" fmla="*/ 509612 w 1033465"/>
                      <a:gd name="connsiteY118" fmla="*/ 171184 h 838042"/>
                      <a:gd name="connsiteX119" fmla="*/ 508314 w 1033465"/>
                      <a:gd name="connsiteY119" fmla="*/ 73485 h 838042"/>
                      <a:gd name="connsiteX120" fmla="*/ 454116 w 1033465"/>
                      <a:gd name="connsiteY120" fmla="*/ 11248 h 838042"/>
                      <a:gd name="connsiteX121" fmla="*/ 442470 w 1033465"/>
                      <a:gd name="connsiteY121" fmla="*/ 75864 h 838042"/>
                      <a:gd name="connsiteX122" fmla="*/ 439226 w 1033465"/>
                      <a:gd name="connsiteY122" fmla="*/ 132660 h 838042"/>
                      <a:gd name="connsiteX123" fmla="*/ 436054 w 1033465"/>
                      <a:gd name="connsiteY12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6222 w 1033465"/>
                      <a:gd name="connsiteY12" fmla="*/ 201664 h 838042"/>
                      <a:gd name="connsiteX13" fmla="*/ 52412 w 1033465"/>
                      <a:gd name="connsiteY13" fmla="*/ 256909 h 838042"/>
                      <a:gd name="connsiteX14" fmla="*/ 56222 w 1033465"/>
                      <a:gd name="connsiteY14" fmla="*/ 262624 h 838042"/>
                      <a:gd name="connsiteX15" fmla="*/ 61937 w 1033465"/>
                      <a:gd name="connsiteY15" fmla="*/ 266434 h 838042"/>
                      <a:gd name="connsiteX16" fmla="*/ 65747 w 1033465"/>
                      <a:gd name="connsiteY16" fmla="*/ 272149 h 838042"/>
                      <a:gd name="connsiteX17" fmla="*/ 82892 w 1033465"/>
                      <a:gd name="connsiteY17" fmla="*/ 281674 h 838042"/>
                      <a:gd name="connsiteX18" fmla="*/ 105752 w 1033465"/>
                      <a:gd name="connsiteY18" fmla="*/ 283579 h 838042"/>
                      <a:gd name="connsiteX19" fmla="*/ 126707 w 1033465"/>
                      <a:gd name="connsiteY19" fmla="*/ 289294 h 838042"/>
                      <a:gd name="connsiteX20" fmla="*/ 132422 w 1033465"/>
                      <a:gd name="connsiteY20" fmla="*/ 291199 h 838042"/>
                      <a:gd name="connsiteX21" fmla="*/ 138137 w 1033465"/>
                      <a:gd name="connsiteY21" fmla="*/ 296914 h 838042"/>
                      <a:gd name="connsiteX22" fmla="*/ 145757 w 1033465"/>
                      <a:gd name="connsiteY22" fmla="*/ 298819 h 838042"/>
                      <a:gd name="connsiteX23" fmla="*/ 168617 w 1033465"/>
                      <a:gd name="connsiteY23" fmla="*/ 302629 h 838042"/>
                      <a:gd name="connsiteX24" fmla="*/ 193382 w 1033465"/>
                      <a:gd name="connsiteY24" fmla="*/ 308344 h 838042"/>
                      <a:gd name="connsiteX25" fmla="*/ 210527 w 1033465"/>
                      <a:gd name="connsiteY25" fmla="*/ 314059 h 838042"/>
                      <a:gd name="connsiteX26" fmla="*/ 216242 w 1033465"/>
                      <a:gd name="connsiteY26" fmla="*/ 315964 h 838042"/>
                      <a:gd name="connsiteX27" fmla="*/ 231482 w 1033465"/>
                      <a:gd name="connsiteY27" fmla="*/ 319774 h 838042"/>
                      <a:gd name="connsiteX28" fmla="*/ 250532 w 1033465"/>
                      <a:gd name="connsiteY28" fmla="*/ 325489 h 838042"/>
                      <a:gd name="connsiteX29" fmla="*/ 256247 w 1033465"/>
                      <a:gd name="connsiteY29" fmla="*/ 329299 h 838042"/>
                      <a:gd name="connsiteX30" fmla="*/ 269582 w 1033465"/>
                      <a:gd name="connsiteY30" fmla="*/ 344539 h 838042"/>
                      <a:gd name="connsiteX31" fmla="*/ 275297 w 1033465"/>
                      <a:gd name="connsiteY31" fmla="*/ 363589 h 838042"/>
                      <a:gd name="connsiteX32" fmla="*/ 277202 w 1033465"/>
                      <a:gd name="connsiteY32" fmla="*/ 369304 h 838042"/>
                      <a:gd name="connsiteX33" fmla="*/ 279107 w 1033465"/>
                      <a:gd name="connsiteY33" fmla="*/ 375019 h 838042"/>
                      <a:gd name="connsiteX34" fmla="*/ 281012 w 1033465"/>
                      <a:gd name="connsiteY34" fmla="*/ 399784 h 838042"/>
                      <a:gd name="connsiteX35" fmla="*/ 282917 w 1033465"/>
                      <a:gd name="connsiteY35" fmla="*/ 405499 h 838042"/>
                      <a:gd name="connsiteX36" fmla="*/ 281012 w 1033465"/>
                      <a:gd name="connsiteY36" fmla="*/ 424549 h 838042"/>
                      <a:gd name="connsiteX37" fmla="*/ 279107 w 1033465"/>
                      <a:gd name="connsiteY37" fmla="*/ 434074 h 838042"/>
                      <a:gd name="connsiteX38" fmla="*/ 265772 w 1033465"/>
                      <a:gd name="connsiteY38" fmla="*/ 447409 h 838042"/>
                      <a:gd name="connsiteX39" fmla="*/ 254342 w 1033465"/>
                      <a:gd name="connsiteY39" fmla="*/ 455029 h 838042"/>
                      <a:gd name="connsiteX40" fmla="*/ 242912 w 1033465"/>
                      <a:gd name="connsiteY40" fmla="*/ 458839 h 838042"/>
                      <a:gd name="connsiteX41" fmla="*/ 128612 w 1033465"/>
                      <a:gd name="connsiteY41" fmla="*/ 458839 h 838042"/>
                      <a:gd name="connsiteX42" fmla="*/ 122897 w 1033465"/>
                      <a:gd name="connsiteY42" fmla="*/ 460744 h 838042"/>
                      <a:gd name="connsiteX43" fmla="*/ 107657 w 1033465"/>
                      <a:gd name="connsiteY43" fmla="*/ 462649 h 838042"/>
                      <a:gd name="connsiteX44" fmla="*/ 90512 w 1033465"/>
                      <a:gd name="connsiteY44" fmla="*/ 468364 h 838042"/>
                      <a:gd name="connsiteX45" fmla="*/ 84797 w 1033465"/>
                      <a:gd name="connsiteY45" fmla="*/ 470269 h 838042"/>
                      <a:gd name="connsiteX46" fmla="*/ 79082 w 1033465"/>
                      <a:gd name="connsiteY46" fmla="*/ 474079 h 838042"/>
                      <a:gd name="connsiteX47" fmla="*/ 67652 w 1033465"/>
                      <a:gd name="connsiteY47" fmla="*/ 475984 h 838042"/>
                      <a:gd name="connsiteX48" fmla="*/ 29552 w 1033465"/>
                      <a:gd name="connsiteY48" fmla="*/ 477889 h 838042"/>
                      <a:gd name="connsiteX49" fmla="*/ 18122 w 1033465"/>
                      <a:gd name="connsiteY49" fmla="*/ 483604 h 838042"/>
                      <a:gd name="connsiteX50" fmla="*/ 8597 w 1033465"/>
                      <a:gd name="connsiteY50" fmla="*/ 493129 h 838042"/>
                      <a:gd name="connsiteX51" fmla="*/ 6692 w 1033465"/>
                      <a:gd name="connsiteY51" fmla="*/ 498844 h 838042"/>
                      <a:gd name="connsiteX52" fmla="*/ 2882 w 1033465"/>
                      <a:gd name="connsiteY52" fmla="*/ 504559 h 838042"/>
                      <a:gd name="connsiteX53" fmla="*/ 14312 w 1033465"/>
                      <a:gd name="connsiteY53" fmla="*/ 540754 h 838042"/>
                      <a:gd name="connsiteX54" fmla="*/ 147662 w 1033465"/>
                      <a:gd name="connsiteY54" fmla="*/ 540754 h 838042"/>
                      <a:gd name="connsiteX55" fmla="*/ 155282 w 1033465"/>
                      <a:gd name="connsiteY55" fmla="*/ 538849 h 838042"/>
                      <a:gd name="connsiteX56" fmla="*/ 305777 w 1033465"/>
                      <a:gd name="connsiteY56" fmla="*/ 533134 h 838042"/>
                      <a:gd name="connsiteX57" fmla="*/ 321017 w 1033465"/>
                      <a:gd name="connsiteY57" fmla="*/ 540754 h 838042"/>
                      <a:gd name="connsiteX58" fmla="*/ 332447 w 1033465"/>
                      <a:gd name="connsiteY58" fmla="*/ 546469 h 838042"/>
                      <a:gd name="connsiteX59" fmla="*/ 336257 w 1033465"/>
                      <a:gd name="connsiteY59" fmla="*/ 552184 h 838042"/>
                      <a:gd name="connsiteX60" fmla="*/ 341972 w 1033465"/>
                      <a:gd name="connsiteY60" fmla="*/ 554089 h 838042"/>
                      <a:gd name="connsiteX61" fmla="*/ 353402 w 1033465"/>
                      <a:gd name="connsiteY61" fmla="*/ 561709 h 838042"/>
                      <a:gd name="connsiteX62" fmla="*/ 359117 w 1033465"/>
                      <a:gd name="connsiteY62" fmla="*/ 565519 h 838042"/>
                      <a:gd name="connsiteX63" fmla="*/ 362927 w 1033465"/>
                      <a:gd name="connsiteY63" fmla="*/ 571234 h 838042"/>
                      <a:gd name="connsiteX64" fmla="*/ 368642 w 1033465"/>
                      <a:gd name="connsiteY64" fmla="*/ 582664 h 838042"/>
                      <a:gd name="connsiteX65" fmla="*/ 364832 w 1033465"/>
                      <a:gd name="connsiteY65" fmla="*/ 609334 h 838042"/>
                      <a:gd name="connsiteX66" fmla="*/ 361022 w 1033465"/>
                      <a:gd name="connsiteY66" fmla="*/ 615049 h 838042"/>
                      <a:gd name="connsiteX67" fmla="*/ 359117 w 1033465"/>
                      <a:gd name="connsiteY67" fmla="*/ 620764 h 838042"/>
                      <a:gd name="connsiteX68" fmla="*/ 355307 w 1033465"/>
                      <a:gd name="connsiteY68" fmla="*/ 626479 h 838042"/>
                      <a:gd name="connsiteX69" fmla="*/ 353402 w 1033465"/>
                      <a:gd name="connsiteY69" fmla="*/ 632194 h 838042"/>
                      <a:gd name="connsiteX70" fmla="*/ 349592 w 1033465"/>
                      <a:gd name="connsiteY70" fmla="*/ 637909 h 838042"/>
                      <a:gd name="connsiteX71" fmla="*/ 332447 w 1033465"/>
                      <a:gd name="connsiteY71" fmla="*/ 704584 h 838042"/>
                      <a:gd name="connsiteX72" fmla="*/ 330542 w 1033465"/>
                      <a:gd name="connsiteY72" fmla="*/ 756019 h 838042"/>
                      <a:gd name="connsiteX73" fmla="*/ 332447 w 1033465"/>
                      <a:gd name="connsiteY73" fmla="*/ 780784 h 838042"/>
                      <a:gd name="connsiteX74" fmla="*/ 334352 w 1033465"/>
                      <a:gd name="connsiteY74" fmla="*/ 786499 h 838042"/>
                      <a:gd name="connsiteX75" fmla="*/ 338162 w 1033465"/>
                      <a:gd name="connsiteY75" fmla="*/ 790309 h 838042"/>
                      <a:gd name="connsiteX76" fmla="*/ 366737 w 1033465"/>
                      <a:gd name="connsiteY76" fmla="*/ 836029 h 838042"/>
                      <a:gd name="connsiteX77" fmla="*/ 389597 w 1033465"/>
                      <a:gd name="connsiteY77" fmla="*/ 837934 h 838042"/>
                      <a:gd name="connsiteX78" fmla="*/ 397407 w 1033465"/>
                      <a:gd name="connsiteY78" fmla="*/ 833530 h 838042"/>
                      <a:gd name="connsiteX79" fmla="*/ 402932 w 1033465"/>
                      <a:gd name="connsiteY79" fmla="*/ 784594 h 838042"/>
                      <a:gd name="connsiteX80" fmla="*/ 406742 w 1033465"/>
                      <a:gd name="connsiteY80" fmla="*/ 727444 h 838042"/>
                      <a:gd name="connsiteX81" fmla="*/ 423887 w 1033465"/>
                      <a:gd name="connsiteY81" fmla="*/ 672199 h 838042"/>
                      <a:gd name="connsiteX82" fmla="*/ 429602 w 1033465"/>
                      <a:gd name="connsiteY82" fmla="*/ 658864 h 838042"/>
                      <a:gd name="connsiteX83" fmla="*/ 444084 w 1033465"/>
                      <a:gd name="connsiteY83" fmla="*/ 626947 h 838042"/>
                      <a:gd name="connsiteX84" fmla="*/ 464289 w 1033465"/>
                      <a:gd name="connsiteY84" fmla="*/ 600072 h 838042"/>
                      <a:gd name="connsiteX85" fmla="*/ 523510 w 1033465"/>
                      <a:gd name="connsiteY85" fmla="*/ 565123 h 838042"/>
                      <a:gd name="connsiteX86" fmla="*/ 599348 w 1033465"/>
                      <a:gd name="connsiteY86" fmla="*/ 550915 h 838042"/>
                      <a:gd name="connsiteX87" fmla="*/ 707801 w 1033465"/>
                      <a:gd name="connsiteY87" fmla="*/ 612819 h 838042"/>
                      <a:gd name="connsiteX88" fmla="*/ 780122 w 1033465"/>
                      <a:gd name="connsiteY88" fmla="*/ 656959 h 838042"/>
                      <a:gd name="connsiteX89" fmla="*/ 804887 w 1033465"/>
                      <a:gd name="connsiteY89" fmla="*/ 632194 h 838042"/>
                      <a:gd name="connsiteX90" fmla="*/ 801077 w 1033465"/>
                      <a:gd name="connsiteY90" fmla="*/ 601714 h 838042"/>
                      <a:gd name="connsiteX91" fmla="*/ 762796 w 1033465"/>
                      <a:gd name="connsiteY91" fmla="*/ 562523 h 838042"/>
                      <a:gd name="connsiteX92" fmla="*/ 650582 w 1033465"/>
                      <a:gd name="connsiteY92" fmla="*/ 479794 h 838042"/>
                      <a:gd name="connsiteX93" fmla="*/ 646772 w 1033465"/>
                      <a:gd name="connsiteY93" fmla="*/ 462649 h 838042"/>
                      <a:gd name="connsiteX94" fmla="*/ 658202 w 1033465"/>
                      <a:gd name="connsiteY94" fmla="*/ 426454 h 838042"/>
                      <a:gd name="connsiteX95" fmla="*/ 726782 w 1033465"/>
                      <a:gd name="connsiteY95" fmla="*/ 405499 h 838042"/>
                      <a:gd name="connsiteX96" fmla="*/ 813738 w 1033465"/>
                      <a:gd name="connsiteY96" fmla="*/ 406906 h 838042"/>
                      <a:gd name="connsiteX97" fmla="*/ 906231 w 1033465"/>
                      <a:gd name="connsiteY97" fmla="*/ 417646 h 838042"/>
                      <a:gd name="connsiteX98" fmla="*/ 1002290 w 1033465"/>
                      <a:gd name="connsiteY98" fmla="*/ 426835 h 838042"/>
                      <a:gd name="connsiteX99" fmla="*/ 1032449 w 1033465"/>
                      <a:gd name="connsiteY99" fmla="*/ 402711 h 838042"/>
                      <a:gd name="connsiteX100" fmla="*/ 1020514 w 1033465"/>
                      <a:gd name="connsiteY100" fmla="*/ 377797 h 838042"/>
                      <a:gd name="connsiteX101" fmla="*/ 964889 w 1033465"/>
                      <a:gd name="connsiteY101" fmla="*/ 358029 h 838042"/>
                      <a:gd name="connsiteX102" fmla="*/ 827747 w 1033465"/>
                      <a:gd name="connsiteY102" fmla="*/ 357874 h 838042"/>
                      <a:gd name="connsiteX103" fmla="*/ 755811 w 1033465"/>
                      <a:gd name="connsiteY103" fmla="*/ 361702 h 838042"/>
                      <a:gd name="connsiteX104" fmla="*/ 671537 w 1033465"/>
                      <a:gd name="connsiteY104" fmla="*/ 369304 h 838042"/>
                      <a:gd name="connsiteX105" fmla="*/ 644867 w 1033465"/>
                      <a:gd name="connsiteY105" fmla="*/ 338824 h 838042"/>
                      <a:gd name="connsiteX106" fmla="*/ 676403 w 1033465"/>
                      <a:gd name="connsiteY106" fmla="*/ 304962 h 838042"/>
                      <a:gd name="connsiteX107" fmla="*/ 707732 w 1033465"/>
                      <a:gd name="connsiteY107" fmla="*/ 283579 h 838042"/>
                      <a:gd name="connsiteX108" fmla="*/ 743927 w 1033465"/>
                      <a:gd name="connsiteY108" fmla="*/ 251194 h 838042"/>
                      <a:gd name="connsiteX109" fmla="*/ 783019 w 1033465"/>
                      <a:gd name="connsiteY109" fmla="*/ 213846 h 838042"/>
                      <a:gd name="connsiteX110" fmla="*/ 746401 w 1033465"/>
                      <a:gd name="connsiteY110" fmla="*/ 201789 h 838042"/>
                      <a:gd name="connsiteX111" fmla="*/ 694397 w 1033465"/>
                      <a:gd name="connsiteY111" fmla="*/ 226429 h 838042"/>
                      <a:gd name="connsiteX112" fmla="*/ 656678 w 1033465"/>
                      <a:gd name="connsiteY112" fmla="*/ 257626 h 838042"/>
                      <a:gd name="connsiteX113" fmla="*/ 616001 w 1033465"/>
                      <a:gd name="connsiteY113" fmla="*/ 286712 h 838042"/>
                      <a:gd name="connsiteX114" fmla="*/ 564857 w 1033465"/>
                      <a:gd name="connsiteY114" fmla="*/ 287389 h 838042"/>
                      <a:gd name="connsiteX115" fmla="*/ 530567 w 1033465"/>
                      <a:gd name="connsiteY115" fmla="*/ 274054 h 838042"/>
                      <a:gd name="connsiteX116" fmla="*/ 507707 w 1033465"/>
                      <a:gd name="connsiteY116" fmla="*/ 235954 h 838042"/>
                      <a:gd name="connsiteX117" fmla="*/ 509612 w 1033465"/>
                      <a:gd name="connsiteY117" fmla="*/ 171184 h 838042"/>
                      <a:gd name="connsiteX118" fmla="*/ 508314 w 1033465"/>
                      <a:gd name="connsiteY118" fmla="*/ 73485 h 838042"/>
                      <a:gd name="connsiteX119" fmla="*/ 454116 w 1033465"/>
                      <a:gd name="connsiteY119" fmla="*/ 11248 h 838042"/>
                      <a:gd name="connsiteX120" fmla="*/ 442470 w 1033465"/>
                      <a:gd name="connsiteY120" fmla="*/ 75864 h 838042"/>
                      <a:gd name="connsiteX121" fmla="*/ 439226 w 1033465"/>
                      <a:gd name="connsiteY121" fmla="*/ 132660 h 838042"/>
                      <a:gd name="connsiteX122" fmla="*/ 436054 w 1033465"/>
                      <a:gd name="connsiteY12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56222 w 1033465"/>
                      <a:gd name="connsiteY13" fmla="*/ 262624 h 838042"/>
                      <a:gd name="connsiteX14" fmla="*/ 61937 w 1033465"/>
                      <a:gd name="connsiteY14" fmla="*/ 266434 h 838042"/>
                      <a:gd name="connsiteX15" fmla="*/ 65747 w 1033465"/>
                      <a:gd name="connsiteY15" fmla="*/ 272149 h 838042"/>
                      <a:gd name="connsiteX16" fmla="*/ 82892 w 1033465"/>
                      <a:gd name="connsiteY16" fmla="*/ 281674 h 838042"/>
                      <a:gd name="connsiteX17" fmla="*/ 105752 w 1033465"/>
                      <a:gd name="connsiteY17" fmla="*/ 283579 h 838042"/>
                      <a:gd name="connsiteX18" fmla="*/ 126707 w 1033465"/>
                      <a:gd name="connsiteY18" fmla="*/ 289294 h 838042"/>
                      <a:gd name="connsiteX19" fmla="*/ 132422 w 1033465"/>
                      <a:gd name="connsiteY19" fmla="*/ 291199 h 838042"/>
                      <a:gd name="connsiteX20" fmla="*/ 138137 w 1033465"/>
                      <a:gd name="connsiteY20" fmla="*/ 296914 h 838042"/>
                      <a:gd name="connsiteX21" fmla="*/ 145757 w 1033465"/>
                      <a:gd name="connsiteY21" fmla="*/ 298819 h 838042"/>
                      <a:gd name="connsiteX22" fmla="*/ 168617 w 1033465"/>
                      <a:gd name="connsiteY22" fmla="*/ 302629 h 838042"/>
                      <a:gd name="connsiteX23" fmla="*/ 193382 w 1033465"/>
                      <a:gd name="connsiteY23" fmla="*/ 308344 h 838042"/>
                      <a:gd name="connsiteX24" fmla="*/ 210527 w 1033465"/>
                      <a:gd name="connsiteY24" fmla="*/ 314059 h 838042"/>
                      <a:gd name="connsiteX25" fmla="*/ 216242 w 1033465"/>
                      <a:gd name="connsiteY25" fmla="*/ 315964 h 838042"/>
                      <a:gd name="connsiteX26" fmla="*/ 231482 w 1033465"/>
                      <a:gd name="connsiteY26" fmla="*/ 319774 h 838042"/>
                      <a:gd name="connsiteX27" fmla="*/ 250532 w 1033465"/>
                      <a:gd name="connsiteY27" fmla="*/ 325489 h 838042"/>
                      <a:gd name="connsiteX28" fmla="*/ 256247 w 1033465"/>
                      <a:gd name="connsiteY28" fmla="*/ 329299 h 838042"/>
                      <a:gd name="connsiteX29" fmla="*/ 269582 w 1033465"/>
                      <a:gd name="connsiteY29" fmla="*/ 344539 h 838042"/>
                      <a:gd name="connsiteX30" fmla="*/ 275297 w 1033465"/>
                      <a:gd name="connsiteY30" fmla="*/ 363589 h 838042"/>
                      <a:gd name="connsiteX31" fmla="*/ 277202 w 1033465"/>
                      <a:gd name="connsiteY31" fmla="*/ 369304 h 838042"/>
                      <a:gd name="connsiteX32" fmla="*/ 279107 w 1033465"/>
                      <a:gd name="connsiteY32" fmla="*/ 375019 h 838042"/>
                      <a:gd name="connsiteX33" fmla="*/ 281012 w 1033465"/>
                      <a:gd name="connsiteY33" fmla="*/ 399784 h 838042"/>
                      <a:gd name="connsiteX34" fmla="*/ 282917 w 1033465"/>
                      <a:gd name="connsiteY34" fmla="*/ 405499 h 838042"/>
                      <a:gd name="connsiteX35" fmla="*/ 281012 w 1033465"/>
                      <a:gd name="connsiteY35" fmla="*/ 424549 h 838042"/>
                      <a:gd name="connsiteX36" fmla="*/ 279107 w 1033465"/>
                      <a:gd name="connsiteY36" fmla="*/ 434074 h 838042"/>
                      <a:gd name="connsiteX37" fmla="*/ 265772 w 1033465"/>
                      <a:gd name="connsiteY37" fmla="*/ 447409 h 838042"/>
                      <a:gd name="connsiteX38" fmla="*/ 254342 w 1033465"/>
                      <a:gd name="connsiteY38" fmla="*/ 455029 h 838042"/>
                      <a:gd name="connsiteX39" fmla="*/ 242912 w 1033465"/>
                      <a:gd name="connsiteY39" fmla="*/ 458839 h 838042"/>
                      <a:gd name="connsiteX40" fmla="*/ 128612 w 1033465"/>
                      <a:gd name="connsiteY40" fmla="*/ 458839 h 838042"/>
                      <a:gd name="connsiteX41" fmla="*/ 122897 w 1033465"/>
                      <a:gd name="connsiteY41" fmla="*/ 460744 h 838042"/>
                      <a:gd name="connsiteX42" fmla="*/ 107657 w 1033465"/>
                      <a:gd name="connsiteY42" fmla="*/ 462649 h 838042"/>
                      <a:gd name="connsiteX43" fmla="*/ 90512 w 1033465"/>
                      <a:gd name="connsiteY43" fmla="*/ 468364 h 838042"/>
                      <a:gd name="connsiteX44" fmla="*/ 84797 w 1033465"/>
                      <a:gd name="connsiteY44" fmla="*/ 470269 h 838042"/>
                      <a:gd name="connsiteX45" fmla="*/ 79082 w 1033465"/>
                      <a:gd name="connsiteY45" fmla="*/ 474079 h 838042"/>
                      <a:gd name="connsiteX46" fmla="*/ 67652 w 1033465"/>
                      <a:gd name="connsiteY46" fmla="*/ 475984 h 838042"/>
                      <a:gd name="connsiteX47" fmla="*/ 29552 w 1033465"/>
                      <a:gd name="connsiteY47" fmla="*/ 477889 h 838042"/>
                      <a:gd name="connsiteX48" fmla="*/ 18122 w 1033465"/>
                      <a:gd name="connsiteY48" fmla="*/ 483604 h 838042"/>
                      <a:gd name="connsiteX49" fmla="*/ 8597 w 1033465"/>
                      <a:gd name="connsiteY49" fmla="*/ 493129 h 838042"/>
                      <a:gd name="connsiteX50" fmla="*/ 6692 w 1033465"/>
                      <a:gd name="connsiteY50" fmla="*/ 498844 h 838042"/>
                      <a:gd name="connsiteX51" fmla="*/ 2882 w 1033465"/>
                      <a:gd name="connsiteY51" fmla="*/ 504559 h 838042"/>
                      <a:gd name="connsiteX52" fmla="*/ 14312 w 1033465"/>
                      <a:gd name="connsiteY52" fmla="*/ 540754 h 838042"/>
                      <a:gd name="connsiteX53" fmla="*/ 147662 w 1033465"/>
                      <a:gd name="connsiteY53" fmla="*/ 540754 h 838042"/>
                      <a:gd name="connsiteX54" fmla="*/ 155282 w 1033465"/>
                      <a:gd name="connsiteY54" fmla="*/ 538849 h 838042"/>
                      <a:gd name="connsiteX55" fmla="*/ 305777 w 1033465"/>
                      <a:gd name="connsiteY55" fmla="*/ 533134 h 838042"/>
                      <a:gd name="connsiteX56" fmla="*/ 321017 w 1033465"/>
                      <a:gd name="connsiteY56" fmla="*/ 540754 h 838042"/>
                      <a:gd name="connsiteX57" fmla="*/ 332447 w 1033465"/>
                      <a:gd name="connsiteY57" fmla="*/ 546469 h 838042"/>
                      <a:gd name="connsiteX58" fmla="*/ 336257 w 1033465"/>
                      <a:gd name="connsiteY58" fmla="*/ 552184 h 838042"/>
                      <a:gd name="connsiteX59" fmla="*/ 341972 w 1033465"/>
                      <a:gd name="connsiteY59" fmla="*/ 554089 h 838042"/>
                      <a:gd name="connsiteX60" fmla="*/ 353402 w 1033465"/>
                      <a:gd name="connsiteY60" fmla="*/ 561709 h 838042"/>
                      <a:gd name="connsiteX61" fmla="*/ 359117 w 1033465"/>
                      <a:gd name="connsiteY61" fmla="*/ 565519 h 838042"/>
                      <a:gd name="connsiteX62" fmla="*/ 362927 w 1033465"/>
                      <a:gd name="connsiteY62" fmla="*/ 571234 h 838042"/>
                      <a:gd name="connsiteX63" fmla="*/ 368642 w 1033465"/>
                      <a:gd name="connsiteY63" fmla="*/ 582664 h 838042"/>
                      <a:gd name="connsiteX64" fmla="*/ 364832 w 1033465"/>
                      <a:gd name="connsiteY64" fmla="*/ 609334 h 838042"/>
                      <a:gd name="connsiteX65" fmla="*/ 361022 w 1033465"/>
                      <a:gd name="connsiteY65" fmla="*/ 615049 h 838042"/>
                      <a:gd name="connsiteX66" fmla="*/ 359117 w 1033465"/>
                      <a:gd name="connsiteY66" fmla="*/ 620764 h 838042"/>
                      <a:gd name="connsiteX67" fmla="*/ 355307 w 1033465"/>
                      <a:gd name="connsiteY67" fmla="*/ 626479 h 838042"/>
                      <a:gd name="connsiteX68" fmla="*/ 353402 w 1033465"/>
                      <a:gd name="connsiteY68" fmla="*/ 632194 h 838042"/>
                      <a:gd name="connsiteX69" fmla="*/ 349592 w 1033465"/>
                      <a:gd name="connsiteY69" fmla="*/ 637909 h 838042"/>
                      <a:gd name="connsiteX70" fmla="*/ 332447 w 1033465"/>
                      <a:gd name="connsiteY70" fmla="*/ 704584 h 838042"/>
                      <a:gd name="connsiteX71" fmla="*/ 330542 w 1033465"/>
                      <a:gd name="connsiteY71" fmla="*/ 756019 h 838042"/>
                      <a:gd name="connsiteX72" fmla="*/ 332447 w 1033465"/>
                      <a:gd name="connsiteY72" fmla="*/ 780784 h 838042"/>
                      <a:gd name="connsiteX73" fmla="*/ 334352 w 1033465"/>
                      <a:gd name="connsiteY73" fmla="*/ 786499 h 838042"/>
                      <a:gd name="connsiteX74" fmla="*/ 338162 w 1033465"/>
                      <a:gd name="connsiteY74" fmla="*/ 790309 h 838042"/>
                      <a:gd name="connsiteX75" fmla="*/ 366737 w 1033465"/>
                      <a:gd name="connsiteY75" fmla="*/ 836029 h 838042"/>
                      <a:gd name="connsiteX76" fmla="*/ 389597 w 1033465"/>
                      <a:gd name="connsiteY76" fmla="*/ 837934 h 838042"/>
                      <a:gd name="connsiteX77" fmla="*/ 397407 w 1033465"/>
                      <a:gd name="connsiteY77" fmla="*/ 833530 h 838042"/>
                      <a:gd name="connsiteX78" fmla="*/ 402932 w 1033465"/>
                      <a:gd name="connsiteY78" fmla="*/ 784594 h 838042"/>
                      <a:gd name="connsiteX79" fmla="*/ 406742 w 1033465"/>
                      <a:gd name="connsiteY79" fmla="*/ 727444 h 838042"/>
                      <a:gd name="connsiteX80" fmla="*/ 423887 w 1033465"/>
                      <a:gd name="connsiteY80" fmla="*/ 672199 h 838042"/>
                      <a:gd name="connsiteX81" fmla="*/ 429602 w 1033465"/>
                      <a:gd name="connsiteY81" fmla="*/ 658864 h 838042"/>
                      <a:gd name="connsiteX82" fmla="*/ 444084 w 1033465"/>
                      <a:gd name="connsiteY82" fmla="*/ 626947 h 838042"/>
                      <a:gd name="connsiteX83" fmla="*/ 464289 w 1033465"/>
                      <a:gd name="connsiteY83" fmla="*/ 600072 h 838042"/>
                      <a:gd name="connsiteX84" fmla="*/ 523510 w 1033465"/>
                      <a:gd name="connsiteY84" fmla="*/ 565123 h 838042"/>
                      <a:gd name="connsiteX85" fmla="*/ 599348 w 1033465"/>
                      <a:gd name="connsiteY85" fmla="*/ 550915 h 838042"/>
                      <a:gd name="connsiteX86" fmla="*/ 707801 w 1033465"/>
                      <a:gd name="connsiteY86" fmla="*/ 612819 h 838042"/>
                      <a:gd name="connsiteX87" fmla="*/ 780122 w 1033465"/>
                      <a:gd name="connsiteY87" fmla="*/ 656959 h 838042"/>
                      <a:gd name="connsiteX88" fmla="*/ 804887 w 1033465"/>
                      <a:gd name="connsiteY88" fmla="*/ 632194 h 838042"/>
                      <a:gd name="connsiteX89" fmla="*/ 801077 w 1033465"/>
                      <a:gd name="connsiteY89" fmla="*/ 601714 h 838042"/>
                      <a:gd name="connsiteX90" fmla="*/ 762796 w 1033465"/>
                      <a:gd name="connsiteY90" fmla="*/ 562523 h 838042"/>
                      <a:gd name="connsiteX91" fmla="*/ 650582 w 1033465"/>
                      <a:gd name="connsiteY91" fmla="*/ 479794 h 838042"/>
                      <a:gd name="connsiteX92" fmla="*/ 646772 w 1033465"/>
                      <a:gd name="connsiteY92" fmla="*/ 462649 h 838042"/>
                      <a:gd name="connsiteX93" fmla="*/ 658202 w 1033465"/>
                      <a:gd name="connsiteY93" fmla="*/ 426454 h 838042"/>
                      <a:gd name="connsiteX94" fmla="*/ 726782 w 1033465"/>
                      <a:gd name="connsiteY94" fmla="*/ 405499 h 838042"/>
                      <a:gd name="connsiteX95" fmla="*/ 813738 w 1033465"/>
                      <a:gd name="connsiteY95" fmla="*/ 406906 h 838042"/>
                      <a:gd name="connsiteX96" fmla="*/ 906231 w 1033465"/>
                      <a:gd name="connsiteY96" fmla="*/ 417646 h 838042"/>
                      <a:gd name="connsiteX97" fmla="*/ 1002290 w 1033465"/>
                      <a:gd name="connsiteY97" fmla="*/ 426835 h 838042"/>
                      <a:gd name="connsiteX98" fmla="*/ 1032449 w 1033465"/>
                      <a:gd name="connsiteY98" fmla="*/ 402711 h 838042"/>
                      <a:gd name="connsiteX99" fmla="*/ 1020514 w 1033465"/>
                      <a:gd name="connsiteY99" fmla="*/ 377797 h 838042"/>
                      <a:gd name="connsiteX100" fmla="*/ 964889 w 1033465"/>
                      <a:gd name="connsiteY100" fmla="*/ 358029 h 838042"/>
                      <a:gd name="connsiteX101" fmla="*/ 827747 w 1033465"/>
                      <a:gd name="connsiteY101" fmla="*/ 357874 h 838042"/>
                      <a:gd name="connsiteX102" fmla="*/ 755811 w 1033465"/>
                      <a:gd name="connsiteY102" fmla="*/ 361702 h 838042"/>
                      <a:gd name="connsiteX103" fmla="*/ 671537 w 1033465"/>
                      <a:gd name="connsiteY103" fmla="*/ 369304 h 838042"/>
                      <a:gd name="connsiteX104" fmla="*/ 644867 w 1033465"/>
                      <a:gd name="connsiteY104" fmla="*/ 338824 h 838042"/>
                      <a:gd name="connsiteX105" fmla="*/ 676403 w 1033465"/>
                      <a:gd name="connsiteY105" fmla="*/ 304962 h 838042"/>
                      <a:gd name="connsiteX106" fmla="*/ 707732 w 1033465"/>
                      <a:gd name="connsiteY106" fmla="*/ 283579 h 838042"/>
                      <a:gd name="connsiteX107" fmla="*/ 743927 w 1033465"/>
                      <a:gd name="connsiteY107" fmla="*/ 251194 h 838042"/>
                      <a:gd name="connsiteX108" fmla="*/ 783019 w 1033465"/>
                      <a:gd name="connsiteY108" fmla="*/ 213846 h 838042"/>
                      <a:gd name="connsiteX109" fmla="*/ 746401 w 1033465"/>
                      <a:gd name="connsiteY109" fmla="*/ 201789 h 838042"/>
                      <a:gd name="connsiteX110" fmla="*/ 694397 w 1033465"/>
                      <a:gd name="connsiteY110" fmla="*/ 226429 h 838042"/>
                      <a:gd name="connsiteX111" fmla="*/ 656678 w 1033465"/>
                      <a:gd name="connsiteY111" fmla="*/ 257626 h 838042"/>
                      <a:gd name="connsiteX112" fmla="*/ 616001 w 1033465"/>
                      <a:gd name="connsiteY112" fmla="*/ 286712 h 838042"/>
                      <a:gd name="connsiteX113" fmla="*/ 564857 w 1033465"/>
                      <a:gd name="connsiteY113" fmla="*/ 287389 h 838042"/>
                      <a:gd name="connsiteX114" fmla="*/ 530567 w 1033465"/>
                      <a:gd name="connsiteY114" fmla="*/ 274054 h 838042"/>
                      <a:gd name="connsiteX115" fmla="*/ 507707 w 1033465"/>
                      <a:gd name="connsiteY115" fmla="*/ 235954 h 838042"/>
                      <a:gd name="connsiteX116" fmla="*/ 509612 w 1033465"/>
                      <a:gd name="connsiteY116" fmla="*/ 171184 h 838042"/>
                      <a:gd name="connsiteX117" fmla="*/ 508314 w 1033465"/>
                      <a:gd name="connsiteY117" fmla="*/ 73485 h 838042"/>
                      <a:gd name="connsiteX118" fmla="*/ 454116 w 1033465"/>
                      <a:gd name="connsiteY118" fmla="*/ 11248 h 838042"/>
                      <a:gd name="connsiteX119" fmla="*/ 442470 w 1033465"/>
                      <a:gd name="connsiteY119" fmla="*/ 75864 h 838042"/>
                      <a:gd name="connsiteX120" fmla="*/ 439226 w 1033465"/>
                      <a:gd name="connsiteY120" fmla="*/ 132660 h 838042"/>
                      <a:gd name="connsiteX121" fmla="*/ 436054 w 1033465"/>
                      <a:gd name="connsiteY12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1937 w 1033465"/>
                      <a:gd name="connsiteY14" fmla="*/ 266434 h 838042"/>
                      <a:gd name="connsiteX15" fmla="*/ 65747 w 1033465"/>
                      <a:gd name="connsiteY15" fmla="*/ 272149 h 838042"/>
                      <a:gd name="connsiteX16" fmla="*/ 82892 w 1033465"/>
                      <a:gd name="connsiteY16" fmla="*/ 281674 h 838042"/>
                      <a:gd name="connsiteX17" fmla="*/ 105752 w 1033465"/>
                      <a:gd name="connsiteY17" fmla="*/ 283579 h 838042"/>
                      <a:gd name="connsiteX18" fmla="*/ 126707 w 1033465"/>
                      <a:gd name="connsiteY18" fmla="*/ 289294 h 838042"/>
                      <a:gd name="connsiteX19" fmla="*/ 132422 w 1033465"/>
                      <a:gd name="connsiteY19" fmla="*/ 291199 h 838042"/>
                      <a:gd name="connsiteX20" fmla="*/ 138137 w 1033465"/>
                      <a:gd name="connsiteY20" fmla="*/ 296914 h 838042"/>
                      <a:gd name="connsiteX21" fmla="*/ 145757 w 1033465"/>
                      <a:gd name="connsiteY21" fmla="*/ 298819 h 838042"/>
                      <a:gd name="connsiteX22" fmla="*/ 168617 w 1033465"/>
                      <a:gd name="connsiteY22" fmla="*/ 302629 h 838042"/>
                      <a:gd name="connsiteX23" fmla="*/ 193382 w 1033465"/>
                      <a:gd name="connsiteY23" fmla="*/ 308344 h 838042"/>
                      <a:gd name="connsiteX24" fmla="*/ 210527 w 1033465"/>
                      <a:gd name="connsiteY24" fmla="*/ 314059 h 838042"/>
                      <a:gd name="connsiteX25" fmla="*/ 216242 w 1033465"/>
                      <a:gd name="connsiteY25" fmla="*/ 315964 h 838042"/>
                      <a:gd name="connsiteX26" fmla="*/ 231482 w 1033465"/>
                      <a:gd name="connsiteY26" fmla="*/ 319774 h 838042"/>
                      <a:gd name="connsiteX27" fmla="*/ 250532 w 1033465"/>
                      <a:gd name="connsiteY27" fmla="*/ 325489 h 838042"/>
                      <a:gd name="connsiteX28" fmla="*/ 256247 w 1033465"/>
                      <a:gd name="connsiteY28" fmla="*/ 329299 h 838042"/>
                      <a:gd name="connsiteX29" fmla="*/ 269582 w 1033465"/>
                      <a:gd name="connsiteY29" fmla="*/ 344539 h 838042"/>
                      <a:gd name="connsiteX30" fmla="*/ 275297 w 1033465"/>
                      <a:gd name="connsiteY30" fmla="*/ 363589 h 838042"/>
                      <a:gd name="connsiteX31" fmla="*/ 277202 w 1033465"/>
                      <a:gd name="connsiteY31" fmla="*/ 369304 h 838042"/>
                      <a:gd name="connsiteX32" fmla="*/ 279107 w 1033465"/>
                      <a:gd name="connsiteY32" fmla="*/ 375019 h 838042"/>
                      <a:gd name="connsiteX33" fmla="*/ 281012 w 1033465"/>
                      <a:gd name="connsiteY33" fmla="*/ 399784 h 838042"/>
                      <a:gd name="connsiteX34" fmla="*/ 282917 w 1033465"/>
                      <a:gd name="connsiteY34" fmla="*/ 405499 h 838042"/>
                      <a:gd name="connsiteX35" fmla="*/ 281012 w 1033465"/>
                      <a:gd name="connsiteY35" fmla="*/ 424549 h 838042"/>
                      <a:gd name="connsiteX36" fmla="*/ 279107 w 1033465"/>
                      <a:gd name="connsiteY36" fmla="*/ 434074 h 838042"/>
                      <a:gd name="connsiteX37" fmla="*/ 265772 w 1033465"/>
                      <a:gd name="connsiteY37" fmla="*/ 447409 h 838042"/>
                      <a:gd name="connsiteX38" fmla="*/ 254342 w 1033465"/>
                      <a:gd name="connsiteY38" fmla="*/ 455029 h 838042"/>
                      <a:gd name="connsiteX39" fmla="*/ 242912 w 1033465"/>
                      <a:gd name="connsiteY39" fmla="*/ 458839 h 838042"/>
                      <a:gd name="connsiteX40" fmla="*/ 128612 w 1033465"/>
                      <a:gd name="connsiteY40" fmla="*/ 458839 h 838042"/>
                      <a:gd name="connsiteX41" fmla="*/ 122897 w 1033465"/>
                      <a:gd name="connsiteY41" fmla="*/ 460744 h 838042"/>
                      <a:gd name="connsiteX42" fmla="*/ 107657 w 1033465"/>
                      <a:gd name="connsiteY42" fmla="*/ 462649 h 838042"/>
                      <a:gd name="connsiteX43" fmla="*/ 90512 w 1033465"/>
                      <a:gd name="connsiteY43" fmla="*/ 468364 h 838042"/>
                      <a:gd name="connsiteX44" fmla="*/ 84797 w 1033465"/>
                      <a:gd name="connsiteY44" fmla="*/ 470269 h 838042"/>
                      <a:gd name="connsiteX45" fmla="*/ 79082 w 1033465"/>
                      <a:gd name="connsiteY45" fmla="*/ 474079 h 838042"/>
                      <a:gd name="connsiteX46" fmla="*/ 67652 w 1033465"/>
                      <a:gd name="connsiteY46" fmla="*/ 475984 h 838042"/>
                      <a:gd name="connsiteX47" fmla="*/ 29552 w 1033465"/>
                      <a:gd name="connsiteY47" fmla="*/ 477889 h 838042"/>
                      <a:gd name="connsiteX48" fmla="*/ 18122 w 1033465"/>
                      <a:gd name="connsiteY48" fmla="*/ 483604 h 838042"/>
                      <a:gd name="connsiteX49" fmla="*/ 8597 w 1033465"/>
                      <a:gd name="connsiteY49" fmla="*/ 493129 h 838042"/>
                      <a:gd name="connsiteX50" fmla="*/ 6692 w 1033465"/>
                      <a:gd name="connsiteY50" fmla="*/ 498844 h 838042"/>
                      <a:gd name="connsiteX51" fmla="*/ 2882 w 1033465"/>
                      <a:gd name="connsiteY51" fmla="*/ 504559 h 838042"/>
                      <a:gd name="connsiteX52" fmla="*/ 14312 w 1033465"/>
                      <a:gd name="connsiteY52" fmla="*/ 540754 h 838042"/>
                      <a:gd name="connsiteX53" fmla="*/ 147662 w 1033465"/>
                      <a:gd name="connsiteY53" fmla="*/ 540754 h 838042"/>
                      <a:gd name="connsiteX54" fmla="*/ 155282 w 1033465"/>
                      <a:gd name="connsiteY54" fmla="*/ 538849 h 838042"/>
                      <a:gd name="connsiteX55" fmla="*/ 305777 w 1033465"/>
                      <a:gd name="connsiteY55" fmla="*/ 533134 h 838042"/>
                      <a:gd name="connsiteX56" fmla="*/ 321017 w 1033465"/>
                      <a:gd name="connsiteY56" fmla="*/ 540754 h 838042"/>
                      <a:gd name="connsiteX57" fmla="*/ 332447 w 1033465"/>
                      <a:gd name="connsiteY57" fmla="*/ 546469 h 838042"/>
                      <a:gd name="connsiteX58" fmla="*/ 336257 w 1033465"/>
                      <a:gd name="connsiteY58" fmla="*/ 552184 h 838042"/>
                      <a:gd name="connsiteX59" fmla="*/ 341972 w 1033465"/>
                      <a:gd name="connsiteY59" fmla="*/ 554089 h 838042"/>
                      <a:gd name="connsiteX60" fmla="*/ 353402 w 1033465"/>
                      <a:gd name="connsiteY60" fmla="*/ 561709 h 838042"/>
                      <a:gd name="connsiteX61" fmla="*/ 359117 w 1033465"/>
                      <a:gd name="connsiteY61" fmla="*/ 565519 h 838042"/>
                      <a:gd name="connsiteX62" fmla="*/ 362927 w 1033465"/>
                      <a:gd name="connsiteY62" fmla="*/ 571234 h 838042"/>
                      <a:gd name="connsiteX63" fmla="*/ 368642 w 1033465"/>
                      <a:gd name="connsiteY63" fmla="*/ 582664 h 838042"/>
                      <a:gd name="connsiteX64" fmla="*/ 364832 w 1033465"/>
                      <a:gd name="connsiteY64" fmla="*/ 609334 h 838042"/>
                      <a:gd name="connsiteX65" fmla="*/ 361022 w 1033465"/>
                      <a:gd name="connsiteY65" fmla="*/ 615049 h 838042"/>
                      <a:gd name="connsiteX66" fmla="*/ 359117 w 1033465"/>
                      <a:gd name="connsiteY66" fmla="*/ 620764 h 838042"/>
                      <a:gd name="connsiteX67" fmla="*/ 355307 w 1033465"/>
                      <a:gd name="connsiteY67" fmla="*/ 626479 h 838042"/>
                      <a:gd name="connsiteX68" fmla="*/ 353402 w 1033465"/>
                      <a:gd name="connsiteY68" fmla="*/ 632194 h 838042"/>
                      <a:gd name="connsiteX69" fmla="*/ 349592 w 1033465"/>
                      <a:gd name="connsiteY69" fmla="*/ 637909 h 838042"/>
                      <a:gd name="connsiteX70" fmla="*/ 332447 w 1033465"/>
                      <a:gd name="connsiteY70" fmla="*/ 704584 h 838042"/>
                      <a:gd name="connsiteX71" fmla="*/ 330542 w 1033465"/>
                      <a:gd name="connsiteY71" fmla="*/ 756019 h 838042"/>
                      <a:gd name="connsiteX72" fmla="*/ 332447 w 1033465"/>
                      <a:gd name="connsiteY72" fmla="*/ 780784 h 838042"/>
                      <a:gd name="connsiteX73" fmla="*/ 334352 w 1033465"/>
                      <a:gd name="connsiteY73" fmla="*/ 786499 h 838042"/>
                      <a:gd name="connsiteX74" fmla="*/ 338162 w 1033465"/>
                      <a:gd name="connsiteY74" fmla="*/ 790309 h 838042"/>
                      <a:gd name="connsiteX75" fmla="*/ 366737 w 1033465"/>
                      <a:gd name="connsiteY75" fmla="*/ 836029 h 838042"/>
                      <a:gd name="connsiteX76" fmla="*/ 389597 w 1033465"/>
                      <a:gd name="connsiteY76" fmla="*/ 837934 h 838042"/>
                      <a:gd name="connsiteX77" fmla="*/ 397407 w 1033465"/>
                      <a:gd name="connsiteY77" fmla="*/ 833530 h 838042"/>
                      <a:gd name="connsiteX78" fmla="*/ 402932 w 1033465"/>
                      <a:gd name="connsiteY78" fmla="*/ 784594 h 838042"/>
                      <a:gd name="connsiteX79" fmla="*/ 406742 w 1033465"/>
                      <a:gd name="connsiteY79" fmla="*/ 727444 h 838042"/>
                      <a:gd name="connsiteX80" fmla="*/ 423887 w 1033465"/>
                      <a:gd name="connsiteY80" fmla="*/ 672199 h 838042"/>
                      <a:gd name="connsiteX81" fmla="*/ 429602 w 1033465"/>
                      <a:gd name="connsiteY81" fmla="*/ 658864 h 838042"/>
                      <a:gd name="connsiteX82" fmla="*/ 444084 w 1033465"/>
                      <a:gd name="connsiteY82" fmla="*/ 626947 h 838042"/>
                      <a:gd name="connsiteX83" fmla="*/ 464289 w 1033465"/>
                      <a:gd name="connsiteY83" fmla="*/ 600072 h 838042"/>
                      <a:gd name="connsiteX84" fmla="*/ 523510 w 1033465"/>
                      <a:gd name="connsiteY84" fmla="*/ 565123 h 838042"/>
                      <a:gd name="connsiteX85" fmla="*/ 599348 w 1033465"/>
                      <a:gd name="connsiteY85" fmla="*/ 550915 h 838042"/>
                      <a:gd name="connsiteX86" fmla="*/ 707801 w 1033465"/>
                      <a:gd name="connsiteY86" fmla="*/ 612819 h 838042"/>
                      <a:gd name="connsiteX87" fmla="*/ 780122 w 1033465"/>
                      <a:gd name="connsiteY87" fmla="*/ 656959 h 838042"/>
                      <a:gd name="connsiteX88" fmla="*/ 804887 w 1033465"/>
                      <a:gd name="connsiteY88" fmla="*/ 632194 h 838042"/>
                      <a:gd name="connsiteX89" fmla="*/ 801077 w 1033465"/>
                      <a:gd name="connsiteY89" fmla="*/ 601714 h 838042"/>
                      <a:gd name="connsiteX90" fmla="*/ 762796 w 1033465"/>
                      <a:gd name="connsiteY90" fmla="*/ 562523 h 838042"/>
                      <a:gd name="connsiteX91" fmla="*/ 650582 w 1033465"/>
                      <a:gd name="connsiteY91" fmla="*/ 479794 h 838042"/>
                      <a:gd name="connsiteX92" fmla="*/ 646772 w 1033465"/>
                      <a:gd name="connsiteY92" fmla="*/ 462649 h 838042"/>
                      <a:gd name="connsiteX93" fmla="*/ 658202 w 1033465"/>
                      <a:gd name="connsiteY93" fmla="*/ 426454 h 838042"/>
                      <a:gd name="connsiteX94" fmla="*/ 726782 w 1033465"/>
                      <a:gd name="connsiteY94" fmla="*/ 405499 h 838042"/>
                      <a:gd name="connsiteX95" fmla="*/ 813738 w 1033465"/>
                      <a:gd name="connsiteY95" fmla="*/ 406906 h 838042"/>
                      <a:gd name="connsiteX96" fmla="*/ 906231 w 1033465"/>
                      <a:gd name="connsiteY96" fmla="*/ 417646 h 838042"/>
                      <a:gd name="connsiteX97" fmla="*/ 1002290 w 1033465"/>
                      <a:gd name="connsiteY97" fmla="*/ 426835 h 838042"/>
                      <a:gd name="connsiteX98" fmla="*/ 1032449 w 1033465"/>
                      <a:gd name="connsiteY98" fmla="*/ 402711 h 838042"/>
                      <a:gd name="connsiteX99" fmla="*/ 1020514 w 1033465"/>
                      <a:gd name="connsiteY99" fmla="*/ 377797 h 838042"/>
                      <a:gd name="connsiteX100" fmla="*/ 964889 w 1033465"/>
                      <a:gd name="connsiteY100" fmla="*/ 358029 h 838042"/>
                      <a:gd name="connsiteX101" fmla="*/ 827747 w 1033465"/>
                      <a:gd name="connsiteY101" fmla="*/ 357874 h 838042"/>
                      <a:gd name="connsiteX102" fmla="*/ 755811 w 1033465"/>
                      <a:gd name="connsiteY102" fmla="*/ 361702 h 838042"/>
                      <a:gd name="connsiteX103" fmla="*/ 671537 w 1033465"/>
                      <a:gd name="connsiteY103" fmla="*/ 369304 h 838042"/>
                      <a:gd name="connsiteX104" fmla="*/ 644867 w 1033465"/>
                      <a:gd name="connsiteY104" fmla="*/ 338824 h 838042"/>
                      <a:gd name="connsiteX105" fmla="*/ 676403 w 1033465"/>
                      <a:gd name="connsiteY105" fmla="*/ 304962 h 838042"/>
                      <a:gd name="connsiteX106" fmla="*/ 707732 w 1033465"/>
                      <a:gd name="connsiteY106" fmla="*/ 283579 h 838042"/>
                      <a:gd name="connsiteX107" fmla="*/ 743927 w 1033465"/>
                      <a:gd name="connsiteY107" fmla="*/ 251194 h 838042"/>
                      <a:gd name="connsiteX108" fmla="*/ 783019 w 1033465"/>
                      <a:gd name="connsiteY108" fmla="*/ 213846 h 838042"/>
                      <a:gd name="connsiteX109" fmla="*/ 746401 w 1033465"/>
                      <a:gd name="connsiteY109" fmla="*/ 201789 h 838042"/>
                      <a:gd name="connsiteX110" fmla="*/ 694397 w 1033465"/>
                      <a:gd name="connsiteY110" fmla="*/ 226429 h 838042"/>
                      <a:gd name="connsiteX111" fmla="*/ 656678 w 1033465"/>
                      <a:gd name="connsiteY111" fmla="*/ 257626 h 838042"/>
                      <a:gd name="connsiteX112" fmla="*/ 616001 w 1033465"/>
                      <a:gd name="connsiteY112" fmla="*/ 286712 h 838042"/>
                      <a:gd name="connsiteX113" fmla="*/ 564857 w 1033465"/>
                      <a:gd name="connsiteY113" fmla="*/ 287389 h 838042"/>
                      <a:gd name="connsiteX114" fmla="*/ 530567 w 1033465"/>
                      <a:gd name="connsiteY114" fmla="*/ 274054 h 838042"/>
                      <a:gd name="connsiteX115" fmla="*/ 507707 w 1033465"/>
                      <a:gd name="connsiteY115" fmla="*/ 235954 h 838042"/>
                      <a:gd name="connsiteX116" fmla="*/ 509612 w 1033465"/>
                      <a:gd name="connsiteY116" fmla="*/ 171184 h 838042"/>
                      <a:gd name="connsiteX117" fmla="*/ 508314 w 1033465"/>
                      <a:gd name="connsiteY117" fmla="*/ 73485 h 838042"/>
                      <a:gd name="connsiteX118" fmla="*/ 454116 w 1033465"/>
                      <a:gd name="connsiteY118" fmla="*/ 11248 h 838042"/>
                      <a:gd name="connsiteX119" fmla="*/ 442470 w 1033465"/>
                      <a:gd name="connsiteY119" fmla="*/ 75864 h 838042"/>
                      <a:gd name="connsiteX120" fmla="*/ 439226 w 1033465"/>
                      <a:gd name="connsiteY120" fmla="*/ 132660 h 838042"/>
                      <a:gd name="connsiteX121" fmla="*/ 436054 w 1033465"/>
                      <a:gd name="connsiteY12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05752 w 1033465"/>
                      <a:gd name="connsiteY16" fmla="*/ 283579 h 838042"/>
                      <a:gd name="connsiteX17" fmla="*/ 126707 w 1033465"/>
                      <a:gd name="connsiteY17" fmla="*/ 289294 h 838042"/>
                      <a:gd name="connsiteX18" fmla="*/ 132422 w 1033465"/>
                      <a:gd name="connsiteY18" fmla="*/ 291199 h 838042"/>
                      <a:gd name="connsiteX19" fmla="*/ 138137 w 1033465"/>
                      <a:gd name="connsiteY19" fmla="*/ 296914 h 838042"/>
                      <a:gd name="connsiteX20" fmla="*/ 145757 w 1033465"/>
                      <a:gd name="connsiteY20" fmla="*/ 298819 h 838042"/>
                      <a:gd name="connsiteX21" fmla="*/ 168617 w 1033465"/>
                      <a:gd name="connsiteY21" fmla="*/ 302629 h 838042"/>
                      <a:gd name="connsiteX22" fmla="*/ 193382 w 1033465"/>
                      <a:gd name="connsiteY22" fmla="*/ 308344 h 838042"/>
                      <a:gd name="connsiteX23" fmla="*/ 210527 w 1033465"/>
                      <a:gd name="connsiteY23" fmla="*/ 314059 h 838042"/>
                      <a:gd name="connsiteX24" fmla="*/ 216242 w 1033465"/>
                      <a:gd name="connsiteY24" fmla="*/ 315964 h 838042"/>
                      <a:gd name="connsiteX25" fmla="*/ 231482 w 1033465"/>
                      <a:gd name="connsiteY25" fmla="*/ 319774 h 838042"/>
                      <a:gd name="connsiteX26" fmla="*/ 250532 w 1033465"/>
                      <a:gd name="connsiteY26" fmla="*/ 325489 h 838042"/>
                      <a:gd name="connsiteX27" fmla="*/ 256247 w 1033465"/>
                      <a:gd name="connsiteY27" fmla="*/ 329299 h 838042"/>
                      <a:gd name="connsiteX28" fmla="*/ 269582 w 1033465"/>
                      <a:gd name="connsiteY28" fmla="*/ 344539 h 838042"/>
                      <a:gd name="connsiteX29" fmla="*/ 275297 w 1033465"/>
                      <a:gd name="connsiteY29" fmla="*/ 363589 h 838042"/>
                      <a:gd name="connsiteX30" fmla="*/ 277202 w 1033465"/>
                      <a:gd name="connsiteY30" fmla="*/ 369304 h 838042"/>
                      <a:gd name="connsiteX31" fmla="*/ 279107 w 1033465"/>
                      <a:gd name="connsiteY31" fmla="*/ 375019 h 838042"/>
                      <a:gd name="connsiteX32" fmla="*/ 281012 w 1033465"/>
                      <a:gd name="connsiteY32" fmla="*/ 399784 h 838042"/>
                      <a:gd name="connsiteX33" fmla="*/ 282917 w 1033465"/>
                      <a:gd name="connsiteY33" fmla="*/ 405499 h 838042"/>
                      <a:gd name="connsiteX34" fmla="*/ 281012 w 1033465"/>
                      <a:gd name="connsiteY34" fmla="*/ 424549 h 838042"/>
                      <a:gd name="connsiteX35" fmla="*/ 279107 w 1033465"/>
                      <a:gd name="connsiteY35" fmla="*/ 434074 h 838042"/>
                      <a:gd name="connsiteX36" fmla="*/ 265772 w 1033465"/>
                      <a:gd name="connsiteY36" fmla="*/ 447409 h 838042"/>
                      <a:gd name="connsiteX37" fmla="*/ 254342 w 1033465"/>
                      <a:gd name="connsiteY37" fmla="*/ 455029 h 838042"/>
                      <a:gd name="connsiteX38" fmla="*/ 242912 w 1033465"/>
                      <a:gd name="connsiteY38" fmla="*/ 458839 h 838042"/>
                      <a:gd name="connsiteX39" fmla="*/ 128612 w 1033465"/>
                      <a:gd name="connsiteY39" fmla="*/ 458839 h 838042"/>
                      <a:gd name="connsiteX40" fmla="*/ 122897 w 1033465"/>
                      <a:gd name="connsiteY40" fmla="*/ 460744 h 838042"/>
                      <a:gd name="connsiteX41" fmla="*/ 107657 w 1033465"/>
                      <a:gd name="connsiteY41" fmla="*/ 462649 h 838042"/>
                      <a:gd name="connsiteX42" fmla="*/ 90512 w 1033465"/>
                      <a:gd name="connsiteY42" fmla="*/ 468364 h 838042"/>
                      <a:gd name="connsiteX43" fmla="*/ 84797 w 1033465"/>
                      <a:gd name="connsiteY43" fmla="*/ 470269 h 838042"/>
                      <a:gd name="connsiteX44" fmla="*/ 79082 w 1033465"/>
                      <a:gd name="connsiteY44" fmla="*/ 474079 h 838042"/>
                      <a:gd name="connsiteX45" fmla="*/ 67652 w 1033465"/>
                      <a:gd name="connsiteY45" fmla="*/ 475984 h 838042"/>
                      <a:gd name="connsiteX46" fmla="*/ 29552 w 1033465"/>
                      <a:gd name="connsiteY46" fmla="*/ 477889 h 838042"/>
                      <a:gd name="connsiteX47" fmla="*/ 18122 w 1033465"/>
                      <a:gd name="connsiteY47" fmla="*/ 483604 h 838042"/>
                      <a:gd name="connsiteX48" fmla="*/ 8597 w 1033465"/>
                      <a:gd name="connsiteY48" fmla="*/ 493129 h 838042"/>
                      <a:gd name="connsiteX49" fmla="*/ 6692 w 1033465"/>
                      <a:gd name="connsiteY49" fmla="*/ 498844 h 838042"/>
                      <a:gd name="connsiteX50" fmla="*/ 2882 w 1033465"/>
                      <a:gd name="connsiteY50" fmla="*/ 504559 h 838042"/>
                      <a:gd name="connsiteX51" fmla="*/ 14312 w 1033465"/>
                      <a:gd name="connsiteY51" fmla="*/ 540754 h 838042"/>
                      <a:gd name="connsiteX52" fmla="*/ 147662 w 1033465"/>
                      <a:gd name="connsiteY52" fmla="*/ 540754 h 838042"/>
                      <a:gd name="connsiteX53" fmla="*/ 155282 w 1033465"/>
                      <a:gd name="connsiteY53" fmla="*/ 538849 h 838042"/>
                      <a:gd name="connsiteX54" fmla="*/ 305777 w 1033465"/>
                      <a:gd name="connsiteY54" fmla="*/ 533134 h 838042"/>
                      <a:gd name="connsiteX55" fmla="*/ 321017 w 1033465"/>
                      <a:gd name="connsiteY55" fmla="*/ 540754 h 838042"/>
                      <a:gd name="connsiteX56" fmla="*/ 332447 w 1033465"/>
                      <a:gd name="connsiteY56" fmla="*/ 546469 h 838042"/>
                      <a:gd name="connsiteX57" fmla="*/ 336257 w 1033465"/>
                      <a:gd name="connsiteY57" fmla="*/ 552184 h 838042"/>
                      <a:gd name="connsiteX58" fmla="*/ 341972 w 1033465"/>
                      <a:gd name="connsiteY58" fmla="*/ 554089 h 838042"/>
                      <a:gd name="connsiteX59" fmla="*/ 353402 w 1033465"/>
                      <a:gd name="connsiteY59" fmla="*/ 561709 h 838042"/>
                      <a:gd name="connsiteX60" fmla="*/ 359117 w 1033465"/>
                      <a:gd name="connsiteY60" fmla="*/ 565519 h 838042"/>
                      <a:gd name="connsiteX61" fmla="*/ 362927 w 1033465"/>
                      <a:gd name="connsiteY61" fmla="*/ 571234 h 838042"/>
                      <a:gd name="connsiteX62" fmla="*/ 368642 w 1033465"/>
                      <a:gd name="connsiteY62" fmla="*/ 582664 h 838042"/>
                      <a:gd name="connsiteX63" fmla="*/ 364832 w 1033465"/>
                      <a:gd name="connsiteY63" fmla="*/ 609334 h 838042"/>
                      <a:gd name="connsiteX64" fmla="*/ 361022 w 1033465"/>
                      <a:gd name="connsiteY64" fmla="*/ 615049 h 838042"/>
                      <a:gd name="connsiteX65" fmla="*/ 359117 w 1033465"/>
                      <a:gd name="connsiteY65" fmla="*/ 620764 h 838042"/>
                      <a:gd name="connsiteX66" fmla="*/ 355307 w 1033465"/>
                      <a:gd name="connsiteY66" fmla="*/ 626479 h 838042"/>
                      <a:gd name="connsiteX67" fmla="*/ 353402 w 1033465"/>
                      <a:gd name="connsiteY67" fmla="*/ 632194 h 838042"/>
                      <a:gd name="connsiteX68" fmla="*/ 349592 w 1033465"/>
                      <a:gd name="connsiteY68" fmla="*/ 637909 h 838042"/>
                      <a:gd name="connsiteX69" fmla="*/ 332447 w 1033465"/>
                      <a:gd name="connsiteY69" fmla="*/ 704584 h 838042"/>
                      <a:gd name="connsiteX70" fmla="*/ 330542 w 1033465"/>
                      <a:gd name="connsiteY70" fmla="*/ 756019 h 838042"/>
                      <a:gd name="connsiteX71" fmla="*/ 332447 w 1033465"/>
                      <a:gd name="connsiteY71" fmla="*/ 780784 h 838042"/>
                      <a:gd name="connsiteX72" fmla="*/ 334352 w 1033465"/>
                      <a:gd name="connsiteY72" fmla="*/ 786499 h 838042"/>
                      <a:gd name="connsiteX73" fmla="*/ 338162 w 1033465"/>
                      <a:gd name="connsiteY73" fmla="*/ 790309 h 838042"/>
                      <a:gd name="connsiteX74" fmla="*/ 366737 w 1033465"/>
                      <a:gd name="connsiteY74" fmla="*/ 836029 h 838042"/>
                      <a:gd name="connsiteX75" fmla="*/ 389597 w 1033465"/>
                      <a:gd name="connsiteY75" fmla="*/ 837934 h 838042"/>
                      <a:gd name="connsiteX76" fmla="*/ 397407 w 1033465"/>
                      <a:gd name="connsiteY76" fmla="*/ 833530 h 838042"/>
                      <a:gd name="connsiteX77" fmla="*/ 402932 w 1033465"/>
                      <a:gd name="connsiteY77" fmla="*/ 784594 h 838042"/>
                      <a:gd name="connsiteX78" fmla="*/ 406742 w 1033465"/>
                      <a:gd name="connsiteY78" fmla="*/ 727444 h 838042"/>
                      <a:gd name="connsiteX79" fmla="*/ 423887 w 1033465"/>
                      <a:gd name="connsiteY79" fmla="*/ 672199 h 838042"/>
                      <a:gd name="connsiteX80" fmla="*/ 429602 w 1033465"/>
                      <a:gd name="connsiteY80" fmla="*/ 658864 h 838042"/>
                      <a:gd name="connsiteX81" fmla="*/ 444084 w 1033465"/>
                      <a:gd name="connsiteY81" fmla="*/ 626947 h 838042"/>
                      <a:gd name="connsiteX82" fmla="*/ 464289 w 1033465"/>
                      <a:gd name="connsiteY82" fmla="*/ 600072 h 838042"/>
                      <a:gd name="connsiteX83" fmla="*/ 523510 w 1033465"/>
                      <a:gd name="connsiteY83" fmla="*/ 565123 h 838042"/>
                      <a:gd name="connsiteX84" fmla="*/ 599348 w 1033465"/>
                      <a:gd name="connsiteY84" fmla="*/ 550915 h 838042"/>
                      <a:gd name="connsiteX85" fmla="*/ 707801 w 1033465"/>
                      <a:gd name="connsiteY85" fmla="*/ 612819 h 838042"/>
                      <a:gd name="connsiteX86" fmla="*/ 780122 w 1033465"/>
                      <a:gd name="connsiteY86" fmla="*/ 656959 h 838042"/>
                      <a:gd name="connsiteX87" fmla="*/ 804887 w 1033465"/>
                      <a:gd name="connsiteY87" fmla="*/ 632194 h 838042"/>
                      <a:gd name="connsiteX88" fmla="*/ 801077 w 1033465"/>
                      <a:gd name="connsiteY88" fmla="*/ 601714 h 838042"/>
                      <a:gd name="connsiteX89" fmla="*/ 762796 w 1033465"/>
                      <a:gd name="connsiteY89" fmla="*/ 562523 h 838042"/>
                      <a:gd name="connsiteX90" fmla="*/ 650582 w 1033465"/>
                      <a:gd name="connsiteY90" fmla="*/ 479794 h 838042"/>
                      <a:gd name="connsiteX91" fmla="*/ 646772 w 1033465"/>
                      <a:gd name="connsiteY91" fmla="*/ 462649 h 838042"/>
                      <a:gd name="connsiteX92" fmla="*/ 658202 w 1033465"/>
                      <a:gd name="connsiteY92" fmla="*/ 426454 h 838042"/>
                      <a:gd name="connsiteX93" fmla="*/ 726782 w 1033465"/>
                      <a:gd name="connsiteY93" fmla="*/ 405499 h 838042"/>
                      <a:gd name="connsiteX94" fmla="*/ 813738 w 1033465"/>
                      <a:gd name="connsiteY94" fmla="*/ 406906 h 838042"/>
                      <a:gd name="connsiteX95" fmla="*/ 906231 w 1033465"/>
                      <a:gd name="connsiteY95" fmla="*/ 417646 h 838042"/>
                      <a:gd name="connsiteX96" fmla="*/ 1002290 w 1033465"/>
                      <a:gd name="connsiteY96" fmla="*/ 426835 h 838042"/>
                      <a:gd name="connsiteX97" fmla="*/ 1032449 w 1033465"/>
                      <a:gd name="connsiteY97" fmla="*/ 402711 h 838042"/>
                      <a:gd name="connsiteX98" fmla="*/ 1020514 w 1033465"/>
                      <a:gd name="connsiteY98" fmla="*/ 377797 h 838042"/>
                      <a:gd name="connsiteX99" fmla="*/ 964889 w 1033465"/>
                      <a:gd name="connsiteY99" fmla="*/ 358029 h 838042"/>
                      <a:gd name="connsiteX100" fmla="*/ 827747 w 1033465"/>
                      <a:gd name="connsiteY100" fmla="*/ 357874 h 838042"/>
                      <a:gd name="connsiteX101" fmla="*/ 755811 w 1033465"/>
                      <a:gd name="connsiteY101" fmla="*/ 361702 h 838042"/>
                      <a:gd name="connsiteX102" fmla="*/ 671537 w 1033465"/>
                      <a:gd name="connsiteY102" fmla="*/ 369304 h 838042"/>
                      <a:gd name="connsiteX103" fmla="*/ 644867 w 1033465"/>
                      <a:gd name="connsiteY103" fmla="*/ 338824 h 838042"/>
                      <a:gd name="connsiteX104" fmla="*/ 676403 w 1033465"/>
                      <a:gd name="connsiteY104" fmla="*/ 304962 h 838042"/>
                      <a:gd name="connsiteX105" fmla="*/ 707732 w 1033465"/>
                      <a:gd name="connsiteY105" fmla="*/ 283579 h 838042"/>
                      <a:gd name="connsiteX106" fmla="*/ 743927 w 1033465"/>
                      <a:gd name="connsiteY106" fmla="*/ 251194 h 838042"/>
                      <a:gd name="connsiteX107" fmla="*/ 783019 w 1033465"/>
                      <a:gd name="connsiteY107" fmla="*/ 213846 h 838042"/>
                      <a:gd name="connsiteX108" fmla="*/ 746401 w 1033465"/>
                      <a:gd name="connsiteY108" fmla="*/ 201789 h 838042"/>
                      <a:gd name="connsiteX109" fmla="*/ 694397 w 1033465"/>
                      <a:gd name="connsiteY109" fmla="*/ 226429 h 838042"/>
                      <a:gd name="connsiteX110" fmla="*/ 656678 w 1033465"/>
                      <a:gd name="connsiteY110" fmla="*/ 257626 h 838042"/>
                      <a:gd name="connsiteX111" fmla="*/ 616001 w 1033465"/>
                      <a:gd name="connsiteY111" fmla="*/ 286712 h 838042"/>
                      <a:gd name="connsiteX112" fmla="*/ 564857 w 1033465"/>
                      <a:gd name="connsiteY112" fmla="*/ 287389 h 838042"/>
                      <a:gd name="connsiteX113" fmla="*/ 530567 w 1033465"/>
                      <a:gd name="connsiteY113" fmla="*/ 274054 h 838042"/>
                      <a:gd name="connsiteX114" fmla="*/ 507707 w 1033465"/>
                      <a:gd name="connsiteY114" fmla="*/ 235954 h 838042"/>
                      <a:gd name="connsiteX115" fmla="*/ 509612 w 1033465"/>
                      <a:gd name="connsiteY115" fmla="*/ 171184 h 838042"/>
                      <a:gd name="connsiteX116" fmla="*/ 508314 w 1033465"/>
                      <a:gd name="connsiteY116" fmla="*/ 73485 h 838042"/>
                      <a:gd name="connsiteX117" fmla="*/ 454116 w 1033465"/>
                      <a:gd name="connsiteY117" fmla="*/ 11248 h 838042"/>
                      <a:gd name="connsiteX118" fmla="*/ 442470 w 1033465"/>
                      <a:gd name="connsiteY118" fmla="*/ 75864 h 838042"/>
                      <a:gd name="connsiteX119" fmla="*/ 439226 w 1033465"/>
                      <a:gd name="connsiteY119" fmla="*/ 132660 h 838042"/>
                      <a:gd name="connsiteX120" fmla="*/ 436054 w 1033465"/>
                      <a:gd name="connsiteY12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38137 w 1033465"/>
                      <a:gd name="connsiteY18" fmla="*/ 296914 h 838042"/>
                      <a:gd name="connsiteX19" fmla="*/ 145757 w 1033465"/>
                      <a:gd name="connsiteY19" fmla="*/ 298819 h 838042"/>
                      <a:gd name="connsiteX20" fmla="*/ 168617 w 1033465"/>
                      <a:gd name="connsiteY20" fmla="*/ 302629 h 838042"/>
                      <a:gd name="connsiteX21" fmla="*/ 193382 w 1033465"/>
                      <a:gd name="connsiteY21" fmla="*/ 308344 h 838042"/>
                      <a:gd name="connsiteX22" fmla="*/ 210527 w 1033465"/>
                      <a:gd name="connsiteY22" fmla="*/ 314059 h 838042"/>
                      <a:gd name="connsiteX23" fmla="*/ 216242 w 1033465"/>
                      <a:gd name="connsiteY23" fmla="*/ 315964 h 838042"/>
                      <a:gd name="connsiteX24" fmla="*/ 231482 w 1033465"/>
                      <a:gd name="connsiteY24" fmla="*/ 319774 h 838042"/>
                      <a:gd name="connsiteX25" fmla="*/ 250532 w 1033465"/>
                      <a:gd name="connsiteY25" fmla="*/ 325489 h 838042"/>
                      <a:gd name="connsiteX26" fmla="*/ 256247 w 1033465"/>
                      <a:gd name="connsiteY26" fmla="*/ 329299 h 838042"/>
                      <a:gd name="connsiteX27" fmla="*/ 269582 w 1033465"/>
                      <a:gd name="connsiteY27" fmla="*/ 344539 h 838042"/>
                      <a:gd name="connsiteX28" fmla="*/ 275297 w 1033465"/>
                      <a:gd name="connsiteY28" fmla="*/ 363589 h 838042"/>
                      <a:gd name="connsiteX29" fmla="*/ 277202 w 1033465"/>
                      <a:gd name="connsiteY29" fmla="*/ 369304 h 838042"/>
                      <a:gd name="connsiteX30" fmla="*/ 279107 w 1033465"/>
                      <a:gd name="connsiteY30" fmla="*/ 375019 h 838042"/>
                      <a:gd name="connsiteX31" fmla="*/ 281012 w 1033465"/>
                      <a:gd name="connsiteY31" fmla="*/ 399784 h 838042"/>
                      <a:gd name="connsiteX32" fmla="*/ 282917 w 1033465"/>
                      <a:gd name="connsiteY32" fmla="*/ 405499 h 838042"/>
                      <a:gd name="connsiteX33" fmla="*/ 281012 w 1033465"/>
                      <a:gd name="connsiteY33" fmla="*/ 424549 h 838042"/>
                      <a:gd name="connsiteX34" fmla="*/ 279107 w 1033465"/>
                      <a:gd name="connsiteY34" fmla="*/ 434074 h 838042"/>
                      <a:gd name="connsiteX35" fmla="*/ 265772 w 1033465"/>
                      <a:gd name="connsiteY35" fmla="*/ 447409 h 838042"/>
                      <a:gd name="connsiteX36" fmla="*/ 254342 w 1033465"/>
                      <a:gd name="connsiteY36" fmla="*/ 455029 h 838042"/>
                      <a:gd name="connsiteX37" fmla="*/ 242912 w 1033465"/>
                      <a:gd name="connsiteY37" fmla="*/ 458839 h 838042"/>
                      <a:gd name="connsiteX38" fmla="*/ 128612 w 1033465"/>
                      <a:gd name="connsiteY38" fmla="*/ 458839 h 838042"/>
                      <a:gd name="connsiteX39" fmla="*/ 122897 w 1033465"/>
                      <a:gd name="connsiteY39" fmla="*/ 460744 h 838042"/>
                      <a:gd name="connsiteX40" fmla="*/ 107657 w 1033465"/>
                      <a:gd name="connsiteY40" fmla="*/ 462649 h 838042"/>
                      <a:gd name="connsiteX41" fmla="*/ 90512 w 1033465"/>
                      <a:gd name="connsiteY41" fmla="*/ 468364 h 838042"/>
                      <a:gd name="connsiteX42" fmla="*/ 84797 w 1033465"/>
                      <a:gd name="connsiteY42" fmla="*/ 470269 h 838042"/>
                      <a:gd name="connsiteX43" fmla="*/ 79082 w 1033465"/>
                      <a:gd name="connsiteY43" fmla="*/ 474079 h 838042"/>
                      <a:gd name="connsiteX44" fmla="*/ 67652 w 1033465"/>
                      <a:gd name="connsiteY44" fmla="*/ 475984 h 838042"/>
                      <a:gd name="connsiteX45" fmla="*/ 29552 w 1033465"/>
                      <a:gd name="connsiteY45" fmla="*/ 477889 h 838042"/>
                      <a:gd name="connsiteX46" fmla="*/ 18122 w 1033465"/>
                      <a:gd name="connsiteY46" fmla="*/ 483604 h 838042"/>
                      <a:gd name="connsiteX47" fmla="*/ 8597 w 1033465"/>
                      <a:gd name="connsiteY47" fmla="*/ 493129 h 838042"/>
                      <a:gd name="connsiteX48" fmla="*/ 6692 w 1033465"/>
                      <a:gd name="connsiteY48" fmla="*/ 498844 h 838042"/>
                      <a:gd name="connsiteX49" fmla="*/ 2882 w 1033465"/>
                      <a:gd name="connsiteY49" fmla="*/ 504559 h 838042"/>
                      <a:gd name="connsiteX50" fmla="*/ 14312 w 1033465"/>
                      <a:gd name="connsiteY50" fmla="*/ 540754 h 838042"/>
                      <a:gd name="connsiteX51" fmla="*/ 147662 w 1033465"/>
                      <a:gd name="connsiteY51" fmla="*/ 540754 h 838042"/>
                      <a:gd name="connsiteX52" fmla="*/ 155282 w 1033465"/>
                      <a:gd name="connsiteY52" fmla="*/ 538849 h 838042"/>
                      <a:gd name="connsiteX53" fmla="*/ 305777 w 1033465"/>
                      <a:gd name="connsiteY53" fmla="*/ 533134 h 838042"/>
                      <a:gd name="connsiteX54" fmla="*/ 321017 w 1033465"/>
                      <a:gd name="connsiteY54" fmla="*/ 540754 h 838042"/>
                      <a:gd name="connsiteX55" fmla="*/ 332447 w 1033465"/>
                      <a:gd name="connsiteY55" fmla="*/ 546469 h 838042"/>
                      <a:gd name="connsiteX56" fmla="*/ 336257 w 1033465"/>
                      <a:gd name="connsiteY56" fmla="*/ 552184 h 838042"/>
                      <a:gd name="connsiteX57" fmla="*/ 341972 w 1033465"/>
                      <a:gd name="connsiteY57" fmla="*/ 554089 h 838042"/>
                      <a:gd name="connsiteX58" fmla="*/ 353402 w 1033465"/>
                      <a:gd name="connsiteY58" fmla="*/ 561709 h 838042"/>
                      <a:gd name="connsiteX59" fmla="*/ 359117 w 1033465"/>
                      <a:gd name="connsiteY59" fmla="*/ 565519 h 838042"/>
                      <a:gd name="connsiteX60" fmla="*/ 362927 w 1033465"/>
                      <a:gd name="connsiteY60" fmla="*/ 571234 h 838042"/>
                      <a:gd name="connsiteX61" fmla="*/ 368642 w 1033465"/>
                      <a:gd name="connsiteY61" fmla="*/ 582664 h 838042"/>
                      <a:gd name="connsiteX62" fmla="*/ 364832 w 1033465"/>
                      <a:gd name="connsiteY62" fmla="*/ 609334 h 838042"/>
                      <a:gd name="connsiteX63" fmla="*/ 361022 w 1033465"/>
                      <a:gd name="connsiteY63" fmla="*/ 615049 h 838042"/>
                      <a:gd name="connsiteX64" fmla="*/ 359117 w 1033465"/>
                      <a:gd name="connsiteY64" fmla="*/ 620764 h 838042"/>
                      <a:gd name="connsiteX65" fmla="*/ 355307 w 1033465"/>
                      <a:gd name="connsiteY65" fmla="*/ 626479 h 838042"/>
                      <a:gd name="connsiteX66" fmla="*/ 353402 w 1033465"/>
                      <a:gd name="connsiteY66" fmla="*/ 632194 h 838042"/>
                      <a:gd name="connsiteX67" fmla="*/ 349592 w 1033465"/>
                      <a:gd name="connsiteY67" fmla="*/ 637909 h 838042"/>
                      <a:gd name="connsiteX68" fmla="*/ 332447 w 1033465"/>
                      <a:gd name="connsiteY68" fmla="*/ 704584 h 838042"/>
                      <a:gd name="connsiteX69" fmla="*/ 330542 w 1033465"/>
                      <a:gd name="connsiteY69" fmla="*/ 756019 h 838042"/>
                      <a:gd name="connsiteX70" fmla="*/ 332447 w 1033465"/>
                      <a:gd name="connsiteY70" fmla="*/ 780784 h 838042"/>
                      <a:gd name="connsiteX71" fmla="*/ 334352 w 1033465"/>
                      <a:gd name="connsiteY71" fmla="*/ 786499 h 838042"/>
                      <a:gd name="connsiteX72" fmla="*/ 338162 w 1033465"/>
                      <a:gd name="connsiteY72" fmla="*/ 790309 h 838042"/>
                      <a:gd name="connsiteX73" fmla="*/ 366737 w 1033465"/>
                      <a:gd name="connsiteY73" fmla="*/ 836029 h 838042"/>
                      <a:gd name="connsiteX74" fmla="*/ 389597 w 1033465"/>
                      <a:gd name="connsiteY74" fmla="*/ 837934 h 838042"/>
                      <a:gd name="connsiteX75" fmla="*/ 397407 w 1033465"/>
                      <a:gd name="connsiteY75" fmla="*/ 833530 h 838042"/>
                      <a:gd name="connsiteX76" fmla="*/ 402932 w 1033465"/>
                      <a:gd name="connsiteY76" fmla="*/ 784594 h 838042"/>
                      <a:gd name="connsiteX77" fmla="*/ 406742 w 1033465"/>
                      <a:gd name="connsiteY77" fmla="*/ 727444 h 838042"/>
                      <a:gd name="connsiteX78" fmla="*/ 423887 w 1033465"/>
                      <a:gd name="connsiteY78" fmla="*/ 672199 h 838042"/>
                      <a:gd name="connsiteX79" fmla="*/ 429602 w 1033465"/>
                      <a:gd name="connsiteY79" fmla="*/ 658864 h 838042"/>
                      <a:gd name="connsiteX80" fmla="*/ 444084 w 1033465"/>
                      <a:gd name="connsiteY80" fmla="*/ 626947 h 838042"/>
                      <a:gd name="connsiteX81" fmla="*/ 464289 w 1033465"/>
                      <a:gd name="connsiteY81" fmla="*/ 600072 h 838042"/>
                      <a:gd name="connsiteX82" fmla="*/ 523510 w 1033465"/>
                      <a:gd name="connsiteY82" fmla="*/ 565123 h 838042"/>
                      <a:gd name="connsiteX83" fmla="*/ 599348 w 1033465"/>
                      <a:gd name="connsiteY83" fmla="*/ 550915 h 838042"/>
                      <a:gd name="connsiteX84" fmla="*/ 707801 w 1033465"/>
                      <a:gd name="connsiteY84" fmla="*/ 612819 h 838042"/>
                      <a:gd name="connsiteX85" fmla="*/ 780122 w 1033465"/>
                      <a:gd name="connsiteY85" fmla="*/ 656959 h 838042"/>
                      <a:gd name="connsiteX86" fmla="*/ 804887 w 1033465"/>
                      <a:gd name="connsiteY86" fmla="*/ 632194 h 838042"/>
                      <a:gd name="connsiteX87" fmla="*/ 801077 w 1033465"/>
                      <a:gd name="connsiteY87" fmla="*/ 601714 h 838042"/>
                      <a:gd name="connsiteX88" fmla="*/ 762796 w 1033465"/>
                      <a:gd name="connsiteY88" fmla="*/ 562523 h 838042"/>
                      <a:gd name="connsiteX89" fmla="*/ 650582 w 1033465"/>
                      <a:gd name="connsiteY89" fmla="*/ 479794 h 838042"/>
                      <a:gd name="connsiteX90" fmla="*/ 646772 w 1033465"/>
                      <a:gd name="connsiteY90" fmla="*/ 462649 h 838042"/>
                      <a:gd name="connsiteX91" fmla="*/ 658202 w 1033465"/>
                      <a:gd name="connsiteY91" fmla="*/ 426454 h 838042"/>
                      <a:gd name="connsiteX92" fmla="*/ 726782 w 1033465"/>
                      <a:gd name="connsiteY92" fmla="*/ 405499 h 838042"/>
                      <a:gd name="connsiteX93" fmla="*/ 813738 w 1033465"/>
                      <a:gd name="connsiteY93" fmla="*/ 406906 h 838042"/>
                      <a:gd name="connsiteX94" fmla="*/ 906231 w 1033465"/>
                      <a:gd name="connsiteY94" fmla="*/ 417646 h 838042"/>
                      <a:gd name="connsiteX95" fmla="*/ 1002290 w 1033465"/>
                      <a:gd name="connsiteY95" fmla="*/ 426835 h 838042"/>
                      <a:gd name="connsiteX96" fmla="*/ 1032449 w 1033465"/>
                      <a:gd name="connsiteY96" fmla="*/ 402711 h 838042"/>
                      <a:gd name="connsiteX97" fmla="*/ 1020514 w 1033465"/>
                      <a:gd name="connsiteY97" fmla="*/ 377797 h 838042"/>
                      <a:gd name="connsiteX98" fmla="*/ 964889 w 1033465"/>
                      <a:gd name="connsiteY98" fmla="*/ 358029 h 838042"/>
                      <a:gd name="connsiteX99" fmla="*/ 827747 w 1033465"/>
                      <a:gd name="connsiteY99" fmla="*/ 357874 h 838042"/>
                      <a:gd name="connsiteX100" fmla="*/ 755811 w 1033465"/>
                      <a:gd name="connsiteY100" fmla="*/ 361702 h 838042"/>
                      <a:gd name="connsiteX101" fmla="*/ 671537 w 1033465"/>
                      <a:gd name="connsiteY101" fmla="*/ 369304 h 838042"/>
                      <a:gd name="connsiteX102" fmla="*/ 644867 w 1033465"/>
                      <a:gd name="connsiteY102" fmla="*/ 338824 h 838042"/>
                      <a:gd name="connsiteX103" fmla="*/ 676403 w 1033465"/>
                      <a:gd name="connsiteY103" fmla="*/ 304962 h 838042"/>
                      <a:gd name="connsiteX104" fmla="*/ 707732 w 1033465"/>
                      <a:gd name="connsiteY104" fmla="*/ 283579 h 838042"/>
                      <a:gd name="connsiteX105" fmla="*/ 743927 w 1033465"/>
                      <a:gd name="connsiteY105" fmla="*/ 251194 h 838042"/>
                      <a:gd name="connsiteX106" fmla="*/ 783019 w 1033465"/>
                      <a:gd name="connsiteY106" fmla="*/ 213846 h 838042"/>
                      <a:gd name="connsiteX107" fmla="*/ 746401 w 1033465"/>
                      <a:gd name="connsiteY107" fmla="*/ 201789 h 838042"/>
                      <a:gd name="connsiteX108" fmla="*/ 694397 w 1033465"/>
                      <a:gd name="connsiteY108" fmla="*/ 226429 h 838042"/>
                      <a:gd name="connsiteX109" fmla="*/ 656678 w 1033465"/>
                      <a:gd name="connsiteY109" fmla="*/ 257626 h 838042"/>
                      <a:gd name="connsiteX110" fmla="*/ 616001 w 1033465"/>
                      <a:gd name="connsiteY110" fmla="*/ 286712 h 838042"/>
                      <a:gd name="connsiteX111" fmla="*/ 564857 w 1033465"/>
                      <a:gd name="connsiteY111" fmla="*/ 287389 h 838042"/>
                      <a:gd name="connsiteX112" fmla="*/ 530567 w 1033465"/>
                      <a:gd name="connsiteY112" fmla="*/ 274054 h 838042"/>
                      <a:gd name="connsiteX113" fmla="*/ 507707 w 1033465"/>
                      <a:gd name="connsiteY113" fmla="*/ 235954 h 838042"/>
                      <a:gd name="connsiteX114" fmla="*/ 509612 w 1033465"/>
                      <a:gd name="connsiteY114" fmla="*/ 171184 h 838042"/>
                      <a:gd name="connsiteX115" fmla="*/ 508314 w 1033465"/>
                      <a:gd name="connsiteY115" fmla="*/ 73485 h 838042"/>
                      <a:gd name="connsiteX116" fmla="*/ 454116 w 1033465"/>
                      <a:gd name="connsiteY116" fmla="*/ 11248 h 838042"/>
                      <a:gd name="connsiteX117" fmla="*/ 442470 w 1033465"/>
                      <a:gd name="connsiteY117" fmla="*/ 75864 h 838042"/>
                      <a:gd name="connsiteX118" fmla="*/ 439226 w 1033465"/>
                      <a:gd name="connsiteY118" fmla="*/ 132660 h 838042"/>
                      <a:gd name="connsiteX119" fmla="*/ 436054 w 1033465"/>
                      <a:gd name="connsiteY11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38137 w 1033465"/>
                      <a:gd name="connsiteY18" fmla="*/ 296914 h 838042"/>
                      <a:gd name="connsiteX19" fmla="*/ 168617 w 1033465"/>
                      <a:gd name="connsiteY19" fmla="*/ 302629 h 838042"/>
                      <a:gd name="connsiteX20" fmla="*/ 193382 w 1033465"/>
                      <a:gd name="connsiteY20" fmla="*/ 308344 h 838042"/>
                      <a:gd name="connsiteX21" fmla="*/ 210527 w 1033465"/>
                      <a:gd name="connsiteY21" fmla="*/ 314059 h 838042"/>
                      <a:gd name="connsiteX22" fmla="*/ 216242 w 1033465"/>
                      <a:gd name="connsiteY22" fmla="*/ 315964 h 838042"/>
                      <a:gd name="connsiteX23" fmla="*/ 231482 w 1033465"/>
                      <a:gd name="connsiteY23" fmla="*/ 319774 h 838042"/>
                      <a:gd name="connsiteX24" fmla="*/ 250532 w 1033465"/>
                      <a:gd name="connsiteY24" fmla="*/ 325489 h 838042"/>
                      <a:gd name="connsiteX25" fmla="*/ 256247 w 1033465"/>
                      <a:gd name="connsiteY25" fmla="*/ 329299 h 838042"/>
                      <a:gd name="connsiteX26" fmla="*/ 269582 w 1033465"/>
                      <a:gd name="connsiteY26" fmla="*/ 344539 h 838042"/>
                      <a:gd name="connsiteX27" fmla="*/ 275297 w 1033465"/>
                      <a:gd name="connsiteY27" fmla="*/ 363589 h 838042"/>
                      <a:gd name="connsiteX28" fmla="*/ 277202 w 1033465"/>
                      <a:gd name="connsiteY28" fmla="*/ 369304 h 838042"/>
                      <a:gd name="connsiteX29" fmla="*/ 279107 w 1033465"/>
                      <a:gd name="connsiteY29" fmla="*/ 375019 h 838042"/>
                      <a:gd name="connsiteX30" fmla="*/ 281012 w 1033465"/>
                      <a:gd name="connsiteY30" fmla="*/ 399784 h 838042"/>
                      <a:gd name="connsiteX31" fmla="*/ 282917 w 1033465"/>
                      <a:gd name="connsiteY31" fmla="*/ 405499 h 838042"/>
                      <a:gd name="connsiteX32" fmla="*/ 281012 w 1033465"/>
                      <a:gd name="connsiteY32" fmla="*/ 424549 h 838042"/>
                      <a:gd name="connsiteX33" fmla="*/ 279107 w 1033465"/>
                      <a:gd name="connsiteY33" fmla="*/ 434074 h 838042"/>
                      <a:gd name="connsiteX34" fmla="*/ 265772 w 1033465"/>
                      <a:gd name="connsiteY34" fmla="*/ 447409 h 838042"/>
                      <a:gd name="connsiteX35" fmla="*/ 254342 w 1033465"/>
                      <a:gd name="connsiteY35" fmla="*/ 455029 h 838042"/>
                      <a:gd name="connsiteX36" fmla="*/ 242912 w 1033465"/>
                      <a:gd name="connsiteY36" fmla="*/ 458839 h 838042"/>
                      <a:gd name="connsiteX37" fmla="*/ 128612 w 1033465"/>
                      <a:gd name="connsiteY37" fmla="*/ 458839 h 838042"/>
                      <a:gd name="connsiteX38" fmla="*/ 122897 w 1033465"/>
                      <a:gd name="connsiteY38" fmla="*/ 460744 h 838042"/>
                      <a:gd name="connsiteX39" fmla="*/ 107657 w 1033465"/>
                      <a:gd name="connsiteY39" fmla="*/ 462649 h 838042"/>
                      <a:gd name="connsiteX40" fmla="*/ 90512 w 1033465"/>
                      <a:gd name="connsiteY40" fmla="*/ 468364 h 838042"/>
                      <a:gd name="connsiteX41" fmla="*/ 84797 w 1033465"/>
                      <a:gd name="connsiteY41" fmla="*/ 470269 h 838042"/>
                      <a:gd name="connsiteX42" fmla="*/ 79082 w 1033465"/>
                      <a:gd name="connsiteY42" fmla="*/ 474079 h 838042"/>
                      <a:gd name="connsiteX43" fmla="*/ 67652 w 1033465"/>
                      <a:gd name="connsiteY43" fmla="*/ 475984 h 838042"/>
                      <a:gd name="connsiteX44" fmla="*/ 29552 w 1033465"/>
                      <a:gd name="connsiteY44" fmla="*/ 477889 h 838042"/>
                      <a:gd name="connsiteX45" fmla="*/ 18122 w 1033465"/>
                      <a:gd name="connsiteY45" fmla="*/ 483604 h 838042"/>
                      <a:gd name="connsiteX46" fmla="*/ 8597 w 1033465"/>
                      <a:gd name="connsiteY46" fmla="*/ 493129 h 838042"/>
                      <a:gd name="connsiteX47" fmla="*/ 6692 w 1033465"/>
                      <a:gd name="connsiteY47" fmla="*/ 498844 h 838042"/>
                      <a:gd name="connsiteX48" fmla="*/ 2882 w 1033465"/>
                      <a:gd name="connsiteY48" fmla="*/ 504559 h 838042"/>
                      <a:gd name="connsiteX49" fmla="*/ 14312 w 1033465"/>
                      <a:gd name="connsiteY49" fmla="*/ 540754 h 838042"/>
                      <a:gd name="connsiteX50" fmla="*/ 147662 w 1033465"/>
                      <a:gd name="connsiteY50" fmla="*/ 540754 h 838042"/>
                      <a:gd name="connsiteX51" fmla="*/ 155282 w 1033465"/>
                      <a:gd name="connsiteY51" fmla="*/ 538849 h 838042"/>
                      <a:gd name="connsiteX52" fmla="*/ 305777 w 1033465"/>
                      <a:gd name="connsiteY52" fmla="*/ 533134 h 838042"/>
                      <a:gd name="connsiteX53" fmla="*/ 321017 w 1033465"/>
                      <a:gd name="connsiteY53" fmla="*/ 540754 h 838042"/>
                      <a:gd name="connsiteX54" fmla="*/ 332447 w 1033465"/>
                      <a:gd name="connsiteY54" fmla="*/ 546469 h 838042"/>
                      <a:gd name="connsiteX55" fmla="*/ 336257 w 1033465"/>
                      <a:gd name="connsiteY55" fmla="*/ 552184 h 838042"/>
                      <a:gd name="connsiteX56" fmla="*/ 341972 w 1033465"/>
                      <a:gd name="connsiteY56" fmla="*/ 554089 h 838042"/>
                      <a:gd name="connsiteX57" fmla="*/ 353402 w 1033465"/>
                      <a:gd name="connsiteY57" fmla="*/ 561709 h 838042"/>
                      <a:gd name="connsiteX58" fmla="*/ 359117 w 1033465"/>
                      <a:gd name="connsiteY58" fmla="*/ 565519 h 838042"/>
                      <a:gd name="connsiteX59" fmla="*/ 362927 w 1033465"/>
                      <a:gd name="connsiteY59" fmla="*/ 571234 h 838042"/>
                      <a:gd name="connsiteX60" fmla="*/ 368642 w 1033465"/>
                      <a:gd name="connsiteY60" fmla="*/ 582664 h 838042"/>
                      <a:gd name="connsiteX61" fmla="*/ 364832 w 1033465"/>
                      <a:gd name="connsiteY61" fmla="*/ 609334 h 838042"/>
                      <a:gd name="connsiteX62" fmla="*/ 361022 w 1033465"/>
                      <a:gd name="connsiteY62" fmla="*/ 615049 h 838042"/>
                      <a:gd name="connsiteX63" fmla="*/ 359117 w 1033465"/>
                      <a:gd name="connsiteY63" fmla="*/ 620764 h 838042"/>
                      <a:gd name="connsiteX64" fmla="*/ 355307 w 1033465"/>
                      <a:gd name="connsiteY64" fmla="*/ 626479 h 838042"/>
                      <a:gd name="connsiteX65" fmla="*/ 353402 w 1033465"/>
                      <a:gd name="connsiteY65" fmla="*/ 632194 h 838042"/>
                      <a:gd name="connsiteX66" fmla="*/ 349592 w 1033465"/>
                      <a:gd name="connsiteY66" fmla="*/ 637909 h 838042"/>
                      <a:gd name="connsiteX67" fmla="*/ 332447 w 1033465"/>
                      <a:gd name="connsiteY67" fmla="*/ 704584 h 838042"/>
                      <a:gd name="connsiteX68" fmla="*/ 330542 w 1033465"/>
                      <a:gd name="connsiteY68" fmla="*/ 756019 h 838042"/>
                      <a:gd name="connsiteX69" fmla="*/ 332447 w 1033465"/>
                      <a:gd name="connsiteY69" fmla="*/ 780784 h 838042"/>
                      <a:gd name="connsiteX70" fmla="*/ 334352 w 1033465"/>
                      <a:gd name="connsiteY70" fmla="*/ 786499 h 838042"/>
                      <a:gd name="connsiteX71" fmla="*/ 338162 w 1033465"/>
                      <a:gd name="connsiteY71" fmla="*/ 790309 h 838042"/>
                      <a:gd name="connsiteX72" fmla="*/ 366737 w 1033465"/>
                      <a:gd name="connsiteY72" fmla="*/ 836029 h 838042"/>
                      <a:gd name="connsiteX73" fmla="*/ 389597 w 1033465"/>
                      <a:gd name="connsiteY73" fmla="*/ 837934 h 838042"/>
                      <a:gd name="connsiteX74" fmla="*/ 397407 w 1033465"/>
                      <a:gd name="connsiteY74" fmla="*/ 833530 h 838042"/>
                      <a:gd name="connsiteX75" fmla="*/ 402932 w 1033465"/>
                      <a:gd name="connsiteY75" fmla="*/ 784594 h 838042"/>
                      <a:gd name="connsiteX76" fmla="*/ 406742 w 1033465"/>
                      <a:gd name="connsiteY76" fmla="*/ 727444 h 838042"/>
                      <a:gd name="connsiteX77" fmla="*/ 423887 w 1033465"/>
                      <a:gd name="connsiteY77" fmla="*/ 672199 h 838042"/>
                      <a:gd name="connsiteX78" fmla="*/ 429602 w 1033465"/>
                      <a:gd name="connsiteY78" fmla="*/ 658864 h 838042"/>
                      <a:gd name="connsiteX79" fmla="*/ 444084 w 1033465"/>
                      <a:gd name="connsiteY79" fmla="*/ 626947 h 838042"/>
                      <a:gd name="connsiteX80" fmla="*/ 464289 w 1033465"/>
                      <a:gd name="connsiteY80" fmla="*/ 600072 h 838042"/>
                      <a:gd name="connsiteX81" fmla="*/ 523510 w 1033465"/>
                      <a:gd name="connsiteY81" fmla="*/ 565123 h 838042"/>
                      <a:gd name="connsiteX82" fmla="*/ 599348 w 1033465"/>
                      <a:gd name="connsiteY82" fmla="*/ 550915 h 838042"/>
                      <a:gd name="connsiteX83" fmla="*/ 707801 w 1033465"/>
                      <a:gd name="connsiteY83" fmla="*/ 612819 h 838042"/>
                      <a:gd name="connsiteX84" fmla="*/ 780122 w 1033465"/>
                      <a:gd name="connsiteY84" fmla="*/ 656959 h 838042"/>
                      <a:gd name="connsiteX85" fmla="*/ 804887 w 1033465"/>
                      <a:gd name="connsiteY85" fmla="*/ 632194 h 838042"/>
                      <a:gd name="connsiteX86" fmla="*/ 801077 w 1033465"/>
                      <a:gd name="connsiteY86" fmla="*/ 601714 h 838042"/>
                      <a:gd name="connsiteX87" fmla="*/ 762796 w 1033465"/>
                      <a:gd name="connsiteY87" fmla="*/ 562523 h 838042"/>
                      <a:gd name="connsiteX88" fmla="*/ 650582 w 1033465"/>
                      <a:gd name="connsiteY88" fmla="*/ 479794 h 838042"/>
                      <a:gd name="connsiteX89" fmla="*/ 646772 w 1033465"/>
                      <a:gd name="connsiteY89" fmla="*/ 462649 h 838042"/>
                      <a:gd name="connsiteX90" fmla="*/ 658202 w 1033465"/>
                      <a:gd name="connsiteY90" fmla="*/ 426454 h 838042"/>
                      <a:gd name="connsiteX91" fmla="*/ 726782 w 1033465"/>
                      <a:gd name="connsiteY91" fmla="*/ 405499 h 838042"/>
                      <a:gd name="connsiteX92" fmla="*/ 813738 w 1033465"/>
                      <a:gd name="connsiteY92" fmla="*/ 406906 h 838042"/>
                      <a:gd name="connsiteX93" fmla="*/ 906231 w 1033465"/>
                      <a:gd name="connsiteY93" fmla="*/ 417646 h 838042"/>
                      <a:gd name="connsiteX94" fmla="*/ 1002290 w 1033465"/>
                      <a:gd name="connsiteY94" fmla="*/ 426835 h 838042"/>
                      <a:gd name="connsiteX95" fmla="*/ 1032449 w 1033465"/>
                      <a:gd name="connsiteY95" fmla="*/ 402711 h 838042"/>
                      <a:gd name="connsiteX96" fmla="*/ 1020514 w 1033465"/>
                      <a:gd name="connsiteY96" fmla="*/ 377797 h 838042"/>
                      <a:gd name="connsiteX97" fmla="*/ 964889 w 1033465"/>
                      <a:gd name="connsiteY97" fmla="*/ 358029 h 838042"/>
                      <a:gd name="connsiteX98" fmla="*/ 827747 w 1033465"/>
                      <a:gd name="connsiteY98" fmla="*/ 357874 h 838042"/>
                      <a:gd name="connsiteX99" fmla="*/ 755811 w 1033465"/>
                      <a:gd name="connsiteY99" fmla="*/ 361702 h 838042"/>
                      <a:gd name="connsiteX100" fmla="*/ 671537 w 1033465"/>
                      <a:gd name="connsiteY100" fmla="*/ 369304 h 838042"/>
                      <a:gd name="connsiteX101" fmla="*/ 644867 w 1033465"/>
                      <a:gd name="connsiteY101" fmla="*/ 338824 h 838042"/>
                      <a:gd name="connsiteX102" fmla="*/ 676403 w 1033465"/>
                      <a:gd name="connsiteY102" fmla="*/ 304962 h 838042"/>
                      <a:gd name="connsiteX103" fmla="*/ 707732 w 1033465"/>
                      <a:gd name="connsiteY103" fmla="*/ 283579 h 838042"/>
                      <a:gd name="connsiteX104" fmla="*/ 743927 w 1033465"/>
                      <a:gd name="connsiteY104" fmla="*/ 251194 h 838042"/>
                      <a:gd name="connsiteX105" fmla="*/ 783019 w 1033465"/>
                      <a:gd name="connsiteY105" fmla="*/ 213846 h 838042"/>
                      <a:gd name="connsiteX106" fmla="*/ 746401 w 1033465"/>
                      <a:gd name="connsiteY106" fmla="*/ 201789 h 838042"/>
                      <a:gd name="connsiteX107" fmla="*/ 694397 w 1033465"/>
                      <a:gd name="connsiteY107" fmla="*/ 226429 h 838042"/>
                      <a:gd name="connsiteX108" fmla="*/ 656678 w 1033465"/>
                      <a:gd name="connsiteY108" fmla="*/ 257626 h 838042"/>
                      <a:gd name="connsiteX109" fmla="*/ 616001 w 1033465"/>
                      <a:gd name="connsiteY109" fmla="*/ 286712 h 838042"/>
                      <a:gd name="connsiteX110" fmla="*/ 564857 w 1033465"/>
                      <a:gd name="connsiteY110" fmla="*/ 287389 h 838042"/>
                      <a:gd name="connsiteX111" fmla="*/ 530567 w 1033465"/>
                      <a:gd name="connsiteY111" fmla="*/ 274054 h 838042"/>
                      <a:gd name="connsiteX112" fmla="*/ 507707 w 1033465"/>
                      <a:gd name="connsiteY112" fmla="*/ 235954 h 838042"/>
                      <a:gd name="connsiteX113" fmla="*/ 509612 w 1033465"/>
                      <a:gd name="connsiteY113" fmla="*/ 171184 h 838042"/>
                      <a:gd name="connsiteX114" fmla="*/ 508314 w 1033465"/>
                      <a:gd name="connsiteY114" fmla="*/ 73485 h 838042"/>
                      <a:gd name="connsiteX115" fmla="*/ 454116 w 1033465"/>
                      <a:gd name="connsiteY115" fmla="*/ 11248 h 838042"/>
                      <a:gd name="connsiteX116" fmla="*/ 442470 w 1033465"/>
                      <a:gd name="connsiteY116" fmla="*/ 75864 h 838042"/>
                      <a:gd name="connsiteX117" fmla="*/ 439226 w 1033465"/>
                      <a:gd name="connsiteY117" fmla="*/ 132660 h 838042"/>
                      <a:gd name="connsiteX118" fmla="*/ 436054 w 1033465"/>
                      <a:gd name="connsiteY11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38137 w 1033465"/>
                      <a:gd name="connsiteY18" fmla="*/ 296914 h 838042"/>
                      <a:gd name="connsiteX19" fmla="*/ 193382 w 1033465"/>
                      <a:gd name="connsiteY19" fmla="*/ 308344 h 838042"/>
                      <a:gd name="connsiteX20" fmla="*/ 210527 w 1033465"/>
                      <a:gd name="connsiteY20" fmla="*/ 314059 h 838042"/>
                      <a:gd name="connsiteX21" fmla="*/ 216242 w 1033465"/>
                      <a:gd name="connsiteY21" fmla="*/ 315964 h 838042"/>
                      <a:gd name="connsiteX22" fmla="*/ 231482 w 1033465"/>
                      <a:gd name="connsiteY22" fmla="*/ 319774 h 838042"/>
                      <a:gd name="connsiteX23" fmla="*/ 250532 w 1033465"/>
                      <a:gd name="connsiteY23" fmla="*/ 325489 h 838042"/>
                      <a:gd name="connsiteX24" fmla="*/ 256247 w 1033465"/>
                      <a:gd name="connsiteY24" fmla="*/ 329299 h 838042"/>
                      <a:gd name="connsiteX25" fmla="*/ 269582 w 1033465"/>
                      <a:gd name="connsiteY25" fmla="*/ 344539 h 838042"/>
                      <a:gd name="connsiteX26" fmla="*/ 275297 w 1033465"/>
                      <a:gd name="connsiteY26" fmla="*/ 363589 h 838042"/>
                      <a:gd name="connsiteX27" fmla="*/ 277202 w 1033465"/>
                      <a:gd name="connsiteY27" fmla="*/ 369304 h 838042"/>
                      <a:gd name="connsiteX28" fmla="*/ 279107 w 1033465"/>
                      <a:gd name="connsiteY28" fmla="*/ 375019 h 838042"/>
                      <a:gd name="connsiteX29" fmla="*/ 281012 w 1033465"/>
                      <a:gd name="connsiteY29" fmla="*/ 399784 h 838042"/>
                      <a:gd name="connsiteX30" fmla="*/ 282917 w 1033465"/>
                      <a:gd name="connsiteY30" fmla="*/ 405499 h 838042"/>
                      <a:gd name="connsiteX31" fmla="*/ 281012 w 1033465"/>
                      <a:gd name="connsiteY31" fmla="*/ 424549 h 838042"/>
                      <a:gd name="connsiteX32" fmla="*/ 279107 w 1033465"/>
                      <a:gd name="connsiteY32" fmla="*/ 434074 h 838042"/>
                      <a:gd name="connsiteX33" fmla="*/ 265772 w 1033465"/>
                      <a:gd name="connsiteY33" fmla="*/ 447409 h 838042"/>
                      <a:gd name="connsiteX34" fmla="*/ 254342 w 1033465"/>
                      <a:gd name="connsiteY34" fmla="*/ 455029 h 838042"/>
                      <a:gd name="connsiteX35" fmla="*/ 242912 w 1033465"/>
                      <a:gd name="connsiteY35" fmla="*/ 458839 h 838042"/>
                      <a:gd name="connsiteX36" fmla="*/ 128612 w 1033465"/>
                      <a:gd name="connsiteY36" fmla="*/ 458839 h 838042"/>
                      <a:gd name="connsiteX37" fmla="*/ 122897 w 1033465"/>
                      <a:gd name="connsiteY37" fmla="*/ 460744 h 838042"/>
                      <a:gd name="connsiteX38" fmla="*/ 107657 w 1033465"/>
                      <a:gd name="connsiteY38" fmla="*/ 462649 h 838042"/>
                      <a:gd name="connsiteX39" fmla="*/ 90512 w 1033465"/>
                      <a:gd name="connsiteY39" fmla="*/ 468364 h 838042"/>
                      <a:gd name="connsiteX40" fmla="*/ 84797 w 1033465"/>
                      <a:gd name="connsiteY40" fmla="*/ 470269 h 838042"/>
                      <a:gd name="connsiteX41" fmla="*/ 79082 w 1033465"/>
                      <a:gd name="connsiteY41" fmla="*/ 474079 h 838042"/>
                      <a:gd name="connsiteX42" fmla="*/ 67652 w 1033465"/>
                      <a:gd name="connsiteY42" fmla="*/ 475984 h 838042"/>
                      <a:gd name="connsiteX43" fmla="*/ 29552 w 1033465"/>
                      <a:gd name="connsiteY43" fmla="*/ 477889 h 838042"/>
                      <a:gd name="connsiteX44" fmla="*/ 18122 w 1033465"/>
                      <a:gd name="connsiteY44" fmla="*/ 483604 h 838042"/>
                      <a:gd name="connsiteX45" fmla="*/ 8597 w 1033465"/>
                      <a:gd name="connsiteY45" fmla="*/ 493129 h 838042"/>
                      <a:gd name="connsiteX46" fmla="*/ 6692 w 1033465"/>
                      <a:gd name="connsiteY46" fmla="*/ 498844 h 838042"/>
                      <a:gd name="connsiteX47" fmla="*/ 2882 w 1033465"/>
                      <a:gd name="connsiteY47" fmla="*/ 504559 h 838042"/>
                      <a:gd name="connsiteX48" fmla="*/ 14312 w 1033465"/>
                      <a:gd name="connsiteY48" fmla="*/ 540754 h 838042"/>
                      <a:gd name="connsiteX49" fmla="*/ 147662 w 1033465"/>
                      <a:gd name="connsiteY49" fmla="*/ 540754 h 838042"/>
                      <a:gd name="connsiteX50" fmla="*/ 155282 w 1033465"/>
                      <a:gd name="connsiteY50" fmla="*/ 538849 h 838042"/>
                      <a:gd name="connsiteX51" fmla="*/ 305777 w 1033465"/>
                      <a:gd name="connsiteY51" fmla="*/ 533134 h 838042"/>
                      <a:gd name="connsiteX52" fmla="*/ 321017 w 1033465"/>
                      <a:gd name="connsiteY52" fmla="*/ 540754 h 838042"/>
                      <a:gd name="connsiteX53" fmla="*/ 332447 w 1033465"/>
                      <a:gd name="connsiteY53" fmla="*/ 546469 h 838042"/>
                      <a:gd name="connsiteX54" fmla="*/ 336257 w 1033465"/>
                      <a:gd name="connsiteY54" fmla="*/ 552184 h 838042"/>
                      <a:gd name="connsiteX55" fmla="*/ 341972 w 1033465"/>
                      <a:gd name="connsiteY55" fmla="*/ 554089 h 838042"/>
                      <a:gd name="connsiteX56" fmla="*/ 353402 w 1033465"/>
                      <a:gd name="connsiteY56" fmla="*/ 561709 h 838042"/>
                      <a:gd name="connsiteX57" fmla="*/ 359117 w 1033465"/>
                      <a:gd name="connsiteY57" fmla="*/ 565519 h 838042"/>
                      <a:gd name="connsiteX58" fmla="*/ 362927 w 1033465"/>
                      <a:gd name="connsiteY58" fmla="*/ 571234 h 838042"/>
                      <a:gd name="connsiteX59" fmla="*/ 368642 w 1033465"/>
                      <a:gd name="connsiteY59" fmla="*/ 582664 h 838042"/>
                      <a:gd name="connsiteX60" fmla="*/ 364832 w 1033465"/>
                      <a:gd name="connsiteY60" fmla="*/ 609334 h 838042"/>
                      <a:gd name="connsiteX61" fmla="*/ 361022 w 1033465"/>
                      <a:gd name="connsiteY61" fmla="*/ 615049 h 838042"/>
                      <a:gd name="connsiteX62" fmla="*/ 359117 w 1033465"/>
                      <a:gd name="connsiteY62" fmla="*/ 620764 h 838042"/>
                      <a:gd name="connsiteX63" fmla="*/ 355307 w 1033465"/>
                      <a:gd name="connsiteY63" fmla="*/ 626479 h 838042"/>
                      <a:gd name="connsiteX64" fmla="*/ 353402 w 1033465"/>
                      <a:gd name="connsiteY64" fmla="*/ 632194 h 838042"/>
                      <a:gd name="connsiteX65" fmla="*/ 349592 w 1033465"/>
                      <a:gd name="connsiteY65" fmla="*/ 637909 h 838042"/>
                      <a:gd name="connsiteX66" fmla="*/ 332447 w 1033465"/>
                      <a:gd name="connsiteY66" fmla="*/ 704584 h 838042"/>
                      <a:gd name="connsiteX67" fmla="*/ 330542 w 1033465"/>
                      <a:gd name="connsiteY67" fmla="*/ 756019 h 838042"/>
                      <a:gd name="connsiteX68" fmla="*/ 332447 w 1033465"/>
                      <a:gd name="connsiteY68" fmla="*/ 780784 h 838042"/>
                      <a:gd name="connsiteX69" fmla="*/ 334352 w 1033465"/>
                      <a:gd name="connsiteY69" fmla="*/ 786499 h 838042"/>
                      <a:gd name="connsiteX70" fmla="*/ 338162 w 1033465"/>
                      <a:gd name="connsiteY70" fmla="*/ 790309 h 838042"/>
                      <a:gd name="connsiteX71" fmla="*/ 366737 w 1033465"/>
                      <a:gd name="connsiteY71" fmla="*/ 836029 h 838042"/>
                      <a:gd name="connsiteX72" fmla="*/ 389597 w 1033465"/>
                      <a:gd name="connsiteY72" fmla="*/ 837934 h 838042"/>
                      <a:gd name="connsiteX73" fmla="*/ 397407 w 1033465"/>
                      <a:gd name="connsiteY73" fmla="*/ 833530 h 838042"/>
                      <a:gd name="connsiteX74" fmla="*/ 402932 w 1033465"/>
                      <a:gd name="connsiteY74" fmla="*/ 784594 h 838042"/>
                      <a:gd name="connsiteX75" fmla="*/ 406742 w 1033465"/>
                      <a:gd name="connsiteY75" fmla="*/ 727444 h 838042"/>
                      <a:gd name="connsiteX76" fmla="*/ 423887 w 1033465"/>
                      <a:gd name="connsiteY76" fmla="*/ 672199 h 838042"/>
                      <a:gd name="connsiteX77" fmla="*/ 429602 w 1033465"/>
                      <a:gd name="connsiteY77" fmla="*/ 658864 h 838042"/>
                      <a:gd name="connsiteX78" fmla="*/ 444084 w 1033465"/>
                      <a:gd name="connsiteY78" fmla="*/ 626947 h 838042"/>
                      <a:gd name="connsiteX79" fmla="*/ 464289 w 1033465"/>
                      <a:gd name="connsiteY79" fmla="*/ 600072 h 838042"/>
                      <a:gd name="connsiteX80" fmla="*/ 523510 w 1033465"/>
                      <a:gd name="connsiteY80" fmla="*/ 565123 h 838042"/>
                      <a:gd name="connsiteX81" fmla="*/ 599348 w 1033465"/>
                      <a:gd name="connsiteY81" fmla="*/ 550915 h 838042"/>
                      <a:gd name="connsiteX82" fmla="*/ 707801 w 1033465"/>
                      <a:gd name="connsiteY82" fmla="*/ 612819 h 838042"/>
                      <a:gd name="connsiteX83" fmla="*/ 780122 w 1033465"/>
                      <a:gd name="connsiteY83" fmla="*/ 656959 h 838042"/>
                      <a:gd name="connsiteX84" fmla="*/ 804887 w 1033465"/>
                      <a:gd name="connsiteY84" fmla="*/ 632194 h 838042"/>
                      <a:gd name="connsiteX85" fmla="*/ 801077 w 1033465"/>
                      <a:gd name="connsiteY85" fmla="*/ 601714 h 838042"/>
                      <a:gd name="connsiteX86" fmla="*/ 762796 w 1033465"/>
                      <a:gd name="connsiteY86" fmla="*/ 562523 h 838042"/>
                      <a:gd name="connsiteX87" fmla="*/ 650582 w 1033465"/>
                      <a:gd name="connsiteY87" fmla="*/ 479794 h 838042"/>
                      <a:gd name="connsiteX88" fmla="*/ 646772 w 1033465"/>
                      <a:gd name="connsiteY88" fmla="*/ 462649 h 838042"/>
                      <a:gd name="connsiteX89" fmla="*/ 658202 w 1033465"/>
                      <a:gd name="connsiteY89" fmla="*/ 426454 h 838042"/>
                      <a:gd name="connsiteX90" fmla="*/ 726782 w 1033465"/>
                      <a:gd name="connsiteY90" fmla="*/ 405499 h 838042"/>
                      <a:gd name="connsiteX91" fmla="*/ 813738 w 1033465"/>
                      <a:gd name="connsiteY91" fmla="*/ 406906 h 838042"/>
                      <a:gd name="connsiteX92" fmla="*/ 906231 w 1033465"/>
                      <a:gd name="connsiteY92" fmla="*/ 417646 h 838042"/>
                      <a:gd name="connsiteX93" fmla="*/ 1002290 w 1033465"/>
                      <a:gd name="connsiteY93" fmla="*/ 426835 h 838042"/>
                      <a:gd name="connsiteX94" fmla="*/ 1032449 w 1033465"/>
                      <a:gd name="connsiteY94" fmla="*/ 402711 h 838042"/>
                      <a:gd name="connsiteX95" fmla="*/ 1020514 w 1033465"/>
                      <a:gd name="connsiteY95" fmla="*/ 377797 h 838042"/>
                      <a:gd name="connsiteX96" fmla="*/ 964889 w 1033465"/>
                      <a:gd name="connsiteY96" fmla="*/ 358029 h 838042"/>
                      <a:gd name="connsiteX97" fmla="*/ 827747 w 1033465"/>
                      <a:gd name="connsiteY97" fmla="*/ 357874 h 838042"/>
                      <a:gd name="connsiteX98" fmla="*/ 755811 w 1033465"/>
                      <a:gd name="connsiteY98" fmla="*/ 361702 h 838042"/>
                      <a:gd name="connsiteX99" fmla="*/ 671537 w 1033465"/>
                      <a:gd name="connsiteY99" fmla="*/ 369304 h 838042"/>
                      <a:gd name="connsiteX100" fmla="*/ 644867 w 1033465"/>
                      <a:gd name="connsiteY100" fmla="*/ 338824 h 838042"/>
                      <a:gd name="connsiteX101" fmla="*/ 676403 w 1033465"/>
                      <a:gd name="connsiteY101" fmla="*/ 304962 h 838042"/>
                      <a:gd name="connsiteX102" fmla="*/ 707732 w 1033465"/>
                      <a:gd name="connsiteY102" fmla="*/ 283579 h 838042"/>
                      <a:gd name="connsiteX103" fmla="*/ 743927 w 1033465"/>
                      <a:gd name="connsiteY103" fmla="*/ 251194 h 838042"/>
                      <a:gd name="connsiteX104" fmla="*/ 783019 w 1033465"/>
                      <a:gd name="connsiteY104" fmla="*/ 213846 h 838042"/>
                      <a:gd name="connsiteX105" fmla="*/ 746401 w 1033465"/>
                      <a:gd name="connsiteY105" fmla="*/ 201789 h 838042"/>
                      <a:gd name="connsiteX106" fmla="*/ 694397 w 1033465"/>
                      <a:gd name="connsiteY106" fmla="*/ 226429 h 838042"/>
                      <a:gd name="connsiteX107" fmla="*/ 656678 w 1033465"/>
                      <a:gd name="connsiteY107" fmla="*/ 257626 h 838042"/>
                      <a:gd name="connsiteX108" fmla="*/ 616001 w 1033465"/>
                      <a:gd name="connsiteY108" fmla="*/ 286712 h 838042"/>
                      <a:gd name="connsiteX109" fmla="*/ 564857 w 1033465"/>
                      <a:gd name="connsiteY109" fmla="*/ 287389 h 838042"/>
                      <a:gd name="connsiteX110" fmla="*/ 530567 w 1033465"/>
                      <a:gd name="connsiteY110" fmla="*/ 274054 h 838042"/>
                      <a:gd name="connsiteX111" fmla="*/ 507707 w 1033465"/>
                      <a:gd name="connsiteY111" fmla="*/ 235954 h 838042"/>
                      <a:gd name="connsiteX112" fmla="*/ 509612 w 1033465"/>
                      <a:gd name="connsiteY112" fmla="*/ 171184 h 838042"/>
                      <a:gd name="connsiteX113" fmla="*/ 508314 w 1033465"/>
                      <a:gd name="connsiteY113" fmla="*/ 73485 h 838042"/>
                      <a:gd name="connsiteX114" fmla="*/ 454116 w 1033465"/>
                      <a:gd name="connsiteY114" fmla="*/ 11248 h 838042"/>
                      <a:gd name="connsiteX115" fmla="*/ 442470 w 1033465"/>
                      <a:gd name="connsiteY115" fmla="*/ 75864 h 838042"/>
                      <a:gd name="connsiteX116" fmla="*/ 439226 w 1033465"/>
                      <a:gd name="connsiteY116" fmla="*/ 132660 h 838042"/>
                      <a:gd name="connsiteX117" fmla="*/ 436054 w 1033465"/>
                      <a:gd name="connsiteY11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31482 w 1033465"/>
                      <a:gd name="connsiteY21" fmla="*/ 319774 h 838042"/>
                      <a:gd name="connsiteX22" fmla="*/ 250532 w 1033465"/>
                      <a:gd name="connsiteY22" fmla="*/ 325489 h 838042"/>
                      <a:gd name="connsiteX23" fmla="*/ 256247 w 1033465"/>
                      <a:gd name="connsiteY23" fmla="*/ 329299 h 838042"/>
                      <a:gd name="connsiteX24" fmla="*/ 269582 w 1033465"/>
                      <a:gd name="connsiteY24" fmla="*/ 344539 h 838042"/>
                      <a:gd name="connsiteX25" fmla="*/ 275297 w 1033465"/>
                      <a:gd name="connsiteY25" fmla="*/ 363589 h 838042"/>
                      <a:gd name="connsiteX26" fmla="*/ 277202 w 1033465"/>
                      <a:gd name="connsiteY26" fmla="*/ 369304 h 838042"/>
                      <a:gd name="connsiteX27" fmla="*/ 279107 w 1033465"/>
                      <a:gd name="connsiteY27" fmla="*/ 375019 h 838042"/>
                      <a:gd name="connsiteX28" fmla="*/ 281012 w 1033465"/>
                      <a:gd name="connsiteY28" fmla="*/ 399784 h 838042"/>
                      <a:gd name="connsiteX29" fmla="*/ 282917 w 1033465"/>
                      <a:gd name="connsiteY29" fmla="*/ 405499 h 838042"/>
                      <a:gd name="connsiteX30" fmla="*/ 281012 w 1033465"/>
                      <a:gd name="connsiteY30" fmla="*/ 424549 h 838042"/>
                      <a:gd name="connsiteX31" fmla="*/ 279107 w 1033465"/>
                      <a:gd name="connsiteY31" fmla="*/ 434074 h 838042"/>
                      <a:gd name="connsiteX32" fmla="*/ 265772 w 1033465"/>
                      <a:gd name="connsiteY32" fmla="*/ 447409 h 838042"/>
                      <a:gd name="connsiteX33" fmla="*/ 254342 w 1033465"/>
                      <a:gd name="connsiteY33" fmla="*/ 455029 h 838042"/>
                      <a:gd name="connsiteX34" fmla="*/ 242912 w 1033465"/>
                      <a:gd name="connsiteY34" fmla="*/ 458839 h 838042"/>
                      <a:gd name="connsiteX35" fmla="*/ 128612 w 1033465"/>
                      <a:gd name="connsiteY35" fmla="*/ 458839 h 838042"/>
                      <a:gd name="connsiteX36" fmla="*/ 122897 w 1033465"/>
                      <a:gd name="connsiteY36" fmla="*/ 460744 h 838042"/>
                      <a:gd name="connsiteX37" fmla="*/ 107657 w 1033465"/>
                      <a:gd name="connsiteY37" fmla="*/ 462649 h 838042"/>
                      <a:gd name="connsiteX38" fmla="*/ 90512 w 1033465"/>
                      <a:gd name="connsiteY38" fmla="*/ 468364 h 838042"/>
                      <a:gd name="connsiteX39" fmla="*/ 84797 w 1033465"/>
                      <a:gd name="connsiteY39" fmla="*/ 470269 h 838042"/>
                      <a:gd name="connsiteX40" fmla="*/ 79082 w 1033465"/>
                      <a:gd name="connsiteY40" fmla="*/ 474079 h 838042"/>
                      <a:gd name="connsiteX41" fmla="*/ 67652 w 1033465"/>
                      <a:gd name="connsiteY41" fmla="*/ 475984 h 838042"/>
                      <a:gd name="connsiteX42" fmla="*/ 29552 w 1033465"/>
                      <a:gd name="connsiteY42" fmla="*/ 477889 h 838042"/>
                      <a:gd name="connsiteX43" fmla="*/ 18122 w 1033465"/>
                      <a:gd name="connsiteY43" fmla="*/ 483604 h 838042"/>
                      <a:gd name="connsiteX44" fmla="*/ 8597 w 1033465"/>
                      <a:gd name="connsiteY44" fmla="*/ 493129 h 838042"/>
                      <a:gd name="connsiteX45" fmla="*/ 6692 w 1033465"/>
                      <a:gd name="connsiteY45" fmla="*/ 498844 h 838042"/>
                      <a:gd name="connsiteX46" fmla="*/ 2882 w 1033465"/>
                      <a:gd name="connsiteY46" fmla="*/ 504559 h 838042"/>
                      <a:gd name="connsiteX47" fmla="*/ 14312 w 1033465"/>
                      <a:gd name="connsiteY47" fmla="*/ 540754 h 838042"/>
                      <a:gd name="connsiteX48" fmla="*/ 147662 w 1033465"/>
                      <a:gd name="connsiteY48" fmla="*/ 540754 h 838042"/>
                      <a:gd name="connsiteX49" fmla="*/ 155282 w 1033465"/>
                      <a:gd name="connsiteY49" fmla="*/ 538849 h 838042"/>
                      <a:gd name="connsiteX50" fmla="*/ 305777 w 1033465"/>
                      <a:gd name="connsiteY50" fmla="*/ 533134 h 838042"/>
                      <a:gd name="connsiteX51" fmla="*/ 321017 w 1033465"/>
                      <a:gd name="connsiteY51" fmla="*/ 540754 h 838042"/>
                      <a:gd name="connsiteX52" fmla="*/ 332447 w 1033465"/>
                      <a:gd name="connsiteY52" fmla="*/ 546469 h 838042"/>
                      <a:gd name="connsiteX53" fmla="*/ 336257 w 1033465"/>
                      <a:gd name="connsiteY53" fmla="*/ 552184 h 838042"/>
                      <a:gd name="connsiteX54" fmla="*/ 341972 w 1033465"/>
                      <a:gd name="connsiteY54" fmla="*/ 554089 h 838042"/>
                      <a:gd name="connsiteX55" fmla="*/ 353402 w 1033465"/>
                      <a:gd name="connsiteY55" fmla="*/ 561709 h 838042"/>
                      <a:gd name="connsiteX56" fmla="*/ 359117 w 1033465"/>
                      <a:gd name="connsiteY56" fmla="*/ 565519 h 838042"/>
                      <a:gd name="connsiteX57" fmla="*/ 362927 w 1033465"/>
                      <a:gd name="connsiteY57" fmla="*/ 571234 h 838042"/>
                      <a:gd name="connsiteX58" fmla="*/ 368642 w 1033465"/>
                      <a:gd name="connsiteY58" fmla="*/ 582664 h 838042"/>
                      <a:gd name="connsiteX59" fmla="*/ 364832 w 1033465"/>
                      <a:gd name="connsiteY59" fmla="*/ 609334 h 838042"/>
                      <a:gd name="connsiteX60" fmla="*/ 361022 w 1033465"/>
                      <a:gd name="connsiteY60" fmla="*/ 615049 h 838042"/>
                      <a:gd name="connsiteX61" fmla="*/ 359117 w 1033465"/>
                      <a:gd name="connsiteY61" fmla="*/ 620764 h 838042"/>
                      <a:gd name="connsiteX62" fmla="*/ 355307 w 1033465"/>
                      <a:gd name="connsiteY62" fmla="*/ 626479 h 838042"/>
                      <a:gd name="connsiteX63" fmla="*/ 353402 w 1033465"/>
                      <a:gd name="connsiteY63" fmla="*/ 632194 h 838042"/>
                      <a:gd name="connsiteX64" fmla="*/ 349592 w 1033465"/>
                      <a:gd name="connsiteY64" fmla="*/ 637909 h 838042"/>
                      <a:gd name="connsiteX65" fmla="*/ 332447 w 1033465"/>
                      <a:gd name="connsiteY65" fmla="*/ 704584 h 838042"/>
                      <a:gd name="connsiteX66" fmla="*/ 330542 w 1033465"/>
                      <a:gd name="connsiteY66" fmla="*/ 756019 h 838042"/>
                      <a:gd name="connsiteX67" fmla="*/ 332447 w 1033465"/>
                      <a:gd name="connsiteY67" fmla="*/ 780784 h 838042"/>
                      <a:gd name="connsiteX68" fmla="*/ 334352 w 1033465"/>
                      <a:gd name="connsiteY68" fmla="*/ 786499 h 838042"/>
                      <a:gd name="connsiteX69" fmla="*/ 338162 w 1033465"/>
                      <a:gd name="connsiteY69" fmla="*/ 790309 h 838042"/>
                      <a:gd name="connsiteX70" fmla="*/ 366737 w 1033465"/>
                      <a:gd name="connsiteY70" fmla="*/ 836029 h 838042"/>
                      <a:gd name="connsiteX71" fmla="*/ 389597 w 1033465"/>
                      <a:gd name="connsiteY71" fmla="*/ 837934 h 838042"/>
                      <a:gd name="connsiteX72" fmla="*/ 397407 w 1033465"/>
                      <a:gd name="connsiteY72" fmla="*/ 833530 h 838042"/>
                      <a:gd name="connsiteX73" fmla="*/ 402932 w 1033465"/>
                      <a:gd name="connsiteY73" fmla="*/ 784594 h 838042"/>
                      <a:gd name="connsiteX74" fmla="*/ 406742 w 1033465"/>
                      <a:gd name="connsiteY74" fmla="*/ 727444 h 838042"/>
                      <a:gd name="connsiteX75" fmla="*/ 423887 w 1033465"/>
                      <a:gd name="connsiteY75" fmla="*/ 672199 h 838042"/>
                      <a:gd name="connsiteX76" fmla="*/ 429602 w 1033465"/>
                      <a:gd name="connsiteY76" fmla="*/ 658864 h 838042"/>
                      <a:gd name="connsiteX77" fmla="*/ 444084 w 1033465"/>
                      <a:gd name="connsiteY77" fmla="*/ 626947 h 838042"/>
                      <a:gd name="connsiteX78" fmla="*/ 464289 w 1033465"/>
                      <a:gd name="connsiteY78" fmla="*/ 600072 h 838042"/>
                      <a:gd name="connsiteX79" fmla="*/ 523510 w 1033465"/>
                      <a:gd name="connsiteY79" fmla="*/ 565123 h 838042"/>
                      <a:gd name="connsiteX80" fmla="*/ 599348 w 1033465"/>
                      <a:gd name="connsiteY80" fmla="*/ 550915 h 838042"/>
                      <a:gd name="connsiteX81" fmla="*/ 707801 w 1033465"/>
                      <a:gd name="connsiteY81" fmla="*/ 612819 h 838042"/>
                      <a:gd name="connsiteX82" fmla="*/ 780122 w 1033465"/>
                      <a:gd name="connsiteY82" fmla="*/ 656959 h 838042"/>
                      <a:gd name="connsiteX83" fmla="*/ 804887 w 1033465"/>
                      <a:gd name="connsiteY83" fmla="*/ 632194 h 838042"/>
                      <a:gd name="connsiteX84" fmla="*/ 801077 w 1033465"/>
                      <a:gd name="connsiteY84" fmla="*/ 601714 h 838042"/>
                      <a:gd name="connsiteX85" fmla="*/ 762796 w 1033465"/>
                      <a:gd name="connsiteY85" fmla="*/ 562523 h 838042"/>
                      <a:gd name="connsiteX86" fmla="*/ 650582 w 1033465"/>
                      <a:gd name="connsiteY86" fmla="*/ 479794 h 838042"/>
                      <a:gd name="connsiteX87" fmla="*/ 646772 w 1033465"/>
                      <a:gd name="connsiteY87" fmla="*/ 462649 h 838042"/>
                      <a:gd name="connsiteX88" fmla="*/ 658202 w 1033465"/>
                      <a:gd name="connsiteY88" fmla="*/ 426454 h 838042"/>
                      <a:gd name="connsiteX89" fmla="*/ 726782 w 1033465"/>
                      <a:gd name="connsiteY89" fmla="*/ 405499 h 838042"/>
                      <a:gd name="connsiteX90" fmla="*/ 813738 w 1033465"/>
                      <a:gd name="connsiteY90" fmla="*/ 406906 h 838042"/>
                      <a:gd name="connsiteX91" fmla="*/ 906231 w 1033465"/>
                      <a:gd name="connsiteY91" fmla="*/ 417646 h 838042"/>
                      <a:gd name="connsiteX92" fmla="*/ 1002290 w 1033465"/>
                      <a:gd name="connsiteY92" fmla="*/ 426835 h 838042"/>
                      <a:gd name="connsiteX93" fmla="*/ 1032449 w 1033465"/>
                      <a:gd name="connsiteY93" fmla="*/ 402711 h 838042"/>
                      <a:gd name="connsiteX94" fmla="*/ 1020514 w 1033465"/>
                      <a:gd name="connsiteY94" fmla="*/ 377797 h 838042"/>
                      <a:gd name="connsiteX95" fmla="*/ 964889 w 1033465"/>
                      <a:gd name="connsiteY95" fmla="*/ 358029 h 838042"/>
                      <a:gd name="connsiteX96" fmla="*/ 827747 w 1033465"/>
                      <a:gd name="connsiteY96" fmla="*/ 357874 h 838042"/>
                      <a:gd name="connsiteX97" fmla="*/ 755811 w 1033465"/>
                      <a:gd name="connsiteY97" fmla="*/ 361702 h 838042"/>
                      <a:gd name="connsiteX98" fmla="*/ 671537 w 1033465"/>
                      <a:gd name="connsiteY98" fmla="*/ 369304 h 838042"/>
                      <a:gd name="connsiteX99" fmla="*/ 644867 w 1033465"/>
                      <a:gd name="connsiteY99" fmla="*/ 338824 h 838042"/>
                      <a:gd name="connsiteX100" fmla="*/ 676403 w 1033465"/>
                      <a:gd name="connsiteY100" fmla="*/ 304962 h 838042"/>
                      <a:gd name="connsiteX101" fmla="*/ 707732 w 1033465"/>
                      <a:gd name="connsiteY101" fmla="*/ 283579 h 838042"/>
                      <a:gd name="connsiteX102" fmla="*/ 743927 w 1033465"/>
                      <a:gd name="connsiteY102" fmla="*/ 251194 h 838042"/>
                      <a:gd name="connsiteX103" fmla="*/ 783019 w 1033465"/>
                      <a:gd name="connsiteY103" fmla="*/ 213846 h 838042"/>
                      <a:gd name="connsiteX104" fmla="*/ 746401 w 1033465"/>
                      <a:gd name="connsiteY104" fmla="*/ 201789 h 838042"/>
                      <a:gd name="connsiteX105" fmla="*/ 694397 w 1033465"/>
                      <a:gd name="connsiteY105" fmla="*/ 226429 h 838042"/>
                      <a:gd name="connsiteX106" fmla="*/ 656678 w 1033465"/>
                      <a:gd name="connsiteY106" fmla="*/ 257626 h 838042"/>
                      <a:gd name="connsiteX107" fmla="*/ 616001 w 1033465"/>
                      <a:gd name="connsiteY107" fmla="*/ 286712 h 838042"/>
                      <a:gd name="connsiteX108" fmla="*/ 564857 w 1033465"/>
                      <a:gd name="connsiteY108" fmla="*/ 287389 h 838042"/>
                      <a:gd name="connsiteX109" fmla="*/ 530567 w 1033465"/>
                      <a:gd name="connsiteY109" fmla="*/ 274054 h 838042"/>
                      <a:gd name="connsiteX110" fmla="*/ 507707 w 1033465"/>
                      <a:gd name="connsiteY110" fmla="*/ 235954 h 838042"/>
                      <a:gd name="connsiteX111" fmla="*/ 509612 w 1033465"/>
                      <a:gd name="connsiteY111" fmla="*/ 171184 h 838042"/>
                      <a:gd name="connsiteX112" fmla="*/ 508314 w 1033465"/>
                      <a:gd name="connsiteY112" fmla="*/ 73485 h 838042"/>
                      <a:gd name="connsiteX113" fmla="*/ 454116 w 1033465"/>
                      <a:gd name="connsiteY113" fmla="*/ 11248 h 838042"/>
                      <a:gd name="connsiteX114" fmla="*/ 442470 w 1033465"/>
                      <a:gd name="connsiteY114" fmla="*/ 75864 h 838042"/>
                      <a:gd name="connsiteX115" fmla="*/ 439226 w 1033465"/>
                      <a:gd name="connsiteY115" fmla="*/ 132660 h 838042"/>
                      <a:gd name="connsiteX116" fmla="*/ 436054 w 1033465"/>
                      <a:gd name="connsiteY11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75297 w 1033465"/>
                      <a:gd name="connsiteY24" fmla="*/ 363589 h 838042"/>
                      <a:gd name="connsiteX25" fmla="*/ 277202 w 1033465"/>
                      <a:gd name="connsiteY25" fmla="*/ 369304 h 838042"/>
                      <a:gd name="connsiteX26" fmla="*/ 279107 w 1033465"/>
                      <a:gd name="connsiteY26" fmla="*/ 375019 h 838042"/>
                      <a:gd name="connsiteX27" fmla="*/ 281012 w 1033465"/>
                      <a:gd name="connsiteY27" fmla="*/ 399784 h 838042"/>
                      <a:gd name="connsiteX28" fmla="*/ 282917 w 1033465"/>
                      <a:gd name="connsiteY28" fmla="*/ 405499 h 838042"/>
                      <a:gd name="connsiteX29" fmla="*/ 281012 w 1033465"/>
                      <a:gd name="connsiteY29" fmla="*/ 424549 h 838042"/>
                      <a:gd name="connsiteX30" fmla="*/ 279107 w 1033465"/>
                      <a:gd name="connsiteY30" fmla="*/ 434074 h 838042"/>
                      <a:gd name="connsiteX31" fmla="*/ 265772 w 1033465"/>
                      <a:gd name="connsiteY31" fmla="*/ 447409 h 838042"/>
                      <a:gd name="connsiteX32" fmla="*/ 254342 w 1033465"/>
                      <a:gd name="connsiteY32" fmla="*/ 455029 h 838042"/>
                      <a:gd name="connsiteX33" fmla="*/ 242912 w 1033465"/>
                      <a:gd name="connsiteY33" fmla="*/ 458839 h 838042"/>
                      <a:gd name="connsiteX34" fmla="*/ 128612 w 1033465"/>
                      <a:gd name="connsiteY34" fmla="*/ 458839 h 838042"/>
                      <a:gd name="connsiteX35" fmla="*/ 122897 w 1033465"/>
                      <a:gd name="connsiteY35" fmla="*/ 460744 h 838042"/>
                      <a:gd name="connsiteX36" fmla="*/ 107657 w 1033465"/>
                      <a:gd name="connsiteY36" fmla="*/ 462649 h 838042"/>
                      <a:gd name="connsiteX37" fmla="*/ 90512 w 1033465"/>
                      <a:gd name="connsiteY37" fmla="*/ 468364 h 838042"/>
                      <a:gd name="connsiteX38" fmla="*/ 84797 w 1033465"/>
                      <a:gd name="connsiteY38" fmla="*/ 470269 h 838042"/>
                      <a:gd name="connsiteX39" fmla="*/ 79082 w 1033465"/>
                      <a:gd name="connsiteY39" fmla="*/ 474079 h 838042"/>
                      <a:gd name="connsiteX40" fmla="*/ 67652 w 1033465"/>
                      <a:gd name="connsiteY40" fmla="*/ 475984 h 838042"/>
                      <a:gd name="connsiteX41" fmla="*/ 29552 w 1033465"/>
                      <a:gd name="connsiteY41" fmla="*/ 477889 h 838042"/>
                      <a:gd name="connsiteX42" fmla="*/ 18122 w 1033465"/>
                      <a:gd name="connsiteY42" fmla="*/ 483604 h 838042"/>
                      <a:gd name="connsiteX43" fmla="*/ 8597 w 1033465"/>
                      <a:gd name="connsiteY43" fmla="*/ 493129 h 838042"/>
                      <a:gd name="connsiteX44" fmla="*/ 6692 w 1033465"/>
                      <a:gd name="connsiteY44" fmla="*/ 498844 h 838042"/>
                      <a:gd name="connsiteX45" fmla="*/ 2882 w 1033465"/>
                      <a:gd name="connsiteY45" fmla="*/ 504559 h 838042"/>
                      <a:gd name="connsiteX46" fmla="*/ 14312 w 1033465"/>
                      <a:gd name="connsiteY46" fmla="*/ 540754 h 838042"/>
                      <a:gd name="connsiteX47" fmla="*/ 147662 w 1033465"/>
                      <a:gd name="connsiteY47" fmla="*/ 540754 h 838042"/>
                      <a:gd name="connsiteX48" fmla="*/ 155282 w 1033465"/>
                      <a:gd name="connsiteY48" fmla="*/ 538849 h 838042"/>
                      <a:gd name="connsiteX49" fmla="*/ 305777 w 1033465"/>
                      <a:gd name="connsiteY49" fmla="*/ 533134 h 838042"/>
                      <a:gd name="connsiteX50" fmla="*/ 321017 w 1033465"/>
                      <a:gd name="connsiteY50" fmla="*/ 540754 h 838042"/>
                      <a:gd name="connsiteX51" fmla="*/ 332447 w 1033465"/>
                      <a:gd name="connsiteY51" fmla="*/ 546469 h 838042"/>
                      <a:gd name="connsiteX52" fmla="*/ 336257 w 1033465"/>
                      <a:gd name="connsiteY52" fmla="*/ 552184 h 838042"/>
                      <a:gd name="connsiteX53" fmla="*/ 341972 w 1033465"/>
                      <a:gd name="connsiteY53" fmla="*/ 554089 h 838042"/>
                      <a:gd name="connsiteX54" fmla="*/ 353402 w 1033465"/>
                      <a:gd name="connsiteY54" fmla="*/ 561709 h 838042"/>
                      <a:gd name="connsiteX55" fmla="*/ 359117 w 1033465"/>
                      <a:gd name="connsiteY55" fmla="*/ 565519 h 838042"/>
                      <a:gd name="connsiteX56" fmla="*/ 362927 w 1033465"/>
                      <a:gd name="connsiteY56" fmla="*/ 571234 h 838042"/>
                      <a:gd name="connsiteX57" fmla="*/ 368642 w 1033465"/>
                      <a:gd name="connsiteY57" fmla="*/ 582664 h 838042"/>
                      <a:gd name="connsiteX58" fmla="*/ 364832 w 1033465"/>
                      <a:gd name="connsiteY58" fmla="*/ 609334 h 838042"/>
                      <a:gd name="connsiteX59" fmla="*/ 361022 w 1033465"/>
                      <a:gd name="connsiteY59" fmla="*/ 615049 h 838042"/>
                      <a:gd name="connsiteX60" fmla="*/ 359117 w 1033465"/>
                      <a:gd name="connsiteY60" fmla="*/ 620764 h 838042"/>
                      <a:gd name="connsiteX61" fmla="*/ 355307 w 1033465"/>
                      <a:gd name="connsiteY61" fmla="*/ 626479 h 838042"/>
                      <a:gd name="connsiteX62" fmla="*/ 353402 w 1033465"/>
                      <a:gd name="connsiteY62" fmla="*/ 632194 h 838042"/>
                      <a:gd name="connsiteX63" fmla="*/ 349592 w 1033465"/>
                      <a:gd name="connsiteY63" fmla="*/ 637909 h 838042"/>
                      <a:gd name="connsiteX64" fmla="*/ 332447 w 1033465"/>
                      <a:gd name="connsiteY64" fmla="*/ 704584 h 838042"/>
                      <a:gd name="connsiteX65" fmla="*/ 330542 w 1033465"/>
                      <a:gd name="connsiteY65" fmla="*/ 756019 h 838042"/>
                      <a:gd name="connsiteX66" fmla="*/ 332447 w 1033465"/>
                      <a:gd name="connsiteY66" fmla="*/ 780784 h 838042"/>
                      <a:gd name="connsiteX67" fmla="*/ 334352 w 1033465"/>
                      <a:gd name="connsiteY67" fmla="*/ 786499 h 838042"/>
                      <a:gd name="connsiteX68" fmla="*/ 338162 w 1033465"/>
                      <a:gd name="connsiteY68" fmla="*/ 790309 h 838042"/>
                      <a:gd name="connsiteX69" fmla="*/ 366737 w 1033465"/>
                      <a:gd name="connsiteY69" fmla="*/ 836029 h 838042"/>
                      <a:gd name="connsiteX70" fmla="*/ 389597 w 1033465"/>
                      <a:gd name="connsiteY70" fmla="*/ 837934 h 838042"/>
                      <a:gd name="connsiteX71" fmla="*/ 397407 w 1033465"/>
                      <a:gd name="connsiteY71" fmla="*/ 833530 h 838042"/>
                      <a:gd name="connsiteX72" fmla="*/ 402932 w 1033465"/>
                      <a:gd name="connsiteY72" fmla="*/ 784594 h 838042"/>
                      <a:gd name="connsiteX73" fmla="*/ 406742 w 1033465"/>
                      <a:gd name="connsiteY73" fmla="*/ 727444 h 838042"/>
                      <a:gd name="connsiteX74" fmla="*/ 423887 w 1033465"/>
                      <a:gd name="connsiteY74" fmla="*/ 672199 h 838042"/>
                      <a:gd name="connsiteX75" fmla="*/ 429602 w 1033465"/>
                      <a:gd name="connsiteY75" fmla="*/ 658864 h 838042"/>
                      <a:gd name="connsiteX76" fmla="*/ 444084 w 1033465"/>
                      <a:gd name="connsiteY76" fmla="*/ 626947 h 838042"/>
                      <a:gd name="connsiteX77" fmla="*/ 464289 w 1033465"/>
                      <a:gd name="connsiteY77" fmla="*/ 600072 h 838042"/>
                      <a:gd name="connsiteX78" fmla="*/ 523510 w 1033465"/>
                      <a:gd name="connsiteY78" fmla="*/ 565123 h 838042"/>
                      <a:gd name="connsiteX79" fmla="*/ 599348 w 1033465"/>
                      <a:gd name="connsiteY79" fmla="*/ 550915 h 838042"/>
                      <a:gd name="connsiteX80" fmla="*/ 707801 w 1033465"/>
                      <a:gd name="connsiteY80" fmla="*/ 612819 h 838042"/>
                      <a:gd name="connsiteX81" fmla="*/ 780122 w 1033465"/>
                      <a:gd name="connsiteY81" fmla="*/ 656959 h 838042"/>
                      <a:gd name="connsiteX82" fmla="*/ 804887 w 1033465"/>
                      <a:gd name="connsiteY82" fmla="*/ 632194 h 838042"/>
                      <a:gd name="connsiteX83" fmla="*/ 801077 w 1033465"/>
                      <a:gd name="connsiteY83" fmla="*/ 601714 h 838042"/>
                      <a:gd name="connsiteX84" fmla="*/ 762796 w 1033465"/>
                      <a:gd name="connsiteY84" fmla="*/ 562523 h 838042"/>
                      <a:gd name="connsiteX85" fmla="*/ 650582 w 1033465"/>
                      <a:gd name="connsiteY85" fmla="*/ 479794 h 838042"/>
                      <a:gd name="connsiteX86" fmla="*/ 646772 w 1033465"/>
                      <a:gd name="connsiteY86" fmla="*/ 462649 h 838042"/>
                      <a:gd name="connsiteX87" fmla="*/ 658202 w 1033465"/>
                      <a:gd name="connsiteY87" fmla="*/ 426454 h 838042"/>
                      <a:gd name="connsiteX88" fmla="*/ 726782 w 1033465"/>
                      <a:gd name="connsiteY88" fmla="*/ 405499 h 838042"/>
                      <a:gd name="connsiteX89" fmla="*/ 813738 w 1033465"/>
                      <a:gd name="connsiteY89" fmla="*/ 406906 h 838042"/>
                      <a:gd name="connsiteX90" fmla="*/ 906231 w 1033465"/>
                      <a:gd name="connsiteY90" fmla="*/ 417646 h 838042"/>
                      <a:gd name="connsiteX91" fmla="*/ 1002290 w 1033465"/>
                      <a:gd name="connsiteY91" fmla="*/ 426835 h 838042"/>
                      <a:gd name="connsiteX92" fmla="*/ 1032449 w 1033465"/>
                      <a:gd name="connsiteY92" fmla="*/ 402711 h 838042"/>
                      <a:gd name="connsiteX93" fmla="*/ 1020514 w 1033465"/>
                      <a:gd name="connsiteY93" fmla="*/ 377797 h 838042"/>
                      <a:gd name="connsiteX94" fmla="*/ 964889 w 1033465"/>
                      <a:gd name="connsiteY94" fmla="*/ 358029 h 838042"/>
                      <a:gd name="connsiteX95" fmla="*/ 827747 w 1033465"/>
                      <a:gd name="connsiteY95" fmla="*/ 357874 h 838042"/>
                      <a:gd name="connsiteX96" fmla="*/ 755811 w 1033465"/>
                      <a:gd name="connsiteY96" fmla="*/ 361702 h 838042"/>
                      <a:gd name="connsiteX97" fmla="*/ 671537 w 1033465"/>
                      <a:gd name="connsiteY97" fmla="*/ 369304 h 838042"/>
                      <a:gd name="connsiteX98" fmla="*/ 644867 w 1033465"/>
                      <a:gd name="connsiteY98" fmla="*/ 338824 h 838042"/>
                      <a:gd name="connsiteX99" fmla="*/ 676403 w 1033465"/>
                      <a:gd name="connsiteY99" fmla="*/ 304962 h 838042"/>
                      <a:gd name="connsiteX100" fmla="*/ 707732 w 1033465"/>
                      <a:gd name="connsiteY100" fmla="*/ 283579 h 838042"/>
                      <a:gd name="connsiteX101" fmla="*/ 743927 w 1033465"/>
                      <a:gd name="connsiteY101" fmla="*/ 251194 h 838042"/>
                      <a:gd name="connsiteX102" fmla="*/ 783019 w 1033465"/>
                      <a:gd name="connsiteY102" fmla="*/ 213846 h 838042"/>
                      <a:gd name="connsiteX103" fmla="*/ 746401 w 1033465"/>
                      <a:gd name="connsiteY103" fmla="*/ 201789 h 838042"/>
                      <a:gd name="connsiteX104" fmla="*/ 694397 w 1033465"/>
                      <a:gd name="connsiteY104" fmla="*/ 226429 h 838042"/>
                      <a:gd name="connsiteX105" fmla="*/ 656678 w 1033465"/>
                      <a:gd name="connsiteY105" fmla="*/ 257626 h 838042"/>
                      <a:gd name="connsiteX106" fmla="*/ 616001 w 1033465"/>
                      <a:gd name="connsiteY106" fmla="*/ 286712 h 838042"/>
                      <a:gd name="connsiteX107" fmla="*/ 564857 w 1033465"/>
                      <a:gd name="connsiteY107" fmla="*/ 287389 h 838042"/>
                      <a:gd name="connsiteX108" fmla="*/ 530567 w 1033465"/>
                      <a:gd name="connsiteY108" fmla="*/ 274054 h 838042"/>
                      <a:gd name="connsiteX109" fmla="*/ 507707 w 1033465"/>
                      <a:gd name="connsiteY109" fmla="*/ 235954 h 838042"/>
                      <a:gd name="connsiteX110" fmla="*/ 509612 w 1033465"/>
                      <a:gd name="connsiteY110" fmla="*/ 171184 h 838042"/>
                      <a:gd name="connsiteX111" fmla="*/ 508314 w 1033465"/>
                      <a:gd name="connsiteY111" fmla="*/ 73485 h 838042"/>
                      <a:gd name="connsiteX112" fmla="*/ 454116 w 1033465"/>
                      <a:gd name="connsiteY112" fmla="*/ 11248 h 838042"/>
                      <a:gd name="connsiteX113" fmla="*/ 442470 w 1033465"/>
                      <a:gd name="connsiteY113" fmla="*/ 75864 h 838042"/>
                      <a:gd name="connsiteX114" fmla="*/ 439226 w 1033465"/>
                      <a:gd name="connsiteY114" fmla="*/ 132660 h 838042"/>
                      <a:gd name="connsiteX115" fmla="*/ 436054 w 1033465"/>
                      <a:gd name="connsiteY11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75297 w 1033465"/>
                      <a:gd name="connsiteY24" fmla="*/ 363589 h 838042"/>
                      <a:gd name="connsiteX25" fmla="*/ 277202 w 1033465"/>
                      <a:gd name="connsiteY25" fmla="*/ 369304 h 838042"/>
                      <a:gd name="connsiteX26" fmla="*/ 281012 w 1033465"/>
                      <a:gd name="connsiteY26" fmla="*/ 399784 h 838042"/>
                      <a:gd name="connsiteX27" fmla="*/ 282917 w 1033465"/>
                      <a:gd name="connsiteY27" fmla="*/ 405499 h 838042"/>
                      <a:gd name="connsiteX28" fmla="*/ 281012 w 1033465"/>
                      <a:gd name="connsiteY28" fmla="*/ 424549 h 838042"/>
                      <a:gd name="connsiteX29" fmla="*/ 279107 w 1033465"/>
                      <a:gd name="connsiteY29" fmla="*/ 434074 h 838042"/>
                      <a:gd name="connsiteX30" fmla="*/ 265772 w 1033465"/>
                      <a:gd name="connsiteY30" fmla="*/ 447409 h 838042"/>
                      <a:gd name="connsiteX31" fmla="*/ 254342 w 1033465"/>
                      <a:gd name="connsiteY31" fmla="*/ 455029 h 838042"/>
                      <a:gd name="connsiteX32" fmla="*/ 242912 w 1033465"/>
                      <a:gd name="connsiteY32" fmla="*/ 458839 h 838042"/>
                      <a:gd name="connsiteX33" fmla="*/ 128612 w 1033465"/>
                      <a:gd name="connsiteY33" fmla="*/ 458839 h 838042"/>
                      <a:gd name="connsiteX34" fmla="*/ 122897 w 1033465"/>
                      <a:gd name="connsiteY34" fmla="*/ 460744 h 838042"/>
                      <a:gd name="connsiteX35" fmla="*/ 107657 w 1033465"/>
                      <a:gd name="connsiteY35" fmla="*/ 462649 h 838042"/>
                      <a:gd name="connsiteX36" fmla="*/ 90512 w 1033465"/>
                      <a:gd name="connsiteY36" fmla="*/ 468364 h 838042"/>
                      <a:gd name="connsiteX37" fmla="*/ 84797 w 1033465"/>
                      <a:gd name="connsiteY37" fmla="*/ 470269 h 838042"/>
                      <a:gd name="connsiteX38" fmla="*/ 79082 w 1033465"/>
                      <a:gd name="connsiteY38" fmla="*/ 474079 h 838042"/>
                      <a:gd name="connsiteX39" fmla="*/ 67652 w 1033465"/>
                      <a:gd name="connsiteY39" fmla="*/ 475984 h 838042"/>
                      <a:gd name="connsiteX40" fmla="*/ 29552 w 1033465"/>
                      <a:gd name="connsiteY40" fmla="*/ 477889 h 838042"/>
                      <a:gd name="connsiteX41" fmla="*/ 18122 w 1033465"/>
                      <a:gd name="connsiteY41" fmla="*/ 483604 h 838042"/>
                      <a:gd name="connsiteX42" fmla="*/ 8597 w 1033465"/>
                      <a:gd name="connsiteY42" fmla="*/ 493129 h 838042"/>
                      <a:gd name="connsiteX43" fmla="*/ 6692 w 1033465"/>
                      <a:gd name="connsiteY43" fmla="*/ 498844 h 838042"/>
                      <a:gd name="connsiteX44" fmla="*/ 2882 w 1033465"/>
                      <a:gd name="connsiteY44" fmla="*/ 504559 h 838042"/>
                      <a:gd name="connsiteX45" fmla="*/ 14312 w 1033465"/>
                      <a:gd name="connsiteY45" fmla="*/ 540754 h 838042"/>
                      <a:gd name="connsiteX46" fmla="*/ 147662 w 1033465"/>
                      <a:gd name="connsiteY46" fmla="*/ 540754 h 838042"/>
                      <a:gd name="connsiteX47" fmla="*/ 155282 w 1033465"/>
                      <a:gd name="connsiteY47" fmla="*/ 538849 h 838042"/>
                      <a:gd name="connsiteX48" fmla="*/ 305777 w 1033465"/>
                      <a:gd name="connsiteY48" fmla="*/ 533134 h 838042"/>
                      <a:gd name="connsiteX49" fmla="*/ 321017 w 1033465"/>
                      <a:gd name="connsiteY49" fmla="*/ 540754 h 838042"/>
                      <a:gd name="connsiteX50" fmla="*/ 332447 w 1033465"/>
                      <a:gd name="connsiteY50" fmla="*/ 546469 h 838042"/>
                      <a:gd name="connsiteX51" fmla="*/ 336257 w 1033465"/>
                      <a:gd name="connsiteY51" fmla="*/ 552184 h 838042"/>
                      <a:gd name="connsiteX52" fmla="*/ 341972 w 1033465"/>
                      <a:gd name="connsiteY52" fmla="*/ 554089 h 838042"/>
                      <a:gd name="connsiteX53" fmla="*/ 353402 w 1033465"/>
                      <a:gd name="connsiteY53" fmla="*/ 561709 h 838042"/>
                      <a:gd name="connsiteX54" fmla="*/ 359117 w 1033465"/>
                      <a:gd name="connsiteY54" fmla="*/ 565519 h 838042"/>
                      <a:gd name="connsiteX55" fmla="*/ 362927 w 1033465"/>
                      <a:gd name="connsiteY55" fmla="*/ 571234 h 838042"/>
                      <a:gd name="connsiteX56" fmla="*/ 368642 w 1033465"/>
                      <a:gd name="connsiteY56" fmla="*/ 582664 h 838042"/>
                      <a:gd name="connsiteX57" fmla="*/ 364832 w 1033465"/>
                      <a:gd name="connsiteY57" fmla="*/ 609334 h 838042"/>
                      <a:gd name="connsiteX58" fmla="*/ 361022 w 1033465"/>
                      <a:gd name="connsiteY58" fmla="*/ 615049 h 838042"/>
                      <a:gd name="connsiteX59" fmla="*/ 359117 w 1033465"/>
                      <a:gd name="connsiteY59" fmla="*/ 620764 h 838042"/>
                      <a:gd name="connsiteX60" fmla="*/ 355307 w 1033465"/>
                      <a:gd name="connsiteY60" fmla="*/ 626479 h 838042"/>
                      <a:gd name="connsiteX61" fmla="*/ 353402 w 1033465"/>
                      <a:gd name="connsiteY61" fmla="*/ 632194 h 838042"/>
                      <a:gd name="connsiteX62" fmla="*/ 349592 w 1033465"/>
                      <a:gd name="connsiteY62" fmla="*/ 637909 h 838042"/>
                      <a:gd name="connsiteX63" fmla="*/ 332447 w 1033465"/>
                      <a:gd name="connsiteY63" fmla="*/ 704584 h 838042"/>
                      <a:gd name="connsiteX64" fmla="*/ 330542 w 1033465"/>
                      <a:gd name="connsiteY64" fmla="*/ 756019 h 838042"/>
                      <a:gd name="connsiteX65" fmla="*/ 332447 w 1033465"/>
                      <a:gd name="connsiteY65" fmla="*/ 780784 h 838042"/>
                      <a:gd name="connsiteX66" fmla="*/ 334352 w 1033465"/>
                      <a:gd name="connsiteY66" fmla="*/ 786499 h 838042"/>
                      <a:gd name="connsiteX67" fmla="*/ 338162 w 1033465"/>
                      <a:gd name="connsiteY67" fmla="*/ 790309 h 838042"/>
                      <a:gd name="connsiteX68" fmla="*/ 366737 w 1033465"/>
                      <a:gd name="connsiteY68" fmla="*/ 836029 h 838042"/>
                      <a:gd name="connsiteX69" fmla="*/ 389597 w 1033465"/>
                      <a:gd name="connsiteY69" fmla="*/ 837934 h 838042"/>
                      <a:gd name="connsiteX70" fmla="*/ 397407 w 1033465"/>
                      <a:gd name="connsiteY70" fmla="*/ 833530 h 838042"/>
                      <a:gd name="connsiteX71" fmla="*/ 402932 w 1033465"/>
                      <a:gd name="connsiteY71" fmla="*/ 784594 h 838042"/>
                      <a:gd name="connsiteX72" fmla="*/ 406742 w 1033465"/>
                      <a:gd name="connsiteY72" fmla="*/ 727444 h 838042"/>
                      <a:gd name="connsiteX73" fmla="*/ 423887 w 1033465"/>
                      <a:gd name="connsiteY73" fmla="*/ 672199 h 838042"/>
                      <a:gd name="connsiteX74" fmla="*/ 429602 w 1033465"/>
                      <a:gd name="connsiteY74" fmla="*/ 658864 h 838042"/>
                      <a:gd name="connsiteX75" fmla="*/ 444084 w 1033465"/>
                      <a:gd name="connsiteY75" fmla="*/ 626947 h 838042"/>
                      <a:gd name="connsiteX76" fmla="*/ 464289 w 1033465"/>
                      <a:gd name="connsiteY76" fmla="*/ 600072 h 838042"/>
                      <a:gd name="connsiteX77" fmla="*/ 523510 w 1033465"/>
                      <a:gd name="connsiteY77" fmla="*/ 565123 h 838042"/>
                      <a:gd name="connsiteX78" fmla="*/ 599348 w 1033465"/>
                      <a:gd name="connsiteY78" fmla="*/ 550915 h 838042"/>
                      <a:gd name="connsiteX79" fmla="*/ 707801 w 1033465"/>
                      <a:gd name="connsiteY79" fmla="*/ 612819 h 838042"/>
                      <a:gd name="connsiteX80" fmla="*/ 780122 w 1033465"/>
                      <a:gd name="connsiteY80" fmla="*/ 656959 h 838042"/>
                      <a:gd name="connsiteX81" fmla="*/ 804887 w 1033465"/>
                      <a:gd name="connsiteY81" fmla="*/ 632194 h 838042"/>
                      <a:gd name="connsiteX82" fmla="*/ 801077 w 1033465"/>
                      <a:gd name="connsiteY82" fmla="*/ 601714 h 838042"/>
                      <a:gd name="connsiteX83" fmla="*/ 762796 w 1033465"/>
                      <a:gd name="connsiteY83" fmla="*/ 562523 h 838042"/>
                      <a:gd name="connsiteX84" fmla="*/ 650582 w 1033465"/>
                      <a:gd name="connsiteY84" fmla="*/ 479794 h 838042"/>
                      <a:gd name="connsiteX85" fmla="*/ 646772 w 1033465"/>
                      <a:gd name="connsiteY85" fmla="*/ 462649 h 838042"/>
                      <a:gd name="connsiteX86" fmla="*/ 658202 w 1033465"/>
                      <a:gd name="connsiteY86" fmla="*/ 426454 h 838042"/>
                      <a:gd name="connsiteX87" fmla="*/ 726782 w 1033465"/>
                      <a:gd name="connsiteY87" fmla="*/ 405499 h 838042"/>
                      <a:gd name="connsiteX88" fmla="*/ 813738 w 1033465"/>
                      <a:gd name="connsiteY88" fmla="*/ 406906 h 838042"/>
                      <a:gd name="connsiteX89" fmla="*/ 906231 w 1033465"/>
                      <a:gd name="connsiteY89" fmla="*/ 417646 h 838042"/>
                      <a:gd name="connsiteX90" fmla="*/ 1002290 w 1033465"/>
                      <a:gd name="connsiteY90" fmla="*/ 426835 h 838042"/>
                      <a:gd name="connsiteX91" fmla="*/ 1032449 w 1033465"/>
                      <a:gd name="connsiteY91" fmla="*/ 402711 h 838042"/>
                      <a:gd name="connsiteX92" fmla="*/ 1020514 w 1033465"/>
                      <a:gd name="connsiteY92" fmla="*/ 377797 h 838042"/>
                      <a:gd name="connsiteX93" fmla="*/ 964889 w 1033465"/>
                      <a:gd name="connsiteY93" fmla="*/ 358029 h 838042"/>
                      <a:gd name="connsiteX94" fmla="*/ 827747 w 1033465"/>
                      <a:gd name="connsiteY94" fmla="*/ 357874 h 838042"/>
                      <a:gd name="connsiteX95" fmla="*/ 755811 w 1033465"/>
                      <a:gd name="connsiteY95" fmla="*/ 361702 h 838042"/>
                      <a:gd name="connsiteX96" fmla="*/ 671537 w 1033465"/>
                      <a:gd name="connsiteY96" fmla="*/ 369304 h 838042"/>
                      <a:gd name="connsiteX97" fmla="*/ 644867 w 1033465"/>
                      <a:gd name="connsiteY97" fmla="*/ 338824 h 838042"/>
                      <a:gd name="connsiteX98" fmla="*/ 676403 w 1033465"/>
                      <a:gd name="connsiteY98" fmla="*/ 304962 h 838042"/>
                      <a:gd name="connsiteX99" fmla="*/ 707732 w 1033465"/>
                      <a:gd name="connsiteY99" fmla="*/ 283579 h 838042"/>
                      <a:gd name="connsiteX100" fmla="*/ 743927 w 1033465"/>
                      <a:gd name="connsiteY100" fmla="*/ 251194 h 838042"/>
                      <a:gd name="connsiteX101" fmla="*/ 783019 w 1033465"/>
                      <a:gd name="connsiteY101" fmla="*/ 213846 h 838042"/>
                      <a:gd name="connsiteX102" fmla="*/ 746401 w 1033465"/>
                      <a:gd name="connsiteY102" fmla="*/ 201789 h 838042"/>
                      <a:gd name="connsiteX103" fmla="*/ 694397 w 1033465"/>
                      <a:gd name="connsiteY103" fmla="*/ 226429 h 838042"/>
                      <a:gd name="connsiteX104" fmla="*/ 656678 w 1033465"/>
                      <a:gd name="connsiteY104" fmla="*/ 257626 h 838042"/>
                      <a:gd name="connsiteX105" fmla="*/ 616001 w 1033465"/>
                      <a:gd name="connsiteY105" fmla="*/ 286712 h 838042"/>
                      <a:gd name="connsiteX106" fmla="*/ 564857 w 1033465"/>
                      <a:gd name="connsiteY106" fmla="*/ 287389 h 838042"/>
                      <a:gd name="connsiteX107" fmla="*/ 530567 w 1033465"/>
                      <a:gd name="connsiteY107" fmla="*/ 274054 h 838042"/>
                      <a:gd name="connsiteX108" fmla="*/ 507707 w 1033465"/>
                      <a:gd name="connsiteY108" fmla="*/ 235954 h 838042"/>
                      <a:gd name="connsiteX109" fmla="*/ 509612 w 1033465"/>
                      <a:gd name="connsiteY109" fmla="*/ 171184 h 838042"/>
                      <a:gd name="connsiteX110" fmla="*/ 508314 w 1033465"/>
                      <a:gd name="connsiteY110" fmla="*/ 73485 h 838042"/>
                      <a:gd name="connsiteX111" fmla="*/ 454116 w 1033465"/>
                      <a:gd name="connsiteY111" fmla="*/ 11248 h 838042"/>
                      <a:gd name="connsiteX112" fmla="*/ 442470 w 1033465"/>
                      <a:gd name="connsiteY112" fmla="*/ 75864 h 838042"/>
                      <a:gd name="connsiteX113" fmla="*/ 439226 w 1033465"/>
                      <a:gd name="connsiteY113" fmla="*/ 132660 h 838042"/>
                      <a:gd name="connsiteX114" fmla="*/ 436054 w 1033465"/>
                      <a:gd name="connsiteY11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75297 w 1033465"/>
                      <a:gd name="connsiteY24" fmla="*/ 363589 h 838042"/>
                      <a:gd name="connsiteX25" fmla="*/ 281012 w 1033465"/>
                      <a:gd name="connsiteY25" fmla="*/ 399784 h 838042"/>
                      <a:gd name="connsiteX26" fmla="*/ 282917 w 1033465"/>
                      <a:gd name="connsiteY26" fmla="*/ 405499 h 838042"/>
                      <a:gd name="connsiteX27" fmla="*/ 281012 w 1033465"/>
                      <a:gd name="connsiteY27" fmla="*/ 424549 h 838042"/>
                      <a:gd name="connsiteX28" fmla="*/ 279107 w 1033465"/>
                      <a:gd name="connsiteY28" fmla="*/ 434074 h 838042"/>
                      <a:gd name="connsiteX29" fmla="*/ 265772 w 1033465"/>
                      <a:gd name="connsiteY29" fmla="*/ 447409 h 838042"/>
                      <a:gd name="connsiteX30" fmla="*/ 254342 w 1033465"/>
                      <a:gd name="connsiteY30" fmla="*/ 455029 h 838042"/>
                      <a:gd name="connsiteX31" fmla="*/ 242912 w 1033465"/>
                      <a:gd name="connsiteY31" fmla="*/ 458839 h 838042"/>
                      <a:gd name="connsiteX32" fmla="*/ 128612 w 1033465"/>
                      <a:gd name="connsiteY32" fmla="*/ 458839 h 838042"/>
                      <a:gd name="connsiteX33" fmla="*/ 122897 w 1033465"/>
                      <a:gd name="connsiteY33" fmla="*/ 460744 h 838042"/>
                      <a:gd name="connsiteX34" fmla="*/ 107657 w 1033465"/>
                      <a:gd name="connsiteY34" fmla="*/ 462649 h 838042"/>
                      <a:gd name="connsiteX35" fmla="*/ 90512 w 1033465"/>
                      <a:gd name="connsiteY35" fmla="*/ 468364 h 838042"/>
                      <a:gd name="connsiteX36" fmla="*/ 84797 w 1033465"/>
                      <a:gd name="connsiteY36" fmla="*/ 470269 h 838042"/>
                      <a:gd name="connsiteX37" fmla="*/ 79082 w 1033465"/>
                      <a:gd name="connsiteY37" fmla="*/ 474079 h 838042"/>
                      <a:gd name="connsiteX38" fmla="*/ 67652 w 1033465"/>
                      <a:gd name="connsiteY38" fmla="*/ 475984 h 838042"/>
                      <a:gd name="connsiteX39" fmla="*/ 29552 w 1033465"/>
                      <a:gd name="connsiteY39" fmla="*/ 477889 h 838042"/>
                      <a:gd name="connsiteX40" fmla="*/ 18122 w 1033465"/>
                      <a:gd name="connsiteY40" fmla="*/ 483604 h 838042"/>
                      <a:gd name="connsiteX41" fmla="*/ 8597 w 1033465"/>
                      <a:gd name="connsiteY41" fmla="*/ 493129 h 838042"/>
                      <a:gd name="connsiteX42" fmla="*/ 6692 w 1033465"/>
                      <a:gd name="connsiteY42" fmla="*/ 498844 h 838042"/>
                      <a:gd name="connsiteX43" fmla="*/ 2882 w 1033465"/>
                      <a:gd name="connsiteY43" fmla="*/ 504559 h 838042"/>
                      <a:gd name="connsiteX44" fmla="*/ 14312 w 1033465"/>
                      <a:gd name="connsiteY44" fmla="*/ 540754 h 838042"/>
                      <a:gd name="connsiteX45" fmla="*/ 147662 w 1033465"/>
                      <a:gd name="connsiteY45" fmla="*/ 540754 h 838042"/>
                      <a:gd name="connsiteX46" fmla="*/ 155282 w 1033465"/>
                      <a:gd name="connsiteY46" fmla="*/ 538849 h 838042"/>
                      <a:gd name="connsiteX47" fmla="*/ 305777 w 1033465"/>
                      <a:gd name="connsiteY47" fmla="*/ 533134 h 838042"/>
                      <a:gd name="connsiteX48" fmla="*/ 321017 w 1033465"/>
                      <a:gd name="connsiteY48" fmla="*/ 540754 h 838042"/>
                      <a:gd name="connsiteX49" fmla="*/ 332447 w 1033465"/>
                      <a:gd name="connsiteY49" fmla="*/ 546469 h 838042"/>
                      <a:gd name="connsiteX50" fmla="*/ 336257 w 1033465"/>
                      <a:gd name="connsiteY50" fmla="*/ 552184 h 838042"/>
                      <a:gd name="connsiteX51" fmla="*/ 341972 w 1033465"/>
                      <a:gd name="connsiteY51" fmla="*/ 554089 h 838042"/>
                      <a:gd name="connsiteX52" fmla="*/ 353402 w 1033465"/>
                      <a:gd name="connsiteY52" fmla="*/ 561709 h 838042"/>
                      <a:gd name="connsiteX53" fmla="*/ 359117 w 1033465"/>
                      <a:gd name="connsiteY53" fmla="*/ 565519 h 838042"/>
                      <a:gd name="connsiteX54" fmla="*/ 362927 w 1033465"/>
                      <a:gd name="connsiteY54" fmla="*/ 571234 h 838042"/>
                      <a:gd name="connsiteX55" fmla="*/ 368642 w 1033465"/>
                      <a:gd name="connsiteY55" fmla="*/ 582664 h 838042"/>
                      <a:gd name="connsiteX56" fmla="*/ 364832 w 1033465"/>
                      <a:gd name="connsiteY56" fmla="*/ 609334 h 838042"/>
                      <a:gd name="connsiteX57" fmla="*/ 361022 w 1033465"/>
                      <a:gd name="connsiteY57" fmla="*/ 615049 h 838042"/>
                      <a:gd name="connsiteX58" fmla="*/ 359117 w 1033465"/>
                      <a:gd name="connsiteY58" fmla="*/ 620764 h 838042"/>
                      <a:gd name="connsiteX59" fmla="*/ 355307 w 1033465"/>
                      <a:gd name="connsiteY59" fmla="*/ 626479 h 838042"/>
                      <a:gd name="connsiteX60" fmla="*/ 353402 w 1033465"/>
                      <a:gd name="connsiteY60" fmla="*/ 632194 h 838042"/>
                      <a:gd name="connsiteX61" fmla="*/ 349592 w 1033465"/>
                      <a:gd name="connsiteY61" fmla="*/ 637909 h 838042"/>
                      <a:gd name="connsiteX62" fmla="*/ 332447 w 1033465"/>
                      <a:gd name="connsiteY62" fmla="*/ 704584 h 838042"/>
                      <a:gd name="connsiteX63" fmla="*/ 330542 w 1033465"/>
                      <a:gd name="connsiteY63" fmla="*/ 756019 h 838042"/>
                      <a:gd name="connsiteX64" fmla="*/ 332447 w 1033465"/>
                      <a:gd name="connsiteY64" fmla="*/ 780784 h 838042"/>
                      <a:gd name="connsiteX65" fmla="*/ 334352 w 1033465"/>
                      <a:gd name="connsiteY65" fmla="*/ 786499 h 838042"/>
                      <a:gd name="connsiteX66" fmla="*/ 338162 w 1033465"/>
                      <a:gd name="connsiteY66" fmla="*/ 790309 h 838042"/>
                      <a:gd name="connsiteX67" fmla="*/ 366737 w 1033465"/>
                      <a:gd name="connsiteY67" fmla="*/ 836029 h 838042"/>
                      <a:gd name="connsiteX68" fmla="*/ 389597 w 1033465"/>
                      <a:gd name="connsiteY68" fmla="*/ 837934 h 838042"/>
                      <a:gd name="connsiteX69" fmla="*/ 397407 w 1033465"/>
                      <a:gd name="connsiteY69" fmla="*/ 833530 h 838042"/>
                      <a:gd name="connsiteX70" fmla="*/ 402932 w 1033465"/>
                      <a:gd name="connsiteY70" fmla="*/ 784594 h 838042"/>
                      <a:gd name="connsiteX71" fmla="*/ 406742 w 1033465"/>
                      <a:gd name="connsiteY71" fmla="*/ 727444 h 838042"/>
                      <a:gd name="connsiteX72" fmla="*/ 423887 w 1033465"/>
                      <a:gd name="connsiteY72" fmla="*/ 672199 h 838042"/>
                      <a:gd name="connsiteX73" fmla="*/ 429602 w 1033465"/>
                      <a:gd name="connsiteY73" fmla="*/ 658864 h 838042"/>
                      <a:gd name="connsiteX74" fmla="*/ 444084 w 1033465"/>
                      <a:gd name="connsiteY74" fmla="*/ 626947 h 838042"/>
                      <a:gd name="connsiteX75" fmla="*/ 464289 w 1033465"/>
                      <a:gd name="connsiteY75" fmla="*/ 600072 h 838042"/>
                      <a:gd name="connsiteX76" fmla="*/ 523510 w 1033465"/>
                      <a:gd name="connsiteY76" fmla="*/ 565123 h 838042"/>
                      <a:gd name="connsiteX77" fmla="*/ 599348 w 1033465"/>
                      <a:gd name="connsiteY77" fmla="*/ 550915 h 838042"/>
                      <a:gd name="connsiteX78" fmla="*/ 707801 w 1033465"/>
                      <a:gd name="connsiteY78" fmla="*/ 612819 h 838042"/>
                      <a:gd name="connsiteX79" fmla="*/ 780122 w 1033465"/>
                      <a:gd name="connsiteY79" fmla="*/ 656959 h 838042"/>
                      <a:gd name="connsiteX80" fmla="*/ 804887 w 1033465"/>
                      <a:gd name="connsiteY80" fmla="*/ 632194 h 838042"/>
                      <a:gd name="connsiteX81" fmla="*/ 801077 w 1033465"/>
                      <a:gd name="connsiteY81" fmla="*/ 601714 h 838042"/>
                      <a:gd name="connsiteX82" fmla="*/ 762796 w 1033465"/>
                      <a:gd name="connsiteY82" fmla="*/ 562523 h 838042"/>
                      <a:gd name="connsiteX83" fmla="*/ 650582 w 1033465"/>
                      <a:gd name="connsiteY83" fmla="*/ 479794 h 838042"/>
                      <a:gd name="connsiteX84" fmla="*/ 646772 w 1033465"/>
                      <a:gd name="connsiteY84" fmla="*/ 462649 h 838042"/>
                      <a:gd name="connsiteX85" fmla="*/ 658202 w 1033465"/>
                      <a:gd name="connsiteY85" fmla="*/ 426454 h 838042"/>
                      <a:gd name="connsiteX86" fmla="*/ 726782 w 1033465"/>
                      <a:gd name="connsiteY86" fmla="*/ 405499 h 838042"/>
                      <a:gd name="connsiteX87" fmla="*/ 813738 w 1033465"/>
                      <a:gd name="connsiteY87" fmla="*/ 406906 h 838042"/>
                      <a:gd name="connsiteX88" fmla="*/ 906231 w 1033465"/>
                      <a:gd name="connsiteY88" fmla="*/ 417646 h 838042"/>
                      <a:gd name="connsiteX89" fmla="*/ 1002290 w 1033465"/>
                      <a:gd name="connsiteY89" fmla="*/ 426835 h 838042"/>
                      <a:gd name="connsiteX90" fmla="*/ 1032449 w 1033465"/>
                      <a:gd name="connsiteY90" fmla="*/ 402711 h 838042"/>
                      <a:gd name="connsiteX91" fmla="*/ 1020514 w 1033465"/>
                      <a:gd name="connsiteY91" fmla="*/ 377797 h 838042"/>
                      <a:gd name="connsiteX92" fmla="*/ 964889 w 1033465"/>
                      <a:gd name="connsiteY92" fmla="*/ 358029 h 838042"/>
                      <a:gd name="connsiteX93" fmla="*/ 827747 w 1033465"/>
                      <a:gd name="connsiteY93" fmla="*/ 357874 h 838042"/>
                      <a:gd name="connsiteX94" fmla="*/ 755811 w 1033465"/>
                      <a:gd name="connsiteY94" fmla="*/ 361702 h 838042"/>
                      <a:gd name="connsiteX95" fmla="*/ 671537 w 1033465"/>
                      <a:gd name="connsiteY95" fmla="*/ 369304 h 838042"/>
                      <a:gd name="connsiteX96" fmla="*/ 644867 w 1033465"/>
                      <a:gd name="connsiteY96" fmla="*/ 338824 h 838042"/>
                      <a:gd name="connsiteX97" fmla="*/ 676403 w 1033465"/>
                      <a:gd name="connsiteY97" fmla="*/ 304962 h 838042"/>
                      <a:gd name="connsiteX98" fmla="*/ 707732 w 1033465"/>
                      <a:gd name="connsiteY98" fmla="*/ 283579 h 838042"/>
                      <a:gd name="connsiteX99" fmla="*/ 743927 w 1033465"/>
                      <a:gd name="connsiteY99" fmla="*/ 251194 h 838042"/>
                      <a:gd name="connsiteX100" fmla="*/ 783019 w 1033465"/>
                      <a:gd name="connsiteY100" fmla="*/ 213846 h 838042"/>
                      <a:gd name="connsiteX101" fmla="*/ 746401 w 1033465"/>
                      <a:gd name="connsiteY101" fmla="*/ 201789 h 838042"/>
                      <a:gd name="connsiteX102" fmla="*/ 694397 w 1033465"/>
                      <a:gd name="connsiteY102" fmla="*/ 226429 h 838042"/>
                      <a:gd name="connsiteX103" fmla="*/ 656678 w 1033465"/>
                      <a:gd name="connsiteY103" fmla="*/ 257626 h 838042"/>
                      <a:gd name="connsiteX104" fmla="*/ 616001 w 1033465"/>
                      <a:gd name="connsiteY104" fmla="*/ 286712 h 838042"/>
                      <a:gd name="connsiteX105" fmla="*/ 564857 w 1033465"/>
                      <a:gd name="connsiteY105" fmla="*/ 287389 h 838042"/>
                      <a:gd name="connsiteX106" fmla="*/ 530567 w 1033465"/>
                      <a:gd name="connsiteY106" fmla="*/ 274054 h 838042"/>
                      <a:gd name="connsiteX107" fmla="*/ 507707 w 1033465"/>
                      <a:gd name="connsiteY107" fmla="*/ 235954 h 838042"/>
                      <a:gd name="connsiteX108" fmla="*/ 509612 w 1033465"/>
                      <a:gd name="connsiteY108" fmla="*/ 171184 h 838042"/>
                      <a:gd name="connsiteX109" fmla="*/ 508314 w 1033465"/>
                      <a:gd name="connsiteY109" fmla="*/ 73485 h 838042"/>
                      <a:gd name="connsiteX110" fmla="*/ 454116 w 1033465"/>
                      <a:gd name="connsiteY110" fmla="*/ 11248 h 838042"/>
                      <a:gd name="connsiteX111" fmla="*/ 442470 w 1033465"/>
                      <a:gd name="connsiteY111" fmla="*/ 75864 h 838042"/>
                      <a:gd name="connsiteX112" fmla="*/ 439226 w 1033465"/>
                      <a:gd name="connsiteY112" fmla="*/ 132660 h 838042"/>
                      <a:gd name="connsiteX113" fmla="*/ 436054 w 1033465"/>
                      <a:gd name="connsiteY11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81012 w 1033465"/>
                      <a:gd name="connsiteY24" fmla="*/ 399784 h 838042"/>
                      <a:gd name="connsiteX25" fmla="*/ 282917 w 1033465"/>
                      <a:gd name="connsiteY25" fmla="*/ 405499 h 838042"/>
                      <a:gd name="connsiteX26" fmla="*/ 281012 w 1033465"/>
                      <a:gd name="connsiteY26" fmla="*/ 424549 h 838042"/>
                      <a:gd name="connsiteX27" fmla="*/ 279107 w 1033465"/>
                      <a:gd name="connsiteY27" fmla="*/ 434074 h 838042"/>
                      <a:gd name="connsiteX28" fmla="*/ 265772 w 1033465"/>
                      <a:gd name="connsiteY28" fmla="*/ 447409 h 838042"/>
                      <a:gd name="connsiteX29" fmla="*/ 254342 w 1033465"/>
                      <a:gd name="connsiteY29" fmla="*/ 455029 h 838042"/>
                      <a:gd name="connsiteX30" fmla="*/ 242912 w 1033465"/>
                      <a:gd name="connsiteY30" fmla="*/ 458839 h 838042"/>
                      <a:gd name="connsiteX31" fmla="*/ 128612 w 1033465"/>
                      <a:gd name="connsiteY31" fmla="*/ 458839 h 838042"/>
                      <a:gd name="connsiteX32" fmla="*/ 122897 w 1033465"/>
                      <a:gd name="connsiteY32" fmla="*/ 460744 h 838042"/>
                      <a:gd name="connsiteX33" fmla="*/ 107657 w 1033465"/>
                      <a:gd name="connsiteY33" fmla="*/ 462649 h 838042"/>
                      <a:gd name="connsiteX34" fmla="*/ 90512 w 1033465"/>
                      <a:gd name="connsiteY34" fmla="*/ 468364 h 838042"/>
                      <a:gd name="connsiteX35" fmla="*/ 84797 w 1033465"/>
                      <a:gd name="connsiteY35" fmla="*/ 470269 h 838042"/>
                      <a:gd name="connsiteX36" fmla="*/ 79082 w 1033465"/>
                      <a:gd name="connsiteY36" fmla="*/ 474079 h 838042"/>
                      <a:gd name="connsiteX37" fmla="*/ 67652 w 1033465"/>
                      <a:gd name="connsiteY37" fmla="*/ 475984 h 838042"/>
                      <a:gd name="connsiteX38" fmla="*/ 29552 w 1033465"/>
                      <a:gd name="connsiteY38" fmla="*/ 477889 h 838042"/>
                      <a:gd name="connsiteX39" fmla="*/ 18122 w 1033465"/>
                      <a:gd name="connsiteY39" fmla="*/ 483604 h 838042"/>
                      <a:gd name="connsiteX40" fmla="*/ 8597 w 1033465"/>
                      <a:gd name="connsiteY40" fmla="*/ 493129 h 838042"/>
                      <a:gd name="connsiteX41" fmla="*/ 6692 w 1033465"/>
                      <a:gd name="connsiteY41" fmla="*/ 498844 h 838042"/>
                      <a:gd name="connsiteX42" fmla="*/ 2882 w 1033465"/>
                      <a:gd name="connsiteY42" fmla="*/ 504559 h 838042"/>
                      <a:gd name="connsiteX43" fmla="*/ 14312 w 1033465"/>
                      <a:gd name="connsiteY43" fmla="*/ 540754 h 838042"/>
                      <a:gd name="connsiteX44" fmla="*/ 147662 w 1033465"/>
                      <a:gd name="connsiteY44" fmla="*/ 540754 h 838042"/>
                      <a:gd name="connsiteX45" fmla="*/ 155282 w 1033465"/>
                      <a:gd name="connsiteY45" fmla="*/ 538849 h 838042"/>
                      <a:gd name="connsiteX46" fmla="*/ 305777 w 1033465"/>
                      <a:gd name="connsiteY46" fmla="*/ 533134 h 838042"/>
                      <a:gd name="connsiteX47" fmla="*/ 321017 w 1033465"/>
                      <a:gd name="connsiteY47" fmla="*/ 540754 h 838042"/>
                      <a:gd name="connsiteX48" fmla="*/ 332447 w 1033465"/>
                      <a:gd name="connsiteY48" fmla="*/ 546469 h 838042"/>
                      <a:gd name="connsiteX49" fmla="*/ 336257 w 1033465"/>
                      <a:gd name="connsiteY49" fmla="*/ 552184 h 838042"/>
                      <a:gd name="connsiteX50" fmla="*/ 341972 w 1033465"/>
                      <a:gd name="connsiteY50" fmla="*/ 554089 h 838042"/>
                      <a:gd name="connsiteX51" fmla="*/ 353402 w 1033465"/>
                      <a:gd name="connsiteY51" fmla="*/ 561709 h 838042"/>
                      <a:gd name="connsiteX52" fmla="*/ 359117 w 1033465"/>
                      <a:gd name="connsiteY52" fmla="*/ 565519 h 838042"/>
                      <a:gd name="connsiteX53" fmla="*/ 362927 w 1033465"/>
                      <a:gd name="connsiteY53" fmla="*/ 571234 h 838042"/>
                      <a:gd name="connsiteX54" fmla="*/ 368642 w 1033465"/>
                      <a:gd name="connsiteY54" fmla="*/ 582664 h 838042"/>
                      <a:gd name="connsiteX55" fmla="*/ 364832 w 1033465"/>
                      <a:gd name="connsiteY55" fmla="*/ 609334 h 838042"/>
                      <a:gd name="connsiteX56" fmla="*/ 361022 w 1033465"/>
                      <a:gd name="connsiteY56" fmla="*/ 615049 h 838042"/>
                      <a:gd name="connsiteX57" fmla="*/ 359117 w 1033465"/>
                      <a:gd name="connsiteY57" fmla="*/ 620764 h 838042"/>
                      <a:gd name="connsiteX58" fmla="*/ 355307 w 1033465"/>
                      <a:gd name="connsiteY58" fmla="*/ 626479 h 838042"/>
                      <a:gd name="connsiteX59" fmla="*/ 353402 w 1033465"/>
                      <a:gd name="connsiteY59" fmla="*/ 632194 h 838042"/>
                      <a:gd name="connsiteX60" fmla="*/ 349592 w 1033465"/>
                      <a:gd name="connsiteY60" fmla="*/ 637909 h 838042"/>
                      <a:gd name="connsiteX61" fmla="*/ 332447 w 1033465"/>
                      <a:gd name="connsiteY61" fmla="*/ 704584 h 838042"/>
                      <a:gd name="connsiteX62" fmla="*/ 330542 w 1033465"/>
                      <a:gd name="connsiteY62" fmla="*/ 756019 h 838042"/>
                      <a:gd name="connsiteX63" fmla="*/ 332447 w 1033465"/>
                      <a:gd name="connsiteY63" fmla="*/ 780784 h 838042"/>
                      <a:gd name="connsiteX64" fmla="*/ 334352 w 1033465"/>
                      <a:gd name="connsiteY64" fmla="*/ 786499 h 838042"/>
                      <a:gd name="connsiteX65" fmla="*/ 338162 w 1033465"/>
                      <a:gd name="connsiteY65" fmla="*/ 790309 h 838042"/>
                      <a:gd name="connsiteX66" fmla="*/ 366737 w 1033465"/>
                      <a:gd name="connsiteY66" fmla="*/ 836029 h 838042"/>
                      <a:gd name="connsiteX67" fmla="*/ 389597 w 1033465"/>
                      <a:gd name="connsiteY67" fmla="*/ 837934 h 838042"/>
                      <a:gd name="connsiteX68" fmla="*/ 397407 w 1033465"/>
                      <a:gd name="connsiteY68" fmla="*/ 833530 h 838042"/>
                      <a:gd name="connsiteX69" fmla="*/ 402932 w 1033465"/>
                      <a:gd name="connsiteY69" fmla="*/ 784594 h 838042"/>
                      <a:gd name="connsiteX70" fmla="*/ 406742 w 1033465"/>
                      <a:gd name="connsiteY70" fmla="*/ 727444 h 838042"/>
                      <a:gd name="connsiteX71" fmla="*/ 423887 w 1033465"/>
                      <a:gd name="connsiteY71" fmla="*/ 672199 h 838042"/>
                      <a:gd name="connsiteX72" fmla="*/ 429602 w 1033465"/>
                      <a:gd name="connsiteY72" fmla="*/ 658864 h 838042"/>
                      <a:gd name="connsiteX73" fmla="*/ 444084 w 1033465"/>
                      <a:gd name="connsiteY73" fmla="*/ 626947 h 838042"/>
                      <a:gd name="connsiteX74" fmla="*/ 464289 w 1033465"/>
                      <a:gd name="connsiteY74" fmla="*/ 600072 h 838042"/>
                      <a:gd name="connsiteX75" fmla="*/ 523510 w 1033465"/>
                      <a:gd name="connsiteY75" fmla="*/ 565123 h 838042"/>
                      <a:gd name="connsiteX76" fmla="*/ 599348 w 1033465"/>
                      <a:gd name="connsiteY76" fmla="*/ 550915 h 838042"/>
                      <a:gd name="connsiteX77" fmla="*/ 707801 w 1033465"/>
                      <a:gd name="connsiteY77" fmla="*/ 612819 h 838042"/>
                      <a:gd name="connsiteX78" fmla="*/ 780122 w 1033465"/>
                      <a:gd name="connsiteY78" fmla="*/ 656959 h 838042"/>
                      <a:gd name="connsiteX79" fmla="*/ 804887 w 1033465"/>
                      <a:gd name="connsiteY79" fmla="*/ 632194 h 838042"/>
                      <a:gd name="connsiteX80" fmla="*/ 801077 w 1033465"/>
                      <a:gd name="connsiteY80" fmla="*/ 601714 h 838042"/>
                      <a:gd name="connsiteX81" fmla="*/ 762796 w 1033465"/>
                      <a:gd name="connsiteY81" fmla="*/ 562523 h 838042"/>
                      <a:gd name="connsiteX82" fmla="*/ 650582 w 1033465"/>
                      <a:gd name="connsiteY82" fmla="*/ 479794 h 838042"/>
                      <a:gd name="connsiteX83" fmla="*/ 646772 w 1033465"/>
                      <a:gd name="connsiteY83" fmla="*/ 462649 h 838042"/>
                      <a:gd name="connsiteX84" fmla="*/ 658202 w 1033465"/>
                      <a:gd name="connsiteY84" fmla="*/ 426454 h 838042"/>
                      <a:gd name="connsiteX85" fmla="*/ 726782 w 1033465"/>
                      <a:gd name="connsiteY85" fmla="*/ 405499 h 838042"/>
                      <a:gd name="connsiteX86" fmla="*/ 813738 w 1033465"/>
                      <a:gd name="connsiteY86" fmla="*/ 406906 h 838042"/>
                      <a:gd name="connsiteX87" fmla="*/ 906231 w 1033465"/>
                      <a:gd name="connsiteY87" fmla="*/ 417646 h 838042"/>
                      <a:gd name="connsiteX88" fmla="*/ 1002290 w 1033465"/>
                      <a:gd name="connsiteY88" fmla="*/ 426835 h 838042"/>
                      <a:gd name="connsiteX89" fmla="*/ 1032449 w 1033465"/>
                      <a:gd name="connsiteY89" fmla="*/ 402711 h 838042"/>
                      <a:gd name="connsiteX90" fmla="*/ 1020514 w 1033465"/>
                      <a:gd name="connsiteY90" fmla="*/ 377797 h 838042"/>
                      <a:gd name="connsiteX91" fmla="*/ 964889 w 1033465"/>
                      <a:gd name="connsiteY91" fmla="*/ 358029 h 838042"/>
                      <a:gd name="connsiteX92" fmla="*/ 827747 w 1033465"/>
                      <a:gd name="connsiteY92" fmla="*/ 357874 h 838042"/>
                      <a:gd name="connsiteX93" fmla="*/ 755811 w 1033465"/>
                      <a:gd name="connsiteY93" fmla="*/ 361702 h 838042"/>
                      <a:gd name="connsiteX94" fmla="*/ 671537 w 1033465"/>
                      <a:gd name="connsiteY94" fmla="*/ 369304 h 838042"/>
                      <a:gd name="connsiteX95" fmla="*/ 644867 w 1033465"/>
                      <a:gd name="connsiteY95" fmla="*/ 338824 h 838042"/>
                      <a:gd name="connsiteX96" fmla="*/ 676403 w 1033465"/>
                      <a:gd name="connsiteY96" fmla="*/ 304962 h 838042"/>
                      <a:gd name="connsiteX97" fmla="*/ 707732 w 1033465"/>
                      <a:gd name="connsiteY97" fmla="*/ 283579 h 838042"/>
                      <a:gd name="connsiteX98" fmla="*/ 743927 w 1033465"/>
                      <a:gd name="connsiteY98" fmla="*/ 251194 h 838042"/>
                      <a:gd name="connsiteX99" fmla="*/ 783019 w 1033465"/>
                      <a:gd name="connsiteY99" fmla="*/ 213846 h 838042"/>
                      <a:gd name="connsiteX100" fmla="*/ 746401 w 1033465"/>
                      <a:gd name="connsiteY100" fmla="*/ 201789 h 838042"/>
                      <a:gd name="connsiteX101" fmla="*/ 694397 w 1033465"/>
                      <a:gd name="connsiteY101" fmla="*/ 226429 h 838042"/>
                      <a:gd name="connsiteX102" fmla="*/ 656678 w 1033465"/>
                      <a:gd name="connsiteY102" fmla="*/ 257626 h 838042"/>
                      <a:gd name="connsiteX103" fmla="*/ 616001 w 1033465"/>
                      <a:gd name="connsiteY103" fmla="*/ 286712 h 838042"/>
                      <a:gd name="connsiteX104" fmla="*/ 564857 w 1033465"/>
                      <a:gd name="connsiteY104" fmla="*/ 287389 h 838042"/>
                      <a:gd name="connsiteX105" fmla="*/ 530567 w 1033465"/>
                      <a:gd name="connsiteY105" fmla="*/ 274054 h 838042"/>
                      <a:gd name="connsiteX106" fmla="*/ 507707 w 1033465"/>
                      <a:gd name="connsiteY106" fmla="*/ 235954 h 838042"/>
                      <a:gd name="connsiteX107" fmla="*/ 509612 w 1033465"/>
                      <a:gd name="connsiteY107" fmla="*/ 171184 h 838042"/>
                      <a:gd name="connsiteX108" fmla="*/ 508314 w 1033465"/>
                      <a:gd name="connsiteY108" fmla="*/ 73485 h 838042"/>
                      <a:gd name="connsiteX109" fmla="*/ 454116 w 1033465"/>
                      <a:gd name="connsiteY109" fmla="*/ 11248 h 838042"/>
                      <a:gd name="connsiteX110" fmla="*/ 442470 w 1033465"/>
                      <a:gd name="connsiteY110" fmla="*/ 75864 h 838042"/>
                      <a:gd name="connsiteX111" fmla="*/ 439226 w 1033465"/>
                      <a:gd name="connsiteY111" fmla="*/ 132660 h 838042"/>
                      <a:gd name="connsiteX112" fmla="*/ 436054 w 1033465"/>
                      <a:gd name="connsiteY11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82917 w 1033465"/>
                      <a:gd name="connsiteY24" fmla="*/ 405499 h 838042"/>
                      <a:gd name="connsiteX25" fmla="*/ 281012 w 1033465"/>
                      <a:gd name="connsiteY25" fmla="*/ 424549 h 838042"/>
                      <a:gd name="connsiteX26" fmla="*/ 279107 w 1033465"/>
                      <a:gd name="connsiteY26" fmla="*/ 434074 h 838042"/>
                      <a:gd name="connsiteX27" fmla="*/ 265772 w 1033465"/>
                      <a:gd name="connsiteY27" fmla="*/ 447409 h 838042"/>
                      <a:gd name="connsiteX28" fmla="*/ 254342 w 1033465"/>
                      <a:gd name="connsiteY28" fmla="*/ 455029 h 838042"/>
                      <a:gd name="connsiteX29" fmla="*/ 242912 w 1033465"/>
                      <a:gd name="connsiteY29" fmla="*/ 458839 h 838042"/>
                      <a:gd name="connsiteX30" fmla="*/ 128612 w 1033465"/>
                      <a:gd name="connsiteY30" fmla="*/ 458839 h 838042"/>
                      <a:gd name="connsiteX31" fmla="*/ 122897 w 1033465"/>
                      <a:gd name="connsiteY31" fmla="*/ 460744 h 838042"/>
                      <a:gd name="connsiteX32" fmla="*/ 107657 w 1033465"/>
                      <a:gd name="connsiteY32" fmla="*/ 462649 h 838042"/>
                      <a:gd name="connsiteX33" fmla="*/ 90512 w 1033465"/>
                      <a:gd name="connsiteY33" fmla="*/ 468364 h 838042"/>
                      <a:gd name="connsiteX34" fmla="*/ 84797 w 1033465"/>
                      <a:gd name="connsiteY34" fmla="*/ 470269 h 838042"/>
                      <a:gd name="connsiteX35" fmla="*/ 79082 w 1033465"/>
                      <a:gd name="connsiteY35" fmla="*/ 474079 h 838042"/>
                      <a:gd name="connsiteX36" fmla="*/ 67652 w 1033465"/>
                      <a:gd name="connsiteY36" fmla="*/ 475984 h 838042"/>
                      <a:gd name="connsiteX37" fmla="*/ 29552 w 1033465"/>
                      <a:gd name="connsiteY37" fmla="*/ 477889 h 838042"/>
                      <a:gd name="connsiteX38" fmla="*/ 18122 w 1033465"/>
                      <a:gd name="connsiteY38" fmla="*/ 483604 h 838042"/>
                      <a:gd name="connsiteX39" fmla="*/ 8597 w 1033465"/>
                      <a:gd name="connsiteY39" fmla="*/ 493129 h 838042"/>
                      <a:gd name="connsiteX40" fmla="*/ 6692 w 1033465"/>
                      <a:gd name="connsiteY40" fmla="*/ 498844 h 838042"/>
                      <a:gd name="connsiteX41" fmla="*/ 2882 w 1033465"/>
                      <a:gd name="connsiteY41" fmla="*/ 504559 h 838042"/>
                      <a:gd name="connsiteX42" fmla="*/ 14312 w 1033465"/>
                      <a:gd name="connsiteY42" fmla="*/ 540754 h 838042"/>
                      <a:gd name="connsiteX43" fmla="*/ 147662 w 1033465"/>
                      <a:gd name="connsiteY43" fmla="*/ 540754 h 838042"/>
                      <a:gd name="connsiteX44" fmla="*/ 155282 w 1033465"/>
                      <a:gd name="connsiteY44" fmla="*/ 538849 h 838042"/>
                      <a:gd name="connsiteX45" fmla="*/ 305777 w 1033465"/>
                      <a:gd name="connsiteY45" fmla="*/ 533134 h 838042"/>
                      <a:gd name="connsiteX46" fmla="*/ 321017 w 1033465"/>
                      <a:gd name="connsiteY46" fmla="*/ 540754 h 838042"/>
                      <a:gd name="connsiteX47" fmla="*/ 332447 w 1033465"/>
                      <a:gd name="connsiteY47" fmla="*/ 546469 h 838042"/>
                      <a:gd name="connsiteX48" fmla="*/ 336257 w 1033465"/>
                      <a:gd name="connsiteY48" fmla="*/ 552184 h 838042"/>
                      <a:gd name="connsiteX49" fmla="*/ 341972 w 1033465"/>
                      <a:gd name="connsiteY49" fmla="*/ 554089 h 838042"/>
                      <a:gd name="connsiteX50" fmla="*/ 353402 w 1033465"/>
                      <a:gd name="connsiteY50" fmla="*/ 561709 h 838042"/>
                      <a:gd name="connsiteX51" fmla="*/ 359117 w 1033465"/>
                      <a:gd name="connsiteY51" fmla="*/ 565519 h 838042"/>
                      <a:gd name="connsiteX52" fmla="*/ 362927 w 1033465"/>
                      <a:gd name="connsiteY52" fmla="*/ 571234 h 838042"/>
                      <a:gd name="connsiteX53" fmla="*/ 368642 w 1033465"/>
                      <a:gd name="connsiteY53" fmla="*/ 582664 h 838042"/>
                      <a:gd name="connsiteX54" fmla="*/ 364832 w 1033465"/>
                      <a:gd name="connsiteY54" fmla="*/ 609334 h 838042"/>
                      <a:gd name="connsiteX55" fmla="*/ 361022 w 1033465"/>
                      <a:gd name="connsiteY55" fmla="*/ 615049 h 838042"/>
                      <a:gd name="connsiteX56" fmla="*/ 359117 w 1033465"/>
                      <a:gd name="connsiteY56" fmla="*/ 620764 h 838042"/>
                      <a:gd name="connsiteX57" fmla="*/ 355307 w 1033465"/>
                      <a:gd name="connsiteY57" fmla="*/ 626479 h 838042"/>
                      <a:gd name="connsiteX58" fmla="*/ 353402 w 1033465"/>
                      <a:gd name="connsiteY58" fmla="*/ 632194 h 838042"/>
                      <a:gd name="connsiteX59" fmla="*/ 349592 w 1033465"/>
                      <a:gd name="connsiteY59" fmla="*/ 637909 h 838042"/>
                      <a:gd name="connsiteX60" fmla="*/ 332447 w 1033465"/>
                      <a:gd name="connsiteY60" fmla="*/ 704584 h 838042"/>
                      <a:gd name="connsiteX61" fmla="*/ 330542 w 1033465"/>
                      <a:gd name="connsiteY61" fmla="*/ 756019 h 838042"/>
                      <a:gd name="connsiteX62" fmla="*/ 332447 w 1033465"/>
                      <a:gd name="connsiteY62" fmla="*/ 780784 h 838042"/>
                      <a:gd name="connsiteX63" fmla="*/ 334352 w 1033465"/>
                      <a:gd name="connsiteY63" fmla="*/ 786499 h 838042"/>
                      <a:gd name="connsiteX64" fmla="*/ 338162 w 1033465"/>
                      <a:gd name="connsiteY64" fmla="*/ 790309 h 838042"/>
                      <a:gd name="connsiteX65" fmla="*/ 366737 w 1033465"/>
                      <a:gd name="connsiteY65" fmla="*/ 836029 h 838042"/>
                      <a:gd name="connsiteX66" fmla="*/ 389597 w 1033465"/>
                      <a:gd name="connsiteY66" fmla="*/ 837934 h 838042"/>
                      <a:gd name="connsiteX67" fmla="*/ 397407 w 1033465"/>
                      <a:gd name="connsiteY67" fmla="*/ 833530 h 838042"/>
                      <a:gd name="connsiteX68" fmla="*/ 402932 w 1033465"/>
                      <a:gd name="connsiteY68" fmla="*/ 784594 h 838042"/>
                      <a:gd name="connsiteX69" fmla="*/ 406742 w 1033465"/>
                      <a:gd name="connsiteY69" fmla="*/ 727444 h 838042"/>
                      <a:gd name="connsiteX70" fmla="*/ 423887 w 1033465"/>
                      <a:gd name="connsiteY70" fmla="*/ 672199 h 838042"/>
                      <a:gd name="connsiteX71" fmla="*/ 429602 w 1033465"/>
                      <a:gd name="connsiteY71" fmla="*/ 658864 h 838042"/>
                      <a:gd name="connsiteX72" fmla="*/ 444084 w 1033465"/>
                      <a:gd name="connsiteY72" fmla="*/ 626947 h 838042"/>
                      <a:gd name="connsiteX73" fmla="*/ 464289 w 1033465"/>
                      <a:gd name="connsiteY73" fmla="*/ 600072 h 838042"/>
                      <a:gd name="connsiteX74" fmla="*/ 523510 w 1033465"/>
                      <a:gd name="connsiteY74" fmla="*/ 565123 h 838042"/>
                      <a:gd name="connsiteX75" fmla="*/ 599348 w 1033465"/>
                      <a:gd name="connsiteY75" fmla="*/ 550915 h 838042"/>
                      <a:gd name="connsiteX76" fmla="*/ 707801 w 1033465"/>
                      <a:gd name="connsiteY76" fmla="*/ 612819 h 838042"/>
                      <a:gd name="connsiteX77" fmla="*/ 780122 w 1033465"/>
                      <a:gd name="connsiteY77" fmla="*/ 656959 h 838042"/>
                      <a:gd name="connsiteX78" fmla="*/ 804887 w 1033465"/>
                      <a:gd name="connsiteY78" fmla="*/ 632194 h 838042"/>
                      <a:gd name="connsiteX79" fmla="*/ 801077 w 1033465"/>
                      <a:gd name="connsiteY79" fmla="*/ 601714 h 838042"/>
                      <a:gd name="connsiteX80" fmla="*/ 762796 w 1033465"/>
                      <a:gd name="connsiteY80" fmla="*/ 562523 h 838042"/>
                      <a:gd name="connsiteX81" fmla="*/ 650582 w 1033465"/>
                      <a:gd name="connsiteY81" fmla="*/ 479794 h 838042"/>
                      <a:gd name="connsiteX82" fmla="*/ 646772 w 1033465"/>
                      <a:gd name="connsiteY82" fmla="*/ 462649 h 838042"/>
                      <a:gd name="connsiteX83" fmla="*/ 658202 w 1033465"/>
                      <a:gd name="connsiteY83" fmla="*/ 426454 h 838042"/>
                      <a:gd name="connsiteX84" fmla="*/ 726782 w 1033465"/>
                      <a:gd name="connsiteY84" fmla="*/ 405499 h 838042"/>
                      <a:gd name="connsiteX85" fmla="*/ 813738 w 1033465"/>
                      <a:gd name="connsiteY85" fmla="*/ 406906 h 838042"/>
                      <a:gd name="connsiteX86" fmla="*/ 906231 w 1033465"/>
                      <a:gd name="connsiteY86" fmla="*/ 417646 h 838042"/>
                      <a:gd name="connsiteX87" fmla="*/ 1002290 w 1033465"/>
                      <a:gd name="connsiteY87" fmla="*/ 426835 h 838042"/>
                      <a:gd name="connsiteX88" fmla="*/ 1032449 w 1033465"/>
                      <a:gd name="connsiteY88" fmla="*/ 402711 h 838042"/>
                      <a:gd name="connsiteX89" fmla="*/ 1020514 w 1033465"/>
                      <a:gd name="connsiteY89" fmla="*/ 377797 h 838042"/>
                      <a:gd name="connsiteX90" fmla="*/ 964889 w 1033465"/>
                      <a:gd name="connsiteY90" fmla="*/ 358029 h 838042"/>
                      <a:gd name="connsiteX91" fmla="*/ 827747 w 1033465"/>
                      <a:gd name="connsiteY91" fmla="*/ 357874 h 838042"/>
                      <a:gd name="connsiteX92" fmla="*/ 755811 w 1033465"/>
                      <a:gd name="connsiteY92" fmla="*/ 361702 h 838042"/>
                      <a:gd name="connsiteX93" fmla="*/ 671537 w 1033465"/>
                      <a:gd name="connsiteY93" fmla="*/ 369304 h 838042"/>
                      <a:gd name="connsiteX94" fmla="*/ 644867 w 1033465"/>
                      <a:gd name="connsiteY94" fmla="*/ 338824 h 838042"/>
                      <a:gd name="connsiteX95" fmla="*/ 676403 w 1033465"/>
                      <a:gd name="connsiteY95" fmla="*/ 304962 h 838042"/>
                      <a:gd name="connsiteX96" fmla="*/ 707732 w 1033465"/>
                      <a:gd name="connsiteY96" fmla="*/ 283579 h 838042"/>
                      <a:gd name="connsiteX97" fmla="*/ 743927 w 1033465"/>
                      <a:gd name="connsiteY97" fmla="*/ 251194 h 838042"/>
                      <a:gd name="connsiteX98" fmla="*/ 783019 w 1033465"/>
                      <a:gd name="connsiteY98" fmla="*/ 213846 h 838042"/>
                      <a:gd name="connsiteX99" fmla="*/ 746401 w 1033465"/>
                      <a:gd name="connsiteY99" fmla="*/ 201789 h 838042"/>
                      <a:gd name="connsiteX100" fmla="*/ 694397 w 1033465"/>
                      <a:gd name="connsiteY100" fmla="*/ 226429 h 838042"/>
                      <a:gd name="connsiteX101" fmla="*/ 656678 w 1033465"/>
                      <a:gd name="connsiteY101" fmla="*/ 257626 h 838042"/>
                      <a:gd name="connsiteX102" fmla="*/ 616001 w 1033465"/>
                      <a:gd name="connsiteY102" fmla="*/ 286712 h 838042"/>
                      <a:gd name="connsiteX103" fmla="*/ 564857 w 1033465"/>
                      <a:gd name="connsiteY103" fmla="*/ 287389 h 838042"/>
                      <a:gd name="connsiteX104" fmla="*/ 530567 w 1033465"/>
                      <a:gd name="connsiteY104" fmla="*/ 274054 h 838042"/>
                      <a:gd name="connsiteX105" fmla="*/ 507707 w 1033465"/>
                      <a:gd name="connsiteY105" fmla="*/ 235954 h 838042"/>
                      <a:gd name="connsiteX106" fmla="*/ 509612 w 1033465"/>
                      <a:gd name="connsiteY106" fmla="*/ 171184 h 838042"/>
                      <a:gd name="connsiteX107" fmla="*/ 508314 w 1033465"/>
                      <a:gd name="connsiteY107" fmla="*/ 73485 h 838042"/>
                      <a:gd name="connsiteX108" fmla="*/ 454116 w 1033465"/>
                      <a:gd name="connsiteY108" fmla="*/ 11248 h 838042"/>
                      <a:gd name="connsiteX109" fmla="*/ 442470 w 1033465"/>
                      <a:gd name="connsiteY109" fmla="*/ 75864 h 838042"/>
                      <a:gd name="connsiteX110" fmla="*/ 439226 w 1033465"/>
                      <a:gd name="connsiteY110" fmla="*/ 132660 h 838042"/>
                      <a:gd name="connsiteX111" fmla="*/ 436054 w 1033465"/>
                      <a:gd name="connsiteY11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82917 w 1033465"/>
                      <a:gd name="connsiteY24" fmla="*/ 405499 h 838042"/>
                      <a:gd name="connsiteX25" fmla="*/ 279107 w 1033465"/>
                      <a:gd name="connsiteY25" fmla="*/ 434074 h 838042"/>
                      <a:gd name="connsiteX26" fmla="*/ 265772 w 1033465"/>
                      <a:gd name="connsiteY26" fmla="*/ 447409 h 838042"/>
                      <a:gd name="connsiteX27" fmla="*/ 254342 w 1033465"/>
                      <a:gd name="connsiteY27" fmla="*/ 455029 h 838042"/>
                      <a:gd name="connsiteX28" fmla="*/ 242912 w 1033465"/>
                      <a:gd name="connsiteY28" fmla="*/ 458839 h 838042"/>
                      <a:gd name="connsiteX29" fmla="*/ 128612 w 1033465"/>
                      <a:gd name="connsiteY29" fmla="*/ 458839 h 838042"/>
                      <a:gd name="connsiteX30" fmla="*/ 122897 w 1033465"/>
                      <a:gd name="connsiteY30" fmla="*/ 460744 h 838042"/>
                      <a:gd name="connsiteX31" fmla="*/ 107657 w 1033465"/>
                      <a:gd name="connsiteY31" fmla="*/ 462649 h 838042"/>
                      <a:gd name="connsiteX32" fmla="*/ 90512 w 1033465"/>
                      <a:gd name="connsiteY32" fmla="*/ 468364 h 838042"/>
                      <a:gd name="connsiteX33" fmla="*/ 84797 w 1033465"/>
                      <a:gd name="connsiteY33" fmla="*/ 470269 h 838042"/>
                      <a:gd name="connsiteX34" fmla="*/ 79082 w 1033465"/>
                      <a:gd name="connsiteY34" fmla="*/ 474079 h 838042"/>
                      <a:gd name="connsiteX35" fmla="*/ 67652 w 1033465"/>
                      <a:gd name="connsiteY35" fmla="*/ 475984 h 838042"/>
                      <a:gd name="connsiteX36" fmla="*/ 29552 w 1033465"/>
                      <a:gd name="connsiteY36" fmla="*/ 477889 h 838042"/>
                      <a:gd name="connsiteX37" fmla="*/ 18122 w 1033465"/>
                      <a:gd name="connsiteY37" fmla="*/ 483604 h 838042"/>
                      <a:gd name="connsiteX38" fmla="*/ 8597 w 1033465"/>
                      <a:gd name="connsiteY38" fmla="*/ 493129 h 838042"/>
                      <a:gd name="connsiteX39" fmla="*/ 6692 w 1033465"/>
                      <a:gd name="connsiteY39" fmla="*/ 498844 h 838042"/>
                      <a:gd name="connsiteX40" fmla="*/ 2882 w 1033465"/>
                      <a:gd name="connsiteY40" fmla="*/ 504559 h 838042"/>
                      <a:gd name="connsiteX41" fmla="*/ 14312 w 1033465"/>
                      <a:gd name="connsiteY41" fmla="*/ 540754 h 838042"/>
                      <a:gd name="connsiteX42" fmla="*/ 147662 w 1033465"/>
                      <a:gd name="connsiteY42" fmla="*/ 540754 h 838042"/>
                      <a:gd name="connsiteX43" fmla="*/ 155282 w 1033465"/>
                      <a:gd name="connsiteY43" fmla="*/ 538849 h 838042"/>
                      <a:gd name="connsiteX44" fmla="*/ 305777 w 1033465"/>
                      <a:gd name="connsiteY44" fmla="*/ 533134 h 838042"/>
                      <a:gd name="connsiteX45" fmla="*/ 321017 w 1033465"/>
                      <a:gd name="connsiteY45" fmla="*/ 540754 h 838042"/>
                      <a:gd name="connsiteX46" fmla="*/ 332447 w 1033465"/>
                      <a:gd name="connsiteY46" fmla="*/ 546469 h 838042"/>
                      <a:gd name="connsiteX47" fmla="*/ 336257 w 1033465"/>
                      <a:gd name="connsiteY47" fmla="*/ 552184 h 838042"/>
                      <a:gd name="connsiteX48" fmla="*/ 341972 w 1033465"/>
                      <a:gd name="connsiteY48" fmla="*/ 554089 h 838042"/>
                      <a:gd name="connsiteX49" fmla="*/ 353402 w 1033465"/>
                      <a:gd name="connsiteY49" fmla="*/ 561709 h 838042"/>
                      <a:gd name="connsiteX50" fmla="*/ 359117 w 1033465"/>
                      <a:gd name="connsiteY50" fmla="*/ 565519 h 838042"/>
                      <a:gd name="connsiteX51" fmla="*/ 362927 w 1033465"/>
                      <a:gd name="connsiteY51" fmla="*/ 571234 h 838042"/>
                      <a:gd name="connsiteX52" fmla="*/ 368642 w 1033465"/>
                      <a:gd name="connsiteY52" fmla="*/ 582664 h 838042"/>
                      <a:gd name="connsiteX53" fmla="*/ 364832 w 1033465"/>
                      <a:gd name="connsiteY53" fmla="*/ 609334 h 838042"/>
                      <a:gd name="connsiteX54" fmla="*/ 361022 w 1033465"/>
                      <a:gd name="connsiteY54" fmla="*/ 615049 h 838042"/>
                      <a:gd name="connsiteX55" fmla="*/ 359117 w 1033465"/>
                      <a:gd name="connsiteY55" fmla="*/ 620764 h 838042"/>
                      <a:gd name="connsiteX56" fmla="*/ 355307 w 1033465"/>
                      <a:gd name="connsiteY56" fmla="*/ 626479 h 838042"/>
                      <a:gd name="connsiteX57" fmla="*/ 353402 w 1033465"/>
                      <a:gd name="connsiteY57" fmla="*/ 632194 h 838042"/>
                      <a:gd name="connsiteX58" fmla="*/ 349592 w 1033465"/>
                      <a:gd name="connsiteY58" fmla="*/ 637909 h 838042"/>
                      <a:gd name="connsiteX59" fmla="*/ 332447 w 1033465"/>
                      <a:gd name="connsiteY59" fmla="*/ 704584 h 838042"/>
                      <a:gd name="connsiteX60" fmla="*/ 330542 w 1033465"/>
                      <a:gd name="connsiteY60" fmla="*/ 756019 h 838042"/>
                      <a:gd name="connsiteX61" fmla="*/ 332447 w 1033465"/>
                      <a:gd name="connsiteY61" fmla="*/ 780784 h 838042"/>
                      <a:gd name="connsiteX62" fmla="*/ 334352 w 1033465"/>
                      <a:gd name="connsiteY62" fmla="*/ 786499 h 838042"/>
                      <a:gd name="connsiteX63" fmla="*/ 338162 w 1033465"/>
                      <a:gd name="connsiteY63" fmla="*/ 790309 h 838042"/>
                      <a:gd name="connsiteX64" fmla="*/ 366737 w 1033465"/>
                      <a:gd name="connsiteY64" fmla="*/ 836029 h 838042"/>
                      <a:gd name="connsiteX65" fmla="*/ 389597 w 1033465"/>
                      <a:gd name="connsiteY65" fmla="*/ 837934 h 838042"/>
                      <a:gd name="connsiteX66" fmla="*/ 397407 w 1033465"/>
                      <a:gd name="connsiteY66" fmla="*/ 833530 h 838042"/>
                      <a:gd name="connsiteX67" fmla="*/ 402932 w 1033465"/>
                      <a:gd name="connsiteY67" fmla="*/ 784594 h 838042"/>
                      <a:gd name="connsiteX68" fmla="*/ 406742 w 1033465"/>
                      <a:gd name="connsiteY68" fmla="*/ 727444 h 838042"/>
                      <a:gd name="connsiteX69" fmla="*/ 423887 w 1033465"/>
                      <a:gd name="connsiteY69" fmla="*/ 672199 h 838042"/>
                      <a:gd name="connsiteX70" fmla="*/ 429602 w 1033465"/>
                      <a:gd name="connsiteY70" fmla="*/ 658864 h 838042"/>
                      <a:gd name="connsiteX71" fmla="*/ 444084 w 1033465"/>
                      <a:gd name="connsiteY71" fmla="*/ 626947 h 838042"/>
                      <a:gd name="connsiteX72" fmla="*/ 464289 w 1033465"/>
                      <a:gd name="connsiteY72" fmla="*/ 600072 h 838042"/>
                      <a:gd name="connsiteX73" fmla="*/ 523510 w 1033465"/>
                      <a:gd name="connsiteY73" fmla="*/ 565123 h 838042"/>
                      <a:gd name="connsiteX74" fmla="*/ 599348 w 1033465"/>
                      <a:gd name="connsiteY74" fmla="*/ 550915 h 838042"/>
                      <a:gd name="connsiteX75" fmla="*/ 707801 w 1033465"/>
                      <a:gd name="connsiteY75" fmla="*/ 612819 h 838042"/>
                      <a:gd name="connsiteX76" fmla="*/ 780122 w 1033465"/>
                      <a:gd name="connsiteY76" fmla="*/ 656959 h 838042"/>
                      <a:gd name="connsiteX77" fmla="*/ 804887 w 1033465"/>
                      <a:gd name="connsiteY77" fmla="*/ 632194 h 838042"/>
                      <a:gd name="connsiteX78" fmla="*/ 801077 w 1033465"/>
                      <a:gd name="connsiteY78" fmla="*/ 601714 h 838042"/>
                      <a:gd name="connsiteX79" fmla="*/ 762796 w 1033465"/>
                      <a:gd name="connsiteY79" fmla="*/ 562523 h 838042"/>
                      <a:gd name="connsiteX80" fmla="*/ 650582 w 1033465"/>
                      <a:gd name="connsiteY80" fmla="*/ 479794 h 838042"/>
                      <a:gd name="connsiteX81" fmla="*/ 646772 w 1033465"/>
                      <a:gd name="connsiteY81" fmla="*/ 462649 h 838042"/>
                      <a:gd name="connsiteX82" fmla="*/ 658202 w 1033465"/>
                      <a:gd name="connsiteY82" fmla="*/ 426454 h 838042"/>
                      <a:gd name="connsiteX83" fmla="*/ 726782 w 1033465"/>
                      <a:gd name="connsiteY83" fmla="*/ 405499 h 838042"/>
                      <a:gd name="connsiteX84" fmla="*/ 813738 w 1033465"/>
                      <a:gd name="connsiteY84" fmla="*/ 406906 h 838042"/>
                      <a:gd name="connsiteX85" fmla="*/ 906231 w 1033465"/>
                      <a:gd name="connsiteY85" fmla="*/ 417646 h 838042"/>
                      <a:gd name="connsiteX86" fmla="*/ 1002290 w 1033465"/>
                      <a:gd name="connsiteY86" fmla="*/ 426835 h 838042"/>
                      <a:gd name="connsiteX87" fmla="*/ 1032449 w 1033465"/>
                      <a:gd name="connsiteY87" fmla="*/ 402711 h 838042"/>
                      <a:gd name="connsiteX88" fmla="*/ 1020514 w 1033465"/>
                      <a:gd name="connsiteY88" fmla="*/ 377797 h 838042"/>
                      <a:gd name="connsiteX89" fmla="*/ 964889 w 1033465"/>
                      <a:gd name="connsiteY89" fmla="*/ 358029 h 838042"/>
                      <a:gd name="connsiteX90" fmla="*/ 827747 w 1033465"/>
                      <a:gd name="connsiteY90" fmla="*/ 357874 h 838042"/>
                      <a:gd name="connsiteX91" fmla="*/ 755811 w 1033465"/>
                      <a:gd name="connsiteY91" fmla="*/ 361702 h 838042"/>
                      <a:gd name="connsiteX92" fmla="*/ 671537 w 1033465"/>
                      <a:gd name="connsiteY92" fmla="*/ 369304 h 838042"/>
                      <a:gd name="connsiteX93" fmla="*/ 644867 w 1033465"/>
                      <a:gd name="connsiteY93" fmla="*/ 338824 h 838042"/>
                      <a:gd name="connsiteX94" fmla="*/ 676403 w 1033465"/>
                      <a:gd name="connsiteY94" fmla="*/ 304962 h 838042"/>
                      <a:gd name="connsiteX95" fmla="*/ 707732 w 1033465"/>
                      <a:gd name="connsiteY95" fmla="*/ 283579 h 838042"/>
                      <a:gd name="connsiteX96" fmla="*/ 743927 w 1033465"/>
                      <a:gd name="connsiteY96" fmla="*/ 251194 h 838042"/>
                      <a:gd name="connsiteX97" fmla="*/ 783019 w 1033465"/>
                      <a:gd name="connsiteY97" fmla="*/ 213846 h 838042"/>
                      <a:gd name="connsiteX98" fmla="*/ 746401 w 1033465"/>
                      <a:gd name="connsiteY98" fmla="*/ 201789 h 838042"/>
                      <a:gd name="connsiteX99" fmla="*/ 694397 w 1033465"/>
                      <a:gd name="connsiteY99" fmla="*/ 226429 h 838042"/>
                      <a:gd name="connsiteX100" fmla="*/ 656678 w 1033465"/>
                      <a:gd name="connsiteY100" fmla="*/ 257626 h 838042"/>
                      <a:gd name="connsiteX101" fmla="*/ 616001 w 1033465"/>
                      <a:gd name="connsiteY101" fmla="*/ 286712 h 838042"/>
                      <a:gd name="connsiteX102" fmla="*/ 564857 w 1033465"/>
                      <a:gd name="connsiteY102" fmla="*/ 287389 h 838042"/>
                      <a:gd name="connsiteX103" fmla="*/ 530567 w 1033465"/>
                      <a:gd name="connsiteY103" fmla="*/ 274054 h 838042"/>
                      <a:gd name="connsiteX104" fmla="*/ 507707 w 1033465"/>
                      <a:gd name="connsiteY104" fmla="*/ 235954 h 838042"/>
                      <a:gd name="connsiteX105" fmla="*/ 509612 w 1033465"/>
                      <a:gd name="connsiteY105" fmla="*/ 171184 h 838042"/>
                      <a:gd name="connsiteX106" fmla="*/ 508314 w 1033465"/>
                      <a:gd name="connsiteY106" fmla="*/ 73485 h 838042"/>
                      <a:gd name="connsiteX107" fmla="*/ 454116 w 1033465"/>
                      <a:gd name="connsiteY107" fmla="*/ 11248 h 838042"/>
                      <a:gd name="connsiteX108" fmla="*/ 442470 w 1033465"/>
                      <a:gd name="connsiteY108" fmla="*/ 75864 h 838042"/>
                      <a:gd name="connsiteX109" fmla="*/ 439226 w 1033465"/>
                      <a:gd name="connsiteY109" fmla="*/ 132660 h 838042"/>
                      <a:gd name="connsiteX110" fmla="*/ 436054 w 1033465"/>
                      <a:gd name="connsiteY11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82917 w 1033465"/>
                      <a:gd name="connsiteY24" fmla="*/ 405499 h 838042"/>
                      <a:gd name="connsiteX25" fmla="*/ 265772 w 1033465"/>
                      <a:gd name="connsiteY25" fmla="*/ 447409 h 838042"/>
                      <a:gd name="connsiteX26" fmla="*/ 254342 w 1033465"/>
                      <a:gd name="connsiteY26" fmla="*/ 455029 h 838042"/>
                      <a:gd name="connsiteX27" fmla="*/ 242912 w 1033465"/>
                      <a:gd name="connsiteY27" fmla="*/ 458839 h 838042"/>
                      <a:gd name="connsiteX28" fmla="*/ 128612 w 1033465"/>
                      <a:gd name="connsiteY28" fmla="*/ 458839 h 838042"/>
                      <a:gd name="connsiteX29" fmla="*/ 122897 w 1033465"/>
                      <a:gd name="connsiteY29" fmla="*/ 460744 h 838042"/>
                      <a:gd name="connsiteX30" fmla="*/ 107657 w 1033465"/>
                      <a:gd name="connsiteY30" fmla="*/ 462649 h 838042"/>
                      <a:gd name="connsiteX31" fmla="*/ 90512 w 1033465"/>
                      <a:gd name="connsiteY31" fmla="*/ 468364 h 838042"/>
                      <a:gd name="connsiteX32" fmla="*/ 84797 w 1033465"/>
                      <a:gd name="connsiteY32" fmla="*/ 470269 h 838042"/>
                      <a:gd name="connsiteX33" fmla="*/ 79082 w 1033465"/>
                      <a:gd name="connsiteY33" fmla="*/ 474079 h 838042"/>
                      <a:gd name="connsiteX34" fmla="*/ 67652 w 1033465"/>
                      <a:gd name="connsiteY34" fmla="*/ 475984 h 838042"/>
                      <a:gd name="connsiteX35" fmla="*/ 29552 w 1033465"/>
                      <a:gd name="connsiteY35" fmla="*/ 477889 h 838042"/>
                      <a:gd name="connsiteX36" fmla="*/ 18122 w 1033465"/>
                      <a:gd name="connsiteY36" fmla="*/ 483604 h 838042"/>
                      <a:gd name="connsiteX37" fmla="*/ 8597 w 1033465"/>
                      <a:gd name="connsiteY37" fmla="*/ 493129 h 838042"/>
                      <a:gd name="connsiteX38" fmla="*/ 6692 w 1033465"/>
                      <a:gd name="connsiteY38" fmla="*/ 498844 h 838042"/>
                      <a:gd name="connsiteX39" fmla="*/ 2882 w 1033465"/>
                      <a:gd name="connsiteY39" fmla="*/ 504559 h 838042"/>
                      <a:gd name="connsiteX40" fmla="*/ 14312 w 1033465"/>
                      <a:gd name="connsiteY40" fmla="*/ 540754 h 838042"/>
                      <a:gd name="connsiteX41" fmla="*/ 147662 w 1033465"/>
                      <a:gd name="connsiteY41" fmla="*/ 540754 h 838042"/>
                      <a:gd name="connsiteX42" fmla="*/ 155282 w 1033465"/>
                      <a:gd name="connsiteY42" fmla="*/ 538849 h 838042"/>
                      <a:gd name="connsiteX43" fmla="*/ 305777 w 1033465"/>
                      <a:gd name="connsiteY43" fmla="*/ 533134 h 838042"/>
                      <a:gd name="connsiteX44" fmla="*/ 321017 w 1033465"/>
                      <a:gd name="connsiteY44" fmla="*/ 540754 h 838042"/>
                      <a:gd name="connsiteX45" fmla="*/ 332447 w 1033465"/>
                      <a:gd name="connsiteY45" fmla="*/ 546469 h 838042"/>
                      <a:gd name="connsiteX46" fmla="*/ 336257 w 1033465"/>
                      <a:gd name="connsiteY46" fmla="*/ 552184 h 838042"/>
                      <a:gd name="connsiteX47" fmla="*/ 341972 w 1033465"/>
                      <a:gd name="connsiteY47" fmla="*/ 554089 h 838042"/>
                      <a:gd name="connsiteX48" fmla="*/ 353402 w 1033465"/>
                      <a:gd name="connsiteY48" fmla="*/ 561709 h 838042"/>
                      <a:gd name="connsiteX49" fmla="*/ 359117 w 1033465"/>
                      <a:gd name="connsiteY49" fmla="*/ 565519 h 838042"/>
                      <a:gd name="connsiteX50" fmla="*/ 362927 w 1033465"/>
                      <a:gd name="connsiteY50" fmla="*/ 571234 h 838042"/>
                      <a:gd name="connsiteX51" fmla="*/ 368642 w 1033465"/>
                      <a:gd name="connsiteY51" fmla="*/ 582664 h 838042"/>
                      <a:gd name="connsiteX52" fmla="*/ 364832 w 1033465"/>
                      <a:gd name="connsiteY52" fmla="*/ 609334 h 838042"/>
                      <a:gd name="connsiteX53" fmla="*/ 361022 w 1033465"/>
                      <a:gd name="connsiteY53" fmla="*/ 615049 h 838042"/>
                      <a:gd name="connsiteX54" fmla="*/ 359117 w 1033465"/>
                      <a:gd name="connsiteY54" fmla="*/ 620764 h 838042"/>
                      <a:gd name="connsiteX55" fmla="*/ 355307 w 1033465"/>
                      <a:gd name="connsiteY55" fmla="*/ 626479 h 838042"/>
                      <a:gd name="connsiteX56" fmla="*/ 353402 w 1033465"/>
                      <a:gd name="connsiteY56" fmla="*/ 632194 h 838042"/>
                      <a:gd name="connsiteX57" fmla="*/ 349592 w 1033465"/>
                      <a:gd name="connsiteY57" fmla="*/ 637909 h 838042"/>
                      <a:gd name="connsiteX58" fmla="*/ 332447 w 1033465"/>
                      <a:gd name="connsiteY58" fmla="*/ 704584 h 838042"/>
                      <a:gd name="connsiteX59" fmla="*/ 330542 w 1033465"/>
                      <a:gd name="connsiteY59" fmla="*/ 756019 h 838042"/>
                      <a:gd name="connsiteX60" fmla="*/ 332447 w 1033465"/>
                      <a:gd name="connsiteY60" fmla="*/ 780784 h 838042"/>
                      <a:gd name="connsiteX61" fmla="*/ 334352 w 1033465"/>
                      <a:gd name="connsiteY61" fmla="*/ 786499 h 838042"/>
                      <a:gd name="connsiteX62" fmla="*/ 338162 w 1033465"/>
                      <a:gd name="connsiteY62" fmla="*/ 790309 h 838042"/>
                      <a:gd name="connsiteX63" fmla="*/ 366737 w 1033465"/>
                      <a:gd name="connsiteY63" fmla="*/ 836029 h 838042"/>
                      <a:gd name="connsiteX64" fmla="*/ 389597 w 1033465"/>
                      <a:gd name="connsiteY64" fmla="*/ 837934 h 838042"/>
                      <a:gd name="connsiteX65" fmla="*/ 397407 w 1033465"/>
                      <a:gd name="connsiteY65" fmla="*/ 833530 h 838042"/>
                      <a:gd name="connsiteX66" fmla="*/ 402932 w 1033465"/>
                      <a:gd name="connsiteY66" fmla="*/ 784594 h 838042"/>
                      <a:gd name="connsiteX67" fmla="*/ 406742 w 1033465"/>
                      <a:gd name="connsiteY67" fmla="*/ 727444 h 838042"/>
                      <a:gd name="connsiteX68" fmla="*/ 423887 w 1033465"/>
                      <a:gd name="connsiteY68" fmla="*/ 672199 h 838042"/>
                      <a:gd name="connsiteX69" fmla="*/ 429602 w 1033465"/>
                      <a:gd name="connsiteY69" fmla="*/ 658864 h 838042"/>
                      <a:gd name="connsiteX70" fmla="*/ 444084 w 1033465"/>
                      <a:gd name="connsiteY70" fmla="*/ 626947 h 838042"/>
                      <a:gd name="connsiteX71" fmla="*/ 464289 w 1033465"/>
                      <a:gd name="connsiteY71" fmla="*/ 600072 h 838042"/>
                      <a:gd name="connsiteX72" fmla="*/ 523510 w 1033465"/>
                      <a:gd name="connsiteY72" fmla="*/ 565123 h 838042"/>
                      <a:gd name="connsiteX73" fmla="*/ 599348 w 1033465"/>
                      <a:gd name="connsiteY73" fmla="*/ 550915 h 838042"/>
                      <a:gd name="connsiteX74" fmla="*/ 707801 w 1033465"/>
                      <a:gd name="connsiteY74" fmla="*/ 612819 h 838042"/>
                      <a:gd name="connsiteX75" fmla="*/ 780122 w 1033465"/>
                      <a:gd name="connsiteY75" fmla="*/ 656959 h 838042"/>
                      <a:gd name="connsiteX76" fmla="*/ 804887 w 1033465"/>
                      <a:gd name="connsiteY76" fmla="*/ 632194 h 838042"/>
                      <a:gd name="connsiteX77" fmla="*/ 801077 w 1033465"/>
                      <a:gd name="connsiteY77" fmla="*/ 601714 h 838042"/>
                      <a:gd name="connsiteX78" fmla="*/ 762796 w 1033465"/>
                      <a:gd name="connsiteY78" fmla="*/ 562523 h 838042"/>
                      <a:gd name="connsiteX79" fmla="*/ 650582 w 1033465"/>
                      <a:gd name="connsiteY79" fmla="*/ 479794 h 838042"/>
                      <a:gd name="connsiteX80" fmla="*/ 646772 w 1033465"/>
                      <a:gd name="connsiteY80" fmla="*/ 462649 h 838042"/>
                      <a:gd name="connsiteX81" fmla="*/ 658202 w 1033465"/>
                      <a:gd name="connsiteY81" fmla="*/ 426454 h 838042"/>
                      <a:gd name="connsiteX82" fmla="*/ 726782 w 1033465"/>
                      <a:gd name="connsiteY82" fmla="*/ 405499 h 838042"/>
                      <a:gd name="connsiteX83" fmla="*/ 813738 w 1033465"/>
                      <a:gd name="connsiteY83" fmla="*/ 406906 h 838042"/>
                      <a:gd name="connsiteX84" fmla="*/ 906231 w 1033465"/>
                      <a:gd name="connsiteY84" fmla="*/ 417646 h 838042"/>
                      <a:gd name="connsiteX85" fmla="*/ 1002290 w 1033465"/>
                      <a:gd name="connsiteY85" fmla="*/ 426835 h 838042"/>
                      <a:gd name="connsiteX86" fmla="*/ 1032449 w 1033465"/>
                      <a:gd name="connsiteY86" fmla="*/ 402711 h 838042"/>
                      <a:gd name="connsiteX87" fmla="*/ 1020514 w 1033465"/>
                      <a:gd name="connsiteY87" fmla="*/ 377797 h 838042"/>
                      <a:gd name="connsiteX88" fmla="*/ 964889 w 1033465"/>
                      <a:gd name="connsiteY88" fmla="*/ 358029 h 838042"/>
                      <a:gd name="connsiteX89" fmla="*/ 827747 w 1033465"/>
                      <a:gd name="connsiteY89" fmla="*/ 357874 h 838042"/>
                      <a:gd name="connsiteX90" fmla="*/ 755811 w 1033465"/>
                      <a:gd name="connsiteY90" fmla="*/ 361702 h 838042"/>
                      <a:gd name="connsiteX91" fmla="*/ 671537 w 1033465"/>
                      <a:gd name="connsiteY91" fmla="*/ 369304 h 838042"/>
                      <a:gd name="connsiteX92" fmla="*/ 644867 w 1033465"/>
                      <a:gd name="connsiteY92" fmla="*/ 338824 h 838042"/>
                      <a:gd name="connsiteX93" fmla="*/ 676403 w 1033465"/>
                      <a:gd name="connsiteY93" fmla="*/ 304962 h 838042"/>
                      <a:gd name="connsiteX94" fmla="*/ 707732 w 1033465"/>
                      <a:gd name="connsiteY94" fmla="*/ 283579 h 838042"/>
                      <a:gd name="connsiteX95" fmla="*/ 743927 w 1033465"/>
                      <a:gd name="connsiteY95" fmla="*/ 251194 h 838042"/>
                      <a:gd name="connsiteX96" fmla="*/ 783019 w 1033465"/>
                      <a:gd name="connsiteY96" fmla="*/ 213846 h 838042"/>
                      <a:gd name="connsiteX97" fmla="*/ 746401 w 1033465"/>
                      <a:gd name="connsiteY97" fmla="*/ 201789 h 838042"/>
                      <a:gd name="connsiteX98" fmla="*/ 694397 w 1033465"/>
                      <a:gd name="connsiteY98" fmla="*/ 226429 h 838042"/>
                      <a:gd name="connsiteX99" fmla="*/ 656678 w 1033465"/>
                      <a:gd name="connsiteY99" fmla="*/ 257626 h 838042"/>
                      <a:gd name="connsiteX100" fmla="*/ 616001 w 1033465"/>
                      <a:gd name="connsiteY100" fmla="*/ 286712 h 838042"/>
                      <a:gd name="connsiteX101" fmla="*/ 564857 w 1033465"/>
                      <a:gd name="connsiteY101" fmla="*/ 287389 h 838042"/>
                      <a:gd name="connsiteX102" fmla="*/ 530567 w 1033465"/>
                      <a:gd name="connsiteY102" fmla="*/ 274054 h 838042"/>
                      <a:gd name="connsiteX103" fmla="*/ 507707 w 1033465"/>
                      <a:gd name="connsiteY103" fmla="*/ 235954 h 838042"/>
                      <a:gd name="connsiteX104" fmla="*/ 509612 w 1033465"/>
                      <a:gd name="connsiteY104" fmla="*/ 171184 h 838042"/>
                      <a:gd name="connsiteX105" fmla="*/ 508314 w 1033465"/>
                      <a:gd name="connsiteY105" fmla="*/ 73485 h 838042"/>
                      <a:gd name="connsiteX106" fmla="*/ 454116 w 1033465"/>
                      <a:gd name="connsiteY106" fmla="*/ 11248 h 838042"/>
                      <a:gd name="connsiteX107" fmla="*/ 442470 w 1033465"/>
                      <a:gd name="connsiteY107" fmla="*/ 75864 h 838042"/>
                      <a:gd name="connsiteX108" fmla="*/ 439226 w 1033465"/>
                      <a:gd name="connsiteY108" fmla="*/ 132660 h 838042"/>
                      <a:gd name="connsiteX109" fmla="*/ 436054 w 1033465"/>
                      <a:gd name="connsiteY10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65772 w 1033465"/>
                      <a:gd name="connsiteY24" fmla="*/ 447409 h 838042"/>
                      <a:gd name="connsiteX25" fmla="*/ 254342 w 1033465"/>
                      <a:gd name="connsiteY25" fmla="*/ 455029 h 838042"/>
                      <a:gd name="connsiteX26" fmla="*/ 242912 w 1033465"/>
                      <a:gd name="connsiteY26" fmla="*/ 458839 h 838042"/>
                      <a:gd name="connsiteX27" fmla="*/ 128612 w 1033465"/>
                      <a:gd name="connsiteY27" fmla="*/ 458839 h 838042"/>
                      <a:gd name="connsiteX28" fmla="*/ 122897 w 1033465"/>
                      <a:gd name="connsiteY28" fmla="*/ 460744 h 838042"/>
                      <a:gd name="connsiteX29" fmla="*/ 107657 w 1033465"/>
                      <a:gd name="connsiteY29" fmla="*/ 462649 h 838042"/>
                      <a:gd name="connsiteX30" fmla="*/ 90512 w 1033465"/>
                      <a:gd name="connsiteY30" fmla="*/ 468364 h 838042"/>
                      <a:gd name="connsiteX31" fmla="*/ 84797 w 1033465"/>
                      <a:gd name="connsiteY31" fmla="*/ 470269 h 838042"/>
                      <a:gd name="connsiteX32" fmla="*/ 79082 w 1033465"/>
                      <a:gd name="connsiteY32" fmla="*/ 474079 h 838042"/>
                      <a:gd name="connsiteX33" fmla="*/ 67652 w 1033465"/>
                      <a:gd name="connsiteY33" fmla="*/ 475984 h 838042"/>
                      <a:gd name="connsiteX34" fmla="*/ 29552 w 1033465"/>
                      <a:gd name="connsiteY34" fmla="*/ 477889 h 838042"/>
                      <a:gd name="connsiteX35" fmla="*/ 18122 w 1033465"/>
                      <a:gd name="connsiteY35" fmla="*/ 483604 h 838042"/>
                      <a:gd name="connsiteX36" fmla="*/ 8597 w 1033465"/>
                      <a:gd name="connsiteY36" fmla="*/ 493129 h 838042"/>
                      <a:gd name="connsiteX37" fmla="*/ 6692 w 1033465"/>
                      <a:gd name="connsiteY37" fmla="*/ 498844 h 838042"/>
                      <a:gd name="connsiteX38" fmla="*/ 2882 w 1033465"/>
                      <a:gd name="connsiteY38" fmla="*/ 504559 h 838042"/>
                      <a:gd name="connsiteX39" fmla="*/ 14312 w 1033465"/>
                      <a:gd name="connsiteY39" fmla="*/ 540754 h 838042"/>
                      <a:gd name="connsiteX40" fmla="*/ 147662 w 1033465"/>
                      <a:gd name="connsiteY40" fmla="*/ 540754 h 838042"/>
                      <a:gd name="connsiteX41" fmla="*/ 155282 w 1033465"/>
                      <a:gd name="connsiteY41" fmla="*/ 538849 h 838042"/>
                      <a:gd name="connsiteX42" fmla="*/ 305777 w 1033465"/>
                      <a:gd name="connsiteY42" fmla="*/ 533134 h 838042"/>
                      <a:gd name="connsiteX43" fmla="*/ 321017 w 1033465"/>
                      <a:gd name="connsiteY43" fmla="*/ 540754 h 838042"/>
                      <a:gd name="connsiteX44" fmla="*/ 332447 w 1033465"/>
                      <a:gd name="connsiteY44" fmla="*/ 546469 h 838042"/>
                      <a:gd name="connsiteX45" fmla="*/ 336257 w 1033465"/>
                      <a:gd name="connsiteY45" fmla="*/ 552184 h 838042"/>
                      <a:gd name="connsiteX46" fmla="*/ 341972 w 1033465"/>
                      <a:gd name="connsiteY46" fmla="*/ 554089 h 838042"/>
                      <a:gd name="connsiteX47" fmla="*/ 353402 w 1033465"/>
                      <a:gd name="connsiteY47" fmla="*/ 561709 h 838042"/>
                      <a:gd name="connsiteX48" fmla="*/ 359117 w 1033465"/>
                      <a:gd name="connsiteY48" fmla="*/ 565519 h 838042"/>
                      <a:gd name="connsiteX49" fmla="*/ 362927 w 1033465"/>
                      <a:gd name="connsiteY49" fmla="*/ 571234 h 838042"/>
                      <a:gd name="connsiteX50" fmla="*/ 368642 w 1033465"/>
                      <a:gd name="connsiteY50" fmla="*/ 582664 h 838042"/>
                      <a:gd name="connsiteX51" fmla="*/ 364832 w 1033465"/>
                      <a:gd name="connsiteY51" fmla="*/ 609334 h 838042"/>
                      <a:gd name="connsiteX52" fmla="*/ 361022 w 1033465"/>
                      <a:gd name="connsiteY52" fmla="*/ 615049 h 838042"/>
                      <a:gd name="connsiteX53" fmla="*/ 359117 w 1033465"/>
                      <a:gd name="connsiteY53" fmla="*/ 620764 h 838042"/>
                      <a:gd name="connsiteX54" fmla="*/ 355307 w 1033465"/>
                      <a:gd name="connsiteY54" fmla="*/ 626479 h 838042"/>
                      <a:gd name="connsiteX55" fmla="*/ 353402 w 1033465"/>
                      <a:gd name="connsiteY55" fmla="*/ 632194 h 838042"/>
                      <a:gd name="connsiteX56" fmla="*/ 349592 w 1033465"/>
                      <a:gd name="connsiteY56" fmla="*/ 637909 h 838042"/>
                      <a:gd name="connsiteX57" fmla="*/ 332447 w 1033465"/>
                      <a:gd name="connsiteY57" fmla="*/ 704584 h 838042"/>
                      <a:gd name="connsiteX58" fmla="*/ 330542 w 1033465"/>
                      <a:gd name="connsiteY58" fmla="*/ 756019 h 838042"/>
                      <a:gd name="connsiteX59" fmla="*/ 332447 w 1033465"/>
                      <a:gd name="connsiteY59" fmla="*/ 780784 h 838042"/>
                      <a:gd name="connsiteX60" fmla="*/ 334352 w 1033465"/>
                      <a:gd name="connsiteY60" fmla="*/ 786499 h 838042"/>
                      <a:gd name="connsiteX61" fmla="*/ 338162 w 1033465"/>
                      <a:gd name="connsiteY61" fmla="*/ 790309 h 838042"/>
                      <a:gd name="connsiteX62" fmla="*/ 366737 w 1033465"/>
                      <a:gd name="connsiteY62" fmla="*/ 836029 h 838042"/>
                      <a:gd name="connsiteX63" fmla="*/ 389597 w 1033465"/>
                      <a:gd name="connsiteY63" fmla="*/ 837934 h 838042"/>
                      <a:gd name="connsiteX64" fmla="*/ 397407 w 1033465"/>
                      <a:gd name="connsiteY64" fmla="*/ 833530 h 838042"/>
                      <a:gd name="connsiteX65" fmla="*/ 402932 w 1033465"/>
                      <a:gd name="connsiteY65" fmla="*/ 784594 h 838042"/>
                      <a:gd name="connsiteX66" fmla="*/ 406742 w 1033465"/>
                      <a:gd name="connsiteY66" fmla="*/ 727444 h 838042"/>
                      <a:gd name="connsiteX67" fmla="*/ 423887 w 1033465"/>
                      <a:gd name="connsiteY67" fmla="*/ 672199 h 838042"/>
                      <a:gd name="connsiteX68" fmla="*/ 429602 w 1033465"/>
                      <a:gd name="connsiteY68" fmla="*/ 658864 h 838042"/>
                      <a:gd name="connsiteX69" fmla="*/ 444084 w 1033465"/>
                      <a:gd name="connsiteY69" fmla="*/ 626947 h 838042"/>
                      <a:gd name="connsiteX70" fmla="*/ 464289 w 1033465"/>
                      <a:gd name="connsiteY70" fmla="*/ 600072 h 838042"/>
                      <a:gd name="connsiteX71" fmla="*/ 523510 w 1033465"/>
                      <a:gd name="connsiteY71" fmla="*/ 565123 h 838042"/>
                      <a:gd name="connsiteX72" fmla="*/ 599348 w 1033465"/>
                      <a:gd name="connsiteY72" fmla="*/ 550915 h 838042"/>
                      <a:gd name="connsiteX73" fmla="*/ 707801 w 1033465"/>
                      <a:gd name="connsiteY73" fmla="*/ 612819 h 838042"/>
                      <a:gd name="connsiteX74" fmla="*/ 780122 w 1033465"/>
                      <a:gd name="connsiteY74" fmla="*/ 656959 h 838042"/>
                      <a:gd name="connsiteX75" fmla="*/ 804887 w 1033465"/>
                      <a:gd name="connsiteY75" fmla="*/ 632194 h 838042"/>
                      <a:gd name="connsiteX76" fmla="*/ 801077 w 1033465"/>
                      <a:gd name="connsiteY76" fmla="*/ 601714 h 838042"/>
                      <a:gd name="connsiteX77" fmla="*/ 762796 w 1033465"/>
                      <a:gd name="connsiteY77" fmla="*/ 562523 h 838042"/>
                      <a:gd name="connsiteX78" fmla="*/ 650582 w 1033465"/>
                      <a:gd name="connsiteY78" fmla="*/ 479794 h 838042"/>
                      <a:gd name="connsiteX79" fmla="*/ 646772 w 1033465"/>
                      <a:gd name="connsiteY79" fmla="*/ 462649 h 838042"/>
                      <a:gd name="connsiteX80" fmla="*/ 658202 w 1033465"/>
                      <a:gd name="connsiteY80" fmla="*/ 426454 h 838042"/>
                      <a:gd name="connsiteX81" fmla="*/ 726782 w 1033465"/>
                      <a:gd name="connsiteY81" fmla="*/ 405499 h 838042"/>
                      <a:gd name="connsiteX82" fmla="*/ 813738 w 1033465"/>
                      <a:gd name="connsiteY82" fmla="*/ 406906 h 838042"/>
                      <a:gd name="connsiteX83" fmla="*/ 906231 w 1033465"/>
                      <a:gd name="connsiteY83" fmla="*/ 417646 h 838042"/>
                      <a:gd name="connsiteX84" fmla="*/ 1002290 w 1033465"/>
                      <a:gd name="connsiteY84" fmla="*/ 426835 h 838042"/>
                      <a:gd name="connsiteX85" fmla="*/ 1032449 w 1033465"/>
                      <a:gd name="connsiteY85" fmla="*/ 402711 h 838042"/>
                      <a:gd name="connsiteX86" fmla="*/ 1020514 w 1033465"/>
                      <a:gd name="connsiteY86" fmla="*/ 377797 h 838042"/>
                      <a:gd name="connsiteX87" fmla="*/ 964889 w 1033465"/>
                      <a:gd name="connsiteY87" fmla="*/ 358029 h 838042"/>
                      <a:gd name="connsiteX88" fmla="*/ 827747 w 1033465"/>
                      <a:gd name="connsiteY88" fmla="*/ 357874 h 838042"/>
                      <a:gd name="connsiteX89" fmla="*/ 755811 w 1033465"/>
                      <a:gd name="connsiteY89" fmla="*/ 361702 h 838042"/>
                      <a:gd name="connsiteX90" fmla="*/ 671537 w 1033465"/>
                      <a:gd name="connsiteY90" fmla="*/ 369304 h 838042"/>
                      <a:gd name="connsiteX91" fmla="*/ 644867 w 1033465"/>
                      <a:gd name="connsiteY91" fmla="*/ 338824 h 838042"/>
                      <a:gd name="connsiteX92" fmla="*/ 676403 w 1033465"/>
                      <a:gd name="connsiteY92" fmla="*/ 304962 h 838042"/>
                      <a:gd name="connsiteX93" fmla="*/ 707732 w 1033465"/>
                      <a:gd name="connsiteY93" fmla="*/ 283579 h 838042"/>
                      <a:gd name="connsiteX94" fmla="*/ 743927 w 1033465"/>
                      <a:gd name="connsiteY94" fmla="*/ 251194 h 838042"/>
                      <a:gd name="connsiteX95" fmla="*/ 783019 w 1033465"/>
                      <a:gd name="connsiteY95" fmla="*/ 213846 h 838042"/>
                      <a:gd name="connsiteX96" fmla="*/ 746401 w 1033465"/>
                      <a:gd name="connsiteY96" fmla="*/ 201789 h 838042"/>
                      <a:gd name="connsiteX97" fmla="*/ 694397 w 1033465"/>
                      <a:gd name="connsiteY97" fmla="*/ 226429 h 838042"/>
                      <a:gd name="connsiteX98" fmla="*/ 656678 w 1033465"/>
                      <a:gd name="connsiteY98" fmla="*/ 257626 h 838042"/>
                      <a:gd name="connsiteX99" fmla="*/ 616001 w 1033465"/>
                      <a:gd name="connsiteY99" fmla="*/ 286712 h 838042"/>
                      <a:gd name="connsiteX100" fmla="*/ 564857 w 1033465"/>
                      <a:gd name="connsiteY100" fmla="*/ 287389 h 838042"/>
                      <a:gd name="connsiteX101" fmla="*/ 530567 w 1033465"/>
                      <a:gd name="connsiteY101" fmla="*/ 274054 h 838042"/>
                      <a:gd name="connsiteX102" fmla="*/ 507707 w 1033465"/>
                      <a:gd name="connsiteY102" fmla="*/ 235954 h 838042"/>
                      <a:gd name="connsiteX103" fmla="*/ 509612 w 1033465"/>
                      <a:gd name="connsiteY103" fmla="*/ 171184 h 838042"/>
                      <a:gd name="connsiteX104" fmla="*/ 508314 w 1033465"/>
                      <a:gd name="connsiteY104" fmla="*/ 73485 h 838042"/>
                      <a:gd name="connsiteX105" fmla="*/ 454116 w 1033465"/>
                      <a:gd name="connsiteY105" fmla="*/ 11248 h 838042"/>
                      <a:gd name="connsiteX106" fmla="*/ 442470 w 1033465"/>
                      <a:gd name="connsiteY106" fmla="*/ 75864 h 838042"/>
                      <a:gd name="connsiteX107" fmla="*/ 439226 w 1033465"/>
                      <a:gd name="connsiteY107" fmla="*/ 132660 h 838042"/>
                      <a:gd name="connsiteX108" fmla="*/ 436054 w 1033465"/>
                      <a:gd name="connsiteY10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82210 w 1033465"/>
                      <a:gd name="connsiteY21" fmla="*/ 354067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82210 w 1033465"/>
                      <a:gd name="connsiteY21" fmla="*/ 354067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28811 w 1033465"/>
                      <a:gd name="connsiteY20" fmla="*/ 323832 h 838042"/>
                      <a:gd name="connsiteX21" fmla="*/ 282210 w 1033465"/>
                      <a:gd name="connsiteY21" fmla="*/ 354067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28811 w 1033465"/>
                      <a:gd name="connsiteY19" fmla="*/ 323832 h 838042"/>
                      <a:gd name="connsiteX20" fmla="*/ 282210 w 1033465"/>
                      <a:gd name="connsiteY20" fmla="*/ 354067 h 838042"/>
                      <a:gd name="connsiteX21" fmla="*/ 281012 w 1033465"/>
                      <a:gd name="connsiteY21" fmla="*/ 399784 h 838042"/>
                      <a:gd name="connsiteX22" fmla="*/ 265772 w 1033465"/>
                      <a:gd name="connsiteY22" fmla="*/ 447409 h 838042"/>
                      <a:gd name="connsiteX23" fmla="*/ 254342 w 1033465"/>
                      <a:gd name="connsiteY23" fmla="*/ 455029 h 838042"/>
                      <a:gd name="connsiteX24" fmla="*/ 242912 w 1033465"/>
                      <a:gd name="connsiteY24" fmla="*/ 458839 h 838042"/>
                      <a:gd name="connsiteX25" fmla="*/ 128612 w 1033465"/>
                      <a:gd name="connsiteY25" fmla="*/ 458839 h 838042"/>
                      <a:gd name="connsiteX26" fmla="*/ 122897 w 1033465"/>
                      <a:gd name="connsiteY26" fmla="*/ 460744 h 838042"/>
                      <a:gd name="connsiteX27" fmla="*/ 107657 w 1033465"/>
                      <a:gd name="connsiteY27" fmla="*/ 462649 h 838042"/>
                      <a:gd name="connsiteX28" fmla="*/ 90512 w 1033465"/>
                      <a:gd name="connsiteY28" fmla="*/ 468364 h 838042"/>
                      <a:gd name="connsiteX29" fmla="*/ 84797 w 1033465"/>
                      <a:gd name="connsiteY29" fmla="*/ 470269 h 838042"/>
                      <a:gd name="connsiteX30" fmla="*/ 79082 w 1033465"/>
                      <a:gd name="connsiteY30" fmla="*/ 474079 h 838042"/>
                      <a:gd name="connsiteX31" fmla="*/ 67652 w 1033465"/>
                      <a:gd name="connsiteY31" fmla="*/ 475984 h 838042"/>
                      <a:gd name="connsiteX32" fmla="*/ 29552 w 1033465"/>
                      <a:gd name="connsiteY32" fmla="*/ 477889 h 838042"/>
                      <a:gd name="connsiteX33" fmla="*/ 18122 w 1033465"/>
                      <a:gd name="connsiteY33" fmla="*/ 483604 h 838042"/>
                      <a:gd name="connsiteX34" fmla="*/ 8597 w 1033465"/>
                      <a:gd name="connsiteY34" fmla="*/ 493129 h 838042"/>
                      <a:gd name="connsiteX35" fmla="*/ 6692 w 1033465"/>
                      <a:gd name="connsiteY35" fmla="*/ 498844 h 838042"/>
                      <a:gd name="connsiteX36" fmla="*/ 2882 w 1033465"/>
                      <a:gd name="connsiteY36" fmla="*/ 504559 h 838042"/>
                      <a:gd name="connsiteX37" fmla="*/ 14312 w 1033465"/>
                      <a:gd name="connsiteY37" fmla="*/ 540754 h 838042"/>
                      <a:gd name="connsiteX38" fmla="*/ 147662 w 1033465"/>
                      <a:gd name="connsiteY38" fmla="*/ 540754 h 838042"/>
                      <a:gd name="connsiteX39" fmla="*/ 155282 w 1033465"/>
                      <a:gd name="connsiteY39" fmla="*/ 538849 h 838042"/>
                      <a:gd name="connsiteX40" fmla="*/ 305777 w 1033465"/>
                      <a:gd name="connsiteY40" fmla="*/ 533134 h 838042"/>
                      <a:gd name="connsiteX41" fmla="*/ 321017 w 1033465"/>
                      <a:gd name="connsiteY41" fmla="*/ 540754 h 838042"/>
                      <a:gd name="connsiteX42" fmla="*/ 332447 w 1033465"/>
                      <a:gd name="connsiteY42" fmla="*/ 546469 h 838042"/>
                      <a:gd name="connsiteX43" fmla="*/ 336257 w 1033465"/>
                      <a:gd name="connsiteY43" fmla="*/ 552184 h 838042"/>
                      <a:gd name="connsiteX44" fmla="*/ 341972 w 1033465"/>
                      <a:gd name="connsiteY44" fmla="*/ 554089 h 838042"/>
                      <a:gd name="connsiteX45" fmla="*/ 353402 w 1033465"/>
                      <a:gd name="connsiteY45" fmla="*/ 561709 h 838042"/>
                      <a:gd name="connsiteX46" fmla="*/ 359117 w 1033465"/>
                      <a:gd name="connsiteY46" fmla="*/ 565519 h 838042"/>
                      <a:gd name="connsiteX47" fmla="*/ 362927 w 1033465"/>
                      <a:gd name="connsiteY47" fmla="*/ 571234 h 838042"/>
                      <a:gd name="connsiteX48" fmla="*/ 368642 w 1033465"/>
                      <a:gd name="connsiteY48" fmla="*/ 582664 h 838042"/>
                      <a:gd name="connsiteX49" fmla="*/ 364832 w 1033465"/>
                      <a:gd name="connsiteY49" fmla="*/ 609334 h 838042"/>
                      <a:gd name="connsiteX50" fmla="*/ 361022 w 1033465"/>
                      <a:gd name="connsiteY50" fmla="*/ 615049 h 838042"/>
                      <a:gd name="connsiteX51" fmla="*/ 359117 w 1033465"/>
                      <a:gd name="connsiteY51" fmla="*/ 620764 h 838042"/>
                      <a:gd name="connsiteX52" fmla="*/ 355307 w 1033465"/>
                      <a:gd name="connsiteY52" fmla="*/ 626479 h 838042"/>
                      <a:gd name="connsiteX53" fmla="*/ 353402 w 1033465"/>
                      <a:gd name="connsiteY53" fmla="*/ 632194 h 838042"/>
                      <a:gd name="connsiteX54" fmla="*/ 349592 w 1033465"/>
                      <a:gd name="connsiteY54" fmla="*/ 637909 h 838042"/>
                      <a:gd name="connsiteX55" fmla="*/ 332447 w 1033465"/>
                      <a:gd name="connsiteY55" fmla="*/ 704584 h 838042"/>
                      <a:gd name="connsiteX56" fmla="*/ 330542 w 1033465"/>
                      <a:gd name="connsiteY56" fmla="*/ 756019 h 838042"/>
                      <a:gd name="connsiteX57" fmla="*/ 332447 w 1033465"/>
                      <a:gd name="connsiteY57" fmla="*/ 780784 h 838042"/>
                      <a:gd name="connsiteX58" fmla="*/ 334352 w 1033465"/>
                      <a:gd name="connsiteY58" fmla="*/ 786499 h 838042"/>
                      <a:gd name="connsiteX59" fmla="*/ 338162 w 1033465"/>
                      <a:gd name="connsiteY59" fmla="*/ 790309 h 838042"/>
                      <a:gd name="connsiteX60" fmla="*/ 366737 w 1033465"/>
                      <a:gd name="connsiteY60" fmla="*/ 836029 h 838042"/>
                      <a:gd name="connsiteX61" fmla="*/ 389597 w 1033465"/>
                      <a:gd name="connsiteY61" fmla="*/ 837934 h 838042"/>
                      <a:gd name="connsiteX62" fmla="*/ 397407 w 1033465"/>
                      <a:gd name="connsiteY62" fmla="*/ 833530 h 838042"/>
                      <a:gd name="connsiteX63" fmla="*/ 402932 w 1033465"/>
                      <a:gd name="connsiteY63" fmla="*/ 784594 h 838042"/>
                      <a:gd name="connsiteX64" fmla="*/ 406742 w 1033465"/>
                      <a:gd name="connsiteY64" fmla="*/ 727444 h 838042"/>
                      <a:gd name="connsiteX65" fmla="*/ 423887 w 1033465"/>
                      <a:gd name="connsiteY65" fmla="*/ 672199 h 838042"/>
                      <a:gd name="connsiteX66" fmla="*/ 429602 w 1033465"/>
                      <a:gd name="connsiteY66" fmla="*/ 658864 h 838042"/>
                      <a:gd name="connsiteX67" fmla="*/ 444084 w 1033465"/>
                      <a:gd name="connsiteY67" fmla="*/ 626947 h 838042"/>
                      <a:gd name="connsiteX68" fmla="*/ 464289 w 1033465"/>
                      <a:gd name="connsiteY68" fmla="*/ 600072 h 838042"/>
                      <a:gd name="connsiteX69" fmla="*/ 523510 w 1033465"/>
                      <a:gd name="connsiteY69" fmla="*/ 565123 h 838042"/>
                      <a:gd name="connsiteX70" fmla="*/ 599348 w 1033465"/>
                      <a:gd name="connsiteY70" fmla="*/ 550915 h 838042"/>
                      <a:gd name="connsiteX71" fmla="*/ 707801 w 1033465"/>
                      <a:gd name="connsiteY71" fmla="*/ 612819 h 838042"/>
                      <a:gd name="connsiteX72" fmla="*/ 780122 w 1033465"/>
                      <a:gd name="connsiteY72" fmla="*/ 656959 h 838042"/>
                      <a:gd name="connsiteX73" fmla="*/ 804887 w 1033465"/>
                      <a:gd name="connsiteY73" fmla="*/ 632194 h 838042"/>
                      <a:gd name="connsiteX74" fmla="*/ 801077 w 1033465"/>
                      <a:gd name="connsiteY74" fmla="*/ 601714 h 838042"/>
                      <a:gd name="connsiteX75" fmla="*/ 762796 w 1033465"/>
                      <a:gd name="connsiteY75" fmla="*/ 562523 h 838042"/>
                      <a:gd name="connsiteX76" fmla="*/ 650582 w 1033465"/>
                      <a:gd name="connsiteY76" fmla="*/ 479794 h 838042"/>
                      <a:gd name="connsiteX77" fmla="*/ 646772 w 1033465"/>
                      <a:gd name="connsiteY77" fmla="*/ 462649 h 838042"/>
                      <a:gd name="connsiteX78" fmla="*/ 658202 w 1033465"/>
                      <a:gd name="connsiteY78" fmla="*/ 426454 h 838042"/>
                      <a:gd name="connsiteX79" fmla="*/ 726782 w 1033465"/>
                      <a:gd name="connsiteY79" fmla="*/ 405499 h 838042"/>
                      <a:gd name="connsiteX80" fmla="*/ 813738 w 1033465"/>
                      <a:gd name="connsiteY80" fmla="*/ 406906 h 838042"/>
                      <a:gd name="connsiteX81" fmla="*/ 906231 w 1033465"/>
                      <a:gd name="connsiteY81" fmla="*/ 417646 h 838042"/>
                      <a:gd name="connsiteX82" fmla="*/ 1002290 w 1033465"/>
                      <a:gd name="connsiteY82" fmla="*/ 426835 h 838042"/>
                      <a:gd name="connsiteX83" fmla="*/ 1032449 w 1033465"/>
                      <a:gd name="connsiteY83" fmla="*/ 402711 h 838042"/>
                      <a:gd name="connsiteX84" fmla="*/ 1020514 w 1033465"/>
                      <a:gd name="connsiteY84" fmla="*/ 377797 h 838042"/>
                      <a:gd name="connsiteX85" fmla="*/ 964889 w 1033465"/>
                      <a:gd name="connsiteY85" fmla="*/ 358029 h 838042"/>
                      <a:gd name="connsiteX86" fmla="*/ 827747 w 1033465"/>
                      <a:gd name="connsiteY86" fmla="*/ 357874 h 838042"/>
                      <a:gd name="connsiteX87" fmla="*/ 755811 w 1033465"/>
                      <a:gd name="connsiteY87" fmla="*/ 361702 h 838042"/>
                      <a:gd name="connsiteX88" fmla="*/ 671537 w 1033465"/>
                      <a:gd name="connsiteY88" fmla="*/ 369304 h 838042"/>
                      <a:gd name="connsiteX89" fmla="*/ 644867 w 1033465"/>
                      <a:gd name="connsiteY89" fmla="*/ 338824 h 838042"/>
                      <a:gd name="connsiteX90" fmla="*/ 676403 w 1033465"/>
                      <a:gd name="connsiteY90" fmla="*/ 304962 h 838042"/>
                      <a:gd name="connsiteX91" fmla="*/ 707732 w 1033465"/>
                      <a:gd name="connsiteY91" fmla="*/ 283579 h 838042"/>
                      <a:gd name="connsiteX92" fmla="*/ 743927 w 1033465"/>
                      <a:gd name="connsiteY92" fmla="*/ 251194 h 838042"/>
                      <a:gd name="connsiteX93" fmla="*/ 783019 w 1033465"/>
                      <a:gd name="connsiteY93" fmla="*/ 213846 h 838042"/>
                      <a:gd name="connsiteX94" fmla="*/ 746401 w 1033465"/>
                      <a:gd name="connsiteY94" fmla="*/ 201789 h 838042"/>
                      <a:gd name="connsiteX95" fmla="*/ 694397 w 1033465"/>
                      <a:gd name="connsiteY95" fmla="*/ 226429 h 838042"/>
                      <a:gd name="connsiteX96" fmla="*/ 656678 w 1033465"/>
                      <a:gd name="connsiteY96" fmla="*/ 257626 h 838042"/>
                      <a:gd name="connsiteX97" fmla="*/ 616001 w 1033465"/>
                      <a:gd name="connsiteY97" fmla="*/ 286712 h 838042"/>
                      <a:gd name="connsiteX98" fmla="*/ 564857 w 1033465"/>
                      <a:gd name="connsiteY98" fmla="*/ 287389 h 838042"/>
                      <a:gd name="connsiteX99" fmla="*/ 530567 w 1033465"/>
                      <a:gd name="connsiteY99" fmla="*/ 274054 h 838042"/>
                      <a:gd name="connsiteX100" fmla="*/ 507707 w 1033465"/>
                      <a:gd name="connsiteY100" fmla="*/ 235954 h 838042"/>
                      <a:gd name="connsiteX101" fmla="*/ 509612 w 1033465"/>
                      <a:gd name="connsiteY101" fmla="*/ 171184 h 838042"/>
                      <a:gd name="connsiteX102" fmla="*/ 508314 w 1033465"/>
                      <a:gd name="connsiteY102" fmla="*/ 73485 h 838042"/>
                      <a:gd name="connsiteX103" fmla="*/ 454116 w 1033465"/>
                      <a:gd name="connsiteY103" fmla="*/ 11248 h 838042"/>
                      <a:gd name="connsiteX104" fmla="*/ 442470 w 1033465"/>
                      <a:gd name="connsiteY104" fmla="*/ 75864 h 838042"/>
                      <a:gd name="connsiteX105" fmla="*/ 439226 w 1033465"/>
                      <a:gd name="connsiteY105" fmla="*/ 132660 h 838042"/>
                      <a:gd name="connsiteX106" fmla="*/ 436054 w 1033465"/>
                      <a:gd name="connsiteY10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28811 w 1033465"/>
                      <a:gd name="connsiteY19" fmla="*/ 323832 h 838042"/>
                      <a:gd name="connsiteX20" fmla="*/ 282210 w 1033465"/>
                      <a:gd name="connsiteY20" fmla="*/ 354067 h 838042"/>
                      <a:gd name="connsiteX21" fmla="*/ 281012 w 1033465"/>
                      <a:gd name="connsiteY21" fmla="*/ 399784 h 838042"/>
                      <a:gd name="connsiteX22" fmla="*/ 265772 w 1033465"/>
                      <a:gd name="connsiteY22" fmla="*/ 447409 h 838042"/>
                      <a:gd name="connsiteX23" fmla="*/ 254342 w 1033465"/>
                      <a:gd name="connsiteY23" fmla="*/ 455029 h 838042"/>
                      <a:gd name="connsiteX24" fmla="*/ 242912 w 1033465"/>
                      <a:gd name="connsiteY24" fmla="*/ 458839 h 838042"/>
                      <a:gd name="connsiteX25" fmla="*/ 128612 w 1033465"/>
                      <a:gd name="connsiteY25" fmla="*/ 458839 h 838042"/>
                      <a:gd name="connsiteX26" fmla="*/ 122897 w 1033465"/>
                      <a:gd name="connsiteY26" fmla="*/ 460744 h 838042"/>
                      <a:gd name="connsiteX27" fmla="*/ 107657 w 1033465"/>
                      <a:gd name="connsiteY27" fmla="*/ 462649 h 838042"/>
                      <a:gd name="connsiteX28" fmla="*/ 90512 w 1033465"/>
                      <a:gd name="connsiteY28" fmla="*/ 468364 h 838042"/>
                      <a:gd name="connsiteX29" fmla="*/ 84797 w 1033465"/>
                      <a:gd name="connsiteY29" fmla="*/ 470269 h 838042"/>
                      <a:gd name="connsiteX30" fmla="*/ 79082 w 1033465"/>
                      <a:gd name="connsiteY30" fmla="*/ 474079 h 838042"/>
                      <a:gd name="connsiteX31" fmla="*/ 67652 w 1033465"/>
                      <a:gd name="connsiteY31" fmla="*/ 475984 h 838042"/>
                      <a:gd name="connsiteX32" fmla="*/ 29552 w 1033465"/>
                      <a:gd name="connsiteY32" fmla="*/ 477889 h 838042"/>
                      <a:gd name="connsiteX33" fmla="*/ 18122 w 1033465"/>
                      <a:gd name="connsiteY33" fmla="*/ 483604 h 838042"/>
                      <a:gd name="connsiteX34" fmla="*/ 8597 w 1033465"/>
                      <a:gd name="connsiteY34" fmla="*/ 493129 h 838042"/>
                      <a:gd name="connsiteX35" fmla="*/ 6692 w 1033465"/>
                      <a:gd name="connsiteY35" fmla="*/ 498844 h 838042"/>
                      <a:gd name="connsiteX36" fmla="*/ 2882 w 1033465"/>
                      <a:gd name="connsiteY36" fmla="*/ 504559 h 838042"/>
                      <a:gd name="connsiteX37" fmla="*/ 14312 w 1033465"/>
                      <a:gd name="connsiteY37" fmla="*/ 540754 h 838042"/>
                      <a:gd name="connsiteX38" fmla="*/ 147662 w 1033465"/>
                      <a:gd name="connsiteY38" fmla="*/ 540754 h 838042"/>
                      <a:gd name="connsiteX39" fmla="*/ 155282 w 1033465"/>
                      <a:gd name="connsiteY39" fmla="*/ 538849 h 838042"/>
                      <a:gd name="connsiteX40" fmla="*/ 305777 w 1033465"/>
                      <a:gd name="connsiteY40" fmla="*/ 533134 h 838042"/>
                      <a:gd name="connsiteX41" fmla="*/ 321017 w 1033465"/>
                      <a:gd name="connsiteY41" fmla="*/ 540754 h 838042"/>
                      <a:gd name="connsiteX42" fmla="*/ 332447 w 1033465"/>
                      <a:gd name="connsiteY42" fmla="*/ 546469 h 838042"/>
                      <a:gd name="connsiteX43" fmla="*/ 336257 w 1033465"/>
                      <a:gd name="connsiteY43" fmla="*/ 552184 h 838042"/>
                      <a:gd name="connsiteX44" fmla="*/ 341972 w 1033465"/>
                      <a:gd name="connsiteY44" fmla="*/ 554089 h 838042"/>
                      <a:gd name="connsiteX45" fmla="*/ 353402 w 1033465"/>
                      <a:gd name="connsiteY45" fmla="*/ 561709 h 838042"/>
                      <a:gd name="connsiteX46" fmla="*/ 359117 w 1033465"/>
                      <a:gd name="connsiteY46" fmla="*/ 565519 h 838042"/>
                      <a:gd name="connsiteX47" fmla="*/ 362927 w 1033465"/>
                      <a:gd name="connsiteY47" fmla="*/ 571234 h 838042"/>
                      <a:gd name="connsiteX48" fmla="*/ 368642 w 1033465"/>
                      <a:gd name="connsiteY48" fmla="*/ 582664 h 838042"/>
                      <a:gd name="connsiteX49" fmla="*/ 364832 w 1033465"/>
                      <a:gd name="connsiteY49" fmla="*/ 609334 h 838042"/>
                      <a:gd name="connsiteX50" fmla="*/ 361022 w 1033465"/>
                      <a:gd name="connsiteY50" fmla="*/ 615049 h 838042"/>
                      <a:gd name="connsiteX51" fmla="*/ 359117 w 1033465"/>
                      <a:gd name="connsiteY51" fmla="*/ 620764 h 838042"/>
                      <a:gd name="connsiteX52" fmla="*/ 355307 w 1033465"/>
                      <a:gd name="connsiteY52" fmla="*/ 626479 h 838042"/>
                      <a:gd name="connsiteX53" fmla="*/ 353402 w 1033465"/>
                      <a:gd name="connsiteY53" fmla="*/ 632194 h 838042"/>
                      <a:gd name="connsiteX54" fmla="*/ 349592 w 1033465"/>
                      <a:gd name="connsiteY54" fmla="*/ 637909 h 838042"/>
                      <a:gd name="connsiteX55" fmla="*/ 332447 w 1033465"/>
                      <a:gd name="connsiteY55" fmla="*/ 704584 h 838042"/>
                      <a:gd name="connsiteX56" fmla="*/ 330542 w 1033465"/>
                      <a:gd name="connsiteY56" fmla="*/ 756019 h 838042"/>
                      <a:gd name="connsiteX57" fmla="*/ 332447 w 1033465"/>
                      <a:gd name="connsiteY57" fmla="*/ 780784 h 838042"/>
                      <a:gd name="connsiteX58" fmla="*/ 334352 w 1033465"/>
                      <a:gd name="connsiteY58" fmla="*/ 786499 h 838042"/>
                      <a:gd name="connsiteX59" fmla="*/ 338162 w 1033465"/>
                      <a:gd name="connsiteY59" fmla="*/ 790309 h 838042"/>
                      <a:gd name="connsiteX60" fmla="*/ 366737 w 1033465"/>
                      <a:gd name="connsiteY60" fmla="*/ 836029 h 838042"/>
                      <a:gd name="connsiteX61" fmla="*/ 389597 w 1033465"/>
                      <a:gd name="connsiteY61" fmla="*/ 837934 h 838042"/>
                      <a:gd name="connsiteX62" fmla="*/ 397407 w 1033465"/>
                      <a:gd name="connsiteY62" fmla="*/ 833530 h 838042"/>
                      <a:gd name="connsiteX63" fmla="*/ 402932 w 1033465"/>
                      <a:gd name="connsiteY63" fmla="*/ 784594 h 838042"/>
                      <a:gd name="connsiteX64" fmla="*/ 406742 w 1033465"/>
                      <a:gd name="connsiteY64" fmla="*/ 727444 h 838042"/>
                      <a:gd name="connsiteX65" fmla="*/ 423887 w 1033465"/>
                      <a:gd name="connsiteY65" fmla="*/ 672199 h 838042"/>
                      <a:gd name="connsiteX66" fmla="*/ 429602 w 1033465"/>
                      <a:gd name="connsiteY66" fmla="*/ 658864 h 838042"/>
                      <a:gd name="connsiteX67" fmla="*/ 444084 w 1033465"/>
                      <a:gd name="connsiteY67" fmla="*/ 626947 h 838042"/>
                      <a:gd name="connsiteX68" fmla="*/ 464289 w 1033465"/>
                      <a:gd name="connsiteY68" fmla="*/ 600072 h 838042"/>
                      <a:gd name="connsiteX69" fmla="*/ 523510 w 1033465"/>
                      <a:gd name="connsiteY69" fmla="*/ 565123 h 838042"/>
                      <a:gd name="connsiteX70" fmla="*/ 599348 w 1033465"/>
                      <a:gd name="connsiteY70" fmla="*/ 550915 h 838042"/>
                      <a:gd name="connsiteX71" fmla="*/ 707801 w 1033465"/>
                      <a:gd name="connsiteY71" fmla="*/ 612819 h 838042"/>
                      <a:gd name="connsiteX72" fmla="*/ 780122 w 1033465"/>
                      <a:gd name="connsiteY72" fmla="*/ 656959 h 838042"/>
                      <a:gd name="connsiteX73" fmla="*/ 804887 w 1033465"/>
                      <a:gd name="connsiteY73" fmla="*/ 632194 h 838042"/>
                      <a:gd name="connsiteX74" fmla="*/ 801077 w 1033465"/>
                      <a:gd name="connsiteY74" fmla="*/ 601714 h 838042"/>
                      <a:gd name="connsiteX75" fmla="*/ 762796 w 1033465"/>
                      <a:gd name="connsiteY75" fmla="*/ 562523 h 838042"/>
                      <a:gd name="connsiteX76" fmla="*/ 650582 w 1033465"/>
                      <a:gd name="connsiteY76" fmla="*/ 479794 h 838042"/>
                      <a:gd name="connsiteX77" fmla="*/ 646772 w 1033465"/>
                      <a:gd name="connsiteY77" fmla="*/ 462649 h 838042"/>
                      <a:gd name="connsiteX78" fmla="*/ 658202 w 1033465"/>
                      <a:gd name="connsiteY78" fmla="*/ 426454 h 838042"/>
                      <a:gd name="connsiteX79" fmla="*/ 726782 w 1033465"/>
                      <a:gd name="connsiteY79" fmla="*/ 405499 h 838042"/>
                      <a:gd name="connsiteX80" fmla="*/ 813738 w 1033465"/>
                      <a:gd name="connsiteY80" fmla="*/ 406906 h 838042"/>
                      <a:gd name="connsiteX81" fmla="*/ 906231 w 1033465"/>
                      <a:gd name="connsiteY81" fmla="*/ 417646 h 838042"/>
                      <a:gd name="connsiteX82" fmla="*/ 1002290 w 1033465"/>
                      <a:gd name="connsiteY82" fmla="*/ 426835 h 838042"/>
                      <a:gd name="connsiteX83" fmla="*/ 1032449 w 1033465"/>
                      <a:gd name="connsiteY83" fmla="*/ 402711 h 838042"/>
                      <a:gd name="connsiteX84" fmla="*/ 1020514 w 1033465"/>
                      <a:gd name="connsiteY84" fmla="*/ 377797 h 838042"/>
                      <a:gd name="connsiteX85" fmla="*/ 964889 w 1033465"/>
                      <a:gd name="connsiteY85" fmla="*/ 358029 h 838042"/>
                      <a:gd name="connsiteX86" fmla="*/ 827747 w 1033465"/>
                      <a:gd name="connsiteY86" fmla="*/ 357874 h 838042"/>
                      <a:gd name="connsiteX87" fmla="*/ 755811 w 1033465"/>
                      <a:gd name="connsiteY87" fmla="*/ 361702 h 838042"/>
                      <a:gd name="connsiteX88" fmla="*/ 671537 w 1033465"/>
                      <a:gd name="connsiteY88" fmla="*/ 369304 h 838042"/>
                      <a:gd name="connsiteX89" fmla="*/ 644867 w 1033465"/>
                      <a:gd name="connsiteY89" fmla="*/ 338824 h 838042"/>
                      <a:gd name="connsiteX90" fmla="*/ 676403 w 1033465"/>
                      <a:gd name="connsiteY90" fmla="*/ 304962 h 838042"/>
                      <a:gd name="connsiteX91" fmla="*/ 707732 w 1033465"/>
                      <a:gd name="connsiteY91" fmla="*/ 283579 h 838042"/>
                      <a:gd name="connsiteX92" fmla="*/ 743927 w 1033465"/>
                      <a:gd name="connsiteY92" fmla="*/ 251194 h 838042"/>
                      <a:gd name="connsiteX93" fmla="*/ 783019 w 1033465"/>
                      <a:gd name="connsiteY93" fmla="*/ 213846 h 838042"/>
                      <a:gd name="connsiteX94" fmla="*/ 746401 w 1033465"/>
                      <a:gd name="connsiteY94" fmla="*/ 201789 h 838042"/>
                      <a:gd name="connsiteX95" fmla="*/ 694397 w 1033465"/>
                      <a:gd name="connsiteY95" fmla="*/ 226429 h 838042"/>
                      <a:gd name="connsiteX96" fmla="*/ 656678 w 1033465"/>
                      <a:gd name="connsiteY96" fmla="*/ 257626 h 838042"/>
                      <a:gd name="connsiteX97" fmla="*/ 616001 w 1033465"/>
                      <a:gd name="connsiteY97" fmla="*/ 286712 h 838042"/>
                      <a:gd name="connsiteX98" fmla="*/ 564857 w 1033465"/>
                      <a:gd name="connsiteY98" fmla="*/ 287389 h 838042"/>
                      <a:gd name="connsiteX99" fmla="*/ 530567 w 1033465"/>
                      <a:gd name="connsiteY99" fmla="*/ 274054 h 838042"/>
                      <a:gd name="connsiteX100" fmla="*/ 507707 w 1033465"/>
                      <a:gd name="connsiteY100" fmla="*/ 235954 h 838042"/>
                      <a:gd name="connsiteX101" fmla="*/ 509612 w 1033465"/>
                      <a:gd name="connsiteY101" fmla="*/ 171184 h 838042"/>
                      <a:gd name="connsiteX102" fmla="*/ 508314 w 1033465"/>
                      <a:gd name="connsiteY102" fmla="*/ 73485 h 838042"/>
                      <a:gd name="connsiteX103" fmla="*/ 454116 w 1033465"/>
                      <a:gd name="connsiteY103" fmla="*/ 11248 h 838042"/>
                      <a:gd name="connsiteX104" fmla="*/ 442470 w 1033465"/>
                      <a:gd name="connsiteY104" fmla="*/ 75864 h 838042"/>
                      <a:gd name="connsiteX105" fmla="*/ 439226 w 1033465"/>
                      <a:gd name="connsiteY105" fmla="*/ 132660 h 838042"/>
                      <a:gd name="connsiteX106" fmla="*/ 436054 w 1033465"/>
                      <a:gd name="connsiteY10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93382 w 1033465"/>
                      <a:gd name="connsiteY17" fmla="*/ 308344 h 838042"/>
                      <a:gd name="connsiteX18" fmla="*/ 228811 w 1033465"/>
                      <a:gd name="connsiteY18" fmla="*/ 323832 h 838042"/>
                      <a:gd name="connsiteX19" fmla="*/ 282210 w 1033465"/>
                      <a:gd name="connsiteY19" fmla="*/ 354067 h 838042"/>
                      <a:gd name="connsiteX20" fmla="*/ 281012 w 1033465"/>
                      <a:gd name="connsiteY20" fmla="*/ 399784 h 838042"/>
                      <a:gd name="connsiteX21" fmla="*/ 265772 w 1033465"/>
                      <a:gd name="connsiteY21" fmla="*/ 447409 h 838042"/>
                      <a:gd name="connsiteX22" fmla="*/ 254342 w 1033465"/>
                      <a:gd name="connsiteY22" fmla="*/ 455029 h 838042"/>
                      <a:gd name="connsiteX23" fmla="*/ 242912 w 1033465"/>
                      <a:gd name="connsiteY23" fmla="*/ 458839 h 838042"/>
                      <a:gd name="connsiteX24" fmla="*/ 128612 w 1033465"/>
                      <a:gd name="connsiteY24" fmla="*/ 458839 h 838042"/>
                      <a:gd name="connsiteX25" fmla="*/ 122897 w 1033465"/>
                      <a:gd name="connsiteY25" fmla="*/ 460744 h 838042"/>
                      <a:gd name="connsiteX26" fmla="*/ 107657 w 1033465"/>
                      <a:gd name="connsiteY26" fmla="*/ 462649 h 838042"/>
                      <a:gd name="connsiteX27" fmla="*/ 90512 w 1033465"/>
                      <a:gd name="connsiteY27" fmla="*/ 468364 h 838042"/>
                      <a:gd name="connsiteX28" fmla="*/ 84797 w 1033465"/>
                      <a:gd name="connsiteY28" fmla="*/ 470269 h 838042"/>
                      <a:gd name="connsiteX29" fmla="*/ 79082 w 1033465"/>
                      <a:gd name="connsiteY29" fmla="*/ 474079 h 838042"/>
                      <a:gd name="connsiteX30" fmla="*/ 67652 w 1033465"/>
                      <a:gd name="connsiteY30" fmla="*/ 475984 h 838042"/>
                      <a:gd name="connsiteX31" fmla="*/ 29552 w 1033465"/>
                      <a:gd name="connsiteY31" fmla="*/ 477889 h 838042"/>
                      <a:gd name="connsiteX32" fmla="*/ 18122 w 1033465"/>
                      <a:gd name="connsiteY32" fmla="*/ 483604 h 838042"/>
                      <a:gd name="connsiteX33" fmla="*/ 8597 w 1033465"/>
                      <a:gd name="connsiteY33" fmla="*/ 493129 h 838042"/>
                      <a:gd name="connsiteX34" fmla="*/ 6692 w 1033465"/>
                      <a:gd name="connsiteY34" fmla="*/ 498844 h 838042"/>
                      <a:gd name="connsiteX35" fmla="*/ 2882 w 1033465"/>
                      <a:gd name="connsiteY35" fmla="*/ 504559 h 838042"/>
                      <a:gd name="connsiteX36" fmla="*/ 14312 w 1033465"/>
                      <a:gd name="connsiteY36" fmla="*/ 540754 h 838042"/>
                      <a:gd name="connsiteX37" fmla="*/ 147662 w 1033465"/>
                      <a:gd name="connsiteY37" fmla="*/ 540754 h 838042"/>
                      <a:gd name="connsiteX38" fmla="*/ 155282 w 1033465"/>
                      <a:gd name="connsiteY38" fmla="*/ 538849 h 838042"/>
                      <a:gd name="connsiteX39" fmla="*/ 305777 w 1033465"/>
                      <a:gd name="connsiteY39" fmla="*/ 533134 h 838042"/>
                      <a:gd name="connsiteX40" fmla="*/ 321017 w 1033465"/>
                      <a:gd name="connsiteY40" fmla="*/ 540754 h 838042"/>
                      <a:gd name="connsiteX41" fmla="*/ 332447 w 1033465"/>
                      <a:gd name="connsiteY41" fmla="*/ 546469 h 838042"/>
                      <a:gd name="connsiteX42" fmla="*/ 336257 w 1033465"/>
                      <a:gd name="connsiteY42" fmla="*/ 552184 h 838042"/>
                      <a:gd name="connsiteX43" fmla="*/ 341972 w 1033465"/>
                      <a:gd name="connsiteY43" fmla="*/ 554089 h 838042"/>
                      <a:gd name="connsiteX44" fmla="*/ 353402 w 1033465"/>
                      <a:gd name="connsiteY44" fmla="*/ 561709 h 838042"/>
                      <a:gd name="connsiteX45" fmla="*/ 359117 w 1033465"/>
                      <a:gd name="connsiteY45" fmla="*/ 565519 h 838042"/>
                      <a:gd name="connsiteX46" fmla="*/ 362927 w 1033465"/>
                      <a:gd name="connsiteY46" fmla="*/ 571234 h 838042"/>
                      <a:gd name="connsiteX47" fmla="*/ 368642 w 1033465"/>
                      <a:gd name="connsiteY47" fmla="*/ 582664 h 838042"/>
                      <a:gd name="connsiteX48" fmla="*/ 364832 w 1033465"/>
                      <a:gd name="connsiteY48" fmla="*/ 609334 h 838042"/>
                      <a:gd name="connsiteX49" fmla="*/ 361022 w 1033465"/>
                      <a:gd name="connsiteY49" fmla="*/ 615049 h 838042"/>
                      <a:gd name="connsiteX50" fmla="*/ 359117 w 1033465"/>
                      <a:gd name="connsiteY50" fmla="*/ 620764 h 838042"/>
                      <a:gd name="connsiteX51" fmla="*/ 355307 w 1033465"/>
                      <a:gd name="connsiteY51" fmla="*/ 626479 h 838042"/>
                      <a:gd name="connsiteX52" fmla="*/ 353402 w 1033465"/>
                      <a:gd name="connsiteY52" fmla="*/ 632194 h 838042"/>
                      <a:gd name="connsiteX53" fmla="*/ 349592 w 1033465"/>
                      <a:gd name="connsiteY53" fmla="*/ 637909 h 838042"/>
                      <a:gd name="connsiteX54" fmla="*/ 332447 w 1033465"/>
                      <a:gd name="connsiteY54" fmla="*/ 704584 h 838042"/>
                      <a:gd name="connsiteX55" fmla="*/ 330542 w 1033465"/>
                      <a:gd name="connsiteY55" fmla="*/ 756019 h 838042"/>
                      <a:gd name="connsiteX56" fmla="*/ 332447 w 1033465"/>
                      <a:gd name="connsiteY56" fmla="*/ 780784 h 838042"/>
                      <a:gd name="connsiteX57" fmla="*/ 334352 w 1033465"/>
                      <a:gd name="connsiteY57" fmla="*/ 786499 h 838042"/>
                      <a:gd name="connsiteX58" fmla="*/ 338162 w 1033465"/>
                      <a:gd name="connsiteY58" fmla="*/ 790309 h 838042"/>
                      <a:gd name="connsiteX59" fmla="*/ 366737 w 1033465"/>
                      <a:gd name="connsiteY59" fmla="*/ 836029 h 838042"/>
                      <a:gd name="connsiteX60" fmla="*/ 389597 w 1033465"/>
                      <a:gd name="connsiteY60" fmla="*/ 837934 h 838042"/>
                      <a:gd name="connsiteX61" fmla="*/ 397407 w 1033465"/>
                      <a:gd name="connsiteY61" fmla="*/ 833530 h 838042"/>
                      <a:gd name="connsiteX62" fmla="*/ 402932 w 1033465"/>
                      <a:gd name="connsiteY62" fmla="*/ 784594 h 838042"/>
                      <a:gd name="connsiteX63" fmla="*/ 406742 w 1033465"/>
                      <a:gd name="connsiteY63" fmla="*/ 727444 h 838042"/>
                      <a:gd name="connsiteX64" fmla="*/ 423887 w 1033465"/>
                      <a:gd name="connsiteY64" fmla="*/ 672199 h 838042"/>
                      <a:gd name="connsiteX65" fmla="*/ 429602 w 1033465"/>
                      <a:gd name="connsiteY65" fmla="*/ 658864 h 838042"/>
                      <a:gd name="connsiteX66" fmla="*/ 444084 w 1033465"/>
                      <a:gd name="connsiteY66" fmla="*/ 626947 h 838042"/>
                      <a:gd name="connsiteX67" fmla="*/ 464289 w 1033465"/>
                      <a:gd name="connsiteY67" fmla="*/ 600072 h 838042"/>
                      <a:gd name="connsiteX68" fmla="*/ 523510 w 1033465"/>
                      <a:gd name="connsiteY68" fmla="*/ 565123 h 838042"/>
                      <a:gd name="connsiteX69" fmla="*/ 599348 w 1033465"/>
                      <a:gd name="connsiteY69" fmla="*/ 550915 h 838042"/>
                      <a:gd name="connsiteX70" fmla="*/ 707801 w 1033465"/>
                      <a:gd name="connsiteY70" fmla="*/ 612819 h 838042"/>
                      <a:gd name="connsiteX71" fmla="*/ 780122 w 1033465"/>
                      <a:gd name="connsiteY71" fmla="*/ 656959 h 838042"/>
                      <a:gd name="connsiteX72" fmla="*/ 804887 w 1033465"/>
                      <a:gd name="connsiteY72" fmla="*/ 632194 h 838042"/>
                      <a:gd name="connsiteX73" fmla="*/ 801077 w 1033465"/>
                      <a:gd name="connsiteY73" fmla="*/ 601714 h 838042"/>
                      <a:gd name="connsiteX74" fmla="*/ 762796 w 1033465"/>
                      <a:gd name="connsiteY74" fmla="*/ 562523 h 838042"/>
                      <a:gd name="connsiteX75" fmla="*/ 650582 w 1033465"/>
                      <a:gd name="connsiteY75" fmla="*/ 479794 h 838042"/>
                      <a:gd name="connsiteX76" fmla="*/ 646772 w 1033465"/>
                      <a:gd name="connsiteY76" fmla="*/ 462649 h 838042"/>
                      <a:gd name="connsiteX77" fmla="*/ 658202 w 1033465"/>
                      <a:gd name="connsiteY77" fmla="*/ 426454 h 838042"/>
                      <a:gd name="connsiteX78" fmla="*/ 726782 w 1033465"/>
                      <a:gd name="connsiteY78" fmla="*/ 405499 h 838042"/>
                      <a:gd name="connsiteX79" fmla="*/ 813738 w 1033465"/>
                      <a:gd name="connsiteY79" fmla="*/ 406906 h 838042"/>
                      <a:gd name="connsiteX80" fmla="*/ 906231 w 1033465"/>
                      <a:gd name="connsiteY80" fmla="*/ 417646 h 838042"/>
                      <a:gd name="connsiteX81" fmla="*/ 1002290 w 1033465"/>
                      <a:gd name="connsiteY81" fmla="*/ 426835 h 838042"/>
                      <a:gd name="connsiteX82" fmla="*/ 1032449 w 1033465"/>
                      <a:gd name="connsiteY82" fmla="*/ 402711 h 838042"/>
                      <a:gd name="connsiteX83" fmla="*/ 1020514 w 1033465"/>
                      <a:gd name="connsiteY83" fmla="*/ 377797 h 838042"/>
                      <a:gd name="connsiteX84" fmla="*/ 964889 w 1033465"/>
                      <a:gd name="connsiteY84" fmla="*/ 358029 h 838042"/>
                      <a:gd name="connsiteX85" fmla="*/ 827747 w 1033465"/>
                      <a:gd name="connsiteY85" fmla="*/ 357874 h 838042"/>
                      <a:gd name="connsiteX86" fmla="*/ 755811 w 1033465"/>
                      <a:gd name="connsiteY86" fmla="*/ 361702 h 838042"/>
                      <a:gd name="connsiteX87" fmla="*/ 671537 w 1033465"/>
                      <a:gd name="connsiteY87" fmla="*/ 369304 h 838042"/>
                      <a:gd name="connsiteX88" fmla="*/ 644867 w 1033465"/>
                      <a:gd name="connsiteY88" fmla="*/ 338824 h 838042"/>
                      <a:gd name="connsiteX89" fmla="*/ 676403 w 1033465"/>
                      <a:gd name="connsiteY89" fmla="*/ 304962 h 838042"/>
                      <a:gd name="connsiteX90" fmla="*/ 707732 w 1033465"/>
                      <a:gd name="connsiteY90" fmla="*/ 283579 h 838042"/>
                      <a:gd name="connsiteX91" fmla="*/ 743927 w 1033465"/>
                      <a:gd name="connsiteY91" fmla="*/ 251194 h 838042"/>
                      <a:gd name="connsiteX92" fmla="*/ 783019 w 1033465"/>
                      <a:gd name="connsiteY92" fmla="*/ 213846 h 838042"/>
                      <a:gd name="connsiteX93" fmla="*/ 746401 w 1033465"/>
                      <a:gd name="connsiteY93" fmla="*/ 201789 h 838042"/>
                      <a:gd name="connsiteX94" fmla="*/ 694397 w 1033465"/>
                      <a:gd name="connsiteY94" fmla="*/ 226429 h 838042"/>
                      <a:gd name="connsiteX95" fmla="*/ 656678 w 1033465"/>
                      <a:gd name="connsiteY95" fmla="*/ 257626 h 838042"/>
                      <a:gd name="connsiteX96" fmla="*/ 616001 w 1033465"/>
                      <a:gd name="connsiteY96" fmla="*/ 286712 h 838042"/>
                      <a:gd name="connsiteX97" fmla="*/ 564857 w 1033465"/>
                      <a:gd name="connsiteY97" fmla="*/ 287389 h 838042"/>
                      <a:gd name="connsiteX98" fmla="*/ 530567 w 1033465"/>
                      <a:gd name="connsiteY98" fmla="*/ 274054 h 838042"/>
                      <a:gd name="connsiteX99" fmla="*/ 507707 w 1033465"/>
                      <a:gd name="connsiteY99" fmla="*/ 235954 h 838042"/>
                      <a:gd name="connsiteX100" fmla="*/ 509612 w 1033465"/>
                      <a:gd name="connsiteY100" fmla="*/ 171184 h 838042"/>
                      <a:gd name="connsiteX101" fmla="*/ 508314 w 1033465"/>
                      <a:gd name="connsiteY101" fmla="*/ 73485 h 838042"/>
                      <a:gd name="connsiteX102" fmla="*/ 454116 w 1033465"/>
                      <a:gd name="connsiteY102" fmla="*/ 11248 h 838042"/>
                      <a:gd name="connsiteX103" fmla="*/ 442470 w 1033465"/>
                      <a:gd name="connsiteY103" fmla="*/ 75864 h 838042"/>
                      <a:gd name="connsiteX104" fmla="*/ 439226 w 1033465"/>
                      <a:gd name="connsiteY104" fmla="*/ 132660 h 838042"/>
                      <a:gd name="connsiteX105" fmla="*/ 436054 w 1033465"/>
                      <a:gd name="connsiteY10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126707 w 1033465"/>
                      <a:gd name="connsiteY15" fmla="*/ 289294 h 838042"/>
                      <a:gd name="connsiteX16" fmla="*/ 193382 w 1033465"/>
                      <a:gd name="connsiteY16" fmla="*/ 308344 h 838042"/>
                      <a:gd name="connsiteX17" fmla="*/ 228811 w 1033465"/>
                      <a:gd name="connsiteY17" fmla="*/ 323832 h 838042"/>
                      <a:gd name="connsiteX18" fmla="*/ 282210 w 1033465"/>
                      <a:gd name="connsiteY18" fmla="*/ 354067 h 838042"/>
                      <a:gd name="connsiteX19" fmla="*/ 281012 w 1033465"/>
                      <a:gd name="connsiteY19" fmla="*/ 399784 h 838042"/>
                      <a:gd name="connsiteX20" fmla="*/ 265772 w 1033465"/>
                      <a:gd name="connsiteY20" fmla="*/ 447409 h 838042"/>
                      <a:gd name="connsiteX21" fmla="*/ 254342 w 1033465"/>
                      <a:gd name="connsiteY21" fmla="*/ 455029 h 838042"/>
                      <a:gd name="connsiteX22" fmla="*/ 242912 w 1033465"/>
                      <a:gd name="connsiteY22" fmla="*/ 458839 h 838042"/>
                      <a:gd name="connsiteX23" fmla="*/ 128612 w 1033465"/>
                      <a:gd name="connsiteY23" fmla="*/ 458839 h 838042"/>
                      <a:gd name="connsiteX24" fmla="*/ 122897 w 1033465"/>
                      <a:gd name="connsiteY24" fmla="*/ 460744 h 838042"/>
                      <a:gd name="connsiteX25" fmla="*/ 107657 w 1033465"/>
                      <a:gd name="connsiteY25" fmla="*/ 462649 h 838042"/>
                      <a:gd name="connsiteX26" fmla="*/ 90512 w 1033465"/>
                      <a:gd name="connsiteY26" fmla="*/ 468364 h 838042"/>
                      <a:gd name="connsiteX27" fmla="*/ 84797 w 1033465"/>
                      <a:gd name="connsiteY27" fmla="*/ 470269 h 838042"/>
                      <a:gd name="connsiteX28" fmla="*/ 79082 w 1033465"/>
                      <a:gd name="connsiteY28" fmla="*/ 474079 h 838042"/>
                      <a:gd name="connsiteX29" fmla="*/ 67652 w 1033465"/>
                      <a:gd name="connsiteY29" fmla="*/ 475984 h 838042"/>
                      <a:gd name="connsiteX30" fmla="*/ 29552 w 1033465"/>
                      <a:gd name="connsiteY30" fmla="*/ 477889 h 838042"/>
                      <a:gd name="connsiteX31" fmla="*/ 18122 w 1033465"/>
                      <a:gd name="connsiteY31" fmla="*/ 483604 h 838042"/>
                      <a:gd name="connsiteX32" fmla="*/ 8597 w 1033465"/>
                      <a:gd name="connsiteY32" fmla="*/ 493129 h 838042"/>
                      <a:gd name="connsiteX33" fmla="*/ 6692 w 1033465"/>
                      <a:gd name="connsiteY33" fmla="*/ 498844 h 838042"/>
                      <a:gd name="connsiteX34" fmla="*/ 2882 w 1033465"/>
                      <a:gd name="connsiteY34" fmla="*/ 504559 h 838042"/>
                      <a:gd name="connsiteX35" fmla="*/ 14312 w 1033465"/>
                      <a:gd name="connsiteY35" fmla="*/ 540754 h 838042"/>
                      <a:gd name="connsiteX36" fmla="*/ 147662 w 1033465"/>
                      <a:gd name="connsiteY36" fmla="*/ 540754 h 838042"/>
                      <a:gd name="connsiteX37" fmla="*/ 155282 w 1033465"/>
                      <a:gd name="connsiteY37" fmla="*/ 538849 h 838042"/>
                      <a:gd name="connsiteX38" fmla="*/ 305777 w 1033465"/>
                      <a:gd name="connsiteY38" fmla="*/ 533134 h 838042"/>
                      <a:gd name="connsiteX39" fmla="*/ 321017 w 1033465"/>
                      <a:gd name="connsiteY39" fmla="*/ 540754 h 838042"/>
                      <a:gd name="connsiteX40" fmla="*/ 332447 w 1033465"/>
                      <a:gd name="connsiteY40" fmla="*/ 546469 h 838042"/>
                      <a:gd name="connsiteX41" fmla="*/ 336257 w 1033465"/>
                      <a:gd name="connsiteY41" fmla="*/ 552184 h 838042"/>
                      <a:gd name="connsiteX42" fmla="*/ 341972 w 1033465"/>
                      <a:gd name="connsiteY42" fmla="*/ 554089 h 838042"/>
                      <a:gd name="connsiteX43" fmla="*/ 353402 w 1033465"/>
                      <a:gd name="connsiteY43" fmla="*/ 561709 h 838042"/>
                      <a:gd name="connsiteX44" fmla="*/ 359117 w 1033465"/>
                      <a:gd name="connsiteY44" fmla="*/ 565519 h 838042"/>
                      <a:gd name="connsiteX45" fmla="*/ 362927 w 1033465"/>
                      <a:gd name="connsiteY45" fmla="*/ 571234 h 838042"/>
                      <a:gd name="connsiteX46" fmla="*/ 368642 w 1033465"/>
                      <a:gd name="connsiteY46" fmla="*/ 582664 h 838042"/>
                      <a:gd name="connsiteX47" fmla="*/ 364832 w 1033465"/>
                      <a:gd name="connsiteY47" fmla="*/ 609334 h 838042"/>
                      <a:gd name="connsiteX48" fmla="*/ 361022 w 1033465"/>
                      <a:gd name="connsiteY48" fmla="*/ 615049 h 838042"/>
                      <a:gd name="connsiteX49" fmla="*/ 359117 w 1033465"/>
                      <a:gd name="connsiteY49" fmla="*/ 620764 h 838042"/>
                      <a:gd name="connsiteX50" fmla="*/ 355307 w 1033465"/>
                      <a:gd name="connsiteY50" fmla="*/ 626479 h 838042"/>
                      <a:gd name="connsiteX51" fmla="*/ 353402 w 1033465"/>
                      <a:gd name="connsiteY51" fmla="*/ 632194 h 838042"/>
                      <a:gd name="connsiteX52" fmla="*/ 349592 w 1033465"/>
                      <a:gd name="connsiteY52" fmla="*/ 637909 h 838042"/>
                      <a:gd name="connsiteX53" fmla="*/ 332447 w 1033465"/>
                      <a:gd name="connsiteY53" fmla="*/ 704584 h 838042"/>
                      <a:gd name="connsiteX54" fmla="*/ 330542 w 1033465"/>
                      <a:gd name="connsiteY54" fmla="*/ 756019 h 838042"/>
                      <a:gd name="connsiteX55" fmla="*/ 332447 w 1033465"/>
                      <a:gd name="connsiteY55" fmla="*/ 780784 h 838042"/>
                      <a:gd name="connsiteX56" fmla="*/ 334352 w 1033465"/>
                      <a:gd name="connsiteY56" fmla="*/ 786499 h 838042"/>
                      <a:gd name="connsiteX57" fmla="*/ 338162 w 1033465"/>
                      <a:gd name="connsiteY57" fmla="*/ 790309 h 838042"/>
                      <a:gd name="connsiteX58" fmla="*/ 366737 w 1033465"/>
                      <a:gd name="connsiteY58" fmla="*/ 836029 h 838042"/>
                      <a:gd name="connsiteX59" fmla="*/ 389597 w 1033465"/>
                      <a:gd name="connsiteY59" fmla="*/ 837934 h 838042"/>
                      <a:gd name="connsiteX60" fmla="*/ 397407 w 1033465"/>
                      <a:gd name="connsiteY60" fmla="*/ 833530 h 838042"/>
                      <a:gd name="connsiteX61" fmla="*/ 402932 w 1033465"/>
                      <a:gd name="connsiteY61" fmla="*/ 784594 h 838042"/>
                      <a:gd name="connsiteX62" fmla="*/ 406742 w 1033465"/>
                      <a:gd name="connsiteY62" fmla="*/ 727444 h 838042"/>
                      <a:gd name="connsiteX63" fmla="*/ 423887 w 1033465"/>
                      <a:gd name="connsiteY63" fmla="*/ 672199 h 838042"/>
                      <a:gd name="connsiteX64" fmla="*/ 429602 w 1033465"/>
                      <a:gd name="connsiteY64" fmla="*/ 658864 h 838042"/>
                      <a:gd name="connsiteX65" fmla="*/ 444084 w 1033465"/>
                      <a:gd name="connsiteY65" fmla="*/ 626947 h 838042"/>
                      <a:gd name="connsiteX66" fmla="*/ 464289 w 1033465"/>
                      <a:gd name="connsiteY66" fmla="*/ 600072 h 838042"/>
                      <a:gd name="connsiteX67" fmla="*/ 523510 w 1033465"/>
                      <a:gd name="connsiteY67" fmla="*/ 565123 h 838042"/>
                      <a:gd name="connsiteX68" fmla="*/ 599348 w 1033465"/>
                      <a:gd name="connsiteY68" fmla="*/ 550915 h 838042"/>
                      <a:gd name="connsiteX69" fmla="*/ 707801 w 1033465"/>
                      <a:gd name="connsiteY69" fmla="*/ 612819 h 838042"/>
                      <a:gd name="connsiteX70" fmla="*/ 780122 w 1033465"/>
                      <a:gd name="connsiteY70" fmla="*/ 656959 h 838042"/>
                      <a:gd name="connsiteX71" fmla="*/ 804887 w 1033465"/>
                      <a:gd name="connsiteY71" fmla="*/ 632194 h 838042"/>
                      <a:gd name="connsiteX72" fmla="*/ 801077 w 1033465"/>
                      <a:gd name="connsiteY72" fmla="*/ 601714 h 838042"/>
                      <a:gd name="connsiteX73" fmla="*/ 762796 w 1033465"/>
                      <a:gd name="connsiteY73" fmla="*/ 562523 h 838042"/>
                      <a:gd name="connsiteX74" fmla="*/ 650582 w 1033465"/>
                      <a:gd name="connsiteY74" fmla="*/ 479794 h 838042"/>
                      <a:gd name="connsiteX75" fmla="*/ 646772 w 1033465"/>
                      <a:gd name="connsiteY75" fmla="*/ 462649 h 838042"/>
                      <a:gd name="connsiteX76" fmla="*/ 658202 w 1033465"/>
                      <a:gd name="connsiteY76" fmla="*/ 426454 h 838042"/>
                      <a:gd name="connsiteX77" fmla="*/ 726782 w 1033465"/>
                      <a:gd name="connsiteY77" fmla="*/ 405499 h 838042"/>
                      <a:gd name="connsiteX78" fmla="*/ 813738 w 1033465"/>
                      <a:gd name="connsiteY78" fmla="*/ 406906 h 838042"/>
                      <a:gd name="connsiteX79" fmla="*/ 906231 w 1033465"/>
                      <a:gd name="connsiteY79" fmla="*/ 417646 h 838042"/>
                      <a:gd name="connsiteX80" fmla="*/ 1002290 w 1033465"/>
                      <a:gd name="connsiteY80" fmla="*/ 426835 h 838042"/>
                      <a:gd name="connsiteX81" fmla="*/ 1032449 w 1033465"/>
                      <a:gd name="connsiteY81" fmla="*/ 402711 h 838042"/>
                      <a:gd name="connsiteX82" fmla="*/ 1020514 w 1033465"/>
                      <a:gd name="connsiteY82" fmla="*/ 377797 h 838042"/>
                      <a:gd name="connsiteX83" fmla="*/ 964889 w 1033465"/>
                      <a:gd name="connsiteY83" fmla="*/ 358029 h 838042"/>
                      <a:gd name="connsiteX84" fmla="*/ 827747 w 1033465"/>
                      <a:gd name="connsiteY84" fmla="*/ 357874 h 838042"/>
                      <a:gd name="connsiteX85" fmla="*/ 755811 w 1033465"/>
                      <a:gd name="connsiteY85" fmla="*/ 361702 h 838042"/>
                      <a:gd name="connsiteX86" fmla="*/ 671537 w 1033465"/>
                      <a:gd name="connsiteY86" fmla="*/ 369304 h 838042"/>
                      <a:gd name="connsiteX87" fmla="*/ 644867 w 1033465"/>
                      <a:gd name="connsiteY87" fmla="*/ 338824 h 838042"/>
                      <a:gd name="connsiteX88" fmla="*/ 676403 w 1033465"/>
                      <a:gd name="connsiteY88" fmla="*/ 304962 h 838042"/>
                      <a:gd name="connsiteX89" fmla="*/ 707732 w 1033465"/>
                      <a:gd name="connsiteY89" fmla="*/ 283579 h 838042"/>
                      <a:gd name="connsiteX90" fmla="*/ 743927 w 1033465"/>
                      <a:gd name="connsiteY90" fmla="*/ 251194 h 838042"/>
                      <a:gd name="connsiteX91" fmla="*/ 783019 w 1033465"/>
                      <a:gd name="connsiteY91" fmla="*/ 213846 h 838042"/>
                      <a:gd name="connsiteX92" fmla="*/ 746401 w 1033465"/>
                      <a:gd name="connsiteY92" fmla="*/ 201789 h 838042"/>
                      <a:gd name="connsiteX93" fmla="*/ 694397 w 1033465"/>
                      <a:gd name="connsiteY93" fmla="*/ 226429 h 838042"/>
                      <a:gd name="connsiteX94" fmla="*/ 656678 w 1033465"/>
                      <a:gd name="connsiteY94" fmla="*/ 257626 h 838042"/>
                      <a:gd name="connsiteX95" fmla="*/ 616001 w 1033465"/>
                      <a:gd name="connsiteY95" fmla="*/ 286712 h 838042"/>
                      <a:gd name="connsiteX96" fmla="*/ 564857 w 1033465"/>
                      <a:gd name="connsiteY96" fmla="*/ 287389 h 838042"/>
                      <a:gd name="connsiteX97" fmla="*/ 530567 w 1033465"/>
                      <a:gd name="connsiteY97" fmla="*/ 274054 h 838042"/>
                      <a:gd name="connsiteX98" fmla="*/ 507707 w 1033465"/>
                      <a:gd name="connsiteY98" fmla="*/ 235954 h 838042"/>
                      <a:gd name="connsiteX99" fmla="*/ 509612 w 1033465"/>
                      <a:gd name="connsiteY99" fmla="*/ 171184 h 838042"/>
                      <a:gd name="connsiteX100" fmla="*/ 508314 w 1033465"/>
                      <a:gd name="connsiteY100" fmla="*/ 73485 h 838042"/>
                      <a:gd name="connsiteX101" fmla="*/ 454116 w 1033465"/>
                      <a:gd name="connsiteY101" fmla="*/ 11248 h 838042"/>
                      <a:gd name="connsiteX102" fmla="*/ 442470 w 1033465"/>
                      <a:gd name="connsiteY102" fmla="*/ 75864 h 838042"/>
                      <a:gd name="connsiteX103" fmla="*/ 439226 w 1033465"/>
                      <a:gd name="connsiteY103" fmla="*/ 132660 h 838042"/>
                      <a:gd name="connsiteX104" fmla="*/ 436054 w 1033465"/>
                      <a:gd name="connsiteY10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8 w 1033465"/>
                      <a:gd name="connsiteY14" fmla="*/ 272150 h 838042"/>
                      <a:gd name="connsiteX15" fmla="*/ 126707 w 1033465"/>
                      <a:gd name="connsiteY15" fmla="*/ 289294 h 838042"/>
                      <a:gd name="connsiteX16" fmla="*/ 193382 w 1033465"/>
                      <a:gd name="connsiteY16" fmla="*/ 308344 h 838042"/>
                      <a:gd name="connsiteX17" fmla="*/ 228811 w 1033465"/>
                      <a:gd name="connsiteY17" fmla="*/ 323832 h 838042"/>
                      <a:gd name="connsiteX18" fmla="*/ 282210 w 1033465"/>
                      <a:gd name="connsiteY18" fmla="*/ 354067 h 838042"/>
                      <a:gd name="connsiteX19" fmla="*/ 281012 w 1033465"/>
                      <a:gd name="connsiteY19" fmla="*/ 399784 h 838042"/>
                      <a:gd name="connsiteX20" fmla="*/ 265772 w 1033465"/>
                      <a:gd name="connsiteY20" fmla="*/ 447409 h 838042"/>
                      <a:gd name="connsiteX21" fmla="*/ 254342 w 1033465"/>
                      <a:gd name="connsiteY21" fmla="*/ 455029 h 838042"/>
                      <a:gd name="connsiteX22" fmla="*/ 242912 w 1033465"/>
                      <a:gd name="connsiteY22" fmla="*/ 458839 h 838042"/>
                      <a:gd name="connsiteX23" fmla="*/ 128612 w 1033465"/>
                      <a:gd name="connsiteY23" fmla="*/ 458839 h 838042"/>
                      <a:gd name="connsiteX24" fmla="*/ 122897 w 1033465"/>
                      <a:gd name="connsiteY24" fmla="*/ 460744 h 838042"/>
                      <a:gd name="connsiteX25" fmla="*/ 107657 w 1033465"/>
                      <a:gd name="connsiteY25" fmla="*/ 462649 h 838042"/>
                      <a:gd name="connsiteX26" fmla="*/ 90512 w 1033465"/>
                      <a:gd name="connsiteY26" fmla="*/ 468364 h 838042"/>
                      <a:gd name="connsiteX27" fmla="*/ 84797 w 1033465"/>
                      <a:gd name="connsiteY27" fmla="*/ 470269 h 838042"/>
                      <a:gd name="connsiteX28" fmla="*/ 79082 w 1033465"/>
                      <a:gd name="connsiteY28" fmla="*/ 474079 h 838042"/>
                      <a:gd name="connsiteX29" fmla="*/ 67652 w 1033465"/>
                      <a:gd name="connsiteY29" fmla="*/ 475984 h 838042"/>
                      <a:gd name="connsiteX30" fmla="*/ 29552 w 1033465"/>
                      <a:gd name="connsiteY30" fmla="*/ 477889 h 838042"/>
                      <a:gd name="connsiteX31" fmla="*/ 18122 w 1033465"/>
                      <a:gd name="connsiteY31" fmla="*/ 483604 h 838042"/>
                      <a:gd name="connsiteX32" fmla="*/ 8597 w 1033465"/>
                      <a:gd name="connsiteY32" fmla="*/ 493129 h 838042"/>
                      <a:gd name="connsiteX33" fmla="*/ 6692 w 1033465"/>
                      <a:gd name="connsiteY33" fmla="*/ 498844 h 838042"/>
                      <a:gd name="connsiteX34" fmla="*/ 2882 w 1033465"/>
                      <a:gd name="connsiteY34" fmla="*/ 504559 h 838042"/>
                      <a:gd name="connsiteX35" fmla="*/ 14312 w 1033465"/>
                      <a:gd name="connsiteY35" fmla="*/ 540754 h 838042"/>
                      <a:gd name="connsiteX36" fmla="*/ 147662 w 1033465"/>
                      <a:gd name="connsiteY36" fmla="*/ 540754 h 838042"/>
                      <a:gd name="connsiteX37" fmla="*/ 155282 w 1033465"/>
                      <a:gd name="connsiteY37" fmla="*/ 538849 h 838042"/>
                      <a:gd name="connsiteX38" fmla="*/ 305777 w 1033465"/>
                      <a:gd name="connsiteY38" fmla="*/ 533134 h 838042"/>
                      <a:gd name="connsiteX39" fmla="*/ 321017 w 1033465"/>
                      <a:gd name="connsiteY39" fmla="*/ 540754 h 838042"/>
                      <a:gd name="connsiteX40" fmla="*/ 332447 w 1033465"/>
                      <a:gd name="connsiteY40" fmla="*/ 546469 h 838042"/>
                      <a:gd name="connsiteX41" fmla="*/ 336257 w 1033465"/>
                      <a:gd name="connsiteY41" fmla="*/ 552184 h 838042"/>
                      <a:gd name="connsiteX42" fmla="*/ 341972 w 1033465"/>
                      <a:gd name="connsiteY42" fmla="*/ 554089 h 838042"/>
                      <a:gd name="connsiteX43" fmla="*/ 353402 w 1033465"/>
                      <a:gd name="connsiteY43" fmla="*/ 561709 h 838042"/>
                      <a:gd name="connsiteX44" fmla="*/ 359117 w 1033465"/>
                      <a:gd name="connsiteY44" fmla="*/ 565519 h 838042"/>
                      <a:gd name="connsiteX45" fmla="*/ 362927 w 1033465"/>
                      <a:gd name="connsiteY45" fmla="*/ 571234 h 838042"/>
                      <a:gd name="connsiteX46" fmla="*/ 368642 w 1033465"/>
                      <a:gd name="connsiteY46" fmla="*/ 582664 h 838042"/>
                      <a:gd name="connsiteX47" fmla="*/ 364832 w 1033465"/>
                      <a:gd name="connsiteY47" fmla="*/ 609334 h 838042"/>
                      <a:gd name="connsiteX48" fmla="*/ 361022 w 1033465"/>
                      <a:gd name="connsiteY48" fmla="*/ 615049 h 838042"/>
                      <a:gd name="connsiteX49" fmla="*/ 359117 w 1033465"/>
                      <a:gd name="connsiteY49" fmla="*/ 620764 h 838042"/>
                      <a:gd name="connsiteX50" fmla="*/ 355307 w 1033465"/>
                      <a:gd name="connsiteY50" fmla="*/ 626479 h 838042"/>
                      <a:gd name="connsiteX51" fmla="*/ 353402 w 1033465"/>
                      <a:gd name="connsiteY51" fmla="*/ 632194 h 838042"/>
                      <a:gd name="connsiteX52" fmla="*/ 349592 w 1033465"/>
                      <a:gd name="connsiteY52" fmla="*/ 637909 h 838042"/>
                      <a:gd name="connsiteX53" fmla="*/ 332447 w 1033465"/>
                      <a:gd name="connsiteY53" fmla="*/ 704584 h 838042"/>
                      <a:gd name="connsiteX54" fmla="*/ 330542 w 1033465"/>
                      <a:gd name="connsiteY54" fmla="*/ 756019 h 838042"/>
                      <a:gd name="connsiteX55" fmla="*/ 332447 w 1033465"/>
                      <a:gd name="connsiteY55" fmla="*/ 780784 h 838042"/>
                      <a:gd name="connsiteX56" fmla="*/ 334352 w 1033465"/>
                      <a:gd name="connsiteY56" fmla="*/ 786499 h 838042"/>
                      <a:gd name="connsiteX57" fmla="*/ 338162 w 1033465"/>
                      <a:gd name="connsiteY57" fmla="*/ 790309 h 838042"/>
                      <a:gd name="connsiteX58" fmla="*/ 366737 w 1033465"/>
                      <a:gd name="connsiteY58" fmla="*/ 836029 h 838042"/>
                      <a:gd name="connsiteX59" fmla="*/ 389597 w 1033465"/>
                      <a:gd name="connsiteY59" fmla="*/ 837934 h 838042"/>
                      <a:gd name="connsiteX60" fmla="*/ 397407 w 1033465"/>
                      <a:gd name="connsiteY60" fmla="*/ 833530 h 838042"/>
                      <a:gd name="connsiteX61" fmla="*/ 402932 w 1033465"/>
                      <a:gd name="connsiteY61" fmla="*/ 784594 h 838042"/>
                      <a:gd name="connsiteX62" fmla="*/ 406742 w 1033465"/>
                      <a:gd name="connsiteY62" fmla="*/ 727444 h 838042"/>
                      <a:gd name="connsiteX63" fmla="*/ 423887 w 1033465"/>
                      <a:gd name="connsiteY63" fmla="*/ 672199 h 838042"/>
                      <a:gd name="connsiteX64" fmla="*/ 429602 w 1033465"/>
                      <a:gd name="connsiteY64" fmla="*/ 658864 h 838042"/>
                      <a:gd name="connsiteX65" fmla="*/ 444084 w 1033465"/>
                      <a:gd name="connsiteY65" fmla="*/ 626947 h 838042"/>
                      <a:gd name="connsiteX66" fmla="*/ 464289 w 1033465"/>
                      <a:gd name="connsiteY66" fmla="*/ 600072 h 838042"/>
                      <a:gd name="connsiteX67" fmla="*/ 523510 w 1033465"/>
                      <a:gd name="connsiteY67" fmla="*/ 565123 h 838042"/>
                      <a:gd name="connsiteX68" fmla="*/ 599348 w 1033465"/>
                      <a:gd name="connsiteY68" fmla="*/ 550915 h 838042"/>
                      <a:gd name="connsiteX69" fmla="*/ 707801 w 1033465"/>
                      <a:gd name="connsiteY69" fmla="*/ 612819 h 838042"/>
                      <a:gd name="connsiteX70" fmla="*/ 780122 w 1033465"/>
                      <a:gd name="connsiteY70" fmla="*/ 656959 h 838042"/>
                      <a:gd name="connsiteX71" fmla="*/ 804887 w 1033465"/>
                      <a:gd name="connsiteY71" fmla="*/ 632194 h 838042"/>
                      <a:gd name="connsiteX72" fmla="*/ 801077 w 1033465"/>
                      <a:gd name="connsiteY72" fmla="*/ 601714 h 838042"/>
                      <a:gd name="connsiteX73" fmla="*/ 762796 w 1033465"/>
                      <a:gd name="connsiteY73" fmla="*/ 562523 h 838042"/>
                      <a:gd name="connsiteX74" fmla="*/ 650582 w 1033465"/>
                      <a:gd name="connsiteY74" fmla="*/ 479794 h 838042"/>
                      <a:gd name="connsiteX75" fmla="*/ 646772 w 1033465"/>
                      <a:gd name="connsiteY75" fmla="*/ 462649 h 838042"/>
                      <a:gd name="connsiteX76" fmla="*/ 658202 w 1033465"/>
                      <a:gd name="connsiteY76" fmla="*/ 426454 h 838042"/>
                      <a:gd name="connsiteX77" fmla="*/ 726782 w 1033465"/>
                      <a:gd name="connsiteY77" fmla="*/ 405499 h 838042"/>
                      <a:gd name="connsiteX78" fmla="*/ 813738 w 1033465"/>
                      <a:gd name="connsiteY78" fmla="*/ 406906 h 838042"/>
                      <a:gd name="connsiteX79" fmla="*/ 906231 w 1033465"/>
                      <a:gd name="connsiteY79" fmla="*/ 417646 h 838042"/>
                      <a:gd name="connsiteX80" fmla="*/ 1002290 w 1033465"/>
                      <a:gd name="connsiteY80" fmla="*/ 426835 h 838042"/>
                      <a:gd name="connsiteX81" fmla="*/ 1032449 w 1033465"/>
                      <a:gd name="connsiteY81" fmla="*/ 402711 h 838042"/>
                      <a:gd name="connsiteX82" fmla="*/ 1020514 w 1033465"/>
                      <a:gd name="connsiteY82" fmla="*/ 377797 h 838042"/>
                      <a:gd name="connsiteX83" fmla="*/ 964889 w 1033465"/>
                      <a:gd name="connsiteY83" fmla="*/ 358029 h 838042"/>
                      <a:gd name="connsiteX84" fmla="*/ 827747 w 1033465"/>
                      <a:gd name="connsiteY84" fmla="*/ 357874 h 838042"/>
                      <a:gd name="connsiteX85" fmla="*/ 755811 w 1033465"/>
                      <a:gd name="connsiteY85" fmla="*/ 361702 h 838042"/>
                      <a:gd name="connsiteX86" fmla="*/ 671537 w 1033465"/>
                      <a:gd name="connsiteY86" fmla="*/ 369304 h 838042"/>
                      <a:gd name="connsiteX87" fmla="*/ 644867 w 1033465"/>
                      <a:gd name="connsiteY87" fmla="*/ 338824 h 838042"/>
                      <a:gd name="connsiteX88" fmla="*/ 676403 w 1033465"/>
                      <a:gd name="connsiteY88" fmla="*/ 304962 h 838042"/>
                      <a:gd name="connsiteX89" fmla="*/ 707732 w 1033465"/>
                      <a:gd name="connsiteY89" fmla="*/ 283579 h 838042"/>
                      <a:gd name="connsiteX90" fmla="*/ 743927 w 1033465"/>
                      <a:gd name="connsiteY90" fmla="*/ 251194 h 838042"/>
                      <a:gd name="connsiteX91" fmla="*/ 783019 w 1033465"/>
                      <a:gd name="connsiteY91" fmla="*/ 213846 h 838042"/>
                      <a:gd name="connsiteX92" fmla="*/ 746401 w 1033465"/>
                      <a:gd name="connsiteY92" fmla="*/ 201789 h 838042"/>
                      <a:gd name="connsiteX93" fmla="*/ 694397 w 1033465"/>
                      <a:gd name="connsiteY93" fmla="*/ 226429 h 838042"/>
                      <a:gd name="connsiteX94" fmla="*/ 656678 w 1033465"/>
                      <a:gd name="connsiteY94" fmla="*/ 257626 h 838042"/>
                      <a:gd name="connsiteX95" fmla="*/ 616001 w 1033465"/>
                      <a:gd name="connsiteY95" fmla="*/ 286712 h 838042"/>
                      <a:gd name="connsiteX96" fmla="*/ 564857 w 1033465"/>
                      <a:gd name="connsiteY96" fmla="*/ 287389 h 838042"/>
                      <a:gd name="connsiteX97" fmla="*/ 530567 w 1033465"/>
                      <a:gd name="connsiteY97" fmla="*/ 274054 h 838042"/>
                      <a:gd name="connsiteX98" fmla="*/ 507707 w 1033465"/>
                      <a:gd name="connsiteY98" fmla="*/ 235954 h 838042"/>
                      <a:gd name="connsiteX99" fmla="*/ 509612 w 1033465"/>
                      <a:gd name="connsiteY99" fmla="*/ 171184 h 838042"/>
                      <a:gd name="connsiteX100" fmla="*/ 508314 w 1033465"/>
                      <a:gd name="connsiteY100" fmla="*/ 73485 h 838042"/>
                      <a:gd name="connsiteX101" fmla="*/ 454116 w 1033465"/>
                      <a:gd name="connsiteY101" fmla="*/ 11248 h 838042"/>
                      <a:gd name="connsiteX102" fmla="*/ 442470 w 1033465"/>
                      <a:gd name="connsiteY102" fmla="*/ 75864 h 838042"/>
                      <a:gd name="connsiteX103" fmla="*/ 439226 w 1033465"/>
                      <a:gd name="connsiteY103" fmla="*/ 132660 h 838042"/>
                      <a:gd name="connsiteX104" fmla="*/ 436054 w 1033465"/>
                      <a:gd name="connsiteY10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54342 w 1033465"/>
                      <a:gd name="connsiteY20" fmla="*/ 455029 h 838042"/>
                      <a:gd name="connsiteX21" fmla="*/ 242912 w 1033465"/>
                      <a:gd name="connsiteY21" fmla="*/ 458839 h 838042"/>
                      <a:gd name="connsiteX22" fmla="*/ 128612 w 1033465"/>
                      <a:gd name="connsiteY22" fmla="*/ 458839 h 838042"/>
                      <a:gd name="connsiteX23" fmla="*/ 122897 w 1033465"/>
                      <a:gd name="connsiteY23" fmla="*/ 460744 h 838042"/>
                      <a:gd name="connsiteX24" fmla="*/ 107657 w 1033465"/>
                      <a:gd name="connsiteY24" fmla="*/ 462649 h 838042"/>
                      <a:gd name="connsiteX25" fmla="*/ 90512 w 1033465"/>
                      <a:gd name="connsiteY25" fmla="*/ 468364 h 838042"/>
                      <a:gd name="connsiteX26" fmla="*/ 84797 w 1033465"/>
                      <a:gd name="connsiteY26" fmla="*/ 470269 h 838042"/>
                      <a:gd name="connsiteX27" fmla="*/ 79082 w 1033465"/>
                      <a:gd name="connsiteY27" fmla="*/ 474079 h 838042"/>
                      <a:gd name="connsiteX28" fmla="*/ 67652 w 1033465"/>
                      <a:gd name="connsiteY28" fmla="*/ 475984 h 838042"/>
                      <a:gd name="connsiteX29" fmla="*/ 29552 w 1033465"/>
                      <a:gd name="connsiteY29" fmla="*/ 477889 h 838042"/>
                      <a:gd name="connsiteX30" fmla="*/ 18122 w 1033465"/>
                      <a:gd name="connsiteY30" fmla="*/ 483604 h 838042"/>
                      <a:gd name="connsiteX31" fmla="*/ 8597 w 1033465"/>
                      <a:gd name="connsiteY31" fmla="*/ 493129 h 838042"/>
                      <a:gd name="connsiteX32" fmla="*/ 6692 w 1033465"/>
                      <a:gd name="connsiteY32" fmla="*/ 498844 h 838042"/>
                      <a:gd name="connsiteX33" fmla="*/ 2882 w 1033465"/>
                      <a:gd name="connsiteY33" fmla="*/ 504559 h 838042"/>
                      <a:gd name="connsiteX34" fmla="*/ 14312 w 1033465"/>
                      <a:gd name="connsiteY34" fmla="*/ 540754 h 838042"/>
                      <a:gd name="connsiteX35" fmla="*/ 147662 w 1033465"/>
                      <a:gd name="connsiteY35" fmla="*/ 540754 h 838042"/>
                      <a:gd name="connsiteX36" fmla="*/ 155282 w 1033465"/>
                      <a:gd name="connsiteY36" fmla="*/ 538849 h 838042"/>
                      <a:gd name="connsiteX37" fmla="*/ 305777 w 1033465"/>
                      <a:gd name="connsiteY37" fmla="*/ 533134 h 838042"/>
                      <a:gd name="connsiteX38" fmla="*/ 321017 w 1033465"/>
                      <a:gd name="connsiteY38" fmla="*/ 540754 h 838042"/>
                      <a:gd name="connsiteX39" fmla="*/ 332447 w 1033465"/>
                      <a:gd name="connsiteY39" fmla="*/ 546469 h 838042"/>
                      <a:gd name="connsiteX40" fmla="*/ 336257 w 1033465"/>
                      <a:gd name="connsiteY40" fmla="*/ 552184 h 838042"/>
                      <a:gd name="connsiteX41" fmla="*/ 341972 w 1033465"/>
                      <a:gd name="connsiteY41" fmla="*/ 554089 h 838042"/>
                      <a:gd name="connsiteX42" fmla="*/ 353402 w 1033465"/>
                      <a:gd name="connsiteY42" fmla="*/ 561709 h 838042"/>
                      <a:gd name="connsiteX43" fmla="*/ 359117 w 1033465"/>
                      <a:gd name="connsiteY43" fmla="*/ 565519 h 838042"/>
                      <a:gd name="connsiteX44" fmla="*/ 362927 w 1033465"/>
                      <a:gd name="connsiteY44" fmla="*/ 571234 h 838042"/>
                      <a:gd name="connsiteX45" fmla="*/ 368642 w 1033465"/>
                      <a:gd name="connsiteY45" fmla="*/ 582664 h 838042"/>
                      <a:gd name="connsiteX46" fmla="*/ 364832 w 1033465"/>
                      <a:gd name="connsiteY46" fmla="*/ 609334 h 838042"/>
                      <a:gd name="connsiteX47" fmla="*/ 361022 w 1033465"/>
                      <a:gd name="connsiteY47" fmla="*/ 615049 h 838042"/>
                      <a:gd name="connsiteX48" fmla="*/ 359117 w 1033465"/>
                      <a:gd name="connsiteY48" fmla="*/ 620764 h 838042"/>
                      <a:gd name="connsiteX49" fmla="*/ 355307 w 1033465"/>
                      <a:gd name="connsiteY49" fmla="*/ 626479 h 838042"/>
                      <a:gd name="connsiteX50" fmla="*/ 353402 w 1033465"/>
                      <a:gd name="connsiteY50" fmla="*/ 632194 h 838042"/>
                      <a:gd name="connsiteX51" fmla="*/ 349592 w 1033465"/>
                      <a:gd name="connsiteY51" fmla="*/ 637909 h 838042"/>
                      <a:gd name="connsiteX52" fmla="*/ 332447 w 1033465"/>
                      <a:gd name="connsiteY52" fmla="*/ 704584 h 838042"/>
                      <a:gd name="connsiteX53" fmla="*/ 330542 w 1033465"/>
                      <a:gd name="connsiteY53" fmla="*/ 756019 h 838042"/>
                      <a:gd name="connsiteX54" fmla="*/ 332447 w 1033465"/>
                      <a:gd name="connsiteY54" fmla="*/ 780784 h 838042"/>
                      <a:gd name="connsiteX55" fmla="*/ 334352 w 1033465"/>
                      <a:gd name="connsiteY55" fmla="*/ 786499 h 838042"/>
                      <a:gd name="connsiteX56" fmla="*/ 338162 w 1033465"/>
                      <a:gd name="connsiteY56" fmla="*/ 790309 h 838042"/>
                      <a:gd name="connsiteX57" fmla="*/ 366737 w 1033465"/>
                      <a:gd name="connsiteY57" fmla="*/ 836029 h 838042"/>
                      <a:gd name="connsiteX58" fmla="*/ 389597 w 1033465"/>
                      <a:gd name="connsiteY58" fmla="*/ 837934 h 838042"/>
                      <a:gd name="connsiteX59" fmla="*/ 397407 w 1033465"/>
                      <a:gd name="connsiteY59" fmla="*/ 833530 h 838042"/>
                      <a:gd name="connsiteX60" fmla="*/ 402932 w 1033465"/>
                      <a:gd name="connsiteY60" fmla="*/ 784594 h 838042"/>
                      <a:gd name="connsiteX61" fmla="*/ 406742 w 1033465"/>
                      <a:gd name="connsiteY61" fmla="*/ 727444 h 838042"/>
                      <a:gd name="connsiteX62" fmla="*/ 423887 w 1033465"/>
                      <a:gd name="connsiteY62" fmla="*/ 672199 h 838042"/>
                      <a:gd name="connsiteX63" fmla="*/ 429602 w 1033465"/>
                      <a:gd name="connsiteY63" fmla="*/ 658864 h 838042"/>
                      <a:gd name="connsiteX64" fmla="*/ 444084 w 1033465"/>
                      <a:gd name="connsiteY64" fmla="*/ 626947 h 838042"/>
                      <a:gd name="connsiteX65" fmla="*/ 464289 w 1033465"/>
                      <a:gd name="connsiteY65" fmla="*/ 600072 h 838042"/>
                      <a:gd name="connsiteX66" fmla="*/ 523510 w 1033465"/>
                      <a:gd name="connsiteY66" fmla="*/ 565123 h 838042"/>
                      <a:gd name="connsiteX67" fmla="*/ 599348 w 1033465"/>
                      <a:gd name="connsiteY67" fmla="*/ 550915 h 838042"/>
                      <a:gd name="connsiteX68" fmla="*/ 707801 w 1033465"/>
                      <a:gd name="connsiteY68" fmla="*/ 612819 h 838042"/>
                      <a:gd name="connsiteX69" fmla="*/ 780122 w 1033465"/>
                      <a:gd name="connsiteY69" fmla="*/ 656959 h 838042"/>
                      <a:gd name="connsiteX70" fmla="*/ 804887 w 1033465"/>
                      <a:gd name="connsiteY70" fmla="*/ 632194 h 838042"/>
                      <a:gd name="connsiteX71" fmla="*/ 801077 w 1033465"/>
                      <a:gd name="connsiteY71" fmla="*/ 601714 h 838042"/>
                      <a:gd name="connsiteX72" fmla="*/ 762796 w 1033465"/>
                      <a:gd name="connsiteY72" fmla="*/ 562523 h 838042"/>
                      <a:gd name="connsiteX73" fmla="*/ 650582 w 1033465"/>
                      <a:gd name="connsiteY73" fmla="*/ 479794 h 838042"/>
                      <a:gd name="connsiteX74" fmla="*/ 646772 w 1033465"/>
                      <a:gd name="connsiteY74" fmla="*/ 462649 h 838042"/>
                      <a:gd name="connsiteX75" fmla="*/ 658202 w 1033465"/>
                      <a:gd name="connsiteY75" fmla="*/ 426454 h 838042"/>
                      <a:gd name="connsiteX76" fmla="*/ 726782 w 1033465"/>
                      <a:gd name="connsiteY76" fmla="*/ 405499 h 838042"/>
                      <a:gd name="connsiteX77" fmla="*/ 813738 w 1033465"/>
                      <a:gd name="connsiteY77" fmla="*/ 406906 h 838042"/>
                      <a:gd name="connsiteX78" fmla="*/ 906231 w 1033465"/>
                      <a:gd name="connsiteY78" fmla="*/ 417646 h 838042"/>
                      <a:gd name="connsiteX79" fmla="*/ 1002290 w 1033465"/>
                      <a:gd name="connsiteY79" fmla="*/ 426835 h 838042"/>
                      <a:gd name="connsiteX80" fmla="*/ 1032449 w 1033465"/>
                      <a:gd name="connsiteY80" fmla="*/ 402711 h 838042"/>
                      <a:gd name="connsiteX81" fmla="*/ 1020514 w 1033465"/>
                      <a:gd name="connsiteY81" fmla="*/ 377797 h 838042"/>
                      <a:gd name="connsiteX82" fmla="*/ 964889 w 1033465"/>
                      <a:gd name="connsiteY82" fmla="*/ 358029 h 838042"/>
                      <a:gd name="connsiteX83" fmla="*/ 827747 w 1033465"/>
                      <a:gd name="connsiteY83" fmla="*/ 357874 h 838042"/>
                      <a:gd name="connsiteX84" fmla="*/ 755811 w 1033465"/>
                      <a:gd name="connsiteY84" fmla="*/ 361702 h 838042"/>
                      <a:gd name="connsiteX85" fmla="*/ 671537 w 1033465"/>
                      <a:gd name="connsiteY85" fmla="*/ 369304 h 838042"/>
                      <a:gd name="connsiteX86" fmla="*/ 644867 w 1033465"/>
                      <a:gd name="connsiteY86" fmla="*/ 338824 h 838042"/>
                      <a:gd name="connsiteX87" fmla="*/ 676403 w 1033465"/>
                      <a:gd name="connsiteY87" fmla="*/ 304962 h 838042"/>
                      <a:gd name="connsiteX88" fmla="*/ 707732 w 1033465"/>
                      <a:gd name="connsiteY88" fmla="*/ 283579 h 838042"/>
                      <a:gd name="connsiteX89" fmla="*/ 743927 w 1033465"/>
                      <a:gd name="connsiteY89" fmla="*/ 251194 h 838042"/>
                      <a:gd name="connsiteX90" fmla="*/ 783019 w 1033465"/>
                      <a:gd name="connsiteY90" fmla="*/ 213846 h 838042"/>
                      <a:gd name="connsiteX91" fmla="*/ 746401 w 1033465"/>
                      <a:gd name="connsiteY91" fmla="*/ 201789 h 838042"/>
                      <a:gd name="connsiteX92" fmla="*/ 694397 w 1033465"/>
                      <a:gd name="connsiteY92" fmla="*/ 226429 h 838042"/>
                      <a:gd name="connsiteX93" fmla="*/ 656678 w 1033465"/>
                      <a:gd name="connsiteY93" fmla="*/ 257626 h 838042"/>
                      <a:gd name="connsiteX94" fmla="*/ 616001 w 1033465"/>
                      <a:gd name="connsiteY94" fmla="*/ 286712 h 838042"/>
                      <a:gd name="connsiteX95" fmla="*/ 564857 w 1033465"/>
                      <a:gd name="connsiteY95" fmla="*/ 287389 h 838042"/>
                      <a:gd name="connsiteX96" fmla="*/ 530567 w 1033465"/>
                      <a:gd name="connsiteY96" fmla="*/ 274054 h 838042"/>
                      <a:gd name="connsiteX97" fmla="*/ 507707 w 1033465"/>
                      <a:gd name="connsiteY97" fmla="*/ 235954 h 838042"/>
                      <a:gd name="connsiteX98" fmla="*/ 509612 w 1033465"/>
                      <a:gd name="connsiteY98" fmla="*/ 171184 h 838042"/>
                      <a:gd name="connsiteX99" fmla="*/ 508314 w 1033465"/>
                      <a:gd name="connsiteY99" fmla="*/ 73485 h 838042"/>
                      <a:gd name="connsiteX100" fmla="*/ 454116 w 1033465"/>
                      <a:gd name="connsiteY100" fmla="*/ 11248 h 838042"/>
                      <a:gd name="connsiteX101" fmla="*/ 442470 w 1033465"/>
                      <a:gd name="connsiteY101" fmla="*/ 75864 h 838042"/>
                      <a:gd name="connsiteX102" fmla="*/ 439226 w 1033465"/>
                      <a:gd name="connsiteY102" fmla="*/ 132660 h 838042"/>
                      <a:gd name="connsiteX103" fmla="*/ 436054 w 1033465"/>
                      <a:gd name="connsiteY10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54342 w 1033465"/>
                      <a:gd name="connsiteY20" fmla="*/ 455029 h 838042"/>
                      <a:gd name="connsiteX21" fmla="*/ 242912 w 1033465"/>
                      <a:gd name="connsiteY21" fmla="*/ 458839 h 838042"/>
                      <a:gd name="connsiteX22" fmla="*/ 128612 w 1033465"/>
                      <a:gd name="connsiteY22" fmla="*/ 458839 h 838042"/>
                      <a:gd name="connsiteX23" fmla="*/ 122897 w 1033465"/>
                      <a:gd name="connsiteY23" fmla="*/ 460744 h 838042"/>
                      <a:gd name="connsiteX24" fmla="*/ 107657 w 1033465"/>
                      <a:gd name="connsiteY24" fmla="*/ 462649 h 838042"/>
                      <a:gd name="connsiteX25" fmla="*/ 90512 w 1033465"/>
                      <a:gd name="connsiteY25" fmla="*/ 468364 h 838042"/>
                      <a:gd name="connsiteX26" fmla="*/ 84797 w 1033465"/>
                      <a:gd name="connsiteY26" fmla="*/ 470269 h 838042"/>
                      <a:gd name="connsiteX27" fmla="*/ 79082 w 1033465"/>
                      <a:gd name="connsiteY27" fmla="*/ 474079 h 838042"/>
                      <a:gd name="connsiteX28" fmla="*/ 67652 w 1033465"/>
                      <a:gd name="connsiteY28" fmla="*/ 475984 h 838042"/>
                      <a:gd name="connsiteX29" fmla="*/ 29552 w 1033465"/>
                      <a:gd name="connsiteY29" fmla="*/ 477889 h 838042"/>
                      <a:gd name="connsiteX30" fmla="*/ 18122 w 1033465"/>
                      <a:gd name="connsiteY30" fmla="*/ 483604 h 838042"/>
                      <a:gd name="connsiteX31" fmla="*/ 8597 w 1033465"/>
                      <a:gd name="connsiteY31" fmla="*/ 493129 h 838042"/>
                      <a:gd name="connsiteX32" fmla="*/ 6692 w 1033465"/>
                      <a:gd name="connsiteY32" fmla="*/ 498844 h 838042"/>
                      <a:gd name="connsiteX33" fmla="*/ 2882 w 1033465"/>
                      <a:gd name="connsiteY33" fmla="*/ 504559 h 838042"/>
                      <a:gd name="connsiteX34" fmla="*/ 14312 w 1033465"/>
                      <a:gd name="connsiteY34" fmla="*/ 540754 h 838042"/>
                      <a:gd name="connsiteX35" fmla="*/ 147662 w 1033465"/>
                      <a:gd name="connsiteY35" fmla="*/ 540754 h 838042"/>
                      <a:gd name="connsiteX36" fmla="*/ 155282 w 1033465"/>
                      <a:gd name="connsiteY36" fmla="*/ 538849 h 838042"/>
                      <a:gd name="connsiteX37" fmla="*/ 305777 w 1033465"/>
                      <a:gd name="connsiteY37" fmla="*/ 533134 h 838042"/>
                      <a:gd name="connsiteX38" fmla="*/ 321017 w 1033465"/>
                      <a:gd name="connsiteY38" fmla="*/ 540754 h 838042"/>
                      <a:gd name="connsiteX39" fmla="*/ 332447 w 1033465"/>
                      <a:gd name="connsiteY39" fmla="*/ 546469 h 838042"/>
                      <a:gd name="connsiteX40" fmla="*/ 336257 w 1033465"/>
                      <a:gd name="connsiteY40" fmla="*/ 552184 h 838042"/>
                      <a:gd name="connsiteX41" fmla="*/ 341972 w 1033465"/>
                      <a:gd name="connsiteY41" fmla="*/ 554089 h 838042"/>
                      <a:gd name="connsiteX42" fmla="*/ 353402 w 1033465"/>
                      <a:gd name="connsiteY42" fmla="*/ 561709 h 838042"/>
                      <a:gd name="connsiteX43" fmla="*/ 359117 w 1033465"/>
                      <a:gd name="connsiteY43" fmla="*/ 565519 h 838042"/>
                      <a:gd name="connsiteX44" fmla="*/ 362927 w 1033465"/>
                      <a:gd name="connsiteY44" fmla="*/ 571234 h 838042"/>
                      <a:gd name="connsiteX45" fmla="*/ 368642 w 1033465"/>
                      <a:gd name="connsiteY45" fmla="*/ 582664 h 838042"/>
                      <a:gd name="connsiteX46" fmla="*/ 364832 w 1033465"/>
                      <a:gd name="connsiteY46" fmla="*/ 609334 h 838042"/>
                      <a:gd name="connsiteX47" fmla="*/ 361022 w 1033465"/>
                      <a:gd name="connsiteY47" fmla="*/ 615049 h 838042"/>
                      <a:gd name="connsiteX48" fmla="*/ 359117 w 1033465"/>
                      <a:gd name="connsiteY48" fmla="*/ 620764 h 838042"/>
                      <a:gd name="connsiteX49" fmla="*/ 355307 w 1033465"/>
                      <a:gd name="connsiteY49" fmla="*/ 626479 h 838042"/>
                      <a:gd name="connsiteX50" fmla="*/ 353402 w 1033465"/>
                      <a:gd name="connsiteY50" fmla="*/ 632194 h 838042"/>
                      <a:gd name="connsiteX51" fmla="*/ 349592 w 1033465"/>
                      <a:gd name="connsiteY51" fmla="*/ 637909 h 838042"/>
                      <a:gd name="connsiteX52" fmla="*/ 332447 w 1033465"/>
                      <a:gd name="connsiteY52" fmla="*/ 704584 h 838042"/>
                      <a:gd name="connsiteX53" fmla="*/ 330542 w 1033465"/>
                      <a:gd name="connsiteY53" fmla="*/ 756019 h 838042"/>
                      <a:gd name="connsiteX54" fmla="*/ 332447 w 1033465"/>
                      <a:gd name="connsiteY54" fmla="*/ 780784 h 838042"/>
                      <a:gd name="connsiteX55" fmla="*/ 334352 w 1033465"/>
                      <a:gd name="connsiteY55" fmla="*/ 786499 h 838042"/>
                      <a:gd name="connsiteX56" fmla="*/ 338162 w 1033465"/>
                      <a:gd name="connsiteY56" fmla="*/ 790309 h 838042"/>
                      <a:gd name="connsiteX57" fmla="*/ 366737 w 1033465"/>
                      <a:gd name="connsiteY57" fmla="*/ 836029 h 838042"/>
                      <a:gd name="connsiteX58" fmla="*/ 389597 w 1033465"/>
                      <a:gd name="connsiteY58" fmla="*/ 837934 h 838042"/>
                      <a:gd name="connsiteX59" fmla="*/ 397407 w 1033465"/>
                      <a:gd name="connsiteY59" fmla="*/ 833530 h 838042"/>
                      <a:gd name="connsiteX60" fmla="*/ 402932 w 1033465"/>
                      <a:gd name="connsiteY60" fmla="*/ 784594 h 838042"/>
                      <a:gd name="connsiteX61" fmla="*/ 406742 w 1033465"/>
                      <a:gd name="connsiteY61" fmla="*/ 727444 h 838042"/>
                      <a:gd name="connsiteX62" fmla="*/ 423887 w 1033465"/>
                      <a:gd name="connsiteY62" fmla="*/ 672199 h 838042"/>
                      <a:gd name="connsiteX63" fmla="*/ 429602 w 1033465"/>
                      <a:gd name="connsiteY63" fmla="*/ 658864 h 838042"/>
                      <a:gd name="connsiteX64" fmla="*/ 444084 w 1033465"/>
                      <a:gd name="connsiteY64" fmla="*/ 626947 h 838042"/>
                      <a:gd name="connsiteX65" fmla="*/ 464289 w 1033465"/>
                      <a:gd name="connsiteY65" fmla="*/ 600072 h 838042"/>
                      <a:gd name="connsiteX66" fmla="*/ 523510 w 1033465"/>
                      <a:gd name="connsiteY66" fmla="*/ 565123 h 838042"/>
                      <a:gd name="connsiteX67" fmla="*/ 599348 w 1033465"/>
                      <a:gd name="connsiteY67" fmla="*/ 550915 h 838042"/>
                      <a:gd name="connsiteX68" fmla="*/ 707801 w 1033465"/>
                      <a:gd name="connsiteY68" fmla="*/ 612819 h 838042"/>
                      <a:gd name="connsiteX69" fmla="*/ 780122 w 1033465"/>
                      <a:gd name="connsiteY69" fmla="*/ 656959 h 838042"/>
                      <a:gd name="connsiteX70" fmla="*/ 804887 w 1033465"/>
                      <a:gd name="connsiteY70" fmla="*/ 632194 h 838042"/>
                      <a:gd name="connsiteX71" fmla="*/ 801077 w 1033465"/>
                      <a:gd name="connsiteY71" fmla="*/ 601714 h 838042"/>
                      <a:gd name="connsiteX72" fmla="*/ 762796 w 1033465"/>
                      <a:gd name="connsiteY72" fmla="*/ 562523 h 838042"/>
                      <a:gd name="connsiteX73" fmla="*/ 650582 w 1033465"/>
                      <a:gd name="connsiteY73" fmla="*/ 479794 h 838042"/>
                      <a:gd name="connsiteX74" fmla="*/ 646772 w 1033465"/>
                      <a:gd name="connsiteY74" fmla="*/ 462649 h 838042"/>
                      <a:gd name="connsiteX75" fmla="*/ 658202 w 1033465"/>
                      <a:gd name="connsiteY75" fmla="*/ 426454 h 838042"/>
                      <a:gd name="connsiteX76" fmla="*/ 726782 w 1033465"/>
                      <a:gd name="connsiteY76" fmla="*/ 405499 h 838042"/>
                      <a:gd name="connsiteX77" fmla="*/ 813738 w 1033465"/>
                      <a:gd name="connsiteY77" fmla="*/ 406906 h 838042"/>
                      <a:gd name="connsiteX78" fmla="*/ 906231 w 1033465"/>
                      <a:gd name="connsiteY78" fmla="*/ 417646 h 838042"/>
                      <a:gd name="connsiteX79" fmla="*/ 1002290 w 1033465"/>
                      <a:gd name="connsiteY79" fmla="*/ 426835 h 838042"/>
                      <a:gd name="connsiteX80" fmla="*/ 1032449 w 1033465"/>
                      <a:gd name="connsiteY80" fmla="*/ 402711 h 838042"/>
                      <a:gd name="connsiteX81" fmla="*/ 1020514 w 1033465"/>
                      <a:gd name="connsiteY81" fmla="*/ 377797 h 838042"/>
                      <a:gd name="connsiteX82" fmla="*/ 964889 w 1033465"/>
                      <a:gd name="connsiteY82" fmla="*/ 358029 h 838042"/>
                      <a:gd name="connsiteX83" fmla="*/ 827747 w 1033465"/>
                      <a:gd name="connsiteY83" fmla="*/ 357874 h 838042"/>
                      <a:gd name="connsiteX84" fmla="*/ 755811 w 1033465"/>
                      <a:gd name="connsiteY84" fmla="*/ 361702 h 838042"/>
                      <a:gd name="connsiteX85" fmla="*/ 671537 w 1033465"/>
                      <a:gd name="connsiteY85" fmla="*/ 369304 h 838042"/>
                      <a:gd name="connsiteX86" fmla="*/ 644867 w 1033465"/>
                      <a:gd name="connsiteY86" fmla="*/ 338824 h 838042"/>
                      <a:gd name="connsiteX87" fmla="*/ 676403 w 1033465"/>
                      <a:gd name="connsiteY87" fmla="*/ 304962 h 838042"/>
                      <a:gd name="connsiteX88" fmla="*/ 707732 w 1033465"/>
                      <a:gd name="connsiteY88" fmla="*/ 283579 h 838042"/>
                      <a:gd name="connsiteX89" fmla="*/ 743927 w 1033465"/>
                      <a:gd name="connsiteY89" fmla="*/ 251194 h 838042"/>
                      <a:gd name="connsiteX90" fmla="*/ 783019 w 1033465"/>
                      <a:gd name="connsiteY90" fmla="*/ 213846 h 838042"/>
                      <a:gd name="connsiteX91" fmla="*/ 746401 w 1033465"/>
                      <a:gd name="connsiteY91" fmla="*/ 201789 h 838042"/>
                      <a:gd name="connsiteX92" fmla="*/ 694397 w 1033465"/>
                      <a:gd name="connsiteY92" fmla="*/ 226429 h 838042"/>
                      <a:gd name="connsiteX93" fmla="*/ 656678 w 1033465"/>
                      <a:gd name="connsiteY93" fmla="*/ 257626 h 838042"/>
                      <a:gd name="connsiteX94" fmla="*/ 616001 w 1033465"/>
                      <a:gd name="connsiteY94" fmla="*/ 286712 h 838042"/>
                      <a:gd name="connsiteX95" fmla="*/ 564857 w 1033465"/>
                      <a:gd name="connsiteY95" fmla="*/ 287389 h 838042"/>
                      <a:gd name="connsiteX96" fmla="*/ 530567 w 1033465"/>
                      <a:gd name="connsiteY96" fmla="*/ 274054 h 838042"/>
                      <a:gd name="connsiteX97" fmla="*/ 507707 w 1033465"/>
                      <a:gd name="connsiteY97" fmla="*/ 235954 h 838042"/>
                      <a:gd name="connsiteX98" fmla="*/ 509612 w 1033465"/>
                      <a:gd name="connsiteY98" fmla="*/ 171184 h 838042"/>
                      <a:gd name="connsiteX99" fmla="*/ 508314 w 1033465"/>
                      <a:gd name="connsiteY99" fmla="*/ 73485 h 838042"/>
                      <a:gd name="connsiteX100" fmla="*/ 454116 w 1033465"/>
                      <a:gd name="connsiteY100" fmla="*/ 11248 h 838042"/>
                      <a:gd name="connsiteX101" fmla="*/ 442470 w 1033465"/>
                      <a:gd name="connsiteY101" fmla="*/ 75864 h 838042"/>
                      <a:gd name="connsiteX102" fmla="*/ 439226 w 1033465"/>
                      <a:gd name="connsiteY102" fmla="*/ 132660 h 838042"/>
                      <a:gd name="connsiteX103" fmla="*/ 436054 w 1033465"/>
                      <a:gd name="connsiteY10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54342 w 1033465"/>
                      <a:gd name="connsiteY20" fmla="*/ 455029 h 838042"/>
                      <a:gd name="connsiteX21" fmla="*/ 128612 w 1033465"/>
                      <a:gd name="connsiteY21" fmla="*/ 458839 h 838042"/>
                      <a:gd name="connsiteX22" fmla="*/ 122897 w 1033465"/>
                      <a:gd name="connsiteY22" fmla="*/ 460744 h 838042"/>
                      <a:gd name="connsiteX23" fmla="*/ 107657 w 1033465"/>
                      <a:gd name="connsiteY23" fmla="*/ 462649 h 838042"/>
                      <a:gd name="connsiteX24" fmla="*/ 90512 w 1033465"/>
                      <a:gd name="connsiteY24" fmla="*/ 468364 h 838042"/>
                      <a:gd name="connsiteX25" fmla="*/ 84797 w 1033465"/>
                      <a:gd name="connsiteY25" fmla="*/ 470269 h 838042"/>
                      <a:gd name="connsiteX26" fmla="*/ 79082 w 1033465"/>
                      <a:gd name="connsiteY26" fmla="*/ 474079 h 838042"/>
                      <a:gd name="connsiteX27" fmla="*/ 67652 w 1033465"/>
                      <a:gd name="connsiteY27" fmla="*/ 475984 h 838042"/>
                      <a:gd name="connsiteX28" fmla="*/ 29552 w 1033465"/>
                      <a:gd name="connsiteY28" fmla="*/ 477889 h 838042"/>
                      <a:gd name="connsiteX29" fmla="*/ 18122 w 1033465"/>
                      <a:gd name="connsiteY29" fmla="*/ 483604 h 838042"/>
                      <a:gd name="connsiteX30" fmla="*/ 8597 w 1033465"/>
                      <a:gd name="connsiteY30" fmla="*/ 493129 h 838042"/>
                      <a:gd name="connsiteX31" fmla="*/ 6692 w 1033465"/>
                      <a:gd name="connsiteY31" fmla="*/ 498844 h 838042"/>
                      <a:gd name="connsiteX32" fmla="*/ 2882 w 1033465"/>
                      <a:gd name="connsiteY32" fmla="*/ 504559 h 838042"/>
                      <a:gd name="connsiteX33" fmla="*/ 14312 w 1033465"/>
                      <a:gd name="connsiteY33" fmla="*/ 540754 h 838042"/>
                      <a:gd name="connsiteX34" fmla="*/ 147662 w 1033465"/>
                      <a:gd name="connsiteY34" fmla="*/ 540754 h 838042"/>
                      <a:gd name="connsiteX35" fmla="*/ 155282 w 1033465"/>
                      <a:gd name="connsiteY35" fmla="*/ 538849 h 838042"/>
                      <a:gd name="connsiteX36" fmla="*/ 305777 w 1033465"/>
                      <a:gd name="connsiteY36" fmla="*/ 533134 h 838042"/>
                      <a:gd name="connsiteX37" fmla="*/ 321017 w 1033465"/>
                      <a:gd name="connsiteY37" fmla="*/ 540754 h 838042"/>
                      <a:gd name="connsiteX38" fmla="*/ 332447 w 1033465"/>
                      <a:gd name="connsiteY38" fmla="*/ 546469 h 838042"/>
                      <a:gd name="connsiteX39" fmla="*/ 336257 w 1033465"/>
                      <a:gd name="connsiteY39" fmla="*/ 552184 h 838042"/>
                      <a:gd name="connsiteX40" fmla="*/ 341972 w 1033465"/>
                      <a:gd name="connsiteY40" fmla="*/ 554089 h 838042"/>
                      <a:gd name="connsiteX41" fmla="*/ 353402 w 1033465"/>
                      <a:gd name="connsiteY41" fmla="*/ 561709 h 838042"/>
                      <a:gd name="connsiteX42" fmla="*/ 359117 w 1033465"/>
                      <a:gd name="connsiteY42" fmla="*/ 565519 h 838042"/>
                      <a:gd name="connsiteX43" fmla="*/ 362927 w 1033465"/>
                      <a:gd name="connsiteY43" fmla="*/ 571234 h 838042"/>
                      <a:gd name="connsiteX44" fmla="*/ 368642 w 1033465"/>
                      <a:gd name="connsiteY44" fmla="*/ 582664 h 838042"/>
                      <a:gd name="connsiteX45" fmla="*/ 364832 w 1033465"/>
                      <a:gd name="connsiteY45" fmla="*/ 609334 h 838042"/>
                      <a:gd name="connsiteX46" fmla="*/ 361022 w 1033465"/>
                      <a:gd name="connsiteY46" fmla="*/ 615049 h 838042"/>
                      <a:gd name="connsiteX47" fmla="*/ 359117 w 1033465"/>
                      <a:gd name="connsiteY47" fmla="*/ 620764 h 838042"/>
                      <a:gd name="connsiteX48" fmla="*/ 355307 w 1033465"/>
                      <a:gd name="connsiteY48" fmla="*/ 626479 h 838042"/>
                      <a:gd name="connsiteX49" fmla="*/ 353402 w 1033465"/>
                      <a:gd name="connsiteY49" fmla="*/ 632194 h 838042"/>
                      <a:gd name="connsiteX50" fmla="*/ 349592 w 1033465"/>
                      <a:gd name="connsiteY50" fmla="*/ 637909 h 838042"/>
                      <a:gd name="connsiteX51" fmla="*/ 332447 w 1033465"/>
                      <a:gd name="connsiteY51" fmla="*/ 704584 h 838042"/>
                      <a:gd name="connsiteX52" fmla="*/ 330542 w 1033465"/>
                      <a:gd name="connsiteY52" fmla="*/ 756019 h 838042"/>
                      <a:gd name="connsiteX53" fmla="*/ 332447 w 1033465"/>
                      <a:gd name="connsiteY53" fmla="*/ 780784 h 838042"/>
                      <a:gd name="connsiteX54" fmla="*/ 334352 w 1033465"/>
                      <a:gd name="connsiteY54" fmla="*/ 786499 h 838042"/>
                      <a:gd name="connsiteX55" fmla="*/ 338162 w 1033465"/>
                      <a:gd name="connsiteY55" fmla="*/ 790309 h 838042"/>
                      <a:gd name="connsiteX56" fmla="*/ 366737 w 1033465"/>
                      <a:gd name="connsiteY56" fmla="*/ 836029 h 838042"/>
                      <a:gd name="connsiteX57" fmla="*/ 389597 w 1033465"/>
                      <a:gd name="connsiteY57" fmla="*/ 837934 h 838042"/>
                      <a:gd name="connsiteX58" fmla="*/ 397407 w 1033465"/>
                      <a:gd name="connsiteY58" fmla="*/ 833530 h 838042"/>
                      <a:gd name="connsiteX59" fmla="*/ 402932 w 1033465"/>
                      <a:gd name="connsiteY59" fmla="*/ 784594 h 838042"/>
                      <a:gd name="connsiteX60" fmla="*/ 406742 w 1033465"/>
                      <a:gd name="connsiteY60" fmla="*/ 727444 h 838042"/>
                      <a:gd name="connsiteX61" fmla="*/ 423887 w 1033465"/>
                      <a:gd name="connsiteY61" fmla="*/ 672199 h 838042"/>
                      <a:gd name="connsiteX62" fmla="*/ 429602 w 1033465"/>
                      <a:gd name="connsiteY62" fmla="*/ 658864 h 838042"/>
                      <a:gd name="connsiteX63" fmla="*/ 444084 w 1033465"/>
                      <a:gd name="connsiteY63" fmla="*/ 626947 h 838042"/>
                      <a:gd name="connsiteX64" fmla="*/ 464289 w 1033465"/>
                      <a:gd name="connsiteY64" fmla="*/ 600072 h 838042"/>
                      <a:gd name="connsiteX65" fmla="*/ 523510 w 1033465"/>
                      <a:gd name="connsiteY65" fmla="*/ 565123 h 838042"/>
                      <a:gd name="connsiteX66" fmla="*/ 599348 w 1033465"/>
                      <a:gd name="connsiteY66" fmla="*/ 550915 h 838042"/>
                      <a:gd name="connsiteX67" fmla="*/ 707801 w 1033465"/>
                      <a:gd name="connsiteY67" fmla="*/ 612819 h 838042"/>
                      <a:gd name="connsiteX68" fmla="*/ 780122 w 1033465"/>
                      <a:gd name="connsiteY68" fmla="*/ 656959 h 838042"/>
                      <a:gd name="connsiteX69" fmla="*/ 804887 w 1033465"/>
                      <a:gd name="connsiteY69" fmla="*/ 632194 h 838042"/>
                      <a:gd name="connsiteX70" fmla="*/ 801077 w 1033465"/>
                      <a:gd name="connsiteY70" fmla="*/ 601714 h 838042"/>
                      <a:gd name="connsiteX71" fmla="*/ 762796 w 1033465"/>
                      <a:gd name="connsiteY71" fmla="*/ 562523 h 838042"/>
                      <a:gd name="connsiteX72" fmla="*/ 650582 w 1033465"/>
                      <a:gd name="connsiteY72" fmla="*/ 479794 h 838042"/>
                      <a:gd name="connsiteX73" fmla="*/ 646772 w 1033465"/>
                      <a:gd name="connsiteY73" fmla="*/ 462649 h 838042"/>
                      <a:gd name="connsiteX74" fmla="*/ 658202 w 1033465"/>
                      <a:gd name="connsiteY74" fmla="*/ 426454 h 838042"/>
                      <a:gd name="connsiteX75" fmla="*/ 726782 w 1033465"/>
                      <a:gd name="connsiteY75" fmla="*/ 405499 h 838042"/>
                      <a:gd name="connsiteX76" fmla="*/ 813738 w 1033465"/>
                      <a:gd name="connsiteY76" fmla="*/ 406906 h 838042"/>
                      <a:gd name="connsiteX77" fmla="*/ 906231 w 1033465"/>
                      <a:gd name="connsiteY77" fmla="*/ 417646 h 838042"/>
                      <a:gd name="connsiteX78" fmla="*/ 1002290 w 1033465"/>
                      <a:gd name="connsiteY78" fmla="*/ 426835 h 838042"/>
                      <a:gd name="connsiteX79" fmla="*/ 1032449 w 1033465"/>
                      <a:gd name="connsiteY79" fmla="*/ 402711 h 838042"/>
                      <a:gd name="connsiteX80" fmla="*/ 1020514 w 1033465"/>
                      <a:gd name="connsiteY80" fmla="*/ 377797 h 838042"/>
                      <a:gd name="connsiteX81" fmla="*/ 964889 w 1033465"/>
                      <a:gd name="connsiteY81" fmla="*/ 358029 h 838042"/>
                      <a:gd name="connsiteX82" fmla="*/ 827747 w 1033465"/>
                      <a:gd name="connsiteY82" fmla="*/ 357874 h 838042"/>
                      <a:gd name="connsiteX83" fmla="*/ 755811 w 1033465"/>
                      <a:gd name="connsiteY83" fmla="*/ 361702 h 838042"/>
                      <a:gd name="connsiteX84" fmla="*/ 671537 w 1033465"/>
                      <a:gd name="connsiteY84" fmla="*/ 369304 h 838042"/>
                      <a:gd name="connsiteX85" fmla="*/ 644867 w 1033465"/>
                      <a:gd name="connsiteY85" fmla="*/ 338824 h 838042"/>
                      <a:gd name="connsiteX86" fmla="*/ 676403 w 1033465"/>
                      <a:gd name="connsiteY86" fmla="*/ 304962 h 838042"/>
                      <a:gd name="connsiteX87" fmla="*/ 707732 w 1033465"/>
                      <a:gd name="connsiteY87" fmla="*/ 283579 h 838042"/>
                      <a:gd name="connsiteX88" fmla="*/ 743927 w 1033465"/>
                      <a:gd name="connsiteY88" fmla="*/ 251194 h 838042"/>
                      <a:gd name="connsiteX89" fmla="*/ 783019 w 1033465"/>
                      <a:gd name="connsiteY89" fmla="*/ 213846 h 838042"/>
                      <a:gd name="connsiteX90" fmla="*/ 746401 w 1033465"/>
                      <a:gd name="connsiteY90" fmla="*/ 201789 h 838042"/>
                      <a:gd name="connsiteX91" fmla="*/ 694397 w 1033465"/>
                      <a:gd name="connsiteY91" fmla="*/ 226429 h 838042"/>
                      <a:gd name="connsiteX92" fmla="*/ 656678 w 1033465"/>
                      <a:gd name="connsiteY92" fmla="*/ 257626 h 838042"/>
                      <a:gd name="connsiteX93" fmla="*/ 616001 w 1033465"/>
                      <a:gd name="connsiteY93" fmla="*/ 286712 h 838042"/>
                      <a:gd name="connsiteX94" fmla="*/ 564857 w 1033465"/>
                      <a:gd name="connsiteY94" fmla="*/ 287389 h 838042"/>
                      <a:gd name="connsiteX95" fmla="*/ 530567 w 1033465"/>
                      <a:gd name="connsiteY95" fmla="*/ 274054 h 838042"/>
                      <a:gd name="connsiteX96" fmla="*/ 507707 w 1033465"/>
                      <a:gd name="connsiteY96" fmla="*/ 235954 h 838042"/>
                      <a:gd name="connsiteX97" fmla="*/ 509612 w 1033465"/>
                      <a:gd name="connsiteY97" fmla="*/ 171184 h 838042"/>
                      <a:gd name="connsiteX98" fmla="*/ 508314 w 1033465"/>
                      <a:gd name="connsiteY98" fmla="*/ 73485 h 838042"/>
                      <a:gd name="connsiteX99" fmla="*/ 454116 w 1033465"/>
                      <a:gd name="connsiteY99" fmla="*/ 11248 h 838042"/>
                      <a:gd name="connsiteX100" fmla="*/ 442470 w 1033465"/>
                      <a:gd name="connsiteY100" fmla="*/ 75864 h 838042"/>
                      <a:gd name="connsiteX101" fmla="*/ 439226 w 1033465"/>
                      <a:gd name="connsiteY101" fmla="*/ 132660 h 838042"/>
                      <a:gd name="connsiteX102" fmla="*/ 436054 w 1033465"/>
                      <a:gd name="connsiteY10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122897 w 1033465"/>
                      <a:gd name="connsiteY22" fmla="*/ 460744 h 838042"/>
                      <a:gd name="connsiteX23" fmla="*/ 107657 w 1033465"/>
                      <a:gd name="connsiteY23" fmla="*/ 462649 h 838042"/>
                      <a:gd name="connsiteX24" fmla="*/ 90512 w 1033465"/>
                      <a:gd name="connsiteY24" fmla="*/ 468364 h 838042"/>
                      <a:gd name="connsiteX25" fmla="*/ 84797 w 1033465"/>
                      <a:gd name="connsiteY25" fmla="*/ 470269 h 838042"/>
                      <a:gd name="connsiteX26" fmla="*/ 79082 w 1033465"/>
                      <a:gd name="connsiteY26" fmla="*/ 474079 h 838042"/>
                      <a:gd name="connsiteX27" fmla="*/ 67652 w 1033465"/>
                      <a:gd name="connsiteY27" fmla="*/ 475984 h 838042"/>
                      <a:gd name="connsiteX28" fmla="*/ 29552 w 1033465"/>
                      <a:gd name="connsiteY28" fmla="*/ 477889 h 838042"/>
                      <a:gd name="connsiteX29" fmla="*/ 18122 w 1033465"/>
                      <a:gd name="connsiteY29" fmla="*/ 483604 h 838042"/>
                      <a:gd name="connsiteX30" fmla="*/ 8597 w 1033465"/>
                      <a:gd name="connsiteY30" fmla="*/ 493129 h 838042"/>
                      <a:gd name="connsiteX31" fmla="*/ 6692 w 1033465"/>
                      <a:gd name="connsiteY31" fmla="*/ 498844 h 838042"/>
                      <a:gd name="connsiteX32" fmla="*/ 2882 w 1033465"/>
                      <a:gd name="connsiteY32" fmla="*/ 504559 h 838042"/>
                      <a:gd name="connsiteX33" fmla="*/ 14312 w 1033465"/>
                      <a:gd name="connsiteY33" fmla="*/ 540754 h 838042"/>
                      <a:gd name="connsiteX34" fmla="*/ 147662 w 1033465"/>
                      <a:gd name="connsiteY34" fmla="*/ 540754 h 838042"/>
                      <a:gd name="connsiteX35" fmla="*/ 155282 w 1033465"/>
                      <a:gd name="connsiteY35" fmla="*/ 538849 h 838042"/>
                      <a:gd name="connsiteX36" fmla="*/ 305777 w 1033465"/>
                      <a:gd name="connsiteY36" fmla="*/ 533134 h 838042"/>
                      <a:gd name="connsiteX37" fmla="*/ 321017 w 1033465"/>
                      <a:gd name="connsiteY37" fmla="*/ 540754 h 838042"/>
                      <a:gd name="connsiteX38" fmla="*/ 332447 w 1033465"/>
                      <a:gd name="connsiteY38" fmla="*/ 546469 h 838042"/>
                      <a:gd name="connsiteX39" fmla="*/ 336257 w 1033465"/>
                      <a:gd name="connsiteY39" fmla="*/ 552184 h 838042"/>
                      <a:gd name="connsiteX40" fmla="*/ 341972 w 1033465"/>
                      <a:gd name="connsiteY40" fmla="*/ 554089 h 838042"/>
                      <a:gd name="connsiteX41" fmla="*/ 353402 w 1033465"/>
                      <a:gd name="connsiteY41" fmla="*/ 561709 h 838042"/>
                      <a:gd name="connsiteX42" fmla="*/ 359117 w 1033465"/>
                      <a:gd name="connsiteY42" fmla="*/ 565519 h 838042"/>
                      <a:gd name="connsiteX43" fmla="*/ 362927 w 1033465"/>
                      <a:gd name="connsiteY43" fmla="*/ 571234 h 838042"/>
                      <a:gd name="connsiteX44" fmla="*/ 368642 w 1033465"/>
                      <a:gd name="connsiteY44" fmla="*/ 582664 h 838042"/>
                      <a:gd name="connsiteX45" fmla="*/ 364832 w 1033465"/>
                      <a:gd name="connsiteY45" fmla="*/ 609334 h 838042"/>
                      <a:gd name="connsiteX46" fmla="*/ 361022 w 1033465"/>
                      <a:gd name="connsiteY46" fmla="*/ 615049 h 838042"/>
                      <a:gd name="connsiteX47" fmla="*/ 359117 w 1033465"/>
                      <a:gd name="connsiteY47" fmla="*/ 620764 h 838042"/>
                      <a:gd name="connsiteX48" fmla="*/ 355307 w 1033465"/>
                      <a:gd name="connsiteY48" fmla="*/ 626479 h 838042"/>
                      <a:gd name="connsiteX49" fmla="*/ 353402 w 1033465"/>
                      <a:gd name="connsiteY49" fmla="*/ 632194 h 838042"/>
                      <a:gd name="connsiteX50" fmla="*/ 349592 w 1033465"/>
                      <a:gd name="connsiteY50" fmla="*/ 637909 h 838042"/>
                      <a:gd name="connsiteX51" fmla="*/ 332447 w 1033465"/>
                      <a:gd name="connsiteY51" fmla="*/ 704584 h 838042"/>
                      <a:gd name="connsiteX52" fmla="*/ 330542 w 1033465"/>
                      <a:gd name="connsiteY52" fmla="*/ 756019 h 838042"/>
                      <a:gd name="connsiteX53" fmla="*/ 332447 w 1033465"/>
                      <a:gd name="connsiteY53" fmla="*/ 780784 h 838042"/>
                      <a:gd name="connsiteX54" fmla="*/ 334352 w 1033465"/>
                      <a:gd name="connsiteY54" fmla="*/ 786499 h 838042"/>
                      <a:gd name="connsiteX55" fmla="*/ 338162 w 1033465"/>
                      <a:gd name="connsiteY55" fmla="*/ 790309 h 838042"/>
                      <a:gd name="connsiteX56" fmla="*/ 366737 w 1033465"/>
                      <a:gd name="connsiteY56" fmla="*/ 836029 h 838042"/>
                      <a:gd name="connsiteX57" fmla="*/ 389597 w 1033465"/>
                      <a:gd name="connsiteY57" fmla="*/ 837934 h 838042"/>
                      <a:gd name="connsiteX58" fmla="*/ 397407 w 1033465"/>
                      <a:gd name="connsiteY58" fmla="*/ 833530 h 838042"/>
                      <a:gd name="connsiteX59" fmla="*/ 402932 w 1033465"/>
                      <a:gd name="connsiteY59" fmla="*/ 784594 h 838042"/>
                      <a:gd name="connsiteX60" fmla="*/ 406742 w 1033465"/>
                      <a:gd name="connsiteY60" fmla="*/ 727444 h 838042"/>
                      <a:gd name="connsiteX61" fmla="*/ 423887 w 1033465"/>
                      <a:gd name="connsiteY61" fmla="*/ 672199 h 838042"/>
                      <a:gd name="connsiteX62" fmla="*/ 429602 w 1033465"/>
                      <a:gd name="connsiteY62" fmla="*/ 658864 h 838042"/>
                      <a:gd name="connsiteX63" fmla="*/ 444084 w 1033465"/>
                      <a:gd name="connsiteY63" fmla="*/ 626947 h 838042"/>
                      <a:gd name="connsiteX64" fmla="*/ 464289 w 1033465"/>
                      <a:gd name="connsiteY64" fmla="*/ 600072 h 838042"/>
                      <a:gd name="connsiteX65" fmla="*/ 523510 w 1033465"/>
                      <a:gd name="connsiteY65" fmla="*/ 565123 h 838042"/>
                      <a:gd name="connsiteX66" fmla="*/ 599348 w 1033465"/>
                      <a:gd name="connsiteY66" fmla="*/ 550915 h 838042"/>
                      <a:gd name="connsiteX67" fmla="*/ 707801 w 1033465"/>
                      <a:gd name="connsiteY67" fmla="*/ 612819 h 838042"/>
                      <a:gd name="connsiteX68" fmla="*/ 780122 w 1033465"/>
                      <a:gd name="connsiteY68" fmla="*/ 656959 h 838042"/>
                      <a:gd name="connsiteX69" fmla="*/ 804887 w 1033465"/>
                      <a:gd name="connsiteY69" fmla="*/ 632194 h 838042"/>
                      <a:gd name="connsiteX70" fmla="*/ 801077 w 1033465"/>
                      <a:gd name="connsiteY70" fmla="*/ 601714 h 838042"/>
                      <a:gd name="connsiteX71" fmla="*/ 762796 w 1033465"/>
                      <a:gd name="connsiteY71" fmla="*/ 562523 h 838042"/>
                      <a:gd name="connsiteX72" fmla="*/ 650582 w 1033465"/>
                      <a:gd name="connsiteY72" fmla="*/ 479794 h 838042"/>
                      <a:gd name="connsiteX73" fmla="*/ 646772 w 1033465"/>
                      <a:gd name="connsiteY73" fmla="*/ 462649 h 838042"/>
                      <a:gd name="connsiteX74" fmla="*/ 658202 w 1033465"/>
                      <a:gd name="connsiteY74" fmla="*/ 426454 h 838042"/>
                      <a:gd name="connsiteX75" fmla="*/ 726782 w 1033465"/>
                      <a:gd name="connsiteY75" fmla="*/ 405499 h 838042"/>
                      <a:gd name="connsiteX76" fmla="*/ 813738 w 1033465"/>
                      <a:gd name="connsiteY76" fmla="*/ 406906 h 838042"/>
                      <a:gd name="connsiteX77" fmla="*/ 906231 w 1033465"/>
                      <a:gd name="connsiteY77" fmla="*/ 417646 h 838042"/>
                      <a:gd name="connsiteX78" fmla="*/ 1002290 w 1033465"/>
                      <a:gd name="connsiteY78" fmla="*/ 426835 h 838042"/>
                      <a:gd name="connsiteX79" fmla="*/ 1032449 w 1033465"/>
                      <a:gd name="connsiteY79" fmla="*/ 402711 h 838042"/>
                      <a:gd name="connsiteX80" fmla="*/ 1020514 w 1033465"/>
                      <a:gd name="connsiteY80" fmla="*/ 377797 h 838042"/>
                      <a:gd name="connsiteX81" fmla="*/ 964889 w 1033465"/>
                      <a:gd name="connsiteY81" fmla="*/ 358029 h 838042"/>
                      <a:gd name="connsiteX82" fmla="*/ 827747 w 1033465"/>
                      <a:gd name="connsiteY82" fmla="*/ 357874 h 838042"/>
                      <a:gd name="connsiteX83" fmla="*/ 755811 w 1033465"/>
                      <a:gd name="connsiteY83" fmla="*/ 361702 h 838042"/>
                      <a:gd name="connsiteX84" fmla="*/ 671537 w 1033465"/>
                      <a:gd name="connsiteY84" fmla="*/ 369304 h 838042"/>
                      <a:gd name="connsiteX85" fmla="*/ 644867 w 1033465"/>
                      <a:gd name="connsiteY85" fmla="*/ 338824 h 838042"/>
                      <a:gd name="connsiteX86" fmla="*/ 676403 w 1033465"/>
                      <a:gd name="connsiteY86" fmla="*/ 304962 h 838042"/>
                      <a:gd name="connsiteX87" fmla="*/ 707732 w 1033465"/>
                      <a:gd name="connsiteY87" fmla="*/ 283579 h 838042"/>
                      <a:gd name="connsiteX88" fmla="*/ 743927 w 1033465"/>
                      <a:gd name="connsiteY88" fmla="*/ 251194 h 838042"/>
                      <a:gd name="connsiteX89" fmla="*/ 783019 w 1033465"/>
                      <a:gd name="connsiteY89" fmla="*/ 213846 h 838042"/>
                      <a:gd name="connsiteX90" fmla="*/ 746401 w 1033465"/>
                      <a:gd name="connsiteY90" fmla="*/ 201789 h 838042"/>
                      <a:gd name="connsiteX91" fmla="*/ 694397 w 1033465"/>
                      <a:gd name="connsiteY91" fmla="*/ 226429 h 838042"/>
                      <a:gd name="connsiteX92" fmla="*/ 656678 w 1033465"/>
                      <a:gd name="connsiteY92" fmla="*/ 257626 h 838042"/>
                      <a:gd name="connsiteX93" fmla="*/ 616001 w 1033465"/>
                      <a:gd name="connsiteY93" fmla="*/ 286712 h 838042"/>
                      <a:gd name="connsiteX94" fmla="*/ 564857 w 1033465"/>
                      <a:gd name="connsiteY94" fmla="*/ 287389 h 838042"/>
                      <a:gd name="connsiteX95" fmla="*/ 530567 w 1033465"/>
                      <a:gd name="connsiteY95" fmla="*/ 274054 h 838042"/>
                      <a:gd name="connsiteX96" fmla="*/ 507707 w 1033465"/>
                      <a:gd name="connsiteY96" fmla="*/ 235954 h 838042"/>
                      <a:gd name="connsiteX97" fmla="*/ 509612 w 1033465"/>
                      <a:gd name="connsiteY97" fmla="*/ 171184 h 838042"/>
                      <a:gd name="connsiteX98" fmla="*/ 508314 w 1033465"/>
                      <a:gd name="connsiteY98" fmla="*/ 73485 h 838042"/>
                      <a:gd name="connsiteX99" fmla="*/ 454116 w 1033465"/>
                      <a:gd name="connsiteY99" fmla="*/ 11248 h 838042"/>
                      <a:gd name="connsiteX100" fmla="*/ 442470 w 1033465"/>
                      <a:gd name="connsiteY100" fmla="*/ 75864 h 838042"/>
                      <a:gd name="connsiteX101" fmla="*/ 439226 w 1033465"/>
                      <a:gd name="connsiteY101" fmla="*/ 132660 h 838042"/>
                      <a:gd name="connsiteX102" fmla="*/ 436054 w 1033465"/>
                      <a:gd name="connsiteY10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107657 w 1033465"/>
                      <a:gd name="connsiteY22" fmla="*/ 462649 h 838042"/>
                      <a:gd name="connsiteX23" fmla="*/ 90512 w 1033465"/>
                      <a:gd name="connsiteY23" fmla="*/ 468364 h 838042"/>
                      <a:gd name="connsiteX24" fmla="*/ 84797 w 1033465"/>
                      <a:gd name="connsiteY24" fmla="*/ 470269 h 838042"/>
                      <a:gd name="connsiteX25" fmla="*/ 79082 w 1033465"/>
                      <a:gd name="connsiteY25" fmla="*/ 474079 h 838042"/>
                      <a:gd name="connsiteX26" fmla="*/ 67652 w 1033465"/>
                      <a:gd name="connsiteY26" fmla="*/ 475984 h 838042"/>
                      <a:gd name="connsiteX27" fmla="*/ 29552 w 1033465"/>
                      <a:gd name="connsiteY27" fmla="*/ 477889 h 838042"/>
                      <a:gd name="connsiteX28" fmla="*/ 18122 w 1033465"/>
                      <a:gd name="connsiteY28" fmla="*/ 483604 h 838042"/>
                      <a:gd name="connsiteX29" fmla="*/ 8597 w 1033465"/>
                      <a:gd name="connsiteY29" fmla="*/ 493129 h 838042"/>
                      <a:gd name="connsiteX30" fmla="*/ 6692 w 1033465"/>
                      <a:gd name="connsiteY30" fmla="*/ 498844 h 838042"/>
                      <a:gd name="connsiteX31" fmla="*/ 2882 w 1033465"/>
                      <a:gd name="connsiteY31" fmla="*/ 504559 h 838042"/>
                      <a:gd name="connsiteX32" fmla="*/ 14312 w 1033465"/>
                      <a:gd name="connsiteY32" fmla="*/ 540754 h 838042"/>
                      <a:gd name="connsiteX33" fmla="*/ 147662 w 1033465"/>
                      <a:gd name="connsiteY33" fmla="*/ 540754 h 838042"/>
                      <a:gd name="connsiteX34" fmla="*/ 155282 w 1033465"/>
                      <a:gd name="connsiteY34" fmla="*/ 538849 h 838042"/>
                      <a:gd name="connsiteX35" fmla="*/ 305777 w 1033465"/>
                      <a:gd name="connsiteY35" fmla="*/ 533134 h 838042"/>
                      <a:gd name="connsiteX36" fmla="*/ 321017 w 1033465"/>
                      <a:gd name="connsiteY36" fmla="*/ 540754 h 838042"/>
                      <a:gd name="connsiteX37" fmla="*/ 332447 w 1033465"/>
                      <a:gd name="connsiteY37" fmla="*/ 546469 h 838042"/>
                      <a:gd name="connsiteX38" fmla="*/ 336257 w 1033465"/>
                      <a:gd name="connsiteY38" fmla="*/ 552184 h 838042"/>
                      <a:gd name="connsiteX39" fmla="*/ 341972 w 1033465"/>
                      <a:gd name="connsiteY39" fmla="*/ 554089 h 838042"/>
                      <a:gd name="connsiteX40" fmla="*/ 353402 w 1033465"/>
                      <a:gd name="connsiteY40" fmla="*/ 561709 h 838042"/>
                      <a:gd name="connsiteX41" fmla="*/ 359117 w 1033465"/>
                      <a:gd name="connsiteY41" fmla="*/ 565519 h 838042"/>
                      <a:gd name="connsiteX42" fmla="*/ 362927 w 1033465"/>
                      <a:gd name="connsiteY42" fmla="*/ 571234 h 838042"/>
                      <a:gd name="connsiteX43" fmla="*/ 368642 w 1033465"/>
                      <a:gd name="connsiteY43" fmla="*/ 582664 h 838042"/>
                      <a:gd name="connsiteX44" fmla="*/ 364832 w 1033465"/>
                      <a:gd name="connsiteY44" fmla="*/ 609334 h 838042"/>
                      <a:gd name="connsiteX45" fmla="*/ 361022 w 1033465"/>
                      <a:gd name="connsiteY45" fmla="*/ 615049 h 838042"/>
                      <a:gd name="connsiteX46" fmla="*/ 359117 w 1033465"/>
                      <a:gd name="connsiteY46" fmla="*/ 620764 h 838042"/>
                      <a:gd name="connsiteX47" fmla="*/ 355307 w 1033465"/>
                      <a:gd name="connsiteY47" fmla="*/ 626479 h 838042"/>
                      <a:gd name="connsiteX48" fmla="*/ 353402 w 1033465"/>
                      <a:gd name="connsiteY48" fmla="*/ 632194 h 838042"/>
                      <a:gd name="connsiteX49" fmla="*/ 349592 w 1033465"/>
                      <a:gd name="connsiteY49" fmla="*/ 637909 h 838042"/>
                      <a:gd name="connsiteX50" fmla="*/ 332447 w 1033465"/>
                      <a:gd name="connsiteY50" fmla="*/ 704584 h 838042"/>
                      <a:gd name="connsiteX51" fmla="*/ 330542 w 1033465"/>
                      <a:gd name="connsiteY51" fmla="*/ 756019 h 838042"/>
                      <a:gd name="connsiteX52" fmla="*/ 332447 w 1033465"/>
                      <a:gd name="connsiteY52" fmla="*/ 780784 h 838042"/>
                      <a:gd name="connsiteX53" fmla="*/ 334352 w 1033465"/>
                      <a:gd name="connsiteY53" fmla="*/ 786499 h 838042"/>
                      <a:gd name="connsiteX54" fmla="*/ 338162 w 1033465"/>
                      <a:gd name="connsiteY54" fmla="*/ 790309 h 838042"/>
                      <a:gd name="connsiteX55" fmla="*/ 366737 w 1033465"/>
                      <a:gd name="connsiteY55" fmla="*/ 836029 h 838042"/>
                      <a:gd name="connsiteX56" fmla="*/ 389597 w 1033465"/>
                      <a:gd name="connsiteY56" fmla="*/ 837934 h 838042"/>
                      <a:gd name="connsiteX57" fmla="*/ 397407 w 1033465"/>
                      <a:gd name="connsiteY57" fmla="*/ 833530 h 838042"/>
                      <a:gd name="connsiteX58" fmla="*/ 402932 w 1033465"/>
                      <a:gd name="connsiteY58" fmla="*/ 784594 h 838042"/>
                      <a:gd name="connsiteX59" fmla="*/ 406742 w 1033465"/>
                      <a:gd name="connsiteY59" fmla="*/ 727444 h 838042"/>
                      <a:gd name="connsiteX60" fmla="*/ 423887 w 1033465"/>
                      <a:gd name="connsiteY60" fmla="*/ 672199 h 838042"/>
                      <a:gd name="connsiteX61" fmla="*/ 429602 w 1033465"/>
                      <a:gd name="connsiteY61" fmla="*/ 658864 h 838042"/>
                      <a:gd name="connsiteX62" fmla="*/ 444084 w 1033465"/>
                      <a:gd name="connsiteY62" fmla="*/ 626947 h 838042"/>
                      <a:gd name="connsiteX63" fmla="*/ 464289 w 1033465"/>
                      <a:gd name="connsiteY63" fmla="*/ 600072 h 838042"/>
                      <a:gd name="connsiteX64" fmla="*/ 523510 w 1033465"/>
                      <a:gd name="connsiteY64" fmla="*/ 565123 h 838042"/>
                      <a:gd name="connsiteX65" fmla="*/ 599348 w 1033465"/>
                      <a:gd name="connsiteY65" fmla="*/ 550915 h 838042"/>
                      <a:gd name="connsiteX66" fmla="*/ 707801 w 1033465"/>
                      <a:gd name="connsiteY66" fmla="*/ 612819 h 838042"/>
                      <a:gd name="connsiteX67" fmla="*/ 780122 w 1033465"/>
                      <a:gd name="connsiteY67" fmla="*/ 656959 h 838042"/>
                      <a:gd name="connsiteX68" fmla="*/ 804887 w 1033465"/>
                      <a:gd name="connsiteY68" fmla="*/ 632194 h 838042"/>
                      <a:gd name="connsiteX69" fmla="*/ 801077 w 1033465"/>
                      <a:gd name="connsiteY69" fmla="*/ 601714 h 838042"/>
                      <a:gd name="connsiteX70" fmla="*/ 762796 w 1033465"/>
                      <a:gd name="connsiteY70" fmla="*/ 562523 h 838042"/>
                      <a:gd name="connsiteX71" fmla="*/ 650582 w 1033465"/>
                      <a:gd name="connsiteY71" fmla="*/ 479794 h 838042"/>
                      <a:gd name="connsiteX72" fmla="*/ 646772 w 1033465"/>
                      <a:gd name="connsiteY72" fmla="*/ 462649 h 838042"/>
                      <a:gd name="connsiteX73" fmla="*/ 658202 w 1033465"/>
                      <a:gd name="connsiteY73" fmla="*/ 426454 h 838042"/>
                      <a:gd name="connsiteX74" fmla="*/ 726782 w 1033465"/>
                      <a:gd name="connsiteY74" fmla="*/ 405499 h 838042"/>
                      <a:gd name="connsiteX75" fmla="*/ 813738 w 1033465"/>
                      <a:gd name="connsiteY75" fmla="*/ 406906 h 838042"/>
                      <a:gd name="connsiteX76" fmla="*/ 906231 w 1033465"/>
                      <a:gd name="connsiteY76" fmla="*/ 417646 h 838042"/>
                      <a:gd name="connsiteX77" fmla="*/ 1002290 w 1033465"/>
                      <a:gd name="connsiteY77" fmla="*/ 426835 h 838042"/>
                      <a:gd name="connsiteX78" fmla="*/ 1032449 w 1033465"/>
                      <a:gd name="connsiteY78" fmla="*/ 402711 h 838042"/>
                      <a:gd name="connsiteX79" fmla="*/ 1020514 w 1033465"/>
                      <a:gd name="connsiteY79" fmla="*/ 377797 h 838042"/>
                      <a:gd name="connsiteX80" fmla="*/ 964889 w 1033465"/>
                      <a:gd name="connsiteY80" fmla="*/ 358029 h 838042"/>
                      <a:gd name="connsiteX81" fmla="*/ 827747 w 1033465"/>
                      <a:gd name="connsiteY81" fmla="*/ 357874 h 838042"/>
                      <a:gd name="connsiteX82" fmla="*/ 755811 w 1033465"/>
                      <a:gd name="connsiteY82" fmla="*/ 361702 h 838042"/>
                      <a:gd name="connsiteX83" fmla="*/ 671537 w 1033465"/>
                      <a:gd name="connsiteY83" fmla="*/ 369304 h 838042"/>
                      <a:gd name="connsiteX84" fmla="*/ 644867 w 1033465"/>
                      <a:gd name="connsiteY84" fmla="*/ 338824 h 838042"/>
                      <a:gd name="connsiteX85" fmla="*/ 676403 w 1033465"/>
                      <a:gd name="connsiteY85" fmla="*/ 304962 h 838042"/>
                      <a:gd name="connsiteX86" fmla="*/ 707732 w 1033465"/>
                      <a:gd name="connsiteY86" fmla="*/ 283579 h 838042"/>
                      <a:gd name="connsiteX87" fmla="*/ 743927 w 1033465"/>
                      <a:gd name="connsiteY87" fmla="*/ 251194 h 838042"/>
                      <a:gd name="connsiteX88" fmla="*/ 783019 w 1033465"/>
                      <a:gd name="connsiteY88" fmla="*/ 213846 h 838042"/>
                      <a:gd name="connsiteX89" fmla="*/ 746401 w 1033465"/>
                      <a:gd name="connsiteY89" fmla="*/ 201789 h 838042"/>
                      <a:gd name="connsiteX90" fmla="*/ 694397 w 1033465"/>
                      <a:gd name="connsiteY90" fmla="*/ 226429 h 838042"/>
                      <a:gd name="connsiteX91" fmla="*/ 656678 w 1033465"/>
                      <a:gd name="connsiteY91" fmla="*/ 257626 h 838042"/>
                      <a:gd name="connsiteX92" fmla="*/ 616001 w 1033465"/>
                      <a:gd name="connsiteY92" fmla="*/ 286712 h 838042"/>
                      <a:gd name="connsiteX93" fmla="*/ 564857 w 1033465"/>
                      <a:gd name="connsiteY93" fmla="*/ 287389 h 838042"/>
                      <a:gd name="connsiteX94" fmla="*/ 530567 w 1033465"/>
                      <a:gd name="connsiteY94" fmla="*/ 274054 h 838042"/>
                      <a:gd name="connsiteX95" fmla="*/ 507707 w 1033465"/>
                      <a:gd name="connsiteY95" fmla="*/ 235954 h 838042"/>
                      <a:gd name="connsiteX96" fmla="*/ 509612 w 1033465"/>
                      <a:gd name="connsiteY96" fmla="*/ 171184 h 838042"/>
                      <a:gd name="connsiteX97" fmla="*/ 508314 w 1033465"/>
                      <a:gd name="connsiteY97" fmla="*/ 73485 h 838042"/>
                      <a:gd name="connsiteX98" fmla="*/ 454116 w 1033465"/>
                      <a:gd name="connsiteY98" fmla="*/ 11248 h 838042"/>
                      <a:gd name="connsiteX99" fmla="*/ 442470 w 1033465"/>
                      <a:gd name="connsiteY99" fmla="*/ 75864 h 838042"/>
                      <a:gd name="connsiteX100" fmla="*/ 439226 w 1033465"/>
                      <a:gd name="connsiteY100" fmla="*/ 132660 h 838042"/>
                      <a:gd name="connsiteX101" fmla="*/ 436054 w 1033465"/>
                      <a:gd name="connsiteY10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107657 w 1033465"/>
                      <a:gd name="connsiteY22" fmla="*/ 462649 h 838042"/>
                      <a:gd name="connsiteX23" fmla="*/ 90512 w 1033465"/>
                      <a:gd name="connsiteY23" fmla="*/ 468364 h 838042"/>
                      <a:gd name="connsiteX24" fmla="*/ 84797 w 1033465"/>
                      <a:gd name="connsiteY24" fmla="*/ 470269 h 838042"/>
                      <a:gd name="connsiteX25" fmla="*/ 79082 w 1033465"/>
                      <a:gd name="connsiteY25" fmla="*/ 474079 h 838042"/>
                      <a:gd name="connsiteX26" fmla="*/ 67652 w 1033465"/>
                      <a:gd name="connsiteY26" fmla="*/ 475984 h 838042"/>
                      <a:gd name="connsiteX27" fmla="*/ 29552 w 1033465"/>
                      <a:gd name="connsiteY27" fmla="*/ 477889 h 838042"/>
                      <a:gd name="connsiteX28" fmla="*/ 18122 w 1033465"/>
                      <a:gd name="connsiteY28" fmla="*/ 483604 h 838042"/>
                      <a:gd name="connsiteX29" fmla="*/ 8597 w 1033465"/>
                      <a:gd name="connsiteY29" fmla="*/ 493129 h 838042"/>
                      <a:gd name="connsiteX30" fmla="*/ 6692 w 1033465"/>
                      <a:gd name="connsiteY30" fmla="*/ 498844 h 838042"/>
                      <a:gd name="connsiteX31" fmla="*/ 2882 w 1033465"/>
                      <a:gd name="connsiteY31" fmla="*/ 504559 h 838042"/>
                      <a:gd name="connsiteX32" fmla="*/ 14312 w 1033465"/>
                      <a:gd name="connsiteY32" fmla="*/ 540754 h 838042"/>
                      <a:gd name="connsiteX33" fmla="*/ 147662 w 1033465"/>
                      <a:gd name="connsiteY33" fmla="*/ 540754 h 838042"/>
                      <a:gd name="connsiteX34" fmla="*/ 155282 w 1033465"/>
                      <a:gd name="connsiteY34" fmla="*/ 538849 h 838042"/>
                      <a:gd name="connsiteX35" fmla="*/ 305777 w 1033465"/>
                      <a:gd name="connsiteY35" fmla="*/ 533134 h 838042"/>
                      <a:gd name="connsiteX36" fmla="*/ 321017 w 1033465"/>
                      <a:gd name="connsiteY36" fmla="*/ 540754 h 838042"/>
                      <a:gd name="connsiteX37" fmla="*/ 332447 w 1033465"/>
                      <a:gd name="connsiteY37" fmla="*/ 546469 h 838042"/>
                      <a:gd name="connsiteX38" fmla="*/ 336257 w 1033465"/>
                      <a:gd name="connsiteY38" fmla="*/ 552184 h 838042"/>
                      <a:gd name="connsiteX39" fmla="*/ 341972 w 1033465"/>
                      <a:gd name="connsiteY39" fmla="*/ 554089 h 838042"/>
                      <a:gd name="connsiteX40" fmla="*/ 353402 w 1033465"/>
                      <a:gd name="connsiteY40" fmla="*/ 561709 h 838042"/>
                      <a:gd name="connsiteX41" fmla="*/ 359117 w 1033465"/>
                      <a:gd name="connsiteY41" fmla="*/ 565519 h 838042"/>
                      <a:gd name="connsiteX42" fmla="*/ 362927 w 1033465"/>
                      <a:gd name="connsiteY42" fmla="*/ 571234 h 838042"/>
                      <a:gd name="connsiteX43" fmla="*/ 368642 w 1033465"/>
                      <a:gd name="connsiteY43" fmla="*/ 582664 h 838042"/>
                      <a:gd name="connsiteX44" fmla="*/ 364832 w 1033465"/>
                      <a:gd name="connsiteY44" fmla="*/ 609334 h 838042"/>
                      <a:gd name="connsiteX45" fmla="*/ 361022 w 1033465"/>
                      <a:gd name="connsiteY45" fmla="*/ 615049 h 838042"/>
                      <a:gd name="connsiteX46" fmla="*/ 359117 w 1033465"/>
                      <a:gd name="connsiteY46" fmla="*/ 620764 h 838042"/>
                      <a:gd name="connsiteX47" fmla="*/ 355307 w 1033465"/>
                      <a:gd name="connsiteY47" fmla="*/ 626479 h 838042"/>
                      <a:gd name="connsiteX48" fmla="*/ 353402 w 1033465"/>
                      <a:gd name="connsiteY48" fmla="*/ 632194 h 838042"/>
                      <a:gd name="connsiteX49" fmla="*/ 349592 w 1033465"/>
                      <a:gd name="connsiteY49" fmla="*/ 637909 h 838042"/>
                      <a:gd name="connsiteX50" fmla="*/ 332447 w 1033465"/>
                      <a:gd name="connsiteY50" fmla="*/ 704584 h 838042"/>
                      <a:gd name="connsiteX51" fmla="*/ 330542 w 1033465"/>
                      <a:gd name="connsiteY51" fmla="*/ 756019 h 838042"/>
                      <a:gd name="connsiteX52" fmla="*/ 332447 w 1033465"/>
                      <a:gd name="connsiteY52" fmla="*/ 780784 h 838042"/>
                      <a:gd name="connsiteX53" fmla="*/ 334352 w 1033465"/>
                      <a:gd name="connsiteY53" fmla="*/ 786499 h 838042"/>
                      <a:gd name="connsiteX54" fmla="*/ 338162 w 1033465"/>
                      <a:gd name="connsiteY54" fmla="*/ 790309 h 838042"/>
                      <a:gd name="connsiteX55" fmla="*/ 366737 w 1033465"/>
                      <a:gd name="connsiteY55" fmla="*/ 836029 h 838042"/>
                      <a:gd name="connsiteX56" fmla="*/ 389597 w 1033465"/>
                      <a:gd name="connsiteY56" fmla="*/ 837934 h 838042"/>
                      <a:gd name="connsiteX57" fmla="*/ 397407 w 1033465"/>
                      <a:gd name="connsiteY57" fmla="*/ 833530 h 838042"/>
                      <a:gd name="connsiteX58" fmla="*/ 402932 w 1033465"/>
                      <a:gd name="connsiteY58" fmla="*/ 784594 h 838042"/>
                      <a:gd name="connsiteX59" fmla="*/ 406742 w 1033465"/>
                      <a:gd name="connsiteY59" fmla="*/ 727444 h 838042"/>
                      <a:gd name="connsiteX60" fmla="*/ 423887 w 1033465"/>
                      <a:gd name="connsiteY60" fmla="*/ 672199 h 838042"/>
                      <a:gd name="connsiteX61" fmla="*/ 429602 w 1033465"/>
                      <a:gd name="connsiteY61" fmla="*/ 658864 h 838042"/>
                      <a:gd name="connsiteX62" fmla="*/ 444084 w 1033465"/>
                      <a:gd name="connsiteY62" fmla="*/ 626947 h 838042"/>
                      <a:gd name="connsiteX63" fmla="*/ 464289 w 1033465"/>
                      <a:gd name="connsiteY63" fmla="*/ 600072 h 838042"/>
                      <a:gd name="connsiteX64" fmla="*/ 523510 w 1033465"/>
                      <a:gd name="connsiteY64" fmla="*/ 565123 h 838042"/>
                      <a:gd name="connsiteX65" fmla="*/ 599348 w 1033465"/>
                      <a:gd name="connsiteY65" fmla="*/ 550915 h 838042"/>
                      <a:gd name="connsiteX66" fmla="*/ 707801 w 1033465"/>
                      <a:gd name="connsiteY66" fmla="*/ 612819 h 838042"/>
                      <a:gd name="connsiteX67" fmla="*/ 780122 w 1033465"/>
                      <a:gd name="connsiteY67" fmla="*/ 656959 h 838042"/>
                      <a:gd name="connsiteX68" fmla="*/ 804887 w 1033465"/>
                      <a:gd name="connsiteY68" fmla="*/ 632194 h 838042"/>
                      <a:gd name="connsiteX69" fmla="*/ 801077 w 1033465"/>
                      <a:gd name="connsiteY69" fmla="*/ 601714 h 838042"/>
                      <a:gd name="connsiteX70" fmla="*/ 762796 w 1033465"/>
                      <a:gd name="connsiteY70" fmla="*/ 562523 h 838042"/>
                      <a:gd name="connsiteX71" fmla="*/ 650582 w 1033465"/>
                      <a:gd name="connsiteY71" fmla="*/ 479794 h 838042"/>
                      <a:gd name="connsiteX72" fmla="*/ 646772 w 1033465"/>
                      <a:gd name="connsiteY72" fmla="*/ 462649 h 838042"/>
                      <a:gd name="connsiteX73" fmla="*/ 658202 w 1033465"/>
                      <a:gd name="connsiteY73" fmla="*/ 426454 h 838042"/>
                      <a:gd name="connsiteX74" fmla="*/ 726782 w 1033465"/>
                      <a:gd name="connsiteY74" fmla="*/ 405499 h 838042"/>
                      <a:gd name="connsiteX75" fmla="*/ 813738 w 1033465"/>
                      <a:gd name="connsiteY75" fmla="*/ 406906 h 838042"/>
                      <a:gd name="connsiteX76" fmla="*/ 906231 w 1033465"/>
                      <a:gd name="connsiteY76" fmla="*/ 417646 h 838042"/>
                      <a:gd name="connsiteX77" fmla="*/ 1002290 w 1033465"/>
                      <a:gd name="connsiteY77" fmla="*/ 426835 h 838042"/>
                      <a:gd name="connsiteX78" fmla="*/ 1032449 w 1033465"/>
                      <a:gd name="connsiteY78" fmla="*/ 402711 h 838042"/>
                      <a:gd name="connsiteX79" fmla="*/ 1020514 w 1033465"/>
                      <a:gd name="connsiteY79" fmla="*/ 377797 h 838042"/>
                      <a:gd name="connsiteX80" fmla="*/ 964889 w 1033465"/>
                      <a:gd name="connsiteY80" fmla="*/ 358029 h 838042"/>
                      <a:gd name="connsiteX81" fmla="*/ 827747 w 1033465"/>
                      <a:gd name="connsiteY81" fmla="*/ 357874 h 838042"/>
                      <a:gd name="connsiteX82" fmla="*/ 755811 w 1033465"/>
                      <a:gd name="connsiteY82" fmla="*/ 361702 h 838042"/>
                      <a:gd name="connsiteX83" fmla="*/ 671537 w 1033465"/>
                      <a:gd name="connsiteY83" fmla="*/ 369304 h 838042"/>
                      <a:gd name="connsiteX84" fmla="*/ 644867 w 1033465"/>
                      <a:gd name="connsiteY84" fmla="*/ 338824 h 838042"/>
                      <a:gd name="connsiteX85" fmla="*/ 676403 w 1033465"/>
                      <a:gd name="connsiteY85" fmla="*/ 304962 h 838042"/>
                      <a:gd name="connsiteX86" fmla="*/ 707732 w 1033465"/>
                      <a:gd name="connsiteY86" fmla="*/ 283579 h 838042"/>
                      <a:gd name="connsiteX87" fmla="*/ 743927 w 1033465"/>
                      <a:gd name="connsiteY87" fmla="*/ 251194 h 838042"/>
                      <a:gd name="connsiteX88" fmla="*/ 783019 w 1033465"/>
                      <a:gd name="connsiteY88" fmla="*/ 213846 h 838042"/>
                      <a:gd name="connsiteX89" fmla="*/ 746401 w 1033465"/>
                      <a:gd name="connsiteY89" fmla="*/ 201789 h 838042"/>
                      <a:gd name="connsiteX90" fmla="*/ 694397 w 1033465"/>
                      <a:gd name="connsiteY90" fmla="*/ 226429 h 838042"/>
                      <a:gd name="connsiteX91" fmla="*/ 656678 w 1033465"/>
                      <a:gd name="connsiteY91" fmla="*/ 257626 h 838042"/>
                      <a:gd name="connsiteX92" fmla="*/ 616001 w 1033465"/>
                      <a:gd name="connsiteY92" fmla="*/ 286712 h 838042"/>
                      <a:gd name="connsiteX93" fmla="*/ 564857 w 1033465"/>
                      <a:gd name="connsiteY93" fmla="*/ 287389 h 838042"/>
                      <a:gd name="connsiteX94" fmla="*/ 530567 w 1033465"/>
                      <a:gd name="connsiteY94" fmla="*/ 274054 h 838042"/>
                      <a:gd name="connsiteX95" fmla="*/ 507707 w 1033465"/>
                      <a:gd name="connsiteY95" fmla="*/ 235954 h 838042"/>
                      <a:gd name="connsiteX96" fmla="*/ 509612 w 1033465"/>
                      <a:gd name="connsiteY96" fmla="*/ 171184 h 838042"/>
                      <a:gd name="connsiteX97" fmla="*/ 508314 w 1033465"/>
                      <a:gd name="connsiteY97" fmla="*/ 73485 h 838042"/>
                      <a:gd name="connsiteX98" fmla="*/ 454116 w 1033465"/>
                      <a:gd name="connsiteY98" fmla="*/ 11248 h 838042"/>
                      <a:gd name="connsiteX99" fmla="*/ 442470 w 1033465"/>
                      <a:gd name="connsiteY99" fmla="*/ 75864 h 838042"/>
                      <a:gd name="connsiteX100" fmla="*/ 439226 w 1033465"/>
                      <a:gd name="connsiteY100" fmla="*/ 132660 h 838042"/>
                      <a:gd name="connsiteX101" fmla="*/ 436054 w 1033465"/>
                      <a:gd name="connsiteY10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90512 w 1033465"/>
                      <a:gd name="connsiteY22" fmla="*/ 468364 h 838042"/>
                      <a:gd name="connsiteX23" fmla="*/ 84797 w 1033465"/>
                      <a:gd name="connsiteY23" fmla="*/ 470269 h 838042"/>
                      <a:gd name="connsiteX24" fmla="*/ 79082 w 1033465"/>
                      <a:gd name="connsiteY24" fmla="*/ 474079 h 838042"/>
                      <a:gd name="connsiteX25" fmla="*/ 67652 w 1033465"/>
                      <a:gd name="connsiteY25" fmla="*/ 475984 h 838042"/>
                      <a:gd name="connsiteX26" fmla="*/ 29552 w 1033465"/>
                      <a:gd name="connsiteY26" fmla="*/ 477889 h 838042"/>
                      <a:gd name="connsiteX27" fmla="*/ 18122 w 1033465"/>
                      <a:gd name="connsiteY27" fmla="*/ 483604 h 838042"/>
                      <a:gd name="connsiteX28" fmla="*/ 8597 w 1033465"/>
                      <a:gd name="connsiteY28" fmla="*/ 493129 h 838042"/>
                      <a:gd name="connsiteX29" fmla="*/ 6692 w 1033465"/>
                      <a:gd name="connsiteY29" fmla="*/ 498844 h 838042"/>
                      <a:gd name="connsiteX30" fmla="*/ 2882 w 1033465"/>
                      <a:gd name="connsiteY30" fmla="*/ 504559 h 838042"/>
                      <a:gd name="connsiteX31" fmla="*/ 14312 w 1033465"/>
                      <a:gd name="connsiteY31" fmla="*/ 540754 h 838042"/>
                      <a:gd name="connsiteX32" fmla="*/ 147662 w 1033465"/>
                      <a:gd name="connsiteY32" fmla="*/ 540754 h 838042"/>
                      <a:gd name="connsiteX33" fmla="*/ 155282 w 1033465"/>
                      <a:gd name="connsiteY33" fmla="*/ 538849 h 838042"/>
                      <a:gd name="connsiteX34" fmla="*/ 305777 w 1033465"/>
                      <a:gd name="connsiteY34" fmla="*/ 533134 h 838042"/>
                      <a:gd name="connsiteX35" fmla="*/ 321017 w 1033465"/>
                      <a:gd name="connsiteY35" fmla="*/ 540754 h 838042"/>
                      <a:gd name="connsiteX36" fmla="*/ 332447 w 1033465"/>
                      <a:gd name="connsiteY36" fmla="*/ 546469 h 838042"/>
                      <a:gd name="connsiteX37" fmla="*/ 336257 w 1033465"/>
                      <a:gd name="connsiteY37" fmla="*/ 552184 h 838042"/>
                      <a:gd name="connsiteX38" fmla="*/ 341972 w 1033465"/>
                      <a:gd name="connsiteY38" fmla="*/ 554089 h 838042"/>
                      <a:gd name="connsiteX39" fmla="*/ 353402 w 1033465"/>
                      <a:gd name="connsiteY39" fmla="*/ 561709 h 838042"/>
                      <a:gd name="connsiteX40" fmla="*/ 359117 w 1033465"/>
                      <a:gd name="connsiteY40" fmla="*/ 565519 h 838042"/>
                      <a:gd name="connsiteX41" fmla="*/ 362927 w 1033465"/>
                      <a:gd name="connsiteY41" fmla="*/ 571234 h 838042"/>
                      <a:gd name="connsiteX42" fmla="*/ 368642 w 1033465"/>
                      <a:gd name="connsiteY42" fmla="*/ 582664 h 838042"/>
                      <a:gd name="connsiteX43" fmla="*/ 364832 w 1033465"/>
                      <a:gd name="connsiteY43" fmla="*/ 609334 h 838042"/>
                      <a:gd name="connsiteX44" fmla="*/ 361022 w 1033465"/>
                      <a:gd name="connsiteY44" fmla="*/ 615049 h 838042"/>
                      <a:gd name="connsiteX45" fmla="*/ 359117 w 1033465"/>
                      <a:gd name="connsiteY45" fmla="*/ 620764 h 838042"/>
                      <a:gd name="connsiteX46" fmla="*/ 355307 w 1033465"/>
                      <a:gd name="connsiteY46" fmla="*/ 626479 h 838042"/>
                      <a:gd name="connsiteX47" fmla="*/ 353402 w 1033465"/>
                      <a:gd name="connsiteY47" fmla="*/ 632194 h 838042"/>
                      <a:gd name="connsiteX48" fmla="*/ 349592 w 1033465"/>
                      <a:gd name="connsiteY48" fmla="*/ 637909 h 838042"/>
                      <a:gd name="connsiteX49" fmla="*/ 332447 w 1033465"/>
                      <a:gd name="connsiteY49" fmla="*/ 704584 h 838042"/>
                      <a:gd name="connsiteX50" fmla="*/ 330542 w 1033465"/>
                      <a:gd name="connsiteY50" fmla="*/ 756019 h 838042"/>
                      <a:gd name="connsiteX51" fmla="*/ 332447 w 1033465"/>
                      <a:gd name="connsiteY51" fmla="*/ 780784 h 838042"/>
                      <a:gd name="connsiteX52" fmla="*/ 334352 w 1033465"/>
                      <a:gd name="connsiteY52" fmla="*/ 786499 h 838042"/>
                      <a:gd name="connsiteX53" fmla="*/ 338162 w 1033465"/>
                      <a:gd name="connsiteY53" fmla="*/ 790309 h 838042"/>
                      <a:gd name="connsiteX54" fmla="*/ 366737 w 1033465"/>
                      <a:gd name="connsiteY54" fmla="*/ 836029 h 838042"/>
                      <a:gd name="connsiteX55" fmla="*/ 389597 w 1033465"/>
                      <a:gd name="connsiteY55" fmla="*/ 837934 h 838042"/>
                      <a:gd name="connsiteX56" fmla="*/ 397407 w 1033465"/>
                      <a:gd name="connsiteY56" fmla="*/ 833530 h 838042"/>
                      <a:gd name="connsiteX57" fmla="*/ 402932 w 1033465"/>
                      <a:gd name="connsiteY57" fmla="*/ 784594 h 838042"/>
                      <a:gd name="connsiteX58" fmla="*/ 406742 w 1033465"/>
                      <a:gd name="connsiteY58" fmla="*/ 727444 h 838042"/>
                      <a:gd name="connsiteX59" fmla="*/ 423887 w 1033465"/>
                      <a:gd name="connsiteY59" fmla="*/ 672199 h 838042"/>
                      <a:gd name="connsiteX60" fmla="*/ 429602 w 1033465"/>
                      <a:gd name="connsiteY60" fmla="*/ 658864 h 838042"/>
                      <a:gd name="connsiteX61" fmla="*/ 444084 w 1033465"/>
                      <a:gd name="connsiteY61" fmla="*/ 626947 h 838042"/>
                      <a:gd name="connsiteX62" fmla="*/ 464289 w 1033465"/>
                      <a:gd name="connsiteY62" fmla="*/ 600072 h 838042"/>
                      <a:gd name="connsiteX63" fmla="*/ 523510 w 1033465"/>
                      <a:gd name="connsiteY63" fmla="*/ 565123 h 838042"/>
                      <a:gd name="connsiteX64" fmla="*/ 599348 w 1033465"/>
                      <a:gd name="connsiteY64" fmla="*/ 550915 h 838042"/>
                      <a:gd name="connsiteX65" fmla="*/ 707801 w 1033465"/>
                      <a:gd name="connsiteY65" fmla="*/ 612819 h 838042"/>
                      <a:gd name="connsiteX66" fmla="*/ 780122 w 1033465"/>
                      <a:gd name="connsiteY66" fmla="*/ 656959 h 838042"/>
                      <a:gd name="connsiteX67" fmla="*/ 804887 w 1033465"/>
                      <a:gd name="connsiteY67" fmla="*/ 632194 h 838042"/>
                      <a:gd name="connsiteX68" fmla="*/ 801077 w 1033465"/>
                      <a:gd name="connsiteY68" fmla="*/ 601714 h 838042"/>
                      <a:gd name="connsiteX69" fmla="*/ 762796 w 1033465"/>
                      <a:gd name="connsiteY69" fmla="*/ 562523 h 838042"/>
                      <a:gd name="connsiteX70" fmla="*/ 650582 w 1033465"/>
                      <a:gd name="connsiteY70" fmla="*/ 479794 h 838042"/>
                      <a:gd name="connsiteX71" fmla="*/ 646772 w 1033465"/>
                      <a:gd name="connsiteY71" fmla="*/ 462649 h 838042"/>
                      <a:gd name="connsiteX72" fmla="*/ 658202 w 1033465"/>
                      <a:gd name="connsiteY72" fmla="*/ 426454 h 838042"/>
                      <a:gd name="connsiteX73" fmla="*/ 726782 w 1033465"/>
                      <a:gd name="connsiteY73" fmla="*/ 405499 h 838042"/>
                      <a:gd name="connsiteX74" fmla="*/ 813738 w 1033465"/>
                      <a:gd name="connsiteY74" fmla="*/ 406906 h 838042"/>
                      <a:gd name="connsiteX75" fmla="*/ 906231 w 1033465"/>
                      <a:gd name="connsiteY75" fmla="*/ 417646 h 838042"/>
                      <a:gd name="connsiteX76" fmla="*/ 1002290 w 1033465"/>
                      <a:gd name="connsiteY76" fmla="*/ 426835 h 838042"/>
                      <a:gd name="connsiteX77" fmla="*/ 1032449 w 1033465"/>
                      <a:gd name="connsiteY77" fmla="*/ 402711 h 838042"/>
                      <a:gd name="connsiteX78" fmla="*/ 1020514 w 1033465"/>
                      <a:gd name="connsiteY78" fmla="*/ 377797 h 838042"/>
                      <a:gd name="connsiteX79" fmla="*/ 964889 w 1033465"/>
                      <a:gd name="connsiteY79" fmla="*/ 358029 h 838042"/>
                      <a:gd name="connsiteX80" fmla="*/ 827747 w 1033465"/>
                      <a:gd name="connsiteY80" fmla="*/ 357874 h 838042"/>
                      <a:gd name="connsiteX81" fmla="*/ 755811 w 1033465"/>
                      <a:gd name="connsiteY81" fmla="*/ 361702 h 838042"/>
                      <a:gd name="connsiteX82" fmla="*/ 671537 w 1033465"/>
                      <a:gd name="connsiteY82" fmla="*/ 369304 h 838042"/>
                      <a:gd name="connsiteX83" fmla="*/ 644867 w 1033465"/>
                      <a:gd name="connsiteY83" fmla="*/ 338824 h 838042"/>
                      <a:gd name="connsiteX84" fmla="*/ 676403 w 1033465"/>
                      <a:gd name="connsiteY84" fmla="*/ 304962 h 838042"/>
                      <a:gd name="connsiteX85" fmla="*/ 707732 w 1033465"/>
                      <a:gd name="connsiteY85" fmla="*/ 283579 h 838042"/>
                      <a:gd name="connsiteX86" fmla="*/ 743927 w 1033465"/>
                      <a:gd name="connsiteY86" fmla="*/ 251194 h 838042"/>
                      <a:gd name="connsiteX87" fmla="*/ 783019 w 1033465"/>
                      <a:gd name="connsiteY87" fmla="*/ 213846 h 838042"/>
                      <a:gd name="connsiteX88" fmla="*/ 746401 w 1033465"/>
                      <a:gd name="connsiteY88" fmla="*/ 201789 h 838042"/>
                      <a:gd name="connsiteX89" fmla="*/ 694397 w 1033465"/>
                      <a:gd name="connsiteY89" fmla="*/ 226429 h 838042"/>
                      <a:gd name="connsiteX90" fmla="*/ 656678 w 1033465"/>
                      <a:gd name="connsiteY90" fmla="*/ 257626 h 838042"/>
                      <a:gd name="connsiteX91" fmla="*/ 616001 w 1033465"/>
                      <a:gd name="connsiteY91" fmla="*/ 286712 h 838042"/>
                      <a:gd name="connsiteX92" fmla="*/ 564857 w 1033465"/>
                      <a:gd name="connsiteY92" fmla="*/ 287389 h 838042"/>
                      <a:gd name="connsiteX93" fmla="*/ 530567 w 1033465"/>
                      <a:gd name="connsiteY93" fmla="*/ 274054 h 838042"/>
                      <a:gd name="connsiteX94" fmla="*/ 507707 w 1033465"/>
                      <a:gd name="connsiteY94" fmla="*/ 235954 h 838042"/>
                      <a:gd name="connsiteX95" fmla="*/ 509612 w 1033465"/>
                      <a:gd name="connsiteY95" fmla="*/ 171184 h 838042"/>
                      <a:gd name="connsiteX96" fmla="*/ 508314 w 1033465"/>
                      <a:gd name="connsiteY96" fmla="*/ 73485 h 838042"/>
                      <a:gd name="connsiteX97" fmla="*/ 454116 w 1033465"/>
                      <a:gd name="connsiteY97" fmla="*/ 11248 h 838042"/>
                      <a:gd name="connsiteX98" fmla="*/ 442470 w 1033465"/>
                      <a:gd name="connsiteY98" fmla="*/ 75864 h 838042"/>
                      <a:gd name="connsiteX99" fmla="*/ 439226 w 1033465"/>
                      <a:gd name="connsiteY99" fmla="*/ 132660 h 838042"/>
                      <a:gd name="connsiteX100" fmla="*/ 436054 w 1033465"/>
                      <a:gd name="connsiteY10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84797 w 1033465"/>
                      <a:gd name="connsiteY23" fmla="*/ 470269 h 838042"/>
                      <a:gd name="connsiteX24" fmla="*/ 79082 w 1033465"/>
                      <a:gd name="connsiteY24" fmla="*/ 474079 h 838042"/>
                      <a:gd name="connsiteX25" fmla="*/ 67652 w 1033465"/>
                      <a:gd name="connsiteY25" fmla="*/ 475984 h 838042"/>
                      <a:gd name="connsiteX26" fmla="*/ 29552 w 1033465"/>
                      <a:gd name="connsiteY26" fmla="*/ 477889 h 838042"/>
                      <a:gd name="connsiteX27" fmla="*/ 18122 w 1033465"/>
                      <a:gd name="connsiteY27" fmla="*/ 483604 h 838042"/>
                      <a:gd name="connsiteX28" fmla="*/ 8597 w 1033465"/>
                      <a:gd name="connsiteY28" fmla="*/ 493129 h 838042"/>
                      <a:gd name="connsiteX29" fmla="*/ 6692 w 1033465"/>
                      <a:gd name="connsiteY29" fmla="*/ 498844 h 838042"/>
                      <a:gd name="connsiteX30" fmla="*/ 2882 w 1033465"/>
                      <a:gd name="connsiteY30" fmla="*/ 504559 h 838042"/>
                      <a:gd name="connsiteX31" fmla="*/ 14312 w 1033465"/>
                      <a:gd name="connsiteY31" fmla="*/ 540754 h 838042"/>
                      <a:gd name="connsiteX32" fmla="*/ 147662 w 1033465"/>
                      <a:gd name="connsiteY32" fmla="*/ 540754 h 838042"/>
                      <a:gd name="connsiteX33" fmla="*/ 155282 w 1033465"/>
                      <a:gd name="connsiteY33" fmla="*/ 538849 h 838042"/>
                      <a:gd name="connsiteX34" fmla="*/ 305777 w 1033465"/>
                      <a:gd name="connsiteY34" fmla="*/ 533134 h 838042"/>
                      <a:gd name="connsiteX35" fmla="*/ 321017 w 1033465"/>
                      <a:gd name="connsiteY35" fmla="*/ 540754 h 838042"/>
                      <a:gd name="connsiteX36" fmla="*/ 332447 w 1033465"/>
                      <a:gd name="connsiteY36" fmla="*/ 546469 h 838042"/>
                      <a:gd name="connsiteX37" fmla="*/ 336257 w 1033465"/>
                      <a:gd name="connsiteY37" fmla="*/ 552184 h 838042"/>
                      <a:gd name="connsiteX38" fmla="*/ 341972 w 1033465"/>
                      <a:gd name="connsiteY38" fmla="*/ 554089 h 838042"/>
                      <a:gd name="connsiteX39" fmla="*/ 353402 w 1033465"/>
                      <a:gd name="connsiteY39" fmla="*/ 561709 h 838042"/>
                      <a:gd name="connsiteX40" fmla="*/ 359117 w 1033465"/>
                      <a:gd name="connsiteY40" fmla="*/ 565519 h 838042"/>
                      <a:gd name="connsiteX41" fmla="*/ 362927 w 1033465"/>
                      <a:gd name="connsiteY41" fmla="*/ 571234 h 838042"/>
                      <a:gd name="connsiteX42" fmla="*/ 368642 w 1033465"/>
                      <a:gd name="connsiteY42" fmla="*/ 582664 h 838042"/>
                      <a:gd name="connsiteX43" fmla="*/ 364832 w 1033465"/>
                      <a:gd name="connsiteY43" fmla="*/ 609334 h 838042"/>
                      <a:gd name="connsiteX44" fmla="*/ 361022 w 1033465"/>
                      <a:gd name="connsiteY44" fmla="*/ 615049 h 838042"/>
                      <a:gd name="connsiteX45" fmla="*/ 359117 w 1033465"/>
                      <a:gd name="connsiteY45" fmla="*/ 620764 h 838042"/>
                      <a:gd name="connsiteX46" fmla="*/ 355307 w 1033465"/>
                      <a:gd name="connsiteY46" fmla="*/ 626479 h 838042"/>
                      <a:gd name="connsiteX47" fmla="*/ 353402 w 1033465"/>
                      <a:gd name="connsiteY47" fmla="*/ 632194 h 838042"/>
                      <a:gd name="connsiteX48" fmla="*/ 349592 w 1033465"/>
                      <a:gd name="connsiteY48" fmla="*/ 637909 h 838042"/>
                      <a:gd name="connsiteX49" fmla="*/ 332447 w 1033465"/>
                      <a:gd name="connsiteY49" fmla="*/ 704584 h 838042"/>
                      <a:gd name="connsiteX50" fmla="*/ 330542 w 1033465"/>
                      <a:gd name="connsiteY50" fmla="*/ 756019 h 838042"/>
                      <a:gd name="connsiteX51" fmla="*/ 332447 w 1033465"/>
                      <a:gd name="connsiteY51" fmla="*/ 780784 h 838042"/>
                      <a:gd name="connsiteX52" fmla="*/ 334352 w 1033465"/>
                      <a:gd name="connsiteY52" fmla="*/ 786499 h 838042"/>
                      <a:gd name="connsiteX53" fmla="*/ 338162 w 1033465"/>
                      <a:gd name="connsiteY53" fmla="*/ 790309 h 838042"/>
                      <a:gd name="connsiteX54" fmla="*/ 366737 w 1033465"/>
                      <a:gd name="connsiteY54" fmla="*/ 836029 h 838042"/>
                      <a:gd name="connsiteX55" fmla="*/ 389597 w 1033465"/>
                      <a:gd name="connsiteY55" fmla="*/ 837934 h 838042"/>
                      <a:gd name="connsiteX56" fmla="*/ 397407 w 1033465"/>
                      <a:gd name="connsiteY56" fmla="*/ 833530 h 838042"/>
                      <a:gd name="connsiteX57" fmla="*/ 402932 w 1033465"/>
                      <a:gd name="connsiteY57" fmla="*/ 784594 h 838042"/>
                      <a:gd name="connsiteX58" fmla="*/ 406742 w 1033465"/>
                      <a:gd name="connsiteY58" fmla="*/ 727444 h 838042"/>
                      <a:gd name="connsiteX59" fmla="*/ 423887 w 1033465"/>
                      <a:gd name="connsiteY59" fmla="*/ 672199 h 838042"/>
                      <a:gd name="connsiteX60" fmla="*/ 429602 w 1033465"/>
                      <a:gd name="connsiteY60" fmla="*/ 658864 h 838042"/>
                      <a:gd name="connsiteX61" fmla="*/ 444084 w 1033465"/>
                      <a:gd name="connsiteY61" fmla="*/ 626947 h 838042"/>
                      <a:gd name="connsiteX62" fmla="*/ 464289 w 1033465"/>
                      <a:gd name="connsiteY62" fmla="*/ 600072 h 838042"/>
                      <a:gd name="connsiteX63" fmla="*/ 523510 w 1033465"/>
                      <a:gd name="connsiteY63" fmla="*/ 565123 h 838042"/>
                      <a:gd name="connsiteX64" fmla="*/ 599348 w 1033465"/>
                      <a:gd name="connsiteY64" fmla="*/ 550915 h 838042"/>
                      <a:gd name="connsiteX65" fmla="*/ 707801 w 1033465"/>
                      <a:gd name="connsiteY65" fmla="*/ 612819 h 838042"/>
                      <a:gd name="connsiteX66" fmla="*/ 780122 w 1033465"/>
                      <a:gd name="connsiteY66" fmla="*/ 656959 h 838042"/>
                      <a:gd name="connsiteX67" fmla="*/ 804887 w 1033465"/>
                      <a:gd name="connsiteY67" fmla="*/ 632194 h 838042"/>
                      <a:gd name="connsiteX68" fmla="*/ 801077 w 1033465"/>
                      <a:gd name="connsiteY68" fmla="*/ 601714 h 838042"/>
                      <a:gd name="connsiteX69" fmla="*/ 762796 w 1033465"/>
                      <a:gd name="connsiteY69" fmla="*/ 562523 h 838042"/>
                      <a:gd name="connsiteX70" fmla="*/ 650582 w 1033465"/>
                      <a:gd name="connsiteY70" fmla="*/ 479794 h 838042"/>
                      <a:gd name="connsiteX71" fmla="*/ 646772 w 1033465"/>
                      <a:gd name="connsiteY71" fmla="*/ 462649 h 838042"/>
                      <a:gd name="connsiteX72" fmla="*/ 658202 w 1033465"/>
                      <a:gd name="connsiteY72" fmla="*/ 426454 h 838042"/>
                      <a:gd name="connsiteX73" fmla="*/ 726782 w 1033465"/>
                      <a:gd name="connsiteY73" fmla="*/ 405499 h 838042"/>
                      <a:gd name="connsiteX74" fmla="*/ 813738 w 1033465"/>
                      <a:gd name="connsiteY74" fmla="*/ 406906 h 838042"/>
                      <a:gd name="connsiteX75" fmla="*/ 906231 w 1033465"/>
                      <a:gd name="connsiteY75" fmla="*/ 417646 h 838042"/>
                      <a:gd name="connsiteX76" fmla="*/ 1002290 w 1033465"/>
                      <a:gd name="connsiteY76" fmla="*/ 426835 h 838042"/>
                      <a:gd name="connsiteX77" fmla="*/ 1032449 w 1033465"/>
                      <a:gd name="connsiteY77" fmla="*/ 402711 h 838042"/>
                      <a:gd name="connsiteX78" fmla="*/ 1020514 w 1033465"/>
                      <a:gd name="connsiteY78" fmla="*/ 377797 h 838042"/>
                      <a:gd name="connsiteX79" fmla="*/ 964889 w 1033465"/>
                      <a:gd name="connsiteY79" fmla="*/ 358029 h 838042"/>
                      <a:gd name="connsiteX80" fmla="*/ 827747 w 1033465"/>
                      <a:gd name="connsiteY80" fmla="*/ 357874 h 838042"/>
                      <a:gd name="connsiteX81" fmla="*/ 755811 w 1033465"/>
                      <a:gd name="connsiteY81" fmla="*/ 361702 h 838042"/>
                      <a:gd name="connsiteX82" fmla="*/ 671537 w 1033465"/>
                      <a:gd name="connsiteY82" fmla="*/ 369304 h 838042"/>
                      <a:gd name="connsiteX83" fmla="*/ 644867 w 1033465"/>
                      <a:gd name="connsiteY83" fmla="*/ 338824 h 838042"/>
                      <a:gd name="connsiteX84" fmla="*/ 676403 w 1033465"/>
                      <a:gd name="connsiteY84" fmla="*/ 304962 h 838042"/>
                      <a:gd name="connsiteX85" fmla="*/ 707732 w 1033465"/>
                      <a:gd name="connsiteY85" fmla="*/ 283579 h 838042"/>
                      <a:gd name="connsiteX86" fmla="*/ 743927 w 1033465"/>
                      <a:gd name="connsiteY86" fmla="*/ 251194 h 838042"/>
                      <a:gd name="connsiteX87" fmla="*/ 783019 w 1033465"/>
                      <a:gd name="connsiteY87" fmla="*/ 213846 h 838042"/>
                      <a:gd name="connsiteX88" fmla="*/ 746401 w 1033465"/>
                      <a:gd name="connsiteY88" fmla="*/ 201789 h 838042"/>
                      <a:gd name="connsiteX89" fmla="*/ 694397 w 1033465"/>
                      <a:gd name="connsiteY89" fmla="*/ 226429 h 838042"/>
                      <a:gd name="connsiteX90" fmla="*/ 656678 w 1033465"/>
                      <a:gd name="connsiteY90" fmla="*/ 257626 h 838042"/>
                      <a:gd name="connsiteX91" fmla="*/ 616001 w 1033465"/>
                      <a:gd name="connsiteY91" fmla="*/ 286712 h 838042"/>
                      <a:gd name="connsiteX92" fmla="*/ 564857 w 1033465"/>
                      <a:gd name="connsiteY92" fmla="*/ 287389 h 838042"/>
                      <a:gd name="connsiteX93" fmla="*/ 530567 w 1033465"/>
                      <a:gd name="connsiteY93" fmla="*/ 274054 h 838042"/>
                      <a:gd name="connsiteX94" fmla="*/ 507707 w 1033465"/>
                      <a:gd name="connsiteY94" fmla="*/ 235954 h 838042"/>
                      <a:gd name="connsiteX95" fmla="*/ 509612 w 1033465"/>
                      <a:gd name="connsiteY95" fmla="*/ 171184 h 838042"/>
                      <a:gd name="connsiteX96" fmla="*/ 508314 w 1033465"/>
                      <a:gd name="connsiteY96" fmla="*/ 73485 h 838042"/>
                      <a:gd name="connsiteX97" fmla="*/ 454116 w 1033465"/>
                      <a:gd name="connsiteY97" fmla="*/ 11248 h 838042"/>
                      <a:gd name="connsiteX98" fmla="*/ 442470 w 1033465"/>
                      <a:gd name="connsiteY98" fmla="*/ 75864 h 838042"/>
                      <a:gd name="connsiteX99" fmla="*/ 439226 w 1033465"/>
                      <a:gd name="connsiteY99" fmla="*/ 132660 h 838042"/>
                      <a:gd name="connsiteX100" fmla="*/ 436054 w 1033465"/>
                      <a:gd name="connsiteY10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84797 w 1033465"/>
                      <a:gd name="connsiteY23" fmla="*/ 470269 h 838042"/>
                      <a:gd name="connsiteX24" fmla="*/ 67652 w 1033465"/>
                      <a:gd name="connsiteY24" fmla="*/ 475984 h 838042"/>
                      <a:gd name="connsiteX25" fmla="*/ 29552 w 1033465"/>
                      <a:gd name="connsiteY25" fmla="*/ 477889 h 838042"/>
                      <a:gd name="connsiteX26" fmla="*/ 18122 w 1033465"/>
                      <a:gd name="connsiteY26" fmla="*/ 483604 h 838042"/>
                      <a:gd name="connsiteX27" fmla="*/ 8597 w 1033465"/>
                      <a:gd name="connsiteY27" fmla="*/ 493129 h 838042"/>
                      <a:gd name="connsiteX28" fmla="*/ 6692 w 1033465"/>
                      <a:gd name="connsiteY28" fmla="*/ 498844 h 838042"/>
                      <a:gd name="connsiteX29" fmla="*/ 2882 w 1033465"/>
                      <a:gd name="connsiteY29" fmla="*/ 504559 h 838042"/>
                      <a:gd name="connsiteX30" fmla="*/ 14312 w 1033465"/>
                      <a:gd name="connsiteY30" fmla="*/ 540754 h 838042"/>
                      <a:gd name="connsiteX31" fmla="*/ 147662 w 1033465"/>
                      <a:gd name="connsiteY31" fmla="*/ 540754 h 838042"/>
                      <a:gd name="connsiteX32" fmla="*/ 155282 w 1033465"/>
                      <a:gd name="connsiteY32" fmla="*/ 538849 h 838042"/>
                      <a:gd name="connsiteX33" fmla="*/ 305777 w 1033465"/>
                      <a:gd name="connsiteY33" fmla="*/ 533134 h 838042"/>
                      <a:gd name="connsiteX34" fmla="*/ 321017 w 1033465"/>
                      <a:gd name="connsiteY34" fmla="*/ 540754 h 838042"/>
                      <a:gd name="connsiteX35" fmla="*/ 332447 w 1033465"/>
                      <a:gd name="connsiteY35" fmla="*/ 546469 h 838042"/>
                      <a:gd name="connsiteX36" fmla="*/ 336257 w 1033465"/>
                      <a:gd name="connsiteY36" fmla="*/ 552184 h 838042"/>
                      <a:gd name="connsiteX37" fmla="*/ 341972 w 1033465"/>
                      <a:gd name="connsiteY37" fmla="*/ 554089 h 838042"/>
                      <a:gd name="connsiteX38" fmla="*/ 353402 w 1033465"/>
                      <a:gd name="connsiteY38" fmla="*/ 561709 h 838042"/>
                      <a:gd name="connsiteX39" fmla="*/ 359117 w 1033465"/>
                      <a:gd name="connsiteY39" fmla="*/ 565519 h 838042"/>
                      <a:gd name="connsiteX40" fmla="*/ 362927 w 1033465"/>
                      <a:gd name="connsiteY40" fmla="*/ 571234 h 838042"/>
                      <a:gd name="connsiteX41" fmla="*/ 368642 w 1033465"/>
                      <a:gd name="connsiteY41" fmla="*/ 582664 h 838042"/>
                      <a:gd name="connsiteX42" fmla="*/ 364832 w 1033465"/>
                      <a:gd name="connsiteY42" fmla="*/ 609334 h 838042"/>
                      <a:gd name="connsiteX43" fmla="*/ 361022 w 1033465"/>
                      <a:gd name="connsiteY43" fmla="*/ 615049 h 838042"/>
                      <a:gd name="connsiteX44" fmla="*/ 359117 w 1033465"/>
                      <a:gd name="connsiteY44" fmla="*/ 620764 h 838042"/>
                      <a:gd name="connsiteX45" fmla="*/ 355307 w 1033465"/>
                      <a:gd name="connsiteY45" fmla="*/ 626479 h 838042"/>
                      <a:gd name="connsiteX46" fmla="*/ 353402 w 1033465"/>
                      <a:gd name="connsiteY46" fmla="*/ 632194 h 838042"/>
                      <a:gd name="connsiteX47" fmla="*/ 349592 w 1033465"/>
                      <a:gd name="connsiteY47" fmla="*/ 637909 h 838042"/>
                      <a:gd name="connsiteX48" fmla="*/ 332447 w 1033465"/>
                      <a:gd name="connsiteY48" fmla="*/ 704584 h 838042"/>
                      <a:gd name="connsiteX49" fmla="*/ 330542 w 1033465"/>
                      <a:gd name="connsiteY49" fmla="*/ 756019 h 838042"/>
                      <a:gd name="connsiteX50" fmla="*/ 332447 w 1033465"/>
                      <a:gd name="connsiteY50" fmla="*/ 780784 h 838042"/>
                      <a:gd name="connsiteX51" fmla="*/ 334352 w 1033465"/>
                      <a:gd name="connsiteY51" fmla="*/ 786499 h 838042"/>
                      <a:gd name="connsiteX52" fmla="*/ 338162 w 1033465"/>
                      <a:gd name="connsiteY52" fmla="*/ 790309 h 838042"/>
                      <a:gd name="connsiteX53" fmla="*/ 366737 w 1033465"/>
                      <a:gd name="connsiteY53" fmla="*/ 836029 h 838042"/>
                      <a:gd name="connsiteX54" fmla="*/ 389597 w 1033465"/>
                      <a:gd name="connsiteY54" fmla="*/ 837934 h 838042"/>
                      <a:gd name="connsiteX55" fmla="*/ 397407 w 1033465"/>
                      <a:gd name="connsiteY55" fmla="*/ 833530 h 838042"/>
                      <a:gd name="connsiteX56" fmla="*/ 402932 w 1033465"/>
                      <a:gd name="connsiteY56" fmla="*/ 784594 h 838042"/>
                      <a:gd name="connsiteX57" fmla="*/ 406742 w 1033465"/>
                      <a:gd name="connsiteY57" fmla="*/ 727444 h 838042"/>
                      <a:gd name="connsiteX58" fmla="*/ 423887 w 1033465"/>
                      <a:gd name="connsiteY58" fmla="*/ 672199 h 838042"/>
                      <a:gd name="connsiteX59" fmla="*/ 429602 w 1033465"/>
                      <a:gd name="connsiteY59" fmla="*/ 658864 h 838042"/>
                      <a:gd name="connsiteX60" fmla="*/ 444084 w 1033465"/>
                      <a:gd name="connsiteY60" fmla="*/ 626947 h 838042"/>
                      <a:gd name="connsiteX61" fmla="*/ 464289 w 1033465"/>
                      <a:gd name="connsiteY61" fmla="*/ 600072 h 838042"/>
                      <a:gd name="connsiteX62" fmla="*/ 523510 w 1033465"/>
                      <a:gd name="connsiteY62" fmla="*/ 565123 h 838042"/>
                      <a:gd name="connsiteX63" fmla="*/ 599348 w 1033465"/>
                      <a:gd name="connsiteY63" fmla="*/ 550915 h 838042"/>
                      <a:gd name="connsiteX64" fmla="*/ 707801 w 1033465"/>
                      <a:gd name="connsiteY64" fmla="*/ 612819 h 838042"/>
                      <a:gd name="connsiteX65" fmla="*/ 780122 w 1033465"/>
                      <a:gd name="connsiteY65" fmla="*/ 656959 h 838042"/>
                      <a:gd name="connsiteX66" fmla="*/ 804887 w 1033465"/>
                      <a:gd name="connsiteY66" fmla="*/ 632194 h 838042"/>
                      <a:gd name="connsiteX67" fmla="*/ 801077 w 1033465"/>
                      <a:gd name="connsiteY67" fmla="*/ 601714 h 838042"/>
                      <a:gd name="connsiteX68" fmla="*/ 762796 w 1033465"/>
                      <a:gd name="connsiteY68" fmla="*/ 562523 h 838042"/>
                      <a:gd name="connsiteX69" fmla="*/ 650582 w 1033465"/>
                      <a:gd name="connsiteY69" fmla="*/ 479794 h 838042"/>
                      <a:gd name="connsiteX70" fmla="*/ 646772 w 1033465"/>
                      <a:gd name="connsiteY70" fmla="*/ 462649 h 838042"/>
                      <a:gd name="connsiteX71" fmla="*/ 658202 w 1033465"/>
                      <a:gd name="connsiteY71" fmla="*/ 426454 h 838042"/>
                      <a:gd name="connsiteX72" fmla="*/ 726782 w 1033465"/>
                      <a:gd name="connsiteY72" fmla="*/ 405499 h 838042"/>
                      <a:gd name="connsiteX73" fmla="*/ 813738 w 1033465"/>
                      <a:gd name="connsiteY73" fmla="*/ 406906 h 838042"/>
                      <a:gd name="connsiteX74" fmla="*/ 906231 w 1033465"/>
                      <a:gd name="connsiteY74" fmla="*/ 417646 h 838042"/>
                      <a:gd name="connsiteX75" fmla="*/ 1002290 w 1033465"/>
                      <a:gd name="connsiteY75" fmla="*/ 426835 h 838042"/>
                      <a:gd name="connsiteX76" fmla="*/ 1032449 w 1033465"/>
                      <a:gd name="connsiteY76" fmla="*/ 402711 h 838042"/>
                      <a:gd name="connsiteX77" fmla="*/ 1020514 w 1033465"/>
                      <a:gd name="connsiteY77" fmla="*/ 377797 h 838042"/>
                      <a:gd name="connsiteX78" fmla="*/ 964889 w 1033465"/>
                      <a:gd name="connsiteY78" fmla="*/ 358029 h 838042"/>
                      <a:gd name="connsiteX79" fmla="*/ 827747 w 1033465"/>
                      <a:gd name="connsiteY79" fmla="*/ 357874 h 838042"/>
                      <a:gd name="connsiteX80" fmla="*/ 755811 w 1033465"/>
                      <a:gd name="connsiteY80" fmla="*/ 361702 h 838042"/>
                      <a:gd name="connsiteX81" fmla="*/ 671537 w 1033465"/>
                      <a:gd name="connsiteY81" fmla="*/ 369304 h 838042"/>
                      <a:gd name="connsiteX82" fmla="*/ 644867 w 1033465"/>
                      <a:gd name="connsiteY82" fmla="*/ 338824 h 838042"/>
                      <a:gd name="connsiteX83" fmla="*/ 676403 w 1033465"/>
                      <a:gd name="connsiteY83" fmla="*/ 304962 h 838042"/>
                      <a:gd name="connsiteX84" fmla="*/ 707732 w 1033465"/>
                      <a:gd name="connsiteY84" fmla="*/ 283579 h 838042"/>
                      <a:gd name="connsiteX85" fmla="*/ 743927 w 1033465"/>
                      <a:gd name="connsiteY85" fmla="*/ 251194 h 838042"/>
                      <a:gd name="connsiteX86" fmla="*/ 783019 w 1033465"/>
                      <a:gd name="connsiteY86" fmla="*/ 213846 h 838042"/>
                      <a:gd name="connsiteX87" fmla="*/ 746401 w 1033465"/>
                      <a:gd name="connsiteY87" fmla="*/ 201789 h 838042"/>
                      <a:gd name="connsiteX88" fmla="*/ 694397 w 1033465"/>
                      <a:gd name="connsiteY88" fmla="*/ 226429 h 838042"/>
                      <a:gd name="connsiteX89" fmla="*/ 656678 w 1033465"/>
                      <a:gd name="connsiteY89" fmla="*/ 257626 h 838042"/>
                      <a:gd name="connsiteX90" fmla="*/ 616001 w 1033465"/>
                      <a:gd name="connsiteY90" fmla="*/ 286712 h 838042"/>
                      <a:gd name="connsiteX91" fmla="*/ 564857 w 1033465"/>
                      <a:gd name="connsiteY91" fmla="*/ 287389 h 838042"/>
                      <a:gd name="connsiteX92" fmla="*/ 530567 w 1033465"/>
                      <a:gd name="connsiteY92" fmla="*/ 274054 h 838042"/>
                      <a:gd name="connsiteX93" fmla="*/ 507707 w 1033465"/>
                      <a:gd name="connsiteY93" fmla="*/ 235954 h 838042"/>
                      <a:gd name="connsiteX94" fmla="*/ 509612 w 1033465"/>
                      <a:gd name="connsiteY94" fmla="*/ 171184 h 838042"/>
                      <a:gd name="connsiteX95" fmla="*/ 508314 w 1033465"/>
                      <a:gd name="connsiteY95" fmla="*/ 73485 h 838042"/>
                      <a:gd name="connsiteX96" fmla="*/ 454116 w 1033465"/>
                      <a:gd name="connsiteY96" fmla="*/ 11248 h 838042"/>
                      <a:gd name="connsiteX97" fmla="*/ 442470 w 1033465"/>
                      <a:gd name="connsiteY97" fmla="*/ 75864 h 838042"/>
                      <a:gd name="connsiteX98" fmla="*/ 439226 w 1033465"/>
                      <a:gd name="connsiteY98" fmla="*/ 132660 h 838042"/>
                      <a:gd name="connsiteX99" fmla="*/ 436054 w 1033465"/>
                      <a:gd name="connsiteY9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84797 w 1033465"/>
                      <a:gd name="connsiteY23" fmla="*/ 470269 h 838042"/>
                      <a:gd name="connsiteX24" fmla="*/ 29552 w 1033465"/>
                      <a:gd name="connsiteY24" fmla="*/ 477889 h 838042"/>
                      <a:gd name="connsiteX25" fmla="*/ 18122 w 1033465"/>
                      <a:gd name="connsiteY25" fmla="*/ 483604 h 838042"/>
                      <a:gd name="connsiteX26" fmla="*/ 8597 w 1033465"/>
                      <a:gd name="connsiteY26" fmla="*/ 493129 h 838042"/>
                      <a:gd name="connsiteX27" fmla="*/ 6692 w 1033465"/>
                      <a:gd name="connsiteY27" fmla="*/ 498844 h 838042"/>
                      <a:gd name="connsiteX28" fmla="*/ 2882 w 1033465"/>
                      <a:gd name="connsiteY28" fmla="*/ 504559 h 838042"/>
                      <a:gd name="connsiteX29" fmla="*/ 14312 w 1033465"/>
                      <a:gd name="connsiteY29" fmla="*/ 540754 h 838042"/>
                      <a:gd name="connsiteX30" fmla="*/ 147662 w 1033465"/>
                      <a:gd name="connsiteY30" fmla="*/ 540754 h 838042"/>
                      <a:gd name="connsiteX31" fmla="*/ 155282 w 1033465"/>
                      <a:gd name="connsiteY31" fmla="*/ 538849 h 838042"/>
                      <a:gd name="connsiteX32" fmla="*/ 305777 w 1033465"/>
                      <a:gd name="connsiteY32" fmla="*/ 533134 h 838042"/>
                      <a:gd name="connsiteX33" fmla="*/ 321017 w 1033465"/>
                      <a:gd name="connsiteY33" fmla="*/ 540754 h 838042"/>
                      <a:gd name="connsiteX34" fmla="*/ 332447 w 1033465"/>
                      <a:gd name="connsiteY34" fmla="*/ 546469 h 838042"/>
                      <a:gd name="connsiteX35" fmla="*/ 336257 w 1033465"/>
                      <a:gd name="connsiteY35" fmla="*/ 552184 h 838042"/>
                      <a:gd name="connsiteX36" fmla="*/ 341972 w 1033465"/>
                      <a:gd name="connsiteY36" fmla="*/ 554089 h 838042"/>
                      <a:gd name="connsiteX37" fmla="*/ 353402 w 1033465"/>
                      <a:gd name="connsiteY37" fmla="*/ 561709 h 838042"/>
                      <a:gd name="connsiteX38" fmla="*/ 359117 w 1033465"/>
                      <a:gd name="connsiteY38" fmla="*/ 565519 h 838042"/>
                      <a:gd name="connsiteX39" fmla="*/ 362927 w 1033465"/>
                      <a:gd name="connsiteY39" fmla="*/ 571234 h 838042"/>
                      <a:gd name="connsiteX40" fmla="*/ 368642 w 1033465"/>
                      <a:gd name="connsiteY40" fmla="*/ 582664 h 838042"/>
                      <a:gd name="connsiteX41" fmla="*/ 364832 w 1033465"/>
                      <a:gd name="connsiteY41" fmla="*/ 609334 h 838042"/>
                      <a:gd name="connsiteX42" fmla="*/ 361022 w 1033465"/>
                      <a:gd name="connsiteY42" fmla="*/ 615049 h 838042"/>
                      <a:gd name="connsiteX43" fmla="*/ 359117 w 1033465"/>
                      <a:gd name="connsiteY43" fmla="*/ 620764 h 838042"/>
                      <a:gd name="connsiteX44" fmla="*/ 355307 w 1033465"/>
                      <a:gd name="connsiteY44" fmla="*/ 626479 h 838042"/>
                      <a:gd name="connsiteX45" fmla="*/ 353402 w 1033465"/>
                      <a:gd name="connsiteY45" fmla="*/ 632194 h 838042"/>
                      <a:gd name="connsiteX46" fmla="*/ 349592 w 1033465"/>
                      <a:gd name="connsiteY46" fmla="*/ 637909 h 838042"/>
                      <a:gd name="connsiteX47" fmla="*/ 332447 w 1033465"/>
                      <a:gd name="connsiteY47" fmla="*/ 704584 h 838042"/>
                      <a:gd name="connsiteX48" fmla="*/ 330542 w 1033465"/>
                      <a:gd name="connsiteY48" fmla="*/ 756019 h 838042"/>
                      <a:gd name="connsiteX49" fmla="*/ 332447 w 1033465"/>
                      <a:gd name="connsiteY49" fmla="*/ 780784 h 838042"/>
                      <a:gd name="connsiteX50" fmla="*/ 334352 w 1033465"/>
                      <a:gd name="connsiteY50" fmla="*/ 786499 h 838042"/>
                      <a:gd name="connsiteX51" fmla="*/ 338162 w 1033465"/>
                      <a:gd name="connsiteY51" fmla="*/ 790309 h 838042"/>
                      <a:gd name="connsiteX52" fmla="*/ 366737 w 1033465"/>
                      <a:gd name="connsiteY52" fmla="*/ 836029 h 838042"/>
                      <a:gd name="connsiteX53" fmla="*/ 389597 w 1033465"/>
                      <a:gd name="connsiteY53" fmla="*/ 837934 h 838042"/>
                      <a:gd name="connsiteX54" fmla="*/ 397407 w 1033465"/>
                      <a:gd name="connsiteY54" fmla="*/ 833530 h 838042"/>
                      <a:gd name="connsiteX55" fmla="*/ 402932 w 1033465"/>
                      <a:gd name="connsiteY55" fmla="*/ 784594 h 838042"/>
                      <a:gd name="connsiteX56" fmla="*/ 406742 w 1033465"/>
                      <a:gd name="connsiteY56" fmla="*/ 727444 h 838042"/>
                      <a:gd name="connsiteX57" fmla="*/ 423887 w 1033465"/>
                      <a:gd name="connsiteY57" fmla="*/ 672199 h 838042"/>
                      <a:gd name="connsiteX58" fmla="*/ 429602 w 1033465"/>
                      <a:gd name="connsiteY58" fmla="*/ 658864 h 838042"/>
                      <a:gd name="connsiteX59" fmla="*/ 444084 w 1033465"/>
                      <a:gd name="connsiteY59" fmla="*/ 626947 h 838042"/>
                      <a:gd name="connsiteX60" fmla="*/ 464289 w 1033465"/>
                      <a:gd name="connsiteY60" fmla="*/ 600072 h 838042"/>
                      <a:gd name="connsiteX61" fmla="*/ 523510 w 1033465"/>
                      <a:gd name="connsiteY61" fmla="*/ 565123 h 838042"/>
                      <a:gd name="connsiteX62" fmla="*/ 599348 w 1033465"/>
                      <a:gd name="connsiteY62" fmla="*/ 550915 h 838042"/>
                      <a:gd name="connsiteX63" fmla="*/ 707801 w 1033465"/>
                      <a:gd name="connsiteY63" fmla="*/ 612819 h 838042"/>
                      <a:gd name="connsiteX64" fmla="*/ 780122 w 1033465"/>
                      <a:gd name="connsiteY64" fmla="*/ 656959 h 838042"/>
                      <a:gd name="connsiteX65" fmla="*/ 804887 w 1033465"/>
                      <a:gd name="connsiteY65" fmla="*/ 632194 h 838042"/>
                      <a:gd name="connsiteX66" fmla="*/ 801077 w 1033465"/>
                      <a:gd name="connsiteY66" fmla="*/ 601714 h 838042"/>
                      <a:gd name="connsiteX67" fmla="*/ 762796 w 1033465"/>
                      <a:gd name="connsiteY67" fmla="*/ 562523 h 838042"/>
                      <a:gd name="connsiteX68" fmla="*/ 650582 w 1033465"/>
                      <a:gd name="connsiteY68" fmla="*/ 479794 h 838042"/>
                      <a:gd name="connsiteX69" fmla="*/ 646772 w 1033465"/>
                      <a:gd name="connsiteY69" fmla="*/ 462649 h 838042"/>
                      <a:gd name="connsiteX70" fmla="*/ 658202 w 1033465"/>
                      <a:gd name="connsiteY70" fmla="*/ 426454 h 838042"/>
                      <a:gd name="connsiteX71" fmla="*/ 726782 w 1033465"/>
                      <a:gd name="connsiteY71" fmla="*/ 405499 h 838042"/>
                      <a:gd name="connsiteX72" fmla="*/ 813738 w 1033465"/>
                      <a:gd name="connsiteY72" fmla="*/ 406906 h 838042"/>
                      <a:gd name="connsiteX73" fmla="*/ 906231 w 1033465"/>
                      <a:gd name="connsiteY73" fmla="*/ 417646 h 838042"/>
                      <a:gd name="connsiteX74" fmla="*/ 1002290 w 1033465"/>
                      <a:gd name="connsiteY74" fmla="*/ 426835 h 838042"/>
                      <a:gd name="connsiteX75" fmla="*/ 1032449 w 1033465"/>
                      <a:gd name="connsiteY75" fmla="*/ 402711 h 838042"/>
                      <a:gd name="connsiteX76" fmla="*/ 1020514 w 1033465"/>
                      <a:gd name="connsiteY76" fmla="*/ 377797 h 838042"/>
                      <a:gd name="connsiteX77" fmla="*/ 964889 w 1033465"/>
                      <a:gd name="connsiteY77" fmla="*/ 358029 h 838042"/>
                      <a:gd name="connsiteX78" fmla="*/ 827747 w 1033465"/>
                      <a:gd name="connsiteY78" fmla="*/ 357874 h 838042"/>
                      <a:gd name="connsiteX79" fmla="*/ 755811 w 1033465"/>
                      <a:gd name="connsiteY79" fmla="*/ 361702 h 838042"/>
                      <a:gd name="connsiteX80" fmla="*/ 671537 w 1033465"/>
                      <a:gd name="connsiteY80" fmla="*/ 369304 h 838042"/>
                      <a:gd name="connsiteX81" fmla="*/ 644867 w 1033465"/>
                      <a:gd name="connsiteY81" fmla="*/ 338824 h 838042"/>
                      <a:gd name="connsiteX82" fmla="*/ 676403 w 1033465"/>
                      <a:gd name="connsiteY82" fmla="*/ 304962 h 838042"/>
                      <a:gd name="connsiteX83" fmla="*/ 707732 w 1033465"/>
                      <a:gd name="connsiteY83" fmla="*/ 283579 h 838042"/>
                      <a:gd name="connsiteX84" fmla="*/ 743927 w 1033465"/>
                      <a:gd name="connsiteY84" fmla="*/ 251194 h 838042"/>
                      <a:gd name="connsiteX85" fmla="*/ 783019 w 1033465"/>
                      <a:gd name="connsiteY85" fmla="*/ 213846 h 838042"/>
                      <a:gd name="connsiteX86" fmla="*/ 746401 w 1033465"/>
                      <a:gd name="connsiteY86" fmla="*/ 201789 h 838042"/>
                      <a:gd name="connsiteX87" fmla="*/ 694397 w 1033465"/>
                      <a:gd name="connsiteY87" fmla="*/ 226429 h 838042"/>
                      <a:gd name="connsiteX88" fmla="*/ 656678 w 1033465"/>
                      <a:gd name="connsiteY88" fmla="*/ 257626 h 838042"/>
                      <a:gd name="connsiteX89" fmla="*/ 616001 w 1033465"/>
                      <a:gd name="connsiteY89" fmla="*/ 286712 h 838042"/>
                      <a:gd name="connsiteX90" fmla="*/ 564857 w 1033465"/>
                      <a:gd name="connsiteY90" fmla="*/ 287389 h 838042"/>
                      <a:gd name="connsiteX91" fmla="*/ 530567 w 1033465"/>
                      <a:gd name="connsiteY91" fmla="*/ 274054 h 838042"/>
                      <a:gd name="connsiteX92" fmla="*/ 507707 w 1033465"/>
                      <a:gd name="connsiteY92" fmla="*/ 235954 h 838042"/>
                      <a:gd name="connsiteX93" fmla="*/ 509612 w 1033465"/>
                      <a:gd name="connsiteY93" fmla="*/ 171184 h 838042"/>
                      <a:gd name="connsiteX94" fmla="*/ 508314 w 1033465"/>
                      <a:gd name="connsiteY94" fmla="*/ 73485 h 838042"/>
                      <a:gd name="connsiteX95" fmla="*/ 454116 w 1033465"/>
                      <a:gd name="connsiteY95" fmla="*/ 11248 h 838042"/>
                      <a:gd name="connsiteX96" fmla="*/ 442470 w 1033465"/>
                      <a:gd name="connsiteY96" fmla="*/ 75864 h 838042"/>
                      <a:gd name="connsiteX97" fmla="*/ 439226 w 1033465"/>
                      <a:gd name="connsiteY97" fmla="*/ 132660 h 838042"/>
                      <a:gd name="connsiteX98" fmla="*/ 436054 w 1033465"/>
                      <a:gd name="connsiteY9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29552 w 1033465"/>
                      <a:gd name="connsiteY23" fmla="*/ 477889 h 838042"/>
                      <a:gd name="connsiteX24" fmla="*/ 18122 w 1033465"/>
                      <a:gd name="connsiteY24" fmla="*/ 483604 h 838042"/>
                      <a:gd name="connsiteX25" fmla="*/ 8597 w 1033465"/>
                      <a:gd name="connsiteY25" fmla="*/ 493129 h 838042"/>
                      <a:gd name="connsiteX26" fmla="*/ 6692 w 1033465"/>
                      <a:gd name="connsiteY26" fmla="*/ 498844 h 838042"/>
                      <a:gd name="connsiteX27" fmla="*/ 2882 w 1033465"/>
                      <a:gd name="connsiteY27" fmla="*/ 504559 h 838042"/>
                      <a:gd name="connsiteX28" fmla="*/ 14312 w 1033465"/>
                      <a:gd name="connsiteY28" fmla="*/ 540754 h 838042"/>
                      <a:gd name="connsiteX29" fmla="*/ 147662 w 1033465"/>
                      <a:gd name="connsiteY29" fmla="*/ 540754 h 838042"/>
                      <a:gd name="connsiteX30" fmla="*/ 155282 w 1033465"/>
                      <a:gd name="connsiteY30" fmla="*/ 538849 h 838042"/>
                      <a:gd name="connsiteX31" fmla="*/ 305777 w 1033465"/>
                      <a:gd name="connsiteY31" fmla="*/ 533134 h 838042"/>
                      <a:gd name="connsiteX32" fmla="*/ 321017 w 1033465"/>
                      <a:gd name="connsiteY32" fmla="*/ 540754 h 838042"/>
                      <a:gd name="connsiteX33" fmla="*/ 332447 w 1033465"/>
                      <a:gd name="connsiteY33" fmla="*/ 546469 h 838042"/>
                      <a:gd name="connsiteX34" fmla="*/ 336257 w 1033465"/>
                      <a:gd name="connsiteY34" fmla="*/ 552184 h 838042"/>
                      <a:gd name="connsiteX35" fmla="*/ 341972 w 1033465"/>
                      <a:gd name="connsiteY35" fmla="*/ 554089 h 838042"/>
                      <a:gd name="connsiteX36" fmla="*/ 353402 w 1033465"/>
                      <a:gd name="connsiteY36" fmla="*/ 561709 h 838042"/>
                      <a:gd name="connsiteX37" fmla="*/ 359117 w 1033465"/>
                      <a:gd name="connsiteY37" fmla="*/ 565519 h 838042"/>
                      <a:gd name="connsiteX38" fmla="*/ 362927 w 1033465"/>
                      <a:gd name="connsiteY38" fmla="*/ 571234 h 838042"/>
                      <a:gd name="connsiteX39" fmla="*/ 368642 w 1033465"/>
                      <a:gd name="connsiteY39" fmla="*/ 582664 h 838042"/>
                      <a:gd name="connsiteX40" fmla="*/ 364832 w 1033465"/>
                      <a:gd name="connsiteY40" fmla="*/ 609334 h 838042"/>
                      <a:gd name="connsiteX41" fmla="*/ 361022 w 1033465"/>
                      <a:gd name="connsiteY41" fmla="*/ 615049 h 838042"/>
                      <a:gd name="connsiteX42" fmla="*/ 359117 w 1033465"/>
                      <a:gd name="connsiteY42" fmla="*/ 620764 h 838042"/>
                      <a:gd name="connsiteX43" fmla="*/ 355307 w 1033465"/>
                      <a:gd name="connsiteY43" fmla="*/ 626479 h 838042"/>
                      <a:gd name="connsiteX44" fmla="*/ 353402 w 1033465"/>
                      <a:gd name="connsiteY44" fmla="*/ 632194 h 838042"/>
                      <a:gd name="connsiteX45" fmla="*/ 349592 w 1033465"/>
                      <a:gd name="connsiteY45" fmla="*/ 637909 h 838042"/>
                      <a:gd name="connsiteX46" fmla="*/ 332447 w 1033465"/>
                      <a:gd name="connsiteY46" fmla="*/ 704584 h 838042"/>
                      <a:gd name="connsiteX47" fmla="*/ 330542 w 1033465"/>
                      <a:gd name="connsiteY47" fmla="*/ 756019 h 838042"/>
                      <a:gd name="connsiteX48" fmla="*/ 332447 w 1033465"/>
                      <a:gd name="connsiteY48" fmla="*/ 780784 h 838042"/>
                      <a:gd name="connsiteX49" fmla="*/ 334352 w 1033465"/>
                      <a:gd name="connsiteY49" fmla="*/ 786499 h 838042"/>
                      <a:gd name="connsiteX50" fmla="*/ 338162 w 1033465"/>
                      <a:gd name="connsiteY50" fmla="*/ 790309 h 838042"/>
                      <a:gd name="connsiteX51" fmla="*/ 366737 w 1033465"/>
                      <a:gd name="connsiteY51" fmla="*/ 836029 h 838042"/>
                      <a:gd name="connsiteX52" fmla="*/ 389597 w 1033465"/>
                      <a:gd name="connsiteY52" fmla="*/ 837934 h 838042"/>
                      <a:gd name="connsiteX53" fmla="*/ 397407 w 1033465"/>
                      <a:gd name="connsiteY53" fmla="*/ 833530 h 838042"/>
                      <a:gd name="connsiteX54" fmla="*/ 402932 w 1033465"/>
                      <a:gd name="connsiteY54" fmla="*/ 784594 h 838042"/>
                      <a:gd name="connsiteX55" fmla="*/ 406742 w 1033465"/>
                      <a:gd name="connsiteY55" fmla="*/ 727444 h 838042"/>
                      <a:gd name="connsiteX56" fmla="*/ 423887 w 1033465"/>
                      <a:gd name="connsiteY56" fmla="*/ 672199 h 838042"/>
                      <a:gd name="connsiteX57" fmla="*/ 429602 w 1033465"/>
                      <a:gd name="connsiteY57" fmla="*/ 658864 h 838042"/>
                      <a:gd name="connsiteX58" fmla="*/ 444084 w 1033465"/>
                      <a:gd name="connsiteY58" fmla="*/ 626947 h 838042"/>
                      <a:gd name="connsiteX59" fmla="*/ 464289 w 1033465"/>
                      <a:gd name="connsiteY59" fmla="*/ 600072 h 838042"/>
                      <a:gd name="connsiteX60" fmla="*/ 523510 w 1033465"/>
                      <a:gd name="connsiteY60" fmla="*/ 565123 h 838042"/>
                      <a:gd name="connsiteX61" fmla="*/ 599348 w 1033465"/>
                      <a:gd name="connsiteY61" fmla="*/ 550915 h 838042"/>
                      <a:gd name="connsiteX62" fmla="*/ 707801 w 1033465"/>
                      <a:gd name="connsiteY62" fmla="*/ 612819 h 838042"/>
                      <a:gd name="connsiteX63" fmla="*/ 780122 w 1033465"/>
                      <a:gd name="connsiteY63" fmla="*/ 656959 h 838042"/>
                      <a:gd name="connsiteX64" fmla="*/ 804887 w 1033465"/>
                      <a:gd name="connsiteY64" fmla="*/ 632194 h 838042"/>
                      <a:gd name="connsiteX65" fmla="*/ 801077 w 1033465"/>
                      <a:gd name="connsiteY65" fmla="*/ 601714 h 838042"/>
                      <a:gd name="connsiteX66" fmla="*/ 762796 w 1033465"/>
                      <a:gd name="connsiteY66" fmla="*/ 562523 h 838042"/>
                      <a:gd name="connsiteX67" fmla="*/ 650582 w 1033465"/>
                      <a:gd name="connsiteY67" fmla="*/ 479794 h 838042"/>
                      <a:gd name="connsiteX68" fmla="*/ 646772 w 1033465"/>
                      <a:gd name="connsiteY68" fmla="*/ 462649 h 838042"/>
                      <a:gd name="connsiteX69" fmla="*/ 658202 w 1033465"/>
                      <a:gd name="connsiteY69" fmla="*/ 426454 h 838042"/>
                      <a:gd name="connsiteX70" fmla="*/ 726782 w 1033465"/>
                      <a:gd name="connsiteY70" fmla="*/ 405499 h 838042"/>
                      <a:gd name="connsiteX71" fmla="*/ 813738 w 1033465"/>
                      <a:gd name="connsiteY71" fmla="*/ 406906 h 838042"/>
                      <a:gd name="connsiteX72" fmla="*/ 906231 w 1033465"/>
                      <a:gd name="connsiteY72" fmla="*/ 417646 h 838042"/>
                      <a:gd name="connsiteX73" fmla="*/ 1002290 w 1033465"/>
                      <a:gd name="connsiteY73" fmla="*/ 426835 h 838042"/>
                      <a:gd name="connsiteX74" fmla="*/ 1032449 w 1033465"/>
                      <a:gd name="connsiteY74" fmla="*/ 402711 h 838042"/>
                      <a:gd name="connsiteX75" fmla="*/ 1020514 w 1033465"/>
                      <a:gd name="connsiteY75" fmla="*/ 377797 h 838042"/>
                      <a:gd name="connsiteX76" fmla="*/ 964889 w 1033465"/>
                      <a:gd name="connsiteY76" fmla="*/ 358029 h 838042"/>
                      <a:gd name="connsiteX77" fmla="*/ 827747 w 1033465"/>
                      <a:gd name="connsiteY77" fmla="*/ 357874 h 838042"/>
                      <a:gd name="connsiteX78" fmla="*/ 755811 w 1033465"/>
                      <a:gd name="connsiteY78" fmla="*/ 361702 h 838042"/>
                      <a:gd name="connsiteX79" fmla="*/ 671537 w 1033465"/>
                      <a:gd name="connsiteY79" fmla="*/ 369304 h 838042"/>
                      <a:gd name="connsiteX80" fmla="*/ 644867 w 1033465"/>
                      <a:gd name="connsiteY80" fmla="*/ 338824 h 838042"/>
                      <a:gd name="connsiteX81" fmla="*/ 676403 w 1033465"/>
                      <a:gd name="connsiteY81" fmla="*/ 304962 h 838042"/>
                      <a:gd name="connsiteX82" fmla="*/ 707732 w 1033465"/>
                      <a:gd name="connsiteY82" fmla="*/ 283579 h 838042"/>
                      <a:gd name="connsiteX83" fmla="*/ 743927 w 1033465"/>
                      <a:gd name="connsiteY83" fmla="*/ 251194 h 838042"/>
                      <a:gd name="connsiteX84" fmla="*/ 783019 w 1033465"/>
                      <a:gd name="connsiteY84" fmla="*/ 213846 h 838042"/>
                      <a:gd name="connsiteX85" fmla="*/ 746401 w 1033465"/>
                      <a:gd name="connsiteY85" fmla="*/ 201789 h 838042"/>
                      <a:gd name="connsiteX86" fmla="*/ 694397 w 1033465"/>
                      <a:gd name="connsiteY86" fmla="*/ 226429 h 838042"/>
                      <a:gd name="connsiteX87" fmla="*/ 656678 w 1033465"/>
                      <a:gd name="connsiteY87" fmla="*/ 257626 h 838042"/>
                      <a:gd name="connsiteX88" fmla="*/ 616001 w 1033465"/>
                      <a:gd name="connsiteY88" fmla="*/ 286712 h 838042"/>
                      <a:gd name="connsiteX89" fmla="*/ 564857 w 1033465"/>
                      <a:gd name="connsiteY89" fmla="*/ 287389 h 838042"/>
                      <a:gd name="connsiteX90" fmla="*/ 530567 w 1033465"/>
                      <a:gd name="connsiteY90" fmla="*/ 274054 h 838042"/>
                      <a:gd name="connsiteX91" fmla="*/ 507707 w 1033465"/>
                      <a:gd name="connsiteY91" fmla="*/ 235954 h 838042"/>
                      <a:gd name="connsiteX92" fmla="*/ 509612 w 1033465"/>
                      <a:gd name="connsiteY92" fmla="*/ 171184 h 838042"/>
                      <a:gd name="connsiteX93" fmla="*/ 508314 w 1033465"/>
                      <a:gd name="connsiteY93" fmla="*/ 73485 h 838042"/>
                      <a:gd name="connsiteX94" fmla="*/ 454116 w 1033465"/>
                      <a:gd name="connsiteY94" fmla="*/ 11248 h 838042"/>
                      <a:gd name="connsiteX95" fmla="*/ 442470 w 1033465"/>
                      <a:gd name="connsiteY95" fmla="*/ 75864 h 838042"/>
                      <a:gd name="connsiteX96" fmla="*/ 439226 w 1033465"/>
                      <a:gd name="connsiteY96" fmla="*/ 132660 h 838042"/>
                      <a:gd name="connsiteX97" fmla="*/ 436054 w 1033465"/>
                      <a:gd name="connsiteY97" fmla="*/ 214465 h 838042"/>
                      <a:gd name="connsiteX0" fmla="*/ 436168 w 1033579"/>
                      <a:gd name="connsiteY0" fmla="*/ 214465 h 838042"/>
                      <a:gd name="connsiteX1" fmla="*/ 424001 w 1033579"/>
                      <a:gd name="connsiteY1" fmla="*/ 253099 h 838042"/>
                      <a:gd name="connsiteX2" fmla="*/ 397331 w 1033579"/>
                      <a:gd name="connsiteY2" fmla="*/ 262624 h 838042"/>
                      <a:gd name="connsiteX3" fmla="*/ 358703 w 1033579"/>
                      <a:gd name="connsiteY3" fmla="*/ 271935 h 838042"/>
                      <a:gd name="connsiteX4" fmla="*/ 315416 w 1033579"/>
                      <a:gd name="connsiteY4" fmla="*/ 289293 h 838042"/>
                      <a:gd name="connsiteX5" fmla="*/ 267791 w 1033579"/>
                      <a:gd name="connsiteY5" fmla="*/ 285484 h 838042"/>
                      <a:gd name="connsiteX6" fmla="*/ 222071 w 1033579"/>
                      <a:gd name="connsiteY6" fmla="*/ 272149 h 838042"/>
                      <a:gd name="connsiteX7" fmla="*/ 191591 w 1033579"/>
                      <a:gd name="connsiteY7" fmla="*/ 262624 h 838042"/>
                      <a:gd name="connsiteX8" fmla="*/ 159206 w 1033579"/>
                      <a:gd name="connsiteY8" fmla="*/ 239764 h 838042"/>
                      <a:gd name="connsiteX9" fmla="*/ 124446 w 1033579"/>
                      <a:gd name="connsiteY9" fmla="*/ 218050 h 838042"/>
                      <a:gd name="connsiteX10" fmla="*/ 103961 w 1033579"/>
                      <a:gd name="connsiteY10" fmla="*/ 203569 h 838042"/>
                      <a:gd name="connsiteX11" fmla="*/ 62051 w 1033579"/>
                      <a:gd name="connsiteY11" fmla="*/ 197854 h 838042"/>
                      <a:gd name="connsiteX12" fmla="*/ 50703 w 1033579"/>
                      <a:gd name="connsiteY12" fmla="*/ 241190 h 838042"/>
                      <a:gd name="connsiteX13" fmla="*/ 65862 w 1033579"/>
                      <a:gd name="connsiteY13" fmla="*/ 272150 h 838042"/>
                      <a:gd name="connsiteX14" fmla="*/ 126821 w 1033579"/>
                      <a:gd name="connsiteY14" fmla="*/ 289294 h 838042"/>
                      <a:gd name="connsiteX15" fmla="*/ 193496 w 1033579"/>
                      <a:gd name="connsiteY15" fmla="*/ 308344 h 838042"/>
                      <a:gd name="connsiteX16" fmla="*/ 228925 w 1033579"/>
                      <a:gd name="connsiteY16" fmla="*/ 323832 h 838042"/>
                      <a:gd name="connsiteX17" fmla="*/ 282324 w 1033579"/>
                      <a:gd name="connsiteY17" fmla="*/ 354067 h 838042"/>
                      <a:gd name="connsiteX18" fmla="*/ 292911 w 1033579"/>
                      <a:gd name="connsiteY18" fmla="*/ 404246 h 838042"/>
                      <a:gd name="connsiteX19" fmla="*/ 265886 w 1033579"/>
                      <a:gd name="connsiteY19" fmla="*/ 447409 h 838042"/>
                      <a:gd name="connsiteX20" fmla="*/ 219612 w 1033579"/>
                      <a:gd name="connsiteY20" fmla="*/ 459458 h 838042"/>
                      <a:gd name="connsiteX21" fmla="*/ 139199 w 1033579"/>
                      <a:gd name="connsiteY21" fmla="*/ 465397 h 838042"/>
                      <a:gd name="connsiteX22" fmla="*/ 90626 w 1033579"/>
                      <a:gd name="connsiteY22" fmla="*/ 468364 h 838042"/>
                      <a:gd name="connsiteX23" fmla="*/ 29666 w 1033579"/>
                      <a:gd name="connsiteY23" fmla="*/ 477889 h 838042"/>
                      <a:gd name="connsiteX24" fmla="*/ 18236 w 1033579"/>
                      <a:gd name="connsiteY24" fmla="*/ 483604 h 838042"/>
                      <a:gd name="connsiteX25" fmla="*/ 8711 w 1033579"/>
                      <a:gd name="connsiteY25" fmla="*/ 493129 h 838042"/>
                      <a:gd name="connsiteX26" fmla="*/ 2996 w 1033579"/>
                      <a:gd name="connsiteY26" fmla="*/ 504559 h 838042"/>
                      <a:gd name="connsiteX27" fmla="*/ 14426 w 1033579"/>
                      <a:gd name="connsiteY27" fmla="*/ 540754 h 838042"/>
                      <a:gd name="connsiteX28" fmla="*/ 147776 w 1033579"/>
                      <a:gd name="connsiteY28" fmla="*/ 540754 h 838042"/>
                      <a:gd name="connsiteX29" fmla="*/ 155396 w 1033579"/>
                      <a:gd name="connsiteY29" fmla="*/ 538849 h 838042"/>
                      <a:gd name="connsiteX30" fmla="*/ 305891 w 1033579"/>
                      <a:gd name="connsiteY30" fmla="*/ 533134 h 838042"/>
                      <a:gd name="connsiteX31" fmla="*/ 321131 w 1033579"/>
                      <a:gd name="connsiteY31" fmla="*/ 540754 h 838042"/>
                      <a:gd name="connsiteX32" fmla="*/ 332561 w 1033579"/>
                      <a:gd name="connsiteY32" fmla="*/ 546469 h 838042"/>
                      <a:gd name="connsiteX33" fmla="*/ 336371 w 1033579"/>
                      <a:gd name="connsiteY33" fmla="*/ 552184 h 838042"/>
                      <a:gd name="connsiteX34" fmla="*/ 342086 w 1033579"/>
                      <a:gd name="connsiteY34" fmla="*/ 554089 h 838042"/>
                      <a:gd name="connsiteX35" fmla="*/ 353516 w 1033579"/>
                      <a:gd name="connsiteY35" fmla="*/ 561709 h 838042"/>
                      <a:gd name="connsiteX36" fmla="*/ 359231 w 1033579"/>
                      <a:gd name="connsiteY36" fmla="*/ 565519 h 838042"/>
                      <a:gd name="connsiteX37" fmla="*/ 363041 w 1033579"/>
                      <a:gd name="connsiteY37" fmla="*/ 571234 h 838042"/>
                      <a:gd name="connsiteX38" fmla="*/ 368756 w 1033579"/>
                      <a:gd name="connsiteY38" fmla="*/ 582664 h 838042"/>
                      <a:gd name="connsiteX39" fmla="*/ 364946 w 1033579"/>
                      <a:gd name="connsiteY39" fmla="*/ 609334 h 838042"/>
                      <a:gd name="connsiteX40" fmla="*/ 361136 w 1033579"/>
                      <a:gd name="connsiteY40" fmla="*/ 615049 h 838042"/>
                      <a:gd name="connsiteX41" fmla="*/ 359231 w 1033579"/>
                      <a:gd name="connsiteY41" fmla="*/ 620764 h 838042"/>
                      <a:gd name="connsiteX42" fmla="*/ 355421 w 1033579"/>
                      <a:gd name="connsiteY42" fmla="*/ 626479 h 838042"/>
                      <a:gd name="connsiteX43" fmla="*/ 353516 w 1033579"/>
                      <a:gd name="connsiteY43" fmla="*/ 632194 h 838042"/>
                      <a:gd name="connsiteX44" fmla="*/ 349706 w 1033579"/>
                      <a:gd name="connsiteY44" fmla="*/ 637909 h 838042"/>
                      <a:gd name="connsiteX45" fmla="*/ 332561 w 1033579"/>
                      <a:gd name="connsiteY45" fmla="*/ 704584 h 838042"/>
                      <a:gd name="connsiteX46" fmla="*/ 330656 w 1033579"/>
                      <a:gd name="connsiteY46" fmla="*/ 756019 h 838042"/>
                      <a:gd name="connsiteX47" fmla="*/ 332561 w 1033579"/>
                      <a:gd name="connsiteY47" fmla="*/ 780784 h 838042"/>
                      <a:gd name="connsiteX48" fmla="*/ 334466 w 1033579"/>
                      <a:gd name="connsiteY48" fmla="*/ 786499 h 838042"/>
                      <a:gd name="connsiteX49" fmla="*/ 338276 w 1033579"/>
                      <a:gd name="connsiteY49" fmla="*/ 790309 h 838042"/>
                      <a:gd name="connsiteX50" fmla="*/ 366851 w 1033579"/>
                      <a:gd name="connsiteY50" fmla="*/ 836029 h 838042"/>
                      <a:gd name="connsiteX51" fmla="*/ 389711 w 1033579"/>
                      <a:gd name="connsiteY51" fmla="*/ 837934 h 838042"/>
                      <a:gd name="connsiteX52" fmla="*/ 397521 w 1033579"/>
                      <a:gd name="connsiteY52" fmla="*/ 833530 h 838042"/>
                      <a:gd name="connsiteX53" fmla="*/ 403046 w 1033579"/>
                      <a:gd name="connsiteY53" fmla="*/ 784594 h 838042"/>
                      <a:gd name="connsiteX54" fmla="*/ 406856 w 1033579"/>
                      <a:gd name="connsiteY54" fmla="*/ 727444 h 838042"/>
                      <a:gd name="connsiteX55" fmla="*/ 424001 w 1033579"/>
                      <a:gd name="connsiteY55" fmla="*/ 672199 h 838042"/>
                      <a:gd name="connsiteX56" fmla="*/ 429716 w 1033579"/>
                      <a:gd name="connsiteY56" fmla="*/ 658864 h 838042"/>
                      <a:gd name="connsiteX57" fmla="*/ 444198 w 1033579"/>
                      <a:gd name="connsiteY57" fmla="*/ 626947 h 838042"/>
                      <a:gd name="connsiteX58" fmla="*/ 464403 w 1033579"/>
                      <a:gd name="connsiteY58" fmla="*/ 600072 h 838042"/>
                      <a:gd name="connsiteX59" fmla="*/ 523624 w 1033579"/>
                      <a:gd name="connsiteY59" fmla="*/ 565123 h 838042"/>
                      <a:gd name="connsiteX60" fmla="*/ 599462 w 1033579"/>
                      <a:gd name="connsiteY60" fmla="*/ 550915 h 838042"/>
                      <a:gd name="connsiteX61" fmla="*/ 707915 w 1033579"/>
                      <a:gd name="connsiteY61" fmla="*/ 612819 h 838042"/>
                      <a:gd name="connsiteX62" fmla="*/ 780236 w 1033579"/>
                      <a:gd name="connsiteY62" fmla="*/ 656959 h 838042"/>
                      <a:gd name="connsiteX63" fmla="*/ 805001 w 1033579"/>
                      <a:gd name="connsiteY63" fmla="*/ 632194 h 838042"/>
                      <a:gd name="connsiteX64" fmla="*/ 801191 w 1033579"/>
                      <a:gd name="connsiteY64" fmla="*/ 601714 h 838042"/>
                      <a:gd name="connsiteX65" fmla="*/ 762910 w 1033579"/>
                      <a:gd name="connsiteY65" fmla="*/ 562523 h 838042"/>
                      <a:gd name="connsiteX66" fmla="*/ 650696 w 1033579"/>
                      <a:gd name="connsiteY66" fmla="*/ 479794 h 838042"/>
                      <a:gd name="connsiteX67" fmla="*/ 646886 w 1033579"/>
                      <a:gd name="connsiteY67" fmla="*/ 462649 h 838042"/>
                      <a:gd name="connsiteX68" fmla="*/ 658316 w 1033579"/>
                      <a:gd name="connsiteY68" fmla="*/ 426454 h 838042"/>
                      <a:gd name="connsiteX69" fmla="*/ 726896 w 1033579"/>
                      <a:gd name="connsiteY69" fmla="*/ 405499 h 838042"/>
                      <a:gd name="connsiteX70" fmla="*/ 813852 w 1033579"/>
                      <a:gd name="connsiteY70" fmla="*/ 406906 h 838042"/>
                      <a:gd name="connsiteX71" fmla="*/ 906345 w 1033579"/>
                      <a:gd name="connsiteY71" fmla="*/ 417646 h 838042"/>
                      <a:gd name="connsiteX72" fmla="*/ 1002404 w 1033579"/>
                      <a:gd name="connsiteY72" fmla="*/ 426835 h 838042"/>
                      <a:gd name="connsiteX73" fmla="*/ 1032563 w 1033579"/>
                      <a:gd name="connsiteY73" fmla="*/ 402711 h 838042"/>
                      <a:gd name="connsiteX74" fmla="*/ 1020628 w 1033579"/>
                      <a:gd name="connsiteY74" fmla="*/ 377797 h 838042"/>
                      <a:gd name="connsiteX75" fmla="*/ 965003 w 1033579"/>
                      <a:gd name="connsiteY75" fmla="*/ 358029 h 838042"/>
                      <a:gd name="connsiteX76" fmla="*/ 827861 w 1033579"/>
                      <a:gd name="connsiteY76" fmla="*/ 357874 h 838042"/>
                      <a:gd name="connsiteX77" fmla="*/ 755925 w 1033579"/>
                      <a:gd name="connsiteY77" fmla="*/ 361702 h 838042"/>
                      <a:gd name="connsiteX78" fmla="*/ 671651 w 1033579"/>
                      <a:gd name="connsiteY78" fmla="*/ 369304 h 838042"/>
                      <a:gd name="connsiteX79" fmla="*/ 644981 w 1033579"/>
                      <a:gd name="connsiteY79" fmla="*/ 338824 h 838042"/>
                      <a:gd name="connsiteX80" fmla="*/ 676517 w 1033579"/>
                      <a:gd name="connsiteY80" fmla="*/ 304962 h 838042"/>
                      <a:gd name="connsiteX81" fmla="*/ 707846 w 1033579"/>
                      <a:gd name="connsiteY81" fmla="*/ 283579 h 838042"/>
                      <a:gd name="connsiteX82" fmla="*/ 744041 w 1033579"/>
                      <a:gd name="connsiteY82" fmla="*/ 251194 h 838042"/>
                      <a:gd name="connsiteX83" fmla="*/ 783133 w 1033579"/>
                      <a:gd name="connsiteY83" fmla="*/ 213846 h 838042"/>
                      <a:gd name="connsiteX84" fmla="*/ 746515 w 1033579"/>
                      <a:gd name="connsiteY84" fmla="*/ 201789 h 838042"/>
                      <a:gd name="connsiteX85" fmla="*/ 694511 w 1033579"/>
                      <a:gd name="connsiteY85" fmla="*/ 226429 h 838042"/>
                      <a:gd name="connsiteX86" fmla="*/ 656792 w 1033579"/>
                      <a:gd name="connsiteY86" fmla="*/ 257626 h 838042"/>
                      <a:gd name="connsiteX87" fmla="*/ 616115 w 1033579"/>
                      <a:gd name="connsiteY87" fmla="*/ 286712 h 838042"/>
                      <a:gd name="connsiteX88" fmla="*/ 564971 w 1033579"/>
                      <a:gd name="connsiteY88" fmla="*/ 287389 h 838042"/>
                      <a:gd name="connsiteX89" fmla="*/ 530681 w 1033579"/>
                      <a:gd name="connsiteY89" fmla="*/ 274054 h 838042"/>
                      <a:gd name="connsiteX90" fmla="*/ 507821 w 1033579"/>
                      <a:gd name="connsiteY90" fmla="*/ 235954 h 838042"/>
                      <a:gd name="connsiteX91" fmla="*/ 509726 w 1033579"/>
                      <a:gd name="connsiteY91" fmla="*/ 171184 h 838042"/>
                      <a:gd name="connsiteX92" fmla="*/ 508428 w 1033579"/>
                      <a:gd name="connsiteY92" fmla="*/ 73485 h 838042"/>
                      <a:gd name="connsiteX93" fmla="*/ 454230 w 1033579"/>
                      <a:gd name="connsiteY93" fmla="*/ 11248 h 838042"/>
                      <a:gd name="connsiteX94" fmla="*/ 442584 w 1033579"/>
                      <a:gd name="connsiteY94" fmla="*/ 75864 h 838042"/>
                      <a:gd name="connsiteX95" fmla="*/ 439340 w 1033579"/>
                      <a:gd name="connsiteY95" fmla="*/ 132660 h 838042"/>
                      <a:gd name="connsiteX96" fmla="*/ 436168 w 1033579"/>
                      <a:gd name="connsiteY96" fmla="*/ 214465 h 838042"/>
                      <a:gd name="connsiteX0" fmla="*/ 436745 w 1034156"/>
                      <a:gd name="connsiteY0" fmla="*/ 214465 h 838042"/>
                      <a:gd name="connsiteX1" fmla="*/ 424578 w 1034156"/>
                      <a:gd name="connsiteY1" fmla="*/ 253099 h 838042"/>
                      <a:gd name="connsiteX2" fmla="*/ 397908 w 1034156"/>
                      <a:gd name="connsiteY2" fmla="*/ 262624 h 838042"/>
                      <a:gd name="connsiteX3" fmla="*/ 359280 w 1034156"/>
                      <a:gd name="connsiteY3" fmla="*/ 271935 h 838042"/>
                      <a:gd name="connsiteX4" fmla="*/ 315993 w 1034156"/>
                      <a:gd name="connsiteY4" fmla="*/ 289293 h 838042"/>
                      <a:gd name="connsiteX5" fmla="*/ 268368 w 1034156"/>
                      <a:gd name="connsiteY5" fmla="*/ 285484 h 838042"/>
                      <a:gd name="connsiteX6" fmla="*/ 222648 w 1034156"/>
                      <a:gd name="connsiteY6" fmla="*/ 272149 h 838042"/>
                      <a:gd name="connsiteX7" fmla="*/ 192168 w 1034156"/>
                      <a:gd name="connsiteY7" fmla="*/ 262624 h 838042"/>
                      <a:gd name="connsiteX8" fmla="*/ 159783 w 1034156"/>
                      <a:gd name="connsiteY8" fmla="*/ 239764 h 838042"/>
                      <a:gd name="connsiteX9" fmla="*/ 125023 w 1034156"/>
                      <a:gd name="connsiteY9" fmla="*/ 218050 h 838042"/>
                      <a:gd name="connsiteX10" fmla="*/ 104538 w 1034156"/>
                      <a:gd name="connsiteY10" fmla="*/ 203569 h 838042"/>
                      <a:gd name="connsiteX11" fmla="*/ 62628 w 1034156"/>
                      <a:gd name="connsiteY11" fmla="*/ 197854 h 838042"/>
                      <a:gd name="connsiteX12" fmla="*/ 51280 w 1034156"/>
                      <a:gd name="connsiteY12" fmla="*/ 241190 h 838042"/>
                      <a:gd name="connsiteX13" fmla="*/ 66439 w 1034156"/>
                      <a:gd name="connsiteY13" fmla="*/ 272150 h 838042"/>
                      <a:gd name="connsiteX14" fmla="*/ 127398 w 1034156"/>
                      <a:gd name="connsiteY14" fmla="*/ 289294 h 838042"/>
                      <a:gd name="connsiteX15" fmla="*/ 194073 w 1034156"/>
                      <a:gd name="connsiteY15" fmla="*/ 308344 h 838042"/>
                      <a:gd name="connsiteX16" fmla="*/ 229502 w 1034156"/>
                      <a:gd name="connsiteY16" fmla="*/ 323832 h 838042"/>
                      <a:gd name="connsiteX17" fmla="*/ 282901 w 1034156"/>
                      <a:gd name="connsiteY17" fmla="*/ 354067 h 838042"/>
                      <a:gd name="connsiteX18" fmla="*/ 293488 w 1034156"/>
                      <a:gd name="connsiteY18" fmla="*/ 404246 h 838042"/>
                      <a:gd name="connsiteX19" fmla="*/ 266463 w 1034156"/>
                      <a:gd name="connsiteY19" fmla="*/ 447409 h 838042"/>
                      <a:gd name="connsiteX20" fmla="*/ 220189 w 1034156"/>
                      <a:gd name="connsiteY20" fmla="*/ 459458 h 838042"/>
                      <a:gd name="connsiteX21" fmla="*/ 139776 w 1034156"/>
                      <a:gd name="connsiteY21" fmla="*/ 465397 h 838042"/>
                      <a:gd name="connsiteX22" fmla="*/ 91203 w 1034156"/>
                      <a:gd name="connsiteY22" fmla="*/ 468364 h 838042"/>
                      <a:gd name="connsiteX23" fmla="*/ 30243 w 1034156"/>
                      <a:gd name="connsiteY23" fmla="*/ 477889 h 838042"/>
                      <a:gd name="connsiteX24" fmla="*/ 18813 w 1034156"/>
                      <a:gd name="connsiteY24" fmla="*/ 483604 h 838042"/>
                      <a:gd name="connsiteX25" fmla="*/ 3573 w 1034156"/>
                      <a:gd name="connsiteY25" fmla="*/ 504559 h 838042"/>
                      <a:gd name="connsiteX26" fmla="*/ 15003 w 1034156"/>
                      <a:gd name="connsiteY26" fmla="*/ 540754 h 838042"/>
                      <a:gd name="connsiteX27" fmla="*/ 148353 w 1034156"/>
                      <a:gd name="connsiteY27" fmla="*/ 540754 h 838042"/>
                      <a:gd name="connsiteX28" fmla="*/ 155973 w 1034156"/>
                      <a:gd name="connsiteY28" fmla="*/ 538849 h 838042"/>
                      <a:gd name="connsiteX29" fmla="*/ 306468 w 1034156"/>
                      <a:gd name="connsiteY29" fmla="*/ 533134 h 838042"/>
                      <a:gd name="connsiteX30" fmla="*/ 321708 w 1034156"/>
                      <a:gd name="connsiteY30" fmla="*/ 540754 h 838042"/>
                      <a:gd name="connsiteX31" fmla="*/ 333138 w 1034156"/>
                      <a:gd name="connsiteY31" fmla="*/ 546469 h 838042"/>
                      <a:gd name="connsiteX32" fmla="*/ 336948 w 1034156"/>
                      <a:gd name="connsiteY32" fmla="*/ 552184 h 838042"/>
                      <a:gd name="connsiteX33" fmla="*/ 342663 w 1034156"/>
                      <a:gd name="connsiteY33" fmla="*/ 554089 h 838042"/>
                      <a:gd name="connsiteX34" fmla="*/ 354093 w 1034156"/>
                      <a:gd name="connsiteY34" fmla="*/ 561709 h 838042"/>
                      <a:gd name="connsiteX35" fmla="*/ 359808 w 1034156"/>
                      <a:gd name="connsiteY35" fmla="*/ 565519 h 838042"/>
                      <a:gd name="connsiteX36" fmla="*/ 363618 w 1034156"/>
                      <a:gd name="connsiteY36" fmla="*/ 571234 h 838042"/>
                      <a:gd name="connsiteX37" fmla="*/ 369333 w 1034156"/>
                      <a:gd name="connsiteY37" fmla="*/ 582664 h 838042"/>
                      <a:gd name="connsiteX38" fmla="*/ 365523 w 1034156"/>
                      <a:gd name="connsiteY38" fmla="*/ 609334 h 838042"/>
                      <a:gd name="connsiteX39" fmla="*/ 361713 w 1034156"/>
                      <a:gd name="connsiteY39" fmla="*/ 615049 h 838042"/>
                      <a:gd name="connsiteX40" fmla="*/ 359808 w 1034156"/>
                      <a:gd name="connsiteY40" fmla="*/ 620764 h 838042"/>
                      <a:gd name="connsiteX41" fmla="*/ 355998 w 1034156"/>
                      <a:gd name="connsiteY41" fmla="*/ 626479 h 838042"/>
                      <a:gd name="connsiteX42" fmla="*/ 354093 w 1034156"/>
                      <a:gd name="connsiteY42" fmla="*/ 632194 h 838042"/>
                      <a:gd name="connsiteX43" fmla="*/ 350283 w 1034156"/>
                      <a:gd name="connsiteY43" fmla="*/ 637909 h 838042"/>
                      <a:gd name="connsiteX44" fmla="*/ 333138 w 1034156"/>
                      <a:gd name="connsiteY44" fmla="*/ 704584 h 838042"/>
                      <a:gd name="connsiteX45" fmla="*/ 331233 w 1034156"/>
                      <a:gd name="connsiteY45" fmla="*/ 756019 h 838042"/>
                      <a:gd name="connsiteX46" fmla="*/ 333138 w 1034156"/>
                      <a:gd name="connsiteY46" fmla="*/ 780784 h 838042"/>
                      <a:gd name="connsiteX47" fmla="*/ 335043 w 1034156"/>
                      <a:gd name="connsiteY47" fmla="*/ 786499 h 838042"/>
                      <a:gd name="connsiteX48" fmla="*/ 338853 w 1034156"/>
                      <a:gd name="connsiteY48" fmla="*/ 790309 h 838042"/>
                      <a:gd name="connsiteX49" fmla="*/ 367428 w 1034156"/>
                      <a:gd name="connsiteY49" fmla="*/ 836029 h 838042"/>
                      <a:gd name="connsiteX50" fmla="*/ 390288 w 1034156"/>
                      <a:gd name="connsiteY50" fmla="*/ 837934 h 838042"/>
                      <a:gd name="connsiteX51" fmla="*/ 398098 w 1034156"/>
                      <a:gd name="connsiteY51" fmla="*/ 833530 h 838042"/>
                      <a:gd name="connsiteX52" fmla="*/ 403623 w 1034156"/>
                      <a:gd name="connsiteY52" fmla="*/ 784594 h 838042"/>
                      <a:gd name="connsiteX53" fmla="*/ 407433 w 1034156"/>
                      <a:gd name="connsiteY53" fmla="*/ 727444 h 838042"/>
                      <a:gd name="connsiteX54" fmla="*/ 424578 w 1034156"/>
                      <a:gd name="connsiteY54" fmla="*/ 672199 h 838042"/>
                      <a:gd name="connsiteX55" fmla="*/ 430293 w 1034156"/>
                      <a:gd name="connsiteY55" fmla="*/ 658864 h 838042"/>
                      <a:gd name="connsiteX56" fmla="*/ 444775 w 1034156"/>
                      <a:gd name="connsiteY56" fmla="*/ 626947 h 838042"/>
                      <a:gd name="connsiteX57" fmla="*/ 464980 w 1034156"/>
                      <a:gd name="connsiteY57" fmla="*/ 600072 h 838042"/>
                      <a:gd name="connsiteX58" fmla="*/ 524201 w 1034156"/>
                      <a:gd name="connsiteY58" fmla="*/ 565123 h 838042"/>
                      <a:gd name="connsiteX59" fmla="*/ 600039 w 1034156"/>
                      <a:gd name="connsiteY59" fmla="*/ 550915 h 838042"/>
                      <a:gd name="connsiteX60" fmla="*/ 708492 w 1034156"/>
                      <a:gd name="connsiteY60" fmla="*/ 612819 h 838042"/>
                      <a:gd name="connsiteX61" fmla="*/ 780813 w 1034156"/>
                      <a:gd name="connsiteY61" fmla="*/ 656959 h 838042"/>
                      <a:gd name="connsiteX62" fmla="*/ 805578 w 1034156"/>
                      <a:gd name="connsiteY62" fmla="*/ 632194 h 838042"/>
                      <a:gd name="connsiteX63" fmla="*/ 801768 w 1034156"/>
                      <a:gd name="connsiteY63" fmla="*/ 601714 h 838042"/>
                      <a:gd name="connsiteX64" fmla="*/ 763487 w 1034156"/>
                      <a:gd name="connsiteY64" fmla="*/ 562523 h 838042"/>
                      <a:gd name="connsiteX65" fmla="*/ 651273 w 1034156"/>
                      <a:gd name="connsiteY65" fmla="*/ 479794 h 838042"/>
                      <a:gd name="connsiteX66" fmla="*/ 647463 w 1034156"/>
                      <a:gd name="connsiteY66" fmla="*/ 462649 h 838042"/>
                      <a:gd name="connsiteX67" fmla="*/ 658893 w 1034156"/>
                      <a:gd name="connsiteY67" fmla="*/ 426454 h 838042"/>
                      <a:gd name="connsiteX68" fmla="*/ 727473 w 1034156"/>
                      <a:gd name="connsiteY68" fmla="*/ 405499 h 838042"/>
                      <a:gd name="connsiteX69" fmla="*/ 814429 w 1034156"/>
                      <a:gd name="connsiteY69" fmla="*/ 406906 h 838042"/>
                      <a:gd name="connsiteX70" fmla="*/ 906922 w 1034156"/>
                      <a:gd name="connsiteY70" fmla="*/ 417646 h 838042"/>
                      <a:gd name="connsiteX71" fmla="*/ 1002981 w 1034156"/>
                      <a:gd name="connsiteY71" fmla="*/ 426835 h 838042"/>
                      <a:gd name="connsiteX72" fmla="*/ 1033140 w 1034156"/>
                      <a:gd name="connsiteY72" fmla="*/ 402711 h 838042"/>
                      <a:gd name="connsiteX73" fmla="*/ 1021205 w 1034156"/>
                      <a:gd name="connsiteY73" fmla="*/ 377797 h 838042"/>
                      <a:gd name="connsiteX74" fmla="*/ 965580 w 1034156"/>
                      <a:gd name="connsiteY74" fmla="*/ 358029 h 838042"/>
                      <a:gd name="connsiteX75" fmla="*/ 828438 w 1034156"/>
                      <a:gd name="connsiteY75" fmla="*/ 357874 h 838042"/>
                      <a:gd name="connsiteX76" fmla="*/ 756502 w 1034156"/>
                      <a:gd name="connsiteY76" fmla="*/ 361702 h 838042"/>
                      <a:gd name="connsiteX77" fmla="*/ 672228 w 1034156"/>
                      <a:gd name="connsiteY77" fmla="*/ 369304 h 838042"/>
                      <a:gd name="connsiteX78" fmla="*/ 645558 w 1034156"/>
                      <a:gd name="connsiteY78" fmla="*/ 338824 h 838042"/>
                      <a:gd name="connsiteX79" fmla="*/ 677094 w 1034156"/>
                      <a:gd name="connsiteY79" fmla="*/ 304962 h 838042"/>
                      <a:gd name="connsiteX80" fmla="*/ 708423 w 1034156"/>
                      <a:gd name="connsiteY80" fmla="*/ 283579 h 838042"/>
                      <a:gd name="connsiteX81" fmla="*/ 744618 w 1034156"/>
                      <a:gd name="connsiteY81" fmla="*/ 251194 h 838042"/>
                      <a:gd name="connsiteX82" fmla="*/ 783710 w 1034156"/>
                      <a:gd name="connsiteY82" fmla="*/ 213846 h 838042"/>
                      <a:gd name="connsiteX83" fmla="*/ 747092 w 1034156"/>
                      <a:gd name="connsiteY83" fmla="*/ 201789 h 838042"/>
                      <a:gd name="connsiteX84" fmla="*/ 695088 w 1034156"/>
                      <a:gd name="connsiteY84" fmla="*/ 226429 h 838042"/>
                      <a:gd name="connsiteX85" fmla="*/ 657369 w 1034156"/>
                      <a:gd name="connsiteY85" fmla="*/ 257626 h 838042"/>
                      <a:gd name="connsiteX86" fmla="*/ 616692 w 1034156"/>
                      <a:gd name="connsiteY86" fmla="*/ 286712 h 838042"/>
                      <a:gd name="connsiteX87" fmla="*/ 565548 w 1034156"/>
                      <a:gd name="connsiteY87" fmla="*/ 287389 h 838042"/>
                      <a:gd name="connsiteX88" fmla="*/ 531258 w 1034156"/>
                      <a:gd name="connsiteY88" fmla="*/ 274054 h 838042"/>
                      <a:gd name="connsiteX89" fmla="*/ 508398 w 1034156"/>
                      <a:gd name="connsiteY89" fmla="*/ 235954 h 838042"/>
                      <a:gd name="connsiteX90" fmla="*/ 510303 w 1034156"/>
                      <a:gd name="connsiteY90" fmla="*/ 171184 h 838042"/>
                      <a:gd name="connsiteX91" fmla="*/ 509005 w 1034156"/>
                      <a:gd name="connsiteY91" fmla="*/ 73485 h 838042"/>
                      <a:gd name="connsiteX92" fmla="*/ 454807 w 1034156"/>
                      <a:gd name="connsiteY92" fmla="*/ 11248 h 838042"/>
                      <a:gd name="connsiteX93" fmla="*/ 443161 w 1034156"/>
                      <a:gd name="connsiteY93" fmla="*/ 75864 h 838042"/>
                      <a:gd name="connsiteX94" fmla="*/ 439917 w 1034156"/>
                      <a:gd name="connsiteY94" fmla="*/ 132660 h 838042"/>
                      <a:gd name="connsiteX95" fmla="*/ 436745 w 1034156"/>
                      <a:gd name="connsiteY95" fmla="*/ 214465 h 838042"/>
                      <a:gd name="connsiteX0" fmla="*/ 437462 w 1034873"/>
                      <a:gd name="connsiteY0" fmla="*/ 214465 h 838042"/>
                      <a:gd name="connsiteX1" fmla="*/ 425295 w 1034873"/>
                      <a:gd name="connsiteY1" fmla="*/ 253099 h 838042"/>
                      <a:gd name="connsiteX2" fmla="*/ 398625 w 1034873"/>
                      <a:gd name="connsiteY2" fmla="*/ 262624 h 838042"/>
                      <a:gd name="connsiteX3" fmla="*/ 359997 w 1034873"/>
                      <a:gd name="connsiteY3" fmla="*/ 271935 h 838042"/>
                      <a:gd name="connsiteX4" fmla="*/ 316710 w 1034873"/>
                      <a:gd name="connsiteY4" fmla="*/ 289293 h 838042"/>
                      <a:gd name="connsiteX5" fmla="*/ 269085 w 1034873"/>
                      <a:gd name="connsiteY5" fmla="*/ 285484 h 838042"/>
                      <a:gd name="connsiteX6" fmla="*/ 223365 w 1034873"/>
                      <a:gd name="connsiteY6" fmla="*/ 272149 h 838042"/>
                      <a:gd name="connsiteX7" fmla="*/ 192885 w 1034873"/>
                      <a:gd name="connsiteY7" fmla="*/ 262624 h 838042"/>
                      <a:gd name="connsiteX8" fmla="*/ 160500 w 1034873"/>
                      <a:gd name="connsiteY8" fmla="*/ 239764 h 838042"/>
                      <a:gd name="connsiteX9" fmla="*/ 125740 w 1034873"/>
                      <a:gd name="connsiteY9" fmla="*/ 218050 h 838042"/>
                      <a:gd name="connsiteX10" fmla="*/ 105255 w 1034873"/>
                      <a:gd name="connsiteY10" fmla="*/ 203569 h 838042"/>
                      <a:gd name="connsiteX11" fmla="*/ 63345 w 1034873"/>
                      <a:gd name="connsiteY11" fmla="*/ 197854 h 838042"/>
                      <a:gd name="connsiteX12" fmla="*/ 51997 w 1034873"/>
                      <a:gd name="connsiteY12" fmla="*/ 241190 h 838042"/>
                      <a:gd name="connsiteX13" fmla="*/ 67156 w 1034873"/>
                      <a:gd name="connsiteY13" fmla="*/ 272150 h 838042"/>
                      <a:gd name="connsiteX14" fmla="*/ 128115 w 1034873"/>
                      <a:gd name="connsiteY14" fmla="*/ 289294 h 838042"/>
                      <a:gd name="connsiteX15" fmla="*/ 194790 w 1034873"/>
                      <a:gd name="connsiteY15" fmla="*/ 308344 h 838042"/>
                      <a:gd name="connsiteX16" fmla="*/ 230219 w 1034873"/>
                      <a:gd name="connsiteY16" fmla="*/ 323832 h 838042"/>
                      <a:gd name="connsiteX17" fmla="*/ 283618 w 1034873"/>
                      <a:gd name="connsiteY17" fmla="*/ 354067 h 838042"/>
                      <a:gd name="connsiteX18" fmla="*/ 294205 w 1034873"/>
                      <a:gd name="connsiteY18" fmla="*/ 404246 h 838042"/>
                      <a:gd name="connsiteX19" fmla="*/ 267180 w 1034873"/>
                      <a:gd name="connsiteY19" fmla="*/ 447409 h 838042"/>
                      <a:gd name="connsiteX20" fmla="*/ 220906 w 1034873"/>
                      <a:gd name="connsiteY20" fmla="*/ 459458 h 838042"/>
                      <a:gd name="connsiteX21" fmla="*/ 140493 w 1034873"/>
                      <a:gd name="connsiteY21" fmla="*/ 465397 h 838042"/>
                      <a:gd name="connsiteX22" fmla="*/ 91920 w 1034873"/>
                      <a:gd name="connsiteY22" fmla="*/ 468364 h 838042"/>
                      <a:gd name="connsiteX23" fmla="*/ 30960 w 1034873"/>
                      <a:gd name="connsiteY23" fmla="*/ 477889 h 838042"/>
                      <a:gd name="connsiteX24" fmla="*/ 4290 w 1034873"/>
                      <a:gd name="connsiteY24" fmla="*/ 504559 h 838042"/>
                      <a:gd name="connsiteX25" fmla="*/ 15720 w 1034873"/>
                      <a:gd name="connsiteY25" fmla="*/ 540754 h 838042"/>
                      <a:gd name="connsiteX26" fmla="*/ 149070 w 1034873"/>
                      <a:gd name="connsiteY26" fmla="*/ 540754 h 838042"/>
                      <a:gd name="connsiteX27" fmla="*/ 156690 w 1034873"/>
                      <a:gd name="connsiteY27" fmla="*/ 538849 h 838042"/>
                      <a:gd name="connsiteX28" fmla="*/ 307185 w 1034873"/>
                      <a:gd name="connsiteY28" fmla="*/ 533134 h 838042"/>
                      <a:gd name="connsiteX29" fmla="*/ 322425 w 1034873"/>
                      <a:gd name="connsiteY29" fmla="*/ 540754 h 838042"/>
                      <a:gd name="connsiteX30" fmla="*/ 333855 w 1034873"/>
                      <a:gd name="connsiteY30" fmla="*/ 546469 h 838042"/>
                      <a:gd name="connsiteX31" fmla="*/ 337665 w 1034873"/>
                      <a:gd name="connsiteY31" fmla="*/ 552184 h 838042"/>
                      <a:gd name="connsiteX32" fmla="*/ 343380 w 1034873"/>
                      <a:gd name="connsiteY32" fmla="*/ 554089 h 838042"/>
                      <a:gd name="connsiteX33" fmla="*/ 354810 w 1034873"/>
                      <a:gd name="connsiteY33" fmla="*/ 561709 h 838042"/>
                      <a:gd name="connsiteX34" fmla="*/ 360525 w 1034873"/>
                      <a:gd name="connsiteY34" fmla="*/ 565519 h 838042"/>
                      <a:gd name="connsiteX35" fmla="*/ 364335 w 1034873"/>
                      <a:gd name="connsiteY35" fmla="*/ 571234 h 838042"/>
                      <a:gd name="connsiteX36" fmla="*/ 370050 w 1034873"/>
                      <a:gd name="connsiteY36" fmla="*/ 582664 h 838042"/>
                      <a:gd name="connsiteX37" fmla="*/ 366240 w 1034873"/>
                      <a:gd name="connsiteY37" fmla="*/ 609334 h 838042"/>
                      <a:gd name="connsiteX38" fmla="*/ 362430 w 1034873"/>
                      <a:gd name="connsiteY38" fmla="*/ 615049 h 838042"/>
                      <a:gd name="connsiteX39" fmla="*/ 360525 w 1034873"/>
                      <a:gd name="connsiteY39" fmla="*/ 620764 h 838042"/>
                      <a:gd name="connsiteX40" fmla="*/ 356715 w 1034873"/>
                      <a:gd name="connsiteY40" fmla="*/ 626479 h 838042"/>
                      <a:gd name="connsiteX41" fmla="*/ 354810 w 1034873"/>
                      <a:gd name="connsiteY41" fmla="*/ 632194 h 838042"/>
                      <a:gd name="connsiteX42" fmla="*/ 351000 w 1034873"/>
                      <a:gd name="connsiteY42" fmla="*/ 637909 h 838042"/>
                      <a:gd name="connsiteX43" fmla="*/ 333855 w 1034873"/>
                      <a:gd name="connsiteY43" fmla="*/ 704584 h 838042"/>
                      <a:gd name="connsiteX44" fmla="*/ 331950 w 1034873"/>
                      <a:gd name="connsiteY44" fmla="*/ 756019 h 838042"/>
                      <a:gd name="connsiteX45" fmla="*/ 333855 w 1034873"/>
                      <a:gd name="connsiteY45" fmla="*/ 780784 h 838042"/>
                      <a:gd name="connsiteX46" fmla="*/ 335760 w 1034873"/>
                      <a:gd name="connsiteY46" fmla="*/ 786499 h 838042"/>
                      <a:gd name="connsiteX47" fmla="*/ 339570 w 1034873"/>
                      <a:gd name="connsiteY47" fmla="*/ 790309 h 838042"/>
                      <a:gd name="connsiteX48" fmla="*/ 368145 w 1034873"/>
                      <a:gd name="connsiteY48" fmla="*/ 836029 h 838042"/>
                      <a:gd name="connsiteX49" fmla="*/ 391005 w 1034873"/>
                      <a:gd name="connsiteY49" fmla="*/ 837934 h 838042"/>
                      <a:gd name="connsiteX50" fmla="*/ 398815 w 1034873"/>
                      <a:gd name="connsiteY50" fmla="*/ 833530 h 838042"/>
                      <a:gd name="connsiteX51" fmla="*/ 404340 w 1034873"/>
                      <a:gd name="connsiteY51" fmla="*/ 784594 h 838042"/>
                      <a:gd name="connsiteX52" fmla="*/ 408150 w 1034873"/>
                      <a:gd name="connsiteY52" fmla="*/ 727444 h 838042"/>
                      <a:gd name="connsiteX53" fmla="*/ 425295 w 1034873"/>
                      <a:gd name="connsiteY53" fmla="*/ 672199 h 838042"/>
                      <a:gd name="connsiteX54" fmla="*/ 431010 w 1034873"/>
                      <a:gd name="connsiteY54" fmla="*/ 658864 h 838042"/>
                      <a:gd name="connsiteX55" fmla="*/ 445492 w 1034873"/>
                      <a:gd name="connsiteY55" fmla="*/ 626947 h 838042"/>
                      <a:gd name="connsiteX56" fmla="*/ 465697 w 1034873"/>
                      <a:gd name="connsiteY56" fmla="*/ 600072 h 838042"/>
                      <a:gd name="connsiteX57" fmla="*/ 524918 w 1034873"/>
                      <a:gd name="connsiteY57" fmla="*/ 565123 h 838042"/>
                      <a:gd name="connsiteX58" fmla="*/ 600756 w 1034873"/>
                      <a:gd name="connsiteY58" fmla="*/ 550915 h 838042"/>
                      <a:gd name="connsiteX59" fmla="*/ 709209 w 1034873"/>
                      <a:gd name="connsiteY59" fmla="*/ 612819 h 838042"/>
                      <a:gd name="connsiteX60" fmla="*/ 781530 w 1034873"/>
                      <a:gd name="connsiteY60" fmla="*/ 656959 h 838042"/>
                      <a:gd name="connsiteX61" fmla="*/ 806295 w 1034873"/>
                      <a:gd name="connsiteY61" fmla="*/ 632194 h 838042"/>
                      <a:gd name="connsiteX62" fmla="*/ 802485 w 1034873"/>
                      <a:gd name="connsiteY62" fmla="*/ 601714 h 838042"/>
                      <a:gd name="connsiteX63" fmla="*/ 764204 w 1034873"/>
                      <a:gd name="connsiteY63" fmla="*/ 562523 h 838042"/>
                      <a:gd name="connsiteX64" fmla="*/ 651990 w 1034873"/>
                      <a:gd name="connsiteY64" fmla="*/ 479794 h 838042"/>
                      <a:gd name="connsiteX65" fmla="*/ 648180 w 1034873"/>
                      <a:gd name="connsiteY65" fmla="*/ 462649 h 838042"/>
                      <a:gd name="connsiteX66" fmla="*/ 659610 w 1034873"/>
                      <a:gd name="connsiteY66" fmla="*/ 426454 h 838042"/>
                      <a:gd name="connsiteX67" fmla="*/ 728190 w 1034873"/>
                      <a:gd name="connsiteY67" fmla="*/ 405499 h 838042"/>
                      <a:gd name="connsiteX68" fmla="*/ 815146 w 1034873"/>
                      <a:gd name="connsiteY68" fmla="*/ 406906 h 838042"/>
                      <a:gd name="connsiteX69" fmla="*/ 907639 w 1034873"/>
                      <a:gd name="connsiteY69" fmla="*/ 417646 h 838042"/>
                      <a:gd name="connsiteX70" fmla="*/ 1003698 w 1034873"/>
                      <a:gd name="connsiteY70" fmla="*/ 426835 h 838042"/>
                      <a:gd name="connsiteX71" fmla="*/ 1033857 w 1034873"/>
                      <a:gd name="connsiteY71" fmla="*/ 402711 h 838042"/>
                      <a:gd name="connsiteX72" fmla="*/ 1021922 w 1034873"/>
                      <a:gd name="connsiteY72" fmla="*/ 377797 h 838042"/>
                      <a:gd name="connsiteX73" fmla="*/ 966297 w 1034873"/>
                      <a:gd name="connsiteY73" fmla="*/ 358029 h 838042"/>
                      <a:gd name="connsiteX74" fmla="*/ 829155 w 1034873"/>
                      <a:gd name="connsiteY74" fmla="*/ 357874 h 838042"/>
                      <a:gd name="connsiteX75" fmla="*/ 757219 w 1034873"/>
                      <a:gd name="connsiteY75" fmla="*/ 361702 h 838042"/>
                      <a:gd name="connsiteX76" fmla="*/ 672945 w 1034873"/>
                      <a:gd name="connsiteY76" fmla="*/ 369304 h 838042"/>
                      <a:gd name="connsiteX77" fmla="*/ 646275 w 1034873"/>
                      <a:gd name="connsiteY77" fmla="*/ 338824 h 838042"/>
                      <a:gd name="connsiteX78" fmla="*/ 677811 w 1034873"/>
                      <a:gd name="connsiteY78" fmla="*/ 304962 h 838042"/>
                      <a:gd name="connsiteX79" fmla="*/ 709140 w 1034873"/>
                      <a:gd name="connsiteY79" fmla="*/ 283579 h 838042"/>
                      <a:gd name="connsiteX80" fmla="*/ 745335 w 1034873"/>
                      <a:gd name="connsiteY80" fmla="*/ 251194 h 838042"/>
                      <a:gd name="connsiteX81" fmla="*/ 784427 w 1034873"/>
                      <a:gd name="connsiteY81" fmla="*/ 213846 h 838042"/>
                      <a:gd name="connsiteX82" fmla="*/ 747809 w 1034873"/>
                      <a:gd name="connsiteY82" fmla="*/ 201789 h 838042"/>
                      <a:gd name="connsiteX83" fmla="*/ 695805 w 1034873"/>
                      <a:gd name="connsiteY83" fmla="*/ 226429 h 838042"/>
                      <a:gd name="connsiteX84" fmla="*/ 658086 w 1034873"/>
                      <a:gd name="connsiteY84" fmla="*/ 257626 h 838042"/>
                      <a:gd name="connsiteX85" fmla="*/ 617409 w 1034873"/>
                      <a:gd name="connsiteY85" fmla="*/ 286712 h 838042"/>
                      <a:gd name="connsiteX86" fmla="*/ 566265 w 1034873"/>
                      <a:gd name="connsiteY86" fmla="*/ 287389 h 838042"/>
                      <a:gd name="connsiteX87" fmla="*/ 531975 w 1034873"/>
                      <a:gd name="connsiteY87" fmla="*/ 274054 h 838042"/>
                      <a:gd name="connsiteX88" fmla="*/ 509115 w 1034873"/>
                      <a:gd name="connsiteY88" fmla="*/ 235954 h 838042"/>
                      <a:gd name="connsiteX89" fmla="*/ 511020 w 1034873"/>
                      <a:gd name="connsiteY89" fmla="*/ 171184 h 838042"/>
                      <a:gd name="connsiteX90" fmla="*/ 509722 w 1034873"/>
                      <a:gd name="connsiteY90" fmla="*/ 73485 h 838042"/>
                      <a:gd name="connsiteX91" fmla="*/ 455524 w 1034873"/>
                      <a:gd name="connsiteY91" fmla="*/ 11248 h 838042"/>
                      <a:gd name="connsiteX92" fmla="*/ 443878 w 1034873"/>
                      <a:gd name="connsiteY92" fmla="*/ 75864 h 838042"/>
                      <a:gd name="connsiteX93" fmla="*/ 440634 w 1034873"/>
                      <a:gd name="connsiteY93" fmla="*/ 132660 h 838042"/>
                      <a:gd name="connsiteX94" fmla="*/ 437462 w 1034873"/>
                      <a:gd name="connsiteY94"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43852 w 1035345"/>
                      <a:gd name="connsiteY30" fmla="*/ 554089 h 838042"/>
                      <a:gd name="connsiteX31" fmla="*/ 355282 w 1035345"/>
                      <a:gd name="connsiteY31" fmla="*/ 561709 h 838042"/>
                      <a:gd name="connsiteX32" fmla="*/ 360997 w 1035345"/>
                      <a:gd name="connsiteY32" fmla="*/ 565519 h 838042"/>
                      <a:gd name="connsiteX33" fmla="*/ 364807 w 1035345"/>
                      <a:gd name="connsiteY33" fmla="*/ 571234 h 838042"/>
                      <a:gd name="connsiteX34" fmla="*/ 370522 w 1035345"/>
                      <a:gd name="connsiteY34" fmla="*/ 582664 h 838042"/>
                      <a:gd name="connsiteX35" fmla="*/ 366712 w 1035345"/>
                      <a:gd name="connsiteY35" fmla="*/ 609334 h 838042"/>
                      <a:gd name="connsiteX36" fmla="*/ 362902 w 1035345"/>
                      <a:gd name="connsiteY36" fmla="*/ 615049 h 838042"/>
                      <a:gd name="connsiteX37" fmla="*/ 360997 w 1035345"/>
                      <a:gd name="connsiteY37" fmla="*/ 620764 h 838042"/>
                      <a:gd name="connsiteX38" fmla="*/ 357187 w 1035345"/>
                      <a:gd name="connsiteY38" fmla="*/ 626479 h 838042"/>
                      <a:gd name="connsiteX39" fmla="*/ 355282 w 1035345"/>
                      <a:gd name="connsiteY39" fmla="*/ 632194 h 838042"/>
                      <a:gd name="connsiteX40" fmla="*/ 351472 w 1035345"/>
                      <a:gd name="connsiteY40" fmla="*/ 637909 h 838042"/>
                      <a:gd name="connsiteX41" fmla="*/ 334327 w 1035345"/>
                      <a:gd name="connsiteY41" fmla="*/ 704584 h 838042"/>
                      <a:gd name="connsiteX42" fmla="*/ 332422 w 1035345"/>
                      <a:gd name="connsiteY42" fmla="*/ 756019 h 838042"/>
                      <a:gd name="connsiteX43" fmla="*/ 334327 w 1035345"/>
                      <a:gd name="connsiteY43" fmla="*/ 780784 h 838042"/>
                      <a:gd name="connsiteX44" fmla="*/ 336232 w 1035345"/>
                      <a:gd name="connsiteY44" fmla="*/ 786499 h 838042"/>
                      <a:gd name="connsiteX45" fmla="*/ 340042 w 1035345"/>
                      <a:gd name="connsiteY45" fmla="*/ 790309 h 838042"/>
                      <a:gd name="connsiteX46" fmla="*/ 368617 w 1035345"/>
                      <a:gd name="connsiteY46" fmla="*/ 836029 h 838042"/>
                      <a:gd name="connsiteX47" fmla="*/ 391477 w 1035345"/>
                      <a:gd name="connsiteY47" fmla="*/ 837934 h 838042"/>
                      <a:gd name="connsiteX48" fmla="*/ 399287 w 1035345"/>
                      <a:gd name="connsiteY48" fmla="*/ 833530 h 838042"/>
                      <a:gd name="connsiteX49" fmla="*/ 404812 w 1035345"/>
                      <a:gd name="connsiteY49" fmla="*/ 784594 h 838042"/>
                      <a:gd name="connsiteX50" fmla="*/ 408622 w 1035345"/>
                      <a:gd name="connsiteY50" fmla="*/ 727444 h 838042"/>
                      <a:gd name="connsiteX51" fmla="*/ 425767 w 1035345"/>
                      <a:gd name="connsiteY51" fmla="*/ 672199 h 838042"/>
                      <a:gd name="connsiteX52" fmla="*/ 431482 w 1035345"/>
                      <a:gd name="connsiteY52" fmla="*/ 658864 h 838042"/>
                      <a:gd name="connsiteX53" fmla="*/ 445964 w 1035345"/>
                      <a:gd name="connsiteY53" fmla="*/ 626947 h 838042"/>
                      <a:gd name="connsiteX54" fmla="*/ 466169 w 1035345"/>
                      <a:gd name="connsiteY54" fmla="*/ 600072 h 838042"/>
                      <a:gd name="connsiteX55" fmla="*/ 525390 w 1035345"/>
                      <a:gd name="connsiteY55" fmla="*/ 565123 h 838042"/>
                      <a:gd name="connsiteX56" fmla="*/ 601228 w 1035345"/>
                      <a:gd name="connsiteY56" fmla="*/ 550915 h 838042"/>
                      <a:gd name="connsiteX57" fmla="*/ 709681 w 1035345"/>
                      <a:gd name="connsiteY57" fmla="*/ 612819 h 838042"/>
                      <a:gd name="connsiteX58" fmla="*/ 782002 w 1035345"/>
                      <a:gd name="connsiteY58" fmla="*/ 656959 h 838042"/>
                      <a:gd name="connsiteX59" fmla="*/ 806767 w 1035345"/>
                      <a:gd name="connsiteY59" fmla="*/ 632194 h 838042"/>
                      <a:gd name="connsiteX60" fmla="*/ 802957 w 1035345"/>
                      <a:gd name="connsiteY60" fmla="*/ 601714 h 838042"/>
                      <a:gd name="connsiteX61" fmla="*/ 764676 w 1035345"/>
                      <a:gd name="connsiteY61" fmla="*/ 562523 h 838042"/>
                      <a:gd name="connsiteX62" fmla="*/ 652462 w 1035345"/>
                      <a:gd name="connsiteY62" fmla="*/ 479794 h 838042"/>
                      <a:gd name="connsiteX63" fmla="*/ 648652 w 1035345"/>
                      <a:gd name="connsiteY63" fmla="*/ 462649 h 838042"/>
                      <a:gd name="connsiteX64" fmla="*/ 660082 w 1035345"/>
                      <a:gd name="connsiteY64" fmla="*/ 426454 h 838042"/>
                      <a:gd name="connsiteX65" fmla="*/ 728662 w 1035345"/>
                      <a:gd name="connsiteY65" fmla="*/ 405499 h 838042"/>
                      <a:gd name="connsiteX66" fmla="*/ 815618 w 1035345"/>
                      <a:gd name="connsiteY66" fmla="*/ 406906 h 838042"/>
                      <a:gd name="connsiteX67" fmla="*/ 908111 w 1035345"/>
                      <a:gd name="connsiteY67" fmla="*/ 417646 h 838042"/>
                      <a:gd name="connsiteX68" fmla="*/ 1004170 w 1035345"/>
                      <a:gd name="connsiteY68" fmla="*/ 426835 h 838042"/>
                      <a:gd name="connsiteX69" fmla="*/ 1034329 w 1035345"/>
                      <a:gd name="connsiteY69" fmla="*/ 402711 h 838042"/>
                      <a:gd name="connsiteX70" fmla="*/ 1022394 w 1035345"/>
                      <a:gd name="connsiteY70" fmla="*/ 377797 h 838042"/>
                      <a:gd name="connsiteX71" fmla="*/ 966769 w 1035345"/>
                      <a:gd name="connsiteY71" fmla="*/ 358029 h 838042"/>
                      <a:gd name="connsiteX72" fmla="*/ 829627 w 1035345"/>
                      <a:gd name="connsiteY72" fmla="*/ 357874 h 838042"/>
                      <a:gd name="connsiteX73" fmla="*/ 757691 w 1035345"/>
                      <a:gd name="connsiteY73" fmla="*/ 361702 h 838042"/>
                      <a:gd name="connsiteX74" fmla="*/ 673417 w 1035345"/>
                      <a:gd name="connsiteY74" fmla="*/ 369304 h 838042"/>
                      <a:gd name="connsiteX75" fmla="*/ 646747 w 1035345"/>
                      <a:gd name="connsiteY75" fmla="*/ 338824 h 838042"/>
                      <a:gd name="connsiteX76" fmla="*/ 678283 w 1035345"/>
                      <a:gd name="connsiteY76" fmla="*/ 304962 h 838042"/>
                      <a:gd name="connsiteX77" fmla="*/ 709612 w 1035345"/>
                      <a:gd name="connsiteY77" fmla="*/ 283579 h 838042"/>
                      <a:gd name="connsiteX78" fmla="*/ 745807 w 1035345"/>
                      <a:gd name="connsiteY78" fmla="*/ 251194 h 838042"/>
                      <a:gd name="connsiteX79" fmla="*/ 784899 w 1035345"/>
                      <a:gd name="connsiteY79" fmla="*/ 213846 h 838042"/>
                      <a:gd name="connsiteX80" fmla="*/ 748281 w 1035345"/>
                      <a:gd name="connsiteY80" fmla="*/ 201789 h 838042"/>
                      <a:gd name="connsiteX81" fmla="*/ 696277 w 1035345"/>
                      <a:gd name="connsiteY81" fmla="*/ 226429 h 838042"/>
                      <a:gd name="connsiteX82" fmla="*/ 658558 w 1035345"/>
                      <a:gd name="connsiteY82" fmla="*/ 257626 h 838042"/>
                      <a:gd name="connsiteX83" fmla="*/ 617881 w 1035345"/>
                      <a:gd name="connsiteY83" fmla="*/ 286712 h 838042"/>
                      <a:gd name="connsiteX84" fmla="*/ 566737 w 1035345"/>
                      <a:gd name="connsiteY84" fmla="*/ 287389 h 838042"/>
                      <a:gd name="connsiteX85" fmla="*/ 532447 w 1035345"/>
                      <a:gd name="connsiteY85" fmla="*/ 274054 h 838042"/>
                      <a:gd name="connsiteX86" fmla="*/ 509587 w 1035345"/>
                      <a:gd name="connsiteY86" fmla="*/ 235954 h 838042"/>
                      <a:gd name="connsiteX87" fmla="*/ 511492 w 1035345"/>
                      <a:gd name="connsiteY87" fmla="*/ 171184 h 838042"/>
                      <a:gd name="connsiteX88" fmla="*/ 510194 w 1035345"/>
                      <a:gd name="connsiteY88" fmla="*/ 73485 h 838042"/>
                      <a:gd name="connsiteX89" fmla="*/ 455996 w 1035345"/>
                      <a:gd name="connsiteY89" fmla="*/ 11248 h 838042"/>
                      <a:gd name="connsiteX90" fmla="*/ 444350 w 1035345"/>
                      <a:gd name="connsiteY90" fmla="*/ 75864 h 838042"/>
                      <a:gd name="connsiteX91" fmla="*/ 441106 w 1035345"/>
                      <a:gd name="connsiteY91" fmla="*/ 132660 h 838042"/>
                      <a:gd name="connsiteX92" fmla="*/ 437934 w 1035345"/>
                      <a:gd name="connsiteY92"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43852 w 1035345"/>
                      <a:gd name="connsiteY30" fmla="*/ 554089 h 838042"/>
                      <a:gd name="connsiteX31" fmla="*/ 355282 w 1035345"/>
                      <a:gd name="connsiteY31" fmla="*/ 561709 h 838042"/>
                      <a:gd name="connsiteX32" fmla="*/ 360997 w 1035345"/>
                      <a:gd name="connsiteY32" fmla="*/ 565519 h 838042"/>
                      <a:gd name="connsiteX33" fmla="*/ 364807 w 1035345"/>
                      <a:gd name="connsiteY33" fmla="*/ 571234 h 838042"/>
                      <a:gd name="connsiteX34" fmla="*/ 366712 w 1035345"/>
                      <a:gd name="connsiteY34" fmla="*/ 609334 h 838042"/>
                      <a:gd name="connsiteX35" fmla="*/ 362902 w 1035345"/>
                      <a:gd name="connsiteY35" fmla="*/ 615049 h 838042"/>
                      <a:gd name="connsiteX36" fmla="*/ 360997 w 1035345"/>
                      <a:gd name="connsiteY36" fmla="*/ 620764 h 838042"/>
                      <a:gd name="connsiteX37" fmla="*/ 357187 w 1035345"/>
                      <a:gd name="connsiteY37" fmla="*/ 626479 h 838042"/>
                      <a:gd name="connsiteX38" fmla="*/ 355282 w 1035345"/>
                      <a:gd name="connsiteY38" fmla="*/ 632194 h 838042"/>
                      <a:gd name="connsiteX39" fmla="*/ 351472 w 1035345"/>
                      <a:gd name="connsiteY39" fmla="*/ 637909 h 838042"/>
                      <a:gd name="connsiteX40" fmla="*/ 334327 w 1035345"/>
                      <a:gd name="connsiteY40" fmla="*/ 704584 h 838042"/>
                      <a:gd name="connsiteX41" fmla="*/ 332422 w 1035345"/>
                      <a:gd name="connsiteY41" fmla="*/ 756019 h 838042"/>
                      <a:gd name="connsiteX42" fmla="*/ 334327 w 1035345"/>
                      <a:gd name="connsiteY42" fmla="*/ 780784 h 838042"/>
                      <a:gd name="connsiteX43" fmla="*/ 336232 w 1035345"/>
                      <a:gd name="connsiteY43" fmla="*/ 786499 h 838042"/>
                      <a:gd name="connsiteX44" fmla="*/ 340042 w 1035345"/>
                      <a:gd name="connsiteY44" fmla="*/ 790309 h 838042"/>
                      <a:gd name="connsiteX45" fmla="*/ 368617 w 1035345"/>
                      <a:gd name="connsiteY45" fmla="*/ 836029 h 838042"/>
                      <a:gd name="connsiteX46" fmla="*/ 391477 w 1035345"/>
                      <a:gd name="connsiteY46" fmla="*/ 837934 h 838042"/>
                      <a:gd name="connsiteX47" fmla="*/ 399287 w 1035345"/>
                      <a:gd name="connsiteY47" fmla="*/ 833530 h 838042"/>
                      <a:gd name="connsiteX48" fmla="*/ 404812 w 1035345"/>
                      <a:gd name="connsiteY48" fmla="*/ 784594 h 838042"/>
                      <a:gd name="connsiteX49" fmla="*/ 408622 w 1035345"/>
                      <a:gd name="connsiteY49" fmla="*/ 727444 h 838042"/>
                      <a:gd name="connsiteX50" fmla="*/ 425767 w 1035345"/>
                      <a:gd name="connsiteY50" fmla="*/ 672199 h 838042"/>
                      <a:gd name="connsiteX51" fmla="*/ 431482 w 1035345"/>
                      <a:gd name="connsiteY51" fmla="*/ 658864 h 838042"/>
                      <a:gd name="connsiteX52" fmla="*/ 445964 w 1035345"/>
                      <a:gd name="connsiteY52" fmla="*/ 626947 h 838042"/>
                      <a:gd name="connsiteX53" fmla="*/ 466169 w 1035345"/>
                      <a:gd name="connsiteY53" fmla="*/ 600072 h 838042"/>
                      <a:gd name="connsiteX54" fmla="*/ 525390 w 1035345"/>
                      <a:gd name="connsiteY54" fmla="*/ 565123 h 838042"/>
                      <a:gd name="connsiteX55" fmla="*/ 601228 w 1035345"/>
                      <a:gd name="connsiteY55" fmla="*/ 550915 h 838042"/>
                      <a:gd name="connsiteX56" fmla="*/ 709681 w 1035345"/>
                      <a:gd name="connsiteY56" fmla="*/ 612819 h 838042"/>
                      <a:gd name="connsiteX57" fmla="*/ 782002 w 1035345"/>
                      <a:gd name="connsiteY57" fmla="*/ 656959 h 838042"/>
                      <a:gd name="connsiteX58" fmla="*/ 806767 w 1035345"/>
                      <a:gd name="connsiteY58" fmla="*/ 632194 h 838042"/>
                      <a:gd name="connsiteX59" fmla="*/ 802957 w 1035345"/>
                      <a:gd name="connsiteY59" fmla="*/ 601714 h 838042"/>
                      <a:gd name="connsiteX60" fmla="*/ 764676 w 1035345"/>
                      <a:gd name="connsiteY60" fmla="*/ 562523 h 838042"/>
                      <a:gd name="connsiteX61" fmla="*/ 652462 w 1035345"/>
                      <a:gd name="connsiteY61" fmla="*/ 479794 h 838042"/>
                      <a:gd name="connsiteX62" fmla="*/ 648652 w 1035345"/>
                      <a:gd name="connsiteY62" fmla="*/ 462649 h 838042"/>
                      <a:gd name="connsiteX63" fmla="*/ 660082 w 1035345"/>
                      <a:gd name="connsiteY63" fmla="*/ 426454 h 838042"/>
                      <a:gd name="connsiteX64" fmla="*/ 728662 w 1035345"/>
                      <a:gd name="connsiteY64" fmla="*/ 405499 h 838042"/>
                      <a:gd name="connsiteX65" fmla="*/ 815618 w 1035345"/>
                      <a:gd name="connsiteY65" fmla="*/ 406906 h 838042"/>
                      <a:gd name="connsiteX66" fmla="*/ 908111 w 1035345"/>
                      <a:gd name="connsiteY66" fmla="*/ 417646 h 838042"/>
                      <a:gd name="connsiteX67" fmla="*/ 1004170 w 1035345"/>
                      <a:gd name="connsiteY67" fmla="*/ 426835 h 838042"/>
                      <a:gd name="connsiteX68" fmla="*/ 1034329 w 1035345"/>
                      <a:gd name="connsiteY68" fmla="*/ 402711 h 838042"/>
                      <a:gd name="connsiteX69" fmla="*/ 1022394 w 1035345"/>
                      <a:gd name="connsiteY69" fmla="*/ 377797 h 838042"/>
                      <a:gd name="connsiteX70" fmla="*/ 966769 w 1035345"/>
                      <a:gd name="connsiteY70" fmla="*/ 358029 h 838042"/>
                      <a:gd name="connsiteX71" fmla="*/ 829627 w 1035345"/>
                      <a:gd name="connsiteY71" fmla="*/ 357874 h 838042"/>
                      <a:gd name="connsiteX72" fmla="*/ 757691 w 1035345"/>
                      <a:gd name="connsiteY72" fmla="*/ 361702 h 838042"/>
                      <a:gd name="connsiteX73" fmla="*/ 673417 w 1035345"/>
                      <a:gd name="connsiteY73" fmla="*/ 369304 h 838042"/>
                      <a:gd name="connsiteX74" fmla="*/ 646747 w 1035345"/>
                      <a:gd name="connsiteY74" fmla="*/ 338824 h 838042"/>
                      <a:gd name="connsiteX75" fmla="*/ 678283 w 1035345"/>
                      <a:gd name="connsiteY75" fmla="*/ 304962 h 838042"/>
                      <a:gd name="connsiteX76" fmla="*/ 709612 w 1035345"/>
                      <a:gd name="connsiteY76" fmla="*/ 283579 h 838042"/>
                      <a:gd name="connsiteX77" fmla="*/ 745807 w 1035345"/>
                      <a:gd name="connsiteY77" fmla="*/ 251194 h 838042"/>
                      <a:gd name="connsiteX78" fmla="*/ 784899 w 1035345"/>
                      <a:gd name="connsiteY78" fmla="*/ 213846 h 838042"/>
                      <a:gd name="connsiteX79" fmla="*/ 748281 w 1035345"/>
                      <a:gd name="connsiteY79" fmla="*/ 201789 h 838042"/>
                      <a:gd name="connsiteX80" fmla="*/ 696277 w 1035345"/>
                      <a:gd name="connsiteY80" fmla="*/ 226429 h 838042"/>
                      <a:gd name="connsiteX81" fmla="*/ 658558 w 1035345"/>
                      <a:gd name="connsiteY81" fmla="*/ 257626 h 838042"/>
                      <a:gd name="connsiteX82" fmla="*/ 617881 w 1035345"/>
                      <a:gd name="connsiteY82" fmla="*/ 286712 h 838042"/>
                      <a:gd name="connsiteX83" fmla="*/ 566737 w 1035345"/>
                      <a:gd name="connsiteY83" fmla="*/ 287389 h 838042"/>
                      <a:gd name="connsiteX84" fmla="*/ 532447 w 1035345"/>
                      <a:gd name="connsiteY84" fmla="*/ 274054 h 838042"/>
                      <a:gd name="connsiteX85" fmla="*/ 509587 w 1035345"/>
                      <a:gd name="connsiteY85" fmla="*/ 235954 h 838042"/>
                      <a:gd name="connsiteX86" fmla="*/ 511492 w 1035345"/>
                      <a:gd name="connsiteY86" fmla="*/ 171184 h 838042"/>
                      <a:gd name="connsiteX87" fmla="*/ 510194 w 1035345"/>
                      <a:gd name="connsiteY87" fmla="*/ 73485 h 838042"/>
                      <a:gd name="connsiteX88" fmla="*/ 455996 w 1035345"/>
                      <a:gd name="connsiteY88" fmla="*/ 11248 h 838042"/>
                      <a:gd name="connsiteX89" fmla="*/ 444350 w 1035345"/>
                      <a:gd name="connsiteY89" fmla="*/ 75864 h 838042"/>
                      <a:gd name="connsiteX90" fmla="*/ 441106 w 1035345"/>
                      <a:gd name="connsiteY90" fmla="*/ 132660 h 838042"/>
                      <a:gd name="connsiteX91" fmla="*/ 437934 w 1035345"/>
                      <a:gd name="connsiteY9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43852 w 1035345"/>
                      <a:gd name="connsiteY30" fmla="*/ 554089 h 838042"/>
                      <a:gd name="connsiteX31" fmla="*/ 355282 w 1035345"/>
                      <a:gd name="connsiteY31" fmla="*/ 561709 h 838042"/>
                      <a:gd name="connsiteX32" fmla="*/ 360997 w 1035345"/>
                      <a:gd name="connsiteY32" fmla="*/ 565519 h 838042"/>
                      <a:gd name="connsiteX33" fmla="*/ 366712 w 1035345"/>
                      <a:gd name="connsiteY33" fmla="*/ 609334 h 838042"/>
                      <a:gd name="connsiteX34" fmla="*/ 362902 w 1035345"/>
                      <a:gd name="connsiteY34" fmla="*/ 615049 h 838042"/>
                      <a:gd name="connsiteX35" fmla="*/ 360997 w 1035345"/>
                      <a:gd name="connsiteY35" fmla="*/ 620764 h 838042"/>
                      <a:gd name="connsiteX36" fmla="*/ 357187 w 1035345"/>
                      <a:gd name="connsiteY36" fmla="*/ 626479 h 838042"/>
                      <a:gd name="connsiteX37" fmla="*/ 355282 w 1035345"/>
                      <a:gd name="connsiteY37" fmla="*/ 632194 h 838042"/>
                      <a:gd name="connsiteX38" fmla="*/ 351472 w 1035345"/>
                      <a:gd name="connsiteY38" fmla="*/ 637909 h 838042"/>
                      <a:gd name="connsiteX39" fmla="*/ 334327 w 1035345"/>
                      <a:gd name="connsiteY39" fmla="*/ 704584 h 838042"/>
                      <a:gd name="connsiteX40" fmla="*/ 332422 w 1035345"/>
                      <a:gd name="connsiteY40" fmla="*/ 756019 h 838042"/>
                      <a:gd name="connsiteX41" fmla="*/ 334327 w 1035345"/>
                      <a:gd name="connsiteY41" fmla="*/ 780784 h 838042"/>
                      <a:gd name="connsiteX42" fmla="*/ 336232 w 1035345"/>
                      <a:gd name="connsiteY42" fmla="*/ 786499 h 838042"/>
                      <a:gd name="connsiteX43" fmla="*/ 340042 w 1035345"/>
                      <a:gd name="connsiteY43" fmla="*/ 790309 h 838042"/>
                      <a:gd name="connsiteX44" fmla="*/ 368617 w 1035345"/>
                      <a:gd name="connsiteY44" fmla="*/ 836029 h 838042"/>
                      <a:gd name="connsiteX45" fmla="*/ 391477 w 1035345"/>
                      <a:gd name="connsiteY45" fmla="*/ 837934 h 838042"/>
                      <a:gd name="connsiteX46" fmla="*/ 399287 w 1035345"/>
                      <a:gd name="connsiteY46" fmla="*/ 833530 h 838042"/>
                      <a:gd name="connsiteX47" fmla="*/ 404812 w 1035345"/>
                      <a:gd name="connsiteY47" fmla="*/ 784594 h 838042"/>
                      <a:gd name="connsiteX48" fmla="*/ 408622 w 1035345"/>
                      <a:gd name="connsiteY48" fmla="*/ 727444 h 838042"/>
                      <a:gd name="connsiteX49" fmla="*/ 425767 w 1035345"/>
                      <a:gd name="connsiteY49" fmla="*/ 672199 h 838042"/>
                      <a:gd name="connsiteX50" fmla="*/ 431482 w 1035345"/>
                      <a:gd name="connsiteY50" fmla="*/ 658864 h 838042"/>
                      <a:gd name="connsiteX51" fmla="*/ 445964 w 1035345"/>
                      <a:gd name="connsiteY51" fmla="*/ 626947 h 838042"/>
                      <a:gd name="connsiteX52" fmla="*/ 466169 w 1035345"/>
                      <a:gd name="connsiteY52" fmla="*/ 600072 h 838042"/>
                      <a:gd name="connsiteX53" fmla="*/ 525390 w 1035345"/>
                      <a:gd name="connsiteY53" fmla="*/ 565123 h 838042"/>
                      <a:gd name="connsiteX54" fmla="*/ 601228 w 1035345"/>
                      <a:gd name="connsiteY54" fmla="*/ 550915 h 838042"/>
                      <a:gd name="connsiteX55" fmla="*/ 709681 w 1035345"/>
                      <a:gd name="connsiteY55" fmla="*/ 612819 h 838042"/>
                      <a:gd name="connsiteX56" fmla="*/ 782002 w 1035345"/>
                      <a:gd name="connsiteY56" fmla="*/ 656959 h 838042"/>
                      <a:gd name="connsiteX57" fmla="*/ 806767 w 1035345"/>
                      <a:gd name="connsiteY57" fmla="*/ 632194 h 838042"/>
                      <a:gd name="connsiteX58" fmla="*/ 802957 w 1035345"/>
                      <a:gd name="connsiteY58" fmla="*/ 601714 h 838042"/>
                      <a:gd name="connsiteX59" fmla="*/ 764676 w 1035345"/>
                      <a:gd name="connsiteY59" fmla="*/ 562523 h 838042"/>
                      <a:gd name="connsiteX60" fmla="*/ 652462 w 1035345"/>
                      <a:gd name="connsiteY60" fmla="*/ 479794 h 838042"/>
                      <a:gd name="connsiteX61" fmla="*/ 648652 w 1035345"/>
                      <a:gd name="connsiteY61" fmla="*/ 462649 h 838042"/>
                      <a:gd name="connsiteX62" fmla="*/ 660082 w 1035345"/>
                      <a:gd name="connsiteY62" fmla="*/ 426454 h 838042"/>
                      <a:gd name="connsiteX63" fmla="*/ 728662 w 1035345"/>
                      <a:gd name="connsiteY63" fmla="*/ 405499 h 838042"/>
                      <a:gd name="connsiteX64" fmla="*/ 815618 w 1035345"/>
                      <a:gd name="connsiteY64" fmla="*/ 406906 h 838042"/>
                      <a:gd name="connsiteX65" fmla="*/ 908111 w 1035345"/>
                      <a:gd name="connsiteY65" fmla="*/ 417646 h 838042"/>
                      <a:gd name="connsiteX66" fmla="*/ 1004170 w 1035345"/>
                      <a:gd name="connsiteY66" fmla="*/ 426835 h 838042"/>
                      <a:gd name="connsiteX67" fmla="*/ 1034329 w 1035345"/>
                      <a:gd name="connsiteY67" fmla="*/ 402711 h 838042"/>
                      <a:gd name="connsiteX68" fmla="*/ 1022394 w 1035345"/>
                      <a:gd name="connsiteY68" fmla="*/ 377797 h 838042"/>
                      <a:gd name="connsiteX69" fmla="*/ 966769 w 1035345"/>
                      <a:gd name="connsiteY69" fmla="*/ 358029 h 838042"/>
                      <a:gd name="connsiteX70" fmla="*/ 829627 w 1035345"/>
                      <a:gd name="connsiteY70" fmla="*/ 357874 h 838042"/>
                      <a:gd name="connsiteX71" fmla="*/ 757691 w 1035345"/>
                      <a:gd name="connsiteY71" fmla="*/ 361702 h 838042"/>
                      <a:gd name="connsiteX72" fmla="*/ 673417 w 1035345"/>
                      <a:gd name="connsiteY72" fmla="*/ 369304 h 838042"/>
                      <a:gd name="connsiteX73" fmla="*/ 646747 w 1035345"/>
                      <a:gd name="connsiteY73" fmla="*/ 338824 h 838042"/>
                      <a:gd name="connsiteX74" fmla="*/ 678283 w 1035345"/>
                      <a:gd name="connsiteY74" fmla="*/ 304962 h 838042"/>
                      <a:gd name="connsiteX75" fmla="*/ 709612 w 1035345"/>
                      <a:gd name="connsiteY75" fmla="*/ 283579 h 838042"/>
                      <a:gd name="connsiteX76" fmla="*/ 745807 w 1035345"/>
                      <a:gd name="connsiteY76" fmla="*/ 251194 h 838042"/>
                      <a:gd name="connsiteX77" fmla="*/ 784899 w 1035345"/>
                      <a:gd name="connsiteY77" fmla="*/ 213846 h 838042"/>
                      <a:gd name="connsiteX78" fmla="*/ 748281 w 1035345"/>
                      <a:gd name="connsiteY78" fmla="*/ 201789 h 838042"/>
                      <a:gd name="connsiteX79" fmla="*/ 696277 w 1035345"/>
                      <a:gd name="connsiteY79" fmla="*/ 226429 h 838042"/>
                      <a:gd name="connsiteX80" fmla="*/ 658558 w 1035345"/>
                      <a:gd name="connsiteY80" fmla="*/ 257626 h 838042"/>
                      <a:gd name="connsiteX81" fmla="*/ 617881 w 1035345"/>
                      <a:gd name="connsiteY81" fmla="*/ 286712 h 838042"/>
                      <a:gd name="connsiteX82" fmla="*/ 566737 w 1035345"/>
                      <a:gd name="connsiteY82" fmla="*/ 287389 h 838042"/>
                      <a:gd name="connsiteX83" fmla="*/ 532447 w 1035345"/>
                      <a:gd name="connsiteY83" fmla="*/ 274054 h 838042"/>
                      <a:gd name="connsiteX84" fmla="*/ 509587 w 1035345"/>
                      <a:gd name="connsiteY84" fmla="*/ 235954 h 838042"/>
                      <a:gd name="connsiteX85" fmla="*/ 511492 w 1035345"/>
                      <a:gd name="connsiteY85" fmla="*/ 171184 h 838042"/>
                      <a:gd name="connsiteX86" fmla="*/ 510194 w 1035345"/>
                      <a:gd name="connsiteY86" fmla="*/ 73485 h 838042"/>
                      <a:gd name="connsiteX87" fmla="*/ 455996 w 1035345"/>
                      <a:gd name="connsiteY87" fmla="*/ 11248 h 838042"/>
                      <a:gd name="connsiteX88" fmla="*/ 444350 w 1035345"/>
                      <a:gd name="connsiteY88" fmla="*/ 75864 h 838042"/>
                      <a:gd name="connsiteX89" fmla="*/ 441106 w 1035345"/>
                      <a:gd name="connsiteY89" fmla="*/ 132660 h 838042"/>
                      <a:gd name="connsiteX90" fmla="*/ 437934 w 1035345"/>
                      <a:gd name="connsiteY90"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55282 w 1035345"/>
                      <a:gd name="connsiteY30" fmla="*/ 561709 h 838042"/>
                      <a:gd name="connsiteX31" fmla="*/ 360997 w 1035345"/>
                      <a:gd name="connsiteY31" fmla="*/ 565519 h 838042"/>
                      <a:gd name="connsiteX32" fmla="*/ 366712 w 1035345"/>
                      <a:gd name="connsiteY32" fmla="*/ 609334 h 838042"/>
                      <a:gd name="connsiteX33" fmla="*/ 362902 w 1035345"/>
                      <a:gd name="connsiteY33" fmla="*/ 615049 h 838042"/>
                      <a:gd name="connsiteX34" fmla="*/ 360997 w 1035345"/>
                      <a:gd name="connsiteY34" fmla="*/ 620764 h 838042"/>
                      <a:gd name="connsiteX35" fmla="*/ 357187 w 1035345"/>
                      <a:gd name="connsiteY35" fmla="*/ 626479 h 838042"/>
                      <a:gd name="connsiteX36" fmla="*/ 355282 w 1035345"/>
                      <a:gd name="connsiteY36" fmla="*/ 632194 h 838042"/>
                      <a:gd name="connsiteX37" fmla="*/ 351472 w 1035345"/>
                      <a:gd name="connsiteY37" fmla="*/ 637909 h 838042"/>
                      <a:gd name="connsiteX38" fmla="*/ 334327 w 1035345"/>
                      <a:gd name="connsiteY38" fmla="*/ 704584 h 838042"/>
                      <a:gd name="connsiteX39" fmla="*/ 332422 w 1035345"/>
                      <a:gd name="connsiteY39" fmla="*/ 756019 h 838042"/>
                      <a:gd name="connsiteX40" fmla="*/ 334327 w 1035345"/>
                      <a:gd name="connsiteY40" fmla="*/ 780784 h 838042"/>
                      <a:gd name="connsiteX41" fmla="*/ 336232 w 1035345"/>
                      <a:gd name="connsiteY41" fmla="*/ 786499 h 838042"/>
                      <a:gd name="connsiteX42" fmla="*/ 340042 w 1035345"/>
                      <a:gd name="connsiteY42" fmla="*/ 790309 h 838042"/>
                      <a:gd name="connsiteX43" fmla="*/ 368617 w 1035345"/>
                      <a:gd name="connsiteY43" fmla="*/ 836029 h 838042"/>
                      <a:gd name="connsiteX44" fmla="*/ 391477 w 1035345"/>
                      <a:gd name="connsiteY44" fmla="*/ 837934 h 838042"/>
                      <a:gd name="connsiteX45" fmla="*/ 399287 w 1035345"/>
                      <a:gd name="connsiteY45" fmla="*/ 833530 h 838042"/>
                      <a:gd name="connsiteX46" fmla="*/ 404812 w 1035345"/>
                      <a:gd name="connsiteY46" fmla="*/ 784594 h 838042"/>
                      <a:gd name="connsiteX47" fmla="*/ 408622 w 1035345"/>
                      <a:gd name="connsiteY47" fmla="*/ 727444 h 838042"/>
                      <a:gd name="connsiteX48" fmla="*/ 425767 w 1035345"/>
                      <a:gd name="connsiteY48" fmla="*/ 672199 h 838042"/>
                      <a:gd name="connsiteX49" fmla="*/ 431482 w 1035345"/>
                      <a:gd name="connsiteY49" fmla="*/ 658864 h 838042"/>
                      <a:gd name="connsiteX50" fmla="*/ 445964 w 1035345"/>
                      <a:gd name="connsiteY50" fmla="*/ 626947 h 838042"/>
                      <a:gd name="connsiteX51" fmla="*/ 466169 w 1035345"/>
                      <a:gd name="connsiteY51" fmla="*/ 600072 h 838042"/>
                      <a:gd name="connsiteX52" fmla="*/ 525390 w 1035345"/>
                      <a:gd name="connsiteY52" fmla="*/ 565123 h 838042"/>
                      <a:gd name="connsiteX53" fmla="*/ 601228 w 1035345"/>
                      <a:gd name="connsiteY53" fmla="*/ 550915 h 838042"/>
                      <a:gd name="connsiteX54" fmla="*/ 709681 w 1035345"/>
                      <a:gd name="connsiteY54" fmla="*/ 612819 h 838042"/>
                      <a:gd name="connsiteX55" fmla="*/ 782002 w 1035345"/>
                      <a:gd name="connsiteY55" fmla="*/ 656959 h 838042"/>
                      <a:gd name="connsiteX56" fmla="*/ 806767 w 1035345"/>
                      <a:gd name="connsiteY56" fmla="*/ 632194 h 838042"/>
                      <a:gd name="connsiteX57" fmla="*/ 802957 w 1035345"/>
                      <a:gd name="connsiteY57" fmla="*/ 601714 h 838042"/>
                      <a:gd name="connsiteX58" fmla="*/ 764676 w 1035345"/>
                      <a:gd name="connsiteY58" fmla="*/ 562523 h 838042"/>
                      <a:gd name="connsiteX59" fmla="*/ 652462 w 1035345"/>
                      <a:gd name="connsiteY59" fmla="*/ 479794 h 838042"/>
                      <a:gd name="connsiteX60" fmla="*/ 648652 w 1035345"/>
                      <a:gd name="connsiteY60" fmla="*/ 462649 h 838042"/>
                      <a:gd name="connsiteX61" fmla="*/ 660082 w 1035345"/>
                      <a:gd name="connsiteY61" fmla="*/ 426454 h 838042"/>
                      <a:gd name="connsiteX62" fmla="*/ 728662 w 1035345"/>
                      <a:gd name="connsiteY62" fmla="*/ 405499 h 838042"/>
                      <a:gd name="connsiteX63" fmla="*/ 815618 w 1035345"/>
                      <a:gd name="connsiteY63" fmla="*/ 406906 h 838042"/>
                      <a:gd name="connsiteX64" fmla="*/ 908111 w 1035345"/>
                      <a:gd name="connsiteY64" fmla="*/ 417646 h 838042"/>
                      <a:gd name="connsiteX65" fmla="*/ 1004170 w 1035345"/>
                      <a:gd name="connsiteY65" fmla="*/ 426835 h 838042"/>
                      <a:gd name="connsiteX66" fmla="*/ 1034329 w 1035345"/>
                      <a:gd name="connsiteY66" fmla="*/ 402711 h 838042"/>
                      <a:gd name="connsiteX67" fmla="*/ 1022394 w 1035345"/>
                      <a:gd name="connsiteY67" fmla="*/ 377797 h 838042"/>
                      <a:gd name="connsiteX68" fmla="*/ 966769 w 1035345"/>
                      <a:gd name="connsiteY68" fmla="*/ 358029 h 838042"/>
                      <a:gd name="connsiteX69" fmla="*/ 829627 w 1035345"/>
                      <a:gd name="connsiteY69" fmla="*/ 357874 h 838042"/>
                      <a:gd name="connsiteX70" fmla="*/ 757691 w 1035345"/>
                      <a:gd name="connsiteY70" fmla="*/ 361702 h 838042"/>
                      <a:gd name="connsiteX71" fmla="*/ 673417 w 1035345"/>
                      <a:gd name="connsiteY71" fmla="*/ 369304 h 838042"/>
                      <a:gd name="connsiteX72" fmla="*/ 646747 w 1035345"/>
                      <a:gd name="connsiteY72" fmla="*/ 338824 h 838042"/>
                      <a:gd name="connsiteX73" fmla="*/ 678283 w 1035345"/>
                      <a:gd name="connsiteY73" fmla="*/ 304962 h 838042"/>
                      <a:gd name="connsiteX74" fmla="*/ 709612 w 1035345"/>
                      <a:gd name="connsiteY74" fmla="*/ 283579 h 838042"/>
                      <a:gd name="connsiteX75" fmla="*/ 745807 w 1035345"/>
                      <a:gd name="connsiteY75" fmla="*/ 251194 h 838042"/>
                      <a:gd name="connsiteX76" fmla="*/ 784899 w 1035345"/>
                      <a:gd name="connsiteY76" fmla="*/ 213846 h 838042"/>
                      <a:gd name="connsiteX77" fmla="*/ 748281 w 1035345"/>
                      <a:gd name="connsiteY77" fmla="*/ 201789 h 838042"/>
                      <a:gd name="connsiteX78" fmla="*/ 696277 w 1035345"/>
                      <a:gd name="connsiteY78" fmla="*/ 226429 h 838042"/>
                      <a:gd name="connsiteX79" fmla="*/ 658558 w 1035345"/>
                      <a:gd name="connsiteY79" fmla="*/ 257626 h 838042"/>
                      <a:gd name="connsiteX80" fmla="*/ 617881 w 1035345"/>
                      <a:gd name="connsiteY80" fmla="*/ 286712 h 838042"/>
                      <a:gd name="connsiteX81" fmla="*/ 566737 w 1035345"/>
                      <a:gd name="connsiteY81" fmla="*/ 287389 h 838042"/>
                      <a:gd name="connsiteX82" fmla="*/ 532447 w 1035345"/>
                      <a:gd name="connsiteY82" fmla="*/ 274054 h 838042"/>
                      <a:gd name="connsiteX83" fmla="*/ 509587 w 1035345"/>
                      <a:gd name="connsiteY83" fmla="*/ 235954 h 838042"/>
                      <a:gd name="connsiteX84" fmla="*/ 511492 w 1035345"/>
                      <a:gd name="connsiteY84" fmla="*/ 171184 h 838042"/>
                      <a:gd name="connsiteX85" fmla="*/ 510194 w 1035345"/>
                      <a:gd name="connsiteY85" fmla="*/ 73485 h 838042"/>
                      <a:gd name="connsiteX86" fmla="*/ 455996 w 1035345"/>
                      <a:gd name="connsiteY86" fmla="*/ 11248 h 838042"/>
                      <a:gd name="connsiteX87" fmla="*/ 444350 w 1035345"/>
                      <a:gd name="connsiteY87" fmla="*/ 75864 h 838042"/>
                      <a:gd name="connsiteX88" fmla="*/ 441106 w 1035345"/>
                      <a:gd name="connsiteY88" fmla="*/ 132660 h 838042"/>
                      <a:gd name="connsiteX89" fmla="*/ 437934 w 1035345"/>
                      <a:gd name="connsiteY89"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55282 w 1035345"/>
                      <a:gd name="connsiteY29" fmla="*/ 561709 h 838042"/>
                      <a:gd name="connsiteX30" fmla="*/ 360997 w 1035345"/>
                      <a:gd name="connsiteY30" fmla="*/ 565519 h 838042"/>
                      <a:gd name="connsiteX31" fmla="*/ 366712 w 1035345"/>
                      <a:gd name="connsiteY31" fmla="*/ 609334 h 838042"/>
                      <a:gd name="connsiteX32" fmla="*/ 362902 w 1035345"/>
                      <a:gd name="connsiteY32" fmla="*/ 615049 h 838042"/>
                      <a:gd name="connsiteX33" fmla="*/ 360997 w 1035345"/>
                      <a:gd name="connsiteY33" fmla="*/ 620764 h 838042"/>
                      <a:gd name="connsiteX34" fmla="*/ 357187 w 1035345"/>
                      <a:gd name="connsiteY34" fmla="*/ 626479 h 838042"/>
                      <a:gd name="connsiteX35" fmla="*/ 355282 w 1035345"/>
                      <a:gd name="connsiteY35" fmla="*/ 632194 h 838042"/>
                      <a:gd name="connsiteX36" fmla="*/ 351472 w 1035345"/>
                      <a:gd name="connsiteY36" fmla="*/ 637909 h 838042"/>
                      <a:gd name="connsiteX37" fmla="*/ 334327 w 1035345"/>
                      <a:gd name="connsiteY37" fmla="*/ 704584 h 838042"/>
                      <a:gd name="connsiteX38" fmla="*/ 332422 w 1035345"/>
                      <a:gd name="connsiteY38" fmla="*/ 756019 h 838042"/>
                      <a:gd name="connsiteX39" fmla="*/ 334327 w 1035345"/>
                      <a:gd name="connsiteY39" fmla="*/ 780784 h 838042"/>
                      <a:gd name="connsiteX40" fmla="*/ 336232 w 1035345"/>
                      <a:gd name="connsiteY40" fmla="*/ 786499 h 838042"/>
                      <a:gd name="connsiteX41" fmla="*/ 340042 w 1035345"/>
                      <a:gd name="connsiteY41" fmla="*/ 790309 h 838042"/>
                      <a:gd name="connsiteX42" fmla="*/ 368617 w 1035345"/>
                      <a:gd name="connsiteY42" fmla="*/ 836029 h 838042"/>
                      <a:gd name="connsiteX43" fmla="*/ 391477 w 1035345"/>
                      <a:gd name="connsiteY43" fmla="*/ 837934 h 838042"/>
                      <a:gd name="connsiteX44" fmla="*/ 399287 w 1035345"/>
                      <a:gd name="connsiteY44" fmla="*/ 833530 h 838042"/>
                      <a:gd name="connsiteX45" fmla="*/ 404812 w 1035345"/>
                      <a:gd name="connsiteY45" fmla="*/ 784594 h 838042"/>
                      <a:gd name="connsiteX46" fmla="*/ 408622 w 1035345"/>
                      <a:gd name="connsiteY46" fmla="*/ 727444 h 838042"/>
                      <a:gd name="connsiteX47" fmla="*/ 425767 w 1035345"/>
                      <a:gd name="connsiteY47" fmla="*/ 672199 h 838042"/>
                      <a:gd name="connsiteX48" fmla="*/ 431482 w 1035345"/>
                      <a:gd name="connsiteY48" fmla="*/ 658864 h 838042"/>
                      <a:gd name="connsiteX49" fmla="*/ 445964 w 1035345"/>
                      <a:gd name="connsiteY49" fmla="*/ 626947 h 838042"/>
                      <a:gd name="connsiteX50" fmla="*/ 466169 w 1035345"/>
                      <a:gd name="connsiteY50" fmla="*/ 600072 h 838042"/>
                      <a:gd name="connsiteX51" fmla="*/ 525390 w 1035345"/>
                      <a:gd name="connsiteY51" fmla="*/ 565123 h 838042"/>
                      <a:gd name="connsiteX52" fmla="*/ 601228 w 1035345"/>
                      <a:gd name="connsiteY52" fmla="*/ 550915 h 838042"/>
                      <a:gd name="connsiteX53" fmla="*/ 709681 w 1035345"/>
                      <a:gd name="connsiteY53" fmla="*/ 612819 h 838042"/>
                      <a:gd name="connsiteX54" fmla="*/ 782002 w 1035345"/>
                      <a:gd name="connsiteY54" fmla="*/ 656959 h 838042"/>
                      <a:gd name="connsiteX55" fmla="*/ 806767 w 1035345"/>
                      <a:gd name="connsiteY55" fmla="*/ 632194 h 838042"/>
                      <a:gd name="connsiteX56" fmla="*/ 802957 w 1035345"/>
                      <a:gd name="connsiteY56" fmla="*/ 601714 h 838042"/>
                      <a:gd name="connsiteX57" fmla="*/ 764676 w 1035345"/>
                      <a:gd name="connsiteY57" fmla="*/ 562523 h 838042"/>
                      <a:gd name="connsiteX58" fmla="*/ 652462 w 1035345"/>
                      <a:gd name="connsiteY58" fmla="*/ 479794 h 838042"/>
                      <a:gd name="connsiteX59" fmla="*/ 648652 w 1035345"/>
                      <a:gd name="connsiteY59" fmla="*/ 462649 h 838042"/>
                      <a:gd name="connsiteX60" fmla="*/ 660082 w 1035345"/>
                      <a:gd name="connsiteY60" fmla="*/ 426454 h 838042"/>
                      <a:gd name="connsiteX61" fmla="*/ 728662 w 1035345"/>
                      <a:gd name="connsiteY61" fmla="*/ 405499 h 838042"/>
                      <a:gd name="connsiteX62" fmla="*/ 815618 w 1035345"/>
                      <a:gd name="connsiteY62" fmla="*/ 406906 h 838042"/>
                      <a:gd name="connsiteX63" fmla="*/ 908111 w 1035345"/>
                      <a:gd name="connsiteY63" fmla="*/ 417646 h 838042"/>
                      <a:gd name="connsiteX64" fmla="*/ 1004170 w 1035345"/>
                      <a:gd name="connsiteY64" fmla="*/ 426835 h 838042"/>
                      <a:gd name="connsiteX65" fmla="*/ 1034329 w 1035345"/>
                      <a:gd name="connsiteY65" fmla="*/ 402711 h 838042"/>
                      <a:gd name="connsiteX66" fmla="*/ 1022394 w 1035345"/>
                      <a:gd name="connsiteY66" fmla="*/ 377797 h 838042"/>
                      <a:gd name="connsiteX67" fmla="*/ 966769 w 1035345"/>
                      <a:gd name="connsiteY67" fmla="*/ 358029 h 838042"/>
                      <a:gd name="connsiteX68" fmla="*/ 829627 w 1035345"/>
                      <a:gd name="connsiteY68" fmla="*/ 357874 h 838042"/>
                      <a:gd name="connsiteX69" fmla="*/ 757691 w 1035345"/>
                      <a:gd name="connsiteY69" fmla="*/ 361702 h 838042"/>
                      <a:gd name="connsiteX70" fmla="*/ 673417 w 1035345"/>
                      <a:gd name="connsiteY70" fmla="*/ 369304 h 838042"/>
                      <a:gd name="connsiteX71" fmla="*/ 646747 w 1035345"/>
                      <a:gd name="connsiteY71" fmla="*/ 338824 h 838042"/>
                      <a:gd name="connsiteX72" fmla="*/ 678283 w 1035345"/>
                      <a:gd name="connsiteY72" fmla="*/ 304962 h 838042"/>
                      <a:gd name="connsiteX73" fmla="*/ 709612 w 1035345"/>
                      <a:gd name="connsiteY73" fmla="*/ 283579 h 838042"/>
                      <a:gd name="connsiteX74" fmla="*/ 745807 w 1035345"/>
                      <a:gd name="connsiteY74" fmla="*/ 251194 h 838042"/>
                      <a:gd name="connsiteX75" fmla="*/ 784899 w 1035345"/>
                      <a:gd name="connsiteY75" fmla="*/ 213846 h 838042"/>
                      <a:gd name="connsiteX76" fmla="*/ 748281 w 1035345"/>
                      <a:gd name="connsiteY76" fmla="*/ 201789 h 838042"/>
                      <a:gd name="connsiteX77" fmla="*/ 696277 w 1035345"/>
                      <a:gd name="connsiteY77" fmla="*/ 226429 h 838042"/>
                      <a:gd name="connsiteX78" fmla="*/ 658558 w 1035345"/>
                      <a:gd name="connsiteY78" fmla="*/ 257626 h 838042"/>
                      <a:gd name="connsiteX79" fmla="*/ 617881 w 1035345"/>
                      <a:gd name="connsiteY79" fmla="*/ 286712 h 838042"/>
                      <a:gd name="connsiteX80" fmla="*/ 566737 w 1035345"/>
                      <a:gd name="connsiteY80" fmla="*/ 287389 h 838042"/>
                      <a:gd name="connsiteX81" fmla="*/ 532447 w 1035345"/>
                      <a:gd name="connsiteY81" fmla="*/ 274054 h 838042"/>
                      <a:gd name="connsiteX82" fmla="*/ 509587 w 1035345"/>
                      <a:gd name="connsiteY82" fmla="*/ 235954 h 838042"/>
                      <a:gd name="connsiteX83" fmla="*/ 511492 w 1035345"/>
                      <a:gd name="connsiteY83" fmla="*/ 171184 h 838042"/>
                      <a:gd name="connsiteX84" fmla="*/ 510194 w 1035345"/>
                      <a:gd name="connsiteY84" fmla="*/ 73485 h 838042"/>
                      <a:gd name="connsiteX85" fmla="*/ 455996 w 1035345"/>
                      <a:gd name="connsiteY85" fmla="*/ 11248 h 838042"/>
                      <a:gd name="connsiteX86" fmla="*/ 444350 w 1035345"/>
                      <a:gd name="connsiteY86" fmla="*/ 75864 h 838042"/>
                      <a:gd name="connsiteX87" fmla="*/ 441106 w 1035345"/>
                      <a:gd name="connsiteY87" fmla="*/ 132660 h 838042"/>
                      <a:gd name="connsiteX88" fmla="*/ 437934 w 1035345"/>
                      <a:gd name="connsiteY88"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0997 w 1035345"/>
                      <a:gd name="connsiteY29" fmla="*/ 565519 h 838042"/>
                      <a:gd name="connsiteX30" fmla="*/ 366712 w 1035345"/>
                      <a:gd name="connsiteY30" fmla="*/ 609334 h 838042"/>
                      <a:gd name="connsiteX31" fmla="*/ 362902 w 1035345"/>
                      <a:gd name="connsiteY31" fmla="*/ 615049 h 838042"/>
                      <a:gd name="connsiteX32" fmla="*/ 360997 w 1035345"/>
                      <a:gd name="connsiteY32" fmla="*/ 620764 h 838042"/>
                      <a:gd name="connsiteX33" fmla="*/ 357187 w 1035345"/>
                      <a:gd name="connsiteY33" fmla="*/ 626479 h 838042"/>
                      <a:gd name="connsiteX34" fmla="*/ 355282 w 1035345"/>
                      <a:gd name="connsiteY34" fmla="*/ 632194 h 838042"/>
                      <a:gd name="connsiteX35" fmla="*/ 351472 w 1035345"/>
                      <a:gd name="connsiteY35" fmla="*/ 637909 h 838042"/>
                      <a:gd name="connsiteX36" fmla="*/ 334327 w 1035345"/>
                      <a:gd name="connsiteY36" fmla="*/ 704584 h 838042"/>
                      <a:gd name="connsiteX37" fmla="*/ 332422 w 1035345"/>
                      <a:gd name="connsiteY37" fmla="*/ 756019 h 838042"/>
                      <a:gd name="connsiteX38" fmla="*/ 334327 w 1035345"/>
                      <a:gd name="connsiteY38" fmla="*/ 780784 h 838042"/>
                      <a:gd name="connsiteX39" fmla="*/ 336232 w 1035345"/>
                      <a:gd name="connsiteY39" fmla="*/ 786499 h 838042"/>
                      <a:gd name="connsiteX40" fmla="*/ 340042 w 1035345"/>
                      <a:gd name="connsiteY40" fmla="*/ 790309 h 838042"/>
                      <a:gd name="connsiteX41" fmla="*/ 368617 w 1035345"/>
                      <a:gd name="connsiteY41" fmla="*/ 836029 h 838042"/>
                      <a:gd name="connsiteX42" fmla="*/ 391477 w 1035345"/>
                      <a:gd name="connsiteY42" fmla="*/ 837934 h 838042"/>
                      <a:gd name="connsiteX43" fmla="*/ 399287 w 1035345"/>
                      <a:gd name="connsiteY43" fmla="*/ 833530 h 838042"/>
                      <a:gd name="connsiteX44" fmla="*/ 404812 w 1035345"/>
                      <a:gd name="connsiteY44" fmla="*/ 784594 h 838042"/>
                      <a:gd name="connsiteX45" fmla="*/ 408622 w 1035345"/>
                      <a:gd name="connsiteY45" fmla="*/ 727444 h 838042"/>
                      <a:gd name="connsiteX46" fmla="*/ 425767 w 1035345"/>
                      <a:gd name="connsiteY46" fmla="*/ 672199 h 838042"/>
                      <a:gd name="connsiteX47" fmla="*/ 431482 w 1035345"/>
                      <a:gd name="connsiteY47" fmla="*/ 658864 h 838042"/>
                      <a:gd name="connsiteX48" fmla="*/ 445964 w 1035345"/>
                      <a:gd name="connsiteY48" fmla="*/ 626947 h 838042"/>
                      <a:gd name="connsiteX49" fmla="*/ 466169 w 1035345"/>
                      <a:gd name="connsiteY49" fmla="*/ 600072 h 838042"/>
                      <a:gd name="connsiteX50" fmla="*/ 525390 w 1035345"/>
                      <a:gd name="connsiteY50" fmla="*/ 565123 h 838042"/>
                      <a:gd name="connsiteX51" fmla="*/ 601228 w 1035345"/>
                      <a:gd name="connsiteY51" fmla="*/ 550915 h 838042"/>
                      <a:gd name="connsiteX52" fmla="*/ 709681 w 1035345"/>
                      <a:gd name="connsiteY52" fmla="*/ 612819 h 838042"/>
                      <a:gd name="connsiteX53" fmla="*/ 782002 w 1035345"/>
                      <a:gd name="connsiteY53" fmla="*/ 656959 h 838042"/>
                      <a:gd name="connsiteX54" fmla="*/ 806767 w 1035345"/>
                      <a:gd name="connsiteY54" fmla="*/ 632194 h 838042"/>
                      <a:gd name="connsiteX55" fmla="*/ 802957 w 1035345"/>
                      <a:gd name="connsiteY55" fmla="*/ 601714 h 838042"/>
                      <a:gd name="connsiteX56" fmla="*/ 764676 w 1035345"/>
                      <a:gd name="connsiteY56" fmla="*/ 562523 h 838042"/>
                      <a:gd name="connsiteX57" fmla="*/ 652462 w 1035345"/>
                      <a:gd name="connsiteY57" fmla="*/ 479794 h 838042"/>
                      <a:gd name="connsiteX58" fmla="*/ 648652 w 1035345"/>
                      <a:gd name="connsiteY58" fmla="*/ 462649 h 838042"/>
                      <a:gd name="connsiteX59" fmla="*/ 660082 w 1035345"/>
                      <a:gd name="connsiteY59" fmla="*/ 426454 h 838042"/>
                      <a:gd name="connsiteX60" fmla="*/ 728662 w 1035345"/>
                      <a:gd name="connsiteY60" fmla="*/ 405499 h 838042"/>
                      <a:gd name="connsiteX61" fmla="*/ 815618 w 1035345"/>
                      <a:gd name="connsiteY61" fmla="*/ 406906 h 838042"/>
                      <a:gd name="connsiteX62" fmla="*/ 908111 w 1035345"/>
                      <a:gd name="connsiteY62" fmla="*/ 417646 h 838042"/>
                      <a:gd name="connsiteX63" fmla="*/ 1004170 w 1035345"/>
                      <a:gd name="connsiteY63" fmla="*/ 426835 h 838042"/>
                      <a:gd name="connsiteX64" fmla="*/ 1034329 w 1035345"/>
                      <a:gd name="connsiteY64" fmla="*/ 402711 h 838042"/>
                      <a:gd name="connsiteX65" fmla="*/ 1022394 w 1035345"/>
                      <a:gd name="connsiteY65" fmla="*/ 377797 h 838042"/>
                      <a:gd name="connsiteX66" fmla="*/ 966769 w 1035345"/>
                      <a:gd name="connsiteY66" fmla="*/ 358029 h 838042"/>
                      <a:gd name="connsiteX67" fmla="*/ 829627 w 1035345"/>
                      <a:gd name="connsiteY67" fmla="*/ 357874 h 838042"/>
                      <a:gd name="connsiteX68" fmla="*/ 757691 w 1035345"/>
                      <a:gd name="connsiteY68" fmla="*/ 361702 h 838042"/>
                      <a:gd name="connsiteX69" fmla="*/ 673417 w 1035345"/>
                      <a:gd name="connsiteY69" fmla="*/ 369304 h 838042"/>
                      <a:gd name="connsiteX70" fmla="*/ 646747 w 1035345"/>
                      <a:gd name="connsiteY70" fmla="*/ 338824 h 838042"/>
                      <a:gd name="connsiteX71" fmla="*/ 678283 w 1035345"/>
                      <a:gd name="connsiteY71" fmla="*/ 304962 h 838042"/>
                      <a:gd name="connsiteX72" fmla="*/ 709612 w 1035345"/>
                      <a:gd name="connsiteY72" fmla="*/ 283579 h 838042"/>
                      <a:gd name="connsiteX73" fmla="*/ 745807 w 1035345"/>
                      <a:gd name="connsiteY73" fmla="*/ 251194 h 838042"/>
                      <a:gd name="connsiteX74" fmla="*/ 784899 w 1035345"/>
                      <a:gd name="connsiteY74" fmla="*/ 213846 h 838042"/>
                      <a:gd name="connsiteX75" fmla="*/ 748281 w 1035345"/>
                      <a:gd name="connsiteY75" fmla="*/ 201789 h 838042"/>
                      <a:gd name="connsiteX76" fmla="*/ 696277 w 1035345"/>
                      <a:gd name="connsiteY76" fmla="*/ 226429 h 838042"/>
                      <a:gd name="connsiteX77" fmla="*/ 658558 w 1035345"/>
                      <a:gd name="connsiteY77" fmla="*/ 257626 h 838042"/>
                      <a:gd name="connsiteX78" fmla="*/ 617881 w 1035345"/>
                      <a:gd name="connsiteY78" fmla="*/ 286712 h 838042"/>
                      <a:gd name="connsiteX79" fmla="*/ 566737 w 1035345"/>
                      <a:gd name="connsiteY79" fmla="*/ 287389 h 838042"/>
                      <a:gd name="connsiteX80" fmla="*/ 532447 w 1035345"/>
                      <a:gd name="connsiteY80" fmla="*/ 274054 h 838042"/>
                      <a:gd name="connsiteX81" fmla="*/ 509587 w 1035345"/>
                      <a:gd name="connsiteY81" fmla="*/ 235954 h 838042"/>
                      <a:gd name="connsiteX82" fmla="*/ 511492 w 1035345"/>
                      <a:gd name="connsiteY82" fmla="*/ 171184 h 838042"/>
                      <a:gd name="connsiteX83" fmla="*/ 510194 w 1035345"/>
                      <a:gd name="connsiteY83" fmla="*/ 73485 h 838042"/>
                      <a:gd name="connsiteX84" fmla="*/ 455996 w 1035345"/>
                      <a:gd name="connsiteY84" fmla="*/ 11248 h 838042"/>
                      <a:gd name="connsiteX85" fmla="*/ 444350 w 1035345"/>
                      <a:gd name="connsiteY85" fmla="*/ 75864 h 838042"/>
                      <a:gd name="connsiteX86" fmla="*/ 441106 w 1035345"/>
                      <a:gd name="connsiteY86" fmla="*/ 132660 h 838042"/>
                      <a:gd name="connsiteX87" fmla="*/ 437934 w 1035345"/>
                      <a:gd name="connsiteY87"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60997 w 1035345"/>
                      <a:gd name="connsiteY31" fmla="*/ 620764 h 838042"/>
                      <a:gd name="connsiteX32" fmla="*/ 357187 w 1035345"/>
                      <a:gd name="connsiteY32" fmla="*/ 626479 h 838042"/>
                      <a:gd name="connsiteX33" fmla="*/ 355282 w 1035345"/>
                      <a:gd name="connsiteY33" fmla="*/ 632194 h 838042"/>
                      <a:gd name="connsiteX34" fmla="*/ 351472 w 1035345"/>
                      <a:gd name="connsiteY34" fmla="*/ 637909 h 838042"/>
                      <a:gd name="connsiteX35" fmla="*/ 334327 w 1035345"/>
                      <a:gd name="connsiteY35" fmla="*/ 704584 h 838042"/>
                      <a:gd name="connsiteX36" fmla="*/ 332422 w 1035345"/>
                      <a:gd name="connsiteY36" fmla="*/ 756019 h 838042"/>
                      <a:gd name="connsiteX37" fmla="*/ 334327 w 1035345"/>
                      <a:gd name="connsiteY37" fmla="*/ 780784 h 838042"/>
                      <a:gd name="connsiteX38" fmla="*/ 336232 w 1035345"/>
                      <a:gd name="connsiteY38" fmla="*/ 786499 h 838042"/>
                      <a:gd name="connsiteX39" fmla="*/ 340042 w 1035345"/>
                      <a:gd name="connsiteY39" fmla="*/ 790309 h 838042"/>
                      <a:gd name="connsiteX40" fmla="*/ 368617 w 1035345"/>
                      <a:gd name="connsiteY40" fmla="*/ 836029 h 838042"/>
                      <a:gd name="connsiteX41" fmla="*/ 391477 w 1035345"/>
                      <a:gd name="connsiteY41" fmla="*/ 837934 h 838042"/>
                      <a:gd name="connsiteX42" fmla="*/ 399287 w 1035345"/>
                      <a:gd name="connsiteY42" fmla="*/ 833530 h 838042"/>
                      <a:gd name="connsiteX43" fmla="*/ 404812 w 1035345"/>
                      <a:gd name="connsiteY43" fmla="*/ 784594 h 838042"/>
                      <a:gd name="connsiteX44" fmla="*/ 408622 w 1035345"/>
                      <a:gd name="connsiteY44" fmla="*/ 727444 h 838042"/>
                      <a:gd name="connsiteX45" fmla="*/ 425767 w 1035345"/>
                      <a:gd name="connsiteY45" fmla="*/ 672199 h 838042"/>
                      <a:gd name="connsiteX46" fmla="*/ 431482 w 1035345"/>
                      <a:gd name="connsiteY46" fmla="*/ 658864 h 838042"/>
                      <a:gd name="connsiteX47" fmla="*/ 445964 w 1035345"/>
                      <a:gd name="connsiteY47" fmla="*/ 626947 h 838042"/>
                      <a:gd name="connsiteX48" fmla="*/ 466169 w 1035345"/>
                      <a:gd name="connsiteY48" fmla="*/ 600072 h 838042"/>
                      <a:gd name="connsiteX49" fmla="*/ 525390 w 1035345"/>
                      <a:gd name="connsiteY49" fmla="*/ 565123 h 838042"/>
                      <a:gd name="connsiteX50" fmla="*/ 601228 w 1035345"/>
                      <a:gd name="connsiteY50" fmla="*/ 550915 h 838042"/>
                      <a:gd name="connsiteX51" fmla="*/ 709681 w 1035345"/>
                      <a:gd name="connsiteY51" fmla="*/ 612819 h 838042"/>
                      <a:gd name="connsiteX52" fmla="*/ 782002 w 1035345"/>
                      <a:gd name="connsiteY52" fmla="*/ 656959 h 838042"/>
                      <a:gd name="connsiteX53" fmla="*/ 806767 w 1035345"/>
                      <a:gd name="connsiteY53" fmla="*/ 632194 h 838042"/>
                      <a:gd name="connsiteX54" fmla="*/ 802957 w 1035345"/>
                      <a:gd name="connsiteY54" fmla="*/ 601714 h 838042"/>
                      <a:gd name="connsiteX55" fmla="*/ 764676 w 1035345"/>
                      <a:gd name="connsiteY55" fmla="*/ 562523 h 838042"/>
                      <a:gd name="connsiteX56" fmla="*/ 652462 w 1035345"/>
                      <a:gd name="connsiteY56" fmla="*/ 479794 h 838042"/>
                      <a:gd name="connsiteX57" fmla="*/ 648652 w 1035345"/>
                      <a:gd name="connsiteY57" fmla="*/ 462649 h 838042"/>
                      <a:gd name="connsiteX58" fmla="*/ 660082 w 1035345"/>
                      <a:gd name="connsiteY58" fmla="*/ 426454 h 838042"/>
                      <a:gd name="connsiteX59" fmla="*/ 728662 w 1035345"/>
                      <a:gd name="connsiteY59" fmla="*/ 405499 h 838042"/>
                      <a:gd name="connsiteX60" fmla="*/ 815618 w 1035345"/>
                      <a:gd name="connsiteY60" fmla="*/ 406906 h 838042"/>
                      <a:gd name="connsiteX61" fmla="*/ 908111 w 1035345"/>
                      <a:gd name="connsiteY61" fmla="*/ 417646 h 838042"/>
                      <a:gd name="connsiteX62" fmla="*/ 1004170 w 1035345"/>
                      <a:gd name="connsiteY62" fmla="*/ 426835 h 838042"/>
                      <a:gd name="connsiteX63" fmla="*/ 1034329 w 1035345"/>
                      <a:gd name="connsiteY63" fmla="*/ 402711 h 838042"/>
                      <a:gd name="connsiteX64" fmla="*/ 1022394 w 1035345"/>
                      <a:gd name="connsiteY64" fmla="*/ 377797 h 838042"/>
                      <a:gd name="connsiteX65" fmla="*/ 966769 w 1035345"/>
                      <a:gd name="connsiteY65" fmla="*/ 358029 h 838042"/>
                      <a:gd name="connsiteX66" fmla="*/ 829627 w 1035345"/>
                      <a:gd name="connsiteY66" fmla="*/ 357874 h 838042"/>
                      <a:gd name="connsiteX67" fmla="*/ 757691 w 1035345"/>
                      <a:gd name="connsiteY67" fmla="*/ 361702 h 838042"/>
                      <a:gd name="connsiteX68" fmla="*/ 673417 w 1035345"/>
                      <a:gd name="connsiteY68" fmla="*/ 369304 h 838042"/>
                      <a:gd name="connsiteX69" fmla="*/ 646747 w 1035345"/>
                      <a:gd name="connsiteY69" fmla="*/ 338824 h 838042"/>
                      <a:gd name="connsiteX70" fmla="*/ 678283 w 1035345"/>
                      <a:gd name="connsiteY70" fmla="*/ 304962 h 838042"/>
                      <a:gd name="connsiteX71" fmla="*/ 709612 w 1035345"/>
                      <a:gd name="connsiteY71" fmla="*/ 283579 h 838042"/>
                      <a:gd name="connsiteX72" fmla="*/ 745807 w 1035345"/>
                      <a:gd name="connsiteY72" fmla="*/ 251194 h 838042"/>
                      <a:gd name="connsiteX73" fmla="*/ 784899 w 1035345"/>
                      <a:gd name="connsiteY73" fmla="*/ 213846 h 838042"/>
                      <a:gd name="connsiteX74" fmla="*/ 748281 w 1035345"/>
                      <a:gd name="connsiteY74" fmla="*/ 201789 h 838042"/>
                      <a:gd name="connsiteX75" fmla="*/ 696277 w 1035345"/>
                      <a:gd name="connsiteY75" fmla="*/ 226429 h 838042"/>
                      <a:gd name="connsiteX76" fmla="*/ 658558 w 1035345"/>
                      <a:gd name="connsiteY76" fmla="*/ 257626 h 838042"/>
                      <a:gd name="connsiteX77" fmla="*/ 617881 w 1035345"/>
                      <a:gd name="connsiteY77" fmla="*/ 286712 h 838042"/>
                      <a:gd name="connsiteX78" fmla="*/ 566737 w 1035345"/>
                      <a:gd name="connsiteY78" fmla="*/ 287389 h 838042"/>
                      <a:gd name="connsiteX79" fmla="*/ 532447 w 1035345"/>
                      <a:gd name="connsiteY79" fmla="*/ 274054 h 838042"/>
                      <a:gd name="connsiteX80" fmla="*/ 509587 w 1035345"/>
                      <a:gd name="connsiteY80" fmla="*/ 235954 h 838042"/>
                      <a:gd name="connsiteX81" fmla="*/ 511492 w 1035345"/>
                      <a:gd name="connsiteY81" fmla="*/ 171184 h 838042"/>
                      <a:gd name="connsiteX82" fmla="*/ 510194 w 1035345"/>
                      <a:gd name="connsiteY82" fmla="*/ 73485 h 838042"/>
                      <a:gd name="connsiteX83" fmla="*/ 455996 w 1035345"/>
                      <a:gd name="connsiteY83" fmla="*/ 11248 h 838042"/>
                      <a:gd name="connsiteX84" fmla="*/ 444350 w 1035345"/>
                      <a:gd name="connsiteY84" fmla="*/ 75864 h 838042"/>
                      <a:gd name="connsiteX85" fmla="*/ 441106 w 1035345"/>
                      <a:gd name="connsiteY85" fmla="*/ 132660 h 838042"/>
                      <a:gd name="connsiteX86" fmla="*/ 437934 w 1035345"/>
                      <a:gd name="connsiteY86"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57187 w 1035345"/>
                      <a:gd name="connsiteY31" fmla="*/ 626479 h 838042"/>
                      <a:gd name="connsiteX32" fmla="*/ 355282 w 1035345"/>
                      <a:gd name="connsiteY32" fmla="*/ 632194 h 838042"/>
                      <a:gd name="connsiteX33" fmla="*/ 351472 w 1035345"/>
                      <a:gd name="connsiteY33" fmla="*/ 637909 h 838042"/>
                      <a:gd name="connsiteX34" fmla="*/ 334327 w 1035345"/>
                      <a:gd name="connsiteY34" fmla="*/ 704584 h 838042"/>
                      <a:gd name="connsiteX35" fmla="*/ 332422 w 1035345"/>
                      <a:gd name="connsiteY35" fmla="*/ 756019 h 838042"/>
                      <a:gd name="connsiteX36" fmla="*/ 334327 w 1035345"/>
                      <a:gd name="connsiteY36" fmla="*/ 780784 h 838042"/>
                      <a:gd name="connsiteX37" fmla="*/ 336232 w 1035345"/>
                      <a:gd name="connsiteY37" fmla="*/ 786499 h 838042"/>
                      <a:gd name="connsiteX38" fmla="*/ 340042 w 1035345"/>
                      <a:gd name="connsiteY38" fmla="*/ 790309 h 838042"/>
                      <a:gd name="connsiteX39" fmla="*/ 368617 w 1035345"/>
                      <a:gd name="connsiteY39" fmla="*/ 836029 h 838042"/>
                      <a:gd name="connsiteX40" fmla="*/ 391477 w 1035345"/>
                      <a:gd name="connsiteY40" fmla="*/ 837934 h 838042"/>
                      <a:gd name="connsiteX41" fmla="*/ 399287 w 1035345"/>
                      <a:gd name="connsiteY41" fmla="*/ 833530 h 838042"/>
                      <a:gd name="connsiteX42" fmla="*/ 404812 w 1035345"/>
                      <a:gd name="connsiteY42" fmla="*/ 784594 h 838042"/>
                      <a:gd name="connsiteX43" fmla="*/ 408622 w 1035345"/>
                      <a:gd name="connsiteY43" fmla="*/ 727444 h 838042"/>
                      <a:gd name="connsiteX44" fmla="*/ 425767 w 1035345"/>
                      <a:gd name="connsiteY44" fmla="*/ 672199 h 838042"/>
                      <a:gd name="connsiteX45" fmla="*/ 431482 w 1035345"/>
                      <a:gd name="connsiteY45" fmla="*/ 658864 h 838042"/>
                      <a:gd name="connsiteX46" fmla="*/ 445964 w 1035345"/>
                      <a:gd name="connsiteY46" fmla="*/ 626947 h 838042"/>
                      <a:gd name="connsiteX47" fmla="*/ 466169 w 1035345"/>
                      <a:gd name="connsiteY47" fmla="*/ 600072 h 838042"/>
                      <a:gd name="connsiteX48" fmla="*/ 525390 w 1035345"/>
                      <a:gd name="connsiteY48" fmla="*/ 565123 h 838042"/>
                      <a:gd name="connsiteX49" fmla="*/ 601228 w 1035345"/>
                      <a:gd name="connsiteY49" fmla="*/ 550915 h 838042"/>
                      <a:gd name="connsiteX50" fmla="*/ 709681 w 1035345"/>
                      <a:gd name="connsiteY50" fmla="*/ 612819 h 838042"/>
                      <a:gd name="connsiteX51" fmla="*/ 782002 w 1035345"/>
                      <a:gd name="connsiteY51" fmla="*/ 656959 h 838042"/>
                      <a:gd name="connsiteX52" fmla="*/ 806767 w 1035345"/>
                      <a:gd name="connsiteY52" fmla="*/ 632194 h 838042"/>
                      <a:gd name="connsiteX53" fmla="*/ 802957 w 1035345"/>
                      <a:gd name="connsiteY53" fmla="*/ 601714 h 838042"/>
                      <a:gd name="connsiteX54" fmla="*/ 764676 w 1035345"/>
                      <a:gd name="connsiteY54" fmla="*/ 562523 h 838042"/>
                      <a:gd name="connsiteX55" fmla="*/ 652462 w 1035345"/>
                      <a:gd name="connsiteY55" fmla="*/ 479794 h 838042"/>
                      <a:gd name="connsiteX56" fmla="*/ 648652 w 1035345"/>
                      <a:gd name="connsiteY56" fmla="*/ 462649 h 838042"/>
                      <a:gd name="connsiteX57" fmla="*/ 660082 w 1035345"/>
                      <a:gd name="connsiteY57" fmla="*/ 426454 h 838042"/>
                      <a:gd name="connsiteX58" fmla="*/ 728662 w 1035345"/>
                      <a:gd name="connsiteY58" fmla="*/ 405499 h 838042"/>
                      <a:gd name="connsiteX59" fmla="*/ 815618 w 1035345"/>
                      <a:gd name="connsiteY59" fmla="*/ 406906 h 838042"/>
                      <a:gd name="connsiteX60" fmla="*/ 908111 w 1035345"/>
                      <a:gd name="connsiteY60" fmla="*/ 417646 h 838042"/>
                      <a:gd name="connsiteX61" fmla="*/ 1004170 w 1035345"/>
                      <a:gd name="connsiteY61" fmla="*/ 426835 h 838042"/>
                      <a:gd name="connsiteX62" fmla="*/ 1034329 w 1035345"/>
                      <a:gd name="connsiteY62" fmla="*/ 402711 h 838042"/>
                      <a:gd name="connsiteX63" fmla="*/ 1022394 w 1035345"/>
                      <a:gd name="connsiteY63" fmla="*/ 377797 h 838042"/>
                      <a:gd name="connsiteX64" fmla="*/ 966769 w 1035345"/>
                      <a:gd name="connsiteY64" fmla="*/ 358029 h 838042"/>
                      <a:gd name="connsiteX65" fmla="*/ 829627 w 1035345"/>
                      <a:gd name="connsiteY65" fmla="*/ 357874 h 838042"/>
                      <a:gd name="connsiteX66" fmla="*/ 757691 w 1035345"/>
                      <a:gd name="connsiteY66" fmla="*/ 361702 h 838042"/>
                      <a:gd name="connsiteX67" fmla="*/ 673417 w 1035345"/>
                      <a:gd name="connsiteY67" fmla="*/ 369304 h 838042"/>
                      <a:gd name="connsiteX68" fmla="*/ 646747 w 1035345"/>
                      <a:gd name="connsiteY68" fmla="*/ 338824 h 838042"/>
                      <a:gd name="connsiteX69" fmla="*/ 678283 w 1035345"/>
                      <a:gd name="connsiteY69" fmla="*/ 304962 h 838042"/>
                      <a:gd name="connsiteX70" fmla="*/ 709612 w 1035345"/>
                      <a:gd name="connsiteY70" fmla="*/ 283579 h 838042"/>
                      <a:gd name="connsiteX71" fmla="*/ 745807 w 1035345"/>
                      <a:gd name="connsiteY71" fmla="*/ 251194 h 838042"/>
                      <a:gd name="connsiteX72" fmla="*/ 784899 w 1035345"/>
                      <a:gd name="connsiteY72" fmla="*/ 213846 h 838042"/>
                      <a:gd name="connsiteX73" fmla="*/ 748281 w 1035345"/>
                      <a:gd name="connsiteY73" fmla="*/ 201789 h 838042"/>
                      <a:gd name="connsiteX74" fmla="*/ 696277 w 1035345"/>
                      <a:gd name="connsiteY74" fmla="*/ 226429 h 838042"/>
                      <a:gd name="connsiteX75" fmla="*/ 658558 w 1035345"/>
                      <a:gd name="connsiteY75" fmla="*/ 257626 h 838042"/>
                      <a:gd name="connsiteX76" fmla="*/ 617881 w 1035345"/>
                      <a:gd name="connsiteY76" fmla="*/ 286712 h 838042"/>
                      <a:gd name="connsiteX77" fmla="*/ 566737 w 1035345"/>
                      <a:gd name="connsiteY77" fmla="*/ 287389 h 838042"/>
                      <a:gd name="connsiteX78" fmla="*/ 532447 w 1035345"/>
                      <a:gd name="connsiteY78" fmla="*/ 274054 h 838042"/>
                      <a:gd name="connsiteX79" fmla="*/ 509587 w 1035345"/>
                      <a:gd name="connsiteY79" fmla="*/ 235954 h 838042"/>
                      <a:gd name="connsiteX80" fmla="*/ 511492 w 1035345"/>
                      <a:gd name="connsiteY80" fmla="*/ 171184 h 838042"/>
                      <a:gd name="connsiteX81" fmla="*/ 510194 w 1035345"/>
                      <a:gd name="connsiteY81" fmla="*/ 73485 h 838042"/>
                      <a:gd name="connsiteX82" fmla="*/ 455996 w 1035345"/>
                      <a:gd name="connsiteY82" fmla="*/ 11248 h 838042"/>
                      <a:gd name="connsiteX83" fmla="*/ 444350 w 1035345"/>
                      <a:gd name="connsiteY83" fmla="*/ 75864 h 838042"/>
                      <a:gd name="connsiteX84" fmla="*/ 441106 w 1035345"/>
                      <a:gd name="connsiteY84" fmla="*/ 132660 h 838042"/>
                      <a:gd name="connsiteX85" fmla="*/ 437934 w 1035345"/>
                      <a:gd name="connsiteY85"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55282 w 1035345"/>
                      <a:gd name="connsiteY31" fmla="*/ 632194 h 838042"/>
                      <a:gd name="connsiteX32" fmla="*/ 351472 w 1035345"/>
                      <a:gd name="connsiteY32" fmla="*/ 637909 h 838042"/>
                      <a:gd name="connsiteX33" fmla="*/ 334327 w 1035345"/>
                      <a:gd name="connsiteY33" fmla="*/ 704584 h 838042"/>
                      <a:gd name="connsiteX34" fmla="*/ 332422 w 1035345"/>
                      <a:gd name="connsiteY34" fmla="*/ 756019 h 838042"/>
                      <a:gd name="connsiteX35" fmla="*/ 334327 w 1035345"/>
                      <a:gd name="connsiteY35" fmla="*/ 780784 h 838042"/>
                      <a:gd name="connsiteX36" fmla="*/ 336232 w 1035345"/>
                      <a:gd name="connsiteY36" fmla="*/ 786499 h 838042"/>
                      <a:gd name="connsiteX37" fmla="*/ 340042 w 1035345"/>
                      <a:gd name="connsiteY37" fmla="*/ 790309 h 838042"/>
                      <a:gd name="connsiteX38" fmla="*/ 368617 w 1035345"/>
                      <a:gd name="connsiteY38" fmla="*/ 836029 h 838042"/>
                      <a:gd name="connsiteX39" fmla="*/ 391477 w 1035345"/>
                      <a:gd name="connsiteY39" fmla="*/ 837934 h 838042"/>
                      <a:gd name="connsiteX40" fmla="*/ 399287 w 1035345"/>
                      <a:gd name="connsiteY40" fmla="*/ 833530 h 838042"/>
                      <a:gd name="connsiteX41" fmla="*/ 404812 w 1035345"/>
                      <a:gd name="connsiteY41" fmla="*/ 784594 h 838042"/>
                      <a:gd name="connsiteX42" fmla="*/ 408622 w 1035345"/>
                      <a:gd name="connsiteY42" fmla="*/ 727444 h 838042"/>
                      <a:gd name="connsiteX43" fmla="*/ 425767 w 1035345"/>
                      <a:gd name="connsiteY43" fmla="*/ 672199 h 838042"/>
                      <a:gd name="connsiteX44" fmla="*/ 431482 w 1035345"/>
                      <a:gd name="connsiteY44" fmla="*/ 658864 h 838042"/>
                      <a:gd name="connsiteX45" fmla="*/ 445964 w 1035345"/>
                      <a:gd name="connsiteY45" fmla="*/ 626947 h 838042"/>
                      <a:gd name="connsiteX46" fmla="*/ 466169 w 1035345"/>
                      <a:gd name="connsiteY46" fmla="*/ 600072 h 838042"/>
                      <a:gd name="connsiteX47" fmla="*/ 525390 w 1035345"/>
                      <a:gd name="connsiteY47" fmla="*/ 565123 h 838042"/>
                      <a:gd name="connsiteX48" fmla="*/ 601228 w 1035345"/>
                      <a:gd name="connsiteY48" fmla="*/ 550915 h 838042"/>
                      <a:gd name="connsiteX49" fmla="*/ 709681 w 1035345"/>
                      <a:gd name="connsiteY49" fmla="*/ 612819 h 838042"/>
                      <a:gd name="connsiteX50" fmla="*/ 782002 w 1035345"/>
                      <a:gd name="connsiteY50" fmla="*/ 656959 h 838042"/>
                      <a:gd name="connsiteX51" fmla="*/ 806767 w 1035345"/>
                      <a:gd name="connsiteY51" fmla="*/ 632194 h 838042"/>
                      <a:gd name="connsiteX52" fmla="*/ 802957 w 1035345"/>
                      <a:gd name="connsiteY52" fmla="*/ 601714 h 838042"/>
                      <a:gd name="connsiteX53" fmla="*/ 764676 w 1035345"/>
                      <a:gd name="connsiteY53" fmla="*/ 562523 h 838042"/>
                      <a:gd name="connsiteX54" fmla="*/ 652462 w 1035345"/>
                      <a:gd name="connsiteY54" fmla="*/ 479794 h 838042"/>
                      <a:gd name="connsiteX55" fmla="*/ 648652 w 1035345"/>
                      <a:gd name="connsiteY55" fmla="*/ 462649 h 838042"/>
                      <a:gd name="connsiteX56" fmla="*/ 660082 w 1035345"/>
                      <a:gd name="connsiteY56" fmla="*/ 426454 h 838042"/>
                      <a:gd name="connsiteX57" fmla="*/ 728662 w 1035345"/>
                      <a:gd name="connsiteY57" fmla="*/ 405499 h 838042"/>
                      <a:gd name="connsiteX58" fmla="*/ 815618 w 1035345"/>
                      <a:gd name="connsiteY58" fmla="*/ 406906 h 838042"/>
                      <a:gd name="connsiteX59" fmla="*/ 908111 w 1035345"/>
                      <a:gd name="connsiteY59" fmla="*/ 417646 h 838042"/>
                      <a:gd name="connsiteX60" fmla="*/ 1004170 w 1035345"/>
                      <a:gd name="connsiteY60" fmla="*/ 426835 h 838042"/>
                      <a:gd name="connsiteX61" fmla="*/ 1034329 w 1035345"/>
                      <a:gd name="connsiteY61" fmla="*/ 402711 h 838042"/>
                      <a:gd name="connsiteX62" fmla="*/ 1022394 w 1035345"/>
                      <a:gd name="connsiteY62" fmla="*/ 377797 h 838042"/>
                      <a:gd name="connsiteX63" fmla="*/ 966769 w 1035345"/>
                      <a:gd name="connsiteY63" fmla="*/ 358029 h 838042"/>
                      <a:gd name="connsiteX64" fmla="*/ 829627 w 1035345"/>
                      <a:gd name="connsiteY64" fmla="*/ 357874 h 838042"/>
                      <a:gd name="connsiteX65" fmla="*/ 757691 w 1035345"/>
                      <a:gd name="connsiteY65" fmla="*/ 361702 h 838042"/>
                      <a:gd name="connsiteX66" fmla="*/ 673417 w 1035345"/>
                      <a:gd name="connsiteY66" fmla="*/ 369304 h 838042"/>
                      <a:gd name="connsiteX67" fmla="*/ 646747 w 1035345"/>
                      <a:gd name="connsiteY67" fmla="*/ 338824 h 838042"/>
                      <a:gd name="connsiteX68" fmla="*/ 678283 w 1035345"/>
                      <a:gd name="connsiteY68" fmla="*/ 304962 h 838042"/>
                      <a:gd name="connsiteX69" fmla="*/ 709612 w 1035345"/>
                      <a:gd name="connsiteY69" fmla="*/ 283579 h 838042"/>
                      <a:gd name="connsiteX70" fmla="*/ 745807 w 1035345"/>
                      <a:gd name="connsiteY70" fmla="*/ 251194 h 838042"/>
                      <a:gd name="connsiteX71" fmla="*/ 784899 w 1035345"/>
                      <a:gd name="connsiteY71" fmla="*/ 213846 h 838042"/>
                      <a:gd name="connsiteX72" fmla="*/ 748281 w 1035345"/>
                      <a:gd name="connsiteY72" fmla="*/ 201789 h 838042"/>
                      <a:gd name="connsiteX73" fmla="*/ 696277 w 1035345"/>
                      <a:gd name="connsiteY73" fmla="*/ 226429 h 838042"/>
                      <a:gd name="connsiteX74" fmla="*/ 658558 w 1035345"/>
                      <a:gd name="connsiteY74" fmla="*/ 257626 h 838042"/>
                      <a:gd name="connsiteX75" fmla="*/ 617881 w 1035345"/>
                      <a:gd name="connsiteY75" fmla="*/ 286712 h 838042"/>
                      <a:gd name="connsiteX76" fmla="*/ 566737 w 1035345"/>
                      <a:gd name="connsiteY76" fmla="*/ 287389 h 838042"/>
                      <a:gd name="connsiteX77" fmla="*/ 532447 w 1035345"/>
                      <a:gd name="connsiteY77" fmla="*/ 274054 h 838042"/>
                      <a:gd name="connsiteX78" fmla="*/ 509587 w 1035345"/>
                      <a:gd name="connsiteY78" fmla="*/ 235954 h 838042"/>
                      <a:gd name="connsiteX79" fmla="*/ 511492 w 1035345"/>
                      <a:gd name="connsiteY79" fmla="*/ 171184 h 838042"/>
                      <a:gd name="connsiteX80" fmla="*/ 510194 w 1035345"/>
                      <a:gd name="connsiteY80" fmla="*/ 73485 h 838042"/>
                      <a:gd name="connsiteX81" fmla="*/ 455996 w 1035345"/>
                      <a:gd name="connsiteY81" fmla="*/ 11248 h 838042"/>
                      <a:gd name="connsiteX82" fmla="*/ 444350 w 1035345"/>
                      <a:gd name="connsiteY82" fmla="*/ 75864 h 838042"/>
                      <a:gd name="connsiteX83" fmla="*/ 441106 w 1035345"/>
                      <a:gd name="connsiteY83" fmla="*/ 132660 h 838042"/>
                      <a:gd name="connsiteX84" fmla="*/ 437934 w 1035345"/>
                      <a:gd name="connsiteY84"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55282 w 1035345"/>
                      <a:gd name="connsiteY31" fmla="*/ 632194 h 838042"/>
                      <a:gd name="connsiteX32" fmla="*/ 334327 w 1035345"/>
                      <a:gd name="connsiteY32" fmla="*/ 704584 h 838042"/>
                      <a:gd name="connsiteX33" fmla="*/ 332422 w 1035345"/>
                      <a:gd name="connsiteY33" fmla="*/ 756019 h 838042"/>
                      <a:gd name="connsiteX34" fmla="*/ 334327 w 1035345"/>
                      <a:gd name="connsiteY34" fmla="*/ 780784 h 838042"/>
                      <a:gd name="connsiteX35" fmla="*/ 336232 w 1035345"/>
                      <a:gd name="connsiteY35" fmla="*/ 786499 h 838042"/>
                      <a:gd name="connsiteX36" fmla="*/ 340042 w 1035345"/>
                      <a:gd name="connsiteY36" fmla="*/ 790309 h 838042"/>
                      <a:gd name="connsiteX37" fmla="*/ 368617 w 1035345"/>
                      <a:gd name="connsiteY37" fmla="*/ 836029 h 838042"/>
                      <a:gd name="connsiteX38" fmla="*/ 391477 w 1035345"/>
                      <a:gd name="connsiteY38" fmla="*/ 837934 h 838042"/>
                      <a:gd name="connsiteX39" fmla="*/ 399287 w 1035345"/>
                      <a:gd name="connsiteY39" fmla="*/ 833530 h 838042"/>
                      <a:gd name="connsiteX40" fmla="*/ 404812 w 1035345"/>
                      <a:gd name="connsiteY40" fmla="*/ 784594 h 838042"/>
                      <a:gd name="connsiteX41" fmla="*/ 408622 w 1035345"/>
                      <a:gd name="connsiteY41" fmla="*/ 727444 h 838042"/>
                      <a:gd name="connsiteX42" fmla="*/ 425767 w 1035345"/>
                      <a:gd name="connsiteY42" fmla="*/ 672199 h 838042"/>
                      <a:gd name="connsiteX43" fmla="*/ 431482 w 1035345"/>
                      <a:gd name="connsiteY43" fmla="*/ 658864 h 838042"/>
                      <a:gd name="connsiteX44" fmla="*/ 445964 w 1035345"/>
                      <a:gd name="connsiteY44" fmla="*/ 626947 h 838042"/>
                      <a:gd name="connsiteX45" fmla="*/ 466169 w 1035345"/>
                      <a:gd name="connsiteY45" fmla="*/ 600072 h 838042"/>
                      <a:gd name="connsiteX46" fmla="*/ 525390 w 1035345"/>
                      <a:gd name="connsiteY46" fmla="*/ 565123 h 838042"/>
                      <a:gd name="connsiteX47" fmla="*/ 601228 w 1035345"/>
                      <a:gd name="connsiteY47" fmla="*/ 550915 h 838042"/>
                      <a:gd name="connsiteX48" fmla="*/ 709681 w 1035345"/>
                      <a:gd name="connsiteY48" fmla="*/ 612819 h 838042"/>
                      <a:gd name="connsiteX49" fmla="*/ 782002 w 1035345"/>
                      <a:gd name="connsiteY49" fmla="*/ 656959 h 838042"/>
                      <a:gd name="connsiteX50" fmla="*/ 806767 w 1035345"/>
                      <a:gd name="connsiteY50" fmla="*/ 632194 h 838042"/>
                      <a:gd name="connsiteX51" fmla="*/ 802957 w 1035345"/>
                      <a:gd name="connsiteY51" fmla="*/ 601714 h 838042"/>
                      <a:gd name="connsiteX52" fmla="*/ 764676 w 1035345"/>
                      <a:gd name="connsiteY52" fmla="*/ 562523 h 838042"/>
                      <a:gd name="connsiteX53" fmla="*/ 652462 w 1035345"/>
                      <a:gd name="connsiteY53" fmla="*/ 479794 h 838042"/>
                      <a:gd name="connsiteX54" fmla="*/ 648652 w 1035345"/>
                      <a:gd name="connsiteY54" fmla="*/ 462649 h 838042"/>
                      <a:gd name="connsiteX55" fmla="*/ 660082 w 1035345"/>
                      <a:gd name="connsiteY55" fmla="*/ 426454 h 838042"/>
                      <a:gd name="connsiteX56" fmla="*/ 728662 w 1035345"/>
                      <a:gd name="connsiteY56" fmla="*/ 405499 h 838042"/>
                      <a:gd name="connsiteX57" fmla="*/ 815618 w 1035345"/>
                      <a:gd name="connsiteY57" fmla="*/ 406906 h 838042"/>
                      <a:gd name="connsiteX58" fmla="*/ 908111 w 1035345"/>
                      <a:gd name="connsiteY58" fmla="*/ 417646 h 838042"/>
                      <a:gd name="connsiteX59" fmla="*/ 1004170 w 1035345"/>
                      <a:gd name="connsiteY59" fmla="*/ 426835 h 838042"/>
                      <a:gd name="connsiteX60" fmla="*/ 1034329 w 1035345"/>
                      <a:gd name="connsiteY60" fmla="*/ 402711 h 838042"/>
                      <a:gd name="connsiteX61" fmla="*/ 1022394 w 1035345"/>
                      <a:gd name="connsiteY61" fmla="*/ 377797 h 838042"/>
                      <a:gd name="connsiteX62" fmla="*/ 966769 w 1035345"/>
                      <a:gd name="connsiteY62" fmla="*/ 358029 h 838042"/>
                      <a:gd name="connsiteX63" fmla="*/ 829627 w 1035345"/>
                      <a:gd name="connsiteY63" fmla="*/ 357874 h 838042"/>
                      <a:gd name="connsiteX64" fmla="*/ 757691 w 1035345"/>
                      <a:gd name="connsiteY64" fmla="*/ 361702 h 838042"/>
                      <a:gd name="connsiteX65" fmla="*/ 673417 w 1035345"/>
                      <a:gd name="connsiteY65" fmla="*/ 369304 h 838042"/>
                      <a:gd name="connsiteX66" fmla="*/ 646747 w 1035345"/>
                      <a:gd name="connsiteY66" fmla="*/ 338824 h 838042"/>
                      <a:gd name="connsiteX67" fmla="*/ 678283 w 1035345"/>
                      <a:gd name="connsiteY67" fmla="*/ 304962 h 838042"/>
                      <a:gd name="connsiteX68" fmla="*/ 709612 w 1035345"/>
                      <a:gd name="connsiteY68" fmla="*/ 283579 h 838042"/>
                      <a:gd name="connsiteX69" fmla="*/ 745807 w 1035345"/>
                      <a:gd name="connsiteY69" fmla="*/ 251194 h 838042"/>
                      <a:gd name="connsiteX70" fmla="*/ 784899 w 1035345"/>
                      <a:gd name="connsiteY70" fmla="*/ 213846 h 838042"/>
                      <a:gd name="connsiteX71" fmla="*/ 748281 w 1035345"/>
                      <a:gd name="connsiteY71" fmla="*/ 201789 h 838042"/>
                      <a:gd name="connsiteX72" fmla="*/ 696277 w 1035345"/>
                      <a:gd name="connsiteY72" fmla="*/ 226429 h 838042"/>
                      <a:gd name="connsiteX73" fmla="*/ 658558 w 1035345"/>
                      <a:gd name="connsiteY73" fmla="*/ 257626 h 838042"/>
                      <a:gd name="connsiteX74" fmla="*/ 617881 w 1035345"/>
                      <a:gd name="connsiteY74" fmla="*/ 286712 h 838042"/>
                      <a:gd name="connsiteX75" fmla="*/ 566737 w 1035345"/>
                      <a:gd name="connsiteY75" fmla="*/ 287389 h 838042"/>
                      <a:gd name="connsiteX76" fmla="*/ 532447 w 1035345"/>
                      <a:gd name="connsiteY76" fmla="*/ 274054 h 838042"/>
                      <a:gd name="connsiteX77" fmla="*/ 509587 w 1035345"/>
                      <a:gd name="connsiteY77" fmla="*/ 235954 h 838042"/>
                      <a:gd name="connsiteX78" fmla="*/ 511492 w 1035345"/>
                      <a:gd name="connsiteY78" fmla="*/ 171184 h 838042"/>
                      <a:gd name="connsiteX79" fmla="*/ 510194 w 1035345"/>
                      <a:gd name="connsiteY79" fmla="*/ 73485 h 838042"/>
                      <a:gd name="connsiteX80" fmla="*/ 455996 w 1035345"/>
                      <a:gd name="connsiteY80" fmla="*/ 11248 h 838042"/>
                      <a:gd name="connsiteX81" fmla="*/ 444350 w 1035345"/>
                      <a:gd name="connsiteY81" fmla="*/ 75864 h 838042"/>
                      <a:gd name="connsiteX82" fmla="*/ 441106 w 1035345"/>
                      <a:gd name="connsiteY82" fmla="*/ 132660 h 838042"/>
                      <a:gd name="connsiteX83" fmla="*/ 437934 w 1035345"/>
                      <a:gd name="connsiteY8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34327 w 1035345"/>
                      <a:gd name="connsiteY31" fmla="*/ 704584 h 838042"/>
                      <a:gd name="connsiteX32" fmla="*/ 332422 w 1035345"/>
                      <a:gd name="connsiteY32" fmla="*/ 756019 h 838042"/>
                      <a:gd name="connsiteX33" fmla="*/ 334327 w 1035345"/>
                      <a:gd name="connsiteY33" fmla="*/ 780784 h 838042"/>
                      <a:gd name="connsiteX34" fmla="*/ 336232 w 1035345"/>
                      <a:gd name="connsiteY34" fmla="*/ 786499 h 838042"/>
                      <a:gd name="connsiteX35" fmla="*/ 340042 w 1035345"/>
                      <a:gd name="connsiteY35" fmla="*/ 790309 h 838042"/>
                      <a:gd name="connsiteX36" fmla="*/ 368617 w 1035345"/>
                      <a:gd name="connsiteY36" fmla="*/ 836029 h 838042"/>
                      <a:gd name="connsiteX37" fmla="*/ 391477 w 1035345"/>
                      <a:gd name="connsiteY37" fmla="*/ 837934 h 838042"/>
                      <a:gd name="connsiteX38" fmla="*/ 399287 w 1035345"/>
                      <a:gd name="connsiteY38" fmla="*/ 833530 h 838042"/>
                      <a:gd name="connsiteX39" fmla="*/ 404812 w 1035345"/>
                      <a:gd name="connsiteY39" fmla="*/ 784594 h 838042"/>
                      <a:gd name="connsiteX40" fmla="*/ 408622 w 1035345"/>
                      <a:gd name="connsiteY40" fmla="*/ 727444 h 838042"/>
                      <a:gd name="connsiteX41" fmla="*/ 425767 w 1035345"/>
                      <a:gd name="connsiteY41" fmla="*/ 672199 h 838042"/>
                      <a:gd name="connsiteX42" fmla="*/ 431482 w 1035345"/>
                      <a:gd name="connsiteY42" fmla="*/ 658864 h 838042"/>
                      <a:gd name="connsiteX43" fmla="*/ 445964 w 1035345"/>
                      <a:gd name="connsiteY43" fmla="*/ 626947 h 838042"/>
                      <a:gd name="connsiteX44" fmla="*/ 466169 w 1035345"/>
                      <a:gd name="connsiteY44" fmla="*/ 600072 h 838042"/>
                      <a:gd name="connsiteX45" fmla="*/ 525390 w 1035345"/>
                      <a:gd name="connsiteY45" fmla="*/ 565123 h 838042"/>
                      <a:gd name="connsiteX46" fmla="*/ 601228 w 1035345"/>
                      <a:gd name="connsiteY46" fmla="*/ 550915 h 838042"/>
                      <a:gd name="connsiteX47" fmla="*/ 709681 w 1035345"/>
                      <a:gd name="connsiteY47" fmla="*/ 612819 h 838042"/>
                      <a:gd name="connsiteX48" fmla="*/ 782002 w 1035345"/>
                      <a:gd name="connsiteY48" fmla="*/ 656959 h 838042"/>
                      <a:gd name="connsiteX49" fmla="*/ 806767 w 1035345"/>
                      <a:gd name="connsiteY49" fmla="*/ 632194 h 838042"/>
                      <a:gd name="connsiteX50" fmla="*/ 802957 w 1035345"/>
                      <a:gd name="connsiteY50" fmla="*/ 601714 h 838042"/>
                      <a:gd name="connsiteX51" fmla="*/ 764676 w 1035345"/>
                      <a:gd name="connsiteY51" fmla="*/ 562523 h 838042"/>
                      <a:gd name="connsiteX52" fmla="*/ 652462 w 1035345"/>
                      <a:gd name="connsiteY52" fmla="*/ 479794 h 838042"/>
                      <a:gd name="connsiteX53" fmla="*/ 648652 w 1035345"/>
                      <a:gd name="connsiteY53" fmla="*/ 462649 h 838042"/>
                      <a:gd name="connsiteX54" fmla="*/ 660082 w 1035345"/>
                      <a:gd name="connsiteY54" fmla="*/ 426454 h 838042"/>
                      <a:gd name="connsiteX55" fmla="*/ 728662 w 1035345"/>
                      <a:gd name="connsiteY55" fmla="*/ 405499 h 838042"/>
                      <a:gd name="connsiteX56" fmla="*/ 815618 w 1035345"/>
                      <a:gd name="connsiteY56" fmla="*/ 406906 h 838042"/>
                      <a:gd name="connsiteX57" fmla="*/ 908111 w 1035345"/>
                      <a:gd name="connsiteY57" fmla="*/ 417646 h 838042"/>
                      <a:gd name="connsiteX58" fmla="*/ 1004170 w 1035345"/>
                      <a:gd name="connsiteY58" fmla="*/ 426835 h 838042"/>
                      <a:gd name="connsiteX59" fmla="*/ 1034329 w 1035345"/>
                      <a:gd name="connsiteY59" fmla="*/ 402711 h 838042"/>
                      <a:gd name="connsiteX60" fmla="*/ 1022394 w 1035345"/>
                      <a:gd name="connsiteY60" fmla="*/ 377797 h 838042"/>
                      <a:gd name="connsiteX61" fmla="*/ 966769 w 1035345"/>
                      <a:gd name="connsiteY61" fmla="*/ 358029 h 838042"/>
                      <a:gd name="connsiteX62" fmla="*/ 829627 w 1035345"/>
                      <a:gd name="connsiteY62" fmla="*/ 357874 h 838042"/>
                      <a:gd name="connsiteX63" fmla="*/ 757691 w 1035345"/>
                      <a:gd name="connsiteY63" fmla="*/ 361702 h 838042"/>
                      <a:gd name="connsiteX64" fmla="*/ 673417 w 1035345"/>
                      <a:gd name="connsiteY64" fmla="*/ 369304 h 838042"/>
                      <a:gd name="connsiteX65" fmla="*/ 646747 w 1035345"/>
                      <a:gd name="connsiteY65" fmla="*/ 338824 h 838042"/>
                      <a:gd name="connsiteX66" fmla="*/ 678283 w 1035345"/>
                      <a:gd name="connsiteY66" fmla="*/ 304962 h 838042"/>
                      <a:gd name="connsiteX67" fmla="*/ 709612 w 1035345"/>
                      <a:gd name="connsiteY67" fmla="*/ 283579 h 838042"/>
                      <a:gd name="connsiteX68" fmla="*/ 745807 w 1035345"/>
                      <a:gd name="connsiteY68" fmla="*/ 251194 h 838042"/>
                      <a:gd name="connsiteX69" fmla="*/ 784899 w 1035345"/>
                      <a:gd name="connsiteY69" fmla="*/ 213846 h 838042"/>
                      <a:gd name="connsiteX70" fmla="*/ 748281 w 1035345"/>
                      <a:gd name="connsiteY70" fmla="*/ 201789 h 838042"/>
                      <a:gd name="connsiteX71" fmla="*/ 696277 w 1035345"/>
                      <a:gd name="connsiteY71" fmla="*/ 226429 h 838042"/>
                      <a:gd name="connsiteX72" fmla="*/ 658558 w 1035345"/>
                      <a:gd name="connsiteY72" fmla="*/ 257626 h 838042"/>
                      <a:gd name="connsiteX73" fmla="*/ 617881 w 1035345"/>
                      <a:gd name="connsiteY73" fmla="*/ 286712 h 838042"/>
                      <a:gd name="connsiteX74" fmla="*/ 566737 w 1035345"/>
                      <a:gd name="connsiteY74" fmla="*/ 287389 h 838042"/>
                      <a:gd name="connsiteX75" fmla="*/ 532447 w 1035345"/>
                      <a:gd name="connsiteY75" fmla="*/ 274054 h 838042"/>
                      <a:gd name="connsiteX76" fmla="*/ 509587 w 1035345"/>
                      <a:gd name="connsiteY76" fmla="*/ 235954 h 838042"/>
                      <a:gd name="connsiteX77" fmla="*/ 511492 w 1035345"/>
                      <a:gd name="connsiteY77" fmla="*/ 171184 h 838042"/>
                      <a:gd name="connsiteX78" fmla="*/ 510194 w 1035345"/>
                      <a:gd name="connsiteY78" fmla="*/ 73485 h 838042"/>
                      <a:gd name="connsiteX79" fmla="*/ 455996 w 1035345"/>
                      <a:gd name="connsiteY79" fmla="*/ 11248 h 838042"/>
                      <a:gd name="connsiteX80" fmla="*/ 444350 w 1035345"/>
                      <a:gd name="connsiteY80" fmla="*/ 75864 h 838042"/>
                      <a:gd name="connsiteX81" fmla="*/ 441106 w 1035345"/>
                      <a:gd name="connsiteY81" fmla="*/ 132660 h 838042"/>
                      <a:gd name="connsiteX82" fmla="*/ 437934 w 1035345"/>
                      <a:gd name="connsiteY82"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272301 w 1035345"/>
                      <a:gd name="connsiteY27" fmla="*/ 519747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272301 w 1035345"/>
                      <a:gd name="connsiteY27" fmla="*/ 519747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272301 w 1035345"/>
                      <a:gd name="connsiteY27" fmla="*/ 519747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3796 w 1031207"/>
                      <a:gd name="connsiteY0" fmla="*/ 214465 h 838042"/>
                      <a:gd name="connsiteX1" fmla="*/ 421629 w 1031207"/>
                      <a:gd name="connsiteY1" fmla="*/ 253099 h 838042"/>
                      <a:gd name="connsiteX2" fmla="*/ 394959 w 1031207"/>
                      <a:gd name="connsiteY2" fmla="*/ 262624 h 838042"/>
                      <a:gd name="connsiteX3" fmla="*/ 356331 w 1031207"/>
                      <a:gd name="connsiteY3" fmla="*/ 271935 h 838042"/>
                      <a:gd name="connsiteX4" fmla="*/ 313044 w 1031207"/>
                      <a:gd name="connsiteY4" fmla="*/ 289293 h 838042"/>
                      <a:gd name="connsiteX5" fmla="*/ 265419 w 1031207"/>
                      <a:gd name="connsiteY5" fmla="*/ 285484 h 838042"/>
                      <a:gd name="connsiteX6" fmla="*/ 219699 w 1031207"/>
                      <a:gd name="connsiteY6" fmla="*/ 272149 h 838042"/>
                      <a:gd name="connsiteX7" fmla="*/ 189219 w 1031207"/>
                      <a:gd name="connsiteY7" fmla="*/ 262624 h 838042"/>
                      <a:gd name="connsiteX8" fmla="*/ 156834 w 1031207"/>
                      <a:gd name="connsiteY8" fmla="*/ 239764 h 838042"/>
                      <a:gd name="connsiteX9" fmla="*/ 122074 w 1031207"/>
                      <a:gd name="connsiteY9" fmla="*/ 218050 h 838042"/>
                      <a:gd name="connsiteX10" fmla="*/ 101589 w 1031207"/>
                      <a:gd name="connsiteY10" fmla="*/ 203569 h 838042"/>
                      <a:gd name="connsiteX11" fmla="*/ 59679 w 1031207"/>
                      <a:gd name="connsiteY11" fmla="*/ 197854 h 838042"/>
                      <a:gd name="connsiteX12" fmla="*/ 48331 w 1031207"/>
                      <a:gd name="connsiteY12" fmla="*/ 241190 h 838042"/>
                      <a:gd name="connsiteX13" fmla="*/ 63490 w 1031207"/>
                      <a:gd name="connsiteY13" fmla="*/ 272150 h 838042"/>
                      <a:gd name="connsiteX14" fmla="*/ 124449 w 1031207"/>
                      <a:gd name="connsiteY14" fmla="*/ 289294 h 838042"/>
                      <a:gd name="connsiteX15" fmla="*/ 191124 w 1031207"/>
                      <a:gd name="connsiteY15" fmla="*/ 308344 h 838042"/>
                      <a:gd name="connsiteX16" fmla="*/ 226553 w 1031207"/>
                      <a:gd name="connsiteY16" fmla="*/ 323832 h 838042"/>
                      <a:gd name="connsiteX17" fmla="*/ 291209 w 1031207"/>
                      <a:gd name="connsiteY17" fmla="*/ 364030 h 838042"/>
                      <a:gd name="connsiteX18" fmla="*/ 301013 w 1031207"/>
                      <a:gd name="connsiteY18" fmla="*/ 410802 h 838042"/>
                      <a:gd name="connsiteX19" fmla="*/ 263514 w 1031207"/>
                      <a:gd name="connsiteY19" fmla="*/ 447409 h 838042"/>
                      <a:gd name="connsiteX20" fmla="*/ 217240 w 1031207"/>
                      <a:gd name="connsiteY20" fmla="*/ 459458 h 838042"/>
                      <a:gd name="connsiteX21" fmla="*/ 136827 w 1031207"/>
                      <a:gd name="connsiteY21" fmla="*/ 465397 h 838042"/>
                      <a:gd name="connsiteX22" fmla="*/ 88254 w 1031207"/>
                      <a:gd name="connsiteY22" fmla="*/ 468364 h 838042"/>
                      <a:gd name="connsiteX23" fmla="*/ 27294 w 1031207"/>
                      <a:gd name="connsiteY23" fmla="*/ 477889 h 838042"/>
                      <a:gd name="connsiteX24" fmla="*/ 624 w 1031207"/>
                      <a:gd name="connsiteY24" fmla="*/ 504559 h 838042"/>
                      <a:gd name="connsiteX25" fmla="*/ 51344 w 1031207"/>
                      <a:gd name="connsiteY25" fmla="*/ 547857 h 838042"/>
                      <a:gd name="connsiteX26" fmla="*/ 153024 w 1031207"/>
                      <a:gd name="connsiteY26" fmla="*/ 538849 h 838042"/>
                      <a:gd name="connsiteX27" fmla="*/ 268163 w 1031207"/>
                      <a:gd name="connsiteY27" fmla="*/ 519747 h 838042"/>
                      <a:gd name="connsiteX28" fmla="*/ 351144 w 1031207"/>
                      <a:gd name="connsiteY28" fmla="*/ 561709 h 838042"/>
                      <a:gd name="connsiteX29" fmla="*/ 362574 w 1031207"/>
                      <a:gd name="connsiteY29" fmla="*/ 609334 h 838042"/>
                      <a:gd name="connsiteX30" fmla="*/ 330189 w 1031207"/>
                      <a:gd name="connsiteY30" fmla="*/ 704584 h 838042"/>
                      <a:gd name="connsiteX31" fmla="*/ 328284 w 1031207"/>
                      <a:gd name="connsiteY31" fmla="*/ 756019 h 838042"/>
                      <a:gd name="connsiteX32" fmla="*/ 330189 w 1031207"/>
                      <a:gd name="connsiteY32" fmla="*/ 780784 h 838042"/>
                      <a:gd name="connsiteX33" fmla="*/ 332094 w 1031207"/>
                      <a:gd name="connsiteY33" fmla="*/ 786499 h 838042"/>
                      <a:gd name="connsiteX34" fmla="*/ 335904 w 1031207"/>
                      <a:gd name="connsiteY34" fmla="*/ 790309 h 838042"/>
                      <a:gd name="connsiteX35" fmla="*/ 364479 w 1031207"/>
                      <a:gd name="connsiteY35" fmla="*/ 836029 h 838042"/>
                      <a:gd name="connsiteX36" fmla="*/ 387339 w 1031207"/>
                      <a:gd name="connsiteY36" fmla="*/ 837934 h 838042"/>
                      <a:gd name="connsiteX37" fmla="*/ 395149 w 1031207"/>
                      <a:gd name="connsiteY37" fmla="*/ 833530 h 838042"/>
                      <a:gd name="connsiteX38" fmla="*/ 400674 w 1031207"/>
                      <a:gd name="connsiteY38" fmla="*/ 784594 h 838042"/>
                      <a:gd name="connsiteX39" fmla="*/ 404484 w 1031207"/>
                      <a:gd name="connsiteY39" fmla="*/ 727444 h 838042"/>
                      <a:gd name="connsiteX40" fmla="*/ 421629 w 1031207"/>
                      <a:gd name="connsiteY40" fmla="*/ 672199 h 838042"/>
                      <a:gd name="connsiteX41" fmla="*/ 427344 w 1031207"/>
                      <a:gd name="connsiteY41" fmla="*/ 658864 h 838042"/>
                      <a:gd name="connsiteX42" fmla="*/ 441826 w 1031207"/>
                      <a:gd name="connsiteY42" fmla="*/ 626947 h 838042"/>
                      <a:gd name="connsiteX43" fmla="*/ 462031 w 1031207"/>
                      <a:gd name="connsiteY43" fmla="*/ 600072 h 838042"/>
                      <a:gd name="connsiteX44" fmla="*/ 521252 w 1031207"/>
                      <a:gd name="connsiteY44" fmla="*/ 565123 h 838042"/>
                      <a:gd name="connsiteX45" fmla="*/ 597090 w 1031207"/>
                      <a:gd name="connsiteY45" fmla="*/ 550915 h 838042"/>
                      <a:gd name="connsiteX46" fmla="*/ 705543 w 1031207"/>
                      <a:gd name="connsiteY46" fmla="*/ 612819 h 838042"/>
                      <a:gd name="connsiteX47" fmla="*/ 777864 w 1031207"/>
                      <a:gd name="connsiteY47" fmla="*/ 656959 h 838042"/>
                      <a:gd name="connsiteX48" fmla="*/ 802629 w 1031207"/>
                      <a:gd name="connsiteY48" fmla="*/ 632194 h 838042"/>
                      <a:gd name="connsiteX49" fmla="*/ 798819 w 1031207"/>
                      <a:gd name="connsiteY49" fmla="*/ 601714 h 838042"/>
                      <a:gd name="connsiteX50" fmla="*/ 760538 w 1031207"/>
                      <a:gd name="connsiteY50" fmla="*/ 562523 h 838042"/>
                      <a:gd name="connsiteX51" fmla="*/ 648324 w 1031207"/>
                      <a:gd name="connsiteY51" fmla="*/ 479794 h 838042"/>
                      <a:gd name="connsiteX52" fmla="*/ 644514 w 1031207"/>
                      <a:gd name="connsiteY52" fmla="*/ 462649 h 838042"/>
                      <a:gd name="connsiteX53" fmla="*/ 655944 w 1031207"/>
                      <a:gd name="connsiteY53" fmla="*/ 426454 h 838042"/>
                      <a:gd name="connsiteX54" fmla="*/ 724524 w 1031207"/>
                      <a:gd name="connsiteY54" fmla="*/ 405499 h 838042"/>
                      <a:gd name="connsiteX55" fmla="*/ 811480 w 1031207"/>
                      <a:gd name="connsiteY55" fmla="*/ 406906 h 838042"/>
                      <a:gd name="connsiteX56" fmla="*/ 903973 w 1031207"/>
                      <a:gd name="connsiteY56" fmla="*/ 417646 h 838042"/>
                      <a:gd name="connsiteX57" fmla="*/ 1000032 w 1031207"/>
                      <a:gd name="connsiteY57" fmla="*/ 426835 h 838042"/>
                      <a:gd name="connsiteX58" fmla="*/ 1030191 w 1031207"/>
                      <a:gd name="connsiteY58" fmla="*/ 402711 h 838042"/>
                      <a:gd name="connsiteX59" fmla="*/ 1018256 w 1031207"/>
                      <a:gd name="connsiteY59" fmla="*/ 377797 h 838042"/>
                      <a:gd name="connsiteX60" fmla="*/ 962631 w 1031207"/>
                      <a:gd name="connsiteY60" fmla="*/ 358029 h 838042"/>
                      <a:gd name="connsiteX61" fmla="*/ 825489 w 1031207"/>
                      <a:gd name="connsiteY61" fmla="*/ 357874 h 838042"/>
                      <a:gd name="connsiteX62" fmla="*/ 753553 w 1031207"/>
                      <a:gd name="connsiteY62" fmla="*/ 361702 h 838042"/>
                      <a:gd name="connsiteX63" fmla="*/ 669279 w 1031207"/>
                      <a:gd name="connsiteY63" fmla="*/ 369304 h 838042"/>
                      <a:gd name="connsiteX64" fmla="*/ 642609 w 1031207"/>
                      <a:gd name="connsiteY64" fmla="*/ 338824 h 838042"/>
                      <a:gd name="connsiteX65" fmla="*/ 674145 w 1031207"/>
                      <a:gd name="connsiteY65" fmla="*/ 304962 h 838042"/>
                      <a:gd name="connsiteX66" fmla="*/ 705474 w 1031207"/>
                      <a:gd name="connsiteY66" fmla="*/ 283579 h 838042"/>
                      <a:gd name="connsiteX67" fmla="*/ 741669 w 1031207"/>
                      <a:gd name="connsiteY67" fmla="*/ 251194 h 838042"/>
                      <a:gd name="connsiteX68" fmla="*/ 780761 w 1031207"/>
                      <a:gd name="connsiteY68" fmla="*/ 213846 h 838042"/>
                      <a:gd name="connsiteX69" fmla="*/ 744143 w 1031207"/>
                      <a:gd name="connsiteY69" fmla="*/ 201789 h 838042"/>
                      <a:gd name="connsiteX70" fmla="*/ 692139 w 1031207"/>
                      <a:gd name="connsiteY70" fmla="*/ 226429 h 838042"/>
                      <a:gd name="connsiteX71" fmla="*/ 654420 w 1031207"/>
                      <a:gd name="connsiteY71" fmla="*/ 257626 h 838042"/>
                      <a:gd name="connsiteX72" fmla="*/ 613743 w 1031207"/>
                      <a:gd name="connsiteY72" fmla="*/ 286712 h 838042"/>
                      <a:gd name="connsiteX73" fmla="*/ 562599 w 1031207"/>
                      <a:gd name="connsiteY73" fmla="*/ 287389 h 838042"/>
                      <a:gd name="connsiteX74" fmla="*/ 528309 w 1031207"/>
                      <a:gd name="connsiteY74" fmla="*/ 274054 h 838042"/>
                      <a:gd name="connsiteX75" fmla="*/ 505449 w 1031207"/>
                      <a:gd name="connsiteY75" fmla="*/ 235954 h 838042"/>
                      <a:gd name="connsiteX76" fmla="*/ 507354 w 1031207"/>
                      <a:gd name="connsiteY76" fmla="*/ 171184 h 838042"/>
                      <a:gd name="connsiteX77" fmla="*/ 506056 w 1031207"/>
                      <a:gd name="connsiteY77" fmla="*/ 73485 h 838042"/>
                      <a:gd name="connsiteX78" fmla="*/ 451858 w 1031207"/>
                      <a:gd name="connsiteY78" fmla="*/ 11248 h 838042"/>
                      <a:gd name="connsiteX79" fmla="*/ 440212 w 1031207"/>
                      <a:gd name="connsiteY79" fmla="*/ 75864 h 838042"/>
                      <a:gd name="connsiteX80" fmla="*/ 436968 w 1031207"/>
                      <a:gd name="connsiteY80" fmla="*/ 132660 h 838042"/>
                      <a:gd name="connsiteX81" fmla="*/ 433796 w 1031207"/>
                      <a:gd name="connsiteY81" fmla="*/ 214465 h 838042"/>
                      <a:gd name="connsiteX0" fmla="*/ 433796 w 1031207"/>
                      <a:gd name="connsiteY0" fmla="*/ 214465 h 838042"/>
                      <a:gd name="connsiteX1" fmla="*/ 421629 w 1031207"/>
                      <a:gd name="connsiteY1" fmla="*/ 253099 h 838042"/>
                      <a:gd name="connsiteX2" fmla="*/ 394959 w 1031207"/>
                      <a:gd name="connsiteY2" fmla="*/ 262624 h 838042"/>
                      <a:gd name="connsiteX3" fmla="*/ 356331 w 1031207"/>
                      <a:gd name="connsiteY3" fmla="*/ 271935 h 838042"/>
                      <a:gd name="connsiteX4" fmla="*/ 313044 w 1031207"/>
                      <a:gd name="connsiteY4" fmla="*/ 289293 h 838042"/>
                      <a:gd name="connsiteX5" fmla="*/ 265419 w 1031207"/>
                      <a:gd name="connsiteY5" fmla="*/ 285484 h 838042"/>
                      <a:gd name="connsiteX6" fmla="*/ 219699 w 1031207"/>
                      <a:gd name="connsiteY6" fmla="*/ 272149 h 838042"/>
                      <a:gd name="connsiteX7" fmla="*/ 189219 w 1031207"/>
                      <a:gd name="connsiteY7" fmla="*/ 262624 h 838042"/>
                      <a:gd name="connsiteX8" fmla="*/ 156834 w 1031207"/>
                      <a:gd name="connsiteY8" fmla="*/ 239764 h 838042"/>
                      <a:gd name="connsiteX9" fmla="*/ 122074 w 1031207"/>
                      <a:gd name="connsiteY9" fmla="*/ 218050 h 838042"/>
                      <a:gd name="connsiteX10" fmla="*/ 101589 w 1031207"/>
                      <a:gd name="connsiteY10" fmla="*/ 203569 h 838042"/>
                      <a:gd name="connsiteX11" fmla="*/ 59679 w 1031207"/>
                      <a:gd name="connsiteY11" fmla="*/ 197854 h 838042"/>
                      <a:gd name="connsiteX12" fmla="*/ 48331 w 1031207"/>
                      <a:gd name="connsiteY12" fmla="*/ 241190 h 838042"/>
                      <a:gd name="connsiteX13" fmla="*/ 63490 w 1031207"/>
                      <a:gd name="connsiteY13" fmla="*/ 272150 h 838042"/>
                      <a:gd name="connsiteX14" fmla="*/ 124449 w 1031207"/>
                      <a:gd name="connsiteY14" fmla="*/ 289294 h 838042"/>
                      <a:gd name="connsiteX15" fmla="*/ 191124 w 1031207"/>
                      <a:gd name="connsiteY15" fmla="*/ 308344 h 838042"/>
                      <a:gd name="connsiteX16" fmla="*/ 226553 w 1031207"/>
                      <a:gd name="connsiteY16" fmla="*/ 323832 h 838042"/>
                      <a:gd name="connsiteX17" fmla="*/ 291209 w 1031207"/>
                      <a:gd name="connsiteY17" fmla="*/ 364030 h 838042"/>
                      <a:gd name="connsiteX18" fmla="*/ 301013 w 1031207"/>
                      <a:gd name="connsiteY18" fmla="*/ 410802 h 838042"/>
                      <a:gd name="connsiteX19" fmla="*/ 263514 w 1031207"/>
                      <a:gd name="connsiteY19" fmla="*/ 447409 h 838042"/>
                      <a:gd name="connsiteX20" fmla="*/ 217240 w 1031207"/>
                      <a:gd name="connsiteY20" fmla="*/ 459458 h 838042"/>
                      <a:gd name="connsiteX21" fmla="*/ 136827 w 1031207"/>
                      <a:gd name="connsiteY21" fmla="*/ 465397 h 838042"/>
                      <a:gd name="connsiteX22" fmla="*/ 88254 w 1031207"/>
                      <a:gd name="connsiteY22" fmla="*/ 468364 h 838042"/>
                      <a:gd name="connsiteX23" fmla="*/ 27294 w 1031207"/>
                      <a:gd name="connsiteY23" fmla="*/ 477889 h 838042"/>
                      <a:gd name="connsiteX24" fmla="*/ 624 w 1031207"/>
                      <a:gd name="connsiteY24" fmla="*/ 504559 h 838042"/>
                      <a:gd name="connsiteX25" fmla="*/ 51344 w 1031207"/>
                      <a:gd name="connsiteY25" fmla="*/ 547857 h 838042"/>
                      <a:gd name="connsiteX26" fmla="*/ 153024 w 1031207"/>
                      <a:gd name="connsiteY26" fmla="*/ 538849 h 838042"/>
                      <a:gd name="connsiteX27" fmla="*/ 268163 w 1031207"/>
                      <a:gd name="connsiteY27" fmla="*/ 519747 h 838042"/>
                      <a:gd name="connsiteX28" fmla="*/ 351144 w 1031207"/>
                      <a:gd name="connsiteY28" fmla="*/ 561709 h 838042"/>
                      <a:gd name="connsiteX29" fmla="*/ 362574 w 1031207"/>
                      <a:gd name="connsiteY29" fmla="*/ 609334 h 838042"/>
                      <a:gd name="connsiteX30" fmla="*/ 330189 w 1031207"/>
                      <a:gd name="connsiteY30" fmla="*/ 704584 h 838042"/>
                      <a:gd name="connsiteX31" fmla="*/ 328284 w 1031207"/>
                      <a:gd name="connsiteY31" fmla="*/ 756019 h 838042"/>
                      <a:gd name="connsiteX32" fmla="*/ 330189 w 1031207"/>
                      <a:gd name="connsiteY32" fmla="*/ 780784 h 838042"/>
                      <a:gd name="connsiteX33" fmla="*/ 332094 w 1031207"/>
                      <a:gd name="connsiteY33" fmla="*/ 786499 h 838042"/>
                      <a:gd name="connsiteX34" fmla="*/ 335904 w 1031207"/>
                      <a:gd name="connsiteY34" fmla="*/ 790309 h 838042"/>
                      <a:gd name="connsiteX35" fmla="*/ 364479 w 1031207"/>
                      <a:gd name="connsiteY35" fmla="*/ 836029 h 838042"/>
                      <a:gd name="connsiteX36" fmla="*/ 387339 w 1031207"/>
                      <a:gd name="connsiteY36" fmla="*/ 837934 h 838042"/>
                      <a:gd name="connsiteX37" fmla="*/ 395149 w 1031207"/>
                      <a:gd name="connsiteY37" fmla="*/ 833530 h 838042"/>
                      <a:gd name="connsiteX38" fmla="*/ 400674 w 1031207"/>
                      <a:gd name="connsiteY38" fmla="*/ 784594 h 838042"/>
                      <a:gd name="connsiteX39" fmla="*/ 404484 w 1031207"/>
                      <a:gd name="connsiteY39" fmla="*/ 727444 h 838042"/>
                      <a:gd name="connsiteX40" fmla="*/ 421629 w 1031207"/>
                      <a:gd name="connsiteY40" fmla="*/ 672199 h 838042"/>
                      <a:gd name="connsiteX41" fmla="*/ 427344 w 1031207"/>
                      <a:gd name="connsiteY41" fmla="*/ 658864 h 838042"/>
                      <a:gd name="connsiteX42" fmla="*/ 462031 w 1031207"/>
                      <a:gd name="connsiteY42" fmla="*/ 600072 h 838042"/>
                      <a:gd name="connsiteX43" fmla="*/ 521252 w 1031207"/>
                      <a:gd name="connsiteY43" fmla="*/ 565123 h 838042"/>
                      <a:gd name="connsiteX44" fmla="*/ 597090 w 1031207"/>
                      <a:gd name="connsiteY44" fmla="*/ 550915 h 838042"/>
                      <a:gd name="connsiteX45" fmla="*/ 705543 w 1031207"/>
                      <a:gd name="connsiteY45" fmla="*/ 612819 h 838042"/>
                      <a:gd name="connsiteX46" fmla="*/ 777864 w 1031207"/>
                      <a:gd name="connsiteY46" fmla="*/ 656959 h 838042"/>
                      <a:gd name="connsiteX47" fmla="*/ 802629 w 1031207"/>
                      <a:gd name="connsiteY47" fmla="*/ 632194 h 838042"/>
                      <a:gd name="connsiteX48" fmla="*/ 798819 w 1031207"/>
                      <a:gd name="connsiteY48" fmla="*/ 601714 h 838042"/>
                      <a:gd name="connsiteX49" fmla="*/ 760538 w 1031207"/>
                      <a:gd name="connsiteY49" fmla="*/ 562523 h 838042"/>
                      <a:gd name="connsiteX50" fmla="*/ 648324 w 1031207"/>
                      <a:gd name="connsiteY50" fmla="*/ 479794 h 838042"/>
                      <a:gd name="connsiteX51" fmla="*/ 644514 w 1031207"/>
                      <a:gd name="connsiteY51" fmla="*/ 462649 h 838042"/>
                      <a:gd name="connsiteX52" fmla="*/ 655944 w 1031207"/>
                      <a:gd name="connsiteY52" fmla="*/ 426454 h 838042"/>
                      <a:gd name="connsiteX53" fmla="*/ 724524 w 1031207"/>
                      <a:gd name="connsiteY53" fmla="*/ 405499 h 838042"/>
                      <a:gd name="connsiteX54" fmla="*/ 811480 w 1031207"/>
                      <a:gd name="connsiteY54" fmla="*/ 406906 h 838042"/>
                      <a:gd name="connsiteX55" fmla="*/ 903973 w 1031207"/>
                      <a:gd name="connsiteY55" fmla="*/ 417646 h 838042"/>
                      <a:gd name="connsiteX56" fmla="*/ 1000032 w 1031207"/>
                      <a:gd name="connsiteY56" fmla="*/ 426835 h 838042"/>
                      <a:gd name="connsiteX57" fmla="*/ 1030191 w 1031207"/>
                      <a:gd name="connsiteY57" fmla="*/ 402711 h 838042"/>
                      <a:gd name="connsiteX58" fmla="*/ 1018256 w 1031207"/>
                      <a:gd name="connsiteY58" fmla="*/ 377797 h 838042"/>
                      <a:gd name="connsiteX59" fmla="*/ 962631 w 1031207"/>
                      <a:gd name="connsiteY59" fmla="*/ 358029 h 838042"/>
                      <a:gd name="connsiteX60" fmla="*/ 825489 w 1031207"/>
                      <a:gd name="connsiteY60" fmla="*/ 357874 h 838042"/>
                      <a:gd name="connsiteX61" fmla="*/ 753553 w 1031207"/>
                      <a:gd name="connsiteY61" fmla="*/ 361702 h 838042"/>
                      <a:gd name="connsiteX62" fmla="*/ 669279 w 1031207"/>
                      <a:gd name="connsiteY62" fmla="*/ 369304 h 838042"/>
                      <a:gd name="connsiteX63" fmla="*/ 642609 w 1031207"/>
                      <a:gd name="connsiteY63" fmla="*/ 338824 h 838042"/>
                      <a:gd name="connsiteX64" fmla="*/ 674145 w 1031207"/>
                      <a:gd name="connsiteY64" fmla="*/ 304962 h 838042"/>
                      <a:gd name="connsiteX65" fmla="*/ 705474 w 1031207"/>
                      <a:gd name="connsiteY65" fmla="*/ 283579 h 838042"/>
                      <a:gd name="connsiteX66" fmla="*/ 741669 w 1031207"/>
                      <a:gd name="connsiteY66" fmla="*/ 251194 h 838042"/>
                      <a:gd name="connsiteX67" fmla="*/ 780761 w 1031207"/>
                      <a:gd name="connsiteY67" fmla="*/ 213846 h 838042"/>
                      <a:gd name="connsiteX68" fmla="*/ 744143 w 1031207"/>
                      <a:gd name="connsiteY68" fmla="*/ 201789 h 838042"/>
                      <a:gd name="connsiteX69" fmla="*/ 692139 w 1031207"/>
                      <a:gd name="connsiteY69" fmla="*/ 226429 h 838042"/>
                      <a:gd name="connsiteX70" fmla="*/ 654420 w 1031207"/>
                      <a:gd name="connsiteY70" fmla="*/ 257626 h 838042"/>
                      <a:gd name="connsiteX71" fmla="*/ 613743 w 1031207"/>
                      <a:gd name="connsiteY71" fmla="*/ 286712 h 838042"/>
                      <a:gd name="connsiteX72" fmla="*/ 562599 w 1031207"/>
                      <a:gd name="connsiteY72" fmla="*/ 287389 h 838042"/>
                      <a:gd name="connsiteX73" fmla="*/ 528309 w 1031207"/>
                      <a:gd name="connsiteY73" fmla="*/ 274054 h 838042"/>
                      <a:gd name="connsiteX74" fmla="*/ 505449 w 1031207"/>
                      <a:gd name="connsiteY74" fmla="*/ 235954 h 838042"/>
                      <a:gd name="connsiteX75" fmla="*/ 507354 w 1031207"/>
                      <a:gd name="connsiteY75" fmla="*/ 171184 h 838042"/>
                      <a:gd name="connsiteX76" fmla="*/ 506056 w 1031207"/>
                      <a:gd name="connsiteY76" fmla="*/ 73485 h 838042"/>
                      <a:gd name="connsiteX77" fmla="*/ 451858 w 1031207"/>
                      <a:gd name="connsiteY77" fmla="*/ 11248 h 838042"/>
                      <a:gd name="connsiteX78" fmla="*/ 440212 w 1031207"/>
                      <a:gd name="connsiteY78" fmla="*/ 75864 h 838042"/>
                      <a:gd name="connsiteX79" fmla="*/ 436968 w 1031207"/>
                      <a:gd name="connsiteY79" fmla="*/ 132660 h 838042"/>
                      <a:gd name="connsiteX80" fmla="*/ 433796 w 1031207"/>
                      <a:gd name="connsiteY80" fmla="*/ 214465 h 838042"/>
                      <a:gd name="connsiteX0" fmla="*/ 433796 w 1031207"/>
                      <a:gd name="connsiteY0" fmla="*/ 214465 h 838042"/>
                      <a:gd name="connsiteX1" fmla="*/ 421629 w 1031207"/>
                      <a:gd name="connsiteY1" fmla="*/ 253099 h 838042"/>
                      <a:gd name="connsiteX2" fmla="*/ 394959 w 1031207"/>
                      <a:gd name="connsiteY2" fmla="*/ 262624 h 838042"/>
                      <a:gd name="connsiteX3" fmla="*/ 356331 w 1031207"/>
                      <a:gd name="connsiteY3" fmla="*/ 271935 h 838042"/>
                      <a:gd name="connsiteX4" fmla="*/ 313044 w 1031207"/>
                      <a:gd name="connsiteY4" fmla="*/ 289293 h 838042"/>
                      <a:gd name="connsiteX5" fmla="*/ 265419 w 1031207"/>
                      <a:gd name="connsiteY5" fmla="*/ 285484 h 838042"/>
                      <a:gd name="connsiteX6" fmla="*/ 219699 w 1031207"/>
                      <a:gd name="connsiteY6" fmla="*/ 272149 h 838042"/>
                      <a:gd name="connsiteX7" fmla="*/ 189219 w 1031207"/>
                      <a:gd name="connsiteY7" fmla="*/ 262624 h 838042"/>
                      <a:gd name="connsiteX8" fmla="*/ 156834 w 1031207"/>
                      <a:gd name="connsiteY8" fmla="*/ 239764 h 838042"/>
                      <a:gd name="connsiteX9" fmla="*/ 122074 w 1031207"/>
                      <a:gd name="connsiteY9" fmla="*/ 218050 h 838042"/>
                      <a:gd name="connsiteX10" fmla="*/ 101589 w 1031207"/>
                      <a:gd name="connsiteY10" fmla="*/ 203569 h 838042"/>
                      <a:gd name="connsiteX11" fmla="*/ 59679 w 1031207"/>
                      <a:gd name="connsiteY11" fmla="*/ 197854 h 838042"/>
                      <a:gd name="connsiteX12" fmla="*/ 48331 w 1031207"/>
                      <a:gd name="connsiteY12" fmla="*/ 241190 h 838042"/>
                      <a:gd name="connsiteX13" fmla="*/ 63490 w 1031207"/>
                      <a:gd name="connsiteY13" fmla="*/ 272150 h 838042"/>
                      <a:gd name="connsiteX14" fmla="*/ 124449 w 1031207"/>
                      <a:gd name="connsiteY14" fmla="*/ 289294 h 838042"/>
                      <a:gd name="connsiteX15" fmla="*/ 191124 w 1031207"/>
                      <a:gd name="connsiteY15" fmla="*/ 308344 h 838042"/>
                      <a:gd name="connsiteX16" fmla="*/ 226553 w 1031207"/>
                      <a:gd name="connsiteY16" fmla="*/ 323832 h 838042"/>
                      <a:gd name="connsiteX17" fmla="*/ 291209 w 1031207"/>
                      <a:gd name="connsiteY17" fmla="*/ 364030 h 838042"/>
                      <a:gd name="connsiteX18" fmla="*/ 301013 w 1031207"/>
                      <a:gd name="connsiteY18" fmla="*/ 410802 h 838042"/>
                      <a:gd name="connsiteX19" fmla="*/ 263514 w 1031207"/>
                      <a:gd name="connsiteY19" fmla="*/ 447409 h 838042"/>
                      <a:gd name="connsiteX20" fmla="*/ 217240 w 1031207"/>
                      <a:gd name="connsiteY20" fmla="*/ 459458 h 838042"/>
                      <a:gd name="connsiteX21" fmla="*/ 136827 w 1031207"/>
                      <a:gd name="connsiteY21" fmla="*/ 465397 h 838042"/>
                      <a:gd name="connsiteX22" fmla="*/ 88254 w 1031207"/>
                      <a:gd name="connsiteY22" fmla="*/ 468364 h 838042"/>
                      <a:gd name="connsiteX23" fmla="*/ 27294 w 1031207"/>
                      <a:gd name="connsiteY23" fmla="*/ 477889 h 838042"/>
                      <a:gd name="connsiteX24" fmla="*/ 624 w 1031207"/>
                      <a:gd name="connsiteY24" fmla="*/ 504559 h 838042"/>
                      <a:gd name="connsiteX25" fmla="*/ 51344 w 1031207"/>
                      <a:gd name="connsiteY25" fmla="*/ 547857 h 838042"/>
                      <a:gd name="connsiteX26" fmla="*/ 153024 w 1031207"/>
                      <a:gd name="connsiteY26" fmla="*/ 538849 h 838042"/>
                      <a:gd name="connsiteX27" fmla="*/ 268163 w 1031207"/>
                      <a:gd name="connsiteY27" fmla="*/ 519747 h 838042"/>
                      <a:gd name="connsiteX28" fmla="*/ 351144 w 1031207"/>
                      <a:gd name="connsiteY28" fmla="*/ 561709 h 838042"/>
                      <a:gd name="connsiteX29" fmla="*/ 362574 w 1031207"/>
                      <a:gd name="connsiteY29" fmla="*/ 609334 h 838042"/>
                      <a:gd name="connsiteX30" fmla="*/ 330189 w 1031207"/>
                      <a:gd name="connsiteY30" fmla="*/ 704584 h 838042"/>
                      <a:gd name="connsiteX31" fmla="*/ 328284 w 1031207"/>
                      <a:gd name="connsiteY31" fmla="*/ 756019 h 838042"/>
                      <a:gd name="connsiteX32" fmla="*/ 330189 w 1031207"/>
                      <a:gd name="connsiteY32" fmla="*/ 780784 h 838042"/>
                      <a:gd name="connsiteX33" fmla="*/ 332094 w 1031207"/>
                      <a:gd name="connsiteY33" fmla="*/ 786499 h 838042"/>
                      <a:gd name="connsiteX34" fmla="*/ 335904 w 1031207"/>
                      <a:gd name="connsiteY34" fmla="*/ 790309 h 838042"/>
                      <a:gd name="connsiteX35" fmla="*/ 364479 w 1031207"/>
                      <a:gd name="connsiteY35" fmla="*/ 836029 h 838042"/>
                      <a:gd name="connsiteX36" fmla="*/ 387339 w 1031207"/>
                      <a:gd name="connsiteY36" fmla="*/ 837934 h 838042"/>
                      <a:gd name="connsiteX37" fmla="*/ 395149 w 1031207"/>
                      <a:gd name="connsiteY37" fmla="*/ 833530 h 838042"/>
                      <a:gd name="connsiteX38" fmla="*/ 400674 w 1031207"/>
                      <a:gd name="connsiteY38" fmla="*/ 784594 h 838042"/>
                      <a:gd name="connsiteX39" fmla="*/ 404484 w 1031207"/>
                      <a:gd name="connsiteY39" fmla="*/ 727444 h 838042"/>
                      <a:gd name="connsiteX40" fmla="*/ 421629 w 1031207"/>
                      <a:gd name="connsiteY40" fmla="*/ 672199 h 838042"/>
                      <a:gd name="connsiteX41" fmla="*/ 462031 w 1031207"/>
                      <a:gd name="connsiteY41" fmla="*/ 600072 h 838042"/>
                      <a:gd name="connsiteX42" fmla="*/ 521252 w 1031207"/>
                      <a:gd name="connsiteY42" fmla="*/ 565123 h 838042"/>
                      <a:gd name="connsiteX43" fmla="*/ 597090 w 1031207"/>
                      <a:gd name="connsiteY43" fmla="*/ 550915 h 838042"/>
                      <a:gd name="connsiteX44" fmla="*/ 705543 w 1031207"/>
                      <a:gd name="connsiteY44" fmla="*/ 612819 h 838042"/>
                      <a:gd name="connsiteX45" fmla="*/ 777864 w 1031207"/>
                      <a:gd name="connsiteY45" fmla="*/ 656959 h 838042"/>
                      <a:gd name="connsiteX46" fmla="*/ 802629 w 1031207"/>
                      <a:gd name="connsiteY46" fmla="*/ 632194 h 838042"/>
                      <a:gd name="connsiteX47" fmla="*/ 798819 w 1031207"/>
                      <a:gd name="connsiteY47" fmla="*/ 601714 h 838042"/>
                      <a:gd name="connsiteX48" fmla="*/ 760538 w 1031207"/>
                      <a:gd name="connsiteY48" fmla="*/ 562523 h 838042"/>
                      <a:gd name="connsiteX49" fmla="*/ 648324 w 1031207"/>
                      <a:gd name="connsiteY49" fmla="*/ 479794 h 838042"/>
                      <a:gd name="connsiteX50" fmla="*/ 644514 w 1031207"/>
                      <a:gd name="connsiteY50" fmla="*/ 462649 h 838042"/>
                      <a:gd name="connsiteX51" fmla="*/ 655944 w 1031207"/>
                      <a:gd name="connsiteY51" fmla="*/ 426454 h 838042"/>
                      <a:gd name="connsiteX52" fmla="*/ 724524 w 1031207"/>
                      <a:gd name="connsiteY52" fmla="*/ 405499 h 838042"/>
                      <a:gd name="connsiteX53" fmla="*/ 811480 w 1031207"/>
                      <a:gd name="connsiteY53" fmla="*/ 406906 h 838042"/>
                      <a:gd name="connsiteX54" fmla="*/ 903973 w 1031207"/>
                      <a:gd name="connsiteY54" fmla="*/ 417646 h 838042"/>
                      <a:gd name="connsiteX55" fmla="*/ 1000032 w 1031207"/>
                      <a:gd name="connsiteY55" fmla="*/ 426835 h 838042"/>
                      <a:gd name="connsiteX56" fmla="*/ 1030191 w 1031207"/>
                      <a:gd name="connsiteY56" fmla="*/ 402711 h 838042"/>
                      <a:gd name="connsiteX57" fmla="*/ 1018256 w 1031207"/>
                      <a:gd name="connsiteY57" fmla="*/ 377797 h 838042"/>
                      <a:gd name="connsiteX58" fmla="*/ 962631 w 1031207"/>
                      <a:gd name="connsiteY58" fmla="*/ 358029 h 838042"/>
                      <a:gd name="connsiteX59" fmla="*/ 825489 w 1031207"/>
                      <a:gd name="connsiteY59" fmla="*/ 357874 h 838042"/>
                      <a:gd name="connsiteX60" fmla="*/ 753553 w 1031207"/>
                      <a:gd name="connsiteY60" fmla="*/ 361702 h 838042"/>
                      <a:gd name="connsiteX61" fmla="*/ 669279 w 1031207"/>
                      <a:gd name="connsiteY61" fmla="*/ 369304 h 838042"/>
                      <a:gd name="connsiteX62" fmla="*/ 642609 w 1031207"/>
                      <a:gd name="connsiteY62" fmla="*/ 338824 h 838042"/>
                      <a:gd name="connsiteX63" fmla="*/ 674145 w 1031207"/>
                      <a:gd name="connsiteY63" fmla="*/ 304962 h 838042"/>
                      <a:gd name="connsiteX64" fmla="*/ 705474 w 1031207"/>
                      <a:gd name="connsiteY64" fmla="*/ 283579 h 838042"/>
                      <a:gd name="connsiteX65" fmla="*/ 741669 w 1031207"/>
                      <a:gd name="connsiteY65" fmla="*/ 251194 h 838042"/>
                      <a:gd name="connsiteX66" fmla="*/ 780761 w 1031207"/>
                      <a:gd name="connsiteY66" fmla="*/ 213846 h 838042"/>
                      <a:gd name="connsiteX67" fmla="*/ 744143 w 1031207"/>
                      <a:gd name="connsiteY67" fmla="*/ 201789 h 838042"/>
                      <a:gd name="connsiteX68" fmla="*/ 692139 w 1031207"/>
                      <a:gd name="connsiteY68" fmla="*/ 226429 h 838042"/>
                      <a:gd name="connsiteX69" fmla="*/ 654420 w 1031207"/>
                      <a:gd name="connsiteY69" fmla="*/ 257626 h 838042"/>
                      <a:gd name="connsiteX70" fmla="*/ 613743 w 1031207"/>
                      <a:gd name="connsiteY70" fmla="*/ 286712 h 838042"/>
                      <a:gd name="connsiteX71" fmla="*/ 562599 w 1031207"/>
                      <a:gd name="connsiteY71" fmla="*/ 287389 h 838042"/>
                      <a:gd name="connsiteX72" fmla="*/ 528309 w 1031207"/>
                      <a:gd name="connsiteY72" fmla="*/ 274054 h 838042"/>
                      <a:gd name="connsiteX73" fmla="*/ 505449 w 1031207"/>
                      <a:gd name="connsiteY73" fmla="*/ 235954 h 838042"/>
                      <a:gd name="connsiteX74" fmla="*/ 507354 w 1031207"/>
                      <a:gd name="connsiteY74" fmla="*/ 171184 h 838042"/>
                      <a:gd name="connsiteX75" fmla="*/ 506056 w 1031207"/>
                      <a:gd name="connsiteY75" fmla="*/ 73485 h 838042"/>
                      <a:gd name="connsiteX76" fmla="*/ 451858 w 1031207"/>
                      <a:gd name="connsiteY76" fmla="*/ 11248 h 838042"/>
                      <a:gd name="connsiteX77" fmla="*/ 440212 w 1031207"/>
                      <a:gd name="connsiteY77" fmla="*/ 75864 h 838042"/>
                      <a:gd name="connsiteX78" fmla="*/ 436968 w 1031207"/>
                      <a:gd name="connsiteY78" fmla="*/ 132660 h 838042"/>
                      <a:gd name="connsiteX79" fmla="*/ 433796 w 1031207"/>
                      <a:gd name="connsiteY79" fmla="*/ 214465 h 838042"/>
                      <a:gd name="connsiteX0" fmla="*/ 433796 w 1031207"/>
                      <a:gd name="connsiteY0" fmla="*/ 214465 h 841594"/>
                      <a:gd name="connsiteX1" fmla="*/ 421629 w 1031207"/>
                      <a:gd name="connsiteY1" fmla="*/ 253099 h 841594"/>
                      <a:gd name="connsiteX2" fmla="*/ 394959 w 1031207"/>
                      <a:gd name="connsiteY2" fmla="*/ 262624 h 841594"/>
                      <a:gd name="connsiteX3" fmla="*/ 356331 w 1031207"/>
                      <a:gd name="connsiteY3" fmla="*/ 271935 h 841594"/>
                      <a:gd name="connsiteX4" fmla="*/ 313044 w 1031207"/>
                      <a:gd name="connsiteY4" fmla="*/ 289293 h 841594"/>
                      <a:gd name="connsiteX5" fmla="*/ 265419 w 1031207"/>
                      <a:gd name="connsiteY5" fmla="*/ 285484 h 841594"/>
                      <a:gd name="connsiteX6" fmla="*/ 219699 w 1031207"/>
                      <a:gd name="connsiteY6" fmla="*/ 272149 h 841594"/>
                      <a:gd name="connsiteX7" fmla="*/ 189219 w 1031207"/>
                      <a:gd name="connsiteY7" fmla="*/ 262624 h 841594"/>
                      <a:gd name="connsiteX8" fmla="*/ 156834 w 1031207"/>
                      <a:gd name="connsiteY8" fmla="*/ 239764 h 841594"/>
                      <a:gd name="connsiteX9" fmla="*/ 122074 w 1031207"/>
                      <a:gd name="connsiteY9" fmla="*/ 218050 h 841594"/>
                      <a:gd name="connsiteX10" fmla="*/ 101589 w 1031207"/>
                      <a:gd name="connsiteY10" fmla="*/ 203569 h 841594"/>
                      <a:gd name="connsiteX11" fmla="*/ 59679 w 1031207"/>
                      <a:gd name="connsiteY11" fmla="*/ 197854 h 841594"/>
                      <a:gd name="connsiteX12" fmla="*/ 48331 w 1031207"/>
                      <a:gd name="connsiteY12" fmla="*/ 241190 h 841594"/>
                      <a:gd name="connsiteX13" fmla="*/ 63490 w 1031207"/>
                      <a:gd name="connsiteY13" fmla="*/ 272150 h 841594"/>
                      <a:gd name="connsiteX14" fmla="*/ 124449 w 1031207"/>
                      <a:gd name="connsiteY14" fmla="*/ 289294 h 841594"/>
                      <a:gd name="connsiteX15" fmla="*/ 191124 w 1031207"/>
                      <a:gd name="connsiteY15" fmla="*/ 308344 h 841594"/>
                      <a:gd name="connsiteX16" fmla="*/ 226553 w 1031207"/>
                      <a:gd name="connsiteY16" fmla="*/ 323832 h 841594"/>
                      <a:gd name="connsiteX17" fmla="*/ 291209 w 1031207"/>
                      <a:gd name="connsiteY17" fmla="*/ 364030 h 841594"/>
                      <a:gd name="connsiteX18" fmla="*/ 301013 w 1031207"/>
                      <a:gd name="connsiteY18" fmla="*/ 410802 h 841594"/>
                      <a:gd name="connsiteX19" fmla="*/ 263514 w 1031207"/>
                      <a:gd name="connsiteY19" fmla="*/ 447409 h 841594"/>
                      <a:gd name="connsiteX20" fmla="*/ 217240 w 1031207"/>
                      <a:gd name="connsiteY20" fmla="*/ 459458 h 841594"/>
                      <a:gd name="connsiteX21" fmla="*/ 136827 w 1031207"/>
                      <a:gd name="connsiteY21" fmla="*/ 465397 h 841594"/>
                      <a:gd name="connsiteX22" fmla="*/ 88254 w 1031207"/>
                      <a:gd name="connsiteY22" fmla="*/ 468364 h 841594"/>
                      <a:gd name="connsiteX23" fmla="*/ 27294 w 1031207"/>
                      <a:gd name="connsiteY23" fmla="*/ 477889 h 841594"/>
                      <a:gd name="connsiteX24" fmla="*/ 624 w 1031207"/>
                      <a:gd name="connsiteY24" fmla="*/ 504559 h 841594"/>
                      <a:gd name="connsiteX25" fmla="*/ 51344 w 1031207"/>
                      <a:gd name="connsiteY25" fmla="*/ 547857 h 841594"/>
                      <a:gd name="connsiteX26" fmla="*/ 153024 w 1031207"/>
                      <a:gd name="connsiteY26" fmla="*/ 538849 h 841594"/>
                      <a:gd name="connsiteX27" fmla="*/ 268163 w 1031207"/>
                      <a:gd name="connsiteY27" fmla="*/ 519747 h 841594"/>
                      <a:gd name="connsiteX28" fmla="*/ 351144 w 1031207"/>
                      <a:gd name="connsiteY28" fmla="*/ 561709 h 841594"/>
                      <a:gd name="connsiteX29" fmla="*/ 362574 w 1031207"/>
                      <a:gd name="connsiteY29" fmla="*/ 609334 h 841594"/>
                      <a:gd name="connsiteX30" fmla="*/ 330189 w 1031207"/>
                      <a:gd name="connsiteY30" fmla="*/ 704584 h 841594"/>
                      <a:gd name="connsiteX31" fmla="*/ 328284 w 1031207"/>
                      <a:gd name="connsiteY31" fmla="*/ 756019 h 841594"/>
                      <a:gd name="connsiteX32" fmla="*/ 330189 w 1031207"/>
                      <a:gd name="connsiteY32" fmla="*/ 780784 h 841594"/>
                      <a:gd name="connsiteX33" fmla="*/ 332094 w 1031207"/>
                      <a:gd name="connsiteY33" fmla="*/ 786499 h 841594"/>
                      <a:gd name="connsiteX34" fmla="*/ 335904 w 1031207"/>
                      <a:gd name="connsiteY34" fmla="*/ 790309 h 841594"/>
                      <a:gd name="connsiteX35" fmla="*/ 364479 w 1031207"/>
                      <a:gd name="connsiteY35" fmla="*/ 836029 h 841594"/>
                      <a:gd name="connsiteX36" fmla="*/ 387339 w 1031207"/>
                      <a:gd name="connsiteY36" fmla="*/ 837934 h 841594"/>
                      <a:gd name="connsiteX37" fmla="*/ 400674 w 1031207"/>
                      <a:gd name="connsiteY37" fmla="*/ 784594 h 841594"/>
                      <a:gd name="connsiteX38" fmla="*/ 404484 w 1031207"/>
                      <a:gd name="connsiteY38" fmla="*/ 727444 h 841594"/>
                      <a:gd name="connsiteX39" fmla="*/ 421629 w 1031207"/>
                      <a:gd name="connsiteY39" fmla="*/ 672199 h 841594"/>
                      <a:gd name="connsiteX40" fmla="*/ 462031 w 1031207"/>
                      <a:gd name="connsiteY40" fmla="*/ 600072 h 841594"/>
                      <a:gd name="connsiteX41" fmla="*/ 521252 w 1031207"/>
                      <a:gd name="connsiteY41" fmla="*/ 565123 h 841594"/>
                      <a:gd name="connsiteX42" fmla="*/ 597090 w 1031207"/>
                      <a:gd name="connsiteY42" fmla="*/ 550915 h 841594"/>
                      <a:gd name="connsiteX43" fmla="*/ 705543 w 1031207"/>
                      <a:gd name="connsiteY43" fmla="*/ 612819 h 841594"/>
                      <a:gd name="connsiteX44" fmla="*/ 777864 w 1031207"/>
                      <a:gd name="connsiteY44" fmla="*/ 656959 h 841594"/>
                      <a:gd name="connsiteX45" fmla="*/ 802629 w 1031207"/>
                      <a:gd name="connsiteY45" fmla="*/ 632194 h 841594"/>
                      <a:gd name="connsiteX46" fmla="*/ 798819 w 1031207"/>
                      <a:gd name="connsiteY46" fmla="*/ 601714 h 841594"/>
                      <a:gd name="connsiteX47" fmla="*/ 760538 w 1031207"/>
                      <a:gd name="connsiteY47" fmla="*/ 562523 h 841594"/>
                      <a:gd name="connsiteX48" fmla="*/ 648324 w 1031207"/>
                      <a:gd name="connsiteY48" fmla="*/ 479794 h 841594"/>
                      <a:gd name="connsiteX49" fmla="*/ 644514 w 1031207"/>
                      <a:gd name="connsiteY49" fmla="*/ 462649 h 841594"/>
                      <a:gd name="connsiteX50" fmla="*/ 655944 w 1031207"/>
                      <a:gd name="connsiteY50" fmla="*/ 426454 h 841594"/>
                      <a:gd name="connsiteX51" fmla="*/ 724524 w 1031207"/>
                      <a:gd name="connsiteY51" fmla="*/ 405499 h 841594"/>
                      <a:gd name="connsiteX52" fmla="*/ 811480 w 1031207"/>
                      <a:gd name="connsiteY52" fmla="*/ 406906 h 841594"/>
                      <a:gd name="connsiteX53" fmla="*/ 903973 w 1031207"/>
                      <a:gd name="connsiteY53" fmla="*/ 417646 h 841594"/>
                      <a:gd name="connsiteX54" fmla="*/ 1000032 w 1031207"/>
                      <a:gd name="connsiteY54" fmla="*/ 426835 h 841594"/>
                      <a:gd name="connsiteX55" fmla="*/ 1030191 w 1031207"/>
                      <a:gd name="connsiteY55" fmla="*/ 402711 h 841594"/>
                      <a:gd name="connsiteX56" fmla="*/ 1018256 w 1031207"/>
                      <a:gd name="connsiteY56" fmla="*/ 377797 h 841594"/>
                      <a:gd name="connsiteX57" fmla="*/ 962631 w 1031207"/>
                      <a:gd name="connsiteY57" fmla="*/ 358029 h 841594"/>
                      <a:gd name="connsiteX58" fmla="*/ 825489 w 1031207"/>
                      <a:gd name="connsiteY58" fmla="*/ 357874 h 841594"/>
                      <a:gd name="connsiteX59" fmla="*/ 753553 w 1031207"/>
                      <a:gd name="connsiteY59" fmla="*/ 361702 h 841594"/>
                      <a:gd name="connsiteX60" fmla="*/ 669279 w 1031207"/>
                      <a:gd name="connsiteY60" fmla="*/ 369304 h 841594"/>
                      <a:gd name="connsiteX61" fmla="*/ 642609 w 1031207"/>
                      <a:gd name="connsiteY61" fmla="*/ 338824 h 841594"/>
                      <a:gd name="connsiteX62" fmla="*/ 674145 w 1031207"/>
                      <a:gd name="connsiteY62" fmla="*/ 304962 h 841594"/>
                      <a:gd name="connsiteX63" fmla="*/ 705474 w 1031207"/>
                      <a:gd name="connsiteY63" fmla="*/ 283579 h 841594"/>
                      <a:gd name="connsiteX64" fmla="*/ 741669 w 1031207"/>
                      <a:gd name="connsiteY64" fmla="*/ 251194 h 841594"/>
                      <a:gd name="connsiteX65" fmla="*/ 780761 w 1031207"/>
                      <a:gd name="connsiteY65" fmla="*/ 213846 h 841594"/>
                      <a:gd name="connsiteX66" fmla="*/ 744143 w 1031207"/>
                      <a:gd name="connsiteY66" fmla="*/ 201789 h 841594"/>
                      <a:gd name="connsiteX67" fmla="*/ 692139 w 1031207"/>
                      <a:gd name="connsiteY67" fmla="*/ 226429 h 841594"/>
                      <a:gd name="connsiteX68" fmla="*/ 654420 w 1031207"/>
                      <a:gd name="connsiteY68" fmla="*/ 257626 h 841594"/>
                      <a:gd name="connsiteX69" fmla="*/ 613743 w 1031207"/>
                      <a:gd name="connsiteY69" fmla="*/ 286712 h 841594"/>
                      <a:gd name="connsiteX70" fmla="*/ 562599 w 1031207"/>
                      <a:gd name="connsiteY70" fmla="*/ 287389 h 841594"/>
                      <a:gd name="connsiteX71" fmla="*/ 528309 w 1031207"/>
                      <a:gd name="connsiteY71" fmla="*/ 274054 h 841594"/>
                      <a:gd name="connsiteX72" fmla="*/ 505449 w 1031207"/>
                      <a:gd name="connsiteY72" fmla="*/ 235954 h 841594"/>
                      <a:gd name="connsiteX73" fmla="*/ 507354 w 1031207"/>
                      <a:gd name="connsiteY73" fmla="*/ 171184 h 841594"/>
                      <a:gd name="connsiteX74" fmla="*/ 506056 w 1031207"/>
                      <a:gd name="connsiteY74" fmla="*/ 73485 h 841594"/>
                      <a:gd name="connsiteX75" fmla="*/ 451858 w 1031207"/>
                      <a:gd name="connsiteY75" fmla="*/ 11248 h 841594"/>
                      <a:gd name="connsiteX76" fmla="*/ 440212 w 1031207"/>
                      <a:gd name="connsiteY76" fmla="*/ 75864 h 841594"/>
                      <a:gd name="connsiteX77" fmla="*/ 436968 w 1031207"/>
                      <a:gd name="connsiteY77" fmla="*/ 132660 h 841594"/>
                      <a:gd name="connsiteX78" fmla="*/ 433796 w 1031207"/>
                      <a:gd name="connsiteY78" fmla="*/ 214465 h 841594"/>
                      <a:gd name="connsiteX0" fmla="*/ 433796 w 1031207"/>
                      <a:gd name="connsiteY0" fmla="*/ 214465 h 839740"/>
                      <a:gd name="connsiteX1" fmla="*/ 421629 w 1031207"/>
                      <a:gd name="connsiteY1" fmla="*/ 253099 h 839740"/>
                      <a:gd name="connsiteX2" fmla="*/ 394959 w 1031207"/>
                      <a:gd name="connsiteY2" fmla="*/ 262624 h 839740"/>
                      <a:gd name="connsiteX3" fmla="*/ 356331 w 1031207"/>
                      <a:gd name="connsiteY3" fmla="*/ 271935 h 839740"/>
                      <a:gd name="connsiteX4" fmla="*/ 313044 w 1031207"/>
                      <a:gd name="connsiteY4" fmla="*/ 289293 h 839740"/>
                      <a:gd name="connsiteX5" fmla="*/ 265419 w 1031207"/>
                      <a:gd name="connsiteY5" fmla="*/ 285484 h 839740"/>
                      <a:gd name="connsiteX6" fmla="*/ 219699 w 1031207"/>
                      <a:gd name="connsiteY6" fmla="*/ 272149 h 839740"/>
                      <a:gd name="connsiteX7" fmla="*/ 189219 w 1031207"/>
                      <a:gd name="connsiteY7" fmla="*/ 262624 h 839740"/>
                      <a:gd name="connsiteX8" fmla="*/ 156834 w 1031207"/>
                      <a:gd name="connsiteY8" fmla="*/ 239764 h 839740"/>
                      <a:gd name="connsiteX9" fmla="*/ 122074 w 1031207"/>
                      <a:gd name="connsiteY9" fmla="*/ 218050 h 839740"/>
                      <a:gd name="connsiteX10" fmla="*/ 101589 w 1031207"/>
                      <a:gd name="connsiteY10" fmla="*/ 203569 h 839740"/>
                      <a:gd name="connsiteX11" fmla="*/ 59679 w 1031207"/>
                      <a:gd name="connsiteY11" fmla="*/ 197854 h 839740"/>
                      <a:gd name="connsiteX12" fmla="*/ 48331 w 1031207"/>
                      <a:gd name="connsiteY12" fmla="*/ 241190 h 839740"/>
                      <a:gd name="connsiteX13" fmla="*/ 63490 w 1031207"/>
                      <a:gd name="connsiteY13" fmla="*/ 272150 h 839740"/>
                      <a:gd name="connsiteX14" fmla="*/ 124449 w 1031207"/>
                      <a:gd name="connsiteY14" fmla="*/ 289294 h 839740"/>
                      <a:gd name="connsiteX15" fmla="*/ 191124 w 1031207"/>
                      <a:gd name="connsiteY15" fmla="*/ 308344 h 839740"/>
                      <a:gd name="connsiteX16" fmla="*/ 226553 w 1031207"/>
                      <a:gd name="connsiteY16" fmla="*/ 323832 h 839740"/>
                      <a:gd name="connsiteX17" fmla="*/ 291209 w 1031207"/>
                      <a:gd name="connsiteY17" fmla="*/ 364030 h 839740"/>
                      <a:gd name="connsiteX18" fmla="*/ 301013 w 1031207"/>
                      <a:gd name="connsiteY18" fmla="*/ 410802 h 839740"/>
                      <a:gd name="connsiteX19" fmla="*/ 263514 w 1031207"/>
                      <a:gd name="connsiteY19" fmla="*/ 447409 h 839740"/>
                      <a:gd name="connsiteX20" fmla="*/ 217240 w 1031207"/>
                      <a:gd name="connsiteY20" fmla="*/ 459458 h 839740"/>
                      <a:gd name="connsiteX21" fmla="*/ 136827 w 1031207"/>
                      <a:gd name="connsiteY21" fmla="*/ 465397 h 839740"/>
                      <a:gd name="connsiteX22" fmla="*/ 88254 w 1031207"/>
                      <a:gd name="connsiteY22" fmla="*/ 468364 h 839740"/>
                      <a:gd name="connsiteX23" fmla="*/ 27294 w 1031207"/>
                      <a:gd name="connsiteY23" fmla="*/ 477889 h 839740"/>
                      <a:gd name="connsiteX24" fmla="*/ 624 w 1031207"/>
                      <a:gd name="connsiteY24" fmla="*/ 504559 h 839740"/>
                      <a:gd name="connsiteX25" fmla="*/ 51344 w 1031207"/>
                      <a:gd name="connsiteY25" fmla="*/ 547857 h 839740"/>
                      <a:gd name="connsiteX26" fmla="*/ 153024 w 1031207"/>
                      <a:gd name="connsiteY26" fmla="*/ 538849 h 839740"/>
                      <a:gd name="connsiteX27" fmla="*/ 268163 w 1031207"/>
                      <a:gd name="connsiteY27" fmla="*/ 519747 h 839740"/>
                      <a:gd name="connsiteX28" fmla="*/ 351144 w 1031207"/>
                      <a:gd name="connsiteY28" fmla="*/ 561709 h 839740"/>
                      <a:gd name="connsiteX29" fmla="*/ 362574 w 1031207"/>
                      <a:gd name="connsiteY29" fmla="*/ 609334 h 839740"/>
                      <a:gd name="connsiteX30" fmla="*/ 330189 w 1031207"/>
                      <a:gd name="connsiteY30" fmla="*/ 704584 h 839740"/>
                      <a:gd name="connsiteX31" fmla="*/ 328284 w 1031207"/>
                      <a:gd name="connsiteY31" fmla="*/ 756019 h 839740"/>
                      <a:gd name="connsiteX32" fmla="*/ 330189 w 1031207"/>
                      <a:gd name="connsiteY32" fmla="*/ 780784 h 839740"/>
                      <a:gd name="connsiteX33" fmla="*/ 332094 w 1031207"/>
                      <a:gd name="connsiteY33" fmla="*/ 786499 h 839740"/>
                      <a:gd name="connsiteX34" fmla="*/ 335904 w 1031207"/>
                      <a:gd name="connsiteY34" fmla="*/ 790309 h 839740"/>
                      <a:gd name="connsiteX35" fmla="*/ 355316 w 1031207"/>
                      <a:gd name="connsiteY35" fmla="*/ 827377 h 839740"/>
                      <a:gd name="connsiteX36" fmla="*/ 387339 w 1031207"/>
                      <a:gd name="connsiteY36" fmla="*/ 837934 h 839740"/>
                      <a:gd name="connsiteX37" fmla="*/ 400674 w 1031207"/>
                      <a:gd name="connsiteY37" fmla="*/ 784594 h 839740"/>
                      <a:gd name="connsiteX38" fmla="*/ 404484 w 1031207"/>
                      <a:gd name="connsiteY38" fmla="*/ 727444 h 839740"/>
                      <a:gd name="connsiteX39" fmla="*/ 421629 w 1031207"/>
                      <a:gd name="connsiteY39" fmla="*/ 672199 h 839740"/>
                      <a:gd name="connsiteX40" fmla="*/ 462031 w 1031207"/>
                      <a:gd name="connsiteY40" fmla="*/ 600072 h 839740"/>
                      <a:gd name="connsiteX41" fmla="*/ 521252 w 1031207"/>
                      <a:gd name="connsiteY41" fmla="*/ 565123 h 839740"/>
                      <a:gd name="connsiteX42" fmla="*/ 597090 w 1031207"/>
                      <a:gd name="connsiteY42" fmla="*/ 550915 h 839740"/>
                      <a:gd name="connsiteX43" fmla="*/ 705543 w 1031207"/>
                      <a:gd name="connsiteY43" fmla="*/ 612819 h 839740"/>
                      <a:gd name="connsiteX44" fmla="*/ 777864 w 1031207"/>
                      <a:gd name="connsiteY44" fmla="*/ 656959 h 839740"/>
                      <a:gd name="connsiteX45" fmla="*/ 802629 w 1031207"/>
                      <a:gd name="connsiteY45" fmla="*/ 632194 h 839740"/>
                      <a:gd name="connsiteX46" fmla="*/ 798819 w 1031207"/>
                      <a:gd name="connsiteY46" fmla="*/ 601714 h 839740"/>
                      <a:gd name="connsiteX47" fmla="*/ 760538 w 1031207"/>
                      <a:gd name="connsiteY47" fmla="*/ 562523 h 839740"/>
                      <a:gd name="connsiteX48" fmla="*/ 648324 w 1031207"/>
                      <a:gd name="connsiteY48" fmla="*/ 479794 h 839740"/>
                      <a:gd name="connsiteX49" fmla="*/ 644514 w 1031207"/>
                      <a:gd name="connsiteY49" fmla="*/ 462649 h 839740"/>
                      <a:gd name="connsiteX50" fmla="*/ 655944 w 1031207"/>
                      <a:gd name="connsiteY50" fmla="*/ 426454 h 839740"/>
                      <a:gd name="connsiteX51" fmla="*/ 724524 w 1031207"/>
                      <a:gd name="connsiteY51" fmla="*/ 405499 h 839740"/>
                      <a:gd name="connsiteX52" fmla="*/ 811480 w 1031207"/>
                      <a:gd name="connsiteY52" fmla="*/ 406906 h 839740"/>
                      <a:gd name="connsiteX53" fmla="*/ 903973 w 1031207"/>
                      <a:gd name="connsiteY53" fmla="*/ 417646 h 839740"/>
                      <a:gd name="connsiteX54" fmla="*/ 1000032 w 1031207"/>
                      <a:gd name="connsiteY54" fmla="*/ 426835 h 839740"/>
                      <a:gd name="connsiteX55" fmla="*/ 1030191 w 1031207"/>
                      <a:gd name="connsiteY55" fmla="*/ 402711 h 839740"/>
                      <a:gd name="connsiteX56" fmla="*/ 1018256 w 1031207"/>
                      <a:gd name="connsiteY56" fmla="*/ 377797 h 839740"/>
                      <a:gd name="connsiteX57" fmla="*/ 962631 w 1031207"/>
                      <a:gd name="connsiteY57" fmla="*/ 358029 h 839740"/>
                      <a:gd name="connsiteX58" fmla="*/ 825489 w 1031207"/>
                      <a:gd name="connsiteY58" fmla="*/ 357874 h 839740"/>
                      <a:gd name="connsiteX59" fmla="*/ 753553 w 1031207"/>
                      <a:gd name="connsiteY59" fmla="*/ 361702 h 839740"/>
                      <a:gd name="connsiteX60" fmla="*/ 669279 w 1031207"/>
                      <a:gd name="connsiteY60" fmla="*/ 369304 h 839740"/>
                      <a:gd name="connsiteX61" fmla="*/ 642609 w 1031207"/>
                      <a:gd name="connsiteY61" fmla="*/ 338824 h 839740"/>
                      <a:gd name="connsiteX62" fmla="*/ 674145 w 1031207"/>
                      <a:gd name="connsiteY62" fmla="*/ 304962 h 839740"/>
                      <a:gd name="connsiteX63" fmla="*/ 705474 w 1031207"/>
                      <a:gd name="connsiteY63" fmla="*/ 283579 h 839740"/>
                      <a:gd name="connsiteX64" fmla="*/ 741669 w 1031207"/>
                      <a:gd name="connsiteY64" fmla="*/ 251194 h 839740"/>
                      <a:gd name="connsiteX65" fmla="*/ 780761 w 1031207"/>
                      <a:gd name="connsiteY65" fmla="*/ 213846 h 839740"/>
                      <a:gd name="connsiteX66" fmla="*/ 744143 w 1031207"/>
                      <a:gd name="connsiteY66" fmla="*/ 201789 h 839740"/>
                      <a:gd name="connsiteX67" fmla="*/ 692139 w 1031207"/>
                      <a:gd name="connsiteY67" fmla="*/ 226429 h 839740"/>
                      <a:gd name="connsiteX68" fmla="*/ 654420 w 1031207"/>
                      <a:gd name="connsiteY68" fmla="*/ 257626 h 839740"/>
                      <a:gd name="connsiteX69" fmla="*/ 613743 w 1031207"/>
                      <a:gd name="connsiteY69" fmla="*/ 286712 h 839740"/>
                      <a:gd name="connsiteX70" fmla="*/ 562599 w 1031207"/>
                      <a:gd name="connsiteY70" fmla="*/ 287389 h 839740"/>
                      <a:gd name="connsiteX71" fmla="*/ 528309 w 1031207"/>
                      <a:gd name="connsiteY71" fmla="*/ 274054 h 839740"/>
                      <a:gd name="connsiteX72" fmla="*/ 505449 w 1031207"/>
                      <a:gd name="connsiteY72" fmla="*/ 235954 h 839740"/>
                      <a:gd name="connsiteX73" fmla="*/ 507354 w 1031207"/>
                      <a:gd name="connsiteY73" fmla="*/ 171184 h 839740"/>
                      <a:gd name="connsiteX74" fmla="*/ 506056 w 1031207"/>
                      <a:gd name="connsiteY74" fmla="*/ 73485 h 839740"/>
                      <a:gd name="connsiteX75" fmla="*/ 451858 w 1031207"/>
                      <a:gd name="connsiteY75" fmla="*/ 11248 h 839740"/>
                      <a:gd name="connsiteX76" fmla="*/ 440212 w 1031207"/>
                      <a:gd name="connsiteY76" fmla="*/ 75864 h 839740"/>
                      <a:gd name="connsiteX77" fmla="*/ 436968 w 1031207"/>
                      <a:gd name="connsiteY77" fmla="*/ 132660 h 839740"/>
                      <a:gd name="connsiteX78" fmla="*/ 433796 w 1031207"/>
                      <a:gd name="connsiteY78" fmla="*/ 214465 h 839740"/>
                      <a:gd name="connsiteX0" fmla="*/ 433796 w 1031207"/>
                      <a:gd name="connsiteY0" fmla="*/ 214465 h 840498"/>
                      <a:gd name="connsiteX1" fmla="*/ 421629 w 1031207"/>
                      <a:gd name="connsiteY1" fmla="*/ 253099 h 840498"/>
                      <a:gd name="connsiteX2" fmla="*/ 394959 w 1031207"/>
                      <a:gd name="connsiteY2" fmla="*/ 262624 h 840498"/>
                      <a:gd name="connsiteX3" fmla="*/ 356331 w 1031207"/>
                      <a:gd name="connsiteY3" fmla="*/ 271935 h 840498"/>
                      <a:gd name="connsiteX4" fmla="*/ 313044 w 1031207"/>
                      <a:gd name="connsiteY4" fmla="*/ 289293 h 840498"/>
                      <a:gd name="connsiteX5" fmla="*/ 265419 w 1031207"/>
                      <a:gd name="connsiteY5" fmla="*/ 285484 h 840498"/>
                      <a:gd name="connsiteX6" fmla="*/ 219699 w 1031207"/>
                      <a:gd name="connsiteY6" fmla="*/ 272149 h 840498"/>
                      <a:gd name="connsiteX7" fmla="*/ 189219 w 1031207"/>
                      <a:gd name="connsiteY7" fmla="*/ 262624 h 840498"/>
                      <a:gd name="connsiteX8" fmla="*/ 156834 w 1031207"/>
                      <a:gd name="connsiteY8" fmla="*/ 239764 h 840498"/>
                      <a:gd name="connsiteX9" fmla="*/ 122074 w 1031207"/>
                      <a:gd name="connsiteY9" fmla="*/ 218050 h 840498"/>
                      <a:gd name="connsiteX10" fmla="*/ 101589 w 1031207"/>
                      <a:gd name="connsiteY10" fmla="*/ 203569 h 840498"/>
                      <a:gd name="connsiteX11" fmla="*/ 59679 w 1031207"/>
                      <a:gd name="connsiteY11" fmla="*/ 197854 h 840498"/>
                      <a:gd name="connsiteX12" fmla="*/ 48331 w 1031207"/>
                      <a:gd name="connsiteY12" fmla="*/ 241190 h 840498"/>
                      <a:gd name="connsiteX13" fmla="*/ 63490 w 1031207"/>
                      <a:gd name="connsiteY13" fmla="*/ 272150 h 840498"/>
                      <a:gd name="connsiteX14" fmla="*/ 124449 w 1031207"/>
                      <a:gd name="connsiteY14" fmla="*/ 289294 h 840498"/>
                      <a:gd name="connsiteX15" fmla="*/ 191124 w 1031207"/>
                      <a:gd name="connsiteY15" fmla="*/ 308344 h 840498"/>
                      <a:gd name="connsiteX16" fmla="*/ 226553 w 1031207"/>
                      <a:gd name="connsiteY16" fmla="*/ 323832 h 840498"/>
                      <a:gd name="connsiteX17" fmla="*/ 291209 w 1031207"/>
                      <a:gd name="connsiteY17" fmla="*/ 364030 h 840498"/>
                      <a:gd name="connsiteX18" fmla="*/ 301013 w 1031207"/>
                      <a:gd name="connsiteY18" fmla="*/ 410802 h 840498"/>
                      <a:gd name="connsiteX19" fmla="*/ 263514 w 1031207"/>
                      <a:gd name="connsiteY19" fmla="*/ 447409 h 840498"/>
                      <a:gd name="connsiteX20" fmla="*/ 217240 w 1031207"/>
                      <a:gd name="connsiteY20" fmla="*/ 459458 h 840498"/>
                      <a:gd name="connsiteX21" fmla="*/ 136827 w 1031207"/>
                      <a:gd name="connsiteY21" fmla="*/ 465397 h 840498"/>
                      <a:gd name="connsiteX22" fmla="*/ 88254 w 1031207"/>
                      <a:gd name="connsiteY22" fmla="*/ 468364 h 840498"/>
                      <a:gd name="connsiteX23" fmla="*/ 27294 w 1031207"/>
                      <a:gd name="connsiteY23" fmla="*/ 477889 h 840498"/>
                      <a:gd name="connsiteX24" fmla="*/ 624 w 1031207"/>
                      <a:gd name="connsiteY24" fmla="*/ 504559 h 840498"/>
                      <a:gd name="connsiteX25" fmla="*/ 51344 w 1031207"/>
                      <a:gd name="connsiteY25" fmla="*/ 547857 h 840498"/>
                      <a:gd name="connsiteX26" fmla="*/ 153024 w 1031207"/>
                      <a:gd name="connsiteY26" fmla="*/ 538849 h 840498"/>
                      <a:gd name="connsiteX27" fmla="*/ 268163 w 1031207"/>
                      <a:gd name="connsiteY27" fmla="*/ 519747 h 840498"/>
                      <a:gd name="connsiteX28" fmla="*/ 351144 w 1031207"/>
                      <a:gd name="connsiteY28" fmla="*/ 561709 h 840498"/>
                      <a:gd name="connsiteX29" fmla="*/ 362574 w 1031207"/>
                      <a:gd name="connsiteY29" fmla="*/ 609334 h 840498"/>
                      <a:gd name="connsiteX30" fmla="*/ 330189 w 1031207"/>
                      <a:gd name="connsiteY30" fmla="*/ 704584 h 840498"/>
                      <a:gd name="connsiteX31" fmla="*/ 328284 w 1031207"/>
                      <a:gd name="connsiteY31" fmla="*/ 756019 h 840498"/>
                      <a:gd name="connsiteX32" fmla="*/ 330189 w 1031207"/>
                      <a:gd name="connsiteY32" fmla="*/ 780784 h 840498"/>
                      <a:gd name="connsiteX33" fmla="*/ 332094 w 1031207"/>
                      <a:gd name="connsiteY33" fmla="*/ 786499 h 840498"/>
                      <a:gd name="connsiteX34" fmla="*/ 355316 w 1031207"/>
                      <a:gd name="connsiteY34" fmla="*/ 827377 h 840498"/>
                      <a:gd name="connsiteX35" fmla="*/ 387339 w 1031207"/>
                      <a:gd name="connsiteY35" fmla="*/ 837934 h 840498"/>
                      <a:gd name="connsiteX36" fmla="*/ 400674 w 1031207"/>
                      <a:gd name="connsiteY36" fmla="*/ 784594 h 840498"/>
                      <a:gd name="connsiteX37" fmla="*/ 404484 w 1031207"/>
                      <a:gd name="connsiteY37" fmla="*/ 727444 h 840498"/>
                      <a:gd name="connsiteX38" fmla="*/ 421629 w 1031207"/>
                      <a:gd name="connsiteY38" fmla="*/ 672199 h 840498"/>
                      <a:gd name="connsiteX39" fmla="*/ 462031 w 1031207"/>
                      <a:gd name="connsiteY39" fmla="*/ 600072 h 840498"/>
                      <a:gd name="connsiteX40" fmla="*/ 521252 w 1031207"/>
                      <a:gd name="connsiteY40" fmla="*/ 565123 h 840498"/>
                      <a:gd name="connsiteX41" fmla="*/ 597090 w 1031207"/>
                      <a:gd name="connsiteY41" fmla="*/ 550915 h 840498"/>
                      <a:gd name="connsiteX42" fmla="*/ 705543 w 1031207"/>
                      <a:gd name="connsiteY42" fmla="*/ 612819 h 840498"/>
                      <a:gd name="connsiteX43" fmla="*/ 777864 w 1031207"/>
                      <a:gd name="connsiteY43" fmla="*/ 656959 h 840498"/>
                      <a:gd name="connsiteX44" fmla="*/ 802629 w 1031207"/>
                      <a:gd name="connsiteY44" fmla="*/ 632194 h 840498"/>
                      <a:gd name="connsiteX45" fmla="*/ 798819 w 1031207"/>
                      <a:gd name="connsiteY45" fmla="*/ 601714 h 840498"/>
                      <a:gd name="connsiteX46" fmla="*/ 760538 w 1031207"/>
                      <a:gd name="connsiteY46" fmla="*/ 562523 h 840498"/>
                      <a:gd name="connsiteX47" fmla="*/ 648324 w 1031207"/>
                      <a:gd name="connsiteY47" fmla="*/ 479794 h 840498"/>
                      <a:gd name="connsiteX48" fmla="*/ 644514 w 1031207"/>
                      <a:gd name="connsiteY48" fmla="*/ 462649 h 840498"/>
                      <a:gd name="connsiteX49" fmla="*/ 655944 w 1031207"/>
                      <a:gd name="connsiteY49" fmla="*/ 426454 h 840498"/>
                      <a:gd name="connsiteX50" fmla="*/ 724524 w 1031207"/>
                      <a:gd name="connsiteY50" fmla="*/ 405499 h 840498"/>
                      <a:gd name="connsiteX51" fmla="*/ 811480 w 1031207"/>
                      <a:gd name="connsiteY51" fmla="*/ 406906 h 840498"/>
                      <a:gd name="connsiteX52" fmla="*/ 903973 w 1031207"/>
                      <a:gd name="connsiteY52" fmla="*/ 417646 h 840498"/>
                      <a:gd name="connsiteX53" fmla="*/ 1000032 w 1031207"/>
                      <a:gd name="connsiteY53" fmla="*/ 426835 h 840498"/>
                      <a:gd name="connsiteX54" fmla="*/ 1030191 w 1031207"/>
                      <a:gd name="connsiteY54" fmla="*/ 402711 h 840498"/>
                      <a:gd name="connsiteX55" fmla="*/ 1018256 w 1031207"/>
                      <a:gd name="connsiteY55" fmla="*/ 377797 h 840498"/>
                      <a:gd name="connsiteX56" fmla="*/ 962631 w 1031207"/>
                      <a:gd name="connsiteY56" fmla="*/ 358029 h 840498"/>
                      <a:gd name="connsiteX57" fmla="*/ 825489 w 1031207"/>
                      <a:gd name="connsiteY57" fmla="*/ 357874 h 840498"/>
                      <a:gd name="connsiteX58" fmla="*/ 753553 w 1031207"/>
                      <a:gd name="connsiteY58" fmla="*/ 361702 h 840498"/>
                      <a:gd name="connsiteX59" fmla="*/ 669279 w 1031207"/>
                      <a:gd name="connsiteY59" fmla="*/ 369304 h 840498"/>
                      <a:gd name="connsiteX60" fmla="*/ 642609 w 1031207"/>
                      <a:gd name="connsiteY60" fmla="*/ 338824 h 840498"/>
                      <a:gd name="connsiteX61" fmla="*/ 674145 w 1031207"/>
                      <a:gd name="connsiteY61" fmla="*/ 304962 h 840498"/>
                      <a:gd name="connsiteX62" fmla="*/ 705474 w 1031207"/>
                      <a:gd name="connsiteY62" fmla="*/ 283579 h 840498"/>
                      <a:gd name="connsiteX63" fmla="*/ 741669 w 1031207"/>
                      <a:gd name="connsiteY63" fmla="*/ 251194 h 840498"/>
                      <a:gd name="connsiteX64" fmla="*/ 780761 w 1031207"/>
                      <a:gd name="connsiteY64" fmla="*/ 213846 h 840498"/>
                      <a:gd name="connsiteX65" fmla="*/ 744143 w 1031207"/>
                      <a:gd name="connsiteY65" fmla="*/ 201789 h 840498"/>
                      <a:gd name="connsiteX66" fmla="*/ 692139 w 1031207"/>
                      <a:gd name="connsiteY66" fmla="*/ 226429 h 840498"/>
                      <a:gd name="connsiteX67" fmla="*/ 654420 w 1031207"/>
                      <a:gd name="connsiteY67" fmla="*/ 257626 h 840498"/>
                      <a:gd name="connsiteX68" fmla="*/ 613743 w 1031207"/>
                      <a:gd name="connsiteY68" fmla="*/ 286712 h 840498"/>
                      <a:gd name="connsiteX69" fmla="*/ 562599 w 1031207"/>
                      <a:gd name="connsiteY69" fmla="*/ 287389 h 840498"/>
                      <a:gd name="connsiteX70" fmla="*/ 528309 w 1031207"/>
                      <a:gd name="connsiteY70" fmla="*/ 274054 h 840498"/>
                      <a:gd name="connsiteX71" fmla="*/ 505449 w 1031207"/>
                      <a:gd name="connsiteY71" fmla="*/ 235954 h 840498"/>
                      <a:gd name="connsiteX72" fmla="*/ 507354 w 1031207"/>
                      <a:gd name="connsiteY72" fmla="*/ 171184 h 840498"/>
                      <a:gd name="connsiteX73" fmla="*/ 506056 w 1031207"/>
                      <a:gd name="connsiteY73" fmla="*/ 73485 h 840498"/>
                      <a:gd name="connsiteX74" fmla="*/ 451858 w 1031207"/>
                      <a:gd name="connsiteY74" fmla="*/ 11248 h 840498"/>
                      <a:gd name="connsiteX75" fmla="*/ 440212 w 1031207"/>
                      <a:gd name="connsiteY75" fmla="*/ 75864 h 840498"/>
                      <a:gd name="connsiteX76" fmla="*/ 436968 w 1031207"/>
                      <a:gd name="connsiteY76" fmla="*/ 132660 h 840498"/>
                      <a:gd name="connsiteX77" fmla="*/ 433796 w 1031207"/>
                      <a:gd name="connsiteY77" fmla="*/ 214465 h 840498"/>
                      <a:gd name="connsiteX0" fmla="*/ 433796 w 1031207"/>
                      <a:gd name="connsiteY0" fmla="*/ 214465 h 840498"/>
                      <a:gd name="connsiteX1" fmla="*/ 421629 w 1031207"/>
                      <a:gd name="connsiteY1" fmla="*/ 253099 h 840498"/>
                      <a:gd name="connsiteX2" fmla="*/ 394959 w 1031207"/>
                      <a:gd name="connsiteY2" fmla="*/ 262624 h 840498"/>
                      <a:gd name="connsiteX3" fmla="*/ 356331 w 1031207"/>
                      <a:gd name="connsiteY3" fmla="*/ 271935 h 840498"/>
                      <a:gd name="connsiteX4" fmla="*/ 313044 w 1031207"/>
                      <a:gd name="connsiteY4" fmla="*/ 289293 h 840498"/>
                      <a:gd name="connsiteX5" fmla="*/ 265419 w 1031207"/>
                      <a:gd name="connsiteY5" fmla="*/ 285484 h 840498"/>
                      <a:gd name="connsiteX6" fmla="*/ 219699 w 1031207"/>
                      <a:gd name="connsiteY6" fmla="*/ 272149 h 840498"/>
                      <a:gd name="connsiteX7" fmla="*/ 189219 w 1031207"/>
                      <a:gd name="connsiteY7" fmla="*/ 262624 h 840498"/>
                      <a:gd name="connsiteX8" fmla="*/ 156834 w 1031207"/>
                      <a:gd name="connsiteY8" fmla="*/ 239764 h 840498"/>
                      <a:gd name="connsiteX9" fmla="*/ 122074 w 1031207"/>
                      <a:gd name="connsiteY9" fmla="*/ 218050 h 840498"/>
                      <a:gd name="connsiteX10" fmla="*/ 101589 w 1031207"/>
                      <a:gd name="connsiteY10" fmla="*/ 203569 h 840498"/>
                      <a:gd name="connsiteX11" fmla="*/ 59679 w 1031207"/>
                      <a:gd name="connsiteY11" fmla="*/ 197854 h 840498"/>
                      <a:gd name="connsiteX12" fmla="*/ 48331 w 1031207"/>
                      <a:gd name="connsiteY12" fmla="*/ 241190 h 840498"/>
                      <a:gd name="connsiteX13" fmla="*/ 63490 w 1031207"/>
                      <a:gd name="connsiteY13" fmla="*/ 272150 h 840498"/>
                      <a:gd name="connsiteX14" fmla="*/ 124449 w 1031207"/>
                      <a:gd name="connsiteY14" fmla="*/ 289294 h 840498"/>
                      <a:gd name="connsiteX15" fmla="*/ 191124 w 1031207"/>
                      <a:gd name="connsiteY15" fmla="*/ 308344 h 840498"/>
                      <a:gd name="connsiteX16" fmla="*/ 226553 w 1031207"/>
                      <a:gd name="connsiteY16" fmla="*/ 323832 h 840498"/>
                      <a:gd name="connsiteX17" fmla="*/ 291209 w 1031207"/>
                      <a:gd name="connsiteY17" fmla="*/ 364030 h 840498"/>
                      <a:gd name="connsiteX18" fmla="*/ 301013 w 1031207"/>
                      <a:gd name="connsiteY18" fmla="*/ 410802 h 840498"/>
                      <a:gd name="connsiteX19" fmla="*/ 263514 w 1031207"/>
                      <a:gd name="connsiteY19" fmla="*/ 447409 h 840498"/>
                      <a:gd name="connsiteX20" fmla="*/ 217240 w 1031207"/>
                      <a:gd name="connsiteY20" fmla="*/ 459458 h 840498"/>
                      <a:gd name="connsiteX21" fmla="*/ 136827 w 1031207"/>
                      <a:gd name="connsiteY21" fmla="*/ 465397 h 840498"/>
                      <a:gd name="connsiteX22" fmla="*/ 88254 w 1031207"/>
                      <a:gd name="connsiteY22" fmla="*/ 468364 h 840498"/>
                      <a:gd name="connsiteX23" fmla="*/ 27294 w 1031207"/>
                      <a:gd name="connsiteY23" fmla="*/ 477889 h 840498"/>
                      <a:gd name="connsiteX24" fmla="*/ 624 w 1031207"/>
                      <a:gd name="connsiteY24" fmla="*/ 504559 h 840498"/>
                      <a:gd name="connsiteX25" fmla="*/ 51344 w 1031207"/>
                      <a:gd name="connsiteY25" fmla="*/ 547857 h 840498"/>
                      <a:gd name="connsiteX26" fmla="*/ 153024 w 1031207"/>
                      <a:gd name="connsiteY26" fmla="*/ 538849 h 840498"/>
                      <a:gd name="connsiteX27" fmla="*/ 268163 w 1031207"/>
                      <a:gd name="connsiteY27" fmla="*/ 519747 h 840498"/>
                      <a:gd name="connsiteX28" fmla="*/ 351144 w 1031207"/>
                      <a:gd name="connsiteY28" fmla="*/ 561709 h 840498"/>
                      <a:gd name="connsiteX29" fmla="*/ 362574 w 1031207"/>
                      <a:gd name="connsiteY29" fmla="*/ 609334 h 840498"/>
                      <a:gd name="connsiteX30" fmla="*/ 328284 w 1031207"/>
                      <a:gd name="connsiteY30" fmla="*/ 756019 h 840498"/>
                      <a:gd name="connsiteX31" fmla="*/ 330189 w 1031207"/>
                      <a:gd name="connsiteY31" fmla="*/ 780784 h 840498"/>
                      <a:gd name="connsiteX32" fmla="*/ 332094 w 1031207"/>
                      <a:gd name="connsiteY32" fmla="*/ 786499 h 840498"/>
                      <a:gd name="connsiteX33" fmla="*/ 355316 w 1031207"/>
                      <a:gd name="connsiteY33" fmla="*/ 827377 h 840498"/>
                      <a:gd name="connsiteX34" fmla="*/ 387339 w 1031207"/>
                      <a:gd name="connsiteY34" fmla="*/ 837934 h 840498"/>
                      <a:gd name="connsiteX35" fmla="*/ 400674 w 1031207"/>
                      <a:gd name="connsiteY35" fmla="*/ 784594 h 840498"/>
                      <a:gd name="connsiteX36" fmla="*/ 404484 w 1031207"/>
                      <a:gd name="connsiteY36" fmla="*/ 727444 h 840498"/>
                      <a:gd name="connsiteX37" fmla="*/ 421629 w 1031207"/>
                      <a:gd name="connsiteY37" fmla="*/ 672199 h 840498"/>
                      <a:gd name="connsiteX38" fmla="*/ 462031 w 1031207"/>
                      <a:gd name="connsiteY38" fmla="*/ 600072 h 840498"/>
                      <a:gd name="connsiteX39" fmla="*/ 521252 w 1031207"/>
                      <a:gd name="connsiteY39" fmla="*/ 565123 h 840498"/>
                      <a:gd name="connsiteX40" fmla="*/ 597090 w 1031207"/>
                      <a:gd name="connsiteY40" fmla="*/ 550915 h 840498"/>
                      <a:gd name="connsiteX41" fmla="*/ 705543 w 1031207"/>
                      <a:gd name="connsiteY41" fmla="*/ 612819 h 840498"/>
                      <a:gd name="connsiteX42" fmla="*/ 777864 w 1031207"/>
                      <a:gd name="connsiteY42" fmla="*/ 656959 h 840498"/>
                      <a:gd name="connsiteX43" fmla="*/ 802629 w 1031207"/>
                      <a:gd name="connsiteY43" fmla="*/ 632194 h 840498"/>
                      <a:gd name="connsiteX44" fmla="*/ 798819 w 1031207"/>
                      <a:gd name="connsiteY44" fmla="*/ 601714 h 840498"/>
                      <a:gd name="connsiteX45" fmla="*/ 760538 w 1031207"/>
                      <a:gd name="connsiteY45" fmla="*/ 562523 h 840498"/>
                      <a:gd name="connsiteX46" fmla="*/ 648324 w 1031207"/>
                      <a:gd name="connsiteY46" fmla="*/ 479794 h 840498"/>
                      <a:gd name="connsiteX47" fmla="*/ 644514 w 1031207"/>
                      <a:gd name="connsiteY47" fmla="*/ 462649 h 840498"/>
                      <a:gd name="connsiteX48" fmla="*/ 655944 w 1031207"/>
                      <a:gd name="connsiteY48" fmla="*/ 426454 h 840498"/>
                      <a:gd name="connsiteX49" fmla="*/ 724524 w 1031207"/>
                      <a:gd name="connsiteY49" fmla="*/ 405499 h 840498"/>
                      <a:gd name="connsiteX50" fmla="*/ 811480 w 1031207"/>
                      <a:gd name="connsiteY50" fmla="*/ 406906 h 840498"/>
                      <a:gd name="connsiteX51" fmla="*/ 903973 w 1031207"/>
                      <a:gd name="connsiteY51" fmla="*/ 417646 h 840498"/>
                      <a:gd name="connsiteX52" fmla="*/ 1000032 w 1031207"/>
                      <a:gd name="connsiteY52" fmla="*/ 426835 h 840498"/>
                      <a:gd name="connsiteX53" fmla="*/ 1030191 w 1031207"/>
                      <a:gd name="connsiteY53" fmla="*/ 402711 h 840498"/>
                      <a:gd name="connsiteX54" fmla="*/ 1018256 w 1031207"/>
                      <a:gd name="connsiteY54" fmla="*/ 377797 h 840498"/>
                      <a:gd name="connsiteX55" fmla="*/ 962631 w 1031207"/>
                      <a:gd name="connsiteY55" fmla="*/ 358029 h 840498"/>
                      <a:gd name="connsiteX56" fmla="*/ 825489 w 1031207"/>
                      <a:gd name="connsiteY56" fmla="*/ 357874 h 840498"/>
                      <a:gd name="connsiteX57" fmla="*/ 753553 w 1031207"/>
                      <a:gd name="connsiteY57" fmla="*/ 361702 h 840498"/>
                      <a:gd name="connsiteX58" fmla="*/ 669279 w 1031207"/>
                      <a:gd name="connsiteY58" fmla="*/ 369304 h 840498"/>
                      <a:gd name="connsiteX59" fmla="*/ 642609 w 1031207"/>
                      <a:gd name="connsiteY59" fmla="*/ 338824 h 840498"/>
                      <a:gd name="connsiteX60" fmla="*/ 674145 w 1031207"/>
                      <a:gd name="connsiteY60" fmla="*/ 304962 h 840498"/>
                      <a:gd name="connsiteX61" fmla="*/ 705474 w 1031207"/>
                      <a:gd name="connsiteY61" fmla="*/ 283579 h 840498"/>
                      <a:gd name="connsiteX62" fmla="*/ 741669 w 1031207"/>
                      <a:gd name="connsiteY62" fmla="*/ 251194 h 840498"/>
                      <a:gd name="connsiteX63" fmla="*/ 780761 w 1031207"/>
                      <a:gd name="connsiteY63" fmla="*/ 213846 h 840498"/>
                      <a:gd name="connsiteX64" fmla="*/ 744143 w 1031207"/>
                      <a:gd name="connsiteY64" fmla="*/ 201789 h 840498"/>
                      <a:gd name="connsiteX65" fmla="*/ 692139 w 1031207"/>
                      <a:gd name="connsiteY65" fmla="*/ 226429 h 840498"/>
                      <a:gd name="connsiteX66" fmla="*/ 654420 w 1031207"/>
                      <a:gd name="connsiteY66" fmla="*/ 257626 h 840498"/>
                      <a:gd name="connsiteX67" fmla="*/ 613743 w 1031207"/>
                      <a:gd name="connsiteY67" fmla="*/ 286712 h 840498"/>
                      <a:gd name="connsiteX68" fmla="*/ 562599 w 1031207"/>
                      <a:gd name="connsiteY68" fmla="*/ 287389 h 840498"/>
                      <a:gd name="connsiteX69" fmla="*/ 528309 w 1031207"/>
                      <a:gd name="connsiteY69" fmla="*/ 274054 h 840498"/>
                      <a:gd name="connsiteX70" fmla="*/ 505449 w 1031207"/>
                      <a:gd name="connsiteY70" fmla="*/ 235954 h 840498"/>
                      <a:gd name="connsiteX71" fmla="*/ 507354 w 1031207"/>
                      <a:gd name="connsiteY71" fmla="*/ 171184 h 840498"/>
                      <a:gd name="connsiteX72" fmla="*/ 506056 w 1031207"/>
                      <a:gd name="connsiteY72" fmla="*/ 73485 h 840498"/>
                      <a:gd name="connsiteX73" fmla="*/ 451858 w 1031207"/>
                      <a:gd name="connsiteY73" fmla="*/ 11248 h 840498"/>
                      <a:gd name="connsiteX74" fmla="*/ 440212 w 1031207"/>
                      <a:gd name="connsiteY74" fmla="*/ 75864 h 840498"/>
                      <a:gd name="connsiteX75" fmla="*/ 436968 w 1031207"/>
                      <a:gd name="connsiteY75" fmla="*/ 132660 h 840498"/>
                      <a:gd name="connsiteX76" fmla="*/ 433796 w 1031207"/>
                      <a:gd name="connsiteY76" fmla="*/ 214465 h 840498"/>
                      <a:gd name="connsiteX0" fmla="*/ 433796 w 1031207"/>
                      <a:gd name="connsiteY0" fmla="*/ 214465 h 840639"/>
                      <a:gd name="connsiteX1" fmla="*/ 421629 w 1031207"/>
                      <a:gd name="connsiteY1" fmla="*/ 253099 h 840639"/>
                      <a:gd name="connsiteX2" fmla="*/ 394959 w 1031207"/>
                      <a:gd name="connsiteY2" fmla="*/ 262624 h 840639"/>
                      <a:gd name="connsiteX3" fmla="*/ 356331 w 1031207"/>
                      <a:gd name="connsiteY3" fmla="*/ 271935 h 840639"/>
                      <a:gd name="connsiteX4" fmla="*/ 313044 w 1031207"/>
                      <a:gd name="connsiteY4" fmla="*/ 289293 h 840639"/>
                      <a:gd name="connsiteX5" fmla="*/ 265419 w 1031207"/>
                      <a:gd name="connsiteY5" fmla="*/ 285484 h 840639"/>
                      <a:gd name="connsiteX6" fmla="*/ 219699 w 1031207"/>
                      <a:gd name="connsiteY6" fmla="*/ 272149 h 840639"/>
                      <a:gd name="connsiteX7" fmla="*/ 189219 w 1031207"/>
                      <a:gd name="connsiteY7" fmla="*/ 262624 h 840639"/>
                      <a:gd name="connsiteX8" fmla="*/ 156834 w 1031207"/>
                      <a:gd name="connsiteY8" fmla="*/ 239764 h 840639"/>
                      <a:gd name="connsiteX9" fmla="*/ 122074 w 1031207"/>
                      <a:gd name="connsiteY9" fmla="*/ 218050 h 840639"/>
                      <a:gd name="connsiteX10" fmla="*/ 101589 w 1031207"/>
                      <a:gd name="connsiteY10" fmla="*/ 203569 h 840639"/>
                      <a:gd name="connsiteX11" fmla="*/ 59679 w 1031207"/>
                      <a:gd name="connsiteY11" fmla="*/ 197854 h 840639"/>
                      <a:gd name="connsiteX12" fmla="*/ 48331 w 1031207"/>
                      <a:gd name="connsiteY12" fmla="*/ 241190 h 840639"/>
                      <a:gd name="connsiteX13" fmla="*/ 63490 w 1031207"/>
                      <a:gd name="connsiteY13" fmla="*/ 272150 h 840639"/>
                      <a:gd name="connsiteX14" fmla="*/ 124449 w 1031207"/>
                      <a:gd name="connsiteY14" fmla="*/ 289294 h 840639"/>
                      <a:gd name="connsiteX15" fmla="*/ 191124 w 1031207"/>
                      <a:gd name="connsiteY15" fmla="*/ 308344 h 840639"/>
                      <a:gd name="connsiteX16" fmla="*/ 226553 w 1031207"/>
                      <a:gd name="connsiteY16" fmla="*/ 323832 h 840639"/>
                      <a:gd name="connsiteX17" fmla="*/ 291209 w 1031207"/>
                      <a:gd name="connsiteY17" fmla="*/ 364030 h 840639"/>
                      <a:gd name="connsiteX18" fmla="*/ 301013 w 1031207"/>
                      <a:gd name="connsiteY18" fmla="*/ 410802 h 840639"/>
                      <a:gd name="connsiteX19" fmla="*/ 263514 w 1031207"/>
                      <a:gd name="connsiteY19" fmla="*/ 447409 h 840639"/>
                      <a:gd name="connsiteX20" fmla="*/ 217240 w 1031207"/>
                      <a:gd name="connsiteY20" fmla="*/ 459458 h 840639"/>
                      <a:gd name="connsiteX21" fmla="*/ 136827 w 1031207"/>
                      <a:gd name="connsiteY21" fmla="*/ 465397 h 840639"/>
                      <a:gd name="connsiteX22" fmla="*/ 88254 w 1031207"/>
                      <a:gd name="connsiteY22" fmla="*/ 468364 h 840639"/>
                      <a:gd name="connsiteX23" fmla="*/ 27294 w 1031207"/>
                      <a:gd name="connsiteY23" fmla="*/ 477889 h 840639"/>
                      <a:gd name="connsiteX24" fmla="*/ 624 w 1031207"/>
                      <a:gd name="connsiteY24" fmla="*/ 504559 h 840639"/>
                      <a:gd name="connsiteX25" fmla="*/ 51344 w 1031207"/>
                      <a:gd name="connsiteY25" fmla="*/ 547857 h 840639"/>
                      <a:gd name="connsiteX26" fmla="*/ 153024 w 1031207"/>
                      <a:gd name="connsiteY26" fmla="*/ 538849 h 840639"/>
                      <a:gd name="connsiteX27" fmla="*/ 268163 w 1031207"/>
                      <a:gd name="connsiteY27" fmla="*/ 519747 h 840639"/>
                      <a:gd name="connsiteX28" fmla="*/ 351144 w 1031207"/>
                      <a:gd name="connsiteY28" fmla="*/ 561709 h 840639"/>
                      <a:gd name="connsiteX29" fmla="*/ 362574 w 1031207"/>
                      <a:gd name="connsiteY29" fmla="*/ 609334 h 840639"/>
                      <a:gd name="connsiteX30" fmla="*/ 328284 w 1031207"/>
                      <a:gd name="connsiteY30" fmla="*/ 756019 h 840639"/>
                      <a:gd name="connsiteX31" fmla="*/ 330189 w 1031207"/>
                      <a:gd name="connsiteY31" fmla="*/ 780784 h 840639"/>
                      <a:gd name="connsiteX32" fmla="*/ 355316 w 1031207"/>
                      <a:gd name="connsiteY32" fmla="*/ 827377 h 840639"/>
                      <a:gd name="connsiteX33" fmla="*/ 387339 w 1031207"/>
                      <a:gd name="connsiteY33" fmla="*/ 837934 h 840639"/>
                      <a:gd name="connsiteX34" fmla="*/ 400674 w 1031207"/>
                      <a:gd name="connsiteY34" fmla="*/ 784594 h 840639"/>
                      <a:gd name="connsiteX35" fmla="*/ 404484 w 1031207"/>
                      <a:gd name="connsiteY35" fmla="*/ 727444 h 840639"/>
                      <a:gd name="connsiteX36" fmla="*/ 421629 w 1031207"/>
                      <a:gd name="connsiteY36" fmla="*/ 672199 h 840639"/>
                      <a:gd name="connsiteX37" fmla="*/ 462031 w 1031207"/>
                      <a:gd name="connsiteY37" fmla="*/ 600072 h 840639"/>
                      <a:gd name="connsiteX38" fmla="*/ 521252 w 1031207"/>
                      <a:gd name="connsiteY38" fmla="*/ 565123 h 840639"/>
                      <a:gd name="connsiteX39" fmla="*/ 597090 w 1031207"/>
                      <a:gd name="connsiteY39" fmla="*/ 550915 h 840639"/>
                      <a:gd name="connsiteX40" fmla="*/ 705543 w 1031207"/>
                      <a:gd name="connsiteY40" fmla="*/ 612819 h 840639"/>
                      <a:gd name="connsiteX41" fmla="*/ 777864 w 1031207"/>
                      <a:gd name="connsiteY41" fmla="*/ 656959 h 840639"/>
                      <a:gd name="connsiteX42" fmla="*/ 802629 w 1031207"/>
                      <a:gd name="connsiteY42" fmla="*/ 632194 h 840639"/>
                      <a:gd name="connsiteX43" fmla="*/ 798819 w 1031207"/>
                      <a:gd name="connsiteY43" fmla="*/ 601714 h 840639"/>
                      <a:gd name="connsiteX44" fmla="*/ 760538 w 1031207"/>
                      <a:gd name="connsiteY44" fmla="*/ 562523 h 840639"/>
                      <a:gd name="connsiteX45" fmla="*/ 648324 w 1031207"/>
                      <a:gd name="connsiteY45" fmla="*/ 479794 h 840639"/>
                      <a:gd name="connsiteX46" fmla="*/ 644514 w 1031207"/>
                      <a:gd name="connsiteY46" fmla="*/ 462649 h 840639"/>
                      <a:gd name="connsiteX47" fmla="*/ 655944 w 1031207"/>
                      <a:gd name="connsiteY47" fmla="*/ 426454 h 840639"/>
                      <a:gd name="connsiteX48" fmla="*/ 724524 w 1031207"/>
                      <a:gd name="connsiteY48" fmla="*/ 405499 h 840639"/>
                      <a:gd name="connsiteX49" fmla="*/ 811480 w 1031207"/>
                      <a:gd name="connsiteY49" fmla="*/ 406906 h 840639"/>
                      <a:gd name="connsiteX50" fmla="*/ 903973 w 1031207"/>
                      <a:gd name="connsiteY50" fmla="*/ 417646 h 840639"/>
                      <a:gd name="connsiteX51" fmla="*/ 1000032 w 1031207"/>
                      <a:gd name="connsiteY51" fmla="*/ 426835 h 840639"/>
                      <a:gd name="connsiteX52" fmla="*/ 1030191 w 1031207"/>
                      <a:gd name="connsiteY52" fmla="*/ 402711 h 840639"/>
                      <a:gd name="connsiteX53" fmla="*/ 1018256 w 1031207"/>
                      <a:gd name="connsiteY53" fmla="*/ 377797 h 840639"/>
                      <a:gd name="connsiteX54" fmla="*/ 962631 w 1031207"/>
                      <a:gd name="connsiteY54" fmla="*/ 358029 h 840639"/>
                      <a:gd name="connsiteX55" fmla="*/ 825489 w 1031207"/>
                      <a:gd name="connsiteY55" fmla="*/ 357874 h 840639"/>
                      <a:gd name="connsiteX56" fmla="*/ 753553 w 1031207"/>
                      <a:gd name="connsiteY56" fmla="*/ 361702 h 840639"/>
                      <a:gd name="connsiteX57" fmla="*/ 669279 w 1031207"/>
                      <a:gd name="connsiteY57" fmla="*/ 369304 h 840639"/>
                      <a:gd name="connsiteX58" fmla="*/ 642609 w 1031207"/>
                      <a:gd name="connsiteY58" fmla="*/ 338824 h 840639"/>
                      <a:gd name="connsiteX59" fmla="*/ 674145 w 1031207"/>
                      <a:gd name="connsiteY59" fmla="*/ 304962 h 840639"/>
                      <a:gd name="connsiteX60" fmla="*/ 705474 w 1031207"/>
                      <a:gd name="connsiteY60" fmla="*/ 283579 h 840639"/>
                      <a:gd name="connsiteX61" fmla="*/ 741669 w 1031207"/>
                      <a:gd name="connsiteY61" fmla="*/ 251194 h 840639"/>
                      <a:gd name="connsiteX62" fmla="*/ 780761 w 1031207"/>
                      <a:gd name="connsiteY62" fmla="*/ 213846 h 840639"/>
                      <a:gd name="connsiteX63" fmla="*/ 744143 w 1031207"/>
                      <a:gd name="connsiteY63" fmla="*/ 201789 h 840639"/>
                      <a:gd name="connsiteX64" fmla="*/ 692139 w 1031207"/>
                      <a:gd name="connsiteY64" fmla="*/ 226429 h 840639"/>
                      <a:gd name="connsiteX65" fmla="*/ 654420 w 1031207"/>
                      <a:gd name="connsiteY65" fmla="*/ 257626 h 840639"/>
                      <a:gd name="connsiteX66" fmla="*/ 613743 w 1031207"/>
                      <a:gd name="connsiteY66" fmla="*/ 286712 h 840639"/>
                      <a:gd name="connsiteX67" fmla="*/ 562599 w 1031207"/>
                      <a:gd name="connsiteY67" fmla="*/ 287389 h 840639"/>
                      <a:gd name="connsiteX68" fmla="*/ 528309 w 1031207"/>
                      <a:gd name="connsiteY68" fmla="*/ 274054 h 840639"/>
                      <a:gd name="connsiteX69" fmla="*/ 505449 w 1031207"/>
                      <a:gd name="connsiteY69" fmla="*/ 235954 h 840639"/>
                      <a:gd name="connsiteX70" fmla="*/ 507354 w 1031207"/>
                      <a:gd name="connsiteY70" fmla="*/ 171184 h 840639"/>
                      <a:gd name="connsiteX71" fmla="*/ 506056 w 1031207"/>
                      <a:gd name="connsiteY71" fmla="*/ 73485 h 840639"/>
                      <a:gd name="connsiteX72" fmla="*/ 451858 w 1031207"/>
                      <a:gd name="connsiteY72" fmla="*/ 11248 h 840639"/>
                      <a:gd name="connsiteX73" fmla="*/ 440212 w 1031207"/>
                      <a:gd name="connsiteY73" fmla="*/ 75864 h 840639"/>
                      <a:gd name="connsiteX74" fmla="*/ 436968 w 1031207"/>
                      <a:gd name="connsiteY74" fmla="*/ 132660 h 840639"/>
                      <a:gd name="connsiteX75" fmla="*/ 433796 w 1031207"/>
                      <a:gd name="connsiteY75" fmla="*/ 214465 h 840639"/>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28309 w 1031207"/>
                      <a:gd name="connsiteY66" fmla="*/ 274054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28309 w 1031207"/>
                      <a:gd name="connsiteY66" fmla="*/ 274054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28309 w 1031207"/>
                      <a:gd name="connsiteY66" fmla="*/ 274054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40096 w 1031207"/>
                      <a:gd name="connsiteY66" fmla="*/ 278516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40096 w 1031207"/>
                      <a:gd name="connsiteY66" fmla="*/ 278516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40096 w 1031207"/>
                      <a:gd name="connsiteY66" fmla="*/ 278516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56834 w 1031207"/>
                      <a:gd name="connsiteY7" fmla="*/ 239764 h 841401"/>
                      <a:gd name="connsiteX8" fmla="*/ 122074 w 1031207"/>
                      <a:gd name="connsiteY8" fmla="*/ 218050 h 841401"/>
                      <a:gd name="connsiteX9" fmla="*/ 101589 w 1031207"/>
                      <a:gd name="connsiteY9" fmla="*/ 203569 h 841401"/>
                      <a:gd name="connsiteX10" fmla="*/ 59679 w 1031207"/>
                      <a:gd name="connsiteY10" fmla="*/ 197854 h 841401"/>
                      <a:gd name="connsiteX11" fmla="*/ 48331 w 1031207"/>
                      <a:gd name="connsiteY11" fmla="*/ 241190 h 841401"/>
                      <a:gd name="connsiteX12" fmla="*/ 63490 w 1031207"/>
                      <a:gd name="connsiteY12" fmla="*/ 272150 h 841401"/>
                      <a:gd name="connsiteX13" fmla="*/ 124449 w 1031207"/>
                      <a:gd name="connsiteY13" fmla="*/ 289294 h 841401"/>
                      <a:gd name="connsiteX14" fmla="*/ 191124 w 1031207"/>
                      <a:gd name="connsiteY14" fmla="*/ 308344 h 841401"/>
                      <a:gd name="connsiteX15" fmla="*/ 226553 w 1031207"/>
                      <a:gd name="connsiteY15" fmla="*/ 323832 h 841401"/>
                      <a:gd name="connsiteX16" fmla="*/ 291209 w 1031207"/>
                      <a:gd name="connsiteY16" fmla="*/ 364030 h 841401"/>
                      <a:gd name="connsiteX17" fmla="*/ 301013 w 1031207"/>
                      <a:gd name="connsiteY17" fmla="*/ 410802 h 841401"/>
                      <a:gd name="connsiteX18" fmla="*/ 263514 w 1031207"/>
                      <a:gd name="connsiteY18" fmla="*/ 447409 h 841401"/>
                      <a:gd name="connsiteX19" fmla="*/ 217240 w 1031207"/>
                      <a:gd name="connsiteY19" fmla="*/ 459458 h 841401"/>
                      <a:gd name="connsiteX20" fmla="*/ 136827 w 1031207"/>
                      <a:gd name="connsiteY20" fmla="*/ 465397 h 841401"/>
                      <a:gd name="connsiteX21" fmla="*/ 88254 w 1031207"/>
                      <a:gd name="connsiteY21" fmla="*/ 468364 h 841401"/>
                      <a:gd name="connsiteX22" fmla="*/ 27294 w 1031207"/>
                      <a:gd name="connsiteY22" fmla="*/ 477889 h 841401"/>
                      <a:gd name="connsiteX23" fmla="*/ 624 w 1031207"/>
                      <a:gd name="connsiteY23" fmla="*/ 504559 h 841401"/>
                      <a:gd name="connsiteX24" fmla="*/ 51344 w 1031207"/>
                      <a:gd name="connsiteY24" fmla="*/ 547857 h 841401"/>
                      <a:gd name="connsiteX25" fmla="*/ 153024 w 1031207"/>
                      <a:gd name="connsiteY25" fmla="*/ 538849 h 841401"/>
                      <a:gd name="connsiteX26" fmla="*/ 268163 w 1031207"/>
                      <a:gd name="connsiteY26" fmla="*/ 519747 h 841401"/>
                      <a:gd name="connsiteX27" fmla="*/ 351144 w 1031207"/>
                      <a:gd name="connsiteY27" fmla="*/ 561709 h 841401"/>
                      <a:gd name="connsiteX28" fmla="*/ 362574 w 1031207"/>
                      <a:gd name="connsiteY28" fmla="*/ 609334 h 841401"/>
                      <a:gd name="connsiteX29" fmla="*/ 328284 w 1031207"/>
                      <a:gd name="connsiteY29" fmla="*/ 756019 h 841401"/>
                      <a:gd name="connsiteX30" fmla="*/ 355316 w 1031207"/>
                      <a:gd name="connsiteY30" fmla="*/ 827377 h 841401"/>
                      <a:gd name="connsiteX31" fmla="*/ 387339 w 1031207"/>
                      <a:gd name="connsiteY31" fmla="*/ 837934 h 841401"/>
                      <a:gd name="connsiteX32" fmla="*/ 400674 w 1031207"/>
                      <a:gd name="connsiteY32" fmla="*/ 784594 h 841401"/>
                      <a:gd name="connsiteX33" fmla="*/ 404484 w 1031207"/>
                      <a:gd name="connsiteY33" fmla="*/ 727444 h 841401"/>
                      <a:gd name="connsiteX34" fmla="*/ 421629 w 1031207"/>
                      <a:gd name="connsiteY34" fmla="*/ 672199 h 841401"/>
                      <a:gd name="connsiteX35" fmla="*/ 462031 w 1031207"/>
                      <a:gd name="connsiteY35" fmla="*/ 600072 h 841401"/>
                      <a:gd name="connsiteX36" fmla="*/ 521252 w 1031207"/>
                      <a:gd name="connsiteY36" fmla="*/ 565123 h 841401"/>
                      <a:gd name="connsiteX37" fmla="*/ 597090 w 1031207"/>
                      <a:gd name="connsiteY37" fmla="*/ 550915 h 841401"/>
                      <a:gd name="connsiteX38" fmla="*/ 705543 w 1031207"/>
                      <a:gd name="connsiteY38" fmla="*/ 612819 h 841401"/>
                      <a:gd name="connsiteX39" fmla="*/ 777864 w 1031207"/>
                      <a:gd name="connsiteY39" fmla="*/ 656959 h 841401"/>
                      <a:gd name="connsiteX40" fmla="*/ 802629 w 1031207"/>
                      <a:gd name="connsiteY40" fmla="*/ 632194 h 841401"/>
                      <a:gd name="connsiteX41" fmla="*/ 798819 w 1031207"/>
                      <a:gd name="connsiteY41" fmla="*/ 601714 h 841401"/>
                      <a:gd name="connsiteX42" fmla="*/ 760538 w 1031207"/>
                      <a:gd name="connsiteY42" fmla="*/ 562523 h 841401"/>
                      <a:gd name="connsiteX43" fmla="*/ 648324 w 1031207"/>
                      <a:gd name="connsiteY43" fmla="*/ 479794 h 841401"/>
                      <a:gd name="connsiteX44" fmla="*/ 644514 w 1031207"/>
                      <a:gd name="connsiteY44" fmla="*/ 462649 h 841401"/>
                      <a:gd name="connsiteX45" fmla="*/ 655944 w 1031207"/>
                      <a:gd name="connsiteY45" fmla="*/ 426454 h 841401"/>
                      <a:gd name="connsiteX46" fmla="*/ 724524 w 1031207"/>
                      <a:gd name="connsiteY46" fmla="*/ 405499 h 841401"/>
                      <a:gd name="connsiteX47" fmla="*/ 811480 w 1031207"/>
                      <a:gd name="connsiteY47" fmla="*/ 406906 h 841401"/>
                      <a:gd name="connsiteX48" fmla="*/ 903973 w 1031207"/>
                      <a:gd name="connsiteY48" fmla="*/ 417646 h 841401"/>
                      <a:gd name="connsiteX49" fmla="*/ 1000032 w 1031207"/>
                      <a:gd name="connsiteY49" fmla="*/ 426835 h 841401"/>
                      <a:gd name="connsiteX50" fmla="*/ 1030191 w 1031207"/>
                      <a:gd name="connsiteY50" fmla="*/ 402711 h 841401"/>
                      <a:gd name="connsiteX51" fmla="*/ 1018256 w 1031207"/>
                      <a:gd name="connsiteY51" fmla="*/ 377797 h 841401"/>
                      <a:gd name="connsiteX52" fmla="*/ 962631 w 1031207"/>
                      <a:gd name="connsiteY52" fmla="*/ 358029 h 841401"/>
                      <a:gd name="connsiteX53" fmla="*/ 825489 w 1031207"/>
                      <a:gd name="connsiteY53" fmla="*/ 357874 h 841401"/>
                      <a:gd name="connsiteX54" fmla="*/ 753553 w 1031207"/>
                      <a:gd name="connsiteY54" fmla="*/ 361702 h 841401"/>
                      <a:gd name="connsiteX55" fmla="*/ 669279 w 1031207"/>
                      <a:gd name="connsiteY55" fmla="*/ 369304 h 841401"/>
                      <a:gd name="connsiteX56" fmla="*/ 642609 w 1031207"/>
                      <a:gd name="connsiteY56" fmla="*/ 338824 h 841401"/>
                      <a:gd name="connsiteX57" fmla="*/ 674145 w 1031207"/>
                      <a:gd name="connsiteY57" fmla="*/ 304962 h 841401"/>
                      <a:gd name="connsiteX58" fmla="*/ 705474 w 1031207"/>
                      <a:gd name="connsiteY58" fmla="*/ 283579 h 841401"/>
                      <a:gd name="connsiteX59" fmla="*/ 741669 w 1031207"/>
                      <a:gd name="connsiteY59" fmla="*/ 251194 h 841401"/>
                      <a:gd name="connsiteX60" fmla="*/ 780761 w 1031207"/>
                      <a:gd name="connsiteY60" fmla="*/ 213846 h 841401"/>
                      <a:gd name="connsiteX61" fmla="*/ 744143 w 1031207"/>
                      <a:gd name="connsiteY61" fmla="*/ 201789 h 841401"/>
                      <a:gd name="connsiteX62" fmla="*/ 692139 w 1031207"/>
                      <a:gd name="connsiteY62" fmla="*/ 226429 h 841401"/>
                      <a:gd name="connsiteX63" fmla="*/ 654420 w 1031207"/>
                      <a:gd name="connsiteY63" fmla="*/ 257626 h 841401"/>
                      <a:gd name="connsiteX64" fmla="*/ 613743 w 1031207"/>
                      <a:gd name="connsiteY64" fmla="*/ 286712 h 841401"/>
                      <a:gd name="connsiteX65" fmla="*/ 540096 w 1031207"/>
                      <a:gd name="connsiteY65" fmla="*/ 278516 h 841401"/>
                      <a:gd name="connsiteX66" fmla="*/ 505449 w 1031207"/>
                      <a:gd name="connsiteY66" fmla="*/ 235954 h 841401"/>
                      <a:gd name="connsiteX67" fmla="*/ 507354 w 1031207"/>
                      <a:gd name="connsiteY67" fmla="*/ 171184 h 841401"/>
                      <a:gd name="connsiteX68" fmla="*/ 506056 w 1031207"/>
                      <a:gd name="connsiteY68" fmla="*/ 73485 h 841401"/>
                      <a:gd name="connsiteX69" fmla="*/ 451858 w 1031207"/>
                      <a:gd name="connsiteY69" fmla="*/ 11248 h 841401"/>
                      <a:gd name="connsiteX70" fmla="*/ 440212 w 1031207"/>
                      <a:gd name="connsiteY70" fmla="*/ 75864 h 841401"/>
                      <a:gd name="connsiteX71" fmla="*/ 436968 w 1031207"/>
                      <a:gd name="connsiteY71" fmla="*/ 132660 h 841401"/>
                      <a:gd name="connsiteX72" fmla="*/ 433796 w 1031207"/>
                      <a:gd name="connsiteY72"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156834 w 1031207"/>
                      <a:gd name="connsiteY6" fmla="*/ 239764 h 841401"/>
                      <a:gd name="connsiteX7" fmla="*/ 122074 w 1031207"/>
                      <a:gd name="connsiteY7" fmla="*/ 218050 h 841401"/>
                      <a:gd name="connsiteX8" fmla="*/ 101589 w 1031207"/>
                      <a:gd name="connsiteY8" fmla="*/ 203569 h 841401"/>
                      <a:gd name="connsiteX9" fmla="*/ 59679 w 1031207"/>
                      <a:gd name="connsiteY9" fmla="*/ 197854 h 841401"/>
                      <a:gd name="connsiteX10" fmla="*/ 48331 w 1031207"/>
                      <a:gd name="connsiteY10" fmla="*/ 241190 h 841401"/>
                      <a:gd name="connsiteX11" fmla="*/ 63490 w 1031207"/>
                      <a:gd name="connsiteY11" fmla="*/ 272150 h 841401"/>
                      <a:gd name="connsiteX12" fmla="*/ 124449 w 1031207"/>
                      <a:gd name="connsiteY12" fmla="*/ 289294 h 841401"/>
                      <a:gd name="connsiteX13" fmla="*/ 191124 w 1031207"/>
                      <a:gd name="connsiteY13" fmla="*/ 308344 h 841401"/>
                      <a:gd name="connsiteX14" fmla="*/ 226553 w 1031207"/>
                      <a:gd name="connsiteY14" fmla="*/ 323832 h 841401"/>
                      <a:gd name="connsiteX15" fmla="*/ 291209 w 1031207"/>
                      <a:gd name="connsiteY15" fmla="*/ 364030 h 841401"/>
                      <a:gd name="connsiteX16" fmla="*/ 301013 w 1031207"/>
                      <a:gd name="connsiteY16" fmla="*/ 410802 h 841401"/>
                      <a:gd name="connsiteX17" fmla="*/ 263514 w 1031207"/>
                      <a:gd name="connsiteY17" fmla="*/ 447409 h 841401"/>
                      <a:gd name="connsiteX18" fmla="*/ 217240 w 1031207"/>
                      <a:gd name="connsiteY18" fmla="*/ 459458 h 841401"/>
                      <a:gd name="connsiteX19" fmla="*/ 136827 w 1031207"/>
                      <a:gd name="connsiteY19" fmla="*/ 465397 h 841401"/>
                      <a:gd name="connsiteX20" fmla="*/ 88254 w 1031207"/>
                      <a:gd name="connsiteY20" fmla="*/ 468364 h 841401"/>
                      <a:gd name="connsiteX21" fmla="*/ 27294 w 1031207"/>
                      <a:gd name="connsiteY21" fmla="*/ 477889 h 841401"/>
                      <a:gd name="connsiteX22" fmla="*/ 624 w 1031207"/>
                      <a:gd name="connsiteY22" fmla="*/ 504559 h 841401"/>
                      <a:gd name="connsiteX23" fmla="*/ 51344 w 1031207"/>
                      <a:gd name="connsiteY23" fmla="*/ 547857 h 841401"/>
                      <a:gd name="connsiteX24" fmla="*/ 153024 w 1031207"/>
                      <a:gd name="connsiteY24" fmla="*/ 538849 h 841401"/>
                      <a:gd name="connsiteX25" fmla="*/ 268163 w 1031207"/>
                      <a:gd name="connsiteY25" fmla="*/ 519747 h 841401"/>
                      <a:gd name="connsiteX26" fmla="*/ 351144 w 1031207"/>
                      <a:gd name="connsiteY26" fmla="*/ 561709 h 841401"/>
                      <a:gd name="connsiteX27" fmla="*/ 362574 w 1031207"/>
                      <a:gd name="connsiteY27" fmla="*/ 609334 h 841401"/>
                      <a:gd name="connsiteX28" fmla="*/ 328284 w 1031207"/>
                      <a:gd name="connsiteY28" fmla="*/ 756019 h 841401"/>
                      <a:gd name="connsiteX29" fmla="*/ 355316 w 1031207"/>
                      <a:gd name="connsiteY29" fmla="*/ 827377 h 841401"/>
                      <a:gd name="connsiteX30" fmla="*/ 387339 w 1031207"/>
                      <a:gd name="connsiteY30" fmla="*/ 837934 h 841401"/>
                      <a:gd name="connsiteX31" fmla="*/ 400674 w 1031207"/>
                      <a:gd name="connsiteY31" fmla="*/ 784594 h 841401"/>
                      <a:gd name="connsiteX32" fmla="*/ 404484 w 1031207"/>
                      <a:gd name="connsiteY32" fmla="*/ 727444 h 841401"/>
                      <a:gd name="connsiteX33" fmla="*/ 421629 w 1031207"/>
                      <a:gd name="connsiteY33" fmla="*/ 672199 h 841401"/>
                      <a:gd name="connsiteX34" fmla="*/ 462031 w 1031207"/>
                      <a:gd name="connsiteY34" fmla="*/ 600072 h 841401"/>
                      <a:gd name="connsiteX35" fmla="*/ 521252 w 1031207"/>
                      <a:gd name="connsiteY35" fmla="*/ 565123 h 841401"/>
                      <a:gd name="connsiteX36" fmla="*/ 597090 w 1031207"/>
                      <a:gd name="connsiteY36" fmla="*/ 550915 h 841401"/>
                      <a:gd name="connsiteX37" fmla="*/ 705543 w 1031207"/>
                      <a:gd name="connsiteY37" fmla="*/ 612819 h 841401"/>
                      <a:gd name="connsiteX38" fmla="*/ 777864 w 1031207"/>
                      <a:gd name="connsiteY38" fmla="*/ 656959 h 841401"/>
                      <a:gd name="connsiteX39" fmla="*/ 802629 w 1031207"/>
                      <a:gd name="connsiteY39" fmla="*/ 632194 h 841401"/>
                      <a:gd name="connsiteX40" fmla="*/ 798819 w 1031207"/>
                      <a:gd name="connsiteY40" fmla="*/ 601714 h 841401"/>
                      <a:gd name="connsiteX41" fmla="*/ 760538 w 1031207"/>
                      <a:gd name="connsiteY41" fmla="*/ 562523 h 841401"/>
                      <a:gd name="connsiteX42" fmla="*/ 648324 w 1031207"/>
                      <a:gd name="connsiteY42" fmla="*/ 479794 h 841401"/>
                      <a:gd name="connsiteX43" fmla="*/ 644514 w 1031207"/>
                      <a:gd name="connsiteY43" fmla="*/ 462649 h 841401"/>
                      <a:gd name="connsiteX44" fmla="*/ 655944 w 1031207"/>
                      <a:gd name="connsiteY44" fmla="*/ 426454 h 841401"/>
                      <a:gd name="connsiteX45" fmla="*/ 724524 w 1031207"/>
                      <a:gd name="connsiteY45" fmla="*/ 405499 h 841401"/>
                      <a:gd name="connsiteX46" fmla="*/ 811480 w 1031207"/>
                      <a:gd name="connsiteY46" fmla="*/ 406906 h 841401"/>
                      <a:gd name="connsiteX47" fmla="*/ 903973 w 1031207"/>
                      <a:gd name="connsiteY47" fmla="*/ 417646 h 841401"/>
                      <a:gd name="connsiteX48" fmla="*/ 1000032 w 1031207"/>
                      <a:gd name="connsiteY48" fmla="*/ 426835 h 841401"/>
                      <a:gd name="connsiteX49" fmla="*/ 1030191 w 1031207"/>
                      <a:gd name="connsiteY49" fmla="*/ 402711 h 841401"/>
                      <a:gd name="connsiteX50" fmla="*/ 1018256 w 1031207"/>
                      <a:gd name="connsiteY50" fmla="*/ 377797 h 841401"/>
                      <a:gd name="connsiteX51" fmla="*/ 962631 w 1031207"/>
                      <a:gd name="connsiteY51" fmla="*/ 358029 h 841401"/>
                      <a:gd name="connsiteX52" fmla="*/ 825489 w 1031207"/>
                      <a:gd name="connsiteY52" fmla="*/ 357874 h 841401"/>
                      <a:gd name="connsiteX53" fmla="*/ 753553 w 1031207"/>
                      <a:gd name="connsiteY53" fmla="*/ 361702 h 841401"/>
                      <a:gd name="connsiteX54" fmla="*/ 669279 w 1031207"/>
                      <a:gd name="connsiteY54" fmla="*/ 369304 h 841401"/>
                      <a:gd name="connsiteX55" fmla="*/ 642609 w 1031207"/>
                      <a:gd name="connsiteY55" fmla="*/ 338824 h 841401"/>
                      <a:gd name="connsiteX56" fmla="*/ 674145 w 1031207"/>
                      <a:gd name="connsiteY56" fmla="*/ 304962 h 841401"/>
                      <a:gd name="connsiteX57" fmla="*/ 705474 w 1031207"/>
                      <a:gd name="connsiteY57" fmla="*/ 283579 h 841401"/>
                      <a:gd name="connsiteX58" fmla="*/ 741669 w 1031207"/>
                      <a:gd name="connsiteY58" fmla="*/ 251194 h 841401"/>
                      <a:gd name="connsiteX59" fmla="*/ 780761 w 1031207"/>
                      <a:gd name="connsiteY59" fmla="*/ 213846 h 841401"/>
                      <a:gd name="connsiteX60" fmla="*/ 744143 w 1031207"/>
                      <a:gd name="connsiteY60" fmla="*/ 201789 h 841401"/>
                      <a:gd name="connsiteX61" fmla="*/ 692139 w 1031207"/>
                      <a:gd name="connsiteY61" fmla="*/ 226429 h 841401"/>
                      <a:gd name="connsiteX62" fmla="*/ 654420 w 1031207"/>
                      <a:gd name="connsiteY62" fmla="*/ 257626 h 841401"/>
                      <a:gd name="connsiteX63" fmla="*/ 613743 w 1031207"/>
                      <a:gd name="connsiteY63" fmla="*/ 286712 h 841401"/>
                      <a:gd name="connsiteX64" fmla="*/ 540096 w 1031207"/>
                      <a:gd name="connsiteY64" fmla="*/ 278516 h 841401"/>
                      <a:gd name="connsiteX65" fmla="*/ 505449 w 1031207"/>
                      <a:gd name="connsiteY65" fmla="*/ 235954 h 841401"/>
                      <a:gd name="connsiteX66" fmla="*/ 507354 w 1031207"/>
                      <a:gd name="connsiteY66" fmla="*/ 171184 h 841401"/>
                      <a:gd name="connsiteX67" fmla="*/ 506056 w 1031207"/>
                      <a:gd name="connsiteY67" fmla="*/ 73485 h 841401"/>
                      <a:gd name="connsiteX68" fmla="*/ 451858 w 1031207"/>
                      <a:gd name="connsiteY68" fmla="*/ 11248 h 841401"/>
                      <a:gd name="connsiteX69" fmla="*/ 440212 w 1031207"/>
                      <a:gd name="connsiteY69" fmla="*/ 75864 h 841401"/>
                      <a:gd name="connsiteX70" fmla="*/ 436968 w 1031207"/>
                      <a:gd name="connsiteY70" fmla="*/ 132660 h 841401"/>
                      <a:gd name="connsiteX71" fmla="*/ 433796 w 1031207"/>
                      <a:gd name="connsiteY71"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1144 w 1031207"/>
                      <a:gd name="connsiteY25" fmla="*/ 56170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1144 w 1031207"/>
                      <a:gd name="connsiteY25" fmla="*/ 56170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43292 w 1031207"/>
                      <a:gd name="connsiteY25" fmla="*/ 550961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9012 w 1031207"/>
                      <a:gd name="connsiteY25" fmla="*/ 54913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9012 w 1031207"/>
                      <a:gd name="connsiteY25" fmla="*/ 54913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0633 w 1031207"/>
                      <a:gd name="connsiteY25" fmla="*/ 543894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273404 w 1031207"/>
                      <a:gd name="connsiteY25" fmla="*/ 514779 h 841401"/>
                      <a:gd name="connsiteX26" fmla="*/ 350633 w 1031207"/>
                      <a:gd name="connsiteY26" fmla="*/ 543894 h 841401"/>
                      <a:gd name="connsiteX27" fmla="*/ 362574 w 1031207"/>
                      <a:gd name="connsiteY27" fmla="*/ 609334 h 841401"/>
                      <a:gd name="connsiteX28" fmla="*/ 328284 w 1031207"/>
                      <a:gd name="connsiteY28" fmla="*/ 756019 h 841401"/>
                      <a:gd name="connsiteX29" fmla="*/ 355316 w 1031207"/>
                      <a:gd name="connsiteY29" fmla="*/ 827377 h 841401"/>
                      <a:gd name="connsiteX30" fmla="*/ 387339 w 1031207"/>
                      <a:gd name="connsiteY30" fmla="*/ 837934 h 841401"/>
                      <a:gd name="connsiteX31" fmla="*/ 400674 w 1031207"/>
                      <a:gd name="connsiteY31" fmla="*/ 784594 h 841401"/>
                      <a:gd name="connsiteX32" fmla="*/ 404484 w 1031207"/>
                      <a:gd name="connsiteY32" fmla="*/ 727444 h 841401"/>
                      <a:gd name="connsiteX33" fmla="*/ 421629 w 1031207"/>
                      <a:gd name="connsiteY33" fmla="*/ 672199 h 841401"/>
                      <a:gd name="connsiteX34" fmla="*/ 462031 w 1031207"/>
                      <a:gd name="connsiteY34" fmla="*/ 600072 h 841401"/>
                      <a:gd name="connsiteX35" fmla="*/ 521252 w 1031207"/>
                      <a:gd name="connsiteY35" fmla="*/ 565123 h 841401"/>
                      <a:gd name="connsiteX36" fmla="*/ 597090 w 1031207"/>
                      <a:gd name="connsiteY36" fmla="*/ 550915 h 841401"/>
                      <a:gd name="connsiteX37" fmla="*/ 705543 w 1031207"/>
                      <a:gd name="connsiteY37" fmla="*/ 612819 h 841401"/>
                      <a:gd name="connsiteX38" fmla="*/ 777864 w 1031207"/>
                      <a:gd name="connsiteY38" fmla="*/ 656959 h 841401"/>
                      <a:gd name="connsiteX39" fmla="*/ 802629 w 1031207"/>
                      <a:gd name="connsiteY39" fmla="*/ 632194 h 841401"/>
                      <a:gd name="connsiteX40" fmla="*/ 798819 w 1031207"/>
                      <a:gd name="connsiteY40" fmla="*/ 601714 h 841401"/>
                      <a:gd name="connsiteX41" fmla="*/ 760538 w 1031207"/>
                      <a:gd name="connsiteY41" fmla="*/ 562523 h 841401"/>
                      <a:gd name="connsiteX42" fmla="*/ 648324 w 1031207"/>
                      <a:gd name="connsiteY42" fmla="*/ 479794 h 841401"/>
                      <a:gd name="connsiteX43" fmla="*/ 644514 w 1031207"/>
                      <a:gd name="connsiteY43" fmla="*/ 462649 h 841401"/>
                      <a:gd name="connsiteX44" fmla="*/ 655944 w 1031207"/>
                      <a:gd name="connsiteY44" fmla="*/ 426454 h 841401"/>
                      <a:gd name="connsiteX45" fmla="*/ 724524 w 1031207"/>
                      <a:gd name="connsiteY45" fmla="*/ 405499 h 841401"/>
                      <a:gd name="connsiteX46" fmla="*/ 811480 w 1031207"/>
                      <a:gd name="connsiteY46" fmla="*/ 406906 h 841401"/>
                      <a:gd name="connsiteX47" fmla="*/ 903973 w 1031207"/>
                      <a:gd name="connsiteY47" fmla="*/ 417646 h 841401"/>
                      <a:gd name="connsiteX48" fmla="*/ 1000032 w 1031207"/>
                      <a:gd name="connsiteY48" fmla="*/ 426835 h 841401"/>
                      <a:gd name="connsiteX49" fmla="*/ 1030191 w 1031207"/>
                      <a:gd name="connsiteY49" fmla="*/ 402711 h 841401"/>
                      <a:gd name="connsiteX50" fmla="*/ 1018256 w 1031207"/>
                      <a:gd name="connsiteY50" fmla="*/ 377797 h 841401"/>
                      <a:gd name="connsiteX51" fmla="*/ 962631 w 1031207"/>
                      <a:gd name="connsiteY51" fmla="*/ 358029 h 841401"/>
                      <a:gd name="connsiteX52" fmla="*/ 825489 w 1031207"/>
                      <a:gd name="connsiteY52" fmla="*/ 357874 h 841401"/>
                      <a:gd name="connsiteX53" fmla="*/ 753553 w 1031207"/>
                      <a:gd name="connsiteY53" fmla="*/ 361702 h 841401"/>
                      <a:gd name="connsiteX54" fmla="*/ 669279 w 1031207"/>
                      <a:gd name="connsiteY54" fmla="*/ 369304 h 841401"/>
                      <a:gd name="connsiteX55" fmla="*/ 642609 w 1031207"/>
                      <a:gd name="connsiteY55" fmla="*/ 338824 h 841401"/>
                      <a:gd name="connsiteX56" fmla="*/ 674145 w 1031207"/>
                      <a:gd name="connsiteY56" fmla="*/ 304962 h 841401"/>
                      <a:gd name="connsiteX57" fmla="*/ 705474 w 1031207"/>
                      <a:gd name="connsiteY57" fmla="*/ 283579 h 841401"/>
                      <a:gd name="connsiteX58" fmla="*/ 741669 w 1031207"/>
                      <a:gd name="connsiteY58" fmla="*/ 251194 h 841401"/>
                      <a:gd name="connsiteX59" fmla="*/ 780761 w 1031207"/>
                      <a:gd name="connsiteY59" fmla="*/ 213846 h 841401"/>
                      <a:gd name="connsiteX60" fmla="*/ 744143 w 1031207"/>
                      <a:gd name="connsiteY60" fmla="*/ 201789 h 841401"/>
                      <a:gd name="connsiteX61" fmla="*/ 692139 w 1031207"/>
                      <a:gd name="connsiteY61" fmla="*/ 226429 h 841401"/>
                      <a:gd name="connsiteX62" fmla="*/ 654420 w 1031207"/>
                      <a:gd name="connsiteY62" fmla="*/ 257626 h 841401"/>
                      <a:gd name="connsiteX63" fmla="*/ 613743 w 1031207"/>
                      <a:gd name="connsiteY63" fmla="*/ 286712 h 841401"/>
                      <a:gd name="connsiteX64" fmla="*/ 540096 w 1031207"/>
                      <a:gd name="connsiteY64" fmla="*/ 278516 h 841401"/>
                      <a:gd name="connsiteX65" fmla="*/ 505449 w 1031207"/>
                      <a:gd name="connsiteY65" fmla="*/ 235954 h 841401"/>
                      <a:gd name="connsiteX66" fmla="*/ 507354 w 1031207"/>
                      <a:gd name="connsiteY66" fmla="*/ 171184 h 841401"/>
                      <a:gd name="connsiteX67" fmla="*/ 506056 w 1031207"/>
                      <a:gd name="connsiteY67" fmla="*/ 73485 h 841401"/>
                      <a:gd name="connsiteX68" fmla="*/ 451858 w 1031207"/>
                      <a:gd name="connsiteY68" fmla="*/ 11248 h 841401"/>
                      <a:gd name="connsiteX69" fmla="*/ 440212 w 1031207"/>
                      <a:gd name="connsiteY69" fmla="*/ 75864 h 841401"/>
                      <a:gd name="connsiteX70" fmla="*/ 436968 w 1031207"/>
                      <a:gd name="connsiteY70" fmla="*/ 132660 h 841401"/>
                      <a:gd name="connsiteX71" fmla="*/ 433796 w 1031207"/>
                      <a:gd name="connsiteY71"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8269 w 1031207"/>
                      <a:gd name="connsiteY23" fmla="*/ 530469 h 841401"/>
                      <a:gd name="connsiteX24" fmla="*/ 268163 w 1031207"/>
                      <a:gd name="connsiteY24" fmla="*/ 519747 h 841401"/>
                      <a:gd name="connsiteX25" fmla="*/ 273404 w 1031207"/>
                      <a:gd name="connsiteY25" fmla="*/ 514779 h 841401"/>
                      <a:gd name="connsiteX26" fmla="*/ 350633 w 1031207"/>
                      <a:gd name="connsiteY26" fmla="*/ 543894 h 841401"/>
                      <a:gd name="connsiteX27" fmla="*/ 362574 w 1031207"/>
                      <a:gd name="connsiteY27" fmla="*/ 609334 h 841401"/>
                      <a:gd name="connsiteX28" fmla="*/ 328284 w 1031207"/>
                      <a:gd name="connsiteY28" fmla="*/ 756019 h 841401"/>
                      <a:gd name="connsiteX29" fmla="*/ 355316 w 1031207"/>
                      <a:gd name="connsiteY29" fmla="*/ 827377 h 841401"/>
                      <a:gd name="connsiteX30" fmla="*/ 387339 w 1031207"/>
                      <a:gd name="connsiteY30" fmla="*/ 837934 h 841401"/>
                      <a:gd name="connsiteX31" fmla="*/ 400674 w 1031207"/>
                      <a:gd name="connsiteY31" fmla="*/ 784594 h 841401"/>
                      <a:gd name="connsiteX32" fmla="*/ 404484 w 1031207"/>
                      <a:gd name="connsiteY32" fmla="*/ 727444 h 841401"/>
                      <a:gd name="connsiteX33" fmla="*/ 421629 w 1031207"/>
                      <a:gd name="connsiteY33" fmla="*/ 672199 h 841401"/>
                      <a:gd name="connsiteX34" fmla="*/ 462031 w 1031207"/>
                      <a:gd name="connsiteY34" fmla="*/ 600072 h 841401"/>
                      <a:gd name="connsiteX35" fmla="*/ 521252 w 1031207"/>
                      <a:gd name="connsiteY35" fmla="*/ 565123 h 841401"/>
                      <a:gd name="connsiteX36" fmla="*/ 597090 w 1031207"/>
                      <a:gd name="connsiteY36" fmla="*/ 550915 h 841401"/>
                      <a:gd name="connsiteX37" fmla="*/ 705543 w 1031207"/>
                      <a:gd name="connsiteY37" fmla="*/ 612819 h 841401"/>
                      <a:gd name="connsiteX38" fmla="*/ 777864 w 1031207"/>
                      <a:gd name="connsiteY38" fmla="*/ 656959 h 841401"/>
                      <a:gd name="connsiteX39" fmla="*/ 802629 w 1031207"/>
                      <a:gd name="connsiteY39" fmla="*/ 632194 h 841401"/>
                      <a:gd name="connsiteX40" fmla="*/ 798819 w 1031207"/>
                      <a:gd name="connsiteY40" fmla="*/ 601714 h 841401"/>
                      <a:gd name="connsiteX41" fmla="*/ 760538 w 1031207"/>
                      <a:gd name="connsiteY41" fmla="*/ 562523 h 841401"/>
                      <a:gd name="connsiteX42" fmla="*/ 648324 w 1031207"/>
                      <a:gd name="connsiteY42" fmla="*/ 479794 h 841401"/>
                      <a:gd name="connsiteX43" fmla="*/ 644514 w 1031207"/>
                      <a:gd name="connsiteY43" fmla="*/ 462649 h 841401"/>
                      <a:gd name="connsiteX44" fmla="*/ 655944 w 1031207"/>
                      <a:gd name="connsiteY44" fmla="*/ 426454 h 841401"/>
                      <a:gd name="connsiteX45" fmla="*/ 724524 w 1031207"/>
                      <a:gd name="connsiteY45" fmla="*/ 405499 h 841401"/>
                      <a:gd name="connsiteX46" fmla="*/ 811480 w 1031207"/>
                      <a:gd name="connsiteY46" fmla="*/ 406906 h 841401"/>
                      <a:gd name="connsiteX47" fmla="*/ 903973 w 1031207"/>
                      <a:gd name="connsiteY47" fmla="*/ 417646 h 841401"/>
                      <a:gd name="connsiteX48" fmla="*/ 1000032 w 1031207"/>
                      <a:gd name="connsiteY48" fmla="*/ 426835 h 841401"/>
                      <a:gd name="connsiteX49" fmla="*/ 1030191 w 1031207"/>
                      <a:gd name="connsiteY49" fmla="*/ 402711 h 841401"/>
                      <a:gd name="connsiteX50" fmla="*/ 1018256 w 1031207"/>
                      <a:gd name="connsiteY50" fmla="*/ 377797 h 841401"/>
                      <a:gd name="connsiteX51" fmla="*/ 962631 w 1031207"/>
                      <a:gd name="connsiteY51" fmla="*/ 358029 h 841401"/>
                      <a:gd name="connsiteX52" fmla="*/ 825489 w 1031207"/>
                      <a:gd name="connsiteY52" fmla="*/ 357874 h 841401"/>
                      <a:gd name="connsiteX53" fmla="*/ 753553 w 1031207"/>
                      <a:gd name="connsiteY53" fmla="*/ 361702 h 841401"/>
                      <a:gd name="connsiteX54" fmla="*/ 669279 w 1031207"/>
                      <a:gd name="connsiteY54" fmla="*/ 369304 h 841401"/>
                      <a:gd name="connsiteX55" fmla="*/ 642609 w 1031207"/>
                      <a:gd name="connsiteY55" fmla="*/ 338824 h 841401"/>
                      <a:gd name="connsiteX56" fmla="*/ 674145 w 1031207"/>
                      <a:gd name="connsiteY56" fmla="*/ 304962 h 841401"/>
                      <a:gd name="connsiteX57" fmla="*/ 705474 w 1031207"/>
                      <a:gd name="connsiteY57" fmla="*/ 283579 h 841401"/>
                      <a:gd name="connsiteX58" fmla="*/ 741669 w 1031207"/>
                      <a:gd name="connsiteY58" fmla="*/ 251194 h 841401"/>
                      <a:gd name="connsiteX59" fmla="*/ 780761 w 1031207"/>
                      <a:gd name="connsiteY59" fmla="*/ 213846 h 841401"/>
                      <a:gd name="connsiteX60" fmla="*/ 744143 w 1031207"/>
                      <a:gd name="connsiteY60" fmla="*/ 201789 h 841401"/>
                      <a:gd name="connsiteX61" fmla="*/ 692139 w 1031207"/>
                      <a:gd name="connsiteY61" fmla="*/ 226429 h 841401"/>
                      <a:gd name="connsiteX62" fmla="*/ 654420 w 1031207"/>
                      <a:gd name="connsiteY62" fmla="*/ 257626 h 841401"/>
                      <a:gd name="connsiteX63" fmla="*/ 613743 w 1031207"/>
                      <a:gd name="connsiteY63" fmla="*/ 286712 h 841401"/>
                      <a:gd name="connsiteX64" fmla="*/ 540096 w 1031207"/>
                      <a:gd name="connsiteY64" fmla="*/ 278516 h 841401"/>
                      <a:gd name="connsiteX65" fmla="*/ 505449 w 1031207"/>
                      <a:gd name="connsiteY65" fmla="*/ 235954 h 841401"/>
                      <a:gd name="connsiteX66" fmla="*/ 507354 w 1031207"/>
                      <a:gd name="connsiteY66" fmla="*/ 171184 h 841401"/>
                      <a:gd name="connsiteX67" fmla="*/ 506056 w 1031207"/>
                      <a:gd name="connsiteY67" fmla="*/ 73485 h 841401"/>
                      <a:gd name="connsiteX68" fmla="*/ 451858 w 1031207"/>
                      <a:gd name="connsiteY68" fmla="*/ 11248 h 841401"/>
                      <a:gd name="connsiteX69" fmla="*/ 440212 w 1031207"/>
                      <a:gd name="connsiteY69" fmla="*/ 75864 h 841401"/>
                      <a:gd name="connsiteX70" fmla="*/ 436968 w 1031207"/>
                      <a:gd name="connsiteY70" fmla="*/ 132660 h 841401"/>
                      <a:gd name="connsiteX71" fmla="*/ 433796 w 1031207"/>
                      <a:gd name="connsiteY71"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8269 w 1031207"/>
                      <a:gd name="connsiteY23" fmla="*/ 530469 h 841401"/>
                      <a:gd name="connsiteX24" fmla="*/ 268163 w 1031207"/>
                      <a:gd name="connsiteY24" fmla="*/ 519747 h 841401"/>
                      <a:gd name="connsiteX25" fmla="*/ 350633 w 1031207"/>
                      <a:gd name="connsiteY25" fmla="*/ 543894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8269 w 1031207"/>
                      <a:gd name="connsiteY23" fmla="*/ 530469 h 841401"/>
                      <a:gd name="connsiteX24" fmla="*/ 266069 w 1031207"/>
                      <a:gd name="connsiteY24" fmla="*/ 518436 h 841401"/>
                      <a:gd name="connsiteX25" fmla="*/ 350633 w 1031207"/>
                      <a:gd name="connsiteY25" fmla="*/ 543894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031207" h="841401">
                        <a:moveTo>
                          <a:pt x="433796" y="214465"/>
                        </a:moveTo>
                        <a:cubicBezTo>
                          <a:pt x="431240" y="234538"/>
                          <a:pt x="425700" y="251572"/>
                          <a:pt x="421629" y="253099"/>
                        </a:cubicBezTo>
                        <a:cubicBezTo>
                          <a:pt x="417558" y="254626"/>
                          <a:pt x="406628" y="259005"/>
                          <a:pt x="394959" y="262624"/>
                        </a:cubicBezTo>
                        <a:cubicBezTo>
                          <a:pt x="383290" y="266243"/>
                          <a:pt x="365264" y="270369"/>
                          <a:pt x="351612" y="274814"/>
                        </a:cubicBezTo>
                        <a:cubicBezTo>
                          <a:pt x="337960" y="279259"/>
                          <a:pt x="327409" y="287515"/>
                          <a:pt x="313044" y="289293"/>
                        </a:cubicBezTo>
                        <a:cubicBezTo>
                          <a:pt x="298679" y="291071"/>
                          <a:pt x="291454" y="293739"/>
                          <a:pt x="265419" y="285484"/>
                        </a:cubicBezTo>
                        <a:cubicBezTo>
                          <a:pt x="239384" y="277229"/>
                          <a:pt x="184139" y="253416"/>
                          <a:pt x="156834" y="239764"/>
                        </a:cubicBezTo>
                        <a:cubicBezTo>
                          <a:pt x="129529" y="226112"/>
                          <a:pt x="117781" y="210554"/>
                          <a:pt x="101589" y="203569"/>
                        </a:cubicBezTo>
                        <a:cubicBezTo>
                          <a:pt x="85397" y="196584"/>
                          <a:pt x="68555" y="191584"/>
                          <a:pt x="59679" y="197854"/>
                        </a:cubicBezTo>
                        <a:cubicBezTo>
                          <a:pt x="50803" y="204124"/>
                          <a:pt x="47696" y="228807"/>
                          <a:pt x="48331" y="241190"/>
                        </a:cubicBezTo>
                        <a:cubicBezTo>
                          <a:pt x="48966" y="253573"/>
                          <a:pt x="50804" y="264133"/>
                          <a:pt x="63490" y="272150"/>
                        </a:cubicBezTo>
                        <a:cubicBezTo>
                          <a:pt x="76176" y="280167"/>
                          <a:pt x="103176" y="283261"/>
                          <a:pt x="124449" y="289294"/>
                        </a:cubicBezTo>
                        <a:lnTo>
                          <a:pt x="191124" y="308344"/>
                        </a:lnTo>
                        <a:cubicBezTo>
                          <a:pt x="207189" y="313783"/>
                          <a:pt x="209872" y="314551"/>
                          <a:pt x="226553" y="323832"/>
                        </a:cubicBezTo>
                        <a:cubicBezTo>
                          <a:pt x="243234" y="333113"/>
                          <a:pt x="278799" y="349535"/>
                          <a:pt x="291209" y="364030"/>
                        </a:cubicBezTo>
                        <a:cubicBezTo>
                          <a:pt x="303619" y="378525"/>
                          <a:pt x="305629" y="396906"/>
                          <a:pt x="301013" y="410802"/>
                        </a:cubicBezTo>
                        <a:cubicBezTo>
                          <a:pt x="296397" y="424698"/>
                          <a:pt x="277476" y="439300"/>
                          <a:pt x="263514" y="447409"/>
                        </a:cubicBezTo>
                        <a:cubicBezTo>
                          <a:pt x="249552" y="455518"/>
                          <a:pt x="221584" y="458010"/>
                          <a:pt x="217240" y="459458"/>
                        </a:cubicBezTo>
                        <a:cubicBezTo>
                          <a:pt x="186945" y="459252"/>
                          <a:pt x="158325" y="463913"/>
                          <a:pt x="136827" y="465397"/>
                        </a:cubicBezTo>
                        <a:cubicBezTo>
                          <a:pt x="115329" y="466881"/>
                          <a:pt x="106509" y="466282"/>
                          <a:pt x="88254" y="468364"/>
                        </a:cubicBezTo>
                        <a:cubicBezTo>
                          <a:pt x="69999" y="470446"/>
                          <a:pt x="41899" y="471857"/>
                          <a:pt x="27294" y="477889"/>
                        </a:cubicBezTo>
                        <a:cubicBezTo>
                          <a:pt x="12689" y="483921"/>
                          <a:pt x="-3384" y="492898"/>
                          <a:pt x="624" y="504559"/>
                        </a:cubicBezTo>
                        <a:cubicBezTo>
                          <a:pt x="4632" y="516220"/>
                          <a:pt x="25070" y="543539"/>
                          <a:pt x="51344" y="547857"/>
                        </a:cubicBezTo>
                        <a:cubicBezTo>
                          <a:pt x="77618" y="552175"/>
                          <a:pt x="122481" y="535373"/>
                          <a:pt x="158269" y="530469"/>
                        </a:cubicBezTo>
                        <a:cubicBezTo>
                          <a:pt x="194057" y="525565"/>
                          <a:pt x="234008" y="516199"/>
                          <a:pt x="266069" y="518436"/>
                        </a:cubicBezTo>
                        <a:cubicBezTo>
                          <a:pt x="298130" y="520674"/>
                          <a:pt x="334549" y="528744"/>
                          <a:pt x="350633" y="543894"/>
                        </a:cubicBezTo>
                        <a:cubicBezTo>
                          <a:pt x="366717" y="559044"/>
                          <a:pt x="366299" y="573980"/>
                          <a:pt x="362574" y="609334"/>
                        </a:cubicBezTo>
                        <a:cubicBezTo>
                          <a:pt x="358849" y="644688"/>
                          <a:pt x="329494" y="719679"/>
                          <a:pt x="328284" y="756019"/>
                        </a:cubicBezTo>
                        <a:cubicBezTo>
                          <a:pt x="327074" y="792359"/>
                          <a:pt x="345474" y="813725"/>
                          <a:pt x="355316" y="827377"/>
                        </a:cubicBezTo>
                        <a:cubicBezTo>
                          <a:pt x="365158" y="841029"/>
                          <a:pt x="379779" y="845064"/>
                          <a:pt x="387339" y="837934"/>
                        </a:cubicBezTo>
                        <a:cubicBezTo>
                          <a:pt x="394899" y="830804"/>
                          <a:pt x="397817" y="803009"/>
                          <a:pt x="400674" y="784594"/>
                        </a:cubicBezTo>
                        <a:cubicBezTo>
                          <a:pt x="403531" y="766179"/>
                          <a:pt x="400992" y="746176"/>
                          <a:pt x="404484" y="727444"/>
                        </a:cubicBezTo>
                        <a:cubicBezTo>
                          <a:pt x="407976" y="708712"/>
                          <a:pt x="412038" y="693428"/>
                          <a:pt x="421629" y="672199"/>
                        </a:cubicBezTo>
                        <a:cubicBezTo>
                          <a:pt x="431220" y="650970"/>
                          <a:pt x="445427" y="617918"/>
                          <a:pt x="462031" y="600072"/>
                        </a:cubicBezTo>
                        <a:cubicBezTo>
                          <a:pt x="478635" y="582226"/>
                          <a:pt x="498742" y="573316"/>
                          <a:pt x="521252" y="565123"/>
                        </a:cubicBezTo>
                        <a:cubicBezTo>
                          <a:pt x="543762" y="556930"/>
                          <a:pt x="566375" y="542966"/>
                          <a:pt x="597090" y="550915"/>
                        </a:cubicBezTo>
                        <a:cubicBezTo>
                          <a:pt x="627805" y="558864"/>
                          <a:pt x="675414" y="595145"/>
                          <a:pt x="705543" y="612819"/>
                        </a:cubicBezTo>
                        <a:cubicBezTo>
                          <a:pt x="735672" y="630493"/>
                          <a:pt x="761683" y="653730"/>
                          <a:pt x="777864" y="656959"/>
                        </a:cubicBezTo>
                        <a:cubicBezTo>
                          <a:pt x="794045" y="660188"/>
                          <a:pt x="799137" y="641401"/>
                          <a:pt x="802629" y="632194"/>
                        </a:cubicBezTo>
                        <a:cubicBezTo>
                          <a:pt x="806121" y="622987"/>
                          <a:pt x="805834" y="613326"/>
                          <a:pt x="798819" y="601714"/>
                        </a:cubicBezTo>
                        <a:cubicBezTo>
                          <a:pt x="791804" y="590102"/>
                          <a:pt x="785620" y="582843"/>
                          <a:pt x="760538" y="562523"/>
                        </a:cubicBezTo>
                        <a:cubicBezTo>
                          <a:pt x="735456" y="542203"/>
                          <a:pt x="671502" y="498844"/>
                          <a:pt x="648324" y="479794"/>
                        </a:cubicBezTo>
                        <a:cubicBezTo>
                          <a:pt x="647054" y="474079"/>
                          <a:pt x="644963" y="468486"/>
                          <a:pt x="644514" y="462649"/>
                        </a:cubicBezTo>
                        <a:cubicBezTo>
                          <a:pt x="645784" y="453759"/>
                          <a:pt x="642609" y="435979"/>
                          <a:pt x="655944" y="426454"/>
                        </a:cubicBezTo>
                        <a:cubicBezTo>
                          <a:pt x="668962" y="418199"/>
                          <a:pt x="693409" y="408674"/>
                          <a:pt x="724524" y="405499"/>
                        </a:cubicBezTo>
                        <a:cubicBezTo>
                          <a:pt x="756132" y="401779"/>
                          <a:pt x="761662" y="404082"/>
                          <a:pt x="811480" y="406906"/>
                        </a:cubicBezTo>
                        <a:cubicBezTo>
                          <a:pt x="861298" y="409730"/>
                          <a:pt x="872548" y="414325"/>
                          <a:pt x="903973" y="417646"/>
                        </a:cubicBezTo>
                        <a:cubicBezTo>
                          <a:pt x="935398" y="420967"/>
                          <a:pt x="976552" y="427794"/>
                          <a:pt x="1000032" y="426835"/>
                        </a:cubicBezTo>
                        <a:cubicBezTo>
                          <a:pt x="1023512" y="425876"/>
                          <a:pt x="1027154" y="410884"/>
                          <a:pt x="1030191" y="402711"/>
                        </a:cubicBezTo>
                        <a:cubicBezTo>
                          <a:pt x="1033228" y="394538"/>
                          <a:pt x="1029516" y="385244"/>
                          <a:pt x="1018256" y="377797"/>
                        </a:cubicBezTo>
                        <a:cubicBezTo>
                          <a:pt x="1006996" y="370350"/>
                          <a:pt x="994759" y="361349"/>
                          <a:pt x="962631" y="358029"/>
                        </a:cubicBezTo>
                        <a:cubicBezTo>
                          <a:pt x="930503" y="354709"/>
                          <a:pt x="860335" y="357262"/>
                          <a:pt x="825489" y="357874"/>
                        </a:cubicBezTo>
                        <a:cubicBezTo>
                          <a:pt x="790643" y="358486"/>
                          <a:pt x="778636" y="360114"/>
                          <a:pt x="753553" y="361702"/>
                        </a:cubicBezTo>
                        <a:cubicBezTo>
                          <a:pt x="728470" y="363290"/>
                          <a:pt x="687770" y="373117"/>
                          <a:pt x="669279" y="369304"/>
                        </a:cubicBezTo>
                        <a:cubicBezTo>
                          <a:pt x="650788" y="365491"/>
                          <a:pt x="641798" y="349548"/>
                          <a:pt x="642609" y="338824"/>
                        </a:cubicBezTo>
                        <a:cubicBezTo>
                          <a:pt x="643420" y="328100"/>
                          <a:pt x="663668" y="314169"/>
                          <a:pt x="674145" y="304962"/>
                        </a:cubicBezTo>
                        <a:cubicBezTo>
                          <a:pt x="684622" y="295755"/>
                          <a:pt x="694220" y="292540"/>
                          <a:pt x="705474" y="283579"/>
                        </a:cubicBezTo>
                        <a:cubicBezTo>
                          <a:pt x="716728" y="274618"/>
                          <a:pt x="729121" y="262816"/>
                          <a:pt x="741669" y="251194"/>
                        </a:cubicBezTo>
                        <a:cubicBezTo>
                          <a:pt x="754217" y="239572"/>
                          <a:pt x="780349" y="222080"/>
                          <a:pt x="780761" y="213846"/>
                        </a:cubicBezTo>
                        <a:cubicBezTo>
                          <a:pt x="781173" y="205612"/>
                          <a:pt x="755256" y="196709"/>
                          <a:pt x="744143" y="201789"/>
                        </a:cubicBezTo>
                        <a:cubicBezTo>
                          <a:pt x="733030" y="206869"/>
                          <a:pt x="707093" y="217123"/>
                          <a:pt x="692139" y="226429"/>
                        </a:cubicBezTo>
                        <a:cubicBezTo>
                          <a:pt x="677185" y="235735"/>
                          <a:pt x="667486" y="247579"/>
                          <a:pt x="654420" y="257626"/>
                        </a:cubicBezTo>
                        <a:cubicBezTo>
                          <a:pt x="641354" y="267673"/>
                          <a:pt x="632797" y="283230"/>
                          <a:pt x="613743" y="286712"/>
                        </a:cubicBezTo>
                        <a:cubicBezTo>
                          <a:pt x="594689" y="290194"/>
                          <a:pt x="558145" y="286976"/>
                          <a:pt x="540096" y="278516"/>
                        </a:cubicBezTo>
                        <a:cubicBezTo>
                          <a:pt x="522047" y="270056"/>
                          <a:pt x="508941" y="253099"/>
                          <a:pt x="505449" y="235954"/>
                        </a:cubicBezTo>
                        <a:cubicBezTo>
                          <a:pt x="501957" y="218809"/>
                          <a:pt x="507253" y="198262"/>
                          <a:pt x="507354" y="171184"/>
                        </a:cubicBezTo>
                        <a:cubicBezTo>
                          <a:pt x="507455" y="144106"/>
                          <a:pt x="515305" y="100141"/>
                          <a:pt x="506056" y="73485"/>
                        </a:cubicBezTo>
                        <a:cubicBezTo>
                          <a:pt x="492086" y="-25892"/>
                          <a:pt x="462335" y="771"/>
                          <a:pt x="451858" y="11248"/>
                        </a:cubicBezTo>
                        <a:cubicBezTo>
                          <a:pt x="445620" y="30340"/>
                          <a:pt x="442694" y="55629"/>
                          <a:pt x="440212" y="75864"/>
                        </a:cubicBezTo>
                        <a:cubicBezTo>
                          <a:pt x="437730" y="96099"/>
                          <a:pt x="438037" y="109560"/>
                          <a:pt x="436968" y="132660"/>
                        </a:cubicBezTo>
                        <a:cubicBezTo>
                          <a:pt x="435899" y="155760"/>
                          <a:pt x="436352" y="194392"/>
                          <a:pt x="433796" y="214465"/>
                        </a:cubicBezTo>
                        <a:close/>
                      </a:path>
                    </a:pathLst>
                  </a:custGeom>
                  <a:gradFill flip="none" rotWithShape="1">
                    <a:gsLst>
                      <a:gs pos="16000">
                        <a:srgbClr val="003865">
                          <a:lumMod val="75000"/>
                          <a:lumOff val="25000"/>
                        </a:srgbClr>
                      </a:gs>
                      <a:gs pos="75000">
                        <a:srgbClr val="003865"/>
                      </a:gs>
                    </a:gsLst>
                    <a:path path="circle">
                      <a:fillToRect l="50000" t="50000" r="50000" b="50000"/>
                    </a:path>
                    <a:tileRect/>
                  </a:gradFill>
                  <a:ln w="12700"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61" name="Oval 2260">
                    <a:extLst>
                      <a:ext uri="{FF2B5EF4-FFF2-40B4-BE49-F238E27FC236}">
                        <a16:creationId xmlns:a16="http://schemas.microsoft.com/office/drawing/2014/main" id="{01B16208-C29C-8142-8D27-DF418124E44D}"/>
                      </a:ext>
                    </a:extLst>
                  </p:cNvPr>
                  <p:cNvSpPr/>
                  <p:nvPr/>
                </p:nvSpPr>
                <p:spPr>
                  <a:xfrm rot="8877126">
                    <a:off x="4314786" y="2746067"/>
                    <a:ext cx="158387" cy="159724"/>
                  </a:xfrm>
                  <a:prstGeom prst="ellipse">
                    <a:avLst/>
                  </a:prstGeom>
                  <a:gradFill flip="none" rotWithShape="1">
                    <a:gsLst>
                      <a:gs pos="33000">
                        <a:srgbClr val="003865">
                          <a:lumMod val="50000"/>
                          <a:lumOff val="50000"/>
                        </a:srgbClr>
                      </a:gs>
                      <a:gs pos="100000">
                        <a:srgbClr val="003865">
                          <a:lumMod val="90000"/>
                          <a:lumOff val="10000"/>
                        </a:srgbClr>
                      </a:gs>
                    </a:gsLst>
                    <a:path path="circle">
                      <a:fillToRect l="50000" t="50000" r="50000" b="50000"/>
                    </a:path>
                    <a:tileRect/>
                  </a:gradFill>
                  <a:ln w="25400" cap="flat" cmpd="sng" algn="ctr">
                    <a:solidFill>
                      <a:srgbClr val="003865"/>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sp>
              <p:nvSpPr>
                <p:cNvPr id="2021" name="Arrow: Down 4699">
                  <a:extLst>
                    <a:ext uri="{FF2B5EF4-FFF2-40B4-BE49-F238E27FC236}">
                      <a16:creationId xmlns:a16="http://schemas.microsoft.com/office/drawing/2014/main" id="{A84A0BBC-DB0D-554B-B8BA-907CA534D4FA}"/>
                    </a:ext>
                  </a:extLst>
                </p:cNvPr>
                <p:cNvSpPr/>
                <p:nvPr/>
              </p:nvSpPr>
              <p:spPr>
                <a:xfrm rot="7274275">
                  <a:off x="8423173" y="3571411"/>
                  <a:ext cx="129044" cy="248879"/>
                </a:xfrm>
                <a:prstGeom prst="downArrow">
                  <a:avLst/>
                </a:prstGeom>
                <a:solidFill>
                  <a:srgbClr val="000000">
                    <a:lumMod val="50000"/>
                    <a:lumOff val="50000"/>
                  </a:srgbClr>
                </a:solidFill>
                <a:ln w="25400" cap="flat" cmpd="sng" algn="ctr">
                  <a:noFill/>
                  <a:prstDash val="solid"/>
                </a:ln>
                <a:effectLst/>
                <a:scene3d>
                  <a:camera prst="orthographicFront">
                    <a:rot lat="0" lon="0" rev="10800000"/>
                  </a:camera>
                  <a:lightRig rig="threePt" dir="t"/>
                </a:scene3d>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22" name="TextBox 2021">
                  <a:extLst>
                    <a:ext uri="{FF2B5EF4-FFF2-40B4-BE49-F238E27FC236}">
                      <a16:creationId xmlns:a16="http://schemas.microsoft.com/office/drawing/2014/main" id="{FEA22007-67AD-624F-9E82-17D5D9592A49}"/>
                    </a:ext>
                  </a:extLst>
                </p:cNvPr>
                <p:cNvSpPr txBox="1"/>
                <p:nvPr/>
              </p:nvSpPr>
              <p:spPr>
                <a:xfrm>
                  <a:off x="7583805" y="3444624"/>
                  <a:ext cx="559769" cy="400110"/>
                </a:xfrm>
                <a:prstGeom prst="rect">
                  <a:avLst/>
                </a:prstGeom>
                <a:noFill/>
              </p:spPr>
              <p:txBody>
                <a:bodyPr wrap="none" rtlCol="0">
                  <a:spAutoFit/>
                </a:bodyPr>
                <a:lstStyle/>
                <a:p>
                  <a:pPr eaLnBrk="1" fontAlgn="auto" hangingPunct="1">
                    <a:spcBef>
                      <a:spcPts val="0"/>
                    </a:spcBef>
                    <a:spcAft>
                      <a:spcPts val="0"/>
                    </a:spcAft>
                    <a:buClr>
                      <a:srgbClr val="830051"/>
                    </a:buClr>
                    <a:defRPr/>
                  </a:pPr>
                  <a:r>
                    <a:rPr lang="en-US" sz="1000" b="1" kern="0">
                      <a:solidFill>
                        <a:srgbClr val="000000"/>
                      </a:solidFill>
                      <a:latin typeface="Arial"/>
                      <a:ea typeface="+mn-ea"/>
                    </a:rPr>
                    <a:t>Naïve </a:t>
                  </a:r>
                  <a:br>
                    <a:rPr lang="en-US" sz="1000" b="1" kern="0">
                      <a:solidFill>
                        <a:srgbClr val="000000"/>
                      </a:solidFill>
                      <a:latin typeface="Arial"/>
                      <a:ea typeface="+mn-ea"/>
                    </a:rPr>
                  </a:br>
                  <a:r>
                    <a:rPr lang="en-US" sz="1000" b="1" kern="0">
                      <a:solidFill>
                        <a:srgbClr val="000000"/>
                      </a:solidFill>
                      <a:latin typeface="Arial"/>
                      <a:ea typeface="+mn-ea"/>
                    </a:rPr>
                    <a:t>T cell</a:t>
                  </a:r>
                </a:p>
              </p:txBody>
            </p:sp>
            <p:grpSp>
              <p:nvGrpSpPr>
                <p:cNvPr id="2023" name="Th17 Cell">
                  <a:extLst>
                    <a:ext uri="{FF2B5EF4-FFF2-40B4-BE49-F238E27FC236}">
                      <a16:creationId xmlns:a16="http://schemas.microsoft.com/office/drawing/2014/main" id="{CC3799A5-BF37-D442-8FE5-D2C9532C3B36}"/>
                    </a:ext>
                  </a:extLst>
                </p:cNvPr>
                <p:cNvGrpSpPr/>
                <p:nvPr/>
              </p:nvGrpSpPr>
              <p:grpSpPr>
                <a:xfrm>
                  <a:off x="8078691" y="3369260"/>
                  <a:ext cx="292027" cy="292027"/>
                  <a:chOff x="9911932" y="2777814"/>
                  <a:chExt cx="303568" cy="303568"/>
                </a:xfrm>
              </p:grpSpPr>
              <p:sp>
                <p:nvSpPr>
                  <p:cNvPr id="2258" name="Oval 2257">
                    <a:extLst>
                      <a:ext uri="{FF2B5EF4-FFF2-40B4-BE49-F238E27FC236}">
                        <a16:creationId xmlns:a16="http://schemas.microsoft.com/office/drawing/2014/main" id="{D08FE060-8CB6-8647-A58D-D30E68AA62AE}"/>
                      </a:ext>
                    </a:extLst>
                  </p:cNvPr>
                  <p:cNvSpPr/>
                  <p:nvPr/>
                </p:nvSpPr>
                <p:spPr>
                  <a:xfrm>
                    <a:off x="9911932" y="2777814"/>
                    <a:ext cx="303568" cy="303568"/>
                  </a:xfrm>
                  <a:prstGeom prst="ellipse">
                    <a:avLst/>
                  </a:prstGeom>
                  <a:solidFill>
                    <a:srgbClr val="003865">
                      <a:lumMod val="20000"/>
                      <a:lumOff val="80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59" name="Oval 2258">
                    <a:extLst>
                      <a:ext uri="{FF2B5EF4-FFF2-40B4-BE49-F238E27FC236}">
                        <a16:creationId xmlns:a16="http://schemas.microsoft.com/office/drawing/2014/main" id="{6AB528F0-291D-0248-8F8A-FE8259EBB6A2}"/>
                      </a:ext>
                    </a:extLst>
                  </p:cNvPr>
                  <p:cNvSpPr/>
                  <p:nvPr/>
                </p:nvSpPr>
                <p:spPr>
                  <a:xfrm>
                    <a:off x="9945122" y="2825966"/>
                    <a:ext cx="255416" cy="255416"/>
                  </a:xfrm>
                  <a:prstGeom prst="ellipse">
                    <a:avLst/>
                  </a:prstGeom>
                  <a:gradFill flip="none" rotWithShape="1">
                    <a:gsLst>
                      <a:gs pos="0">
                        <a:srgbClr val="003865">
                          <a:lumMod val="20000"/>
                          <a:lumOff val="80000"/>
                        </a:srgbClr>
                      </a:gs>
                      <a:gs pos="74000">
                        <a:srgbClr val="003865">
                          <a:lumMod val="60000"/>
                          <a:lumOff val="40000"/>
                        </a:srgbClr>
                      </a:gs>
                      <a:gs pos="83000">
                        <a:srgbClr val="003865"/>
                      </a:gs>
                      <a:gs pos="100000">
                        <a:srgbClr val="003865">
                          <a:lumMod val="60000"/>
                          <a:lumOff val="40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024" name="Th17 Cell">
                  <a:extLst>
                    <a:ext uri="{FF2B5EF4-FFF2-40B4-BE49-F238E27FC236}">
                      <a16:creationId xmlns:a16="http://schemas.microsoft.com/office/drawing/2014/main" id="{F609298E-8EB4-254D-B6D5-8C047DB98815}"/>
                    </a:ext>
                  </a:extLst>
                </p:cNvPr>
                <p:cNvGrpSpPr/>
                <p:nvPr/>
              </p:nvGrpSpPr>
              <p:grpSpPr>
                <a:xfrm rot="1196564">
                  <a:off x="8495425" y="3870977"/>
                  <a:ext cx="292027" cy="292027"/>
                  <a:chOff x="9911932" y="2777814"/>
                  <a:chExt cx="303568" cy="303568"/>
                </a:xfrm>
              </p:grpSpPr>
              <p:sp>
                <p:nvSpPr>
                  <p:cNvPr id="2256" name="Oval 2255">
                    <a:extLst>
                      <a:ext uri="{FF2B5EF4-FFF2-40B4-BE49-F238E27FC236}">
                        <a16:creationId xmlns:a16="http://schemas.microsoft.com/office/drawing/2014/main" id="{6CCD5AAA-320F-F242-B27E-66E08FF59072}"/>
                      </a:ext>
                    </a:extLst>
                  </p:cNvPr>
                  <p:cNvSpPr/>
                  <p:nvPr/>
                </p:nvSpPr>
                <p:spPr>
                  <a:xfrm>
                    <a:off x="9911932" y="2777814"/>
                    <a:ext cx="303568" cy="303568"/>
                  </a:xfrm>
                  <a:prstGeom prst="ellipse">
                    <a:avLst/>
                  </a:prstGeom>
                  <a:solidFill>
                    <a:srgbClr val="003865">
                      <a:lumMod val="20000"/>
                      <a:lumOff val="80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57" name="Oval 2256">
                    <a:extLst>
                      <a:ext uri="{FF2B5EF4-FFF2-40B4-BE49-F238E27FC236}">
                        <a16:creationId xmlns:a16="http://schemas.microsoft.com/office/drawing/2014/main" id="{A2FBC795-9982-B946-BC75-313EFE7B7F9C}"/>
                      </a:ext>
                    </a:extLst>
                  </p:cNvPr>
                  <p:cNvSpPr/>
                  <p:nvPr/>
                </p:nvSpPr>
                <p:spPr>
                  <a:xfrm>
                    <a:off x="9945122" y="2825966"/>
                    <a:ext cx="255416" cy="255416"/>
                  </a:xfrm>
                  <a:prstGeom prst="ellipse">
                    <a:avLst/>
                  </a:prstGeom>
                  <a:gradFill flip="none" rotWithShape="1">
                    <a:gsLst>
                      <a:gs pos="0">
                        <a:srgbClr val="003865">
                          <a:lumMod val="20000"/>
                          <a:lumOff val="80000"/>
                        </a:srgbClr>
                      </a:gs>
                      <a:gs pos="74000">
                        <a:srgbClr val="003865">
                          <a:lumMod val="60000"/>
                          <a:lumOff val="40000"/>
                        </a:srgbClr>
                      </a:gs>
                      <a:gs pos="83000">
                        <a:srgbClr val="003865"/>
                      </a:gs>
                      <a:gs pos="100000">
                        <a:srgbClr val="003865">
                          <a:lumMod val="60000"/>
                          <a:lumOff val="40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025" name="Th17 Cell">
                  <a:extLst>
                    <a:ext uri="{FF2B5EF4-FFF2-40B4-BE49-F238E27FC236}">
                      <a16:creationId xmlns:a16="http://schemas.microsoft.com/office/drawing/2014/main" id="{698022E7-CC25-EA44-B94D-2EB3AB9807BF}"/>
                    </a:ext>
                  </a:extLst>
                </p:cNvPr>
                <p:cNvGrpSpPr/>
                <p:nvPr/>
              </p:nvGrpSpPr>
              <p:grpSpPr>
                <a:xfrm>
                  <a:off x="8677877" y="3571935"/>
                  <a:ext cx="292027" cy="292027"/>
                  <a:chOff x="9911932" y="2777814"/>
                  <a:chExt cx="303568" cy="303568"/>
                </a:xfrm>
              </p:grpSpPr>
              <p:sp>
                <p:nvSpPr>
                  <p:cNvPr id="2254" name="Oval 2253">
                    <a:extLst>
                      <a:ext uri="{FF2B5EF4-FFF2-40B4-BE49-F238E27FC236}">
                        <a16:creationId xmlns:a16="http://schemas.microsoft.com/office/drawing/2014/main" id="{F8037B86-B972-B24F-A79F-94438038EC0A}"/>
                      </a:ext>
                    </a:extLst>
                  </p:cNvPr>
                  <p:cNvSpPr/>
                  <p:nvPr/>
                </p:nvSpPr>
                <p:spPr>
                  <a:xfrm>
                    <a:off x="9911932" y="2777814"/>
                    <a:ext cx="303568" cy="303568"/>
                  </a:xfrm>
                  <a:prstGeom prst="ellipse">
                    <a:avLst/>
                  </a:prstGeom>
                  <a:solidFill>
                    <a:srgbClr val="003865">
                      <a:lumMod val="20000"/>
                      <a:lumOff val="80000"/>
                    </a:srgbClr>
                  </a:soli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55" name="Oval 2254">
                    <a:extLst>
                      <a:ext uri="{FF2B5EF4-FFF2-40B4-BE49-F238E27FC236}">
                        <a16:creationId xmlns:a16="http://schemas.microsoft.com/office/drawing/2014/main" id="{9638AAC7-E93E-7C48-AF5C-AE63A5412657}"/>
                      </a:ext>
                    </a:extLst>
                  </p:cNvPr>
                  <p:cNvSpPr/>
                  <p:nvPr/>
                </p:nvSpPr>
                <p:spPr>
                  <a:xfrm>
                    <a:off x="9945122" y="2825966"/>
                    <a:ext cx="255416" cy="255416"/>
                  </a:xfrm>
                  <a:prstGeom prst="ellipse">
                    <a:avLst/>
                  </a:prstGeom>
                  <a:gradFill flip="none" rotWithShape="1">
                    <a:gsLst>
                      <a:gs pos="0">
                        <a:srgbClr val="003865">
                          <a:lumMod val="20000"/>
                          <a:lumOff val="80000"/>
                        </a:srgbClr>
                      </a:gs>
                      <a:gs pos="74000">
                        <a:srgbClr val="003865">
                          <a:lumMod val="60000"/>
                          <a:lumOff val="40000"/>
                        </a:srgbClr>
                      </a:gs>
                      <a:gs pos="83000">
                        <a:srgbClr val="003865"/>
                      </a:gs>
                      <a:gs pos="100000">
                        <a:srgbClr val="003865">
                          <a:lumMod val="60000"/>
                          <a:lumOff val="40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sp>
              <p:nvSpPr>
                <p:cNvPr id="2026" name="TextBox 2025">
                  <a:extLst>
                    <a:ext uri="{FF2B5EF4-FFF2-40B4-BE49-F238E27FC236}">
                      <a16:creationId xmlns:a16="http://schemas.microsoft.com/office/drawing/2014/main" id="{A7C37A94-54D9-944F-A4C2-D31A67A37D69}"/>
                    </a:ext>
                  </a:extLst>
                </p:cNvPr>
                <p:cNvSpPr txBox="1"/>
                <p:nvPr/>
              </p:nvSpPr>
              <p:spPr>
                <a:xfrm>
                  <a:off x="8602601" y="4433012"/>
                  <a:ext cx="575799" cy="246221"/>
                </a:xfrm>
                <a:prstGeom prst="rect">
                  <a:avLst/>
                </a:prstGeom>
                <a:noFill/>
              </p:spPr>
              <p:txBody>
                <a:bodyPr wrap="none" rtlCol="0">
                  <a:spAutoFit/>
                </a:bodyPr>
                <a:lstStyle/>
                <a:p>
                  <a:pPr eaLnBrk="1" fontAlgn="auto" hangingPunct="1">
                    <a:spcBef>
                      <a:spcPts val="0"/>
                    </a:spcBef>
                    <a:spcAft>
                      <a:spcPts val="0"/>
                    </a:spcAft>
                    <a:buClr>
                      <a:srgbClr val="830051"/>
                    </a:buClr>
                    <a:defRPr/>
                  </a:pPr>
                  <a:r>
                    <a:rPr lang="en-US" sz="1000" b="1" kern="0">
                      <a:solidFill>
                        <a:srgbClr val="003865"/>
                      </a:solidFill>
                      <a:latin typeface="Arial"/>
                      <a:ea typeface="+mn-ea"/>
                    </a:rPr>
                    <a:t>IL-17A</a:t>
                  </a:r>
                </a:p>
              </p:txBody>
            </p:sp>
            <p:sp>
              <p:nvSpPr>
                <p:cNvPr id="2027" name="TextBox 2026">
                  <a:extLst>
                    <a:ext uri="{FF2B5EF4-FFF2-40B4-BE49-F238E27FC236}">
                      <a16:creationId xmlns:a16="http://schemas.microsoft.com/office/drawing/2014/main" id="{7A9359D8-DD49-7145-AEE6-388E3446CDB9}"/>
                    </a:ext>
                  </a:extLst>
                </p:cNvPr>
                <p:cNvSpPr txBox="1"/>
                <p:nvPr/>
              </p:nvSpPr>
              <p:spPr>
                <a:xfrm>
                  <a:off x="7784095" y="4048382"/>
                  <a:ext cx="800219" cy="246221"/>
                </a:xfrm>
                <a:prstGeom prst="rect">
                  <a:avLst/>
                </a:prstGeom>
                <a:noFill/>
              </p:spPr>
              <p:txBody>
                <a:bodyPr wrap="none" rtlCol="0">
                  <a:spAutoFit/>
                </a:bodyPr>
                <a:lstStyle/>
                <a:p>
                  <a:pPr eaLnBrk="1" fontAlgn="auto" hangingPunct="1">
                    <a:spcBef>
                      <a:spcPts val="0"/>
                    </a:spcBef>
                    <a:spcAft>
                      <a:spcPts val="0"/>
                    </a:spcAft>
                    <a:buClr>
                      <a:srgbClr val="830051"/>
                    </a:buClr>
                    <a:defRPr/>
                  </a:pPr>
                  <a:r>
                    <a:rPr lang="en-US" sz="1000" b="1" kern="0">
                      <a:solidFill>
                        <a:srgbClr val="000000"/>
                      </a:solidFill>
                      <a:latin typeface="Arial"/>
                      <a:ea typeface="+mn-ea"/>
                    </a:rPr>
                    <a:t>Th17 cells</a:t>
                  </a:r>
                </a:p>
              </p:txBody>
            </p:sp>
            <p:cxnSp>
              <p:nvCxnSpPr>
                <p:cNvPr id="2028" name="Straight Arrow Connector 2027">
                  <a:extLst>
                    <a:ext uri="{FF2B5EF4-FFF2-40B4-BE49-F238E27FC236}">
                      <a16:creationId xmlns:a16="http://schemas.microsoft.com/office/drawing/2014/main" id="{BF1A05CC-CA63-F24A-B98D-AA9B0E8EB64C}"/>
                    </a:ext>
                  </a:extLst>
                </p:cNvPr>
                <p:cNvCxnSpPr>
                  <a:cxnSpLocks/>
                </p:cNvCxnSpPr>
                <p:nvPr/>
              </p:nvCxnSpPr>
              <p:spPr>
                <a:xfrm>
                  <a:off x="8597590" y="4314781"/>
                  <a:ext cx="11151" cy="780585"/>
                </a:xfrm>
                <a:prstGeom prst="straightConnector1">
                  <a:avLst/>
                </a:prstGeom>
                <a:noFill/>
                <a:ln w="19050" cap="flat" cmpd="sng" algn="ctr">
                  <a:solidFill>
                    <a:srgbClr val="FFFFFF">
                      <a:lumMod val="50000"/>
                    </a:srgbClr>
                  </a:solidFill>
                  <a:prstDash val="solid"/>
                  <a:tailEnd type="triangle"/>
                </a:ln>
                <a:effectLst/>
              </p:spPr>
            </p:cxnSp>
            <p:grpSp>
              <p:nvGrpSpPr>
                <p:cNvPr id="2029" name="Neutrophil">
                  <a:extLst>
                    <a:ext uri="{FF2B5EF4-FFF2-40B4-BE49-F238E27FC236}">
                      <a16:creationId xmlns:a16="http://schemas.microsoft.com/office/drawing/2014/main" id="{448B32BC-FE67-BB42-8AF4-E73E62391D2C}"/>
                    </a:ext>
                  </a:extLst>
                </p:cNvPr>
                <p:cNvGrpSpPr/>
                <p:nvPr/>
              </p:nvGrpSpPr>
              <p:grpSpPr>
                <a:xfrm rot="12970655">
                  <a:off x="9644857" y="3634150"/>
                  <a:ext cx="369542" cy="369673"/>
                  <a:chOff x="8711725" y="4081787"/>
                  <a:chExt cx="384147" cy="384283"/>
                </a:xfrm>
              </p:grpSpPr>
              <p:sp>
                <p:nvSpPr>
                  <p:cNvPr id="2182" name="Oval 2181">
                    <a:extLst>
                      <a:ext uri="{FF2B5EF4-FFF2-40B4-BE49-F238E27FC236}">
                        <a16:creationId xmlns:a16="http://schemas.microsoft.com/office/drawing/2014/main" id="{5EB261DB-EB3B-0048-A568-5B9A6DB0CA91}"/>
                      </a:ext>
                    </a:extLst>
                  </p:cNvPr>
                  <p:cNvSpPr/>
                  <p:nvPr/>
                </p:nvSpPr>
                <p:spPr>
                  <a:xfrm>
                    <a:off x="8711725" y="4081787"/>
                    <a:ext cx="384147" cy="384147"/>
                  </a:xfrm>
                  <a:prstGeom prst="ellipse">
                    <a:avLst/>
                  </a:prstGeom>
                  <a:gradFill flip="none" rotWithShape="1">
                    <a:gsLst>
                      <a:gs pos="15000">
                        <a:srgbClr val="3C1053">
                          <a:lumMod val="50000"/>
                          <a:lumOff val="50000"/>
                        </a:srgbClr>
                      </a:gs>
                      <a:gs pos="82000">
                        <a:srgbClr val="3C1053"/>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2183" name="Group 2182">
                    <a:extLst>
                      <a:ext uri="{FF2B5EF4-FFF2-40B4-BE49-F238E27FC236}">
                        <a16:creationId xmlns:a16="http://schemas.microsoft.com/office/drawing/2014/main" id="{85317EFB-B2EA-7F4B-9AA3-96E444B2A872}"/>
                      </a:ext>
                    </a:extLst>
                  </p:cNvPr>
                  <p:cNvGrpSpPr/>
                  <p:nvPr/>
                </p:nvGrpSpPr>
                <p:grpSpPr>
                  <a:xfrm>
                    <a:off x="8770428" y="4227195"/>
                    <a:ext cx="216543" cy="194834"/>
                    <a:chOff x="8770428" y="4145225"/>
                    <a:chExt cx="307647" cy="276804"/>
                  </a:xfrm>
                </p:grpSpPr>
                <p:sp>
                  <p:nvSpPr>
                    <p:cNvPr id="2236" name="Freeform: Shape 4958">
                      <a:extLst>
                        <a:ext uri="{FF2B5EF4-FFF2-40B4-BE49-F238E27FC236}">
                          <a16:creationId xmlns:a16="http://schemas.microsoft.com/office/drawing/2014/main" id="{064B1E68-08B5-FC47-B044-E5F5DFFAE30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37" name="Freeform: Shape 4959">
                      <a:extLst>
                        <a:ext uri="{FF2B5EF4-FFF2-40B4-BE49-F238E27FC236}">
                          <a16:creationId xmlns:a16="http://schemas.microsoft.com/office/drawing/2014/main" id="{C87217CC-B5A1-A046-9295-D257329C76E6}"/>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38" name="Freeform: Shape 4960">
                      <a:extLst>
                        <a:ext uri="{FF2B5EF4-FFF2-40B4-BE49-F238E27FC236}">
                          <a16:creationId xmlns:a16="http://schemas.microsoft.com/office/drawing/2014/main" id="{13640E80-E4B2-D444-9709-1055B2963451}"/>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39" name="Freeform: Shape 4961">
                      <a:extLst>
                        <a:ext uri="{FF2B5EF4-FFF2-40B4-BE49-F238E27FC236}">
                          <a16:creationId xmlns:a16="http://schemas.microsoft.com/office/drawing/2014/main" id="{79568379-7C5C-6F49-8B5F-6522211A5CF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40" name="Freeform: Shape 4962">
                      <a:extLst>
                        <a:ext uri="{FF2B5EF4-FFF2-40B4-BE49-F238E27FC236}">
                          <a16:creationId xmlns:a16="http://schemas.microsoft.com/office/drawing/2014/main" id="{91A141A9-836F-3B4B-87BC-63B875AE5493}"/>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41" name="Freeform: Shape 4963">
                      <a:extLst>
                        <a:ext uri="{FF2B5EF4-FFF2-40B4-BE49-F238E27FC236}">
                          <a16:creationId xmlns:a16="http://schemas.microsoft.com/office/drawing/2014/main" id="{96EED71D-F3F7-FF47-A422-A435B102ED17}"/>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42" name="Freeform: Shape 4964">
                      <a:extLst>
                        <a:ext uri="{FF2B5EF4-FFF2-40B4-BE49-F238E27FC236}">
                          <a16:creationId xmlns:a16="http://schemas.microsoft.com/office/drawing/2014/main" id="{76E1FDC8-332E-AB47-8229-438502DDDD35}"/>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43" name="Freeform: Shape 4965">
                      <a:extLst>
                        <a:ext uri="{FF2B5EF4-FFF2-40B4-BE49-F238E27FC236}">
                          <a16:creationId xmlns:a16="http://schemas.microsoft.com/office/drawing/2014/main" id="{5D3CC80E-AD54-7D48-A764-543AEA4839B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44" name="Freeform: Shape 4966">
                      <a:extLst>
                        <a:ext uri="{FF2B5EF4-FFF2-40B4-BE49-F238E27FC236}">
                          <a16:creationId xmlns:a16="http://schemas.microsoft.com/office/drawing/2014/main" id="{2EA576AD-7D4C-F34C-AE64-30E3B1BFA1A7}"/>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45" name="Freeform: Shape 4967">
                      <a:extLst>
                        <a:ext uri="{FF2B5EF4-FFF2-40B4-BE49-F238E27FC236}">
                          <a16:creationId xmlns:a16="http://schemas.microsoft.com/office/drawing/2014/main" id="{4B9E7E4C-BEC3-8048-935F-3A5464AF47A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46" name="Freeform: Shape 4968">
                      <a:extLst>
                        <a:ext uri="{FF2B5EF4-FFF2-40B4-BE49-F238E27FC236}">
                          <a16:creationId xmlns:a16="http://schemas.microsoft.com/office/drawing/2014/main" id="{32E4F773-9560-CE43-8991-6FB927BF95E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47" name="Freeform: Shape 4969">
                      <a:extLst>
                        <a:ext uri="{FF2B5EF4-FFF2-40B4-BE49-F238E27FC236}">
                          <a16:creationId xmlns:a16="http://schemas.microsoft.com/office/drawing/2014/main" id="{68F7CEA6-04EB-2146-A618-02CB9673411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48" name="Rectangle: Rounded Corners 4970">
                      <a:extLst>
                        <a:ext uri="{FF2B5EF4-FFF2-40B4-BE49-F238E27FC236}">
                          <a16:creationId xmlns:a16="http://schemas.microsoft.com/office/drawing/2014/main" id="{8CD99AE8-7165-2646-BF3E-8EF4A231F740}"/>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49" name="Rectangle: Rounded Corners 4971">
                      <a:extLst>
                        <a:ext uri="{FF2B5EF4-FFF2-40B4-BE49-F238E27FC236}">
                          <a16:creationId xmlns:a16="http://schemas.microsoft.com/office/drawing/2014/main" id="{A4A5D09F-701E-7542-98B6-9172DF8EA8BB}"/>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50" name="Rectangle: Rounded Corners 4972">
                      <a:extLst>
                        <a:ext uri="{FF2B5EF4-FFF2-40B4-BE49-F238E27FC236}">
                          <a16:creationId xmlns:a16="http://schemas.microsoft.com/office/drawing/2014/main" id="{54CC661D-C1F5-484C-993C-F797E38CF523}"/>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51" name="Rectangle: Rounded Corners 4973">
                      <a:extLst>
                        <a:ext uri="{FF2B5EF4-FFF2-40B4-BE49-F238E27FC236}">
                          <a16:creationId xmlns:a16="http://schemas.microsoft.com/office/drawing/2014/main" id="{8554EC67-BEC7-814B-A04C-F1FCFB38303A}"/>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52" name="Rectangle: Rounded Corners 4974">
                      <a:extLst>
                        <a:ext uri="{FF2B5EF4-FFF2-40B4-BE49-F238E27FC236}">
                          <a16:creationId xmlns:a16="http://schemas.microsoft.com/office/drawing/2014/main" id="{101A7504-0D76-5343-B529-A330BD19B611}"/>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53" name="Rectangle: Rounded Corners 4975">
                      <a:extLst>
                        <a:ext uri="{FF2B5EF4-FFF2-40B4-BE49-F238E27FC236}">
                          <a16:creationId xmlns:a16="http://schemas.microsoft.com/office/drawing/2014/main" id="{66E53764-2E1F-AF47-9DA9-F8B1653DE8D6}"/>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184" name="Group 2183">
                    <a:extLst>
                      <a:ext uri="{FF2B5EF4-FFF2-40B4-BE49-F238E27FC236}">
                        <a16:creationId xmlns:a16="http://schemas.microsoft.com/office/drawing/2014/main" id="{D4DF3D85-D087-E84B-965E-D1C742A17C81}"/>
                      </a:ext>
                    </a:extLst>
                  </p:cNvPr>
                  <p:cNvGrpSpPr/>
                  <p:nvPr/>
                </p:nvGrpSpPr>
                <p:grpSpPr>
                  <a:xfrm rot="8320376">
                    <a:off x="8740567" y="4142475"/>
                    <a:ext cx="216543" cy="194834"/>
                    <a:chOff x="8770428" y="4145225"/>
                    <a:chExt cx="307647" cy="276804"/>
                  </a:xfrm>
                </p:grpSpPr>
                <p:sp>
                  <p:nvSpPr>
                    <p:cNvPr id="2220" name="Freeform: Shape 4942">
                      <a:extLst>
                        <a:ext uri="{FF2B5EF4-FFF2-40B4-BE49-F238E27FC236}">
                          <a16:creationId xmlns:a16="http://schemas.microsoft.com/office/drawing/2014/main" id="{5ADC550A-EB31-1442-A3D1-F67CA7DC515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21" name="Freeform: Shape 4943">
                      <a:extLst>
                        <a:ext uri="{FF2B5EF4-FFF2-40B4-BE49-F238E27FC236}">
                          <a16:creationId xmlns:a16="http://schemas.microsoft.com/office/drawing/2014/main" id="{3862B921-5F8D-5843-92E3-9302773B9454}"/>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22" name="Freeform: Shape 4944">
                      <a:extLst>
                        <a:ext uri="{FF2B5EF4-FFF2-40B4-BE49-F238E27FC236}">
                          <a16:creationId xmlns:a16="http://schemas.microsoft.com/office/drawing/2014/main" id="{375F9A60-3992-3244-9F42-246192008B6F}"/>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23" name="Freeform: Shape 4945">
                      <a:extLst>
                        <a:ext uri="{FF2B5EF4-FFF2-40B4-BE49-F238E27FC236}">
                          <a16:creationId xmlns:a16="http://schemas.microsoft.com/office/drawing/2014/main" id="{82FB4569-A092-CB47-8B96-724C728D069D}"/>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24" name="Freeform: Shape 4946">
                      <a:extLst>
                        <a:ext uri="{FF2B5EF4-FFF2-40B4-BE49-F238E27FC236}">
                          <a16:creationId xmlns:a16="http://schemas.microsoft.com/office/drawing/2014/main" id="{B322B41E-AE75-B248-BF63-C6C493537A6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25" name="Freeform: Shape 4947">
                      <a:extLst>
                        <a:ext uri="{FF2B5EF4-FFF2-40B4-BE49-F238E27FC236}">
                          <a16:creationId xmlns:a16="http://schemas.microsoft.com/office/drawing/2014/main" id="{2211F8FB-2FE3-B741-A1D5-0BEA03267C72}"/>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26" name="Freeform: Shape 4948">
                      <a:extLst>
                        <a:ext uri="{FF2B5EF4-FFF2-40B4-BE49-F238E27FC236}">
                          <a16:creationId xmlns:a16="http://schemas.microsoft.com/office/drawing/2014/main" id="{70792CB6-B840-1043-83D8-12E50FBD3BBE}"/>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27" name="Freeform: Shape 4949">
                      <a:extLst>
                        <a:ext uri="{FF2B5EF4-FFF2-40B4-BE49-F238E27FC236}">
                          <a16:creationId xmlns:a16="http://schemas.microsoft.com/office/drawing/2014/main" id="{E633E24C-411C-0745-97B2-F5CC0933EB1E}"/>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28" name="Freeform: Shape 4950">
                      <a:extLst>
                        <a:ext uri="{FF2B5EF4-FFF2-40B4-BE49-F238E27FC236}">
                          <a16:creationId xmlns:a16="http://schemas.microsoft.com/office/drawing/2014/main" id="{907D08A6-E0A0-F44F-AF58-6A9D95AD6BC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29" name="Freeform: Shape 4951">
                      <a:extLst>
                        <a:ext uri="{FF2B5EF4-FFF2-40B4-BE49-F238E27FC236}">
                          <a16:creationId xmlns:a16="http://schemas.microsoft.com/office/drawing/2014/main" id="{CA0056FF-8264-E842-B7EB-52F867E07CC2}"/>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30" name="Freeform: Shape 4952">
                      <a:extLst>
                        <a:ext uri="{FF2B5EF4-FFF2-40B4-BE49-F238E27FC236}">
                          <a16:creationId xmlns:a16="http://schemas.microsoft.com/office/drawing/2014/main" id="{24E96FC9-D130-ED4C-9094-7461A1F742CD}"/>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31" name="Rectangle: Rounded Corners 4953">
                      <a:extLst>
                        <a:ext uri="{FF2B5EF4-FFF2-40B4-BE49-F238E27FC236}">
                          <a16:creationId xmlns:a16="http://schemas.microsoft.com/office/drawing/2014/main" id="{E25C4BC6-4C81-9848-B320-7BF039AC76EA}"/>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32" name="Rectangle: Rounded Corners 4954">
                      <a:extLst>
                        <a:ext uri="{FF2B5EF4-FFF2-40B4-BE49-F238E27FC236}">
                          <a16:creationId xmlns:a16="http://schemas.microsoft.com/office/drawing/2014/main" id="{E947CA6E-506A-D44A-8E3A-2283E3C48085}"/>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33" name="Rectangle: Rounded Corners 4955">
                      <a:extLst>
                        <a:ext uri="{FF2B5EF4-FFF2-40B4-BE49-F238E27FC236}">
                          <a16:creationId xmlns:a16="http://schemas.microsoft.com/office/drawing/2014/main" id="{74DFC6B0-09F9-764E-B565-50516CE4B9CA}"/>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34" name="Rectangle: Rounded Corners 4956">
                      <a:extLst>
                        <a:ext uri="{FF2B5EF4-FFF2-40B4-BE49-F238E27FC236}">
                          <a16:creationId xmlns:a16="http://schemas.microsoft.com/office/drawing/2014/main" id="{C26C9574-14BB-6145-B685-578CE4960BF1}"/>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35" name="Rectangle: Rounded Corners 4957">
                      <a:extLst>
                        <a:ext uri="{FF2B5EF4-FFF2-40B4-BE49-F238E27FC236}">
                          <a16:creationId xmlns:a16="http://schemas.microsoft.com/office/drawing/2014/main" id="{1C85F9A6-262D-7D49-BFA2-EDBDB15C542F}"/>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185" name="Group 2184">
                    <a:extLst>
                      <a:ext uri="{FF2B5EF4-FFF2-40B4-BE49-F238E27FC236}">
                        <a16:creationId xmlns:a16="http://schemas.microsoft.com/office/drawing/2014/main" id="{5DBE942B-1E50-1F4B-8DC4-EC6DF762252E}"/>
                      </a:ext>
                    </a:extLst>
                  </p:cNvPr>
                  <p:cNvGrpSpPr/>
                  <p:nvPr/>
                </p:nvGrpSpPr>
                <p:grpSpPr>
                  <a:xfrm rot="15323870">
                    <a:off x="8841310" y="4205348"/>
                    <a:ext cx="216543" cy="194313"/>
                    <a:chOff x="8770428" y="4145965"/>
                    <a:chExt cx="307647" cy="276064"/>
                  </a:xfrm>
                </p:grpSpPr>
                <p:sp>
                  <p:nvSpPr>
                    <p:cNvPr id="2205" name="Freeform: Shape 4927">
                      <a:extLst>
                        <a:ext uri="{FF2B5EF4-FFF2-40B4-BE49-F238E27FC236}">
                          <a16:creationId xmlns:a16="http://schemas.microsoft.com/office/drawing/2014/main" id="{C6387B20-0554-EC49-8A56-36A83BFA047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06" name="Freeform: Shape 4928">
                      <a:extLst>
                        <a:ext uri="{FF2B5EF4-FFF2-40B4-BE49-F238E27FC236}">
                          <a16:creationId xmlns:a16="http://schemas.microsoft.com/office/drawing/2014/main" id="{906F33D0-646C-AF42-A0EF-10CDFE40336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07" name="Freeform: Shape 4929">
                      <a:extLst>
                        <a:ext uri="{FF2B5EF4-FFF2-40B4-BE49-F238E27FC236}">
                          <a16:creationId xmlns:a16="http://schemas.microsoft.com/office/drawing/2014/main" id="{348D5E53-A8FC-BD46-9BED-2E6D12328FE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08" name="Freeform: Shape 4930">
                      <a:extLst>
                        <a:ext uri="{FF2B5EF4-FFF2-40B4-BE49-F238E27FC236}">
                          <a16:creationId xmlns:a16="http://schemas.microsoft.com/office/drawing/2014/main" id="{0C3ECEC6-BAFF-7B41-935A-1636CD6C5AD5}"/>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09" name="Freeform: Shape 4931">
                      <a:extLst>
                        <a:ext uri="{FF2B5EF4-FFF2-40B4-BE49-F238E27FC236}">
                          <a16:creationId xmlns:a16="http://schemas.microsoft.com/office/drawing/2014/main" id="{B1884D1F-F221-A24E-B2A5-2984374E23E5}"/>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10" name="Freeform: Shape 4932">
                      <a:extLst>
                        <a:ext uri="{FF2B5EF4-FFF2-40B4-BE49-F238E27FC236}">
                          <a16:creationId xmlns:a16="http://schemas.microsoft.com/office/drawing/2014/main" id="{23BEEC33-C44A-5243-96D1-E383DF3EC7B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11" name="Freeform: Shape 4933">
                      <a:extLst>
                        <a:ext uri="{FF2B5EF4-FFF2-40B4-BE49-F238E27FC236}">
                          <a16:creationId xmlns:a16="http://schemas.microsoft.com/office/drawing/2014/main" id="{3FDCA22B-8523-CC45-94A6-1516FDA25CE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12" name="Freeform: Shape 4934">
                      <a:extLst>
                        <a:ext uri="{FF2B5EF4-FFF2-40B4-BE49-F238E27FC236}">
                          <a16:creationId xmlns:a16="http://schemas.microsoft.com/office/drawing/2014/main" id="{43D0A9AA-951B-D34F-8641-52854809A24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13" name="Freeform: Shape 4935">
                      <a:extLst>
                        <a:ext uri="{FF2B5EF4-FFF2-40B4-BE49-F238E27FC236}">
                          <a16:creationId xmlns:a16="http://schemas.microsoft.com/office/drawing/2014/main" id="{C2712E73-09DA-AD43-8CA7-984E3E56331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14" name="Rectangle: Rounded Corners 4936">
                      <a:extLst>
                        <a:ext uri="{FF2B5EF4-FFF2-40B4-BE49-F238E27FC236}">
                          <a16:creationId xmlns:a16="http://schemas.microsoft.com/office/drawing/2014/main" id="{60BA4441-05AC-BC48-A216-BC2B5334FD12}"/>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15" name="Rectangle: Rounded Corners 4937">
                      <a:extLst>
                        <a:ext uri="{FF2B5EF4-FFF2-40B4-BE49-F238E27FC236}">
                          <a16:creationId xmlns:a16="http://schemas.microsoft.com/office/drawing/2014/main" id="{DD0EA113-DA14-A54D-AD8B-5566B64FABA4}"/>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16" name="Rectangle: Rounded Corners 4938">
                      <a:extLst>
                        <a:ext uri="{FF2B5EF4-FFF2-40B4-BE49-F238E27FC236}">
                          <a16:creationId xmlns:a16="http://schemas.microsoft.com/office/drawing/2014/main" id="{0667EA7E-277F-9F42-ABE8-C9AF562999B6}"/>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17" name="Rectangle: Rounded Corners 4939">
                      <a:extLst>
                        <a:ext uri="{FF2B5EF4-FFF2-40B4-BE49-F238E27FC236}">
                          <a16:creationId xmlns:a16="http://schemas.microsoft.com/office/drawing/2014/main" id="{985EC1F0-ABD5-A84A-B174-E12AED19DB1B}"/>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18" name="Rectangle: Rounded Corners 4940">
                      <a:extLst>
                        <a:ext uri="{FF2B5EF4-FFF2-40B4-BE49-F238E27FC236}">
                          <a16:creationId xmlns:a16="http://schemas.microsoft.com/office/drawing/2014/main" id="{CD0E556D-1351-6C4E-A037-F51F49B743C5}"/>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19" name="Rectangle: Rounded Corners 4941">
                      <a:extLst>
                        <a:ext uri="{FF2B5EF4-FFF2-40B4-BE49-F238E27FC236}">
                          <a16:creationId xmlns:a16="http://schemas.microsoft.com/office/drawing/2014/main" id="{43FD382D-4574-3643-BF8F-18258B33DD41}"/>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186" name="Group 2185">
                    <a:extLst>
                      <a:ext uri="{FF2B5EF4-FFF2-40B4-BE49-F238E27FC236}">
                        <a16:creationId xmlns:a16="http://schemas.microsoft.com/office/drawing/2014/main" id="{ABCC5B3F-7798-974C-8807-1C0A487BFAAF}"/>
                      </a:ext>
                    </a:extLst>
                  </p:cNvPr>
                  <p:cNvGrpSpPr/>
                  <p:nvPr/>
                </p:nvGrpSpPr>
                <p:grpSpPr>
                  <a:xfrm>
                    <a:off x="8839022" y="4123632"/>
                    <a:ext cx="216543" cy="194834"/>
                    <a:chOff x="8770428" y="4145225"/>
                    <a:chExt cx="307647" cy="276804"/>
                  </a:xfrm>
                </p:grpSpPr>
                <p:sp>
                  <p:nvSpPr>
                    <p:cNvPr id="2189" name="Freeform: Shape 4911">
                      <a:extLst>
                        <a:ext uri="{FF2B5EF4-FFF2-40B4-BE49-F238E27FC236}">
                          <a16:creationId xmlns:a16="http://schemas.microsoft.com/office/drawing/2014/main" id="{7417A106-4654-EA45-8914-21767675DB65}"/>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90" name="Freeform: Shape 4912">
                      <a:extLst>
                        <a:ext uri="{FF2B5EF4-FFF2-40B4-BE49-F238E27FC236}">
                          <a16:creationId xmlns:a16="http://schemas.microsoft.com/office/drawing/2014/main" id="{6A29D130-9B49-9E41-B050-15587DF6E52E}"/>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91" name="Freeform: Shape 4913">
                      <a:extLst>
                        <a:ext uri="{FF2B5EF4-FFF2-40B4-BE49-F238E27FC236}">
                          <a16:creationId xmlns:a16="http://schemas.microsoft.com/office/drawing/2014/main" id="{8A5A5E08-DC84-9D4C-BCB0-EC7245BCB0F4}"/>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92" name="Freeform: Shape 4914">
                      <a:extLst>
                        <a:ext uri="{FF2B5EF4-FFF2-40B4-BE49-F238E27FC236}">
                          <a16:creationId xmlns:a16="http://schemas.microsoft.com/office/drawing/2014/main" id="{247B928E-6BA3-F647-9207-AC80F64BD78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93" name="Freeform: Shape 4915">
                      <a:extLst>
                        <a:ext uri="{FF2B5EF4-FFF2-40B4-BE49-F238E27FC236}">
                          <a16:creationId xmlns:a16="http://schemas.microsoft.com/office/drawing/2014/main" id="{37546989-9ED3-DF41-B902-DBB84FEC3A8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94" name="Freeform: Shape 4916">
                      <a:extLst>
                        <a:ext uri="{FF2B5EF4-FFF2-40B4-BE49-F238E27FC236}">
                          <a16:creationId xmlns:a16="http://schemas.microsoft.com/office/drawing/2014/main" id="{9520B522-C34F-D14C-8B8B-722B6BE36F96}"/>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95" name="Freeform: Shape 4917">
                      <a:extLst>
                        <a:ext uri="{FF2B5EF4-FFF2-40B4-BE49-F238E27FC236}">
                          <a16:creationId xmlns:a16="http://schemas.microsoft.com/office/drawing/2014/main" id="{60DF966D-7CEC-D948-A81A-C7F7A55C258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96" name="Freeform: Shape 4918">
                      <a:extLst>
                        <a:ext uri="{FF2B5EF4-FFF2-40B4-BE49-F238E27FC236}">
                          <a16:creationId xmlns:a16="http://schemas.microsoft.com/office/drawing/2014/main" id="{98FB0260-A178-464E-A1E8-D958BA970EDA}"/>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97" name="Freeform: Shape 4919">
                      <a:extLst>
                        <a:ext uri="{FF2B5EF4-FFF2-40B4-BE49-F238E27FC236}">
                          <a16:creationId xmlns:a16="http://schemas.microsoft.com/office/drawing/2014/main" id="{8BE1F730-A4D2-6F4B-B987-70E50A344A7A}"/>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98" name="Freeform: Shape 4920">
                      <a:extLst>
                        <a:ext uri="{FF2B5EF4-FFF2-40B4-BE49-F238E27FC236}">
                          <a16:creationId xmlns:a16="http://schemas.microsoft.com/office/drawing/2014/main" id="{917C997A-B75D-F745-838A-738D6FD416A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99" name="Freeform: Shape 4921">
                      <a:extLst>
                        <a:ext uri="{FF2B5EF4-FFF2-40B4-BE49-F238E27FC236}">
                          <a16:creationId xmlns:a16="http://schemas.microsoft.com/office/drawing/2014/main" id="{5F2CB8E8-C3B7-B740-839A-3AA6E6B586C6}"/>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00" name="Freeform: Shape 4922">
                      <a:extLst>
                        <a:ext uri="{FF2B5EF4-FFF2-40B4-BE49-F238E27FC236}">
                          <a16:creationId xmlns:a16="http://schemas.microsoft.com/office/drawing/2014/main" id="{CFDEF438-D214-2749-AF4B-D863B5033166}"/>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01" name="Rectangle: Rounded Corners 4923">
                      <a:extLst>
                        <a:ext uri="{FF2B5EF4-FFF2-40B4-BE49-F238E27FC236}">
                          <a16:creationId xmlns:a16="http://schemas.microsoft.com/office/drawing/2014/main" id="{42AF4112-7B89-A743-B1CC-4CBBEEF02F8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02" name="Rectangle: Rounded Corners 4924">
                      <a:extLst>
                        <a:ext uri="{FF2B5EF4-FFF2-40B4-BE49-F238E27FC236}">
                          <a16:creationId xmlns:a16="http://schemas.microsoft.com/office/drawing/2014/main" id="{390C1D42-BC6A-4843-B1AE-F6CE7501F6B4}"/>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03" name="Rectangle: Rounded Corners 4925">
                      <a:extLst>
                        <a:ext uri="{FF2B5EF4-FFF2-40B4-BE49-F238E27FC236}">
                          <a16:creationId xmlns:a16="http://schemas.microsoft.com/office/drawing/2014/main" id="{8FDC5417-9413-A946-9409-A408B70467D7}"/>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204" name="Rectangle: Rounded Corners 4926">
                      <a:extLst>
                        <a:ext uri="{FF2B5EF4-FFF2-40B4-BE49-F238E27FC236}">
                          <a16:creationId xmlns:a16="http://schemas.microsoft.com/office/drawing/2014/main" id="{42886232-F1EF-E24B-9A8F-0AA270E9687C}"/>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sp>
                <p:nvSpPr>
                  <p:cNvPr id="2187" name="Oval 2186">
                    <a:extLst>
                      <a:ext uri="{FF2B5EF4-FFF2-40B4-BE49-F238E27FC236}">
                        <a16:creationId xmlns:a16="http://schemas.microsoft.com/office/drawing/2014/main" id="{2102A175-CDC8-DF44-8FA4-742CC5857988}"/>
                      </a:ext>
                    </a:extLst>
                  </p:cNvPr>
                  <p:cNvSpPr/>
                  <p:nvPr/>
                </p:nvSpPr>
                <p:spPr>
                  <a:xfrm>
                    <a:off x="8711725" y="4081923"/>
                    <a:ext cx="384147" cy="384147"/>
                  </a:xfrm>
                  <a:prstGeom prst="ellipse">
                    <a:avLst/>
                  </a:prstGeom>
                  <a:solidFill>
                    <a:srgbClr val="FFFFFF">
                      <a:alpha val="62000"/>
                    </a:srgbClr>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88" name="Freeform: Shape 4910">
                    <a:extLst>
                      <a:ext uri="{FF2B5EF4-FFF2-40B4-BE49-F238E27FC236}">
                        <a16:creationId xmlns:a16="http://schemas.microsoft.com/office/drawing/2014/main" id="{DC851394-AB82-7F45-83B5-A19DD7A8A2B3}"/>
                      </a:ext>
                    </a:extLst>
                  </p:cNvPr>
                  <p:cNvSpPr/>
                  <p:nvPr/>
                </p:nvSpPr>
                <p:spPr>
                  <a:xfrm rot="13883806">
                    <a:off x="8823606" y="4136434"/>
                    <a:ext cx="254673" cy="227192"/>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3C1053"/>
                  </a:solidFill>
                  <a:ln w="25400" cap="flat" cmpd="sng" algn="ctr">
                    <a:solidFill>
                      <a:srgbClr val="3C1053"/>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030" name="Neutrophil">
                  <a:extLst>
                    <a:ext uri="{FF2B5EF4-FFF2-40B4-BE49-F238E27FC236}">
                      <a16:creationId xmlns:a16="http://schemas.microsoft.com/office/drawing/2014/main" id="{45C3E156-A741-8649-9D43-9CC46686195E}"/>
                    </a:ext>
                  </a:extLst>
                </p:cNvPr>
                <p:cNvGrpSpPr/>
                <p:nvPr/>
              </p:nvGrpSpPr>
              <p:grpSpPr>
                <a:xfrm rot="6546530">
                  <a:off x="9285743" y="3864603"/>
                  <a:ext cx="369542" cy="369673"/>
                  <a:chOff x="8711725" y="4081787"/>
                  <a:chExt cx="384147" cy="384283"/>
                </a:xfrm>
              </p:grpSpPr>
              <p:sp>
                <p:nvSpPr>
                  <p:cNvPr id="2110" name="Oval 2109">
                    <a:extLst>
                      <a:ext uri="{FF2B5EF4-FFF2-40B4-BE49-F238E27FC236}">
                        <a16:creationId xmlns:a16="http://schemas.microsoft.com/office/drawing/2014/main" id="{E3A83806-32FD-8448-8487-450D790C6EE8}"/>
                      </a:ext>
                    </a:extLst>
                  </p:cNvPr>
                  <p:cNvSpPr/>
                  <p:nvPr/>
                </p:nvSpPr>
                <p:spPr>
                  <a:xfrm>
                    <a:off x="8711725" y="4081787"/>
                    <a:ext cx="384147" cy="384147"/>
                  </a:xfrm>
                  <a:prstGeom prst="ellipse">
                    <a:avLst/>
                  </a:prstGeom>
                  <a:gradFill flip="none" rotWithShape="1">
                    <a:gsLst>
                      <a:gs pos="15000">
                        <a:srgbClr val="3C1053">
                          <a:lumMod val="50000"/>
                          <a:lumOff val="50000"/>
                        </a:srgbClr>
                      </a:gs>
                      <a:gs pos="82000">
                        <a:srgbClr val="3C1053"/>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2111" name="Group 2110">
                    <a:extLst>
                      <a:ext uri="{FF2B5EF4-FFF2-40B4-BE49-F238E27FC236}">
                        <a16:creationId xmlns:a16="http://schemas.microsoft.com/office/drawing/2014/main" id="{137E406F-21A9-E343-91CA-047437553DA3}"/>
                      </a:ext>
                    </a:extLst>
                  </p:cNvPr>
                  <p:cNvGrpSpPr/>
                  <p:nvPr/>
                </p:nvGrpSpPr>
                <p:grpSpPr>
                  <a:xfrm>
                    <a:off x="8770428" y="4227195"/>
                    <a:ext cx="216543" cy="194834"/>
                    <a:chOff x="8770428" y="4145225"/>
                    <a:chExt cx="307647" cy="276804"/>
                  </a:xfrm>
                </p:grpSpPr>
                <p:sp>
                  <p:nvSpPr>
                    <p:cNvPr id="2164" name="Freeform: Shape 4886">
                      <a:extLst>
                        <a:ext uri="{FF2B5EF4-FFF2-40B4-BE49-F238E27FC236}">
                          <a16:creationId xmlns:a16="http://schemas.microsoft.com/office/drawing/2014/main" id="{CBCCDED4-3FFE-A443-BF9F-6263553399F4}"/>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65" name="Freeform: Shape 4887">
                      <a:extLst>
                        <a:ext uri="{FF2B5EF4-FFF2-40B4-BE49-F238E27FC236}">
                          <a16:creationId xmlns:a16="http://schemas.microsoft.com/office/drawing/2014/main" id="{8EDE9A14-3376-E34F-86DE-998B895BAEED}"/>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66" name="Freeform: Shape 4888">
                      <a:extLst>
                        <a:ext uri="{FF2B5EF4-FFF2-40B4-BE49-F238E27FC236}">
                          <a16:creationId xmlns:a16="http://schemas.microsoft.com/office/drawing/2014/main" id="{6EEEC001-E6F3-7A42-BD01-86439C866DCB}"/>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67" name="Freeform: Shape 4889">
                      <a:extLst>
                        <a:ext uri="{FF2B5EF4-FFF2-40B4-BE49-F238E27FC236}">
                          <a16:creationId xmlns:a16="http://schemas.microsoft.com/office/drawing/2014/main" id="{8D6A4CA2-E0AA-E44D-9EB4-3456573F211B}"/>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68" name="Freeform: Shape 4890">
                      <a:extLst>
                        <a:ext uri="{FF2B5EF4-FFF2-40B4-BE49-F238E27FC236}">
                          <a16:creationId xmlns:a16="http://schemas.microsoft.com/office/drawing/2014/main" id="{973C2B37-3592-044E-8012-0BB3AF2C990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69" name="Freeform: Shape 4891">
                      <a:extLst>
                        <a:ext uri="{FF2B5EF4-FFF2-40B4-BE49-F238E27FC236}">
                          <a16:creationId xmlns:a16="http://schemas.microsoft.com/office/drawing/2014/main" id="{FF5C99C8-8C6D-5D40-9EFD-C5747666C76F}"/>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70" name="Freeform: Shape 4892">
                      <a:extLst>
                        <a:ext uri="{FF2B5EF4-FFF2-40B4-BE49-F238E27FC236}">
                          <a16:creationId xmlns:a16="http://schemas.microsoft.com/office/drawing/2014/main" id="{77A72B96-0D59-DC4D-AC9D-DD76D60208C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71" name="Freeform: Shape 4893">
                      <a:extLst>
                        <a:ext uri="{FF2B5EF4-FFF2-40B4-BE49-F238E27FC236}">
                          <a16:creationId xmlns:a16="http://schemas.microsoft.com/office/drawing/2014/main" id="{5D9E19EF-7B88-E948-BBEE-8288415D0C6A}"/>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72" name="Freeform: Shape 4894">
                      <a:extLst>
                        <a:ext uri="{FF2B5EF4-FFF2-40B4-BE49-F238E27FC236}">
                          <a16:creationId xmlns:a16="http://schemas.microsoft.com/office/drawing/2014/main" id="{C59516CC-B110-5246-B4EF-A98890FB6AF2}"/>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73" name="Freeform: Shape 4895">
                      <a:extLst>
                        <a:ext uri="{FF2B5EF4-FFF2-40B4-BE49-F238E27FC236}">
                          <a16:creationId xmlns:a16="http://schemas.microsoft.com/office/drawing/2014/main" id="{0928850C-0FE7-B34F-BDA9-6B7B77C5802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74" name="Freeform: Shape 4896">
                      <a:extLst>
                        <a:ext uri="{FF2B5EF4-FFF2-40B4-BE49-F238E27FC236}">
                          <a16:creationId xmlns:a16="http://schemas.microsoft.com/office/drawing/2014/main" id="{7A5A0ED6-0ED6-2C45-93A8-8A9AA04D7D1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75" name="Freeform: Shape 4897">
                      <a:extLst>
                        <a:ext uri="{FF2B5EF4-FFF2-40B4-BE49-F238E27FC236}">
                          <a16:creationId xmlns:a16="http://schemas.microsoft.com/office/drawing/2014/main" id="{9E5A6BDB-3482-884C-BB92-F7D376897955}"/>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76" name="Rectangle: Rounded Corners 4898">
                      <a:extLst>
                        <a:ext uri="{FF2B5EF4-FFF2-40B4-BE49-F238E27FC236}">
                          <a16:creationId xmlns:a16="http://schemas.microsoft.com/office/drawing/2014/main" id="{C3BF960F-9B84-684D-8D8E-D164602D4840}"/>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77" name="Rectangle: Rounded Corners 4899">
                      <a:extLst>
                        <a:ext uri="{FF2B5EF4-FFF2-40B4-BE49-F238E27FC236}">
                          <a16:creationId xmlns:a16="http://schemas.microsoft.com/office/drawing/2014/main" id="{055286AE-438D-1447-960E-63A7B89319FB}"/>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78" name="Rectangle: Rounded Corners 4900">
                      <a:extLst>
                        <a:ext uri="{FF2B5EF4-FFF2-40B4-BE49-F238E27FC236}">
                          <a16:creationId xmlns:a16="http://schemas.microsoft.com/office/drawing/2014/main" id="{470DC6B2-6E21-024B-8CED-2394DD225F46}"/>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79" name="Rectangle: Rounded Corners 4901">
                      <a:extLst>
                        <a:ext uri="{FF2B5EF4-FFF2-40B4-BE49-F238E27FC236}">
                          <a16:creationId xmlns:a16="http://schemas.microsoft.com/office/drawing/2014/main" id="{DBA59118-2F87-7F43-AC8E-A2CFF949FDE8}"/>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80" name="Rectangle: Rounded Corners 4902">
                      <a:extLst>
                        <a:ext uri="{FF2B5EF4-FFF2-40B4-BE49-F238E27FC236}">
                          <a16:creationId xmlns:a16="http://schemas.microsoft.com/office/drawing/2014/main" id="{4531723D-0D19-3B49-9064-29B4691BA19F}"/>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81" name="Rectangle: Rounded Corners 4903">
                      <a:extLst>
                        <a:ext uri="{FF2B5EF4-FFF2-40B4-BE49-F238E27FC236}">
                          <a16:creationId xmlns:a16="http://schemas.microsoft.com/office/drawing/2014/main" id="{84BD61A4-F20A-4E44-A096-5CA16A853BFA}"/>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112" name="Group 2111">
                    <a:extLst>
                      <a:ext uri="{FF2B5EF4-FFF2-40B4-BE49-F238E27FC236}">
                        <a16:creationId xmlns:a16="http://schemas.microsoft.com/office/drawing/2014/main" id="{887F7B29-5C56-FB4A-9C0B-42609F21C4FD}"/>
                      </a:ext>
                    </a:extLst>
                  </p:cNvPr>
                  <p:cNvGrpSpPr/>
                  <p:nvPr/>
                </p:nvGrpSpPr>
                <p:grpSpPr>
                  <a:xfrm rot="8320376">
                    <a:off x="8740567" y="4142475"/>
                    <a:ext cx="216543" cy="194834"/>
                    <a:chOff x="8770428" y="4145225"/>
                    <a:chExt cx="307647" cy="276804"/>
                  </a:xfrm>
                </p:grpSpPr>
                <p:sp>
                  <p:nvSpPr>
                    <p:cNvPr id="2148" name="Freeform: Shape 4870">
                      <a:extLst>
                        <a:ext uri="{FF2B5EF4-FFF2-40B4-BE49-F238E27FC236}">
                          <a16:creationId xmlns:a16="http://schemas.microsoft.com/office/drawing/2014/main" id="{71464DEA-8640-2840-9ADF-939B233A4B7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49" name="Freeform: Shape 4871">
                      <a:extLst>
                        <a:ext uri="{FF2B5EF4-FFF2-40B4-BE49-F238E27FC236}">
                          <a16:creationId xmlns:a16="http://schemas.microsoft.com/office/drawing/2014/main" id="{90AD5B43-10CE-5947-966B-B63B062806E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50" name="Freeform: Shape 4872">
                      <a:extLst>
                        <a:ext uri="{FF2B5EF4-FFF2-40B4-BE49-F238E27FC236}">
                          <a16:creationId xmlns:a16="http://schemas.microsoft.com/office/drawing/2014/main" id="{9F76794E-6789-1E41-8E04-FC0216DCFB5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51" name="Freeform: Shape 4873">
                      <a:extLst>
                        <a:ext uri="{FF2B5EF4-FFF2-40B4-BE49-F238E27FC236}">
                          <a16:creationId xmlns:a16="http://schemas.microsoft.com/office/drawing/2014/main" id="{5731E2C5-5609-7B4D-BBE2-4E0B2BE33999}"/>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52" name="Freeform: Shape 4874">
                      <a:extLst>
                        <a:ext uri="{FF2B5EF4-FFF2-40B4-BE49-F238E27FC236}">
                          <a16:creationId xmlns:a16="http://schemas.microsoft.com/office/drawing/2014/main" id="{AC2BA253-5812-094D-92B8-7B51188AE0EC}"/>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53" name="Freeform: Shape 4875">
                      <a:extLst>
                        <a:ext uri="{FF2B5EF4-FFF2-40B4-BE49-F238E27FC236}">
                          <a16:creationId xmlns:a16="http://schemas.microsoft.com/office/drawing/2014/main" id="{3A40195D-A45A-884E-A1F0-152103838FCD}"/>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54" name="Freeform: Shape 4876">
                      <a:extLst>
                        <a:ext uri="{FF2B5EF4-FFF2-40B4-BE49-F238E27FC236}">
                          <a16:creationId xmlns:a16="http://schemas.microsoft.com/office/drawing/2014/main" id="{EE719D24-764B-F143-80DD-842ADF917799}"/>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55" name="Freeform: Shape 4877">
                      <a:extLst>
                        <a:ext uri="{FF2B5EF4-FFF2-40B4-BE49-F238E27FC236}">
                          <a16:creationId xmlns:a16="http://schemas.microsoft.com/office/drawing/2014/main" id="{1ED729FF-DC9A-0E4B-A156-9B4DF8DE10C8}"/>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56" name="Freeform: Shape 4878">
                      <a:extLst>
                        <a:ext uri="{FF2B5EF4-FFF2-40B4-BE49-F238E27FC236}">
                          <a16:creationId xmlns:a16="http://schemas.microsoft.com/office/drawing/2014/main" id="{9C1BCEDD-3F95-6D42-91F3-3998CB091D7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57" name="Freeform: Shape 4879">
                      <a:extLst>
                        <a:ext uri="{FF2B5EF4-FFF2-40B4-BE49-F238E27FC236}">
                          <a16:creationId xmlns:a16="http://schemas.microsoft.com/office/drawing/2014/main" id="{358EA74F-01E8-6444-B08D-8292BB6A030A}"/>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58" name="Freeform: Shape 4880">
                      <a:extLst>
                        <a:ext uri="{FF2B5EF4-FFF2-40B4-BE49-F238E27FC236}">
                          <a16:creationId xmlns:a16="http://schemas.microsoft.com/office/drawing/2014/main" id="{B1B54963-D206-764D-918C-D2D18FEF2DC2}"/>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59" name="Rectangle: Rounded Corners 4881">
                      <a:extLst>
                        <a:ext uri="{FF2B5EF4-FFF2-40B4-BE49-F238E27FC236}">
                          <a16:creationId xmlns:a16="http://schemas.microsoft.com/office/drawing/2014/main" id="{7A7BEDC0-B3EB-704B-A5DF-2A2925FC4E8F}"/>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60" name="Rectangle: Rounded Corners 4882">
                      <a:extLst>
                        <a:ext uri="{FF2B5EF4-FFF2-40B4-BE49-F238E27FC236}">
                          <a16:creationId xmlns:a16="http://schemas.microsoft.com/office/drawing/2014/main" id="{5E1A318C-C5C8-254C-AB10-A3C0AE67F9C9}"/>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61" name="Rectangle: Rounded Corners 4883">
                      <a:extLst>
                        <a:ext uri="{FF2B5EF4-FFF2-40B4-BE49-F238E27FC236}">
                          <a16:creationId xmlns:a16="http://schemas.microsoft.com/office/drawing/2014/main" id="{EE612B7B-72D1-B544-AE6F-F2548A05A2FC}"/>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62" name="Rectangle: Rounded Corners 4884">
                      <a:extLst>
                        <a:ext uri="{FF2B5EF4-FFF2-40B4-BE49-F238E27FC236}">
                          <a16:creationId xmlns:a16="http://schemas.microsoft.com/office/drawing/2014/main" id="{804176B7-BFD8-8E48-8C7A-0CD177489AEE}"/>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63" name="Rectangle: Rounded Corners 4885">
                      <a:extLst>
                        <a:ext uri="{FF2B5EF4-FFF2-40B4-BE49-F238E27FC236}">
                          <a16:creationId xmlns:a16="http://schemas.microsoft.com/office/drawing/2014/main" id="{127C9BAD-E0B6-294B-9559-1203AB7A4D38}"/>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113" name="Group 2112">
                    <a:extLst>
                      <a:ext uri="{FF2B5EF4-FFF2-40B4-BE49-F238E27FC236}">
                        <a16:creationId xmlns:a16="http://schemas.microsoft.com/office/drawing/2014/main" id="{D409BF80-F85C-6541-A82B-32209D7A5F97}"/>
                      </a:ext>
                    </a:extLst>
                  </p:cNvPr>
                  <p:cNvGrpSpPr/>
                  <p:nvPr/>
                </p:nvGrpSpPr>
                <p:grpSpPr>
                  <a:xfrm rot="15323870">
                    <a:off x="8841310" y="4205348"/>
                    <a:ext cx="216543" cy="194313"/>
                    <a:chOff x="8770428" y="4145965"/>
                    <a:chExt cx="307647" cy="276064"/>
                  </a:xfrm>
                </p:grpSpPr>
                <p:sp>
                  <p:nvSpPr>
                    <p:cNvPr id="2133" name="Freeform: Shape 4855">
                      <a:extLst>
                        <a:ext uri="{FF2B5EF4-FFF2-40B4-BE49-F238E27FC236}">
                          <a16:creationId xmlns:a16="http://schemas.microsoft.com/office/drawing/2014/main" id="{DD5CD9D8-F961-DA43-A628-22C2D14AEF4B}"/>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34" name="Freeform: Shape 4856">
                      <a:extLst>
                        <a:ext uri="{FF2B5EF4-FFF2-40B4-BE49-F238E27FC236}">
                          <a16:creationId xmlns:a16="http://schemas.microsoft.com/office/drawing/2014/main" id="{1C9492B3-02DA-4547-8F28-5F772065476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35" name="Freeform: Shape 4857">
                      <a:extLst>
                        <a:ext uri="{FF2B5EF4-FFF2-40B4-BE49-F238E27FC236}">
                          <a16:creationId xmlns:a16="http://schemas.microsoft.com/office/drawing/2014/main" id="{F5C79FBA-00E0-FC49-99CA-B285D79214E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36" name="Freeform: Shape 4858">
                      <a:extLst>
                        <a:ext uri="{FF2B5EF4-FFF2-40B4-BE49-F238E27FC236}">
                          <a16:creationId xmlns:a16="http://schemas.microsoft.com/office/drawing/2014/main" id="{67F5EE84-B42A-5745-85C4-7985DE9AFAD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37" name="Freeform: Shape 4859">
                      <a:extLst>
                        <a:ext uri="{FF2B5EF4-FFF2-40B4-BE49-F238E27FC236}">
                          <a16:creationId xmlns:a16="http://schemas.microsoft.com/office/drawing/2014/main" id="{3AF9EF81-8504-3D4E-A2D8-1B40F05D92E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38" name="Freeform: Shape 4860">
                      <a:extLst>
                        <a:ext uri="{FF2B5EF4-FFF2-40B4-BE49-F238E27FC236}">
                          <a16:creationId xmlns:a16="http://schemas.microsoft.com/office/drawing/2014/main" id="{FF3E0B43-048D-744B-B941-D910244833F9}"/>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39" name="Freeform: Shape 4861">
                      <a:extLst>
                        <a:ext uri="{FF2B5EF4-FFF2-40B4-BE49-F238E27FC236}">
                          <a16:creationId xmlns:a16="http://schemas.microsoft.com/office/drawing/2014/main" id="{1F71AE9C-D5AC-A742-80EB-64CD637F2BC3}"/>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40" name="Freeform: Shape 4862">
                      <a:extLst>
                        <a:ext uri="{FF2B5EF4-FFF2-40B4-BE49-F238E27FC236}">
                          <a16:creationId xmlns:a16="http://schemas.microsoft.com/office/drawing/2014/main" id="{C8323A56-CE9C-FC49-BF4A-3BE41BC63CB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41" name="Freeform: Shape 4863">
                      <a:extLst>
                        <a:ext uri="{FF2B5EF4-FFF2-40B4-BE49-F238E27FC236}">
                          <a16:creationId xmlns:a16="http://schemas.microsoft.com/office/drawing/2014/main" id="{E0CBFA88-C45E-B14A-8BCC-B7FFCD76A47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42" name="Rectangle: Rounded Corners 4864">
                      <a:extLst>
                        <a:ext uri="{FF2B5EF4-FFF2-40B4-BE49-F238E27FC236}">
                          <a16:creationId xmlns:a16="http://schemas.microsoft.com/office/drawing/2014/main" id="{0D7B14F9-D4E2-8342-8D02-2520CB4BF1F8}"/>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43" name="Rectangle: Rounded Corners 4865">
                      <a:extLst>
                        <a:ext uri="{FF2B5EF4-FFF2-40B4-BE49-F238E27FC236}">
                          <a16:creationId xmlns:a16="http://schemas.microsoft.com/office/drawing/2014/main" id="{9E7B1B43-CF82-BA43-A2F6-F91994724CDF}"/>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44" name="Rectangle: Rounded Corners 4866">
                      <a:extLst>
                        <a:ext uri="{FF2B5EF4-FFF2-40B4-BE49-F238E27FC236}">
                          <a16:creationId xmlns:a16="http://schemas.microsoft.com/office/drawing/2014/main" id="{06BB388C-C255-A24A-8C0A-BAEF176E8503}"/>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45" name="Rectangle: Rounded Corners 4867">
                      <a:extLst>
                        <a:ext uri="{FF2B5EF4-FFF2-40B4-BE49-F238E27FC236}">
                          <a16:creationId xmlns:a16="http://schemas.microsoft.com/office/drawing/2014/main" id="{D3F52F0C-AF67-DC42-9007-4B63C03F7FCC}"/>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46" name="Rectangle: Rounded Corners 4868">
                      <a:extLst>
                        <a:ext uri="{FF2B5EF4-FFF2-40B4-BE49-F238E27FC236}">
                          <a16:creationId xmlns:a16="http://schemas.microsoft.com/office/drawing/2014/main" id="{901B07BE-B249-5D4E-8B5D-B5BD71EED350}"/>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47" name="Rectangle: Rounded Corners 4869">
                      <a:extLst>
                        <a:ext uri="{FF2B5EF4-FFF2-40B4-BE49-F238E27FC236}">
                          <a16:creationId xmlns:a16="http://schemas.microsoft.com/office/drawing/2014/main" id="{74B90496-BCEA-C847-9872-9BDFF8750CB1}"/>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114" name="Group 2113">
                    <a:extLst>
                      <a:ext uri="{FF2B5EF4-FFF2-40B4-BE49-F238E27FC236}">
                        <a16:creationId xmlns:a16="http://schemas.microsoft.com/office/drawing/2014/main" id="{50A1AAE2-C69B-7C49-B85A-68A28E327CC0}"/>
                      </a:ext>
                    </a:extLst>
                  </p:cNvPr>
                  <p:cNvGrpSpPr/>
                  <p:nvPr/>
                </p:nvGrpSpPr>
                <p:grpSpPr>
                  <a:xfrm>
                    <a:off x="8839022" y="4123632"/>
                    <a:ext cx="216543" cy="194834"/>
                    <a:chOff x="8770428" y="4145225"/>
                    <a:chExt cx="307647" cy="276804"/>
                  </a:xfrm>
                </p:grpSpPr>
                <p:sp>
                  <p:nvSpPr>
                    <p:cNvPr id="2117" name="Freeform: Shape 4839">
                      <a:extLst>
                        <a:ext uri="{FF2B5EF4-FFF2-40B4-BE49-F238E27FC236}">
                          <a16:creationId xmlns:a16="http://schemas.microsoft.com/office/drawing/2014/main" id="{DC8E7BA5-FDB7-B145-BC89-904D9D08FA36}"/>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18" name="Freeform: Shape 4840">
                      <a:extLst>
                        <a:ext uri="{FF2B5EF4-FFF2-40B4-BE49-F238E27FC236}">
                          <a16:creationId xmlns:a16="http://schemas.microsoft.com/office/drawing/2014/main" id="{FB5BB6FC-E1D8-424C-B9B8-C635D4845E81}"/>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19" name="Freeform: Shape 4841">
                      <a:extLst>
                        <a:ext uri="{FF2B5EF4-FFF2-40B4-BE49-F238E27FC236}">
                          <a16:creationId xmlns:a16="http://schemas.microsoft.com/office/drawing/2014/main" id="{2FFEB75C-F1CC-A044-AF3E-EE65E85E942D}"/>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20" name="Freeform: Shape 4842">
                      <a:extLst>
                        <a:ext uri="{FF2B5EF4-FFF2-40B4-BE49-F238E27FC236}">
                          <a16:creationId xmlns:a16="http://schemas.microsoft.com/office/drawing/2014/main" id="{45CD09A3-FBB1-9844-9988-5A8D9C3CE22F}"/>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21" name="Freeform: Shape 4843">
                      <a:extLst>
                        <a:ext uri="{FF2B5EF4-FFF2-40B4-BE49-F238E27FC236}">
                          <a16:creationId xmlns:a16="http://schemas.microsoft.com/office/drawing/2014/main" id="{311AFAB4-14F7-1C4B-BBB6-D65E3EA4797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22" name="Freeform: Shape 4844">
                      <a:extLst>
                        <a:ext uri="{FF2B5EF4-FFF2-40B4-BE49-F238E27FC236}">
                          <a16:creationId xmlns:a16="http://schemas.microsoft.com/office/drawing/2014/main" id="{D521DAAC-66A7-1B4C-88D8-72D6563D3980}"/>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23" name="Freeform: Shape 4845">
                      <a:extLst>
                        <a:ext uri="{FF2B5EF4-FFF2-40B4-BE49-F238E27FC236}">
                          <a16:creationId xmlns:a16="http://schemas.microsoft.com/office/drawing/2014/main" id="{D17D8641-5797-504A-BABE-E2CC75890567}"/>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24" name="Freeform: Shape 4846">
                      <a:extLst>
                        <a:ext uri="{FF2B5EF4-FFF2-40B4-BE49-F238E27FC236}">
                          <a16:creationId xmlns:a16="http://schemas.microsoft.com/office/drawing/2014/main" id="{E6C5CABF-7A6A-DA48-B169-6587FA23AF57}"/>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25" name="Freeform: Shape 4847">
                      <a:extLst>
                        <a:ext uri="{FF2B5EF4-FFF2-40B4-BE49-F238E27FC236}">
                          <a16:creationId xmlns:a16="http://schemas.microsoft.com/office/drawing/2014/main" id="{5D302CF1-E29D-164C-B3ED-E09127147C3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26" name="Freeform: Shape 4848">
                      <a:extLst>
                        <a:ext uri="{FF2B5EF4-FFF2-40B4-BE49-F238E27FC236}">
                          <a16:creationId xmlns:a16="http://schemas.microsoft.com/office/drawing/2014/main" id="{13FCA35A-4A57-134E-B881-03AE82B6904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27" name="Freeform: Shape 4849">
                      <a:extLst>
                        <a:ext uri="{FF2B5EF4-FFF2-40B4-BE49-F238E27FC236}">
                          <a16:creationId xmlns:a16="http://schemas.microsoft.com/office/drawing/2014/main" id="{C4671FA1-696A-074C-9E88-CF57424B334C}"/>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28" name="Freeform: Shape 4850">
                      <a:extLst>
                        <a:ext uri="{FF2B5EF4-FFF2-40B4-BE49-F238E27FC236}">
                          <a16:creationId xmlns:a16="http://schemas.microsoft.com/office/drawing/2014/main" id="{C9186FE6-4EB6-D34E-8287-A3C53CCF86DC}"/>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29" name="Rectangle: Rounded Corners 4851">
                      <a:extLst>
                        <a:ext uri="{FF2B5EF4-FFF2-40B4-BE49-F238E27FC236}">
                          <a16:creationId xmlns:a16="http://schemas.microsoft.com/office/drawing/2014/main" id="{35AA7876-A651-564E-BED4-587979FD7528}"/>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30" name="Rectangle: Rounded Corners 4852">
                      <a:extLst>
                        <a:ext uri="{FF2B5EF4-FFF2-40B4-BE49-F238E27FC236}">
                          <a16:creationId xmlns:a16="http://schemas.microsoft.com/office/drawing/2014/main" id="{DCDBB497-46D3-8945-AE19-22F4D8AB1D4C}"/>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31" name="Rectangle: Rounded Corners 4853">
                      <a:extLst>
                        <a:ext uri="{FF2B5EF4-FFF2-40B4-BE49-F238E27FC236}">
                          <a16:creationId xmlns:a16="http://schemas.microsoft.com/office/drawing/2014/main" id="{EDDB41A1-6A5B-8545-B902-5ACEC7EF189D}"/>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32" name="Rectangle: Rounded Corners 4854">
                      <a:extLst>
                        <a:ext uri="{FF2B5EF4-FFF2-40B4-BE49-F238E27FC236}">
                          <a16:creationId xmlns:a16="http://schemas.microsoft.com/office/drawing/2014/main" id="{6BC95E45-A612-AE4A-901B-B73124B29A44}"/>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sp>
                <p:nvSpPr>
                  <p:cNvPr id="2115" name="Oval 2114">
                    <a:extLst>
                      <a:ext uri="{FF2B5EF4-FFF2-40B4-BE49-F238E27FC236}">
                        <a16:creationId xmlns:a16="http://schemas.microsoft.com/office/drawing/2014/main" id="{3B61C1DA-B6AB-BD49-A0DF-1299D760E96D}"/>
                      </a:ext>
                    </a:extLst>
                  </p:cNvPr>
                  <p:cNvSpPr/>
                  <p:nvPr/>
                </p:nvSpPr>
                <p:spPr>
                  <a:xfrm>
                    <a:off x="8711725" y="4081923"/>
                    <a:ext cx="384147" cy="384147"/>
                  </a:xfrm>
                  <a:prstGeom prst="ellipse">
                    <a:avLst/>
                  </a:prstGeom>
                  <a:solidFill>
                    <a:srgbClr val="FFFFFF">
                      <a:alpha val="62000"/>
                    </a:srgbClr>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16" name="Freeform: Shape 4838">
                    <a:extLst>
                      <a:ext uri="{FF2B5EF4-FFF2-40B4-BE49-F238E27FC236}">
                        <a16:creationId xmlns:a16="http://schemas.microsoft.com/office/drawing/2014/main" id="{31574FCC-6652-0F42-BBF7-86F1C0D7D48B}"/>
                      </a:ext>
                    </a:extLst>
                  </p:cNvPr>
                  <p:cNvSpPr/>
                  <p:nvPr/>
                </p:nvSpPr>
                <p:spPr>
                  <a:xfrm rot="13883806">
                    <a:off x="8823606" y="4136434"/>
                    <a:ext cx="254673" cy="227192"/>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3C1053"/>
                  </a:solidFill>
                  <a:ln w="25400" cap="flat" cmpd="sng" algn="ctr">
                    <a:solidFill>
                      <a:srgbClr val="3C1053"/>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sp>
              <p:nvSpPr>
                <p:cNvPr id="2031" name="TextBox 2030">
                  <a:extLst>
                    <a:ext uri="{FF2B5EF4-FFF2-40B4-BE49-F238E27FC236}">
                      <a16:creationId xmlns:a16="http://schemas.microsoft.com/office/drawing/2014/main" id="{47EF591E-EF8B-A049-989B-3617C80AEA63}"/>
                    </a:ext>
                  </a:extLst>
                </p:cNvPr>
                <p:cNvSpPr txBox="1"/>
                <p:nvPr/>
              </p:nvSpPr>
              <p:spPr>
                <a:xfrm>
                  <a:off x="9134970" y="4261816"/>
                  <a:ext cx="896399" cy="246221"/>
                </a:xfrm>
                <a:prstGeom prst="rect">
                  <a:avLst/>
                </a:prstGeom>
                <a:noFill/>
              </p:spPr>
              <p:txBody>
                <a:bodyPr wrap="none" rtlCol="0">
                  <a:spAutoFit/>
                </a:bodyPr>
                <a:lstStyle/>
                <a:p>
                  <a:pPr eaLnBrk="1" fontAlgn="auto" hangingPunct="1">
                    <a:spcBef>
                      <a:spcPts val="0"/>
                    </a:spcBef>
                    <a:spcAft>
                      <a:spcPts val="0"/>
                    </a:spcAft>
                    <a:buClr>
                      <a:srgbClr val="830051"/>
                    </a:buClr>
                    <a:defRPr/>
                  </a:pPr>
                  <a:r>
                    <a:rPr lang="en-US" sz="1000" b="1" kern="0">
                      <a:solidFill>
                        <a:srgbClr val="000000"/>
                      </a:solidFill>
                      <a:latin typeface="Arial"/>
                      <a:ea typeface="+mn-ea"/>
                    </a:rPr>
                    <a:t>Neutrophils</a:t>
                  </a:r>
                </a:p>
              </p:txBody>
            </p:sp>
            <p:sp>
              <p:nvSpPr>
                <p:cNvPr id="2032" name="TextBox 2031">
                  <a:extLst>
                    <a:ext uri="{FF2B5EF4-FFF2-40B4-BE49-F238E27FC236}">
                      <a16:creationId xmlns:a16="http://schemas.microsoft.com/office/drawing/2014/main" id="{CDDF3DF2-B1AF-DA44-A61E-7C2ED55867DC}"/>
                    </a:ext>
                  </a:extLst>
                </p:cNvPr>
                <p:cNvSpPr txBox="1"/>
                <p:nvPr/>
              </p:nvSpPr>
              <p:spPr>
                <a:xfrm>
                  <a:off x="9345006" y="2501365"/>
                  <a:ext cx="691216" cy="400110"/>
                </a:xfrm>
                <a:prstGeom prst="rect">
                  <a:avLst/>
                </a:prstGeom>
                <a:noFill/>
              </p:spPr>
              <p:txBody>
                <a:bodyPr wrap="none" rtlCol="0">
                  <a:spAutoFit/>
                </a:bodyPr>
                <a:lstStyle/>
                <a:p>
                  <a:pPr eaLnBrk="1" fontAlgn="auto" hangingPunct="1">
                    <a:spcBef>
                      <a:spcPts val="0"/>
                    </a:spcBef>
                    <a:spcAft>
                      <a:spcPts val="0"/>
                    </a:spcAft>
                    <a:buClr>
                      <a:srgbClr val="830051"/>
                    </a:buClr>
                    <a:defRPr/>
                  </a:pPr>
                  <a:r>
                    <a:rPr lang="en-US" sz="1000" b="1" kern="0">
                      <a:solidFill>
                        <a:srgbClr val="003865"/>
                      </a:solidFill>
                      <a:latin typeface="Arial"/>
                      <a:ea typeface="+mn-ea"/>
                    </a:rPr>
                    <a:t>IL-8</a:t>
                  </a:r>
                  <a:br>
                    <a:rPr lang="en-US" sz="1000" b="1" kern="0">
                      <a:solidFill>
                        <a:srgbClr val="003865"/>
                      </a:solidFill>
                      <a:latin typeface="Arial"/>
                      <a:ea typeface="+mn-ea"/>
                    </a:rPr>
                  </a:br>
                  <a:r>
                    <a:rPr lang="en-US" sz="1000" b="1" kern="0">
                      <a:solidFill>
                        <a:srgbClr val="003865"/>
                      </a:solidFill>
                      <a:latin typeface="Arial"/>
                      <a:ea typeface="+mn-ea"/>
                    </a:rPr>
                    <a:t>GM-CSF</a:t>
                  </a:r>
                </a:p>
              </p:txBody>
            </p:sp>
            <p:cxnSp>
              <p:nvCxnSpPr>
                <p:cNvPr id="2033" name="Straight Arrow Connector 2032">
                  <a:extLst>
                    <a:ext uri="{FF2B5EF4-FFF2-40B4-BE49-F238E27FC236}">
                      <a16:creationId xmlns:a16="http://schemas.microsoft.com/office/drawing/2014/main" id="{F58BD5EB-7C7A-BE44-A64F-AED5636B5AD0}"/>
                    </a:ext>
                  </a:extLst>
                </p:cNvPr>
                <p:cNvCxnSpPr>
                  <a:cxnSpLocks/>
                </p:cNvCxnSpPr>
                <p:nvPr/>
              </p:nvCxnSpPr>
              <p:spPr>
                <a:xfrm flipV="1">
                  <a:off x="8894661" y="2033613"/>
                  <a:ext cx="272199" cy="1407221"/>
                </a:xfrm>
                <a:prstGeom prst="straightConnector1">
                  <a:avLst/>
                </a:prstGeom>
                <a:noFill/>
                <a:ln w="19050" cap="flat" cmpd="sng" algn="ctr">
                  <a:solidFill>
                    <a:srgbClr val="FFFFFF">
                      <a:lumMod val="50000"/>
                    </a:srgbClr>
                  </a:solidFill>
                  <a:prstDash val="solid"/>
                  <a:tailEnd type="triangle"/>
                </a:ln>
                <a:effectLst/>
              </p:spPr>
            </p:cxnSp>
            <p:sp>
              <p:nvSpPr>
                <p:cNvPr id="2034" name="TextBox 2033">
                  <a:extLst>
                    <a:ext uri="{FF2B5EF4-FFF2-40B4-BE49-F238E27FC236}">
                      <a16:creationId xmlns:a16="http://schemas.microsoft.com/office/drawing/2014/main" id="{FD6FC553-106A-4C46-BB46-1E5D19319115}"/>
                    </a:ext>
                  </a:extLst>
                </p:cNvPr>
                <p:cNvSpPr txBox="1"/>
                <p:nvPr/>
              </p:nvSpPr>
              <p:spPr>
                <a:xfrm>
                  <a:off x="8573706" y="2377615"/>
                  <a:ext cx="575799" cy="246221"/>
                </a:xfrm>
                <a:prstGeom prst="rect">
                  <a:avLst/>
                </a:prstGeom>
                <a:noFill/>
              </p:spPr>
              <p:txBody>
                <a:bodyPr wrap="none" rtlCol="0">
                  <a:spAutoFit/>
                </a:bodyPr>
                <a:lstStyle/>
                <a:p>
                  <a:pPr eaLnBrk="1" fontAlgn="auto" hangingPunct="1">
                    <a:spcBef>
                      <a:spcPts val="0"/>
                    </a:spcBef>
                    <a:spcAft>
                      <a:spcPts val="0"/>
                    </a:spcAft>
                    <a:buClr>
                      <a:srgbClr val="830051"/>
                    </a:buClr>
                    <a:defRPr/>
                  </a:pPr>
                  <a:r>
                    <a:rPr lang="en-US" sz="1000" b="1" kern="0">
                      <a:solidFill>
                        <a:srgbClr val="003865"/>
                      </a:solidFill>
                      <a:latin typeface="Arial"/>
                      <a:ea typeface="+mn-ea"/>
                    </a:rPr>
                    <a:t>IL-17A</a:t>
                  </a:r>
                </a:p>
              </p:txBody>
            </p:sp>
            <p:cxnSp>
              <p:nvCxnSpPr>
                <p:cNvPr id="2035" name="Straight Arrow Connector 2034">
                  <a:extLst>
                    <a:ext uri="{FF2B5EF4-FFF2-40B4-BE49-F238E27FC236}">
                      <a16:creationId xmlns:a16="http://schemas.microsoft.com/office/drawing/2014/main" id="{15A46DF5-2CD0-6547-B857-01C97563EB19}"/>
                    </a:ext>
                  </a:extLst>
                </p:cNvPr>
                <p:cNvCxnSpPr>
                  <a:cxnSpLocks/>
                </p:cNvCxnSpPr>
                <p:nvPr/>
              </p:nvCxnSpPr>
              <p:spPr>
                <a:xfrm>
                  <a:off x="9262345" y="2044337"/>
                  <a:ext cx="233429" cy="1217533"/>
                </a:xfrm>
                <a:prstGeom prst="straightConnector1">
                  <a:avLst/>
                </a:prstGeom>
                <a:noFill/>
                <a:ln w="19050" cap="flat" cmpd="sng" algn="ctr">
                  <a:solidFill>
                    <a:srgbClr val="FFFFFF">
                      <a:lumMod val="50000"/>
                    </a:srgbClr>
                  </a:solidFill>
                  <a:prstDash val="solid"/>
                  <a:tailEnd type="triangle"/>
                </a:ln>
                <a:effectLst/>
              </p:spPr>
            </p:cxnSp>
            <p:grpSp>
              <p:nvGrpSpPr>
                <p:cNvPr id="2036" name="Neutrophil">
                  <a:extLst>
                    <a:ext uri="{FF2B5EF4-FFF2-40B4-BE49-F238E27FC236}">
                      <a16:creationId xmlns:a16="http://schemas.microsoft.com/office/drawing/2014/main" id="{14239520-1C15-5046-91A6-B45A94340BAB}"/>
                    </a:ext>
                  </a:extLst>
                </p:cNvPr>
                <p:cNvGrpSpPr/>
                <p:nvPr/>
              </p:nvGrpSpPr>
              <p:grpSpPr>
                <a:xfrm rot="10121751">
                  <a:off x="9330532" y="3367450"/>
                  <a:ext cx="369542" cy="369673"/>
                  <a:chOff x="8711725" y="4081787"/>
                  <a:chExt cx="384147" cy="384283"/>
                </a:xfrm>
              </p:grpSpPr>
              <p:sp>
                <p:nvSpPr>
                  <p:cNvPr id="2038" name="Oval 2037">
                    <a:extLst>
                      <a:ext uri="{FF2B5EF4-FFF2-40B4-BE49-F238E27FC236}">
                        <a16:creationId xmlns:a16="http://schemas.microsoft.com/office/drawing/2014/main" id="{A2742956-04F8-1446-8C37-72217A349F18}"/>
                      </a:ext>
                    </a:extLst>
                  </p:cNvPr>
                  <p:cNvSpPr/>
                  <p:nvPr/>
                </p:nvSpPr>
                <p:spPr>
                  <a:xfrm>
                    <a:off x="8711725" y="4081787"/>
                    <a:ext cx="384147" cy="384147"/>
                  </a:xfrm>
                  <a:prstGeom prst="ellipse">
                    <a:avLst/>
                  </a:prstGeom>
                  <a:gradFill flip="none" rotWithShape="1">
                    <a:gsLst>
                      <a:gs pos="15000">
                        <a:srgbClr val="3C1053">
                          <a:lumMod val="50000"/>
                          <a:lumOff val="50000"/>
                        </a:srgbClr>
                      </a:gs>
                      <a:gs pos="82000">
                        <a:srgbClr val="3C1053"/>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nvGrpSpPr>
                  <p:cNvPr id="2039" name="Group 2038">
                    <a:extLst>
                      <a:ext uri="{FF2B5EF4-FFF2-40B4-BE49-F238E27FC236}">
                        <a16:creationId xmlns:a16="http://schemas.microsoft.com/office/drawing/2014/main" id="{AC7F43C1-2BEE-3442-A5DC-38D04220361E}"/>
                      </a:ext>
                    </a:extLst>
                  </p:cNvPr>
                  <p:cNvGrpSpPr/>
                  <p:nvPr/>
                </p:nvGrpSpPr>
                <p:grpSpPr>
                  <a:xfrm>
                    <a:off x="8770428" y="4227195"/>
                    <a:ext cx="216543" cy="194834"/>
                    <a:chOff x="8770428" y="4145225"/>
                    <a:chExt cx="307647" cy="276804"/>
                  </a:xfrm>
                </p:grpSpPr>
                <p:sp>
                  <p:nvSpPr>
                    <p:cNvPr id="2092" name="Freeform: Shape 4814">
                      <a:extLst>
                        <a:ext uri="{FF2B5EF4-FFF2-40B4-BE49-F238E27FC236}">
                          <a16:creationId xmlns:a16="http://schemas.microsoft.com/office/drawing/2014/main" id="{72659B6F-4C57-AE46-A510-9549050F394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93" name="Freeform: Shape 4815">
                      <a:extLst>
                        <a:ext uri="{FF2B5EF4-FFF2-40B4-BE49-F238E27FC236}">
                          <a16:creationId xmlns:a16="http://schemas.microsoft.com/office/drawing/2014/main" id="{7D10F440-C921-6F4B-8AAA-A5E9F852CDCE}"/>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94" name="Freeform: Shape 4816">
                      <a:extLst>
                        <a:ext uri="{FF2B5EF4-FFF2-40B4-BE49-F238E27FC236}">
                          <a16:creationId xmlns:a16="http://schemas.microsoft.com/office/drawing/2014/main" id="{CD932BCE-BEDA-CB4B-BCDA-7DFF0C1FC1C3}"/>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95" name="Freeform: Shape 4817">
                      <a:extLst>
                        <a:ext uri="{FF2B5EF4-FFF2-40B4-BE49-F238E27FC236}">
                          <a16:creationId xmlns:a16="http://schemas.microsoft.com/office/drawing/2014/main" id="{63F7FE21-9463-5146-83CD-7DA3A61A3DA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96" name="Freeform: Shape 4818">
                      <a:extLst>
                        <a:ext uri="{FF2B5EF4-FFF2-40B4-BE49-F238E27FC236}">
                          <a16:creationId xmlns:a16="http://schemas.microsoft.com/office/drawing/2014/main" id="{CC819C3E-C42E-6841-A0EF-EBC46EA7351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97" name="Freeform: Shape 4819">
                      <a:extLst>
                        <a:ext uri="{FF2B5EF4-FFF2-40B4-BE49-F238E27FC236}">
                          <a16:creationId xmlns:a16="http://schemas.microsoft.com/office/drawing/2014/main" id="{6EE444C2-BAE6-8648-AFF5-4CA278EFEFC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98" name="Freeform: Shape 4820">
                      <a:extLst>
                        <a:ext uri="{FF2B5EF4-FFF2-40B4-BE49-F238E27FC236}">
                          <a16:creationId xmlns:a16="http://schemas.microsoft.com/office/drawing/2014/main" id="{AFBE85C4-B01D-8B47-9836-FEBB2E23426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99" name="Freeform: Shape 4821">
                      <a:extLst>
                        <a:ext uri="{FF2B5EF4-FFF2-40B4-BE49-F238E27FC236}">
                          <a16:creationId xmlns:a16="http://schemas.microsoft.com/office/drawing/2014/main" id="{29BCDF31-557A-F643-8EA2-906C827281A9}"/>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00" name="Freeform: Shape 4822">
                      <a:extLst>
                        <a:ext uri="{FF2B5EF4-FFF2-40B4-BE49-F238E27FC236}">
                          <a16:creationId xmlns:a16="http://schemas.microsoft.com/office/drawing/2014/main" id="{CE0FC832-D68E-CA4C-825B-0166BC7BF0FA}"/>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01" name="Freeform: Shape 4823">
                      <a:extLst>
                        <a:ext uri="{FF2B5EF4-FFF2-40B4-BE49-F238E27FC236}">
                          <a16:creationId xmlns:a16="http://schemas.microsoft.com/office/drawing/2014/main" id="{C5DD65EE-C3F2-794F-9E21-81239CAAEBE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02" name="Freeform: Shape 4824">
                      <a:extLst>
                        <a:ext uri="{FF2B5EF4-FFF2-40B4-BE49-F238E27FC236}">
                          <a16:creationId xmlns:a16="http://schemas.microsoft.com/office/drawing/2014/main" id="{53B13E18-306E-7240-B45A-9EFEBF14DCFD}"/>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03" name="Freeform: Shape 4825">
                      <a:extLst>
                        <a:ext uri="{FF2B5EF4-FFF2-40B4-BE49-F238E27FC236}">
                          <a16:creationId xmlns:a16="http://schemas.microsoft.com/office/drawing/2014/main" id="{6E0FBCC9-1220-3647-A7D2-9A710AC28EFC}"/>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04" name="Rectangle: Rounded Corners 4826">
                      <a:extLst>
                        <a:ext uri="{FF2B5EF4-FFF2-40B4-BE49-F238E27FC236}">
                          <a16:creationId xmlns:a16="http://schemas.microsoft.com/office/drawing/2014/main" id="{66665113-5C8C-8D46-90F3-3E045203BAE2}"/>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05" name="Rectangle: Rounded Corners 4827">
                      <a:extLst>
                        <a:ext uri="{FF2B5EF4-FFF2-40B4-BE49-F238E27FC236}">
                          <a16:creationId xmlns:a16="http://schemas.microsoft.com/office/drawing/2014/main" id="{4E56ECD7-3433-594B-9167-FC46F5502B64}"/>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06" name="Rectangle: Rounded Corners 4828">
                      <a:extLst>
                        <a:ext uri="{FF2B5EF4-FFF2-40B4-BE49-F238E27FC236}">
                          <a16:creationId xmlns:a16="http://schemas.microsoft.com/office/drawing/2014/main" id="{7B20F0E8-D899-9846-86F4-D17468ABDE4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07" name="Rectangle: Rounded Corners 4829">
                      <a:extLst>
                        <a:ext uri="{FF2B5EF4-FFF2-40B4-BE49-F238E27FC236}">
                          <a16:creationId xmlns:a16="http://schemas.microsoft.com/office/drawing/2014/main" id="{EA437823-F00C-364F-AB4D-43E3873B3244}"/>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08" name="Rectangle: Rounded Corners 4830">
                      <a:extLst>
                        <a:ext uri="{FF2B5EF4-FFF2-40B4-BE49-F238E27FC236}">
                          <a16:creationId xmlns:a16="http://schemas.microsoft.com/office/drawing/2014/main" id="{F833B6A9-1348-C049-89FF-877415C0A2BA}"/>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109" name="Rectangle: Rounded Corners 4831">
                      <a:extLst>
                        <a:ext uri="{FF2B5EF4-FFF2-40B4-BE49-F238E27FC236}">
                          <a16:creationId xmlns:a16="http://schemas.microsoft.com/office/drawing/2014/main" id="{A7DA6C6A-4568-A74D-9AFA-B03ABC095014}"/>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040" name="Group 2039">
                    <a:extLst>
                      <a:ext uri="{FF2B5EF4-FFF2-40B4-BE49-F238E27FC236}">
                        <a16:creationId xmlns:a16="http://schemas.microsoft.com/office/drawing/2014/main" id="{7FDF00D4-3C82-4742-AE1E-9194A9FE7517}"/>
                      </a:ext>
                    </a:extLst>
                  </p:cNvPr>
                  <p:cNvGrpSpPr/>
                  <p:nvPr/>
                </p:nvGrpSpPr>
                <p:grpSpPr>
                  <a:xfrm rot="8320376">
                    <a:off x="8740567" y="4142475"/>
                    <a:ext cx="216543" cy="194834"/>
                    <a:chOff x="8770428" y="4145225"/>
                    <a:chExt cx="307647" cy="276804"/>
                  </a:xfrm>
                </p:grpSpPr>
                <p:sp>
                  <p:nvSpPr>
                    <p:cNvPr id="2076" name="Freeform: Shape 4798">
                      <a:extLst>
                        <a:ext uri="{FF2B5EF4-FFF2-40B4-BE49-F238E27FC236}">
                          <a16:creationId xmlns:a16="http://schemas.microsoft.com/office/drawing/2014/main" id="{CAFF84AE-9D6A-CC48-9B15-506073E80506}"/>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77" name="Freeform: Shape 4799">
                      <a:extLst>
                        <a:ext uri="{FF2B5EF4-FFF2-40B4-BE49-F238E27FC236}">
                          <a16:creationId xmlns:a16="http://schemas.microsoft.com/office/drawing/2014/main" id="{CF8BE153-1211-8A48-8034-17FF60D17322}"/>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78" name="Freeform: Shape 4800">
                      <a:extLst>
                        <a:ext uri="{FF2B5EF4-FFF2-40B4-BE49-F238E27FC236}">
                          <a16:creationId xmlns:a16="http://schemas.microsoft.com/office/drawing/2014/main" id="{D137AE97-4571-DF43-BC0F-7AB8F0EBBBC3}"/>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79" name="Freeform: Shape 4801">
                      <a:extLst>
                        <a:ext uri="{FF2B5EF4-FFF2-40B4-BE49-F238E27FC236}">
                          <a16:creationId xmlns:a16="http://schemas.microsoft.com/office/drawing/2014/main" id="{C4D837CB-D9F3-4941-9C65-D94458AF69EE}"/>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80" name="Freeform: Shape 4802">
                      <a:extLst>
                        <a:ext uri="{FF2B5EF4-FFF2-40B4-BE49-F238E27FC236}">
                          <a16:creationId xmlns:a16="http://schemas.microsoft.com/office/drawing/2014/main" id="{7170370C-A4F6-EA42-A30C-7F88E1C78BE4}"/>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81" name="Freeform: Shape 4803">
                      <a:extLst>
                        <a:ext uri="{FF2B5EF4-FFF2-40B4-BE49-F238E27FC236}">
                          <a16:creationId xmlns:a16="http://schemas.microsoft.com/office/drawing/2014/main" id="{B1658E9C-F846-0B43-A017-AB6F358EDF09}"/>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82" name="Freeform: Shape 4804">
                      <a:extLst>
                        <a:ext uri="{FF2B5EF4-FFF2-40B4-BE49-F238E27FC236}">
                          <a16:creationId xmlns:a16="http://schemas.microsoft.com/office/drawing/2014/main" id="{2F5DA6A1-5B21-9543-86FD-18C7DD10B452}"/>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83" name="Freeform: Shape 4805">
                      <a:extLst>
                        <a:ext uri="{FF2B5EF4-FFF2-40B4-BE49-F238E27FC236}">
                          <a16:creationId xmlns:a16="http://schemas.microsoft.com/office/drawing/2014/main" id="{97561AB6-0F13-934E-9435-CC348906F243}"/>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84" name="Freeform: Shape 4806">
                      <a:extLst>
                        <a:ext uri="{FF2B5EF4-FFF2-40B4-BE49-F238E27FC236}">
                          <a16:creationId xmlns:a16="http://schemas.microsoft.com/office/drawing/2014/main" id="{90FD7CB9-9027-694F-AE2D-A1F3FF923D4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85" name="Freeform: Shape 4807">
                      <a:extLst>
                        <a:ext uri="{FF2B5EF4-FFF2-40B4-BE49-F238E27FC236}">
                          <a16:creationId xmlns:a16="http://schemas.microsoft.com/office/drawing/2014/main" id="{08DF0E7E-A0AE-AD44-82AC-D34A39601A2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86" name="Freeform: Shape 4808">
                      <a:extLst>
                        <a:ext uri="{FF2B5EF4-FFF2-40B4-BE49-F238E27FC236}">
                          <a16:creationId xmlns:a16="http://schemas.microsoft.com/office/drawing/2014/main" id="{54F6A5F3-0ADF-F849-B15D-4EFBC3A0B0DD}"/>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87" name="Rectangle: Rounded Corners 4809">
                      <a:extLst>
                        <a:ext uri="{FF2B5EF4-FFF2-40B4-BE49-F238E27FC236}">
                          <a16:creationId xmlns:a16="http://schemas.microsoft.com/office/drawing/2014/main" id="{C58560CC-B7FB-2A42-8366-7547CF1F7D7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88" name="Rectangle: Rounded Corners 4810">
                      <a:extLst>
                        <a:ext uri="{FF2B5EF4-FFF2-40B4-BE49-F238E27FC236}">
                          <a16:creationId xmlns:a16="http://schemas.microsoft.com/office/drawing/2014/main" id="{314E0B2F-EF9B-F642-8564-7CDBB4A3FEDB}"/>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89" name="Rectangle: Rounded Corners 4811">
                      <a:extLst>
                        <a:ext uri="{FF2B5EF4-FFF2-40B4-BE49-F238E27FC236}">
                          <a16:creationId xmlns:a16="http://schemas.microsoft.com/office/drawing/2014/main" id="{B9698DC6-9578-A74A-AB29-FC7D5AE6ED47}"/>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90" name="Rectangle: Rounded Corners 4812">
                      <a:extLst>
                        <a:ext uri="{FF2B5EF4-FFF2-40B4-BE49-F238E27FC236}">
                          <a16:creationId xmlns:a16="http://schemas.microsoft.com/office/drawing/2014/main" id="{B1985C38-BAA3-1F4A-9041-5759FCF2F027}"/>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91" name="Rectangle: Rounded Corners 4813">
                      <a:extLst>
                        <a:ext uri="{FF2B5EF4-FFF2-40B4-BE49-F238E27FC236}">
                          <a16:creationId xmlns:a16="http://schemas.microsoft.com/office/drawing/2014/main" id="{18D6B142-4051-3349-98E8-CD342D0260BE}"/>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041" name="Group 2040">
                    <a:extLst>
                      <a:ext uri="{FF2B5EF4-FFF2-40B4-BE49-F238E27FC236}">
                        <a16:creationId xmlns:a16="http://schemas.microsoft.com/office/drawing/2014/main" id="{F5358CE2-BE9E-494D-9476-E0CE2BEF263C}"/>
                      </a:ext>
                    </a:extLst>
                  </p:cNvPr>
                  <p:cNvGrpSpPr/>
                  <p:nvPr/>
                </p:nvGrpSpPr>
                <p:grpSpPr>
                  <a:xfrm rot="15323870">
                    <a:off x="8841310" y="4205348"/>
                    <a:ext cx="216543" cy="194313"/>
                    <a:chOff x="8770428" y="4145965"/>
                    <a:chExt cx="307647" cy="276064"/>
                  </a:xfrm>
                </p:grpSpPr>
                <p:sp>
                  <p:nvSpPr>
                    <p:cNvPr id="2061" name="Freeform: Shape 4783">
                      <a:extLst>
                        <a:ext uri="{FF2B5EF4-FFF2-40B4-BE49-F238E27FC236}">
                          <a16:creationId xmlns:a16="http://schemas.microsoft.com/office/drawing/2014/main" id="{55151399-5D07-E143-91A6-CE1A88555D2F}"/>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62" name="Freeform: Shape 4784">
                      <a:extLst>
                        <a:ext uri="{FF2B5EF4-FFF2-40B4-BE49-F238E27FC236}">
                          <a16:creationId xmlns:a16="http://schemas.microsoft.com/office/drawing/2014/main" id="{C4939231-135A-4346-B1DD-347066727730}"/>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63" name="Freeform: Shape 4785">
                      <a:extLst>
                        <a:ext uri="{FF2B5EF4-FFF2-40B4-BE49-F238E27FC236}">
                          <a16:creationId xmlns:a16="http://schemas.microsoft.com/office/drawing/2014/main" id="{CCC686D4-0CB7-BA49-B3CA-A1814BC92D4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64" name="Freeform: Shape 4786">
                      <a:extLst>
                        <a:ext uri="{FF2B5EF4-FFF2-40B4-BE49-F238E27FC236}">
                          <a16:creationId xmlns:a16="http://schemas.microsoft.com/office/drawing/2014/main" id="{8CCD04D5-531D-1943-9CB9-B8A0258D1EBC}"/>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65" name="Freeform: Shape 4787">
                      <a:extLst>
                        <a:ext uri="{FF2B5EF4-FFF2-40B4-BE49-F238E27FC236}">
                          <a16:creationId xmlns:a16="http://schemas.microsoft.com/office/drawing/2014/main" id="{FB665580-2FE8-894F-8132-31A33A9F5C3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66" name="Freeform: Shape 4788">
                      <a:extLst>
                        <a:ext uri="{FF2B5EF4-FFF2-40B4-BE49-F238E27FC236}">
                          <a16:creationId xmlns:a16="http://schemas.microsoft.com/office/drawing/2014/main" id="{DEA0E1FC-B5D8-194A-97CF-A692D695096D}"/>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67" name="Freeform: Shape 4789">
                      <a:extLst>
                        <a:ext uri="{FF2B5EF4-FFF2-40B4-BE49-F238E27FC236}">
                          <a16:creationId xmlns:a16="http://schemas.microsoft.com/office/drawing/2014/main" id="{16C9BE95-9BC0-464B-9BF3-9101029A513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68" name="Freeform: Shape 4790">
                      <a:extLst>
                        <a:ext uri="{FF2B5EF4-FFF2-40B4-BE49-F238E27FC236}">
                          <a16:creationId xmlns:a16="http://schemas.microsoft.com/office/drawing/2014/main" id="{93B4FB68-B27E-9A48-8E3B-5C6FEF2F4C2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69" name="Freeform: Shape 4791">
                      <a:extLst>
                        <a:ext uri="{FF2B5EF4-FFF2-40B4-BE49-F238E27FC236}">
                          <a16:creationId xmlns:a16="http://schemas.microsoft.com/office/drawing/2014/main" id="{B4723AD2-22B0-4A49-BAC7-E48E137B42BF}"/>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70" name="Rectangle: Rounded Corners 4792">
                      <a:extLst>
                        <a:ext uri="{FF2B5EF4-FFF2-40B4-BE49-F238E27FC236}">
                          <a16:creationId xmlns:a16="http://schemas.microsoft.com/office/drawing/2014/main" id="{B69065ED-033E-E748-B529-0E9DFF5AE83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71" name="Rectangle: Rounded Corners 4793">
                      <a:extLst>
                        <a:ext uri="{FF2B5EF4-FFF2-40B4-BE49-F238E27FC236}">
                          <a16:creationId xmlns:a16="http://schemas.microsoft.com/office/drawing/2014/main" id="{88594E4F-9BEA-0E41-8BD3-F27EE15E737A}"/>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72" name="Rectangle: Rounded Corners 4794">
                      <a:extLst>
                        <a:ext uri="{FF2B5EF4-FFF2-40B4-BE49-F238E27FC236}">
                          <a16:creationId xmlns:a16="http://schemas.microsoft.com/office/drawing/2014/main" id="{8E27DFBB-B57D-E843-A7B4-049D145EBA4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73" name="Rectangle: Rounded Corners 4795">
                      <a:extLst>
                        <a:ext uri="{FF2B5EF4-FFF2-40B4-BE49-F238E27FC236}">
                          <a16:creationId xmlns:a16="http://schemas.microsoft.com/office/drawing/2014/main" id="{F3C5FADE-ED7E-6941-986E-EB8810D491FD}"/>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74" name="Rectangle: Rounded Corners 4796">
                      <a:extLst>
                        <a:ext uri="{FF2B5EF4-FFF2-40B4-BE49-F238E27FC236}">
                          <a16:creationId xmlns:a16="http://schemas.microsoft.com/office/drawing/2014/main" id="{52DBB7C3-F7B7-BE44-88E0-F3E664063913}"/>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75" name="Rectangle: Rounded Corners 4797">
                      <a:extLst>
                        <a:ext uri="{FF2B5EF4-FFF2-40B4-BE49-F238E27FC236}">
                          <a16:creationId xmlns:a16="http://schemas.microsoft.com/office/drawing/2014/main" id="{CF68BAEE-3329-F44C-9EB9-C4AA9F54FDFC}"/>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grpSp>
                <p:nvGrpSpPr>
                  <p:cNvPr id="2042" name="Group 2041">
                    <a:extLst>
                      <a:ext uri="{FF2B5EF4-FFF2-40B4-BE49-F238E27FC236}">
                        <a16:creationId xmlns:a16="http://schemas.microsoft.com/office/drawing/2014/main" id="{ABE361BB-CEFF-614D-81FD-97D58D5F6D8F}"/>
                      </a:ext>
                    </a:extLst>
                  </p:cNvPr>
                  <p:cNvGrpSpPr/>
                  <p:nvPr/>
                </p:nvGrpSpPr>
                <p:grpSpPr>
                  <a:xfrm>
                    <a:off x="8839022" y="4123632"/>
                    <a:ext cx="216543" cy="194834"/>
                    <a:chOff x="8770428" y="4145225"/>
                    <a:chExt cx="307647" cy="276804"/>
                  </a:xfrm>
                </p:grpSpPr>
                <p:sp>
                  <p:nvSpPr>
                    <p:cNvPr id="2045" name="Freeform: Shape 4767">
                      <a:extLst>
                        <a:ext uri="{FF2B5EF4-FFF2-40B4-BE49-F238E27FC236}">
                          <a16:creationId xmlns:a16="http://schemas.microsoft.com/office/drawing/2014/main" id="{CE13306D-3DC2-9043-80E3-2590C043CE3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46" name="Freeform: Shape 4768">
                      <a:extLst>
                        <a:ext uri="{FF2B5EF4-FFF2-40B4-BE49-F238E27FC236}">
                          <a16:creationId xmlns:a16="http://schemas.microsoft.com/office/drawing/2014/main" id="{0046C4A2-1E8C-FB49-9193-5502C27AE163}"/>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47" name="Freeform: Shape 4769">
                      <a:extLst>
                        <a:ext uri="{FF2B5EF4-FFF2-40B4-BE49-F238E27FC236}">
                          <a16:creationId xmlns:a16="http://schemas.microsoft.com/office/drawing/2014/main" id="{31AA5A2C-1C1F-7E48-B050-DA0E7997BD38}"/>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48" name="Freeform: Shape 4770">
                      <a:extLst>
                        <a:ext uri="{FF2B5EF4-FFF2-40B4-BE49-F238E27FC236}">
                          <a16:creationId xmlns:a16="http://schemas.microsoft.com/office/drawing/2014/main" id="{460E121C-B0DA-F54C-ABA5-F4D70FBD2F16}"/>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49" name="Freeform: Shape 4771">
                      <a:extLst>
                        <a:ext uri="{FF2B5EF4-FFF2-40B4-BE49-F238E27FC236}">
                          <a16:creationId xmlns:a16="http://schemas.microsoft.com/office/drawing/2014/main" id="{EF5A99B0-8CD0-A64A-928B-8854FE6A18D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50" name="Freeform: Shape 4772">
                      <a:extLst>
                        <a:ext uri="{FF2B5EF4-FFF2-40B4-BE49-F238E27FC236}">
                          <a16:creationId xmlns:a16="http://schemas.microsoft.com/office/drawing/2014/main" id="{CBE0F287-F6A4-074E-AD63-5723B3A02075}"/>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51" name="Freeform: Shape 4773">
                      <a:extLst>
                        <a:ext uri="{FF2B5EF4-FFF2-40B4-BE49-F238E27FC236}">
                          <a16:creationId xmlns:a16="http://schemas.microsoft.com/office/drawing/2014/main" id="{F7BC2F63-3BC4-4448-8027-13F8990D4DFF}"/>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52" name="Freeform: Shape 4774">
                      <a:extLst>
                        <a:ext uri="{FF2B5EF4-FFF2-40B4-BE49-F238E27FC236}">
                          <a16:creationId xmlns:a16="http://schemas.microsoft.com/office/drawing/2014/main" id="{CEDC035C-E85B-684E-8A67-F7CB46F65454}"/>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53" name="Freeform: Shape 4775">
                      <a:extLst>
                        <a:ext uri="{FF2B5EF4-FFF2-40B4-BE49-F238E27FC236}">
                          <a16:creationId xmlns:a16="http://schemas.microsoft.com/office/drawing/2014/main" id="{E9E6321A-5BB5-684E-AC41-40417AB62464}"/>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54" name="Freeform: Shape 4776">
                      <a:extLst>
                        <a:ext uri="{FF2B5EF4-FFF2-40B4-BE49-F238E27FC236}">
                          <a16:creationId xmlns:a16="http://schemas.microsoft.com/office/drawing/2014/main" id="{DD6874CD-583A-FF48-AB97-8CCE40795D97}"/>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55" name="Freeform: Shape 4777">
                      <a:extLst>
                        <a:ext uri="{FF2B5EF4-FFF2-40B4-BE49-F238E27FC236}">
                          <a16:creationId xmlns:a16="http://schemas.microsoft.com/office/drawing/2014/main" id="{8A6D8ED3-3508-8049-8288-3FDB3103C46C}"/>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56" name="Freeform: Shape 4778">
                      <a:extLst>
                        <a:ext uri="{FF2B5EF4-FFF2-40B4-BE49-F238E27FC236}">
                          <a16:creationId xmlns:a16="http://schemas.microsoft.com/office/drawing/2014/main" id="{252F04CD-D47C-7E46-BF7E-57E60627E272}"/>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57" name="Rectangle: Rounded Corners 4779">
                      <a:extLst>
                        <a:ext uri="{FF2B5EF4-FFF2-40B4-BE49-F238E27FC236}">
                          <a16:creationId xmlns:a16="http://schemas.microsoft.com/office/drawing/2014/main" id="{E8168A55-3A1D-1B42-885E-664B71D8595D}"/>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58" name="Rectangle: Rounded Corners 4780">
                      <a:extLst>
                        <a:ext uri="{FF2B5EF4-FFF2-40B4-BE49-F238E27FC236}">
                          <a16:creationId xmlns:a16="http://schemas.microsoft.com/office/drawing/2014/main" id="{213500B9-C71B-A14C-95DF-6E0816A45616}"/>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59" name="Rectangle: Rounded Corners 4781">
                      <a:extLst>
                        <a:ext uri="{FF2B5EF4-FFF2-40B4-BE49-F238E27FC236}">
                          <a16:creationId xmlns:a16="http://schemas.microsoft.com/office/drawing/2014/main" id="{3EA59C5C-94E7-E04B-9B3C-F1AA7FF5E12C}"/>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60" name="Rectangle: Rounded Corners 4782">
                      <a:extLst>
                        <a:ext uri="{FF2B5EF4-FFF2-40B4-BE49-F238E27FC236}">
                          <a16:creationId xmlns:a16="http://schemas.microsoft.com/office/drawing/2014/main" id="{0A766580-0318-D244-BE39-661F8854ADD0}"/>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sp>
                <p:nvSpPr>
                  <p:cNvPr id="2043" name="Oval 2042">
                    <a:extLst>
                      <a:ext uri="{FF2B5EF4-FFF2-40B4-BE49-F238E27FC236}">
                        <a16:creationId xmlns:a16="http://schemas.microsoft.com/office/drawing/2014/main" id="{53057BEE-AAC7-B14F-9FD7-2CDC2EDC5220}"/>
                      </a:ext>
                    </a:extLst>
                  </p:cNvPr>
                  <p:cNvSpPr/>
                  <p:nvPr/>
                </p:nvSpPr>
                <p:spPr>
                  <a:xfrm>
                    <a:off x="8711725" y="4081923"/>
                    <a:ext cx="384147" cy="384147"/>
                  </a:xfrm>
                  <a:prstGeom prst="ellipse">
                    <a:avLst/>
                  </a:prstGeom>
                  <a:solidFill>
                    <a:srgbClr val="FFFFFF">
                      <a:alpha val="62000"/>
                    </a:srgbClr>
                  </a:solidFill>
                  <a:ln w="9525" cap="flat" cmpd="sng" algn="ctr">
                    <a:no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sp>
                <p:nvSpPr>
                  <p:cNvPr id="2044" name="Freeform: Shape 4766">
                    <a:extLst>
                      <a:ext uri="{FF2B5EF4-FFF2-40B4-BE49-F238E27FC236}">
                        <a16:creationId xmlns:a16="http://schemas.microsoft.com/office/drawing/2014/main" id="{06A48FFD-2221-0F4B-9C20-0305FF4B52BD}"/>
                      </a:ext>
                    </a:extLst>
                  </p:cNvPr>
                  <p:cNvSpPr/>
                  <p:nvPr/>
                </p:nvSpPr>
                <p:spPr>
                  <a:xfrm rot="13883806">
                    <a:off x="8823606" y="4136434"/>
                    <a:ext cx="254673" cy="227192"/>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3C1053"/>
                  </a:solidFill>
                  <a:ln w="25400" cap="flat" cmpd="sng" algn="ctr">
                    <a:solidFill>
                      <a:srgbClr val="3C1053"/>
                    </a:solidFill>
                    <a:prstDash val="solid"/>
                  </a:ln>
                  <a:effectLst/>
                </p:spPr>
                <p:txBody>
                  <a:bodyPr rtlCol="0" anchor="ctr"/>
                  <a:lstStyle/>
                  <a:p>
                    <a:pPr algn="ctr" eaLnBrk="1" fontAlgn="auto" hangingPunct="1">
                      <a:spcBef>
                        <a:spcPts val="0"/>
                      </a:spcBef>
                      <a:spcAft>
                        <a:spcPts val="0"/>
                      </a:spcAft>
                      <a:defRPr/>
                    </a:pPr>
                    <a:endParaRPr lang="en-US" sz="1800" kern="0">
                      <a:solidFill>
                        <a:srgbClr val="FFFFFF"/>
                      </a:solidFill>
                      <a:latin typeface="Arial"/>
                      <a:ea typeface="+mn-ea"/>
                    </a:endParaRPr>
                  </a:p>
                </p:txBody>
              </p:sp>
            </p:grpSp>
            <p:sp>
              <p:nvSpPr>
                <p:cNvPr id="2037" name="TextBox 2036">
                  <a:extLst>
                    <a:ext uri="{FF2B5EF4-FFF2-40B4-BE49-F238E27FC236}">
                      <a16:creationId xmlns:a16="http://schemas.microsoft.com/office/drawing/2014/main" id="{88C3A322-7D83-4A46-971A-16ED18ED863E}"/>
                    </a:ext>
                  </a:extLst>
                </p:cNvPr>
                <p:cNvSpPr txBox="1"/>
                <p:nvPr/>
              </p:nvSpPr>
              <p:spPr>
                <a:xfrm>
                  <a:off x="7784095" y="2183499"/>
                  <a:ext cx="707245" cy="338554"/>
                </a:xfrm>
                <a:prstGeom prst="rect">
                  <a:avLst/>
                </a:prstGeom>
                <a:solidFill>
                  <a:srgbClr val="FFFFFF"/>
                </a:solidFill>
              </p:spPr>
              <p:txBody>
                <a:bodyPr wrap="none" rtlCol="0">
                  <a:spAutoFit/>
                </a:bodyPr>
                <a:lstStyle/>
                <a:p>
                  <a:pPr algn="ctr" eaLnBrk="1" fontAlgn="auto" hangingPunct="1">
                    <a:spcBef>
                      <a:spcPts val="0"/>
                    </a:spcBef>
                    <a:spcAft>
                      <a:spcPts val="0"/>
                    </a:spcAft>
                    <a:buClr>
                      <a:srgbClr val="830051"/>
                    </a:buClr>
                    <a:defRPr/>
                  </a:pPr>
                  <a:r>
                    <a:rPr lang="en-US" sz="1600" b="1" kern="0">
                      <a:solidFill>
                        <a:srgbClr val="003865"/>
                      </a:solidFill>
                      <a:effectLst>
                        <a:outerShdw blurRad="38100" dist="38100" dir="2700000" algn="tl">
                          <a:srgbClr val="000000">
                            <a:alpha val="43137"/>
                          </a:srgbClr>
                        </a:outerShdw>
                      </a:effectLst>
                      <a:latin typeface="Arial"/>
                      <a:ea typeface="+mn-ea"/>
                    </a:rPr>
                    <a:t>TSLP</a:t>
                  </a:r>
                </a:p>
              </p:txBody>
            </p:sp>
          </p:grpSp>
        </p:grpSp>
        <p:sp>
          <p:nvSpPr>
            <p:cNvPr id="1997" name="TextBox 1996">
              <a:extLst>
                <a:ext uri="{FF2B5EF4-FFF2-40B4-BE49-F238E27FC236}">
                  <a16:creationId xmlns:a16="http://schemas.microsoft.com/office/drawing/2014/main" id="{1F078CD5-93F1-9540-B285-4D51D3DFDE17}"/>
                </a:ext>
              </a:extLst>
            </p:cNvPr>
            <p:cNvSpPr txBox="1"/>
            <p:nvPr/>
          </p:nvSpPr>
          <p:spPr>
            <a:xfrm>
              <a:off x="7066489" y="2690392"/>
              <a:ext cx="986167" cy="246221"/>
            </a:xfrm>
            <a:prstGeom prst="rect">
              <a:avLst/>
            </a:prstGeom>
            <a:noFill/>
          </p:spPr>
          <p:txBody>
            <a:bodyPr wrap="none" rtlCol="0">
              <a:spAutoFit/>
            </a:bodyPr>
            <a:lstStyle/>
            <a:p>
              <a:pPr eaLnBrk="1" fontAlgn="auto" hangingPunct="1">
                <a:spcBef>
                  <a:spcPts val="0"/>
                </a:spcBef>
                <a:spcAft>
                  <a:spcPts val="0"/>
                </a:spcAft>
                <a:buClr>
                  <a:srgbClr val="830051"/>
                </a:buClr>
                <a:defRPr/>
              </a:pPr>
              <a:r>
                <a:rPr lang="en-US" sz="1000" b="1" kern="0">
                  <a:solidFill>
                    <a:srgbClr val="000000"/>
                  </a:solidFill>
                  <a:latin typeface="Arial"/>
                  <a:ea typeface="+mn-ea"/>
                </a:rPr>
                <a:t>Dendritic cell</a:t>
              </a:r>
            </a:p>
          </p:txBody>
        </p:sp>
      </p:grpSp>
      <p:grpSp>
        <p:nvGrpSpPr>
          <p:cNvPr id="2477" name="Group 2476">
            <a:extLst>
              <a:ext uri="{FF2B5EF4-FFF2-40B4-BE49-F238E27FC236}">
                <a16:creationId xmlns:a16="http://schemas.microsoft.com/office/drawing/2014/main" id="{8FC0A8D0-0389-254B-8374-FA3574F6B711}"/>
              </a:ext>
            </a:extLst>
          </p:cNvPr>
          <p:cNvGrpSpPr/>
          <p:nvPr/>
        </p:nvGrpSpPr>
        <p:grpSpPr>
          <a:xfrm>
            <a:off x="9662450" y="1406163"/>
            <a:ext cx="659571" cy="297288"/>
            <a:chOff x="9061781" y="1427732"/>
            <a:chExt cx="659571" cy="297288"/>
          </a:xfrm>
        </p:grpSpPr>
        <p:sp>
          <p:nvSpPr>
            <p:cNvPr id="2478" name="Oval 2477">
              <a:extLst>
                <a:ext uri="{FF2B5EF4-FFF2-40B4-BE49-F238E27FC236}">
                  <a16:creationId xmlns:a16="http://schemas.microsoft.com/office/drawing/2014/main" id="{B5FBA287-54CC-F847-B225-4DA95A1B4B8E}"/>
                </a:ext>
              </a:extLst>
            </p:cNvPr>
            <p:cNvSpPr/>
            <p:nvPr/>
          </p:nvSpPr>
          <p:spPr>
            <a:xfrm rot="11733715">
              <a:off x="9583146" y="1583270"/>
              <a:ext cx="43981" cy="43981"/>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79" name="Oval 2478">
              <a:extLst>
                <a:ext uri="{FF2B5EF4-FFF2-40B4-BE49-F238E27FC236}">
                  <a16:creationId xmlns:a16="http://schemas.microsoft.com/office/drawing/2014/main" id="{2F1EB5D5-5FF7-4045-84C3-31EB5C14D300}"/>
                </a:ext>
              </a:extLst>
            </p:cNvPr>
            <p:cNvSpPr/>
            <p:nvPr/>
          </p:nvSpPr>
          <p:spPr>
            <a:xfrm rot="11733715">
              <a:off x="9574418" y="1681039"/>
              <a:ext cx="43981" cy="43981"/>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80" name="Oval 2479">
              <a:extLst>
                <a:ext uri="{FF2B5EF4-FFF2-40B4-BE49-F238E27FC236}">
                  <a16:creationId xmlns:a16="http://schemas.microsoft.com/office/drawing/2014/main" id="{3A4C704B-F720-CC4C-A4D4-CE33A968B973}"/>
                </a:ext>
              </a:extLst>
            </p:cNvPr>
            <p:cNvSpPr/>
            <p:nvPr/>
          </p:nvSpPr>
          <p:spPr>
            <a:xfrm rot="11733715">
              <a:off x="9455093" y="1624522"/>
              <a:ext cx="43981" cy="43981"/>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81" name="Oval 2480">
              <a:extLst>
                <a:ext uri="{FF2B5EF4-FFF2-40B4-BE49-F238E27FC236}">
                  <a16:creationId xmlns:a16="http://schemas.microsoft.com/office/drawing/2014/main" id="{06279BD1-821B-3444-A57C-7B9646249CCB}"/>
                </a:ext>
              </a:extLst>
            </p:cNvPr>
            <p:cNvSpPr/>
            <p:nvPr/>
          </p:nvSpPr>
          <p:spPr>
            <a:xfrm rot="11733715">
              <a:off x="9593971" y="1467804"/>
              <a:ext cx="43981" cy="43981"/>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82" name="Oval 2481">
              <a:extLst>
                <a:ext uri="{FF2B5EF4-FFF2-40B4-BE49-F238E27FC236}">
                  <a16:creationId xmlns:a16="http://schemas.microsoft.com/office/drawing/2014/main" id="{60D1C61F-91DE-B145-A622-12A1F19F6F96}"/>
                </a:ext>
              </a:extLst>
            </p:cNvPr>
            <p:cNvSpPr/>
            <p:nvPr/>
          </p:nvSpPr>
          <p:spPr>
            <a:xfrm rot="11733715">
              <a:off x="9125120" y="1453887"/>
              <a:ext cx="43981" cy="43981"/>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83" name="Oval 2482">
              <a:extLst>
                <a:ext uri="{FF2B5EF4-FFF2-40B4-BE49-F238E27FC236}">
                  <a16:creationId xmlns:a16="http://schemas.microsoft.com/office/drawing/2014/main" id="{6D0A8DD3-9AC2-2D48-B0EA-D221256A85B1}"/>
                </a:ext>
              </a:extLst>
            </p:cNvPr>
            <p:cNvSpPr/>
            <p:nvPr/>
          </p:nvSpPr>
          <p:spPr>
            <a:xfrm rot="11733715">
              <a:off x="9448315" y="1537482"/>
              <a:ext cx="43981" cy="43981"/>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84" name="Oval 2483">
              <a:extLst>
                <a:ext uri="{FF2B5EF4-FFF2-40B4-BE49-F238E27FC236}">
                  <a16:creationId xmlns:a16="http://schemas.microsoft.com/office/drawing/2014/main" id="{595E412D-3D7F-0F4D-89DE-D25DB6BA61D2}"/>
                </a:ext>
              </a:extLst>
            </p:cNvPr>
            <p:cNvSpPr/>
            <p:nvPr/>
          </p:nvSpPr>
          <p:spPr>
            <a:xfrm rot="11733715">
              <a:off x="9287094" y="1554719"/>
              <a:ext cx="43981" cy="43981"/>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85" name="Oval 2484">
              <a:extLst>
                <a:ext uri="{FF2B5EF4-FFF2-40B4-BE49-F238E27FC236}">
                  <a16:creationId xmlns:a16="http://schemas.microsoft.com/office/drawing/2014/main" id="{1B7FDC33-465C-B745-8DC9-F58D75045D14}"/>
                </a:ext>
              </a:extLst>
            </p:cNvPr>
            <p:cNvSpPr/>
            <p:nvPr/>
          </p:nvSpPr>
          <p:spPr>
            <a:xfrm rot="11733715">
              <a:off x="9368112" y="1427732"/>
              <a:ext cx="43981" cy="43981"/>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86" name="Oval 2485">
              <a:extLst>
                <a:ext uri="{FF2B5EF4-FFF2-40B4-BE49-F238E27FC236}">
                  <a16:creationId xmlns:a16="http://schemas.microsoft.com/office/drawing/2014/main" id="{85724FB9-BAE3-C441-883F-E39DFC6E8843}"/>
                </a:ext>
              </a:extLst>
            </p:cNvPr>
            <p:cNvSpPr/>
            <p:nvPr/>
          </p:nvSpPr>
          <p:spPr>
            <a:xfrm rot="11733715">
              <a:off x="9061781" y="1561205"/>
              <a:ext cx="43981" cy="43981"/>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87" name="Oval 2486">
              <a:extLst>
                <a:ext uri="{FF2B5EF4-FFF2-40B4-BE49-F238E27FC236}">
                  <a16:creationId xmlns:a16="http://schemas.microsoft.com/office/drawing/2014/main" id="{1D92E566-C90C-9C4E-9C28-9FE40282DFA1}"/>
                </a:ext>
              </a:extLst>
            </p:cNvPr>
            <p:cNvSpPr/>
            <p:nvPr/>
          </p:nvSpPr>
          <p:spPr>
            <a:xfrm rot="11733715">
              <a:off x="9176391" y="1647145"/>
              <a:ext cx="43981" cy="43981"/>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88" name="Oval 2487">
              <a:extLst>
                <a:ext uri="{FF2B5EF4-FFF2-40B4-BE49-F238E27FC236}">
                  <a16:creationId xmlns:a16="http://schemas.microsoft.com/office/drawing/2014/main" id="{9D6E32DB-A41B-EF49-ABDB-78070B5C14B0}"/>
                </a:ext>
              </a:extLst>
            </p:cNvPr>
            <p:cNvSpPr/>
            <p:nvPr/>
          </p:nvSpPr>
          <p:spPr>
            <a:xfrm rot="11733715">
              <a:off x="9341558" y="1676565"/>
              <a:ext cx="26389" cy="26389"/>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89" name="Oval 2488">
              <a:extLst>
                <a:ext uri="{FF2B5EF4-FFF2-40B4-BE49-F238E27FC236}">
                  <a16:creationId xmlns:a16="http://schemas.microsoft.com/office/drawing/2014/main" id="{08408230-3F4C-8648-B8A9-52140BE283D2}"/>
                </a:ext>
              </a:extLst>
            </p:cNvPr>
            <p:cNvSpPr/>
            <p:nvPr/>
          </p:nvSpPr>
          <p:spPr>
            <a:xfrm rot="11733715">
              <a:off x="9245941" y="1481115"/>
              <a:ext cx="26389" cy="26389"/>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2490" name="Oval 2489">
              <a:extLst>
                <a:ext uri="{FF2B5EF4-FFF2-40B4-BE49-F238E27FC236}">
                  <a16:creationId xmlns:a16="http://schemas.microsoft.com/office/drawing/2014/main" id="{D2FEEAAB-6630-9C47-82E9-24876E9702CA}"/>
                </a:ext>
              </a:extLst>
            </p:cNvPr>
            <p:cNvSpPr/>
            <p:nvPr/>
          </p:nvSpPr>
          <p:spPr>
            <a:xfrm rot="11733715">
              <a:off x="9694963" y="1577194"/>
              <a:ext cx="26389" cy="26389"/>
            </a:xfrm>
            <a:prstGeom prst="ellipse">
              <a:avLst/>
            </a:prstGeom>
            <a:gradFill flip="none" rotWithShape="1">
              <a:gsLst>
                <a:gs pos="0">
                  <a:srgbClr val="B5D820"/>
                </a:gs>
                <a:gs pos="73000">
                  <a:srgbClr val="B5D820">
                    <a:lumMod val="75000"/>
                  </a:srgbClr>
                </a:gs>
                <a:gs pos="83000">
                  <a:srgbClr val="B5D820">
                    <a:lumMod val="50000"/>
                  </a:srgbClr>
                </a:gs>
                <a:gs pos="100000">
                  <a:srgbClr val="B5D820">
                    <a:lumMod val="75000"/>
                  </a:srgbClr>
                </a:gs>
              </a:gsLst>
              <a:path path="circle">
                <a:fillToRect l="50000" t="50000" r="50000" b="50000"/>
              </a:path>
              <a:tileRect/>
            </a:gradFill>
            <a:ln w="9525" cap="flat" cmpd="sng" algn="ctr">
              <a:solidFill>
                <a:srgbClr val="000000">
                  <a:lumMod val="50000"/>
                  <a:lumOff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grpSp>
      <p:sp>
        <p:nvSpPr>
          <p:cNvPr id="2491" name="TextBox 2490">
            <a:extLst>
              <a:ext uri="{FF2B5EF4-FFF2-40B4-BE49-F238E27FC236}">
                <a16:creationId xmlns:a16="http://schemas.microsoft.com/office/drawing/2014/main" id="{3ADED148-27C7-AB49-A3F6-D118A0C28B80}"/>
              </a:ext>
            </a:extLst>
          </p:cNvPr>
          <p:cNvSpPr txBox="1"/>
          <p:nvPr/>
        </p:nvSpPr>
        <p:spPr>
          <a:xfrm>
            <a:off x="9578164" y="905589"/>
            <a:ext cx="766557" cy="246221"/>
          </a:xfrm>
          <a:prstGeom prst="rect">
            <a:avLst/>
          </a:prstGeom>
          <a:noFill/>
        </p:spPr>
        <p:txBody>
          <a:bodyPr wrap="none" rtlCol="0">
            <a:spAutoFit/>
          </a:bodyPr>
          <a:lstStyle/>
          <a:p>
            <a:pPr eaLnBrk="1" fontAlgn="auto" hangingPunct="1">
              <a:spcBef>
                <a:spcPts val="0"/>
              </a:spcBef>
              <a:spcAft>
                <a:spcPts val="0"/>
              </a:spcAft>
              <a:buClr>
                <a:srgbClr val="830051"/>
              </a:buClr>
              <a:defRPr/>
            </a:pPr>
            <a:r>
              <a:rPr lang="en-US" sz="1000" b="1" dirty="0">
                <a:solidFill>
                  <a:srgbClr val="000000"/>
                </a:solidFill>
                <a:latin typeface="Arial"/>
                <a:ea typeface="+mn-ea"/>
              </a:rPr>
              <a:t>Allergens</a:t>
            </a:r>
          </a:p>
        </p:txBody>
      </p:sp>
      <p:grpSp>
        <p:nvGrpSpPr>
          <p:cNvPr id="2492" name="Group 2491">
            <a:extLst>
              <a:ext uri="{FF2B5EF4-FFF2-40B4-BE49-F238E27FC236}">
                <a16:creationId xmlns:a16="http://schemas.microsoft.com/office/drawing/2014/main" id="{AC80583C-305B-5940-A53B-23E62E0C22B1}"/>
              </a:ext>
            </a:extLst>
          </p:cNvPr>
          <p:cNvGrpSpPr/>
          <p:nvPr/>
        </p:nvGrpSpPr>
        <p:grpSpPr>
          <a:xfrm>
            <a:off x="69850" y="908050"/>
            <a:ext cx="7821491" cy="5474768"/>
            <a:chOff x="0" y="1146410"/>
            <a:chExt cx="7821491" cy="5474768"/>
          </a:xfrm>
        </p:grpSpPr>
        <p:sp>
          <p:nvSpPr>
            <p:cNvPr id="2493" name="Oval 2492">
              <a:extLst>
                <a:ext uri="{FF2B5EF4-FFF2-40B4-BE49-F238E27FC236}">
                  <a16:creationId xmlns:a16="http://schemas.microsoft.com/office/drawing/2014/main" id="{0E545B45-8CF0-CC4A-B6B7-58205FB931B7}"/>
                </a:ext>
              </a:extLst>
            </p:cNvPr>
            <p:cNvSpPr/>
            <p:nvPr/>
          </p:nvSpPr>
          <p:spPr>
            <a:xfrm rot="18704086">
              <a:off x="4662380" y="1860259"/>
              <a:ext cx="105826" cy="9620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cxnSp>
          <p:nvCxnSpPr>
            <p:cNvPr id="2494" name="Straight Arrow Connector 2493">
              <a:extLst>
                <a:ext uri="{FF2B5EF4-FFF2-40B4-BE49-F238E27FC236}">
                  <a16:creationId xmlns:a16="http://schemas.microsoft.com/office/drawing/2014/main" id="{6F99FDE9-53D5-824F-BE94-B75BD836C63E}"/>
                </a:ext>
              </a:extLst>
            </p:cNvPr>
            <p:cNvCxnSpPr>
              <a:cxnSpLocks/>
            </p:cNvCxnSpPr>
            <p:nvPr/>
          </p:nvCxnSpPr>
          <p:spPr>
            <a:xfrm flipH="1">
              <a:off x="2182473" y="3935542"/>
              <a:ext cx="1276" cy="1582853"/>
            </a:xfrm>
            <a:prstGeom prst="straightConnector1">
              <a:avLst/>
            </a:prstGeom>
            <a:noFill/>
            <a:ln w="19050" cap="flat" cmpd="sng" algn="ctr">
              <a:solidFill>
                <a:srgbClr val="FFFFFF">
                  <a:lumMod val="50000"/>
                </a:srgbClr>
              </a:solidFill>
              <a:prstDash val="solid"/>
              <a:tailEnd type="triangle"/>
            </a:ln>
            <a:effectLst/>
          </p:spPr>
        </p:cxnSp>
        <p:sp>
          <p:nvSpPr>
            <p:cNvPr id="2495" name="Trapezoid 2494">
              <a:extLst>
                <a:ext uri="{FF2B5EF4-FFF2-40B4-BE49-F238E27FC236}">
                  <a16:creationId xmlns:a16="http://schemas.microsoft.com/office/drawing/2014/main" id="{63D470C2-990D-E940-8E08-E6FD7398886A}"/>
                </a:ext>
              </a:extLst>
            </p:cNvPr>
            <p:cNvSpPr/>
            <p:nvPr/>
          </p:nvSpPr>
          <p:spPr>
            <a:xfrm rot="450094">
              <a:off x="1072168" y="2176010"/>
              <a:ext cx="3324385" cy="1926884"/>
            </a:xfrm>
            <a:prstGeom prst="trapezoid">
              <a:avLst>
                <a:gd name="adj" fmla="val 69409"/>
              </a:avLst>
            </a:prstGeom>
            <a:gradFill flip="none" rotWithShape="1">
              <a:gsLst>
                <a:gs pos="30000">
                  <a:srgbClr val="FFFFFF">
                    <a:alpha val="17000"/>
                  </a:srgbClr>
                </a:gs>
                <a:gs pos="96000">
                  <a:srgbClr val="C4D600">
                    <a:lumMod val="75000"/>
                  </a:srgbClr>
                </a:gs>
              </a:gsLst>
              <a:lin ang="16200000" scaled="1"/>
              <a:tileRect/>
            </a:gra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a:ea typeface="+mn-ea"/>
              </a:endParaRPr>
            </a:p>
          </p:txBody>
        </p:sp>
        <p:sp>
          <p:nvSpPr>
            <p:cNvPr id="2496" name="TextBox 2495">
              <a:extLst>
                <a:ext uri="{FF2B5EF4-FFF2-40B4-BE49-F238E27FC236}">
                  <a16:creationId xmlns:a16="http://schemas.microsoft.com/office/drawing/2014/main" id="{A6CF661F-5136-F547-B585-CADD19E06AE3}"/>
                </a:ext>
              </a:extLst>
            </p:cNvPr>
            <p:cNvSpPr txBox="1"/>
            <p:nvPr/>
          </p:nvSpPr>
          <p:spPr>
            <a:xfrm>
              <a:off x="3490400" y="6313401"/>
              <a:ext cx="2192307" cy="3077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
                  <a:srgbClr val="830051"/>
                </a:buClr>
                <a:buSzTx/>
                <a:buFontTx/>
                <a:buNone/>
                <a:tabLst/>
                <a:defRPr/>
              </a:pPr>
              <a:r>
                <a:rPr kumimoji="0" lang="en-US" sz="1400" b="1" i="0" u="none" strike="noStrike" kern="0" cap="none" spc="0" normalizeH="0" baseline="0" noProof="0">
                  <a:ln>
                    <a:noFill/>
                  </a:ln>
                  <a:solidFill>
                    <a:srgbClr val="000000"/>
                  </a:solidFill>
                  <a:effectLst/>
                  <a:uLnTx/>
                  <a:uFillTx/>
                  <a:latin typeface="Arial"/>
                  <a:ea typeface="+mn-ea"/>
                </a:rPr>
                <a:t>T2-driven inflammation</a:t>
              </a:r>
            </a:p>
          </p:txBody>
        </p:sp>
        <p:grpSp>
          <p:nvGrpSpPr>
            <p:cNvPr id="2497" name="Dendritic Cell">
              <a:extLst>
                <a:ext uri="{FF2B5EF4-FFF2-40B4-BE49-F238E27FC236}">
                  <a16:creationId xmlns:a16="http://schemas.microsoft.com/office/drawing/2014/main" id="{A249BCE3-84CA-0A49-8131-A3789DC3702B}"/>
                </a:ext>
              </a:extLst>
            </p:cNvPr>
            <p:cNvGrpSpPr/>
            <p:nvPr/>
          </p:nvGrpSpPr>
          <p:grpSpPr>
            <a:xfrm rot="9337972">
              <a:off x="2826743" y="2721314"/>
              <a:ext cx="794870" cy="648565"/>
              <a:chOff x="1664623" y="3515058"/>
              <a:chExt cx="1031207" cy="841401"/>
            </a:xfrm>
          </p:grpSpPr>
          <p:sp>
            <p:nvSpPr>
              <p:cNvPr id="3661" name="Freeform: Shape 6355">
                <a:extLst>
                  <a:ext uri="{FF2B5EF4-FFF2-40B4-BE49-F238E27FC236}">
                    <a16:creationId xmlns:a16="http://schemas.microsoft.com/office/drawing/2014/main" id="{9D61C2D1-D533-4642-8575-2197323030C5}"/>
                  </a:ext>
                </a:extLst>
              </p:cNvPr>
              <p:cNvSpPr/>
              <p:nvPr/>
            </p:nvSpPr>
            <p:spPr>
              <a:xfrm>
                <a:off x="1664623" y="3515058"/>
                <a:ext cx="1031207" cy="841401"/>
              </a:xfrm>
              <a:custGeom>
                <a:avLst/>
                <a:gdLst>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18720 h 1505499"/>
                  <a:gd name="connsiteX1" fmla="*/ 421569 w 1034979"/>
                  <a:gd name="connsiteY1" fmla="*/ 918720 h 1505499"/>
                  <a:gd name="connsiteX2" fmla="*/ 394899 w 1034979"/>
                  <a:gd name="connsiteY2" fmla="*/ 928245 h 1505499"/>
                  <a:gd name="connsiteX3" fmla="*/ 387279 w 1034979"/>
                  <a:gd name="connsiteY3" fmla="*/ 930150 h 1505499"/>
                  <a:gd name="connsiteX4" fmla="*/ 356799 w 1034979"/>
                  <a:gd name="connsiteY4" fmla="*/ 932055 h 1505499"/>
                  <a:gd name="connsiteX5" fmla="*/ 351084 w 1034979"/>
                  <a:gd name="connsiteY5" fmla="*/ 935865 h 1505499"/>
                  <a:gd name="connsiteX6" fmla="*/ 339654 w 1034979"/>
                  <a:gd name="connsiteY6" fmla="*/ 945390 h 1505499"/>
                  <a:gd name="connsiteX7" fmla="*/ 328224 w 1034979"/>
                  <a:gd name="connsiteY7" fmla="*/ 949200 h 1505499"/>
                  <a:gd name="connsiteX8" fmla="*/ 312984 w 1034979"/>
                  <a:gd name="connsiteY8" fmla="*/ 954915 h 1505499"/>
                  <a:gd name="connsiteX9" fmla="*/ 265359 w 1034979"/>
                  <a:gd name="connsiteY9" fmla="*/ 951105 h 1505499"/>
                  <a:gd name="connsiteX10" fmla="*/ 253929 w 1034979"/>
                  <a:gd name="connsiteY10" fmla="*/ 947295 h 1505499"/>
                  <a:gd name="connsiteX11" fmla="*/ 242499 w 1034979"/>
                  <a:gd name="connsiteY11" fmla="*/ 943485 h 1505499"/>
                  <a:gd name="connsiteX12" fmla="*/ 236784 w 1034979"/>
                  <a:gd name="connsiteY12" fmla="*/ 941580 h 1505499"/>
                  <a:gd name="connsiteX13" fmla="*/ 231069 w 1034979"/>
                  <a:gd name="connsiteY13" fmla="*/ 939675 h 1505499"/>
                  <a:gd name="connsiteX14" fmla="*/ 219639 w 1034979"/>
                  <a:gd name="connsiteY14" fmla="*/ 937770 h 1505499"/>
                  <a:gd name="connsiteX15" fmla="*/ 213924 w 1034979"/>
                  <a:gd name="connsiteY15" fmla="*/ 935865 h 1505499"/>
                  <a:gd name="connsiteX16" fmla="*/ 206304 w 1034979"/>
                  <a:gd name="connsiteY16" fmla="*/ 933960 h 1505499"/>
                  <a:gd name="connsiteX17" fmla="*/ 194874 w 1034979"/>
                  <a:gd name="connsiteY17" fmla="*/ 930150 h 1505499"/>
                  <a:gd name="connsiteX18" fmla="*/ 189159 w 1034979"/>
                  <a:gd name="connsiteY18" fmla="*/ 928245 h 1505499"/>
                  <a:gd name="connsiteX19" fmla="*/ 181539 w 1034979"/>
                  <a:gd name="connsiteY19" fmla="*/ 926340 h 1505499"/>
                  <a:gd name="connsiteX20" fmla="*/ 170109 w 1034979"/>
                  <a:gd name="connsiteY20" fmla="*/ 920625 h 1505499"/>
                  <a:gd name="connsiteX21" fmla="*/ 164394 w 1034979"/>
                  <a:gd name="connsiteY21" fmla="*/ 916815 h 1505499"/>
                  <a:gd name="connsiteX22" fmla="*/ 156774 w 1034979"/>
                  <a:gd name="connsiteY22" fmla="*/ 905385 h 1505499"/>
                  <a:gd name="connsiteX23" fmla="*/ 145344 w 1034979"/>
                  <a:gd name="connsiteY23" fmla="*/ 901575 h 1505499"/>
                  <a:gd name="connsiteX24" fmla="*/ 139629 w 1034979"/>
                  <a:gd name="connsiteY24" fmla="*/ 897765 h 1505499"/>
                  <a:gd name="connsiteX25" fmla="*/ 133914 w 1034979"/>
                  <a:gd name="connsiteY25" fmla="*/ 895860 h 1505499"/>
                  <a:gd name="connsiteX26" fmla="*/ 116769 w 1034979"/>
                  <a:gd name="connsiteY26" fmla="*/ 892050 h 1505499"/>
                  <a:gd name="connsiteX27" fmla="*/ 111054 w 1034979"/>
                  <a:gd name="connsiteY27" fmla="*/ 886335 h 1505499"/>
                  <a:gd name="connsiteX28" fmla="*/ 101529 w 1034979"/>
                  <a:gd name="connsiteY28" fmla="*/ 869190 h 1505499"/>
                  <a:gd name="connsiteX29" fmla="*/ 84384 w 1034979"/>
                  <a:gd name="connsiteY29" fmla="*/ 861570 h 1505499"/>
                  <a:gd name="connsiteX30" fmla="*/ 78669 w 1034979"/>
                  <a:gd name="connsiteY30" fmla="*/ 859665 h 1505499"/>
                  <a:gd name="connsiteX31" fmla="*/ 59619 w 1034979"/>
                  <a:gd name="connsiteY31" fmla="*/ 863475 h 1505499"/>
                  <a:gd name="connsiteX32" fmla="*/ 53904 w 1034979"/>
                  <a:gd name="connsiteY32" fmla="*/ 867285 h 1505499"/>
                  <a:gd name="connsiteX33" fmla="*/ 50094 w 1034979"/>
                  <a:gd name="connsiteY33" fmla="*/ 873000 h 1505499"/>
                  <a:gd name="connsiteX34" fmla="*/ 46284 w 1034979"/>
                  <a:gd name="connsiteY34" fmla="*/ 884430 h 1505499"/>
                  <a:gd name="connsiteX35" fmla="*/ 50094 w 1034979"/>
                  <a:gd name="connsiteY35" fmla="*/ 922530 h 1505499"/>
                  <a:gd name="connsiteX36" fmla="*/ 53904 w 1034979"/>
                  <a:gd name="connsiteY36" fmla="*/ 928245 h 1505499"/>
                  <a:gd name="connsiteX37" fmla="*/ 59619 w 1034979"/>
                  <a:gd name="connsiteY37" fmla="*/ 932055 h 1505499"/>
                  <a:gd name="connsiteX38" fmla="*/ 63429 w 1034979"/>
                  <a:gd name="connsiteY38" fmla="*/ 937770 h 1505499"/>
                  <a:gd name="connsiteX39" fmla="*/ 80574 w 1034979"/>
                  <a:gd name="connsiteY39" fmla="*/ 947295 h 1505499"/>
                  <a:gd name="connsiteX40" fmla="*/ 103434 w 1034979"/>
                  <a:gd name="connsiteY40" fmla="*/ 949200 h 1505499"/>
                  <a:gd name="connsiteX41" fmla="*/ 124389 w 1034979"/>
                  <a:gd name="connsiteY41" fmla="*/ 954915 h 1505499"/>
                  <a:gd name="connsiteX42" fmla="*/ 130104 w 1034979"/>
                  <a:gd name="connsiteY42" fmla="*/ 956820 h 1505499"/>
                  <a:gd name="connsiteX43" fmla="*/ 135819 w 1034979"/>
                  <a:gd name="connsiteY43" fmla="*/ 962535 h 1505499"/>
                  <a:gd name="connsiteX44" fmla="*/ 143439 w 1034979"/>
                  <a:gd name="connsiteY44" fmla="*/ 964440 h 1505499"/>
                  <a:gd name="connsiteX45" fmla="*/ 166299 w 1034979"/>
                  <a:gd name="connsiteY45" fmla="*/ 968250 h 1505499"/>
                  <a:gd name="connsiteX46" fmla="*/ 191064 w 1034979"/>
                  <a:gd name="connsiteY46" fmla="*/ 973965 h 1505499"/>
                  <a:gd name="connsiteX47" fmla="*/ 208209 w 1034979"/>
                  <a:gd name="connsiteY47" fmla="*/ 979680 h 1505499"/>
                  <a:gd name="connsiteX48" fmla="*/ 213924 w 1034979"/>
                  <a:gd name="connsiteY48" fmla="*/ 981585 h 1505499"/>
                  <a:gd name="connsiteX49" fmla="*/ 229164 w 1034979"/>
                  <a:gd name="connsiteY49" fmla="*/ 985395 h 1505499"/>
                  <a:gd name="connsiteX50" fmla="*/ 248214 w 1034979"/>
                  <a:gd name="connsiteY50" fmla="*/ 991110 h 1505499"/>
                  <a:gd name="connsiteX51" fmla="*/ 253929 w 1034979"/>
                  <a:gd name="connsiteY51" fmla="*/ 994920 h 1505499"/>
                  <a:gd name="connsiteX52" fmla="*/ 267264 w 1034979"/>
                  <a:gd name="connsiteY52" fmla="*/ 1010160 h 1505499"/>
                  <a:gd name="connsiteX53" fmla="*/ 272979 w 1034979"/>
                  <a:gd name="connsiteY53" fmla="*/ 1029210 h 1505499"/>
                  <a:gd name="connsiteX54" fmla="*/ 274884 w 1034979"/>
                  <a:gd name="connsiteY54" fmla="*/ 1034925 h 1505499"/>
                  <a:gd name="connsiteX55" fmla="*/ 276789 w 1034979"/>
                  <a:gd name="connsiteY55" fmla="*/ 1040640 h 1505499"/>
                  <a:gd name="connsiteX56" fmla="*/ 278694 w 1034979"/>
                  <a:gd name="connsiteY56" fmla="*/ 1065405 h 1505499"/>
                  <a:gd name="connsiteX57" fmla="*/ 280599 w 1034979"/>
                  <a:gd name="connsiteY57" fmla="*/ 1071120 h 1505499"/>
                  <a:gd name="connsiteX58" fmla="*/ 278694 w 1034979"/>
                  <a:gd name="connsiteY58" fmla="*/ 1090170 h 1505499"/>
                  <a:gd name="connsiteX59" fmla="*/ 276789 w 1034979"/>
                  <a:gd name="connsiteY59" fmla="*/ 1099695 h 1505499"/>
                  <a:gd name="connsiteX60" fmla="*/ 263454 w 1034979"/>
                  <a:gd name="connsiteY60" fmla="*/ 1113030 h 1505499"/>
                  <a:gd name="connsiteX61" fmla="*/ 252024 w 1034979"/>
                  <a:gd name="connsiteY61" fmla="*/ 1120650 h 1505499"/>
                  <a:gd name="connsiteX62" fmla="*/ 240594 w 1034979"/>
                  <a:gd name="connsiteY62" fmla="*/ 1124460 h 1505499"/>
                  <a:gd name="connsiteX63" fmla="*/ 126294 w 1034979"/>
                  <a:gd name="connsiteY63" fmla="*/ 1124460 h 1505499"/>
                  <a:gd name="connsiteX64" fmla="*/ 120579 w 1034979"/>
                  <a:gd name="connsiteY64" fmla="*/ 1126365 h 1505499"/>
                  <a:gd name="connsiteX65" fmla="*/ 105339 w 1034979"/>
                  <a:gd name="connsiteY65" fmla="*/ 1128270 h 1505499"/>
                  <a:gd name="connsiteX66" fmla="*/ 88194 w 1034979"/>
                  <a:gd name="connsiteY66" fmla="*/ 1133985 h 1505499"/>
                  <a:gd name="connsiteX67" fmla="*/ 82479 w 1034979"/>
                  <a:gd name="connsiteY67" fmla="*/ 1135890 h 1505499"/>
                  <a:gd name="connsiteX68" fmla="*/ 76764 w 1034979"/>
                  <a:gd name="connsiteY68" fmla="*/ 1139700 h 1505499"/>
                  <a:gd name="connsiteX69" fmla="*/ 65334 w 1034979"/>
                  <a:gd name="connsiteY69" fmla="*/ 1141605 h 1505499"/>
                  <a:gd name="connsiteX70" fmla="*/ 27234 w 1034979"/>
                  <a:gd name="connsiteY70" fmla="*/ 1143510 h 1505499"/>
                  <a:gd name="connsiteX71" fmla="*/ 15804 w 1034979"/>
                  <a:gd name="connsiteY71" fmla="*/ 1149225 h 1505499"/>
                  <a:gd name="connsiteX72" fmla="*/ 6279 w 1034979"/>
                  <a:gd name="connsiteY72" fmla="*/ 1158750 h 1505499"/>
                  <a:gd name="connsiteX73" fmla="*/ 4374 w 1034979"/>
                  <a:gd name="connsiteY73" fmla="*/ 1164465 h 1505499"/>
                  <a:gd name="connsiteX74" fmla="*/ 564 w 1034979"/>
                  <a:gd name="connsiteY74" fmla="*/ 1170180 h 1505499"/>
                  <a:gd name="connsiteX75" fmla="*/ 6279 w 1034979"/>
                  <a:gd name="connsiteY75" fmla="*/ 1202565 h 1505499"/>
                  <a:gd name="connsiteX76" fmla="*/ 11994 w 1034979"/>
                  <a:gd name="connsiteY76" fmla="*/ 1206375 h 1505499"/>
                  <a:gd name="connsiteX77" fmla="*/ 17709 w 1034979"/>
                  <a:gd name="connsiteY77" fmla="*/ 1208280 h 1505499"/>
                  <a:gd name="connsiteX78" fmla="*/ 145344 w 1034979"/>
                  <a:gd name="connsiteY78" fmla="*/ 1206375 h 1505499"/>
                  <a:gd name="connsiteX79" fmla="*/ 152964 w 1034979"/>
                  <a:gd name="connsiteY79" fmla="*/ 1204470 h 1505499"/>
                  <a:gd name="connsiteX80" fmla="*/ 303459 w 1034979"/>
                  <a:gd name="connsiteY80" fmla="*/ 1198755 h 1505499"/>
                  <a:gd name="connsiteX81" fmla="*/ 318699 w 1034979"/>
                  <a:gd name="connsiteY81" fmla="*/ 1206375 h 1505499"/>
                  <a:gd name="connsiteX82" fmla="*/ 330129 w 1034979"/>
                  <a:gd name="connsiteY82" fmla="*/ 1212090 h 1505499"/>
                  <a:gd name="connsiteX83" fmla="*/ 333939 w 1034979"/>
                  <a:gd name="connsiteY83" fmla="*/ 1217805 h 1505499"/>
                  <a:gd name="connsiteX84" fmla="*/ 339654 w 1034979"/>
                  <a:gd name="connsiteY84" fmla="*/ 1219710 h 1505499"/>
                  <a:gd name="connsiteX85" fmla="*/ 351084 w 1034979"/>
                  <a:gd name="connsiteY85" fmla="*/ 1227330 h 1505499"/>
                  <a:gd name="connsiteX86" fmla="*/ 356799 w 1034979"/>
                  <a:gd name="connsiteY86" fmla="*/ 1231140 h 1505499"/>
                  <a:gd name="connsiteX87" fmla="*/ 360609 w 1034979"/>
                  <a:gd name="connsiteY87" fmla="*/ 1236855 h 1505499"/>
                  <a:gd name="connsiteX88" fmla="*/ 366324 w 1034979"/>
                  <a:gd name="connsiteY88" fmla="*/ 1248285 h 1505499"/>
                  <a:gd name="connsiteX89" fmla="*/ 362514 w 1034979"/>
                  <a:gd name="connsiteY89" fmla="*/ 1274955 h 1505499"/>
                  <a:gd name="connsiteX90" fmla="*/ 358704 w 1034979"/>
                  <a:gd name="connsiteY90" fmla="*/ 1280670 h 1505499"/>
                  <a:gd name="connsiteX91" fmla="*/ 356799 w 1034979"/>
                  <a:gd name="connsiteY91" fmla="*/ 1286385 h 1505499"/>
                  <a:gd name="connsiteX92" fmla="*/ 352989 w 1034979"/>
                  <a:gd name="connsiteY92" fmla="*/ 1292100 h 1505499"/>
                  <a:gd name="connsiteX93" fmla="*/ 351084 w 1034979"/>
                  <a:gd name="connsiteY93" fmla="*/ 1297815 h 1505499"/>
                  <a:gd name="connsiteX94" fmla="*/ 347274 w 1034979"/>
                  <a:gd name="connsiteY94" fmla="*/ 1303530 h 1505499"/>
                  <a:gd name="connsiteX95" fmla="*/ 330129 w 1034979"/>
                  <a:gd name="connsiteY95" fmla="*/ 1370205 h 1505499"/>
                  <a:gd name="connsiteX96" fmla="*/ 328224 w 1034979"/>
                  <a:gd name="connsiteY96" fmla="*/ 1421640 h 1505499"/>
                  <a:gd name="connsiteX97" fmla="*/ 330129 w 1034979"/>
                  <a:gd name="connsiteY97" fmla="*/ 1446405 h 1505499"/>
                  <a:gd name="connsiteX98" fmla="*/ 332034 w 1034979"/>
                  <a:gd name="connsiteY98" fmla="*/ 1452120 h 1505499"/>
                  <a:gd name="connsiteX99" fmla="*/ 335844 w 1034979"/>
                  <a:gd name="connsiteY99" fmla="*/ 1455930 h 1505499"/>
                  <a:gd name="connsiteX100" fmla="*/ 364419 w 1034979"/>
                  <a:gd name="connsiteY100" fmla="*/ 1501650 h 1505499"/>
                  <a:gd name="connsiteX101" fmla="*/ 387279 w 1034979"/>
                  <a:gd name="connsiteY101" fmla="*/ 1503555 h 1505499"/>
                  <a:gd name="connsiteX102" fmla="*/ 392994 w 1034979"/>
                  <a:gd name="connsiteY102" fmla="*/ 1497840 h 1505499"/>
                  <a:gd name="connsiteX103" fmla="*/ 394899 w 1034979"/>
                  <a:gd name="connsiteY103" fmla="*/ 1486410 h 1505499"/>
                  <a:gd name="connsiteX104" fmla="*/ 396804 w 1034979"/>
                  <a:gd name="connsiteY104" fmla="*/ 1480695 h 1505499"/>
                  <a:gd name="connsiteX105" fmla="*/ 398709 w 1034979"/>
                  <a:gd name="connsiteY105" fmla="*/ 1463550 h 1505499"/>
                  <a:gd name="connsiteX106" fmla="*/ 400614 w 1034979"/>
                  <a:gd name="connsiteY106" fmla="*/ 1450215 h 1505499"/>
                  <a:gd name="connsiteX107" fmla="*/ 404424 w 1034979"/>
                  <a:gd name="connsiteY107" fmla="*/ 1393065 h 1505499"/>
                  <a:gd name="connsiteX108" fmla="*/ 410139 w 1034979"/>
                  <a:gd name="connsiteY108" fmla="*/ 1381635 h 1505499"/>
                  <a:gd name="connsiteX109" fmla="*/ 413949 w 1034979"/>
                  <a:gd name="connsiteY109" fmla="*/ 1368300 h 1505499"/>
                  <a:gd name="connsiteX110" fmla="*/ 415854 w 1034979"/>
                  <a:gd name="connsiteY110" fmla="*/ 1362585 h 1505499"/>
                  <a:gd name="connsiteX111" fmla="*/ 417759 w 1034979"/>
                  <a:gd name="connsiteY111" fmla="*/ 1349250 h 1505499"/>
                  <a:gd name="connsiteX112" fmla="*/ 421569 w 1034979"/>
                  <a:gd name="connsiteY112" fmla="*/ 1337820 h 1505499"/>
                  <a:gd name="connsiteX113" fmla="*/ 427284 w 1034979"/>
                  <a:gd name="connsiteY113" fmla="*/ 1324485 h 1505499"/>
                  <a:gd name="connsiteX114" fmla="*/ 436809 w 1034979"/>
                  <a:gd name="connsiteY114" fmla="*/ 1313055 h 1505499"/>
                  <a:gd name="connsiteX115" fmla="*/ 450144 w 1034979"/>
                  <a:gd name="connsiteY115" fmla="*/ 1297815 h 1505499"/>
                  <a:gd name="connsiteX116" fmla="*/ 457764 w 1034979"/>
                  <a:gd name="connsiteY116" fmla="*/ 1286385 h 1505499"/>
                  <a:gd name="connsiteX117" fmla="*/ 461574 w 1034979"/>
                  <a:gd name="connsiteY117" fmla="*/ 1274955 h 1505499"/>
                  <a:gd name="connsiteX118" fmla="*/ 465384 w 1034979"/>
                  <a:gd name="connsiteY118" fmla="*/ 1259715 h 1505499"/>
                  <a:gd name="connsiteX119" fmla="*/ 467289 w 1034979"/>
                  <a:gd name="connsiteY119" fmla="*/ 1254000 h 1505499"/>
                  <a:gd name="connsiteX120" fmla="*/ 507294 w 1034979"/>
                  <a:gd name="connsiteY120" fmla="*/ 1248285 h 1505499"/>
                  <a:gd name="connsiteX121" fmla="*/ 535869 w 1034979"/>
                  <a:gd name="connsiteY121" fmla="*/ 1238760 h 1505499"/>
                  <a:gd name="connsiteX122" fmla="*/ 541584 w 1034979"/>
                  <a:gd name="connsiteY122" fmla="*/ 1236855 h 1505499"/>
                  <a:gd name="connsiteX123" fmla="*/ 547299 w 1034979"/>
                  <a:gd name="connsiteY123" fmla="*/ 1234950 h 1505499"/>
                  <a:gd name="connsiteX124" fmla="*/ 554919 w 1034979"/>
                  <a:gd name="connsiteY124" fmla="*/ 1233045 h 1505499"/>
                  <a:gd name="connsiteX125" fmla="*/ 573969 w 1034979"/>
                  <a:gd name="connsiteY125" fmla="*/ 1225425 h 1505499"/>
                  <a:gd name="connsiteX126" fmla="*/ 585399 w 1034979"/>
                  <a:gd name="connsiteY126" fmla="*/ 1221615 h 1505499"/>
                  <a:gd name="connsiteX127" fmla="*/ 720654 w 1034979"/>
                  <a:gd name="connsiteY127" fmla="*/ 1305435 h 1505499"/>
                  <a:gd name="connsiteX128" fmla="*/ 733989 w 1034979"/>
                  <a:gd name="connsiteY128" fmla="*/ 1314960 h 1505499"/>
                  <a:gd name="connsiteX129" fmla="*/ 743514 w 1034979"/>
                  <a:gd name="connsiteY129" fmla="*/ 1316865 h 1505499"/>
                  <a:gd name="connsiteX130" fmla="*/ 749229 w 1034979"/>
                  <a:gd name="connsiteY130" fmla="*/ 1318770 h 1505499"/>
                  <a:gd name="connsiteX131" fmla="*/ 762564 w 1034979"/>
                  <a:gd name="connsiteY131" fmla="*/ 1324485 h 1505499"/>
                  <a:gd name="connsiteX132" fmla="*/ 777804 w 1034979"/>
                  <a:gd name="connsiteY132" fmla="*/ 1322580 h 1505499"/>
                  <a:gd name="connsiteX133" fmla="*/ 789234 w 1034979"/>
                  <a:gd name="connsiteY133" fmla="*/ 1316865 h 1505499"/>
                  <a:gd name="connsiteX134" fmla="*/ 794949 w 1034979"/>
                  <a:gd name="connsiteY134" fmla="*/ 1314960 h 1505499"/>
                  <a:gd name="connsiteX135" fmla="*/ 802569 w 1034979"/>
                  <a:gd name="connsiteY135" fmla="*/ 1297815 h 1505499"/>
                  <a:gd name="connsiteX136" fmla="*/ 800664 w 1034979"/>
                  <a:gd name="connsiteY136" fmla="*/ 1273050 h 1505499"/>
                  <a:gd name="connsiteX137" fmla="*/ 798759 w 1034979"/>
                  <a:gd name="connsiteY137" fmla="*/ 1267335 h 1505499"/>
                  <a:gd name="connsiteX138" fmla="*/ 796854 w 1034979"/>
                  <a:gd name="connsiteY138" fmla="*/ 1259715 h 1505499"/>
                  <a:gd name="connsiteX139" fmla="*/ 783519 w 1034979"/>
                  <a:gd name="connsiteY139" fmla="*/ 1242570 h 1505499"/>
                  <a:gd name="connsiteX140" fmla="*/ 773994 w 1034979"/>
                  <a:gd name="connsiteY140" fmla="*/ 1236855 h 1505499"/>
                  <a:gd name="connsiteX141" fmla="*/ 648264 w 1034979"/>
                  <a:gd name="connsiteY141" fmla="*/ 1145415 h 1505499"/>
                  <a:gd name="connsiteX142" fmla="*/ 644454 w 1034979"/>
                  <a:gd name="connsiteY142" fmla="*/ 1128270 h 1505499"/>
                  <a:gd name="connsiteX143" fmla="*/ 646359 w 1034979"/>
                  <a:gd name="connsiteY143" fmla="*/ 1120650 h 1505499"/>
                  <a:gd name="connsiteX144" fmla="*/ 650169 w 1034979"/>
                  <a:gd name="connsiteY144" fmla="*/ 1103505 h 1505499"/>
                  <a:gd name="connsiteX145" fmla="*/ 653979 w 1034979"/>
                  <a:gd name="connsiteY145" fmla="*/ 1097790 h 1505499"/>
                  <a:gd name="connsiteX146" fmla="*/ 655884 w 1034979"/>
                  <a:gd name="connsiteY146" fmla="*/ 1092075 h 1505499"/>
                  <a:gd name="connsiteX147" fmla="*/ 661599 w 1034979"/>
                  <a:gd name="connsiteY147" fmla="*/ 1090170 h 1505499"/>
                  <a:gd name="connsiteX148" fmla="*/ 671124 w 1034979"/>
                  <a:gd name="connsiteY148" fmla="*/ 1078740 h 1505499"/>
                  <a:gd name="connsiteX149" fmla="*/ 724464 w 1034979"/>
                  <a:gd name="connsiteY149" fmla="*/ 1071120 h 1505499"/>
                  <a:gd name="connsiteX150" fmla="*/ 842574 w 1034979"/>
                  <a:gd name="connsiteY150" fmla="*/ 1073025 h 1505499"/>
                  <a:gd name="connsiteX151" fmla="*/ 871149 w 1034979"/>
                  <a:gd name="connsiteY151" fmla="*/ 1074930 h 1505499"/>
                  <a:gd name="connsiteX152" fmla="*/ 899724 w 1034979"/>
                  <a:gd name="connsiteY152" fmla="*/ 1080645 h 1505499"/>
                  <a:gd name="connsiteX153" fmla="*/ 922584 w 1034979"/>
                  <a:gd name="connsiteY153" fmla="*/ 1084455 h 1505499"/>
                  <a:gd name="connsiteX154" fmla="*/ 951159 w 1034979"/>
                  <a:gd name="connsiteY154" fmla="*/ 1090170 h 1505499"/>
                  <a:gd name="connsiteX155" fmla="*/ 956874 w 1034979"/>
                  <a:gd name="connsiteY155" fmla="*/ 1090170 h 1505499"/>
                  <a:gd name="connsiteX156" fmla="*/ 1002594 w 1034979"/>
                  <a:gd name="connsiteY156" fmla="*/ 1088265 h 1505499"/>
                  <a:gd name="connsiteX157" fmla="*/ 1031169 w 1034979"/>
                  <a:gd name="connsiteY157" fmla="*/ 1080645 h 1505499"/>
                  <a:gd name="connsiteX158" fmla="*/ 1034979 w 1034979"/>
                  <a:gd name="connsiteY158" fmla="*/ 1074930 h 1505499"/>
                  <a:gd name="connsiteX159" fmla="*/ 1033074 w 1034979"/>
                  <a:gd name="connsiteY159" fmla="*/ 1055880 h 1505499"/>
                  <a:gd name="connsiteX160" fmla="*/ 1027359 w 1034979"/>
                  <a:gd name="connsiteY160" fmla="*/ 1052070 h 1505499"/>
                  <a:gd name="connsiteX161" fmla="*/ 1012119 w 1034979"/>
                  <a:gd name="connsiteY161" fmla="*/ 1050165 h 1505499"/>
                  <a:gd name="connsiteX162" fmla="*/ 1006404 w 1034979"/>
                  <a:gd name="connsiteY162" fmla="*/ 1048260 h 1505499"/>
                  <a:gd name="connsiteX163" fmla="*/ 998784 w 1034979"/>
                  <a:gd name="connsiteY163" fmla="*/ 1046355 h 1505499"/>
                  <a:gd name="connsiteX164" fmla="*/ 987354 w 1034979"/>
                  <a:gd name="connsiteY164" fmla="*/ 1038735 h 1505499"/>
                  <a:gd name="connsiteX165" fmla="*/ 975924 w 1034979"/>
                  <a:gd name="connsiteY165" fmla="*/ 1034925 h 1505499"/>
                  <a:gd name="connsiteX166" fmla="*/ 970209 w 1034979"/>
                  <a:gd name="connsiteY166" fmla="*/ 1033020 h 1505499"/>
                  <a:gd name="connsiteX167" fmla="*/ 962589 w 1034979"/>
                  <a:gd name="connsiteY167" fmla="*/ 1031115 h 1505499"/>
                  <a:gd name="connsiteX168" fmla="*/ 956874 w 1034979"/>
                  <a:gd name="connsiteY168" fmla="*/ 1029210 h 1505499"/>
                  <a:gd name="connsiteX169" fmla="*/ 935919 w 1034979"/>
                  <a:gd name="connsiteY169" fmla="*/ 1023495 h 1505499"/>
                  <a:gd name="connsiteX170" fmla="*/ 930204 w 1034979"/>
                  <a:gd name="connsiteY170" fmla="*/ 1021590 h 1505499"/>
                  <a:gd name="connsiteX171" fmla="*/ 825429 w 1034979"/>
                  <a:gd name="connsiteY171" fmla="*/ 1023495 h 1505499"/>
                  <a:gd name="connsiteX172" fmla="*/ 819714 w 1034979"/>
                  <a:gd name="connsiteY172" fmla="*/ 1025400 h 1505499"/>
                  <a:gd name="connsiteX173" fmla="*/ 730179 w 1034979"/>
                  <a:gd name="connsiteY173" fmla="*/ 1027305 h 1505499"/>
                  <a:gd name="connsiteX174" fmla="*/ 716844 w 1034979"/>
                  <a:gd name="connsiteY174" fmla="*/ 1031115 h 1505499"/>
                  <a:gd name="connsiteX175" fmla="*/ 695889 w 1034979"/>
                  <a:gd name="connsiteY175" fmla="*/ 1033020 h 1505499"/>
                  <a:gd name="connsiteX176" fmla="*/ 669219 w 1034979"/>
                  <a:gd name="connsiteY176" fmla="*/ 1034925 h 1505499"/>
                  <a:gd name="connsiteX177" fmla="*/ 669219 w 1034979"/>
                  <a:gd name="connsiteY177" fmla="*/ 1034925 h 1505499"/>
                  <a:gd name="connsiteX178" fmla="*/ 646359 w 1034979"/>
                  <a:gd name="connsiteY178" fmla="*/ 1038735 h 1505499"/>
                  <a:gd name="connsiteX179" fmla="*/ 642549 w 1034979"/>
                  <a:gd name="connsiteY179" fmla="*/ 1027305 h 1505499"/>
                  <a:gd name="connsiteX180" fmla="*/ 640644 w 1034979"/>
                  <a:gd name="connsiteY180" fmla="*/ 1021590 h 1505499"/>
                  <a:gd name="connsiteX181" fmla="*/ 642549 w 1034979"/>
                  <a:gd name="connsiteY181" fmla="*/ 1004445 h 1505499"/>
                  <a:gd name="connsiteX182" fmla="*/ 644454 w 1034979"/>
                  <a:gd name="connsiteY182" fmla="*/ 998730 h 1505499"/>
                  <a:gd name="connsiteX183" fmla="*/ 661599 w 1034979"/>
                  <a:gd name="connsiteY183" fmla="*/ 989205 h 1505499"/>
                  <a:gd name="connsiteX184" fmla="*/ 673029 w 1034979"/>
                  <a:gd name="connsiteY184" fmla="*/ 981585 h 1505499"/>
                  <a:gd name="connsiteX185" fmla="*/ 674934 w 1034979"/>
                  <a:gd name="connsiteY185" fmla="*/ 975870 h 1505499"/>
                  <a:gd name="connsiteX186" fmla="*/ 680649 w 1034979"/>
                  <a:gd name="connsiteY186" fmla="*/ 973965 h 1505499"/>
                  <a:gd name="connsiteX187" fmla="*/ 686364 w 1034979"/>
                  <a:gd name="connsiteY187" fmla="*/ 970155 h 1505499"/>
                  <a:gd name="connsiteX188" fmla="*/ 695889 w 1034979"/>
                  <a:gd name="connsiteY188" fmla="*/ 960630 h 1505499"/>
                  <a:gd name="connsiteX189" fmla="*/ 705414 w 1034979"/>
                  <a:gd name="connsiteY189" fmla="*/ 949200 h 1505499"/>
                  <a:gd name="connsiteX190" fmla="*/ 716844 w 1034979"/>
                  <a:gd name="connsiteY190" fmla="*/ 941580 h 1505499"/>
                  <a:gd name="connsiteX191" fmla="*/ 732084 w 1034979"/>
                  <a:gd name="connsiteY191" fmla="*/ 928245 h 1505499"/>
                  <a:gd name="connsiteX192" fmla="*/ 741609 w 1034979"/>
                  <a:gd name="connsiteY192" fmla="*/ 916815 h 1505499"/>
                  <a:gd name="connsiteX193" fmla="*/ 753039 w 1034979"/>
                  <a:gd name="connsiteY193" fmla="*/ 907290 h 1505499"/>
                  <a:gd name="connsiteX194" fmla="*/ 758754 w 1034979"/>
                  <a:gd name="connsiteY194" fmla="*/ 895860 h 1505499"/>
                  <a:gd name="connsiteX195" fmla="*/ 760659 w 1034979"/>
                  <a:gd name="connsiteY195" fmla="*/ 890145 h 1505499"/>
                  <a:gd name="connsiteX196" fmla="*/ 766374 w 1034979"/>
                  <a:gd name="connsiteY196" fmla="*/ 878715 h 1505499"/>
                  <a:gd name="connsiteX197" fmla="*/ 764469 w 1034979"/>
                  <a:gd name="connsiteY197" fmla="*/ 863475 h 1505499"/>
                  <a:gd name="connsiteX198" fmla="*/ 758754 w 1034979"/>
                  <a:gd name="connsiteY198" fmla="*/ 861570 h 1505499"/>
                  <a:gd name="connsiteX199" fmla="*/ 737799 w 1034979"/>
                  <a:gd name="connsiteY199" fmla="*/ 863475 h 1505499"/>
                  <a:gd name="connsiteX200" fmla="*/ 732084 w 1034979"/>
                  <a:gd name="connsiteY200" fmla="*/ 867285 h 1505499"/>
                  <a:gd name="connsiteX201" fmla="*/ 720654 w 1034979"/>
                  <a:gd name="connsiteY201" fmla="*/ 871095 h 1505499"/>
                  <a:gd name="connsiteX202" fmla="*/ 716844 w 1034979"/>
                  <a:gd name="connsiteY202" fmla="*/ 876810 h 1505499"/>
                  <a:gd name="connsiteX203" fmla="*/ 711129 w 1034979"/>
                  <a:gd name="connsiteY203" fmla="*/ 878715 h 1505499"/>
                  <a:gd name="connsiteX204" fmla="*/ 705414 w 1034979"/>
                  <a:gd name="connsiteY204" fmla="*/ 882525 h 1505499"/>
                  <a:gd name="connsiteX205" fmla="*/ 699699 w 1034979"/>
                  <a:gd name="connsiteY205" fmla="*/ 888240 h 1505499"/>
                  <a:gd name="connsiteX206" fmla="*/ 692079 w 1034979"/>
                  <a:gd name="connsiteY206" fmla="*/ 892050 h 1505499"/>
                  <a:gd name="connsiteX207" fmla="*/ 650169 w 1034979"/>
                  <a:gd name="connsiteY207" fmla="*/ 920625 h 1505499"/>
                  <a:gd name="connsiteX208" fmla="*/ 636834 w 1034979"/>
                  <a:gd name="connsiteY208" fmla="*/ 932055 h 1505499"/>
                  <a:gd name="connsiteX209" fmla="*/ 627309 w 1034979"/>
                  <a:gd name="connsiteY209" fmla="*/ 949200 h 1505499"/>
                  <a:gd name="connsiteX210" fmla="*/ 602544 w 1034979"/>
                  <a:gd name="connsiteY210" fmla="*/ 954915 h 1505499"/>
                  <a:gd name="connsiteX211" fmla="*/ 589209 w 1034979"/>
                  <a:gd name="connsiteY211" fmla="*/ 958725 h 1505499"/>
                  <a:gd name="connsiteX212" fmla="*/ 573969 w 1034979"/>
                  <a:gd name="connsiteY212" fmla="*/ 956820 h 1505499"/>
                  <a:gd name="connsiteX213" fmla="*/ 562539 w 1034979"/>
                  <a:gd name="connsiteY213" fmla="*/ 953010 h 1505499"/>
                  <a:gd name="connsiteX214" fmla="*/ 551109 w 1034979"/>
                  <a:gd name="connsiteY214" fmla="*/ 949200 h 1505499"/>
                  <a:gd name="connsiteX215" fmla="*/ 539679 w 1034979"/>
                  <a:gd name="connsiteY215" fmla="*/ 945390 h 1505499"/>
                  <a:gd name="connsiteX216" fmla="*/ 533964 w 1034979"/>
                  <a:gd name="connsiteY216" fmla="*/ 943485 h 1505499"/>
                  <a:gd name="connsiteX217" fmla="*/ 528249 w 1034979"/>
                  <a:gd name="connsiteY217" fmla="*/ 939675 h 1505499"/>
                  <a:gd name="connsiteX218" fmla="*/ 516819 w 1034979"/>
                  <a:gd name="connsiteY218" fmla="*/ 933960 h 1505499"/>
                  <a:gd name="connsiteX219" fmla="*/ 509199 w 1034979"/>
                  <a:gd name="connsiteY219" fmla="*/ 922530 h 1505499"/>
                  <a:gd name="connsiteX220" fmla="*/ 505389 w 1034979"/>
                  <a:gd name="connsiteY220" fmla="*/ 901575 h 1505499"/>
                  <a:gd name="connsiteX221" fmla="*/ 507294 w 1034979"/>
                  <a:gd name="connsiteY221" fmla="*/ 836805 h 1505499"/>
                  <a:gd name="connsiteX222" fmla="*/ 513009 w 1034979"/>
                  <a:gd name="connsiteY222" fmla="*/ 823470 h 1505499"/>
                  <a:gd name="connsiteX223" fmla="*/ 503484 w 1034979"/>
                  <a:gd name="connsiteY223" fmla="*/ 347220 h 1505499"/>
                  <a:gd name="connsiteX224" fmla="*/ 499674 w 1034979"/>
                  <a:gd name="connsiteY224" fmla="*/ 55755 h 1505499"/>
                  <a:gd name="connsiteX225" fmla="*/ 490149 w 1034979"/>
                  <a:gd name="connsiteY225" fmla="*/ 29085 h 1505499"/>
                  <a:gd name="connsiteX226" fmla="*/ 488244 w 1034979"/>
                  <a:gd name="connsiteY226" fmla="*/ 23370 h 1505499"/>
                  <a:gd name="connsiteX227" fmla="*/ 484434 w 1034979"/>
                  <a:gd name="connsiteY227" fmla="*/ 17655 h 1505499"/>
                  <a:gd name="connsiteX228" fmla="*/ 478719 w 1034979"/>
                  <a:gd name="connsiteY228" fmla="*/ 6225 h 1505499"/>
                  <a:gd name="connsiteX229" fmla="*/ 473004 w 1034979"/>
                  <a:gd name="connsiteY229" fmla="*/ 2415 h 1505499"/>
                  <a:gd name="connsiteX230" fmla="*/ 429189 w 1034979"/>
                  <a:gd name="connsiteY230" fmla="*/ 510 h 1505499"/>
                  <a:gd name="connsiteX231" fmla="*/ 421569 w 1034979"/>
                  <a:gd name="connsiteY231" fmla="*/ 11940 h 1505499"/>
                  <a:gd name="connsiteX232" fmla="*/ 417759 w 1034979"/>
                  <a:gd name="connsiteY232" fmla="*/ 17655 h 1505499"/>
                  <a:gd name="connsiteX233" fmla="*/ 419664 w 1034979"/>
                  <a:gd name="connsiteY233" fmla="*/ 50040 h 1505499"/>
                  <a:gd name="connsiteX234" fmla="*/ 423474 w 1034979"/>
                  <a:gd name="connsiteY234" fmla="*/ 61470 h 1505499"/>
                  <a:gd name="connsiteX235" fmla="*/ 425379 w 1034979"/>
                  <a:gd name="connsiteY235" fmla="*/ 67185 h 1505499"/>
                  <a:gd name="connsiteX236" fmla="*/ 425379 w 1034979"/>
                  <a:gd name="connsiteY236" fmla="*/ 72900 h 1505499"/>
                  <a:gd name="connsiteX237" fmla="*/ 429189 w 1034979"/>
                  <a:gd name="connsiteY237" fmla="*/ 227205 h 1505499"/>
                  <a:gd name="connsiteX238" fmla="*/ 440619 w 1034979"/>
                  <a:gd name="connsiteY238" fmla="*/ 410085 h 1505499"/>
                  <a:gd name="connsiteX239" fmla="*/ 425379 w 1034979"/>
                  <a:gd name="connsiteY239" fmla="*/ 707265 h 1505499"/>
                  <a:gd name="connsiteX240" fmla="*/ 417759 w 1034979"/>
                  <a:gd name="connsiteY240" fmla="*/ 834900 h 1505499"/>
                  <a:gd name="connsiteX241" fmla="*/ 413949 w 1034979"/>
                  <a:gd name="connsiteY241" fmla="*/ 852045 h 1505499"/>
                  <a:gd name="connsiteX242" fmla="*/ 417759 w 1034979"/>
                  <a:gd name="connsiteY242" fmla="*/ 873000 h 1505499"/>
                  <a:gd name="connsiteX243" fmla="*/ 421569 w 1034979"/>
                  <a:gd name="connsiteY243" fmla="*/ 878715 h 1505499"/>
                  <a:gd name="connsiteX244" fmla="*/ 425379 w 1034979"/>
                  <a:gd name="connsiteY244" fmla="*/ 890145 h 1505499"/>
                  <a:gd name="connsiteX245" fmla="*/ 423474 w 1034979"/>
                  <a:gd name="connsiteY245" fmla="*/ 916815 h 1505499"/>
                  <a:gd name="connsiteX246" fmla="*/ 417759 w 1034979"/>
                  <a:gd name="connsiteY246" fmla="*/ 918720 h 1505499"/>
                  <a:gd name="connsiteX247" fmla="*/ 412044 w 1034979"/>
                  <a:gd name="connsiteY247" fmla="*/ 922530 h 1505499"/>
                  <a:gd name="connsiteX248" fmla="*/ 421569 w 1034979"/>
                  <a:gd name="connsiteY248" fmla="*/ 918720 h 1505499"/>
                  <a:gd name="connsiteX0" fmla="*/ 421569 w 1034979"/>
                  <a:gd name="connsiteY0" fmla="*/ 918720 h 1505499"/>
                  <a:gd name="connsiteX1" fmla="*/ 421569 w 1034979"/>
                  <a:gd name="connsiteY1" fmla="*/ 918720 h 1505499"/>
                  <a:gd name="connsiteX2" fmla="*/ 394899 w 1034979"/>
                  <a:gd name="connsiteY2" fmla="*/ 928245 h 1505499"/>
                  <a:gd name="connsiteX3" fmla="*/ 387279 w 1034979"/>
                  <a:gd name="connsiteY3" fmla="*/ 930150 h 1505499"/>
                  <a:gd name="connsiteX4" fmla="*/ 356799 w 1034979"/>
                  <a:gd name="connsiteY4" fmla="*/ 932055 h 1505499"/>
                  <a:gd name="connsiteX5" fmla="*/ 351084 w 1034979"/>
                  <a:gd name="connsiteY5" fmla="*/ 935865 h 1505499"/>
                  <a:gd name="connsiteX6" fmla="*/ 339654 w 1034979"/>
                  <a:gd name="connsiteY6" fmla="*/ 945390 h 1505499"/>
                  <a:gd name="connsiteX7" fmla="*/ 328224 w 1034979"/>
                  <a:gd name="connsiteY7" fmla="*/ 949200 h 1505499"/>
                  <a:gd name="connsiteX8" fmla="*/ 312984 w 1034979"/>
                  <a:gd name="connsiteY8" fmla="*/ 954915 h 1505499"/>
                  <a:gd name="connsiteX9" fmla="*/ 265359 w 1034979"/>
                  <a:gd name="connsiteY9" fmla="*/ 951105 h 1505499"/>
                  <a:gd name="connsiteX10" fmla="*/ 253929 w 1034979"/>
                  <a:gd name="connsiteY10" fmla="*/ 947295 h 1505499"/>
                  <a:gd name="connsiteX11" fmla="*/ 242499 w 1034979"/>
                  <a:gd name="connsiteY11" fmla="*/ 943485 h 1505499"/>
                  <a:gd name="connsiteX12" fmla="*/ 236784 w 1034979"/>
                  <a:gd name="connsiteY12" fmla="*/ 941580 h 1505499"/>
                  <a:gd name="connsiteX13" fmla="*/ 231069 w 1034979"/>
                  <a:gd name="connsiteY13" fmla="*/ 939675 h 1505499"/>
                  <a:gd name="connsiteX14" fmla="*/ 219639 w 1034979"/>
                  <a:gd name="connsiteY14" fmla="*/ 937770 h 1505499"/>
                  <a:gd name="connsiteX15" fmla="*/ 213924 w 1034979"/>
                  <a:gd name="connsiteY15" fmla="*/ 935865 h 1505499"/>
                  <a:gd name="connsiteX16" fmla="*/ 206304 w 1034979"/>
                  <a:gd name="connsiteY16" fmla="*/ 933960 h 1505499"/>
                  <a:gd name="connsiteX17" fmla="*/ 194874 w 1034979"/>
                  <a:gd name="connsiteY17" fmla="*/ 930150 h 1505499"/>
                  <a:gd name="connsiteX18" fmla="*/ 189159 w 1034979"/>
                  <a:gd name="connsiteY18" fmla="*/ 928245 h 1505499"/>
                  <a:gd name="connsiteX19" fmla="*/ 181539 w 1034979"/>
                  <a:gd name="connsiteY19" fmla="*/ 926340 h 1505499"/>
                  <a:gd name="connsiteX20" fmla="*/ 170109 w 1034979"/>
                  <a:gd name="connsiteY20" fmla="*/ 920625 h 1505499"/>
                  <a:gd name="connsiteX21" fmla="*/ 164394 w 1034979"/>
                  <a:gd name="connsiteY21" fmla="*/ 916815 h 1505499"/>
                  <a:gd name="connsiteX22" fmla="*/ 156774 w 1034979"/>
                  <a:gd name="connsiteY22" fmla="*/ 905385 h 1505499"/>
                  <a:gd name="connsiteX23" fmla="*/ 145344 w 1034979"/>
                  <a:gd name="connsiteY23" fmla="*/ 901575 h 1505499"/>
                  <a:gd name="connsiteX24" fmla="*/ 139629 w 1034979"/>
                  <a:gd name="connsiteY24" fmla="*/ 897765 h 1505499"/>
                  <a:gd name="connsiteX25" fmla="*/ 133914 w 1034979"/>
                  <a:gd name="connsiteY25" fmla="*/ 895860 h 1505499"/>
                  <a:gd name="connsiteX26" fmla="*/ 116769 w 1034979"/>
                  <a:gd name="connsiteY26" fmla="*/ 892050 h 1505499"/>
                  <a:gd name="connsiteX27" fmla="*/ 111054 w 1034979"/>
                  <a:gd name="connsiteY27" fmla="*/ 886335 h 1505499"/>
                  <a:gd name="connsiteX28" fmla="*/ 101529 w 1034979"/>
                  <a:gd name="connsiteY28" fmla="*/ 869190 h 1505499"/>
                  <a:gd name="connsiteX29" fmla="*/ 84384 w 1034979"/>
                  <a:gd name="connsiteY29" fmla="*/ 861570 h 1505499"/>
                  <a:gd name="connsiteX30" fmla="*/ 78669 w 1034979"/>
                  <a:gd name="connsiteY30" fmla="*/ 859665 h 1505499"/>
                  <a:gd name="connsiteX31" fmla="*/ 59619 w 1034979"/>
                  <a:gd name="connsiteY31" fmla="*/ 863475 h 1505499"/>
                  <a:gd name="connsiteX32" fmla="*/ 53904 w 1034979"/>
                  <a:gd name="connsiteY32" fmla="*/ 867285 h 1505499"/>
                  <a:gd name="connsiteX33" fmla="*/ 50094 w 1034979"/>
                  <a:gd name="connsiteY33" fmla="*/ 873000 h 1505499"/>
                  <a:gd name="connsiteX34" fmla="*/ 46284 w 1034979"/>
                  <a:gd name="connsiteY34" fmla="*/ 884430 h 1505499"/>
                  <a:gd name="connsiteX35" fmla="*/ 50094 w 1034979"/>
                  <a:gd name="connsiteY35" fmla="*/ 922530 h 1505499"/>
                  <a:gd name="connsiteX36" fmla="*/ 53904 w 1034979"/>
                  <a:gd name="connsiteY36" fmla="*/ 928245 h 1505499"/>
                  <a:gd name="connsiteX37" fmla="*/ 59619 w 1034979"/>
                  <a:gd name="connsiteY37" fmla="*/ 932055 h 1505499"/>
                  <a:gd name="connsiteX38" fmla="*/ 63429 w 1034979"/>
                  <a:gd name="connsiteY38" fmla="*/ 937770 h 1505499"/>
                  <a:gd name="connsiteX39" fmla="*/ 80574 w 1034979"/>
                  <a:gd name="connsiteY39" fmla="*/ 947295 h 1505499"/>
                  <a:gd name="connsiteX40" fmla="*/ 103434 w 1034979"/>
                  <a:gd name="connsiteY40" fmla="*/ 949200 h 1505499"/>
                  <a:gd name="connsiteX41" fmla="*/ 124389 w 1034979"/>
                  <a:gd name="connsiteY41" fmla="*/ 954915 h 1505499"/>
                  <a:gd name="connsiteX42" fmla="*/ 130104 w 1034979"/>
                  <a:gd name="connsiteY42" fmla="*/ 956820 h 1505499"/>
                  <a:gd name="connsiteX43" fmla="*/ 135819 w 1034979"/>
                  <a:gd name="connsiteY43" fmla="*/ 962535 h 1505499"/>
                  <a:gd name="connsiteX44" fmla="*/ 143439 w 1034979"/>
                  <a:gd name="connsiteY44" fmla="*/ 964440 h 1505499"/>
                  <a:gd name="connsiteX45" fmla="*/ 166299 w 1034979"/>
                  <a:gd name="connsiteY45" fmla="*/ 968250 h 1505499"/>
                  <a:gd name="connsiteX46" fmla="*/ 191064 w 1034979"/>
                  <a:gd name="connsiteY46" fmla="*/ 973965 h 1505499"/>
                  <a:gd name="connsiteX47" fmla="*/ 208209 w 1034979"/>
                  <a:gd name="connsiteY47" fmla="*/ 979680 h 1505499"/>
                  <a:gd name="connsiteX48" fmla="*/ 213924 w 1034979"/>
                  <a:gd name="connsiteY48" fmla="*/ 981585 h 1505499"/>
                  <a:gd name="connsiteX49" fmla="*/ 229164 w 1034979"/>
                  <a:gd name="connsiteY49" fmla="*/ 985395 h 1505499"/>
                  <a:gd name="connsiteX50" fmla="*/ 248214 w 1034979"/>
                  <a:gd name="connsiteY50" fmla="*/ 991110 h 1505499"/>
                  <a:gd name="connsiteX51" fmla="*/ 253929 w 1034979"/>
                  <a:gd name="connsiteY51" fmla="*/ 994920 h 1505499"/>
                  <a:gd name="connsiteX52" fmla="*/ 267264 w 1034979"/>
                  <a:gd name="connsiteY52" fmla="*/ 1010160 h 1505499"/>
                  <a:gd name="connsiteX53" fmla="*/ 272979 w 1034979"/>
                  <a:gd name="connsiteY53" fmla="*/ 1029210 h 1505499"/>
                  <a:gd name="connsiteX54" fmla="*/ 274884 w 1034979"/>
                  <a:gd name="connsiteY54" fmla="*/ 1034925 h 1505499"/>
                  <a:gd name="connsiteX55" fmla="*/ 276789 w 1034979"/>
                  <a:gd name="connsiteY55" fmla="*/ 1040640 h 1505499"/>
                  <a:gd name="connsiteX56" fmla="*/ 278694 w 1034979"/>
                  <a:gd name="connsiteY56" fmla="*/ 1065405 h 1505499"/>
                  <a:gd name="connsiteX57" fmla="*/ 280599 w 1034979"/>
                  <a:gd name="connsiteY57" fmla="*/ 1071120 h 1505499"/>
                  <a:gd name="connsiteX58" fmla="*/ 278694 w 1034979"/>
                  <a:gd name="connsiteY58" fmla="*/ 1090170 h 1505499"/>
                  <a:gd name="connsiteX59" fmla="*/ 276789 w 1034979"/>
                  <a:gd name="connsiteY59" fmla="*/ 1099695 h 1505499"/>
                  <a:gd name="connsiteX60" fmla="*/ 263454 w 1034979"/>
                  <a:gd name="connsiteY60" fmla="*/ 1113030 h 1505499"/>
                  <a:gd name="connsiteX61" fmla="*/ 252024 w 1034979"/>
                  <a:gd name="connsiteY61" fmla="*/ 1120650 h 1505499"/>
                  <a:gd name="connsiteX62" fmla="*/ 240594 w 1034979"/>
                  <a:gd name="connsiteY62" fmla="*/ 1124460 h 1505499"/>
                  <a:gd name="connsiteX63" fmla="*/ 126294 w 1034979"/>
                  <a:gd name="connsiteY63" fmla="*/ 1124460 h 1505499"/>
                  <a:gd name="connsiteX64" fmla="*/ 120579 w 1034979"/>
                  <a:gd name="connsiteY64" fmla="*/ 1126365 h 1505499"/>
                  <a:gd name="connsiteX65" fmla="*/ 105339 w 1034979"/>
                  <a:gd name="connsiteY65" fmla="*/ 1128270 h 1505499"/>
                  <a:gd name="connsiteX66" fmla="*/ 88194 w 1034979"/>
                  <a:gd name="connsiteY66" fmla="*/ 1133985 h 1505499"/>
                  <a:gd name="connsiteX67" fmla="*/ 82479 w 1034979"/>
                  <a:gd name="connsiteY67" fmla="*/ 1135890 h 1505499"/>
                  <a:gd name="connsiteX68" fmla="*/ 76764 w 1034979"/>
                  <a:gd name="connsiteY68" fmla="*/ 1139700 h 1505499"/>
                  <a:gd name="connsiteX69" fmla="*/ 65334 w 1034979"/>
                  <a:gd name="connsiteY69" fmla="*/ 1141605 h 1505499"/>
                  <a:gd name="connsiteX70" fmla="*/ 27234 w 1034979"/>
                  <a:gd name="connsiteY70" fmla="*/ 1143510 h 1505499"/>
                  <a:gd name="connsiteX71" fmla="*/ 15804 w 1034979"/>
                  <a:gd name="connsiteY71" fmla="*/ 1149225 h 1505499"/>
                  <a:gd name="connsiteX72" fmla="*/ 6279 w 1034979"/>
                  <a:gd name="connsiteY72" fmla="*/ 1158750 h 1505499"/>
                  <a:gd name="connsiteX73" fmla="*/ 4374 w 1034979"/>
                  <a:gd name="connsiteY73" fmla="*/ 1164465 h 1505499"/>
                  <a:gd name="connsiteX74" fmla="*/ 564 w 1034979"/>
                  <a:gd name="connsiteY74" fmla="*/ 1170180 h 1505499"/>
                  <a:gd name="connsiteX75" fmla="*/ 6279 w 1034979"/>
                  <a:gd name="connsiteY75" fmla="*/ 1202565 h 1505499"/>
                  <a:gd name="connsiteX76" fmla="*/ 11994 w 1034979"/>
                  <a:gd name="connsiteY76" fmla="*/ 1206375 h 1505499"/>
                  <a:gd name="connsiteX77" fmla="*/ 17709 w 1034979"/>
                  <a:gd name="connsiteY77" fmla="*/ 1208280 h 1505499"/>
                  <a:gd name="connsiteX78" fmla="*/ 145344 w 1034979"/>
                  <a:gd name="connsiteY78" fmla="*/ 1206375 h 1505499"/>
                  <a:gd name="connsiteX79" fmla="*/ 152964 w 1034979"/>
                  <a:gd name="connsiteY79" fmla="*/ 1204470 h 1505499"/>
                  <a:gd name="connsiteX80" fmla="*/ 303459 w 1034979"/>
                  <a:gd name="connsiteY80" fmla="*/ 1198755 h 1505499"/>
                  <a:gd name="connsiteX81" fmla="*/ 318699 w 1034979"/>
                  <a:gd name="connsiteY81" fmla="*/ 1206375 h 1505499"/>
                  <a:gd name="connsiteX82" fmla="*/ 330129 w 1034979"/>
                  <a:gd name="connsiteY82" fmla="*/ 1212090 h 1505499"/>
                  <a:gd name="connsiteX83" fmla="*/ 333939 w 1034979"/>
                  <a:gd name="connsiteY83" fmla="*/ 1217805 h 1505499"/>
                  <a:gd name="connsiteX84" fmla="*/ 339654 w 1034979"/>
                  <a:gd name="connsiteY84" fmla="*/ 1219710 h 1505499"/>
                  <a:gd name="connsiteX85" fmla="*/ 351084 w 1034979"/>
                  <a:gd name="connsiteY85" fmla="*/ 1227330 h 1505499"/>
                  <a:gd name="connsiteX86" fmla="*/ 356799 w 1034979"/>
                  <a:gd name="connsiteY86" fmla="*/ 1231140 h 1505499"/>
                  <a:gd name="connsiteX87" fmla="*/ 360609 w 1034979"/>
                  <a:gd name="connsiteY87" fmla="*/ 1236855 h 1505499"/>
                  <a:gd name="connsiteX88" fmla="*/ 366324 w 1034979"/>
                  <a:gd name="connsiteY88" fmla="*/ 1248285 h 1505499"/>
                  <a:gd name="connsiteX89" fmla="*/ 362514 w 1034979"/>
                  <a:gd name="connsiteY89" fmla="*/ 1274955 h 1505499"/>
                  <a:gd name="connsiteX90" fmla="*/ 358704 w 1034979"/>
                  <a:gd name="connsiteY90" fmla="*/ 1280670 h 1505499"/>
                  <a:gd name="connsiteX91" fmla="*/ 356799 w 1034979"/>
                  <a:gd name="connsiteY91" fmla="*/ 1286385 h 1505499"/>
                  <a:gd name="connsiteX92" fmla="*/ 352989 w 1034979"/>
                  <a:gd name="connsiteY92" fmla="*/ 1292100 h 1505499"/>
                  <a:gd name="connsiteX93" fmla="*/ 351084 w 1034979"/>
                  <a:gd name="connsiteY93" fmla="*/ 1297815 h 1505499"/>
                  <a:gd name="connsiteX94" fmla="*/ 347274 w 1034979"/>
                  <a:gd name="connsiteY94" fmla="*/ 1303530 h 1505499"/>
                  <a:gd name="connsiteX95" fmla="*/ 330129 w 1034979"/>
                  <a:gd name="connsiteY95" fmla="*/ 1370205 h 1505499"/>
                  <a:gd name="connsiteX96" fmla="*/ 328224 w 1034979"/>
                  <a:gd name="connsiteY96" fmla="*/ 1421640 h 1505499"/>
                  <a:gd name="connsiteX97" fmla="*/ 330129 w 1034979"/>
                  <a:gd name="connsiteY97" fmla="*/ 1446405 h 1505499"/>
                  <a:gd name="connsiteX98" fmla="*/ 332034 w 1034979"/>
                  <a:gd name="connsiteY98" fmla="*/ 1452120 h 1505499"/>
                  <a:gd name="connsiteX99" fmla="*/ 335844 w 1034979"/>
                  <a:gd name="connsiteY99" fmla="*/ 1455930 h 1505499"/>
                  <a:gd name="connsiteX100" fmla="*/ 364419 w 1034979"/>
                  <a:gd name="connsiteY100" fmla="*/ 1501650 h 1505499"/>
                  <a:gd name="connsiteX101" fmla="*/ 387279 w 1034979"/>
                  <a:gd name="connsiteY101" fmla="*/ 1503555 h 1505499"/>
                  <a:gd name="connsiteX102" fmla="*/ 392994 w 1034979"/>
                  <a:gd name="connsiteY102" fmla="*/ 1497840 h 1505499"/>
                  <a:gd name="connsiteX103" fmla="*/ 394899 w 1034979"/>
                  <a:gd name="connsiteY103" fmla="*/ 1486410 h 1505499"/>
                  <a:gd name="connsiteX104" fmla="*/ 396804 w 1034979"/>
                  <a:gd name="connsiteY104" fmla="*/ 1480695 h 1505499"/>
                  <a:gd name="connsiteX105" fmla="*/ 398709 w 1034979"/>
                  <a:gd name="connsiteY105" fmla="*/ 1463550 h 1505499"/>
                  <a:gd name="connsiteX106" fmla="*/ 400614 w 1034979"/>
                  <a:gd name="connsiteY106" fmla="*/ 1450215 h 1505499"/>
                  <a:gd name="connsiteX107" fmla="*/ 404424 w 1034979"/>
                  <a:gd name="connsiteY107" fmla="*/ 1393065 h 1505499"/>
                  <a:gd name="connsiteX108" fmla="*/ 410139 w 1034979"/>
                  <a:gd name="connsiteY108" fmla="*/ 1381635 h 1505499"/>
                  <a:gd name="connsiteX109" fmla="*/ 413949 w 1034979"/>
                  <a:gd name="connsiteY109" fmla="*/ 1368300 h 1505499"/>
                  <a:gd name="connsiteX110" fmla="*/ 415854 w 1034979"/>
                  <a:gd name="connsiteY110" fmla="*/ 1362585 h 1505499"/>
                  <a:gd name="connsiteX111" fmla="*/ 417759 w 1034979"/>
                  <a:gd name="connsiteY111" fmla="*/ 1349250 h 1505499"/>
                  <a:gd name="connsiteX112" fmla="*/ 421569 w 1034979"/>
                  <a:gd name="connsiteY112" fmla="*/ 1337820 h 1505499"/>
                  <a:gd name="connsiteX113" fmla="*/ 427284 w 1034979"/>
                  <a:gd name="connsiteY113" fmla="*/ 1324485 h 1505499"/>
                  <a:gd name="connsiteX114" fmla="*/ 436809 w 1034979"/>
                  <a:gd name="connsiteY114" fmla="*/ 1313055 h 1505499"/>
                  <a:gd name="connsiteX115" fmla="*/ 450144 w 1034979"/>
                  <a:gd name="connsiteY115" fmla="*/ 1297815 h 1505499"/>
                  <a:gd name="connsiteX116" fmla="*/ 457764 w 1034979"/>
                  <a:gd name="connsiteY116" fmla="*/ 1286385 h 1505499"/>
                  <a:gd name="connsiteX117" fmla="*/ 461574 w 1034979"/>
                  <a:gd name="connsiteY117" fmla="*/ 1274955 h 1505499"/>
                  <a:gd name="connsiteX118" fmla="*/ 465384 w 1034979"/>
                  <a:gd name="connsiteY118" fmla="*/ 1259715 h 1505499"/>
                  <a:gd name="connsiteX119" fmla="*/ 467289 w 1034979"/>
                  <a:gd name="connsiteY119" fmla="*/ 1254000 h 1505499"/>
                  <a:gd name="connsiteX120" fmla="*/ 507294 w 1034979"/>
                  <a:gd name="connsiteY120" fmla="*/ 1248285 h 1505499"/>
                  <a:gd name="connsiteX121" fmla="*/ 535869 w 1034979"/>
                  <a:gd name="connsiteY121" fmla="*/ 1238760 h 1505499"/>
                  <a:gd name="connsiteX122" fmla="*/ 541584 w 1034979"/>
                  <a:gd name="connsiteY122" fmla="*/ 1236855 h 1505499"/>
                  <a:gd name="connsiteX123" fmla="*/ 547299 w 1034979"/>
                  <a:gd name="connsiteY123" fmla="*/ 1234950 h 1505499"/>
                  <a:gd name="connsiteX124" fmla="*/ 554919 w 1034979"/>
                  <a:gd name="connsiteY124" fmla="*/ 1233045 h 1505499"/>
                  <a:gd name="connsiteX125" fmla="*/ 573969 w 1034979"/>
                  <a:gd name="connsiteY125" fmla="*/ 1225425 h 1505499"/>
                  <a:gd name="connsiteX126" fmla="*/ 585399 w 1034979"/>
                  <a:gd name="connsiteY126" fmla="*/ 1221615 h 1505499"/>
                  <a:gd name="connsiteX127" fmla="*/ 720654 w 1034979"/>
                  <a:gd name="connsiteY127" fmla="*/ 1305435 h 1505499"/>
                  <a:gd name="connsiteX128" fmla="*/ 733989 w 1034979"/>
                  <a:gd name="connsiteY128" fmla="*/ 1314960 h 1505499"/>
                  <a:gd name="connsiteX129" fmla="*/ 743514 w 1034979"/>
                  <a:gd name="connsiteY129" fmla="*/ 1316865 h 1505499"/>
                  <a:gd name="connsiteX130" fmla="*/ 749229 w 1034979"/>
                  <a:gd name="connsiteY130" fmla="*/ 1318770 h 1505499"/>
                  <a:gd name="connsiteX131" fmla="*/ 762564 w 1034979"/>
                  <a:gd name="connsiteY131" fmla="*/ 1324485 h 1505499"/>
                  <a:gd name="connsiteX132" fmla="*/ 777804 w 1034979"/>
                  <a:gd name="connsiteY132" fmla="*/ 1322580 h 1505499"/>
                  <a:gd name="connsiteX133" fmla="*/ 789234 w 1034979"/>
                  <a:gd name="connsiteY133" fmla="*/ 1316865 h 1505499"/>
                  <a:gd name="connsiteX134" fmla="*/ 794949 w 1034979"/>
                  <a:gd name="connsiteY134" fmla="*/ 1314960 h 1505499"/>
                  <a:gd name="connsiteX135" fmla="*/ 802569 w 1034979"/>
                  <a:gd name="connsiteY135" fmla="*/ 1297815 h 1505499"/>
                  <a:gd name="connsiteX136" fmla="*/ 800664 w 1034979"/>
                  <a:gd name="connsiteY136" fmla="*/ 1273050 h 1505499"/>
                  <a:gd name="connsiteX137" fmla="*/ 798759 w 1034979"/>
                  <a:gd name="connsiteY137" fmla="*/ 1267335 h 1505499"/>
                  <a:gd name="connsiteX138" fmla="*/ 796854 w 1034979"/>
                  <a:gd name="connsiteY138" fmla="*/ 1259715 h 1505499"/>
                  <a:gd name="connsiteX139" fmla="*/ 783519 w 1034979"/>
                  <a:gd name="connsiteY139" fmla="*/ 1242570 h 1505499"/>
                  <a:gd name="connsiteX140" fmla="*/ 773994 w 1034979"/>
                  <a:gd name="connsiteY140" fmla="*/ 1236855 h 1505499"/>
                  <a:gd name="connsiteX141" fmla="*/ 648264 w 1034979"/>
                  <a:gd name="connsiteY141" fmla="*/ 1145415 h 1505499"/>
                  <a:gd name="connsiteX142" fmla="*/ 644454 w 1034979"/>
                  <a:gd name="connsiteY142" fmla="*/ 1128270 h 1505499"/>
                  <a:gd name="connsiteX143" fmla="*/ 646359 w 1034979"/>
                  <a:gd name="connsiteY143" fmla="*/ 1120650 h 1505499"/>
                  <a:gd name="connsiteX144" fmla="*/ 650169 w 1034979"/>
                  <a:gd name="connsiteY144" fmla="*/ 1103505 h 1505499"/>
                  <a:gd name="connsiteX145" fmla="*/ 653979 w 1034979"/>
                  <a:gd name="connsiteY145" fmla="*/ 1097790 h 1505499"/>
                  <a:gd name="connsiteX146" fmla="*/ 655884 w 1034979"/>
                  <a:gd name="connsiteY146" fmla="*/ 1092075 h 1505499"/>
                  <a:gd name="connsiteX147" fmla="*/ 661599 w 1034979"/>
                  <a:gd name="connsiteY147" fmla="*/ 1090170 h 1505499"/>
                  <a:gd name="connsiteX148" fmla="*/ 671124 w 1034979"/>
                  <a:gd name="connsiteY148" fmla="*/ 1078740 h 1505499"/>
                  <a:gd name="connsiteX149" fmla="*/ 724464 w 1034979"/>
                  <a:gd name="connsiteY149" fmla="*/ 1071120 h 1505499"/>
                  <a:gd name="connsiteX150" fmla="*/ 842574 w 1034979"/>
                  <a:gd name="connsiteY150" fmla="*/ 1073025 h 1505499"/>
                  <a:gd name="connsiteX151" fmla="*/ 871149 w 1034979"/>
                  <a:gd name="connsiteY151" fmla="*/ 1074930 h 1505499"/>
                  <a:gd name="connsiteX152" fmla="*/ 899724 w 1034979"/>
                  <a:gd name="connsiteY152" fmla="*/ 1080645 h 1505499"/>
                  <a:gd name="connsiteX153" fmla="*/ 922584 w 1034979"/>
                  <a:gd name="connsiteY153" fmla="*/ 1084455 h 1505499"/>
                  <a:gd name="connsiteX154" fmla="*/ 951159 w 1034979"/>
                  <a:gd name="connsiteY154" fmla="*/ 1090170 h 1505499"/>
                  <a:gd name="connsiteX155" fmla="*/ 956874 w 1034979"/>
                  <a:gd name="connsiteY155" fmla="*/ 1090170 h 1505499"/>
                  <a:gd name="connsiteX156" fmla="*/ 1002594 w 1034979"/>
                  <a:gd name="connsiteY156" fmla="*/ 1088265 h 1505499"/>
                  <a:gd name="connsiteX157" fmla="*/ 1031169 w 1034979"/>
                  <a:gd name="connsiteY157" fmla="*/ 1080645 h 1505499"/>
                  <a:gd name="connsiteX158" fmla="*/ 1034979 w 1034979"/>
                  <a:gd name="connsiteY158" fmla="*/ 1074930 h 1505499"/>
                  <a:gd name="connsiteX159" fmla="*/ 1033074 w 1034979"/>
                  <a:gd name="connsiteY159" fmla="*/ 1055880 h 1505499"/>
                  <a:gd name="connsiteX160" fmla="*/ 1027359 w 1034979"/>
                  <a:gd name="connsiteY160" fmla="*/ 1052070 h 1505499"/>
                  <a:gd name="connsiteX161" fmla="*/ 1012119 w 1034979"/>
                  <a:gd name="connsiteY161" fmla="*/ 1050165 h 1505499"/>
                  <a:gd name="connsiteX162" fmla="*/ 1006404 w 1034979"/>
                  <a:gd name="connsiteY162" fmla="*/ 1048260 h 1505499"/>
                  <a:gd name="connsiteX163" fmla="*/ 998784 w 1034979"/>
                  <a:gd name="connsiteY163" fmla="*/ 1046355 h 1505499"/>
                  <a:gd name="connsiteX164" fmla="*/ 987354 w 1034979"/>
                  <a:gd name="connsiteY164" fmla="*/ 1038735 h 1505499"/>
                  <a:gd name="connsiteX165" fmla="*/ 975924 w 1034979"/>
                  <a:gd name="connsiteY165" fmla="*/ 1034925 h 1505499"/>
                  <a:gd name="connsiteX166" fmla="*/ 970209 w 1034979"/>
                  <a:gd name="connsiteY166" fmla="*/ 1033020 h 1505499"/>
                  <a:gd name="connsiteX167" fmla="*/ 962589 w 1034979"/>
                  <a:gd name="connsiteY167" fmla="*/ 1031115 h 1505499"/>
                  <a:gd name="connsiteX168" fmla="*/ 956874 w 1034979"/>
                  <a:gd name="connsiteY168" fmla="*/ 1029210 h 1505499"/>
                  <a:gd name="connsiteX169" fmla="*/ 935919 w 1034979"/>
                  <a:gd name="connsiteY169" fmla="*/ 1023495 h 1505499"/>
                  <a:gd name="connsiteX170" fmla="*/ 930204 w 1034979"/>
                  <a:gd name="connsiteY170" fmla="*/ 1021590 h 1505499"/>
                  <a:gd name="connsiteX171" fmla="*/ 825429 w 1034979"/>
                  <a:gd name="connsiteY171" fmla="*/ 1023495 h 1505499"/>
                  <a:gd name="connsiteX172" fmla="*/ 819714 w 1034979"/>
                  <a:gd name="connsiteY172" fmla="*/ 1025400 h 1505499"/>
                  <a:gd name="connsiteX173" fmla="*/ 730179 w 1034979"/>
                  <a:gd name="connsiteY173" fmla="*/ 1027305 h 1505499"/>
                  <a:gd name="connsiteX174" fmla="*/ 716844 w 1034979"/>
                  <a:gd name="connsiteY174" fmla="*/ 1031115 h 1505499"/>
                  <a:gd name="connsiteX175" fmla="*/ 695889 w 1034979"/>
                  <a:gd name="connsiteY175" fmla="*/ 1033020 h 1505499"/>
                  <a:gd name="connsiteX176" fmla="*/ 669219 w 1034979"/>
                  <a:gd name="connsiteY176" fmla="*/ 1034925 h 1505499"/>
                  <a:gd name="connsiteX177" fmla="*/ 669219 w 1034979"/>
                  <a:gd name="connsiteY177" fmla="*/ 1034925 h 1505499"/>
                  <a:gd name="connsiteX178" fmla="*/ 646359 w 1034979"/>
                  <a:gd name="connsiteY178" fmla="*/ 1038735 h 1505499"/>
                  <a:gd name="connsiteX179" fmla="*/ 642549 w 1034979"/>
                  <a:gd name="connsiteY179" fmla="*/ 1027305 h 1505499"/>
                  <a:gd name="connsiteX180" fmla="*/ 640644 w 1034979"/>
                  <a:gd name="connsiteY180" fmla="*/ 1021590 h 1505499"/>
                  <a:gd name="connsiteX181" fmla="*/ 642549 w 1034979"/>
                  <a:gd name="connsiteY181" fmla="*/ 1004445 h 1505499"/>
                  <a:gd name="connsiteX182" fmla="*/ 644454 w 1034979"/>
                  <a:gd name="connsiteY182" fmla="*/ 998730 h 1505499"/>
                  <a:gd name="connsiteX183" fmla="*/ 661599 w 1034979"/>
                  <a:gd name="connsiteY183" fmla="*/ 989205 h 1505499"/>
                  <a:gd name="connsiteX184" fmla="*/ 673029 w 1034979"/>
                  <a:gd name="connsiteY184" fmla="*/ 981585 h 1505499"/>
                  <a:gd name="connsiteX185" fmla="*/ 674934 w 1034979"/>
                  <a:gd name="connsiteY185" fmla="*/ 975870 h 1505499"/>
                  <a:gd name="connsiteX186" fmla="*/ 680649 w 1034979"/>
                  <a:gd name="connsiteY186" fmla="*/ 973965 h 1505499"/>
                  <a:gd name="connsiteX187" fmla="*/ 686364 w 1034979"/>
                  <a:gd name="connsiteY187" fmla="*/ 970155 h 1505499"/>
                  <a:gd name="connsiteX188" fmla="*/ 695889 w 1034979"/>
                  <a:gd name="connsiteY188" fmla="*/ 960630 h 1505499"/>
                  <a:gd name="connsiteX189" fmla="*/ 705414 w 1034979"/>
                  <a:gd name="connsiteY189" fmla="*/ 949200 h 1505499"/>
                  <a:gd name="connsiteX190" fmla="*/ 716844 w 1034979"/>
                  <a:gd name="connsiteY190" fmla="*/ 941580 h 1505499"/>
                  <a:gd name="connsiteX191" fmla="*/ 732084 w 1034979"/>
                  <a:gd name="connsiteY191" fmla="*/ 928245 h 1505499"/>
                  <a:gd name="connsiteX192" fmla="*/ 741609 w 1034979"/>
                  <a:gd name="connsiteY192" fmla="*/ 916815 h 1505499"/>
                  <a:gd name="connsiteX193" fmla="*/ 753039 w 1034979"/>
                  <a:gd name="connsiteY193" fmla="*/ 907290 h 1505499"/>
                  <a:gd name="connsiteX194" fmla="*/ 758754 w 1034979"/>
                  <a:gd name="connsiteY194" fmla="*/ 895860 h 1505499"/>
                  <a:gd name="connsiteX195" fmla="*/ 760659 w 1034979"/>
                  <a:gd name="connsiteY195" fmla="*/ 890145 h 1505499"/>
                  <a:gd name="connsiteX196" fmla="*/ 766374 w 1034979"/>
                  <a:gd name="connsiteY196" fmla="*/ 878715 h 1505499"/>
                  <a:gd name="connsiteX197" fmla="*/ 764469 w 1034979"/>
                  <a:gd name="connsiteY197" fmla="*/ 863475 h 1505499"/>
                  <a:gd name="connsiteX198" fmla="*/ 758754 w 1034979"/>
                  <a:gd name="connsiteY198" fmla="*/ 861570 h 1505499"/>
                  <a:gd name="connsiteX199" fmla="*/ 737799 w 1034979"/>
                  <a:gd name="connsiteY199" fmla="*/ 863475 h 1505499"/>
                  <a:gd name="connsiteX200" fmla="*/ 732084 w 1034979"/>
                  <a:gd name="connsiteY200" fmla="*/ 867285 h 1505499"/>
                  <a:gd name="connsiteX201" fmla="*/ 720654 w 1034979"/>
                  <a:gd name="connsiteY201" fmla="*/ 871095 h 1505499"/>
                  <a:gd name="connsiteX202" fmla="*/ 716844 w 1034979"/>
                  <a:gd name="connsiteY202" fmla="*/ 876810 h 1505499"/>
                  <a:gd name="connsiteX203" fmla="*/ 711129 w 1034979"/>
                  <a:gd name="connsiteY203" fmla="*/ 878715 h 1505499"/>
                  <a:gd name="connsiteX204" fmla="*/ 705414 w 1034979"/>
                  <a:gd name="connsiteY204" fmla="*/ 882525 h 1505499"/>
                  <a:gd name="connsiteX205" fmla="*/ 699699 w 1034979"/>
                  <a:gd name="connsiteY205" fmla="*/ 888240 h 1505499"/>
                  <a:gd name="connsiteX206" fmla="*/ 692079 w 1034979"/>
                  <a:gd name="connsiteY206" fmla="*/ 892050 h 1505499"/>
                  <a:gd name="connsiteX207" fmla="*/ 650169 w 1034979"/>
                  <a:gd name="connsiteY207" fmla="*/ 920625 h 1505499"/>
                  <a:gd name="connsiteX208" fmla="*/ 636834 w 1034979"/>
                  <a:gd name="connsiteY208" fmla="*/ 932055 h 1505499"/>
                  <a:gd name="connsiteX209" fmla="*/ 627309 w 1034979"/>
                  <a:gd name="connsiteY209" fmla="*/ 949200 h 1505499"/>
                  <a:gd name="connsiteX210" fmla="*/ 602544 w 1034979"/>
                  <a:gd name="connsiteY210" fmla="*/ 954915 h 1505499"/>
                  <a:gd name="connsiteX211" fmla="*/ 589209 w 1034979"/>
                  <a:gd name="connsiteY211" fmla="*/ 958725 h 1505499"/>
                  <a:gd name="connsiteX212" fmla="*/ 573969 w 1034979"/>
                  <a:gd name="connsiteY212" fmla="*/ 956820 h 1505499"/>
                  <a:gd name="connsiteX213" fmla="*/ 562539 w 1034979"/>
                  <a:gd name="connsiteY213" fmla="*/ 953010 h 1505499"/>
                  <a:gd name="connsiteX214" fmla="*/ 551109 w 1034979"/>
                  <a:gd name="connsiteY214" fmla="*/ 949200 h 1505499"/>
                  <a:gd name="connsiteX215" fmla="*/ 539679 w 1034979"/>
                  <a:gd name="connsiteY215" fmla="*/ 945390 h 1505499"/>
                  <a:gd name="connsiteX216" fmla="*/ 533964 w 1034979"/>
                  <a:gd name="connsiteY216" fmla="*/ 943485 h 1505499"/>
                  <a:gd name="connsiteX217" fmla="*/ 528249 w 1034979"/>
                  <a:gd name="connsiteY217" fmla="*/ 939675 h 1505499"/>
                  <a:gd name="connsiteX218" fmla="*/ 516819 w 1034979"/>
                  <a:gd name="connsiteY218" fmla="*/ 933960 h 1505499"/>
                  <a:gd name="connsiteX219" fmla="*/ 509199 w 1034979"/>
                  <a:gd name="connsiteY219" fmla="*/ 922530 h 1505499"/>
                  <a:gd name="connsiteX220" fmla="*/ 505389 w 1034979"/>
                  <a:gd name="connsiteY220" fmla="*/ 901575 h 1505499"/>
                  <a:gd name="connsiteX221" fmla="*/ 507294 w 1034979"/>
                  <a:gd name="connsiteY221" fmla="*/ 836805 h 1505499"/>
                  <a:gd name="connsiteX222" fmla="*/ 513009 w 1034979"/>
                  <a:gd name="connsiteY222" fmla="*/ 823470 h 1505499"/>
                  <a:gd name="connsiteX223" fmla="*/ 503484 w 1034979"/>
                  <a:gd name="connsiteY223" fmla="*/ 347220 h 1505499"/>
                  <a:gd name="connsiteX224" fmla="*/ 499674 w 1034979"/>
                  <a:gd name="connsiteY224" fmla="*/ 55755 h 1505499"/>
                  <a:gd name="connsiteX225" fmla="*/ 490149 w 1034979"/>
                  <a:gd name="connsiteY225" fmla="*/ 29085 h 1505499"/>
                  <a:gd name="connsiteX226" fmla="*/ 488244 w 1034979"/>
                  <a:gd name="connsiteY226" fmla="*/ 23370 h 1505499"/>
                  <a:gd name="connsiteX227" fmla="*/ 484434 w 1034979"/>
                  <a:gd name="connsiteY227" fmla="*/ 17655 h 1505499"/>
                  <a:gd name="connsiteX228" fmla="*/ 478719 w 1034979"/>
                  <a:gd name="connsiteY228" fmla="*/ 6225 h 1505499"/>
                  <a:gd name="connsiteX229" fmla="*/ 473004 w 1034979"/>
                  <a:gd name="connsiteY229" fmla="*/ 2415 h 1505499"/>
                  <a:gd name="connsiteX230" fmla="*/ 429189 w 1034979"/>
                  <a:gd name="connsiteY230" fmla="*/ 510 h 1505499"/>
                  <a:gd name="connsiteX231" fmla="*/ 421569 w 1034979"/>
                  <a:gd name="connsiteY231" fmla="*/ 11940 h 1505499"/>
                  <a:gd name="connsiteX232" fmla="*/ 417759 w 1034979"/>
                  <a:gd name="connsiteY232" fmla="*/ 17655 h 1505499"/>
                  <a:gd name="connsiteX233" fmla="*/ 419664 w 1034979"/>
                  <a:gd name="connsiteY233" fmla="*/ 50040 h 1505499"/>
                  <a:gd name="connsiteX234" fmla="*/ 423474 w 1034979"/>
                  <a:gd name="connsiteY234" fmla="*/ 61470 h 1505499"/>
                  <a:gd name="connsiteX235" fmla="*/ 425379 w 1034979"/>
                  <a:gd name="connsiteY235" fmla="*/ 67185 h 1505499"/>
                  <a:gd name="connsiteX236" fmla="*/ 425379 w 1034979"/>
                  <a:gd name="connsiteY236" fmla="*/ 72900 h 1505499"/>
                  <a:gd name="connsiteX237" fmla="*/ 429189 w 1034979"/>
                  <a:gd name="connsiteY237" fmla="*/ 227205 h 1505499"/>
                  <a:gd name="connsiteX238" fmla="*/ 440619 w 1034979"/>
                  <a:gd name="connsiteY238" fmla="*/ 410085 h 1505499"/>
                  <a:gd name="connsiteX239" fmla="*/ 425379 w 1034979"/>
                  <a:gd name="connsiteY239" fmla="*/ 707265 h 1505499"/>
                  <a:gd name="connsiteX240" fmla="*/ 417759 w 1034979"/>
                  <a:gd name="connsiteY240" fmla="*/ 834900 h 1505499"/>
                  <a:gd name="connsiteX241" fmla="*/ 413949 w 1034979"/>
                  <a:gd name="connsiteY241" fmla="*/ 852045 h 1505499"/>
                  <a:gd name="connsiteX242" fmla="*/ 417759 w 1034979"/>
                  <a:gd name="connsiteY242" fmla="*/ 873000 h 1505499"/>
                  <a:gd name="connsiteX243" fmla="*/ 421569 w 1034979"/>
                  <a:gd name="connsiteY243" fmla="*/ 878715 h 1505499"/>
                  <a:gd name="connsiteX244" fmla="*/ 425379 w 1034979"/>
                  <a:gd name="connsiteY244" fmla="*/ 890145 h 1505499"/>
                  <a:gd name="connsiteX245" fmla="*/ 423474 w 1034979"/>
                  <a:gd name="connsiteY245" fmla="*/ 916815 h 1505499"/>
                  <a:gd name="connsiteX246" fmla="*/ 417759 w 1034979"/>
                  <a:gd name="connsiteY246" fmla="*/ 918720 h 1505499"/>
                  <a:gd name="connsiteX247" fmla="*/ 412044 w 1034979"/>
                  <a:gd name="connsiteY247" fmla="*/ 922530 h 1505499"/>
                  <a:gd name="connsiteX248" fmla="*/ 421569 w 1034979"/>
                  <a:gd name="connsiteY248" fmla="*/ 918720 h 150549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21569 w 1034979"/>
                  <a:gd name="connsiteY230" fmla="*/ 11580 h 1505139"/>
                  <a:gd name="connsiteX231" fmla="*/ 417759 w 1034979"/>
                  <a:gd name="connsiteY231" fmla="*/ 17295 h 1505139"/>
                  <a:gd name="connsiteX232" fmla="*/ 419664 w 1034979"/>
                  <a:gd name="connsiteY232" fmla="*/ 49680 h 1505139"/>
                  <a:gd name="connsiteX233" fmla="*/ 423474 w 1034979"/>
                  <a:gd name="connsiteY233" fmla="*/ 61110 h 1505139"/>
                  <a:gd name="connsiteX234" fmla="*/ 425379 w 1034979"/>
                  <a:gd name="connsiteY234" fmla="*/ 66825 h 1505139"/>
                  <a:gd name="connsiteX235" fmla="*/ 425379 w 1034979"/>
                  <a:gd name="connsiteY235" fmla="*/ 72540 h 1505139"/>
                  <a:gd name="connsiteX236" fmla="*/ 429189 w 1034979"/>
                  <a:gd name="connsiteY236" fmla="*/ 226845 h 1505139"/>
                  <a:gd name="connsiteX237" fmla="*/ 440619 w 1034979"/>
                  <a:gd name="connsiteY237" fmla="*/ 409725 h 1505139"/>
                  <a:gd name="connsiteX238" fmla="*/ 425379 w 1034979"/>
                  <a:gd name="connsiteY238" fmla="*/ 706905 h 1505139"/>
                  <a:gd name="connsiteX239" fmla="*/ 417759 w 1034979"/>
                  <a:gd name="connsiteY239" fmla="*/ 834540 h 1505139"/>
                  <a:gd name="connsiteX240" fmla="*/ 413949 w 1034979"/>
                  <a:gd name="connsiteY240" fmla="*/ 851685 h 1505139"/>
                  <a:gd name="connsiteX241" fmla="*/ 417759 w 1034979"/>
                  <a:gd name="connsiteY241" fmla="*/ 872640 h 1505139"/>
                  <a:gd name="connsiteX242" fmla="*/ 421569 w 1034979"/>
                  <a:gd name="connsiteY242" fmla="*/ 878355 h 1505139"/>
                  <a:gd name="connsiteX243" fmla="*/ 425379 w 1034979"/>
                  <a:gd name="connsiteY243" fmla="*/ 889785 h 1505139"/>
                  <a:gd name="connsiteX244" fmla="*/ 423474 w 1034979"/>
                  <a:gd name="connsiteY244" fmla="*/ 916455 h 1505139"/>
                  <a:gd name="connsiteX245" fmla="*/ 417759 w 1034979"/>
                  <a:gd name="connsiteY245" fmla="*/ 918360 h 1505139"/>
                  <a:gd name="connsiteX246" fmla="*/ 412044 w 1034979"/>
                  <a:gd name="connsiteY246" fmla="*/ 922170 h 1505139"/>
                  <a:gd name="connsiteX247" fmla="*/ 421569 w 1034979"/>
                  <a:gd name="connsiteY247"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21569 w 1034979"/>
                  <a:gd name="connsiteY230" fmla="*/ 11580 h 1505139"/>
                  <a:gd name="connsiteX231" fmla="*/ 419664 w 1034979"/>
                  <a:gd name="connsiteY231" fmla="*/ 49680 h 1505139"/>
                  <a:gd name="connsiteX232" fmla="*/ 423474 w 1034979"/>
                  <a:gd name="connsiteY232" fmla="*/ 61110 h 1505139"/>
                  <a:gd name="connsiteX233" fmla="*/ 425379 w 1034979"/>
                  <a:gd name="connsiteY233" fmla="*/ 66825 h 1505139"/>
                  <a:gd name="connsiteX234" fmla="*/ 425379 w 1034979"/>
                  <a:gd name="connsiteY234" fmla="*/ 72540 h 1505139"/>
                  <a:gd name="connsiteX235" fmla="*/ 429189 w 1034979"/>
                  <a:gd name="connsiteY235" fmla="*/ 226845 h 1505139"/>
                  <a:gd name="connsiteX236" fmla="*/ 440619 w 1034979"/>
                  <a:gd name="connsiteY236" fmla="*/ 409725 h 1505139"/>
                  <a:gd name="connsiteX237" fmla="*/ 425379 w 1034979"/>
                  <a:gd name="connsiteY237" fmla="*/ 706905 h 1505139"/>
                  <a:gd name="connsiteX238" fmla="*/ 417759 w 1034979"/>
                  <a:gd name="connsiteY238" fmla="*/ 834540 h 1505139"/>
                  <a:gd name="connsiteX239" fmla="*/ 413949 w 1034979"/>
                  <a:gd name="connsiteY239" fmla="*/ 851685 h 1505139"/>
                  <a:gd name="connsiteX240" fmla="*/ 417759 w 1034979"/>
                  <a:gd name="connsiteY240" fmla="*/ 872640 h 1505139"/>
                  <a:gd name="connsiteX241" fmla="*/ 421569 w 1034979"/>
                  <a:gd name="connsiteY241" fmla="*/ 878355 h 1505139"/>
                  <a:gd name="connsiteX242" fmla="*/ 425379 w 1034979"/>
                  <a:gd name="connsiteY242" fmla="*/ 889785 h 1505139"/>
                  <a:gd name="connsiteX243" fmla="*/ 423474 w 1034979"/>
                  <a:gd name="connsiteY243" fmla="*/ 916455 h 1505139"/>
                  <a:gd name="connsiteX244" fmla="*/ 417759 w 1034979"/>
                  <a:gd name="connsiteY244" fmla="*/ 918360 h 1505139"/>
                  <a:gd name="connsiteX245" fmla="*/ 412044 w 1034979"/>
                  <a:gd name="connsiteY245" fmla="*/ 922170 h 1505139"/>
                  <a:gd name="connsiteX246" fmla="*/ 421569 w 1034979"/>
                  <a:gd name="connsiteY246"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21569 w 1034979"/>
                  <a:gd name="connsiteY230" fmla="*/ 11580 h 1505139"/>
                  <a:gd name="connsiteX231" fmla="*/ 419664 w 1034979"/>
                  <a:gd name="connsiteY231" fmla="*/ 49680 h 1505139"/>
                  <a:gd name="connsiteX232" fmla="*/ 423474 w 1034979"/>
                  <a:gd name="connsiteY232" fmla="*/ 61110 h 1505139"/>
                  <a:gd name="connsiteX233" fmla="*/ 425379 w 1034979"/>
                  <a:gd name="connsiteY233" fmla="*/ 66825 h 1505139"/>
                  <a:gd name="connsiteX234" fmla="*/ 425379 w 1034979"/>
                  <a:gd name="connsiteY234" fmla="*/ 72540 h 1505139"/>
                  <a:gd name="connsiteX235" fmla="*/ 429189 w 1034979"/>
                  <a:gd name="connsiteY235" fmla="*/ 226845 h 1505139"/>
                  <a:gd name="connsiteX236" fmla="*/ 440619 w 1034979"/>
                  <a:gd name="connsiteY236" fmla="*/ 409725 h 1505139"/>
                  <a:gd name="connsiteX237" fmla="*/ 425379 w 1034979"/>
                  <a:gd name="connsiteY237" fmla="*/ 706905 h 1505139"/>
                  <a:gd name="connsiteX238" fmla="*/ 417759 w 1034979"/>
                  <a:gd name="connsiteY238" fmla="*/ 834540 h 1505139"/>
                  <a:gd name="connsiteX239" fmla="*/ 413949 w 1034979"/>
                  <a:gd name="connsiteY239" fmla="*/ 851685 h 1505139"/>
                  <a:gd name="connsiteX240" fmla="*/ 417759 w 1034979"/>
                  <a:gd name="connsiteY240" fmla="*/ 872640 h 1505139"/>
                  <a:gd name="connsiteX241" fmla="*/ 421569 w 1034979"/>
                  <a:gd name="connsiteY241" fmla="*/ 878355 h 1505139"/>
                  <a:gd name="connsiteX242" fmla="*/ 425379 w 1034979"/>
                  <a:gd name="connsiteY242" fmla="*/ 889785 h 1505139"/>
                  <a:gd name="connsiteX243" fmla="*/ 423474 w 1034979"/>
                  <a:gd name="connsiteY243" fmla="*/ 916455 h 1505139"/>
                  <a:gd name="connsiteX244" fmla="*/ 417759 w 1034979"/>
                  <a:gd name="connsiteY244" fmla="*/ 918360 h 1505139"/>
                  <a:gd name="connsiteX245" fmla="*/ 412044 w 1034979"/>
                  <a:gd name="connsiteY245" fmla="*/ 922170 h 1505139"/>
                  <a:gd name="connsiteX246" fmla="*/ 421569 w 1034979"/>
                  <a:gd name="connsiteY246"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19664 w 1034979"/>
                  <a:gd name="connsiteY230" fmla="*/ 49680 h 1505139"/>
                  <a:gd name="connsiteX231" fmla="*/ 423474 w 1034979"/>
                  <a:gd name="connsiteY231" fmla="*/ 61110 h 1505139"/>
                  <a:gd name="connsiteX232" fmla="*/ 425379 w 1034979"/>
                  <a:gd name="connsiteY232" fmla="*/ 66825 h 1505139"/>
                  <a:gd name="connsiteX233" fmla="*/ 425379 w 1034979"/>
                  <a:gd name="connsiteY233" fmla="*/ 72540 h 1505139"/>
                  <a:gd name="connsiteX234" fmla="*/ 429189 w 1034979"/>
                  <a:gd name="connsiteY234" fmla="*/ 226845 h 1505139"/>
                  <a:gd name="connsiteX235" fmla="*/ 440619 w 1034979"/>
                  <a:gd name="connsiteY235" fmla="*/ 409725 h 1505139"/>
                  <a:gd name="connsiteX236" fmla="*/ 425379 w 1034979"/>
                  <a:gd name="connsiteY236" fmla="*/ 706905 h 1505139"/>
                  <a:gd name="connsiteX237" fmla="*/ 417759 w 1034979"/>
                  <a:gd name="connsiteY237" fmla="*/ 834540 h 1505139"/>
                  <a:gd name="connsiteX238" fmla="*/ 413949 w 1034979"/>
                  <a:gd name="connsiteY238" fmla="*/ 851685 h 1505139"/>
                  <a:gd name="connsiteX239" fmla="*/ 417759 w 1034979"/>
                  <a:gd name="connsiteY239" fmla="*/ 872640 h 1505139"/>
                  <a:gd name="connsiteX240" fmla="*/ 421569 w 1034979"/>
                  <a:gd name="connsiteY240" fmla="*/ 878355 h 1505139"/>
                  <a:gd name="connsiteX241" fmla="*/ 425379 w 1034979"/>
                  <a:gd name="connsiteY241" fmla="*/ 889785 h 1505139"/>
                  <a:gd name="connsiteX242" fmla="*/ 423474 w 1034979"/>
                  <a:gd name="connsiteY242" fmla="*/ 916455 h 1505139"/>
                  <a:gd name="connsiteX243" fmla="*/ 417759 w 1034979"/>
                  <a:gd name="connsiteY243" fmla="*/ 918360 h 1505139"/>
                  <a:gd name="connsiteX244" fmla="*/ 412044 w 1034979"/>
                  <a:gd name="connsiteY244" fmla="*/ 922170 h 1505139"/>
                  <a:gd name="connsiteX245" fmla="*/ 421569 w 1034979"/>
                  <a:gd name="connsiteY245" fmla="*/ 918360 h 1505139"/>
                  <a:gd name="connsiteX0" fmla="*/ 421569 w 1034979"/>
                  <a:gd name="connsiteY0" fmla="*/ 918360 h 1505139"/>
                  <a:gd name="connsiteX1" fmla="*/ 421569 w 1034979"/>
                  <a:gd name="connsiteY1" fmla="*/ 918360 h 1505139"/>
                  <a:gd name="connsiteX2" fmla="*/ 394899 w 1034979"/>
                  <a:gd name="connsiteY2" fmla="*/ 927885 h 1505139"/>
                  <a:gd name="connsiteX3" fmla="*/ 387279 w 1034979"/>
                  <a:gd name="connsiteY3" fmla="*/ 929790 h 1505139"/>
                  <a:gd name="connsiteX4" fmla="*/ 356799 w 1034979"/>
                  <a:gd name="connsiteY4" fmla="*/ 931695 h 1505139"/>
                  <a:gd name="connsiteX5" fmla="*/ 351084 w 1034979"/>
                  <a:gd name="connsiteY5" fmla="*/ 935505 h 1505139"/>
                  <a:gd name="connsiteX6" fmla="*/ 339654 w 1034979"/>
                  <a:gd name="connsiteY6" fmla="*/ 945030 h 1505139"/>
                  <a:gd name="connsiteX7" fmla="*/ 328224 w 1034979"/>
                  <a:gd name="connsiteY7" fmla="*/ 948840 h 1505139"/>
                  <a:gd name="connsiteX8" fmla="*/ 312984 w 1034979"/>
                  <a:gd name="connsiteY8" fmla="*/ 954555 h 1505139"/>
                  <a:gd name="connsiteX9" fmla="*/ 265359 w 1034979"/>
                  <a:gd name="connsiteY9" fmla="*/ 950745 h 1505139"/>
                  <a:gd name="connsiteX10" fmla="*/ 253929 w 1034979"/>
                  <a:gd name="connsiteY10" fmla="*/ 946935 h 1505139"/>
                  <a:gd name="connsiteX11" fmla="*/ 242499 w 1034979"/>
                  <a:gd name="connsiteY11" fmla="*/ 943125 h 1505139"/>
                  <a:gd name="connsiteX12" fmla="*/ 236784 w 1034979"/>
                  <a:gd name="connsiteY12" fmla="*/ 941220 h 1505139"/>
                  <a:gd name="connsiteX13" fmla="*/ 231069 w 1034979"/>
                  <a:gd name="connsiteY13" fmla="*/ 939315 h 1505139"/>
                  <a:gd name="connsiteX14" fmla="*/ 219639 w 1034979"/>
                  <a:gd name="connsiteY14" fmla="*/ 937410 h 1505139"/>
                  <a:gd name="connsiteX15" fmla="*/ 213924 w 1034979"/>
                  <a:gd name="connsiteY15" fmla="*/ 935505 h 1505139"/>
                  <a:gd name="connsiteX16" fmla="*/ 206304 w 1034979"/>
                  <a:gd name="connsiteY16" fmla="*/ 933600 h 1505139"/>
                  <a:gd name="connsiteX17" fmla="*/ 194874 w 1034979"/>
                  <a:gd name="connsiteY17" fmla="*/ 929790 h 1505139"/>
                  <a:gd name="connsiteX18" fmla="*/ 189159 w 1034979"/>
                  <a:gd name="connsiteY18" fmla="*/ 927885 h 1505139"/>
                  <a:gd name="connsiteX19" fmla="*/ 181539 w 1034979"/>
                  <a:gd name="connsiteY19" fmla="*/ 925980 h 1505139"/>
                  <a:gd name="connsiteX20" fmla="*/ 170109 w 1034979"/>
                  <a:gd name="connsiteY20" fmla="*/ 920265 h 1505139"/>
                  <a:gd name="connsiteX21" fmla="*/ 164394 w 1034979"/>
                  <a:gd name="connsiteY21" fmla="*/ 916455 h 1505139"/>
                  <a:gd name="connsiteX22" fmla="*/ 156774 w 1034979"/>
                  <a:gd name="connsiteY22" fmla="*/ 905025 h 1505139"/>
                  <a:gd name="connsiteX23" fmla="*/ 145344 w 1034979"/>
                  <a:gd name="connsiteY23" fmla="*/ 901215 h 1505139"/>
                  <a:gd name="connsiteX24" fmla="*/ 139629 w 1034979"/>
                  <a:gd name="connsiteY24" fmla="*/ 897405 h 1505139"/>
                  <a:gd name="connsiteX25" fmla="*/ 133914 w 1034979"/>
                  <a:gd name="connsiteY25" fmla="*/ 895500 h 1505139"/>
                  <a:gd name="connsiteX26" fmla="*/ 116769 w 1034979"/>
                  <a:gd name="connsiteY26" fmla="*/ 891690 h 1505139"/>
                  <a:gd name="connsiteX27" fmla="*/ 111054 w 1034979"/>
                  <a:gd name="connsiteY27" fmla="*/ 885975 h 1505139"/>
                  <a:gd name="connsiteX28" fmla="*/ 101529 w 1034979"/>
                  <a:gd name="connsiteY28" fmla="*/ 868830 h 1505139"/>
                  <a:gd name="connsiteX29" fmla="*/ 84384 w 1034979"/>
                  <a:gd name="connsiteY29" fmla="*/ 861210 h 1505139"/>
                  <a:gd name="connsiteX30" fmla="*/ 78669 w 1034979"/>
                  <a:gd name="connsiteY30" fmla="*/ 859305 h 1505139"/>
                  <a:gd name="connsiteX31" fmla="*/ 59619 w 1034979"/>
                  <a:gd name="connsiteY31" fmla="*/ 863115 h 1505139"/>
                  <a:gd name="connsiteX32" fmla="*/ 53904 w 1034979"/>
                  <a:gd name="connsiteY32" fmla="*/ 866925 h 1505139"/>
                  <a:gd name="connsiteX33" fmla="*/ 50094 w 1034979"/>
                  <a:gd name="connsiteY33" fmla="*/ 872640 h 1505139"/>
                  <a:gd name="connsiteX34" fmla="*/ 46284 w 1034979"/>
                  <a:gd name="connsiteY34" fmla="*/ 884070 h 1505139"/>
                  <a:gd name="connsiteX35" fmla="*/ 50094 w 1034979"/>
                  <a:gd name="connsiteY35" fmla="*/ 922170 h 1505139"/>
                  <a:gd name="connsiteX36" fmla="*/ 53904 w 1034979"/>
                  <a:gd name="connsiteY36" fmla="*/ 927885 h 1505139"/>
                  <a:gd name="connsiteX37" fmla="*/ 59619 w 1034979"/>
                  <a:gd name="connsiteY37" fmla="*/ 931695 h 1505139"/>
                  <a:gd name="connsiteX38" fmla="*/ 63429 w 1034979"/>
                  <a:gd name="connsiteY38" fmla="*/ 937410 h 1505139"/>
                  <a:gd name="connsiteX39" fmla="*/ 80574 w 1034979"/>
                  <a:gd name="connsiteY39" fmla="*/ 946935 h 1505139"/>
                  <a:gd name="connsiteX40" fmla="*/ 103434 w 1034979"/>
                  <a:gd name="connsiteY40" fmla="*/ 948840 h 1505139"/>
                  <a:gd name="connsiteX41" fmla="*/ 124389 w 1034979"/>
                  <a:gd name="connsiteY41" fmla="*/ 954555 h 1505139"/>
                  <a:gd name="connsiteX42" fmla="*/ 130104 w 1034979"/>
                  <a:gd name="connsiteY42" fmla="*/ 956460 h 1505139"/>
                  <a:gd name="connsiteX43" fmla="*/ 135819 w 1034979"/>
                  <a:gd name="connsiteY43" fmla="*/ 962175 h 1505139"/>
                  <a:gd name="connsiteX44" fmla="*/ 143439 w 1034979"/>
                  <a:gd name="connsiteY44" fmla="*/ 964080 h 1505139"/>
                  <a:gd name="connsiteX45" fmla="*/ 166299 w 1034979"/>
                  <a:gd name="connsiteY45" fmla="*/ 967890 h 1505139"/>
                  <a:gd name="connsiteX46" fmla="*/ 191064 w 1034979"/>
                  <a:gd name="connsiteY46" fmla="*/ 973605 h 1505139"/>
                  <a:gd name="connsiteX47" fmla="*/ 208209 w 1034979"/>
                  <a:gd name="connsiteY47" fmla="*/ 979320 h 1505139"/>
                  <a:gd name="connsiteX48" fmla="*/ 213924 w 1034979"/>
                  <a:gd name="connsiteY48" fmla="*/ 981225 h 1505139"/>
                  <a:gd name="connsiteX49" fmla="*/ 229164 w 1034979"/>
                  <a:gd name="connsiteY49" fmla="*/ 985035 h 1505139"/>
                  <a:gd name="connsiteX50" fmla="*/ 248214 w 1034979"/>
                  <a:gd name="connsiteY50" fmla="*/ 990750 h 1505139"/>
                  <a:gd name="connsiteX51" fmla="*/ 253929 w 1034979"/>
                  <a:gd name="connsiteY51" fmla="*/ 994560 h 1505139"/>
                  <a:gd name="connsiteX52" fmla="*/ 267264 w 1034979"/>
                  <a:gd name="connsiteY52" fmla="*/ 1009800 h 1505139"/>
                  <a:gd name="connsiteX53" fmla="*/ 272979 w 1034979"/>
                  <a:gd name="connsiteY53" fmla="*/ 1028850 h 1505139"/>
                  <a:gd name="connsiteX54" fmla="*/ 274884 w 1034979"/>
                  <a:gd name="connsiteY54" fmla="*/ 1034565 h 1505139"/>
                  <a:gd name="connsiteX55" fmla="*/ 276789 w 1034979"/>
                  <a:gd name="connsiteY55" fmla="*/ 1040280 h 1505139"/>
                  <a:gd name="connsiteX56" fmla="*/ 278694 w 1034979"/>
                  <a:gd name="connsiteY56" fmla="*/ 1065045 h 1505139"/>
                  <a:gd name="connsiteX57" fmla="*/ 280599 w 1034979"/>
                  <a:gd name="connsiteY57" fmla="*/ 1070760 h 1505139"/>
                  <a:gd name="connsiteX58" fmla="*/ 278694 w 1034979"/>
                  <a:gd name="connsiteY58" fmla="*/ 1089810 h 1505139"/>
                  <a:gd name="connsiteX59" fmla="*/ 276789 w 1034979"/>
                  <a:gd name="connsiteY59" fmla="*/ 1099335 h 1505139"/>
                  <a:gd name="connsiteX60" fmla="*/ 263454 w 1034979"/>
                  <a:gd name="connsiteY60" fmla="*/ 1112670 h 1505139"/>
                  <a:gd name="connsiteX61" fmla="*/ 252024 w 1034979"/>
                  <a:gd name="connsiteY61" fmla="*/ 1120290 h 1505139"/>
                  <a:gd name="connsiteX62" fmla="*/ 240594 w 1034979"/>
                  <a:gd name="connsiteY62" fmla="*/ 1124100 h 1505139"/>
                  <a:gd name="connsiteX63" fmla="*/ 126294 w 1034979"/>
                  <a:gd name="connsiteY63" fmla="*/ 1124100 h 1505139"/>
                  <a:gd name="connsiteX64" fmla="*/ 120579 w 1034979"/>
                  <a:gd name="connsiteY64" fmla="*/ 1126005 h 1505139"/>
                  <a:gd name="connsiteX65" fmla="*/ 105339 w 1034979"/>
                  <a:gd name="connsiteY65" fmla="*/ 1127910 h 1505139"/>
                  <a:gd name="connsiteX66" fmla="*/ 88194 w 1034979"/>
                  <a:gd name="connsiteY66" fmla="*/ 1133625 h 1505139"/>
                  <a:gd name="connsiteX67" fmla="*/ 82479 w 1034979"/>
                  <a:gd name="connsiteY67" fmla="*/ 1135530 h 1505139"/>
                  <a:gd name="connsiteX68" fmla="*/ 76764 w 1034979"/>
                  <a:gd name="connsiteY68" fmla="*/ 1139340 h 1505139"/>
                  <a:gd name="connsiteX69" fmla="*/ 65334 w 1034979"/>
                  <a:gd name="connsiteY69" fmla="*/ 1141245 h 1505139"/>
                  <a:gd name="connsiteX70" fmla="*/ 27234 w 1034979"/>
                  <a:gd name="connsiteY70" fmla="*/ 1143150 h 1505139"/>
                  <a:gd name="connsiteX71" fmla="*/ 15804 w 1034979"/>
                  <a:gd name="connsiteY71" fmla="*/ 1148865 h 1505139"/>
                  <a:gd name="connsiteX72" fmla="*/ 6279 w 1034979"/>
                  <a:gd name="connsiteY72" fmla="*/ 1158390 h 1505139"/>
                  <a:gd name="connsiteX73" fmla="*/ 4374 w 1034979"/>
                  <a:gd name="connsiteY73" fmla="*/ 1164105 h 1505139"/>
                  <a:gd name="connsiteX74" fmla="*/ 564 w 1034979"/>
                  <a:gd name="connsiteY74" fmla="*/ 1169820 h 1505139"/>
                  <a:gd name="connsiteX75" fmla="*/ 6279 w 1034979"/>
                  <a:gd name="connsiteY75" fmla="*/ 1202205 h 1505139"/>
                  <a:gd name="connsiteX76" fmla="*/ 11994 w 1034979"/>
                  <a:gd name="connsiteY76" fmla="*/ 1206015 h 1505139"/>
                  <a:gd name="connsiteX77" fmla="*/ 17709 w 1034979"/>
                  <a:gd name="connsiteY77" fmla="*/ 1207920 h 1505139"/>
                  <a:gd name="connsiteX78" fmla="*/ 145344 w 1034979"/>
                  <a:gd name="connsiteY78" fmla="*/ 1206015 h 1505139"/>
                  <a:gd name="connsiteX79" fmla="*/ 152964 w 1034979"/>
                  <a:gd name="connsiteY79" fmla="*/ 1204110 h 1505139"/>
                  <a:gd name="connsiteX80" fmla="*/ 303459 w 1034979"/>
                  <a:gd name="connsiteY80" fmla="*/ 1198395 h 1505139"/>
                  <a:gd name="connsiteX81" fmla="*/ 318699 w 1034979"/>
                  <a:gd name="connsiteY81" fmla="*/ 1206015 h 1505139"/>
                  <a:gd name="connsiteX82" fmla="*/ 330129 w 1034979"/>
                  <a:gd name="connsiteY82" fmla="*/ 1211730 h 1505139"/>
                  <a:gd name="connsiteX83" fmla="*/ 333939 w 1034979"/>
                  <a:gd name="connsiteY83" fmla="*/ 1217445 h 1505139"/>
                  <a:gd name="connsiteX84" fmla="*/ 339654 w 1034979"/>
                  <a:gd name="connsiteY84" fmla="*/ 1219350 h 1505139"/>
                  <a:gd name="connsiteX85" fmla="*/ 351084 w 1034979"/>
                  <a:gd name="connsiteY85" fmla="*/ 1226970 h 1505139"/>
                  <a:gd name="connsiteX86" fmla="*/ 356799 w 1034979"/>
                  <a:gd name="connsiteY86" fmla="*/ 1230780 h 1505139"/>
                  <a:gd name="connsiteX87" fmla="*/ 360609 w 1034979"/>
                  <a:gd name="connsiteY87" fmla="*/ 1236495 h 1505139"/>
                  <a:gd name="connsiteX88" fmla="*/ 366324 w 1034979"/>
                  <a:gd name="connsiteY88" fmla="*/ 1247925 h 1505139"/>
                  <a:gd name="connsiteX89" fmla="*/ 362514 w 1034979"/>
                  <a:gd name="connsiteY89" fmla="*/ 1274595 h 1505139"/>
                  <a:gd name="connsiteX90" fmla="*/ 358704 w 1034979"/>
                  <a:gd name="connsiteY90" fmla="*/ 1280310 h 1505139"/>
                  <a:gd name="connsiteX91" fmla="*/ 356799 w 1034979"/>
                  <a:gd name="connsiteY91" fmla="*/ 1286025 h 1505139"/>
                  <a:gd name="connsiteX92" fmla="*/ 352989 w 1034979"/>
                  <a:gd name="connsiteY92" fmla="*/ 1291740 h 1505139"/>
                  <a:gd name="connsiteX93" fmla="*/ 351084 w 1034979"/>
                  <a:gd name="connsiteY93" fmla="*/ 1297455 h 1505139"/>
                  <a:gd name="connsiteX94" fmla="*/ 347274 w 1034979"/>
                  <a:gd name="connsiteY94" fmla="*/ 1303170 h 1505139"/>
                  <a:gd name="connsiteX95" fmla="*/ 330129 w 1034979"/>
                  <a:gd name="connsiteY95" fmla="*/ 1369845 h 1505139"/>
                  <a:gd name="connsiteX96" fmla="*/ 328224 w 1034979"/>
                  <a:gd name="connsiteY96" fmla="*/ 1421280 h 1505139"/>
                  <a:gd name="connsiteX97" fmla="*/ 330129 w 1034979"/>
                  <a:gd name="connsiteY97" fmla="*/ 1446045 h 1505139"/>
                  <a:gd name="connsiteX98" fmla="*/ 332034 w 1034979"/>
                  <a:gd name="connsiteY98" fmla="*/ 1451760 h 1505139"/>
                  <a:gd name="connsiteX99" fmla="*/ 335844 w 1034979"/>
                  <a:gd name="connsiteY99" fmla="*/ 1455570 h 1505139"/>
                  <a:gd name="connsiteX100" fmla="*/ 364419 w 1034979"/>
                  <a:gd name="connsiteY100" fmla="*/ 1501290 h 1505139"/>
                  <a:gd name="connsiteX101" fmla="*/ 387279 w 1034979"/>
                  <a:gd name="connsiteY101" fmla="*/ 1503195 h 1505139"/>
                  <a:gd name="connsiteX102" fmla="*/ 392994 w 1034979"/>
                  <a:gd name="connsiteY102" fmla="*/ 1497480 h 1505139"/>
                  <a:gd name="connsiteX103" fmla="*/ 394899 w 1034979"/>
                  <a:gd name="connsiteY103" fmla="*/ 1486050 h 1505139"/>
                  <a:gd name="connsiteX104" fmla="*/ 396804 w 1034979"/>
                  <a:gd name="connsiteY104" fmla="*/ 1480335 h 1505139"/>
                  <a:gd name="connsiteX105" fmla="*/ 398709 w 1034979"/>
                  <a:gd name="connsiteY105" fmla="*/ 1463190 h 1505139"/>
                  <a:gd name="connsiteX106" fmla="*/ 400614 w 1034979"/>
                  <a:gd name="connsiteY106" fmla="*/ 1449855 h 1505139"/>
                  <a:gd name="connsiteX107" fmla="*/ 404424 w 1034979"/>
                  <a:gd name="connsiteY107" fmla="*/ 1392705 h 1505139"/>
                  <a:gd name="connsiteX108" fmla="*/ 410139 w 1034979"/>
                  <a:gd name="connsiteY108" fmla="*/ 1381275 h 1505139"/>
                  <a:gd name="connsiteX109" fmla="*/ 413949 w 1034979"/>
                  <a:gd name="connsiteY109" fmla="*/ 1367940 h 1505139"/>
                  <a:gd name="connsiteX110" fmla="*/ 415854 w 1034979"/>
                  <a:gd name="connsiteY110" fmla="*/ 1362225 h 1505139"/>
                  <a:gd name="connsiteX111" fmla="*/ 417759 w 1034979"/>
                  <a:gd name="connsiteY111" fmla="*/ 1348890 h 1505139"/>
                  <a:gd name="connsiteX112" fmla="*/ 421569 w 1034979"/>
                  <a:gd name="connsiteY112" fmla="*/ 1337460 h 1505139"/>
                  <a:gd name="connsiteX113" fmla="*/ 427284 w 1034979"/>
                  <a:gd name="connsiteY113" fmla="*/ 1324125 h 1505139"/>
                  <a:gd name="connsiteX114" fmla="*/ 436809 w 1034979"/>
                  <a:gd name="connsiteY114" fmla="*/ 1312695 h 1505139"/>
                  <a:gd name="connsiteX115" fmla="*/ 450144 w 1034979"/>
                  <a:gd name="connsiteY115" fmla="*/ 1297455 h 1505139"/>
                  <a:gd name="connsiteX116" fmla="*/ 457764 w 1034979"/>
                  <a:gd name="connsiteY116" fmla="*/ 1286025 h 1505139"/>
                  <a:gd name="connsiteX117" fmla="*/ 461574 w 1034979"/>
                  <a:gd name="connsiteY117" fmla="*/ 1274595 h 1505139"/>
                  <a:gd name="connsiteX118" fmla="*/ 465384 w 1034979"/>
                  <a:gd name="connsiteY118" fmla="*/ 1259355 h 1505139"/>
                  <a:gd name="connsiteX119" fmla="*/ 467289 w 1034979"/>
                  <a:gd name="connsiteY119" fmla="*/ 1253640 h 1505139"/>
                  <a:gd name="connsiteX120" fmla="*/ 507294 w 1034979"/>
                  <a:gd name="connsiteY120" fmla="*/ 1247925 h 1505139"/>
                  <a:gd name="connsiteX121" fmla="*/ 535869 w 1034979"/>
                  <a:gd name="connsiteY121" fmla="*/ 1238400 h 1505139"/>
                  <a:gd name="connsiteX122" fmla="*/ 541584 w 1034979"/>
                  <a:gd name="connsiteY122" fmla="*/ 1236495 h 1505139"/>
                  <a:gd name="connsiteX123" fmla="*/ 547299 w 1034979"/>
                  <a:gd name="connsiteY123" fmla="*/ 1234590 h 1505139"/>
                  <a:gd name="connsiteX124" fmla="*/ 554919 w 1034979"/>
                  <a:gd name="connsiteY124" fmla="*/ 1232685 h 1505139"/>
                  <a:gd name="connsiteX125" fmla="*/ 573969 w 1034979"/>
                  <a:gd name="connsiteY125" fmla="*/ 1225065 h 1505139"/>
                  <a:gd name="connsiteX126" fmla="*/ 585399 w 1034979"/>
                  <a:gd name="connsiteY126" fmla="*/ 1221255 h 1505139"/>
                  <a:gd name="connsiteX127" fmla="*/ 720654 w 1034979"/>
                  <a:gd name="connsiteY127" fmla="*/ 1305075 h 1505139"/>
                  <a:gd name="connsiteX128" fmla="*/ 733989 w 1034979"/>
                  <a:gd name="connsiteY128" fmla="*/ 1314600 h 1505139"/>
                  <a:gd name="connsiteX129" fmla="*/ 743514 w 1034979"/>
                  <a:gd name="connsiteY129" fmla="*/ 1316505 h 1505139"/>
                  <a:gd name="connsiteX130" fmla="*/ 749229 w 1034979"/>
                  <a:gd name="connsiteY130" fmla="*/ 1318410 h 1505139"/>
                  <a:gd name="connsiteX131" fmla="*/ 762564 w 1034979"/>
                  <a:gd name="connsiteY131" fmla="*/ 1324125 h 1505139"/>
                  <a:gd name="connsiteX132" fmla="*/ 777804 w 1034979"/>
                  <a:gd name="connsiteY132" fmla="*/ 1322220 h 1505139"/>
                  <a:gd name="connsiteX133" fmla="*/ 789234 w 1034979"/>
                  <a:gd name="connsiteY133" fmla="*/ 1316505 h 1505139"/>
                  <a:gd name="connsiteX134" fmla="*/ 794949 w 1034979"/>
                  <a:gd name="connsiteY134" fmla="*/ 1314600 h 1505139"/>
                  <a:gd name="connsiteX135" fmla="*/ 802569 w 1034979"/>
                  <a:gd name="connsiteY135" fmla="*/ 1297455 h 1505139"/>
                  <a:gd name="connsiteX136" fmla="*/ 800664 w 1034979"/>
                  <a:gd name="connsiteY136" fmla="*/ 1272690 h 1505139"/>
                  <a:gd name="connsiteX137" fmla="*/ 798759 w 1034979"/>
                  <a:gd name="connsiteY137" fmla="*/ 1266975 h 1505139"/>
                  <a:gd name="connsiteX138" fmla="*/ 796854 w 1034979"/>
                  <a:gd name="connsiteY138" fmla="*/ 1259355 h 1505139"/>
                  <a:gd name="connsiteX139" fmla="*/ 783519 w 1034979"/>
                  <a:gd name="connsiteY139" fmla="*/ 1242210 h 1505139"/>
                  <a:gd name="connsiteX140" fmla="*/ 773994 w 1034979"/>
                  <a:gd name="connsiteY140" fmla="*/ 1236495 h 1505139"/>
                  <a:gd name="connsiteX141" fmla="*/ 648264 w 1034979"/>
                  <a:gd name="connsiteY141" fmla="*/ 1145055 h 1505139"/>
                  <a:gd name="connsiteX142" fmla="*/ 644454 w 1034979"/>
                  <a:gd name="connsiteY142" fmla="*/ 1127910 h 1505139"/>
                  <a:gd name="connsiteX143" fmla="*/ 646359 w 1034979"/>
                  <a:gd name="connsiteY143" fmla="*/ 1120290 h 1505139"/>
                  <a:gd name="connsiteX144" fmla="*/ 650169 w 1034979"/>
                  <a:gd name="connsiteY144" fmla="*/ 1103145 h 1505139"/>
                  <a:gd name="connsiteX145" fmla="*/ 653979 w 1034979"/>
                  <a:gd name="connsiteY145" fmla="*/ 1097430 h 1505139"/>
                  <a:gd name="connsiteX146" fmla="*/ 655884 w 1034979"/>
                  <a:gd name="connsiteY146" fmla="*/ 1091715 h 1505139"/>
                  <a:gd name="connsiteX147" fmla="*/ 661599 w 1034979"/>
                  <a:gd name="connsiteY147" fmla="*/ 1089810 h 1505139"/>
                  <a:gd name="connsiteX148" fmla="*/ 671124 w 1034979"/>
                  <a:gd name="connsiteY148" fmla="*/ 1078380 h 1505139"/>
                  <a:gd name="connsiteX149" fmla="*/ 724464 w 1034979"/>
                  <a:gd name="connsiteY149" fmla="*/ 1070760 h 1505139"/>
                  <a:gd name="connsiteX150" fmla="*/ 842574 w 1034979"/>
                  <a:gd name="connsiteY150" fmla="*/ 1072665 h 1505139"/>
                  <a:gd name="connsiteX151" fmla="*/ 871149 w 1034979"/>
                  <a:gd name="connsiteY151" fmla="*/ 1074570 h 1505139"/>
                  <a:gd name="connsiteX152" fmla="*/ 899724 w 1034979"/>
                  <a:gd name="connsiteY152" fmla="*/ 1080285 h 1505139"/>
                  <a:gd name="connsiteX153" fmla="*/ 922584 w 1034979"/>
                  <a:gd name="connsiteY153" fmla="*/ 1084095 h 1505139"/>
                  <a:gd name="connsiteX154" fmla="*/ 951159 w 1034979"/>
                  <a:gd name="connsiteY154" fmla="*/ 1089810 h 1505139"/>
                  <a:gd name="connsiteX155" fmla="*/ 956874 w 1034979"/>
                  <a:gd name="connsiteY155" fmla="*/ 1089810 h 1505139"/>
                  <a:gd name="connsiteX156" fmla="*/ 1002594 w 1034979"/>
                  <a:gd name="connsiteY156" fmla="*/ 1087905 h 1505139"/>
                  <a:gd name="connsiteX157" fmla="*/ 1031169 w 1034979"/>
                  <a:gd name="connsiteY157" fmla="*/ 1080285 h 1505139"/>
                  <a:gd name="connsiteX158" fmla="*/ 1034979 w 1034979"/>
                  <a:gd name="connsiteY158" fmla="*/ 1074570 h 1505139"/>
                  <a:gd name="connsiteX159" fmla="*/ 1033074 w 1034979"/>
                  <a:gd name="connsiteY159" fmla="*/ 1055520 h 1505139"/>
                  <a:gd name="connsiteX160" fmla="*/ 1027359 w 1034979"/>
                  <a:gd name="connsiteY160" fmla="*/ 1051710 h 1505139"/>
                  <a:gd name="connsiteX161" fmla="*/ 1012119 w 1034979"/>
                  <a:gd name="connsiteY161" fmla="*/ 1049805 h 1505139"/>
                  <a:gd name="connsiteX162" fmla="*/ 1006404 w 1034979"/>
                  <a:gd name="connsiteY162" fmla="*/ 1047900 h 1505139"/>
                  <a:gd name="connsiteX163" fmla="*/ 998784 w 1034979"/>
                  <a:gd name="connsiteY163" fmla="*/ 1045995 h 1505139"/>
                  <a:gd name="connsiteX164" fmla="*/ 987354 w 1034979"/>
                  <a:gd name="connsiteY164" fmla="*/ 1038375 h 1505139"/>
                  <a:gd name="connsiteX165" fmla="*/ 975924 w 1034979"/>
                  <a:gd name="connsiteY165" fmla="*/ 1034565 h 1505139"/>
                  <a:gd name="connsiteX166" fmla="*/ 970209 w 1034979"/>
                  <a:gd name="connsiteY166" fmla="*/ 1032660 h 1505139"/>
                  <a:gd name="connsiteX167" fmla="*/ 962589 w 1034979"/>
                  <a:gd name="connsiteY167" fmla="*/ 1030755 h 1505139"/>
                  <a:gd name="connsiteX168" fmla="*/ 956874 w 1034979"/>
                  <a:gd name="connsiteY168" fmla="*/ 1028850 h 1505139"/>
                  <a:gd name="connsiteX169" fmla="*/ 935919 w 1034979"/>
                  <a:gd name="connsiteY169" fmla="*/ 1023135 h 1505139"/>
                  <a:gd name="connsiteX170" fmla="*/ 930204 w 1034979"/>
                  <a:gd name="connsiteY170" fmla="*/ 1021230 h 1505139"/>
                  <a:gd name="connsiteX171" fmla="*/ 825429 w 1034979"/>
                  <a:gd name="connsiteY171" fmla="*/ 1023135 h 1505139"/>
                  <a:gd name="connsiteX172" fmla="*/ 819714 w 1034979"/>
                  <a:gd name="connsiteY172" fmla="*/ 1025040 h 1505139"/>
                  <a:gd name="connsiteX173" fmla="*/ 730179 w 1034979"/>
                  <a:gd name="connsiteY173" fmla="*/ 1026945 h 1505139"/>
                  <a:gd name="connsiteX174" fmla="*/ 716844 w 1034979"/>
                  <a:gd name="connsiteY174" fmla="*/ 1030755 h 1505139"/>
                  <a:gd name="connsiteX175" fmla="*/ 695889 w 1034979"/>
                  <a:gd name="connsiteY175" fmla="*/ 1032660 h 1505139"/>
                  <a:gd name="connsiteX176" fmla="*/ 669219 w 1034979"/>
                  <a:gd name="connsiteY176" fmla="*/ 1034565 h 1505139"/>
                  <a:gd name="connsiteX177" fmla="*/ 669219 w 1034979"/>
                  <a:gd name="connsiteY177" fmla="*/ 1034565 h 1505139"/>
                  <a:gd name="connsiteX178" fmla="*/ 646359 w 1034979"/>
                  <a:gd name="connsiteY178" fmla="*/ 1038375 h 1505139"/>
                  <a:gd name="connsiteX179" fmla="*/ 642549 w 1034979"/>
                  <a:gd name="connsiteY179" fmla="*/ 1026945 h 1505139"/>
                  <a:gd name="connsiteX180" fmla="*/ 640644 w 1034979"/>
                  <a:gd name="connsiteY180" fmla="*/ 1021230 h 1505139"/>
                  <a:gd name="connsiteX181" fmla="*/ 642549 w 1034979"/>
                  <a:gd name="connsiteY181" fmla="*/ 1004085 h 1505139"/>
                  <a:gd name="connsiteX182" fmla="*/ 644454 w 1034979"/>
                  <a:gd name="connsiteY182" fmla="*/ 998370 h 1505139"/>
                  <a:gd name="connsiteX183" fmla="*/ 661599 w 1034979"/>
                  <a:gd name="connsiteY183" fmla="*/ 988845 h 1505139"/>
                  <a:gd name="connsiteX184" fmla="*/ 673029 w 1034979"/>
                  <a:gd name="connsiteY184" fmla="*/ 981225 h 1505139"/>
                  <a:gd name="connsiteX185" fmla="*/ 674934 w 1034979"/>
                  <a:gd name="connsiteY185" fmla="*/ 975510 h 1505139"/>
                  <a:gd name="connsiteX186" fmla="*/ 680649 w 1034979"/>
                  <a:gd name="connsiteY186" fmla="*/ 973605 h 1505139"/>
                  <a:gd name="connsiteX187" fmla="*/ 686364 w 1034979"/>
                  <a:gd name="connsiteY187" fmla="*/ 969795 h 1505139"/>
                  <a:gd name="connsiteX188" fmla="*/ 695889 w 1034979"/>
                  <a:gd name="connsiteY188" fmla="*/ 960270 h 1505139"/>
                  <a:gd name="connsiteX189" fmla="*/ 705414 w 1034979"/>
                  <a:gd name="connsiteY189" fmla="*/ 948840 h 1505139"/>
                  <a:gd name="connsiteX190" fmla="*/ 716844 w 1034979"/>
                  <a:gd name="connsiteY190" fmla="*/ 941220 h 1505139"/>
                  <a:gd name="connsiteX191" fmla="*/ 732084 w 1034979"/>
                  <a:gd name="connsiteY191" fmla="*/ 927885 h 1505139"/>
                  <a:gd name="connsiteX192" fmla="*/ 741609 w 1034979"/>
                  <a:gd name="connsiteY192" fmla="*/ 916455 h 1505139"/>
                  <a:gd name="connsiteX193" fmla="*/ 753039 w 1034979"/>
                  <a:gd name="connsiteY193" fmla="*/ 906930 h 1505139"/>
                  <a:gd name="connsiteX194" fmla="*/ 758754 w 1034979"/>
                  <a:gd name="connsiteY194" fmla="*/ 895500 h 1505139"/>
                  <a:gd name="connsiteX195" fmla="*/ 760659 w 1034979"/>
                  <a:gd name="connsiteY195" fmla="*/ 889785 h 1505139"/>
                  <a:gd name="connsiteX196" fmla="*/ 766374 w 1034979"/>
                  <a:gd name="connsiteY196" fmla="*/ 878355 h 1505139"/>
                  <a:gd name="connsiteX197" fmla="*/ 764469 w 1034979"/>
                  <a:gd name="connsiteY197" fmla="*/ 863115 h 1505139"/>
                  <a:gd name="connsiteX198" fmla="*/ 758754 w 1034979"/>
                  <a:gd name="connsiteY198" fmla="*/ 861210 h 1505139"/>
                  <a:gd name="connsiteX199" fmla="*/ 737799 w 1034979"/>
                  <a:gd name="connsiteY199" fmla="*/ 863115 h 1505139"/>
                  <a:gd name="connsiteX200" fmla="*/ 732084 w 1034979"/>
                  <a:gd name="connsiteY200" fmla="*/ 866925 h 1505139"/>
                  <a:gd name="connsiteX201" fmla="*/ 720654 w 1034979"/>
                  <a:gd name="connsiteY201" fmla="*/ 870735 h 1505139"/>
                  <a:gd name="connsiteX202" fmla="*/ 716844 w 1034979"/>
                  <a:gd name="connsiteY202" fmla="*/ 876450 h 1505139"/>
                  <a:gd name="connsiteX203" fmla="*/ 711129 w 1034979"/>
                  <a:gd name="connsiteY203" fmla="*/ 878355 h 1505139"/>
                  <a:gd name="connsiteX204" fmla="*/ 705414 w 1034979"/>
                  <a:gd name="connsiteY204" fmla="*/ 882165 h 1505139"/>
                  <a:gd name="connsiteX205" fmla="*/ 699699 w 1034979"/>
                  <a:gd name="connsiteY205" fmla="*/ 887880 h 1505139"/>
                  <a:gd name="connsiteX206" fmla="*/ 692079 w 1034979"/>
                  <a:gd name="connsiteY206" fmla="*/ 891690 h 1505139"/>
                  <a:gd name="connsiteX207" fmla="*/ 650169 w 1034979"/>
                  <a:gd name="connsiteY207" fmla="*/ 920265 h 1505139"/>
                  <a:gd name="connsiteX208" fmla="*/ 636834 w 1034979"/>
                  <a:gd name="connsiteY208" fmla="*/ 931695 h 1505139"/>
                  <a:gd name="connsiteX209" fmla="*/ 627309 w 1034979"/>
                  <a:gd name="connsiteY209" fmla="*/ 948840 h 1505139"/>
                  <a:gd name="connsiteX210" fmla="*/ 602544 w 1034979"/>
                  <a:gd name="connsiteY210" fmla="*/ 954555 h 1505139"/>
                  <a:gd name="connsiteX211" fmla="*/ 589209 w 1034979"/>
                  <a:gd name="connsiteY211" fmla="*/ 958365 h 1505139"/>
                  <a:gd name="connsiteX212" fmla="*/ 573969 w 1034979"/>
                  <a:gd name="connsiteY212" fmla="*/ 956460 h 1505139"/>
                  <a:gd name="connsiteX213" fmla="*/ 562539 w 1034979"/>
                  <a:gd name="connsiteY213" fmla="*/ 952650 h 1505139"/>
                  <a:gd name="connsiteX214" fmla="*/ 551109 w 1034979"/>
                  <a:gd name="connsiteY214" fmla="*/ 948840 h 1505139"/>
                  <a:gd name="connsiteX215" fmla="*/ 539679 w 1034979"/>
                  <a:gd name="connsiteY215" fmla="*/ 945030 h 1505139"/>
                  <a:gd name="connsiteX216" fmla="*/ 533964 w 1034979"/>
                  <a:gd name="connsiteY216" fmla="*/ 943125 h 1505139"/>
                  <a:gd name="connsiteX217" fmla="*/ 528249 w 1034979"/>
                  <a:gd name="connsiteY217" fmla="*/ 939315 h 1505139"/>
                  <a:gd name="connsiteX218" fmla="*/ 516819 w 1034979"/>
                  <a:gd name="connsiteY218" fmla="*/ 933600 h 1505139"/>
                  <a:gd name="connsiteX219" fmla="*/ 509199 w 1034979"/>
                  <a:gd name="connsiteY219" fmla="*/ 922170 h 1505139"/>
                  <a:gd name="connsiteX220" fmla="*/ 505389 w 1034979"/>
                  <a:gd name="connsiteY220" fmla="*/ 901215 h 1505139"/>
                  <a:gd name="connsiteX221" fmla="*/ 507294 w 1034979"/>
                  <a:gd name="connsiteY221" fmla="*/ 836445 h 1505139"/>
                  <a:gd name="connsiteX222" fmla="*/ 513009 w 1034979"/>
                  <a:gd name="connsiteY222" fmla="*/ 823110 h 1505139"/>
                  <a:gd name="connsiteX223" fmla="*/ 503484 w 1034979"/>
                  <a:gd name="connsiteY223" fmla="*/ 346860 h 1505139"/>
                  <a:gd name="connsiteX224" fmla="*/ 499674 w 1034979"/>
                  <a:gd name="connsiteY224" fmla="*/ 55395 h 1505139"/>
                  <a:gd name="connsiteX225" fmla="*/ 490149 w 1034979"/>
                  <a:gd name="connsiteY225" fmla="*/ 28725 h 1505139"/>
                  <a:gd name="connsiteX226" fmla="*/ 488244 w 1034979"/>
                  <a:gd name="connsiteY226" fmla="*/ 23010 h 1505139"/>
                  <a:gd name="connsiteX227" fmla="*/ 484434 w 1034979"/>
                  <a:gd name="connsiteY227" fmla="*/ 17295 h 1505139"/>
                  <a:gd name="connsiteX228" fmla="*/ 478719 w 1034979"/>
                  <a:gd name="connsiteY228" fmla="*/ 5865 h 1505139"/>
                  <a:gd name="connsiteX229" fmla="*/ 429189 w 1034979"/>
                  <a:gd name="connsiteY229" fmla="*/ 150 h 1505139"/>
                  <a:gd name="connsiteX230" fmla="*/ 419664 w 1034979"/>
                  <a:gd name="connsiteY230" fmla="*/ 49680 h 1505139"/>
                  <a:gd name="connsiteX231" fmla="*/ 423474 w 1034979"/>
                  <a:gd name="connsiteY231" fmla="*/ 61110 h 1505139"/>
                  <a:gd name="connsiteX232" fmla="*/ 425379 w 1034979"/>
                  <a:gd name="connsiteY232" fmla="*/ 66825 h 1505139"/>
                  <a:gd name="connsiteX233" fmla="*/ 425379 w 1034979"/>
                  <a:gd name="connsiteY233" fmla="*/ 72540 h 1505139"/>
                  <a:gd name="connsiteX234" fmla="*/ 429189 w 1034979"/>
                  <a:gd name="connsiteY234" fmla="*/ 226845 h 1505139"/>
                  <a:gd name="connsiteX235" fmla="*/ 440619 w 1034979"/>
                  <a:gd name="connsiteY235" fmla="*/ 409725 h 1505139"/>
                  <a:gd name="connsiteX236" fmla="*/ 425379 w 1034979"/>
                  <a:gd name="connsiteY236" fmla="*/ 706905 h 1505139"/>
                  <a:gd name="connsiteX237" fmla="*/ 417759 w 1034979"/>
                  <a:gd name="connsiteY237" fmla="*/ 834540 h 1505139"/>
                  <a:gd name="connsiteX238" fmla="*/ 413949 w 1034979"/>
                  <a:gd name="connsiteY238" fmla="*/ 851685 h 1505139"/>
                  <a:gd name="connsiteX239" fmla="*/ 417759 w 1034979"/>
                  <a:gd name="connsiteY239" fmla="*/ 872640 h 1505139"/>
                  <a:gd name="connsiteX240" fmla="*/ 421569 w 1034979"/>
                  <a:gd name="connsiteY240" fmla="*/ 878355 h 1505139"/>
                  <a:gd name="connsiteX241" fmla="*/ 425379 w 1034979"/>
                  <a:gd name="connsiteY241" fmla="*/ 889785 h 1505139"/>
                  <a:gd name="connsiteX242" fmla="*/ 423474 w 1034979"/>
                  <a:gd name="connsiteY242" fmla="*/ 916455 h 1505139"/>
                  <a:gd name="connsiteX243" fmla="*/ 417759 w 1034979"/>
                  <a:gd name="connsiteY243" fmla="*/ 918360 h 1505139"/>
                  <a:gd name="connsiteX244" fmla="*/ 412044 w 1034979"/>
                  <a:gd name="connsiteY244" fmla="*/ 922170 h 1505139"/>
                  <a:gd name="connsiteX245" fmla="*/ 421569 w 1034979"/>
                  <a:gd name="connsiteY245" fmla="*/ 918360 h 1505139"/>
                  <a:gd name="connsiteX0" fmla="*/ 421569 w 1034979"/>
                  <a:gd name="connsiteY0" fmla="*/ 913977 h 1500756"/>
                  <a:gd name="connsiteX1" fmla="*/ 421569 w 1034979"/>
                  <a:gd name="connsiteY1" fmla="*/ 913977 h 1500756"/>
                  <a:gd name="connsiteX2" fmla="*/ 394899 w 1034979"/>
                  <a:gd name="connsiteY2" fmla="*/ 923502 h 1500756"/>
                  <a:gd name="connsiteX3" fmla="*/ 387279 w 1034979"/>
                  <a:gd name="connsiteY3" fmla="*/ 925407 h 1500756"/>
                  <a:gd name="connsiteX4" fmla="*/ 356799 w 1034979"/>
                  <a:gd name="connsiteY4" fmla="*/ 927312 h 1500756"/>
                  <a:gd name="connsiteX5" fmla="*/ 351084 w 1034979"/>
                  <a:gd name="connsiteY5" fmla="*/ 931122 h 1500756"/>
                  <a:gd name="connsiteX6" fmla="*/ 339654 w 1034979"/>
                  <a:gd name="connsiteY6" fmla="*/ 940647 h 1500756"/>
                  <a:gd name="connsiteX7" fmla="*/ 328224 w 1034979"/>
                  <a:gd name="connsiteY7" fmla="*/ 944457 h 1500756"/>
                  <a:gd name="connsiteX8" fmla="*/ 312984 w 1034979"/>
                  <a:gd name="connsiteY8" fmla="*/ 950172 h 1500756"/>
                  <a:gd name="connsiteX9" fmla="*/ 265359 w 1034979"/>
                  <a:gd name="connsiteY9" fmla="*/ 946362 h 1500756"/>
                  <a:gd name="connsiteX10" fmla="*/ 253929 w 1034979"/>
                  <a:gd name="connsiteY10" fmla="*/ 942552 h 1500756"/>
                  <a:gd name="connsiteX11" fmla="*/ 242499 w 1034979"/>
                  <a:gd name="connsiteY11" fmla="*/ 938742 h 1500756"/>
                  <a:gd name="connsiteX12" fmla="*/ 236784 w 1034979"/>
                  <a:gd name="connsiteY12" fmla="*/ 936837 h 1500756"/>
                  <a:gd name="connsiteX13" fmla="*/ 231069 w 1034979"/>
                  <a:gd name="connsiteY13" fmla="*/ 934932 h 1500756"/>
                  <a:gd name="connsiteX14" fmla="*/ 219639 w 1034979"/>
                  <a:gd name="connsiteY14" fmla="*/ 933027 h 1500756"/>
                  <a:gd name="connsiteX15" fmla="*/ 213924 w 1034979"/>
                  <a:gd name="connsiteY15" fmla="*/ 931122 h 1500756"/>
                  <a:gd name="connsiteX16" fmla="*/ 206304 w 1034979"/>
                  <a:gd name="connsiteY16" fmla="*/ 929217 h 1500756"/>
                  <a:gd name="connsiteX17" fmla="*/ 194874 w 1034979"/>
                  <a:gd name="connsiteY17" fmla="*/ 925407 h 1500756"/>
                  <a:gd name="connsiteX18" fmla="*/ 189159 w 1034979"/>
                  <a:gd name="connsiteY18" fmla="*/ 923502 h 1500756"/>
                  <a:gd name="connsiteX19" fmla="*/ 181539 w 1034979"/>
                  <a:gd name="connsiteY19" fmla="*/ 921597 h 1500756"/>
                  <a:gd name="connsiteX20" fmla="*/ 170109 w 1034979"/>
                  <a:gd name="connsiteY20" fmla="*/ 915882 h 1500756"/>
                  <a:gd name="connsiteX21" fmla="*/ 164394 w 1034979"/>
                  <a:gd name="connsiteY21" fmla="*/ 912072 h 1500756"/>
                  <a:gd name="connsiteX22" fmla="*/ 156774 w 1034979"/>
                  <a:gd name="connsiteY22" fmla="*/ 900642 h 1500756"/>
                  <a:gd name="connsiteX23" fmla="*/ 145344 w 1034979"/>
                  <a:gd name="connsiteY23" fmla="*/ 896832 h 1500756"/>
                  <a:gd name="connsiteX24" fmla="*/ 139629 w 1034979"/>
                  <a:gd name="connsiteY24" fmla="*/ 893022 h 1500756"/>
                  <a:gd name="connsiteX25" fmla="*/ 133914 w 1034979"/>
                  <a:gd name="connsiteY25" fmla="*/ 891117 h 1500756"/>
                  <a:gd name="connsiteX26" fmla="*/ 116769 w 1034979"/>
                  <a:gd name="connsiteY26" fmla="*/ 887307 h 1500756"/>
                  <a:gd name="connsiteX27" fmla="*/ 111054 w 1034979"/>
                  <a:gd name="connsiteY27" fmla="*/ 881592 h 1500756"/>
                  <a:gd name="connsiteX28" fmla="*/ 101529 w 1034979"/>
                  <a:gd name="connsiteY28" fmla="*/ 864447 h 1500756"/>
                  <a:gd name="connsiteX29" fmla="*/ 84384 w 1034979"/>
                  <a:gd name="connsiteY29" fmla="*/ 856827 h 1500756"/>
                  <a:gd name="connsiteX30" fmla="*/ 78669 w 1034979"/>
                  <a:gd name="connsiteY30" fmla="*/ 854922 h 1500756"/>
                  <a:gd name="connsiteX31" fmla="*/ 59619 w 1034979"/>
                  <a:gd name="connsiteY31" fmla="*/ 858732 h 1500756"/>
                  <a:gd name="connsiteX32" fmla="*/ 53904 w 1034979"/>
                  <a:gd name="connsiteY32" fmla="*/ 862542 h 1500756"/>
                  <a:gd name="connsiteX33" fmla="*/ 50094 w 1034979"/>
                  <a:gd name="connsiteY33" fmla="*/ 868257 h 1500756"/>
                  <a:gd name="connsiteX34" fmla="*/ 46284 w 1034979"/>
                  <a:gd name="connsiteY34" fmla="*/ 879687 h 1500756"/>
                  <a:gd name="connsiteX35" fmla="*/ 50094 w 1034979"/>
                  <a:gd name="connsiteY35" fmla="*/ 917787 h 1500756"/>
                  <a:gd name="connsiteX36" fmla="*/ 53904 w 1034979"/>
                  <a:gd name="connsiteY36" fmla="*/ 923502 h 1500756"/>
                  <a:gd name="connsiteX37" fmla="*/ 59619 w 1034979"/>
                  <a:gd name="connsiteY37" fmla="*/ 927312 h 1500756"/>
                  <a:gd name="connsiteX38" fmla="*/ 63429 w 1034979"/>
                  <a:gd name="connsiteY38" fmla="*/ 933027 h 1500756"/>
                  <a:gd name="connsiteX39" fmla="*/ 80574 w 1034979"/>
                  <a:gd name="connsiteY39" fmla="*/ 942552 h 1500756"/>
                  <a:gd name="connsiteX40" fmla="*/ 103434 w 1034979"/>
                  <a:gd name="connsiteY40" fmla="*/ 944457 h 1500756"/>
                  <a:gd name="connsiteX41" fmla="*/ 124389 w 1034979"/>
                  <a:gd name="connsiteY41" fmla="*/ 950172 h 1500756"/>
                  <a:gd name="connsiteX42" fmla="*/ 130104 w 1034979"/>
                  <a:gd name="connsiteY42" fmla="*/ 952077 h 1500756"/>
                  <a:gd name="connsiteX43" fmla="*/ 135819 w 1034979"/>
                  <a:gd name="connsiteY43" fmla="*/ 957792 h 1500756"/>
                  <a:gd name="connsiteX44" fmla="*/ 143439 w 1034979"/>
                  <a:gd name="connsiteY44" fmla="*/ 959697 h 1500756"/>
                  <a:gd name="connsiteX45" fmla="*/ 166299 w 1034979"/>
                  <a:gd name="connsiteY45" fmla="*/ 963507 h 1500756"/>
                  <a:gd name="connsiteX46" fmla="*/ 191064 w 1034979"/>
                  <a:gd name="connsiteY46" fmla="*/ 969222 h 1500756"/>
                  <a:gd name="connsiteX47" fmla="*/ 208209 w 1034979"/>
                  <a:gd name="connsiteY47" fmla="*/ 974937 h 1500756"/>
                  <a:gd name="connsiteX48" fmla="*/ 213924 w 1034979"/>
                  <a:gd name="connsiteY48" fmla="*/ 976842 h 1500756"/>
                  <a:gd name="connsiteX49" fmla="*/ 229164 w 1034979"/>
                  <a:gd name="connsiteY49" fmla="*/ 980652 h 1500756"/>
                  <a:gd name="connsiteX50" fmla="*/ 248214 w 1034979"/>
                  <a:gd name="connsiteY50" fmla="*/ 986367 h 1500756"/>
                  <a:gd name="connsiteX51" fmla="*/ 253929 w 1034979"/>
                  <a:gd name="connsiteY51" fmla="*/ 990177 h 1500756"/>
                  <a:gd name="connsiteX52" fmla="*/ 267264 w 1034979"/>
                  <a:gd name="connsiteY52" fmla="*/ 1005417 h 1500756"/>
                  <a:gd name="connsiteX53" fmla="*/ 272979 w 1034979"/>
                  <a:gd name="connsiteY53" fmla="*/ 1024467 h 1500756"/>
                  <a:gd name="connsiteX54" fmla="*/ 274884 w 1034979"/>
                  <a:gd name="connsiteY54" fmla="*/ 1030182 h 1500756"/>
                  <a:gd name="connsiteX55" fmla="*/ 276789 w 1034979"/>
                  <a:gd name="connsiteY55" fmla="*/ 1035897 h 1500756"/>
                  <a:gd name="connsiteX56" fmla="*/ 278694 w 1034979"/>
                  <a:gd name="connsiteY56" fmla="*/ 1060662 h 1500756"/>
                  <a:gd name="connsiteX57" fmla="*/ 280599 w 1034979"/>
                  <a:gd name="connsiteY57" fmla="*/ 1066377 h 1500756"/>
                  <a:gd name="connsiteX58" fmla="*/ 278694 w 1034979"/>
                  <a:gd name="connsiteY58" fmla="*/ 1085427 h 1500756"/>
                  <a:gd name="connsiteX59" fmla="*/ 276789 w 1034979"/>
                  <a:gd name="connsiteY59" fmla="*/ 1094952 h 1500756"/>
                  <a:gd name="connsiteX60" fmla="*/ 263454 w 1034979"/>
                  <a:gd name="connsiteY60" fmla="*/ 1108287 h 1500756"/>
                  <a:gd name="connsiteX61" fmla="*/ 252024 w 1034979"/>
                  <a:gd name="connsiteY61" fmla="*/ 1115907 h 1500756"/>
                  <a:gd name="connsiteX62" fmla="*/ 240594 w 1034979"/>
                  <a:gd name="connsiteY62" fmla="*/ 1119717 h 1500756"/>
                  <a:gd name="connsiteX63" fmla="*/ 126294 w 1034979"/>
                  <a:gd name="connsiteY63" fmla="*/ 1119717 h 1500756"/>
                  <a:gd name="connsiteX64" fmla="*/ 120579 w 1034979"/>
                  <a:gd name="connsiteY64" fmla="*/ 1121622 h 1500756"/>
                  <a:gd name="connsiteX65" fmla="*/ 105339 w 1034979"/>
                  <a:gd name="connsiteY65" fmla="*/ 1123527 h 1500756"/>
                  <a:gd name="connsiteX66" fmla="*/ 88194 w 1034979"/>
                  <a:gd name="connsiteY66" fmla="*/ 1129242 h 1500756"/>
                  <a:gd name="connsiteX67" fmla="*/ 82479 w 1034979"/>
                  <a:gd name="connsiteY67" fmla="*/ 1131147 h 1500756"/>
                  <a:gd name="connsiteX68" fmla="*/ 76764 w 1034979"/>
                  <a:gd name="connsiteY68" fmla="*/ 1134957 h 1500756"/>
                  <a:gd name="connsiteX69" fmla="*/ 65334 w 1034979"/>
                  <a:gd name="connsiteY69" fmla="*/ 1136862 h 1500756"/>
                  <a:gd name="connsiteX70" fmla="*/ 27234 w 1034979"/>
                  <a:gd name="connsiteY70" fmla="*/ 1138767 h 1500756"/>
                  <a:gd name="connsiteX71" fmla="*/ 15804 w 1034979"/>
                  <a:gd name="connsiteY71" fmla="*/ 1144482 h 1500756"/>
                  <a:gd name="connsiteX72" fmla="*/ 6279 w 1034979"/>
                  <a:gd name="connsiteY72" fmla="*/ 1154007 h 1500756"/>
                  <a:gd name="connsiteX73" fmla="*/ 4374 w 1034979"/>
                  <a:gd name="connsiteY73" fmla="*/ 1159722 h 1500756"/>
                  <a:gd name="connsiteX74" fmla="*/ 564 w 1034979"/>
                  <a:gd name="connsiteY74" fmla="*/ 1165437 h 1500756"/>
                  <a:gd name="connsiteX75" fmla="*/ 6279 w 1034979"/>
                  <a:gd name="connsiteY75" fmla="*/ 1197822 h 1500756"/>
                  <a:gd name="connsiteX76" fmla="*/ 11994 w 1034979"/>
                  <a:gd name="connsiteY76" fmla="*/ 1201632 h 1500756"/>
                  <a:gd name="connsiteX77" fmla="*/ 17709 w 1034979"/>
                  <a:gd name="connsiteY77" fmla="*/ 1203537 h 1500756"/>
                  <a:gd name="connsiteX78" fmla="*/ 145344 w 1034979"/>
                  <a:gd name="connsiteY78" fmla="*/ 1201632 h 1500756"/>
                  <a:gd name="connsiteX79" fmla="*/ 152964 w 1034979"/>
                  <a:gd name="connsiteY79" fmla="*/ 1199727 h 1500756"/>
                  <a:gd name="connsiteX80" fmla="*/ 303459 w 1034979"/>
                  <a:gd name="connsiteY80" fmla="*/ 1194012 h 1500756"/>
                  <a:gd name="connsiteX81" fmla="*/ 318699 w 1034979"/>
                  <a:gd name="connsiteY81" fmla="*/ 1201632 h 1500756"/>
                  <a:gd name="connsiteX82" fmla="*/ 330129 w 1034979"/>
                  <a:gd name="connsiteY82" fmla="*/ 1207347 h 1500756"/>
                  <a:gd name="connsiteX83" fmla="*/ 333939 w 1034979"/>
                  <a:gd name="connsiteY83" fmla="*/ 1213062 h 1500756"/>
                  <a:gd name="connsiteX84" fmla="*/ 339654 w 1034979"/>
                  <a:gd name="connsiteY84" fmla="*/ 1214967 h 1500756"/>
                  <a:gd name="connsiteX85" fmla="*/ 351084 w 1034979"/>
                  <a:gd name="connsiteY85" fmla="*/ 1222587 h 1500756"/>
                  <a:gd name="connsiteX86" fmla="*/ 356799 w 1034979"/>
                  <a:gd name="connsiteY86" fmla="*/ 1226397 h 1500756"/>
                  <a:gd name="connsiteX87" fmla="*/ 360609 w 1034979"/>
                  <a:gd name="connsiteY87" fmla="*/ 1232112 h 1500756"/>
                  <a:gd name="connsiteX88" fmla="*/ 366324 w 1034979"/>
                  <a:gd name="connsiteY88" fmla="*/ 1243542 h 1500756"/>
                  <a:gd name="connsiteX89" fmla="*/ 362514 w 1034979"/>
                  <a:gd name="connsiteY89" fmla="*/ 1270212 h 1500756"/>
                  <a:gd name="connsiteX90" fmla="*/ 358704 w 1034979"/>
                  <a:gd name="connsiteY90" fmla="*/ 1275927 h 1500756"/>
                  <a:gd name="connsiteX91" fmla="*/ 356799 w 1034979"/>
                  <a:gd name="connsiteY91" fmla="*/ 1281642 h 1500756"/>
                  <a:gd name="connsiteX92" fmla="*/ 352989 w 1034979"/>
                  <a:gd name="connsiteY92" fmla="*/ 1287357 h 1500756"/>
                  <a:gd name="connsiteX93" fmla="*/ 351084 w 1034979"/>
                  <a:gd name="connsiteY93" fmla="*/ 1293072 h 1500756"/>
                  <a:gd name="connsiteX94" fmla="*/ 347274 w 1034979"/>
                  <a:gd name="connsiteY94" fmla="*/ 1298787 h 1500756"/>
                  <a:gd name="connsiteX95" fmla="*/ 330129 w 1034979"/>
                  <a:gd name="connsiteY95" fmla="*/ 1365462 h 1500756"/>
                  <a:gd name="connsiteX96" fmla="*/ 328224 w 1034979"/>
                  <a:gd name="connsiteY96" fmla="*/ 1416897 h 1500756"/>
                  <a:gd name="connsiteX97" fmla="*/ 330129 w 1034979"/>
                  <a:gd name="connsiteY97" fmla="*/ 1441662 h 1500756"/>
                  <a:gd name="connsiteX98" fmla="*/ 332034 w 1034979"/>
                  <a:gd name="connsiteY98" fmla="*/ 1447377 h 1500756"/>
                  <a:gd name="connsiteX99" fmla="*/ 335844 w 1034979"/>
                  <a:gd name="connsiteY99" fmla="*/ 1451187 h 1500756"/>
                  <a:gd name="connsiteX100" fmla="*/ 364419 w 1034979"/>
                  <a:gd name="connsiteY100" fmla="*/ 1496907 h 1500756"/>
                  <a:gd name="connsiteX101" fmla="*/ 387279 w 1034979"/>
                  <a:gd name="connsiteY101" fmla="*/ 1498812 h 1500756"/>
                  <a:gd name="connsiteX102" fmla="*/ 392994 w 1034979"/>
                  <a:gd name="connsiteY102" fmla="*/ 1493097 h 1500756"/>
                  <a:gd name="connsiteX103" fmla="*/ 394899 w 1034979"/>
                  <a:gd name="connsiteY103" fmla="*/ 1481667 h 1500756"/>
                  <a:gd name="connsiteX104" fmla="*/ 396804 w 1034979"/>
                  <a:gd name="connsiteY104" fmla="*/ 1475952 h 1500756"/>
                  <a:gd name="connsiteX105" fmla="*/ 398709 w 1034979"/>
                  <a:gd name="connsiteY105" fmla="*/ 1458807 h 1500756"/>
                  <a:gd name="connsiteX106" fmla="*/ 400614 w 1034979"/>
                  <a:gd name="connsiteY106" fmla="*/ 1445472 h 1500756"/>
                  <a:gd name="connsiteX107" fmla="*/ 404424 w 1034979"/>
                  <a:gd name="connsiteY107" fmla="*/ 1388322 h 1500756"/>
                  <a:gd name="connsiteX108" fmla="*/ 410139 w 1034979"/>
                  <a:gd name="connsiteY108" fmla="*/ 1376892 h 1500756"/>
                  <a:gd name="connsiteX109" fmla="*/ 413949 w 1034979"/>
                  <a:gd name="connsiteY109" fmla="*/ 1363557 h 1500756"/>
                  <a:gd name="connsiteX110" fmla="*/ 415854 w 1034979"/>
                  <a:gd name="connsiteY110" fmla="*/ 1357842 h 1500756"/>
                  <a:gd name="connsiteX111" fmla="*/ 417759 w 1034979"/>
                  <a:gd name="connsiteY111" fmla="*/ 1344507 h 1500756"/>
                  <a:gd name="connsiteX112" fmla="*/ 421569 w 1034979"/>
                  <a:gd name="connsiteY112" fmla="*/ 1333077 h 1500756"/>
                  <a:gd name="connsiteX113" fmla="*/ 427284 w 1034979"/>
                  <a:gd name="connsiteY113" fmla="*/ 1319742 h 1500756"/>
                  <a:gd name="connsiteX114" fmla="*/ 436809 w 1034979"/>
                  <a:gd name="connsiteY114" fmla="*/ 1308312 h 1500756"/>
                  <a:gd name="connsiteX115" fmla="*/ 450144 w 1034979"/>
                  <a:gd name="connsiteY115" fmla="*/ 1293072 h 1500756"/>
                  <a:gd name="connsiteX116" fmla="*/ 457764 w 1034979"/>
                  <a:gd name="connsiteY116" fmla="*/ 1281642 h 1500756"/>
                  <a:gd name="connsiteX117" fmla="*/ 461574 w 1034979"/>
                  <a:gd name="connsiteY117" fmla="*/ 1270212 h 1500756"/>
                  <a:gd name="connsiteX118" fmla="*/ 465384 w 1034979"/>
                  <a:gd name="connsiteY118" fmla="*/ 1254972 h 1500756"/>
                  <a:gd name="connsiteX119" fmla="*/ 467289 w 1034979"/>
                  <a:gd name="connsiteY119" fmla="*/ 1249257 h 1500756"/>
                  <a:gd name="connsiteX120" fmla="*/ 507294 w 1034979"/>
                  <a:gd name="connsiteY120" fmla="*/ 1243542 h 1500756"/>
                  <a:gd name="connsiteX121" fmla="*/ 535869 w 1034979"/>
                  <a:gd name="connsiteY121" fmla="*/ 1234017 h 1500756"/>
                  <a:gd name="connsiteX122" fmla="*/ 541584 w 1034979"/>
                  <a:gd name="connsiteY122" fmla="*/ 1232112 h 1500756"/>
                  <a:gd name="connsiteX123" fmla="*/ 547299 w 1034979"/>
                  <a:gd name="connsiteY123" fmla="*/ 1230207 h 1500756"/>
                  <a:gd name="connsiteX124" fmla="*/ 554919 w 1034979"/>
                  <a:gd name="connsiteY124" fmla="*/ 1228302 h 1500756"/>
                  <a:gd name="connsiteX125" fmla="*/ 573969 w 1034979"/>
                  <a:gd name="connsiteY125" fmla="*/ 1220682 h 1500756"/>
                  <a:gd name="connsiteX126" fmla="*/ 585399 w 1034979"/>
                  <a:gd name="connsiteY126" fmla="*/ 1216872 h 1500756"/>
                  <a:gd name="connsiteX127" fmla="*/ 720654 w 1034979"/>
                  <a:gd name="connsiteY127" fmla="*/ 1300692 h 1500756"/>
                  <a:gd name="connsiteX128" fmla="*/ 733989 w 1034979"/>
                  <a:gd name="connsiteY128" fmla="*/ 1310217 h 1500756"/>
                  <a:gd name="connsiteX129" fmla="*/ 743514 w 1034979"/>
                  <a:gd name="connsiteY129" fmla="*/ 1312122 h 1500756"/>
                  <a:gd name="connsiteX130" fmla="*/ 749229 w 1034979"/>
                  <a:gd name="connsiteY130" fmla="*/ 1314027 h 1500756"/>
                  <a:gd name="connsiteX131" fmla="*/ 762564 w 1034979"/>
                  <a:gd name="connsiteY131" fmla="*/ 1319742 h 1500756"/>
                  <a:gd name="connsiteX132" fmla="*/ 777804 w 1034979"/>
                  <a:gd name="connsiteY132" fmla="*/ 1317837 h 1500756"/>
                  <a:gd name="connsiteX133" fmla="*/ 789234 w 1034979"/>
                  <a:gd name="connsiteY133" fmla="*/ 1312122 h 1500756"/>
                  <a:gd name="connsiteX134" fmla="*/ 794949 w 1034979"/>
                  <a:gd name="connsiteY134" fmla="*/ 1310217 h 1500756"/>
                  <a:gd name="connsiteX135" fmla="*/ 802569 w 1034979"/>
                  <a:gd name="connsiteY135" fmla="*/ 1293072 h 1500756"/>
                  <a:gd name="connsiteX136" fmla="*/ 800664 w 1034979"/>
                  <a:gd name="connsiteY136" fmla="*/ 1268307 h 1500756"/>
                  <a:gd name="connsiteX137" fmla="*/ 798759 w 1034979"/>
                  <a:gd name="connsiteY137" fmla="*/ 1262592 h 1500756"/>
                  <a:gd name="connsiteX138" fmla="*/ 796854 w 1034979"/>
                  <a:gd name="connsiteY138" fmla="*/ 1254972 h 1500756"/>
                  <a:gd name="connsiteX139" fmla="*/ 783519 w 1034979"/>
                  <a:gd name="connsiteY139" fmla="*/ 1237827 h 1500756"/>
                  <a:gd name="connsiteX140" fmla="*/ 773994 w 1034979"/>
                  <a:gd name="connsiteY140" fmla="*/ 1232112 h 1500756"/>
                  <a:gd name="connsiteX141" fmla="*/ 648264 w 1034979"/>
                  <a:gd name="connsiteY141" fmla="*/ 1140672 h 1500756"/>
                  <a:gd name="connsiteX142" fmla="*/ 644454 w 1034979"/>
                  <a:gd name="connsiteY142" fmla="*/ 1123527 h 1500756"/>
                  <a:gd name="connsiteX143" fmla="*/ 646359 w 1034979"/>
                  <a:gd name="connsiteY143" fmla="*/ 1115907 h 1500756"/>
                  <a:gd name="connsiteX144" fmla="*/ 650169 w 1034979"/>
                  <a:gd name="connsiteY144" fmla="*/ 1098762 h 1500756"/>
                  <a:gd name="connsiteX145" fmla="*/ 653979 w 1034979"/>
                  <a:gd name="connsiteY145" fmla="*/ 1093047 h 1500756"/>
                  <a:gd name="connsiteX146" fmla="*/ 655884 w 1034979"/>
                  <a:gd name="connsiteY146" fmla="*/ 1087332 h 1500756"/>
                  <a:gd name="connsiteX147" fmla="*/ 661599 w 1034979"/>
                  <a:gd name="connsiteY147" fmla="*/ 1085427 h 1500756"/>
                  <a:gd name="connsiteX148" fmla="*/ 671124 w 1034979"/>
                  <a:gd name="connsiteY148" fmla="*/ 1073997 h 1500756"/>
                  <a:gd name="connsiteX149" fmla="*/ 724464 w 1034979"/>
                  <a:gd name="connsiteY149" fmla="*/ 1066377 h 1500756"/>
                  <a:gd name="connsiteX150" fmla="*/ 842574 w 1034979"/>
                  <a:gd name="connsiteY150" fmla="*/ 1068282 h 1500756"/>
                  <a:gd name="connsiteX151" fmla="*/ 871149 w 1034979"/>
                  <a:gd name="connsiteY151" fmla="*/ 1070187 h 1500756"/>
                  <a:gd name="connsiteX152" fmla="*/ 899724 w 1034979"/>
                  <a:gd name="connsiteY152" fmla="*/ 1075902 h 1500756"/>
                  <a:gd name="connsiteX153" fmla="*/ 922584 w 1034979"/>
                  <a:gd name="connsiteY153" fmla="*/ 1079712 h 1500756"/>
                  <a:gd name="connsiteX154" fmla="*/ 951159 w 1034979"/>
                  <a:gd name="connsiteY154" fmla="*/ 1085427 h 1500756"/>
                  <a:gd name="connsiteX155" fmla="*/ 956874 w 1034979"/>
                  <a:gd name="connsiteY155" fmla="*/ 1085427 h 1500756"/>
                  <a:gd name="connsiteX156" fmla="*/ 1002594 w 1034979"/>
                  <a:gd name="connsiteY156" fmla="*/ 1083522 h 1500756"/>
                  <a:gd name="connsiteX157" fmla="*/ 1031169 w 1034979"/>
                  <a:gd name="connsiteY157" fmla="*/ 1075902 h 1500756"/>
                  <a:gd name="connsiteX158" fmla="*/ 1034979 w 1034979"/>
                  <a:gd name="connsiteY158" fmla="*/ 1070187 h 1500756"/>
                  <a:gd name="connsiteX159" fmla="*/ 1033074 w 1034979"/>
                  <a:gd name="connsiteY159" fmla="*/ 1051137 h 1500756"/>
                  <a:gd name="connsiteX160" fmla="*/ 1027359 w 1034979"/>
                  <a:gd name="connsiteY160" fmla="*/ 1047327 h 1500756"/>
                  <a:gd name="connsiteX161" fmla="*/ 1012119 w 1034979"/>
                  <a:gd name="connsiteY161" fmla="*/ 1045422 h 1500756"/>
                  <a:gd name="connsiteX162" fmla="*/ 1006404 w 1034979"/>
                  <a:gd name="connsiteY162" fmla="*/ 1043517 h 1500756"/>
                  <a:gd name="connsiteX163" fmla="*/ 998784 w 1034979"/>
                  <a:gd name="connsiteY163" fmla="*/ 1041612 h 1500756"/>
                  <a:gd name="connsiteX164" fmla="*/ 987354 w 1034979"/>
                  <a:gd name="connsiteY164" fmla="*/ 1033992 h 1500756"/>
                  <a:gd name="connsiteX165" fmla="*/ 975924 w 1034979"/>
                  <a:gd name="connsiteY165" fmla="*/ 1030182 h 1500756"/>
                  <a:gd name="connsiteX166" fmla="*/ 970209 w 1034979"/>
                  <a:gd name="connsiteY166" fmla="*/ 1028277 h 1500756"/>
                  <a:gd name="connsiteX167" fmla="*/ 962589 w 1034979"/>
                  <a:gd name="connsiteY167" fmla="*/ 1026372 h 1500756"/>
                  <a:gd name="connsiteX168" fmla="*/ 956874 w 1034979"/>
                  <a:gd name="connsiteY168" fmla="*/ 1024467 h 1500756"/>
                  <a:gd name="connsiteX169" fmla="*/ 935919 w 1034979"/>
                  <a:gd name="connsiteY169" fmla="*/ 1018752 h 1500756"/>
                  <a:gd name="connsiteX170" fmla="*/ 930204 w 1034979"/>
                  <a:gd name="connsiteY170" fmla="*/ 1016847 h 1500756"/>
                  <a:gd name="connsiteX171" fmla="*/ 825429 w 1034979"/>
                  <a:gd name="connsiteY171" fmla="*/ 1018752 h 1500756"/>
                  <a:gd name="connsiteX172" fmla="*/ 819714 w 1034979"/>
                  <a:gd name="connsiteY172" fmla="*/ 1020657 h 1500756"/>
                  <a:gd name="connsiteX173" fmla="*/ 730179 w 1034979"/>
                  <a:gd name="connsiteY173" fmla="*/ 1022562 h 1500756"/>
                  <a:gd name="connsiteX174" fmla="*/ 716844 w 1034979"/>
                  <a:gd name="connsiteY174" fmla="*/ 1026372 h 1500756"/>
                  <a:gd name="connsiteX175" fmla="*/ 695889 w 1034979"/>
                  <a:gd name="connsiteY175" fmla="*/ 1028277 h 1500756"/>
                  <a:gd name="connsiteX176" fmla="*/ 669219 w 1034979"/>
                  <a:gd name="connsiteY176" fmla="*/ 1030182 h 1500756"/>
                  <a:gd name="connsiteX177" fmla="*/ 669219 w 1034979"/>
                  <a:gd name="connsiteY177" fmla="*/ 1030182 h 1500756"/>
                  <a:gd name="connsiteX178" fmla="*/ 646359 w 1034979"/>
                  <a:gd name="connsiteY178" fmla="*/ 1033992 h 1500756"/>
                  <a:gd name="connsiteX179" fmla="*/ 642549 w 1034979"/>
                  <a:gd name="connsiteY179" fmla="*/ 1022562 h 1500756"/>
                  <a:gd name="connsiteX180" fmla="*/ 640644 w 1034979"/>
                  <a:gd name="connsiteY180" fmla="*/ 1016847 h 1500756"/>
                  <a:gd name="connsiteX181" fmla="*/ 642549 w 1034979"/>
                  <a:gd name="connsiteY181" fmla="*/ 999702 h 1500756"/>
                  <a:gd name="connsiteX182" fmla="*/ 644454 w 1034979"/>
                  <a:gd name="connsiteY182" fmla="*/ 993987 h 1500756"/>
                  <a:gd name="connsiteX183" fmla="*/ 661599 w 1034979"/>
                  <a:gd name="connsiteY183" fmla="*/ 984462 h 1500756"/>
                  <a:gd name="connsiteX184" fmla="*/ 673029 w 1034979"/>
                  <a:gd name="connsiteY184" fmla="*/ 976842 h 1500756"/>
                  <a:gd name="connsiteX185" fmla="*/ 674934 w 1034979"/>
                  <a:gd name="connsiteY185" fmla="*/ 971127 h 1500756"/>
                  <a:gd name="connsiteX186" fmla="*/ 680649 w 1034979"/>
                  <a:gd name="connsiteY186" fmla="*/ 969222 h 1500756"/>
                  <a:gd name="connsiteX187" fmla="*/ 686364 w 1034979"/>
                  <a:gd name="connsiteY187" fmla="*/ 965412 h 1500756"/>
                  <a:gd name="connsiteX188" fmla="*/ 695889 w 1034979"/>
                  <a:gd name="connsiteY188" fmla="*/ 955887 h 1500756"/>
                  <a:gd name="connsiteX189" fmla="*/ 705414 w 1034979"/>
                  <a:gd name="connsiteY189" fmla="*/ 944457 h 1500756"/>
                  <a:gd name="connsiteX190" fmla="*/ 716844 w 1034979"/>
                  <a:gd name="connsiteY190" fmla="*/ 936837 h 1500756"/>
                  <a:gd name="connsiteX191" fmla="*/ 732084 w 1034979"/>
                  <a:gd name="connsiteY191" fmla="*/ 923502 h 1500756"/>
                  <a:gd name="connsiteX192" fmla="*/ 741609 w 1034979"/>
                  <a:gd name="connsiteY192" fmla="*/ 912072 h 1500756"/>
                  <a:gd name="connsiteX193" fmla="*/ 753039 w 1034979"/>
                  <a:gd name="connsiteY193" fmla="*/ 902547 h 1500756"/>
                  <a:gd name="connsiteX194" fmla="*/ 758754 w 1034979"/>
                  <a:gd name="connsiteY194" fmla="*/ 891117 h 1500756"/>
                  <a:gd name="connsiteX195" fmla="*/ 760659 w 1034979"/>
                  <a:gd name="connsiteY195" fmla="*/ 885402 h 1500756"/>
                  <a:gd name="connsiteX196" fmla="*/ 766374 w 1034979"/>
                  <a:gd name="connsiteY196" fmla="*/ 873972 h 1500756"/>
                  <a:gd name="connsiteX197" fmla="*/ 764469 w 1034979"/>
                  <a:gd name="connsiteY197" fmla="*/ 858732 h 1500756"/>
                  <a:gd name="connsiteX198" fmla="*/ 758754 w 1034979"/>
                  <a:gd name="connsiteY198" fmla="*/ 856827 h 1500756"/>
                  <a:gd name="connsiteX199" fmla="*/ 737799 w 1034979"/>
                  <a:gd name="connsiteY199" fmla="*/ 858732 h 1500756"/>
                  <a:gd name="connsiteX200" fmla="*/ 732084 w 1034979"/>
                  <a:gd name="connsiteY200" fmla="*/ 862542 h 1500756"/>
                  <a:gd name="connsiteX201" fmla="*/ 720654 w 1034979"/>
                  <a:gd name="connsiteY201" fmla="*/ 866352 h 1500756"/>
                  <a:gd name="connsiteX202" fmla="*/ 716844 w 1034979"/>
                  <a:gd name="connsiteY202" fmla="*/ 872067 h 1500756"/>
                  <a:gd name="connsiteX203" fmla="*/ 711129 w 1034979"/>
                  <a:gd name="connsiteY203" fmla="*/ 873972 h 1500756"/>
                  <a:gd name="connsiteX204" fmla="*/ 705414 w 1034979"/>
                  <a:gd name="connsiteY204" fmla="*/ 877782 h 1500756"/>
                  <a:gd name="connsiteX205" fmla="*/ 699699 w 1034979"/>
                  <a:gd name="connsiteY205" fmla="*/ 883497 h 1500756"/>
                  <a:gd name="connsiteX206" fmla="*/ 692079 w 1034979"/>
                  <a:gd name="connsiteY206" fmla="*/ 887307 h 1500756"/>
                  <a:gd name="connsiteX207" fmla="*/ 650169 w 1034979"/>
                  <a:gd name="connsiteY207" fmla="*/ 915882 h 1500756"/>
                  <a:gd name="connsiteX208" fmla="*/ 636834 w 1034979"/>
                  <a:gd name="connsiteY208" fmla="*/ 927312 h 1500756"/>
                  <a:gd name="connsiteX209" fmla="*/ 627309 w 1034979"/>
                  <a:gd name="connsiteY209" fmla="*/ 944457 h 1500756"/>
                  <a:gd name="connsiteX210" fmla="*/ 602544 w 1034979"/>
                  <a:gd name="connsiteY210" fmla="*/ 950172 h 1500756"/>
                  <a:gd name="connsiteX211" fmla="*/ 589209 w 1034979"/>
                  <a:gd name="connsiteY211" fmla="*/ 953982 h 1500756"/>
                  <a:gd name="connsiteX212" fmla="*/ 573969 w 1034979"/>
                  <a:gd name="connsiteY212" fmla="*/ 952077 h 1500756"/>
                  <a:gd name="connsiteX213" fmla="*/ 562539 w 1034979"/>
                  <a:gd name="connsiteY213" fmla="*/ 948267 h 1500756"/>
                  <a:gd name="connsiteX214" fmla="*/ 551109 w 1034979"/>
                  <a:gd name="connsiteY214" fmla="*/ 944457 h 1500756"/>
                  <a:gd name="connsiteX215" fmla="*/ 539679 w 1034979"/>
                  <a:gd name="connsiteY215" fmla="*/ 940647 h 1500756"/>
                  <a:gd name="connsiteX216" fmla="*/ 533964 w 1034979"/>
                  <a:gd name="connsiteY216" fmla="*/ 938742 h 1500756"/>
                  <a:gd name="connsiteX217" fmla="*/ 528249 w 1034979"/>
                  <a:gd name="connsiteY217" fmla="*/ 934932 h 1500756"/>
                  <a:gd name="connsiteX218" fmla="*/ 516819 w 1034979"/>
                  <a:gd name="connsiteY218" fmla="*/ 929217 h 1500756"/>
                  <a:gd name="connsiteX219" fmla="*/ 509199 w 1034979"/>
                  <a:gd name="connsiteY219" fmla="*/ 917787 h 1500756"/>
                  <a:gd name="connsiteX220" fmla="*/ 505389 w 1034979"/>
                  <a:gd name="connsiteY220" fmla="*/ 896832 h 1500756"/>
                  <a:gd name="connsiteX221" fmla="*/ 507294 w 1034979"/>
                  <a:gd name="connsiteY221" fmla="*/ 832062 h 1500756"/>
                  <a:gd name="connsiteX222" fmla="*/ 513009 w 1034979"/>
                  <a:gd name="connsiteY222" fmla="*/ 818727 h 1500756"/>
                  <a:gd name="connsiteX223" fmla="*/ 503484 w 1034979"/>
                  <a:gd name="connsiteY223" fmla="*/ 342477 h 1500756"/>
                  <a:gd name="connsiteX224" fmla="*/ 499674 w 1034979"/>
                  <a:gd name="connsiteY224" fmla="*/ 51012 h 1500756"/>
                  <a:gd name="connsiteX225" fmla="*/ 490149 w 1034979"/>
                  <a:gd name="connsiteY225" fmla="*/ 24342 h 1500756"/>
                  <a:gd name="connsiteX226" fmla="*/ 488244 w 1034979"/>
                  <a:gd name="connsiteY226" fmla="*/ 18627 h 1500756"/>
                  <a:gd name="connsiteX227" fmla="*/ 484434 w 1034979"/>
                  <a:gd name="connsiteY227" fmla="*/ 12912 h 1500756"/>
                  <a:gd name="connsiteX228" fmla="*/ 478719 w 1034979"/>
                  <a:gd name="connsiteY228" fmla="*/ 1482 h 1500756"/>
                  <a:gd name="connsiteX229" fmla="*/ 419664 w 1034979"/>
                  <a:gd name="connsiteY229" fmla="*/ 45297 h 1500756"/>
                  <a:gd name="connsiteX230" fmla="*/ 423474 w 1034979"/>
                  <a:gd name="connsiteY230" fmla="*/ 56727 h 1500756"/>
                  <a:gd name="connsiteX231" fmla="*/ 425379 w 1034979"/>
                  <a:gd name="connsiteY231" fmla="*/ 62442 h 1500756"/>
                  <a:gd name="connsiteX232" fmla="*/ 425379 w 1034979"/>
                  <a:gd name="connsiteY232" fmla="*/ 68157 h 1500756"/>
                  <a:gd name="connsiteX233" fmla="*/ 429189 w 1034979"/>
                  <a:gd name="connsiteY233" fmla="*/ 222462 h 1500756"/>
                  <a:gd name="connsiteX234" fmla="*/ 440619 w 1034979"/>
                  <a:gd name="connsiteY234" fmla="*/ 405342 h 1500756"/>
                  <a:gd name="connsiteX235" fmla="*/ 425379 w 1034979"/>
                  <a:gd name="connsiteY235" fmla="*/ 702522 h 1500756"/>
                  <a:gd name="connsiteX236" fmla="*/ 417759 w 1034979"/>
                  <a:gd name="connsiteY236" fmla="*/ 830157 h 1500756"/>
                  <a:gd name="connsiteX237" fmla="*/ 413949 w 1034979"/>
                  <a:gd name="connsiteY237" fmla="*/ 847302 h 1500756"/>
                  <a:gd name="connsiteX238" fmla="*/ 417759 w 1034979"/>
                  <a:gd name="connsiteY238" fmla="*/ 868257 h 1500756"/>
                  <a:gd name="connsiteX239" fmla="*/ 421569 w 1034979"/>
                  <a:gd name="connsiteY239" fmla="*/ 873972 h 1500756"/>
                  <a:gd name="connsiteX240" fmla="*/ 425379 w 1034979"/>
                  <a:gd name="connsiteY240" fmla="*/ 885402 h 1500756"/>
                  <a:gd name="connsiteX241" fmla="*/ 423474 w 1034979"/>
                  <a:gd name="connsiteY241" fmla="*/ 912072 h 1500756"/>
                  <a:gd name="connsiteX242" fmla="*/ 417759 w 1034979"/>
                  <a:gd name="connsiteY242" fmla="*/ 913977 h 1500756"/>
                  <a:gd name="connsiteX243" fmla="*/ 412044 w 1034979"/>
                  <a:gd name="connsiteY243" fmla="*/ 917787 h 1500756"/>
                  <a:gd name="connsiteX244" fmla="*/ 421569 w 1034979"/>
                  <a:gd name="connsiteY244" fmla="*/ 913977 h 1500756"/>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5379 w 1034979"/>
                  <a:gd name="connsiteY230" fmla="*/ 50827 h 1489141"/>
                  <a:gd name="connsiteX231" fmla="*/ 425379 w 1034979"/>
                  <a:gd name="connsiteY231" fmla="*/ 56542 h 1489141"/>
                  <a:gd name="connsiteX232" fmla="*/ 429189 w 1034979"/>
                  <a:gd name="connsiteY232" fmla="*/ 210847 h 1489141"/>
                  <a:gd name="connsiteX233" fmla="*/ 440619 w 1034979"/>
                  <a:gd name="connsiteY233" fmla="*/ 393727 h 1489141"/>
                  <a:gd name="connsiteX234" fmla="*/ 425379 w 1034979"/>
                  <a:gd name="connsiteY234" fmla="*/ 690907 h 1489141"/>
                  <a:gd name="connsiteX235" fmla="*/ 417759 w 1034979"/>
                  <a:gd name="connsiteY235" fmla="*/ 818542 h 1489141"/>
                  <a:gd name="connsiteX236" fmla="*/ 413949 w 1034979"/>
                  <a:gd name="connsiteY236" fmla="*/ 835687 h 1489141"/>
                  <a:gd name="connsiteX237" fmla="*/ 417759 w 1034979"/>
                  <a:gd name="connsiteY237" fmla="*/ 856642 h 1489141"/>
                  <a:gd name="connsiteX238" fmla="*/ 421569 w 1034979"/>
                  <a:gd name="connsiteY238" fmla="*/ 862357 h 1489141"/>
                  <a:gd name="connsiteX239" fmla="*/ 425379 w 1034979"/>
                  <a:gd name="connsiteY239" fmla="*/ 873787 h 1489141"/>
                  <a:gd name="connsiteX240" fmla="*/ 423474 w 1034979"/>
                  <a:gd name="connsiteY240" fmla="*/ 900457 h 1489141"/>
                  <a:gd name="connsiteX241" fmla="*/ 417759 w 1034979"/>
                  <a:gd name="connsiteY241" fmla="*/ 902362 h 1489141"/>
                  <a:gd name="connsiteX242" fmla="*/ 412044 w 1034979"/>
                  <a:gd name="connsiteY242" fmla="*/ 906172 h 1489141"/>
                  <a:gd name="connsiteX243" fmla="*/ 421569 w 1034979"/>
                  <a:gd name="connsiteY243"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5379 w 1034979"/>
                  <a:gd name="connsiteY230" fmla="*/ 50827 h 1489141"/>
                  <a:gd name="connsiteX231" fmla="*/ 429189 w 1034979"/>
                  <a:gd name="connsiteY231" fmla="*/ 210847 h 1489141"/>
                  <a:gd name="connsiteX232" fmla="*/ 440619 w 1034979"/>
                  <a:gd name="connsiteY232" fmla="*/ 393727 h 1489141"/>
                  <a:gd name="connsiteX233" fmla="*/ 425379 w 1034979"/>
                  <a:gd name="connsiteY233" fmla="*/ 690907 h 1489141"/>
                  <a:gd name="connsiteX234" fmla="*/ 417759 w 1034979"/>
                  <a:gd name="connsiteY234" fmla="*/ 818542 h 1489141"/>
                  <a:gd name="connsiteX235" fmla="*/ 413949 w 1034979"/>
                  <a:gd name="connsiteY235" fmla="*/ 835687 h 1489141"/>
                  <a:gd name="connsiteX236" fmla="*/ 417759 w 1034979"/>
                  <a:gd name="connsiteY236" fmla="*/ 856642 h 1489141"/>
                  <a:gd name="connsiteX237" fmla="*/ 421569 w 1034979"/>
                  <a:gd name="connsiteY237" fmla="*/ 862357 h 1489141"/>
                  <a:gd name="connsiteX238" fmla="*/ 425379 w 1034979"/>
                  <a:gd name="connsiteY238" fmla="*/ 873787 h 1489141"/>
                  <a:gd name="connsiteX239" fmla="*/ 423474 w 1034979"/>
                  <a:gd name="connsiteY239" fmla="*/ 900457 h 1489141"/>
                  <a:gd name="connsiteX240" fmla="*/ 417759 w 1034979"/>
                  <a:gd name="connsiteY240" fmla="*/ 902362 h 1489141"/>
                  <a:gd name="connsiteX241" fmla="*/ 412044 w 1034979"/>
                  <a:gd name="connsiteY241" fmla="*/ 906172 h 1489141"/>
                  <a:gd name="connsiteX242" fmla="*/ 421569 w 1034979"/>
                  <a:gd name="connsiteY242"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5379 w 1034979"/>
                  <a:gd name="connsiteY230" fmla="*/ 50827 h 1489141"/>
                  <a:gd name="connsiteX231" fmla="*/ 429189 w 1034979"/>
                  <a:gd name="connsiteY231" fmla="*/ 210847 h 1489141"/>
                  <a:gd name="connsiteX232" fmla="*/ 440619 w 1034979"/>
                  <a:gd name="connsiteY232" fmla="*/ 393727 h 1489141"/>
                  <a:gd name="connsiteX233" fmla="*/ 425379 w 1034979"/>
                  <a:gd name="connsiteY233" fmla="*/ 690907 h 1489141"/>
                  <a:gd name="connsiteX234" fmla="*/ 417759 w 1034979"/>
                  <a:gd name="connsiteY234" fmla="*/ 818542 h 1489141"/>
                  <a:gd name="connsiteX235" fmla="*/ 413949 w 1034979"/>
                  <a:gd name="connsiteY235" fmla="*/ 835687 h 1489141"/>
                  <a:gd name="connsiteX236" fmla="*/ 417759 w 1034979"/>
                  <a:gd name="connsiteY236" fmla="*/ 856642 h 1489141"/>
                  <a:gd name="connsiteX237" fmla="*/ 421569 w 1034979"/>
                  <a:gd name="connsiteY237" fmla="*/ 862357 h 1489141"/>
                  <a:gd name="connsiteX238" fmla="*/ 425379 w 1034979"/>
                  <a:gd name="connsiteY238" fmla="*/ 873787 h 1489141"/>
                  <a:gd name="connsiteX239" fmla="*/ 423474 w 1034979"/>
                  <a:gd name="connsiteY239" fmla="*/ 900457 h 1489141"/>
                  <a:gd name="connsiteX240" fmla="*/ 417759 w 1034979"/>
                  <a:gd name="connsiteY240" fmla="*/ 902362 h 1489141"/>
                  <a:gd name="connsiteX241" fmla="*/ 412044 w 1034979"/>
                  <a:gd name="connsiteY241" fmla="*/ 906172 h 1489141"/>
                  <a:gd name="connsiteX242" fmla="*/ 421569 w 1034979"/>
                  <a:gd name="connsiteY242"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9674 w 1034979"/>
                  <a:gd name="connsiteY224" fmla="*/ 39397 h 1489141"/>
                  <a:gd name="connsiteX225" fmla="*/ 490149 w 1034979"/>
                  <a:gd name="connsiteY225" fmla="*/ 12727 h 1489141"/>
                  <a:gd name="connsiteX226" fmla="*/ 488244 w 1034979"/>
                  <a:gd name="connsiteY226" fmla="*/ 7012 h 1489141"/>
                  <a:gd name="connsiteX227" fmla="*/ 484434 w 1034979"/>
                  <a:gd name="connsiteY227" fmla="*/ 1297 h 1489141"/>
                  <a:gd name="connsiteX228" fmla="*/ 419664 w 1034979"/>
                  <a:gd name="connsiteY228" fmla="*/ 33682 h 1489141"/>
                  <a:gd name="connsiteX229" fmla="*/ 423474 w 1034979"/>
                  <a:gd name="connsiteY229" fmla="*/ 45112 h 1489141"/>
                  <a:gd name="connsiteX230" fmla="*/ 429189 w 1034979"/>
                  <a:gd name="connsiteY230" fmla="*/ 210847 h 1489141"/>
                  <a:gd name="connsiteX231" fmla="*/ 440619 w 1034979"/>
                  <a:gd name="connsiteY231" fmla="*/ 393727 h 1489141"/>
                  <a:gd name="connsiteX232" fmla="*/ 425379 w 1034979"/>
                  <a:gd name="connsiteY232" fmla="*/ 690907 h 1489141"/>
                  <a:gd name="connsiteX233" fmla="*/ 417759 w 1034979"/>
                  <a:gd name="connsiteY233" fmla="*/ 818542 h 1489141"/>
                  <a:gd name="connsiteX234" fmla="*/ 413949 w 1034979"/>
                  <a:gd name="connsiteY234" fmla="*/ 835687 h 1489141"/>
                  <a:gd name="connsiteX235" fmla="*/ 417759 w 1034979"/>
                  <a:gd name="connsiteY235" fmla="*/ 856642 h 1489141"/>
                  <a:gd name="connsiteX236" fmla="*/ 421569 w 1034979"/>
                  <a:gd name="connsiteY236" fmla="*/ 862357 h 1489141"/>
                  <a:gd name="connsiteX237" fmla="*/ 425379 w 1034979"/>
                  <a:gd name="connsiteY237" fmla="*/ 873787 h 1489141"/>
                  <a:gd name="connsiteX238" fmla="*/ 423474 w 1034979"/>
                  <a:gd name="connsiteY238" fmla="*/ 900457 h 1489141"/>
                  <a:gd name="connsiteX239" fmla="*/ 417759 w 1034979"/>
                  <a:gd name="connsiteY239" fmla="*/ 902362 h 1489141"/>
                  <a:gd name="connsiteX240" fmla="*/ 412044 w 1034979"/>
                  <a:gd name="connsiteY240" fmla="*/ 906172 h 1489141"/>
                  <a:gd name="connsiteX241" fmla="*/ 421569 w 1034979"/>
                  <a:gd name="connsiteY241" fmla="*/ 902362 h 1489141"/>
                  <a:gd name="connsiteX0" fmla="*/ 421569 w 1034979"/>
                  <a:gd name="connsiteY0" fmla="*/ 902362 h 1489141"/>
                  <a:gd name="connsiteX1" fmla="*/ 421569 w 1034979"/>
                  <a:gd name="connsiteY1" fmla="*/ 902362 h 1489141"/>
                  <a:gd name="connsiteX2" fmla="*/ 394899 w 1034979"/>
                  <a:gd name="connsiteY2" fmla="*/ 911887 h 1489141"/>
                  <a:gd name="connsiteX3" fmla="*/ 387279 w 1034979"/>
                  <a:gd name="connsiteY3" fmla="*/ 913792 h 1489141"/>
                  <a:gd name="connsiteX4" fmla="*/ 356799 w 1034979"/>
                  <a:gd name="connsiteY4" fmla="*/ 915697 h 1489141"/>
                  <a:gd name="connsiteX5" fmla="*/ 351084 w 1034979"/>
                  <a:gd name="connsiteY5" fmla="*/ 919507 h 1489141"/>
                  <a:gd name="connsiteX6" fmla="*/ 339654 w 1034979"/>
                  <a:gd name="connsiteY6" fmla="*/ 929032 h 1489141"/>
                  <a:gd name="connsiteX7" fmla="*/ 328224 w 1034979"/>
                  <a:gd name="connsiteY7" fmla="*/ 932842 h 1489141"/>
                  <a:gd name="connsiteX8" fmla="*/ 312984 w 1034979"/>
                  <a:gd name="connsiteY8" fmla="*/ 938557 h 1489141"/>
                  <a:gd name="connsiteX9" fmla="*/ 265359 w 1034979"/>
                  <a:gd name="connsiteY9" fmla="*/ 934747 h 1489141"/>
                  <a:gd name="connsiteX10" fmla="*/ 253929 w 1034979"/>
                  <a:gd name="connsiteY10" fmla="*/ 930937 h 1489141"/>
                  <a:gd name="connsiteX11" fmla="*/ 242499 w 1034979"/>
                  <a:gd name="connsiteY11" fmla="*/ 927127 h 1489141"/>
                  <a:gd name="connsiteX12" fmla="*/ 236784 w 1034979"/>
                  <a:gd name="connsiteY12" fmla="*/ 925222 h 1489141"/>
                  <a:gd name="connsiteX13" fmla="*/ 231069 w 1034979"/>
                  <a:gd name="connsiteY13" fmla="*/ 923317 h 1489141"/>
                  <a:gd name="connsiteX14" fmla="*/ 219639 w 1034979"/>
                  <a:gd name="connsiteY14" fmla="*/ 921412 h 1489141"/>
                  <a:gd name="connsiteX15" fmla="*/ 213924 w 1034979"/>
                  <a:gd name="connsiteY15" fmla="*/ 919507 h 1489141"/>
                  <a:gd name="connsiteX16" fmla="*/ 206304 w 1034979"/>
                  <a:gd name="connsiteY16" fmla="*/ 917602 h 1489141"/>
                  <a:gd name="connsiteX17" fmla="*/ 194874 w 1034979"/>
                  <a:gd name="connsiteY17" fmla="*/ 913792 h 1489141"/>
                  <a:gd name="connsiteX18" fmla="*/ 189159 w 1034979"/>
                  <a:gd name="connsiteY18" fmla="*/ 911887 h 1489141"/>
                  <a:gd name="connsiteX19" fmla="*/ 181539 w 1034979"/>
                  <a:gd name="connsiteY19" fmla="*/ 909982 h 1489141"/>
                  <a:gd name="connsiteX20" fmla="*/ 170109 w 1034979"/>
                  <a:gd name="connsiteY20" fmla="*/ 904267 h 1489141"/>
                  <a:gd name="connsiteX21" fmla="*/ 164394 w 1034979"/>
                  <a:gd name="connsiteY21" fmla="*/ 900457 h 1489141"/>
                  <a:gd name="connsiteX22" fmla="*/ 156774 w 1034979"/>
                  <a:gd name="connsiteY22" fmla="*/ 889027 h 1489141"/>
                  <a:gd name="connsiteX23" fmla="*/ 145344 w 1034979"/>
                  <a:gd name="connsiteY23" fmla="*/ 885217 h 1489141"/>
                  <a:gd name="connsiteX24" fmla="*/ 139629 w 1034979"/>
                  <a:gd name="connsiteY24" fmla="*/ 881407 h 1489141"/>
                  <a:gd name="connsiteX25" fmla="*/ 133914 w 1034979"/>
                  <a:gd name="connsiteY25" fmla="*/ 879502 h 1489141"/>
                  <a:gd name="connsiteX26" fmla="*/ 116769 w 1034979"/>
                  <a:gd name="connsiteY26" fmla="*/ 875692 h 1489141"/>
                  <a:gd name="connsiteX27" fmla="*/ 111054 w 1034979"/>
                  <a:gd name="connsiteY27" fmla="*/ 869977 h 1489141"/>
                  <a:gd name="connsiteX28" fmla="*/ 101529 w 1034979"/>
                  <a:gd name="connsiteY28" fmla="*/ 852832 h 1489141"/>
                  <a:gd name="connsiteX29" fmla="*/ 84384 w 1034979"/>
                  <a:gd name="connsiteY29" fmla="*/ 845212 h 1489141"/>
                  <a:gd name="connsiteX30" fmla="*/ 78669 w 1034979"/>
                  <a:gd name="connsiteY30" fmla="*/ 843307 h 1489141"/>
                  <a:gd name="connsiteX31" fmla="*/ 59619 w 1034979"/>
                  <a:gd name="connsiteY31" fmla="*/ 847117 h 1489141"/>
                  <a:gd name="connsiteX32" fmla="*/ 53904 w 1034979"/>
                  <a:gd name="connsiteY32" fmla="*/ 850927 h 1489141"/>
                  <a:gd name="connsiteX33" fmla="*/ 50094 w 1034979"/>
                  <a:gd name="connsiteY33" fmla="*/ 856642 h 1489141"/>
                  <a:gd name="connsiteX34" fmla="*/ 46284 w 1034979"/>
                  <a:gd name="connsiteY34" fmla="*/ 868072 h 1489141"/>
                  <a:gd name="connsiteX35" fmla="*/ 50094 w 1034979"/>
                  <a:gd name="connsiteY35" fmla="*/ 906172 h 1489141"/>
                  <a:gd name="connsiteX36" fmla="*/ 53904 w 1034979"/>
                  <a:gd name="connsiteY36" fmla="*/ 911887 h 1489141"/>
                  <a:gd name="connsiteX37" fmla="*/ 59619 w 1034979"/>
                  <a:gd name="connsiteY37" fmla="*/ 915697 h 1489141"/>
                  <a:gd name="connsiteX38" fmla="*/ 63429 w 1034979"/>
                  <a:gd name="connsiteY38" fmla="*/ 921412 h 1489141"/>
                  <a:gd name="connsiteX39" fmla="*/ 80574 w 1034979"/>
                  <a:gd name="connsiteY39" fmla="*/ 930937 h 1489141"/>
                  <a:gd name="connsiteX40" fmla="*/ 103434 w 1034979"/>
                  <a:gd name="connsiteY40" fmla="*/ 932842 h 1489141"/>
                  <a:gd name="connsiteX41" fmla="*/ 124389 w 1034979"/>
                  <a:gd name="connsiteY41" fmla="*/ 938557 h 1489141"/>
                  <a:gd name="connsiteX42" fmla="*/ 130104 w 1034979"/>
                  <a:gd name="connsiteY42" fmla="*/ 940462 h 1489141"/>
                  <a:gd name="connsiteX43" fmla="*/ 135819 w 1034979"/>
                  <a:gd name="connsiteY43" fmla="*/ 946177 h 1489141"/>
                  <a:gd name="connsiteX44" fmla="*/ 143439 w 1034979"/>
                  <a:gd name="connsiteY44" fmla="*/ 948082 h 1489141"/>
                  <a:gd name="connsiteX45" fmla="*/ 166299 w 1034979"/>
                  <a:gd name="connsiteY45" fmla="*/ 951892 h 1489141"/>
                  <a:gd name="connsiteX46" fmla="*/ 191064 w 1034979"/>
                  <a:gd name="connsiteY46" fmla="*/ 957607 h 1489141"/>
                  <a:gd name="connsiteX47" fmla="*/ 208209 w 1034979"/>
                  <a:gd name="connsiteY47" fmla="*/ 963322 h 1489141"/>
                  <a:gd name="connsiteX48" fmla="*/ 213924 w 1034979"/>
                  <a:gd name="connsiteY48" fmla="*/ 965227 h 1489141"/>
                  <a:gd name="connsiteX49" fmla="*/ 229164 w 1034979"/>
                  <a:gd name="connsiteY49" fmla="*/ 969037 h 1489141"/>
                  <a:gd name="connsiteX50" fmla="*/ 248214 w 1034979"/>
                  <a:gd name="connsiteY50" fmla="*/ 974752 h 1489141"/>
                  <a:gd name="connsiteX51" fmla="*/ 253929 w 1034979"/>
                  <a:gd name="connsiteY51" fmla="*/ 978562 h 1489141"/>
                  <a:gd name="connsiteX52" fmla="*/ 267264 w 1034979"/>
                  <a:gd name="connsiteY52" fmla="*/ 993802 h 1489141"/>
                  <a:gd name="connsiteX53" fmla="*/ 272979 w 1034979"/>
                  <a:gd name="connsiteY53" fmla="*/ 1012852 h 1489141"/>
                  <a:gd name="connsiteX54" fmla="*/ 274884 w 1034979"/>
                  <a:gd name="connsiteY54" fmla="*/ 1018567 h 1489141"/>
                  <a:gd name="connsiteX55" fmla="*/ 276789 w 1034979"/>
                  <a:gd name="connsiteY55" fmla="*/ 1024282 h 1489141"/>
                  <a:gd name="connsiteX56" fmla="*/ 278694 w 1034979"/>
                  <a:gd name="connsiteY56" fmla="*/ 1049047 h 1489141"/>
                  <a:gd name="connsiteX57" fmla="*/ 280599 w 1034979"/>
                  <a:gd name="connsiteY57" fmla="*/ 1054762 h 1489141"/>
                  <a:gd name="connsiteX58" fmla="*/ 278694 w 1034979"/>
                  <a:gd name="connsiteY58" fmla="*/ 1073812 h 1489141"/>
                  <a:gd name="connsiteX59" fmla="*/ 276789 w 1034979"/>
                  <a:gd name="connsiteY59" fmla="*/ 1083337 h 1489141"/>
                  <a:gd name="connsiteX60" fmla="*/ 263454 w 1034979"/>
                  <a:gd name="connsiteY60" fmla="*/ 1096672 h 1489141"/>
                  <a:gd name="connsiteX61" fmla="*/ 252024 w 1034979"/>
                  <a:gd name="connsiteY61" fmla="*/ 1104292 h 1489141"/>
                  <a:gd name="connsiteX62" fmla="*/ 240594 w 1034979"/>
                  <a:gd name="connsiteY62" fmla="*/ 1108102 h 1489141"/>
                  <a:gd name="connsiteX63" fmla="*/ 126294 w 1034979"/>
                  <a:gd name="connsiteY63" fmla="*/ 1108102 h 1489141"/>
                  <a:gd name="connsiteX64" fmla="*/ 120579 w 1034979"/>
                  <a:gd name="connsiteY64" fmla="*/ 1110007 h 1489141"/>
                  <a:gd name="connsiteX65" fmla="*/ 105339 w 1034979"/>
                  <a:gd name="connsiteY65" fmla="*/ 1111912 h 1489141"/>
                  <a:gd name="connsiteX66" fmla="*/ 88194 w 1034979"/>
                  <a:gd name="connsiteY66" fmla="*/ 1117627 h 1489141"/>
                  <a:gd name="connsiteX67" fmla="*/ 82479 w 1034979"/>
                  <a:gd name="connsiteY67" fmla="*/ 1119532 h 1489141"/>
                  <a:gd name="connsiteX68" fmla="*/ 76764 w 1034979"/>
                  <a:gd name="connsiteY68" fmla="*/ 1123342 h 1489141"/>
                  <a:gd name="connsiteX69" fmla="*/ 65334 w 1034979"/>
                  <a:gd name="connsiteY69" fmla="*/ 1125247 h 1489141"/>
                  <a:gd name="connsiteX70" fmla="*/ 27234 w 1034979"/>
                  <a:gd name="connsiteY70" fmla="*/ 1127152 h 1489141"/>
                  <a:gd name="connsiteX71" fmla="*/ 15804 w 1034979"/>
                  <a:gd name="connsiteY71" fmla="*/ 1132867 h 1489141"/>
                  <a:gd name="connsiteX72" fmla="*/ 6279 w 1034979"/>
                  <a:gd name="connsiteY72" fmla="*/ 1142392 h 1489141"/>
                  <a:gd name="connsiteX73" fmla="*/ 4374 w 1034979"/>
                  <a:gd name="connsiteY73" fmla="*/ 1148107 h 1489141"/>
                  <a:gd name="connsiteX74" fmla="*/ 564 w 1034979"/>
                  <a:gd name="connsiteY74" fmla="*/ 1153822 h 1489141"/>
                  <a:gd name="connsiteX75" fmla="*/ 6279 w 1034979"/>
                  <a:gd name="connsiteY75" fmla="*/ 1186207 h 1489141"/>
                  <a:gd name="connsiteX76" fmla="*/ 11994 w 1034979"/>
                  <a:gd name="connsiteY76" fmla="*/ 1190017 h 1489141"/>
                  <a:gd name="connsiteX77" fmla="*/ 17709 w 1034979"/>
                  <a:gd name="connsiteY77" fmla="*/ 1191922 h 1489141"/>
                  <a:gd name="connsiteX78" fmla="*/ 145344 w 1034979"/>
                  <a:gd name="connsiteY78" fmla="*/ 1190017 h 1489141"/>
                  <a:gd name="connsiteX79" fmla="*/ 152964 w 1034979"/>
                  <a:gd name="connsiteY79" fmla="*/ 1188112 h 1489141"/>
                  <a:gd name="connsiteX80" fmla="*/ 303459 w 1034979"/>
                  <a:gd name="connsiteY80" fmla="*/ 1182397 h 1489141"/>
                  <a:gd name="connsiteX81" fmla="*/ 318699 w 1034979"/>
                  <a:gd name="connsiteY81" fmla="*/ 1190017 h 1489141"/>
                  <a:gd name="connsiteX82" fmla="*/ 330129 w 1034979"/>
                  <a:gd name="connsiteY82" fmla="*/ 1195732 h 1489141"/>
                  <a:gd name="connsiteX83" fmla="*/ 333939 w 1034979"/>
                  <a:gd name="connsiteY83" fmla="*/ 1201447 h 1489141"/>
                  <a:gd name="connsiteX84" fmla="*/ 339654 w 1034979"/>
                  <a:gd name="connsiteY84" fmla="*/ 1203352 h 1489141"/>
                  <a:gd name="connsiteX85" fmla="*/ 351084 w 1034979"/>
                  <a:gd name="connsiteY85" fmla="*/ 1210972 h 1489141"/>
                  <a:gd name="connsiteX86" fmla="*/ 356799 w 1034979"/>
                  <a:gd name="connsiteY86" fmla="*/ 1214782 h 1489141"/>
                  <a:gd name="connsiteX87" fmla="*/ 360609 w 1034979"/>
                  <a:gd name="connsiteY87" fmla="*/ 1220497 h 1489141"/>
                  <a:gd name="connsiteX88" fmla="*/ 366324 w 1034979"/>
                  <a:gd name="connsiteY88" fmla="*/ 1231927 h 1489141"/>
                  <a:gd name="connsiteX89" fmla="*/ 362514 w 1034979"/>
                  <a:gd name="connsiteY89" fmla="*/ 1258597 h 1489141"/>
                  <a:gd name="connsiteX90" fmla="*/ 358704 w 1034979"/>
                  <a:gd name="connsiteY90" fmla="*/ 1264312 h 1489141"/>
                  <a:gd name="connsiteX91" fmla="*/ 356799 w 1034979"/>
                  <a:gd name="connsiteY91" fmla="*/ 1270027 h 1489141"/>
                  <a:gd name="connsiteX92" fmla="*/ 352989 w 1034979"/>
                  <a:gd name="connsiteY92" fmla="*/ 1275742 h 1489141"/>
                  <a:gd name="connsiteX93" fmla="*/ 351084 w 1034979"/>
                  <a:gd name="connsiteY93" fmla="*/ 1281457 h 1489141"/>
                  <a:gd name="connsiteX94" fmla="*/ 347274 w 1034979"/>
                  <a:gd name="connsiteY94" fmla="*/ 1287172 h 1489141"/>
                  <a:gd name="connsiteX95" fmla="*/ 330129 w 1034979"/>
                  <a:gd name="connsiteY95" fmla="*/ 1353847 h 1489141"/>
                  <a:gd name="connsiteX96" fmla="*/ 328224 w 1034979"/>
                  <a:gd name="connsiteY96" fmla="*/ 1405282 h 1489141"/>
                  <a:gd name="connsiteX97" fmla="*/ 330129 w 1034979"/>
                  <a:gd name="connsiteY97" fmla="*/ 1430047 h 1489141"/>
                  <a:gd name="connsiteX98" fmla="*/ 332034 w 1034979"/>
                  <a:gd name="connsiteY98" fmla="*/ 1435762 h 1489141"/>
                  <a:gd name="connsiteX99" fmla="*/ 335844 w 1034979"/>
                  <a:gd name="connsiteY99" fmla="*/ 1439572 h 1489141"/>
                  <a:gd name="connsiteX100" fmla="*/ 364419 w 1034979"/>
                  <a:gd name="connsiteY100" fmla="*/ 1485292 h 1489141"/>
                  <a:gd name="connsiteX101" fmla="*/ 387279 w 1034979"/>
                  <a:gd name="connsiteY101" fmla="*/ 1487197 h 1489141"/>
                  <a:gd name="connsiteX102" fmla="*/ 392994 w 1034979"/>
                  <a:gd name="connsiteY102" fmla="*/ 1481482 h 1489141"/>
                  <a:gd name="connsiteX103" fmla="*/ 394899 w 1034979"/>
                  <a:gd name="connsiteY103" fmla="*/ 1470052 h 1489141"/>
                  <a:gd name="connsiteX104" fmla="*/ 396804 w 1034979"/>
                  <a:gd name="connsiteY104" fmla="*/ 1464337 h 1489141"/>
                  <a:gd name="connsiteX105" fmla="*/ 398709 w 1034979"/>
                  <a:gd name="connsiteY105" fmla="*/ 1447192 h 1489141"/>
                  <a:gd name="connsiteX106" fmla="*/ 400614 w 1034979"/>
                  <a:gd name="connsiteY106" fmla="*/ 1433857 h 1489141"/>
                  <a:gd name="connsiteX107" fmla="*/ 404424 w 1034979"/>
                  <a:gd name="connsiteY107" fmla="*/ 1376707 h 1489141"/>
                  <a:gd name="connsiteX108" fmla="*/ 410139 w 1034979"/>
                  <a:gd name="connsiteY108" fmla="*/ 1365277 h 1489141"/>
                  <a:gd name="connsiteX109" fmla="*/ 413949 w 1034979"/>
                  <a:gd name="connsiteY109" fmla="*/ 1351942 h 1489141"/>
                  <a:gd name="connsiteX110" fmla="*/ 415854 w 1034979"/>
                  <a:gd name="connsiteY110" fmla="*/ 1346227 h 1489141"/>
                  <a:gd name="connsiteX111" fmla="*/ 417759 w 1034979"/>
                  <a:gd name="connsiteY111" fmla="*/ 1332892 h 1489141"/>
                  <a:gd name="connsiteX112" fmla="*/ 421569 w 1034979"/>
                  <a:gd name="connsiteY112" fmla="*/ 1321462 h 1489141"/>
                  <a:gd name="connsiteX113" fmla="*/ 427284 w 1034979"/>
                  <a:gd name="connsiteY113" fmla="*/ 1308127 h 1489141"/>
                  <a:gd name="connsiteX114" fmla="*/ 436809 w 1034979"/>
                  <a:gd name="connsiteY114" fmla="*/ 1296697 h 1489141"/>
                  <a:gd name="connsiteX115" fmla="*/ 450144 w 1034979"/>
                  <a:gd name="connsiteY115" fmla="*/ 1281457 h 1489141"/>
                  <a:gd name="connsiteX116" fmla="*/ 457764 w 1034979"/>
                  <a:gd name="connsiteY116" fmla="*/ 1270027 h 1489141"/>
                  <a:gd name="connsiteX117" fmla="*/ 461574 w 1034979"/>
                  <a:gd name="connsiteY117" fmla="*/ 1258597 h 1489141"/>
                  <a:gd name="connsiteX118" fmla="*/ 465384 w 1034979"/>
                  <a:gd name="connsiteY118" fmla="*/ 1243357 h 1489141"/>
                  <a:gd name="connsiteX119" fmla="*/ 467289 w 1034979"/>
                  <a:gd name="connsiteY119" fmla="*/ 1237642 h 1489141"/>
                  <a:gd name="connsiteX120" fmla="*/ 507294 w 1034979"/>
                  <a:gd name="connsiteY120" fmla="*/ 1231927 h 1489141"/>
                  <a:gd name="connsiteX121" fmla="*/ 535869 w 1034979"/>
                  <a:gd name="connsiteY121" fmla="*/ 1222402 h 1489141"/>
                  <a:gd name="connsiteX122" fmla="*/ 541584 w 1034979"/>
                  <a:gd name="connsiteY122" fmla="*/ 1220497 h 1489141"/>
                  <a:gd name="connsiteX123" fmla="*/ 547299 w 1034979"/>
                  <a:gd name="connsiteY123" fmla="*/ 1218592 h 1489141"/>
                  <a:gd name="connsiteX124" fmla="*/ 554919 w 1034979"/>
                  <a:gd name="connsiteY124" fmla="*/ 1216687 h 1489141"/>
                  <a:gd name="connsiteX125" fmla="*/ 573969 w 1034979"/>
                  <a:gd name="connsiteY125" fmla="*/ 1209067 h 1489141"/>
                  <a:gd name="connsiteX126" fmla="*/ 585399 w 1034979"/>
                  <a:gd name="connsiteY126" fmla="*/ 1205257 h 1489141"/>
                  <a:gd name="connsiteX127" fmla="*/ 720654 w 1034979"/>
                  <a:gd name="connsiteY127" fmla="*/ 1289077 h 1489141"/>
                  <a:gd name="connsiteX128" fmla="*/ 733989 w 1034979"/>
                  <a:gd name="connsiteY128" fmla="*/ 1298602 h 1489141"/>
                  <a:gd name="connsiteX129" fmla="*/ 743514 w 1034979"/>
                  <a:gd name="connsiteY129" fmla="*/ 1300507 h 1489141"/>
                  <a:gd name="connsiteX130" fmla="*/ 749229 w 1034979"/>
                  <a:gd name="connsiteY130" fmla="*/ 1302412 h 1489141"/>
                  <a:gd name="connsiteX131" fmla="*/ 762564 w 1034979"/>
                  <a:gd name="connsiteY131" fmla="*/ 1308127 h 1489141"/>
                  <a:gd name="connsiteX132" fmla="*/ 777804 w 1034979"/>
                  <a:gd name="connsiteY132" fmla="*/ 1306222 h 1489141"/>
                  <a:gd name="connsiteX133" fmla="*/ 789234 w 1034979"/>
                  <a:gd name="connsiteY133" fmla="*/ 1300507 h 1489141"/>
                  <a:gd name="connsiteX134" fmla="*/ 794949 w 1034979"/>
                  <a:gd name="connsiteY134" fmla="*/ 1298602 h 1489141"/>
                  <a:gd name="connsiteX135" fmla="*/ 802569 w 1034979"/>
                  <a:gd name="connsiteY135" fmla="*/ 1281457 h 1489141"/>
                  <a:gd name="connsiteX136" fmla="*/ 800664 w 1034979"/>
                  <a:gd name="connsiteY136" fmla="*/ 1256692 h 1489141"/>
                  <a:gd name="connsiteX137" fmla="*/ 798759 w 1034979"/>
                  <a:gd name="connsiteY137" fmla="*/ 1250977 h 1489141"/>
                  <a:gd name="connsiteX138" fmla="*/ 796854 w 1034979"/>
                  <a:gd name="connsiteY138" fmla="*/ 1243357 h 1489141"/>
                  <a:gd name="connsiteX139" fmla="*/ 783519 w 1034979"/>
                  <a:gd name="connsiteY139" fmla="*/ 1226212 h 1489141"/>
                  <a:gd name="connsiteX140" fmla="*/ 773994 w 1034979"/>
                  <a:gd name="connsiteY140" fmla="*/ 1220497 h 1489141"/>
                  <a:gd name="connsiteX141" fmla="*/ 648264 w 1034979"/>
                  <a:gd name="connsiteY141" fmla="*/ 1129057 h 1489141"/>
                  <a:gd name="connsiteX142" fmla="*/ 644454 w 1034979"/>
                  <a:gd name="connsiteY142" fmla="*/ 1111912 h 1489141"/>
                  <a:gd name="connsiteX143" fmla="*/ 646359 w 1034979"/>
                  <a:gd name="connsiteY143" fmla="*/ 1104292 h 1489141"/>
                  <a:gd name="connsiteX144" fmla="*/ 650169 w 1034979"/>
                  <a:gd name="connsiteY144" fmla="*/ 1087147 h 1489141"/>
                  <a:gd name="connsiteX145" fmla="*/ 653979 w 1034979"/>
                  <a:gd name="connsiteY145" fmla="*/ 1081432 h 1489141"/>
                  <a:gd name="connsiteX146" fmla="*/ 655884 w 1034979"/>
                  <a:gd name="connsiteY146" fmla="*/ 1075717 h 1489141"/>
                  <a:gd name="connsiteX147" fmla="*/ 661599 w 1034979"/>
                  <a:gd name="connsiteY147" fmla="*/ 1073812 h 1489141"/>
                  <a:gd name="connsiteX148" fmla="*/ 671124 w 1034979"/>
                  <a:gd name="connsiteY148" fmla="*/ 1062382 h 1489141"/>
                  <a:gd name="connsiteX149" fmla="*/ 724464 w 1034979"/>
                  <a:gd name="connsiteY149" fmla="*/ 1054762 h 1489141"/>
                  <a:gd name="connsiteX150" fmla="*/ 842574 w 1034979"/>
                  <a:gd name="connsiteY150" fmla="*/ 1056667 h 1489141"/>
                  <a:gd name="connsiteX151" fmla="*/ 871149 w 1034979"/>
                  <a:gd name="connsiteY151" fmla="*/ 1058572 h 1489141"/>
                  <a:gd name="connsiteX152" fmla="*/ 899724 w 1034979"/>
                  <a:gd name="connsiteY152" fmla="*/ 1064287 h 1489141"/>
                  <a:gd name="connsiteX153" fmla="*/ 922584 w 1034979"/>
                  <a:gd name="connsiteY153" fmla="*/ 1068097 h 1489141"/>
                  <a:gd name="connsiteX154" fmla="*/ 951159 w 1034979"/>
                  <a:gd name="connsiteY154" fmla="*/ 1073812 h 1489141"/>
                  <a:gd name="connsiteX155" fmla="*/ 956874 w 1034979"/>
                  <a:gd name="connsiteY155" fmla="*/ 1073812 h 1489141"/>
                  <a:gd name="connsiteX156" fmla="*/ 1002594 w 1034979"/>
                  <a:gd name="connsiteY156" fmla="*/ 1071907 h 1489141"/>
                  <a:gd name="connsiteX157" fmla="*/ 1031169 w 1034979"/>
                  <a:gd name="connsiteY157" fmla="*/ 1064287 h 1489141"/>
                  <a:gd name="connsiteX158" fmla="*/ 1034979 w 1034979"/>
                  <a:gd name="connsiteY158" fmla="*/ 1058572 h 1489141"/>
                  <a:gd name="connsiteX159" fmla="*/ 1033074 w 1034979"/>
                  <a:gd name="connsiteY159" fmla="*/ 1039522 h 1489141"/>
                  <a:gd name="connsiteX160" fmla="*/ 1027359 w 1034979"/>
                  <a:gd name="connsiteY160" fmla="*/ 1035712 h 1489141"/>
                  <a:gd name="connsiteX161" fmla="*/ 1012119 w 1034979"/>
                  <a:gd name="connsiteY161" fmla="*/ 1033807 h 1489141"/>
                  <a:gd name="connsiteX162" fmla="*/ 1006404 w 1034979"/>
                  <a:gd name="connsiteY162" fmla="*/ 1031902 h 1489141"/>
                  <a:gd name="connsiteX163" fmla="*/ 998784 w 1034979"/>
                  <a:gd name="connsiteY163" fmla="*/ 1029997 h 1489141"/>
                  <a:gd name="connsiteX164" fmla="*/ 987354 w 1034979"/>
                  <a:gd name="connsiteY164" fmla="*/ 1022377 h 1489141"/>
                  <a:gd name="connsiteX165" fmla="*/ 975924 w 1034979"/>
                  <a:gd name="connsiteY165" fmla="*/ 1018567 h 1489141"/>
                  <a:gd name="connsiteX166" fmla="*/ 970209 w 1034979"/>
                  <a:gd name="connsiteY166" fmla="*/ 1016662 h 1489141"/>
                  <a:gd name="connsiteX167" fmla="*/ 962589 w 1034979"/>
                  <a:gd name="connsiteY167" fmla="*/ 1014757 h 1489141"/>
                  <a:gd name="connsiteX168" fmla="*/ 956874 w 1034979"/>
                  <a:gd name="connsiteY168" fmla="*/ 1012852 h 1489141"/>
                  <a:gd name="connsiteX169" fmla="*/ 935919 w 1034979"/>
                  <a:gd name="connsiteY169" fmla="*/ 1007137 h 1489141"/>
                  <a:gd name="connsiteX170" fmla="*/ 930204 w 1034979"/>
                  <a:gd name="connsiteY170" fmla="*/ 1005232 h 1489141"/>
                  <a:gd name="connsiteX171" fmla="*/ 825429 w 1034979"/>
                  <a:gd name="connsiteY171" fmla="*/ 1007137 h 1489141"/>
                  <a:gd name="connsiteX172" fmla="*/ 819714 w 1034979"/>
                  <a:gd name="connsiteY172" fmla="*/ 1009042 h 1489141"/>
                  <a:gd name="connsiteX173" fmla="*/ 730179 w 1034979"/>
                  <a:gd name="connsiteY173" fmla="*/ 1010947 h 1489141"/>
                  <a:gd name="connsiteX174" fmla="*/ 716844 w 1034979"/>
                  <a:gd name="connsiteY174" fmla="*/ 1014757 h 1489141"/>
                  <a:gd name="connsiteX175" fmla="*/ 695889 w 1034979"/>
                  <a:gd name="connsiteY175" fmla="*/ 1016662 h 1489141"/>
                  <a:gd name="connsiteX176" fmla="*/ 669219 w 1034979"/>
                  <a:gd name="connsiteY176" fmla="*/ 1018567 h 1489141"/>
                  <a:gd name="connsiteX177" fmla="*/ 669219 w 1034979"/>
                  <a:gd name="connsiteY177" fmla="*/ 1018567 h 1489141"/>
                  <a:gd name="connsiteX178" fmla="*/ 646359 w 1034979"/>
                  <a:gd name="connsiteY178" fmla="*/ 1022377 h 1489141"/>
                  <a:gd name="connsiteX179" fmla="*/ 642549 w 1034979"/>
                  <a:gd name="connsiteY179" fmla="*/ 1010947 h 1489141"/>
                  <a:gd name="connsiteX180" fmla="*/ 640644 w 1034979"/>
                  <a:gd name="connsiteY180" fmla="*/ 1005232 h 1489141"/>
                  <a:gd name="connsiteX181" fmla="*/ 642549 w 1034979"/>
                  <a:gd name="connsiteY181" fmla="*/ 988087 h 1489141"/>
                  <a:gd name="connsiteX182" fmla="*/ 644454 w 1034979"/>
                  <a:gd name="connsiteY182" fmla="*/ 982372 h 1489141"/>
                  <a:gd name="connsiteX183" fmla="*/ 661599 w 1034979"/>
                  <a:gd name="connsiteY183" fmla="*/ 972847 h 1489141"/>
                  <a:gd name="connsiteX184" fmla="*/ 673029 w 1034979"/>
                  <a:gd name="connsiteY184" fmla="*/ 965227 h 1489141"/>
                  <a:gd name="connsiteX185" fmla="*/ 674934 w 1034979"/>
                  <a:gd name="connsiteY185" fmla="*/ 959512 h 1489141"/>
                  <a:gd name="connsiteX186" fmla="*/ 680649 w 1034979"/>
                  <a:gd name="connsiteY186" fmla="*/ 957607 h 1489141"/>
                  <a:gd name="connsiteX187" fmla="*/ 686364 w 1034979"/>
                  <a:gd name="connsiteY187" fmla="*/ 953797 h 1489141"/>
                  <a:gd name="connsiteX188" fmla="*/ 695889 w 1034979"/>
                  <a:gd name="connsiteY188" fmla="*/ 944272 h 1489141"/>
                  <a:gd name="connsiteX189" fmla="*/ 705414 w 1034979"/>
                  <a:gd name="connsiteY189" fmla="*/ 932842 h 1489141"/>
                  <a:gd name="connsiteX190" fmla="*/ 716844 w 1034979"/>
                  <a:gd name="connsiteY190" fmla="*/ 925222 h 1489141"/>
                  <a:gd name="connsiteX191" fmla="*/ 732084 w 1034979"/>
                  <a:gd name="connsiteY191" fmla="*/ 911887 h 1489141"/>
                  <a:gd name="connsiteX192" fmla="*/ 741609 w 1034979"/>
                  <a:gd name="connsiteY192" fmla="*/ 900457 h 1489141"/>
                  <a:gd name="connsiteX193" fmla="*/ 753039 w 1034979"/>
                  <a:gd name="connsiteY193" fmla="*/ 890932 h 1489141"/>
                  <a:gd name="connsiteX194" fmla="*/ 758754 w 1034979"/>
                  <a:gd name="connsiteY194" fmla="*/ 879502 h 1489141"/>
                  <a:gd name="connsiteX195" fmla="*/ 760659 w 1034979"/>
                  <a:gd name="connsiteY195" fmla="*/ 873787 h 1489141"/>
                  <a:gd name="connsiteX196" fmla="*/ 766374 w 1034979"/>
                  <a:gd name="connsiteY196" fmla="*/ 862357 h 1489141"/>
                  <a:gd name="connsiteX197" fmla="*/ 764469 w 1034979"/>
                  <a:gd name="connsiteY197" fmla="*/ 847117 h 1489141"/>
                  <a:gd name="connsiteX198" fmla="*/ 758754 w 1034979"/>
                  <a:gd name="connsiteY198" fmla="*/ 845212 h 1489141"/>
                  <a:gd name="connsiteX199" fmla="*/ 737799 w 1034979"/>
                  <a:gd name="connsiteY199" fmla="*/ 847117 h 1489141"/>
                  <a:gd name="connsiteX200" fmla="*/ 732084 w 1034979"/>
                  <a:gd name="connsiteY200" fmla="*/ 850927 h 1489141"/>
                  <a:gd name="connsiteX201" fmla="*/ 720654 w 1034979"/>
                  <a:gd name="connsiteY201" fmla="*/ 854737 h 1489141"/>
                  <a:gd name="connsiteX202" fmla="*/ 716844 w 1034979"/>
                  <a:gd name="connsiteY202" fmla="*/ 860452 h 1489141"/>
                  <a:gd name="connsiteX203" fmla="*/ 711129 w 1034979"/>
                  <a:gd name="connsiteY203" fmla="*/ 862357 h 1489141"/>
                  <a:gd name="connsiteX204" fmla="*/ 705414 w 1034979"/>
                  <a:gd name="connsiteY204" fmla="*/ 866167 h 1489141"/>
                  <a:gd name="connsiteX205" fmla="*/ 699699 w 1034979"/>
                  <a:gd name="connsiteY205" fmla="*/ 871882 h 1489141"/>
                  <a:gd name="connsiteX206" fmla="*/ 692079 w 1034979"/>
                  <a:gd name="connsiteY206" fmla="*/ 875692 h 1489141"/>
                  <a:gd name="connsiteX207" fmla="*/ 650169 w 1034979"/>
                  <a:gd name="connsiteY207" fmla="*/ 904267 h 1489141"/>
                  <a:gd name="connsiteX208" fmla="*/ 636834 w 1034979"/>
                  <a:gd name="connsiteY208" fmla="*/ 915697 h 1489141"/>
                  <a:gd name="connsiteX209" fmla="*/ 627309 w 1034979"/>
                  <a:gd name="connsiteY209" fmla="*/ 932842 h 1489141"/>
                  <a:gd name="connsiteX210" fmla="*/ 602544 w 1034979"/>
                  <a:gd name="connsiteY210" fmla="*/ 938557 h 1489141"/>
                  <a:gd name="connsiteX211" fmla="*/ 589209 w 1034979"/>
                  <a:gd name="connsiteY211" fmla="*/ 942367 h 1489141"/>
                  <a:gd name="connsiteX212" fmla="*/ 573969 w 1034979"/>
                  <a:gd name="connsiteY212" fmla="*/ 940462 h 1489141"/>
                  <a:gd name="connsiteX213" fmla="*/ 562539 w 1034979"/>
                  <a:gd name="connsiteY213" fmla="*/ 936652 h 1489141"/>
                  <a:gd name="connsiteX214" fmla="*/ 551109 w 1034979"/>
                  <a:gd name="connsiteY214" fmla="*/ 932842 h 1489141"/>
                  <a:gd name="connsiteX215" fmla="*/ 539679 w 1034979"/>
                  <a:gd name="connsiteY215" fmla="*/ 929032 h 1489141"/>
                  <a:gd name="connsiteX216" fmla="*/ 533964 w 1034979"/>
                  <a:gd name="connsiteY216" fmla="*/ 927127 h 1489141"/>
                  <a:gd name="connsiteX217" fmla="*/ 528249 w 1034979"/>
                  <a:gd name="connsiteY217" fmla="*/ 923317 h 1489141"/>
                  <a:gd name="connsiteX218" fmla="*/ 516819 w 1034979"/>
                  <a:gd name="connsiteY218" fmla="*/ 917602 h 1489141"/>
                  <a:gd name="connsiteX219" fmla="*/ 509199 w 1034979"/>
                  <a:gd name="connsiteY219" fmla="*/ 906172 h 1489141"/>
                  <a:gd name="connsiteX220" fmla="*/ 505389 w 1034979"/>
                  <a:gd name="connsiteY220" fmla="*/ 885217 h 1489141"/>
                  <a:gd name="connsiteX221" fmla="*/ 507294 w 1034979"/>
                  <a:gd name="connsiteY221" fmla="*/ 820447 h 1489141"/>
                  <a:gd name="connsiteX222" fmla="*/ 513009 w 1034979"/>
                  <a:gd name="connsiteY222" fmla="*/ 807112 h 1489141"/>
                  <a:gd name="connsiteX223" fmla="*/ 503484 w 1034979"/>
                  <a:gd name="connsiteY223" fmla="*/ 330862 h 1489141"/>
                  <a:gd name="connsiteX224" fmla="*/ 490149 w 1034979"/>
                  <a:gd name="connsiteY224" fmla="*/ 12727 h 1489141"/>
                  <a:gd name="connsiteX225" fmla="*/ 488244 w 1034979"/>
                  <a:gd name="connsiteY225" fmla="*/ 7012 h 1489141"/>
                  <a:gd name="connsiteX226" fmla="*/ 484434 w 1034979"/>
                  <a:gd name="connsiteY226" fmla="*/ 1297 h 1489141"/>
                  <a:gd name="connsiteX227" fmla="*/ 419664 w 1034979"/>
                  <a:gd name="connsiteY227" fmla="*/ 33682 h 1489141"/>
                  <a:gd name="connsiteX228" fmla="*/ 423474 w 1034979"/>
                  <a:gd name="connsiteY228" fmla="*/ 45112 h 1489141"/>
                  <a:gd name="connsiteX229" fmla="*/ 429189 w 1034979"/>
                  <a:gd name="connsiteY229" fmla="*/ 210847 h 1489141"/>
                  <a:gd name="connsiteX230" fmla="*/ 440619 w 1034979"/>
                  <a:gd name="connsiteY230" fmla="*/ 393727 h 1489141"/>
                  <a:gd name="connsiteX231" fmla="*/ 425379 w 1034979"/>
                  <a:gd name="connsiteY231" fmla="*/ 690907 h 1489141"/>
                  <a:gd name="connsiteX232" fmla="*/ 417759 w 1034979"/>
                  <a:gd name="connsiteY232" fmla="*/ 818542 h 1489141"/>
                  <a:gd name="connsiteX233" fmla="*/ 413949 w 1034979"/>
                  <a:gd name="connsiteY233" fmla="*/ 835687 h 1489141"/>
                  <a:gd name="connsiteX234" fmla="*/ 417759 w 1034979"/>
                  <a:gd name="connsiteY234" fmla="*/ 856642 h 1489141"/>
                  <a:gd name="connsiteX235" fmla="*/ 421569 w 1034979"/>
                  <a:gd name="connsiteY235" fmla="*/ 862357 h 1489141"/>
                  <a:gd name="connsiteX236" fmla="*/ 425379 w 1034979"/>
                  <a:gd name="connsiteY236" fmla="*/ 873787 h 1489141"/>
                  <a:gd name="connsiteX237" fmla="*/ 423474 w 1034979"/>
                  <a:gd name="connsiteY237" fmla="*/ 900457 h 1489141"/>
                  <a:gd name="connsiteX238" fmla="*/ 417759 w 1034979"/>
                  <a:gd name="connsiteY238" fmla="*/ 902362 h 1489141"/>
                  <a:gd name="connsiteX239" fmla="*/ 412044 w 1034979"/>
                  <a:gd name="connsiteY239" fmla="*/ 906172 h 1489141"/>
                  <a:gd name="connsiteX240" fmla="*/ 421569 w 1034979"/>
                  <a:gd name="connsiteY240" fmla="*/ 902362 h 1489141"/>
                  <a:gd name="connsiteX0" fmla="*/ 421569 w 1034979"/>
                  <a:gd name="connsiteY0" fmla="*/ 896283 h 1483062"/>
                  <a:gd name="connsiteX1" fmla="*/ 421569 w 1034979"/>
                  <a:gd name="connsiteY1" fmla="*/ 896283 h 1483062"/>
                  <a:gd name="connsiteX2" fmla="*/ 394899 w 1034979"/>
                  <a:gd name="connsiteY2" fmla="*/ 905808 h 1483062"/>
                  <a:gd name="connsiteX3" fmla="*/ 387279 w 1034979"/>
                  <a:gd name="connsiteY3" fmla="*/ 907713 h 1483062"/>
                  <a:gd name="connsiteX4" fmla="*/ 356799 w 1034979"/>
                  <a:gd name="connsiteY4" fmla="*/ 909618 h 1483062"/>
                  <a:gd name="connsiteX5" fmla="*/ 351084 w 1034979"/>
                  <a:gd name="connsiteY5" fmla="*/ 913428 h 1483062"/>
                  <a:gd name="connsiteX6" fmla="*/ 339654 w 1034979"/>
                  <a:gd name="connsiteY6" fmla="*/ 922953 h 1483062"/>
                  <a:gd name="connsiteX7" fmla="*/ 328224 w 1034979"/>
                  <a:gd name="connsiteY7" fmla="*/ 926763 h 1483062"/>
                  <a:gd name="connsiteX8" fmla="*/ 312984 w 1034979"/>
                  <a:gd name="connsiteY8" fmla="*/ 932478 h 1483062"/>
                  <a:gd name="connsiteX9" fmla="*/ 265359 w 1034979"/>
                  <a:gd name="connsiteY9" fmla="*/ 928668 h 1483062"/>
                  <a:gd name="connsiteX10" fmla="*/ 253929 w 1034979"/>
                  <a:gd name="connsiteY10" fmla="*/ 924858 h 1483062"/>
                  <a:gd name="connsiteX11" fmla="*/ 242499 w 1034979"/>
                  <a:gd name="connsiteY11" fmla="*/ 921048 h 1483062"/>
                  <a:gd name="connsiteX12" fmla="*/ 236784 w 1034979"/>
                  <a:gd name="connsiteY12" fmla="*/ 919143 h 1483062"/>
                  <a:gd name="connsiteX13" fmla="*/ 231069 w 1034979"/>
                  <a:gd name="connsiteY13" fmla="*/ 917238 h 1483062"/>
                  <a:gd name="connsiteX14" fmla="*/ 219639 w 1034979"/>
                  <a:gd name="connsiteY14" fmla="*/ 915333 h 1483062"/>
                  <a:gd name="connsiteX15" fmla="*/ 213924 w 1034979"/>
                  <a:gd name="connsiteY15" fmla="*/ 913428 h 1483062"/>
                  <a:gd name="connsiteX16" fmla="*/ 206304 w 1034979"/>
                  <a:gd name="connsiteY16" fmla="*/ 911523 h 1483062"/>
                  <a:gd name="connsiteX17" fmla="*/ 194874 w 1034979"/>
                  <a:gd name="connsiteY17" fmla="*/ 907713 h 1483062"/>
                  <a:gd name="connsiteX18" fmla="*/ 189159 w 1034979"/>
                  <a:gd name="connsiteY18" fmla="*/ 905808 h 1483062"/>
                  <a:gd name="connsiteX19" fmla="*/ 181539 w 1034979"/>
                  <a:gd name="connsiteY19" fmla="*/ 903903 h 1483062"/>
                  <a:gd name="connsiteX20" fmla="*/ 170109 w 1034979"/>
                  <a:gd name="connsiteY20" fmla="*/ 898188 h 1483062"/>
                  <a:gd name="connsiteX21" fmla="*/ 164394 w 1034979"/>
                  <a:gd name="connsiteY21" fmla="*/ 894378 h 1483062"/>
                  <a:gd name="connsiteX22" fmla="*/ 156774 w 1034979"/>
                  <a:gd name="connsiteY22" fmla="*/ 882948 h 1483062"/>
                  <a:gd name="connsiteX23" fmla="*/ 145344 w 1034979"/>
                  <a:gd name="connsiteY23" fmla="*/ 879138 h 1483062"/>
                  <a:gd name="connsiteX24" fmla="*/ 139629 w 1034979"/>
                  <a:gd name="connsiteY24" fmla="*/ 875328 h 1483062"/>
                  <a:gd name="connsiteX25" fmla="*/ 133914 w 1034979"/>
                  <a:gd name="connsiteY25" fmla="*/ 873423 h 1483062"/>
                  <a:gd name="connsiteX26" fmla="*/ 116769 w 1034979"/>
                  <a:gd name="connsiteY26" fmla="*/ 869613 h 1483062"/>
                  <a:gd name="connsiteX27" fmla="*/ 111054 w 1034979"/>
                  <a:gd name="connsiteY27" fmla="*/ 863898 h 1483062"/>
                  <a:gd name="connsiteX28" fmla="*/ 101529 w 1034979"/>
                  <a:gd name="connsiteY28" fmla="*/ 846753 h 1483062"/>
                  <a:gd name="connsiteX29" fmla="*/ 84384 w 1034979"/>
                  <a:gd name="connsiteY29" fmla="*/ 839133 h 1483062"/>
                  <a:gd name="connsiteX30" fmla="*/ 78669 w 1034979"/>
                  <a:gd name="connsiteY30" fmla="*/ 837228 h 1483062"/>
                  <a:gd name="connsiteX31" fmla="*/ 59619 w 1034979"/>
                  <a:gd name="connsiteY31" fmla="*/ 841038 h 1483062"/>
                  <a:gd name="connsiteX32" fmla="*/ 53904 w 1034979"/>
                  <a:gd name="connsiteY32" fmla="*/ 844848 h 1483062"/>
                  <a:gd name="connsiteX33" fmla="*/ 50094 w 1034979"/>
                  <a:gd name="connsiteY33" fmla="*/ 850563 h 1483062"/>
                  <a:gd name="connsiteX34" fmla="*/ 46284 w 1034979"/>
                  <a:gd name="connsiteY34" fmla="*/ 861993 h 1483062"/>
                  <a:gd name="connsiteX35" fmla="*/ 50094 w 1034979"/>
                  <a:gd name="connsiteY35" fmla="*/ 900093 h 1483062"/>
                  <a:gd name="connsiteX36" fmla="*/ 53904 w 1034979"/>
                  <a:gd name="connsiteY36" fmla="*/ 905808 h 1483062"/>
                  <a:gd name="connsiteX37" fmla="*/ 59619 w 1034979"/>
                  <a:gd name="connsiteY37" fmla="*/ 909618 h 1483062"/>
                  <a:gd name="connsiteX38" fmla="*/ 63429 w 1034979"/>
                  <a:gd name="connsiteY38" fmla="*/ 915333 h 1483062"/>
                  <a:gd name="connsiteX39" fmla="*/ 80574 w 1034979"/>
                  <a:gd name="connsiteY39" fmla="*/ 924858 h 1483062"/>
                  <a:gd name="connsiteX40" fmla="*/ 103434 w 1034979"/>
                  <a:gd name="connsiteY40" fmla="*/ 926763 h 1483062"/>
                  <a:gd name="connsiteX41" fmla="*/ 124389 w 1034979"/>
                  <a:gd name="connsiteY41" fmla="*/ 932478 h 1483062"/>
                  <a:gd name="connsiteX42" fmla="*/ 130104 w 1034979"/>
                  <a:gd name="connsiteY42" fmla="*/ 934383 h 1483062"/>
                  <a:gd name="connsiteX43" fmla="*/ 135819 w 1034979"/>
                  <a:gd name="connsiteY43" fmla="*/ 940098 h 1483062"/>
                  <a:gd name="connsiteX44" fmla="*/ 143439 w 1034979"/>
                  <a:gd name="connsiteY44" fmla="*/ 942003 h 1483062"/>
                  <a:gd name="connsiteX45" fmla="*/ 166299 w 1034979"/>
                  <a:gd name="connsiteY45" fmla="*/ 945813 h 1483062"/>
                  <a:gd name="connsiteX46" fmla="*/ 191064 w 1034979"/>
                  <a:gd name="connsiteY46" fmla="*/ 951528 h 1483062"/>
                  <a:gd name="connsiteX47" fmla="*/ 208209 w 1034979"/>
                  <a:gd name="connsiteY47" fmla="*/ 957243 h 1483062"/>
                  <a:gd name="connsiteX48" fmla="*/ 213924 w 1034979"/>
                  <a:gd name="connsiteY48" fmla="*/ 959148 h 1483062"/>
                  <a:gd name="connsiteX49" fmla="*/ 229164 w 1034979"/>
                  <a:gd name="connsiteY49" fmla="*/ 962958 h 1483062"/>
                  <a:gd name="connsiteX50" fmla="*/ 248214 w 1034979"/>
                  <a:gd name="connsiteY50" fmla="*/ 968673 h 1483062"/>
                  <a:gd name="connsiteX51" fmla="*/ 253929 w 1034979"/>
                  <a:gd name="connsiteY51" fmla="*/ 972483 h 1483062"/>
                  <a:gd name="connsiteX52" fmla="*/ 267264 w 1034979"/>
                  <a:gd name="connsiteY52" fmla="*/ 987723 h 1483062"/>
                  <a:gd name="connsiteX53" fmla="*/ 272979 w 1034979"/>
                  <a:gd name="connsiteY53" fmla="*/ 1006773 h 1483062"/>
                  <a:gd name="connsiteX54" fmla="*/ 274884 w 1034979"/>
                  <a:gd name="connsiteY54" fmla="*/ 1012488 h 1483062"/>
                  <a:gd name="connsiteX55" fmla="*/ 276789 w 1034979"/>
                  <a:gd name="connsiteY55" fmla="*/ 1018203 h 1483062"/>
                  <a:gd name="connsiteX56" fmla="*/ 278694 w 1034979"/>
                  <a:gd name="connsiteY56" fmla="*/ 1042968 h 1483062"/>
                  <a:gd name="connsiteX57" fmla="*/ 280599 w 1034979"/>
                  <a:gd name="connsiteY57" fmla="*/ 1048683 h 1483062"/>
                  <a:gd name="connsiteX58" fmla="*/ 278694 w 1034979"/>
                  <a:gd name="connsiteY58" fmla="*/ 1067733 h 1483062"/>
                  <a:gd name="connsiteX59" fmla="*/ 276789 w 1034979"/>
                  <a:gd name="connsiteY59" fmla="*/ 1077258 h 1483062"/>
                  <a:gd name="connsiteX60" fmla="*/ 263454 w 1034979"/>
                  <a:gd name="connsiteY60" fmla="*/ 1090593 h 1483062"/>
                  <a:gd name="connsiteX61" fmla="*/ 252024 w 1034979"/>
                  <a:gd name="connsiteY61" fmla="*/ 1098213 h 1483062"/>
                  <a:gd name="connsiteX62" fmla="*/ 240594 w 1034979"/>
                  <a:gd name="connsiteY62" fmla="*/ 1102023 h 1483062"/>
                  <a:gd name="connsiteX63" fmla="*/ 126294 w 1034979"/>
                  <a:gd name="connsiteY63" fmla="*/ 1102023 h 1483062"/>
                  <a:gd name="connsiteX64" fmla="*/ 120579 w 1034979"/>
                  <a:gd name="connsiteY64" fmla="*/ 1103928 h 1483062"/>
                  <a:gd name="connsiteX65" fmla="*/ 105339 w 1034979"/>
                  <a:gd name="connsiteY65" fmla="*/ 1105833 h 1483062"/>
                  <a:gd name="connsiteX66" fmla="*/ 88194 w 1034979"/>
                  <a:gd name="connsiteY66" fmla="*/ 1111548 h 1483062"/>
                  <a:gd name="connsiteX67" fmla="*/ 82479 w 1034979"/>
                  <a:gd name="connsiteY67" fmla="*/ 1113453 h 1483062"/>
                  <a:gd name="connsiteX68" fmla="*/ 76764 w 1034979"/>
                  <a:gd name="connsiteY68" fmla="*/ 1117263 h 1483062"/>
                  <a:gd name="connsiteX69" fmla="*/ 65334 w 1034979"/>
                  <a:gd name="connsiteY69" fmla="*/ 1119168 h 1483062"/>
                  <a:gd name="connsiteX70" fmla="*/ 27234 w 1034979"/>
                  <a:gd name="connsiteY70" fmla="*/ 1121073 h 1483062"/>
                  <a:gd name="connsiteX71" fmla="*/ 15804 w 1034979"/>
                  <a:gd name="connsiteY71" fmla="*/ 1126788 h 1483062"/>
                  <a:gd name="connsiteX72" fmla="*/ 6279 w 1034979"/>
                  <a:gd name="connsiteY72" fmla="*/ 1136313 h 1483062"/>
                  <a:gd name="connsiteX73" fmla="*/ 4374 w 1034979"/>
                  <a:gd name="connsiteY73" fmla="*/ 1142028 h 1483062"/>
                  <a:gd name="connsiteX74" fmla="*/ 564 w 1034979"/>
                  <a:gd name="connsiteY74" fmla="*/ 1147743 h 1483062"/>
                  <a:gd name="connsiteX75" fmla="*/ 6279 w 1034979"/>
                  <a:gd name="connsiteY75" fmla="*/ 1180128 h 1483062"/>
                  <a:gd name="connsiteX76" fmla="*/ 11994 w 1034979"/>
                  <a:gd name="connsiteY76" fmla="*/ 1183938 h 1483062"/>
                  <a:gd name="connsiteX77" fmla="*/ 17709 w 1034979"/>
                  <a:gd name="connsiteY77" fmla="*/ 1185843 h 1483062"/>
                  <a:gd name="connsiteX78" fmla="*/ 145344 w 1034979"/>
                  <a:gd name="connsiteY78" fmla="*/ 1183938 h 1483062"/>
                  <a:gd name="connsiteX79" fmla="*/ 152964 w 1034979"/>
                  <a:gd name="connsiteY79" fmla="*/ 1182033 h 1483062"/>
                  <a:gd name="connsiteX80" fmla="*/ 303459 w 1034979"/>
                  <a:gd name="connsiteY80" fmla="*/ 1176318 h 1483062"/>
                  <a:gd name="connsiteX81" fmla="*/ 318699 w 1034979"/>
                  <a:gd name="connsiteY81" fmla="*/ 1183938 h 1483062"/>
                  <a:gd name="connsiteX82" fmla="*/ 330129 w 1034979"/>
                  <a:gd name="connsiteY82" fmla="*/ 1189653 h 1483062"/>
                  <a:gd name="connsiteX83" fmla="*/ 333939 w 1034979"/>
                  <a:gd name="connsiteY83" fmla="*/ 1195368 h 1483062"/>
                  <a:gd name="connsiteX84" fmla="*/ 339654 w 1034979"/>
                  <a:gd name="connsiteY84" fmla="*/ 1197273 h 1483062"/>
                  <a:gd name="connsiteX85" fmla="*/ 351084 w 1034979"/>
                  <a:gd name="connsiteY85" fmla="*/ 1204893 h 1483062"/>
                  <a:gd name="connsiteX86" fmla="*/ 356799 w 1034979"/>
                  <a:gd name="connsiteY86" fmla="*/ 1208703 h 1483062"/>
                  <a:gd name="connsiteX87" fmla="*/ 360609 w 1034979"/>
                  <a:gd name="connsiteY87" fmla="*/ 1214418 h 1483062"/>
                  <a:gd name="connsiteX88" fmla="*/ 366324 w 1034979"/>
                  <a:gd name="connsiteY88" fmla="*/ 1225848 h 1483062"/>
                  <a:gd name="connsiteX89" fmla="*/ 362514 w 1034979"/>
                  <a:gd name="connsiteY89" fmla="*/ 1252518 h 1483062"/>
                  <a:gd name="connsiteX90" fmla="*/ 358704 w 1034979"/>
                  <a:gd name="connsiteY90" fmla="*/ 1258233 h 1483062"/>
                  <a:gd name="connsiteX91" fmla="*/ 356799 w 1034979"/>
                  <a:gd name="connsiteY91" fmla="*/ 1263948 h 1483062"/>
                  <a:gd name="connsiteX92" fmla="*/ 352989 w 1034979"/>
                  <a:gd name="connsiteY92" fmla="*/ 1269663 h 1483062"/>
                  <a:gd name="connsiteX93" fmla="*/ 351084 w 1034979"/>
                  <a:gd name="connsiteY93" fmla="*/ 1275378 h 1483062"/>
                  <a:gd name="connsiteX94" fmla="*/ 347274 w 1034979"/>
                  <a:gd name="connsiteY94" fmla="*/ 1281093 h 1483062"/>
                  <a:gd name="connsiteX95" fmla="*/ 330129 w 1034979"/>
                  <a:gd name="connsiteY95" fmla="*/ 1347768 h 1483062"/>
                  <a:gd name="connsiteX96" fmla="*/ 328224 w 1034979"/>
                  <a:gd name="connsiteY96" fmla="*/ 1399203 h 1483062"/>
                  <a:gd name="connsiteX97" fmla="*/ 330129 w 1034979"/>
                  <a:gd name="connsiteY97" fmla="*/ 1423968 h 1483062"/>
                  <a:gd name="connsiteX98" fmla="*/ 332034 w 1034979"/>
                  <a:gd name="connsiteY98" fmla="*/ 1429683 h 1483062"/>
                  <a:gd name="connsiteX99" fmla="*/ 335844 w 1034979"/>
                  <a:gd name="connsiteY99" fmla="*/ 1433493 h 1483062"/>
                  <a:gd name="connsiteX100" fmla="*/ 364419 w 1034979"/>
                  <a:gd name="connsiteY100" fmla="*/ 1479213 h 1483062"/>
                  <a:gd name="connsiteX101" fmla="*/ 387279 w 1034979"/>
                  <a:gd name="connsiteY101" fmla="*/ 1481118 h 1483062"/>
                  <a:gd name="connsiteX102" fmla="*/ 392994 w 1034979"/>
                  <a:gd name="connsiteY102" fmla="*/ 1475403 h 1483062"/>
                  <a:gd name="connsiteX103" fmla="*/ 394899 w 1034979"/>
                  <a:gd name="connsiteY103" fmla="*/ 1463973 h 1483062"/>
                  <a:gd name="connsiteX104" fmla="*/ 396804 w 1034979"/>
                  <a:gd name="connsiteY104" fmla="*/ 1458258 h 1483062"/>
                  <a:gd name="connsiteX105" fmla="*/ 398709 w 1034979"/>
                  <a:gd name="connsiteY105" fmla="*/ 1441113 h 1483062"/>
                  <a:gd name="connsiteX106" fmla="*/ 400614 w 1034979"/>
                  <a:gd name="connsiteY106" fmla="*/ 1427778 h 1483062"/>
                  <a:gd name="connsiteX107" fmla="*/ 404424 w 1034979"/>
                  <a:gd name="connsiteY107" fmla="*/ 1370628 h 1483062"/>
                  <a:gd name="connsiteX108" fmla="*/ 410139 w 1034979"/>
                  <a:gd name="connsiteY108" fmla="*/ 1359198 h 1483062"/>
                  <a:gd name="connsiteX109" fmla="*/ 413949 w 1034979"/>
                  <a:gd name="connsiteY109" fmla="*/ 1345863 h 1483062"/>
                  <a:gd name="connsiteX110" fmla="*/ 415854 w 1034979"/>
                  <a:gd name="connsiteY110" fmla="*/ 1340148 h 1483062"/>
                  <a:gd name="connsiteX111" fmla="*/ 417759 w 1034979"/>
                  <a:gd name="connsiteY111" fmla="*/ 1326813 h 1483062"/>
                  <a:gd name="connsiteX112" fmla="*/ 421569 w 1034979"/>
                  <a:gd name="connsiteY112" fmla="*/ 1315383 h 1483062"/>
                  <a:gd name="connsiteX113" fmla="*/ 427284 w 1034979"/>
                  <a:gd name="connsiteY113" fmla="*/ 1302048 h 1483062"/>
                  <a:gd name="connsiteX114" fmla="*/ 436809 w 1034979"/>
                  <a:gd name="connsiteY114" fmla="*/ 1290618 h 1483062"/>
                  <a:gd name="connsiteX115" fmla="*/ 450144 w 1034979"/>
                  <a:gd name="connsiteY115" fmla="*/ 1275378 h 1483062"/>
                  <a:gd name="connsiteX116" fmla="*/ 457764 w 1034979"/>
                  <a:gd name="connsiteY116" fmla="*/ 1263948 h 1483062"/>
                  <a:gd name="connsiteX117" fmla="*/ 461574 w 1034979"/>
                  <a:gd name="connsiteY117" fmla="*/ 1252518 h 1483062"/>
                  <a:gd name="connsiteX118" fmla="*/ 465384 w 1034979"/>
                  <a:gd name="connsiteY118" fmla="*/ 1237278 h 1483062"/>
                  <a:gd name="connsiteX119" fmla="*/ 467289 w 1034979"/>
                  <a:gd name="connsiteY119" fmla="*/ 1231563 h 1483062"/>
                  <a:gd name="connsiteX120" fmla="*/ 507294 w 1034979"/>
                  <a:gd name="connsiteY120" fmla="*/ 1225848 h 1483062"/>
                  <a:gd name="connsiteX121" fmla="*/ 535869 w 1034979"/>
                  <a:gd name="connsiteY121" fmla="*/ 1216323 h 1483062"/>
                  <a:gd name="connsiteX122" fmla="*/ 541584 w 1034979"/>
                  <a:gd name="connsiteY122" fmla="*/ 1214418 h 1483062"/>
                  <a:gd name="connsiteX123" fmla="*/ 547299 w 1034979"/>
                  <a:gd name="connsiteY123" fmla="*/ 1212513 h 1483062"/>
                  <a:gd name="connsiteX124" fmla="*/ 554919 w 1034979"/>
                  <a:gd name="connsiteY124" fmla="*/ 1210608 h 1483062"/>
                  <a:gd name="connsiteX125" fmla="*/ 573969 w 1034979"/>
                  <a:gd name="connsiteY125" fmla="*/ 1202988 h 1483062"/>
                  <a:gd name="connsiteX126" fmla="*/ 585399 w 1034979"/>
                  <a:gd name="connsiteY126" fmla="*/ 1199178 h 1483062"/>
                  <a:gd name="connsiteX127" fmla="*/ 720654 w 1034979"/>
                  <a:gd name="connsiteY127" fmla="*/ 1282998 h 1483062"/>
                  <a:gd name="connsiteX128" fmla="*/ 733989 w 1034979"/>
                  <a:gd name="connsiteY128" fmla="*/ 1292523 h 1483062"/>
                  <a:gd name="connsiteX129" fmla="*/ 743514 w 1034979"/>
                  <a:gd name="connsiteY129" fmla="*/ 1294428 h 1483062"/>
                  <a:gd name="connsiteX130" fmla="*/ 749229 w 1034979"/>
                  <a:gd name="connsiteY130" fmla="*/ 1296333 h 1483062"/>
                  <a:gd name="connsiteX131" fmla="*/ 762564 w 1034979"/>
                  <a:gd name="connsiteY131" fmla="*/ 1302048 h 1483062"/>
                  <a:gd name="connsiteX132" fmla="*/ 777804 w 1034979"/>
                  <a:gd name="connsiteY132" fmla="*/ 1300143 h 1483062"/>
                  <a:gd name="connsiteX133" fmla="*/ 789234 w 1034979"/>
                  <a:gd name="connsiteY133" fmla="*/ 1294428 h 1483062"/>
                  <a:gd name="connsiteX134" fmla="*/ 794949 w 1034979"/>
                  <a:gd name="connsiteY134" fmla="*/ 1292523 h 1483062"/>
                  <a:gd name="connsiteX135" fmla="*/ 802569 w 1034979"/>
                  <a:gd name="connsiteY135" fmla="*/ 1275378 h 1483062"/>
                  <a:gd name="connsiteX136" fmla="*/ 800664 w 1034979"/>
                  <a:gd name="connsiteY136" fmla="*/ 1250613 h 1483062"/>
                  <a:gd name="connsiteX137" fmla="*/ 798759 w 1034979"/>
                  <a:gd name="connsiteY137" fmla="*/ 1244898 h 1483062"/>
                  <a:gd name="connsiteX138" fmla="*/ 796854 w 1034979"/>
                  <a:gd name="connsiteY138" fmla="*/ 1237278 h 1483062"/>
                  <a:gd name="connsiteX139" fmla="*/ 783519 w 1034979"/>
                  <a:gd name="connsiteY139" fmla="*/ 1220133 h 1483062"/>
                  <a:gd name="connsiteX140" fmla="*/ 773994 w 1034979"/>
                  <a:gd name="connsiteY140" fmla="*/ 1214418 h 1483062"/>
                  <a:gd name="connsiteX141" fmla="*/ 648264 w 1034979"/>
                  <a:gd name="connsiteY141" fmla="*/ 1122978 h 1483062"/>
                  <a:gd name="connsiteX142" fmla="*/ 644454 w 1034979"/>
                  <a:gd name="connsiteY142" fmla="*/ 1105833 h 1483062"/>
                  <a:gd name="connsiteX143" fmla="*/ 646359 w 1034979"/>
                  <a:gd name="connsiteY143" fmla="*/ 1098213 h 1483062"/>
                  <a:gd name="connsiteX144" fmla="*/ 650169 w 1034979"/>
                  <a:gd name="connsiteY144" fmla="*/ 1081068 h 1483062"/>
                  <a:gd name="connsiteX145" fmla="*/ 653979 w 1034979"/>
                  <a:gd name="connsiteY145" fmla="*/ 1075353 h 1483062"/>
                  <a:gd name="connsiteX146" fmla="*/ 655884 w 1034979"/>
                  <a:gd name="connsiteY146" fmla="*/ 1069638 h 1483062"/>
                  <a:gd name="connsiteX147" fmla="*/ 661599 w 1034979"/>
                  <a:gd name="connsiteY147" fmla="*/ 1067733 h 1483062"/>
                  <a:gd name="connsiteX148" fmla="*/ 671124 w 1034979"/>
                  <a:gd name="connsiteY148" fmla="*/ 1056303 h 1483062"/>
                  <a:gd name="connsiteX149" fmla="*/ 724464 w 1034979"/>
                  <a:gd name="connsiteY149" fmla="*/ 1048683 h 1483062"/>
                  <a:gd name="connsiteX150" fmla="*/ 842574 w 1034979"/>
                  <a:gd name="connsiteY150" fmla="*/ 1050588 h 1483062"/>
                  <a:gd name="connsiteX151" fmla="*/ 871149 w 1034979"/>
                  <a:gd name="connsiteY151" fmla="*/ 1052493 h 1483062"/>
                  <a:gd name="connsiteX152" fmla="*/ 899724 w 1034979"/>
                  <a:gd name="connsiteY152" fmla="*/ 1058208 h 1483062"/>
                  <a:gd name="connsiteX153" fmla="*/ 922584 w 1034979"/>
                  <a:gd name="connsiteY153" fmla="*/ 1062018 h 1483062"/>
                  <a:gd name="connsiteX154" fmla="*/ 951159 w 1034979"/>
                  <a:gd name="connsiteY154" fmla="*/ 1067733 h 1483062"/>
                  <a:gd name="connsiteX155" fmla="*/ 956874 w 1034979"/>
                  <a:gd name="connsiteY155" fmla="*/ 1067733 h 1483062"/>
                  <a:gd name="connsiteX156" fmla="*/ 1002594 w 1034979"/>
                  <a:gd name="connsiteY156" fmla="*/ 1065828 h 1483062"/>
                  <a:gd name="connsiteX157" fmla="*/ 1031169 w 1034979"/>
                  <a:gd name="connsiteY157" fmla="*/ 1058208 h 1483062"/>
                  <a:gd name="connsiteX158" fmla="*/ 1034979 w 1034979"/>
                  <a:gd name="connsiteY158" fmla="*/ 1052493 h 1483062"/>
                  <a:gd name="connsiteX159" fmla="*/ 1033074 w 1034979"/>
                  <a:gd name="connsiteY159" fmla="*/ 1033443 h 1483062"/>
                  <a:gd name="connsiteX160" fmla="*/ 1027359 w 1034979"/>
                  <a:gd name="connsiteY160" fmla="*/ 1029633 h 1483062"/>
                  <a:gd name="connsiteX161" fmla="*/ 1012119 w 1034979"/>
                  <a:gd name="connsiteY161" fmla="*/ 1027728 h 1483062"/>
                  <a:gd name="connsiteX162" fmla="*/ 1006404 w 1034979"/>
                  <a:gd name="connsiteY162" fmla="*/ 1025823 h 1483062"/>
                  <a:gd name="connsiteX163" fmla="*/ 998784 w 1034979"/>
                  <a:gd name="connsiteY163" fmla="*/ 1023918 h 1483062"/>
                  <a:gd name="connsiteX164" fmla="*/ 987354 w 1034979"/>
                  <a:gd name="connsiteY164" fmla="*/ 1016298 h 1483062"/>
                  <a:gd name="connsiteX165" fmla="*/ 975924 w 1034979"/>
                  <a:gd name="connsiteY165" fmla="*/ 1012488 h 1483062"/>
                  <a:gd name="connsiteX166" fmla="*/ 970209 w 1034979"/>
                  <a:gd name="connsiteY166" fmla="*/ 1010583 h 1483062"/>
                  <a:gd name="connsiteX167" fmla="*/ 962589 w 1034979"/>
                  <a:gd name="connsiteY167" fmla="*/ 1008678 h 1483062"/>
                  <a:gd name="connsiteX168" fmla="*/ 956874 w 1034979"/>
                  <a:gd name="connsiteY168" fmla="*/ 1006773 h 1483062"/>
                  <a:gd name="connsiteX169" fmla="*/ 935919 w 1034979"/>
                  <a:gd name="connsiteY169" fmla="*/ 1001058 h 1483062"/>
                  <a:gd name="connsiteX170" fmla="*/ 930204 w 1034979"/>
                  <a:gd name="connsiteY170" fmla="*/ 999153 h 1483062"/>
                  <a:gd name="connsiteX171" fmla="*/ 825429 w 1034979"/>
                  <a:gd name="connsiteY171" fmla="*/ 1001058 h 1483062"/>
                  <a:gd name="connsiteX172" fmla="*/ 819714 w 1034979"/>
                  <a:gd name="connsiteY172" fmla="*/ 1002963 h 1483062"/>
                  <a:gd name="connsiteX173" fmla="*/ 730179 w 1034979"/>
                  <a:gd name="connsiteY173" fmla="*/ 1004868 h 1483062"/>
                  <a:gd name="connsiteX174" fmla="*/ 716844 w 1034979"/>
                  <a:gd name="connsiteY174" fmla="*/ 1008678 h 1483062"/>
                  <a:gd name="connsiteX175" fmla="*/ 695889 w 1034979"/>
                  <a:gd name="connsiteY175" fmla="*/ 1010583 h 1483062"/>
                  <a:gd name="connsiteX176" fmla="*/ 669219 w 1034979"/>
                  <a:gd name="connsiteY176" fmla="*/ 1012488 h 1483062"/>
                  <a:gd name="connsiteX177" fmla="*/ 669219 w 1034979"/>
                  <a:gd name="connsiteY177" fmla="*/ 1012488 h 1483062"/>
                  <a:gd name="connsiteX178" fmla="*/ 646359 w 1034979"/>
                  <a:gd name="connsiteY178" fmla="*/ 1016298 h 1483062"/>
                  <a:gd name="connsiteX179" fmla="*/ 642549 w 1034979"/>
                  <a:gd name="connsiteY179" fmla="*/ 1004868 h 1483062"/>
                  <a:gd name="connsiteX180" fmla="*/ 640644 w 1034979"/>
                  <a:gd name="connsiteY180" fmla="*/ 999153 h 1483062"/>
                  <a:gd name="connsiteX181" fmla="*/ 642549 w 1034979"/>
                  <a:gd name="connsiteY181" fmla="*/ 982008 h 1483062"/>
                  <a:gd name="connsiteX182" fmla="*/ 644454 w 1034979"/>
                  <a:gd name="connsiteY182" fmla="*/ 976293 h 1483062"/>
                  <a:gd name="connsiteX183" fmla="*/ 661599 w 1034979"/>
                  <a:gd name="connsiteY183" fmla="*/ 966768 h 1483062"/>
                  <a:gd name="connsiteX184" fmla="*/ 673029 w 1034979"/>
                  <a:gd name="connsiteY184" fmla="*/ 959148 h 1483062"/>
                  <a:gd name="connsiteX185" fmla="*/ 674934 w 1034979"/>
                  <a:gd name="connsiteY185" fmla="*/ 953433 h 1483062"/>
                  <a:gd name="connsiteX186" fmla="*/ 680649 w 1034979"/>
                  <a:gd name="connsiteY186" fmla="*/ 951528 h 1483062"/>
                  <a:gd name="connsiteX187" fmla="*/ 686364 w 1034979"/>
                  <a:gd name="connsiteY187" fmla="*/ 947718 h 1483062"/>
                  <a:gd name="connsiteX188" fmla="*/ 695889 w 1034979"/>
                  <a:gd name="connsiteY188" fmla="*/ 938193 h 1483062"/>
                  <a:gd name="connsiteX189" fmla="*/ 705414 w 1034979"/>
                  <a:gd name="connsiteY189" fmla="*/ 926763 h 1483062"/>
                  <a:gd name="connsiteX190" fmla="*/ 716844 w 1034979"/>
                  <a:gd name="connsiteY190" fmla="*/ 919143 h 1483062"/>
                  <a:gd name="connsiteX191" fmla="*/ 732084 w 1034979"/>
                  <a:gd name="connsiteY191" fmla="*/ 905808 h 1483062"/>
                  <a:gd name="connsiteX192" fmla="*/ 741609 w 1034979"/>
                  <a:gd name="connsiteY192" fmla="*/ 894378 h 1483062"/>
                  <a:gd name="connsiteX193" fmla="*/ 753039 w 1034979"/>
                  <a:gd name="connsiteY193" fmla="*/ 884853 h 1483062"/>
                  <a:gd name="connsiteX194" fmla="*/ 758754 w 1034979"/>
                  <a:gd name="connsiteY194" fmla="*/ 873423 h 1483062"/>
                  <a:gd name="connsiteX195" fmla="*/ 760659 w 1034979"/>
                  <a:gd name="connsiteY195" fmla="*/ 867708 h 1483062"/>
                  <a:gd name="connsiteX196" fmla="*/ 766374 w 1034979"/>
                  <a:gd name="connsiteY196" fmla="*/ 856278 h 1483062"/>
                  <a:gd name="connsiteX197" fmla="*/ 764469 w 1034979"/>
                  <a:gd name="connsiteY197" fmla="*/ 841038 h 1483062"/>
                  <a:gd name="connsiteX198" fmla="*/ 758754 w 1034979"/>
                  <a:gd name="connsiteY198" fmla="*/ 839133 h 1483062"/>
                  <a:gd name="connsiteX199" fmla="*/ 737799 w 1034979"/>
                  <a:gd name="connsiteY199" fmla="*/ 841038 h 1483062"/>
                  <a:gd name="connsiteX200" fmla="*/ 732084 w 1034979"/>
                  <a:gd name="connsiteY200" fmla="*/ 844848 h 1483062"/>
                  <a:gd name="connsiteX201" fmla="*/ 720654 w 1034979"/>
                  <a:gd name="connsiteY201" fmla="*/ 848658 h 1483062"/>
                  <a:gd name="connsiteX202" fmla="*/ 716844 w 1034979"/>
                  <a:gd name="connsiteY202" fmla="*/ 854373 h 1483062"/>
                  <a:gd name="connsiteX203" fmla="*/ 711129 w 1034979"/>
                  <a:gd name="connsiteY203" fmla="*/ 856278 h 1483062"/>
                  <a:gd name="connsiteX204" fmla="*/ 705414 w 1034979"/>
                  <a:gd name="connsiteY204" fmla="*/ 860088 h 1483062"/>
                  <a:gd name="connsiteX205" fmla="*/ 699699 w 1034979"/>
                  <a:gd name="connsiteY205" fmla="*/ 865803 h 1483062"/>
                  <a:gd name="connsiteX206" fmla="*/ 692079 w 1034979"/>
                  <a:gd name="connsiteY206" fmla="*/ 869613 h 1483062"/>
                  <a:gd name="connsiteX207" fmla="*/ 650169 w 1034979"/>
                  <a:gd name="connsiteY207" fmla="*/ 898188 h 1483062"/>
                  <a:gd name="connsiteX208" fmla="*/ 636834 w 1034979"/>
                  <a:gd name="connsiteY208" fmla="*/ 909618 h 1483062"/>
                  <a:gd name="connsiteX209" fmla="*/ 627309 w 1034979"/>
                  <a:gd name="connsiteY209" fmla="*/ 926763 h 1483062"/>
                  <a:gd name="connsiteX210" fmla="*/ 602544 w 1034979"/>
                  <a:gd name="connsiteY210" fmla="*/ 932478 h 1483062"/>
                  <a:gd name="connsiteX211" fmla="*/ 589209 w 1034979"/>
                  <a:gd name="connsiteY211" fmla="*/ 936288 h 1483062"/>
                  <a:gd name="connsiteX212" fmla="*/ 573969 w 1034979"/>
                  <a:gd name="connsiteY212" fmla="*/ 934383 h 1483062"/>
                  <a:gd name="connsiteX213" fmla="*/ 562539 w 1034979"/>
                  <a:gd name="connsiteY213" fmla="*/ 930573 h 1483062"/>
                  <a:gd name="connsiteX214" fmla="*/ 551109 w 1034979"/>
                  <a:gd name="connsiteY214" fmla="*/ 926763 h 1483062"/>
                  <a:gd name="connsiteX215" fmla="*/ 539679 w 1034979"/>
                  <a:gd name="connsiteY215" fmla="*/ 922953 h 1483062"/>
                  <a:gd name="connsiteX216" fmla="*/ 533964 w 1034979"/>
                  <a:gd name="connsiteY216" fmla="*/ 921048 h 1483062"/>
                  <a:gd name="connsiteX217" fmla="*/ 528249 w 1034979"/>
                  <a:gd name="connsiteY217" fmla="*/ 917238 h 1483062"/>
                  <a:gd name="connsiteX218" fmla="*/ 516819 w 1034979"/>
                  <a:gd name="connsiteY218" fmla="*/ 911523 h 1483062"/>
                  <a:gd name="connsiteX219" fmla="*/ 509199 w 1034979"/>
                  <a:gd name="connsiteY219" fmla="*/ 900093 h 1483062"/>
                  <a:gd name="connsiteX220" fmla="*/ 505389 w 1034979"/>
                  <a:gd name="connsiteY220" fmla="*/ 879138 h 1483062"/>
                  <a:gd name="connsiteX221" fmla="*/ 507294 w 1034979"/>
                  <a:gd name="connsiteY221" fmla="*/ 814368 h 1483062"/>
                  <a:gd name="connsiteX222" fmla="*/ 513009 w 1034979"/>
                  <a:gd name="connsiteY222" fmla="*/ 801033 h 1483062"/>
                  <a:gd name="connsiteX223" fmla="*/ 503484 w 1034979"/>
                  <a:gd name="connsiteY223" fmla="*/ 324783 h 1483062"/>
                  <a:gd name="connsiteX224" fmla="*/ 490149 w 1034979"/>
                  <a:gd name="connsiteY224" fmla="*/ 6648 h 1483062"/>
                  <a:gd name="connsiteX225" fmla="*/ 488244 w 1034979"/>
                  <a:gd name="connsiteY225" fmla="*/ 933 h 1483062"/>
                  <a:gd name="connsiteX226" fmla="*/ 419664 w 1034979"/>
                  <a:gd name="connsiteY226" fmla="*/ 27603 h 1483062"/>
                  <a:gd name="connsiteX227" fmla="*/ 423474 w 1034979"/>
                  <a:gd name="connsiteY227" fmla="*/ 39033 h 1483062"/>
                  <a:gd name="connsiteX228" fmla="*/ 429189 w 1034979"/>
                  <a:gd name="connsiteY228" fmla="*/ 204768 h 1483062"/>
                  <a:gd name="connsiteX229" fmla="*/ 440619 w 1034979"/>
                  <a:gd name="connsiteY229" fmla="*/ 387648 h 1483062"/>
                  <a:gd name="connsiteX230" fmla="*/ 425379 w 1034979"/>
                  <a:gd name="connsiteY230" fmla="*/ 684828 h 1483062"/>
                  <a:gd name="connsiteX231" fmla="*/ 417759 w 1034979"/>
                  <a:gd name="connsiteY231" fmla="*/ 812463 h 1483062"/>
                  <a:gd name="connsiteX232" fmla="*/ 413949 w 1034979"/>
                  <a:gd name="connsiteY232" fmla="*/ 829608 h 1483062"/>
                  <a:gd name="connsiteX233" fmla="*/ 417759 w 1034979"/>
                  <a:gd name="connsiteY233" fmla="*/ 850563 h 1483062"/>
                  <a:gd name="connsiteX234" fmla="*/ 421569 w 1034979"/>
                  <a:gd name="connsiteY234" fmla="*/ 856278 h 1483062"/>
                  <a:gd name="connsiteX235" fmla="*/ 425379 w 1034979"/>
                  <a:gd name="connsiteY235" fmla="*/ 867708 h 1483062"/>
                  <a:gd name="connsiteX236" fmla="*/ 423474 w 1034979"/>
                  <a:gd name="connsiteY236" fmla="*/ 894378 h 1483062"/>
                  <a:gd name="connsiteX237" fmla="*/ 417759 w 1034979"/>
                  <a:gd name="connsiteY237" fmla="*/ 896283 h 1483062"/>
                  <a:gd name="connsiteX238" fmla="*/ 412044 w 1034979"/>
                  <a:gd name="connsiteY238" fmla="*/ 900093 h 1483062"/>
                  <a:gd name="connsiteX239" fmla="*/ 421569 w 1034979"/>
                  <a:gd name="connsiteY239" fmla="*/ 896283 h 1483062"/>
                  <a:gd name="connsiteX0" fmla="*/ 421569 w 1034979"/>
                  <a:gd name="connsiteY0" fmla="*/ 896283 h 1483062"/>
                  <a:gd name="connsiteX1" fmla="*/ 421569 w 1034979"/>
                  <a:gd name="connsiteY1" fmla="*/ 896283 h 1483062"/>
                  <a:gd name="connsiteX2" fmla="*/ 394899 w 1034979"/>
                  <a:gd name="connsiteY2" fmla="*/ 905808 h 1483062"/>
                  <a:gd name="connsiteX3" fmla="*/ 387279 w 1034979"/>
                  <a:gd name="connsiteY3" fmla="*/ 907713 h 1483062"/>
                  <a:gd name="connsiteX4" fmla="*/ 356799 w 1034979"/>
                  <a:gd name="connsiteY4" fmla="*/ 909618 h 1483062"/>
                  <a:gd name="connsiteX5" fmla="*/ 351084 w 1034979"/>
                  <a:gd name="connsiteY5" fmla="*/ 913428 h 1483062"/>
                  <a:gd name="connsiteX6" fmla="*/ 339654 w 1034979"/>
                  <a:gd name="connsiteY6" fmla="*/ 922953 h 1483062"/>
                  <a:gd name="connsiteX7" fmla="*/ 328224 w 1034979"/>
                  <a:gd name="connsiteY7" fmla="*/ 926763 h 1483062"/>
                  <a:gd name="connsiteX8" fmla="*/ 312984 w 1034979"/>
                  <a:gd name="connsiteY8" fmla="*/ 932478 h 1483062"/>
                  <a:gd name="connsiteX9" fmla="*/ 265359 w 1034979"/>
                  <a:gd name="connsiteY9" fmla="*/ 928668 h 1483062"/>
                  <a:gd name="connsiteX10" fmla="*/ 253929 w 1034979"/>
                  <a:gd name="connsiteY10" fmla="*/ 924858 h 1483062"/>
                  <a:gd name="connsiteX11" fmla="*/ 242499 w 1034979"/>
                  <a:gd name="connsiteY11" fmla="*/ 921048 h 1483062"/>
                  <a:gd name="connsiteX12" fmla="*/ 236784 w 1034979"/>
                  <a:gd name="connsiteY12" fmla="*/ 919143 h 1483062"/>
                  <a:gd name="connsiteX13" fmla="*/ 231069 w 1034979"/>
                  <a:gd name="connsiteY13" fmla="*/ 917238 h 1483062"/>
                  <a:gd name="connsiteX14" fmla="*/ 219639 w 1034979"/>
                  <a:gd name="connsiteY14" fmla="*/ 915333 h 1483062"/>
                  <a:gd name="connsiteX15" fmla="*/ 213924 w 1034979"/>
                  <a:gd name="connsiteY15" fmla="*/ 913428 h 1483062"/>
                  <a:gd name="connsiteX16" fmla="*/ 206304 w 1034979"/>
                  <a:gd name="connsiteY16" fmla="*/ 911523 h 1483062"/>
                  <a:gd name="connsiteX17" fmla="*/ 194874 w 1034979"/>
                  <a:gd name="connsiteY17" fmla="*/ 907713 h 1483062"/>
                  <a:gd name="connsiteX18" fmla="*/ 189159 w 1034979"/>
                  <a:gd name="connsiteY18" fmla="*/ 905808 h 1483062"/>
                  <a:gd name="connsiteX19" fmla="*/ 181539 w 1034979"/>
                  <a:gd name="connsiteY19" fmla="*/ 903903 h 1483062"/>
                  <a:gd name="connsiteX20" fmla="*/ 170109 w 1034979"/>
                  <a:gd name="connsiteY20" fmla="*/ 898188 h 1483062"/>
                  <a:gd name="connsiteX21" fmla="*/ 164394 w 1034979"/>
                  <a:gd name="connsiteY21" fmla="*/ 894378 h 1483062"/>
                  <a:gd name="connsiteX22" fmla="*/ 156774 w 1034979"/>
                  <a:gd name="connsiteY22" fmla="*/ 882948 h 1483062"/>
                  <a:gd name="connsiteX23" fmla="*/ 145344 w 1034979"/>
                  <a:gd name="connsiteY23" fmla="*/ 879138 h 1483062"/>
                  <a:gd name="connsiteX24" fmla="*/ 139629 w 1034979"/>
                  <a:gd name="connsiteY24" fmla="*/ 875328 h 1483062"/>
                  <a:gd name="connsiteX25" fmla="*/ 133914 w 1034979"/>
                  <a:gd name="connsiteY25" fmla="*/ 873423 h 1483062"/>
                  <a:gd name="connsiteX26" fmla="*/ 116769 w 1034979"/>
                  <a:gd name="connsiteY26" fmla="*/ 869613 h 1483062"/>
                  <a:gd name="connsiteX27" fmla="*/ 111054 w 1034979"/>
                  <a:gd name="connsiteY27" fmla="*/ 863898 h 1483062"/>
                  <a:gd name="connsiteX28" fmla="*/ 101529 w 1034979"/>
                  <a:gd name="connsiteY28" fmla="*/ 846753 h 1483062"/>
                  <a:gd name="connsiteX29" fmla="*/ 84384 w 1034979"/>
                  <a:gd name="connsiteY29" fmla="*/ 839133 h 1483062"/>
                  <a:gd name="connsiteX30" fmla="*/ 78669 w 1034979"/>
                  <a:gd name="connsiteY30" fmla="*/ 837228 h 1483062"/>
                  <a:gd name="connsiteX31" fmla="*/ 59619 w 1034979"/>
                  <a:gd name="connsiteY31" fmla="*/ 841038 h 1483062"/>
                  <a:gd name="connsiteX32" fmla="*/ 53904 w 1034979"/>
                  <a:gd name="connsiteY32" fmla="*/ 844848 h 1483062"/>
                  <a:gd name="connsiteX33" fmla="*/ 50094 w 1034979"/>
                  <a:gd name="connsiteY33" fmla="*/ 850563 h 1483062"/>
                  <a:gd name="connsiteX34" fmla="*/ 46284 w 1034979"/>
                  <a:gd name="connsiteY34" fmla="*/ 861993 h 1483062"/>
                  <a:gd name="connsiteX35" fmla="*/ 50094 w 1034979"/>
                  <a:gd name="connsiteY35" fmla="*/ 900093 h 1483062"/>
                  <a:gd name="connsiteX36" fmla="*/ 53904 w 1034979"/>
                  <a:gd name="connsiteY36" fmla="*/ 905808 h 1483062"/>
                  <a:gd name="connsiteX37" fmla="*/ 59619 w 1034979"/>
                  <a:gd name="connsiteY37" fmla="*/ 909618 h 1483062"/>
                  <a:gd name="connsiteX38" fmla="*/ 63429 w 1034979"/>
                  <a:gd name="connsiteY38" fmla="*/ 915333 h 1483062"/>
                  <a:gd name="connsiteX39" fmla="*/ 80574 w 1034979"/>
                  <a:gd name="connsiteY39" fmla="*/ 924858 h 1483062"/>
                  <a:gd name="connsiteX40" fmla="*/ 103434 w 1034979"/>
                  <a:gd name="connsiteY40" fmla="*/ 926763 h 1483062"/>
                  <a:gd name="connsiteX41" fmla="*/ 124389 w 1034979"/>
                  <a:gd name="connsiteY41" fmla="*/ 932478 h 1483062"/>
                  <a:gd name="connsiteX42" fmla="*/ 130104 w 1034979"/>
                  <a:gd name="connsiteY42" fmla="*/ 934383 h 1483062"/>
                  <a:gd name="connsiteX43" fmla="*/ 135819 w 1034979"/>
                  <a:gd name="connsiteY43" fmla="*/ 940098 h 1483062"/>
                  <a:gd name="connsiteX44" fmla="*/ 143439 w 1034979"/>
                  <a:gd name="connsiteY44" fmla="*/ 942003 h 1483062"/>
                  <a:gd name="connsiteX45" fmla="*/ 166299 w 1034979"/>
                  <a:gd name="connsiteY45" fmla="*/ 945813 h 1483062"/>
                  <a:gd name="connsiteX46" fmla="*/ 191064 w 1034979"/>
                  <a:gd name="connsiteY46" fmla="*/ 951528 h 1483062"/>
                  <a:gd name="connsiteX47" fmla="*/ 208209 w 1034979"/>
                  <a:gd name="connsiteY47" fmla="*/ 957243 h 1483062"/>
                  <a:gd name="connsiteX48" fmla="*/ 213924 w 1034979"/>
                  <a:gd name="connsiteY48" fmla="*/ 959148 h 1483062"/>
                  <a:gd name="connsiteX49" fmla="*/ 229164 w 1034979"/>
                  <a:gd name="connsiteY49" fmla="*/ 962958 h 1483062"/>
                  <a:gd name="connsiteX50" fmla="*/ 248214 w 1034979"/>
                  <a:gd name="connsiteY50" fmla="*/ 968673 h 1483062"/>
                  <a:gd name="connsiteX51" fmla="*/ 253929 w 1034979"/>
                  <a:gd name="connsiteY51" fmla="*/ 972483 h 1483062"/>
                  <a:gd name="connsiteX52" fmla="*/ 267264 w 1034979"/>
                  <a:gd name="connsiteY52" fmla="*/ 987723 h 1483062"/>
                  <a:gd name="connsiteX53" fmla="*/ 272979 w 1034979"/>
                  <a:gd name="connsiteY53" fmla="*/ 1006773 h 1483062"/>
                  <a:gd name="connsiteX54" fmla="*/ 274884 w 1034979"/>
                  <a:gd name="connsiteY54" fmla="*/ 1012488 h 1483062"/>
                  <a:gd name="connsiteX55" fmla="*/ 276789 w 1034979"/>
                  <a:gd name="connsiteY55" fmla="*/ 1018203 h 1483062"/>
                  <a:gd name="connsiteX56" fmla="*/ 278694 w 1034979"/>
                  <a:gd name="connsiteY56" fmla="*/ 1042968 h 1483062"/>
                  <a:gd name="connsiteX57" fmla="*/ 280599 w 1034979"/>
                  <a:gd name="connsiteY57" fmla="*/ 1048683 h 1483062"/>
                  <a:gd name="connsiteX58" fmla="*/ 278694 w 1034979"/>
                  <a:gd name="connsiteY58" fmla="*/ 1067733 h 1483062"/>
                  <a:gd name="connsiteX59" fmla="*/ 276789 w 1034979"/>
                  <a:gd name="connsiteY59" fmla="*/ 1077258 h 1483062"/>
                  <a:gd name="connsiteX60" fmla="*/ 263454 w 1034979"/>
                  <a:gd name="connsiteY60" fmla="*/ 1090593 h 1483062"/>
                  <a:gd name="connsiteX61" fmla="*/ 252024 w 1034979"/>
                  <a:gd name="connsiteY61" fmla="*/ 1098213 h 1483062"/>
                  <a:gd name="connsiteX62" fmla="*/ 240594 w 1034979"/>
                  <a:gd name="connsiteY62" fmla="*/ 1102023 h 1483062"/>
                  <a:gd name="connsiteX63" fmla="*/ 126294 w 1034979"/>
                  <a:gd name="connsiteY63" fmla="*/ 1102023 h 1483062"/>
                  <a:gd name="connsiteX64" fmla="*/ 120579 w 1034979"/>
                  <a:gd name="connsiteY64" fmla="*/ 1103928 h 1483062"/>
                  <a:gd name="connsiteX65" fmla="*/ 105339 w 1034979"/>
                  <a:gd name="connsiteY65" fmla="*/ 1105833 h 1483062"/>
                  <a:gd name="connsiteX66" fmla="*/ 88194 w 1034979"/>
                  <a:gd name="connsiteY66" fmla="*/ 1111548 h 1483062"/>
                  <a:gd name="connsiteX67" fmla="*/ 82479 w 1034979"/>
                  <a:gd name="connsiteY67" fmla="*/ 1113453 h 1483062"/>
                  <a:gd name="connsiteX68" fmla="*/ 76764 w 1034979"/>
                  <a:gd name="connsiteY68" fmla="*/ 1117263 h 1483062"/>
                  <a:gd name="connsiteX69" fmla="*/ 65334 w 1034979"/>
                  <a:gd name="connsiteY69" fmla="*/ 1119168 h 1483062"/>
                  <a:gd name="connsiteX70" fmla="*/ 27234 w 1034979"/>
                  <a:gd name="connsiteY70" fmla="*/ 1121073 h 1483062"/>
                  <a:gd name="connsiteX71" fmla="*/ 15804 w 1034979"/>
                  <a:gd name="connsiteY71" fmla="*/ 1126788 h 1483062"/>
                  <a:gd name="connsiteX72" fmla="*/ 6279 w 1034979"/>
                  <a:gd name="connsiteY72" fmla="*/ 1136313 h 1483062"/>
                  <a:gd name="connsiteX73" fmla="*/ 4374 w 1034979"/>
                  <a:gd name="connsiteY73" fmla="*/ 1142028 h 1483062"/>
                  <a:gd name="connsiteX74" fmla="*/ 564 w 1034979"/>
                  <a:gd name="connsiteY74" fmla="*/ 1147743 h 1483062"/>
                  <a:gd name="connsiteX75" fmla="*/ 6279 w 1034979"/>
                  <a:gd name="connsiteY75" fmla="*/ 1180128 h 1483062"/>
                  <a:gd name="connsiteX76" fmla="*/ 11994 w 1034979"/>
                  <a:gd name="connsiteY76" fmla="*/ 1183938 h 1483062"/>
                  <a:gd name="connsiteX77" fmla="*/ 17709 w 1034979"/>
                  <a:gd name="connsiteY77" fmla="*/ 1185843 h 1483062"/>
                  <a:gd name="connsiteX78" fmla="*/ 145344 w 1034979"/>
                  <a:gd name="connsiteY78" fmla="*/ 1183938 h 1483062"/>
                  <a:gd name="connsiteX79" fmla="*/ 152964 w 1034979"/>
                  <a:gd name="connsiteY79" fmla="*/ 1182033 h 1483062"/>
                  <a:gd name="connsiteX80" fmla="*/ 303459 w 1034979"/>
                  <a:gd name="connsiteY80" fmla="*/ 1176318 h 1483062"/>
                  <a:gd name="connsiteX81" fmla="*/ 318699 w 1034979"/>
                  <a:gd name="connsiteY81" fmla="*/ 1183938 h 1483062"/>
                  <a:gd name="connsiteX82" fmla="*/ 330129 w 1034979"/>
                  <a:gd name="connsiteY82" fmla="*/ 1189653 h 1483062"/>
                  <a:gd name="connsiteX83" fmla="*/ 333939 w 1034979"/>
                  <a:gd name="connsiteY83" fmla="*/ 1195368 h 1483062"/>
                  <a:gd name="connsiteX84" fmla="*/ 339654 w 1034979"/>
                  <a:gd name="connsiteY84" fmla="*/ 1197273 h 1483062"/>
                  <a:gd name="connsiteX85" fmla="*/ 351084 w 1034979"/>
                  <a:gd name="connsiteY85" fmla="*/ 1204893 h 1483062"/>
                  <a:gd name="connsiteX86" fmla="*/ 356799 w 1034979"/>
                  <a:gd name="connsiteY86" fmla="*/ 1208703 h 1483062"/>
                  <a:gd name="connsiteX87" fmla="*/ 360609 w 1034979"/>
                  <a:gd name="connsiteY87" fmla="*/ 1214418 h 1483062"/>
                  <a:gd name="connsiteX88" fmla="*/ 366324 w 1034979"/>
                  <a:gd name="connsiteY88" fmla="*/ 1225848 h 1483062"/>
                  <a:gd name="connsiteX89" fmla="*/ 362514 w 1034979"/>
                  <a:gd name="connsiteY89" fmla="*/ 1252518 h 1483062"/>
                  <a:gd name="connsiteX90" fmla="*/ 358704 w 1034979"/>
                  <a:gd name="connsiteY90" fmla="*/ 1258233 h 1483062"/>
                  <a:gd name="connsiteX91" fmla="*/ 356799 w 1034979"/>
                  <a:gd name="connsiteY91" fmla="*/ 1263948 h 1483062"/>
                  <a:gd name="connsiteX92" fmla="*/ 352989 w 1034979"/>
                  <a:gd name="connsiteY92" fmla="*/ 1269663 h 1483062"/>
                  <a:gd name="connsiteX93" fmla="*/ 351084 w 1034979"/>
                  <a:gd name="connsiteY93" fmla="*/ 1275378 h 1483062"/>
                  <a:gd name="connsiteX94" fmla="*/ 347274 w 1034979"/>
                  <a:gd name="connsiteY94" fmla="*/ 1281093 h 1483062"/>
                  <a:gd name="connsiteX95" fmla="*/ 330129 w 1034979"/>
                  <a:gd name="connsiteY95" fmla="*/ 1347768 h 1483062"/>
                  <a:gd name="connsiteX96" fmla="*/ 328224 w 1034979"/>
                  <a:gd name="connsiteY96" fmla="*/ 1399203 h 1483062"/>
                  <a:gd name="connsiteX97" fmla="*/ 330129 w 1034979"/>
                  <a:gd name="connsiteY97" fmla="*/ 1423968 h 1483062"/>
                  <a:gd name="connsiteX98" fmla="*/ 332034 w 1034979"/>
                  <a:gd name="connsiteY98" fmla="*/ 1429683 h 1483062"/>
                  <a:gd name="connsiteX99" fmla="*/ 335844 w 1034979"/>
                  <a:gd name="connsiteY99" fmla="*/ 1433493 h 1483062"/>
                  <a:gd name="connsiteX100" fmla="*/ 364419 w 1034979"/>
                  <a:gd name="connsiteY100" fmla="*/ 1479213 h 1483062"/>
                  <a:gd name="connsiteX101" fmla="*/ 387279 w 1034979"/>
                  <a:gd name="connsiteY101" fmla="*/ 1481118 h 1483062"/>
                  <a:gd name="connsiteX102" fmla="*/ 392994 w 1034979"/>
                  <a:gd name="connsiteY102" fmla="*/ 1475403 h 1483062"/>
                  <a:gd name="connsiteX103" fmla="*/ 394899 w 1034979"/>
                  <a:gd name="connsiteY103" fmla="*/ 1463973 h 1483062"/>
                  <a:gd name="connsiteX104" fmla="*/ 396804 w 1034979"/>
                  <a:gd name="connsiteY104" fmla="*/ 1458258 h 1483062"/>
                  <a:gd name="connsiteX105" fmla="*/ 398709 w 1034979"/>
                  <a:gd name="connsiteY105" fmla="*/ 1441113 h 1483062"/>
                  <a:gd name="connsiteX106" fmla="*/ 400614 w 1034979"/>
                  <a:gd name="connsiteY106" fmla="*/ 1427778 h 1483062"/>
                  <a:gd name="connsiteX107" fmla="*/ 404424 w 1034979"/>
                  <a:gd name="connsiteY107" fmla="*/ 1370628 h 1483062"/>
                  <a:gd name="connsiteX108" fmla="*/ 410139 w 1034979"/>
                  <a:gd name="connsiteY108" fmla="*/ 1359198 h 1483062"/>
                  <a:gd name="connsiteX109" fmla="*/ 413949 w 1034979"/>
                  <a:gd name="connsiteY109" fmla="*/ 1345863 h 1483062"/>
                  <a:gd name="connsiteX110" fmla="*/ 415854 w 1034979"/>
                  <a:gd name="connsiteY110" fmla="*/ 1340148 h 1483062"/>
                  <a:gd name="connsiteX111" fmla="*/ 417759 w 1034979"/>
                  <a:gd name="connsiteY111" fmla="*/ 1326813 h 1483062"/>
                  <a:gd name="connsiteX112" fmla="*/ 421569 w 1034979"/>
                  <a:gd name="connsiteY112" fmla="*/ 1315383 h 1483062"/>
                  <a:gd name="connsiteX113" fmla="*/ 427284 w 1034979"/>
                  <a:gd name="connsiteY113" fmla="*/ 1302048 h 1483062"/>
                  <a:gd name="connsiteX114" fmla="*/ 436809 w 1034979"/>
                  <a:gd name="connsiteY114" fmla="*/ 1290618 h 1483062"/>
                  <a:gd name="connsiteX115" fmla="*/ 450144 w 1034979"/>
                  <a:gd name="connsiteY115" fmla="*/ 1275378 h 1483062"/>
                  <a:gd name="connsiteX116" fmla="*/ 457764 w 1034979"/>
                  <a:gd name="connsiteY116" fmla="*/ 1263948 h 1483062"/>
                  <a:gd name="connsiteX117" fmla="*/ 461574 w 1034979"/>
                  <a:gd name="connsiteY117" fmla="*/ 1252518 h 1483062"/>
                  <a:gd name="connsiteX118" fmla="*/ 465384 w 1034979"/>
                  <a:gd name="connsiteY118" fmla="*/ 1237278 h 1483062"/>
                  <a:gd name="connsiteX119" fmla="*/ 467289 w 1034979"/>
                  <a:gd name="connsiteY119" fmla="*/ 1231563 h 1483062"/>
                  <a:gd name="connsiteX120" fmla="*/ 507294 w 1034979"/>
                  <a:gd name="connsiteY120" fmla="*/ 1225848 h 1483062"/>
                  <a:gd name="connsiteX121" fmla="*/ 535869 w 1034979"/>
                  <a:gd name="connsiteY121" fmla="*/ 1216323 h 1483062"/>
                  <a:gd name="connsiteX122" fmla="*/ 541584 w 1034979"/>
                  <a:gd name="connsiteY122" fmla="*/ 1214418 h 1483062"/>
                  <a:gd name="connsiteX123" fmla="*/ 547299 w 1034979"/>
                  <a:gd name="connsiteY123" fmla="*/ 1212513 h 1483062"/>
                  <a:gd name="connsiteX124" fmla="*/ 554919 w 1034979"/>
                  <a:gd name="connsiteY124" fmla="*/ 1210608 h 1483062"/>
                  <a:gd name="connsiteX125" fmla="*/ 573969 w 1034979"/>
                  <a:gd name="connsiteY125" fmla="*/ 1202988 h 1483062"/>
                  <a:gd name="connsiteX126" fmla="*/ 585399 w 1034979"/>
                  <a:gd name="connsiteY126" fmla="*/ 1199178 h 1483062"/>
                  <a:gd name="connsiteX127" fmla="*/ 720654 w 1034979"/>
                  <a:gd name="connsiteY127" fmla="*/ 1282998 h 1483062"/>
                  <a:gd name="connsiteX128" fmla="*/ 733989 w 1034979"/>
                  <a:gd name="connsiteY128" fmla="*/ 1292523 h 1483062"/>
                  <a:gd name="connsiteX129" fmla="*/ 743514 w 1034979"/>
                  <a:gd name="connsiteY129" fmla="*/ 1294428 h 1483062"/>
                  <a:gd name="connsiteX130" fmla="*/ 749229 w 1034979"/>
                  <a:gd name="connsiteY130" fmla="*/ 1296333 h 1483062"/>
                  <a:gd name="connsiteX131" fmla="*/ 762564 w 1034979"/>
                  <a:gd name="connsiteY131" fmla="*/ 1302048 h 1483062"/>
                  <a:gd name="connsiteX132" fmla="*/ 777804 w 1034979"/>
                  <a:gd name="connsiteY132" fmla="*/ 1300143 h 1483062"/>
                  <a:gd name="connsiteX133" fmla="*/ 789234 w 1034979"/>
                  <a:gd name="connsiteY133" fmla="*/ 1294428 h 1483062"/>
                  <a:gd name="connsiteX134" fmla="*/ 794949 w 1034979"/>
                  <a:gd name="connsiteY134" fmla="*/ 1292523 h 1483062"/>
                  <a:gd name="connsiteX135" fmla="*/ 802569 w 1034979"/>
                  <a:gd name="connsiteY135" fmla="*/ 1275378 h 1483062"/>
                  <a:gd name="connsiteX136" fmla="*/ 800664 w 1034979"/>
                  <a:gd name="connsiteY136" fmla="*/ 1250613 h 1483062"/>
                  <a:gd name="connsiteX137" fmla="*/ 798759 w 1034979"/>
                  <a:gd name="connsiteY137" fmla="*/ 1244898 h 1483062"/>
                  <a:gd name="connsiteX138" fmla="*/ 796854 w 1034979"/>
                  <a:gd name="connsiteY138" fmla="*/ 1237278 h 1483062"/>
                  <a:gd name="connsiteX139" fmla="*/ 783519 w 1034979"/>
                  <a:gd name="connsiteY139" fmla="*/ 1220133 h 1483062"/>
                  <a:gd name="connsiteX140" fmla="*/ 773994 w 1034979"/>
                  <a:gd name="connsiteY140" fmla="*/ 1214418 h 1483062"/>
                  <a:gd name="connsiteX141" fmla="*/ 648264 w 1034979"/>
                  <a:gd name="connsiteY141" fmla="*/ 1122978 h 1483062"/>
                  <a:gd name="connsiteX142" fmla="*/ 644454 w 1034979"/>
                  <a:gd name="connsiteY142" fmla="*/ 1105833 h 1483062"/>
                  <a:gd name="connsiteX143" fmla="*/ 646359 w 1034979"/>
                  <a:gd name="connsiteY143" fmla="*/ 1098213 h 1483062"/>
                  <a:gd name="connsiteX144" fmla="*/ 650169 w 1034979"/>
                  <a:gd name="connsiteY144" fmla="*/ 1081068 h 1483062"/>
                  <a:gd name="connsiteX145" fmla="*/ 653979 w 1034979"/>
                  <a:gd name="connsiteY145" fmla="*/ 1075353 h 1483062"/>
                  <a:gd name="connsiteX146" fmla="*/ 655884 w 1034979"/>
                  <a:gd name="connsiteY146" fmla="*/ 1069638 h 1483062"/>
                  <a:gd name="connsiteX147" fmla="*/ 661599 w 1034979"/>
                  <a:gd name="connsiteY147" fmla="*/ 1067733 h 1483062"/>
                  <a:gd name="connsiteX148" fmla="*/ 671124 w 1034979"/>
                  <a:gd name="connsiteY148" fmla="*/ 1056303 h 1483062"/>
                  <a:gd name="connsiteX149" fmla="*/ 724464 w 1034979"/>
                  <a:gd name="connsiteY149" fmla="*/ 1048683 h 1483062"/>
                  <a:gd name="connsiteX150" fmla="*/ 842574 w 1034979"/>
                  <a:gd name="connsiteY150" fmla="*/ 1050588 h 1483062"/>
                  <a:gd name="connsiteX151" fmla="*/ 871149 w 1034979"/>
                  <a:gd name="connsiteY151" fmla="*/ 1052493 h 1483062"/>
                  <a:gd name="connsiteX152" fmla="*/ 899724 w 1034979"/>
                  <a:gd name="connsiteY152" fmla="*/ 1058208 h 1483062"/>
                  <a:gd name="connsiteX153" fmla="*/ 922584 w 1034979"/>
                  <a:gd name="connsiteY153" fmla="*/ 1062018 h 1483062"/>
                  <a:gd name="connsiteX154" fmla="*/ 951159 w 1034979"/>
                  <a:gd name="connsiteY154" fmla="*/ 1067733 h 1483062"/>
                  <a:gd name="connsiteX155" fmla="*/ 956874 w 1034979"/>
                  <a:gd name="connsiteY155" fmla="*/ 1067733 h 1483062"/>
                  <a:gd name="connsiteX156" fmla="*/ 1002594 w 1034979"/>
                  <a:gd name="connsiteY156" fmla="*/ 1065828 h 1483062"/>
                  <a:gd name="connsiteX157" fmla="*/ 1031169 w 1034979"/>
                  <a:gd name="connsiteY157" fmla="*/ 1058208 h 1483062"/>
                  <a:gd name="connsiteX158" fmla="*/ 1034979 w 1034979"/>
                  <a:gd name="connsiteY158" fmla="*/ 1052493 h 1483062"/>
                  <a:gd name="connsiteX159" fmla="*/ 1033074 w 1034979"/>
                  <a:gd name="connsiteY159" fmla="*/ 1033443 h 1483062"/>
                  <a:gd name="connsiteX160" fmla="*/ 1027359 w 1034979"/>
                  <a:gd name="connsiteY160" fmla="*/ 1029633 h 1483062"/>
                  <a:gd name="connsiteX161" fmla="*/ 1012119 w 1034979"/>
                  <a:gd name="connsiteY161" fmla="*/ 1027728 h 1483062"/>
                  <a:gd name="connsiteX162" fmla="*/ 1006404 w 1034979"/>
                  <a:gd name="connsiteY162" fmla="*/ 1025823 h 1483062"/>
                  <a:gd name="connsiteX163" fmla="*/ 998784 w 1034979"/>
                  <a:gd name="connsiteY163" fmla="*/ 1023918 h 1483062"/>
                  <a:gd name="connsiteX164" fmla="*/ 987354 w 1034979"/>
                  <a:gd name="connsiteY164" fmla="*/ 1016298 h 1483062"/>
                  <a:gd name="connsiteX165" fmla="*/ 975924 w 1034979"/>
                  <a:gd name="connsiteY165" fmla="*/ 1012488 h 1483062"/>
                  <a:gd name="connsiteX166" fmla="*/ 970209 w 1034979"/>
                  <a:gd name="connsiteY166" fmla="*/ 1010583 h 1483062"/>
                  <a:gd name="connsiteX167" fmla="*/ 962589 w 1034979"/>
                  <a:gd name="connsiteY167" fmla="*/ 1008678 h 1483062"/>
                  <a:gd name="connsiteX168" fmla="*/ 956874 w 1034979"/>
                  <a:gd name="connsiteY168" fmla="*/ 1006773 h 1483062"/>
                  <a:gd name="connsiteX169" fmla="*/ 935919 w 1034979"/>
                  <a:gd name="connsiteY169" fmla="*/ 1001058 h 1483062"/>
                  <a:gd name="connsiteX170" fmla="*/ 930204 w 1034979"/>
                  <a:gd name="connsiteY170" fmla="*/ 999153 h 1483062"/>
                  <a:gd name="connsiteX171" fmla="*/ 825429 w 1034979"/>
                  <a:gd name="connsiteY171" fmla="*/ 1001058 h 1483062"/>
                  <a:gd name="connsiteX172" fmla="*/ 819714 w 1034979"/>
                  <a:gd name="connsiteY172" fmla="*/ 1002963 h 1483062"/>
                  <a:gd name="connsiteX173" fmla="*/ 730179 w 1034979"/>
                  <a:gd name="connsiteY173" fmla="*/ 1004868 h 1483062"/>
                  <a:gd name="connsiteX174" fmla="*/ 716844 w 1034979"/>
                  <a:gd name="connsiteY174" fmla="*/ 1008678 h 1483062"/>
                  <a:gd name="connsiteX175" fmla="*/ 695889 w 1034979"/>
                  <a:gd name="connsiteY175" fmla="*/ 1010583 h 1483062"/>
                  <a:gd name="connsiteX176" fmla="*/ 669219 w 1034979"/>
                  <a:gd name="connsiteY176" fmla="*/ 1012488 h 1483062"/>
                  <a:gd name="connsiteX177" fmla="*/ 669219 w 1034979"/>
                  <a:gd name="connsiteY177" fmla="*/ 1012488 h 1483062"/>
                  <a:gd name="connsiteX178" fmla="*/ 646359 w 1034979"/>
                  <a:gd name="connsiteY178" fmla="*/ 1016298 h 1483062"/>
                  <a:gd name="connsiteX179" fmla="*/ 642549 w 1034979"/>
                  <a:gd name="connsiteY179" fmla="*/ 1004868 h 1483062"/>
                  <a:gd name="connsiteX180" fmla="*/ 640644 w 1034979"/>
                  <a:gd name="connsiteY180" fmla="*/ 999153 h 1483062"/>
                  <a:gd name="connsiteX181" fmla="*/ 642549 w 1034979"/>
                  <a:gd name="connsiteY181" fmla="*/ 982008 h 1483062"/>
                  <a:gd name="connsiteX182" fmla="*/ 644454 w 1034979"/>
                  <a:gd name="connsiteY182" fmla="*/ 976293 h 1483062"/>
                  <a:gd name="connsiteX183" fmla="*/ 661599 w 1034979"/>
                  <a:gd name="connsiteY183" fmla="*/ 966768 h 1483062"/>
                  <a:gd name="connsiteX184" fmla="*/ 673029 w 1034979"/>
                  <a:gd name="connsiteY184" fmla="*/ 959148 h 1483062"/>
                  <a:gd name="connsiteX185" fmla="*/ 674934 w 1034979"/>
                  <a:gd name="connsiteY185" fmla="*/ 953433 h 1483062"/>
                  <a:gd name="connsiteX186" fmla="*/ 680649 w 1034979"/>
                  <a:gd name="connsiteY186" fmla="*/ 951528 h 1483062"/>
                  <a:gd name="connsiteX187" fmla="*/ 686364 w 1034979"/>
                  <a:gd name="connsiteY187" fmla="*/ 947718 h 1483062"/>
                  <a:gd name="connsiteX188" fmla="*/ 695889 w 1034979"/>
                  <a:gd name="connsiteY188" fmla="*/ 938193 h 1483062"/>
                  <a:gd name="connsiteX189" fmla="*/ 705414 w 1034979"/>
                  <a:gd name="connsiteY189" fmla="*/ 926763 h 1483062"/>
                  <a:gd name="connsiteX190" fmla="*/ 716844 w 1034979"/>
                  <a:gd name="connsiteY190" fmla="*/ 919143 h 1483062"/>
                  <a:gd name="connsiteX191" fmla="*/ 732084 w 1034979"/>
                  <a:gd name="connsiteY191" fmla="*/ 905808 h 1483062"/>
                  <a:gd name="connsiteX192" fmla="*/ 741609 w 1034979"/>
                  <a:gd name="connsiteY192" fmla="*/ 894378 h 1483062"/>
                  <a:gd name="connsiteX193" fmla="*/ 753039 w 1034979"/>
                  <a:gd name="connsiteY193" fmla="*/ 884853 h 1483062"/>
                  <a:gd name="connsiteX194" fmla="*/ 758754 w 1034979"/>
                  <a:gd name="connsiteY194" fmla="*/ 873423 h 1483062"/>
                  <a:gd name="connsiteX195" fmla="*/ 760659 w 1034979"/>
                  <a:gd name="connsiteY195" fmla="*/ 867708 h 1483062"/>
                  <a:gd name="connsiteX196" fmla="*/ 766374 w 1034979"/>
                  <a:gd name="connsiteY196" fmla="*/ 856278 h 1483062"/>
                  <a:gd name="connsiteX197" fmla="*/ 764469 w 1034979"/>
                  <a:gd name="connsiteY197" fmla="*/ 841038 h 1483062"/>
                  <a:gd name="connsiteX198" fmla="*/ 758754 w 1034979"/>
                  <a:gd name="connsiteY198" fmla="*/ 839133 h 1483062"/>
                  <a:gd name="connsiteX199" fmla="*/ 737799 w 1034979"/>
                  <a:gd name="connsiteY199" fmla="*/ 841038 h 1483062"/>
                  <a:gd name="connsiteX200" fmla="*/ 732084 w 1034979"/>
                  <a:gd name="connsiteY200" fmla="*/ 844848 h 1483062"/>
                  <a:gd name="connsiteX201" fmla="*/ 720654 w 1034979"/>
                  <a:gd name="connsiteY201" fmla="*/ 848658 h 1483062"/>
                  <a:gd name="connsiteX202" fmla="*/ 716844 w 1034979"/>
                  <a:gd name="connsiteY202" fmla="*/ 854373 h 1483062"/>
                  <a:gd name="connsiteX203" fmla="*/ 711129 w 1034979"/>
                  <a:gd name="connsiteY203" fmla="*/ 856278 h 1483062"/>
                  <a:gd name="connsiteX204" fmla="*/ 705414 w 1034979"/>
                  <a:gd name="connsiteY204" fmla="*/ 860088 h 1483062"/>
                  <a:gd name="connsiteX205" fmla="*/ 699699 w 1034979"/>
                  <a:gd name="connsiteY205" fmla="*/ 865803 h 1483062"/>
                  <a:gd name="connsiteX206" fmla="*/ 692079 w 1034979"/>
                  <a:gd name="connsiteY206" fmla="*/ 869613 h 1483062"/>
                  <a:gd name="connsiteX207" fmla="*/ 650169 w 1034979"/>
                  <a:gd name="connsiteY207" fmla="*/ 898188 h 1483062"/>
                  <a:gd name="connsiteX208" fmla="*/ 636834 w 1034979"/>
                  <a:gd name="connsiteY208" fmla="*/ 909618 h 1483062"/>
                  <a:gd name="connsiteX209" fmla="*/ 627309 w 1034979"/>
                  <a:gd name="connsiteY209" fmla="*/ 926763 h 1483062"/>
                  <a:gd name="connsiteX210" fmla="*/ 602544 w 1034979"/>
                  <a:gd name="connsiteY210" fmla="*/ 932478 h 1483062"/>
                  <a:gd name="connsiteX211" fmla="*/ 589209 w 1034979"/>
                  <a:gd name="connsiteY211" fmla="*/ 936288 h 1483062"/>
                  <a:gd name="connsiteX212" fmla="*/ 573969 w 1034979"/>
                  <a:gd name="connsiteY212" fmla="*/ 934383 h 1483062"/>
                  <a:gd name="connsiteX213" fmla="*/ 562539 w 1034979"/>
                  <a:gd name="connsiteY213" fmla="*/ 930573 h 1483062"/>
                  <a:gd name="connsiteX214" fmla="*/ 551109 w 1034979"/>
                  <a:gd name="connsiteY214" fmla="*/ 926763 h 1483062"/>
                  <a:gd name="connsiteX215" fmla="*/ 539679 w 1034979"/>
                  <a:gd name="connsiteY215" fmla="*/ 922953 h 1483062"/>
                  <a:gd name="connsiteX216" fmla="*/ 533964 w 1034979"/>
                  <a:gd name="connsiteY216" fmla="*/ 921048 h 1483062"/>
                  <a:gd name="connsiteX217" fmla="*/ 528249 w 1034979"/>
                  <a:gd name="connsiteY217" fmla="*/ 917238 h 1483062"/>
                  <a:gd name="connsiteX218" fmla="*/ 516819 w 1034979"/>
                  <a:gd name="connsiteY218" fmla="*/ 911523 h 1483062"/>
                  <a:gd name="connsiteX219" fmla="*/ 509199 w 1034979"/>
                  <a:gd name="connsiteY219" fmla="*/ 900093 h 1483062"/>
                  <a:gd name="connsiteX220" fmla="*/ 505389 w 1034979"/>
                  <a:gd name="connsiteY220" fmla="*/ 879138 h 1483062"/>
                  <a:gd name="connsiteX221" fmla="*/ 507294 w 1034979"/>
                  <a:gd name="connsiteY221" fmla="*/ 814368 h 1483062"/>
                  <a:gd name="connsiteX222" fmla="*/ 513009 w 1034979"/>
                  <a:gd name="connsiteY222" fmla="*/ 801033 h 1483062"/>
                  <a:gd name="connsiteX223" fmla="*/ 503484 w 1034979"/>
                  <a:gd name="connsiteY223" fmla="*/ 324783 h 1483062"/>
                  <a:gd name="connsiteX224" fmla="*/ 490149 w 1034979"/>
                  <a:gd name="connsiteY224" fmla="*/ 6648 h 1483062"/>
                  <a:gd name="connsiteX225" fmla="*/ 488244 w 1034979"/>
                  <a:gd name="connsiteY225" fmla="*/ 933 h 1483062"/>
                  <a:gd name="connsiteX226" fmla="*/ 419664 w 1034979"/>
                  <a:gd name="connsiteY226" fmla="*/ 27603 h 1483062"/>
                  <a:gd name="connsiteX227" fmla="*/ 429189 w 1034979"/>
                  <a:gd name="connsiteY227" fmla="*/ 204768 h 1483062"/>
                  <a:gd name="connsiteX228" fmla="*/ 440619 w 1034979"/>
                  <a:gd name="connsiteY228" fmla="*/ 387648 h 1483062"/>
                  <a:gd name="connsiteX229" fmla="*/ 425379 w 1034979"/>
                  <a:gd name="connsiteY229" fmla="*/ 684828 h 1483062"/>
                  <a:gd name="connsiteX230" fmla="*/ 417759 w 1034979"/>
                  <a:gd name="connsiteY230" fmla="*/ 812463 h 1483062"/>
                  <a:gd name="connsiteX231" fmla="*/ 413949 w 1034979"/>
                  <a:gd name="connsiteY231" fmla="*/ 829608 h 1483062"/>
                  <a:gd name="connsiteX232" fmla="*/ 417759 w 1034979"/>
                  <a:gd name="connsiteY232" fmla="*/ 850563 h 1483062"/>
                  <a:gd name="connsiteX233" fmla="*/ 421569 w 1034979"/>
                  <a:gd name="connsiteY233" fmla="*/ 856278 h 1483062"/>
                  <a:gd name="connsiteX234" fmla="*/ 425379 w 1034979"/>
                  <a:gd name="connsiteY234" fmla="*/ 867708 h 1483062"/>
                  <a:gd name="connsiteX235" fmla="*/ 423474 w 1034979"/>
                  <a:gd name="connsiteY235" fmla="*/ 894378 h 1483062"/>
                  <a:gd name="connsiteX236" fmla="*/ 417759 w 1034979"/>
                  <a:gd name="connsiteY236" fmla="*/ 896283 h 1483062"/>
                  <a:gd name="connsiteX237" fmla="*/ 412044 w 1034979"/>
                  <a:gd name="connsiteY237" fmla="*/ 900093 h 1483062"/>
                  <a:gd name="connsiteX238" fmla="*/ 421569 w 1034979"/>
                  <a:gd name="connsiteY238" fmla="*/ 896283 h 1483062"/>
                  <a:gd name="connsiteX0" fmla="*/ 421569 w 1034979"/>
                  <a:gd name="connsiteY0" fmla="*/ 913591 h 1500370"/>
                  <a:gd name="connsiteX1" fmla="*/ 421569 w 1034979"/>
                  <a:gd name="connsiteY1" fmla="*/ 913591 h 1500370"/>
                  <a:gd name="connsiteX2" fmla="*/ 394899 w 1034979"/>
                  <a:gd name="connsiteY2" fmla="*/ 923116 h 1500370"/>
                  <a:gd name="connsiteX3" fmla="*/ 387279 w 1034979"/>
                  <a:gd name="connsiteY3" fmla="*/ 925021 h 1500370"/>
                  <a:gd name="connsiteX4" fmla="*/ 356799 w 1034979"/>
                  <a:gd name="connsiteY4" fmla="*/ 926926 h 1500370"/>
                  <a:gd name="connsiteX5" fmla="*/ 351084 w 1034979"/>
                  <a:gd name="connsiteY5" fmla="*/ 930736 h 1500370"/>
                  <a:gd name="connsiteX6" fmla="*/ 339654 w 1034979"/>
                  <a:gd name="connsiteY6" fmla="*/ 940261 h 1500370"/>
                  <a:gd name="connsiteX7" fmla="*/ 328224 w 1034979"/>
                  <a:gd name="connsiteY7" fmla="*/ 944071 h 1500370"/>
                  <a:gd name="connsiteX8" fmla="*/ 312984 w 1034979"/>
                  <a:gd name="connsiteY8" fmla="*/ 949786 h 1500370"/>
                  <a:gd name="connsiteX9" fmla="*/ 265359 w 1034979"/>
                  <a:gd name="connsiteY9" fmla="*/ 945976 h 1500370"/>
                  <a:gd name="connsiteX10" fmla="*/ 253929 w 1034979"/>
                  <a:gd name="connsiteY10" fmla="*/ 942166 h 1500370"/>
                  <a:gd name="connsiteX11" fmla="*/ 242499 w 1034979"/>
                  <a:gd name="connsiteY11" fmla="*/ 938356 h 1500370"/>
                  <a:gd name="connsiteX12" fmla="*/ 236784 w 1034979"/>
                  <a:gd name="connsiteY12" fmla="*/ 936451 h 1500370"/>
                  <a:gd name="connsiteX13" fmla="*/ 231069 w 1034979"/>
                  <a:gd name="connsiteY13" fmla="*/ 934546 h 1500370"/>
                  <a:gd name="connsiteX14" fmla="*/ 219639 w 1034979"/>
                  <a:gd name="connsiteY14" fmla="*/ 932641 h 1500370"/>
                  <a:gd name="connsiteX15" fmla="*/ 213924 w 1034979"/>
                  <a:gd name="connsiteY15" fmla="*/ 930736 h 1500370"/>
                  <a:gd name="connsiteX16" fmla="*/ 206304 w 1034979"/>
                  <a:gd name="connsiteY16" fmla="*/ 928831 h 1500370"/>
                  <a:gd name="connsiteX17" fmla="*/ 194874 w 1034979"/>
                  <a:gd name="connsiteY17" fmla="*/ 925021 h 1500370"/>
                  <a:gd name="connsiteX18" fmla="*/ 189159 w 1034979"/>
                  <a:gd name="connsiteY18" fmla="*/ 923116 h 1500370"/>
                  <a:gd name="connsiteX19" fmla="*/ 181539 w 1034979"/>
                  <a:gd name="connsiteY19" fmla="*/ 921211 h 1500370"/>
                  <a:gd name="connsiteX20" fmla="*/ 170109 w 1034979"/>
                  <a:gd name="connsiteY20" fmla="*/ 915496 h 1500370"/>
                  <a:gd name="connsiteX21" fmla="*/ 164394 w 1034979"/>
                  <a:gd name="connsiteY21" fmla="*/ 911686 h 1500370"/>
                  <a:gd name="connsiteX22" fmla="*/ 156774 w 1034979"/>
                  <a:gd name="connsiteY22" fmla="*/ 900256 h 1500370"/>
                  <a:gd name="connsiteX23" fmla="*/ 145344 w 1034979"/>
                  <a:gd name="connsiteY23" fmla="*/ 896446 h 1500370"/>
                  <a:gd name="connsiteX24" fmla="*/ 139629 w 1034979"/>
                  <a:gd name="connsiteY24" fmla="*/ 892636 h 1500370"/>
                  <a:gd name="connsiteX25" fmla="*/ 133914 w 1034979"/>
                  <a:gd name="connsiteY25" fmla="*/ 890731 h 1500370"/>
                  <a:gd name="connsiteX26" fmla="*/ 116769 w 1034979"/>
                  <a:gd name="connsiteY26" fmla="*/ 886921 h 1500370"/>
                  <a:gd name="connsiteX27" fmla="*/ 111054 w 1034979"/>
                  <a:gd name="connsiteY27" fmla="*/ 881206 h 1500370"/>
                  <a:gd name="connsiteX28" fmla="*/ 101529 w 1034979"/>
                  <a:gd name="connsiteY28" fmla="*/ 864061 h 1500370"/>
                  <a:gd name="connsiteX29" fmla="*/ 84384 w 1034979"/>
                  <a:gd name="connsiteY29" fmla="*/ 856441 h 1500370"/>
                  <a:gd name="connsiteX30" fmla="*/ 78669 w 1034979"/>
                  <a:gd name="connsiteY30" fmla="*/ 854536 h 1500370"/>
                  <a:gd name="connsiteX31" fmla="*/ 59619 w 1034979"/>
                  <a:gd name="connsiteY31" fmla="*/ 858346 h 1500370"/>
                  <a:gd name="connsiteX32" fmla="*/ 53904 w 1034979"/>
                  <a:gd name="connsiteY32" fmla="*/ 862156 h 1500370"/>
                  <a:gd name="connsiteX33" fmla="*/ 50094 w 1034979"/>
                  <a:gd name="connsiteY33" fmla="*/ 867871 h 1500370"/>
                  <a:gd name="connsiteX34" fmla="*/ 46284 w 1034979"/>
                  <a:gd name="connsiteY34" fmla="*/ 879301 h 1500370"/>
                  <a:gd name="connsiteX35" fmla="*/ 50094 w 1034979"/>
                  <a:gd name="connsiteY35" fmla="*/ 917401 h 1500370"/>
                  <a:gd name="connsiteX36" fmla="*/ 53904 w 1034979"/>
                  <a:gd name="connsiteY36" fmla="*/ 923116 h 1500370"/>
                  <a:gd name="connsiteX37" fmla="*/ 59619 w 1034979"/>
                  <a:gd name="connsiteY37" fmla="*/ 926926 h 1500370"/>
                  <a:gd name="connsiteX38" fmla="*/ 63429 w 1034979"/>
                  <a:gd name="connsiteY38" fmla="*/ 932641 h 1500370"/>
                  <a:gd name="connsiteX39" fmla="*/ 80574 w 1034979"/>
                  <a:gd name="connsiteY39" fmla="*/ 942166 h 1500370"/>
                  <a:gd name="connsiteX40" fmla="*/ 103434 w 1034979"/>
                  <a:gd name="connsiteY40" fmla="*/ 944071 h 1500370"/>
                  <a:gd name="connsiteX41" fmla="*/ 124389 w 1034979"/>
                  <a:gd name="connsiteY41" fmla="*/ 949786 h 1500370"/>
                  <a:gd name="connsiteX42" fmla="*/ 130104 w 1034979"/>
                  <a:gd name="connsiteY42" fmla="*/ 951691 h 1500370"/>
                  <a:gd name="connsiteX43" fmla="*/ 135819 w 1034979"/>
                  <a:gd name="connsiteY43" fmla="*/ 957406 h 1500370"/>
                  <a:gd name="connsiteX44" fmla="*/ 143439 w 1034979"/>
                  <a:gd name="connsiteY44" fmla="*/ 959311 h 1500370"/>
                  <a:gd name="connsiteX45" fmla="*/ 166299 w 1034979"/>
                  <a:gd name="connsiteY45" fmla="*/ 963121 h 1500370"/>
                  <a:gd name="connsiteX46" fmla="*/ 191064 w 1034979"/>
                  <a:gd name="connsiteY46" fmla="*/ 968836 h 1500370"/>
                  <a:gd name="connsiteX47" fmla="*/ 208209 w 1034979"/>
                  <a:gd name="connsiteY47" fmla="*/ 974551 h 1500370"/>
                  <a:gd name="connsiteX48" fmla="*/ 213924 w 1034979"/>
                  <a:gd name="connsiteY48" fmla="*/ 976456 h 1500370"/>
                  <a:gd name="connsiteX49" fmla="*/ 229164 w 1034979"/>
                  <a:gd name="connsiteY49" fmla="*/ 980266 h 1500370"/>
                  <a:gd name="connsiteX50" fmla="*/ 248214 w 1034979"/>
                  <a:gd name="connsiteY50" fmla="*/ 985981 h 1500370"/>
                  <a:gd name="connsiteX51" fmla="*/ 253929 w 1034979"/>
                  <a:gd name="connsiteY51" fmla="*/ 989791 h 1500370"/>
                  <a:gd name="connsiteX52" fmla="*/ 267264 w 1034979"/>
                  <a:gd name="connsiteY52" fmla="*/ 1005031 h 1500370"/>
                  <a:gd name="connsiteX53" fmla="*/ 272979 w 1034979"/>
                  <a:gd name="connsiteY53" fmla="*/ 1024081 h 1500370"/>
                  <a:gd name="connsiteX54" fmla="*/ 274884 w 1034979"/>
                  <a:gd name="connsiteY54" fmla="*/ 1029796 h 1500370"/>
                  <a:gd name="connsiteX55" fmla="*/ 276789 w 1034979"/>
                  <a:gd name="connsiteY55" fmla="*/ 1035511 h 1500370"/>
                  <a:gd name="connsiteX56" fmla="*/ 278694 w 1034979"/>
                  <a:gd name="connsiteY56" fmla="*/ 1060276 h 1500370"/>
                  <a:gd name="connsiteX57" fmla="*/ 280599 w 1034979"/>
                  <a:gd name="connsiteY57" fmla="*/ 1065991 h 1500370"/>
                  <a:gd name="connsiteX58" fmla="*/ 278694 w 1034979"/>
                  <a:gd name="connsiteY58" fmla="*/ 1085041 h 1500370"/>
                  <a:gd name="connsiteX59" fmla="*/ 276789 w 1034979"/>
                  <a:gd name="connsiteY59" fmla="*/ 1094566 h 1500370"/>
                  <a:gd name="connsiteX60" fmla="*/ 263454 w 1034979"/>
                  <a:gd name="connsiteY60" fmla="*/ 1107901 h 1500370"/>
                  <a:gd name="connsiteX61" fmla="*/ 252024 w 1034979"/>
                  <a:gd name="connsiteY61" fmla="*/ 1115521 h 1500370"/>
                  <a:gd name="connsiteX62" fmla="*/ 240594 w 1034979"/>
                  <a:gd name="connsiteY62" fmla="*/ 1119331 h 1500370"/>
                  <a:gd name="connsiteX63" fmla="*/ 126294 w 1034979"/>
                  <a:gd name="connsiteY63" fmla="*/ 1119331 h 1500370"/>
                  <a:gd name="connsiteX64" fmla="*/ 120579 w 1034979"/>
                  <a:gd name="connsiteY64" fmla="*/ 1121236 h 1500370"/>
                  <a:gd name="connsiteX65" fmla="*/ 105339 w 1034979"/>
                  <a:gd name="connsiteY65" fmla="*/ 1123141 h 1500370"/>
                  <a:gd name="connsiteX66" fmla="*/ 88194 w 1034979"/>
                  <a:gd name="connsiteY66" fmla="*/ 1128856 h 1500370"/>
                  <a:gd name="connsiteX67" fmla="*/ 82479 w 1034979"/>
                  <a:gd name="connsiteY67" fmla="*/ 1130761 h 1500370"/>
                  <a:gd name="connsiteX68" fmla="*/ 76764 w 1034979"/>
                  <a:gd name="connsiteY68" fmla="*/ 1134571 h 1500370"/>
                  <a:gd name="connsiteX69" fmla="*/ 65334 w 1034979"/>
                  <a:gd name="connsiteY69" fmla="*/ 1136476 h 1500370"/>
                  <a:gd name="connsiteX70" fmla="*/ 27234 w 1034979"/>
                  <a:gd name="connsiteY70" fmla="*/ 1138381 h 1500370"/>
                  <a:gd name="connsiteX71" fmla="*/ 15804 w 1034979"/>
                  <a:gd name="connsiteY71" fmla="*/ 1144096 h 1500370"/>
                  <a:gd name="connsiteX72" fmla="*/ 6279 w 1034979"/>
                  <a:gd name="connsiteY72" fmla="*/ 1153621 h 1500370"/>
                  <a:gd name="connsiteX73" fmla="*/ 4374 w 1034979"/>
                  <a:gd name="connsiteY73" fmla="*/ 1159336 h 1500370"/>
                  <a:gd name="connsiteX74" fmla="*/ 564 w 1034979"/>
                  <a:gd name="connsiteY74" fmla="*/ 1165051 h 1500370"/>
                  <a:gd name="connsiteX75" fmla="*/ 6279 w 1034979"/>
                  <a:gd name="connsiteY75" fmla="*/ 1197436 h 1500370"/>
                  <a:gd name="connsiteX76" fmla="*/ 11994 w 1034979"/>
                  <a:gd name="connsiteY76" fmla="*/ 1201246 h 1500370"/>
                  <a:gd name="connsiteX77" fmla="*/ 17709 w 1034979"/>
                  <a:gd name="connsiteY77" fmla="*/ 1203151 h 1500370"/>
                  <a:gd name="connsiteX78" fmla="*/ 145344 w 1034979"/>
                  <a:gd name="connsiteY78" fmla="*/ 1201246 h 1500370"/>
                  <a:gd name="connsiteX79" fmla="*/ 152964 w 1034979"/>
                  <a:gd name="connsiteY79" fmla="*/ 1199341 h 1500370"/>
                  <a:gd name="connsiteX80" fmla="*/ 303459 w 1034979"/>
                  <a:gd name="connsiteY80" fmla="*/ 1193626 h 1500370"/>
                  <a:gd name="connsiteX81" fmla="*/ 318699 w 1034979"/>
                  <a:gd name="connsiteY81" fmla="*/ 1201246 h 1500370"/>
                  <a:gd name="connsiteX82" fmla="*/ 330129 w 1034979"/>
                  <a:gd name="connsiteY82" fmla="*/ 1206961 h 1500370"/>
                  <a:gd name="connsiteX83" fmla="*/ 333939 w 1034979"/>
                  <a:gd name="connsiteY83" fmla="*/ 1212676 h 1500370"/>
                  <a:gd name="connsiteX84" fmla="*/ 339654 w 1034979"/>
                  <a:gd name="connsiteY84" fmla="*/ 1214581 h 1500370"/>
                  <a:gd name="connsiteX85" fmla="*/ 351084 w 1034979"/>
                  <a:gd name="connsiteY85" fmla="*/ 1222201 h 1500370"/>
                  <a:gd name="connsiteX86" fmla="*/ 356799 w 1034979"/>
                  <a:gd name="connsiteY86" fmla="*/ 1226011 h 1500370"/>
                  <a:gd name="connsiteX87" fmla="*/ 360609 w 1034979"/>
                  <a:gd name="connsiteY87" fmla="*/ 1231726 h 1500370"/>
                  <a:gd name="connsiteX88" fmla="*/ 366324 w 1034979"/>
                  <a:gd name="connsiteY88" fmla="*/ 1243156 h 1500370"/>
                  <a:gd name="connsiteX89" fmla="*/ 362514 w 1034979"/>
                  <a:gd name="connsiteY89" fmla="*/ 1269826 h 1500370"/>
                  <a:gd name="connsiteX90" fmla="*/ 358704 w 1034979"/>
                  <a:gd name="connsiteY90" fmla="*/ 1275541 h 1500370"/>
                  <a:gd name="connsiteX91" fmla="*/ 356799 w 1034979"/>
                  <a:gd name="connsiteY91" fmla="*/ 1281256 h 1500370"/>
                  <a:gd name="connsiteX92" fmla="*/ 352989 w 1034979"/>
                  <a:gd name="connsiteY92" fmla="*/ 1286971 h 1500370"/>
                  <a:gd name="connsiteX93" fmla="*/ 351084 w 1034979"/>
                  <a:gd name="connsiteY93" fmla="*/ 1292686 h 1500370"/>
                  <a:gd name="connsiteX94" fmla="*/ 347274 w 1034979"/>
                  <a:gd name="connsiteY94" fmla="*/ 1298401 h 1500370"/>
                  <a:gd name="connsiteX95" fmla="*/ 330129 w 1034979"/>
                  <a:gd name="connsiteY95" fmla="*/ 1365076 h 1500370"/>
                  <a:gd name="connsiteX96" fmla="*/ 328224 w 1034979"/>
                  <a:gd name="connsiteY96" fmla="*/ 1416511 h 1500370"/>
                  <a:gd name="connsiteX97" fmla="*/ 330129 w 1034979"/>
                  <a:gd name="connsiteY97" fmla="*/ 1441276 h 1500370"/>
                  <a:gd name="connsiteX98" fmla="*/ 332034 w 1034979"/>
                  <a:gd name="connsiteY98" fmla="*/ 1446991 h 1500370"/>
                  <a:gd name="connsiteX99" fmla="*/ 335844 w 1034979"/>
                  <a:gd name="connsiteY99" fmla="*/ 1450801 h 1500370"/>
                  <a:gd name="connsiteX100" fmla="*/ 364419 w 1034979"/>
                  <a:gd name="connsiteY100" fmla="*/ 1496521 h 1500370"/>
                  <a:gd name="connsiteX101" fmla="*/ 387279 w 1034979"/>
                  <a:gd name="connsiteY101" fmla="*/ 1498426 h 1500370"/>
                  <a:gd name="connsiteX102" fmla="*/ 392994 w 1034979"/>
                  <a:gd name="connsiteY102" fmla="*/ 1492711 h 1500370"/>
                  <a:gd name="connsiteX103" fmla="*/ 394899 w 1034979"/>
                  <a:gd name="connsiteY103" fmla="*/ 1481281 h 1500370"/>
                  <a:gd name="connsiteX104" fmla="*/ 396804 w 1034979"/>
                  <a:gd name="connsiteY104" fmla="*/ 1475566 h 1500370"/>
                  <a:gd name="connsiteX105" fmla="*/ 398709 w 1034979"/>
                  <a:gd name="connsiteY105" fmla="*/ 1458421 h 1500370"/>
                  <a:gd name="connsiteX106" fmla="*/ 400614 w 1034979"/>
                  <a:gd name="connsiteY106" fmla="*/ 1445086 h 1500370"/>
                  <a:gd name="connsiteX107" fmla="*/ 404424 w 1034979"/>
                  <a:gd name="connsiteY107" fmla="*/ 1387936 h 1500370"/>
                  <a:gd name="connsiteX108" fmla="*/ 410139 w 1034979"/>
                  <a:gd name="connsiteY108" fmla="*/ 1376506 h 1500370"/>
                  <a:gd name="connsiteX109" fmla="*/ 413949 w 1034979"/>
                  <a:gd name="connsiteY109" fmla="*/ 1363171 h 1500370"/>
                  <a:gd name="connsiteX110" fmla="*/ 415854 w 1034979"/>
                  <a:gd name="connsiteY110" fmla="*/ 1357456 h 1500370"/>
                  <a:gd name="connsiteX111" fmla="*/ 417759 w 1034979"/>
                  <a:gd name="connsiteY111" fmla="*/ 1344121 h 1500370"/>
                  <a:gd name="connsiteX112" fmla="*/ 421569 w 1034979"/>
                  <a:gd name="connsiteY112" fmla="*/ 1332691 h 1500370"/>
                  <a:gd name="connsiteX113" fmla="*/ 427284 w 1034979"/>
                  <a:gd name="connsiteY113" fmla="*/ 1319356 h 1500370"/>
                  <a:gd name="connsiteX114" fmla="*/ 436809 w 1034979"/>
                  <a:gd name="connsiteY114" fmla="*/ 1307926 h 1500370"/>
                  <a:gd name="connsiteX115" fmla="*/ 450144 w 1034979"/>
                  <a:gd name="connsiteY115" fmla="*/ 1292686 h 1500370"/>
                  <a:gd name="connsiteX116" fmla="*/ 457764 w 1034979"/>
                  <a:gd name="connsiteY116" fmla="*/ 1281256 h 1500370"/>
                  <a:gd name="connsiteX117" fmla="*/ 461574 w 1034979"/>
                  <a:gd name="connsiteY117" fmla="*/ 1269826 h 1500370"/>
                  <a:gd name="connsiteX118" fmla="*/ 465384 w 1034979"/>
                  <a:gd name="connsiteY118" fmla="*/ 1254586 h 1500370"/>
                  <a:gd name="connsiteX119" fmla="*/ 467289 w 1034979"/>
                  <a:gd name="connsiteY119" fmla="*/ 1248871 h 1500370"/>
                  <a:gd name="connsiteX120" fmla="*/ 507294 w 1034979"/>
                  <a:gd name="connsiteY120" fmla="*/ 1243156 h 1500370"/>
                  <a:gd name="connsiteX121" fmla="*/ 535869 w 1034979"/>
                  <a:gd name="connsiteY121" fmla="*/ 1233631 h 1500370"/>
                  <a:gd name="connsiteX122" fmla="*/ 541584 w 1034979"/>
                  <a:gd name="connsiteY122" fmla="*/ 1231726 h 1500370"/>
                  <a:gd name="connsiteX123" fmla="*/ 547299 w 1034979"/>
                  <a:gd name="connsiteY123" fmla="*/ 1229821 h 1500370"/>
                  <a:gd name="connsiteX124" fmla="*/ 554919 w 1034979"/>
                  <a:gd name="connsiteY124" fmla="*/ 1227916 h 1500370"/>
                  <a:gd name="connsiteX125" fmla="*/ 573969 w 1034979"/>
                  <a:gd name="connsiteY125" fmla="*/ 1220296 h 1500370"/>
                  <a:gd name="connsiteX126" fmla="*/ 585399 w 1034979"/>
                  <a:gd name="connsiteY126" fmla="*/ 1216486 h 1500370"/>
                  <a:gd name="connsiteX127" fmla="*/ 720654 w 1034979"/>
                  <a:gd name="connsiteY127" fmla="*/ 1300306 h 1500370"/>
                  <a:gd name="connsiteX128" fmla="*/ 733989 w 1034979"/>
                  <a:gd name="connsiteY128" fmla="*/ 1309831 h 1500370"/>
                  <a:gd name="connsiteX129" fmla="*/ 743514 w 1034979"/>
                  <a:gd name="connsiteY129" fmla="*/ 1311736 h 1500370"/>
                  <a:gd name="connsiteX130" fmla="*/ 749229 w 1034979"/>
                  <a:gd name="connsiteY130" fmla="*/ 1313641 h 1500370"/>
                  <a:gd name="connsiteX131" fmla="*/ 762564 w 1034979"/>
                  <a:gd name="connsiteY131" fmla="*/ 1319356 h 1500370"/>
                  <a:gd name="connsiteX132" fmla="*/ 777804 w 1034979"/>
                  <a:gd name="connsiteY132" fmla="*/ 1317451 h 1500370"/>
                  <a:gd name="connsiteX133" fmla="*/ 789234 w 1034979"/>
                  <a:gd name="connsiteY133" fmla="*/ 1311736 h 1500370"/>
                  <a:gd name="connsiteX134" fmla="*/ 794949 w 1034979"/>
                  <a:gd name="connsiteY134" fmla="*/ 1309831 h 1500370"/>
                  <a:gd name="connsiteX135" fmla="*/ 802569 w 1034979"/>
                  <a:gd name="connsiteY135" fmla="*/ 1292686 h 1500370"/>
                  <a:gd name="connsiteX136" fmla="*/ 800664 w 1034979"/>
                  <a:gd name="connsiteY136" fmla="*/ 1267921 h 1500370"/>
                  <a:gd name="connsiteX137" fmla="*/ 798759 w 1034979"/>
                  <a:gd name="connsiteY137" fmla="*/ 1262206 h 1500370"/>
                  <a:gd name="connsiteX138" fmla="*/ 796854 w 1034979"/>
                  <a:gd name="connsiteY138" fmla="*/ 1254586 h 1500370"/>
                  <a:gd name="connsiteX139" fmla="*/ 783519 w 1034979"/>
                  <a:gd name="connsiteY139" fmla="*/ 1237441 h 1500370"/>
                  <a:gd name="connsiteX140" fmla="*/ 773994 w 1034979"/>
                  <a:gd name="connsiteY140" fmla="*/ 1231726 h 1500370"/>
                  <a:gd name="connsiteX141" fmla="*/ 648264 w 1034979"/>
                  <a:gd name="connsiteY141" fmla="*/ 1140286 h 1500370"/>
                  <a:gd name="connsiteX142" fmla="*/ 644454 w 1034979"/>
                  <a:gd name="connsiteY142" fmla="*/ 1123141 h 1500370"/>
                  <a:gd name="connsiteX143" fmla="*/ 646359 w 1034979"/>
                  <a:gd name="connsiteY143" fmla="*/ 1115521 h 1500370"/>
                  <a:gd name="connsiteX144" fmla="*/ 650169 w 1034979"/>
                  <a:gd name="connsiteY144" fmla="*/ 1098376 h 1500370"/>
                  <a:gd name="connsiteX145" fmla="*/ 653979 w 1034979"/>
                  <a:gd name="connsiteY145" fmla="*/ 1092661 h 1500370"/>
                  <a:gd name="connsiteX146" fmla="*/ 655884 w 1034979"/>
                  <a:gd name="connsiteY146" fmla="*/ 1086946 h 1500370"/>
                  <a:gd name="connsiteX147" fmla="*/ 661599 w 1034979"/>
                  <a:gd name="connsiteY147" fmla="*/ 1085041 h 1500370"/>
                  <a:gd name="connsiteX148" fmla="*/ 671124 w 1034979"/>
                  <a:gd name="connsiteY148" fmla="*/ 1073611 h 1500370"/>
                  <a:gd name="connsiteX149" fmla="*/ 724464 w 1034979"/>
                  <a:gd name="connsiteY149" fmla="*/ 1065991 h 1500370"/>
                  <a:gd name="connsiteX150" fmla="*/ 842574 w 1034979"/>
                  <a:gd name="connsiteY150" fmla="*/ 1067896 h 1500370"/>
                  <a:gd name="connsiteX151" fmla="*/ 871149 w 1034979"/>
                  <a:gd name="connsiteY151" fmla="*/ 1069801 h 1500370"/>
                  <a:gd name="connsiteX152" fmla="*/ 899724 w 1034979"/>
                  <a:gd name="connsiteY152" fmla="*/ 1075516 h 1500370"/>
                  <a:gd name="connsiteX153" fmla="*/ 922584 w 1034979"/>
                  <a:gd name="connsiteY153" fmla="*/ 1079326 h 1500370"/>
                  <a:gd name="connsiteX154" fmla="*/ 951159 w 1034979"/>
                  <a:gd name="connsiteY154" fmla="*/ 1085041 h 1500370"/>
                  <a:gd name="connsiteX155" fmla="*/ 956874 w 1034979"/>
                  <a:gd name="connsiteY155" fmla="*/ 1085041 h 1500370"/>
                  <a:gd name="connsiteX156" fmla="*/ 1002594 w 1034979"/>
                  <a:gd name="connsiteY156" fmla="*/ 1083136 h 1500370"/>
                  <a:gd name="connsiteX157" fmla="*/ 1031169 w 1034979"/>
                  <a:gd name="connsiteY157" fmla="*/ 1075516 h 1500370"/>
                  <a:gd name="connsiteX158" fmla="*/ 1034979 w 1034979"/>
                  <a:gd name="connsiteY158" fmla="*/ 1069801 h 1500370"/>
                  <a:gd name="connsiteX159" fmla="*/ 1033074 w 1034979"/>
                  <a:gd name="connsiteY159" fmla="*/ 1050751 h 1500370"/>
                  <a:gd name="connsiteX160" fmla="*/ 1027359 w 1034979"/>
                  <a:gd name="connsiteY160" fmla="*/ 1046941 h 1500370"/>
                  <a:gd name="connsiteX161" fmla="*/ 1012119 w 1034979"/>
                  <a:gd name="connsiteY161" fmla="*/ 1045036 h 1500370"/>
                  <a:gd name="connsiteX162" fmla="*/ 1006404 w 1034979"/>
                  <a:gd name="connsiteY162" fmla="*/ 1043131 h 1500370"/>
                  <a:gd name="connsiteX163" fmla="*/ 998784 w 1034979"/>
                  <a:gd name="connsiteY163" fmla="*/ 1041226 h 1500370"/>
                  <a:gd name="connsiteX164" fmla="*/ 987354 w 1034979"/>
                  <a:gd name="connsiteY164" fmla="*/ 1033606 h 1500370"/>
                  <a:gd name="connsiteX165" fmla="*/ 975924 w 1034979"/>
                  <a:gd name="connsiteY165" fmla="*/ 1029796 h 1500370"/>
                  <a:gd name="connsiteX166" fmla="*/ 970209 w 1034979"/>
                  <a:gd name="connsiteY166" fmla="*/ 1027891 h 1500370"/>
                  <a:gd name="connsiteX167" fmla="*/ 962589 w 1034979"/>
                  <a:gd name="connsiteY167" fmla="*/ 1025986 h 1500370"/>
                  <a:gd name="connsiteX168" fmla="*/ 956874 w 1034979"/>
                  <a:gd name="connsiteY168" fmla="*/ 1024081 h 1500370"/>
                  <a:gd name="connsiteX169" fmla="*/ 935919 w 1034979"/>
                  <a:gd name="connsiteY169" fmla="*/ 1018366 h 1500370"/>
                  <a:gd name="connsiteX170" fmla="*/ 930204 w 1034979"/>
                  <a:gd name="connsiteY170" fmla="*/ 1016461 h 1500370"/>
                  <a:gd name="connsiteX171" fmla="*/ 825429 w 1034979"/>
                  <a:gd name="connsiteY171" fmla="*/ 1018366 h 1500370"/>
                  <a:gd name="connsiteX172" fmla="*/ 819714 w 1034979"/>
                  <a:gd name="connsiteY172" fmla="*/ 1020271 h 1500370"/>
                  <a:gd name="connsiteX173" fmla="*/ 730179 w 1034979"/>
                  <a:gd name="connsiteY173" fmla="*/ 1022176 h 1500370"/>
                  <a:gd name="connsiteX174" fmla="*/ 716844 w 1034979"/>
                  <a:gd name="connsiteY174" fmla="*/ 1025986 h 1500370"/>
                  <a:gd name="connsiteX175" fmla="*/ 695889 w 1034979"/>
                  <a:gd name="connsiteY175" fmla="*/ 1027891 h 1500370"/>
                  <a:gd name="connsiteX176" fmla="*/ 669219 w 1034979"/>
                  <a:gd name="connsiteY176" fmla="*/ 1029796 h 1500370"/>
                  <a:gd name="connsiteX177" fmla="*/ 669219 w 1034979"/>
                  <a:gd name="connsiteY177" fmla="*/ 1029796 h 1500370"/>
                  <a:gd name="connsiteX178" fmla="*/ 646359 w 1034979"/>
                  <a:gd name="connsiteY178" fmla="*/ 1033606 h 1500370"/>
                  <a:gd name="connsiteX179" fmla="*/ 642549 w 1034979"/>
                  <a:gd name="connsiteY179" fmla="*/ 1022176 h 1500370"/>
                  <a:gd name="connsiteX180" fmla="*/ 640644 w 1034979"/>
                  <a:gd name="connsiteY180" fmla="*/ 1016461 h 1500370"/>
                  <a:gd name="connsiteX181" fmla="*/ 642549 w 1034979"/>
                  <a:gd name="connsiteY181" fmla="*/ 999316 h 1500370"/>
                  <a:gd name="connsiteX182" fmla="*/ 644454 w 1034979"/>
                  <a:gd name="connsiteY182" fmla="*/ 993601 h 1500370"/>
                  <a:gd name="connsiteX183" fmla="*/ 661599 w 1034979"/>
                  <a:gd name="connsiteY183" fmla="*/ 984076 h 1500370"/>
                  <a:gd name="connsiteX184" fmla="*/ 673029 w 1034979"/>
                  <a:gd name="connsiteY184" fmla="*/ 976456 h 1500370"/>
                  <a:gd name="connsiteX185" fmla="*/ 674934 w 1034979"/>
                  <a:gd name="connsiteY185" fmla="*/ 970741 h 1500370"/>
                  <a:gd name="connsiteX186" fmla="*/ 680649 w 1034979"/>
                  <a:gd name="connsiteY186" fmla="*/ 968836 h 1500370"/>
                  <a:gd name="connsiteX187" fmla="*/ 686364 w 1034979"/>
                  <a:gd name="connsiteY187" fmla="*/ 965026 h 1500370"/>
                  <a:gd name="connsiteX188" fmla="*/ 695889 w 1034979"/>
                  <a:gd name="connsiteY188" fmla="*/ 955501 h 1500370"/>
                  <a:gd name="connsiteX189" fmla="*/ 705414 w 1034979"/>
                  <a:gd name="connsiteY189" fmla="*/ 944071 h 1500370"/>
                  <a:gd name="connsiteX190" fmla="*/ 716844 w 1034979"/>
                  <a:gd name="connsiteY190" fmla="*/ 936451 h 1500370"/>
                  <a:gd name="connsiteX191" fmla="*/ 732084 w 1034979"/>
                  <a:gd name="connsiteY191" fmla="*/ 923116 h 1500370"/>
                  <a:gd name="connsiteX192" fmla="*/ 741609 w 1034979"/>
                  <a:gd name="connsiteY192" fmla="*/ 911686 h 1500370"/>
                  <a:gd name="connsiteX193" fmla="*/ 753039 w 1034979"/>
                  <a:gd name="connsiteY193" fmla="*/ 902161 h 1500370"/>
                  <a:gd name="connsiteX194" fmla="*/ 758754 w 1034979"/>
                  <a:gd name="connsiteY194" fmla="*/ 890731 h 1500370"/>
                  <a:gd name="connsiteX195" fmla="*/ 760659 w 1034979"/>
                  <a:gd name="connsiteY195" fmla="*/ 885016 h 1500370"/>
                  <a:gd name="connsiteX196" fmla="*/ 766374 w 1034979"/>
                  <a:gd name="connsiteY196" fmla="*/ 873586 h 1500370"/>
                  <a:gd name="connsiteX197" fmla="*/ 764469 w 1034979"/>
                  <a:gd name="connsiteY197" fmla="*/ 858346 h 1500370"/>
                  <a:gd name="connsiteX198" fmla="*/ 758754 w 1034979"/>
                  <a:gd name="connsiteY198" fmla="*/ 856441 h 1500370"/>
                  <a:gd name="connsiteX199" fmla="*/ 737799 w 1034979"/>
                  <a:gd name="connsiteY199" fmla="*/ 858346 h 1500370"/>
                  <a:gd name="connsiteX200" fmla="*/ 732084 w 1034979"/>
                  <a:gd name="connsiteY200" fmla="*/ 862156 h 1500370"/>
                  <a:gd name="connsiteX201" fmla="*/ 720654 w 1034979"/>
                  <a:gd name="connsiteY201" fmla="*/ 865966 h 1500370"/>
                  <a:gd name="connsiteX202" fmla="*/ 716844 w 1034979"/>
                  <a:gd name="connsiteY202" fmla="*/ 871681 h 1500370"/>
                  <a:gd name="connsiteX203" fmla="*/ 711129 w 1034979"/>
                  <a:gd name="connsiteY203" fmla="*/ 873586 h 1500370"/>
                  <a:gd name="connsiteX204" fmla="*/ 705414 w 1034979"/>
                  <a:gd name="connsiteY204" fmla="*/ 877396 h 1500370"/>
                  <a:gd name="connsiteX205" fmla="*/ 699699 w 1034979"/>
                  <a:gd name="connsiteY205" fmla="*/ 883111 h 1500370"/>
                  <a:gd name="connsiteX206" fmla="*/ 692079 w 1034979"/>
                  <a:gd name="connsiteY206" fmla="*/ 886921 h 1500370"/>
                  <a:gd name="connsiteX207" fmla="*/ 650169 w 1034979"/>
                  <a:gd name="connsiteY207" fmla="*/ 915496 h 1500370"/>
                  <a:gd name="connsiteX208" fmla="*/ 636834 w 1034979"/>
                  <a:gd name="connsiteY208" fmla="*/ 926926 h 1500370"/>
                  <a:gd name="connsiteX209" fmla="*/ 627309 w 1034979"/>
                  <a:gd name="connsiteY209" fmla="*/ 944071 h 1500370"/>
                  <a:gd name="connsiteX210" fmla="*/ 602544 w 1034979"/>
                  <a:gd name="connsiteY210" fmla="*/ 949786 h 1500370"/>
                  <a:gd name="connsiteX211" fmla="*/ 589209 w 1034979"/>
                  <a:gd name="connsiteY211" fmla="*/ 953596 h 1500370"/>
                  <a:gd name="connsiteX212" fmla="*/ 573969 w 1034979"/>
                  <a:gd name="connsiteY212" fmla="*/ 951691 h 1500370"/>
                  <a:gd name="connsiteX213" fmla="*/ 562539 w 1034979"/>
                  <a:gd name="connsiteY213" fmla="*/ 947881 h 1500370"/>
                  <a:gd name="connsiteX214" fmla="*/ 551109 w 1034979"/>
                  <a:gd name="connsiteY214" fmla="*/ 944071 h 1500370"/>
                  <a:gd name="connsiteX215" fmla="*/ 539679 w 1034979"/>
                  <a:gd name="connsiteY215" fmla="*/ 940261 h 1500370"/>
                  <a:gd name="connsiteX216" fmla="*/ 533964 w 1034979"/>
                  <a:gd name="connsiteY216" fmla="*/ 938356 h 1500370"/>
                  <a:gd name="connsiteX217" fmla="*/ 528249 w 1034979"/>
                  <a:gd name="connsiteY217" fmla="*/ 934546 h 1500370"/>
                  <a:gd name="connsiteX218" fmla="*/ 516819 w 1034979"/>
                  <a:gd name="connsiteY218" fmla="*/ 928831 h 1500370"/>
                  <a:gd name="connsiteX219" fmla="*/ 509199 w 1034979"/>
                  <a:gd name="connsiteY219" fmla="*/ 917401 h 1500370"/>
                  <a:gd name="connsiteX220" fmla="*/ 505389 w 1034979"/>
                  <a:gd name="connsiteY220" fmla="*/ 896446 h 1500370"/>
                  <a:gd name="connsiteX221" fmla="*/ 507294 w 1034979"/>
                  <a:gd name="connsiteY221" fmla="*/ 831676 h 1500370"/>
                  <a:gd name="connsiteX222" fmla="*/ 513009 w 1034979"/>
                  <a:gd name="connsiteY222" fmla="*/ 818341 h 1500370"/>
                  <a:gd name="connsiteX223" fmla="*/ 503484 w 1034979"/>
                  <a:gd name="connsiteY223" fmla="*/ 342091 h 1500370"/>
                  <a:gd name="connsiteX224" fmla="*/ 490149 w 1034979"/>
                  <a:gd name="connsiteY224" fmla="*/ 23956 h 1500370"/>
                  <a:gd name="connsiteX225" fmla="*/ 419664 w 1034979"/>
                  <a:gd name="connsiteY225" fmla="*/ 44911 h 1500370"/>
                  <a:gd name="connsiteX226" fmla="*/ 429189 w 1034979"/>
                  <a:gd name="connsiteY226" fmla="*/ 222076 h 1500370"/>
                  <a:gd name="connsiteX227" fmla="*/ 440619 w 1034979"/>
                  <a:gd name="connsiteY227" fmla="*/ 404956 h 1500370"/>
                  <a:gd name="connsiteX228" fmla="*/ 425379 w 1034979"/>
                  <a:gd name="connsiteY228" fmla="*/ 702136 h 1500370"/>
                  <a:gd name="connsiteX229" fmla="*/ 417759 w 1034979"/>
                  <a:gd name="connsiteY229" fmla="*/ 829771 h 1500370"/>
                  <a:gd name="connsiteX230" fmla="*/ 413949 w 1034979"/>
                  <a:gd name="connsiteY230" fmla="*/ 846916 h 1500370"/>
                  <a:gd name="connsiteX231" fmla="*/ 417759 w 1034979"/>
                  <a:gd name="connsiteY231" fmla="*/ 867871 h 1500370"/>
                  <a:gd name="connsiteX232" fmla="*/ 421569 w 1034979"/>
                  <a:gd name="connsiteY232" fmla="*/ 873586 h 1500370"/>
                  <a:gd name="connsiteX233" fmla="*/ 425379 w 1034979"/>
                  <a:gd name="connsiteY233" fmla="*/ 885016 h 1500370"/>
                  <a:gd name="connsiteX234" fmla="*/ 423474 w 1034979"/>
                  <a:gd name="connsiteY234" fmla="*/ 911686 h 1500370"/>
                  <a:gd name="connsiteX235" fmla="*/ 417759 w 1034979"/>
                  <a:gd name="connsiteY235" fmla="*/ 913591 h 1500370"/>
                  <a:gd name="connsiteX236" fmla="*/ 412044 w 1034979"/>
                  <a:gd name="connsiteY236" fmla="*/ 917401 h 1500370"/>
                  <a:gd name="connsiteX237" fmla="*/ 421569 w 1034979"/>
                  <a:gd name="connsiteY237" fmla="*/ 913591 h 1500370"/>
                  <a:gd name="connsiteX0" fmla="*/ 421569 w 1034979"/>
                  <a:gd name="connsiteY0" fmla="*/ 891407 h 1478186"/>
                  <a:gd name="connsiteX1" fmla="*/ 421569 w 1034979"/>
                  <a:gd name="connsiteY1" fmla="*/ 891407 h 1478186"/>
                  <a:gd name="connsiteX2" fmla="*/ 394899 w 1034979"/>
                  <a:gd name="connsiteY2" fmla="*/ 900932 h 1478186"/>
                  <a:gd name="connsiteX3" fmla="*/ 387279 w 1034979"/>
                  <a:gd name="connsiteY3" fmla="*/ 902837 h 1478186"/>
                  <a:gd name="connsiteX4" fmla="*/ 356799 w 1034979"/>
                  <a:gd name="connsiteY4" fmla="*/ 904742 h 1478186"/>
                  <a:gd name="connsiteX5" fmla="*/ 351084 w 1034979"/>
                  <a:gd name="connsiteY5" fmla="*/ 908552 h 1478186"/>
                  <a:gd name="connsiteX6" fmla="*/ 339654 w 1034979"/>
                  <a:gd name="connsiteY6" fmla="*/ 918077 h 1478186"/>
                  <a:gd name="connsiteX7" fmla="*/ 328224 w 1034979"/>
                  <a:gd name="connsiteY7" fmla="*/ 921887 h 1478186"/>
                  <a:gd name="connsiteX8" fmla="*/ 312984 w 1034979"/>
                  <a:gd name="connsiteY8" fmla="*/ 927602 h 1478186"/>
                  <a:gd name="connsiteX9" fmla="*/ 265359 w 1034979"/>
                  <a:gd name="connsiteY9" fmla="*/ 923792 h 1478186"/>
                  <a:gd name="connsiteX10" fmla="*/ 253929 w 1034979"/>
                  <a:gd name="connsiteY10" fmla="*/ 919982 h 1478186"/>
                  <a:gd name="connsiteX11" fmla="*/ 242499 w 1034979"/>
                  <a:gd name="connsiteY11" fmla="*/ 916172 h 1478186"/>
                  <a:gd name="connsiteX12" fmla="*/ 236784 w 1034979"/>
                  <a:gd name="connsiteY12" fmla="*/ 914267 h 1478186"/>
                  <a:gd name="connsiteX13" fmla="*/ 231069 w 1034979"/>
                  <a:gd name="connsiteY13" fmla="*/ 912362 h 1478186"/>
                  <a:gd name="connsiteX14" fmla="*/ 219639 w 1034979"/>
                  <a:gd name="connsiteY14" fmla="*/ 910457 h 1478186"/>
                  <a:gd name="connsiteX15" fmla="*/ 213924 w 1034979"/>
                  <a:gd name="connsiteY15" fmla="*/ 908552 h 1478186"/>
                  <a:gd name="connsiteX16" fmla="*/ 206304 w 1034979"/>
                  <a:gd name="connsiteY16" fmla="*/ 906647 h 1478186"/>
                  <a:gd name="connsiteX17" fmla="*/ 194874 w 1034979"/>
                  <a:gd name="connsiteY17" fmla="*/ 902837 h 1478186"/>
                  <a:gd name="connsiteX18" fmla="*/ 189159 w 1034979"/>
                  <a:gd name="connsiteY18" fmla="*/ 900932 h 1478186"/>
                  <a:gd name="connsiteX19" fmla="*/ 181539 w 1034979"/>
                  <a:gd name="connsiteY19" fmla="*/ 899027 h 1478186"/>
                  <a:gd name="connsiteX20" fmla="*/ 170109 w 1034979"/>
                  <a:gd name="connsiteY20" fmla="*/ 893312 h 1478186"/>
                  <a:gd name="connsiteX21" fmla="*/ 164394 w 1034979"/>
                  <a:gd name="connsiteY21" fmla="*/ 889502 h 1478186"/>
                  <a:gd name="connsiteX22" fmla="*/ 156774 w 1034979"/>
                  <a:gd name="connsiteY22" fmla="*/ 878072 h 1478186"/>
                  <a:gd name="connsiteX23" fmla="*/ 145344 w 1034979"/>
                  <a:gd name="connsiteY23" fmla="*/ 874262 h 1478186"/>
                  <a:gd name="connsiteX24" fmla="*/ 139629 w 1034979"/>
                  <a:gd name="connsiteY24" fmla="*/ 870452 h 1478186"/>
                  <a:gd name="connsiteX25" fmla="*/ 133914 w 1034979"/>
                  <a:gd name="connsiteY25" fmla="*/ 868547 h 1478186"/>
                  <a:gd name="connsiteX26" fmla="*/ 116769 w 1034979"/>
                  <a:gd name="connsiteY26" fmla="*/ 864737 h 1478186"/>
                  <a:gd name="connsiteX27" fmla="*/ 111054 w 1034979"/>
                  <a:gd name="connsiteY27" fmla="*/ 859022 h 1478186"/>
                  <a:gd name="connsiteX28" fmla="*/ 101529 w 1034979"/>
                  <a:gd name="connsiteY28" fmla="*/ 841877 h 1478186"/>
                  <a:gd name="connsiteX29" fmla="*/ 84384 w 1034979"/>
                  <a:gd name="connsiteY29" fmla="*/ 834257 h 1478186"/>
                  <a:gd name="connsiteX30" fmla="*/ 78669 w 1034979"/>
                  <a:gd name="connsiteY30" fmla="*/ 832352 h 1478186"/>
                  <a:gd name="connsiteX31" fmla="*/ 59619 w 1034979"/>
                  <a:gd name="connsiteY31" fmla="*/ 836162 h 1478186"/>
                  <a:gd name="connsiteX32" fmla="*/ 53904 w 1034979"/>
                  <a:gd name="connsiteY32" fmla="*/ 839972 h 1478186"/>
                  <a:gd name="connsiteX33" fmla="*/ 50094 w 1034979"/>
                  <a:gd name="connsiteY33" fmla="*/ 845687 h 1478186"/>
                  <a:gd name="connsiteX34" fmla="*/ 46284 w 1034979"/>
                  <a:gd name="connsiteY34" fmla="*/ 857117 h 1478186"/>
                  <a:gd name="connsiteX35" fmla="*/ 50094 w 1034979"/>
                  <a:gd name="connsiteY35" fmla="*/ 895217 h 1478186"/>
                  <a:gd name="connsiteX36" fmla="*/ 53904 w 1034979"/>
                  <a:gd name="connsiteY36" fmla="*/ 900932 h 1478186"/>
                  <a:gd name="connsiteX37" fmla="*/ 59619 w 1034979"/>
                  <a:gd name="connsiteY37" fmla="*/ 904742 h 1478186"/>
                  <a:gd name="connsiteX38" fmla="*/ 63429 w 1034979"/>
                  <a:gd name="connsiteY38" fmla="*/ 910457 h 1478186"/>
                  <a:gd name="connsiteX39" fmla="*/ 80574 w 1034979"/>
                  <a:gd name="connsiteY39" fmla="*/ 919982 h 1478186"/>
                  <a:gd name="connsiteX40" fmla="*/ 103434 w 1034979"/>
                  <a:gd name="connsiteY40" fmla="*/ 921887 h 1478186"/>
                  <a:gd name="connsiteX41" fmla="*/ 124389 w 1034979"/>
                  <a:gd name="connsiteY41" fmla="*/ 927602 h 1478186"/>
                  <a:gd name="connsiteX42" fmla="*/ 130104 w 1034979"/>
                  <a:gd name="connsiteY42" fmla="*/ 929507 h 1478186"/>
                  <a:gd name="connsiteX43" fmla="*/ 135819 w 1034979"/>
                  <a:gd name="connsiteY43" fmla="*/ 935222 h 1478186"/>
                  <a:gd name="connsiteX44" fmla="*/ 143439 w 1034979"/>
                  <a:gd name="connsiteY44" fmla="*/ 937127 h 1478186"/>
                  <a:gd name="connsiteX45" fmla="*/ 166299 w 1034979"/>
                  <a:gd name="connsiteY45" fmla="*/ 940937 h 1478186"/>
                  <a:gd name="connsiteX46" fmla="*/ 191064 w 1034979"/>
                  <a:gd name="connsiteY46" fmla="*/ 946652 h 1478186"/>
                  <a:gd name="connsiteX47" fmla="*/ 208209 w 1034979"/>
                  <a:gd name="connsiteY47" fmla="*/ 952367 h 1478186"/>
                  <a:gd name="connsiteX48" fmla="*/ 213924 w 1034979"/>
                  <a:gd name="connsiteY48" fmla="*/ 954272 h 1478186"/>
                  <a:gd name="connsiteX49" fmla="*/ 229164 w 1034979"/>
                  <a:gd name="connsiteY49" fmla="*/ 958082 h 1478186"/>
                  <a:gd name="connsiteX50" fmla="*/ 248214 w 1034979"/>
                  <a:gd name="connsiteY50" fmla="*/ 963797 h 1478186"/>
                  <a:gd name="connsiteX51" fmla="*/ 253929 w 1034979"/>
                  <a:gd name="connsiteY51" fmla="*/ 967607 h 1478186"/>
                  <a:gd name="connsiteX52" fmla="*/ 267264 w 1034979"/>
                  <a:gd name="connsiteY52" fmla="*/ 982847 h 1478186"/>
                  <a:gd name="connsiteX53" fmla="*/ 272979 w 1034979"/>
                  <a:gd name="connsiteY53" fmla="*/ 1001897 h 1478186"/>
                  <a:gd name="connsiteX54" fmla="*/ 274884 w 1034979"/>
                  <a:gd name="connsiteY54" fmla="*/ 1007612 h 1478186"/>
                  <a:gd name="connsiteX55" fmla="*/ 276789 w 1034979"/>
                  <a:gd name="connsiteY55" fmla="*/ 1013327 h 1478186"/>
                  <a:gd name="connsiteX56" fmla="*/ 278694 w 1034979"/>
                  <a:gd name="connsiteY56" fmla="*/ 1038092 h 1478186"/>
                  <a:gd name="connsiteX57" fmla="*/ 280599 w 1034979"/>
                  <a:gd name="connsiteY57" fmla="*/ 1043807 h 1478186"/>
                  <a:gd name="connsiteX58" fmla="*/ 278694 w 1034979"/>
                  <a:gd name="connsiteY58" fmla="*/ 1062857 h 1478186"/>
                  <a:gd name="connsiteX59" fmla="*/ 276789 w 1034979"/>
                  <a:gd name="connsiteY59" fmla="*/ 1072382 h 1478186"/>
                  <a:gd name="connsiteX60" fmla="*/ 263454 w 1034979"/>
                  <a:gd name="connsiteY60" fmla="*/ 1085717 h 1478186"/>
                  <a:gd name="connsiteX61" fmla="*/ 252024 w 1034979"/>
                  <a:gd name="connsiteY61" fmla="*/ 1093337 h 1478186"/>
                  <a:gd name="connsiteX62" fmla="*/ 240594 w 1034979"/>
                  <a:gd name="connsiteY62" fmla="*/ 1097147 h 1478186"/>
                  <a:gd name="connsiteX63" fmla="*/ 126294 w 1034979"/>
                  <a:gd name="connsiteY63" fmla="*/ 1097147 h 1478186"/>
                  <a:gd name="connsiteX64" fmla="*/ 120579 w 1034979"/>
                  <a:gd name="connsiteY64" fmla="*/ 1099052 h 1478186"/>
                  <a:gd name="connsiteX65" fmla="*/ 105339 w 1034979"/>
                  <a:gd name="connsiteY65" fmla="*/ 1100957 h 1478186"/>
                  <a:gd name="connsiteX66" fmla="*/ 88194 w 1034979"/>
                  <a:gd name="connsiteY66" fmla="*/ 1106672 h 1478186"/>
                  <a:gd name="connsiteX67" fmla="*/ 82479 w 1034979"/>
                  <a:gd name="connsiteY67" fmla="*/ 1108577 h 1478186"/>
                  <a:gd name="connsiteX68" fmla="*/ 76764 w 1034979"/>
                  <a:gd name="connsiteY68" fmla="*/ 1112387 h 1478186"/>
                  <a:gd name="connsiteX69" fmla="*/ 65334 w 1034979"/>
                  <a:gd name="connsiteY69" fmla="*/ 1114292 h 1478186"/>
                  <a:gd name="connsiteX70" fmla="*/ 27234 w 1034979"/>
                  <a:gd name="connsiteY70" fmla="*/ 1116197 h 1478186"/>
                  <a:gd name="connsiteX71" fmla="*/ 15804 w 1034979"/>
                  <a:gd name="connsiteY71" fmla="*/ 1121912 h 1478186"/>
                  <a:gd name="connsiteX72" fmla="*/ 6279 w 1034979"/>
                  <a:gd name="connsiteY72" fmla="*/ 1131437 h 1478186"/>
                  <a:gd name="connsiteX73" fmla="*/ 4374 w 1034979"/>
                  <a:gd name="connsiteY73" fmla="*/ 1137152 h 1478186"/>
                  <a:gd name="connsiteX74" fmla="*/ 564 w 1034979"/>
                  <a:gd name="connsiteY74" fmla="*/ 1142867 h 1478186"/>
                  <a:gd name="connsiteX75" fmla="*/ 6279 w 1034979"/>
                  <a:gd name="connsiteY75" fmla="*/ 1175252 h 1478186"/>
                  <a:gd name="connsiteX76" fmla="*/ 11994 w 1034979"/>
                  <a:gd name="connsiteY76" fmla="*/ 1179062 h 1478186"/>
                  <a:gd name="connsiteX77" fmla="*/ 17709 w 1034979"/>
                  <a:gd name="connsiteY77" fmla="*/ 1180967 h 1478186"/>
                  <a:gd name="connsiteX78" fmla="*/ 145344 w 1034979"/>
                  <a:gd name="connsiteY78" fmla="*/ 1179062 h 1478186"/>
                  <a:gd name="connsiteX79" fmla="*/ 152964 w 1034979"/>
                  <a:gd name="connsiteY79" fmla="*/ 1177157 h 1478186"/>
                  <a:gd name="connsiteX80" fmla="*/ 303459 w 1034979"/>
                  <a:gd name="connsiteY80" fmla="*/ 1171442 h 1478186"/>
                  <a:gd name="connsiteX81" fmla="*/ 318699 w 1034979"/>
                  <a:gd name="connsiteY81" fmla="*/ 1179062 h 1478186"/>
                  <a:gd name="connsiteX82" fmla="*/ 330129 w 1034979"/>
                  <a:gd name="connsiteY82" fmla="*/ 1184777 h 1478186"/>
                  <a:gd name="connsiteX83" fmla="*/ 333939 w 1034979"/>
                  <a:gd name="connsiteY83" fmla="*/ 1190492 h 1478186"/>
                  <a:gd name="connsiteX84" fmla="*/ 339654 w 1034979"/>
                  <a:gd name="connsiteY84" fmla="*/ 1192397 h 1478186"/>
                  <a:gd name="connsiteX85" fmla="*/ 351084 w 1034979"/>
                  <a:gd name="connsiteY85" fmla="*/ 1200017 h 1478186"/>
                  <a:gd name="connsiteX86" fmla="*/ 356799 w 1034979"/>
                  <a:gd name="connsiteY86" fmla="*/ 1203827 h 1478186"/>
                  <a:gd name="connsiteX87" fmla="*/ 360609 w 1034979"/>
                  <a:gd name="connsiteY87" fmla="*/ 1209542 h 1478186"/>
                  <a:gd name="connsiteX88" fmla="*/ 366324 w 1034979"/>
                  <a:gd name="connsiteY88" fmla="*/ 1220972 h 1478186"/>
                  <a:gd name="connsiteX89" fmla="*/ 362514 w 1034979"/>
                  <a:gd name="connsiteY89" fmla="*/ 1247642 h 1478186"/>
                  <a:gd name="connsiteX90" fmla="*/ 358704 w 1034979"/>
                  <a:gd name="connsiteY90" fmla="*/ 1253357 h 1478186"/>
                  <a:gd name="connsiteX91" fmla="*/ 356799 w 1034979"/>
                  <a:gd name="connsiteY91" fmla="*/ 1259072 h 1478186"/>
                  <a:gd name="connsiteX92" fmla="*/ 352989 w 1034979"/>
                  <a:gd name="connsiteY92" fmla="*/ 1264787 h 1478186"/>
                  <a:gd name="connsiteX93" fmla="*/ 351084 w 1034979"/>
                  <a:gd name="connsiteY93" fmla="*/ 1270502 h 1478186"/>
                  <a:gd name="connsiteX94" fmla="*/ 347274 w 1034979"/>
                  <a:gd name="connsiteY94" fmla="*/ 1276217 h 1478186"/>
                  <a:gd name="connsiteX95" fmla="*/ 330129 w 1034979"/>
                  <a:gd name="connsiteY95" fmla="*/ 1342892 h 1478186"/>
                  <a:gd name="connsiteX96" fmla="*/ 328224 w 1034979"/>
                  <a:gd name="connsiteY96" fmla="*/ 1394327 h 1478186"/>
                  <a:gd name="connsiteX97" fmla="*/ 330129 w 1034979"/>
                  <a:gd name="connsiteY97" fmla="*/ 1419092 h 1478186"/>
                  <a:gd name="connsiteX98" fmla="*/ 332034 w 1034979"/>
                  <a:gd name="connsiteY98" fmla="*/ 1424807 h 1478186"/>
                  <a:gd name="connsiteX99" fmla="*/ 335844 w 1034979"/>
                  <a:gd name="connsiteY99" fmla="*/ 1428617 h 1478186"/>
                  <a:gd name="connsiteX100" fmla="*/ 364419 w 1034979"/>
                  <a:gd name="connsiteY100" fmla="*/ 1474337 h 1478186"/>
                  <a:gd name="connsiteX101" fmla="*/ 387279 w 1034979"/>
                  <a:gd name="connsiteY101" fmla="*/ 1476242 h 1478186"/>
                  <a:gd name="connsiteX102" fmla="*/ 392994 w 1034979"/>
                  <a:gd name="connsiteY102" fmla="*/ 1470527 h 1478186"/>
                  <a:gd name="connsiteX103" fmla="*/ 394899 w 1034979"/>
                  <a:gd name="connsiteY103" fmla="*/ 1459097 h 1478186"/>
                  <a:gd name="connsiteX104" fmla="*/ 396804 w 1034979"/>
                  <a:gd name="connsiteY104" fmla="*/ 1453382 h 1478186"/>
                  <a:gd name="connsiteX105" fmla="*/ 398709 w 1034979"/>
                  <a:gd name="connsiteY105" fmla="*/ 1436237 h 1478186"/>
                  <a:gd name="connsiteX106" fmla="*/ 400614 w 1034979"/>
                  <a:gd name="connsiteY106" fmla="*/ 1422902 h 1478186"/>
                  <a:gd name="connsiteX107" fmla="*/ 404424 w 1034979"/>
                  <a:gd name="connsiteY107" fmla="*/ 1365752 h 1478186"/>
                  <a:gd name="connsiteX108" fmla="*/ 410139 w 1034979"/>
                  <a:gd name="connsiteY108" fmla="*/ 1354322 h 1478186"/>
                  <a:gd name="connsiteX109" fmla="*/ 413949 w 1034979"/>
                  <a:gd name="connsiteY109" fmla="*/ 1340987 h 1478186"/>
                  <a:gd name="connsiteX110" fmla="*/ 415854 w 1034979"/>
                  <a:gd name="connsiteY110" fmla="*/ 1335272 h 1478186"/>
                  <a:gd name="connsiteX111" fmla="*/ 417759 w 1034979"/>
                  <a:gd name="connsiteY111" fmla="*/ 1321937 h 1478186"/>
                  <a:gd name="connsiteX112" fmla="*/ 421569 w 1034979"/>
                  <a:gd name="connsiteY112" fmla="*/ 1310507 h 1478186"/>
                  <a:gd name="connsiteX113" fmla="*/ 427284 w 1034979"/>
                  <a:gd name="connsiteY113" fmla="*/ 1297172 h 1478186"/>
                  <a:gd name="connsiteX114" fmla="*/ 436809 w 1034979"/>
                  <a:gd name="connsiteY114" fmla="*/ 1285742 h 1478186"/>
                  <a:gd name="connsiteX115" fmla="*/ 450144 w 1034979"/>
                  <a:gd name="connsiteY115" fmla="*/ 1270502 h 1478186"/>
                  <a:gd name="connsiteX116" fmla="*/ 457764 w 1034979"/>
                  <a:gd name="connsiteY116" fmla="*/ 1259072 h 1478186"/>
                  <a:gd name="connsiteX117" fmla="*/ 461574 w 1034979"/>
                  <a:gd name="connsiteY117" fmla="*/ 1247642 h 1478186"/>
                  <a:gd name="connsiteX118" fmla="*/ 465384 w 1034979"/>
                  <a:gd name="connsiteY118" fmla="*/ 1232402 h 1478186"/>
                  <a:gd name="connsiteX119" fmla="*/ 467289 w 1034979"/>
                  <a:gd name="connsiteY119" fmla="*/ 1226687 h 1478186"/>
                  <a:gd name="connsiteX120" fmla="*/ 507294 w 1034979"/>
                  <a:gd name="connsiteY120" fmla="*/ 1220972 h 1478186"/>
                  <a:gd name="connsiteX121" fmla="*/ 535869 w 1034979"/>
                  <a:gd name="connsiteY121" fmla="*/ 1211447 h 1478186"/>
                  <a:gd name="connsiteX122" fmla="*/ 541584 w 1034979"/>
                  <a:gd name="connsiteY122" fmla="*/ 1209542 h 1478186"/>
                  <a:gd name="connsiteX123" fmla="*/ 547299 w 1034979"/>
                  <a:gd name="connsiteY123" fmla="*/ 1207637 h 1478186"/>
                  <a:gd name="connsiteX124" fmla="*/ 554919 w 1034979"/>
                  <a:gd name="connsiteY124" fmla="*/ 1205732 h 1478186"/>
                  <a:gd name="connsiteX125" fmla="*/ 573969 w 1034979"/>
                  <a:gd name="connsiteY125" fmla="*/ 1198112 h 1478186"/>
                  <a:gd name="connsiteX126" fmla="*/ 585399 w 1034979"/>
                  <a:gd name="connsiteY126" fmla="*/ 1194302 h 1478186"/>
                  <a:gd name="connsiteX127" fmla="*/ 720654 w 1034979"/>
                  <a:gd name="connsiteY127" fmla="*/ 1278122 h 1478186"/>
                  <a:gd name="connsiteX128" fmla="*/ 733989 w 1034979"/>
                  <a:gd name="connsiteY128" fmla="*/ 1287647 h 1478186"/>
                  <a:gd name="connsiteX129" fmla="*/ 743514 w 1034979"/>
                  <a:gd name="connsiteY129" fmla="*/ 1289552 h 1478186"/>
                  <a:gd name="connsiteX130" fmla="*/ 749229 w 1034979"/>
                  <a:gd name="connsiteY130" fmla="*/ 1291457 h 1478186"/>
                  <a:gd name="connsiteX131" fmla="*/ 762564 w 1034979"/>
                  <a:gd name="connsiteY131" fmla="*/ 1297172 h 1478186"/>
                  <a:gd name="connsiteX132" fmla="*/ 777804 w 1034979"/>
                  <a:gd name="connsiteY132" fmla="*/ 1295267 h 1478186"/>
                  <a:gd name="connsiteX133" fmla="*/ 789234 w 1034979"/>
                  <a:gd name="connsiteY133" fmla="*/ 1289552 h 1478186"/>
                  <a:gd name="connsiteX134" fmla="*/ 794949 w 1034979"/>
                  <a:gd name="connsiteY134" fmla="*/ 1287647 h 1478186"/>
                  <a:gd name="connsiteX135" fmla="*/ 802569 w 1034979"/>
                  <a:gd name="connsiteY135" fmla="*/ 1270502 h 1478186"/>
                  <a:gd name="connsiteX136" fmla="*/ 800664 w 1034979"/>
                  <a:gd name="connsiteY136" fmla="*/ 1245737 h 1478186"/>
                  <a:gd name="connsiteX137" fmla="*/ 798759 w 1034979"/>
                  <a:gd name="connsiteY137" fmla="*/ 1240022 h 1478186"/>
                  <a:gd name="connsiteX138" fmla="*/ 796854 w 1034979"/>
                  <a:gd name="connsiteY138" fmla="*/ 1232402 h 1478186"/>
                  <a:gd name="connsiteX139" fmla="*/ 783519 w 1034979"/>
                  <a:gd name="connsiteY139" fmla="*/ 1215257 h 1478186"/>
                  <a:gd name="connsiteX140" fmla="*/ 773994 w 1034979"/>
                  <a:gd name="connsiteY140" fmla="*/ 1209542 h 1478186"/>
                  <a:gd name="connsiteX141" fmla="*/ 648264 w 1034979"/>
                  <a:gd name="connsiteY141" fmla="*/ 1118102 h 1478186"/>
                  <a:gd name="connsiteX142" fmla="*/ 644454 w 1034979"/>
                  <a:gd name="connsiteY142" fmla="*/ 1100957 h 1478186"/>
                  <a:gd name="connsiteX143" fmla="*/ 646359 w 1034979"/>
                  <a:gd name="connsiteY143" fmla="*/ 1093337 h 1478186"/>
                  <a:gd name="connsiteX144" fmla="*/ 650169 w 1034979"/>
                  <a:gd name="connsiteY144" fmla="*/ 1076192 h 1478186"/>
                  <a:gd name="connsiteX145" fmla="*/ 653979 w 1034979"/>
                  <a:gd name="connsiteY145" fmla="*/ 1070477 h 1478186"/>
                  <a:gd name="connsiteX146" fmla="*/ 655884 w 1034979"/>
                  <a:gd name="connsiteY146" fmla="*/ 1064762 h 1478186"/>
                  <a:gd name="connsiteX147" fmla="*/ 661599 w 1034979"/>
                  <a:gd name="connsiteY147" fmla="*/ 1062857 h 1478186"/>
                  <a:gd name="connsiteX148" fmla="*/ 671124 w 1034979"/>
                  <a:gd name="connsiteY148" fmla="*/ 1051427 h 1478186"/>
                  <a:gd name="connsiteX149" fmla="*/ 724464 w 1034979"/>
                  <a:gd name="connsiteY149" fmla="*/ 1043807 h 1478186"/>
                  <a:gd name="connsiteX150" fmla="*/ 842574 w 1034979"/>
                  <a:gd name="connsiteY150" fmla="*/ 1045712 h 1478186"/>
                  <a:gd name="connsiteX151" fmla="*/ 871149 w 1034979"/>
                  <a:gd name="connsiteY151" fmla="*/ 1047617 h 1478186"/>
                  <a:gd name="connsiteX152" fmla="*/ 899724 w 1034979"/>
                  <a:gd name="connsiteY152" fmla="*/ 1053332 h 1478186"/>
                  <a:gd name="connsiteX153" fmla="*/ 922584 w 1034979"/>
                  <a:gd name="connsiteY153" fmla="*/ 1057142 h 1478186"/>
                  <a:gd name="connsiteX154" fmla="*/ 951159 w 1034979"/>
                  <a:gd name="connsiteY154" fmla="*/ 1062857 h 1478186"/>
                  <a:gd name="connsiteX155" fmla="*/ 956874 w 1034979"/>
                  <a:gd name="connsiteY155" fmla="*/ 1062857 h 1478186"/>
                  <a:gd name="connsiteX156" fmla="*/ 1002594 w 1034979"/>
                  <a:gd name="connsiteY156" fmla="*/ 1060952 h 1478186"/>
                  <a:gd name="connsiteX157" fmla="*/ 1031169 w 1034979"/>
                  <a:gd name="connsiteY157" fmla="*/ 1053332 h 1478186"/>
                  <a:gd name="connsiteX158" fmla="*/ 1034979 w 1034979"/>
                  <a:gd name="connsiteY158" fmla="*/ 1047617 h 1478186"/>
                  <a:gd name="connsiteX159" fmla="*/ 1033074 w 1034979"/>
                  <a:gd name="connsiteY159" fmla="*/ 1028567 h 1478186"/>
                  <a:gd name="connsiteX160" fmla="*/ 1027359 w 1034979"/>
                  <a:gd name="connsiteY160" fmla="*/ 1024757 h 1478186"/>
                  <a:gd name="connsiteX161" fmla="*/ 1012119 w 1034979"/>
                  <a:gd name="connsiteY161" fmla="*/ 1022852 h 1478186"/>
                  <a:gd name="connsiteX162" fmla="*/ 1006404 w 1034979"/>
                  <a:gd name="connsiteY162" fmla="*/ 1020947 h 1478186"/>
                  <a:gd name="connsiteX163" fmla="*/ 998784 w 1034979"/>
                  <a:gd name="connsiteY163" fmla="*/ 1019042 h 1478186"/>
                  <a:gd name="connsiteX164" fmla="*/ 987354 w 1034979"/>
                  <a:gd name="connsiteY164" fmla="*/ 1011422 h 1478186"/>
                  <a:gd name="connsiteX165" fmla="*/ 975924 w 1034979"/>
                  <a:gd name="connsiteY165" fmla="*/ 1007612 h 1478186"/>
                  <a:gd name="connsiteX166" fmla="*/ 970209 w 1034979"/>
                  <a:gd name="connsiteY166" fmla="*/ 1005707 h 1478186"/>
                  <a:gd name="connsiteX167" fmla="*/ 962589 w 1034979"/>
                  <a:gd name="connsiteY167" fmla="*/ 1003802 h 1478186"/>
                  <a:gd name="connsiteX168" fmla="*/ 956874 w 1034979"/>
                  <a:gd name="connsiteY168" fmla="*/ 1001897 h 1478186"/>
                  <a:gd name="connsiteX169" fmla="*/ 935919 w 1034979"/>
                  <a:gd name="connsiteY169" fmla="*/ 996182 h 1478186"/>
                  <a:gd name="connsiteX170" fmla="*/ 930204 w 1034979"/>
                  <a:gd name="connsiteY170" fmla="*/ 994277 h 1478186"/>
                  <a:gd name="connsiteX171" fmla="*/ 825429 w 1034979"/>
                  <a:gd name="connsiteY171" fmla="*/ 996182 h 1478186"/>
                  <a:gd name="connsiteX172" fmla="*/ 819714 w 1034979"/>
                  <a:gd name="connsiteY172" fmla="*/ 998087 h 1478186"/>
                  <a:gd name="connsiteX173" fmla="*/ 730179 w 1034979"/>
                  <a:gd name="connsiteY173" fmla="*/ 999992 h 1478186"/>
                  <a:gd name="connsiteX174" fmla="*/ 716844 w 1034979"/>
                  <a:gd name="connsiteY174" fmla="*/ 1003802 h 1478186"/>
                  <a:gd name="connsiteX175" fmla="*/ 695889 w 1034979"/>
                  <a:gd name="connsiteY175" fmla="*/ 1005707 h 1478186"/>
                  <a:gd name="connsiteX176" fmla="*/ 669219 w 1034979"/>
                  <a:gd name="connsiteY176" fmla="*/ 1007612 h 1478186"/>
                  <a:gd name="connsiteX177" fmla="*/ 669219 w 1034979"/>
                  <a:gd name="connsiteY177" fmla="*/ 1007612 h 1478186"/>
                  <a:gd name="connsiteX178" fmla="*/ 646359 w 1034979"/>
                  <a:gd name="connsiteY178" fmla="*/ 1011422 h 1478186"/>
                  <a:gd name="connsiteX179" fmla="*/ 642549 w 1034979"/>
                  <a:gd name="connsiteY179" fmla="*/ 999992 h 1478186"/>
                  <a:gd name="connsiteX180" fmla="*/ 640644 w 1034979"/>
                  <a:gd name="connsiteY180" fmla="*/ 994277 h 1478186"/>
                  <a:gd name="connsiteX181" fmla="*/ 642549 w 1034979"/>
                  <a:gd name="connsiteY181" fmla="*/ 977132 h 1478186"/>
                  <a:gd name="connsiteX182" fmla="*/ 644454 w 1034979"/>
                  <a:gd name="connsiteY182" fmla="*/ 971417 h 1478186"/>
                  <a:gd name="connsiteX183" fmla="*/ 661599 w 1034979"/>
                  <a:gd name="connsiteY183" fmla="*/ 961892 h 1478186"/>
                  <a:gd name="connsiteX184" fmla="*/ 673029 w 1034979"/>
                  <a:gd name="connsiteY184" fmla="*/ 954272 h 1478186"/>
                  <a:gd name="connsiteX185" fmla="*/ 674934 w 1034979"/>
                  <a:gd name="connsiteY185" fmla="*/ 948557 h 1478186"/>
                  <a:gd name="connsiteX186" fmla="*/ 680649 w 1034979"/>
                  <a:gd name="connsiteY186" fmla="*/ 946652 h 1478186"/>
                  <a:gd name="connsiteX187" fmla="*/ 686364 w 1034979"/>
                  <a:gd name="connsiteY187" fmla="*/ 942842 h 1478186"/>
                  <a:gd name="connsiteX188" fmla="*/ 695889 w 1034979"/>
                  <a:gd name="connsiteY188" fmla="*/ 933317 h 1478186"/>
                  <a:gd name="connsiteX189" fmla="*/ 705414 w 1034979"/>
                  <a:gd name="connsiteY189" fmla="*/ 921887 h 1478186"/>
                  <a:gd name="connsiteX190" fmla="*/ 716844 w 1034979"/>
                  <a:gd name="connsiteY190" fmla="*/ 914267 h 1478186"/>
                  <a:gd name="connsiteX191" fmla="*/ 732084 w 1034979"/>
                  <a:gd name="connsiteY191" fmla="*/ 900932 h 1478186"/>
                  <a:gd name="connsiteX192" fmla="*/ 741609 w 1034979"/>
                  <a:gd name="connsiteY192" fmla="*/ 889502 h 1478186"/>
                  <a:gd name="connsiteX193" fmla="*/ 753039 w 1034979"/>
                  <a:gd name="connsiteY193" fmla="*/ 879977 h 1478186"/>
                  <a:gd name="connsiteX194" fmla="*/ 758754 w 1034979"/>
                  <a:gd name="connsiteY194" fmla="*/ 868547 h 1478186"/>
                  <a:gd name="connsiteX195" fmla="*/ 760659 w 1034979"/>
                  <a:gd name="connsiteY195" fmla="*/ 862832 h 1478186"/>
                  <a:gd name="connsiteX196" fmla="*/ 766374 w 1034979"/>
                  <a:gd name="connsiteY196" fmla="*/ 851402 h 1478186"/>
                  <a:gd name="connsiteX197" fmla="*/ 764469 w 1034979"/>
                  <a:gd name="connsiteY197" fmla="*/ 836162 h 1478186"/>
                  <a:gd name="connsiteX198" fmla="*/ 758754 w 1034979"/>
                  <a:gd name="connsiteY198" fmla="*/ 834257 h 1478186"/>
                  <a:gd name="connsiteX199" fmla="*/ 737799 w 1034979"/>
                  <a:gd name="connsiteY199" fmla="*/ 836162 h 1478186"/>
                  <a:gd name="connsiteX200" fmla="*/ 732084 w 1034979"/>
                  <a:gd name="connsiteY200" fmla="*/ 839972 h 1478186"/>
                  <a:gd name="connsiteX201" fmla="*/ 720654 w 1034979"/>
                  <a:gd name="connsiteY201" fmla="*/ 843782 h 1478186"/>
                  <a:gd name="connsiteX202" fmla="*/ 716844 w 1034979"/>
                  <a:gd name="connsiteY202" fmla="*/ 849497 h 1478186"/>
                  <a:gd name="connsiteX203" fmla="*/ 711129 w 1034979"/>
                  <a:gd name="connsiteY203" fmla="*/ 851402 h 1478186"/>
                  <a:gd name="connsiteX204" fmla="*/ 705414 w 1034979"/>
                  <a:gd name="connsiteY204" fmla="*/ 855212 h 1478186"/>
                  <a:gd name="connsiteX205" fmla="*/ 699699 w 1034979"/>
                  <a:gd name="connsiteY205" fmla="*/ 860927 h 1478186"/>
                  <a:gd name="connsiteX206" fmla="*/ 692079 w 1034979"/>
                  <a:gd name="connsiteY206" fmla="*/ 864737 h 1478186"/>
                  <a:gd name="connsiteX207" fmla="*/ 650169 w 1034979"/>
                  <a:gd name="connsiteY207" fmla="*/ 893312 h 1478186"/>
                  <a:gd name="connsiteX208" fmla="*/ 636834 w 1034979"/>
                  <a:gd name="connsiteY208" fmla="*/ 904742 h 1478186"/>
                  <a:gd name="connsiteX209" fmla="*/ 627309 w 1034979"/>
                  <a:gd name="connsiteY209" fmla="*/ 921887 h 1478186"/>
                  <a:gd name="connsiteX210" fmla="*/ 602544 w 1034979"/>
                  <a:gd name="connsiteY210" fmla="*/ 927602 h 1478186"/>
                  <a:gd name="connsiteX211" fmla="*/ 589209 w 1034979"/>
                  <a:gd name="connsiteY211" fmla="*/ 931412 h 1478186"/>
                  <a:gd name="connsiteX212" fmla="*/ 573969 w 1034979"/>
                  <a:gd name="connsiteY212" fmla="*/ 929507 h 1478186"/>
                  <a:gd name="connsiteX213" fmla="*/ 562539 w 1034979"/>
                  <a:gd name="connsiteY213" fmla="*/ 925697 h 1478186"/>
                  <a:gd name="connsiteX214" fmla="*/ 551109 w 1034979"/>
                  <a:gd name="connsiteY214" fmla="*/ 921887 h 1478186"/>
                  <a:gd name="connsiteX215" fmla="*/ 539679 w 1034979"/>
                  <a:gd name="connsiteY215" fmla="*/ 918077 h 1478186"/>
                  <a:gd name="connsiteX216" fmla="*/ 533964 w 1034979"/>
                  <a:gd name="connsiteY216" fmla="*/ 916172 h 1478186"/>
                  <a:gd name="connsiteX217" fmla="*/ 528249 w 1034979"/>
                  <a:gd name="connsiteY217" fmla="*/ 912362 h 1478186"/>
                  <a:gd name="connsiteX218" fmla="*/ 516819 w 1034979"/>
                  <a:gd name="connsiteY218" fmla="*/ 906647 h 1478186"/>
                  <a:gd name="connsiteX219" fmla="*/ 509199 w 1034979"/>
                  <a:gd name="connsiteY219" fmla="*/ 895217 h 1478186"/>
                  <a:gd name="connsiteX220" fmla="*/ 505389 w 1034979"/>
                  <a:gd name="connsiteY220" fmla="*/ 874262 h 1478186"/>
                  <a:gd name="connsiteX221" fmla="*/ 507294 w 1034979"/>
                  <a:gd name="connsiteY221" fmla="*/ 809492 h 1478186"/>
                  <a:gd name="connsiteX222" fmla="*/ 513009 w 1034979"/>
                  <a:gd name="connsiteY222" fmla="*/ 796157 h 1478186"/>
                  <a:gd name="connsiteX223" fmla="*/ 503484 w 1034979"/>
                  <a:gd name="connsiteY223" fmla="*/ 319907 h 1478186"/>
                  <a:gd name="connsiteX224" fmla="*/ 490149 w 1034979"/>
                  <a:gd name="connsiteY224" fmla="*/ 1772 h 1478186"/>
                  <a:gd name="connsiteX225" fmla="*/ 429189 w 1034979"/>
                  <a:gd name="connsiteY225" fmla="*/ 199892 h 1478186"/>
                  <a:gd name="connsiteX226" fmla="*/ 440619 w 1034979"/>
                  <a:gd name="connsiteY226" fmla="*/ 382772 h 1478186"/>
                  <a:gd name="connsiteX227" fmla="*/ 425379 w 1034979"/>
                  <a:gd name="connsiteY227" fmla="*/ 679952 h 1478186"/>
                  <a:gd name="connsiteX228" fmla="*/ 417759 w 1034979"/>
                  <a:gd name="connsiteY228" fmla="*/ 807587 h 1478186"/>
                  <a:gd name="connsiteX229" fmla="*/ 413949 w 1034979"/>
                  <a:gd name="connsiteY229" fmla="*/ 824732 h 1478186"/>
                  <a:gd name="connsiteX230" fmla="*/ 417759 w 1034979"/>
                  <a:gd name="connsiteY230" fmla="*/ 845687 h 1478186"/>
                  <a:gd name="connsiteX231" fmla="*/ 421569 w 1034979"/>
                  <a:gd name="connsiteY231" fmla="*/ 851402 h 1478186"/>
                  <a:gd name="connsiteX232" fmla="*/ 425379 w 1034979"/>
                  <a:gd name="connsiteY232" fmla="*/ 862832 h 1478186"/>
                  <a:gd name="connsiteX233" fmla="*/ 423474 w 1034979"/>
                  <a:gd name="connsiteY233" fmla="*/ 889502 h 1478186"/>
                  <a:gd name="connsiteX234" fmla="*/ 417759 w 1034979"/>
                  <a:gd name="connsiteY234" fmla="*/ 891407 h 1478186"/>
                  <a:gd name="connsiteX235" fmla="*/ 412044 w 1034979"/>
                  <a:gd name="connsiteY235" fmla="*/ 895217 h 1478186"/>
                  <a:gd name="connsiteX236" fmla="*/ 421569 w 1034979"/>
                  <a:gd name="connsiteY236" fmla="*/ 891407 h 1478186"/>
                  <a:gd name="connsiteX0" fmla="*/ 421569 w 1034979"/>
                  <a:gd name="connsiteY0" fmla="*/ 891407 h 1478186"/>
                  <a:gd name="connsiteX1" fmla="*/ 421569 w 1034979"/>
                  <a:gd name="connsiteY1" fmla="*/ 891407 h 1478186"/>
                  <a:gd name="connsiteX2" fmla="*/ 394899 w 1034979"/>
                  <a:gd name="connsiteY2" fmla="*/ 900932 h 1478186"/>
                  <a:gd name="connsiteX3" fmla="*/ 387279 w 1034979"/>
                  <a:gd name="connsiteY3" fmla="*/ 902837 h 1478186"/>
                  <a:gd name="connsiteX4" fmla="*/ 356799 w 1034979"/>
                  <a:gd name="connsiteY4" fmla="*/ 904742 h 1478186"/>
                  <a:gd name="connsiteX5" fmla="*/ 351084 w 1034979"/>
                  <a:gd name="connsiteY5" fmla="*/ 908552 h 1478186"/>
                  <a:gd name="connsiteX6" fmla="*/ 339654 w 1034979"/>
                  <a:gd name="connsiteY6" fmla="*/ 918077 h 1478186"/>
                  <a:gd name="connsiteX7" fmla="*/ 328224 w 1034979"/>
                  <a:gd name="connsiteY7" fmla="*/ 921887 h 1478186"/>
                  <a:gd name="connsiteX8" fmla="*/ 312984 w 1034979"/>
                  <a:gd name="connsiteY8" fmla="*/ 927602 h 1478186"/>
                  <a:gd name="connsiteX9" fmla="*/ 265359 w 1034979"/>
                  <a:gd name="connsiteY9" fmla="*/ 923792 h 1478186"/>
                  <a:gd name="connsiteX10" fmla="*/ 253929 w 1034979"/>
                  <a:gd name="connsiteY10" fmla="*/ 919982 h 1478186"/>
                  <a:gd name="connsiteX11" fmla="*/ 242499 w 1034979"/>
                  <a:gd name="connsiteY11" fmla="*/ 916172 h 1478186"/>
                  <a:gd name="connsiteX12" fmla="*/ 236784 w 1034979"/>
                  <a:gd name="connsiteY12" fmla="*/ 914267 h 1478186"/>
                  <a:gd name="connsiteX13" fmla="*/ 231069 w 1034979"/>
                  <a:gd name="connsiteY13" fmla="*/ 912362 h 1478186"/>
                  <a:gd name="connsiteX14" fmla="*/ 219639 w 1034979"/>
                  <a:gd name="connsiteY14" fmla="*/ 910457 h 1478186"/>
                  <a:gd name="connsiteX15" fmla="*/ 213924 w 1034979"/>
                  <a:gd name="connsiteY15" fmla="*/ 908552 h 1478186"/>
                  <a:gd name="connsiteX16" fmla="*/ 206304 w 1034979"/>
                  <a:gd name="connsiteY16" fmla="*/ 906647 h 1478186"/>
                  <a:gd name="connsiteX17" fmla="*/ 194874 w 1034979"/>
                  <a:gd name="connsiteY17" fmla="*/ 902837 h 1478186"/>
                  <a:gd name="connsiteX18" fmla="*/ 189159 w 1034979"/>
                  <a:gd name="connsiteY18" fmla="*/ 900932 h 1478186"/>
                  <a:gd name="connsiteX19" fmla="*/ 181539 w 1034979"/>
                  <a:gd name="connsiteY19" fmla="*/ 899027 h 1478186"/>
                  <a:gd name="connsiteX20" fmla="*/ 170109 w 1034979"/>
                  <a:gd name="connsiteY20" fmla="*/ 893312 h 1478186"/>
                  <a:gd name="connsiteX21" fmla="*/ 164394 w 1034979"/>
                  <a:gd name="connsiteY21" fmla="*/ 889502 h 1478186"/>
                  <a:gd name="connsiteX22" fmla="*/ 156774 w 1034979"/>
                  <a:gd name="connsiteY22" fmla="*/ 878072 h 1478186"/>
                  <a:gd name="connsiteX23" fmla="*/ 145344 w 1034979"/>
                  <a:gd name="connsiteY23" fmla="*/ 874262 h 1478186"/>
                  <a:gd name="connsiteX24" fmla="*/ 139629 w 1034979"/>
                  <a:gd name="connsiteY24" fmla="*/ 870452 h 1478186"/>
                  <a:gd name="connsiteX25" fmla="*/ 133914 w 1034979"/>
                  <a:gd name="connsiteY25" fmla="*/ 868547 h 1478186"/>
                  <a:gd name="connsiteX26" fmla="*/ 116769 w 1034979"/>
                  <a:gd name="connsiteY26" fmla="*/ 864737 h 1478186"/>
                  <a:gd name="connsiteX27" fmla="*/ 111054 w 1034979"/>
                  <a:gd name="connsiteY27" fmla="*/ 859022 h 1478186"/>
                  <a:gd name="connsiteX28" fmla="*/ 101529 w 1034979"/>
                  <a:gd name="connsiteY28" fmla="*/ 841877 h 1478186"/>
                  <a:gd name="connsiteX29" fmla="*/ 84384 w 1034979"/>
                  <a:gd name="connsiteY29" fmla="*/ 834257 h 1478186"/>
                  <a:gd name="connsiteX30" fmla="*/ 78669 w 1034979"/>
                  <a:gd name="connsiteY30" fmla="*/ 832352 h 1478186"/>
                  <a:gd name="connsiteX31" fmla="*/ 59619 w 1034979"/>
                  <a:gd name="connsiteY31" fmla="*/ 836162 h 1478186"/>
                  <a:gd name="connsiteX32" fmla="*/ 53904 w 1034979"/>
                  <a:gd name="connsiteY32" fmla="*/ 839972 h 1478186"/>
                  <a:gd name="connsiteX33" fmla="*/ 50094 w 1034979"/>
                  <a:gd name="connsiteY33" fmla="*/ 845687 h 1478186"/>
                  <a:gd name="connsiteX34" fmla="*/ 46284 w 1034979"/>
                  <a:gd name="connsiteY34" fmla="*/ 857117 h 1478186"/>
                  <a:gd name="connsiteX35" fmla="*/ 50094 w 1034979"/>
                  <a:gd name="connsiteY35" fmla="*/ 895217 h 1478186"/>
                  <a:gd name="connsiteX36" fmla="*/ 53904 w 1034979"/>
                  <a:gd name="connsiteY36" fmla="*/ 900932 h 1478186"/>
                  <a:gd name="connsiteX37" fmla="*/ 59619 w 1034979"/>
                  <a:gd name="connsiteY37" fmla="*/ 904742 h 1478186"/>
                  <a:gd name="connsiteX38" fmla="*/ 63429 w 1034979"/>
                  <a:gd name="connsiteY38" fmla="*/ 910457 h 1478186"/>
                  <a:gd name="connsiteX39" fmla="*/ 80574 w 1034979"/>
                  <a:gd name="connsiteY39" fmla="*/ 919982 h 1478186"/>
                  <a:gd name="connsiteX40" fmla="*/ 103434 w 1034979"/>
                  <a:gd name="connsiteY40" fmla="*/ 921887 h 1478186"/>
                  <a:gd name="connsiteX41" fmla="*/ 124389 w 1034979"/>
                  <a:gd name="connsiteY41" fmla="*/ 927602 h 1478186"/>
                  <a:gd name="connsiteX42" fmla="*/ 130104 w 1034979"/>
                  <a:gd name="connsiteY42" fmla="*/ 929507 h 1478186"/>
                  <a:gd name="connsiteX43" fmla="*/ 135819 w 1034979"/>
                  <a:gd name="connsiteY43" fmla="*/ 935222 h 1478186"/>
                  <a:gd name="connsiteX44" fmla="*/ 143439 w 1034979"/>
                  <a:gd name="connsiteY44" fmla="*/ 937127 h 1478186"/>
                  <a:gd name="connsiteX45" fmla="*/ 166299 w 1034979"/>
                  <a:gd name="connsiteY45" fmla="*/ 940937 h 1478186"/>
                  <a:gd name="connsiteX46" fmla="*/ 191064 w 1034979"/>
                  <a:gd name="connsiteY46" fmla="*/ 946652 h 1478186"/>
                  <a:gd name="connsiteX47" fmla="*/ 208209 w 1034979"/>
                  <a:gd name="connsiteY47" fmla="*/ 952367 h 1478186"/>
                  <a:gd name="connsiteX48" fmla="*/ 213924 w 1034979"/>
                  <a:gd name="connsiteY48" fmla="*/ 954272 h 1478186"/>
                  <a:gd name="connsiteX49" fmla="*/ 229164 w 1034979"/>
                  <a:gd name="connsiteY49" fmla="*/ 958082 h 1478186"/>
                  <a:gd name="connsiteX50" fmla="*/ 248214 w 1034979"/>
                  <a:gd name="connsiteY50" fmla="*/ 963797 h 1478186"/>
                  <a:gd name="connsiteX51" fmla="*/ 253929 w 1034979"/>
                  <a:gd name="connsiteY51" fmla="*/ 967607 h 1478186"/>
                  <a:gd name="connsiteX52" fmla="*/ 267264 w 1034979"/>
                  <a:gd name="connsiteY52" fmla="*/ 982847 h 1478186"/>
                  <a:gd name="connsiteX53" fmla="*/ 272979 w 1034979"/>
                  <a:gd name="connsiteY53" fmla="*/ 1001897 h 1478186"/>
                  <a:gd name="connsiteX54" fmla="*/ 274884 w 1034979"/>
                  <a:gd name="connsiteY54" fmla="*/ 1007612 h 1478186"/>
                  <a:gd name="connsiteX55" fmla="*/ 276789 w 1034979"/>
                  <a:gd name="connsiteY55" fmla="*/ 1013327 h 1478186"/>
                  <a:gd name="connsiteX56" fmla="*/ 278694 w 1034979"/>
                  <a:gd name="connsiteY56" fmla="*/ 1038092 h 1478186"/>
                  <a:gd name="connsiteX57" fmla="*/ 280599 w 1034979"/>
                  <a:gd name="connsiteY57" fmla="*/ 1043807 h 1478186"/>
                  <a:gd name="connsiteX58" fmla="*/ 278694 w 1034979"/>
                  <a:gd name="connsiteY58" fmla="*/ 1062857 h 1478186"/>
                  <a:gd name="connsiteX59" fmla="*/ 276789 w 1034979"/>
                  <a:gd name="connsiteY59" fmla="*/ 1072382 h 1478186"/>
                  <a:gd name="connsiteX60" fmla="*/ 263454 w 1034979"/>
                  <a:gd name="connsiteY60" fmla="*/ 1085717 h 1478186"/>
                  <a:gd name="connsiteX61" fmla="*/ 252024 w 1034979"/>
                  <a:gd name="connsiteY61" fmla="*/ 1093337 h 1478186"/>
                  <a:gd name="connsiteX62" fmla="*/ 240594 w 1034979"/>
                  <a:gd name="connsiteY62" fmla="*/ 1097147 h 1478186"/>
                  <a:gd name="connsiteX63" fmla="*/ 126294 w 1034979"/>
                  <a:gd name="connsiteY63" fmla="*/ 1097147 h 1478186"/>
                  <a:gd name="connsiteX64" fmla="*/ 120579 w 1034979"/>
                  <a:gd name="connsiteY64" fmla="*/ 1099052 h 1478186"/>
                  <a:gd name="connsiteX65" fmla="*/ 105339 w 1034979"/>
                  <a:gd name="connsiteY65" fmla="*/ 1100957 h 1478186"/>
                  <a:gd name="connsiteX66" fmla="*/ 88194 w 1034979"/>
                  <a:gd name="connsiteY66" fmla="*/ 1106672 h 1478186"/>
                  <a:gd name="connsiteX67" fmla="*/ 82479 w 1034979"/>
                  <a:gd name="connsiteY67" fmla="*/ 1108577 h 1478186"/>
                  <a:gd name="connsiteX68" fmla="*/ 76764 w 1034979"/>
                  <a:gd name="connsiteY68" fmla="*/ 1112387 h 1478186"/>
                  <a:gd name="connsiteX69" fmla="*/ 65334 w 1034979"/>
                  <a:gd name="connsiteY69" fmla="*/ 1114292 h 1478186"/>
                  <a:gd name="connsiteX70" fmla="*/ 27234 w 1034979"/>
                  <a:gd name="connsiteY70" fmla="*/ 1116197 h 1478186"/>
                  <a:gd name="connsiteX71" fmla="*/ 15804 w 1034979"/>
                  <a:gd name="connsiteY71" fmla="*/ 1121912 h 1478186"/>
                  <a:gd name="connsiteX72" fmla="*/ 6279 w 1034979"/>
                  <a:gd name="connsiteY72" fmla="*/ 1131437 h 1478186"/>
                  <a:gd name="connsiteX73" fmla="*/ 4374 w 1034979"/>
                  <a:gd name="connsiteY73" fmla="*/ 1137152 h 1478186"/>
                  <a:gd name="connsiteX74" fmla="*/ 564 w 1034979"/>
                  <a:gd name="connsiteY74" fmla="*/ 1142867 h 1478186"/>
                  <a:gd name="connsiteX75" fmla="*/ 6279 w 1034979"/>
                  <a:gd name="connsiteY75" fmla="*/ 1175252 h 1478186"/>
                  <a:gd name="connsiteX76" fmla="*/ 11994 w 1034979"/>
                  <a:gd name="connsiteY76" fmla="*/ 1179062 h 1478186"/>
                  <a:gd name="connsiteX77" fmla="*/ 17709 w 1034979"/>
                  <a:gd name="connsiteY77" fmla="*/ 1180967 h 1478186"/>
                  <a:gd name="connsiteX78" fmla="*/ 145344 w 1034979"/>
                  <a:gd name="connsiteY78" fmla="*/ 1179062 h 1478186"/>
                  <a:gd name="connsiteX79" fmla="*/ 152964 w 1034979"/>
                  <a:gd name="connsiteY79" fmla="*/ 1177157 h 1478186"/>
                  <a:gd name="connsiteX80" fmla="*/ 303459 w 1034979"/>
                  <a:gd name="connsiteY80" fmla="*/ 1171442 h 1478186"/>
                  <a:gd name="connsiteX81" fmla="*/ 318699 w 1034979"/>
                  <a:gd name="connsiteY81" fmla="*/ 1179062 h 1478186"/>
                  <a:gd name="connsiteX82" fmla="*/ 330129 w 1034979"/>
                  <a:gd name="connsiteY82" fmla="*/ 1184777 h 1478186"/>
                  <a:gd name="connsiteX83" fmla="*/ 333939 w 1034979"/>
                  <a:gd name="connsiteY83" fmla="*/ 1190492 h 1478186"/>
                  <a:gd name="connsiteX84" fmla="*/ 339654 w 1034979"/>
                  <a:gd name="connsiteY84" fmla="*/ 1192397 h 1478186"/>
                  <a:gd name="connsiteX85" fmla="*/ 351084 w 1034979"/>
                  <a:gd name="connsiteY85" fmla="*/ 1200017 h 1478186"/>
                  <a:gd name="connsiteX86" fmla="*/ 356799 w 1034979"/>
                  <a:gd name="connsiteY86" fmla="*/ 1203827 h 1478186"/>
                  <a:gd name="connsiteX87" fmla="*/ 360609 w 1034979"/>
                  <a:gd name="connsiteY87" fmla="*/ 1209542 h 1478186"/>
                  <a:gd name="connsiteX88" fmla="*/ 366324 w 1034979"/>
                  <a:gd name="connsiteY88" fmla="*/ 1220972 h 1478186"/>
                  <a:gd name="connsiteX89" fmla="*/ 362514 w 1034979"/>
                  <a:gd name="connsiteY89" fmla="*/ 1247642 h 1478186"/>
                  <a:gd name="connsiteX90" fmla="*/ 358704 w 1034979"/>
                  <a:gd name="connsiteY90" fmla="*/ 1253357 h 1478186"/>
                  <a:gd name="connsiteX91" fmla="*/ 356799 w 1034979"/>
                  <a:gd name="connsiteY91" fmla="*/ 1259072 h 1478186"/>
                  <a:gd name="connsiteX92" fmla="*/ 352989 w 1034979"/>
                  <a:gd name="connsiteY92" fmla="*/ 1264787 h 1478186"/>
                  <a:gd name="connsiteX93" fmla="*/ 351084 w 1034979"/>
                  <a:gd name="connsiteY93" fmla="*/ 1270502 h 1478186"/>
                  <a:gd name="connsiteX94" fmla="*/ 347274 w 1034979"/>
                  <a:gd name="connsiteY94" fmla="*/ 1276217 h 1478186"/>
                  <a:gd name="connsiteX95" fmla="*/ 330129 w 1034979"/>
                  <a:gd name="connsiteY95" fmla="*/ 1342892 h 1478186"/>
                  <a:gd name="connsiteX96" fmla="*/ 328224 w 1034979"/>
                  <a:gd name="connsiteY96" fmla="*/ 1394327 h 1478186"/>
                  <a:gd name="connsiteX97" fmla="*/ 330129 w 1034979"/>
                  <a:gd name="connsiteY97" fmla="*/ 1419092 h 1478186"/>
                  <a:gd name="connsiteX98" fmla="*/ 332034 w 1034979"/>
                  <a:gd name="connsiteY98" fmla="*/ 1424807 h 1478186"/>
                  <a:gd name="connsiteX99" fmla="*/ 335844 w 1034979"/>
                  <a:gd name="connsiteY99" fmla="*/ 1428617 h 1478186"/>
                  <a:gd name="connsiteX100" fmla="*/ 364419 w 1034979"/>
                  <a:gd name="connsiteY100" fmla="*/ 1474337 h 1478186"/>
                  <a:gd name="connsiteX101" fmla="*/ 387279 w 1034979"/>
                  <a:gd name="connsiteY101" fmla="*/ 1476242 h 1478186"/>
                  <a:gd name="connsiteX102" fmla="*/ 392994 w 1034979"/>
                  <a:gd name="connsiteY102" fmla="*/ 1470527 h 1478186"/>
                  <a:gd name="connsiteX103" fmla="*/ 394899 w 1034979"/>
                  <a:gd name="connsiteY103" fmla="*/ 1459097 h 1478186"/>
                  <a:gd name="connsiteX104" fmla="*/ 396804 w 1034979"/>
                  <a:gd name="connsiteY104" fmla="*/ 1453382 h 1478186"/>
                  <a:gd name="connsiteX105" fmla="*/ 398709 w 1034979"/>
                  <a:gd name="connsiteY105" fmla="*/ 1436237 h 1478186"/>
                  <a:gd name="connsiteX106" fmla="*/ 400614 w 1034979"/>
                  <a:gd name="connsiteY106" fmla="*/ 1422902 h 1478186"/>
                  <a:gd name="connsiteX107" fmla="*/ 404424 w 1034979"/>
                  <a:gd name="connsiteY107" fmla="*/ 1365752 h 1478186"/>
                  <a:gd name="connsiteX108" fmla="*/ 410139 w 1034979"/>
                  <a:gd name="connsiteY108" fmla="*/ 1354322 h 1478186"/>
                  <a:gd name="connsiteX109" fmla="*/ 413949 w 1034979"/>
                  <a:gd name="connsiteY109" fmla="*/ 1340987 h 1478186"/>
                  <a:gd name="connsiteX110" fmla="*/ 415854 w 1034979"/>
                  <a:gd name="connsiteY110" fmla="*/ 1335272 h 1478186"/>
                  <a:gd name="connsiteX111" fmla="*/ 417759 w 1034979"/>
                  <a:gd name="connsiteY111" fmla="*/ 1321937 h 1478186"/>
                  <a:gd name="connsiteX112" fmla="*/ 421569 w 1034979"/>
                  <a:gd name="connsiteY112" fmla="*/ 1310507 h 1478186"/>
                  <a:gd name="connsiteX113" fmla="*/ 427284 w 1034979"/>
                  <a:gd name="connsiteY113" fmla="*/ 1297172 h 1478186"/>
                  <a:gd name="connsiteX114" fmla="*/ 436809 w 1034979"/>
                  <a:gd name="connsiteY114" fmla="*/ 1285742 h 1478186"/>
                  <a:gd name="connsiteX115" fmla="*/ 450144 w 1034979"/>
                  <a:gd name="connsiteY115" fmla="*/ 1270502 h 1478186"/>
                  <a:gd name="connsiteX116" fmla="*/ 457764 w 1034979"/>
                  <a:gd name="connsiteY116" fmla="*/ 1259072 h 1478186"/>
                  <a:gd name="connsiteX117" fmla="*/ 461574 w 1034979"/>
                  <a:gd name="connsiteY117" fmla="*/ 1247642 h 1478186"/>
                  <a:gd name="connsiteX118" fmla="*/ 465384 w 1034979"/>
                  <a:gd name="connsiteY118" fmla="*/ 1232402 h 1478186"/>
                  <a:gd name="connsiteX119" fmla="*/ 467289 w 1034979"/>
                  <a:gd name="connsiteY119" fmla="*/ 1226687 h 1478186"/>
                  <a:gd name="connsiteX120" fmla="*/ 507294 w 1034979"/>
                  <a:gd name="connsiteY120" fmla="*/ 1220972 h 1478186"/>
                  <a:gd name="connsiteX121" fmla="*/ 535869 w 1034979"/>
                  <a:gd name="connsiteY121" fmla="*/ 1211447 h 1478186"/>
                  <a:gd name="connsiteX122" fmla="*/ 541584 w 1034979"/>
                  <a:gd name="connsiteY122" fmla="*/ 1209542 h 1478186"/>
                  <a:gd name="connsiteX123" fmla="*/ 547299 w 1034979"/>
                  <a:gd name="connsiteY123" fmla="*/ 1207637 h 1478186"/>
                  <a:gd name="connsiteX124" fmla="*/ 554919 w 1034979"/>
                  <a:gd name="connsiteY124" fmla="*/ 1205732 h 1478186"/>
                  <a:gd name="connsiteX125" fmla="*/ 573969 w 1034979"/>
                  <a:gd name="connsiteY125" fmla="*/ 1198112 h 1478186"/>
                  <a:gd name="connsiteX126" fmla="*/ 585399 w 1034979"/>
                  <a:gd name="connsiteY126" fmla="*/ 1194302 h 1478186"/>
                  <a:gd name="connsiteX127" fmla="*/ 720654 w 1034979"/>
                  <a:gd name="connsiteY127" fmla="*/ 1278122 h 1478186"/>
                  <a:gd name="connsiteX128" fmla="*/ 733989 w 1034979"/>
                  <a:gd name="connsiteY128" fmla="*/ 1287647 h 1478186"/>
                  <a:gd name="connsiteX129" fmla="*/ 743514 w 1034979"/>
                  <a:gd name="connsiteY129" fmla="*/ 1289552 h 1478186"/>
                  <a:gd name="connsiteX130" fmla="*/ 749229 w 1034979"/>
                  <a:gd name="connsiteY130" fmla="*/ 1291457 h 1478186"/>
                  <a:gd name="connsiteX131" fmla="*/ 762564 w 1034979"/>
                  <a:gd name="connsiteY131" fmla="*/ 1297172 h 1478186"/>
                  <a:gd name="connsiteX132" fmla="*/ 777804 w 1034979"/>
                  <a:gd name="connsiteY132" fmla="*/ 1295267 h 1478186"/>
                  <a:gd name="connsiteX133" fmla="*/ 789234 w 1034979"/>
                  <a:gd name="connsiteY133" fmla="*/ 1289552 h 1478186"/>
                  <a:gd name="connsiteX134" fmla="*/ 794949 w 1034979"/>
                  <a:gd name="connsiteY134" fmla="*/ 1287647 h 1478186"/>
                  <a:gd name="connsiteX135" fmla="*/ 802569 w 1034979"/>
                  <a:gd name="connsiteY135" fmla="*/ 1270502 h 1478186"/>
                  <a:gd name="connsiteX136" fmla="*/ 800664 w 1034979"/>
                  <a:gd name="connsiteY136" fmla="*/ 1245737 h 1478186"/>
                  <a:gd name="connsiteX137" fmla="*/ 798759 w 1034979"/>
                  <a:gd name="connsiteY137" fmla="*/ 1240022 h 1478186"/>
                  <a:gd name="connsiteX138" fmla="*/ 796854 w 1034979"/>
                  <a:gd name="connsiteY138" fmla="*/ 1232402 h 1478186"/>
                  <a:gd name="connsiteX139" fmla="*/ 783519 w 1034979"/>
                  <a:gd name="connsiteY139" fmla="*/ 1215257 h 1478186"/>
                  <a:gd name="connsiteX140" fmla="*/ 773994 w 1034979"/>
                  <a:gd name="connsiteY140" fmla="*/ 1209542 h 1478186"/>
                  <a:gd name="connsiteX141" fmla="*/ 648264 w 1034979"/>
                  <a:gd name="connsiteY141" fmla="*/ 1118102 h 1478186"/>
                  <a:gd name="connsiteX142" fmla="*/ 644454 w 1034979"/>
                  <a:gd name="connsiteY142" fmla="*/ 1100957 h 1478186"/>
                  <a:gd name="connsiteX143" fmla="*/ 646359 w 1034979"/>
                  <a:gd name="connsiteY143" fmla="*/ 1093337 h 1478186"/>
                  <a:gd name="connsiteX144" fmla="*/ 650169 w 1034979"/>
                  <a:gd name="connsiteY144" fmla="*/ 1076192 h 1478186"/>
                  <a:gd name="connsiteX145" fmla="*/ 653979 w 1034979"/>
                  <a:gd name="connsiteY145" fmla="*/ 1070477 h 1478186"/>
                  <a:gd name="connsiteX146" fmla="*/ 655884 w 1034979"/>
                  <a:gd name="connsiteY146" fmla="*/ 1064762 h 1478186"/>
                  <a:gd name="connsiteX147" fmla="*/ 661599 w 1034979"/>
                  <a:gd name="connsiteY147" fmla="*/ 1062857 h 1478186"/>
                  <a:gd name="connsiteX148" fmla="*/ 671124 w 1034979"/>
                  <a:gd name="connsiteY148" fmla="*/ 1051427 h 1478186"/>
                  <a:gd name="connsiteX149" fmla="*/ 724464 w 1034979"/>
                  <a:gd name="connsiteY149" fmla="*/ 1043807 h 1478186"/>
                  <a:gd name="connsiteX150" fmla="*/ 842574 w 1034979"/>
                  <a:gd name="connsiteY150" fmla="*/ 1045712 h 1478186"/>
                  <a:gd name="connsiteX151" fmla="*/ 871149 w 1034979"/>
                  <a:gd name="connsiteY151" fmla="*/ 1047617 h 1478186"/>
                  <a:gd name="connsiteX152" fmla="*/ 899724 w 1034979"/>
                  <a:gd name="connsiteY152" fmla="*/ 1053332 h 1478186"/>
                  <a:gd name="connsiteX153" fmla="*/ 922584 w 1034979"/>
                  <a:gd name="connsiteY153" fmla="*/ 1057142 h 1478186"/>
                  <a:gd name="connsiteX154" fmla="*/ 951159 w 1034979"/>
                  <a:gd name="connsiteY154" fmla="*/ 1062857 h 1478186"/>
                  <a:gd name="connsiteX155" fmla="*/ 956874 w 1034979"/>
                  <a:gd name="connsiteY155" fmla="*/ 1062857 h 1478186"/>
                  <a:gd name="connsiteX156" fmla="*/ 1002594 w 1034979"/>
                  <a:gd name="connsiteY156" fmla="*/ 1060952 h 1478186"/>
                  <a:gd name="connsiteX157" fmla="*/ 1031169 w 1034979"/>
                  <a:gd name="connsiteY157" fmla="*/ 1053332 h 1478186"/>
                  <a:gd name="connsiteX158" fmla="*/ 1034979 w 1034979"/>
                  <a:gd name="connsiteY158" fmla="*/ 1047617 h 1478186"/>
                  <a:gd name="connsiteX159" fmla="*/ 1033074 w 1034979"/>
                  <a:gd name="connsiteY159" fmla="*/ 1028567 h 1478186"/>
                  <a:gd name="connsiteX160" fmla="*/ 1027359 w 1034979"/>
                  <a:gd name="connsiteY160" fmla="*/ 1024757 h 1478186"/>
                  <a:gd name="connsiteX161" fmla="*/ 1012119 w 1034979"/>
                  <a:gd name="connsiteY161" fmla="*/ 1022852 h 1478186"/>
                  <a:gd name="connsiteX162" fmla="*/ 1006404 w 1034979"/>
                  <a:gd name="connsiteY162" fmla="*/ 1020947 h 1478186"/>
                  <a:gd name="connsiteX163" fmla="*/ 998784 w 1034979"/>
                  <a:gd name="connsiteY163" fmla="*/ 1019042 h 1478186"/>
                  <a:gd name="connsiteX164" fmla="*/ 987354 w 1034979"/>
                  <a:gd name="connsiteY164" fmla="*/ 1011422 h 1478186"/>
                  <a:gd name="connsiteX165" fmla="*/ 975924 w 1034979"/>
                  <a:gd name="connsiteY165" fmla="*/ 1007612 h 1478186"/>
                  <a:gd name="connsiteX166" fmla="*/ 970209 w 1034979"/>
                  <a:gd name="connsiteY166" fmla="*/ 1005707 h 1478186"/>
                  <a:gd name="connsiteX167" fmla="*/ 962589 w 1034979"/>
                  <a:gd name="connsiteY167" fmla="*/ 1003802 h 1478186"/>
                  <a:gd name="connsiteX168" fmla="*/ 956874 w 1034979"/>
                  <a:gd name="connsiteY168" fmla="*/ 1001897 h 1478186"/>
                  <a:gd name="connsiteX169" fmla="*/ 935919 w 1034979"/>
                  <a:gd name="connsiteY169" fmla="*/ 996182 h 1478186"/>
                  <a:gd name="connsiteX170" fmla="*/ 930204 w 1034979"/>
                  <a:gd name="connsiteY170" fmla="*/ 994277 h 1478186"/>
                  <a:gd name="connsiteX171" fmla="*/ 825429 w 1034979"/>
                  <a:gd name="connsiteY171" fmla="*/ 996182 h 1478186"/>
                  <a:gd name="connsiteX172" fmla="*/ 819714 w 1034979"/>
                  <a:gd name="connsiteY172" fmla="*/ 998087 h 1478186"/>
                  <a:gd name="connsiteX173" fmla="*/ 730179 w 1034979"/>
                  <a:gd name="connsiteY173" fmla="*/ 999992 h 1478186"/>
                  <a:gd name="connsiteX174" fmla="*/ 716844 w 1034979"/>
                  <a:gd name="connsiteY174" fmla="*/ 1003802 h 1478186"/>
                  <a:gd name="connsiteX175" fmla="*/ 695889 w 1034979"/>
                  <a:gd name="connsiteY175" fmla="*/ 1005707 h 1478186"/>
                  <a:gd name="connsiteX176" fmla="*/ 669219 w 1034979"/>
                  <a:gd name="connsiteY176" fmla="*/ 1007612 h 1478186"/>
                  <a:gd name="connsiteX177" fmla="*/ 669219 w 1034979"/>
                  <a:gd name="connsiteY177" fmla="*/ 1007612 h 1478186"/>
                  <a:gd name="connsiteX178" fmla="*/ 646359 w 1034979"/>
                  <a:gd name="connsiteY178" fmla="*/ 1011422 h 1478186"/>
                  <a:gd name="connsiteX179" fmla="*/ 642549 w 1034979"/>
                  <a:gd name="connsiteY179" fmla="*/ 999992 h 1478186"/>
                  <a:gd name="connsiteX180" fmla="*/ 640644 w 1034979"/>
                  <a:gd name="connsiteY180" fmla="*/ 994277 h 1478186"/>
                  <a:gd name="connsiteX181" fmla="*/ 642549 w 1034979"/>
                  <a:gd name="connsiteY181" fmla="*/ 977132 h 1478186"/>
                  <a:gd name="connsiteX182" fmla="*/ 644454 w 1034979"/>
                  <a:gd name="connsiteY182" fmla="*/ 971417 h 1478186"/>
                  <a:gd name="connsiteX183" fmla="*/ 661599 w 1034979"/>
                  <a:gd name="connsiteY183" fmla="*/ 961892 h 1478186"/>
                  <a:gd name="connsiteX184" fmla="*/ 673029 w 1034979"/>
                  <a:gd name="connsiteY184" fmla="*/ 954272 h 1478186"/>
                  <a:gd name="connsiteX185" fmla="*/ 674934 w 1034979"/>
                  <a:gd name="connsiteY185" fmla="*/ 948557 h 1478186"/>
                  <a:gd name="connsiteX186" fmla="*/ 680649 w 1034979"/>
                  <a:gd name="connsiteY186" fmla="*/ 946652 h 1478186"/>
                  <a:gd name="connsiteX187" fmla="*/ 686364 w 1034979"/>
                  <a:gd name="connsiteY187" fmla="*/ 942842 h 1478186"/>
                  <a:gd name="connsiteX188" fmla="*/ 695889 w 1034979"/>
                  <a:gd name="connsiteY188" fmla="*/ 933317 h 1478186"/>
                  <a:gd name="connsiteX189" fmla="*/ 705414 w 1034979"/>
                  <a:gd name="connsiteY189" fmla="*/ 921887 h 1478186"/>
                  <a:gd name="connsiteX190" fmla="*/ 716844 w 1034979"/>
                  <a:gd name="connsiteY190" fmla="*/ 914267 h 1478186"/>
                  <a:gd name="connsiteX191" fmla="*/ 732084 w 1034979"/>
                  <a:gd name="connsiteY191" fmla="*/ 900932 h 1478186"/>
                  <a:gd name="connsiteX192" fmla="*/ 741609 w 1034979"/>
                  <a:gd name="connsiteY192" fmla="*/ 889502 h 1478186"/>
                  <a:gd name="connsiteX193" fmla="*/ 753039 w 1034979"/>
                  <a:gd name="connsiteY193" fmla="*/ 879977 h 1478186"/>
                  <a:gd name="connsiteX194" fmla="*/ 758754 w 1034979"/>
                  <a:gd name="connsiteY194" fmla="*/ 868547 h 1478186"/>
                  <a:gd name="connsiteX195" fmla="*/ 760659 w 1034979"/>
                  <a:gd name="connsiteY195" fmla="*/ 862832 h 1478186"/>
                  <a:gd name="connsiteX196" fmla="*/ 766374 w 1034979"/>
                  <a:gd name="connsiteY196" fmla="*/ 851402 h 1478186"/>
                  <a:gd name="connsiteX197" fmla="*/ 764469 w 1034979"/>
                  <a:gd name="connsiteY197" fmla="*/ 836162 h 1478186"/>
                  <a:gd name="connsiteX198" fmla="*/ 758754 w 1034979"/>
                  <a:gd name="connsiteY198" fmla="*/ 834257 h 1478186"/>
                  <a:gd name="connsiteX199" fmla="*/ 737799 w 1034979"/>
                  <a:gd name="connsiteY199" fmla="*/ 836162 h 1478186"/>
                  <a:gd name="connsiteX200" fmla="*/ 732084 w 1034979"/>
                  <a:gd name="connsiteY200" fmla="*/ 839972 h 1478186"/>
                  <a:gd name="connsiteX201" fmla="*/ 720654 w 1034979"/>
                  <a:gd name="connsiteY201" fmla="*/ 843782 h 1478186"/>
                  <a:gd name="connsiteX202" fmla="*/ 716844 w 1034979"/>
                  <a:gd name="connsiteY202" fmla="*/ 849497 h 1478186"/>
                  <a:gd name="connsiteX203" fmla="*/ 711129 w 1034979"/>
                  <a:gd name="connsiteY203" fmla="*/ 851402 h 1478186"/>
                  <a:gd name="connsiteX204" fmla="*/ 705414 w 1034979"/>
                  <a:gd name="connsiteY204" fmla="*/ 855212 h 1478186"/>
                  <a:gd name="connsiteX205" fmla="*/ 699699 w 1034979"/>
                  <a:gd name="connsiteY205" fmla="*/ 860927 h 1478186"/>
                  <a:gd name="connsiteX206" fmla="*/ 692079 w 1034979"/>
                  <a:gd name="connsiteY206" fmla="*/ 864737 h 1478186"/>
                  <a:gd name="connsiteX207" fmla="*/ 650169 w 1034979"/>
                  <a:gd name="connsiteY207" fmla="*/ 893312 h 1478186"/>
                  <a:gd name="connsiteX208" fmla="*/ 636834 w 1034979"/>
                  <a:gd name="connsiteY208" fmla="*/ 904742 h 1478186"/>
                  <a:gd name="connsiteX209" fmla="*/ 627309 w 1034979"/>
                  <a:gd name="connsiteY209" fmla="*/ 921887 h 1478186"/>
                  <a:gd name="connsiteX210" fmla="*/ 602544 w 1034979"/>
                  <a:gd name="connsiteY210" fmla="*/ 927602 h 1478186"/>
                  <a:gd name="connsiteX211" fmla="*/ 589209 w 1034979"/>
                  <a:gd name="connsiteY211" fmla="*/ 931412 h 1478186"/>
                  <a:gd name="connsiteX212" fmla="*/ 573969 w 1034979"/>
                  <a:gd name="connsiteY212" fmla="*/ 929507 h 1478186"/>
                  <a:gd name="connsiteX213" fmla="*/ 562539 w 1034979"/>
                  <a:gd name="connsiteY213" fmla="*/ 925697 h 1478186"/>
                  <a:gd name="connsiteX214" fmla="*/ 551109 w 1034979"/>
                  <a:gd name="connsiteY214" fmla="*/ 921887 h 1478186"/>
                  <a:gd name="connsiteX215" fmla="*/ 539679 w 1034979"/>
                  <a:gd name="connsiteY215" fmla="*/ 918077 h 1478186"/>
                  <a:gd name="connsiteX216" fmla="*/ 533964 w 1034979"/>
                  <a:gd name="connsiteY216" fmla="*/ 916172 h 1478186"/>
                  <a:gd name="connsiteX217" fmla="*/ 528249 w 1034979"/>
                  <a:gd name="connsiteY217" fmla="*/ 912362 h 1478186"/>
                  <a:gd name="connsiteX218" fmla="*/ 516819 w 1034979"/>
                  <a:gd name="connsiteY218" fmla="*/ 906647 h 1478186"/>
                  <a:gd name="connsiteX219" fmla="*/ 509199 w 1034979"/>
                  <a:gd name="connsiteY219" fmla="*/ 895217 h 1478186"/>
                  <a:gd name="connsiteX220" fmla="*/ 505389 w 1034979"/>
                  <a:gd name="connsiteY220" fmla="*/ 874262 h 1478186"/>
                  <a:gd name="connsiteX221" fmla="*/ 507294 w 1034979"/>
                  <a:gd name="connsiteY221" fmla="*/ 809492 h 1478186"/>
                  <a:gd name="connsiteX222" fmla="*/ 513009 w 1034979"/>
                  <a:gd name="connsiteY222" fmla="*/ 796157 h 1478186"/>
                  <a:gd name="connsiteX223" fmla="*/ 503484 w 1034979"/>
                  <a:gd name="connsiteY223" fmla="*/ 319907 h 1478186"/>
                  <a:gd name="connsiteX224" fmla="*/ 490149 w 1034979"/>
                  <a:gd name="connsiteY224" fmla="*/ 1772 h 1478186"/>
                  <a:gd name="connsiteX225" fmla="*/ 429189 w 1034979"/>
                  <a:gd name="connsiteY225" fmla="*/ 199892 h 1478186"/>
                  <a:gd name="connsiteX226" fmla="*/ 440619 w 1034979"/>
                  <a:gd name="connsiteY226" fmla="*/ 382772 h 1478186"/>
                  <a:gd name="connsiteX227" fmla="*/ 425379 w 1034979"/>
                  <a:gd name="connsiteY227" fmla="*/ 679952 h 1478186"/>
                  <a:gd name="connsiteX228" fmla="*/ 417759 w 1034979"/>
                  <a:gd name="connsiteY228" fmla="*/ 807587 h 1478186"/>
                  <a:gd name="connsiteX229" fmla="*/ 413949 w 1034979"/>
                  <a:gd name="connsiteY229" fmla="*/ 824732 h 1478186"/>
                  <a:gd name="connsiteX230" fmla="*/ 417759 w 1034979"/>
                  <a:gd name="connsiteY230" fmla="*/ 845687 h 1478186"/>
                  <a:gd name="connsiteX231" fmla="*/ 421569 w 1034979"/>
                  <a:gd name="connsiteY231" fmla="*/ 851402 h 1478186"/>
                  <a:gd name="connsiteX232" fmla="*/ 425379 w 1034979"/>
                  <a:gd name="connsiteY232" fmla="*/ 862832 h 1478186"/>
                  <a:gd name="connsiteX233" fmla="*/ 423474 w 1034979"/>
                  <a:gd name="connsiteY233" fmla="*/ 889502 h 1478186"/>
                  <a:gd name="connsiteX234" fmla="*/ 417759 w 1034979"/>
                  <a:gd name="connsiteY234" fmla="*/ 891407 h 1478186"/>
                  <a:gd name="connsiteX235" fmla="*/ 412044 w 1034979"/>
                  <a:gd name="connsiteY235" fmla="*/ 895217 h 1478186"/>
                  <a:gd name="connsiteX236" fmla="*/ 421569 w 1034979"/>
                  <a:gd name="connsiteY236" fmla="*/ 891407 h 1478186"/>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40619 w 1034979"/>
                  <a:gd name="connsiteY225" fmla="*/ 184810 h 1280224"/>
                  <a:gd name="connsiteX226" fmla="*/ 425379 w 1034979"/>
                  <a:gd name="connsiteY226" fmla="*/ 481990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33083 w 1034979"/>
                  <a:gd name="connsiteY225" fmla="*/ 428482 h 1280224"/>
                  <a:gd name="connsiteX226" fmla="*/ 425379 w 1034979"/>
                  <a:gd name="connsiteY226" fmla="*/ 481990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33083 w 1034979"/>
                  <a:gd name="connsiteY225" fmla="*/ 428482 h 1280224"/>
                  <a:gd name="connsiteX226" fmla="*/ 425379 w 1034979"/>
                  <a:gd name="connsiteY226" fmla="*/ 577449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3445 h 1280224"/>
                  <a:gd name="connsiteX1" fmla="*/ 421569 w 1034979"/>
                  <a:gd name="connsiteY1" fmla="*/ 693445 h 1280224"/>
                  <a:gd name="connsiteX2" fmla="*/ 394899 w 1034979"/>
                  <a:gd name="connsiteY2" fmla="*/ 702970 h 1280224"/>
                  <a:gd name="connsiteX3" fmla="*/ 387279 w 1034979"/>
                  <a:gd name="connsiteY3" fmla="*/ 704875 h 1280224"/>
                  <a:gd name="connsiteX4" fmla="*/ 356799 w 1034979"/>
                  <a:gd name="connsiteY4" fmla="*/ 706780 h 1280224"/>
                  <a:gd name="connsiteX5" fmla="*/ 351084 w 1034979"/>
                  <a:gd name="connsiteY5" fmla="*/ 710590 h 1280224"/>
                  <a:gd name="connsiteX6" fmla="*/ 339654 w 1034979"/>
                  <a:gd name="connsiteY6" fmla="*/ 720115 h 1280224"/>
                  <a:gd name="connsiteX7" fmla="*/ 328224 w 1034979"/>
                  <a:gd name="connsiteY7" fmla="*/ 723925 h 1280224"/>
                  <a:gd name="connsiteX8" fmla="*/ 312984 w 1034979"/>
                  <a:gd name="connsiteY8" fmla="*/ 729640 h 1280224"/>
                  <a:gd name="connsiteX9" fmla="*/ 265359 w 1034979"/>
                  <a:gd name="connsiteY9" fmla="*/ 725830 h 1280224"/>
                  <a:gd name="connsiteX10" fmla="*/ 253929 w 1034979"/>
                  <a:gd name="connsiteY10" fmla="*/ 722020 h 1280224"/>
                  <a:gd name="connsiteX11" fmla="*/ 242499 w 1034979"/>
                  <a:gd name="connsiteY11" fmla="*/ 718210 h 1280224"/>
                  <a:gd name="connsiteX12" fmla="*/ 236784 w 1034979"/>
                  <a:gd name="connsiteY12" fmla="*/ 716305 h 1280224"/>
                  <a:gd name="connsiteX13" fmla="*/ 231069 w 1034979"/>
                  <a:gd name="connsiteY13" fmla="*/ 714400 h 1280224"/>
                  <a:gd name="connsiteX14" fmla="*/ 219639 w 1034979"/>
                  <a:gd name="connsiteY14" fmla="*/ 712495 h 1280224"/>
                  <a:gd name="connsiteX15" fmla="*/ 213924 w 1034979"/>
                  <a:gd name="connsiteY15" fmla="*/ 710590 h 1280224"/>
                  <a:gd name="connsiteX16" fmla="*/ 206304 w 1034979"/>
                  <a:gd name="connsiteY16" fmla="*/ 708685 h 1280224"/>
                  <a:gd name="connsiteX17" fmla="*/ 194874 w 1034979"/>
                  <a:gd name="connsiteY17" fmla="*/ 704875 h 1280224"/>
                  <a:gd name="connsiteX18" fmla="*/ 189159 w 1034979"/>
                  <a:gd name="connsiteY18" fmla="*/ 702970 h 1280224"/>
                  <a:gd name="connsiteX19" fmla="*/ 181539 w 1034979"/>
                  <a:gd name="connsiteY19" fmla="*/ 701065 h 1280224"/>
                  <a:gd name="connsiteX20" fmla="*/ 170109 w 1034979"/>
                  <a:gd name="connsiteY20" fmla="*/ 695350 h 1280224"/>
                  <a:gd name="connsiteX21" fmla="*/ 164394 w 1034979"/>
                  <a:gd name="connsiteY21" fmla="*/ 691540 h 1280224"/>
                  <a:gd name="connsiteX22" fmla="*/ 156774 w 1034979"/>
                  <a:gd name="connsiteY22" fmla="*/ 680110 h 1280224"/>
                  <a:gd name="connsiteX23" fmla="*/ 145344 w 1034979"/>
                  <a:gd name="connsiteY23" fmla="*/ 676300 h 1280224"/>
                  <a:gd name="connsiteX24" fmla="*/ 139629 w 1034979"/>
                  <a:gd name="connsiteY24" fmla="*/ 672490 h 1280224"/>
                  <a:gd name="connsiteX25" fmla="*/ 133914 w 1034979"/>
                  <a:gd name="connsiteY25" fmla="*/ 670585 h 1280224"/>
                  <a:gd name="connsiteX26" fmla="*/ 116769 w 1034979"/>
                  <a:gd name="connsiteY26" fmla="*/ 666775 h 1280224"/>
                  <a:gd name="connsiteX27" fmla="*/ 111054 w 1034979"/>
                  <a:gd name="connsiteY27" fmla="*/ 661060 h 1280224"/>
                  <a:gd name="connsiteX28" fmla="*/ 101529 w 1034979"/>
                  <a:gd name="connsiteY28" fmla="*/ 643915 h 1280224"/>
                  <a:gd name="connsiteX29" fmla="*/ 84384 w 1034979"/>
                  <a:gd name="connsiteY29" fmla="*/ 636295 h 1280224"/>
                  <a:gd name="connsiteX30" fmla="*/ 78669 w 1034979"/>
                  <a:gd name="connsiteY30" fmla="*/ 634390 h 1280224"/>
                  <a:gd name="connsiteX31" fmla="*/ 59619 w 1034979"/>
                  <a:gd name="connsiteY31" fmla="*/ 638200 h 1280224"/>
                  <a:gd name="connsiteX32" fmla="*/ 53904 w 1034979"/>
                  <a:gd name="connsiteY32" fmla="*/ 642010 h 1280224"/>
                  <a:gd name="connsiteX33" fmla="*/ 50094 w 1034979"/>
                  <a:gd name="connsiteY33" fmla="*/ 647725 h 1280224"/>
                  <a:gd name="connsiteX34" fmla="*/ 46284 w 1034979"/>
                  <a:gd name="connsiteY34" fmla="*/ 659155 h 1280224"/>
                  <a:gd name="connsiteX35" fmla="*/ 50094 w 1034979"/>
                  <a:gd name="connsiteY35" fmla="*/ 697255 h 1280224"/>
                  <a:gd name="connsiteX36" fmla="*/ 53904 w 1034979"/>
                  <a:gd name="connsiteY36" fmla="*/ 702970 h 1280224"/>
                  <a:gd name="connsiteX37" fmla="*/ 59619 w 1034979"/>
                  <a:gd name="connsiteY37" fmla="*/ 706780 h 1280224"/>
                  <a:gd name="connsiteX38" fmla="*/ 63429 w 1034979"/>
                  <a:gd name="connsiteY38" fmla="*/ 712495 h 1280224"/>
                  <a:gd name="connsiteX39" fmla="*/ 80574 w 1034979"/>
                  <a:gd name="connsiteY39" fmla="*/ 722020 h 1280224"/>
                  <a:gd name="connsiteX40" fmla="*/ 103434 w 1034979"/>
                  <a:gd name="connsiteY40" fmla="*/ 723925 h 1280224"/>
                  <a:gd name="connsiteX41" fmla="*/ 124389 w 1034979"/>
                  <a:gd name="connsiteY41" fmla="*/ 729640 h 1280224"/>
                  <a:gd name="connsiteX42" fmla="*/ 130104 w 1034979"/>
                  <a:gd name="connsiteY42" fmla="*/ 731545 h 1280224"/>
                  <a:gd name="connsiteX43" fmla="*/ 135819 w 1034979"/>
                  <a:gd name="connsiteY43" fmla="*/ 737260 h 1280224"/>
                  <a:gd name="connsiteX44" fmla="*/ 143439 w 1034979"/>
                  <a:gd name="connsiteY44" fmla="*/ 739165 h 1280224"/>
                  <a:gd name="connsiteX45" fmla="*/ 166299 w 1034979"/>
                  <a:gd name="connsiteY45" fmla="*/ 742975 h 1280224"/>
                  <a:gd name="connsiteX46" fmla="*/ 191064 w 1034979"/>
                  <a:gd name="connsiteY46" fmla="*/ 748690 h 1280224"/>
                  <a:gd name="connsiteX47" fmla="*/ 208209 w 1034979"/>
                  <a:gd name="connsiteY47" fmla="*/ 754405 h 1280224"/>
                  <a:gd name="connsiteX48" fmla="*/ 213924 w 1034979"/>
                  <a:gd name="connsiteY48" fmla="*/ 756310 h 1280224"/>
                  <a:gd name="connsiteX49" fmla="*/ 229164 w 1034979"/>
                  <a:gd name="connsiteY49" fmla="*/ 760120 h 1280224"/>
                  <a:gd name="connsiteX50" fmla="*/ 248214 w 1034979"/>
                  <a:gd name="connsiteY50" fmla="*/ 765835 h 1280224"/>
                  <a:gd name="connsiteX51" fmla="*/ 253929 w 1034979"/>
                  <a:gd name="connsiteY51" fmla="*/ 769645 h 1280224"/>
                  <a:gd name="connsiteX52" fmla="*/ 267264 w 1034979"/>
                  <a:gd name="connsiteY52" fmla="*/ 784885 h 1280224"/>
                  <a:gd name="connsiteX53" fmla="*/ 272979 w 1034979"/>
                  <a:gd name="connsiteY53" fmla="*/ 803935 h 1280224"/>
                  <a:gd name="connsiteX54" fmla="*/ 274884 w 1034979"/>
                  <a:gd name="connsiteY54" fmla="*/ 809650 h 1280224"/>
                  <a:gd name="connsiteX55" fmla="*/ 276789 w 1034979"/>
                  <a:gd name="connsiteY55" fmla="*/ 815365 h 1280224"/>
                  <a:gd name="connsiteX56" fmla="*/ 278694 w 1034979"/>
                  <a:gd name="connsiteY56" fmla="*/ 840130 h 1280224"/>
                  <a:gd name="connsiteX57" fmla="*/ 280599 w 1034979"/>
                  <a:gd name="connsiteY57" fmla="*/ 845845 h 1280224"/>
                  <a:gd name="connsiteX58" fmla="*/ 278694 w 1034979"/>
                  <a:gd name="connsiteY58" fmla="*/ 864895 h 1280224"/>
                  <a:gd name="connsiteX59" fmla="*/ 276789 w 1034979"/>
                  <a:gd name="connsiteY59" fmla="*/ 874420 h 1280224"/>
                  <a:gd name="connsiteX60" fmla="*/ 263454 w 1034979"/>
                  <a:gd name="connsiteY60" fmla="*/ 887755 h 1280224"/>
                  <a:gd name="connsiteX61" fmla="*/ 252024 w 1034979"/>
                  <a:gd name="connsiteY61" fmla="*/ 895375 h 1280224"/>
                  <a:gd name="connsiteX62" fmla="*/ 240594 w 1034979"/>
                  <a:gd name="connsiteY62" fmla="*/ 899185 h 1280224"/>
                  <a:gd name="connsiteX63" fmla="*/ 126294 w 1034979"/>
                  <a:gd name="connsiteY63" fmla="*/ 899185 h 1280224"/>
                  <a:gd name="connsiteX64" fmla="*/ 120579 w 1034979"/>
                  <a:gd name="connsiteY64" fmla="*/ 901090 h 1280224"/>
                  <a:gd name="connsiteX65" fmla="*/ 105339 w 1034979"/>
                  <a:gd name="connsiteY65" fmla="*/ 902995 h 1280224"/>
                  <a:gd name="connsiteX66" fmla="*/ 88194 w 1034979"/>
                  <a:gd name="connsiteY66" fmla="*/ 908710 h 1280224"/>
                  <a:gd name="connsiteX67" fmla="*/ 82479 w 1034979"/>
                  <a:gd name="connsiteY67" fmla="*/ 910615 h 1280224"/>
                  <a:gd name="connsiteX68" fmla="*/ 76764 w 1034979"/>
                  <a:gd name="connsiteY68" fmla="*/ 914425 h 1280224"/>
                  <a:gd name="connsiteX69" fmla="*/ 65334 w 1034979"/>
                  <a:gd name="connsiteY69" fmla="*/ 916330 h 1280224"/>
                  <a:gd name="connsiteX70" fmla="*/ 27234 w 1034979"/>
                  <a:gd name="connsiteY70" fmla="*/ 918235 h 1280224"/>
                  <a:gd name="connsiteX71" fmla="*/ 15804 w 1034979"/>
                  <a:gd name="connsiteY71" fmla="*/ 923950 h 1280224"/>
                  <a:gd name="connsiteX72" fmla="*/ 6279 w 1034979"/>
                  <a:gd name="connsiteY72" fmla="*/ 933475 h 1280224"/>
                  <a:gd name="connsiteX73" fmla="*/ 4374 w 1034979"/>
                  <a:gd name="connsiteY73" fmla="*/ 939190 h 1280224"/>
                  <a:gd name="connsiteX74" fmla="*/ 564 w 1034979"/>
                  <a:gd name="connsiteY74" fmla="*/ 944905 h 1280224"/>
                  <a:gd name="connsiteX75" fmla="*/ 6279 w 1034979"/>
                  <a:gd name="connsiteY75" fmla="*/ 977290 h 1280224"/>
                  <a:gd name="connsiteX76" fmla="*/ 11994 w 1034979"/>
                  <a:gd name="connsiteY76" fmla="*/ 981100 h 1280224"/>
                  <a:gd name="connsiteX77" fmla="*/ 17709 w 1034979"/>
                  <a:gd name="connsiteY77" fmla="*/ 983005 h 1280224"/>
                  <a:gd name="connsiteX78" fmla="*/ 145344 w 1034979"/>
                  <a:gd name="connsiteY78" fmla="*/ 981100 h 1280224"/>
                  <a:gd name="connsiteX79" fmla="*/ 152964 w 1034979"/>
                  <a:gd name="connsiteY79" fmla="*/ 979195 h 1280224"/>
                  <a:gd name="connsiteX80" fmla="*/ 303459 w 1034979"/>
                  <a:gd name="connsiteY80" fmla="*/ 973480 h 1280224"/>
                  <a:gd name="connsiteX81" fmla="*/ 318699 w 1034979"/>
                  <a:gd name="connsiteY81" fmla="*/ 981100 h 1280224"/>
                  <a:gd name="connsiteX82" fmla="*/ 330129 w 1034979"/>
                  <a:gd name="connsiteY82" fmla="*/ 986815 h 1280224"/>
                  <a:gd name="connsiteX83" fmla="*/ 333939 w 1034979"/>
                  <a:gd name="connsiteY83" fmla="*/ 992530 h 1280224"/>
                  <a:gd name="connsiteX84" fmla="*/ 339654 w 1034979"/>
                  <a:gd name="connsiteY84" fmla="*/ 994435 h 1280224"/>
                  <a:gd name="connsiteX85" fmla="*/ 351084 w 1034979"/>
                  <a:gd name="connsiteY85" fmla="*/ 1002055 h 1280224"/>
                  <a:gd name="connsiteX86" fmla="*/ 356799 w 1034979"/>
                  <a:gd name="connsiteY86" fmla="*/ 1005865 h 1280224"/>
                  <a:gd name="connsiteX87" fmla="*/ 360609 w 1034979"/>
                  <a:gd name="connsiteY87" fmla="*/ 1011580 h 1280224"/>
                  <a:gd name="connsiteX88" fmla="*/ 366324 w 1034979"/>
                  <a:gd name="connsiteY88" fmla="*/ 1023010 h 1280224"/>
                  <a:gd name="connsiteX89" fmla="*/ 362514 w 1034979"/>
                  <a:gd name="connsiteY89" fmla="*/ 1049680 h 1280224"/>
                  <a:gd name="connsiteX90" fmla="*/ 358704 w 1034979"/>
                  <a:gd name="connsiteY90" fmla="*/ 1055395 h 1280224"/>
                  <a:gd name="connsiteX91" fmla="*/ 356799 w 1034979"/>
                  <a:gd name="connsiteY91" fmla="*/ 1061110 h 1280224"/>
                  <a:gd name="connsiteX92" fmla="*/ 352989 w 1034979"/>
                  <a:gd name="connsiteY92" fmla="*/ 1066825 h 1280224"/>
                  <a:gd name="connsiteX93" fmla="*/ 351084 w 1034979"/>
                  <a:gd name="connsiteY93" fmla="*/ 1072540 h 1280224"/>
                  <a:gd name="connsiteX94" fmla="*/ 347274 w 1034979"/>
                  <a:gd name="connsiteY94" fmla="*/ 1078255 h 1280224"/>
                  <a:gd name="connsiteX95" fmla="*/ 330129 w 1034979"/>
                  <a:gd name="connsiteY95" fmla="*/ 1144930 h 1280224"/>
                  <a:gd name="connsiteX96" fmla="*/ 328224 w 1034979"/>
                  <a:gd name="connsiteY96" fmla="*/ 1196365 h 1280224"/>
                  <a:gd name="connsiteX97" fmla="*/ 330129 w 1034979"/>
                  <a:gd name="connsiteY97" fmla="*/ 1221130 h 1280224"/>
                  <a:gd name="connsiteX98" fmla="*/ 332034 w 1034979"/>
                  <a:gd name="connsiteY98" fmla="*/ 1226845 h 1280224"/>
                  <a:gd name="connsiteX99" fmla="*/ 335844 w 1034979"/>
                  <a:gd name="connsiteY99" fmla="*/ 1230655 h 1280224"/>
                  <a:gd name="connsiteX100" fmla="*/ 364419 w 1034979"/>
                  <a:gd name="connsiteY100" fmla="*/ 1276375 h 1280224"/>
                  <a:gd name="connsiteX101" fmla="*/ 387279 w 1034979"/>
                  <a:gd name="connsiteY101" fmla="*/ 1278280 h 1280224"/>
                  <a:gd name="connsiteX102" fmla="*/ 392994 w 1034979"/>
                  <a:gd name="connsiteY102" fmla="*/ 1272565 h 1280224"/>
                  <a:gd name="connsiteX103" fmla="*/ 394899 w 1034979"/>
                  <a:gd name="connsiteY103" fmla="*/ 1261135 h 1280224"/>
                  <a:gd name="connsiteX104" fmla="*/ 396804 w 1034979"/>
                  <a:gd name="connsiteY104" fmla="*/ 1255420 h 1280224"/>
                  <a:gd name="connsiteX105" fmla="*/ 398709 w 1034979"/>
                  <a:gd name="connsiteY105" fmla="*/ 1238275 h 1280224"/>
                  <a:gd name="connsiteX106" fmla="*/ 400614 w 1034979"/>
                  <a:gd name="connsiteY106" fmla="*/ 1224940 h 1280224"/>
                  <a:gd name="connsiteX107" fmla="*/ 404424 w 1034979"/>
                  <a:gd name="connsiteY107" fmla="*/ 1167790 h 1280224"/>
                  <a:gd name="connsiteX108" fmla="*/ 410139 w 1034979"/>
                  <a:gd name="connsiteY108" fmla="*/ 1156360 h 1280224"/>
                  <a:gd name="connsiteX109" fmla="*/ 413949 w 1034979"/>
                  <a:gd name="connsiteY109" fmla="*/ 1143025 h 1280224"/>
                  <a:gd name="connsiteX110" fmla="*/ 415854 w 1034979"/>
                  <a:gd name="connsiteY110" fmla="*/ 1137310 h 1280224"/>
                  <a:gd name="connsiteX111" fmla="*/ 417759 w 1034979"/>
                  <a:gd name="connsiteY111" fmla="*/ 1123975 h 1280224"/>
                  <a:gd name="connsiteX112" fmla="*/ 421569 w 1034979"/>
                  <a:gd name="connsiteY112" fmla="*/ 1112545 h 1280224"/>
                  <a:gd name="connsiteX113" fmla="*/ 427284 w 1034979"/>
                  <a:gd name="connsiteY113" fmla="*/ 1099210 h 1280224"/>
                  <a:gd name="connsiteX114" fmla="*/ 436809 w 1034979"/>
                  <a:gd name="connsiteY114" fmla="*/ 1087780 h 1280224"/>
                  <a:gd name="connsiteX115" fmla="*/ 450144 w 1034979"/>
                  <a:gd name="connsiteY115" fmla="*/ 1072540 h 1280224"/>
                  <a:gd name="connsiteX116" fmla="*/ 457764 w 1034979"/>
                  <a:gd name="connsiteY116" fmla="*/ 1061110 h 1280224"/>
                  <a:gd name="connsiteX117" fmla="*/ 461574 w 1034979"/>
                  <a:gd name="connsiteY117" fmla="*/ 1049680 h 1280224"/>
                  <a:gd name="connsiteX118" fmla="*/ 465384 w 1034979"/>
                  <a:gd name="connsiteY118" fmla="*/ 1034440 h 1280224"/>
                  <a:gd name="connsiteX119" fmla="*/ 467289 w 1034979"/>
                  <a:gd name="connsiteY119" fmla="*/ 1028725 h 1280224"/>
                  <a:gd name="connsiteX120" fmla="*/ 507294 w 1034979"/>
                  <a:gd name="connsiteY120" fmla="*/ 1023010 h 1280224"/>
                  <a:gd name="connsiteX121" fmla="*/ 535869 w 1034979"/>
                  <a:gd name="connsiteY121" fmla="*/ 1013485 h 1280224"/>
                  <a:gd name="connsiteX122" fmla="*/ 541584 w 1034979"/>
                  <a:gd name="connsiteY122" fmla="*/ 1011580 h 1280224"/>
                  <a:gd name="connsiteX123" fmla="*/ 547299 w 1034979"/>
                  <a:gd name="connsiteY123" fmla="*/ 1009675 h 1280224"/>
                  <a:gd name="connsiteX124" fmla="*/ 554919 w 1034979"/>
                  <a:gd name="connsiteY124" fmla="*/ 1007770 h 1280224"/>
                  <a:gd name="connsiteX125" fmla="*/ 573969 w 1034979"/>
                  <a:gd name="connsiteY125" fmla="*/ 1000150 h 1280224"/>
                  <a:gd name="connsiteX126" fmla="*/ 585399 w 1034979"/>
                  <a:gd name="connsiteY126" fmla="*/ 996340 h 1280224"/>
                  <a:gd name="connsiteX127" fmla="*/ 720654 w 1034979"/>
                  <a:gd name="connsiteY127" fmla="*/ 1080160 h 1280224"/>
                  <a:gd name="connsiteX128" fmla="*/ 733989 w 1034979"/>
                  <a:gd name="connsiteY128" fmla="*/ 1089685 h 1280224"/>
                  <a:gd name="connsiteX129" fmla="*/ 743514 w 1034979"/>
                  <a:gd name="connsiteY129" fmla="*/ 1091590 h 1280224"/>
                  <a:gd name="connsiteX130" fmla="*/ 749229 w 1034979"/>
                  <a:gd name="connsiteY130" fmla="*/ 1093495 h 1280224"/>
                  <a:gd name="connsiteX131" fmla="*/ 762564 w 1034979"/>
                  <a:gd name="connsiteY131" fmla="*/ 1099210 h 1280224"/>
                  <a:gd name="connsiteX132" fmla="*/ 777804 w 1034979"/>
                  <a:gd name="connsiteY132" fmla="*/ 1097305 h 1280224"/>
                  <a:gd name="connsiteX133" fmla="*/ 789234 w 1034979"/>
                  <a:gd name="connsiteY133" fmla="*/ 1091590 h 1280224"/>
                  <a:gd name="connsiteX134" fmla="*/ 794949 w 1034979"/>
                  <a:gd name="connsiteY134" fmla="*/ 1089685 h 1280224"/>
                  <a:gd name="connsiteX135" fmla="*/ 802569 w 1034979"/>
                  <a:gd name="connsiteY135" fmla="*/ 1072540 h 1280224"/>
                  <a:gd name="connsiteX136" fmla="*/ 800664 w 1034979"/>
                  <a:gd name="connsiteY136" fmla="*/ 1047775 h 1280224"/>
                  <a:gd name="connsiteX137" fmla="*/ 798759 w 1034979"/>
                  <a:gd name="connsiteY137" fmla="*/ 1042060 h 1280224"/>
                  <a:gd name="connsiteX138" fmla="*/ 796854 w 1034979"/>
                  <a:gd name="connsiteY138" fmla="*/ 1034440 h 1280224"/>
                  <a:gd name="connsiteX139" fmla="*/ 783519 w 1034979"/>
                  <a:gd name="connsiteY139" fmla="*/ 1017295 h 1280224"/>
                  <a:gd name="connsiteX140" fmla="*/ 773994 w 1034979"/>
                  <a:gd name="connsiteY140" fmla="*/ 1011580 h 1280224"/>
                  <a:gd name="connsiteX141" fmla="*/ 648264 w 1034979"/>
                  <a:gd name="connsiteY141" fmla="*/ 920140 h 1280224"/>
                  <a:gd name="connsiteX142" fmla="*/ 644454 w 1034979"/>
                  <a:gd name="connsiteY142" fmla="*/ 902995 h 1280224"/>
                  <a:gd name="connsiteX143" fmla="*/ 646359 w 1034979"/>
                  <a:gd name="connsiteY143" fmla="*/ 895375 h 1280224"/>
                  <a:gd name="connsiteX144" fmla="*/ 650169 w 1034979"/>
                  <a:gd name="connsiteY144" fmla="*/ 878230 h 1280224"/>
                  <a:gd name="connsiteX145" fmla="*/ 653979 w 1034979"/>
                  <a:gd name="connsiteY145" fmla="*/ 872515 h 1280224"/>
                  <a:gd name="connsiteX146" fmla="*/ 655884 w 1034979"/>
                  <a:gd name="connsiteY146" fmla="*/ 866800 h 1280224"/>
                  <a:gd name="connsiteX147" fmla="*/ 661599 w 1034979"/>
                  <a:gd name="connsiteY147" fmla="*/ 864895 h 1280224"/>
                  <a:gd name="connsiteX148" fmla="*/ 671124 w 1034979"/>
                  <a:gd name="connsiteY148" fmla="*/ 853465 h 1280224"/>
                  <a:gd name="connsiteX149" fmla="*/ 724464 w 1034979"/>
                  <a:gd name="connsiteY149" fmla="*/ 845845 h 1280224"/>
                  <a:gd name="connsiteX150" fmla="*/ 842574 w 1034979"/>
                  <a:gd name="connsiteY150" fmla="*/ 847750 h 1280224"/>
                  <a:gd name="connsiteX151" fmla="*/ 871149 w 1034979"/>
                  <a:gd name="connsiteY151" fmla="*/ 849655 h 1280224"/>
                  <a:gd name="connsiteX152" fmla="*/ 899724 w 1034979"/>
                  <a:gd name="connsiteY152" fmla="*/ 855370 h 1280224"/>
                  <a:gd name="connsiteX153" fmla="*/ 922584 w 1034979"/>
                  <a:gd name="connsiteY153" fmla="*/ 859180 h 1280224"/>
                  <a:gd name="connsiteX154" fmla="*/ 951159 w 1034979"/>
                  <a:gd name="connsiteY154" fmla="*/ 864895 h 1280224"/>
                  <a:gd name="connsiteX155" fmla="*/ 956874 w 1034979"/>
                  <a:gd name="connsiteY155" fmla="*/ 864895 h 1280224"/>
                  <a:gd name="connsiteX156" fmla="*/ 1002594 w 1034979"/>
                  <a:gd name="connsiteY156" fmla="*/ 862990 h 1280224"/>
                  <a:gd name="connsiteX157" fmla="*/ 1031169 w 1034979"/>
                  <a:gd name="connsiteY157" fmla="*/ 855370 h 1280224"/>
                  <a:gd name="connsiteX158" fmla="*/ 1034979 w 1034979"/>
                  <a:gd name="connsiteY158" fmla="*/ 849655 h 1280224"/>
                  <a:gd name="connsiteX159" fmla="*/ 1033074 w 1034979"/>
                  <a:gd name="connsiteY159" fmla="*/ 830605 h 1280224"/>
                  <a:gd name="connsiteX160" fmla="*/ 1027359 w 1034979"/>
                  <a:gd name="connsiteY160" fmla="*/ 826795 h 1280224"/>
                  <a:gd name="connsiteX161" fmla="*/ 1012119 w 1034979"/>
                  <a:gd name="connsiteY161" fmla="*/ 824890 h 1280224"/>
                  <a:gd name="connsiteX162" fmla="*/ 1006404 w 1034979"/>
                  <a:gd name="connsiteY162" fmla="*/ 822985 h 1280224"/>
                  <a:gd name="connsiteX163" fmla="*/ 998784 w 1034979"/>
                  <a:gd name="connsiteY163" fmla="*/ 821080 h 1280224"/>
                  <a:gd name="connsiteX164" fmla="*/ 987354 w 1034979"/>
                  <a:gd name="connsiteY164" fmla="*/ 813460 h 1280224"/>
                  <a:gd name="connsiteX165" fmla="*/ 975924 w 1034979"/>
                  <a:gd name="connsiteY165" fmla="*/ 809650 h 1280224"/>
                  <a:gd name="connsiteX166" fmla="*/ 970209 w 1034979"/>
                  <a:gd name="connsiteY166" fmla="*/ 807745 h 1280224"/>
                  <a:gd name="connsiteX167" fmla="*/ 962589 w 1034979"/>
                  <a:gd name="connsiteY167" fmla="*/ 805840 h 1280224"/>
                  <a:gd name="connsiteX168" fmla="*/ 956874 w 1034979"/>
                  <a:gd name="connsiteY168" fmla="*/ 803935 h 1280224"/>
                  <a:gd name="connsiteX169" fmla="*/ 935919 w 1034979"/>
                  <a:gd name="connsiteY169" fmla="*/ 798220 h 1280224"/>
                  <a:gd name="connsiteX170" fmla="*/ 930204 w 1034979"/>
                  <a:gd name="connsiteY170" fmla="*/ 796315 h 1280224"/>
                  <a:gd name="connsiteX171" fmla="*/ 825429 w 1034979"/>
                  <a:gd name="connsiteY171" fmla="*/ 798220 h 1280224"/>
                  <a:gd name="connsiteX172" fmla="*/ 819714 w 1034979"/>
                  <a:gd name="connsiteY172" fmla="*/ 800125 h 1280224"/>
                  <a:gd name="connsiteX173" fmla="*/ 730179 w 1034979"/>
                  <a:gd name="connsiteY173" fmla="*/ 802030 h 1280224"/>
                  <a:gd name="connsiteX174" fmla="*/ 716844 w 1034979"/>
                  <a:gd name="connsiteY174" fmla="*/ 805840 h 1280224"/>
                  <a:gd name="connsiteX175" fmla="*/ 695889 w 1034979"/>
                  <a:gd name="connsiteY175" fmla="*/ 807745 h 1280224"/>
                  <a:gd name="connsiteX176" fmla="*/ 669219 w 1034979"/>
                  <a:gd name="connsiteY176" fmla="*/ 809650 h 1280224"/>
                  <a:gd name="connsiteX177" fmla="*/ 669219 w 1034979"/>
                  <a:gd name="connsiteY177" fmla="*/ 809650 h 1280224"/>
                  <a:gd name="connsiteX178" fmla="*/ 646359 w 1034979"/>
                  <a:gd name="connsiteY178" fmla="*/ 813460 h 1280224"/>
                  <a:gd name="connsiteX179" fmla="*/ 642549 w 1034979"/>
                  <a:gd name="connsiteY179" fmla="*/ 802030 h 1280224"/>
                  <a:gd name="connsiteX180" fmla="*/ 640644 w 1034979"/>
                  <a:gd name="connsiteY180" fmla="*/ 796315 h 1280224"/>
                  <a:gd name="connsiteX181" fmla="*/ 642549 w 1034979"/>
                  <a:gd name="connsiteY181" fmla="*/ 779170 h 1280224"/>
                  <a:gd name="connsiteX182" fmla="*/ 644454 w 1034979"/>
                  <a:gd name="connsiteY182" fmla="*/ 773455 h 1280224"/>
                  <a:gd name="connsiteX183" fmla="*/ 661599 w 1034979"/>
                  <a:gd name="connsiteY183" fmla="*/ 763930 h 1280224"/>
                  <a:gd name="connsiteX184" fmla="*/ 673029 w 1034979"/>
                  <a:gd name="connsiteY184" fmla="*/ 756310 h 1280224"/>
                  <a:gd name="connsiteX185" fmla="*/ 674934 w 1034979"/>
                  <a:gd name="connsiteY185" fmla="*/ 750595 h 1280224"/>
                  <a:gd name="connsiteX186" fmla="*/ 680649 w 1034979"/>
                  <a:gd name="connsiteY186" fmla="*/ 748690 h 1280224"/>
                  <a:gd name="connsiteX187" fmla="*/ 686364 w 1034979"/>
                  <a:gd name="connsiteY187" fmla="*/ 744880 h 1280224"/>
                  <a:gd name="connsiteX188" fmla="*/ 695889 w 1034979"/>
                  <a:gd name="connsiteY188" fmla="*/ 735355 h 1280224"/>
                  <a:gd name="connsiteX189" fmla="*/ 705414 w 1034979"/>
                  <a:gd name="connsiteY189" fmla="*/ 723925 h 1280224"/>
                  <a:gd name="connsiteX190" fmla="*/ 716844 w 1034979"/>
                  <a:gd name="connsiteY190" fmla="*/ 716305 h 1280224"/>
                  <a:gd name="connsiteX191" fmla="*/ 732084 w 1034979"/>
                  <a:gd name="connsiteY191" fmla="*/ 702970 h 1280224"/>
                  <a:gd name="connsiteX192" fmla="*/ 741609 w 1034979"/>
                  <a:gd name="connsiteY192" fmla="*/ 691540 h 1280224"/>
                  <a:gd name="connsiteX193" fmla="*/ 753039 w 1034979"/>
                  <a:gd name="connsiteY193" fmla="*/ 682015 h 1280224"/>
                  <a:gd name="connsiteX194" fmla="*/ 758754 w 1034979"/>
                  <a:gd name="connsiteY194" fmla="*/ 670585 h 1280224"/>
                  <a:gd name="connsiteX195" fmla="*/ 760659 w 1034979"/>
                  <a:gd name="connsiteY195" fmla="*/ 664870 h 1280224"/>
                  <a:gd name="connsiteX196" fmla="*/ 766374 w 1034979"/>
                  <a:gd name="connsiteY196" fmla="*/ 653440 h 1280224"/>
                  <a:gd name="connsiteX197" fmla="*/ 764469 w 1034979"/>
                  <a:gd name="connsiteY197" fmla="*/ 638200 h 1280224"/>
                  <a:gd name="connsiteX198" fmla="*/ 758754 w 1034979"/>
                  <a:gd name="connsiteY198" fmla="*/ 636295 h 1280224"/>
                  <a:gd name="connsiteX199" fmla="*/ 737799 w 1034979"/>
                  <a:gd name="connsiteY199" fmla="*/ 638200 h 1280224"/>
                  <a:gd name="connsiteX200" fmla="*/ 732084 w 1034979"/>
                  <a:gd name="connsiteY200" fmla="*/ 642010 h 1280224"/>
                  <a:gd name="connsiteX201" fmla="*/ 720654 w 1034979"/>
                  <a:gd name="connsiteY201" fmla="*/ 645820 h 1280224"/>
                  <a:gd name="connsiteX202" fmla="*/ 716844 w 1034979"/>
                  <a:gd name="connsiteY202" fmla="*/ 651535 h 1280224"/>
                  <a:gd name="connsiteX203" fmla="*/ 711129 w 1034979"/>
                  <a:gd name="connsiteY203" fmla="*/ 653440 h 1280224"/>
                  <a:gd name="connsiteX204" fmla="*/ 705414 w 1034979"/>
                  <a:gd name="connsiteY204" fmla="*/ 657250 h 1280224"/>
                  <a:gd name="connsiteX205" fmla="*/ 699699 w 1034979"/>
                  <a:gd name="connsiteY205" fmla="*/ 662965 h 1280224"/>
                  <a:gd name="connsiteX206" fmla="*/ 692079 w 1034979"/>
                  <a:gd name="connsiteY206" fmla="*/ 666775 h 1280224"/>
                  <a:gd name="connsiteX207" fmla="*/ 650169 w 1034979"/>
                  <a:gd name="connsiteY207" fmla="*/ 695350 h 1280224"/>
                  <a:gd name="connsiteX208" fmla="*/ 636834 w 1034979"/>
                  <a:gd name="connsiteY208" fmla="*/ 706780 h 1280224"/>
                  <a:gd name="connsiteX209" fmla="*/ 627309 w 1034979"/>
                  <a:gd name="connsiteY209" fmla="*/ 723925 h 1280224"/>
                  <a:gd name="connsiteX210" fmla="*/ 602544 w 1034979"/>
                  <a:gd name="connsiteY210" fmla="*/ 729640 h 1280224"/>
                  <a:gd name="connsiteX211" fmla="*/ 589209 w 1034979"/>
                  <a:gd name="connsiteY211" fmla="*/ 733450 h 1280224"/>
                  <a:gd name="connsiteX212" fmla="*/ 573969 w 1034979"/>
                  <a:gd name="connsiteY212" fmla="*/ 731545 h 1280224"/>
                  <a:gd name="connsiteX213" fmla="*/ 562539 w 1034979"/>
                  <a:gd name="connsiteY213" fmla="*/ 727735 h 1280224"/>
                  <a:gd name="connsiteX214" fmla="*/ 551109 w 1034979"/>
                  <a:gd name="connsiteY214" fmla="*/ 723925 h 1280224"/>
                  <a:gd name="connsiteX215" fmla="*/ 539679 w 1034979"/>
                  <a:gd name="connsiteY215" fmla="*/ 720115 h 1280224"/>
                  <a:gd name="connsiteX216" fmla="*/ 533964 w 1034979"/>
                  <a:gd name="connsiteY216" fmla="*/ 718210 h 1280224"/>
                  <a:gd name="connsiteX217" fmla="*/ 528249 w 1034979"/>
                  <a:gd name="connsiteY217" fmla="*/ 714400 h 1280224"/>
                  <a:gd name="connsiteX218" fmla="*/ 516819 w 1034979"/>
                  <a:gd name="connsiteY218" fmla="*/ 708685 h 1280224"/>
                  <a:gd name="connsiteX219" fmla="*/ 509199 w 1034979"/>
                  <a:gd name="connsiteY219" fmla="*/ 697255 h 1280224"/>
                  <a:gd name="connsiteX220" fmla="*/ 505389 w 1034979"/>
                  <a:gd name="connsiteY220" fmla="*/ 676300 h 1280224"/>
                  <a:gd name="connsiteX221" fmla="*/ 507294 w 1034979"/>
                  <a:gd name="connsiteY221" fmla="*/ 611530 h 1280224"/>
                  <a:gd name="connsiteX222" fmla="*/ 513009 w 1034979"/>
                  <a:gd name="connsiteY222" fmla="*/ 598195 h 1280224"/>
                  <a:gd name="connsiteX223" fmla="*/ 503484 w 1034979"/>
                  <a:gd name="connsiteY223" fmla="*/ 121945 h 1280224"/>
                  <a:gd name="connsiteX224" fmla="*/ 429189 w 1034979"/>
                  <a:gd name="connsiteY224" fmla="*/ 1930 h 1280224"/>
                  <a:gd name="connsiteX225" fmla="*/ 433083 w 1034979"/>
                  <a:gd name="connsiteY225" fmla="*/ 508869 h 1280224"/>
                  <a:gd name="connsiteX226" fmla="*/ 425379 w 1034979"/>
                  <a:gd name="connsiteY226" fmla="*/ 577449 h 1280224"/>
                  <a:gd name="connsiteX227" fmla="*/ 417759 w 1034979"/>
                  <a:gd name="connsiteY227" fmla="*/ 609625 h 1280224"/>
                  <a:gd name="connsiteX228" fmla="*/ 413949 w 1034979"/>
                  <a:gd name="connsiteY228" fmla="*/ 626770 h 1280224"/>
                  <a:gd name="connsiteX229" fmla="*/ 417759 w 1034979"/>
                  <a:gd name="connsiteY229" fmla="*/ 647725 h 1280224"/>
                  <a:gd name="connsiteX230" fmla="*/ 421569 w 1034979"/>
                  <a:gd name="connsiteY230" fmla="*/ 653440 h 1280224"/>
                  <a:gd name="connsiteX231" fmla="*/ 425379 w 1034979"/>
                  <a:gd name="connsiteY231" fmla="*/ 664870 h 1280224"/>
                  <a:gd name="connsiteX232" fmla="*/ 423474 w 1034979"/>
                  <a:gd name="connsiteY232" fmla="*/ 691540 h 1280224"/>
                  <a:gd name="connsiteX233" fmla="*/ 417759 w 1034979"/>
                  <a:gd name="connsiteY233" fmla="*/ 693445 h 1280224"/>
                  <a:gd name="connsiteX234" fmla="*/ 412044 w 1034979"/>
                  <a:gd name="connsiteY234" fmla="*/ 697255 h 1280224"/>
                  <a:gd name="connsiteX235" fmla="*/ 421569 w 1034979"/>
                  <a:gd name="connsiteY235" fmla="*/ 693445 h 1280224"/>
                  <a:gd name="connsiteX0" fmla="*/ 421569 w 1034979"/>
                  <a:gd name="connsiteY0" fmla="*/ 691707 h 1278486"/>
                  <a:gd name="connsiteX1" fmla="*/ 421569 w 1034979"/>
                  <a:gd name="connsiteY1" fmla="*/ 691707 h 1278486"/>
                  <a:gd name="connsiteX2" fmla="*/ 394899 w 1034979"/>
                  <a:gd name="connsiteY2" fmla="*/ 701232 h 1278486"/>
                  <a:gd name="connsiteX3" fmla="*/ 387279 w 1034979"/>
                  <a:gd name="connsiteY3" fmla="*/ 703137 h 1278486"/>
                  <a:gd name="connsiteX4" fmla="*/ 356799 w 1034979"/>
                  <a:gd name="connsiteY4" fmla="*/ 705042 h 1278486"/>
                  <a:gd name="connsiteX5" fmla="*/ 351084 w 1034979"/>
                  <a:gd name="connsiteY5" fmla="*/ 708852 h 1278486"/>
                  <a:gd name="connsiteX6" fmla="*/ 339654 w 1034979"/>
                  <a:gd name="connsiteY6" fmla="*/ 718377 h 1278486"/>
                  <a:gd name="connsiteX7" fmla="*/ 328224 w 1034979"/>
                  <a:gd name="connsiteY7" fmla="*/ 722187 h 1278486"/>
                  <a:gd name="connsiteX8" fmla="*/ 312984 w 1034979"/>
                  <a:gd name="connsiteY8" fmla="*/ 727902 h 1278486"/>
                  <a:gd name="connsiteX9" fmla="*/ 265359 w 1034979"/>
                  <a:gd name="connsiteY9" fmla="*/ 724092 h 1278486"/>
                  <a:gd name="connsiteX10" fmla="*/ 253929 w 1034979"/>
                  <a:gd name="connsiteY10" fmla="*/ 720282 h 1278486"/>
                  <a:gd name="connsiteX11" fmla="*/ 242499 w 1034979"/>
                  <a:gd name="connsiteY11" fmla="*/ 716472 h 1278486"/>
                  <a:gd name="connsiteX12" fmla="*/ 236784 w 1034979"/>
                  <a:gd name="connsiteY12" fmla="*/ 714567 h 1278486"/>
                  <a:gd name="connsiteX13" fmla="*/ 231069 w 1034979"/>
                  <a:gd name="connsiteY13" fmla="*/ 712662 h 1278486"/>
                  <a:gd name="connsiteX14" fmla="*/ 219639 w 1034979"/>
                  <a:gd name="connsiteY14" fmla="*/ 710757 h 1278486"/>
                  <a:gd name="connsiteX15" fmla="*/ 213924 w 1034979"/>
                  <a:gd name="connsiteY15" fmla="*/ 708852 h 1278486"/>
                  <a:gd name="connsiteX16" fmla="*/ 206304 w 1034979"/>
                  <a:gd name="connsiteY16" fmla="*/ 706947 h 1278486"/>
                  <a:gd name="connsiteX17" fmla="*/ 194874 w 1034979"/>
                  <a:gd name="connsiteY17" fmla="*/ 703137 h 1278486"/>
                  <a:gd name="connsiteX18" fmla="*/ 189159 w 1034979"/>
                  <a:gd name="connsiteY18" fmla="*/ 701232 h 1278486"/>
                  <a:gd name="connsiteX19" fmla="*/ 181539 w 1034979"/>
                  <a:gd name="connsiteY19" fmla="*/ 699327 h 1278486"/>
                  <a:gd name="connsiteX20" fmla="*/ 170109 w 1034979"/>
                  <a:gd name="connsiteY20" fmla="*/ 693612 h 1278486"/>
                  <a:gd name="connsiteX21" fmla="*/ 164394 w 1034979"/>
                  <a:gd name="connsiteY21" fmla="*/ 689802 h 1278486"/>
                  <a:gd name="connsiteX22" fmla="*/ 156774 w 1034979"/>
                  <a:gd name="connsiteY22" fmla="*/ 678372 h 1278486"/>
                  <a:gd name="connsiteX23" fmla="*/ 145344 w 1034979"/>
                  <a:gd name="connsiteY23" fmla="*/ 674562 h 1278486"/>
                  <a:gd name="connsiteX24" fmla="*/ 139629 w 1034979"/>
                  <a:gd name="connsiteY24" fmla="*/ 670752 h 1278486"/>
                  <a:gd name="connsiteX25" fmla="*/ 133914 w 1034979"/>
                  <a:gd name="connsiteY25" fmla="*/ 668847 h 1278486"/>
                  <a:gd name="connsiteX26" fmla="*/ 116769 w 1034979"/>
                  <a:gd name="connsiteY26" fmla="*/ 665037 h 1278486"/>
                  <a:gd name="connsiteX27" fmla="*/ 111054 w 1034979"/>
                  <a:gd name="connsiteY27" fmla="*/ 659322 h 1278486"/>
                  <a:gd name="connsiteX28" fmla="*/ 101529 w 1034979"/>
                  <a:gd name="connsiteY28" fmla="*/ 642177 h 1278486"/>
                  <a:gd name="connsiteX29" fmla="*/ 84384 w 1034979"/>
                  <a:gd name="connsiteY29" fmla="*/ 634557 h 1278486"/>
                  <a:gd name="connsiteX30" fmla="*/ 78669 w 1034979"/>
                  <a:gd name="connsiteY30" fmla="*/ 632652 h 1278486"/>
                  <a:gd name="connsiteX31" fmla="*/ 59619 w 1034979"/>
                  <a:gd name="connsiteY31" fmla="*/ 636462 h 1278486"/>
                  <a:gd name="connsiteX32" fmla="*/ 53904 w 1034979"/>
                  <a:gd name="connsiteY32" fmla="*/ 640272 h 1278486"/>
                  <a:gd name="connsiteX33" fmla="*/ 50094 w 1034979"/>
                  <a:gd name="connsiteY33" fmla="*/ 645987 h 1278486"/>
                  <a:gd name="connsiteX34" fmla="*/ 46284 w 1034979"/>
                  <a:gd name="connsiteY34" fmla="*/ 657417 h 1278486"/>
                  <a:gd name="connsiteX35" fmla="*/ 50094 w 1034979"/>
                  <a:gd name="connsiteY35" fmla="*/ 695517 h 1278486"/>
                  <a:gd name="connsiteX36" fmla="*/ 53904 w 1034979"/>
                  <a:gd name="connsiteY36" fmla="*/ 701232 h 1278486"/>
                  <a:gd name="connsiteX37" fmla="*/ 59619 w 1034979"/>
                  <a:gd name="connsiteY37" fmla="*/ 705042 h 1278486"/>
                  <a:gd name="connsiteX38" fmla="*/ 63429 w 1034979"/>
                  <a:gd name="connsiteY38" fmla="*/ 710757 h 1278486"/>
                  <a:gd name="connsiteX39" fmla="*/ 80574 w 1034979"/>
                  <a:gd name="connsiteY39" fmla="*/ 720282 h 1278486"/>
                  <a:gd name="connsiteX40" fmla="*/ 103434 w 1034979"/>
                  <a:gd name="connsiteY40" fmla="*/ 722187 h 1278486"/>
                  <a:gd name="connsiteX41" fmla="*/ 124389 w 1034979"/>
                  <a:gd name="connsiteY41" fmla="*/ 727902 h 1278486"/>
                  <a:gd name="connsiteX42" fmla="*/ 130104 w 1034979"/>
                  <a:gd name="connsiteY42" fmla="*/ 729807 h 1278486"/>
                  <a:gd name="connsiteX43" fmla="*/ 135819 w 1034979"/>
                  <a:gd name="connsiteY43" fmla="*/ 735522 h 1278486"/>
                  <a:gd name="connsiteX44" fmla="*/ 143439 w 1034979"/>
                  <a:gd name="connsiteY44" fmla="*/ 737427 h 1278486"/>
                  <a:gd name="connsiteX45" fmla="*/ 166299 w 1034979"/>
                  <a:gd name="connsiteY45" fmla="*/ 741237 h 1278486"/>
                  <a:gd name="connsiteX46" fmla="*/ 191064 w 1034979"/>
                  <a:gd name="connsiteY46" fmla="*/ 746952 h 1278486"/>
                  <a:gd name="connsiteX47" fmla="*/ 208209 w 1034979"/>
                  <a:gd name="connsiteY47" fmla="*/ 752667 h 1278486"/>
                  <a:gd name="connsiteX48" fmla="*/ 213924 w 1034979"/>
                  <a:gd name="connsiteY48" fmla="*/ 754572 h 1278486"/>
                  <a:gd name="connsiteX49" fmla="*/ 229164 w 1034979"/>
                  <a:gd name="connsiteY49" fmla="*/ 758382 h 1278486"/>
                  <a:gd name="connsiteX50" fmla="*/ 248214 w 1034979"/>
                  <a:gd name="connsiteY50" fmla="*/ 764097 h 1278486"/>
                  <a:gd name="connsiteX51" fmla="*/ 253929 w 1034979"/>
                  <a:gd name="connsiteY51" fmla="*/ 767907 h 1278486"/>
                  <a:gd name="connsiteX52" fmla="*/ 267264 w 1034979"/>
                  <a:gd name="connsiteY52" fmla="*/ 783147 h 1278486"/>
                  <a:gd name="connsiteX53" fmla="*/ 272979 w 1034979"/>
                  <a:gd name="connsiteY53" fmla="*/ 802197 h 1278486"/>
                  <a:gd name="connsiteX54" fmla="*/ 274884 w 1034979"/>
                  <a:gd name="connsiteY54" fmla="*/ 807912 h 1278486"/>
                  <a:gd name="connsiteX55" fmla="*/ 276789 w 1034979"/>
                  <a:gd name="connsiteY55" fmla="*/ 813627 h 1278486"/>
                  <a:gd name="connsiteX56" fmla="*/ 278694 w 1034979"/>
                  <a:gd name="connsiteY56" fmla="*/ 838392 h 1278486"/>
                  <a:gd name="connsiteX57" fmla="*/ 280599 w 1034979"/>
                  <a:gd name="connsiteY57" fmla="*/ 844107 h 1278486"/>
                  <a:gd name="connsiteX58" fmla="*/ 278694 w 1034979"/>
                  <a:gd name="connsiteY58" fmla="*/ 863157 h 1278486"/>
                  <a:gd name="connsiteX59" fmla="*/ 276789 w 1034979"/>
                  <a:gd name="connsiteY59" fmla="*/ 872682 h 1278486"/>
                  <a:gd name="connsiteX60" fmla="*/ 263454 w 1034979"/>
                  <a:gd name="connsiteY60" fmla="*/ 886017 h 1278486"/>
                  <a:gd name="connsiteX61" fmla="*/ 252024 w 1034979"/>
                  <a:gd name="connsiteY61" fmla="*/ 893637 h 1278486"/>
                  <a:gd name="connsiteX62" fmla="*/ 240594 w 1034979"/>
                  <a:gd name="connsiteY62" fmla="*/ 897447 h 1278486"/>
                  <a:gd name="connsiteX63" fmla="*/ 126294 w 1034979"/>
                  <a:gd name="connsiteY63" fmla="*/ 897447 h 1278486"/>
                  <a:gd name="connsiteX64" fmla="*/ 120579 w 1034979"/>
                  <a:gd name="connsiteY64" fmla="*/ 899352 h 1278486"/>
                  <a:gd name="connsiteX65" fmla="*/ 105339 w 1034979"/>
                  <a:gd name="connsiteY65" fmla="*/ 901257 h 1278486"/>
                  <a:gd name="connsiteX66" fmla="*/ 88194 w 1034979"/>
                  <a:gd name="connsiteY66" fmla="*/ 906972 h 1278486"/>
                  <a:gd name="connsiteX67" fmla="*/ 82479 w 1034979"/>
                  <a:gd name="connsiteY67" fmla="*/ 908877 h 1278486"/>
                  <a:gd name="connsiteX68" fmla="*/ 76764 w 1034979"/>
                  <a:gd name="connsiteY68" fmla="*/ 912687 h 1278486"/>
                  <a:gd name="connsiteX69" fmla="*/ 65334 w 1034979"/>
                  <a:gd name="connsiteY69" fmla="*/ 914592 h 1278486"/>
                  <a:gd name="connsiteX70" fmla="*/ 27234 w 1034979"/>
                  <a:gd name="connsiteY70" fmla="*/ 916497 h 1278486"/>
                  <a:gd name="connsiteX71" fmla="*/ 15804 w 1034979"/>
                  <a:gd name="connsiteY71" fmla="*/ 922212 h 1278486"/>
                  <a:gd name="connsiteX72" fmla="*/ 6279 w 1034979"/>
                  <a:gd name="connsiteY72" fmla="*/ 931737 h 1278486"/>
                  <a:gd name="connsiteX73" fmla="*/ 4374 w 1034979"/>
                  <a:gd name="connsiteY73" fmla="*/ 937452 h 1278486"/>
                  <a:gd name="connsiteX74" fmla="*/ 564 w 1034979"/>
                  <a:gd name="connsiteY74" fmla="*/ 943167 h 1278486"/>
                  <a:gd name="connsiteX75" fmla="*/ 6279 w 1034979"/>
                  <a:gd name="connsiteY75" fmla="*/ 975552 h 1278486"/>
                  <a:gd name="connsiteX76" fmla="*/ 11994 w 1034979"/>
                  <a:gd name="connsiteY76" fmla="*/ 979362 h 1278486"/>
                  <a:gd name="connsiteX77" fmla="*/ 17709 w 1034979"/>
                  <a:gd name="connsiteY77" fmla="*/ 981267 h 1278486"/>
                  <a:gd name="connsiteX78" fmla="*/ 145344 w 1034979"/>
                  <a:gd name="connsiteY78" fmla="*/ 979362 h 1278486"/>
                  <a:gd name="connsiteX79" fmla="*/ 152964 w 1034979"/>
                  <a:gd name="connsiteY79" fmla="*/ 977457 h 1278486"/>
                  <a:gd name="connsiteX80" fmla="*/ 303459 w 1034979"/>
                  <a:gd name="connsiteY80" fmla="*/ 971742 h 1278486"/>
                  <a:gd name="connsiteX81" fmla="*/ 318699 w 1034979"/>
                  <a:gd name="connsiteY81" fmla="*/ 979362 h 1278486"/>
                  <a:gd name="connsiteX82" fmla="*/ 330129 w 1034979"/>
                  <a:gd name="connsiteY82" fmla="*/ 985077 h 1278486"/>
                  <a:gd name="connsiteX83" fmla="*/ 333939 w 1034979"/>
                  <a:gd name="connsiteY83" fmla="*/ 990792 h 1278486"/>
                  <a:gd name="connsiteX84" fmla="*/ 339654 w 1034979"/>
                  <a:gd name="connsiteY84" fmla="*/ 992697 h 1278486"/>
                  <a:gd name="connsiteX85" fmla="*/ 351084 w 1034979"/>
                  <a:gd name="connsiteY85" fmla="*/ 1000317 h 1278486"/>
                  <a:gd name="connsiteX86" fmla="*/ 356799 w 1034979"/>
                  <a:gd name="connsiteY86" fmla="*/ 1004127 h 1278486"/>
                  <a:gd name="connsiteX87" fmla="*/ 360609 w 1034979"/>
                  <a:gd name="connsiteY87" fmla="*/ 1009842 h 1278486"/>
                  <a:gd name="connsiteX88" fmla="*/ 366324 w 1034979"/>
                  <a:gd name="connsiteY88" fmla="*/ 1021272 h 1278486"/>
                  <a:gd name="connsiteX89" fmla="*/ 362514 w 1034979"/>
                  <a:gd name="connsiteY89" fmla="*/ 1047942 h 1278486"/>
                  <a:gd name="connsiteX90" fmla="*/ 358704 w 1034979"/>
                  <a:gd name="connsiteY90" fmla="*/ 1053657 h 1278486"/>
                  <a:gd name="connsiteX91" fmla="*/ 356799 w 1034979"/>
                  <a:gd name="connsiteY91" fmla="*/ 1059372 h 1278486"/>
                  <a:gd name="connsiteX92" fmla="*/ 352989 w 1034979"/>
                  <a:gd name="connsiteY92" fmla="*/ 1065087 h 1278486"/>
                  <a:gd name="connsiteX93" fmla="*/ 351084 w 1034979"/>
                  <a:gd name="connsiteY93" fmla="*/ 1070802 h 1278486"/>
                  <a:gd name="connsiteX94" fmla="*/ 347274 w 1034979"/>
                  <a:gd name="connsiteY94" fmla="*/ 1076517 h 1278486"/>
                  <a:gd name="connsiteX95" fmla="*/ 330129 w 1034979"/>
                  <a:gd name="connsiteY95" fmla="*/ 1143192 h 1278486"/>
                  <a:gd name="connsiteX96" fmla="*/ 328224 w 1034979"/>
                  <a:gd name="connsiteY96" fmla="*/ 1194627 h 1278486"/>
                  <a:gd name="connsiteX97" fmla="*/ 330129 w 1034979"/>
                  <a:gd name="connsiteY97" fmla="*/ 1219392 h 1278486"/>
                  <a:gd name="connsiteX98" fmla="*/ 332034 w 1034979"/>
                  <a:gd name="connsiteY98" fmla="*/ 1225107 h 1278486"/>
                  <a:gd name="connsiteX99" fmla="*/ 335844 w 1034979"/>
                  <a:gd name="connsiteY99" fmla="*/ 1228917 h 1278486"/>
                  <a:gd name="connsiteX100" fmla="*/ 364419 w 1034979"/>
                  <a:gd name="connsiteY100" fmla="*/ 1274637 h 1278486"/>
                  <a:gd name="connsiteX101" fmla="*/ 387279 w 1034979"/>
                  <a:gd name="connsiteY101" fmla="*/ 1276542 h 1278486"/>
                  <a:gd name="connsiteX102" fmla="*/ 392994 w 1034979"/>
                  <a:gd name="connsiteY102" fmla="*/ 1270827 h 1278486"/>
                  <a:gd name="connsiteX103" fmla="*/ 394899 w 1034979"/>
                  <a:gd name="connsiteY103" fmla="*/ 1259397 h 1278486"/>
                  <a:gd name="connsiteX104" fmla="*/ 396804 w 1034979"/>
                  <a:gd name="connsiteY104" fmla="*/ 1253682 h 1278486"/>
                  <a:gd name="connsiteX105" fmla="*/ 398709 w 1034979"/>
                  <a:gd name="connsiteY105" fmla="*/ 1236537 h 1278486"/>
                  <a:gd name="connsiteX106" fmla="*/ 400614 w 1034979"/>
                  <a:gd name="connsiteY106" fmla="*/ 1223202 h 1278486"/>
                  <a:gd name="connsiteX107" fmla="*/ 404424 w 1034979"/>
                  <a:gd name="connsiteY107" fmla="*/ 1166052 h 1278486"/>
                  <a:gd name="connsiteX108" fmla="*/ 410139 w 1034979"/>
                  <a:gd name="connsiteY108" fmla="*/ 1154622 h 1278486"/>
                  <a:gd name="connsiteX109" fmla="*/ 413949 w 1034979"/>
                  <a:gd name="connsiteY109" fmla="*/ 1141287 h 1278486"/>
                  <a:gd name="connsiteX110" fmla="*/ 415854 w 1034979"/>
                  <a:gd name="connsiteY110" fmla="*/ 1135572 h 1278486"/>
                  <a:gd name="connsiteX111" fmla="*/ 417759 w 1034979"/>
                  <a:gd name="connsiteY111" fmla="*/ 1122237 h 1278486"/>
                  <a:gd name="connsiteX112" fmla="*/ 421569 w 1034979"/>
                  <a:gd name="connsiteY112" fmla="*/ 1110807 h 1278486"/>
                  <a:gd name="connsiteX113" fmla="*/ 427284 w 1034979"/>
                  <a:gd name="connsiteY113" fmla="*/ 1097472 h 1278486"/>
                  <a:gd name="connsiteX114" fmla="*/ 436809 w 1034979"/>
                  <a:gd name="connsiteY114" fmla="*/ 1086042 h 1278486"/>
                  <a:gd name="connsiteX115" fmla="*/ 450144 w 1034979"/>
                  <a:gd name="connsiteY115" fmla="*/ 1070802 h 1278486"/>
                  <a:gd name="connsiteX116" fmla="*/ 457764 w 1034979"/>
                  <a:gd name="connsiteY116" fmla="*/ 1059372 h 1278486"/>
                  <a:gd name="connsiteX117" fmla="*/ 461574 w 1034979"/>
                  <a:gd name="connsiteY117" fmla="*/ 1047942 h 1278486"/>
                  <a:gd name="connsiteX118" fmla="*/ 465384 w 1034979"/>
                  <a:gd name="connsiteY118" fmla="*/ 1032702 h 1278486"/>
                  <a:gd name="connsiteX119" fmla="*/ 467289 w 1034979"/>
                  <a:gd name="connsiteY119" fmla="*/ 1026987 h 1278486"/>
                  <a:gd name="connsiteX120" fmla="*/ 507294 w 1034979"/>
                  <a:gd name="connsiteY120" fmla="*/ 1021272 h 1278486"/>
                  <a:gd name="connsiteX121" fmla="*/ 535869 w 1034979"/>
                  <a:gd name="connsiteY121" fmla="*/ 1011747 h 1278486"/>
                  <a:gd name="connsiteX122" fmla="*/ 541584 w 1034979"/>
                  <a:gd name="connsiteY122" fmla="*/ 1009842 h 1278486"/>
                  <a:gd name="connsiteX123" fmla="*/ 547299 w 1034979"/>
                  <a:gd name="connsiteY123" fmla="*/ 1007937 h 1278486"/>
                  <a:gd name="connsiteX124" fmla="*/ 554919 w 1034979"/>
                  <a:gd name="connsiteY124" fmla="*/ 1006032 h 1278486"/>
                  <a:gd name="connsiteX125" fmla="*/ 573969 w 1034979"/>
                  <a:gd name="connsiteY125" fmla="*/ 998412 h 1278486"/>
                  <a:gd name="connsiteX126" fmla="*/ 585399 w 1034979"/>
                  <a:gd name="connsiteY126" fmla="*/ 994602 h 1278486"/>
                  <a:gd name="connsiteX127" fmla="*/ 720654 w 1034979"/>
                  <a:gd name="connsiteY127" fmla="*/ 1078422 h 1278486"/>
                  <a:gd name="connsiteX128" fmla="*/ 733989 w 1034979"/>
                  <a:gd name="connsiteY128" fmla="*/ 1087947 h 1278486"/>
                  <a:gd name="connsiteX129" fmla="*/ 743514 w 1034979"/>
                  <a:gd name="connsiteY129" fmla="*/ 1089852 h 1278486"/>
                  <a:gd name="connsiteX130" fmla="*/ 749229 w 1034979"/>
                  <a:gd name="connsiteY130" fmla="*/ 1091757 h 1278486"/>
                  <a:gd name="connsiteX131" fmla="*/ 762564 w 1034979"/>
                  <a:gd name="connsiteY131" fmla="*/ 1097472 h 1278486"/>
                  <a:gd name="connsiteX132" fmla="*/ 777804 w 1034979"/>
                  <a:gd name="connsiteY132" fmla="*/ 1095567 h 1278486"/>
                  <a:gd name="connsiteX133" fmla="*/ 789234 w 1034979"/>
                  <a:gd name="connsiteY133" fmla="*/ 1089852 h 1278486"/>
                  <a:gd name="connsiteX134" fmla="*/ 794949 w 1034979"/>
                  <a:gd name="connsiteY134" fmla="*/ 1087947 h 1278486"/>
                  <a:gd name="connsiteX135" fmla="*/ 802569 w 1034979"/>
                  <a:gd name="connsiteY135" fmla="*/ 1070802 h 1278486"/>
                  <a:gd name="connsiteX136" fmla="*/ 800664 w 1034979"/>
                  <a:gd name="connsiteY136" fmla="*/ 1046037 h 1278486"/>
                  <a:gd name="connsiteX137" fmla="*/ 798759 w 1034979"/>
                  <a:gd name="connsiteY137" fmla="*/ 1040322 h 1278486"/>
                  <a:gd name="connsiteX138" fmla="*/ 796854 w 1034979"/>
                  <a:gd name="connsiteY138" fmla="*/ 1032702 h 1278486"/>
                  <a:gd name="connsiteX139" fmla="*/ 783519 w 1034979"/>
                  <a:gd name="connsiteY139" fmla="*/ 1015557 h 1278486"/>
                  <a:gd name="connsiteX140" fmla="*/ 773994 w 1034979"/>
                  <a:gd name="connsiteY140" fmla="*/ 1009842 h 1278486"/>
                  <a:gd name="connsiteX141" fmla="*/ 648264 w 1034979"/>
                  <a:gd name="connsiteY141" fmla="*/ 918402 h 1278486"/>
                  <a:gd name="connsiteX142" fmla="*/ 644454 w 1034979"/>
                  <a:gd name="connsiteY142" fmla="*/ 901257 h 1278486"/>
                  <a:gd name="connsiteX143" fmla="*/ 646359 w 1034979"/>
                  <a:gd name="connsiteY143" fmla="*/ 893637 h 1278486"/>
                  <a:gd name="connsiteX144" fmla="*/ 650169 w 1034979"/>
                  <a:gd name="connsiteY144" fmla="*/ 876492 h 1278486"/>
                  <a:gd name="connsiteX145" fmla="*/ 653979 w 1034979"/>
                  <a:gd name="connsiteY145" fmla="*/ 870777 h 1278486"/>
                  <a:gd name="connsiteX146" fmla="*/ 655884 w 1034979"/>
                  <a:gd name="connsiteY146" fmla="*/ 865062 h 1278486"/>
                  <a:gd name="connsiteX147" fmla="*/ 661599 w 1034979"/>
                  <a:gd name="connsiteY147" fmla="*/ 863157 h 1278486"/>
                  <a:gd name="connsiteX148" fmla="*/ 671124 w 1034979"/>
                  <a:gd name="connsiteY148" fmla="*/ 851727 h 1278486"/>
                  <a:gd name="connsiteX149" fmla="*/ 724464 w 1034979"/>
                  <a:gd name="connsiteY149" fmla="*/ 844107 h 1278486"/>
                  <a:gd name="connsiteX150" fmla="*/ 842574 w 1034979"/>
                  <a:gd name="connsiteY150" fmla="*/ 846012 h 1278486"/>
                  <a:gd name="connsiteX151" fmla="*/ 871149 w 1034979"/>
                  <a:gd name="connsiteY151" fmla="*/ 847917 h 1278486"/>
                  <a:gd name="connsiteX152" fmla="*/ 899724 w 1034979"/>
                  <a:gd name="connsiteY152" fmla="*/ 853632 h 1278486"/>
                  <a:gd name="connsiteX153" fmla="*/ 922584 w 1034979"/>
                  <a:gd name="connsiteY153" fmla="*/ 857442 h 1278486"/>
                  <a:gd name="connsiteX154" fmla="*/ 951159 w 1034979"/>
                  <a:gd name="connsiteY154" fmla="*/ 863157 h 1278486"/>
                  <a:gd name="connsiteX155" fmla="*/ 956874 w 1034979"/>
                  <a:gd name="connsiteY155" fmla="*/ 863157 h 1278486"/>
                  <a:gd name="connsiteX156" fmla="*/ 1002594 w 1034979"/>
                  <a:gd name="connsiteY156" fmla="*/ 861252 h 1278486"/>
                  <a:gd name="connsiteX157" fmla="*/ 1031169 w 1034979"/>
                  <a:gd name="connsiteY157" fmla="*/ 853632 h 1278486"/>
                  <a:gd name="connsiteX158" fmla="*/ 1034979 w 1034979"/>
                  <a:gd name="connsiteY158" fmla="*/ 847917 h 1278486"/>
                  <a:gd name="connsiteX159" fmla="*/ 1033074 w 1034979"/>
                  <a:gd name="connsiteY159" fmla="*/ 828867 h 1278486"/>
                  <a:gd name="connsiteX160" fmla="*/ 1027359 w 1034979"/>
                  <a:gd name="connsiteY160" fmla="*/ 825057 h 1278486"/>
                  <a:gd name="connsiteX161" fmla="*/ 1012119 w 1034979"/>
                  <a:gd name="connsiteY161" fmla="*/ 823152 h 1278486"/>
                  <a:gd name="connsiteX162" fmla="*/ 1006404 w 1034979"/>
                  <a:gd name="connsiteY162" fmla="*/ 821247 h 1278486"/>
                  <a:gd name="connsiteX163" fmla="*/ 998784 w 1034979"/>
                  <a:gd name="connsiteY163" fmla="*/ 819342 h 1278486"/>
                  <a:gd name="connsiteX164" fmla="*/ 987354 w 1034979"/>
                  <a:gd name="connsiteY164" fmla="*/ 811722 h 1278486"/>
                  <a:gd name="connsiteX165" fmla="*/ 975924 w 1034979"/>
                  <a:gd name="connsiteY165" fmla="*/ 807912 h 1278486"/>
                  <a:gd name="connsiteX166" fmla="*/ 970209 w 1034979"/>
                  <a:gd name="connsiteY166" fmla="*/ 806007 h 1278486"/>
                  <a:gd name="connsiteX167" fmla="*/ 962589 w 1034979"/>
                  <a:gd name="connsiteY167" fmla="*/ 804102 h 1278486"/>
                  <a:gd name="connsiteX168" fmla="*/ 956874 w 1034979"/>
                  <a:gd name="connsiteY168" fmla="*/ 802197 h 1278486"/>
                  <a:gd name="connsiteX169" fmla="*/ 935919 w 1034979"/>
                  <a:gd name="connsiteY169" fmla="*/ 796482 h 1278486"/>
                  <a:gd name="connsiteX170" fmla="*/ 930204 w 1034979"/>
                  <a:gd name="connsiteY170" fmla="*/ 794577 h 1278486"/>
                  <a:gd name="connsiteX171" fmla="*/ 825429 w 1034979"/>
                  <a:gd name="connsiteY171" fmla="*/ 796482 h 1278486"/>
                  <a:gd name="connsiteX172" fmla="*/ 819714 w 1034979"/>
                  <a:gd name="connsiteY172" fmla="*/ 798387 h 1278486"/>
                  <a:gd name="connsiteX173" fmla="*/ 730179 w 1034979"/>
                  <a:gd name="connsiteY173" fmla="*/ 800292 h 1278486"/>
                  <a:gd name="connsiteX174" fmla="*/ 716844 w 1034979"/>
                  <a:gd name="connsiteY174" fmla="*/ 804102 h 1278486"/>
                  <a:gd name="connsiteX175" fmla="*/ 695889 w 1034979"/>
                  <a:gd name="connsiteY175" fmla="*/ 806007 h 1278486"/>
                  <a:gd name="connsiteX176" fmla="*/ 669219 w 1034979"/>
                  <a:gd name="connsiteY176" fmla="*/ 807912 h 1278486"/>
                  <a:gd name="connsiteX177" fmla="*/ 669219 w 1034979"/>
                  <a:gd name="connsiteY177" fmla="*/ 807912 h 1278486"/>
                  <a:gd name="connsiteX178" fmla="*/ 646359 w 1034979"/>
                  <a:gd name="connsiteY178" fmla="*/ 811722 h 1278486"/>
                  <a:gd name="connsiteX179" fmla="*/ 642549 w 1034979"/>
                  <a:gd name="connsiteY179" fmla="*/ 800292 h 1278486"/>
                  <a:gd name="connsiteX180" fmla="*/ 640644 w 1034979"/>
                  <a:gd name="connsiteY180" fmla="*/ 794577 h 1278486"/>
                  <a:gd name="connsiteX181" fmla="*/ 642549 w 1034979"/>
                  <a:gd name="connsiteY181" fmla="*/ 777432 h 1278486"/>
                  <a:gd name="connsiteX182" fmla="*/ 644454 w 1034979"/>
                  <a:gd name="connsiteY182" fmla="*/ 771717 h 1278486"/>
                  <a:gd name="connsiteX183" fmla="*/ 661599 w 1034979"/>
                  <a:gd name="connsiteY183" fmla="*/ 762192 h 1278486"/>
                  <a:gd name="connsiteX184" fmla="*/ 673029 w 1034979"/>
                  <a:gd name="connsiteY184" fmla="*/ 754572 h 1278486"/>
                  <a:gd name="connsiteX185" fmla="*/ 674934 w 1034979"/>
                  <a:gd name="connsiteY185" fmla="*/ 748857 h 1278486"/>
                  <a:gd name="connsiteX186" fmla="*/ 680649 w 1034979"/>
                  <a:gd name="connsiteY186" fmla="*/ 746952 h 1278486"/>
                  <a:gd name="connsiteX187" fmla="*/ 686364 w 1034979"/>
                  <a:gd name="connsiteY187" fmla="*/ 743142 h 1278486"/>
                  <a:gd name="connsiteX188" fmla="*/ 695889 w 1034979"/>
                  <a:gd name="connsiteY188" fmla="*/ 733617 h 1278486"/>
                  <a:gd name="connsiteX189" fmla="*/ 705414 w 1034979"/>
                  <a:gd name="connsiteY189" fmla="*/ 722187 h 1278486"/>
                  <a:gd name="connsiteX190" fmla="*/ 716844 w 1034979"/>
                  <a:gd name="connsiteY190" fmla="*/ 714567 h 1278486"/>
                  <a:gd name="connsiteX191" fmla="*/ 732084 w 1034979"/>
                  <a:gd name="connsiteY191" fmla="*/ 701232 h 1278486"/>
                  <a:gd name="connsiteX192" fmla="*/ 741609 w 1034979"/>
                  <a:gd name="connsiteY192" fmla="*/ 689802 h 1278486"/>
                  <a:gd name="connsiteX193" fmla="*/ 753039 w 1034979"/>
                  <a:gd name="connsiteY193" fmla="*/ 680277 h 1278486"/>
                  <a:gd name="connsiteX194" fmla="*/ 758754 w 1034979"/>
                  <a:gd name="connsiteY194" fmla="*/ 668847 h 1278486"/>
                  <a:gd name="connsiteX195" fmla="*/ 760659 w 1034979"/>
                  <a:gd name="connsiteY195" fmla="*/ 663132 h 1278486"/>
                  <a:gd name="connsiteX196" fmla="*/ 766374 w 1034979"/>
                  <a:gd name="connsiteY196" fmla="*/ 651702 h 1278486"/>
                  <a:gd name="connsiteX197" fmla="*/ 764469 w 1034979"/>
                  <a:gd name="connsiteY197" fmla="*/ 636462 h 1278486"/>
                  <a:gd name="connsiteX198" fmla="*/ 758754 w 1034979"/>
                  <a:gd name="connsiteY198" fmla="*/ 634557 h 1278486"/>
                  <a:gd name="connsiteX199" fmla="*/ 737799 w 1034979"/>
                  <a:gd name="connsiteY199" fmla="*/ 636462 h 1278486"/>
                  <a:gd name="connsiteX200" fmla="*/ 732084 w 1034979"/>
                  <a:gd name="connsiteY200" fmla="*/ 640272 h 1278486"/>
                  <a:gd name="connsiteX201" fmla="*/ 720654 w 1034979"/>
                  <a:gd name="connsiteY201" fmla="*/ 644082 h 1278486"/>
                  <a:gd name="connsiteX202" fmla="*/ 716844 w 1034979"/>
                  <a:gd name="connsiteY202" fmla="*/ 649797 h 1278486"/>
                  <a:gd name="connsiteX203" fmla="*/ 711129 w 1034979"/>
                  <a:gd name="connsiteY203" fmla="*/ 651702 h 1278486"/>
                  <a:gd name="connsiteX204" fmla="*/ 705414 w 1034979"/>
                  <a:gd name="connsiteY204" fmla="*/ 655512 h 1278486"/>
                  <a:gd name="connsiteX205" fmla="*/ 699699 w 1034979"/>
                  <a:gd name="connsiteY205" fmla="*/ 661227 h 1278486"/>
                  <a:gd name="connsiteX206" fmla="*/ 692079 w 1034979"/>
                  <a:gd name="connsiteY206" fmla="*/ 665037 h 1278486"/>
                  <a:gd name="connsiteX207" fmla="*/ 650169 w 1034979"/>
                  <a:gd name="connsiteY207" fmla="*/ 693612 h 1278486"/>
                  <a:gd name="connsiteX208" fmla="*/ 636834 w 1034979"/>
                  <a:gd name="connsiteY208" fmla="*/ 705042 h 1278486"/>
                  <a:gd name="connsiteX209" fmla="*/ 627309 w 1034979"/>
                  <a:gd name="connsiteY209" fmla="*/ 722187 h 1278486"/>
                  <a:gd name="connsiteX210" fmla="*/ 602544 w 1034979"/>
                  <a:gd name="connsiteY210" fmla="*/ 727902 h 1278486"/>
                  <a:gd name="connsiteX211" fmla="*/ 589209 w 1034979"/>
                  <a:gd name="connsiteY211" fmla="*/ 731712 h 1278486"/>
                  <a:gd name="connsiteX212" fmla="*/ 573969 w 1034979"/>
                  <a:gd name="connsiteY212" fmla="*/ 729807 h 1278486"/>
                  <a:gd name="connsiteX213" fmla="*/ 562539 w 1034979"/>
                  <a:gd name="connsiteY213" fmla="*/ 725997 h 1278486"/>
                  <a:gd name="connsiteX214" fmla="*/ 551109 w 1034979"/>
                  <a:gd name="connsiteY214" fmla="*/ 722187 h 1278486"/>
                  <a:gd name="connsiteX215" fmla="*/ 539679 w 1034979"/>
                  <a:gd name="connsiteY215" fmla="*/ 718377 h 1278486"/>
                  <a:gd name="connsiteX216" fmla="*/ 533964 w 1034979"/>
                  <a:gd name="connsiteY216" fmla="*/ 716472 h 1278486"/>
                  <a:gd name="connsiteX217" fmla="*/ 528249 w 1034979"/>
                  <a:gd name="connsiteY217" fmla="*/ 712662 h 1278486"/>
                  <a:gd name="connsiteX218" fmla="*/ 516819 w 1034979"/>
                  <a:gd name="connsiteY218" fmla="*/ 706947 h 1278486"/>
                  <a:gd name="connsiteX219" fmla="*/ 509199 w 1034979"/>
                  <a:gd name="connsiteY219" fmla="*/ 695517 h 1278486"/>
                  <a:gd name="connsiteX220" fmla="*/ 505389 w 1034979"/>
                  <a:gd name="connsiteY220" fmla="*/ 674562 h 1278486"/>
                  <a:gd name="connsiteX221" fmla="*/ 507294 w 1034979"/>
                  <a:gd name="connsiteY221" fmla="*/ 609792 h 1278486"/>
                  <a:gd name="connsiteX222" fmla="*/ 513009 w 1034979"/>
                  <a:gd name="connsiteY222" fmla="*/ 596457 h 1278486"/>
                  <a:gd name="connsiteX223" fmla="*/ 505996 w 1034979"/>
                  <a:gd name="connsiteY223" fmla="*/ 512093 h 1278486"/>
                  <a:gd name="connsiteX224" fmla="*/ 429189 w 1034979"/>
                  <a:gd name="connsiteY224" fmla="*/ 192 h 1278486"/>
                  <a:gd name="connsiteX225" fmla="*/ 433083 w 1034979"/>
                  <a:gd name="connsiteY225" fmla="*/ 507131 h 1278486"/>
                  <a:gd name="connsiteX226" fmla="*/ 425379 w 1034979"/>
                  <a:gd name="connsiteY226" fmla="*/ 575711 h 1278486"/>
                  <a:gd name="connsiteX227" fmla="*/ 417759 w 1034979"/>
                  <a:gd name="connsiteY227" fmla="*/ 607887 h 1278486"/>
                  <a:gd name="connsiteX228" fmla="*/ 413949 w 1034979"/>
                  <a:gd name="connsiteY228" fmla="*/ 625032 h 1278486"/>
                  <a:gd name="connsiteX229" fmla="*/ 417759 w 1034979"/>
                  <a:gd name="connsiteY229" fmla="*/ 645987 h 1278486"/>
                  <a:gd name="connsiteX230" fmla="*/ 421569 w 1034979"/>
                  <a:gd name="connsiteY230" fmla="*/ 651702 h 1278486"/>
                  <a:gd name="connsiteX231" fmla="*/ 425379 w 1034979"/>
                  <a:gd name="connsiteY231" fmla="*/ 663132 h 1278486"/>
                  <a:gd name="connsiteX232" fmla="*/ 423474 w 1034979"/>
                  <a:gd name="connsiteY232" fmla="*/ 689802 h 1278486"/>
                  <a:gd name="connsiteX233" fmla="*/ 417759 w 1034979"/>
                  <a:gd name="connsiteY233" fmla="*/ 691707 h 1278486"/>
                  <a:gd name="connsiteX234" fmla="*/ 412044 w 1034979"/>
                  <a:gd name="connsiteY234" fmla="*/ 695517 h 1278486"/>
                  <a:gd name="connsiteX235" fmla="*/ 421569 w 1034979"/>
                  <a:gd name="connsiteY235" fmla="*/ 691707 h 1278486"/>
                  <a:gd name="connsiteX0" fmla="*/ 421569 w 1034979"/>
                  <a:gd name="connsiteY0" fmla="*/ 253099 h 839878"/>
                  <a:gd name="connsiteX1" fmla="*/ 421569 w 1034979"/>
                  <a:gd name="connsiteY1" fmla="*/ 253099 h 839878"/>
                  <a:gd name="connsiteX2" fmla="*/ 394899 w 1034979"/>
                  <a:gd name="connsiteY2" fmla="*/ 262624 h 839878"/>
                  <a:gd name="connsiteX3" fmla="*/ 387279 w 1034979"/>
                  <a:gd name="connsiteY3" fmla="*/ 264529 h 839878"/>
                  <a:gd name="connsiteX4" fmla="*/ 356799 w 1034979"/>
                  <a:gd name="connsiteY4" fmla="*/ 266434 h 839878"/>
                  <a:gd name="connsiteX5" fmla="*/ 351084 w 1034979"/>
                  <a:gd name="connsiteY5" fmla="*/ 270244 h 839878"/>
                  <a:gd name="connsiteX6" fmla="*/ 339654 w 1034979"/>
                  <a:gd name="connsiteY6" fmla="*/ 279769 h 839878"/>
                  <a:gd name="connsiteX7" fmla="*/ 328224 w 1034979"/>
                  <a:gd name="connsiteY7" fmla="*/ 283579 h 839878"/>
                  <a:gd name="connsiteX8" fmla="*/ 312984 w 1034979"/>
                  <a:gd name="connsiteY8" fmla="*/ 289294 h 839878"/>
                  <a:gd name="connsiteX9" fmla="*/ 265359 w 1034979"/>
                  <a:gd name="connsiteY9" fmla="*/ 285484 h 839878"/>
                  <a:gd name="connsiteX10" fmla="*/ 253929 w 1034979"/>
                  <a:gd name="connsiteY10" fmla="*/ 281674 h 839878"/>
                  <a:gd name="connsiteX11" fmla="*/ 242499 w 1034979"/>
                  <a:gd name="connsiteY11" fmla="*/ 277864 h 839878"/>
                  <a:gd name="connsiteX12" fmla="*/ 236784 w 1034979"/>
                  <a:gd name="connsiteY12" fmla="*/ 275959 h 839878"/>
                  <a:gd name="connsiteX13" fmla="*/ 231069 w 1034979"/>
                  <a:gd name="connsiteY13" fmla="*/ 274054 h 839878"/>
                  <a:gd name="connsiteX14" fmla="*/ 219639 w 1034979"/>
                  <a:gd name="connsiteY14" fmla="*/ 272149 h 839878"/>
                  <a:gd name="connsiteX15" fmla="*/ 213924 w 1034979"/>
                  <a:gd name="connsiteY15" fmla="*/ 270244 h 839878"/>
                  <a:gd name="connsiteX16" fmla="*/ 206304 w 1034979"/>
                  <a:gd name="connsiteY16" fmla="*/ 268339 h 839878"/>
                  <a:gd name="connsiteX17" fmla="*/ 194874 w 1034979"/>
                  <a:gd name="connsiteY17" fmla="*/ 264529 h 839878"/>
                  <a:gd name="connsiteX18" fmla="*/ 189159 w 1034979"/>
                  <a:gd name="connsiteY18" fmla="*/ 262624 h 839878"/>
                  <a:gd name="connsiteX19" fmla="*/ 181539 w 1034979"/>
                  <a:gd name="connsiteY19" fmla="*/ 260719 h 839878"/>
                  <a:gd name="connsiteX20" fmla="*/ 170109 w 1034979"/>
                  <a:gd name="connsiteY20" fmla="*/ 255004 h 839878"/>
                  <a:gd name="connsiteX21" fmla="*/ 164394 w 1034979"/>
                  <a:gd name="connsiteY21" fmla="*/ 251194 h 839878"/>
                  <a:gd name="connsiteX22" fmla="*/ 156774 w 1034979"/>
                  <a:gd name="connsiteY22" fmla="*/ 239764 h 839878"/>
                  <a:gd name="connsiteX23" fmla="*/ 145344 w 1034979"/>
                  <a:gd name="connsiteY23" fmla="*/ 235954 h 839878"/>
                  <a:gd name="connsiteX24" fmla="*/ 139629 w 1034979"/>
                  <a:gd name="connsiteY24" fmla="*/ 232144 h 839878"/>
                  <a:gd name="connsiteX25" fmla="*/ 133914 w 1034979"/>
                  <a:gd name="connsiteY25" fmla="*/ 230239 h 839878"/>
                  <a:gd name="connsiteX26" fmla="*/ 116769 w 1034979"/>
                  <a:gd name="connsiteY26" fmla="*/ 226429 h 839878"/>
                  <a:gd name="connsiteX27" fmla="*/ 111054 w 1034979"/>
                  <a:gd name="connsiteY27" fmla="*/ 220714 h 839878"/>
                  <a:gd name="connsiteX28" fmla="*/ 101529 w 1034979"/>
                  <a:gd name="connsiteY28" fmla="*/ 203569 h 839878"/>
                  <a:gd name="connsiteX29" fmla="*/ 84384 w 1034979"/>
                  <a:gd name="connsiteY29" fmla="*/ 195949 h 839878"/>
                  <a:gd name="connsiteX30" fmla="*/ 78669 w 1034979"/>
                  <a:gd name="connsiteY30" fmla="*/ 194044 h 839878"/>
                  <a:gd name="connsiteX31" fmla="*/ 59619 w 1034979"/>
                  <a:gd name="connsiteY31" fmla="*/ 197854 h 839878"/>
                  <a:gd name="connsiteX32" fmla="*/ 53904 w 1034979"/>
                  <a:gd name="connsiteY32" fmla="*/ 201664 h 839878"/>
                  <a:gd name="connsiteX33" fmla="*/ 50094 w 1034979"/>
                  <a:gd name="connsiteY33" fmla="*/ 207379 h 839878"/>
                  <a:gd name="connsiteX34" fmla="*/ 46284 w 1034979"/>
                  <a:gd name="connsiteY34" fmla="*/ 218809 h 839878"/>
                  <a:gd name="connsiteX35" fmla="*/ 50094 w 1034979"/>
                  <a:gd name="connsiteY35" fmla="*/ 256909 h 839878"/>
                  <a:gd name="connsiteX36" fmla="*/ 53904 w 1034979"/>
                  <a:gd name="connsiteY36" fmla="*/ 262624 h 839878"/>
                  <a:gd name="connsiteX37" fmla="*/ 59619 w 1034979"/>
                  <a:gd name="connsiteY37" fmla="*/ 266434 h 839878"/>
                  <a:gd name="connsiteX38" fmla="*/ 63429 w 1034979"/>
                  <a:gd name="connsiteY38" fmla="*/ 272149 h 839878"/>
                  <a:gd name="connsiteX39" fmla="*/ 80574 w 1034979"/>
                  <a:gd name="connsiteY39" fmla="*/ 281674 h 839878"/>
                  <a:gd name="connsiteX40" fmla="*/ 103434 w 1034979"/>
                  <a:gd name="connsiteY40" fmla="*/ 283579 h 839878"/>
                  <a:gd name="connsiteX41" fmla="*/ 124389 w 1034979"/>
                  <a:gd name="connsiteY41" fmla="*/ 289294 h 839878"/>
                  <a:gd name="connsiteX42" fmla="*/ 130104 w 1034979"/>
                  <a:gd name="connsiteY42" fmla="*/ 291199 h 839878"/>
                  <a:gd name="connsiteX43" fmla="*/ 135819 w 1034979"/>
                  <a:gd name="connsiteY43" fmla="*/ 296914 h 839878"/>
                  <a:gd name="connsiteX44" fmla="*/ 143439 w 1034979"/>
                  <a:gd name="connsiteY44" fmla="*/ 298819 h 839878"/>
                  <a:gd name="connsiteX45" fmla="*/ 166299 w 1034979"/>
                  <a:gd name="connsiteY45" fmla="*/ 302629 h 839878"/>
                  <a:gd name="connsiteX46" fmla="*/ 191064 w 1034979"/>
                  <a:gd name="connsiteY46" fmla="*/ 308344 h 839878"/>
                  <a:gd name="connsiteX47" fmla="*/ 208209 w 1034979"/>
                  <a:gd name="connsiteY47" fmla="*/ 314059 h 839878"/>
                  <a:gd name="connsiteX48" fmla="*/ 213924 w 1034979"/>
                  <a:gd name="connsiteY48" fmla="*/ 315964 h 839878"/>
                  <a:gd name="connsiteX49" fmla="*/ 229164 w 1034979"/>
                  <a:gd name="connsiteY49" fmla="*/ 319774 h 839878"/>
                  <a:gd name="connsiteX50" fmla="*/ 248214 w 1034979"/>
                  <a:gd name="connsiteY50" fmla="*/ 325489 h 839878"/>
                  <a:gd name="connsiteX51" fmla="*/ 253929 w 1034979"/>
                  <a:gd name="connsiteY51" fmla="*/ 329299 h 839878"/>
                  <a:gd name="connsiteX52" fmla="*/ 267264 w 1034979"/>
                  <a:gd name="connsiteY52" fmla="*/ 344539 h 839878"/>
                  <a:gd name="connsiteX53" fmla="*/ 272979 w 1034979"/>
                  <a:gd name="connsiteY53" fmla="*/ 363589 h 839878"/>
                  <a:gd name="connsiteX54" fmla="*/ 274884 w 1034979"/>
                  <a:gd name="connsiteY54" fmla="*/ 369304 h 839878"/>
                  <a:gd name="connsiteX55" fmla="*/ 276789 w 1034979"/>
                  <a:gd name="connsiteY55" fmla="*/ 375019 h 839878"/>
                  <a:gd name="connsiteX56" fmla="*/ 278694 w 1034979"/>
                  <a:gd name="connsiteY56" fmla="*/ 399784 h 839878"/>
                  <a:gd name="connsiteX57" fmla="*/ 280599 w 1034979"/>
                  <a:gd name="connsiteY57" fmla="*/ 405499 h 839878"/>
                  <a:gd name="connsiteX58" fmla="*/ 278694 w 1034979"/>
                  <a:gd name="connsiteY58" fmla="*/ 424549 h 839878"/>
                  <a:gd name="connsiteX59" fmla="*/ 276789 w 1034979"/>
                  <a:gd name="connsiteY59" fmla="*/ 434074 h 839878"/>
                  <a:gd name="connsiteX60" fmla="*/ 263454 w 1034979"/>
                  <a:gd name="connsiteY60" fmla="*/ 447409 h 839878"/>
                  <a:gd name="connsiteX61" fmla="*/ 252024 w 1034979"/>
                  <a:gd name="connsiteY61" fmla="*/ 455029 h 839878"/>
                  <a:gd name="connsiteX62" fmla="*/ 240594 w 1034979"/>
                  <a:gd name="connsiteY62" fmla="*/ 458839 h 839878"/>
                  <a:gd name="connsiteX63" fmla="*/ 126294 w 1034979"/>
                  <a:gd name="connsiteY63" fmla="*/ 458839 h 839878"/>
                  <a:gd name="connsiteX64" fmla="*/ 120579 w 1034979"/>
                  <a:gd name="connsiteY64" fmla="*/ 460744 h 839878"/>
                  <a:gd name="connsiteX65" fmla="*/ 105339 w 1034979"/>
                  <a:gd name="connsiteY65" fmla="*/ 462649 h 839878"/>
                  <a:gd name="connsiteX66" fmla="*/ 88194 w 1034979"/>
                  <a:gd name="connsiteY66" fmla="*/ 468364 h 839878"/>
                  <a:gd name="connsiteX67" fmla="*/ 82479 w 1034979"/>
                  <a:gd name="connsiteY67" fmla="*/ 470269 h 839878"/>
                  <a:gd name="connsiteX68" fmla="*/ 76764 w 1034979"/>
                  <a:gd name="connsiteY68" fmla="*/ 474079 h 839878"/>
                  <a:gd name="connsiteX69" fmla="*/ 65334 w 1034979"/>
                  <a:gd name="connsiteY69" fmla="*/ 475984 h 839878"/>
                  <a:gd name="connsiteX70" fmla="*/ 27234 w 1034979"/>
                  <a:gd name="connsiteY70" fmla="*/ 477889 h 839878"/>
                  <a:gd name="connsiteX71" fmla="*/ 15804 w 1034979"/>
                  <a:gd name="connsiteY71" fmla="*/ 483604 h 839878"/>
                  <a:gd name="connsiteX72" fmla="*/ 6279 w 1034979"/>
                  <a:gd name="connsiteY72" fmla="*/ 493129 h 839878"/>
                  <a:gd name="connsiteX73" fmla="*/ 4374 w 1034979"/>
                  <a:gd name="connsiteY73" fmla="*/ 498844 h 839878"/>
                  <a:gd name="connsiteX74" fmla="*/ 564 w 1034979"/>
                  <a:gd name="connsiteY74" fmla="*/ 504559 h 839878"/>
                  <a:gd name="connsiteX75" fmla="*/ 6279 w 1034979"/>
                  <a:gd name="connsiteY75" fmla="*/ 536944 h 839878"/>
                  <a:gd name="connsiteX76" fmla="*/ 11994 w 1034979"/>
                  <a:gd name="connsiteY76" fmla="*/ 540754 h 839878"/>
                  <a:gd name="connsiteX77" fmla="*/ 17709 w 1034979"/>
                  <a:gd name="connsiteY77" fmla="*/ 542659 h 839878"/>
                  <a:gd name="connsiteX78" fmla="*/ 145344 w 1034979"/>
                  <a:gd name="connsiteY78" fmla="*/ 540754 h 839878"/>
                  <a:gd name="connsiteX79" fmla="*/ 152964 w 1034979"/>
                  <a:gd name="connsiteY79" fmla="*/ 538849 h 839878"/>
                  <a:gd name="connsiteX80" fmla="*/ 303459 w 1034979"/>
                  <a:gd name="connsiteY80" fmla="*/ 533134 h 839878"/>
                  <a:gd name="connsiteX81" fmla="*/ 318699 w 1034979"/>
                  <a:gd name="connsiteY81" fmla="*/ 540754 h 839878"/>
                  <a:gd name="connsiteX82" fmla="*/ 330129 w 1034979"/>
                  <a:gd name="connsiteY82" fmla="*/ 546469 h 839878"/>
                  <a:gd name="connsiteX83" fmla="*/ 333939 w 1034979"/>
                  <a:gd name="connsiteY83" fmla="*/ 552184 h 839878"/>
                  <a:gd name="connsiteX84" fmla="*/ 339654 w 1034979"/>
                  <a:gd name="connsiteY84" fmla="*/ 554089 h 839878"/>
                  <a:gd name="connsiteX85" fmla="*/ 351084 w 1034979"/>
                  <a:gd name="connsiteY85" fmla="*/ 561709 h 839878"/>
                  <a:gd name="connsiteX86" fmla="*/ 356799 w 1034979"/>
                  <a:gd name="connsiteY86" fmla="*/ 565519 h 839878"/>
                  <a:gd name="connsiteX87" fmla="*/ 360609 w 1034979"/>
                  <a:gd name="connsiteY87" fmla="*/ 571234 h 839878"/>
                  <a:gd name="connsiteX88" fmla="*/ 366324 w 1034979"/>
                  <a:gd name="connsiteY88" fmla="*/ 582664 h 839878"/>
                  <a:gd name="connsiteX89" fmla="*/ 362514 w 1034979"/>
                  <a:gd name="connsiteY89" fmla="*/ 609334 h 839878"/>
                  <a:gd name="connsiteX90" fmla="*/ 358704 w 1034979"/>
                  <a:gd name="connsiteY90" fmla="*/ 615049 h 839878"/>
                  <a:gd name="connsiteX91" fmla="*/ 356799 w 1034979"/>
                  <a:gd name="connsiteY91" fmla="*/ 620764 h 839878"/>
                  <a:gd name="connsiteX92" fmla="*/ 352989 w 1034979"/>
                  <a:gd name="connsiteY92" fmla="*/ 626479 h 839878"/>
                  <a:gd name="connsiteX93" fmla="*/ 351084 w 1034979"/>
                  <a:gd name="connsiteY93" fmla="*/ 632194 h 839878"/>
                  <a:gd name="connsiteX94" fmla="*/ 347274 w 1034979"/>
                  <a:gd name="connsiteY94" fmla="*/ 637909 h 839878"/>
                  <a:gd name="connsiteX95" fmla="*/ 330129 w 1034979"/>
                  <a:gd name="connsiteY95" fmla="*/ 704584 h 839878"/>
                  <a:gd name="connsiteX96" fmla="*/ 328224 w 1034979"/>
                  <a:gd name="connsiteY96" fmla="*/ 756019 h 839878"/>
                  <a:gd name="connsiteX97" fmla="*/ 330129 w 1034979"/>
                  <a:gd name="connsiteY97" fmla="*/ 780784 h 839878"/>
                  <a:gd name="connsiteX98" fmla="*/ 332034 w 1034979"/>
                  <a:gd name="connsiteY98" fmla="*/ 786499 h 839878"/>
                  <a:gd name="connsiteX99" fmla="*/ 335844 w 1034979"/>
                  <a:gd name="connsiteY99" fmla="*/ 790309 h 839878"/>
                  <a:gd name="connsiteX100" fmla="*/ 364419 w 1034979"/>
                  <a:gd name="connsiteY100" fmla="*/ 836029 h 839878"/>
                  <a:gd name="connsiteX101" fmla="*/ 387279 w 1034979"/>
                  <a:gd name="connsiteY101" fmla="*/ 837934 h 839878"/>
                  <a:gd name="connsiteX102" fmla="*/ 392994 w 1034979"/>
                  <a:gd name="connsiteY102" fmla="*/ 832219 h 839878"/>
                  <a:gd name="connsiteX103" fmla="*/ 394899 w 1034979"/>
                  <a:gd name="connsiteY103" fmla="*/ 820789 h 839878"/>
                  <a:gd name="connsiteX104" fmla="*/ 396804 w 1034979"/>
                  <a:gd name="connsiteY104" fmla="*/ 815074 h 839878"/>
                  <a:gd name="connsiteX105" fmla="*/ 398709 w 1034979"/>
                  <a:gd name="connsiteY105" fmla="*/ 797929 h 839878"/>
                  <a:gd name="connsiteX106" fmla="*/ 400614 w 1034979"/>
                  <a:gd name="connsiteY106" fmla="*/ 784594 h 839878"/>
                  <a:gd name="connsiteX107" fmla="*/ 404424 w 1034979"/>
                  <a:gd name="connsiteY107" fmla="*/ 727444 h 839878"/>
                  <a:gd name="connsiteX108" fmla="*/ 410139 w 1034979"/>
                  <a:gd name="connsiteY108" fmla="*/ 716014 h 839878"/>
                  <a:gd name="connsiteX109" fmla="*/ 413949 w 1034979"/>
                  <a:gd name="connsiteY109" fmla="*/ 702679 h 839878"/>
                  <a:gd name="connsiteX110" fmla="*/ 415854 w 1034979"/>
                  <a:gd name="connsiteY110" fmla="*/ 696964 h 839878"/>
                  <a:gd name="connsiteX111" fmla="*/ 417759 w 1034979"/>
                  <a:gd name="connsiteY111" fmla="*/ 683629 h 839878"/>
                  <a:gd name="connsiteX112" fmla="*/ 421569 w 1034979"/>
                  <a:gd name="connsiteY112" fmla="*/ 672199 h 839878"/>
                  <a:gd name="connsiteX113" fmla="*/ 427284 w 1034979"/>
                  <a:gd name="connsiteY113" fmla="*/ 658864 h 839878"/>
                  <a:gd name="connsiteX114" fmla="*/ 436809 w 1034979"/>
                  <a:gd name="connsiteY114" fmla="*/ 647434 h 839878"/>
                  <a:gd name="connsiteX115" fmla="*/ 450144 w 1034979"/>
                  <a:gd name="connsiteY115" fmla="*/ 632194 h 839878"/>
                  <a:gd name="connsiteX116" fmla="*/ 457764 w 1034979"/>
                  <a:gd name="connsiteY116" fmla="*/ 620764 h 839878"/>
                  <a:gd name="connsiteX117" fmla="*/ 461574 w 1034979"/>
                  <a:gd name="connsiteY117" fmla="*/ 609334 h 839878"/>
                  <a:gd name="connsiteX118" fmla="*/ 465384 w 1034979"/>
                  <a:gd name="connsiteY118" fmla="*/ 594094 h 839878"/>
                  <a:gd name="connsiteX119" fmla="*/ 467289 w 1034979"/>
                  <a:gd name="connsiteY119" fmla="*/ 588379 h 839878"/>
                  <a:gd name="connsiteX120" fmla="*/ 507294 w 1034979"/>
                  <a:gd name="connsiteY120" fmla="*/ 582664 h 839878"/>
                  <a:gd name="connsiteX121" fmla="*/ 535869 w 1034979"/>
                  <a:gd name="connsiteY121" fmla="*/ 573139 h 839878"/>
                  <a:gd name="connsiteX122" fmla="*/ 541584 w 1034979"/>
                  <a:gd name="connsiteY122" fmla="*/ 571234 h 839878"/>
                  <a:gd name="connsiteX123" fmla="*/ 547299 w 1034979"/>
                  <a:gd name="connsiteY123" fmla="*/ 569329 h 839878"/>
                  <a:gd name="connsiteX124" fmla="*/ 554919 w 1034979"/>
                  <a:gd name="connsiteY124" fmla="*/ 567424 h 839878"/>
                  <a:gd name="connsiteX125" fmla="*/ 573969 w 1034979"/>
                  <a:gd name="connsiteY125" fmla="*/ 559804 h 839878"/>
                  <a:gd name="connsiteX126" fmla="*/ 585399 w 1034979"/>
                  <a:gd name="connsiteY126" fmla="*/ 555994 h 839878"/>
                  <a:gd name="connsiteX127" fmla="*/ 720654 w 1034979"/>
                  <a:gd name="connsiteY127" fmla="*/ 639814 h 839878"/>
                  <a:gd name="connsiteX128" fmla="*/ 733989 w 1034979"/>
                  <a:gd name="connsiteY128" fmla="*/ 649339 h 839878"/>
                  <a:gd name="connsiteX129" fmla="*/ 743514 w 1034979"/>
                  <a:gd name="connsiteY129" fmla="*/ 651244 h 839878"/>
                  <a:gd name="connsiteX130" fmla="*/ 749229 w 1034979"/>
                  <a:gd name="connsiteY130" fmla="*/ 653149 h 839878"/>
                  <a:gd name="connsiteX131" fmla="*/ 762564 w 1034979"/>
                  <a:gd name="connsiteY131" fmla="*/ 658864 h 839878"/>
                  <a:gd name="connsiteX132" fmla="*/ 777804 w 1034979"/>
                  <a:gd name="connsiteY132" fmla="*/ 656959 h 839878"/>
                  <a:gd name="connsiteX133" fmla="*/ 789234 w 1034979"/>
                  <a:gd name="connsiteY133" fmla="*/ 651244 h 839878"/>
                  <a:gd name="connsiteX134" fmla="*/ 794949 w 1034979"/>
                  <a:gd name="connsiteY134" fmla="*/ 649339 h 839878"/>
                  <a:gd name="connsiteX135" fmla="*/ 802569 w 1034979"/>
                  <a:gd name="connsiteY135" fmla="*/ 632194 h 839878"/>
                  <a:gd name="connsiteX136" fmla="*/ 800664 w 1034979"/>
                  <a:gd name="connsiteY136" fmla="*/ 607429 h 839878"/>
                  <a:gd name="connsiteX137" fmla="*/ 798759 w 1034979"/>
                  <a:gd name="connsiteY137" fmla="*/ 601714 h 839878"/>
                  <a:gd name="connsiteX138" fmla="*/ 796854 w 1034979"/>
                  <a:gd name="connsiteY138" fmla="*/ 594094 h 839878"/>
                  <a:gd name="connsiteX139" fmla="*/ 783519 w 1034979"/>
                  <a:gd name="connsiteY139" fmla="*/ 576949 h 839878"/>
                  <a:gd name="connsiteX140" fmla="*/ 773994 w 1034979"/>
                  <a:gd name="connsiteY140" fmla="*/ 571234 h 839878"/>
                  <a:gd name="connsiteX141" fmla="*/ 648264 w 1034979"/>
                  <a:gd name="connsiteY141" fmla="*/ 479794 h 839878"/>
                  <a:gd name="connsiteX142" fmla="*/ 644454 w 1034979"/>
                  <a:gd name="connsiteY142" fmla="*/ 462649 h 839878"/>
                  <a:gd name="connsiteX143" fmla="*/ 646359 w 1034979"/>
                  <a:gd name="connsiteY143" fmla="*/ 455029 h 839878"/>
                  <a:gd name="connsiteX144" fmla="*/ 650169 w 1034979"/>
                  <a:gd name="connsiteY144" fmla="*/ 437884 h 839878"/>
                  <a:gd name="connsiteX145" fmla="*/ 653979 w 1034979"/>
                  <a:gd name="connsiteY145" fmla="*/ 432169 h 839878"/>
                  <a:gd name="connsiteX146" fmla="*/ 655884 w 1034979"/>
                  <a:gd name="connsiteY146" fmla="*/ 426454 h 839878"/>
                  <a:gd name="connsiteX147" fmla="*/ 661599 w 1034979"/>
                  <a:gd name="connsiteY147" fmla="*/ 424549 h 839878"/>
                  <a:gd name="connsiteX148" fmla="*/ 671124 w 1034979"/>
                  <a:gd name="connsiteY148" fmla="*/ 413119 h 839878"/>
                  <a:gd name="connsiteX149" fmla="*/ 724464 w 1034979"/>
                  <a:gd name="connsiteY149" fmla="*/ 405499 h 839878"/>
                  <a:gd name="connsiteX150" fmla="*/ 842574 w 1034979"/>
                  <a:gd name="connsiteY150" fmla="*/ 407404 h 839878"/>
                  <a:gd name="connsiteX151" fmla="*/ 871149 w 1034979"/>
                  <a:gd name="connsiteY151" fmla="*/ 409309 h 839878"/>
                  <a:gd name="connsiteX152" fmla="*/ 899724 w 1034979"/>
                  <a:gd name="connsiteY152" fmla="*/ 415024 h 839878"/>
                  <a:gd name="connsiteX153" fmla="*/ 922584 w 1034979"/>
                  <a:gd name="connsiteY153" fmla="*/ 418834 h 839878"/>
                  <a:gd name="connsiteX154" fmla="*/ 951159 w 1034979"/>
                  <a:gd name="connsiteY154" fmla="*/ 424549 h 839878"/>
                  <a:gd name="connsiteX155" fmla="*/ 956874 w 1034979"/>
                  <a:gd name="connsiteY155" fmla="*/ 424549 h 839878"/>
                  <a:gd name="connsiteX156" fmla="*/ 1002594 w 1034979"/>
                  <a:gd name="connsiteY156" fmla="*/ 422644 h 839878"/>
                  <a:gd name="connsiteX157" fmla="*/ 1031169 w 1034979"/>
                  <a:gd name="connsiteY157" fmla="*/ 415024 h 839878"/>
                  <a:gd name="connsiteX158" fmla="*/ 1034979 w 1034979"/>
                  <a:gd name="connsiteY158" fmla="*/ 409309 h 839878"/>
                  <a:gd name="connsiteX159" fmla="*/ 1033074 w 1034979"/>
                  <a:gd name="connsiteY159" fmla="*/ 390259 h 839878"/>
                  <a:gd name="connsiteX160" fmla="*/ 1027359 w 1034979"/>
                  <a:gd name="connsiteY160" fmla="*/ 386449 h 839878"/>
                  <a:gd name="connsiteX161" fmla="*/ 1012119 w 1034979"/>
                  <a:gd name="connsiteY161" fmla="*/ 384544 h 839878"/>
                  <a:gd name="connsiteX162" fmla="*/ 1006404 w 1034979"/>
                  <a:gd name="connsiteY162" fmla="*/ 382639 h 839878"/>
                  <a:gd name="connsiteX163" fmla="*/ 998784 w 1034979"/>
                  <a:gd name="connsiteY163" fmla="*/ 380734 h 839878"/>
                  <a:gd name="connsiteX164" fmla="*/ 987354 w 1034979"/>
                  <a:gd name="connsiteY164" fmla="*/ 373114 h 839878"/>
                  <a:gd name="connsiteX165" fmla="*/ 975924 w 1034979"/>
                  <a:gd name="connsiteY165" fmla="*/ 369304 h 839878"/>
                  <a:gd name="connsiteX166" fmla="*/ 970209 w 1034979"/>
                  <a:gd name="connsiteY166" fmla="*/ 367399 h 839878"/>
                  <a:gd name="connsiteX167" fmla="*/ 962589 w 1034979"/>
                  <a:gd name="connsiteY167" fmla="*/ 365494 h 839878"/>
                  <a:gd name="connsiteX168" fmla="*/ 956874 w 1034979"/>
                  <a:gd name="connsiteY168" fmla="*/ 363589 h 839878"/>
                  <a:gd name="connsiteX169" fmla="*/ 935919 w 1034979"/>
                  <a:gd name="connsiteY169" fmla="*/ 357874 h 839878"/>
                  <a:gd name="connsiteX170" fmla="*/ 930204 w 1034979"/>
                  <a:gd name="connsiteY170" fmla="*/ 355969 h 839878"/>
                  <a:gd name="connsiteX171" fmla="*/ 825429 w 1034979"/>
                  <a:gd name="connsiteY171" fmla="*/ 357874 h 839878"/>
                  <a:gd name="connsiteX172" fmla="*/ 819714 w 1034979"/>
                  <a:gd name="connsiteY172" fmla="*/ 359779 h 839878"/>
                  <a:gd name="connsiteX173" fmla="*/ 730179 w 1034979"/>
                  <a:gd name="connsiteY173" fmla="*/ 361684 h 839878"/>
                  <a:gd name="connsiteX174" fmla="*/ 716844 w 1034979"/>
                  <a:gd name="connsiteY174" fmla="*/ 365494 h 839878"/>
                  <a:gd name="connsiteX175" fmla="*/ 695889 w 1034979"/>
                  <a:gd name="connsiteY175" fmla="*/ 367399 h 839878"/>
                  <a:gd name="connsiteX176" fmla="*/ 669219 w 1034979"/>
                  <a:gd name="connsiteY176" fmla="*/ 369304 h 839878"/>
                  <a:gd name="connsiteX177" fmla="*/ 669219 w 1034979"/>
                  <a:gd name="connsiteY177" fmla="*/ 369304 h 839878"/>
                  <a:gd name="connsiteX178" fmla="*/ 646359 w 1034979"/>
                  <a:gd name="connsiteY178" fmla="*/ 373114 h 839878"/>
                  <a:gd name="connsiteX179" fmla="*/ 642549 w 1034979"/>
                  <a:gd name="connsiteY179" fmla="*/ 361684 h 839878"/>
                  <a:gd name="connsiteX180" fmla="*/ 640644 w 1034979"/>
                  <a:gd name="connsiteY180" fmla="*/ 355969 h 839878"/>
                  <a:gd name="connsiteX181" fmla="*/ 642549 w 1034979"/>
                  <a:gd name="connsiteY181" fmla="*/ 338824 h 839878"/>
                  <a:gd name="connsiteX182" fmla="*/ 644454 w 1034979"/>
                  <a:gd name="connsiteY182" fmla="*/ 333109 h 839878"/>
                  <a:gd name="connsiteX183" fmla="*/ 661599 w 1034979"/>
                  <a:gd name="connsiteY183" fmla="*/ 323584 h 839878"/>
                  <a:gd name="connsiteX184" fmla="*/ 673029 w 1034979"/>
                  <a:gd name="connsiteY184" fmla="*/ 315964 h 839878"/>
                  <a:gd name="connsiteX185" fmla="*/ 674934 w 1034979"/>
                  <a:gd name="connsiteY185" fmla="*/ 310249 h 839878"/>
                  <a:gd name="connsiteX186" fmla="*/ 680649 w 1034979"/>
                  <a:gd name="connsiteY186" fmla="*/ 308344 h 839878"/>
                  <a:gd name="connsiteX187" fmla="*/ 686364 w 1034979"/>
                  <a:gd name="connsiteY187" fmla="*/ 304534 h 839878"/>
                  <a:gd name="connsiteX188" fmla="*/ 695889 w 1034979"/>
                  <a:gd name="connsiteY188" fmla="*/ 295009 h 839878"/>
                  <a:gd name="connsiteX189" fmla="*/ 705414 w 1034979"/>
                  <a:gd name="connsiteY189" fmla="*/ 283579 h 839878"/>
                  <a:gd name="connsiteX190" fmla="*/ 716844 w 1034979"/>
                  <a:gd name="connsiteY190" fmla="*/ 275959 h 839878"/>
                  <a:gd name="connsiteX191" fmla="*/ 732084 w 1034979"/>
                  <a:gd name="connsiteY191" fmla="*/ 262624 h 839878"/>
                  <a:gd name="connsiteX192" fmla="*/ 741609 w 1034979"/>
                  <a:gd name="connsiteY192" fmla="*/ 251194 h 839878"/>
                  <a:gd name="connsiteX193" fmla="*/ 753039 w 1034979"/>
                  <a:gd name="connsiteY193" fmla="*/ 241669 h 839878"/>
                  <a:gd name="connsiteX194" fmla="*/ 758754 w 1034979"/>
                  <a:gd name="connsiteY194" fmla="*/ 230239 h 839878"/>
                  <a:gd name="connsiteX195" fmla="*/ 760659 w 1034979"/>
                  <a:gd name="connsiteY195" fmla="*/ 224524 h 839878"/>
                  <a:gd name="connsiteX196" fmla="*/ 766374 w 1034979"/>
                  <a:gd name="connsiteY196" fmla="*/ 213094 h 839878"/>
                  <a:gd name="connsiteX197" fmla="*/ 764469 w 1034979"/>
                  <a:gd name="connsiteY197" fmla="*/ 197854 h 839878"/>
                  <a:gd name="connsiteX198" fmla="*/ 758754 w 1034979"/>
                  <a:gd name="connsiteY198" fmla="*/ 195949 h 839878"/>
                  <a:gd name="connsiteX199" fmla="*/ 737799 w 1034979"/>
                  <a:gd name="connsiteY199" fmla="*/ 197854 h 839878"/>
                  <a:gd name="connsiteX200" fmla="*/ 732084 w 1034979"/>
                  <a:gd name="connsiteY200" fmla="*/ 201664 h 839878"/>
                  <a:gd name="connsiteX201" fmla="*/ 720654 w 1034979"/>
                  <a:gd name="connsiteY201" fmla="*/ 205474 h 839878"/>
                  <a:gd name="connsiteX202" fmla="*/ 716844 w 1034979"/>
                  <a:gd name="connsiteY202" fmla="*/ 211189 h 839878"/>
                  <a:gd name="connsiteX203" fmla="*/ 711129 w 1034979"/>
                  <a:gd name="connsiteY203" fmla="*/ 213094 h 839878"/>
                  <a:gd name="connsiteX204" fmla="*/ 705414 w 1034979"/>
                  <a:gd name="connsiteY204" fmla="*/ 216904 h 839878"/>
                  <a:gd name="connsiteX205" fmla="*/ 699699 w 1034979"/>
                  <a:gd name="connsiteY205" fmla="*/ 222619 h 839878"/>
                  <a:gd name="connsiteX206" fmla="*/ 692079 w 1034979"/>
                  <a:gd name="connsiteY206" fmla="*/ 226429 h 839878"/>
                  <a:gd name="connsiteX207" fmla="*/ 650169 w 1034979"/>
                  <a:gd name="connsiteY207" fmla="*/ 255004 h 839878"/>
                  <a:gd name="connsiteX208" fmla="*/ 636834 w 1034979"/>
                  <a:gd name="connsiteY208" fmla="*/ 266434 h 839878"/>
                  <a:gd name="connsiteX209" fmla="*/ 627309 w 1034979"/>
                  <a:gd name="connsiteY209" fmla="*/ 283579 h 839878"/>
                  <a:gd name="connsiteX210" fmla="*/ 602544 w 1034979"/>
                  <a:gd name="connsiteY210" fmla="*/ 289294 h 839878"/>
                  <a:gd name="connsiteX211" fmla="*/ 589209 w 1034979"/>
                  <a:gd name="connsiteY211" fmla="*/ 293104 h 839878"/>
                  <a:gd name="connsiteX212" fmla="*/ 573969 w 1034979"/>
                  <a:gd name="connsiteY212" fmla="*/ 291199 h 839878"/>
                  <a:gd name="connsiteX213" fmla="*/ 562539 w 1034979"/>
                  <a:gd name="connsiteY213" fmla="*/ 287389 h 839878"/>
                  <a:gd name="connsiteX214" fmla="*/ 551109 w 1034979"/>
                  <a:gd name="connsiteY214" fmla="*/ 283579 h 839878"/>
                  <a:gd name="connsiteX215" fmla="*/ 539679 w 1034979"/>
                  <a:gd name="connsiteY215" fmla="*/ 279769 h 839878"/>
                  <a:gd name="connsiteX216" fmla="*/ 533964 w 1034979"/>
                  <a:gd name="connsiteY216" fmla="*/ 277864 h 839878"/>
                  <a:gd name="connsiteX217" fmla="*/ 528249 w 1034979"/>
                  <a:gd name="connsiteY217" fmla="*/ 274054 h 839878"/>
                  <a:gd name="connsiteX218" fmla="*/ 516819 w 1034979"/>
                  <a:gd name="connsiteY218" fmla="*/ 268339 h 839878"/>
                  <a:gd name="connsiteX219" fmla="*/ 509199 w 1034979"/>
                  <a:gd name="connsiteY219" fmla="*/ 256909 h 839878"/>
                  <a:gd name="connsiteX220" fmla="*/ 505389 w 1034979"/>
                  <a:gd name="connsiteY220" fmla="*/ 235954 h 839878"/>
                  <a:gd name="connsiteX221" fmla="*/ 507294 w 1034979"/>
                  <a:gd name="connsiteY221" fmla="*/ 171184 h 839878"/>
                  <a:gd name="connsiteX222" fmla="*/ 513009 w 1034979"/>
                  <a:gd name="connsiteY222" fmla="*/ 157849 h 839878"/>
                  <a:gd name="connsiteX223" fmla="*/ 505996 w 1034979"/>
                  <a:gd name="connsiteY223" fmla="*/ 73485 h 839878"/>
                  <a:gd name="connsiteX224" fmla="*/ 464358 w 1034979"/>
                  <a:gd name="connsiteY224" fmla="*/ 11248 h 839878"/>
                  <a:gd name="connsiteX225" fmla="*/ 433083 w 1034979"/>
                  <a:gd name="connsiteY225" fmla="*/ 68523 h 839878"/>
                  <a:gd name="connsiteX226" fmla="*/ 425379 w 1034979"/>
                  <a:gd name="connsiteY226" fmla="*/ 137103 h 839878"/>
                  <a:gd name="connsiteX227" fmla="*/ 417759 w 1034979"/>
                  <a:gd name="connsiteY227" fmla="*/ 169279 h 839878"/>
                  <a:gd name="connsiteX228" fmla="*/ 413949 w 1034979"/>
                  <a:gd name="connsiteY228" fmla="*/ 186424 h 839878"/>
                  <a:gd name="connsiteX229" fmla="*/ 417759 w 1034979"/>
                  <a:gd name="connsiteY229" fmla="*/ 207379 h 839878"/>
                  <a:gd name="connsiteX230" fmla="*/ 421569 w 1034979"/>
                  <a:gd name="connsiteY230" fmla="*/ 213094 h 839878"/>
                  <a:gd name="connsiteX231" fmla="*/ 425379 w 1034979"/>
                  <a:gd name="connsiteY231" fmla="*/ 224524 h 839878"/>
                  <a:gd name="connsiteX232" fmla="*/ 423474 w 1034979"/>
                  <a:gd name="connsiteY232" fmla="*/ 251194 h 839878"/>
                  <a:gd name="connsiteX233" fmla="*/ 417759 w 1034979"/>
                  <a:gd name="connsiteY233" fmla="*/ 253099 h 839878"/>
                  <a:gd name="connsiteX234" fmla="*/ 412044 w 1034979"/>
                  <a:gd name="connsiteY234" fmla="*/ 256909 h 839878"/>
                  <a:gd name="connsiteX235" fmla="*/ 421569 w 1034979"/>
                  <a:gd name="connsiteY235" fmla="*/ 253099 h 839878"/>
                  <a:gd name="connsiteX0" fmla="*/ 421569 w 1034979"/>
                  <a:gd name="connsiteY0" fmla="*/ 253099 h 839878"/>
                  <a:gd name="connsiteX1" fmla="*/ 421569 w 1034979"/>
                  <a:gd name="connsiteY1" fmla="*/ 253099 h 839878"/>
                  <a:gd name="connsiteX2" fmla="*/ 394899 w 1034979"/>
                  <a:gd name="connsiteY2" fmla="*/ 262624 h 839878"/>
                  <a:gd name="connsiteX3" fmla="*/ 387279 w 1034979"/>
                  <a:gd name="connsiteY3" fmla="*/ 264529 h 839878"/>
                  <a:gd name="connsiteX4" fmla="*/ 356799 w 1034979"/>
                  <a:gd name="connsiteY4" fmla="*/ 266434 h 839878"/>
                  <a:gd name="connsiteX5" fmla="*/ 351084 w 1034979"/>
                  <a:gd name="connsiteY5" fmla="*/ 270244 h 839878"/>
                  <a:gd name="connsiteX6" fmla="*/ 339654 w 1034979"/>
                  <a:gd name="connsiteY6" fmla="*/ 279769 h 839878"/>
                  <a:gd name="connsiteX7" fmla="*/ 328224 w 1034979"/>
                  <a:gd name="connsiteY7" fmla="*/ 283579 h 839878"/>
                  <a:gd name="connsiteX8" fmla="*/ 312984 w 1034979"/>
                  <a:gd name="connsiteY8" fmla="*/ 289294 h 839878"/>
                  <a:gd name="connsiteX9" fmla="*/ 265359 w 1034979"/>
                  <a:gd name="connsiteY9" fmla="*/ 285484 h 839878"/>
                  <a:gd name="connsiteX10" fmla="*/ 253929 w 1034979"/>
                  <a:gd name="connsiteY10" fmla="*/ 281674 h 839878"/>
                  <a:gd name="connsiteX11" fmla="*/ 242499 w 1034979"/>
                  <a:gd name="connsiteY11" fmla="*/ 277864 h 839878"/>
                  <a:gd name="connsiteX12" fmla="*/ 236784 w 1034979"/>
                  <a:gd name="connsiteY12" fmla="*/ 275959 h 839878"/>
                  <a:gd name="connsiteX13" fmla="*/ 231069 w 1034979"/>
                  <a:gd name="connsiteY13" fmla="*/ 274054 h 839878"/>
                  <a:gd name="connsiteX14" fmla="*/ 219639 w 1034979"/>
                  <a:gd name="connsiteY14" fmla="*/ 272149 h 839878"/>
                  <a:gd name="connsiteX15" fmla="*/ 213924 w 1034979"/>
                  <a:gd name="connsiteY15" fmla="*/ 270244 h 839878"/>
                  <a:gd name="connsiteX16" fmla="*/ 206304 w 1034979"/>
                  <a:gd name="connsiteY16" fmla="*/ 268339 h 839878"/>
                  <a:gd name="connsiteX17" fmla="*/ 194874 w 1034979"/>
                  <a:gd name="connsiteY17" fmla="*/ 264529 h 839878"/>
                  <a:gd name="connsiteX18" fmla="*/ 189159 w 1034979"/>
                  <a:gd name="connsiteY18" fmla="*/ 262624 h 839878"/>
                  <a:gd name="connsiteX19" fmla="*/ 181539 w 1034979"/>
                  <a:gd name="connsiteY19" fmla="*/ 260719 h 839878"/>
                  <a:gd name="connsiteX20" fmla="*/ 170109 w 1034979"/>
                  <a:gd name="connsiteY20" fmla="*/ 255004 h 839878"/>
                  <a:gd name="connsiteX21" fmla="*/ 164394 w 1034979"/>
                  <a:gd name="connsiteY21" fmla="*/ 251194 h 839878"/>
                  <a:gd name="connsiteX22" fmla="*/ 156774 w 1034979"/>
                  <a:gd name="connsiteY22" fmla="*/ 239764 h 839878"/>
                  <a:gd name="connsiteX23" fmla="*/ 145344 w 1034979"/>
                  <a:gd name="connsiteY23" fmla="*/ 235954 h 839878"/>
                  <a:gd name="connsiteX24" fmla="*/ 139629 w 1034979"/>
                  <a:gd name="connsiteY24" fmla="*/ 232144 h 839878"/>
                  <a:gd name="connsiteX25" fmla="*/ 133914 w 1034979"/>
                  <a:gd name="connsiteY25" fmla="*/ 230239 h 839878"/>
                  <a:gd name="connsiteX26" fmla="*/ 116769 w 1034979"/>
                  <a:gd name="connsiteY26" fmla="*/ 226429 h 839878"/>
                  <a:gd name="connsiteX27" fmla="*/ 111054 w 1034979"/>
                  <a:gd name="connsiteY27" fmla="*/ 220714 h 839878"/>
                  <a:gd name="connsiteX28" fmla="*/ 101529 w 1034979"/>
                  <a:gd name="connsiteY28" fmla="*/ 203569 h 839878"/>
                  <a:gd name="connsiteX29" fmla="*/ 84384 w 1034979"/>
                  <a:gd name="connsiteY29" fmla="*/ 195949 h 839878"/>
                  <a:gd name="connsiteX30" fmla="*/ 78669 w 1034979"/>
                  <a:gd name="connsiteY30" fmla="*/ 194044 h 839878"/>
                  <a:gd name="connsiteX31" fmla="*/ 59619 w 1034979"/>
                  <a:gd name="connsiteY31" fmla="*/ 197854 h 839878"/>
                  <a:gd name="connsiteX32" fmla="*/ 53904 w 1034979"/>
                  <a:gd name="connsiteY32" fmla="*/ 201664 h 839878"/>
                  <a:gd name="connsiteX33" fmla="*/ 50094 w 1034979"/>
                  <a:gd name="connsiteY33" fmla="*/ 207379 h 839878"/>
                  <a:gd name="connsiteX34" fmla="*/ 46284 w 1034979"/>
                  <a:gd name="connsiteY34" fmla="*/ 218809 h 839878"/>
                  <a:gd name="connsiteX35" fmla="*/ 50094 w 1034979"/>
                  <a:gd name="connsiteY35" fmla="*/ 256909 h 839878"/>
                  <a:gd name="connsiteX36" fmla="*/ 53904 w 1034979"/>
                  <a:gd name="connsiteY36" fmla="*/ 262624 h 839878"/>
                  <a:gd name="connsiteX37" fmla="*/ 59619 w 1034979"/>
                  <a:gd name="connsiteY37" fmla="*/ 266434 h 839878"/>
                  <a:gd name="connsiteX38" fmla="*/ 63429 w 1034979"/>
                  <a:gd name="connsiteY38" fmla="*/ 272149 h 839878"/>
                  <a:gd name="connsiteX39" fmla="*/ 80574 w 1034979"/>
                  <a:gd name="connsiteY39" fmla="*/ 281674 h 839878"/>
                  <a:gd name="connsiteX40" fmla="*/ 103434 w 1034979"/>
                  <a:gd name="connsiteY40" fmla="*/ 283579 h 839878"/>
                  <a:gd name="connsiteX41" fmla="*/ 124389 w 1034979"/>
                  <a:gd name="connsiteY41" fmla="*/ 289294 h 839878"/>
                  <a:gd name="connsiteX42" fmla="*/ 130104 w 1034979"/>
                  <a:gd name="connsiteY42" fmla="*/ 291199 h 839878"/>
                  <a:gd name="connsiteX43" fmla="*/ 135819 w 1034979"/>
                  <a:gd name="connsiteY43" fmla="*/ 296914 h 839878"/>
                  <a:gd name="connsiteX44" fmla="*/ 143439 w 1034979"/>
                  <a:gd name="connsiteY44" fmla="*/ 298819 h 839878"/>
                  <a:gd name="connsiteX45" fmla="*/ 166299 w 1034979"/>
                  <a:gd name="connsiteY45" fmla="*/ 302629 h 839878"/>
                  <a:gd name="connsiteX46" fmla="*/ 191064 w 1034979"/>
                  <a:gd name="connsiteY46" fmla="*/ 308344 h 839878"/>
                  <a:gd name="connsiteX47" fmla="*/ 208209 w 1034979"/>
                  <a:gd name="connsiteY47" fmla="*/ 314059 h 839878"/>
                  <a:gd name="connsiteX48" fmla="*/ 213924 w 1034979"/>
                  <a:gd name="connsiteY48" fmla="*/ 315964 h 839878"/>
                  <a:gd name="connsiteX49" fmla="*/ 229164 w 1034979"/>
                  <a:gd name="connsiteY49" fmla="*/ 319774 h 839878"/>
                  <a:gd name="connsiteX50" fmla="*/ 248214 w 1034979"/>
                  <a:gd name="connsiteY50" fmla="*/ 325489 h 839878"/>
                  <a:gd name="connsiteX51" fmla="*/ 253929 w 1034979"/>
                  <a:gd name="connsiteY51" fmla="*/ 329299 h 839878"/>
                  <a:gd name="connsiteX52" fmla="*/ 267264 w 1034979"/>
                  <a:gd name="connsiteY52" fmla="*/ 344539 h 839878"/>
                  <a:gd name="connsiteX53" fmla="*/ 272979 w 1034979"/>
                  <a:gd name="connsiteY53" fmla="*/ 363589 h 839878"/>
                  <a:gd name="connsiteX54" fmla="*/ 274884 w 1034979"/>
                  <a:gd name="connsiteY54" fmla="*/ 369304 h 839878"/>
                  <a:gd name="connsiteX55" fmla="*/ 276789 w 1034979"/>
                  <a:gd name="connsiteY55" fmla="*/ 375019 h 839878"/>
                  <a:gd name="connsiteX56" fmla="*/ 278694 w 1034979"/>
                  <a:gd name="connsiteY56" fmla="*/ 399784 h 839878"/>
                  <a:gd name="connsiteX57" fmla="*/ 280599 w 1034979"/>
                  <a:gd name="connsiteY57" fmla="*/ 405499 h 839878"/>
                  <a:gd name="connsiteX58" fmla="*/ 278694 w 1034979"/>
                  <a:gd name="connsiteY58" fmla="*/ 424549 h 839878"/>
                  <a:gd name="connsiteX59" fmla="*/ 276789 w 1034979"/>
                  <a:gd name="connsiteY59" fmla="*/ 434074 h 839878"/>
                  <a:gd name="connsiteX60" fmla="*/ 263454 w 1034979"/>
                  <a:gd name="connsiteY60" fmla="*/ 447409 h 839878"/>
                  <a:gd name="connsiteX61" fmla="*/ 252024 w 1034979"/>
                  <a:gd name="connsiteY61" fmla="*/ 455029 h 839878"/>
                  <a:gd name="connsiteX62" fmla="*/ 240594 w 1034979"/>
                  <a:gd name="connsiteY62" fmla="*/ 458839 h 839878"/>
                  <a:gd name="connsiteX63" fmla="*/ 126294 w 1034979"/>
                  <a:gd name="connsiteY63" fmla="*/ 458839 h 839878"/>
                  <a:gd name="connsiteX64" fmla="*/ 120579 w 1034979"/>
                  <a:gd name="connsiteY64" fmla="*/ 460744 h 839878"/>
                  <a:gd name="connsiteX65" fmla="*/ 105339 w 1034979"/>
                  <a:gd name="connsiteY65" fmla="*/ 462649 h 839878"/>
                  <a:gd name="connsiteX66" fmla="*/ 88194 w 1034979"/>
                  <a:gd name="connsiteY66" fmla="*/ 468364 h 839878"/>
                  <a:gd name="connsiteX67" fmla="*/ 82479 w 1034979"/>
                  <a:gd name="connsiteY67" fmla="*/ 470269 h 839878"/>
                  <a:gd name="connsiteX68" fmla="*/ 76764 w 1034979"/>
                  <a:gd name="connsiteY68" fmla="*/ 474079 h 839878"/>
                  <a:gd name="connsiteX69" fmla="*/ 65334 w 1034979"/>
                  <a:gd name="connsiteY69" fmla="*/ 475984 h 839878"/>
                  <a:gd name="connsiteX70" fmla="*/ 27234 w 1034979"/>
                  <a:gd name="connsiteY70" fmla="*/ 477889 h 839878"/>
                  <a:gd name="connsiteX71" fmla="*/ 15804 w 1034979"/>
                  <a:gd name="connsiteY71" fmla="*/ 483604 h 839878"/>
                  <a:gd name="connsiteX72" fmla="*/ 6279 w 1034979"/>
                  <a:gd name="connsiteY72" fmla="*/ 493129 h 839878"/>
                  <a:gd name="connsiteX73" fmla="*/ 4374 w 1034979"/>
                  <a:gd name="connsiteY73" fmla="*/ 498844 h 839878"/>
                  <a:gd name="connsiteX74" fmla="*/ 564 w 1034979"/>
                  <a:gd name="connsiteY74" fmla="*/ 504559 h 839878"/>
                  <a:gd name="connsiteX75" fmla="*/ 6279 w 1034979"/>
                  <a:gd name="connsiteY75" fmla="*/ 536944 h 839878"/>
                  <a:gd name="connsiteX76" fmla="*/ 11994 w 1034979"/>
                  <a:gd name="connsiteY76" fmla="*/ 540754 h 839878"/>
                  <a:gd name="connsiteX77" fmla="*/ 17709 w 1034979"/>
                  <a:gd name="connsiteY77" fmla="*/ 542659 h 839878"/>
                  <a:gd name="connsiteX78" fmla="*/ 145344 w 1034979"/>
                  <a:gd name="connsiteY78" fmla="*/ 540754 h 839878"/>
                  <a:gd name="connsiteX79" fmla="*/ 152964 w 1034979"/>
                  <a:gd name="connsiteY79" fmla="*/ 538849 h 839878"/>
                  <a:gd name="connsiteX80" fmla="*/ 303459 w 1034979"/>
                  <a:gd name="connsiteY80" fmla="*/ 533134 h 839878"/>
                  <a:gd name="connsiteX81" fmla="*/ 318699 w 1034979"/>
                  <a:gd name="connsiteY81" fmla="*/ 540754 h 839878"/>
                  <a:gd name="connsiteX82" fmla="*/ 330129 w 1034979"/>
                  <a:gd name="connsiteY82" fmla="*/ 546469 h 839878"/>
                  <a:gd name="connsiteX83" fmla="*/ 333939 w 1034979"/>
                  <a:gd name="connsiteY83" fmla="*/ 552184 h 839878"/>
                  <a:gd name="connsiteX84" fmla="*/ 339654 w 1034979"/>
                  <a:gd name="connsiteY84" fmla="*/ 554089 h 839878"/>
                  <a:gd name="connsiteX85" fmla="*/ 351084 w 1034979"/>
                  <a:gd name="connsiteY85" fmla="*/ 561709 h 839878"/>
                  <a:gd name="connsiteX86" fmla="*/ 356799 w 1034979"/>
                  <a:gd name="connsiteY86" fmla="*/ 565519 h 839878"/>
                  <a:gd name="connsiteX87" fmla="*/ 360609 w 1034979"/>
                  <a:gd name="connsiteY87" fmla="*/ 571234 h 839878"/>
                  <a:gd name="connsiteX88" fmla="*/ 366324 w 1034979"/>
                  <a:gd name="connsiteY88" fmla="*/ 582664 h 839878"/>
                  <a:gd name="connsiteX89" fmla="*/ 362514 w 1034979"/>
                  <a:gd name="connsiteY89" fmla="*/ 609334 h 839878"/>
                  <a:gd name="connsiteX90" fmla="*/ 358704 w 1034979"/>
                  <a:gd name="connsiteY90" fmla="*/ 615049 h 839878"/>
                  <a:gd name="connsiteX91" fmla="*/ 356799 w 1034979"/>
                  <a:gd name="connsiteY91" fmla="*/ 620764 h 839878"/>
                  <a:gd name="connsiteX92" fmla="*/ 352989 w 1034979"/>
                  <a:gd name="connsiteY92" fmla="*/ 626479 h 839878"/>
                  <a:gd name="connsiteX93" fmla="*/ 351084 w 1034979"/>
                  <a:gd name="connsiteY93" fmla="*/ 632194 h 839878"/>
                  <a:gd name="connsiteX94" fmla="*/ 347274 w 1034979"/>
                  <a:gd name="connsiteY94" fmla="*/ 637909 h 839878"/>
                  <a:gd name="connsiteX95" fmla="*/ 330129 w 1034979"/>
                  <a:gd name="connsiteY95" fmla="*/ 704584 h 839878"/>
                  <a:gd name="connsiteX96" fmla="*/ 328224 w 1034979"/>
                  <a:gd name="connsiteY96" fmla="*/ 756019 h 839878"/>
                  <a:gd name="connsiteX97" fmla="*/ 330129 w 1034979"/>
                  <a:gd name="connsiteY97" fmla="*/ 780784 h 839878"/>
                  <a:gd name="connsiteX98" fmla="*/ 332034 w 1034979"/>
                  <a:gd name="connsiteY98" fmla="*/ 786499 h 839878"/>
                  <a:gd name="connsiteX99" fmla="*/ 335844 w 1034979"/>
                  <a:gd name="connsiteY99" fmla="*/ 790309 h 839878"/>
                  <a:gd name="connsiteX100" fmla="*/ 364419 w 1034979"/>
                  <a:gd name="connsiteY100" fmla="*/ 836029 h 839878"/>
                  <a:gd name="connsiteX101" fmla="*/ 387279 w 1034979"/>
                  <a:gd name="connsiteY101" fmla="*/ 837934 h 839878"/>
                  <a:gd name="connsiteX102" fmla="*/ 392994 w 1034979"/>
                  <a:gd name="connsiteY102" fmla="*/ 832219 h 839878"/>
                  <a:gd name="connsiteX103" fmla="*/ 394899 w 1034979"/>
                  <a:gd name="connsiteY103" fmla="*/ 820789 h 839878"/>
                  <a:gd name="connsiteX104" fmla="*/ 396804 w 1034979"/>
                  <a:gd name="connsiteY104" fmla="*/ 815074 h 839878"/>
                  <a:gd name="connsiteX105" fmla="*/ 398709 w 1034979"/>
                  <a:gd name="connsiteY105" fmla="*/ 797929 h 839878"/>
                  <a:gd name="connsiteX106" fmla="*/ 400614 w 1034979"/>
                  <a:gd name="connsiteY106" fmla="*/ 784594 h 839878"/>
                  <a:gd name="connsiteX107" fmla="*/ 404424 w 1034979"/>
                  <a:gd name="connsiteY107" fmla="*/ 727444 h 839878"/>
                  <a:gd name="connsiteX108" fmla="*/ 410139 w 1034979"/>
                  <a:gd name="connsiteY108" fmla="*/ 716014 h 839878"/>
                  <a:gd name="connsiteX109" fmla="*/ 413949 w 1034979"/>
                  <a:gd name="connsiteY109" fmla="*/ 702679 h 839878"/>
                  <a:gd name="connsiteX110" fmla="*/ 415854 w 1034979"/>
                  <a:gd name="connsiteY110" fmla="*/ 696964 h 839878"/>
                  <a:gd name="connsiteX111" fmla="*/ 417759 w 1034979"/>
                  <a:gd name="connsiteY111" fmla="*/ 683629 h 839878"/>
                  <a:gd name="connsiteX112" fmla="*/ 421569 w 1034979"/>
                  <a:gd name="connsiteY112" fmla="*/ 672199 h 839878"/>
                  <a:gd name="connsiteX113" fmla="*/ 427284 w 1034979"/>
                  <a:gd name="connsiteY113" fmla="*/ 658864 h 839878"/>
                  <a:gd name="connsiteX114" fmla="*/ 436809 w 1034979"/>
                  <a:gd name="connsiteY114" fmla="*/ 647434 h 839878"/>
                  <a:gd name="connsiteX115" fmla="*/ 450144 w 1034979"/>
                  <a:gd name="connsiteY115" fmla="*/ 632194 h 839878"/>
                  <a:gd name="connsiteX116" fmla="*/ 457764 w 1034979"/>
                  <a:gd name="connsiteY116" fmla="*/ 620764 h 839878"/>
                  <a:gd name="connsiteX117" fmla="*/ 461574 w 1034979"/>
                  <a:gd name="connsiteY117" fmla="*/ 609334 h 839878"/>
                  <a:gd name="connsiteX118" fmla="*/ 465384 w 1034979"/>
                  <a:gd name="connsiteY118" fmla="*/ 594094 h 839878"/>
                  <a:gd name="connsiteX119" fmla="*/ 467289 w 1034979"/>
                  <a:gd name="connsiteY119" fmla="*/ 588379 h 839878"/>
                  <a:gd name="connsiteX120" fmla="*/ 507294 w 1034979"/>
                  <a:gd name="connsiteY120" fmla="*/ 582664 h 839878"/>
                  <a:gd name="connsiteX121" fmla="*/ 535869 w 1034979"/>
                  <a:gd name="connsiteY121" fmla="*/ 573139 h 839878"/>
                  <a:gd name="connsiteX122" fmla="*/ 541584 w 1034979"/>
                  <a:gd name="connsiteY122" fmla="*/ 571234 h 839878"/>
                  <a:gd name="connsiteX123" fmla="*/ 547299 w 1034979"/>
                  <a:gd name="connsiteY123" fmla="*/ 569329 h 839878"/>
                  <a:gd name="connsiteX124" fmla="*/ 554919 w 1034979"/>
                  <a:gd name="connsiteY124" fmla="*/ 567424 h 839878"/>
                  <a:gd name="connsiteX125" fmla="*/ 573969 w 1034979"/>
                  <a:gd name="connsiteY125" fmla="*/ 559804 h 839878"/>
                  <a:gd name="connsiteX126" fmla="*/ 585399 w 1034979"/>
                  <a:gd name="connsiteY126" fmla="*/ 555994 h 839878"/>
                  <a:gd name="connsiteX127" fmla="*/ 720654 w 1034979"/>
                  <a:gd name="connsiteY127" fmla="*/ 639814 h 839878"/>
                  <a:gd name="connsiteX128" fmla="*/ 733989 w 1034979"/>
                  <a:gd name="connsiteY128" fmla="*/ 649339 h 839878"/>
                  <a:gd name="connsiteX129" fmla="*/ 743514 w 1034979"/>
                  <a:gd name="connsiteY129" fmla="*/ 651244 h 839878"/>
                  <a:gd name="connsiteX130" fmla="*/ 749229 w 1034979"/>
                  <a:gd name="connsiteY130" fmla="*/ 653149 h 839878"/>
                  <a:gd name="connsiteX131" fmla="*/ 762564 w 1034979"/>
                  <a:gd name="connsiteY131" fmla="*/ 658864 h 839878"/>
                  <a:gd name="connsiteX132" fmla="*/ 777804 w 1034979"/>
                  <a:gd name="connsiteY132" fmla="*/ 656959 h 839878"/>
                  <a:gd name="connsiteX133" fmla="*/ 789234 w 1034979"/>
                  <a:gd name="connsiteY133" fmla="*/ 651244 h 839878"/>
                  <a:gd name="connsiteX134" fmla="*/ 794949 w 1034979"/>
                  <a:gd name="connsiteY134" fmla="*/ 649339 h 839878"/>
                  <a:gd name="connsiteX135" fmla="*/ 802569 w 1034979"/>
                  <a:gd name="connsiteY135" fmla="*/ 632194 h 839878"/>
                  <a:gd name="connsiteX136" fmla="*/ 800664 w 1034979"/>
                  <a:gd name="connsiteY136" fmla="*/ 607429 h 839878"/>
                  <a:gd name="connsiteX137" fmla="*/ 798759 w 1034979"/>
                  <a:gd name="connsiteY137" fmla="*/ 601714 h 839878"/>
                  <a:gd name="connsiteX138" fmla="*/ 796854 w 1034979"/>
                  <a:gd name="connsiteY138" fmla="*/ 594094 h 839878"/>
                  <a:gd name="connsiteX139" fmla="*/ 783519 w 1034979"/>
                  <a:gd name="connsiteY139" fmla="*/ 576949 h 839878"/>
                  <a:gd name="connsiteX140" fmla="*/ 773994 w 1034979"/>
                  <a:gd name="connsiteY140" fmla="*/ 571234 h 839878"/>
                  <a:gd name="connsiteX141" fmla="*/ 648264 w 1034979"/>
                  <a:gd name="connsiteY141" fmla="*/ 479794 h 839878"/>
                  <a:gd name="connsiteX142" fmla="*/ 644454 w 1034979"/>
                  <a:gd name="connsiteY142" fmla="*/ 462649 h 839878"/>
                  <a:gd name="connsiteX143" fmla="*/ 646359 w 1034979"/>
                  <a:gd name="connsiteY143" fmla="*/ 455029 h 839878"/>
                  <a:gd name="connsiteX144" fmla="*/ 650169 w 1034979"/>
                  <a:gd name="connsiteY144" fmla="*/ 437884 h 839878"/>
                  <a:gd name="connsiteX145" fmla="*/ 653979 w 1034979"/>
                  <a:gd name="connsiteY145" fmla="*/ 432169 h 839878"/>
                  <a:gd name="connsiteX146" fmla="*/ 655884 w 1034979"/>
                  <a:gd name="connsiteY146" fmla="*/ 426454 h 839878"/>
                  <a:gd name="connsiteX147" fmla="*/ 661599 w 1034979"/>
                  <a:gd name="connsiteY147" fmla="*/ 424549 h 839878"/>
                  <a:gd name="connsiteX148" fmla="*/ 671124 w 1034979"/>
                  <a:gd name="connsiteY148" fmla="*/ 413119 h 839878"/>
                  <a:gd name="connsiteX149" fmla="*/ 724464 w 1034979"/>
                  <a:gd name="connsiteY149" fmla="*/ 405499 h 839878"/>
                  <a:gd name="connsiteX150" fmla="*/ 842574 w 1034979"/>
                  <a:gd name="connsiteY150" fmla="*/ 407404 h 839878"/>
                  <a:gd name="connsiteX151" fmla="*/ 871149 w 1034979"/>
                  <a:gd name="connsiteY151" fmla="*/ 409309 h 839878"/>
                  <a:gd name="connsiteX152" fmla="*/ 899724 w 1034979"/>
                  <a:gd name="connsiteY152" fmla="*/ 415024 h 839878"/>
                  <a:gd name="connsiteX153" fmla="*/ 922584 w 1034979"/>
                  <a:gd name="connsiteY153" fmla="*/ 418834 h 839878"/>
                  <a:gd name="connsiteX154" fmla="*/ 951159 w 1034979"/>
                  <a:gd name="connsiteY154" fmla="*/ 424549 h 839878"/>
                  <a:gd name="connsiteX155" fmla="*/ 956874 w 1034979"/>
                  <a:gd name="connsiteY155" fmla="*/ 424549 h 839878"/>
                  <a:gd name="connsiteX156" fmla="*/ 1002594 w 1034979"/>
                  <a:gd name="connsiteY156" fmla="*/ 422644 h 839878"/>
                  <a:gd name="connsiteX157" fmla="*/ 1031169 w 1034979"/>
                  <a:gd name="connsiteY157" fmla="*/ 415024 h 839878"/>
                  <a:gd name="connsiteX158" fmla="*/ 1034979 w 1034979"/>
                  <a:gd name="connsiteY158" fmla="*/ 409309 h 839878"/>
                  <a:gd name="connsiteX159" fmla="*/ 1033074 w 1034979"/>
                  <a:gd name="connsiteY159" fmla="*/ 390259 h 839878"/>
                  <a:gd name="connsiteX160" fmla="*/ 1027359 w 1034979"/>
                  <a:gd name="connsiteY160" fmla="*/ 386449 h 839878"/>
                  <a:gd name="connsiteX161" fmla="*/ 1012119 w 1034979"/>
                  <a:gd name="connsiteY161" fmla="*/ 384544 h 839878"/>
                  <a:gd name="connsiteX162" fmla="*/ 1006404 w 1034979"/>
                  <a:gd name="connsiteY162" fmla="*/ 382639 h 839878"/>
                  <a:gd name="connsiteX163" fmla="*/ 998784 w 1034979"/>
                  <a:gd name="connsiteY163" fmla="*/ 380734 h 839878"/>
                  <a:gd name="connsiteX164" fmla="*/ 987354 w 1034979"/>
                  <a:gd name="connsiteY164" fmla="*/ 373114 h 839878"/>
                  <a:gd name="connsiteX165" fmla="*/ 975924 w 1034979"/>
                  <a:gd name="connsiteY165" fmla="*/ 369304 h 839878"/>
                  <a:gd name="connsiteX166" fmla="*/ 970209 w 1034979"/>
                  <a:gd name="connsiteY166" fmla="*/ 367399 h 839878"/>
                  <a:gd name="connsiteX167" fmla="*/ 962589 w 1034979"/>
                  <a:gd name="connsiteY167" fmla="*/ 365494 h 839878"/>
                  <a:gd name="connsiteX168" fmla="*/ 956874 w 1034979"/>
                  <a:gd name="connsiteY168" fmla="*/ 363589 h 839878"/>
                  <a:gd name="connsiteX169" fmla="*/ 935919 w 1034979"/>
                  <a:gd name="connsiteY169" fmla="*/ 357874 h 839878"/>
                  <a:gd name="connsiteX170" fmla="*/ 930204 w 1034979"/>
                  <a:gd name="connsiteY170" fmla="*/ 355969 h 839878"/>
                  <a:gd name="connsiteX171" fmla="*/ 825429 w 1034979"/>
                  <a:gd name="connsiteY171" fmla="*/ 357874 h 839878"/>
                  <a:gd name="connsiteX172" fmla="*/ 819714 w 1034979"/>
                  <a:gd name="connsiteY172" fmla="*/ 359779 h 839878"/>
                  <a:gd name="connsiteX173" fmla="*/ 730179 w 1034979"/>
                  <a:gd name="connsiteY173" fmla="*/ 361684 h 839878"/>
                  <a:gd name="connsiteX174" fmla="*/ 716844 w 1034979"/>
                  <a:gd name="connsiteY174" fmla="*/ 365494 h 839878"/>
                  <a:gd name="connsiteX175" fmla="*/ 695889 w 1034979"/>
                  <a:gd name="connsiteY175" fmla="*/ 367399 h 839878"/>
                  <a:gd name="connsiteX176" fmla="*/ 669219 w 1034979"/>
                  <a:gd name="connsiteY176" fmla="*/ 369304 h 839878"/>
                  <a:gd name="connsiteX177" fmla="*/ 669219 w 1034979"/>
                  <a:gd name="connsiteY177" fmla="*/ 369304 h 839878"/>
                  <a:gd name="connsiteX178" fmla="*/ 646359 w 1034979"/>
                  <a:gd name="connsiteY178" fmla="*/ 373114 h 839878"/>
                  <a:gd name="connsiteX179" fmla="*/ 642549 w 1034979"/>
                  <a:gd name="connsiteY179" fmla="*/ 361684 h 839878"/>
                  <a:gd name="connsiteX180" fmla="*/ 640644 w 1034979"/>
                  <a:gd name="connsiteY180" fmla="*/ 355969 h 839878"/>
                  <a:gd name="connsiteX181" fmla="*/ 642549 w 1034979"/>
                  <a:gd name="connsiteY181" fmla="*/ 338824 h 839878"/>
                  <a:gd name="connsiteX182" fmla="*/ 644454 w 1034979"/>
                  <a:gd name="connsiteY182" fmla="*/ 333109 h 839878"/>
                  <a:gd name="connsiteX183" fmla="*/ 661599 w 1034979"/>
                  <a:gd name="connsiteY183" fmla="*/ 323584 h 839878"/>
                  <a:gd name="connsiteX184" fmla="*/ 673029 w 1034979"/>
                  <a:gd name="connsiteY184" fmla="*/ 315964 h 839878"/>
                  <a:gd name="connsiteX185" fmla="*/ 674934 w 1034979"/>
                  <a:gd name="connsiteY185" fmla="*/ 310249 h 839878"/>
                  <a:gd name="connsiteX186" fmla="*/ 680649 w 1034979"/>
                  <a:gd name="connsiteY186" fmla="*/ 308344 h 839878"/>
                  <a:gd name="connsiteX187" fmla="*/ 686364 w 1034979"/>
                  <a:gd name="connsiteY187" fmla="*/ 304534 h 839878"/>
                  <a:gd name="connsiteX188" fmla="*/ 695889 w 1034979"/>
                  <a:gd name="connsiteY188" fmla="*/ 295009 h 839878"/>
                  <a:gd name="connsiteX189" fmla="*/ 705414 w 1034979"/>
                  <a:gd name="connsiteY189" fmla="*/ 283579 h 839878"/>
                  <a:gd name="connsiteX190" fmla="*/ 716844 w 1034979"/>
                  <a:gd name="connsiteY190" fmla="*/ 275959 h 839878"/>
                  <a:gd name="connsiteX191" fmla="*/ 732084 w 1034979"/>
                  <a:gd name="connsiteY191" fmla="*/ 262624 h 839878"/>
                  <a:gd name="connsiteX192" fmla="*/ 741609 w 1034979"/>
                  <a:gd name="connsiteY192" fmla="*/ 251194 h 839878"/>
                  <a:gd name="connsiteX193" fmla="*/ 753039 w 1034979"/>
                  <a:gd name="connsiteY193" fmla="*/ 241669 h 839878"/>
                  <a:gd name="connsiteX194" fmla="*/ 758754 w 1034979"/>
                  <a:gd name="connsiteY194" fmla="*/ 230239 h 839878"/>
                  <a:gd name="connsiteX195" fmla="*/ 760659 w 1034979"/>
                  <a:gd name="connsiteY195" fmla="*/ 224524 h 839878"/>
                  <a:gd name="connsiteX196" fmla="*/ 766374 w 1034979"/>
                  <a:gd name="connsiteY196" fmla="*/ 213094 h 839878"/>
                  <a:gd name="connsiteX197" fmla="*/ 764469 w 1034979"/>
                  <a:gd name="connsiteY197" fmla="*/ 197854 h 839878"/>
                  <a:gd name="connsiteX198" fmla="*/ 758754 w 1034979"/>
                  <a:gd name="connsiteY198" fmla="*/ 195949 h 839878"/>
                  <a:gd name="connsiteX199" fmla="*/ 737799 w 1034979"/>
                  <a:gd name="connsiteY199" fmla="*/ 197854 h 839878"/>
                  <a:gd name="connsiteX200" fmla="*/ 732084 w 1034979"/>
                  <a:gd name="connsiteY200" fmla="*/ 201664 h 839878"/>
                  <a:gd name="connsiteX201" fmla="*/ 720654 w 1034979"/>
                  <a:gd name="connsiteY201" fmla="*/ 205474 h 839878"/>
                  <a:gd name="connsiteX202" fmla="*/ 716844 w 1034979"/>
                  <a:gd name="connsiteY202" fmla="*/ 211189 h 839878"/>
                  <a:gd name="connsiteX203" fmla="*/ 711129 w 1034979"/>
                  <a:gd name="connsiteY203" fmla="*/ 213094 h 839878"/>
                  <a:gd name="connsiteX204" fmla="*/ 705414 w 1034979"/>
                  <a:gd name="connsiteY204" fmla="*/ 216904 h 839878"/>
                  <a:gd name="connsiteX205" fmla="*/ 699699 w 1034979"/>
                  <a:gd name="connsiteY205" fmla="*/ 222619 h 839878"/>
                  <a:gd name="connsiteX206" fmla="*/ 692079 w 1034979"/>
                  <a:gd name="connsiteY206" fmla="*/ 226429 h 839878"/>
                  <a:gd name="connsiteX207" fmla="*/ 650169 w 1034979"/>
                  <a:gd name="connsiteY207" fmla="*/ 255004 h 839878"/>
                  <a:gd name="connsiteX208" fmla="*/ 636834 w 1034979"/>
                  <a:gd name="connsiteY208" fmla="*/ 266434 h 839878"/>
                  <a:gd name="connsiteX209" fmla="*/ 627309 w 1034979"/>
                  <a:gd name="connsiteY209" fmla="*/ 283579 h 839878"/>
                  <a:gd name="connsiteX210" fmla="*/ 602544 w 1034979"/>
                  <a:gd name="connsiteY210" fmla="*/ 289294 h 839878"/>
                  <a:gd name="connsiteX211" fmla="*/ 589209 w 1034979"/>
                  <a:gd name="connsiteY211" fmla="*/ 293104 h 839878"/>
                  <a:gd name="connsiteX212" fmla="*/ 573969 w 1034979"/>
                  <a:gd name="connsiteY212" fmla="*/ 291199 h 839878"/>
                  <a:gd name="connsiteX213" fmla="*/ 562539 w 1034979"/>
                  <a:gd name="connsiteY213" fmla="*/ 287389 h 839878"/>
                  <a:gd name="connsiteX214" fmla="*/ 551109 w 1034979"/>
                  <a:gd name="connsiteY214" fmla="*/ 283579 h 839878"/>
                  <a:gd name="connsiteX215" fmla="*/ 539679 w 1034979"/>
                  <a:gd name="connsiteY215" fmla="*/ 279769 h 839878"/>
                  <a:gd name="connsiteX216" fmla="*/ 533964 w 1034979"/>
                  <a:gd name="connsiteY216" fmla="*/ 277864 h 839878"/>
                  <a:gd name="connsiteX217" fmla="*/ 528249 w 1034979"/>
                  <a:gd name="connsiteY217" fmla="*/ 274054 h 839878"/>
                  <a:gd name="connsiteX218" fmla="*/ 516819 w 1034979"/>
                  <a:gd name="connsiteY218" fmla="*/ 268339 h 839878"/>
                  <a:gd name="connsiteX219" fmla="*/ 509199 w 1034979"/>
                  <a:gd name="connsiteY219" fmla="*/ 256909 h 839878"/>
                  <a:gd name="connsiteX220" fmla="*/ 505389 w 1034979"/>
                  <a:gd name="connsiteY220" fmla="*/ 235954 h 839878"/>
                  <a:gd name="connsiteX221" fmla="*/ 507294 w 1034979"/>
                  <a:gd name="connsiteY221" fmla="*/ 171184 h 839878"/>
                  <a:gd name="connsiteX222" fmla="*/ 513009 w 1034979"/>
                  <a:gd name="connsiteY222" fmla="*/ 157849 h 839878"/>
                  <a:gd name="connsiteX223" fmla="*/ 505996 w 1034979"/>
                  <a:gd name="connsiteY223" fmla="*/ 73485 h 839878"/>
                  <a:gd name="connsiteX224" fmla="*/ 451798 w 1034979"/>
                  <a:gd name="connsiteY224" fmla="*/ 11248 h 839878"/>
                  <a:gd name="connsiteX225" fmla="*/ 433083 w 1034979"/>
                  <a:gd name="connsiteY225" fmla="*/ 68523 h 839878"/>
                  <a:gd name="connsiteX226" fmla="*/ 425379 w 1034979"/>
                  <a:gd name="connsiteY226" fmla="*/ 137103 h 839878"/>
                  <a:gd name="connsiteX227" fmla="*/ 417759 w 1034979"/>
                  <a:gd name="connsiteY227" fmla="*/ 169279 h 839878"/>
                  <a:gd name="connsiteX228" fmla="*/ 413949 w 1034979"/>
                  <a:gd name="connsiteY228" fmla="*/ 186424 h 839878"/>
                  <a:gd name="connsiteX229" fmla="*/ 417759 w 1034979"/>
                  <a:gd name="connsiteY229" fmla="*/ 207379 h 839878"/>
                  <a:gd name="connsiteX230" fmla="*/ 421569 w 1034979"/>
                  <a:gd name="connsiteY230" fmla="*/ 213094 h 839878"/>
                  <a:gd name="connsiteX231" fmla="*/ 425379 w 1034979"/>
                  <a:gd name="connsiteY231" fmla="*/ 224524 h 839878"/>
                  <a:gd name="connsiteX232" fmla="*/ 423474 w 1034979"/>
                  <a:gd name="connsiteY232" fmla="*/ 251194 h 839878"/>
                  <a:gd name="connsiteX233" fmla="*/ 417759 w 1034979"/>
                  <a:gd name="connsiteY233" fmla="*/ 253099 h 839878"/>
                  <a:gd name="connsiteX234" fmla="*/ 412044 w 1034979"/>
                  <a:gd name="connsiteY234" fmla="*/ 256909 h 839878"/>
                  <a:gd name="connsiteX235" fmla="*/ 421569 w 1034979"/>
                  <a:gd name="connsiteY235" fmla="*/ 253099 h 839878"/>
                  <a:gd name="connsiteX0" fmla="*/ 421005 w 1034415"/>
                  <a:gd name="connsiteY0" fmla="*/ 253099 h 839878"/>
                  <a:gd name="connsiteX1" fmla="*/ 421005 w 1034415"/>
                  <a:gd name="connsiteY1" fmla="*/ 253099 h 839878"/>
                  <a:gd name="connsiteX2" fmla="*/ 394335 w 1034415"/>
                  <a:gd name="connsiteY2" fmla="*/ 262624 h 839878"/>
                  <a:gd name="connsiteX3" fmla="*/ 386715 w 1034415"/>
                  <a:gd name="connsiteY3" fmla="*/ 264529 h 839878"/>
                  <a:gd name="connsiteX4" fmla="*/ 356235 w 1034415"/>
                  <a:gd name="connsiteY4" fmla="*/ 266434 h 839878"/>
                  <a:gd name="connsiteX5" fmla="*/ 350520 w 1034415"/>
                  <a:gd name="connsiteY5" fmla="*/ 270244 h 839878"/>
                  <a:gd name="connsiteX6" fmla="*/ 339090 w 1034415"/>
                  <a:gd name="connsiteY6" fmla="*/ 279769 h 839878"/>
                  <a:gd name="connsiteX7" fmla="*/ 327660 w 1034415"/>
                  <a:gd name="connsiteY7" fmla="*/ 283579 h 839878"/>
                  <a:gd name="connsiteX8" fmla="*/ 312420 w 1034415"/>
                  <a:gd name="connsiteY8" fmla="*/ 289294 h 839878"/>
                  <a:gd name="connsiteX9" fmla="*/ 264795 w 1034415"/>
                  <a:gd name="connsiteY9" fmla="*/ 285484 h 839878"/>
                  <a:gd name="connsiteX10" fmla="*/ 253365 w 1034415"/>
                  <a:gd name="connsiteY10" fmla="*/ 281674 h 839878"/>
                  <a:gd name="connsiteX11" fmla="*/ 241935 w 1034415"/>
                  <a:gd name="connsiteY11" fmla="*/ 277864 h 839878"/>
                  <a:gd name="connsiteX12" fmla="*/ 236220 w 1034415"/>
                  <a:gd name="connsiteY12" fmla="*/ 275959 h 839878"/>
                  <a:gd name="connsiteX13" fmla="*/ 230505 w 1034415"/>
                  <a:gd name="connsiteY13" fmla="*/ 274054 h 839878"/>
                  <a:gd name="connsiteX14" fmla="*/ 219075 w 1034415"/>
                  <a:gd name="connsiteY14" fmla="*/ 272149 h 839878"/>
                  <a:gd name="connsiteX15" fmla="*/ 213360 w 1034415"/>
                  <a:gd name="connsiteY15" fmla="*/ 270244 h 839878"/>
                  <a:gd name="connsiteX16" fmla="*/ 205740 w 1034415"/>
                  <a:gd name="connsiteY16" fmla="*/ 268339 h 839878"/>
                  <a:gd name="connsiteX17" fmla="*/ 194310 w 1034415"/>
                  <a:gd name="connsiteY17" fmla="*/ 264529 h 839878"/>
                  <a:gd name="connsiteX18" fmla="*/ 188595 w 1034415"/>
                  <a:gd name="connsiteY18" fmla="*/ 262624 h 839878"/>
                  <a:gd name="connsiteX19" fmla="*/ 180975 w 1034415"/>
                  <a:gd name="connsiteY19" fmla="*/ 260719 h 839878"/>
                  <a:gd name="connsiteX20" fmla="*/ 169545 w 1034415"/>
                  <a:gd name="connsiteY20" fmla="*/ 255004 h 839878"/>
                  <a:gd name="connsiteX21" fmla="*/ 163830 w 1034415"/>
                  <a:gd name="connsiteY21" fmla="*/ 251194 h 839878"/>
                  <a:gd name="connsiteX22" fmla="*/ 156210 w 1034415"/>
                  <a:gd name="connsiteY22" fmla="*/ 239764 h 839878"/>
                  <a:gd name="connsiteX23" fmla="*/ 144780 w 1034415"/>
                  <a:gd name="connsiteY23" fmla="*/ 235954 h 839878"/>
                  <a:gd name="connsiteX24" fmla="*/ 139065 w 1034415"/>
                  <a:gd name="connsiteY24" fmla="*/ 232144 h 839878"/>
                  <a:gd name="connsiteX25" fmla="*/ 133350 w 1034415"/>
                  <a:gd name="connsiteY25" fmla="*/ 230239 h 839878"/>
                  <a:gd name="connsiteX26" fmla="*/ 116205 w 1034415"/>
                  <a:gd name="connsiteY26" fmla="*/ 226429 h 839878"/>
                  <a:gd name="connsiteX27" fmla="*/ 110490 w 1034415"/>
                  <a:gd name="connsiteY27" fmla="*/ 220714 h 839878"/>
                  <a:gd name="connsiteX28" fmla="*/ 100965 w 1034415"/>
                  <a:gd name="connsiteY28" fmla="*/ 203569 h 839878"/>
                  <a:gd name="connsiteX29" fmla="*/ 83820 w 1034415"/>
                  <a:gd name="connsiteY29" fmla="*/ 195949 h 839878"/>
                  <a:gd name="connsiteX30" fmla="*/ 78105 w 1034415"/>
                  <a:gd name="connsiteY30" fmla="*/ 194044 h 839878"/>
                  <a:gd name="connsiteX31" fmla="*/ 59055 w 1034415"/>
                  <a:gd name="connsiteY31" fmla="*/ 197854 h 839878"/>
                  <a:gd name="connsiteX32" fmla="*/ 53340 w 1034415"/>
                  <a:gd name="connsiteY32" fmla="*/ 201664 h 839878"/>
                  <a:gd name="connsiteX33" fmla="*/ 49530 w 1034415"/>
                  <a:gd name="connsiteY33" fmla="*/ 207379 h 839878"/>
                  <a:gd name="connsiteX34" fmla="*/ 45720 w 1034415"/>
                  <a:gd name="connsiteY34" fmla="*/ 218809 h 839878"/>
                  <a:gd name="connsiteX35" fmla="*/ 49530 w 1034415"/>
                  <a:gd name="connsiteY35" fmla="*/ 256909 h 839878"/>
                  <a:gd name="connsiteX36" fmla="*/ 53340 w 1034415"/>
                  <a:gd name="connsiteY36" fmla="*/ 262624 h 839878"/>
                  <a:gd name="connsiteX37" fmla="*/ 59055 w 1034415"/>
                  <a:gd name="connsiteY37" fmla="*/ 266434 h 839878"/>
                  <a:gd name="connsiteX38" fmla="*/ 62865 w 1034415"/>
                  <a:gd name="connsiteY38" fmla="*/ 272149 h 839878"/>
                  <a:gd name="connsiteX39" fmla="*/ 80010 w 1034415"/>
                  <a:gd name="connsiteY39" fmla="*/ 281674 h 839878"/>
                  <a:gd name="connsiteX40" fmla="*/ 102870 w 1034415"/>
                  <a:gd name="connsiteY40" fmla="*/ 283579 h 839878"/>
                  <a:gd name="connsiteX41" fmla="*/ 123825 w 1034415"/>
                  <a:gd name="connsiteY41" fmla="*/ 289294 h 839878"/>
                  <a:gd name="connsiteX42" fmla="*/ 129540 w 1034415"/>
                  <a:gd name="connsiteY42" fmla="*/ 291199 h 839878"/>
                  <a:gd name="connsiteX43" fmla="*/ 135255 w 1034415"/>
                  <a:gd name="connsiteY43" fmla="*/ 296914 h 839878"/>
                  <a:gd name="connsiteX44" fmla="*/ 142875 w 1034415"/>
                  <a:gd name="connsiteY44" fmla="*/ 298819 h 839878"/>
                  <a:gd name="connsiteX45" fmla="*/ 165735 w 1034415"/>
                  <a:gd name="connsiteY45" fmla="*/ 302629 h 839878"/>
                  <a:gd name="connsiteX46" fmla="*/ 190500 w 1034415"/>
                  <a:gd name="connsiteY46" fmla="*/ 308344 h 839878"/>
                  <a:gd name="connsiteX47" fmla="*/ 207645 w 1034415"/>
                  <a:gd name="connsiteY47" fmla="*/ 314059 h 839878"/>
                  <a:gd name="connsiteX48" fmla="*/ 213360 w 1034415"/>
                  <a:gd name="connsiteY48" fmla="*/ 315964 h 839878"/>
                  <a:gd name="connsiteX49" fmla="*/ 228600 w 1034415"/>
                  <a:gd name="connsiteY49" fmla="*/ 319774 h 839878"/>
                  <a:gd name="connsiteX50" fmla="*/ 247650 w 1034415"/>
                  <a:gd name="connsiteY50" fmla="*/ 325489 h 839878"/>
                  <a:gd name="connsiteX51" fmla="*/ 253365 w 1034415"/>
                  <a:gd name="connsiteY51" fmla="*/ 329299 h 839878"/>
                  <a:gd name="connsiteX52" fmla="*/ 266700 w 1034415"/>
                  <a:gd name="connsiteY52" fmla="*/ 344539 h 839878"/>
                  <a:gd name="connsiteX53" fmla="*/ 272415 w 1034415"/>
                  <a:gd name="connsiteY53" fmla="*/ 363589 h 839878"/>
                  <a:gd name="connsiteX54" fmla="*/ 274320 w 1034415"/>
                  <a:gd name="connsiteY54" fmla="*/ 369304 h 839878"/>
                  <a:gd name="connsiteX55" fmla="*/ 276225 w 1034415"/>
                  <a:gd name="connsiteY55" fmla="*/ 375019 h 839878"/>
                  <a:gd name="connsiteX56" fmla="*/ 278130 w 1034415"/>
                  <a:gd name="connsiteY56" fmla="*/ 399784 h 839878"/>
                  <a:gd name="connsiteX57" fmla="*/ 280035 w 1034415"/>
                  <a:gd name="connsiteY57" fmla="*/ 405499 h 839878"/>
                  <a:gd name="connsiteX58" fmla="*/ 278130 w 1034415"/>
                  <a:gd name="connsiteY58" fmla="*/ 424549 h 839878"/>
                  <a:gd name="connsiteX59" fmla="*/ 276225 w 1034415"/>
                  <a:gd name="connsiteY59" fmla="*/ 434074 h 839878"/>
                  <a:gd name="connsiteX60" fmla="*/ 262890 w 1034415"/>
                  <a:gd name="connsiteY60" fmla="*/ 447409 h 839878"/>
                  <a:gd name="connsiteX61" fmla="*/ 251460 w 1034415"/>
                  <a:gd name="connsiteY61" fmla="*/ 455029 h 839878"/>
                  <a:gd name="connsiteX62" fmla="*/ 240030 w 1034415"/>
                  <a:gd name="connsiteY62" fmla="*/ 458839 h 839878"/>
                  <a:gd name="connsiteX63" fmla="*/ 125730 w 1034415"/>
                  <a:gd name="connsiteY63" fmla="*/ 458839 h 839878"/>
                  <a:gd name="connsiteX64" fmla="*/ 120015 w 1034415"/>
                  <a:gd name="connsiteY64" fmla="*/ 460744 h 839878"/>
                  <a:gd name="connsiteX65" fmla="*/ 104775 w 1034415"/>
                  <a:gd name="connsiteY65" fmla="*/ 462649 h 839878"/>
                  <a:gd name="connsiteX66" fmla="*/ 87630 w 1034415"/>
                  <a:gd name="connsiteY66" fmla="*/ 468364 h 839878"/>
                  <a:gd name="connsiteX67" fmla="*/ 81915 w 1034415"/>
                  <a:gd name="connsiteY67" fmla="*/ 470269 h 839878"/>
                  <a:gd name="connsiteX68" fmla="*/ 76200 w 1034415"/>
                  <a:gd name="connsiteY68" fmla="*/ 474079 h 839878"/>
                  <a:gd name="connsiteX69" fmla="*/ 64770 w 1034415"/>
                  <a:gd name="connsiteY69" fmla="*/ 475984 h 839878"/>
                  <a:gd name="connsiteX70" fmla="*/ 26670 w 1034415"/>
                  <a:gd name="connsiteY70" fmla="*/ 477889 h 839878"/>
                  <a:gd name="connsiteX71" fmla="*/ 15240 w 1034415"/>
                  <a:gd name="connsiteY71" fmla="*/ 483604 h 839878"/>
                  <a:gd name="connsiteX72" fmla="*/ 5715 w 1034415"/>
                  <a:gd name="connsiteY72" fmla="*/ 493129 h 839878"/>
                  <a:gd name="connsiteX73" fmla="*/ 3810 w 1034415"/>
                  <a:gd name="connsiteY73" fmla="*/ 498844 h 839878"/>
                  <a:gd name="connsiteX74" fmla="*/ 0 w 1034415"/>
                  <a:gd name="connsiteY74" fmla="*/ 504559 h 839878"/>
                  <a:gd name="connsiteX75" fmla="*/ 11430 w 1034415"/>
                  <a:gd name="connsiteY75" fmla="*/ 540754 h 839878"/>
                  <a:gd name="connsiteX76" fmla="*/ 17145 w 1034415"/>
                  <a:gd name="connsiteY76" fmla="*/ 542659 h 839878"/>
                  <a:gd name="connsiteX77" fmla="*/ 144780 w 1034415"/>
                  <a:gd name="connsiteY77" fmla="*/ 540754 h 839878"/>
                  <a:gd name="connsiteX78" fmla="*/ 152400 w 1034415"/>
                  <a:gd name="connsiteY78" fmla="*/ 538849 h 839878"/>
                  <a:gd name="connsiteX79" fmla="*/ 302895 w 1034415"/>
                  <a:gd name="connsiteY79" fmla="*/ 533134 h 839878"/>
                  <a:gd name="connsiteX80" fmla="*/ 318135 w 1034415"/>
                  <a:gd name="connsiteY80" fmla="*/ 540754 h 839878"/>
                  <a:gd name="connsiteX81" fmla="*/ 329565 w 1034415"/>
                  <a:gd name="connsiteY81" fmla="*/ 546469 h 839878"/>
                  <a:gd name="connsiteX82" fmla="*/ 333375 w 1034415"/>
                  <a:gd name="connsiteY82" fmla="*/ 552184 h 839878"/>
                  <a:gd name="connsiteX83" fmla="*/ 339090 w 1034415"/>
                  <a:gd name="connsiteY83" fmla="*/ 554089 h 839878"/>
                  <a:gd name="connsiteX84" fmla="*/ 350520 w 1034415"/>
                  <a:gd name="connsiteY84" fmla="*/ 561709 h 839878"/>
                  <a:gd name="connsiteX85" fmla="*/ 356235 w 1034415"/>
                  <a:gd name="connsiteY85" fmla="*/ 565519 h 839878"/>
                  <a:gd name="connsiteX86" fmla="*/ 360045 w 1034415"/>
                  <a:gd name="connsiteY86" fmla="*/ 571234 h 839878"/>
                  <a:gd name="connsiteX87" fmla="*/ 365760 w 1034415"/>
                  <a:gd name="connsiteY87" fmla="*/ 582664 h 839878"/>
                  <a:gd name="connsiteX88" fmla="*/ 361950 w 1034415"/>
                  <a:gd name="connsiteY88" fmla="*/ 609334 h 839878"/>
                  <a:gd name="connsiteX89" fmla="*/ 358140 w 1034415"/>
                  <a:gd name="connsiteY89" fmla="*/ 615049 h 839878"/>
                  <a:gd name="connsiteX90" fmla="*/ 356235 w 1034415"/>
                  <a:gd name="connsiteY90" fmla="*/ 620764 h 839878"/>
                  <a:gd name="connsiteX91" fmla="*/ 352425 w 1034415"/>
                  <a:gd name="connsiteY91" fmla="*/ 626479 h 839878"/>
                  <a:gd name="connsiteX92" fmla="*/ 350520 w 1034415"/>
                  <a:gd name="connsiteY92" fmla="*/ 632194 h 839878"/>
                  <a:gd name="connsiteX93" fmla="*/ 346710 w 1034415"/>
                  <a:gd name="connsiteY93" fmla="*/ 637909 h 839878"/>
                  <a:gd name="connsiteX94" fmla="*/ 329565 w 1034415"/>
                  <a:gd name="connsiteY94" fmla="*/ 704584 h 839878"/>
                  <a:gd name="connsiteX95" fmla="*/ 327660 w 1034415"/>
                  <a:gd name="connsiteY95" fmla="*/ 756019 h 839878"/>
                  <a:gd name="connsiteX96" fmla="*/ 329565 w 1034415"/>
                  <a:gd name="connsiteY96" fmla="*/ 780784 h 839878"/>
                  <a:gd name="connsiteX97" fmla="*/ 331470 w 1034415"/>
                  <a:gd name="connsiteY97" fmla="*/ 786499 h 839878"/>
                  <a:gd name="connsiteX98" fmla="*/ 335280 w 1034415"/>
                  <a:gd name="connsiteY98" fmla="*/ 790309 h 839878"/>
                  <a:gd name="connsiteX99" fmla="*/ 363855 w 1034415"/>
                  <a:gd name="connsiteY99" fmla="*/ 836029 h 839878"/>
                  <a:gd name="connsiteX100" fmla="*/ 386715 w 1034415"/>
                  <a:gd name="connsiteY100" fmla="*/ 837934 h 839878"/>
                  <a:gd name="connsiteX101" fmla="*/ 392430 w 1034415"/>
                  <a:gd name="connsiteY101" fmla="*/ 832219 h 839878"/>
                  <a:gd name="connsiteX102" fmla="*/ 394335 w 1034415"/>
                  <a:gd name="connsiteY102" fmla="*/ 820789 h 839878"/>
                  <a:gd name="connsiteX103" fmla="*/ 396240 w 1034415"/>
                  <a:gd name="connsiteY103" fmla="*/ 815074 h 839878"/>
                  <a:gd name="connsiteX104" fmla="*/ 398145 w 1034415"/>
                  <a:gd name="connsiteY104" fmla="*/ 797929 h 839878"/>
                  <a:gd name="connsiteX105" fmla="*/ 400050 w 1034415"/>
                  <a:gd name="connsiteY105" fmla="*/ 784594 h 839878"/>
                  <a:gd name="connsiteX106" fmla="*/ 403860 w 1034415"/>
                  <a:gd name="connsiteY106" fmla="*/ 727444 h 839878"/>
                  <a:gd name="connsiteX107" fmla="*/ 409575 w 1034415"/>
                  <a:gd name="connsiteY107" fmla="*/ 716014 h 839878"/>
                  <a:gd name="connsiteX108" fmla="*/ 413385 w 1034415"/>
                  <a:gd name="connsiteY108" fmla="*/ 702679 h 839878"/>
                  <a:gd name="connsiteX109" fmla="*/ 415290 w 1034415"/>
                  <a:gd name="connsiteY109" fmla="*/ 696964 h 839878"/>
                  <a:gd name="connsiteX110" fmla="*/ 417195 w 1034415"/>
                  <a:gd name="connsiteY110" fmla="*/ 683629 h 839878"/>
                  <a:gd name="connsiteX111" fmla="*/ 421005 w 1034415"/>
                  <a:gd name="connsiteY111" fmla="*/ 672199 h 839878"/>
                  <a:gd name="connsiteX112" fmla="*/ 426720 w 1034415"/>
                  <a:gd name="connsiteY112" fmla="*/ 658864 h 839878"/>
                  <a:gd name="connsiteX113" fmla="*/ 436245 w 1034415"/>
                  <a:gd name="connsiteY113" fmla="*/ 647434 h 839878"/>
                  <a:gd name="connsiteX114" fmla="*/ 449580 w 1034415"/>
                  <a:gd name="connsiteY114" fmla="*/ 632194 h 839878"/>
                  <a:gd name="connsiteX115" fmla="*/ 457200 w 1034415"/>
                  <a:gd name="connsiteY115" fmla="*/ 620764 h 839878"/>
                  <a:gd name="connsiteX116" fmla="*/ 461010 w 1034415"/>
                  <a:gd name="connsiteY116" fmla="*/ 609334 h 839878"/>
                  <a:gd name="connsiteX117" fmla="*/ 464820 w 1034415"/>
                  <a:gd name="connsiteY117" fmla="*/ 594094 h 839878"/>
                  <a:gd name="connsiteX118" fmla="*/ 466725 w 1034415"/>
                  <a:gd name="connsiteY118" fmla="*/ 588379 h 839878"/>
                  <a:gd name="connsiteX119" fmla="*/ 506730 w 1034415"/>
                  <a:gd name="connsiteY119" fmla="*/ 582664 h 839878"/>
                  <a:gd name="connsiteX120" fmla="*/ 535305 w 1034415"/>
                  <a:gd name="connsiteY120" fmla="*/ 573139 h 839878"/>
                  <a:gd name="connsiteX121" fmla="*/ 541020 w 1034415"/>
                  <a:gd name="connsiteY121" fmla="*/ 571234 h 839878"/>
                  <a:gd name="connsiteX122" fmla="*/ 546735 w 1034415"/>
                  <a:gd name="connsiteY122" fmla="*/ 569329 h 839878"/>
                  <a:gd name="connsiteX123" fmla="*/ 554355 w 1034415"/>
                  <a:gd name="connsiteY123" fmla="*/ 567424 h 839878"/>
                  <a:gd name="connsiteX124" fmla="*/ 573405 w 1034415"/>
                  <a:gd name="connsiteY124" fmla="*/ 559804 h 839878"/>
                  <a:gd name="connsiteX125" fmla="*/ 584835 w 1034415"/>
                  <a:gd name="connsiteY125" fmla="*/ 555994 h 839878"/>
                  <a:gd name="connsiteX126" fmla="*/ 720090 w 1034415"/>
                  <a:gd name="connsiteY126" fmla="*/ 639814 h 839878"/>
                  <a:gd name="connsiteX127" fmla="*/ 733425 w 1034415"/>
                  <a:gd name="connsiteY127" fmla="*/ 649339 h 839878"/>
                  <a:gd name="connsiteX128" fmla="*/ 742950 w 1034415"/>
                  <a:gd name="connsiteY128" fmla="*/ 651244 h 839878"/>
                  <a:gd name="connsiteX129" fmla="*/ 748665 w 1034415"/>
                  <a:gd name="connsiteY129" fmla="*/ 653149 h 839878"/>
                  <a:gd name="connsiteX130" fmla="*/ 762000 w 1034415"/>
                  <a:gd name="connsiteY130" fmla="*/ 658864 h 839878"/>
                  <a:gd name="connsiteX131" fmla="*/ 777240 w 1034415"/>
                  <a:gd name="connsiteY131" fmla="*/ 656959 h 839878"/>
                  <a:gd name="connsiteX132" fmla="*/ 788670 w 1034415"/>
                  <a:gd name="connsiteY132" fmla="*/ 651244 h 839878"/>
                  <a:gd name="connsiteX133" fmla="*/ 794385 w 1034415"/>
                  <a:gd name="connsiteY133" fmla="*/ 649339 h 839878"/>
                  <a:gd name="connsiteX134" fmla="*/ 802005 w 1034415"/>
                  <a:gd name="connsiteY134" fmla="*/ 632194 h 839878"/>
                  <a:gd name="connsiteX135" fmla="*/ 800100 w 1034415"/>
                  <a:gd name="connsiteY135" fmla="*/ 607429 h 839878"/>
                  <a:gd name="connsiteX136" fmla="*/ 798195 w 1034415"/>
                  <a:gd name="connsiteY136" fmla="*/ 601714 h 839878"/>
                  <a:gd name="connsiteX137" fmla="*/ 796290 w 1034415"/>
                  <a:gd name="connsiteY137" fmla="*/ 594094 h 839878"/>
                  <a:gd name="connsiteX138" fmla="*/ 782955 w 1034415"/>
                  <a:gd name="connsiteY138" fmla="*/ 576949 h 839878"/>
                  <a:gd name="connsiteX139" fmla="*/ 773430 w 1034415"/>
                  <a:gd name="connsiteY139" fmla="*/ 571234 h 839878"/>
                  <a:gd name="connsiteX140" fmla="*/ 647700 w 1034415"/>
                  <a:gd name="connsiteY140" fmla="*/ 479794 h 839878"/>
                  <a:gd name="connsiteX141" fmla="*/ 643890 w 1034415"/>
                  <a:gd name="connsiteY141" fmla="*/ 462649 h 839878"/>
                  <a:gd name="connsiteX142" fmla="*/ 645795 w 1034415"/>
                  <a:gd name="connsiteY142" fmla="*/ 455029 h 839878"/>
                  <a:gd name="connsiteX143" fmla="*/ 649605 w 1034415"/>
                  <a:gd name="connsiteY143" fmla="*/ 437884 h 839878"/>
                  <a:gd name="connsiteX144" fmla="*/ 653415 w 1034415"/>
                  <a:gd name="connsiteY144" fmla="*/ 432169 h 839878"/>
                  <a:gd name="connsiteX145" fmla="*/ 655320 w 1034415"/>
                  <a:gd name="connsiteY145" fmla="*/ 426454 h 839878"/>
                  <a:gd name="connsiteX146" fmla="*/ 661035 w 1034415"/>
                  <a:gd name="connsiteY146" fmla="*/ 424549 h 839878"/>
                  <a:gd name="connsiteX147" fmla="*/ 670560 w 1034415"/>
                  <a:gd name="connsiteY147" fmla="*/ 413119 h 839878"/>
                  <a:gd name="connsiteX148" fmla="*/ 723900 w 1034415"/>
                  <a:gd name="connsiteY148" fmla="*/ 405499 h 839878"/>
                  <a:gd name="connsiteX149" fmla="*/ 842010 w 1034415"/>
                  <a:gd name="connsiteY149" fmla="*/ 407404 h 839878"/>
                  <a:gd name="connsiteX150" fmla="*/ 870585 w 1034415"/>
                  <a:gd name="connsiteY150" fmla="*/ 409309 h 839878"/>
                  <a:gd name="connsiteX151" fmla="*/ 899160 w 1034415"/>
                  <a:gd name="connsiteY151" fmla="*/ 415024 h 839878"/>
                  <a:gd name="connsiteX152" fmla="*/ 922020 w 1034415"/>
                  <a:gd name="connsiteY152" fmla="*/ 418834 h 839878"/>
                  <a:gd name="connsiteX153" fmla="*/ 950595 w 1034415"/>
                  <a:gd name="connsiteY153" fmla="*/ 424549 h 839878"/>
                  <a:gd name="connsiteX154" fmla="*/ 956310 w 1034415"/>
                  <a:gd name="connsiteY154" fmla="*/ 424549 h 839878"/>
                  <a:gd name="connsiteX155" fmla="*/ 1002030 w 1034415"/>
                  <a:gd name="connsiteY155" fmla="*/ 422644 h 839878"/>
                  <a:gd name="connsiteX156" fmla="*/ 1030605 w 1034415"/>
                  <a:gd name="connsiteY156" fmla="*/ 415024 h 839878"/>
                  <a:gd name="connsiteX157" fmla="*/ 1034415 w 1034415"/>
                  <a:gd name="connsiteY157" fmla="*/ 409309 h 839878"/>
                  <a:gd name="connsiteX158" fmla="*/ 1032510 w 1034415"/>
                  <a:gd name="connsiteY158" fmla="*/ 390259 h 839878"/>
                  <a:gd name="connsiteX159" fmla="*/ 1026795 w 1034415"/>
                  <a:gd name="connsiteY159" fmla="*/ 386449 h 839878"/>
                  <a:gd name="connsiteX160" fmla="*/ 1011555 w 1034415"/>
                  <a:gd name="connsiteY160" fmla="*/ 384544 h 839878"/>
                  <a:gd name="connsiteX161" fmla="*/ 1005840 w 1034415"/>
                  <a:gd name="connsiteY161" fmla="*/ 382639 h 839878"/>
                  <a:gd name="connsiteX162" fmla="*/ 998220 w 1034415"/>
                  <a:gd name="connsiteY162" fmla="*/ 380734 h 839878"/>
                  <a:gd name="connsiteX163" fmla="*/ 986790 w 1034415"/>
                  <a:gd name="connsiteY163" fmla="*/ 373114 h 839878"/>
                  <a:gd name="connsiteX164" fmla="*/ 975360 w 1034415"/>
                  <a:gd name="connsiteY164" fmla="*/ 369304 h 839878"/>
                  <a:gd name="connsiteX165" fmla="*/ 969645 w 1034415"/>
                  <a:gd name="connsiteY165" fmla="*/ 367399 h 839878"/>
                  <a:gd name="connsiteX166" fmla="*/ 962025 w 1034415"/>
                  <a:gd name="connsiteY166" fmla="*/ 365494 h 839878"/>
                  <a:gd name="connsiteX167" fmla="*/ 956310 w 1034415"/>
                  <a:gd name="connsiteY167" fmla="*/ 363589 h 839878"/>
                  <a:gd name="connsiteX168" fmla="*/ 935355 w 1034415"/>
                  <a:gd name="connsiteY168" fmla="*/ 357874 h 839878"/>
                  <a:gd name="connsiteX169" fmla="*/ 929640 w 1034415"/>
                  <a:gd name="connsiteY169" fmla="*/ 355969 h 839878"/>
                  <a:gd name="connsiteX170" fmla="*/ 824865 w 1034415"/>
                  <a:gd name="connsiteY170" fmla="*/ 357874 h 839878"/>
                  <a:gd name="connsiteX171" fmla="*/ 819150 w 1034415"/>
                  <a:gd name="connsiteY171" fmla="*/ 359779 h 839878"/>
                  <a:gd name="connsiteX172" fmla="*/ 729615 w 1034415"/>
                  <a:gd name="connsiteY172" fmla="*/ 361684 h 839878"/>
                  <a:gd name="connsiteX173" fmla="*/ 716280 w 1034415"/>
                  <a:gd name="connsiteY173" fmla="*/ 365494 h 839878"/>
                  <a:gd name="connsiteX174" fmla="*/ 695325 w 1034415"/>
                  <a:gd name="connsiteY174" fmla="*/ 367399 h 839878"/>
                  <a:gd name="connsiteX175" fmla="*/ 668655 w 1034415"/>
                  <a:gd name="connsiteY175" fmla="*/ 369304 h 839878"/>
                  <a:gd name="connsiteX176" fmla="*/ 668655 w 1034415"/>
                  <a:gd name="connsiteY176" fmla="*/ 369304 h 839878"/>
                  <a:gd name="connsiteX177" fmla="*/ 645795 w 1034415"/>
                  <a:gd name="connsiteY177" fmla="*/ 373114 h 839878"/>
                  <a:gd name="connsiteX178" fmla="*/ 641985 w 1034415"/>
                  <a:gd name="connsiteY178" fmla="*/ 361684 h 839878"/>
                  <a:gd name="connsiteX179" fmla="*/ 640080 w 1034415"/>
                  <a:gd name="connsiteY179" fmla="*/ 355969 h 839878"/>
                  <a:gd name="connsiteX180" fmla="*/ 641985 w 1034415"/>
                  <a:gd name="connsiteY180" fmla="*/ 338824 h 839878"/>
                  <a:gd name="connsiteX181" fmla="*/ 643890 w 1034415"/>
                  <a:gd name="connsiteY181" fmla="*/ 333109 h 839878"/>
                  <a:gd name="connsiteX182" fmla="*/ 661035 w 1034415"/>
                  <a:gd name="connsiteY182" fmla="*/ 323584 h 839878"/>
                  <a:gd name="connsiteX183" fmla="*/ 672465 w 1034415"/>
                  <a:gd name="connsiteY183" fmla="*/ 315964 h 839878"/>
                  <a:gd name="connsiteX184" fmla="*/ 674370 w 1034415"/>
                  <a:gd name="connsiteY184" fmla="*/ 310249 h 839878"/>
                  <a:gd name="connsiteX185" fmla="*/ 680085 w 1034415"/>
                  <a:gd name="connsiteY185" fmla="*/ 308344 h 839878"/>
                  <a:gd name="connsiteX186" fmla="*/ 685800 w 1034415"/>
                  <a:gd name="connsiteY186" fmla="*/ 304534 h 839878"/>
                  <a:gd name="connsiteX187" fmla="*/ 695325 w 1034415"/>
                  <a:gd name="connsiteY187" fmla="*/ 295009 h 839878"/>
                  <a:gd name="connsiteX188" fmla="*/ 704850 w 1034415"/>
                  <a:gd name="connsiteY188" fmla="*/ 283579 h 839878"/>
                  <a:gd name="connsiteX189" fmla="*/ 716280 w 1034415"/>
                  <a:gd name="connsiteY189" fmla="*/ 275959 h 839878"/>
                  <a:gd name="connsiteX190" fmla="*/ 731520 w 1034415"/>
                  <a:gd name="connsiteY190" fmla="*/ 262624 h 839878"/>
                  <a:gd name="connsiteX191" fmla="*/ 741045 w 1034415"/>
                  <a:gd name="connsiteY191" fmla="*/ 251194 h 839878"/>
                  <a:gd name="connsiteX192" fmla="*/ 752475 w 1034415"/>
                  <a:gd name="connsiteY192" fmla="*/ 241669 h 839878"/>
                  <a:gd name="connsiteX193" fmla="*/ 758190 w 1034415"/>
                  <a:gd name="connsiteY193" fmla="*/ 230239 h 839878"/>
                  <a:gd name="connsiteX194" fmla="*/ 760095 w 1034415"/>
                  <a:gd name="connsiteY194" fmla="*/ 224524 h 839878"/>
                  <a:gd name="connsiteX195" fmla="*/ 765810 w 1034415"/>
                  <a:gd name="connsiteY195" fmla="*/ 213094 h 839878"/>
                  <a:gd name="connsiteX196" fmla="*/ 763905 w 1034415"/>
                  <a:gd name="connsiteY196" fmla="*/ 197854 h 839878"/>
                  <a:gd name="connsiteX197" fmla="*/ 758190 w 1034415"/>
                  <a:gd name="connsiteY197" fmla="*/ 195949 h 839878"/>
                  <a:gd name="connsiteX198" fmla="*/ 737235 w 1034415"/>
                  <a:gd name="connsiteY198" fmla="*/ 197854 h 839878"/>
                  <a:gd name="connsiteX199" fmla="*/ 731520 w 1034415"/>
                  <a:gd name="connsiteY199" fmla="*/ 201664 h 839878"/>
                  <a:gd name="connsiteX200" fmla="*/ 720090 w 1034415"/>
                  <a:gd name="connsiteY200" fmla="*/ 205474 h 839878"/>
                  <a:gd name="connsiteX201" fmla="*/ 716280 w 1034415"/>
                  <a:gd name="connsiteY201" fmla="*/ 211189 h 839878"/>
                  <a:gd name="connsiteX202" fmla="*/ 710565 w 1034415"/>
                  <a:gd name="connsiteY202" fmla="*/ 213094 h 839878"/>
                  <a:gd name="connsiteX203" fmla="*/ 704850 w 1034415"/>
                  <a:gd name="connsiteY203" fmla="*/ 216904 h 839878"/>
                  <a:gd name="connsiteX204" fmla="*/ 699135 w 1034415"/>
                  <a:gd name="connsiteY204" fmla="*/ 222619 h 839878"/>
                  <a:gd name="connsiteX205" fmla="*/ 691515 w 1034415"/>
                  <a:gd name="connsiteY205" fmla="*/ 226429 h 839878"/>
                  <a:gd name="connsiteX206" fmla="*/ 649605 w 1034415"/>
                  <a:gd name="connsiteY206" fmla="*/ 255004 h 839878"/>
                  <a:gd name="connsiteX207" fmla="*/ 636270 w 1034415"/>
                  <a:gd name="connsiteY207" fmla="*/ 266434 h 839878"/>
                  <a:gd name="connsiteX208" fmla="*/ 626745 w 1034415"/>
                  <a:gd name="connsiteY208" fmla="*/ 283579 h 839878"/>
                  <a:gd name="connsiteX209" fmla="*/ 601980 w 1034415"/>
                  <a:gd name="connsiteY209" fmla="*/ 289294 h 839878"/>
                  <a:gd name="connsiteX210" fmla="*/ 588645 w 1034415"/>
                  <a:gd name="connsiteY210" fmla="*/ 293104 h 839878"/>
                  <a:gd name="connsiteX211" fmla="*/ 573405 w 1034415"/>
                  <a:gd name="connsiteY211" fmla="*/ 291199 h 839878"/>
                  <a:gd name="connsiteX212" fmla="*/ 561975 w 1034415"/>
                  <a:gd name="connsiteY212" fmla="*/ 287389 h 839878"/>
                  <a:gd name="connsiteX213" fmla="*/ 550545 w 1034415"/>
                  <a:gd name="connsiteY213" fmla="*/ 283579 h 839878"/>
                  <a:gd name="connsiteX214" fmla="*/ 539115 w 1034415"/>
                  <a:gd name="connsiteY214" fmla="*/ 279769 h 839878"/>
                  <a:gd name="connsiteX215" fmla="*/ 533400 w 1034415"/>
                  <a:gd name="connsiteY215" fmla="*/ 277864 h 839878"/>
                  <a:gd name="connsiteX216" fmla="*/ 527685 w 1034415"/>
                  <a:gd name="connsiteY216" fmla="*/ 274054 h 839878"/>
                  <a:gd name="connsiteX217" fmla="*/ 516255 w 1034415"/>
                  <a:gd name="connsiteY217" fmla="*/ 268339 h 839878"/>
                  <a:gd name="connsiteX218" fmla="*/ 508635 w 1034415"/>
                  <a:gd name="connsiteY218" fmla="*/ 256909 h 839878"/>
                  <a:gd name="connsiteX219" fmla="*/ 504825 w 1034415"/>
                  <a:gd name="connsiteY219" fmla="*/ 235954 h 839878"/>
                  <a:gd name="connsiteX220" fmla="*/ 506730 w 1034415"/>
                  <a:gd name="connsiteY220" fmla="*/ 171184 h 839878"/>
                  <a:gd name="connsiteX221" fmla="*/ 512445 w 1034415"/>
                  <a:gd name="connsiteY221" fmla="*/ 157849 h 839878"/>
                  <a:gd name="connsiteX222" fmla="*/ 505432 w 1034415"/>
                  <a:gd name="connsiteY222" fmla="*/ 73485 h 839878"/>
                  <a:gd name="connsiteX223" fmla="*/ 451234 w 1034415"/>
                  <a:gd name="connsiteY223" fmla="*/ 11248 h 839878"/>
                  <a:gd name="connsiteX224" fmla="*/ 432519 w 1034415"/>
                  <a:gd name="connsiteY224" fmla="*/ 68523 h 839878"/>
                  <a:gd name="connsiteX225" fmla="*/ 424815 w 1034415"/>
                  <a:gd name="connsiteY225" fmla="*/ 137103 h 839878"/>
                  <a:gd name="connsiteX226" fmla="*/ 417195 w 1034415"/>
                  <a:gd name="connsiteY226" fmla="*/ 169279 h 839878"/>
                  <a:gd name="connsiteX227" fmla="*/ 413385 w 1034415"/>
                  <a:gd name="connsiteY227" fmla="*/ 186424 h 839878"/>
                  <a:gd name="connsiteX228" fmla="*/ 417195 w 1034415"/>
                  <a:gd name="connsiteY228" fmla="*/ 207379 h 839878"/>
                  <a:gd name="connsiteX229" fmla="*/ 421005 w 1034415"/>
                  <a:gd name="connsiteY229" fmla="*/ 213094 h 839878"/>
                  <a:gd name="connsiteX230" fmla="*/ 424815 w 1034415"/>
                  <a:gd name="connsiteY230" fmla="*/ 224524 h 839878"/>
                  <a:gd name="connsiteX231" fmla="*/ 422910 w 1034415"/>
                  <a:gd name="connsiteY231" fmla="*/ 251194 h 839878"/>
                  <a:gd name="connsiteX232" fmla="*/ 417195 w 1034415"/>
                  <a:gd name="connsiteY232" fmla="*/ 253099 h 839878"/>
                  <a:gd name="connsiteX233" fmla="*/ 411480 w 1034415"/>
                  <a:gd name="connsiteY233" fmla="*/ 256909 h 839878"/>
                  <a:gd name="connsiteX234" fmla="*/ 421005 w 1034415"/>
                  <a:gd name="connsiteY234" fmla="*/ 253099 h 839878"/>
                  <a:gd name="connsiteX0" fmla="*/ 423886 w 1037296"/>
                  <a:gd name="connsiteY0" fmla="*/ 253099 h 839878"/>
                  <a:gd name="connsiteX1" fmla="*/ 423886 w 1037296"/>
                  <a:gd name="connsiteY1" fmla="*/ 253099 h 839878"/>
                  <a:gd name="connsiteX2" fmla="*/ 397216 w 1037296"/>
                  <a:gd name="connsiteY2" fmla="*/ 262624 h 839878"/>
                  <a:gd name="connsiteX3" fmla="*/ 389596 w 1037296"/>
                  <a:gd name="connsiteY3" fmla="*/ 264529 h 839878"/>
                  <a:gd name="connsiteX4" fmla="*/ 359116 w 1037296"/>
                  <a:gd name="connsiteY4" fmla="*/ 266434 h 839878"/>
                  <a:gd name="connsiteX5" fmla="*/ 353401 w 1037296"/>
                  <a:gd name="connsiteY5" fmla="*/ 270244 h 839878"/>
                  <a:gd name="connsiteX6" fmla="*/ 341971 w 1037296"/>
                  <a:gd name="connsiteY6" fmla="*/ 279769 h 839878"/>
                  <a:gd name="connsiteX7" fmla="*/ 330541 w 1037296"/>
                  <a:gd name="connsiteY7" fmla="*/ 283579 h 839878"/>
                  <a:gd name="connsiteX8" fmla="*/ 315301 w 1037296"/>
                  <a:gd name="connsiteY8" fmla="*/ 289294 h 839878"/>
                  <a:gd name="connsiteX9" fmla="*/ 267676 w 1037296"/>
                  <a:gd name="connsiteY9" fmla="*/ 285484 h 839878"/>
                  <a:gd name="connsiteX10" fmla="*/ 256246 w 1037296"/>
                  <a:gd name="connsiteY10" fmla="*/ 281674 h 839878"/>
                  <a:gd name="connsiteX11" fmla="*/ 244816 w 1037296"/>
                  <a:gd name="connsiteY11" fmla="*/ 277864 h 839878"/>
                  <a:gd name="connsiteX12" fmla="*/ 239101 w 1037296"/>
                  <a:gd name="connsiteY12" fmla="*/ 275959 h 839878"/>
                  <a:gd name="connsiteX13" fmla="*/ 233386 w 1037296"/>
                  <a:gd name="connsiteY13" fmla="*/ 274054 h 839878"/>
                  <a:gd name="connsiteX14" fmla="*/ 221956 w 1037296"/>
                  <a:gd name="connsiteY14" fmla="*/ 272149 h 839878"/>
                  <a:gd name="connsiteX15" fmla="*/ 216241 w 1037296"/>
                  <a:gd name="connsiteY15" fmla="*/ 270244 h 839878"/>
                  <a:gd name="connsiteX16" fmla="*/ 208621 w 1037296"/>
                  <a:gd name="connsiteY16" fmla="*/ 268339 h 839878"/>
                  <a:gd name="connsiteX17" fmla="*/ 197191 w 1037296"/>
                  <a:gd name="connsiteY17" fmla="*/ 264529 h 839878"/>
                  <a:gd name="connsiteX18" fmla="*/ 191476 w 1037296"/>
                  <a:gd name="connsiteY18" fmla="*/ 262624 h 839878"/>
                  <a:gd name="connsiteX19" fmla="*/ 183856 w 1037296"/>
                  <a:gd name="connsiteY19" fmla="*/ 260719 h 839878"/>
                  <a:gd name="connsiteX20" fmla="*/ 172426 w 1037296"/>
                  <a:gd name="connsiteY20" fmla="*/ 255004 h 839878"/>
                  <a:gd name="connsiteX21" fmla="*/ 166711 w 1037296"/>
                  <a:gd name="connsiteY21" fmla="*/ 251194 h 839878"/>
                  <a:gd name="connsiteX22" fmla="*/ 159091 w 1037296"/>
                  <a:gd name="connsiteY22" fmla="*/ 239764 h 839878"/>
                  <a:gd name="connsiteX23" fmla="*/ 147661 w 1037296"/>
                  <a:gd name="connsiteY23" fmla="*/ 235954 h 839878"/>
                  <a:gd name="connsiteX24" fmla="*/ 141946 w 1037296"/>
                  <a:gd name="connsiteY24" fmla="*/ 232144 h 839878"/>
                  <a:gd name="connsiteX25" fmla="*/ 136231 w 1037296"/>
                  <a:gd name="connsiteY25" fmla="*/ 230239 h 839878"/>
                  <a:gd name="connsiteX26" fmla="*/ 119086 w 1037296"/>
                  <a:gd name="connsiteY26" fmla="*/ 226429 h 839878"/>
                  <a:gd name="connsiteX27" fmla="*/ 113371 w 1037296"/>
                  <a:gd name="connsiteY27" fmla="*/ 220714 h 839878"/>
                  <a:gd name="connsiteX28" fmla="*/ 103846 w 1037296"/>
                  <a:gd name="connsiteY28" fmla="*/ 203569 h 839878"/>
                  <a:gd name="connsiteX29" fmla="*/ 86701 w 1037296"/>
                  <a:gd name="connsiteY29" fmla="*/ 195949 h 839878"/>
                  <a:gd name="connsiteX30" fmla="*/ 80986 w 1037296"/>
                  <a:gd name="connsiteY30" fmla="*/ 194044 h 839878"/>
                  <a:gd name="connsiteX31" fmla="*/ 61936 w 1037296"/>
                  <a:gd name="connsiteY31" fmla="*/ 197854 h 839878"/>
                  <a:gd name="connsiteX32" fmla="*/ 56221 w 1037296"/>
                  <a:gd name="connsiteY32" fmla="*/ 201664 h 839878"/>
                  <a:gd name="connsiteX33" fmla="*/ 52411 w 1037296"/>
                  <a:gd name="connsiteY33" fmla="*/ 207379 h 839878"/>
                  <a:gd name="connsiteX34" fmla="*/ 48601 w 1037296"/>
                  <a:gd name="connsiteY34" fmla="*/ 218809 h 839878"/>
                  <a:gd name="connsiteX35" fmla="*/ 52411 w 1037296"/>
                  <a:gd name="connsiteY35" fmla="*/ 256909 h 839878"/>
                  <a:gd name="connsiteX36" fmla="*/ 56221 w 1037296"/>
                  <a:gd name="connsiteY36" fmla="*/ 262624 h 839878"/>
                  <a:gd name="connsiteX37" fmla="*/ 61936 w 1037296"/>
                  <a:gd name="connsiteY37" fmla="*/ 266434 h 839878"/>
                  <a:gd name="connsiteX38" fmla="*/ 65746 w 1037296"/>
                  <a:gd name="connsiteY38" fmla="*/ 272149 h 839878"/>
                  <a:gd name="connsiteX39" fmla="*/ 82891 w 1037296"/>
                  <a:gd name="connsiteY39" fmla="*/ 281674 h 839878"/>
                  <a:gd name="connsiteX40" fmla="*/ 105751 w 1037296"/>
                  <a:gd name="connsiteY40" fmla="*/ 283579 h 839878"/>
                  <a:gd name="connsiteX41" fmla="*/ 126706 w 1037296"/>
                  <a:gd name="connsiteY41" fmla="*/ 289294 h 839878"/>
                  <a:gd name="connsiteX42" fmla="*/ 132421 w 1037296"/>
                  <a:gd name="connsiteY42" fmla="*/ 291199 h 839878"/>
                  <a:gd name="connsiteX43" fmla="*/ 138136 w 1037296"/>
                  <a:gd name="connsiteY43" fmla="*/ 296914 h 839878"/>
                  <a:gd name="connsiteX44" fmla="*/ 145756 w 1037296"/>
                  <a:gd name="connsiteY44" fmla="*/ 298819 h 839878"/>
                  <a:gd name="connsiteX45" fmla="*/ 168616 w 1037296"/>
                  <a:gd name="connsiteY45" fmla="*/ 302629 h 839878"/>
                  <a:gd name="connsiteX46" fmla="*/ 193381 w 1037296"/>
                  <a:gd name="connsiteY46" fmla="*/ 308344 h 839878"/>
                  <a:gd name="connsiteX47" fmla="*/ 210526 w 1037296"/>
                  <a:gd name="connsiteY47" fmla="*/ 314059 h 839878"/>
                  <a:gd name="connsiteX48" fmla="*/ 216241 w 1037296"/>
                  <a:gd name="connsiteY48" fmla="*/ 315964 h 839878"/>
                  <a:gd name="connsiteX49" fmla="*/ 231481 w 1037296"/>
                  <a:gd name="connsiteY49" fmla="*/ 319774 h 839878"/>
                  <a:gd name="connsiteX50" fmla="*/ 250531 w 1037296"/>
                  <a:gd name="connsiteY50" fmla="*/ 325489 h 839878"/>
                  <a:gd name="connsiteX51" fmla="*/ 256246 w 1037296"/>
                  <a:gd name="connsiteY51" fmla="*/ 329299 h 839878"/>
                  <a:gd name="connsiteX52" fmla="*/ 269581 w 1037296"/>
                  <a:gd name="connsiteY52" fmla="*/ 344539 h 839878"/>
                  <a:gd name="connsiteX53" fmla="*/ 275296 w 1037296"/>
                  <a:gd name="connsiteY53" fmla="*/ 363589 h 839878"/>
                  <a:gd name="connsiteX54" fmla="*/ 277201 w 1037296"/>
                  <a:gd name="connsiteY54" fmla="*/ 369304 h 839878"/>
                  <a:gd name="connsiteX55" fmla="*/ 279106 w 1037296"/>
                  <a:gd name="connsiteY55" fmla="*/ 375019 h 839878"/>
                  <a:gd name="connsiteX56" fmla="*/ 281011 w 1037296"/>
                  <a:gd name="connsiteY56" fmla="*/ 399784 h 839878"/>
                  <a:gd name="connsiteX57" fmla="*/ 282916 w 1037296"/>
                  <a:gd name="connsiteY57" fmla="*/ 405499 h 839878"/>
                  <a:gd name="connsiteX58" fmla="*/ 281011 w 1037296"/>
                  <a:gd name="connsiteY58" fmla="*/ 424549 h 839878"/>
                  <a:gd name="connsiteX59" fmla="*/ 279106 w 1037296"/>
                  <a:gd name="connsiteY59" fmla="*/ 434074 h 839878"/>
                  <a:gd name="connsiteX60" fmla="*/ 265771 w 1037296"/>
                  <a:gd name="connsiteY60" fmla="*/ 447409 h 839878"/>
                  <a:gd name="connsiteX61" fmla="*/ 254341 w 1037296"/>
                  <a:gd name="connsiteY61" fmla="*/ 455029 h 839878"/>
                  <a:gd name="connsiteX62" fmla="*/ 242911 w 1037296"/>
                  <a:gd name="connsiteY62" fmla="*/ 458839 h 839878"/>
                  <a:gd name="connsiteX63" fmla="*/ 128611 w 1037296"/>
                  <a:gd name="connsiteY63" fmla="*/ 458839 h 839878"/>
                  <a:gd name="connsiteX64" fmla="*/ 122896 w 1037296"/>
                  <a:gd name="connsiteY64" fmla="*/ 460744 h 839878"/>
                  <a:gd name="connsiteX65" fmla="*/ 107656 w 1037296"/>
                  <a:gd name="connsiteY65" fmla="*/ 462649 h 839878"/>
                  <a:gd name="connsiteX66" fmla="*/ 90511 w 1037296"/>
                  <a:gd name="connsiteY66" fmla="*/ 468364 h 839878"/>
                  <a:gd name="connsiteX67" fmla="*/ 84796 w 1037296"/>
                  <a:gd name="connsiteY67" fmla="*/ 470269 h 839878"/>
                  <a:gd name="connsiteX68" fmla="*/ 79081 w 1037296"/>
                  <a:gd name="connsiteY68" fmla="*/ 474079 h 839878"/>
                  <a:gd name="connsiteX69" fmla="*/ 67651 w 1037296"/>
                  <a:gd name="connsiteY69" fmla="*/ 475984 h 839878"/>
                  <a:gd name="connsiteX70" fmla="*/ 29551 w 1037296"/>
                  <a:gd name="connsiteY70" fmla="*/ 477889 h 839878"/>
                  <a:gd name="connsiteX71" fmla="*/ 18121 w 1037296"/>
                  <a:gd name="connsiteY71" fmla="*/ 483604 h 839878"/>
                  <a:gd name="connsiteX72" fmla="*/ 8596 w 1037296"/>
                  <a:gd name="connsiteY72" fmla="*/ 493129 h 839878"/>
                  <a:gd name="connsiteX73" fmla="*/ 6691 w 1037296"/>
                  <a:gd name="connsiteY73" fmla="*/ 498844 h 839878"/>
                  <a:gd name="connsiteX74" fmla="*/ 2881 w 1037296"/>
                  <a:gd name="connsiteY74" fmla="*/ 504559 h 839878"/>
                  <a:gd name="connsiteX75" fmla="*/ 14311 w 1037296"/>
                  <a:gd name="connsiteY75" fmla="*/ 540754 h 839878"/>
                  <a:gd name="connsiteX76" fmla="*/ 147661 w 1037296"/>
                  <a:gd name="connsiteY76" fmla="*/ 540754 h 839878"/>
                  <a:gd name="connsiteX77" fmla="*/ 155281 w 1037296"/>
                  <a:gd name="connsiteY77" fmla="*/ 538849 h 839878"/>
                  <a:gd name="connsiteX78" fmla="*/ 305776 w 1037296"/>
                  <a:gd name="connsiteY78" fmla="*/ 533134 h 839878"/>
                  <a:gd name="connsiteX79" fmla="*/ 321016 w 1037296"/>
                  <a:gd name="connsiteY79" fmla="*/ 540754 h 839878"/>
                  <a:gd name="connsiteX80" fmla="*/ 332446 w 1037296"/>
                  <a:gd name="connsiteY80" fmla="*/ 546469 h 839878"/>
                  <a:gd name="connsiteX81" fmla="*/ 336256 w 1037296"/>
                  <a:gd name="connsiteY81" fmla="*/ 552184 h 839878"/>
                  <a:gd name="connsiteX82" fmla="*/ 341971 w 1037296"/>
                  <a:gd name="connsiteY82" fmla="*/ 554089 h 839878"/>
                  <a:gd name="connsiteX83" fmla="*/ 353401 w 1037296"/>
                  <a:gd name="connsiteY83" fmla="*/ 561709 h 839878"/>
                  <a:gd name="connsiteX84" fmla="*/ 359116 w 1037296"/>
                  <a:gd name="connsiteY84" fmla="*/ 565519 h 839878"/>
                  <a:gd name="connsiteX85" fmla="*/ 362926 w 1037296"/>
                  <a:gd name="connsiteY85" fmla="*/ 571234 h 839878"/>
                  <a:gd name="connsiteX86" fmla="*/ 368641 w 1037296"/>
                  <a:gd name="connsiteY86" fmla="*/ 582664 h 839878"/>
                  <a:gd name="connsiteX87" fmla="*/ 364831 w 1037296"/>
                  <a:gd name="connsiteY87" fmla="*/ 609334 h 839878"/>
                  <a:gd name="connsiteX88" fmla="*/ 361021 w 1037296"/>
                  <a:gd name="connsiteY88" fmla="*/ 615049 h 839878"/>
                  <a:gd name="connsiteX89" fmla="*/ 359116 w 1037296"/>
                  <a:gd name="connsiteY89" fmla="*/ 620764 h 839878"/>
                  <a:gd name="connsiteX90" fmla="*/ 355306 w 1037296"/>
                  <a:gd name="connsiteY90" fmla="*/ 626479 h 839878"/>
                  <a:gd name="connsiteX91" fmla="*/ 353401 w 1037296"/>
                  <a:gd name="connsiteY91" fmla="*/ 632194 h 839878"/>
                  <a:gd name="connsiteX92" fmla="*/ 349591 w 1037296"/>
                  <a:gd name="connsiteY92" fmla="*/ 637909 h 839878"/>
                  <a:gd name="connsiteX93" fmla="*/ 332446 w 1037296"/>
                  <a:gd name="connsiteY93" fmla="*/ 704584 h 839878"/>
                  <a:gd name="connsiteX94" fmla="*/ 330541 w 1037296"/>
                  <a:gd name="connsiteY94" fmla="*/ 756019 h 839878"/>
                  <a:gd name="connsiteX95" fmla="*/ 332446 w 1037296"/>
                  <a:gd name="connsiteY95" fmla="*/ 780784 h 839878"/>
                  <a:gd name="connsiteX96" fmla="*/ 334351 w 1037296"/>
                  <a:gd name="connsiteY96" fmla="*/ 786499 h 839878"/>
                  <a:gd name="connsiteX97" fmla="*/ 338161 w 1037296"/>
                  <a:gd name="connsiteY97" fmla="*/ 790309 h 839878"/>
                  <a:gd name="connsiteX98" fmla="*/ 366736 w 1037296"/>
                  <a:gd name="connsiteY98" fmla="*/ 836029 h 839878"/>
                  <a:gd name="connsiteX99" fmla="*/ 389596 w 1037296"/>
                  <a:gd name="connsiteY99" fmla="*/ 837934 h 839878"/>
                  <a:gd name="connsiteX100" fmla="*/ 395311 w 1037296"/>
                  <a:gd name="connsiteY100" fmla="*/ 832219 h 839878"/>
                  <a:gd name="connsiteX101" fmla="*/ 397216 w 1037296"/>
                  <a:gd name="connsiteY101" fmla="*/ 820789 h 839878"/>
                  <a:gd name="connsiteX102" fmla="*/ 399121 w 1037296"/>
                  <a:gd name="connsiteY102" fmla="*/ 815074 h 839878"/>
                  <a:gd name="connsiteX103" fmla="*/ 401026 w 1037296"/>
                  <a:gd name="connsiteY103" fmla="*/ 797929 h 839878"/>
                  <a:gd name="connsiteX104" fmla="*/ 402931 w 1037296"/>
                  <a:gd name="connsiteY104" fmla="*/ 784594 h 839878"/>
                  <a:gd name="connsiteX105" fmla="*/ 406741 w 1037296"/>
                  <a:gd name="connsiteY105" fmla="*/ 727444 h 839878"/>
                  <a:gd name="connsiteX106" fmla="*/ 412456 w 1037296"/>
                  <a:gd name="connsiteY106" fmla="*/ 716014 h 839878"/>
                  <a:gd name="connsiteX107" fmla="*/ 416266 w 1037296"/>
                  <a:gd name="connsiteY107" fmla="*/ 702679 h 839878"/>
                  <a:gd name="connsiteX108" fmla="*/ 418171 w 1037296"/>
                  <a:gd name="connsiteY108" fmla="*/ 696964 h 839878"/>
                  <a:gd name="connsiteX109" fmla="*/ 420076 w 1037296"/>
                  <a:gd name="connsiteY109" fmla="*/ 683629 h 839878"/>
                  <a:gd name="connsiteX110" fmla="*/ 423886 w 1037296"/>
                  <a:gd name="connsiteY110" fmla="*/ 672199 h 839878"/>
                  <a:gd name="connsiteX111" fmla="*/ 429601 w 1037296"/>
                  <a:gd name="connsiteY111" fmla="*/ 658864 h 839878"/>
                  <a:gd name="connsiteX112" fmla="*/ 439126 w 1037296"/>
                  <a:gd name="connsiteY112" fmla="*/ 647434 h 839878"/>
                  <a:gd name="connsiteX113" fmla="*/ 452461 w 1037296"/>
                  <a:gd name="connsiteY113" fmla="*/ 632194 h 839878"/>
                  <a:gd name="connsiteX114" fmla="*/ 460081 w 1037296"/>
                  <a:gd name="connsiteY114" fmla="*/ 620764 h 839878"/>
                  <a:gd name="connsiteX115" fmla="*/ 463891 w 1037296"/>
                  <a:gd name="connsiteY115" fmla="*/ 609334 h 839878"/>
                  <a:gd name="connsiteX116" fmla="*/ 467701 w 1037296"/>
                  <a:gd name="connsiteY116" fmla="*/ 594094 h 839878"/>
                  <a:gd name="connsiteX117" fmla="*/ 469606 w 1037296"/>
                  <a:gd name="connsiteY117" fmla="*/ 588379 h 839878"/>
                  <a:gd name="connsiteX118" fmla="*/ 509611 w 1037296"/>
                  <a:gd name="connsiteY118" fmla="*/ 582664 h 839878"/>
                  <a:gd name="connsiteX119" fmla="*/ 538186 w 1037296"/>
                  <a:gd name="connsiteY119" fmla="*/ 573139 h 839878"/>
                  <a:gd name="connsiteX120" fmla="*/ 543901 w 1037296"/>
                  <a:gd name="connsiteY120" fmla="*/ 571234 h 839878"/>
                  <a:gd name="connsiteX121" fmla="*/ 549616 w 1037296"/>
                  <a:gd name="connsiteY121" fmla="*/ 569329 h 839878"/>
                  <a:gd name="connsiteX122" fmla="*/ 557236 w 1037296"/>
                  <a:gd name="connsiteY122" fmla="*/ 567424 h 839878"/>
                  <a:gd name="connsiteX123" fmla="*/ 576286 w 1037296"/>
                  <a:gd name="connsiteY123" fmla="*/ 559804 h 839878"/>
                  <a:gd name="connsiteX124" fmla="*/ 587716 w 1037296"/>
                  <a:gd name="connsiteY124" fmla="*/ 555994 h 839878"/>
                  <a:gd name="connsiteX125" fmla="*/ 722971 w 1037296"/>
                  <a:gd name="connsiteY125" fmla="*/ 639814 h 839878"/>
                  <a:gd name="connsiteX126" fmla="*/ 736306 w 1037296"/>
                  <a:gd name="connsiteY126" fmla="*/ 649339 h 839878"/>
                  <a:gd name="connsiteX127" fmla="*/ 745831 w 1037296"/>
                  <a:gd name="connsiteY127" fmla="*/ 651244 h 839878"/>
                  <a:gd name="connsiteX128" fmla="*/ 751546 w 1037296"/>
                  <a:gd name="connsiteY128" fmla="*/ 653149 h 839878"/>
                  <a:gd name="connsiteX129" fmla="*/ 764881 w 1037296"/>
                  <a:gd name="connsiteY129" fmla="*/ 658864 h 839878"/>
                  <a:gd name="connsiteX130" fmla="*/ 780121 w 1037296"/>
                  <a:gd name="connsiteY130" fmla="*/ 656959 h 839878"/>
                  <a:gd name="connsiteX131" fmla="*/ 791551 w 1037296"/>
                  <a:gd name="connsiteY131" fmla="*/ 651244 h 839878"/>
                  <a:gd name="connsiteX132" fmla="*/ 797266 w 1037296"/>
                  <a:gd name="connsiteY132" fmla="*/ 649339 h 839878"/>
                  <a:gd name="connsiteX133" fmla="*/ 804886 w 1037296"/>
                  <a:gd name="connsiteY133" fmla="*/ 632194 h 839878"/>
                  <a:gd name="connsiteX134" fmla="*/ 802981 w 1037296"/>
                  <a:gd name="connsiteY134" fmla="*/ 607429 h 839878"/>
                  <a:gd name="connsiteX135" fmla="*/ 801076 w 1037296"/>
                  <a:gd name="connsiteY135" fmla="*/ 601714 h 839878"/>
                  <a:gd name="connsiteX136" fmla="*/ 799171 w 1037296"/>
                  <a:gd name="connsiteY136" fmla="*/ 594094 h 839878"/>
                  <a:gd name="connsiteX137" fmla="*/ 785836 w 1037296"/>
                  <a:gd name="connsiteY137" fmla="*/ 576949 h 839878"/>
                  <a:gd name="connsiteX138" fmla="*/ 776311 w 1037296"/>
                  <a:gd name="connsiteY138" fmla="*/ 571234 h 839878"/>
                  <a:gd name="connsiteX139" fmla="*/ 650581 w 1037296"/>
                  <a:gd name="connsiteY139" fmla="*/ 479794 h 839878"/>
                  <a:gd name="connsiteX140" fmla="*/ 646771 w 1037296"/>
                  <a:gd name="connsiteY140" fmla="*/ 462649 h 839878"/>
                  <a:gd name="connsiteX141" fmla="*/ 648676 w 1037296"/>
                  <a:gd name="connsiteY141" fmla="*/ 455029 h 839878"/>
                  <a:gd name="connsiteX142" fmla="*/ 652486 w 1037296"/>
                  <a:gd name="connsiteY142" fmla="*/ 437884 h 839878"/>
                  <a:gd name="connsiteX143" fmla="*/ 656296 w 1037296"/>
                  <a:gd name="connsiteY143" fmla="*/ 432169 h 839878"/>
                  <a:gd name="connsiteX144" fmla="*/ 658201 w 1037296"/>
                  <a:gd name="connsiteY144" fmla="*/ 426454 h 839878"/>
                  <a:gd name="connsiteX145" fmla="*/ 663916 w 1037296"/>
                  <a:gd name="connsiteY145" fmla="*/ 424549 h 839878"/>
                  <a:gd name="connsiteX146" fmla="*/ 673441 w 1037296"/>
                  <a:gd name="connsiteY146" fmla="*/ 413119 h 839878"/>
                  <a:gd name="connsiteX147" fmla="*/ 726781 w 1037296"/>
                  <a:gd name="connsiteY147" fmla="*/ 405499 h 839878"/>
                  <a:gd name="connsiteX148" fmla="*/ 844891 w 1037296"/>
                  <a:gd name="connsiteY148" fmla="*/ 407404 h 839878"/>
                  <a:gd name="connsiteX149" fmla="*/ 873466 w 1037296"/>
                  <a:gd name="connsiteY149" fmla="*/ 409309 h 839878"/>
                  <a:gd name="connsiteX150" fmla="*/ 902041 w 1037296"/>
                  <a:gd name="connsiteY150" fmla="*/ 415024 h 839878"/>
                  <a:gd name="connsiteX151" fmla="*/ 924901 w 1037296"/>
                  <a:gd name="connsiteY151" fmla="*/ 418834 h 839878"/>
                  <a:gd name="connsiteX152" fmla="*/ 953476 w 1037296"/>
                  <a:gd name="connsiteY152" fmla="*/ 424549 h 839878"/>
                  <a:gd name="connsiteX153" fmla="*/ 959191 w 1037296"/>
                  <a:gd name="connsiteY153" fmla="*/ 424549 h 839878"/>
                  <a:gd name="connsiteX154" fmla="*/ 1004911 w 1037296"/>
                  <a:gd name="connsiteY154" fmla="*/ 422644 h 839878"/>
                  <a:gd name="connsiteX155" fmla="*/ 1033486 w 1037296"/>
                  <a:gd name="connsiteY155" fmla="*/ 415024 h 839878"/>
                  <a:gd name="connsiteX156" fmla="*/ 1037296 w 1037296"/>
                  <a:gd name="connsiteY156" fmla="*/ 409309 h 839878"/>
                  <a:gd name="connsiteX157" fmla="*/ 1035391 w 1037296"/>
                  <a:gd name="connsiteY157" fmla="*/ 390259 h 839878"/>
                  <a:gd name="connsiteX158" fmla="*/ 1029676 w 1037296"/>
                  <a:gd name="connsiteY158" fmla="*/ 386449 h 839878"/>
                  <a:gd name="connsiteX159" fmla="*/ 1014436 w 1037296"/>
                  <a:gd name="connsiteY159" fmla="*/ 384544 h 839878"/>
                  <a:gd name="connsiteX160" fmla="*/ 1008721 w 1037296"/>
                  <a:gd name="connsiteY160" fmla="*/ 382639 h 839878"/>
                  <a:gd name="connsiteX161" fmla="*/ 1001101 w 1037296"/>
                  <a:gd name="connsiteY161" fmla="*/ 380734 h 839878"/>
                  <a:gd name="connsiteX162" fmla="*/ 989671 w 1037296"/>
                  <a:gd name="connsiteY162" fmla="*/ 373114 h 839878"/>
                  <a:gd name="connsiteX163" fmla="*/ 978241 w 1037296"/>
                  <a:gd name="connsiteY163" fmla="*/ 369304 h 839878"/>
                  <a:gd name="connsiteX164" fmla="*/ 972526 w 1037296"/>
                  <a:gd name="connsiteY164" fmla="*/ 367399 h 839878"/>
                  <a:gd name="connsiteX165" fmla="*/ 964906 w 1037296"/>
                  <a:gd name="connsiteY165" fmla="*/ 365494 h 839878"/>
                  <a:gd name="connsiteX166" fmla="*/ 959191 w 1037296"/>
                  <a:gd name="connsiteY166" fmla="*/ 363589 h 839878"/>
                  <a:gd name="connsiteX167" fmla="*/ 938236 w 1037296"/>
                  <a:gd name="connsiteY167" fmla="*/ 357874 h 839878"/>
                  <a:gd name="connsiteX168" fmla="*/ 932521 w 1037296"/>
                  <a:gd name="connsiteY168" fmla="*/ 355969 h 839878"/>
                  <a:gd name="connsiteX169" fmla="*/ 827746 w 1037296"/>
                  <a:gd name="connsiteY169" fmla="*/ 357874 h 839878"/>
                  <a:gd name="connsiteX170" fmla="*/ 822031 w 1037296"/>
                  <a:gd name="connsiteY170" fmla="*/ 359779 h 839878"/>
                  <a:gd name="connsiteX171" fmla="*/ 732496 w 1037296"/>
                  <a:gd name="connsiteY171" fmla="*/ 361684 h 839878"/>
                  <a:gd name="connsiteX172" fmla="*/ 719161 w 1037296"/>
                  <a:gd name="connsiteY172" fmla="*/ 365494 h 839878"/>
                  <a:gd name="connsiteX173" fmla="*/ 698206 w 1037296"/>
                  <a:gd name="connsiteY173" fmla="*/ 367399 h 839878"/>
                  <a:gd name="connsiteX174" fmla="*/ 671536 w 1037296"/>
                  <a:gd name="connsiteY174" fmla="*/ 369304 h 839878"/>
                  <a:gd name="connsiteX175" fmla="*/ 671536 w 1037296"/>
                  <a:gd name="connsiteY175" fmla="*/ 369304 h 839878"/>
                  <a:gd name="connsiteX176" fmla="*/ 648676 w 1037296"/>
                  <a:gd name="connsiteY176" fmla="*/ 373114 h 839878"/>
                  <a:gd name="connsiteX177" fmla="*/ 644866 w 1037296"/>
                  <a:gd name="connsiteY177" fmla="*/ 361684 h 839878"/>
                  <a:gd name="connsiteX178" fmla="*/ 642961 w 1037296"/>
                  <a:gd name="connsiteY178" fmla="*/ 355969 h 839878"/>
                  <a:gd name="connsiteX179" fmla="*/ 644866 w 1037296"/>
                  <a:gd name="connsiteY179" fmla="*/ 338824 h 839878"/>
                  <a:gd name="connsiteX180" fmla="*/ 646771 w 1037296"/>
                  <a:gd name="connsiteY180" fmla="*/ 333109 h 839878"/>
                  <a:gd name="connsiteX181" fmla="*/ 663916 w 1037296"/>
                  <a:gd name="connsiteY181" fmla="*/ 323584 h 839878"/>
                  <a:gd name="connsiteX182" fmla="*/ 675346 w 1037296"/>
                  <a:gd name="connsiteY182" fmla="*/ 315964 h 839878"/>
                  <a:gd name="connsiteX183" fmla="*/ 677251 w 1037296"/>
                  <a:gd name="connsiteY183" fmla="*/ 310249 h 839878"/>
                  <a:gd name="connsiteX184" fmla="*/ 682966 w 1037296"/>
                  <a:gd name="connsiteY184" fmla="*/ 308344 h 839878"/>
                  <a:gd name="connsiteX185" fmla="*/ 688681 w 1037296"/>
                  <a:gd name="connsiteY185" fmla="*/ 304534 h 839878"/>
                  <a:gd name="connsiteX186" fmla="*/ 698206 w 1037296"/>
                  <a:gd name="connsiteY186" fmla="*/ 295009 h 839878"/>
                  <a:gd name="connsiteX187" fmla="*/ 707731 w 1037296"/>
                  <a:gd name="connsiteY187" fmla="*/ 283579 h 839878"/>
                  <a:gd name="connsiteX188" fmla="*/ 719161 w 1037296"/>
                  <a:gd name="connsiteY188" fmla="*/ 275959 h 839878"/>
                  <a:gd name="connsiteX189" fmla="*/ 734401 w 1037296"/>
                  <a:gd name="connsiteY189" fmla="*/ 262624 h 839878"/>
                  <a:gd name="connsiteX190" fmla="*/ 743926 w 1037296"/>
                  <a:gd name="connsiteY190" fmla="*/ 251194 h 839878"/>
                  <a:gd name="connsiteX191" fmla="*/ 755356 w 1037296"/>
                  <a:gd name="connsiteY191" fmla="*/ 241669 h 839878"/>
                  <a:gd name="connsiteX192" fmla="*/ 761071 w 1037296"/>
                  <a:gd name="connsiteY192" fmla="*/ 230239 h 839878"/>
                  <a:gd name="connsiteX193" fmla="*/ 762976 w 1037296"/>
                  <a:gd name="connsiteY193" fmla="*/ 224524 h 839878"/>
                  <a:gd name="connsiteX194" fmla="*/ 768691 w 1037296"/>
                  <a:gd name="connsiteY194" fmla="*/ 213094 h 839878"/>
                  <a:gd name="connsiteX195" fmla="*/ 766786 w 1037296"/>
                  <a:gd name="connsiteY195" fmla="*/ 197854 h 839878"/>
                  <a:gd name="connsiteX196" fmla="*/ 761071 w 1037296"/>
                  <a:gd name="connsiteY196" fmla="*/ 195949 h 839878"/>
                  <a:gd name="connsiteX197" fmla="*/ 740116 w 1037296"/>
                  <a:gd name="connsiteY197" fmla="*/ 197854 h 839878"/>
                  <a:gd name="connsiteX198" fmla="*/ 734401 w 1037296"/>
                  <a:gd name="connsiteY198" fmla="*/ 201664 h 839878"/>
                  <a:gd name="connsiteX199" fmla="*/ 722971 w 1037296"/>
                  <a:gd name="connsiteY199" fmla="*/ 205474 h 839878"/>
                  <a:gd name="connsiteX200" fmla="*/ 719161 w 1037296"/>
                  <a:gd name="connsiteY200" fmla="*/ 211189 h 839878"/>
                  <a:gd name="connsiteX201" fmla="*/ 713446 w 1037296"/>
                  <a:gd name="connsiteY201" fmla="*/ 213094 h 839878"/>
                  <a:gd name="connsiteX202" fmla="*/ 707731 w 1037296"/>
                  <a:gd name="connsiteY202" fmla="*/ 216904 h 839878"/>
                  <a:gd name="connsiteX203" fmla="*/ 702016 w 1037296"/>
                  <a:gd name="connsiteY203" fmla="*/ 222619 h 839878"/>
                  <a:gd name="connsiteX204" fmla="*/ 694396 w 1037296"/>
                  <a:gd name="connsiteY204" fmla="*/ 226429 h 839878"/>
                  <a:gd name="connsiteX205" fmla="*/ 652486 w 1037296"/>
                  <a:gd name="connsiteY205" fmla="*/ 255004 h 839878"/>
                  <a:gd name="connsiteX206" fmla="*/ 639151 w 1037296"/>
                  <a:gd name="connsiteY206" fmla="*/ 266434 h 839878"/>
                  <a:gd name="connsiteX207" fmla="*/ 629626 w 1037296"/>
                  <a:gd name="connsiteY207" fmla="*/ 283579 h 839878"/>
                  <a:gd name="connsiteX208" fmla="*/ 604861 w 1037296"/>
                  <a:gd name="connsiteY208" fmla="*/ 289294 h 839878"/>
                  <a:gd name="connsiteX209" fmla="*/ 591526 w 1037296"/>
                  <a:gd name="connsiteY209" fmla="*/ 293104 h 839878"/>
                  <a:gd name="connsiteX210" fmla="*/ 576286 w 1037296"/>
                  <a:gd name="connsiteY210" fmla="*/ 291199 h 839878"/>
                  <a:gd name="connsiteX211" fmla="*/ 564856 w 1037296"/>
                  <a:gd name="connsiteY211" fmla="*/ 287389 h 839878"/>
                  <a:gd name="connsiteX212" fmla="*/ 553426 w 1037296"/>
                  <a:gd name="connsiteY212" fmla="*/ 283579 h 839878"/>
                  <a:gd name="connsiteX213" fmla="*/ 541996 w 1037296"/>
                  <a:gd name="connsiteY213" fmla="*/ 279769 h 839878"/>
                  <a:gd name="connsiteX214" fmla="*/ 536281 w 1037296"/>
                  <a:gd name="connsiteY214" fmla="*/ 277864 h 839878"/>
                  <a:gd name="connsiteX215" fmla="*/ 530566 w 1037296"/>
                  <a:gd name="connsiteY215" fmla="*/ 274054 h 839878"/>
                  <a:gd name="connsiteX216" fmla="*/ 519136 w 1037296"/>
                  <a:gd name="connsiteY216" fmla="*/ 268339 h 839878"/>
                  <a:gd name="connsiteX217" fmla="*/ 511516 w 1037296"/>
                  <a:gd name="connsiteY217" fmla="*/ 256909 h 839878"/>
                  <a:gd name="connsiteX218" fmla="*/ 507706 w 1037296"/>
                  <a:gd name="connsiteY218" fmla="*/ 235954 h 839878"/>
                  <a:gd name="connsiteX219" fmla="*/ 509611 w 1037296"/>
                  <a:gd name="connsiteY219" fmla="*/ 171184 h 839878"/>
                  <a:gd name="connsiteX220" fmla="*/ 515326 w 1037296"/>
                  <a:gd name="connsiteY220" fmla="*/ 157849 h 839878"/>
                  <a:gd name="connsiteX221" fmla="*/ 508313 w 1037296"/>
                  <a:gd name="connsiteY221" fmla="*/ 73485 h 839878"/>
                  <a:gd name="connsiteX222" fmla="*/ 454115 w 1037296"/>
                  <a:gd name="connsiteY222" fmla="*/ 11248 h 839878"/>
                  <a:gd name="connsiteX223" fmla="*/ 435400 w 1037296"/>
                  <a:gd name="connsiteY223" fmla="*/ 68523 h 839878"/>
                  <a:gd name="connsiteX224" fmla="*/ 427696 w 1037296"/>
                  <a:gd name="connsiteY224" fmla="*/ 137103 h 839878"/>
                  <a:gd name="connsiteX225" fmla="*/ 420076 w 1037296"/>
                  <a:gd name="connsiteY225" fmla="*/ 169279 h 839878"/>
                  <a:gd name="connsiteX226" fmla="*/ 416266 w 1037296"/>
                  <a:gd name="connsiteY226" fmla="*/ 186424 h 839878"/>
                  <a:gd name="connsiteX227" fmla="*/ 420076 w 1037296"/>
                  <a:gd name="connsiteY227" fmla="*/ 207379 h 839878"/>
                  <a:gd name="connsiteX228" fmla="*/ 423886 w 1037296"/>
                  <a:gd name="connsiteY228" fmla="*/ 213094 h 839878"/>
                  <a:gd name="connsiteX229" fmla="*/ 427696 w 1037296"/>
                  <a:gd name="connsiteY229" fmla="*/ 224524 h 839878"/>
                  <a:gd name="connsiteX230" fmla="*/ 425791 w 1037296"/>
                  <a:gd name="connsiteY230" fmla="*/ 251194 h 839878"/>
                  <a:gd name="connsiteX231" fmla="*/ 420076 w 1037296"/>
                  <a:gd name="connsiteY231" fmla="*/ 253099 h 839878"/>
                  <a:gd name="connsiteX232" fmla="*/ 414361 w 1037296"/>
                  <a:gd name="connsiteY232" fmla="*/ 256909 h 839878"/>
                  <a:gd name="connsiteX233" fmla="*/ 423886 w 1037296"/>
                  <a:gd name="connsiteY233"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45832 w 1037297"/>
                  <a:gd name="connsiteY127" fmla="*/ 651244 h 839878"/>
                  <a:gd name="connsiteX128" fmla="*/ 751547 w 1037297"/>
                  <a:gd name="connsiteY128" fmla="*/ 653149 h 839878"/>
                  <a:gd name="connsiteX129" fmla="*/ 764882 w 1037297"/>
                  <a:gd name="connsiteY129" fmla="*/ 658864 h 839878"/>
                  <a:gd name="connsiteX130" fmla="*/ 780122 w 1037297"/>
                  <a:gd name="connsiteY130" fmla="*/ 656959 h 839878"/>
                  <a:gd name="connsiteX131" fmla="*/ 791552 w 1037297"/>
                  <a:gd name="connsiteY131" fmla="*/ 651244 h 839878"/>
                  <a:gd name="connsiteX132" fmla="*/ 797267 w 1037297"/>
                  <a:gd name="connsiteY132" fmla="*/ 649339 h 839878"/>
                  <a:gd name="connsiteX133" fmla="*/ 804887 w 1037297"/>
                  <a:gd name="connsiteY133" fmla="*/ 632194 h 839878"/>
                  <a:gd name="connsiteX134" fmla="*/ 802982 w 1037297"/>
                  <a:gd name="connsiteY134" fmla="*/ 607429 h 839878"/>
                  <a:gd name="connsiteX135" fmla="*/ 801077 w 1037297"/>
                  <a:gd name="connsiteY135" fmla="*/ 601714 h 839878"/>
                  <a:gd name="connsiteX136" fmla="*/ 799172 w 1037297"/>
                  <a:gd name="connsiteY136" fmla="*/ 594094 h 839878"/>
                  <a:gd name="connsiteX137" fmla="*/ 785837 w 1037297"/>
                  <a:gd name="connsiteY137" fmla="*/ 576949 h 839878"/>
                  <a:gd name="connsiteX138" fmla="*/ 776312 w 1037297"/>
                  <a:gd name="connsiteY138" fmla="*/ 571234 h 839878"/>
                  <a:gd name="connsiteX139" fmla="*/ 650582 w 1037297"/>
                  <a:gd name="connsiteY139" fmla="*/ 479794 h 839878"/>
                  <a:gd name="connsiteX140" fmla="*/ 646772 w 1037297"/>
                  <a:gd name="connsiteY140" fmla="*/ 462649 h 839878"/>
                  <a:gd name="connsiteX141" fmla="*/ 648677 w 1037297"/>
                  <a:gd name="connsiteY141" fmla="*/ 455029 h 839878"/>
                  <a:gd name="connsiteX142" fmla="*/ 652487 w 1037297"/>
                  <a:gd name="connsiteY142" fmla="*/ 437884 h 839878"/>
                  <a:gd name="connsiteX143" fmla="*/ 656297 w 1037297"/>
                  <a:gd name="connsiteY143" fmla="*/ 432169 h 839878"/>
                  <a:gd name="connsiteX144" fmla="*/ 658202 w 1037297"/>
                  <a:gd name="connsiteY144" fmla="*/ 426454 h 839878"/>
                  <a:gd name="connsiteX145" fmla="*/ 663917 w 1037297"/>
                  <a:gd name="connsiteY145" fmla="*/ 424549 h 839878"/>
                  <a:gd name="connsiteX146" fmla="*/ 673442 w 1037297"/>
                  <a:gd name="connsiteY146" fmla="*/ 413119 h 839878"/>
                  <a:gd name="connsiteX147" fmla="*/ 726782 w 1037297"/>
                  <a:gd name="connsiteY147" fmla="*/ 405499 h 839878"/>
                  <a:gd name="connsiteX148" fmla="*/ 844892 w 1037297"/>
                  <a:gd name="connsiteY148" fmla="*/ 407404 h 839878"/>
                  <a:gd name="connsiteX149" fmla="*/ 873467 w 1037297"/>
                  <a:gd name="connsiteY149" fmla="*/ 409309 h 839878"/>
                  <a:gd name="connsiteX150" fmla="*/ 902042 w 1037297"/>
                  <a:gd name="connsiteY150" fmla="*/ 415024 h 839878"/>
                  <a:gd name="connsiteX151" fmla="*/ 924902 w 1037297"/>
                  <a:gd name="connsiteY151" fmla="*/ 418834 h 839878"/>
                  <a:gd name="connsiteX152" fmla="*/ 953477 w 1037297"/>
                  <a:gd name="connsiteY152" fmla="*/ 424549 h 839878"/>
                  <a:gd name="connsiteX153" fmla="*/ 959192 w 1037297"/>
                  <a:gd name="connsiteY153" fmla="*/ 424549 h 839878"/>
                  <a:gd name="connsiteX154" fmla="*/ 1004912 w 1037297"/>
                  <a:gd name="connsiteY154" fmla="*/ 422644 h 839878"/>
                  <a:gd name="connsiteX155" fmla="*/ 1033487 w 1037297"/>
                  <a:gd name="connsiteY155" fmla="*/ 415024 h 839878"/>
                  <a:gd name="connsiteX156" fmla="*/ 1037297 w 1037297"/>
                  <a:gd name="connsiteY156" fmla="*/ 409309 h 839878"/>
                  <a:gd name="connsiteX157" fmla="*/ 1035392 w 1037297"/>
                  <a:gd name="connsiteY157" fmla="*/ 390259 h 839878"/>
                  <a:gd name="connsiteX158" fmla="*/ 1029677 w 1037297"/>
                  <a:gd name="connsiteY158" fmla="*/ 386449 h 839878"/>
                  <a:gd name="connsiteX159" fmla="*/ 1014437 w 1037297"/>
                  <a:gd name="connsiteY159" fmla="*/ 384544 h 839878"/>
                  <a:gd name="connsiteX160" fmla="*/ 1008722 w 1037297"/>
                  <a:gd name="connsiteY160" fmla="*/ 382639 h 839878"/>
                  <a:gd name="connsiteX161" fmla="*/ 1001102 w 1037297"/>
                  <a:gd name="connsiteY161" fmla="*/ 380734 h 839878"/>
                  <a:gd name="connsiteX162" fmla="*/ 989672 w 1037297"/>
                  <a:gd name="connsiteY162" fmla="*/ 373114 h 839878"/>
                  <a:gd name="connsiteX163" fmla="*/ 978242 w 1037297"/>
                  <a:gd name="connsiteY163" fmla="*/ 369304 h 839878"/>
                  <a:gd name="connsiteX164" fmla="*/ 972527 w 1037297"/>
                  <a:gd name="connsiteY164" fmla="*/ 367399 h 839878"/>
                  <a:gd name="connsiteX165" fmla="*/ 964907 w 1037297"/>
                  <a:gd name="connsiteY165" fmla="*/ 365494 h 839878"/>
                  <a:gd name="connsiteX166" fmla="*/ 959192 w 1037297"/>
                  <a:gd name="connsiteY166" fmla="*/ 363589 h 839878"/>
                  <a:gd name="connsiteX167" fmla="*/ 938237 w 1037297"/>
                  <a:gd name="connsiteY167" fmla="*/ 357874 h 839878"/>
                  <a:gd name="connsiteX168" fmla="*/ 932522 w 1037297"/>
                  <a:gd name="connsiteY168" fmla="*/ 355969 h 839878"/>
                  <a:gd name="connsiteX169" fmla="*/ 827747 w 1037297"/>
                  <a:gd name="connsiteY169" fmla="*/ 357874 h 839878"/>
                  <a:gd name="connsiteX170" fmla="*/ 822032 w 1037297"/>
                  <a:gd name="connsiteY170" fmla="*/ 359779 h 839878"/>
                  <a:gd name="connsiteX171" fmla="*/ 732497 w 1037297"/>
                  <a:gd name="connsiteY171" fmla="*/ 361684 h 839878"/>
                  <a:gd name="connsiteX172" fmla="*/ 719162 w 1037297"/>
                  <a:gd name="connsiteY172" fmla="*/ 365494 h 839878"/>
                  <a:gd name="connsiteX173" fmla="*/ 698207 w 1037297"/>
                  <a:gd name="connsiteY173" fmla="*/ 367399 h 839878"/>
                  <a:gd name="connsiteX174" fmla="*/ 671537 w 1037297"/>
                  <a:gd name="connsiteY174" fmla="*/ 369304 h 839878"/>
                  <a:gd name="connsiteX175" fmla="*/ 671537 w 1037297"/>
                  <a:gd name="connsiteY175" fmla="*/ 369304 h 839878"/>
                  <a:gd name="connsiteX176" fmla="*/ 648677 w 1037297"/>
                  <a:gd name="connsiteY176" fmla="*/ 373114 h 839878"/>
                  <a:gd name="connsiteX177" fmla="*/ 644867 w 1037297"/>
                  <a:gd name="connsiteY177" fmla="*/ 361684 h 839878"/>
                  <a:gd name="connsiteX178" fmla="*/ 642962 w 1037297"/>
                  <a:gd name="connsiteY178" fmla="*/ 355969 h 839878"/>
                  <a:gd name="connsiteX179" fmla="*/ 644867 w 1037297"/>
                  <a:gd name="connsiteY179" fmla="*/ 338824 h 839878"/>
                  <a:gd name="connsiteX180" fmla="*/ 646772 w 1037297"/>
                  <a:gd name="connsiteY180" fmla="*/ 333109 h 839878"/>
                  <a:gd name="connsiteX181" fmla="*/ 663917 w 1037297"/>
                  <a:gd name="connsiteY181" fmla="*/ 323584 h 839878"/>
                  <a:gd name="connsiteX182" fmla="*/ 675347 w 1037297"/>
                  <a:gd name="connsiteY182" fmla="*/ 315964 h 839878"/>
                  <a:gd name="connsiteX183" fmla="*/ 677252 w 1037297"/>
                  <a:gd name="connsiteY183" fmla="*/ 310249 h 839878"/>
                  <a:gd name="connsiteX184" fmla="*/ 682967 w 1037297"/>
                  <a:gd name="connsiteY184" fmla="*/ 308344 h 839878"/>
                  <a:gd name="connsiteX185" fmla="*/ 688682 w 1037297"/>
                  <a:gd name="connsiteY185" fmla="*/ 304534 h 839878"/>
                  <a:gd name="connsiteX186" fmla="*/ 698207 w 1037297"/>
                  <a:gd name="connsiteY186" fmla="*/ 295009 h 839878"/>
                  <a:gd name="connsiteX187" fmla="*/ 707732 w 1037297"/>
                  <a:gd name="connsiteY187" fmla="*/ 283579 h 839878"/>
                  <a:gd name="connsiteX188" fmla="*/ 719162 w 1037297"/>
                  <a:gd name="connsiteY188" fmla="*/ 275959 h 839878"/>
                  <a:gd name="connsiteX189" fmla="*/ 734402 w 1037297"/>
                  <a:gd name="connsiteY189" fmla="*/ 262624 h 839878"/>
                  <a:gd name="connsiteX190" fmla="*/ 743927 w 1037297"/>
                  <a:gd name="connsiteY190" fmla="*/ 251194 h 839878"/>
                  <a:gd name="connsiteX191" fmla="*/ 755357 w 1037297"/>
                  <a:gd name="connsiteY191" fmla="*/ 241669 h 839878"/>
                  <a:gd name="connsiteX192" fmla="*/ 761072 w 1037297"/>
                  <a:gd name="connsiteY192" fmla="*/ 230239 h 839878"/>
                  <a:gd name="connsiteX193" fmla="*/ 762977 w 1037297"/>
                  <a:gd name="connsiteY193" fmla="*/ 224524 h 839878"/>
                  <a:gd name="connsiteX194" fmla="*/ 768692 w 1037297"/>
                  <a:gd name="connsiteY194" fmla="*/ 213094 h 839878"/>
                  <a:gd name="connsiteX195" fmla="*/ 766787 w 1037297"/>
                  <a:gd name="connsiteY195" fmla="*/ 197854 h 839878"/>
                  <a:gd name="connsiteX196" fmla="*/ 761072 w 1037297"/>
                  <a:gd name="connsiteY196" fmla="*/ 195949 h 839878"/>
                  <a:gd name="connsiteX197" fmla="*/ 740117 w 1037297"/>
                  <a:gd name="connsiteY197" fmla="*/ 197854 h 839878"/>
                  <a:gd name="connsiteX198" fmla="*/ 734402 w 1037297"/>
                  <a:gd name="connsiteY198" fmla="*/ 201664 h 839878"/>
                  <a:gd name="connsiteX199" fmla="*/ 722972 w 1037297"/>
                  <a:gd name="connsiteY199" fmla="*/ 205474 h 839878"/>
                  <a:gd name="connsiteX200" fmla="*/ 719162 w 1037297"/>
                  <a:gd name="connsiteY200" fmla="*/ 211189 h 839878"/>
                  <a:gd name="connsiteX201" fmla="*/ 713447 w 1037297"/>
                  <a:gd name="connsiteY201" fmla="*/ 213094 h 839878"/>
                  <a:gd name="connsiteX202" fmla="*/ 707732 w 1037297"/>
                  <a:gd name="connsiteY202" fmla="*/ 216904 h 839878"/>
                  <a:gd name="connsiteX203" fmla="*/ 702017 w 1037297"/>
                  <a:gd name="connsiteY203" fmla="*/ 222619 h 839878"/>
                  <a:gd name="connsiteX204" fmla="*/ 694397 w 1037297"/>
                  <a:gd name="connsiteY204" fmla="*/ 226429 h 839878"/>
                  <a:gd name="connsiteX205" fmla="*/ 652487 w 1037297"/>
                  <a:gd name="connsiteY205" fmla="*/ 255004 h 839878"/>
                  <a:gd name="connsiteX206" fmla="*/ 639152 w 1037297"/>
                  <a:gd name="connsiteY206" fmla="*/ 266434 h 839878"/>
                  <a:gd name="connsiteX207" fmla="*/ 629627 w 1037297"/>
                  <a:gd name="connsiteY207" fmla="*/ 283579 h 839878"/>
                  <a:gd name="connsiteX208" fmla="*/ 604862 w 1037297"/>
                  <a:gd name="connsiteY208" fmla="*/ 289294 h 839878"/>
                  <a:gd name="connsiteX209" fmla="*/ 591527 w 1037297"/>
                  <a:gd name="connsiteY209" fmla="*/ 293104 h 839878"/>
                  <a:gd name="connsiteX210" fmla="*/ 576287 w 1037297"/>
                  <a:gd name="connsiteY210" fmla="*/ 291199 h 839878"/>
                  <a:gd name="connsiteX211" fmla="*/ 564857 w 1037297"/>
                  <a:gd name="connsiteY211" fmla="*/ 287389 h 839878"/>
                  <a:gd name="connsiteX212" fmla="*/ 553427 w 1037297"/>
                  <a:gd name="connsiteY212" fmla="*/ 283579 h 839878"/>
                  <a:gd name="connsiteX213" fmla="*/ 541997 w 1037297"/>
                  <a:gd name="connsiteY213" fmla="*/ 279769 h 839878"/>
                  <a:gd name="connsiteX214" fmla="*/ 536282 w 1037297"/>
                  <a:gd name="connsiteY214" fmla="*/ 277864 h 839878"/>
                  <a:gd name="connsiteX215" fmla="*/ 530567 w 1037297"/>
                  <a:gd name="connsiteY215" fmla="*/ 274054 h 839878"/>
                  <a:gd name="connsiteX216" fmla="*/ 519137 w 1037297"/>
                  <a:gd name="connsiteY216" fmla="*/ 268339 h 839878"/>
                  <a:gd name="connsiteX217" fmla="*/ 511517 w 1037297"/>
                  <a:gd name="connsiteY217" fmla="*/ 256909 h 839878"/>
                  <a:gd name="connsiteX218" fmla="*/ 507707 w 1037297"/>
                  <a:gd name="connsiteY218" fmla="*/ 235954 h 839878"/>
                  <a:gd name="connsiteX219" fmla="*/ 509612 w 1037297"/>
                  <a:gd name="connsiteY219" fmla="*/ 171184 h 839878"/>
                  <a:gd name="connsiteX220" fmla="*/ 508314 w 1037297"/>
                  <a:gd name="connsiteY220" fmla="*/ 73485 h 839878"/>
                  <a:gd name="connsiteX221" fmla="*/ 454116 w 1037297"/>
                  <a:gd name="connsiteY221" fmla="*/ 11248 h 839878"/>
                  <a:gd name="connsiteX222" fmla="*/ 435401 w 1037297"/>
                  <a:gd name="connsiteY222" fmla="*/ 68523 h 839878"/>
                  <a:gd name="connsiteX223" fmla="*/ 427697 w 1037297"/>
                  <a:gd name="connsiteY223" fmla="*/ 137103 h 839878"/>
                  <a:gd name="connsiteX224" fmla="*/ 420077 w 1037297"/>
                  <a:gd name="connsiteY224" fmla="*/ 169279 h 839878"/>
                  <a:gd name="connsiteX225" fmla="*/ 416267 w 1037297"/>
                  <a:gd name="connsiteY225" fmla="*/ 186424 h 839878"/>
                  <a:gd name="connsiteX226" fmla="*/ 420077 w 1037297"/>
                  <a:gd name="connsiteY226" fmla="*/ 207379 h 839878"/>
                  <a:gd name="connsiteX227" fmla="*/ 423887 w 1037297"/>
                  <a:gd name="connsiteY227" fmla="*/ 213094 h 839878"/>
                  <a:gd name="connsiteX228" fmla="*/ 427697 w 1037297"/>
                  <a:gd name="connsiteY228" fmla="*/ 224524 h 839878"/>
                  <a:gd name="connsiteX229" fmla="*/ 425792 w 1037297"/>
                  <a:gd name="connsiteY229" fmla="*/ 251194 h 839878"/>
                  <a:gd name="connsiteX230" fmla="*/ 420077 w 1037297"/>
                  <a:gd name="connsiteY230" fmla="*/ 253099 h 839878"/>
                  <a:gd name="connsiteX231" fmla="*/ 414362 w 1037297"/>
                  <a:gd name="connsiteY231" fmla="*/ 256909 h 839878"/>
                  <a:gd name="connsiteX232" fmla="*/ 423887 w 1037297"/>
                  <a:gd name="connsiteY232"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45832 w 1037297"/>
                  <a:gd name="connsiteY127" fmla="*/ 651244 h 839878"/>
                  <a:gd name="connsiteX128" fmla="*/ 751547 w 1037297"/>
                  <a:gd name="connsiteY128" fmla="*/ 653149 h 839878"/>
                  <a:gd name="connsiteX129" fmla="*/ 780122 w 1037297"/>
                  <a:gd name="connsiteY129" fmla="*/ 656959 h 839878"/>
                  <a:gd name="connsiteX130" fmla="*/ 791552 w 1037297"/>
                  <a:gd name="connsiteY130" fmla="*/ 651244 h 839878"/>
                  <a:gd name="connsiteX131" fmla="*/ 797267 w 1037297"/>
                  <a:gd name="connsiteY131" fmla="*/ 649339 h 839878"/>
                  <a:gd name="connsiteX132" fmla="*/ 804887 w 1037297"/>
                  <a:gd name="connsiteY132" fmla="*/ 632194 h 839878"/>
                  <a:gd name="connsiteX133" fmla="*/ 802982 w 1037297"/>
                  <a:gd name="connsiteY133" fmla="*/ 607429 h 839878"/>
                  <a:gd name="connsiteX134" fmla="*/ 801077 w 1037297"/>
                  <a:gd name="connsiteY134" fmla="*/ 601714 h 839878"/>
                  <a:gd name="connsiteX135" fmla="*/ 799172 w 1037297"/>
                  <a:gd name="connsiteY135" fmla="*/ 594094 h 839878"/>
                  <a:gd name="connsiteX136" fmla="*/ 785837 w 1037297"/>
                  <a:gd name="connsiteY136" fmla="*/ 576949 h 839878"/>
                  <a:gd name="connsiteX137" fmla="*/ 776312 w 1037297"/>
                  <a:gd name="connsiteY137" fmla="*/ 571234 h 839878"/>
                  <a:gd name="connsiteX138" fmla="*/ 650582 w 1037297"/>
                  <a:gd name="connsiteY138" fmla="*/ 479794 h 839878"/>
                  <a:gd name="connsiteX139" fmla="*/ 646772 w 1037297"/>
                  <a:gd name="connsiteY139" fmla="*/ 462649 h 839878"/>
                  <a:gd name="connsiteX140" fmla="*/ 648677 w 1037297"/>
                  <a:gd name="connsiteY140" fmla="*/ 455029 h 839878"/>
                  <a:gd name="connsiteX141" fmla="*/ 652487 w 1037297"/>
                  <a:gd name="connsiteY141" fmla="*/ 437884 h 839878"/>
                  <a:gd name="connsiteX142" fmla="*/ 656297 w 1037297"/>
                  <a:gd name="connsiteY142" fmla="*/ 432169 h 839878"/>
                  <a:gd name="connsiteX143" fmla="*/ 658202 w 1037297"/>
                  <a:gd name="connsiteY143" fmla="*/ 426454 h 839878"/>
                  <a:gd name="connsiteX144" fmla="*/ 663917 w 1037297"/>
                  <a:gd name="connsiteY144" fmla="*/ 424549 h 839878"/>
                  <a:gd name="connsiteX145" fmla="*/ 673442 w 1037297"/>
                  <a:gd name="connsiteY145" fmla="*/ 413119 h 839878"/>
                  <a:gd name="connsiteX146" fmla="*/ 726782 w 1037297"/>
                  <a:gd name="connsiteY146" fmla="*/ 405499 h 839878"/>
                  <a:gd name="connsiteX147" fmla="*/ 844892 w 1037297"/>
                  <a:gd name="connsiteY147" fmla="*/ 407404 h 839878"/>
                  <a:gd name="connsiteX148" fmla="*/ 873467 w 1037297"/>
                  <a:gd name="connsiteY148" fmla="*/ 409309 h 839878"/>
                  <a:gd name="connsiteX149" fmla="*/ 902042 w 1037297"/>
                  <a:gd name="connsiteY149" fmla="*/ 415024 h 839878"/>
                  <a:gd name="connsiteX150" fmla="*/ 924902 w 1037297"/>
                  <a:gd name="connsiteY150" fmla="*/ 418834 h 839878"/>
                  <a:gd name="connsiteX151" fmla="*/ 953477 w 1037297"/>
                  <a:gd name="connsiteY151" fmla="*/ 424549 h 839878"/>
                  <a:gd name="connsiteX152" fmla="*/ 959192 w 1037297"/>
                  <a:gd name="connsiteY152" fmla="*/ 424549 h 839878"/>
                  <a:gd name="connsiteX153" fmla="*/ 1004912 w 1037297"/>
                  <a:gd name="connsiteY153" fmla="*/ 422644 h 839878"/>
                  <a:gd name="connsiteX154" fmla="*/ 1033487 w 1037297"/>
                  <a:gd name="connsiteY154" fmla="*/ 415024 h 839878"/>
                  <a:gd name="connsiteX155" fmla="*/ 1037297 w 1037297"/>
                  <a:gd name="connsiteY155" fmla="*/ 409309 h 839878"/>
                  <a:gd name="connsiteX156" fmla="*/ 1035392 w 1037297"/>
                  <a:gd name="connsiteY156" fmla="*/ 390259 h 839878"/>
                  <a:gd name="connsiteX157" fmla="*/ 1029677 w 1037297"/>
                  <a:gd name="connsiteY157" fmla="*/ 386449 h 839878"/>
                  <a:gd name="connsiteX158" fmla="*/ 1014437 w 1037297"/>
                  <a:gd name="connsiteY158" fmla="*/ 384544 h 839878"/>
                  <a:gd name="connsiteX159" fmla="*/ 1008722 w 1037297"/>
                  <a:gd name="connsiteY159" fmla="*/ 382639 h 839878"/>
                  <a:gd name="connsiteX160" fmla="*/ 1001102 w 1037297"/>
                  <a:gd name="connsiteY160" fmla="*/ 380734 h 839878"/>
                  <a:gd name="connsiteX161" fmla="*/ 989672 w 1037297"/>
                  <a:gd name="connsiteY161" fmla="*/ 373114 h 839878"/>
                  <a:gd name="connsiteX162" fmla="*/ 978242 w 1037297"/>
                  <a:gd name="connsiteY162" fmla="*/ 369304 h 839878"/>
                  <a:gd name="connsiteX163" fmla="*/ 972527 w 1037297"/>
                  <a:gd name="connsiteY163" fmla="*/ 367399 h 839878"/>
                  <a:gd name="connsiteX164" fmla="*/ 964907 w 1037297"/>
                  <a:gd name="connsiteY164" fmla="*/ 365494 h 839878"/>
                  <a:gd name="connsiteX165" fmla="*/ 959192 w 1037297"/>
                  <a:gd name="connsiteY165" fmla="*/ 363589 h 839878"/>
                  <a:gd name="connsiteX166" fmla="*/ 938237 w 1037297"/>
                  <a:gd name="connsiteY166" fmla="*/ 357874 h 839878"/>
                  <a:gd name="connsiteX167" fmla="*/ 932522 w 1037297"/>
                  <a:gd name="connsiteY167" fmla="*/ 355969 h 839878"/>
                  <a:gd name="connsiteX168" fmla="*/ 827747 w 1037297"/>
                  <a:gd name="connsiteY168" fmla="*/ 357874 h 839878"/>
                  <a:gd name="connsiteX169" fmla="*/ 822032 w 1037297"/>
                  <a:gd name="connsiteY169" fmla="*/ 359779 h 839878"/>
                  <a:gd name="connsiteX170" fmla="*/ 732497 w 1037297"/>
                  <a:gd name="connsiteY170" fmla="*/ 361684 h 839878"/>
                  <a:gd name="connsiteX171" fmla="*/ 719162 w 1037297"/>
                  <a:gd name="connsiteY171" fmla="*/ 365494 h 839878"/>
                  <a:gd name="connsiteX172" fmla="*/ 698207 w 1037297"/>
                  <a:gd name="connsiteY172" fmla="*/ 367399 h 839878"/>
                  <a:gd name="connsiteX173" fmla="*/ 671537 w 1037297"/>
                  <a:gd name="connsiteY173" fmla="*/ 369304 h 839878"/>
                  <a:gd name="connsiteX174" fmla="*/ 671537 w 1037297"/>
                  <a:gd name="connsiteY174" fmla="*/ 369304 h 839878"/>
                  <a:gd name="connsiteX175" fmla="*/ 648677 w 1037297"/>
                  <a:gd name="connsiteY175" fmla="*/ 373114 h 839878"/>
                  <a:gd name="connsiteX176" fmla="*/ 644867 w 1037297"/>
                  <a:gd name="connsiteY176" fmla="*/ 361684 h 839878"/>
                  <a:gd name="connsiteX177" fmla="*/ 642962 w 1037297"/>
                  <a:gd name="connsiteY177" fmla="*/ 355969 h 839878"/>
                  <a:gd name="connsiteX178" fmla="*/ 644867 w 1037297"/>
                  <a:gd name="connsiteY178" fmla="*/ 338824 h 839878"/>
                  <a:gd name="connsiteX179" fmla="*/ 646772 w 1037297"/>
                  <a:gd name="connsiteY179" fmla="*/ 333109 h 839878"/>
                  <a:gd name="connsiteX180" fmla="*/ 663917 w 1037297"/>
                  <a:gd name="connsiteY180" fmla="*/ 323584 h 839878"/>
                  <a:gd name="connsiteX181" fmla="*/ 675347 w 1037297"/>
                  <a:gd name="connsiteY181" fmla="*/ 315964 h 839878"/>
                  <a:gd name="connsiteX182" fmla="*/ 677252 w 1037297"/>
                  <a:gd name="connsiteY182" fmla="*/ 310249 h 839878"/>
                  <a:gd name="connsiteX183" fmla="*/ 682967 w 1037297"/>
                  <a:gd name="connsiteY183" fmla="*/ 308344 h 839878"/>
                  <a:gd name="connsiteX184" fmla="*/ 688682 w 1037297"/>
                  <a:gd name="connsiteY184" fmla="*/ 304534 h 839878"/>
                  <a:gd name="connsiteX185" fmla="*/ 698207 w 1037297"/>
                  <a:gd name="connsiteY185" fmla="*/ 295009 h 839878"/>
                  <a:gd name="connsiteX186" fmla="*/ 707732 w 1037297"/>
                  <a:gd name="connsiteY186" fmla="*/ 283579 h 839878"/>
                  <a:gd name="connsiteX187" fmla="*/ 719162 w 1037297"/>
                  <a:gd name="connsiteY187" fmla="*/ 275959 h 839878"/>
                  <a:gd name="connsiteX188" fmla="*/ 734402 w 1037297"/>
                  <a:gd name="connsiteY188" fmla="*/ 262624 h 839878"/>
                  <a:gd name="connsiteX189" fmla="*/ 743927 w 1037297"/>
                  <a:gd name="connsiteY189" fmla="*/ 251194 h 839878"/>
                  <a:gd name="connsiteX190" fmla="*/ 755357 w 1037297"/>
                  <a:gd name="connsiteY190" fmla="*/ 241669 h 839878"/>
                  <a:gd name="connsiteX191" fmla="*/ 761072 w 1037297"/>
                  <a:gd name="connsiteY191" fmla="*/ 230239 h 839878"/>
                  <a:gd name="connsiteX192" fmla="*/ 762977 w 1037297"/>
                  <a:gd name="connsiteY192" fmla="*/ 224524 h 839878"/>
                  <a:gd name="connsiteX193" fmla="*/ 768692 w 1037297"/>
                  <a:gd name="connsiteY193" fmla="*/ 213094 h 839878"/>
                  <a:gd name="connsiteX194" fmla="*/ 766787 w 1037297"/>
                  <a:gd name="connsiteY194" fmla="*/ 197854 h 839878"/>
                  <a:gd name="connsiteX195" fmla="*/ 761072 w 1037297"/>
                  <a:gd name="connsiteY195" fmla="*/ 195949 h 839878"/>
                  <a:gd name="connsiteX196" fmla="*/ 740117 w 1037297"/>
                  <a:gd name="connsiteY196" fmla="*/ 197854 h 839878"/>
                  <a:gd name="connsiteX197" fmla="*/ 734402 w 1037297"/>
                  <a:gd name="connsiteY197" fmla="*/ 201664 h 839878"/>
                  <a:gd name="connsiteX198" fmla="*/ 722972 w 1037297"/>
                  <a:gd name="connsiteY198" fmla="*/ 205474 h 839878"/>
                  <a:gd name="connsiteX199" fmla="*/ 719162 w 1037297"/>
                  <a:gd name="connsiteY199" fmla="*/ 211189 h 839878"/>
                  <a:gd name="connsiteX200" fmla="*/ 713447 w 1037297"/>
                  <a:gd name="connsiteY200" fmla="*/ 213094 h 839878"/>
                  <a:gd name="connsiteX201" fmla="*/ 707732 w 1037297"/>
                  <a:gd name="connsiteY201" fmla="*/ 216904 h 839878"/>
                  <a:gd name="connsiteX202" fmla="*/ 702017 w 1037297"/>
                  <a:gd name="connsiteY202" fmla="*/ 222619 h 839878"/>
                  <a:gd name="connsiteX203" fmla="*/ 694397 w 1037297"/>
                  <a:gd name="connsiteY203" fmla="*/ 226429 h 839878"/>
                  <a:gd name="connsiteX204" fmla="*/ 652487 w 1037297"/>
                  <a:gd name="connsiteY204" fmla="*/ 255004 h 839878"/>
                  <a:gd name="connsiteX205" fmla="*/ 639152 w 1037297"/>
                  <a:gd name="connsiteY205" fmla="*/ 266434 h 839878"/>
                  <a:gd name="connsiteX206" fmla="*/ 629627 w 1037297"/>
                  <a:gd name="connsiteY206" fmla="*/ 283579 h 839878"/>
                  <a:gd name="connsiteX207" fmla="*/ 604862 w 1037297"/>
                  <a:gd name="connsiteY207" fmla="*/ 289294 h 839878"/>
                  <a:gd name="connsiteX208" fmla="*/ 591527 w 1037297"/>
                  <a:gd name="connsiteY208" fmla="*/ 293104 h 839878"/>
                  <a:gd name="connsiteX209" fmla="*/ 576287 w 1037297"/>
                  <a:gd name="connsiteY209" fmla="*/ 291199 h 839878"/>
                  <a:gd name="connsiteX210" fmla="*/ 564857 w 1037297"/>
                  <a:gd name="connsiteY210" fmla="*/ 287389 h 839878"/>
                  <a:gd name="connsiteX211" fmla="*/ 553427 w 1037297"/>
                  <a:gd name="connsiteY211" fmla="*/ 283579 h 839878"/>
                  <a:gd name="connsiteX212" fmla="*/ 541997 w 1037297"/>
                  <a:gd name="connsiteY212" fmla="*/ 279769 h 839878"/>
                  <a:gd name="connsiteX213" fmla="*/ 536282 w 1037297"/>
                  <a:gd name="connsiteY213" fmla="*/ 277864 h 839878"/>
                  <a:gd name="connsiteX214" fmla="*/ 530567 w 1037297"/>
                  <a:gd name="connsiteY214" fmla="*/ 274054 h 839878"/>
                  <a:gd name="connsiteX215" fmla="*/ 519137 w 1037297"/>
                  <a:gd name="connsiteY215" fmla="*/ 268339 h 839878"/>
                  <a:gd name="connsiteX216" fmla="*/ 511517 w 1037297"/>
                  <a:gd name="connsiteY216" fmla="*/ 256909 h 839878"/>
                  <a:gd name="connsiteX217" fmla="*/ 507707 w 1037297"/>
                  <a:gd name="connsiteY217" fmla="*/ 235954 h 839878"/>
                  <a:gd name="connsiteX218" fmla="*/ 509612 w 1037297"/>
                  <a:gd name="connsiteY218" fmla="*/ 171184 h 839878"/>
                  <a:gd name="connsiteX219" fmla="*/ 508314 w 1037297"/>
                  <a:gd name="connsiteY219" fmla="*/ 73485 h 839878"/>
                  <a:gd name="connsiteX220" fmla="*/ 454116 w 1037297"/>
                  <a:gd name="connsiteY220" fmla="*/ 11248 h 839878"/>
                  <a:gd name="connsiteX221" fmla="*/ 435401 w 1037297"/>
                  <a:gd name="connsiteY221" fmla="*/ 68523 h 839878"/>
                  <a:gd name="connsiteX222" fmla="*/ 427697 w 1037297"/>
                  <a:gd name="connsiteY222" fmla="*/ 137103 h 839878"/>
                  <a:gd name="connsiteX223" fmla="*/ 420077 w 1037297"/>
                  <a:gd name="connsiteY223" fmla="*/ 169279 h 839878"/>
                  <a:gd name="connsiteX224" fmla="*/ 416267 w 1037297"/>
                  <a:gd name="connsiteY224" fmla="*/ 186424 h 839878"/>
                  <a:gd name="connsiteX225" fmla="*/ 420077 w 1037297"/>
                  <a:gd name="connsiteY225" fmla="*/ 207379 h 839878"/>
                  <a:gd name="connsiteX226" fmla="*/ 423887 w 1037297"/>
                  <a:gd name="connsiteY226" fmla="*/ 213094 h 839878"/>
                  <a:gd name="connsiteX227" fmla="*/ 427697 w 1037297"/>
                  <a:gd name="connsiteY227" fmla="*/ 224524 h 839878"/>
                  <a:gd name="connsiteX228" fmla="*/ 425792 w 1037297"/>
                  <a:gd name="connsiteY228" fmla="*/ 251194 h 839878"/>
                  <a:gd name="connsiteX229" fmla="*/ 420077 w 1037297"/>
                  <a:gd name="connsiteY229" fmla="*/ 253099 h 839878"/>
                  <a:gd name="connsiteX230" fmla="*/ 414362 w 1037297"/>
                  <a:gd name="connsiteY230" fmla="*/ 256909 h 839878"/>
                  <a:gd name="connsiteX231" fmla="*/ 423887 w 1037297"/>
                  <a:gd name="connsiteY231"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45832 w 1037297"/>
                  <a:gd name="connsiteY127" fmla="*/ 651244 h 839878"/>
                  <a:gd name="connsiteX128" fmla="*/ 780122 w 1037297"/>
                  <a:gd name="connsiteY128" fmla="*/ 656959 h 839878"/>
                  <a:gd name="connsiteX129" fmla="*/ 791552 w 1037297"/>
                  <a:gd name="connsiteY129" fmla="*/ 651244 h 839878"/>
                  <a:gd name="connsiteX130" fmla="*/ 797267 w 1037297"/>
                  <a:gd name="connsiteY130" fmla="*/ 649339 h 839878"/>
                  <a:gd name="connsiteX131" fmla="*/ 804887 w 1037297"/>
                  <a:gd name="connsiteY131" fmla="*/ 632194 h 839878"/>
                  <a:gd name="connsiteX132" fmla="*/ 802982 w 1037297"/>
                  <a:gd name="connsiteY132" fmla="*/ 607429 h 839878"/>
                  <a:gd name="connsiteX133" fmla="*/ 801077 w 1037297"/>
                  <a:gd name="connsiteY133" fmla="*/ 601714 h 839878"/>
                  <a:gd name="connsiteX134" fmla="*/ 799172 w 1037297"/>
                  <a:gd name="connsiteY134" fmla="*/ 594094 h 839878"/>
                  <a:gd name="connsiteX135" fmla="*/ 785837 w 1037297"/>
                  <a:gd name="connsiteY135" fmla="*/ 576949 h 839878"/>
                  <a:gd name="connsiteX136" fmla="*/ 776312 w 1037297"/>
                  <a:gd name="connsiteY136" fmla="*/ 571234 h 839878"/>
                  <a:gd name="connsiteX137" fmla="*/ 650582 w 1037297"/>
                  <a:gd name="connsiteY137" fmla="*/ 479794 h 839878"/>
                  <a:gd name="connsiteX138" fmla="*/ 646772 w 1037297"/>
                  <a:gd name="connsiteY138" fmla="*/ 462649 h 839878"/>
                  <a:gd name="connsiteX139" fmla="*/ 648677 w 1037297"/>
                  <a:gd name="connsiteY139" fmla="*/ 455029 h 839878"/>
                  <a:gd name="connsiteX140" fmla="*/ 652487 w 1037297"/>
                  <a:gd name="connsiteY140" fmla="*/ 437884 h 839878"/>
                  <a:gd name="connsiteX141" fmla="*/ 656297 w 1037297"/>
                  <a:gd name="connsiteY141" fmla="*/ 432169 h 839878"/>
                  <a:gd name="connsiteX142" fmla="*/ 658202 w 1037297"/>
                  <a:gd name="connsiteY142" fmla="*/ 426454 h 839878"/>
                  <a:gd name="connsiteX143" fmla="*/ 663917 w 1037297"/>
                  <a:gd name="connsiteY143" fmla="*/ 424549 h 839878"/>
                  <a:gd name="connsiteX144" fmla="*/ 673442 w 1037297"/>
                  <a:gd name="connsiteY144" fmla="*/ 413119 h 839878"/>
                  <a:gd name="connsiteX145" fmla="*/ 726782 w 1037297"/>
                  <a:gd name="connsiteY145" fmla="*/ 405499 h 839878"/>
                  <a:gd name="connsiteX146" fmla="*/ 844892 w 1037297"/>
                  <a:gd name="connsiteY146" fmla="*/ 407404 h 839878"/>
                  <a:gd name="connsiteX147" fmla="*/ 873467 w 1037297"/>
                  <a:gd name="connsiteY147" fmla="*/ 409309 h 839878"/>
                  <a:gd name="connsiteX148" fmla="*/ 902042 w 1037297"/>
                  <a:gd name="connsiteY148" fmla="*/ 415024 h 839878"/>
                  <a:gd name="connsiteX149" fmla="*/ 924902 w 1037297"/>
                  <a:gd name="connsiteY149" fmla="*/ 418834 h 839878"/>
                  <a:gd name="connsiteX150" fmla="*/ 953477 w 1037297"/>
                  <a:gd name="connsiteY150" fmla="*/ 424549 h 839878"/>
                  <a:gd name="connsiteX151" fmla="*/ 959192 w 1037297"/>
                  <a:gd name="connsiteY151" fmla="*/ 424549 h 839878"/>
                  <a:gd name="connsiteX152" fmla="*/ 1004912 w 1037297"/>
                  <a:gd name="connsiteY152" fmla="*/ 422644 h 839878"/>
                  <a:gd name="connsiteX153" fmla="*/ 1033487 w 1037297"/>
                  <a:gd name="connsiteY153" fmla="*/ 415024 h 839878"/>
                  <a:gd name="connsiteX154" fmla="*/ 1037297 w 1037297"/>
                  <a:gd name="connsiteY154" fmla="*/ 409309 h 839878"/>
                  <a:gd name="connsiteX155" fmla="*/ 1035392 w 1037297"/>
                  <a:gd name="connsiteY155" fmla="*/ 390259 h 839878"/>
                  <a:gd name="connsiteX156" fmla="*/ 1029677 w 1037297"/>
                  <a:gd name="connsiteY156" fmla="*/ 386449 h 839878"/>
                  <a:gd name="connsiteX157" fmla="*/ 1014437 w 1037297"/>
                  <a:gd name="connsiteY157" fmla="*/ 384544 h 839878"/>
                  <a:gd name="connsiteX158" fmla="*/ 1008722 w 1037297"/>
                  <a:gd name="connsiteY158" fmla="*/ 382639 h 839878"/>
                  <a:gd name="connsiteX159" fmla="*/ 1001102 w 1037297"/>
                  <a:gd name="connsiteY159" fmla="*/ 380734 h 839878"/>
                  <a:gd name="connsiteX160" fmla="*/ 989672 w 1037297"/>
                  <a:gd name="connsiteY160" fmla="*/ 373114 h 839878"/>
                  <a:gd name="connsiteX161" fmla="*/ 978242 w 1037297"/>
                  <a:gd name="connsiteY161" fmla="*/ 369304 h 839878"/>
                  <a:gd name="connsiteX162" fmla="*/ 972527 w 1037297"/>
                  <a:gd name="connsiteY162" fmla="*/ 367399 h 839878"/>
                  <a:gd name="connsiteX163" fmla="*/ 964907 w 1037297"/>
                  <a:gd name="connsiteY163" fmla="*/ 365494 h 839878"/>
                  <a:gd name="connsiteX164" fmla="*/ 959192 w 1037297"/>
                  <a:gd name="connsiteY164" fmla="*/ 363589 h 839878"/>
                  <a:gd name="connsiteX165" fmla="*/ 938237 w 1037297"/>
                  <a:gd name="connsiteY165" fmla="*/ 357874 h 839878"/>
                  <a:gd name="connsiteX166" fmla="*/ 932522 w 1037297"/>
                  <a:gd name="connsiteY166" fmla="*/ 355969 h 839878"/>
                  <a:gd name="connsiteX167" fmla="*/ 827747 w 1037297"/>
                  <a:gd name="connsiteY167" fmla="*/ 357874 h 839878"/>
                  <a:gd name="connsiteX168" fmla="*/ 822032 w 1037297"/>
                  <a:gd name="connsiteY168" fmla="*/ 359779 h 839878"/>
                  <a:gd name="connsiteX169" fmla="*/ 732497 w 1037297"/>
                  <a:gd name="connsiteY169" fmla="*/ 361684 h 839878"/>
                  <a:gd name="connsiteX170" fmla="*/ 719162 w 1037297"/>
                  <a:gd name="connsiteY170" fmla="*/ 365494 h 839878"/>
                  <a:gd name="connsiteX171" fmla="*/ 698207 w 1037297"/>
                  <a:gd name="connsiteY171" fmla="*/ 367399 h 839878"/>
                  <a:gd name="connsiteX172" fmla="*/ 671537 w 1037297"/>
                  <a:gd name="connsiteY172" fmla="*/ 369304 h 839878"/>
                  <a:gd name="connsiteX173" fmla="*/ 671537 w 1037297"/>
                  <a:gd name="connsiteY173" fmla="*/ 369304 h 839878"/>
                  <a:gd name="connsiteX174" fmla="*/ 648677 w 1037297"/>
                  <a:gd name="connsiteY174" fmla="*/ 373114 h 839878"/>
                  <a:gd name="connsiteX175" fmla="*/ 644867 w 1037297"/>
                  <a:gd name="connsiteY175" fmla="*/ 361684 h 839878"/>
                  <a:gd name="connsiteX176" fmla="*/ 642962 w 1037297"/>
                  <a:gd name="connsiteY176" fmla="*/ 355969 h 839878"/>
                  <a:gd name="connsiteX177" fmla="*/ 644867 w 1037297"/>
                  <a:gd name="connsiteY177" fmla="*/ 338824 h 839878"/>
                  <a:gd name="connsiteX178" fmla="*/ 646772 w 1037297"/>
                  <a:gd name="connsiteY178" fmla="*/ 333109 h 839878"/>
                  <a:gd name="connsiteX179" fmla="*/ 663917 w 1037297"/>
                  <a:gd name="connsiteY179" fmla="*/ 323584 h 839878"/>
                  <a:gd name="connsiteX180" fmla="*/ 675347 w 1037297"/>
                  <a:gd name="connsiteY180" fmla="*/ 315964 h 839878"/>
                  <a:gd name="connsiteX181" fmla="*/ 677252 w 1037297"/>
                  <a:gd name="connsiteY181" fmla="*/ 310249 h 839878"/>
                  <a:gd name="connsiteX182" fmla="*/ 682967 w 1037297"/>
                  <a:gd name="connsiteY182" fmla="*/ 308344 h 839878"/>
                  <a:gd name="connsiteX183" fmla="*/ 688682 w 1037297"/>
                  <a:gd name="connsiteY183" fmla="*/ 304534 h 839878"/>
                  <a:gd name="connsiteX184" fmla="*/ 698207 w 1037297"/>
                  <a:gd name="connsiteY184" fmla="*/ 295009 h 839878"/>
                  <a:gd name="connsiteX185" fmla="*/ 707732 w 1037297"/>
                  <a:gd name="connsiteY185" fmla="*/ 283579 h 839878"/>
                  <a:gd name="connsiteX186" fmla="*/ 719162 w 1037297"/>
                  <a:gd name="connsiteY186" fmla="*/ 275959 h 839878"/>
                  <a:gd name="connsiteX187" fmla="*/ 734402 w 1037297"/>
                  <a:gd name="connsiteY187" fmla="*/ 262624 h 839878"/>
                  <a:gd name="connsiteX188" fmla="*/ 743927 w 1037297"/>
                  <a:gd name="connsiteY188" fmla="*/ 251194 h 839878"/>
                  <a:gd name="connsiteX189" fmla="*/ 755357 w 1037297"/>
                  <a:gd name="connsiteY189" fmla="*/ 241669 h 839878"/>
                  <a:gd name="connsiteX190" fmla="*/ 761072 w 1037297"/>
                  <a:gd name="connsiteY190" fmla="*/ 230239 h 839878"/>
                  <a:gd name="connsiteX191" fmla="*/ 762977 w 1037297"/>
                  <a:gd name="connsiteY191" fmla="*/ 224524 h 839878"/>
                  <a:gd name="connsiteX192" fmla="*/ 768692 w 1037297"/>
                  <a:gd name="connsiteY192" fmla="*/ 213094 h 839878"/>
                  <a:gd name="connsiteX193" fmla="*/ 766787 w 1037297"/>
                  <a:gd name="connsiteY193" fmla="*/ 197854 h 839878"/>
                  <a:gd name="connsiteX194" fmla="*/ 761072 w 1037297"/>
                  <a:gd name="connsiteY194" fmla="*/ 195949 h 839878"/>
                  <a:gd name="connsiteX195" fmla="*/ 740117 w 1037297"/>
                  <a:gd name="connsiteY195" fmla="*/ 197854 h 839878"/>
                  <a:gd name="connsiteX196" fmla="*/ 734402 w 1037297"/>
                  <a:gd name="connsiteY196" fmla="*/ 201664 h 839878"/>
                  <a:gd name="connsiteX197" fmla="*/ 722972 w 1037297"/>
                  <a:gd name="connsiteY197" fmla="*/ 205474 h 839878"/>
                  <a:gd name="connsiteX198" fmla="*/ 719162 w 1037297"/>
                  <a:gd name="connsiteY198" fmla="*/ 211189 h 839878"/>
                  <a:gd name="connsiteX199" fmla="*/ 713447 w 1037297"/>
                  <a:gd name="connsiteY199" fmla="*/ 213094 h 839878"/>
                  <a:gd name="connsiteX200" fmla="*/ 707732 w 1037297"/>
                  <a:gd name="connsiteY200" fmla="*/ 216904 h 839878"/>
                  <a:gd name="connsiteX201" fmla="*/ 702017 w 1037297"/>
                  <a:gd name="connsiteY201" fmla="*/ 222619 h 839878"/>
                  <a:gd name="connsiteX202" fmla="*/ 694397 w 1037297"/>
                  <a:gd name="connsiteY202" fmla="*/ 226429 h 839878"/>
                  <a:gd name="connsiteX203" fmla="*/ 652487 w 1037297"/>
                  <a:gd name="connsiteY203" fmla="*/ 255004 h 839878"/>
                  <a:gd name="connsiteX204" fmla="*/ 639152 w 1037297"/>
                  <a:gd name="connsiteY204" fmla="*/ 266434 h 839878"/>
                  <a:gd name="connsiteX205" fmla="*/ 629627 w 1037297"/>
                  <a:gd name="connsiteY205" fmla="*/ 283579 h 839878"/>
                  <a:gd name="connsiteX206" fmla="*/ 604862 w 1037297"/>
                  <a:gd name="connsiteY206" fmla="*/ 289294 h 839878"/>
                  <a:gd name="connsiteX207" fmla="*/ 591527 w 1037297"/>
                  <a:gd name="connsiteY207" fmla="*/ 293104 h 839878"/>
                  <a:gd name="connsiteX208" fmla="*/ 576287 w 1037297"/>
                  <a:gd name="connsiteY208" fmla="*/ 291199 h 839878"/>
                  <a:gd name="connsiteX209" fmla="*/ 564857 w 1037297"/>
                  <a:gd name="connsiteY209" fmla="*/ 287389 h 839878"/>
                  <a:gd name="connsiteX210" fmla="*/ 553427 w 1037297"/>
                  <a:gd name="connsiteY210" fmla="*/ 283579 h 839878"/>
                  <a:gd name="connsiteX211" fmla="*/ 541997 w 1037297"/>
                  <a:gd name="connsiteY211" fmla="*/ 279769 h 839878"/>
                  <a:gd name="connsiteX212" fmla="*/ 536282 w 1037297"/>
                  <a:gd name="connsiteY212" fmla="*/ 277864 h 839878"/>
                  <a:gd name="connsiteX213" fmla="*/ 530567 w 1037297"/>
                  <a:gd name="connsiteY213" fmla="*/ 274054 h 839878"/>
                  <a:gd name="connsiteX214" fmla="*/ 519137 w 1037297"/>
                  <a:gd name="connsiteY214" fmla="*/ 268339 h 839878"/>
                  <a:gd name="connsiteX215" fmla="*/ 511517 w 1037297"/>
                  <a:gd name="connsiteY215" fmla="*/ 256909 h 839878"/>
                  <a:gd name="connsiteX216" fmla="*/ 507707 w 1037297"/>
                  <a:gd name="connsiteY216" fmla="*/ 235954 h 839878"/>
                  <a:gd name="connsiteX217" fmla="*/ 509612 w 1037297"/>
                  <a:gd name="connsiteY217" fmla="*/ 171184 h 839878"/>
                  <a:gd name="connsiteX218" fmla="*/ 508314 w 1037297"/>
                  <a:gd name="connsiteY218" fmla="*/ 73485 h 839878"/>
                  <a:gd name="connsiteX219" fmla="*/ 454116 w 1037297"/>
                  <a:gd name="connsiteY219" fmla="*/ 11248 h 839878"/>
                  <a:gd name="connsiteX220" fmla="*/ 435401 w 1037297"/>
                  <a:gd name="connsiteY220" fmla="*/ 68523 h 839878"/>
                  <a:gd name="connsiteX221" fmla="*/ 427697 w 1037297"/>
                  <a:gd name="connsiteY221" fmla="*/ 137103 h 839878"/>
                  <a:gd name="connsiteX222" fmla="*/ 420077 w 1037297"/>
                  <a:gd name="connsiteY222" fmla="*/ 169279 h 839878"/>
                  <a:gd name="connsiteX223" fmla="*/ 416267 w 1037297"/>
                  <a:gd name="connsiteY223" fmla="*/ 186424 h 839878"/>
                  <a:gd name="connsiteX224" fmla="*/ 420077 w 1037297"/>
                  <a:gd name="connsiteY224" fmla="*/ 207379 h 839878"/>
                  <a:gd name="connsiteX225" fmla="*/ 423887 w 1037297"/>
                  <a:gd name="connsiteY225" fmla="*/ 213094 h 839878"/>
                  <a:gd name="connsiteX226" fmla="*/ 427697 w 1037297"/>
                  <a:gd name="connsiteY226" fmla="*/ 224524 h 839878"/>
                  <a:gd name="connsiteX227" fmla="*/ 425792 w 1037297"/>
                  <a:gd name="connsiteY227" fmla="*/ 251194 h 839878"/>
                  <a:gd name="connsiteX228" fmla="*/ 420077 w 1037297"/>
                  <a:gd name="connsiteY228" fmla="*/ 253099 h 839878"/>
                  <a:gd name="connsiteX229" fmla="*/ 414362 w 1037297"/>
                  <a:gd name="connsiteY229" fmla="*/ 256909 h 839878"/>
                  <a:gd name="connsiteX230" fmla="*/ 423887 w 1037297"/>
                  <a:gd name="connsiteY230"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36307 w 1037297"/>
                  <a:gd name="connsiteY126" fmla="*/ 649339 h 839878"/>
                  <a:gd name="connsiteX127" fmla="*/ 780122 w 1037297"/>
                  <a:gd name="connsiteY127" fmla="*/ 656959 h 839878"/>
                  <a:gd name="connsiteX128" fmla="*/ 791552 w 1037297"/>
                  <a:gd name="connsiteY128" fmla="*/ 651244 h 839878"/>
                  <a:gd name="connsiteX129" fmla="*/ 797267 w 1037297"/>
                  <a:gd name="connsiteY129" fmla="*/ 649339 h 839878"/>
                  <a:gd name="connsiteX130" fmla="*/ 804887 w 1037297"/>
                  <a:gd name="connsiteY130" fmla="*/ 632194 h 839878"/>
                  <a:gd name="connsiteX131" fmla="*/ 802982 w 1037297"/>
                  <a:gd name="connsiteY131" fmla="*/ 607429 h 839878"/>
                  <a:gd name="connsiteX132" fmla="*/ 801077 w 1037297"/>
                  <a:gd name="connsiteY132" fmla="*/ 601714 h 839878"/>
                  <a:gd name="connsiteX133" fmla="*/ 799172 w 1037297"/>
                  <a:gd name="connsiteY133" fmla="*/ 594094 h 839878"/>
                  <a:gd name="connsiteX134" fmla="*/ 785837 w 1037297"/>
                  <a:gd name="connsiteY134" fmla="*/ 576949 h 839878"/>
                  <a:gd name="connsiteX135" fmla="*/ 776312 w 1037297"/>
                  <a:gd name="connsiteY135" fmla="*/ 571234 h 839878"/>
                  <a:gd name="connsiteX136" fmla="*/ 650582 w 1037297"/>
                  <a:gd name="connsiteY136" fmla="*/ 479794 h 839878"/>
                  <a:gd name="connsiteX137" fmla="*/ 646772 w 1037297"/>
                  <a:gd name="connsiteY137" fmla="*/ 462649 h 839878"/>
                  <a:gd name="connsiteX138" fmla="*/ 648677 w 1037297"/>
                  <a:gd name="connsiteY138" fmla="*/ 455029 h 839878"/>
                  <a:gd name="connsiteX139" fmla="*/ 652487 w 1037297"/>
                  <a:gd name="connsiteY139" fmla="*/ 437884 h 839878"/>
                  <a:gd name="connsiteX140" fmla="*/ 656297 w 1037297"/>
                  <a:gd name="connsiteY140" fmla="*/ 432169 h 839878"/>
                  <a:gd name="connsiteX141" fmla="*/ 658202 w 1037297"/>
                  <a:gd name="connsiteY141" fmla="*/ 426454 h 839878"/>
                  <a:gd name="connsiteX142" fmla="*/ 663917 w 1037297"/>
                  <a:gd name="connsiteY142" fmla="*/ 424549 h 839878"/>
                  <a:gd name="connsiteX143" fmla="*/ 673442 w 1037297"/>
                  <a:gd name="connsiteY143" fmla="*/ 413119 h 839878"/>
                  <a:gd name="connsiteX144" fmla="*/ 726782 w 1037297"/>
                  <a:gd name="connsiteY144" fmla="*/ 405499 h 839878"/>
                  <a:gd name="connsiteX145" fmla="*/ 844892 w 1037297"/>
                  <a:gd name="connsiteY145" fmla="*/ 407404 h 839878"/>
                  <a:gd name="connsiteX146" fmla="*/ 873467 w 1037297"/>
                  <a:gd name="connsiteY146" fmla="*/ 409309 h 839878"/>
                  <a:gd name="connsiteX147" fmla="*/ 902042 w 1037297"/>
                  <a:gd name="connsiteY147" fmla="*/ 415024 h 839878"/>
                  <a:gd name="connsiteX148" fmla="*/ 924902 w 1037297"/>
                  <a:gd name="connsiteY148" fmla="*/ 418834 h 839878"/>
                  <a:gd name="connsiteX149" fmla="*/ 953477 w 1037297"/>
                  <a:gd name="connsiteY149" fmla="*/ 424549 h 839878"/>
                  <a:gd name="connsiteX150" fmla="*/ 959192 w 1037297"/>
                  <a:gd name="connsiteY150" fmla="*/ 424549 h 839878"/>
                  <a:gd name="connsiteX151" fmla="*/ 1004912 w 1037297"/>
                  <a:gd name="connsiteY151" fmla="*/ 422644 h 839878"/>
                  <a:gd name="connsiteX152" fmla="*/ 1033487 w 1037297"/>
                  <a:gd name="connsiteY152" fmla="*/ 415024 h 839878"/>
                  <a:gd name="connsiteX153" fmla="*/ 1037297 w 1037297"/>
                  <a:gd name="connsiteY153" fmla="*/ 409309 h 839878"/>
                  <a:gd name="connsiteX154" fmla="*/ 1035392 w 1037297"/>
                  <a:gd name="connsiteY154" fmla="*/ 390259 h 839878"/>
                  <a:gd name="connsiteX155" fmla="*/ 1029677 w 1037297"/>
                  <a:gd name="connsiteY155" fmla="*/ 386449 h 839878"/>
                  <a:gd name="connsiteX156" fmla="*/ 1014437 w 1037297"/>
                  <a:gd name="connsiteY156" fmla="*/ 384544 h 839878"/>
                  <a:gd name="connsiteX157" fmla="*/ 1008722 w 1037297"/>
                  <a:gd name="connsiteY157" fmla="*/ 382639 h 839878"/>
                  <a:gd name="connsiteX158" fmla="*/ 1001102 w 1037297"/>
                  <a:gd name="connsiteY158" fmla="*/ 380734 h 839878"/>
                  <a:gd name="connsiteX159" fmla="*/ 989672 w 1037297"/>
                  <a:gd name="connsiteY159" fmla="*/ 373114 h 839878"/>
                  <a:gd name="connsiteX160" fmla="*/ 978242 w 1037297"/>
                  <a:gd name="connsiteY160" fmla="*/ 369304 h 839878"/>
                  <a:gd name="connsiteX161" fmla="*/ 972527 w 1037297"/>
                  <a:gd name="connsiteY161" fmla="*/ 367399 h 839878"/>
                  <a:gd name="connsiteX162" fmla="*/ 964907 w 1037297"/>
                  <a:gd name="connsiteY162" fmla="*/ 365494 h 839878"/>
                  <a:gd name="connsiteX163" fmla="*/ 959192 w 1037297"/>
                  <a:gd name="connsiteY163" fmla="*/ 363589 h 839878"/>
                  <a:gd name="connsiteX164" fmla="*/ 938237 w 1037297"/>
                  <a:gd name="connsiteY164" fmla="*/ 357874 h 839878"/>
                  <a:gd name="connsiteX165" fmla="*/ 932522 w 1037297"/>
                  <a:gd name="connsiteY165" fmla="*/ 355969 h 839878"/>
                  <a:gd name="connsiteX166" fmla="*/ 827747 w 1037297"/>
                  <a:gd name="connsiteY166" fmla="*/ 357874 h 839878"/>
                  <a:gd name="connsiteX167" fmla="*/ 822032 w 1037297"/>
                  <a:gd name="connsiteY167" fmla="*/ 359779 h 839878"/>
                  <a:gd name="connsiteX168" fmla="*/ 732497 w 1037297"/>
                  <a:gd name="connsiteY168" fmla="*/ 361684 h 839878"/>
                  <a:gd name="connsiteX169" fmla="*/ 719162 w 1037297"/>
                  <a:gd name="connsiteY169" fmla="*/ 365494 h 839878"/>
                  <a:gd name="connsiteX170" fmla="*/ 698207 w 1037297"/>
                  <a:gd name="connsiteY170" fmla="*/ 367399 h 839878"/>
                  <a:gd name="connsiteX171" fmla="*/ 671537 w 1037297"/>
                  <a:gd name="connsiteY171" fmla="*/ 369304 h 839878"/>
                  <a:gd name="connsiteX172" fmla="*/ 671537 w 1037297"/>
                  <a:gd name="connsiteY172" fmla="*/ 369304 h 839878"/>
                  <a:gd name="connsiteX173" fmla="*/ 648677 w 1037297"/>
                  <a:gd name="connsiteY173" fmla="*/ 373114 h 839878"/>
                  <a:gd name="connsiteX174" fmla="*/ 644867 w 1037297"/>
                  <a:gd name="connsiteY174" fmla="*/ 361684 h 839878"/>
                  <a:gd name="connsiteX175" fmla="*/ 642962 w 1037297"/>
                  <a:gd name="connsiteY175" fmla="*/ 355969 h 839878"/>
                  <a:gd name="connsiteX176" fmla="*/ 644867 w 1037297"/>
                  <a:gd name="connsiteY176" fmla="*/ 338824 h 839878"/>
                  <a:gd name="connsiteX177" fmla="*/ 646772 w 1037297"/>
                  <a:gd name="connsiteY177" fmla="*/ 333109 h 839878"/>
                  <a:gd name="connsiteX178" fmla="*/ 663917 w 1037297"/>
                  <a:gd name="connsiteY178" fmla="*/ 323584 h 839878"/>
                  <a:gd name="connsiteX179" fmla="*/ 675347 w 1037297"/>
                  <a:gd name="connsiteY179" fmla="*/ 315964 h 839878"/>
                  <a:gd name="connsiteX180" fmla="*/ 677252 w 1037297"/>
                  <a:gd name="connsiteY180" fmla="*/ 310249 h 839878"/>
                  <a:gd name="connsiteX181" fmla="*/ 682967 w 1037297"/>
                  <a:gd name="connsiteY181" fmla="*/ 308344 h 839878"/>
                  <a:gd name="connsiteX182" fmla="*/ 688682 w 1037297"/>
                  <a:gd name="connsiteY182" fmla="*/ 304534 h 839878"/>
                  <a:gd name="connsiteX183" fmla="*/ 698207 w 1037297"/>
                  <a:gd name="connsiteY183" fmla="*/ 295009 h 839878"/>
                  <a:gd name="connsiteX184" fmla="*/ 707732 w 1037297"/>
                  <a:gd name="connsiteY184" fmla="*/ 283579 h 839878"/>
                  <a:gd name="connsiteX185" fmla="*/ 719162 w 1037297"/>
                  <a:gd name="connsiteY185" fmla="*/ 275959 h 839878"/>
                  <a:gd name="connsiteX186" fmla="*/ 734402 w 1037297"/>
                  <a:gd name="connsiteY186" fmla="*/ 262624 h 839878"/>
                  <a:gd name="connsiteX187" fmla="*/ 743927 w 1037297"/>
                  <a:gd name="connsiteY187" fmla="*/ 251194 h 839878"/>
                  <a:gd name="connsiteX188" fmla="*/ 755357 w 1037297"/>
                  <a:gd name="connsiteY188" fmla="*/ 241669 h 839878"/>
                  <a:gd name="connsiteX189" fmla="*/ 761072 w 1037297"/>
                  <a:gd name="connsiteY189" fmla="*/ 230239 h 839878"/>
                  <a:gd name="connsiteX190" fmla="*/ 762977 w 1037297"/>
                  <a:gd name="connsiteY190" fmla="*/ 224524 h 839878"/>
                  <a:gd name="connsiteX191" fmla="*/ 768692 w 1037297"/>
                  <a:gd name="connsiteY191" fmla="*/ 213094 h 839878"/>
                  <a:gd name="connsiteX192" fmla="*/ 766787 w 1037297"/>
                  <a:gd name="connsiteY192" fmla="*/ 197854 h 839878"/>
                  <a:gd name="connsiteX193" fmla="*/ 761072 w 1037297"/>
                  <a:gd name="connsiteY193" fmla="*/ 195949 h 839878"/>
                  <a:gd name="connsiteX194" fmla="*/ 740117 w 1037297"/>
                  <a:gd name="connsiteY194" fmla="*/ 197854 h 839878"/>
                  <a:gd name="connsiteX195" fmla="*/ 734402 w 1037297"/>
                  <a:gd name="connsiteY195" fmla="*/ 201664 h 839878"/>
                  <a:gd name="connsiteX196" fmla="*/ 722972 w 1037297"/>
                  <a:gd name="connsiteY196" fmla="*/ 205474 h 839878"/>
                  <a:gd name="connsiteX197" fmla="*/ 719162 w 1037297"/>
                  <a:gd name="connsiteY197" fmla="*/ 211189 h 839878"/>
                  <a:gd name="connsiteX198" fmla="*/ 713447 w 1037297"/>
                  <a:gd name="connsiteY198" fmla="*/ 213094 h 839878"/>
                  <a:gd name="connsiteX199" fmla="*/ 707732 w 1037297"/>
                  <a:gd name="connsiteY199" fmla="*/ 216904 h 839878"/>
                  <a:gd name="connsiteX200" fmla="*/ 702017 w 1037297"/>
                  <a:gd name="connsiteY200" fmla="*/ 222619 h 839878"/>
                  <a:gd name="connsiteX201" fmla="*/ 694397 w 1037297"/>
                  <a:gd name="connsiteY201" fmla="*/ 226429 h 839878"/>
                  <a:gd name="connsiteX202" fmla="*/ 652487 w 1037297"/>
                  <a:gd name="connsiteY202" fmla="*/ 255004 h 839878"/>
                  <a:gd name="connsiteX203" fmla="*/ 639152 w 1037297"/>
                  <a:gd name="connsiteY203" fmla="*/ 266434 h 839878"/>
                  <a:gd name="connsiteX204" fmla="*/ 629627 w 1037297"/>
                  <a:gd name="connsiteY204" fmla="*/ 283579 h 839878"/>
                  <a:gd name="connsiteX205" fmla="*/ 604862 w 1037297"/>
                  <a:gd name="connsiteY205" fmla="*/ 289294 h 839878"/>
                  <a:gd name="connsiteX206" fmla="*/ 591527 w 1037297"/>
                  <a:gd name="connsiteY206" fmla="*/ 293104 h 839878"/>
                  <a:gd name="connsiteX207" fmla="*/ 576287 w 1037297"/>
                  <a:gd name="connsiteY207" fmla="*/ 291199 h 839878"/>
                  <a:gd name="connsiteX208" fmla="*/ 564857 w 1037297"/>
                  <a:gd name="connsiteY208" fmla="*/ 287389 h 839878"/>
                  <a:gd name="connsiteX209" fmla="*/ 553427 w 1037297"/>
                  <a:gd name="connsiteY209" fmla="*/ 283579 h 839878"/>
                  <a:gd name="connsiteX210" fmla="*/ 541997 w 1037297"/>
                  <a:gd name="connsiteY210" fmla="*/ 279769 h 839878"/>
                  <a:gd name="connsiteX211" fmla="*/ 536282 w 1037297"/>
                  <a:gd name="connsiteY211" fmla="*/ 277864 h 839878"/>
                  <a:gd name="connsiteX212" fmla="*/ 530567 w 1037297"/>
                  <a:gd name="connsiteY212" fmla="*/ 274054 h 839878"/>
                  <a:gd name="connsiteX213" fmla="*/ 519137 w 1037297"/>
                  <a:gd name="connsiteY213" fmla="*/ 268339 h 839878"/>
                  <a:gd name="connsiteX214" fmla="*/ 511517 w 1037297"/>
                  <a:gd name="connsiteY214" fmla="*/ 256909 h 839878"/>
                  <a:gd name="connsiteX215" fmla="*/ 507707 w 1037297"/>
                  <a:gd name="connsiteY215" fmla="*/ 235954 h 839878"/>
                  <a:gd name="connsiteX216" fmla="*/ 509612 w 1037297"/>
                  <a:gd name="connsiteY216" fmla="*/ 171184 h 839878"/>
                  <a:gd name="connsiteX217" fmla="*/ 508314 w 1037297"/>
                  <a:gd name="connsiteY217" fmla="*/ 73485 h 839878"/>
                  <a:gd name="connsiteX218" fmla="*/ 454116 w 1037297"/>
                  <a:gd name="connsiteY218" fmla="*/ 11248 h 839878"/>
                  <a:gd name="connsiteX219" fmla="*/ 435401 w 1037297"/>
                  <a:gd name="connsiteY219" fmla="*/ 68523 h 839878"/>
                  <a:gd name="connsiteX220" fmla="*/ 427697 w 1037297"/>
                  <a:gd name="connsiteY220" fmla="*/ 137103 h 839878"/>
                  <a:gd name="connsiteX221" fmla="*/ 420077 w 1037297"/>
                  <a:gd name="connsiteY221" fmla="*/ 169279 h 839878"/>
                  <a:gd name="connsiteX222" fmla="*/ 416267 w 1037297"/>
                  <a:gd name="connsiteY222" fmla="*/ 186424 h 839878"/>
                  <a:gd name="connsiteX223" fmla="*/ 420077 w 1037297"/>
                  <a:gd name="connsiteY223" fmla="*/ 207379 h 839878"/>
                  <a:gd name="connsiteX224" fmla="*/ 423887 w 1037297"/>
                  <a:gd name="connsiteY224" fmla="*/ 213094 h 839878"/>
                  <a:gd name="connsiteX225" fmla="*/ 427697 w 1037297"/>
                  <a:gd name="connsiteY225" fmla="*/ 224524 h 839878"/>
                  <a:gd name="connsiteX226" fmla="*/ 425792 w 1037297"/>
                  <a:gd name="connsiteY226" fmla="*/ 251194 h 839878"/>
                  <a:gd name="connsiteX227" fmla="*/ 420077 w 1037297"/>
                  <a:gd name="connsiteY227" fmla="*/ 253099 h 839878"/>
                  <a:gd name="connsiteX228" fmla="*/ 414362 w 1037297"/>
                  <a:gd name="connsiteY228" fmla="*/ 256909 h 839878"/>
                  <a:gd name="connsiteX229" fmla="*/ 423887 w 1037297"/>
                  <a:gd name="connsiteY229"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1027 w 1037297"/>
                  <a:gd name="connsiteY103" fmla="*/ 797929 h 839878"/>
                  <a:gd name="connsiteX104" fmla="*/ 402932 w 1037297"/>
                  <a:gd name="connsiteY104" fmla="*/ 784594 h 839878"/>
                  <a:gd name="connsiteX105" fmla="*/ 406742 w 1037297"/>
                  <a:gd name="connsiteY105" fmla="*/ 727444 h 839878"/>
                  <a:gd name="connsiteX106" fmla="*/ 412457 w 1037297"/>
                  <a:gd name="connsiteY106" fmla="*/ 716014 h 839878"/>
                  <a:gd name="connsiteX107" fmla="*/ 416267 w 1037297"/>
                  <a:gd name="connsiteY107" fmla="*/ 702679 h 839878"/>
                  <a:gd name="connsiteX108" fmla="*/ 418172 w 1037297"/>
                  <a:gd name="connsiteY108" fmla="*/ 696964 h 839878"/>
                  <a:gd name="connsiteX109" fmla="*/ 420077 w 1037297"/>
                  <a:gd name="connsiteY109" fmla="*/ 683629 h 839878"/>
                  <a:gd name="connsiteX110" fmla="*/ 423887 w 1037297"/>
                  <a:gd name="connsiteY110" fmla="*/ 672199 h 839878"/>
                  <a:gd name="connsiteX111" fmla="*/ 429602 w 1037297"/>
                  <a:gd name="connsiteY111" fmla="*/ 658864 h 839878"/>
                  <a:gd name="connsiteX112" fmla="*/ 439127 w 1037297"/>
                  <a:gd name="connsiteY112" fmla="*/ 647434 h 839878"/>
                  <a:gd name="connsiteX113" fmla="*/ 452462 w 1037297"/>
                  <a:gd name="connsiteY113" fmla="*/ 632194 h 839878"/>
                  <a:gd name="connsiteX114" fmla="*/ 460082 w 1037297"/>
                  <a:gd name="connsiteY114" fmla="*/ 620764 h 839878"/>
                  <a:gd name="connsiteX115" fmla="*/ 463892 w 1037297"/>
                  <a:gd name="connsiteY115" fmla="*/ 609334 h 839878"/>
                  <a:gd name="connsiteX116" fmla="*/ 467702 w 1037297"/>
                  <a:gd name="connsiteY116" fmla="*/ 594094 h 839878"/>
                  <a:gd name="connsiteX117" fmla="*/ 469607 w 1037297"/>
                  <a:gd name="connsiteY117" fmla="*/ 588379 h 839878"/>
                  <a:gd name="connsiteX118" fmla="*/ 509612 w 1037297"/>
                  <a:gd name="connsiteY118" fmla="*/ 582664 h 839878"/>
                  <a:gd name="connsiteX119" fmla="*/ 538187 w 1037297"/>
                  <a:gd name="connsiteY119" fmla="*/ 573139 h 839878"/>
                  <a:gd name="connsiteX120" fmla="*/ 543902 w 1037297"/>
                  <a:gd name="connsiteY120" fmla="*/ 571234 h 839878"/>
                  <a:gd name="connsiteX121" fmla="*/ 549617 w 1037297"/>
                  <a:gd name="connsiteY121" fmla="*/ 569329 h 839878"/>
                  <a:gd name="connsiteX122" fmla="*/ 557237 w 1037297"/>
                  <a:gd name="connsiteY122" fmla="*/ 567424 h 839878"/>
                  <a:gd name="connsiteX123" fmla="*/ 576287 w 1037297"/>
                  <a:gd name="connsiteY123" fmla="*/ 559804 h 839878"/>
                  <a:gd name="connsiteX124" fmla="*/ 587717 w 1037297"/>
                  <a:gd name="connsiteY124" fmla="*/ 555994 h 839878"/>
                  <a:gd name="connsiteX125" fmla="*/ 722972 w 1037297"/>
                  <a:gd name="connsiteY125" fmla="*/ 639814 h 839878"/>
                  <a:gd name="connsiteX126" fmla="*/ 780122 w 1037297"/>
                  <a:gd name="connsiteY126" fmla="*/ 656959 h 839878"/>
                  <a:gd name="connsiteX127" fmla="*/ 791552 w 1037297"/>
                  <a:gd name="connsiteY127" fmla="*/ 651244 h 839878"/>
                  <a:gd name="connsiteX128" fmla="*/ 797267 w 1037297"/>
                  <a:gd name="connsiteY128" fmla="*/ 649339 h 839878"/>
                  <a:gd name="connsiteX129" fmla="*/ 804887 w 1037297"/>
                  <a:gd name="connsiteY129" fmla="*/ 632194 h 839878"/>
                  <a:gd name="connsiteX130" fmla="*/ 802982 w 1037297"/>
                  <a:gd name="connsiteY130" fmla="*/ 607429 h 839878"/>
                  <a:gd name="connsiteX131" fmla="*/ 801077 w 1037297"/>
                  <a:gd name="connsiteY131" fmla="*/ 601714 h 839878"/>
                  <a:gd name="connsiteX132" fmla="*/ 799172 w 1037297"/>
                  <a:gd name="connsiteY132" fmla="*/ 594094 h 839878"/>
                  <a:gd name="connsiteX133" fmla="*/ 785837 w 1037297"/>
                  <a:gd name="connsiteY133" fmla="*/ 576949 h 839878"/>
                  <a:gd name="connsiteX134" fmla="*/ 776312 w 1037297"/>
                  <a:gd name="connsiteY134" fmla="*/ 571234 h 839878"/>
                  <a:gd name="connsiteX135" fmla="*/ 650582 w 1037297"/>
                  <a:gd name="connsiteY135" fmla="*/ 479794 h 839878"/>
                  <a:gd name="connsiteX136" fmla="*/ 646772 w 1037297"/>
                  <a:gd name="connsiteY136" fmla="*/ 462649 h 839878"/>
                  <a:gd name="connsiteX137" fmla="*/ 648677 w 1037297"/>
                  <a:gd name="connsiteY137" fmla="*/ 455029 h 839878"/>
                  <a:gd name="connsiteX138" fmla="*/ 652487 w 1037297"/>
                  <a:gd name="connsiteY138" fmla="*/ 437884 h 839878"/>
                  <a:gd name="connsiteX139" fmla="*/ 656297 w 1037297"/>
                  <a:gd name="connsiteY139" fmla="*/ 432169 h 839878"/>
                  <a:gd name="connsiteX140" fmla="*/ 658202 w 1037297"/>
                  <a:gd name="connsiteY140" fmla="*/ 426454 h 839878"/>
                  <a:gd name="connsiteX141" fmla="*/ 663917 w 1037297"/>
                  <a:gd name="connsiteY141" fmla="*/ 424549 h 839878"/>
                  <a:gd name="connsiteX142" fmla="*/ 673442 w 1037297"/>
                  <a:gd name="connsiteY142" fmla="*/ 413119 h 839878"/>
                  <a:gd name="connsiteX143" fmla="*/ 726782 w 1037297"/>
                  <a:gd name="connsiteY143" fmla="*/ 405499 h 839878"/>
                  <a:gd name="connsiteX144" fmla="*/ 844892 w 1037297"/>
                  <a:gd name="connsiteY144" fmla="*/ 407404 h 839878"/>
                  <a:gd name="connsiteX145" fmla="*/ 873467 w 1037297"/>
                  <a:gd name="connsiteY145" fmla="*/ 409309 h 839878"/>
                  <a:gd name="connsiteX146" fmla="*/ 902042 w 1037297"/>
                  <a:gd name="connsiteY146" fmla="*/ 415024 h 839878"/>
                  <a:gd name="connsiteX147" fmla="*/ 924902 w 1037297"/>
                  <a:gd name="connsiteY147" fmla="*/ 418834 h 839878"/>
                  <a:gd name="connsiteX148" fmla="*/ 953477 w 1037297"/>
                  <a:gd name="connsiteY148" fmla="*/ 424549 h 839878"/>
                  <a:gd name="connsiteX149" fmla="*/ 959192 w 1037297"/>
                  <a:gd name="connsiteY149" fmla="*/ 424549 h 839878"/>
                  <a:gd name="connsiteX150" fmla="*/ 1004912 w 1037297"/>
                  <a:gd name="connsiteY150" fmla="*/ 422644 h 839878"/>
                  <a:gd name="connsiteX151" fmla="*/ 1033487 w 1037297"/>
                  <a:gd name="connsiteY151" fmla="*/ 415024 h 839878"/>
                  <a:gd name="connsiteX152" fmla="*/ 1037297 w 1037297"/>
                  <a:gd name="connsiteY152" fmla="*/ 409309 h 839878"/>
                  <a:gd name="connsiteX153" fmla="*/ 1035392 w 1037297"/>
                  <a:gd name="connsiteY153" fmla="*/ 390259 h 839878"/>
                  <a:gd name="connsiteX154" fmla="*/ 1029677 w 1037297"/>
                  <a:gd name="connsiteY154" fmla="*/ 386449 h 839878"/>
                  <a:gd name="connsiteX155" fmla="*/ 1014437 w 1037297"/>
                  <a:gd name="connsiteY155" fmla="*/ 384544 h 839878"/>
                  <a:gd name="connsiteX156" fmla="*/ 1008722 w 1037297"/>
                  <a:gd name="connsiteY156" fmla="*/ 382639 h 839878"/>
                  <a:gd name="connsiteX157" fmla="*/ 1001102 w 1037297"/>
                  <a:gd name="connsiteY157" fmla="*/ 380734 h 839878"/>
                  <a:gd name="connsiteX158" fmla="*/ 989672 w 1037297"/>
                  <a:gd name="connsiteY158" fmla="*/ 373114 h 839878"/>
                  <a:gd name="connsiteX159" fmla="*/ 978242 w 1037297"/>
                  <a:gd name="connsiteY159" fmla="*/ 369304 h 839878"/>
                  <a:gd name="connsiteX160" fmla="*/ 972527 w 1037297"/>
                  <a:gd name="connsiteY160" fmla="*/ 367399 h 839878"/>
                  <a:gd name="connsiteX161" fmla="*/ 964907 w 1037297"/>
                  <a:gd name="connsiteY161" fmla="*/ 365494 h 839878"/>
                  <a:gd name="connsiteX162" fmla="*/ 959192 w 1037297"/>
                  <a:gd name="connsiteY162" fmla="*/ 363589 h 839878"/>
                  <a:gd name="connsiteX163" fmla="*/ 938237 w 1037297"/>
                  <a:gd name="connsiteY163" fmla="*/ 357874 h 839878"/>
                  <a:gd name="connsiteX164" fmla="*/ 932522 w 1037297"/>
                  <a:gd name="connsiteY164" fmla="*/ 355969 h 839878"/>
                  <a:gd name="connsiteX165" fmla="*/ 827747 w 1037297"/>
                  <a:gd name="connsiteY165" fmla="*/ 357874 h 839878"/>
                  <a:gd name="connsiteX166" fmla="*/ 822032 w 1037297"/>
                  <a:gd name="connsiteY166" fmla="*/ 359779 h 839878"/>
                  <a:gd name="connsiteX167" fmla="*/ 732497 w 1037297"/>
                  <a:gd name="connsiteY167" fmla="*/ 361684 h 839878"/>
                  <a:gd name="connsiteX168" fmla="*/ 719162 w 1037297"/>
                  <a:gd name="connsiteY168" fmla="*/ 365494 h 839878"/>
                  <a:gd name="connsiteX169" fmla="*/ 698207 w 1037297"/>
                  <a:gd name="connsiteY169" fmla="*/ 367399 h 839878"/>
                  <a:gd name="connsiteX170" fmla="*/ 671537 w 1037297"/>
                  <a:gd name="connsiteY170" fmla="*/ 369304 h 839878"/>
                  <a:gd name="connsiteX171" fmla="*/ 671537 w 1037297"/>
                  <a:gd name="connsiteY171" fmla="*/ 369304 h 839878"/>
                  <a:gd name="connsiteX172" fmla="*/ 648677 w 1037297"/>
                  <a:gd name="connsiteY172" fmla="*/ 373114 h 839878"/>
                  <a:gd name="connsiteX173" fmla="*/ 644867 w 1037297"/>
                  <a:gd name="connsiteY173" fmla="*/ 361684 h 839878"/>
                  <a:gd name="connsiteX174" fmla="*/ 642962 w 1037297"/>
                  <a:gd name="connsiteY174" fmla="*/ 355969 h 839878"/>
                  <a:gd name="connsiteX175" fmla="*/ 644867 w 1037297"/>
                  <a:gd name="connsiteY175" fmla="*/ 338824 h 839878"/>
                  <a:gd name="connsiteX176" fmla="*/ 646772 w 1037297"/>
                  <a:gd name="connsiteY176" fmla="*/ 333109 h 839878"/>
                  <a:gd name="connsiteX177" fmla="*/ 663917 w 1037297"/>
                  <a:gd name="connsiteY177" fmla="*/ 323584 h 839878"/>
                  <a:gd name="connsiteX178" fmla="*/ 675347 w 1037297"/>
                  <a:gd name="connsiteY178" fmla="*/ 315964 h 839878"/>
                  <a:gd name="connsiteX179" fmla="*/ 677252 w 1037297"/>
                  <a:gd name="connsiteY179" fmla="*/ 310249 h 839878"/>
                  <a:gd name="connsiteX180" fmla="*/ 682967 w 1037297"/>
                  <a:gd name="connsiteY180" fmla="*/ 308344 h 839878"/>
                  <a:gd name="connsiteX181" fmla="*/ 688682 w 1037297"/>
                  <a:gd name="connsiteY181" fmla="*/ 304534 h 839878"/>
                  <a:gd name="connsiteX182" fmla="*/ 698207 w 1037297"/>
                  <a:gd name="connsiteY182" fmla="*/ 295009 h 839878"/>
                  <a:gd name="connsiteX183" fmla="*/ 707732 w 1037297"/>
                  <a:gd name="connsiteY183" fmla="*/ 283579 h 839878"/>
                  <a:gd name="connsiteX184" fmla="*/ 719162 w 1037297"/>
                  <a:gd name="connsiteY184" fmla="*/ 275959 h 839878"/>
                  <a:gd name="connsiteX185" fmla="*/ 734402 w 1037297"/>
                  <a:gd name="connsiteY185" fmla="*/ 262624 h 839878"/>
                  <a:gd name="connsiteX186" fmla="*/ 743927 w 1037297"/>
                  <a:gd name="connsiteY186" fmla="*/ 251194 h 839878"/>
                  <a:gd name="connsiteX187" fmla="*/ 755357 w 1037297"/>
                  <a:gd name="connsiteY187" fmla="*/ 241669 h 839878"/>
                  <a:gd name="connsiteX188" fmla="*/ 761072 w 1037297"/>
                  <a:gd name="connsiteY188" fmla="*/ 230239 h 839878"/>
                  <a:gd name="connsiteX189" fmla="*/ 762977 w 1037297"/>
                  <a:gd name="connsiteY189" fmla="*/ 224524 h 839878"/>
                  <a:gd name="connsiteX190" fmla="*/ 768692 w 1037297"/>
                  <a:gd name="connsiteY190" fmla="*/ 213094 h 839878"/>
                  <a:gd name="connsiteX191" fmla="*/ 766787 w 1037297"/>
                  <a:gd name="connsiteY191" fmla="*/ 197854 h 839878"/>
                  <a:gd name="connsiteX192" fmla="*/ 761072 w 1037297"/>
                  <a:gd name="connsiteY192" fmla="*/ 195949 h 839878"/>
                  <a:gd name="connsiteX193" fmla="*/ 740117 w 1037297"/>
                  <a:gd name="connsiteY193" fmla="*/ 197854 h 839878"/>
                  <a:gd name="connsiteX194" fmla="*/ 734402 w 1037297"/>
                  <a:gd name="connsiteY194" fmla="*/ 201664 h 839878"/>
                  <a:gd name="connsiteX195" fmla="*/ 722972 w 1037297"/>
                  <a:gd name="connsiteY195" fmla="*/ 205474 h 839878"/>
                  <a:gd name="connsiteX196" fmla="*/ 719162 w 1037297"/>
                  <a:gd name="connsiteY196" fmla="*/ 211189 h 839878"/>
                  <a:gd name="connsiteX197" fmla="*/ 713447 w 1037297"/>
                  <a:gd name="connsiteY197" fmla="*/ 213094 h 839878"/>
                  <a:gd name="connsiteX198" fmla="*/ 707732 w 1037297"/>
                  <a:gd name="connsiteY198" fmla="*/ 216904 h 839878"/>
                  <a:gd name="connsiteX199" fmla="*/ 702017 w 1037297"/>
                  <a:gd name="connsiteY199" fmla="*/ 222619 h 839878"/>
                  <a:gd name="connsiteX200" fmla="*/ 694397 w 1037297"/>
                  <a:gd name="connsiteY200" fmla="*/ 226429 h 839878"/>
                  <a:gd name="connsiteX201" fmla="*/ 652487 w 1037297"/>
                  <a:gd name="connsiteY201" fmla="*/ 255004 h 839878"/>
                  <a:gd name="connsiteX202" fmla="*/ 639152 w 1037297"/>
                  <a:gd name="connsiteY202" fmla="*/ 266434 h 839878"/>
                  <a:gd name="connsiteX203" fmla="*/ 629627 w 1037297"/>
                  <a:gd name="connsiteY203" fmla="*/ 283579 h 839878"/>
                  <a:gd name="connsiteX204" fmla="*/ 604862 w 1037297"/>
                  <a:gd name="connsiteY204" fmla="*/ 289294 h 839878"/>
                  <a:gd name="connsiteX205" fmla="*/ 591527 w 1037297"/>
                  <a:gd name="connsiteY205" fmla="*/ 293104 h 839878"/>
                  <a:gd name="connsiteX206" fmla="*/ 576287 w 1037297"/>
                  <a:gd name="connsiteY206" fmla="*/ 291199 h 839878"/>
                  <a:gd name="connsiteX207" fmla="*/ 564857 w 1037297"/>
                  <a:gd name="connsiteY207" fmla="*/ 287389 h 839878"/>
                  <a:gd name="connsiteX208" fmla="*/ 553427 w 1037297"/>
                  <a:gd name="connsiteY208" fmla="*/ 283579 h 839878"/>
                  <a:gd name="connsiteX209" fmla="*/ 541997 w 1037297"/>
                  <a:gd name="connsiteY209" fmla="*/ 279769 h 839878"/>
                  <a:gd name="connsiteX210" fmla="*/ 536282 w 1037297"/>
                  <a:gd name="connsiteY210" fmla="*/ 277864 h 839878"/>
                  <a:gd name="connsiteX211" fmla="*/ 530567 w 1037297"/>
                  <a:gd name="connsiteY211" fmla="*/ 274054 h 839878"/>
                  <a:gd name="connsiteX212" fmla="*/ 519137 w 1037297"/>
                  <a:gd name="connsiteY212" fmla="*/ 268339 h 839878"/>
                  <a:gd name="connsiteX213" fmla="*/ 511517 w 1037297"/>
                  <a:gd name="connsiteY213" fmla="*/ 256909 h 839878"/>
                  <a:gd name="connsiteX214" fmla="*/ 507707 w 1037297"/>
                  <a:gd name="connsiteY214" fmla="*/ 235954 h 839878"/>
                  <a:gd name="connsiteX215" fmla="*/ 509612 w 1037297"/>
                  <a:gd name="connsiteY215" fmla="*/ 171184 h 839878"/>
                  <a:gd name="connsiteX216" fmla="*/ 508314 w 1037297"/>
                  <a:gd name="connsiteY216" fmla="*/ 73485 h 839878"/>
                  <a:gd name="connsiteX217" fmla="*/ 454116 w 1037297"/>
                  <a:gd name="connsiteY217" fmla="*/ 11248 h 839878"/>
                  <a:gd name="connsiteX218" fmla="*/ 435401 w 1037297"/>
                  <a:gd name="connsiteY218" fmla="*/ 68523 h 839878"/>
                  <a:gd name="connsiteX219" fmla="*/ 427697 w 1037297"/>
                  <a:gd name="connsiteY219" fmla="*/ 137103 h 839878"/>
                  <a:gd name="connsiteX220" fmla="*/ 420077 w 1037297"/>
                  <a:gd name="connsiteY220" fmla="*/ 169279 h 839878"/>
                  <a:gd name="connsiteX221" fmla="*/ 416267 w 1037297"/>
                  <a:gd name="connsiteY221" fmla="*/ 186424 h 839878"/>
                  <a:gd name="connsiteX222" fmla="*/ 420077 w 1037297"/>
                  <a:gd name="connsiteY222" fmla="*/ 207379 h 839878"/>
                  <a:gd name="connsiteX223" fmla="*/ 423887 w 1037297"/>
                  <a:gd name="connsiteY223" fmla="*/ 213094 h 839878"/>
                  <a:gd name="connsiteX224" fmla="*/ 427697 w 1037297"/>
                  <a:gd name="connsiteY224" fmla="*/ 224524 h 839878"/>
                  <a:gd name="connsiteX225" fmla="*/ 425792 w 1037297"/>
                  <a:gd name="connsiteY225" fmla="*/ 251194 h 839878"/>
                  <a:gd name="connsiteX226" fmla="*/ 420077 w 1037297"/>
                  <a:gd name="connsiteY226" fmla="*/ 253099 h 839878"/>
                  <a:gd name="connsiteX227" fmla="*/ 414362 w 1037297"/>
                  <a:gd name="connsiteY227" fmla="*/ 256909 h 839878"/>
                  <a:gd name="connsiteX228" fmla="*/ 423887 w 1037297"/>
                  <a:gd name="connsiteY228"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399122 w 1037297"/>
                  <a:gd name="connsiteY102" fmla="*/ 815074 h 839878"/>
                  <a:gd name="connsiteX103" fmla="*/ 402932 w 1037297"/>
                  <a:gd name="connsiteY103" fmla="*/ 784594 h 839878"/>
                  <a:gd name="connsiteX104" fmla="*/ 406742 w 1037297"/>
                  <a:gd name="connsiteY104" fmla="*/ 727444 h 839878"/>
                  <a:gd name="connsiteX105" fmla="*/ 412457 w 1037297"/>
                  <a:gd name="connsiteY105" fmla="*/ 716014 h 839878"/>
                  <a:gd name="connsiteX106" fmla="*/ 416267 w 1037297"/>
                  <a:gd name="connsiteY106" fmla="*/ 702679 h 839878"/>
                  <a:gd name="connsiteX107" fmla="*/ 418172 w 1037297"/>
                  <a:gd name="connsiteY107" fmla="*/ 696964 h 839878"/>
                  <a:gd name="connsiteX108" fmla="*/ 420077 w 1037297"/>
                  <a:gd name="connsiteY108" fmla="*/ 683629 h 839878"/>
                  <a:gd name="connsiteX109" fmla="*/ 423887 w 1037297"/>
                  <a:gd name="connsiteY109" fmla="*/ 672199 h 839878"/>
                  <a:gd name="connsiteX110" fmla="*/ 429602 w 1037297"/>
                  <a:gd name="connsiteY110" fmla="*/ 658864 h 839878"/>
                  <a:gd name="connsiteX111" fmla="*/ 439127 w 1037297"/>
                  <a:gd name="connsiteY111" fmla="*/ 647434 h 839878"/>
                  <a:gd name="connsiteX112" fmla="*/ 452462 w 1037297"/>
                  <a:gd name="connsiteY112" fmla="*/ 632194 h 839878"/>
                  <a:gd name="connsiteX113" fmla="*/ 460082 w 1037297"/>
                  <a:gd name="connsiteY113" fmla="*/ 620764 h 839878"/>
                  <a:gd name="connsiteX114" fmla="*/ 463892 w 1037297"/>
                  <a:gd name="connsiteY114" fmla="*/ 609334 h 839878"/>
                  <a:gd name="connsiteX115" fmla="*/ 467702 w 1037297"/>
                  <a:gd name="connsiteY115" fmla="*/ 594094 h 839878"/>
                  <a:gd name="connsiteX116" fmla="*/ 469607 w 1037297"/>
                  <a:gd name="connsiteY116" fmla="*/ 588379 h 839878"/>
                  <a:gd name="connsiteX117" fmla="*/ 509612 w 1037297"/>
                  <a:gd name="connsiteY117" fmla="*/ 582664 h 839878"/>
                  <a:gd name="connsiteX118" fmla="*/ 538187 w 1037297"/>
                  <a:gd name="connsiteY118" fmla="*/ 573139 h 839878"/>
                  <a:gd name="connsiteX119" fmla="*/ 543902 w 1037297"/>
                  <a:gd name="connsiteY119" fmla="*/ 571234 h 839878"/>
                  <a:gd name="connsiteX120" fmla="*/ 549617 w 1037297"/>
                  <a:gd name="connsiteY120" fmla="*/ 569329 h 839878"/>
                  <a:gd name="connsiteX121" fmla="*/ 557237 w 1037297"/>
                  <a:gd name="connsiteY121" fmla="*/ 567424 h 839878"/>
                  <a:gd name="connsiteX122" fmla="*/ 576287 w 1037297"/>
                  <a:gd name="connsiteY122" fmla="*/ 559804 h 839878"/>
                  <a:gd name="connsiteX123" fmla="*/ 587717 w 1037297"/>
                  <a:gd name="connsiteY123" fmla="*/ 555994 h 839878"/>
                  <a:gd name="connsiteX124" fmla="*/ 722972 w 1037297"/>
                  <a:gd name="connsiteY124" fmla="*/ 639814 h 839878"/>
                  <a:gd name="connsiteX125" fmla="*/ 780122 w 1037297"/>
                  <a:gd name="connsiteY125" fmla="*/ 656959 h 839878"/>
                  <a:gd name="connsiteX126" fmla="*/ 791552 w 1037297"/>
                  <a:gd name="connsiteY126" fmla="*/ 651244 h 839878"/>
                  <a:gd name="connsiteX127" fmla="*/ 797267 w 1037297"/>
                  <a:gd name="connsiteY127" fmla="*/ 649339 h 839878"/>
                  <a:gd name="connsiteX128" fmla="*/ 804887 w 1037297"/>
                  <a:gd name="connsiteY128" fmla="*/ 632194 h 839878"/>
                  <a:gd name="connsiteX129" fmla="*/ 802982 w 1037297"/>
                  <a:gd name="connsiteY129" fmla="*/ 607429 h 839878"/>
                  <a:gd name="connsiteX130" fmla="*/ 801077 w 1037297"/>
                  <a:gd name="connsiteY130" fmla="*/ 601714 h 839878"/>
                  <a:gd name="connsiteX131" fmla="*/ 799172 w 1037297"/>
                  <a:gd name="connsiteY131" fmla="*/ 594094 h 839878"/>
                  <a:gd name="connsiteX132" fmla="*/ 785837 w 1037297"/>
                  <a:gd name="connsiteY132" fmla="*/ 576949 h 839878"/>
                  <a:gd name="connsiteX133" fmla="*/ 776312 w 1037297"/>
                  <a:gd name="connsiteY133" fmla="*/ 571234 h 839878"/>
                  <a:gd name="connsiteX134" fmla="*/ 650582 w 1037297"/>
                  <a:gd name="connsiteY134" fmla="*/ 479794 h 839878"/>
                  <a:gd name="connsiteX135" fmla="*/ 646772 w 1037297"/>
                  <a:gd name="connsiteY135" fmla="*/ 462649 h 839878"/>
                  <a:gd name="connsiteX136" fmla="*/ 648677 w 1037297"/>
                  <a:gd name="connsiteY136" fmla="*/ 455029 h 839878"/>
                  <a:gd name="connsiteX137" fmla="*/ 652487 w 1037297"/>
                  <a:gd name="connsiteY137" fmla="*/ 437884 h 839878"/>
                  <a:gd name="connsiteX138" fmla="*/ 656297 w 1037297"/>
                  <a:gd name="connsiteY138" fmla="*/ 432169 h 839878"/>
                  <a:gd name="connsiteX139" fmla="*/ 658202 w 1037297"/>
                  <a:gd name="connsiteY139" fmla="*/ 426454 h 839878"/>
                  <a:gd name="connsiteX140" fmla="*/ 663917 w 1037297"/>
                  <a:gd name="connsiteY140" fmla="*/ 424549 h 839878"/>
                  <a:gd name="connsiteX141" fmla="*/ 673442 w 1037297"/>
                  <a:gd name="connsiteY141" fmla="*/ 413119 h 839878"/>
                  <a:gd name="connsiteX142" fmla="*/ 726782 w 1037297"/>
                  <a:gd name="connsiteY142" fmla="*/ 405499 h 839878"/>
                  <a:gd name="connsiteX143" fmla="*/ 844892 w 1037297"/>
                  <a:gd name="connsiteY143" fmla="*/ 407404 h 839878"/>
                  <a:gd name="connsiteX144" fmla="*/ 873467 w 1037297"/>
                  <a:gd name="connsiteY144" fmla="*/ 409309 h 839878"/>
                  <a:gd name="connsiteX145" fmla="*/ 902042 w 1037297"/>
                  <a:gd name="connsiteY145" fmla="*/ 415024 h 839878"/>
                  <a:gd name="connsiteX146" fmla="*/ 924902 w 1037297"/>
                  <a:gd name="connsiteY146" fmla="*/ 418834 h 839878"/>
                  <a:gd name="connsiteX147" fmla="*/ 953477 w 1037297"/>
                  <a:gd name="connsiteY147" fmla="*/ 424549 h 839878"/>
                  <a:gd name="connsiteX148" fmla="*/ 959192 w 1037297"/>
                  <a:gd name="connsiteY148" fmla="*/ 424549 h 839878"/>
                  <a:gd name="connsiteX149" fmla="*/ 1004912 w 1037297"/>
                  <a:gd name="connsiteY149" fmla="*/ 422644 h 839878"/>
                  <a:gd name="connsiteX150" fmla="*/ 1033487 w 1037297"/>
                  <a:gd name="connsiteY150" fmla="*/ 415024 h 839878"/>
                  <a:gd name="connsiteX151" fmla="*/ 1037297 w 1037297"/>
                  <a:gd name="connsiteY151" fmla="*/ 409309 h 839878"/>
                  <a:gd name="connsiteX152" fmla="*/ 1035392 w 1037297"/>
                  <a:gd name="connsiteY152" fmla="*/ 390259 h 839878"/>
                  <a:gd name="connsiteX153" fmla="*/ 1029677 w 1037297"/>
                  <a:gd name="connsiteY153" fmla="*/ 386449 h 839878"/>
                  <a:gd name="connsiteX154" fmla="*/ 1014437 w 1037297"/>
                  <a:gd name="connsiteY154" fmla="*/ 384544 h 839878"/>
                  <a:gd name="connsiteX155" fmla="*/ 1008722 w 1037297"/>
                  <a:gd name="connsiteY155" fmla="*/ 382639 h 839878"/>
                  <a:gd name="connsiteX156" fmla="*/ 1001102 w 1037297"/>
                  <a:gd name="connsiteY156" fmla="*/ 380734 h 839878"/>
                  <a:gd name="connsiteX157" fmla="*/ 989672 w 1037297"/>
                  <a:gd name="connsiteY157" fmla="*/ 373114 h 839878"/>
                  <a:gd name="connsiteX158" fmla="*/ 978242 w 1037297"/>
                  <a:gd name="connsiteY158" fmla="*/ 369304 h 839878"/>
                  <a:gd name="connsiteX159" fmla="*/ 972527 w 1037297"/>
                  <a:gd name="connsiteY159" fmla="*/ 367399 h 839878"/>
                  <a:gd name="connsiteX160" fmla="*/ 964907 w 1037297"/>
                  <a:gd name="connsiteY160" fmla="*/ 365494 h 839878"/>
                  <a:gd name="connsiteX161" fmla="*/ 959192 w 1037297"/>
                  <a:gd name="connsiteY161" fmla="*/ 363589 h 839878"/>
                  <a:gd name="connsiteX162" fmla="*/ 938237 w 1037297"/>
                  <a:gd name="connsiteY162" fmla="*/ 357874 h 839878"/>
                  <a:gd name="connsiteX163" fmla="*/ 932522 w 1037297"/>
                  <a:gd name="connsiteY163" fmla="*/ 355969 h 839878"/>
                  <a:gd name="connsiteX164" fmla="*/ 827747 w 1037297"/>
                  <a:gd name="connsiteY164" fmla="*/ 357874 h 839878"/>
                  <a:gd name="connsiteX165" fmla="*/ 822032 w 1037297"/>
                  <a:gd name="connsiteY165" fmla="*/ 359779 h 839878"/>
                  <a:gd name="connsiteX166" fmla="*/ 732497 w 1037297"/>
                  <a:gd name="connsiteY166" fmla="*/ 361684 h 839878"/>
                  <a:gd name="connsiteX167" fmla="*/ 719162 w 1037297"/>
                  <a:gd name="connsiteY167" fmla="*/ 365494 h 839878"/>
                  <a:gd name="connsiteX168" fmla="*/ 698207 w 1037297"/>
                  <a:gd name="connsiteY168" fmla="*/ 367399 h 839878"/>
                  <a:gd name="connsiteX169" fmla="*/ 671537 w 1037297"/>
                  <a:gd name="connsiteY169" fmla="*/ 369304 h 839878"/>
                  <a:gd name="connsiteX170" fmla="*/ 671537 w 1037297"/>
                  <a:gd name="connsiteY170" fmla="*/ 369304 h 839878"/>
                  <a:gd name="connsiteX171" fmla="*/ 648677 w 1037297"/>
                  <a:gd name="connsiteY171" fmla="*/ 373114 h 839878"/>
                  <a:gd name="connsiteX172" fmla="*/ 644867 w 1037297"/>
                  <a:gd name="connsiteY172" fmla="*/ 361684 h 839878"/>
                  <a:gd name="connsiteX173" fmla="*/ 642962 w 1037297"/>
                  <a:gd name="connsiteY173" fmla="*/ 355969 h 839878"/>
                  <a:gd name="connsiteX174" fmla="*/ 644867 w 1037297"/>
                  <a:gd name="connsiteY174" fmla="*/ 338824 h 839878"/>
                  <a:gd name="connsiteX175" fmla="*/ 646772 w 1037297"/>
                  <a:gd name="connsiteY175" fmla="*/ 333109 h 839878"/>
                  <a:gd name="connsiteX176" fmla="*/ 663917 w 1037297"/>
                  <a:gd name="connsiteY176" fmla="*/ 323584 h 839878"/>
                  <a:gd name="connsiteX177" fmla="*/ 675347 w 1037297"/>
                  <a:gd name="connsiteY177" fmla="*/ 315964 h 839878"/>
                  <a:gd name="connsiteX178" fmla="*/ 677252 w 1037297"/>
                  <a:gd name="connsiteY178" fmla="*/ 310249 h 839878"/>
                  <a:gd name="connsiteX179" fmla="*/ 682967 w 1037297"/>
                  <a:gd name="connsiteY179" fmla="*/ 308344 h 839878"/>
                  <a:gd name="connsiteX180" fmla="*/ 688682 w 1037297"/>
                  <a:gd name="connsiteY180" fmla="*/ 304534 h 839878"/>
                  <a:gd name="connsiteX181" fmla="*/ 698207 w 1037297"/>
                  <a:gd name="connsiteY181" fmla="*/ 295009 h 839878"/>
                  <a:gd name="connsiteX182" fmla="*/ 707732 w 1037297"/>
                  <a:gd name="connsiteY182" fmla="*/ 283579 h 839878"/>
                  <a:gd name="connsiteX183" fmla="*/ 719162 w 1037297"/>
                  <a:gd name="connsiteY183" fmla="*/ 275959 h 839878"/>
                  <a:gd name="connsiteX184" fmla="*/ 734402 w 1037297"/>
                  <a:gd name="connsiteY184" fmla="*/ 262624 h 839878"/>
                  <a:gd name="connsiteX185" fmla="*/ 743927 w 1037297"/>
                  <a:gd name="connsiteY185" fmla="*/ 251194 h 839878"/>
                  <a:gd name="connsiteX186" fmla="*/ 755357 w 1037297"/>
                  <a:gd name="connsiteY186" fmla="*/ 241669 h 839878"/>
                  <a:gd name="connsiteX187" fmla="*/ 761072 w 1037297"/>
                  <a:gd name="connsiteY187" fmla="*/ 230239 h 839878"/>
                  <a:gd name="connsiteX188" fmla="*/ 762977 w 1037297"/>
                  <a:gd name="connsiteY188" fmla="*/ 224524 h 839878"/>
                  <a:gd name="connsiteX189" fmla="*/ 768692 w 1037297"/>
                  <a:gd name="connsiteY189" fmla="*/ 213094 h 839878"/>
                  <a:gd name="connsiteX190" fmla="*/ 766787 w 1037297"/>
                  <a:gd name="connsiteY190" fmla="*/ 197854 h 839878"/>
                  <a:gd name="connsiteX191" fmla="*/ 761072 w 1037297"/>
                  <a:gd name="connsiteY191" fmla="*/ 195949 h 839878"/>
                  <a:gd name="connsiteX192" fmla="*/ 740117 w 1037297"/>
                  <a:gd name="connsiteY192" fmla="*/ 197854 h 839878"/>
                  <a:gd name="connsiteX193" fmla="*/ 734402 w 1037297"/>
                  <a:gd name="connsiteY193" fmla="*/ 201664 h 839878"/>
                  <a:gd name="connsiteX194" fmla="*/ 722972 w 1037297"/>
                  <a:gd name="connsiteY194" fmla="*/ 205474 h 839878"/>
                  <a:gd name="connsiteX195" fmla="*/ 719162 w 1037297"/>
                  <a:gd name="connsiteY195" fmla="*/ 211189 h 839878"/>
                  <a:gd name="connsiteX196" fmla="*/ 713447 w 1037297"/>
                  <a:gd name="connsiteY196" fmla="*/ 213094 h 839878"/>
                  <a:gd name="connsiteX197" fmla="*/ 707732 w 1037297"/>
                  <a:gd name="connsiteY197" fmla="*/ 216904 h 839878"/>
                  <a:gd name="connsiteX198" fmla="*/ 702017 w 1037297"/>
                  <a:gd name="connsiteY198" fmla="*/ 222619 h 839878"/>
                  <a:gd name="connsiteX199" fmla="*/ 694397 w 1037297"/>
                  <a:gd name="connsiteY199" fmla="*/ 226429 h 839878"/>
                  <a:gd name="connsiteX200" fmla="*/ 652487 w 1037297"/>
                  <a:gd name="connsiteY200" fmla="*/ 255004 h 839878"/>
                  <a:gd name="connsiteX201" fmla="*/ 639152 w 1037297"/>
                  <a:gd name="connsiteY201" fmla="*/ 266434 h 839878"/>
                  <a:gd name="connsiteX202" fmla="*/ 629627 w 1037297"/>
                  <a:gd name="connsiteY202" fmla="*/ 283579 h 839878"/>
                  <a:gd name="connsiteX203" fmla="*/ 604862 w 1037297"/>
                  <a:gd name="connsiteY203" fmla="*/ 289294 h 839878"/>
                  <a:gd name="connsiteX204" fmla="*/ 591527 w 1037297"/>
                  <a:gd name="connsiteY204" fmla="*/ 293104 h 839878"/>
                  <a:gd name="connsiteX205" fmla="*/ 576287 w 1037297"/>
                  <a:gd name="connsiteY205" fmla="*/ 291199 h 839878"/>
                  <a:gd name="connsiteX206" fmla="*/ 564857 w 1037297"/>
                  <a:gd name="connsiteY206" fmla="*/ 287389 h 839878"/>
                  <a:gd name="connsiteX207" fmla="*/ 553427 w 1037297"/>
                  <a:gd name="connsiteY207" fmla="*/ 283579 h 839878"/>
                  <a:gd name="connsiteX208" fmla="*/ 541997 w 1037297"/>
                  <a:gd name="connsiteY208" fmla="*/ 279769 h 839878"/>
                  <a:gd name="connsiteX209" fmla="*/ 536282 w 1037297"/>
                  <a:gd name="connsiteY209" fmla="*/ 277864 h 839878"/>
                  <a:gd name="connsiteX210" fmla="*/ 530567 w 1037297"/>
                  <a:gd name="connsiteY210" fmla="*/ 274054 h 839878"/>
                  <a:gd name="connsiteX211" fmla="*/ 519137 w 1037297"/>
                  <a:gd name="connsiteY211" fmla="*/ 268339 h 839878"/>
                  <a:gd name="connsiteX212" fmla="*/ 511517 w 1037297"/>
                  <a:gd name="connsiteY212" fmla="*/ 256909 h 839878"/>
                  <a:gd name="connsiteX213" fmla="*/ 507707 w 1037297"/>
                  <a:gd name="connsiteY213" fmla="*/ 235954 h 839878"/>
                  <a:gd name="connsiteX214" fmla="*/ 509612 w 1037297"/>
                  <a:gd name="connsiteY214" fmla="*/ 171184 h 839878"/>
                  <a:gd name="connsiteX215" fmla="*/ 508314 w 1037297"/>
                  <a:gd name="connsiteY215" fmla="*/ 73485 h 839878"/>
                  <a:gd name="connsiteX216" fmla="*/ 454116 w 1037297"/>
                  <a:gd name="connsiteY216" fmla="*/ 11248 h 839878"/>
                  <a:gd name="connsiteX217" fmla="*/ 435401 w 1037297"/>
                  <a:gd name="connsiteY217" fmla="*/ 68523 h 839878"/>
                  <a:gd name="connsiteX218" fmla="*/ 427697 w 1037297"/>
                  <a:gd name="connsiteY218" fmla="*/ 137103 h 839878"/>
                  <a:gd name="connsiteX219" fmla="*/ 420077 w 1037297"/>
                  <a:gd name="connsiteY219" fmla="*/ 169279 h 839878"/>
                  <a:gd name="connsiteX220" fmla="*/ 416267 w 1037297"/>
                  <a:gd name="connsiteY220" fmla="*/ 186424 h 839878"/>
                  <a:gd name="connsiteX221" fmla="*/ 420077 w 1037297"/>
                  <a:gd name="connsiteY221" fmla="*/ 207379 h 839878"/>
                  <a:gd name="connsiteX222" fmla="*/ 423887 w 1037297"/>
                  <a:gd name="connsiteY222" fmla="*/ 213094 h 839878"/>
                  <a:gd name="connsiteX223" fmla="*/ 427697 w 1037297"/>
                  <a:gd name="connsiteY223" fmla="*/ 224524 h 839878"/>
                  <a:gd name="connsiteX224" fmla="*/ 425792 w 1037297"/>
                  <a:gd name="connsiteY224" fmla="*/ 251194 h 839878"/>
                  <a:gd name="connsiteX225" fmla="*/ 420077 w 1037297"/>
                  <a:gd name="connsiteY225" fmla="*/ 253099 h 839878"/>
                  <a:gd name="connsiteX226" fmla="*/ 414362 w 1037297"/>
                  <a:gd name="connsiteY226" fmla="*/ 256909 h 839878"/>
                  <a:gd name="connsiteX227" fmla="*/ 423887 w 1037297"/>
                  <a:gd name="connsiteY227"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397217 w 1037297"/>
                  <a:gd name="connsiteY101" fmla="*/ 820789 h 839878"/>
                  <a:gd name="connsiteX102" fmla="*/ 402932 w 1037297"/>
                  <a:gd name="connsiteY102" fmla="*/ 784594 h 839878"/>
                  <a:gd name="connsiteX103" fmla="*/ 406742 w 1037297"/>
                  <a:gd name="connsiteY103" fmla="*/ 727444 h 839878"/>
                  <a:gd name="connsiteX104" fmla="*/ 412457 w 1037297"/>
                  <a:gd name="connsiteY104" fmla="*/ 716014 h 839878"/>
                  <a:gd name="connsiteX105" fmla="*/ 416267 w 1037297"/>
                  <a:gd name="connsiteY105" fmla="*/ 702679 h 839878"/>
                  <a:gd name="connsiteX106" fmla="*/ 418172 w 1037297"/>
                  <a:gd name="connsiteY106" fmla="*/ 696964 h 839878"/>
                  <a:gd name="connsiteX107" fmla="*/ 420077 w 1037297"/>
                  <a:gd name="connsiteY107" fmla="*/ 683629 h 839878"/>
                  <a:gd name="connsiteX108" fmla="*/ 423887 w 1037297"/>
                  <a:gd name="connsiteY108" fmla="*/ 672199 h 839878"/>
                  <a:gd name="connsiteX109" fmla="*/ 429602 w 1037297"/>
                  <a:gd name="connsiteY109" fmla="*/ 658864 h 839878"/>
                  <a:gd name="connsiteX110" fmla="*/ 439127 w 1037297"/>
                  <a:gd name="connsiteY110" fmla="*/ 647434 h 839878"/>
                  <a:gd name="connsiteX111" fmla="*/ 452462 w 1037297"/>
                  <a:gd name="connsiteY111" fmla="*/ 632194 h 839878"/>
                  <a:gd name="connsiteX112" fmla="*/ 460082 w 1037297"/>
                  <a:gd name="connsiteY112" fmla="*/ 620764 h 839878"/>
                  <a:gd name="connsiteX113" fmla="*/ 463892 w 1037297"/>
                  <a:gd name="connsiteY113" fmla="*/ 609334 h 839878"/>
                  <a:gd name="connsiteX114" fmla="*/ 467702 w 1037297"/>
                  <a:gd name="connsiteY114" fmla="*/ 594094 h 839878"/>
                  <a:gd name="connsiteX115" fmla="*/ 469607 w 1037297"/>
                  <a:gd name="connsiteY115" fmla="*/ 588379 h 839878"/>
                  <a:gd name="connsiteX116" fmla="*/ 509612 w 1037297"/>
                  <a:gd name="connsiteY116" fmla="*/ 582664 h 839878"/>
                  <a:gd name="connsiteX117" fmla="*/ 538187 w 1037297"/>
                  <a:gd name="connsiteY117" fmla="*/ 573139 h 839878"/>
                  <a:gd name="connsiteX118" fmla="*/ 543902 w 1037297"/>
                  <a:gd name="connsiteY118" fmla="*/ 571234 h 839878"/>
                  <a:gd name="connsiteX119" fmla="*/ 549617 w 1037297"/>
                  <a:gd name="connsiteY119" fmla="*/ 569329 h 839878"/>
                  <a:gd name="connsiteX120" fmla="*/ 557237 w 1037297"/>
                  <a:gd name="connsiteY120" fmla="*/ 567424 h 839878"/>
                  <a:gd name="connsiteX121" fmla="*/ 576287 w 1037297"/>
                  <a:gd name="connsiteY121" fmla="*/ 559804 h 839878"/>
                  <a:gd name="connsiteX122" fmla="*/ 587717 w 1037297"/>
                  <a:gd name="connsiteY122" fmla="*/ 555994 h 839878"/>
                  <a:gd name="connsiteX123" fmla="*/ 722972 w 1037297"/>
                  <a:gd name="connsiteY123" fmla="*/ 639814 h 839878"/>
                  <a:gd name="connsiteX124" fmla="*/ 780122 w 1037297"/>
                  <a:gd name="connsiteY124" fmla="*/ 656959 h 839878"/>
                  <a:gd name="connsiteX125" fmla="*/ 791552 w 1037297"/>
                  <a:gd name="connsiteY125" fmla="*/ 651244 h 839878"/>
                  <a:gd name="connsiteX126" fmla="*/ 797267 w 1037297"/>
                  <a:gd name="connsiteY126" fmla="*/ 649339 h 839878"/>
                  <a:gd name="connsiteX127" fmla="*/ 804887 w 1037297"/>
                  <a:gd name="connsiteY127" fmla="*/ 632194 h 839878"/>
                  <a:gd name="connsiteX128" fmla="*/ 802982 w 1037297"/>
                  <a:gd name="connsiteY128" fmla="*/ 607429 h 839878"/>
                  <a:gd name="connsiteX129" fmla="*/ 801077 w 1037297"/>
                  <a:gd name="connsiteY129" fmla="*/ 601714 h 839878"/>
                  <a:gd name="connsiteX130" fmla="*/ 799172 w 1037297"/>
                  <a:gd name="connsiteY130" fmla="*/ 594094 h 839878"/>
                  <a:gd name="connsiteX131" fmla="*/ 785837 w 1037297"/>
                  <a:gd name="connsiteY131" fmla="*/ 576949 h 839878"/>
                  <a:gd name="connsiteX132" fmla="*/ 776312 w 1037297"/>
                  <a:gd name="connsiteY132" fmla="*/ 571234 h 839878"/>
                  <a:gd name="connsiteX133" fmla="*/ 650582 w 1037297"/>
                  <a:gd name="connsiteY133" fmla="*/ 479794 h 839878"/>
                  <a:gd name="connsiteX134" fmla="*/ 646772 w 1037297"/>
                  <a:gd name="connsiteY134" fmla="*/ 462649 h 839878"/>
                  <a:gd name="connsiteX135" fmla="*/ 648677 w 1037297"/>
                  <a:gd name="connsiteY135" fmla="*/ 455029 h 839878"/>
                  <a:gd name="connsiteX136" fmla="*/ 652487 w 1037297"/>
                  <a:gd name="connsiteY136" fmla="*/ 437884 h 839878"/>
                  <a:gd name="connsiteX137" fmla="*/ 656297 w 1037297"/>
                  <a:gd name="connsiteY137" fmla="*/ 432169 h 839878"/>
                  <a:gd name="connsiteX138" fmla="*/ 658202 w 1037297"/>
                  <a:gd name="connsiteY138" fmla="*/ 426454 h 839878"/>
                  <a:gd name="connsiteX139" fmla="*/ 663917 w 1037297"/>
                  <a:gd name="connsiteY139" fmla="*/ 424549 h 839878"/>
                  <a:gd name="connsiteX140" fmla="*/ 673442 w 1037297"/>
                  <a:gd name="connsiteY140" fmla="*/ 413119 h 839878"/>
                  <a:gd name="connsiteX141" fmla="*/ 726782 w 1037297"/>
                  <a:gd name="connsiteY141" fmla="*/ 405499 h 839878"/>
                  <a:gd name="connsiteX142" fmla="*/ 844892 w 1037297"/>
                  <a:gd name="connsiteY142" fmla="*/ 407404 h 839878"/>
                  <a:gd name="connsiteX143" fmla="*/ 873467 w 1037297"/>
                  <a:gd name="connsiteY143" fmla="*/ 409309 h 839878"/>
                  <a:gd name="connsiteX144" fmla="*/ 902042 w 1037297"/>
                  <a:gd name="connsiteY144" fmla="*/ 415024 h 839878"/>
                  <a:gd name="connsiteX145" fmla="*/ 924902 w 1037297"/>
                  <a:gd name="connsiteY145" fmla="*/ 418834 h 839878"/>
                  <a:gd name="connsiteX146" fmla="*/ 953477 w 1037297"/>
                  <a:gd name="connsiteY146" fmla="*/ 424549 h 839878"/>
                  <a:gd name="connsiteX147" fmla="*/ 959192 w 1037297"/>
                  <a:gd name="connsiteY147" fmla="*/ 424549 h 839878"/>
                  <a:gd name="connsiteX148" fmla="*/ 1004912 w 1037297"/>
                  <a:gd name="connsiteY148" fmla="*/ 422644 h 839878"/>
                  <a:gd name="connsiteX149" fmla="*/ 1033487 w 1037297"/>
                  <a:gd name="connsiteY149" fmla="*/ 415024 h 839878"/>
                  <a:gd name="connsiteX150" fmla="*/ 1037297 w 1037297"/>
                  <a:gd name="connsiteY150" fmla="*/ 409309 h 839878"/>
                  <a:gd name="connsiteX151" fmla="*/ 1035392 w 1037297"/>
                  <a:gd name="connsiteY151" fmla="*/ 390259 h 839878"/>
                  <a:gd name="connsiteX152" fmla="*/ 1029677 w 1037297"/>
                  <a:gd name="connsiteY152" fmla="*/ 386449 h 839878"/>
                  <a:gd name="connsiteX153" fmla="*/ 1014437 w 1037297"/>
                  <a:gd name="connsiteY153" fmla="*/ 384544 h 839878"/>
                  <a:gd name="connsiteX154" fmla="*/ 1008722 w 1037297"/>
                  <a:gd name="connsiteY154" fmla="*/ 382639 h 839878"/>
                  <a:gd name="connsiteX155" fmla="*/ 1001102 w 1037297"/>
                  <a:gd name="connsiteY155" fmla="*/ 380734 h 839878"/>
                  <a:gd name="connsiteX156" fmla="*/ 989672 w 1037297"/>
                  <a:gd name="connsiteY156" fmla="*/ 373114 h 839878"/>
                  <a:gd name="connsiteX157" fmla="*/ 978242 w 1037297"/>
                  <a:gd name="connsiteY157" fmla="*/ 369304 h 839878"/>
                  <a:gd name="connsiteX158" fmla="*/ 972527 w 1037297"/>
                  <a:gd name="connsiteY158" fmla="*/ 367399 h 839878"/>
                  <a:gd name="connsiteX159" fmla="*/ 964907 w 1037297"/>
                  <a:gd name="connsiteY159" fmla="*/ 365494 h 839878"/>
                  <a:gd name="connsiteX160" fmla="*/ 959192 w 1037297"/>
                  <a:gd name="connsiteY160" fmla="*/ 363589 h 839878"/>
                  <a:gd name="connsiteX161" fmla="*/ 938237 w 1037297"/>
                  <a:gd name="connsiteY161" fmla="*/ 357874 h 839878"/>
                  <a:gd name="connsiteX162" fmla="*/ 932522 w 1037297"/>
                  <a:gd name="connsiteY162" fmla="*/ 355969 h 839878"/>
                  <a:gd name="connsiteX163" fmla="*/ 827747 w 1037297"/>
                  <a:gd name="connsiteY163" fmla="*/ 357874 h 839878"/>
                  <a:gd name="connsiteX164" fmla="*/ 822032 w 1037297"/>
                  <a:gd name="connsiteY164" fmla="*/ 359779 h 839878"/>
                  <a:gd name="connsiteX165" fmla="*/ 732497 w 1037297"/>
                  <a:gd name="connsiteY165" fmla="*/ 361684 h 839878"/>
                  <a:gd name="connsiteX166" fmla="*/ 719162 w 1037297"/>
                  <a:gd name="connsiteY166" fmla="*/ 365494 h 839878"/>
                  <a:gd name="connsiteX167" fmla="*/ 698207 w 1037297"/>
                  <a:gd name="connsiteY167" fmla="*/ 367399 h 839878"/>
                  <a:gd name="connsiteX168" fmla="*/ 671537 w 1037297"/>
                  <a:gd name="connsiteY168" fmla="*/ 369304 h 839878"/>
                  <a:gd name="connsiteX169" fmla="*/ 671537 w 1037297"/>
                  <a:gd name="connsiteY169" fmla="*/ 369304 h 839878"/>
                  <a:gd name="connsiteX170" fmla="*/ 648677 w 1037297"/>
                  <a:gd name="connsiteY170" fmla="*/ 373114 h 839878"/>
                  <a:gd name="connsiteX171" fmla="*/ 644867 w 1037297"/>
                  <a:gd name="connsiteY171" fmla="*/ 361684 h 839878"/>
                  <a:gd name="connsiteX172" fmla="*/ 642962 w 1037297"/>
                  <a:gd name="connsiteY172" fmla="*/ 355969 h 839878"/>
                  <a:gd name="connsiteX173" fmla="*/ 644867 w 1037297"/>
                  <a:gd name="connsiteY173" fmla="*/ 338824 h 839878"/>
                  <a:gd name="connsiteX174" fmla="*/ 646772 w 1037297"/>
                  <a:gd name="connsiteY174" fmla="*/ 333109 h 839878"/>
                  <a:gd name="connsiteX175" fmla="*/ 663917 w 1037297"/>
                  <a:gd name="connsiteY175" fmla="*/ 323584 h 839878"/>
                  <a:gd name="connsiteX176" fmla="*/ 675347 w 1037297"/>
                  <a:gd name="connsiteY176" fmla="*/ 315964 h 839878"/>
                  <a:gd name="connsiteX177" fmla="*/ 677252 w 1037297"/>
                  <a:gd name="connsiteY177" fmla="*/ 310249 h 839878"/>
                  <a:gd name="connsiteX178" fmla="*/ 682967 w 1037297"/>
                  <a:gd name="connsiteY178" fmla="*/ 308344 h 839878"/>
                  <a:gd name="connsiteX179" fmla="*/ 688682 w 1037297"/>
                  <a:gd name="connsiteY179" fmla="*/ 304534 h 839878"/>
                  <a:gd name="connsiteX180" fmla="*/ 698207 w 1037297"/>
                  <a:gd name="connsiteY180" fmla="*/ 295009 h 839878"/>
                  <a:gd name="connsiteX181" fmla="*/ 707732 w 1037297"/>
                  <a:gd name="connsiteY181" fmla="*/ 283579 h 839878"/>
                  <a:gd name="connsiteX182" fmla="*/ 719162 w 1037297"/>
                  <a:gd name="connsiteY182" fmla="*/ 275959 h 839878"/>
                  <a:gd name="connsiteX183" fmla="*/ 734402 w 1037297"/>
                  <a:gd name="connsiteY183" fmla="*/ 262624 h 839878"/>
                  <a:gd name="connsiteX184" fmla="*/ 743927 w 1037297"/>
                  <a:gd name="connsiteY184" fmla="*/ 251194 h 839878"/>
                  <a:gd name="connsiteX185" fmla="*/ 755357 w 1037297"/>
                  <a:gd name="connsiteY185" fmla="*/ 241669 h 839878"/>
                  <a:gd name="connsiteX186" fmla="*/ 761072 w 1037297"/>
                  <a:gd name="connsiteY186" fmla="*/ 230239 h 839878"/>
                  <a:gd name="connsiteX187" fmla="*/ 762977 w 1037297"/>
                  <a:gd name="connsiteY187" fmla="*/ 224524 h 839878"/>
                  <a:gd name="connsiteX188" fmla="*/ 768692 w 1037297"/>
                  <a:gd name="connsiteY188" fmla="*/ 213094 h 839878"/>
                  <a:gd name="connsiteX189" fmla="*/ 766787 w 1037297"/>
                  <a:gd name="connsiteY189" fmla="*/ 197854 h 839878"/>
                  <a:gd name="connsiteX190" fmla="*/ 761072 w 1037297"/>
                  <a:gd name="connsiteY190" fmla="*/ 195949 h 839878"/>
                  <a:gd name="connsiteX191" fmla="*/ 740117 w 1037297"/>
                  <a:gd name="connsiteY191" fmla="*/ 197854 h 839878"/>
                  <a:gd name="connsiteX192" fmla="*/ 734402 w 1037297"/>
                  <a:gd name="connsiteY192" fmla="*/ 201664 h 839878"/>
                  <a:gd name="connsiteX193" fmla="*/ 722972 w 1037297"/>
                  <a:gd name="connsiteY193" fmla="*/ 205474 h 839878"/>
                  <a:gd name="connsiteX194" fmla="*/ 719162 w 1037297"/>
                  <a:gd name="connsiteY194" fmla="*/ 211189 h 839878"/>
                  <a:gd name="connsiteX195" fmla="*/ 713447 w 1037297"/>
                  <a:gd name="connsiteY195" fmla="*/ 213094 h 839878"/>
                  <a:gd name="connsiteX196" fmla="*/ 707732 w 1037297"/>
                  <a:gd name="connsiteY196" fmla="*/ 216904 h 839878"/>
                  <a:gd name="connsiteX197" fmla="*/ 702017 w 1037297"/>
                  <a:gd name="connsiteY197" fmla="*/ 222619 h 839878"/>
                  <a:gd name="connsiteX198" fmla="*/ 694397 w 1037297"/>
                  <a:gd name="connsiteY198" fmla="*/ 226429 h 839878"/>
                  <a:gd name="connsiteX199" fmla="*/ 652487 w 1037297"/>
                  <a:gd name="connsiteY199" fmla="*/ 255004 h 839878"/>
                  <a:gd name="connsiteX200" fmla="*/ 639152 w 1037297"/>
                  <a:gd name="connsiteY200" fmla="*/ 266434 h 839878"/>
                  <a:gd name="connsiteX201" fmla="*/ 629627 w 1037297"/>
                  <a:gd name="connsiteY201" fmla="*/ 283579 h 839878"/>
                  <a:gd name="connsiteX202" fmla="*/ 604862 w 1037297"/>
                  <a:gd name="connsiteY202" fmla="*/ 289294 h 839878"/>
                  <a:gd name="connsiteX203" fmla="*/ 591527 w 1037297"/>
                  <a:gd name="connsiteY203" fmla="*/ 293104 h 839878"/>
                  <a:gd name="connsiteX204" fmla="*/ 576287 w 1037297"/>
                  <a:gd name="connsiteY204" fmla="*/ 291199 h 839878"/>
                  <a:gd name="connsiteX205" fmla="*/ 564857 w 1037297"/>
                  <a:gd name="connsiteY205" fmla="*/ 287389 h 839878"/>
                  <a:gd name="connsiteX206" fmla="*/ 553427 w 1037297"/>
                  <a:gd name="connsiteY206" fmla="*/ 283579 h 839878"/>
                  <a:gd name="connsiteX207" fmla="*/ 541997 w 1037297"/>
                  <a:gd name="connsiteY207" fmla="*/ 279769 h 839878"/>
                  <a:gd name="connsiteX208" fmla="*/ 536282 w 1037297"/>
                  <a:gd name="connsiteY208" fmla="*/ 277864 h 839878"/>
                  <a:gd name="connsiteX209" fmla="*/ 530567 w 1037297"/>
                  <a:gd name="connsiteY209" fmla="*/ 274054 h 839878"/>
                  <a:gd name="connsiteX210" fmla="*/ 519137 w 1037297"/>
                  <a:gd name="connsiteY210" fmla="*/ 268339 h 839878"/>
                  <a:gd name="connsiteX211" fmla="*/ 511517 w 1037297"/>
                  <a:gd name="connsiteY211" fmla="*/ 256909 h 839878"/>
                  <a:gd name="connsiteX212" fmla="*/ 507707 w 1037297"/>
                  <a:gd name="connsiteY212" fmla="*/ 235954 h 839878"/>
                  <a:gd name="connsiteX213" fmla="*/ 509612 w 1037297"/>
                  <a:gd name="connsiteY213" fmla="*/ 171184 h 839878"/>
                  <a:gd name="connsiteX214" fmla="*/ 508314 w 1037297"/>
                  <a:gd name="connsiteY214" fmla="*/ 73485 h 839878"/>
                  <a:gd name="connsiteX215" fmla="*/ 454116 w 1037297"/>
                  <a:gd name="connsiteY215" fmla="*/ 11248 h 839878"/>
                  <a:gd name="connsiteX216" fmla="*/ 435401 w 1037297"/>
                  <a:gd name="connsiteY216" fmla="*/ 68523 h 839878"/>
                  <a:gd name="connsiteX217" fmla="*/ 427697 w 1037297"/>
                  <a:gd name="connsiteY217" fmla="*/ 137103 h 839878"/>
                  <a:gd name="connsiteX218" fmla="*/ 420077 w 1037297"/>
                  <a:gd name="connsiteY218" fmla="*/ 169279 h 839878"/>
                  <a:gd name="connsiteX219" fmla="*/ 416267 w 1037297"/>
                  <a:gd name="connsiteY219" fmla="*/ 186424 h 839878"/>
                  <a:gd name="connsiteX220" fmla="*/ 420077 w 1037297"/>
                  <a:gd name="connsiteY220" fmla="*/ 207379 h 839878"/>
                  <a:gd name="connsiteX221" fmla="*/ 423887 w 1037297"/>
                  <a:gd name="connsiteY221" fmla="*/ 213094 h 839878"/>
                  <a:gd name="connsiteX222" fmla="*/ 427697 w 1037297"/>
                  <a:gd name="connsiteY222" fmla="*/ 224524 h 839878"/>
                  <a:gd name="connsiteX223" fmla="*/ 425792 w 1037297"/>
                  <a:gd name="connsiteY223" fmla="*/ 251194 h 839878"/>
                  <a:gd name="connsiteX224" fmla="*/ 420077 w 1037297"/>
                  <a:gd name="connsiteY224" fmla="*/ 253099 h 839878"/>
                  <a:gd name="connsiteX225" fmla="*/ 414362 w 1037297"/>
                  <a:gd name="connsiteY225" fmla="*/ 256909 h 839878"/>
                  <a:gd name="connsiteX226" fmla="*/ 423887 w 1037297"/>
                  <a:gd name="connsiteY226" fmla="*/ 253099 h 839878"/>
                  <a:gd name="connsiteX0" fmla="*/ 423887 w 1037297"/>
                  <a:gd name="connsiteY0" fmla="*/ 253099 h 839878"/>
                  <a:gd name="connsiteX1" fmla="*/ 423887 w 1037297"/>
                  <a:gd name="connsiteY1" fmla="*/ 253099 h 839878"/>
                  <a:gd name="connsiteX2" fmla="*/ 397217 w 1037297"/>
                  <a:gd name="connsiteY2" fmla="*/ 262624 h 839878"/>
                  <a:gd name="connsiteX3" fmla="*/ 389597 w 1037297"/>
                  <a:gd name="connsiteY3" fmla="*/ 264529 h 839878"/>
                  <a:gd name="connsiteX4" fmla="*/ 359117 w 1037297"/>
                  <a:gd name="connsiteY4" fmla="*/ 266434 h 839878"/>
                  <a:gd name="connsiteX5" fmla="*/ 353402 w 1037297"/>
                  <a:gd name="connsiteY5" fmla="*/ 270244 h 839878"/>
                  <a:gd name="connsiteX6" fmla="*/ 341972 w 1037297"/>
                  <a:gd name="connsiteY6" fmla="*/ 279769 h 839878"/>
                  <a:gd name="connsiteX7" fmla="*/ 330542 w 1037297"/>
                  <a:gd name="connsiteY7" fmla="*/ 283579 h 839878"/>
                  <a:gd name="connsiteX8" fmla="*/ 315302 w 1037297"/>
                  <a:gd name="connsiteY8" fmla="*/ 289294 h 839878"/>
                  <a:gd name="connsiteX9" fmla="*/ 267677 w 1037297"/>
                  <a:gd name="connsiteY9" fmla="*/ 285484 h 839878"/>
                  <a:gd name="connsiteX10" fmla="*/ 256247 w 1037297"/>
                  <a:gd name="connsiteY10" fmla="*/ 281674 h 839878"/>
                  <a:gd name="connsiteX11" fmla="*/ 244817 w 1037297"/>
                  <a:gd name="connsiteY11" fmla="*/ 277864 h 839878"/>
                  <a:gd name="connsiteX12" fmla="*/ 239102 w 1037297"/>
                  <a:gd name="connsiteY12" fmla="*/ 275959 h 839878"/>
                  <a:gd name="connsiteX13" fmla="*/ 233387 w 1037297"/>
                  <a:gd name="connsiteY13" fmla="*/ 274054 h 839878"/>
                  <a:gd name="connsiteX14" fmla="*/ 221957 w 1037297"/>
                  <a:gd name="connsiteY14" fmla="*/ 272149 h 839878"/>
                  <a:gd name="connsiteX15" fmla="*/ 216242 w 1037297"/>
                  <a:gd name="connsiteY15" fmla="*/ 270244 h 839878"/>
                  <a:gd name="connsiteX16" fmla="*/ 208622 w 1037297"/>
                  <a:gd name="connsiteY16" fmla="*/ 268339 h 839878"/>
                  <a:gd name="connsiteX17" fmla="*/ 197192 w 1037297"/>
                  <a:gd name="connsiteY17" fmla="*/ 264529 h 839878"/>
                  <a:gd name="connsiteX18" fmla="*/ 191477 w 1037297"/>
                  <a:gd name="connsiteY18" fmla="*/ 262624 h 839878"/>
                  <a:gd name="connsiteX19" fmla="*/ 183857 w 1037297"/>
                  <a:gd name="connsiteY19" fmla="*/ 260719 h 839878"/>
                  <a:gd name="connsiteX20" fmla="*/ 172427 w 1037297"/>
                  <a:gd name="connsiteY20" fmla="*/ 255004 h 839878"/>
                  <a:gd name="connsiteX21" fmla="*/ 166712 w 1037297"/>
                  <a:gd name="connsiteY21" fmla="*/ 251194 h 839878"/>
                  <a:gd name="connsiteX22" fmla="*/ 159092 w 1037297"/>
                  <a:gd name="connsiteY22" fmla="*/ 239764 h 839878"/>
                  <a:gd name="connsiteX23" fmla="*/ 147662 w 1037297"/>
                  <a:gd name="connsiteY23" fmla="*/ 235954 h 839878"/>
                  <a:gd name="connsiteX24" fmla="*/ 141947 w 1037297"/>
                  <a:gd name="connsiteY24" fmla="*/ 232144 h 839878"/>
                  <a:gd name="connsiteX25" fmla="*/ 136232 w 1037297"/>
                  <a:gd name="connsiteY25" fmla="*/ 230239 h 839878"/>
                  <a:gd name="connsiteX26" fmla="*/ 119087 w 1037297"/>
                  <a:gd name="connsiteY26" fmla="*/ 226429 h 839878"/>
                  <a:gd name="connsiteX27" fmla="*/ 113372 w 1037297"/>
                  <a:gd name="connsiteY27" fmla="*/ 220714 h 839878"/>
                  <a:gd name="connsiteX28" fmla="*/ 103847 w 1037297"/>
                  <a:gd name="connsiteY28" fmla="*/ 203569 h 839878"/>
                  <a:gd name="connsiteX29" fmla="*/ 86702 w 1037297"/>
                  <a:gd name="connsiteY29" fmla="*/ 195949 h 839878"/>
                  <a:gd name="connsiteX30" fmla="*/ 80987 w 1037297"/>
                  <a:gd name="connsiteY30" fmla="*/ 194044 h 839878"/>
                  <a:gd name="connsiteX31" fmla="*/ 61937 w 1037297"/>
                  <a:gd name="connsiteY31" fmla="*/ 197854 h 839878"/>
                  <a:gd name="connsiteX32" fmla="*/ 56222 w 1037297"/>
                  <a:gd name="connsiteY32" fmla="*/ 201664 h 839878"/>
                  <a:gd name="connsiteX33" fmla="*/ 52412 w 1037297"/>
                  <a:gd name="connsiteY33" fmla="*/ 207379 h 839878"/>
                  <a:gd name="connsiteX34" fmla="*/ 48602 w 1037297"/>
                  <a:gd name="connsiteY34" fmla="*/ 218809 h 839878"/>
                  <a:gd name="connsiteX35" fmla="*/ 52412 w 1037297"/>
                  <a:gd name="connsiteY35" fmla="*/ 256909 h 839878"/>
                  <a:gd name="connsiteX36" fmla="*/ 56222 w 1037297"/>
                  <a:gd name="connsiteY36" fmla="*/ 262624 h 839878"/>
                  <a:gd name="connsiteX37" fmla="*/ 61937 w 1037297"/>
                  <a:gd name="connsiteY37" fmla="*/ 266434 h 839878"/>
                  <a:gd name="connsiteX38" fmla="*/ 65747 w 1037297"/>
                  <a:gd name="connsiteY38" fmla="*/ 272149 h 839878"/>
                  <a:gd name="connsiteX39" fmla="*/ 82892 w 1037297"/>
                  <a:gd name="connsiteY39" fmla="*/ 281674 h 839878"/>
                  <a:gd name="connsiteX40" fmla="*/ 105752 w 1037297"/>
                  <a:gd name="connsiteY40" fmla="*/ 283579 h 839878"/>
                  <a:gd name="connsiteX41" fmla="*/ 126707 w 1037297"/>
                  <a:gd name="connsiteY41" fmla="*/ 289294 h 839878"/>
                  <a:gd name="connsiteX42" fmla="*/ 132422 w 1037297"/>
                  <a:gd name="connsiteY42" fmla="*/ 291199 h 839878"/>
                  <a:gd name="connsiteX43" fmla="*/ 138137 w 1037297"/>
                  <a:gd name="connsiteY43" fmla="*/ 296914 h 839878"/>
                  <a:gd name="connsiteX44" fmla="*/ 145757 w 1037297"/>
                  <a:gd name="connsiteY44" fmla="*/ 298819 h 839878"/>
                  <a:gd name="connsiteX45" fmla="*/ 168617 w 1037297"/>
                  <a:gd name="connsiteY45" fmla="*/ 302629 h 839878"/>
                  <a:gd name="connsiteX46" fmla="*/ 193382 w 1037297"/>
                  <a:gd name="connsiteY46" fmla="*/ 308344 h 839878"/>
                  <a:gd name="connsiteX47" fmla="*/ 210527 w 1037297"/>
                  <a:gd name="connsiteY47" fmla="*/ 314059 h 839878"/>
                  <a:gd name="connsiteX48" fmla="*/ 216242 w 1037297"/>
                  <a:gd name="connsiteY48" fmla="*/ 315964 h 839878"/>
                  <a:gd name="connsiteX49" fmla="*/ 231482 w 1037297"/>
                  <a:gd name="connsiteY49" fmla="*/ 319774 h 839878"/>
                  <a:gd name="connsiteX50" fmla="*/ 250532 w 1037297"/>
                  <a:gd name="connsiteY50" fmla="*/ 325489 h 839878"/>
                  <a:gd name="connsiteX51" fmla="*/ 256247 w 1037297"/>
                  <a:gd name="connsiteY51" fmla="*/ 329299 h 839878"/>
                  <a:gd name="connsiteX52" fmla="*/ 269582 w 1037297"/>
                  <a:gd name="connsiteY52" fmla="*/ 344539 h 839878"/>
                  <a:gd name="connsiteX53" fmla="*/ 275297 w 1037297"/>
                  <a:gd name="connsiteY53" fmla="*/ 363589 h 839878"/>
                  <a:gd name="connsiteX54" fmla="*/ 277202 w 1037297"/>
                  <a:gd name="connsiteY54" fmla="*/ 369304 h 839878"/>
                  <a:gd name="connsiteX55" fmla="*/ 279107 w 1037297"/>
                  <a:gd name="connsiteY55" fmla="*/ 375019 h 839878"/>
                  <a:gd name="connsiteX56" fmla="*/ 281012 w 1037297"/>
                  <a:gd name="connsiteY56" fmla="*/ 399784 h 839878"/>
                  <a:gd name="connsiteX57" fmla="*/ 282917 w 1037297"/>
                  <a:gd name="connsiteY57" fmla="*/ 405499 h 839878"/>
                  <a:gd name="connsiteX58" fmla="*/ 281012 w 1037297"/>
                  <a:gd name="connsiteY58" fmla="*/ 424549 h 839878"/>
                  <a:gd name="connsiteX59" fmla="*/ 279107 w 1037297"/>
                  <a:gd name="connsiteY59" fmla="*/ 434074 h 839878"/>
                  <a:gd name="connsiteX60" fmla="*/ 265772 w 1037297"/>
                  <a:gd name="connsiteY60" fmla="*/ 447409 h 839878"/>
                  <a:gd name="connsiteX61" fmla="*/ 254342 w 1037297"/>
                  <a:gd name="connsiteY61" fmla="*/ 455029 h 839878"/>
                  <a:gd name="connsiteX62" fmla="*/ 242912 w 1037297"/>
                  <a:gd name="connsiteY62" fmla="*/ 458839 h 839878"/>
                  <a:gd name="connsiteX63" fmla="*/ 128612 w 1037297"/>
                  <a:gd name="connsiteY63" fmla="*/ 458839 h 839878"/>
                  <a:gd name="connsiteX64" fmla="*/ 122897 w 1037297"/>
                  <a:gd name="connsiteY64" fmla="*/ 460744 h 839878"/>
                  <a:gd name="connsiteX65" fmla="*/ 107657 w 1037297"/>
                  <a:gd name="connsiteY65" fmla="*/ 462649 h 839878"/>
                  <a:gd name="connsiteX66" fmla="*/ 90512 w 1037297"/>
                  <a:gd name="connsiteY66" fmla="*/ 468364 h 839878"/>
                  <a:gd name="connsiteX67" fmla="*/ 84797 w 1037297"/>
                  <a:gd name="connsiteY67" fmla="*/ 470269 h 839878"/>
                  <a:gd name="connsiteX68" fmla="*/ 79082 w 1037297"/>
                  <a:gd name="connsiteY68" fmla="*/ 474079 h 839878"/>
                  <a:gd name="connsiteX69" fmla="*/ 67652 w 1037297"/>
                  <a:gd name="connsiteY69" fmla="*/ 475984 h 839878"/>
                  <a:gd name="connsiteX70" fmla="*/ 29552 w 1037297"/>
                  <a:gd name="connsiteY70" fmla="*/ 477889 h 839878"/>
                  <a:gd name="connsiteX71" fmla="*/ 18122 w 1037297"/>
                  <a:gd name="connsiteY71" fmla="*/ 483604 h 839878"/>
                  <a:gd name="connsiteX72" fmla="*/ 8597 w 1037297"/>
                  <a:gd name="connsiteY72" fmla="*/ 493129 h 839878"/>
                  <a:gd name="connsiteX73" fmla="*/ 6692 w 1037297"/>
                  <a:gd name="connsiteY73" fmla="*/ 498844 h 839878"/>
                  <a:gd name="connsiteX74" fmla="*/ 2882 w 1037297"/>
                  <a:gd name="connsiteY74" fmla="*/ 504559 h 839878"/>
                  <a:gd name="connsiteX75" fmla="*/ 14312 w 1037297"/>
                  <a:gd name="connsiteY75" fmla="*/ 540754 h 839878"/>
                  <a:gd name="connsiteX76" fmla="*/ 147662 w 1037297"/>
                  <a:gd name="connsiteY76" fmla="*/ 540754 h 839878"/>
                  <a:gd name="connsiteX77" fmla="*/ 155282 w 1037297"/>
                  <a:gd name="connsiteY77" fmla="*/ 538849 h 839878"/>
                  <a:gd name="connsiteX78" fmla="*/ 305777 w 1037297"/>
                  <a:gd name="connsiteY78" fmla="*/ 533134 h 839878"/>
                  <a:gd name="connsiteX79" fmla="*/ 321017 w 1037297"/>
                  <a:gd name="connsiteY79" fmla="*/ 540754 h 839878"/>
                  <a:gd name="connsiteX80" fmla="*/ 332447 w 1037297"/>
                  <a:gd name="connsiteY80" fmla="*/ 546469 h 839878"/>
                  <a:gd name="connsiteX81" fmla="*/ 336257 w 1037297"/>
                  <a:gd name="connsiteY81" fmla="*/ 552184 h 839878"/>
                  <a:gd name="connsiteX82" fmla="*/ 341972 w 1037297"/>
                  <a:gd name="connsiteY82" fmla="*/ 554089 h 839878"/>
                  <a:gd name="connsiteX83" fmla="*/ 353402 w 1037297"/>
                  <a:gd name="connsiteY83" fmla="*/ 561709 h 839878"/>
                  <a:gd name="connsiteX84" fmla="*/ 359117 w 1037297"/>
                  <a:gd name="connsiteY84" fmla="*/ 565519 h 839878"/>
                  <a:gd name="connsiteX85" fmla="*/ 362927 w 1037297"/>
                  <a:gd name="connsiteY85" fmla="*/ 571234 h 839878"/>
                  <a:gd name="connsiteX86" fmla="*/ 368642 w 1037297"/>
                  <a:gd name="connsiteY86" fmla="*/ 582664 h 839878"/>
                  <a:gd name="connsiteX87" fmla="*/ 364832 w 1037297"/>
                  <a:gd name="connsiteY87" fmla="*/ 609334 h 839878"/>
                  <a:gd name="connsiteX88" fmla="*/ 361022 w 1037297"/>
                  <a:gd name="connsiteY88" fmla="*/ 615049 h 839878"/>
                  <a:gd name="connsiteX89" fmla="*/ 359117 w 1037297"/>
                  <a:gd name="connsiteY89" fmla="*/ 620764 h 839878"/>
                  <a:gd name="connsiteX90" fmla="*/ 355307 w 1037297"/>
                  <a:gd name="connsiteY90" fmla="*/ 626479 h 839878"/>
                  <a:gd name="connsiteX91" fmla="*/ 353402 w 1037297"/>
                  <a:gd name="connsiteY91" fmla="*/ 632194 h 839878"/>
                  <a:gd name="connsiteX92" fmla="*/ 349592 w 1037297"/>
                  <a:gd name="connsiteY92" fmla="*/ 637909 h 839878"/>
                  <a:gd name="connsiteX93" fmla="*/ 332447 w 1037297"/>
                  <a:gd name="connsiteY93" fmla="*/ 704584 h 839878"/>
                  <a:gd name="connsiteX94" fmla="*/ 330542 w 1037297"/>
                  <a:gd name="connsiteY94" fmla="*/ 756019 h 839878"/>
                  <a:gd name="connsiteX95" fmla="*/ 332447 w 1037297"/>
                  <a:gd name="connsiteY95" fmla="*/ 780784 h 839878"/>
                  <a:gd name="connsiteX96" fmla="*/ 334352 w 1037297"/>
                  <a:gd name="connsiteY96" fmla="*/ 786499 h 839878"/>
                  <a:gd name="connsiteX97" fmla="*/ 338162 w 1037297"/>
                  <a:gd name="connsiteY97" fmla="*/ 790309 h 839878"/>
                  <a:gd name="connsiteX98" fmla="*/ 366737 w 1037297"/>
                  <a:gd name="connsiteY98" fmla="*/ 836029 h 839878"/>
                  <a:gd name="connsiteX99" fmla="*/ 389597 w 1037297"/>
                  <a:gd name="connsiteY99" fmla="*/ 837934 h 839878"/>
                  <a:gd name="connsiteX100" fmla="*/ 395312 w 1037297"/>
                  <a:gd name="connsiteY100" fmla="*/ 832219 h 839878"/>
                  <a:gd name="connsiteX101" fmla="*/ 402932 w 1037297"/>
                  <a:gd name="connsiteY101" fmla="*/ 784594 h 839878"/>
                  <a:gd name="connsiteX102" fmla="*/ 406742 w 1037297"/>
                  <a:gd name="connsiteY102" fmla="*/ 727444 h 839878"/>
                  <a:gd name="connsiteX103" fmla="*/ 412457 w 1037297"/>
                  <a:gd name="connsiteY103" fmla="*/ 716014 h 839878"/>
                  <a:gd name="connsiteX104" fmla="*/ 416267 w 1037297"/>
                  <a:gd name="connsiteY104" fmla="*/ 702679 h 839878"/>
                  <a:gd name="connsiteX105" fmla="*/ 418172 w 1037297"/>
                  <a:gd name="connsiteY105" fmla="*/ 696964 h 839878"/>
                  <a:gd name="connsiteX106" fmla="*/ 420077 w 1037297"/>
                  <a:gd name="connsiteY106" fmla="*/ 683629 h 839878"/>
                  <a:gd name="connsiteX107" fmla="*/ 423887 w 1037297"/>
                  <a:gd name="connsiteY107" fmla="*/ 672199 h 839878"/>
                  <a:gd name="connsiteX108" fmla="*/ 429602 w 1037297"/>
                  <a:gd name="connsiteY108" fmla="*/ 658864 h 839878"/>
                  <a:gd name="connsiteX109" fmla="*/ 439127 w 1037297"/>
                  <a:gd name="connsiteY109" fmla="*/ 647434 h 839878"/>
                  <a:gd name="connsiteX110" fmla="*/ 452462 w 1037297"/>
                  <a:gd name="connsiteY110" fmla="*/ 632194 h 839878"/>
                  <a:gd name="connsiteX111" fmla="*/ 460082 w 1037297"/>
                  <a:gd name="connsiteY111" fmla="*/ 620764 h 839878"/>
                  <a:gd name="connsiteX112" fmla="*/ 463892 w 1037297"/>
                  <a:gd name="connsiteY112" fmla="*/ 609334 h 839878"/>
                  <a:gd name="connsiteX113" fmla="*/ 467702 w 1037297"/>
                  <a:gd name="connsiteY113" fmla="*/ 594094 h 839878"/>
                  <a:gd name="connsiteX114" fmla="*/ 469607 w 1037297"/>
                  <a:gd name="connsiteY114" fmla="*/ 588379 h 839878"/>
                  <a:gd name="connsiteX115" fmla="*/ 509612 w 1037297"/>
                  <a:gd name="connsiteY115" fmla="*/ 582664 h 839878"/>
                  <a:gd name="connsiteX116" fmla="*/ 538187 w 1037297"/>
                  <a:gd name="connsiteY116" fmla="*/ 573139 h 839878"/>
                  <a:gd name="connsiteX117" fmla="*/ 543902 w 1037297"/>
                  <a:gd name="connsiteY117" fmla="*/ 571234 h 839878"/>
                  <a:gd name="connsiteX118" fmla="*/ 549617 w 1037297"/>
                  <a:gd name="connsiteY118" fmla="*/ 569329 h 839878"/>
                  <a:gd name="connsiteX119" fmla="*/ 557237 w 1037297"/>
                  <a:gd name="connsiteY119" fmla="*/ 567424 h 839878"/>
                  <a:gd name="connsiteX120" fmla="*/ 576287 w 1037297"/>
                  <a:gd name="connsiteY120" fmla="*/ 559804 h 839878"/>
                  <a:gd name="connsiteX121" fmla="*/ 587717 w 1037297"/>
                  <a:gd name="connsiteY121" fmla="*/ 555994 h 839878"/>
                  <a:gd name="connsiteX122" fmla="*/ 722972 w 1037297"/>
                  <a:gd name="connsiteY122" fmla="*/ 639814 h 839878"/>
                  <a:gd name="connsiteX123" fmla="*/ 780122 w 1037297"/>
                  <a:gd name="connsiteY123" fmla="*/ 656959 h 839878"/>
                  <a:gd name="connsiteX124" fmla="*/ 791552 w 1037297"/>
                  <a:gd name="connsiteY124" fmla="*/ 651244 h 839878"/>
                  <a:gd name="connsiteX125" fmla="*/ 797267 w 1037297"/>
                  <a:gd name="connsiteY125" fmla="*/ 649339 h 839878"/>
                  <a:gd name="connsiteX126" fmla="*/ 804887 w 1037297"/>
                  <a:gd name="connsiteY126" fmla="*/ 632194 h 839878"/>
                  <a:gd name="connsiteX127" fmla="*/ 802982 w 1037297"/>
                  <a:gd name="connsiteY127" fmla="*/ 607429 h 839878"/>
                  <a:gd name="connsiteX128" fmla="*/ 801077 w 1037297"/>
                  <a:gd name="connsiteY128" fmla="*/ 601714 h 839878"/>
                  <a:gd name="connsiteX129" fmla="*/ 799172 w 1037297"/>
                  <a:gd name="connsiteY129" fmla="*/ 594094 h 839878"/>
                  <a:gd name="connsiteX130" fmla="*/ 785837 w 1037297"/>
                  <a:gd name="connsiteY130" fmla="*/ 576949 h 839878"/>
                  <a:gd name="connsiteX131" fmla="*/ 776312 w 1037297"/>
                  <a:gd name="connsiteY131" fmla="*/ 571234 h 839878"/>
                  <a:gd name="connsiteX132" fmla="*/ 650582 w 1037297"/>
                  <a:gd name="connsiteY132" fmla="*/ 479794 h 839878"/>
                  <a:gd name="connsiteX133" fmla="*/ 646772 w 1037297"/>
                  <a:gd name="connsiteY133" fmla="*/ 462649 h 839878"/>
                  <a:gd name="connsiteX134" fmla="*/ 648677 w 1037297"/>
                  <a:gd name="connsiteY134" fmla="*/ 455029 h 839878"/>
                  <a:gd name="connsiteX135" fmla="*/ 652487 w 1037297"/>
                  <a:gd name="connsiteY135" fmla="*/ 437884 h 839878"/>
                  <a:gd name="connsiteX136" fmla="*/ 656297 w 1037297"/>
                  <a:gd name="connsiteY136" fmla="*/ 432169 h 839878"/>
                  <a:gd name="connsiteX137" fmla="*/ 658202 w 1037297"/>
                  <a:gd name="connsiteY137" fmla="*/ 426454 h 839878"/>
                  <a:gd name="connsiteX138" fmla="*/ 663917 w 1037297"/>
                  <a:gd name="connsiteY138" fmla="*/ 424549 h 839878"/>
                  <a:gd name="connsiteX139" fmla="*/ 673442 w 1037297"/>
                  <a:gd name="connsiteY139" fmla="*/ 413119 h 839878"/>
                  <a:gd name="connsiteX140" fmla="*/ 726782 w 1037297"/>
                  <a:gd name="connsiteY140" fmla="*/ 405499 h 839878"/>
                  <a:gd name="connsiteX141" fmla="*/ 844892 w 1037297"/>
                  <a:gd name="connsiteY141" fmla="*/ 407404 h 839878"/>
                  <a:gd name="connsiteX142" fmla="*/ 873467 w 1037297"/>
                  <a:gd name="connsiteY142" fmla="*/ 409309 h 839878"/>
                  <a:gd name="connsiteX143" fmla="*/ 902042 w 1037297"/>
                  <a:gd name="connsiteY143" fmla="*/ 415024 h 839878"/>
                  <a:gd name="connsiteX144" fmla="*/ 924902 w 1037297"/>
                  <a:gd name="connsiteY144" fmla="*/ 418834 h 839878"/>
                  <a:gd name="connsiteX145" fmla="*/ 953477 w 1037297"/>
                  <a:gd name="connsiteY145" fmla="*/ 424549 h 839878"/>
                  <a:gd name="connsiteX146" fmla="*/ 959192 w 1037297"/>
                  <a:gd name="connsiteY146" fmla="*/ 424549 h 839878"/>
                  <a:gd name="connsiteX147" fmla="*/ 1004912 w 1037297"/>
                  <a:gd name="connsiteY147" fmla="*/ 422644 h 839878"/>
                  <a:gd name="connsiteX148" fmla="*/ 1033487 w 1037297"/>
                  <a:gd name="connsiteY148" fmla="*/ 415024 h 839878"/>
                  <a:gd name="connsiteX149" fmla="*/ 1037297 w 1037297"/>
                  <a:gd name="connsiteY149" fmla="*/ 409309 h 839878"/>
                  <a:gd name="connsiteX150" fmla="*/ 1035392 w 1037297"/>
                  <a:gd name="connsiteY150" fmla="*/ 390259 h 839878"/>
                  <a:gd name="connsiteX151" fmla="*/ 1029677 w 1037297"/>
                  <a:gd name="connsiteY151" fmla="*/ 386449 h 839878"/>
                  <a:gd name="connsiteX152" fmla="*/ 1014437 w 1037297"/>
                  <a:gd name="connsiteY152" fmla="*/ 384544 h 839878"/>
                  <a:gd name="connsiteX153" fmla="*/ 1008722 w 1037297"/>
                  <a:gd name="connsiteY153" fmla="*/ 382639 h 839878"/>
                  <a:gd name="connsiteX154" fmla="*/ 1001102 w 1037297"/>
                  <a:gd name="connsiteY154" fmla="*/ 380734 h 839878"/>
                  <a:gd name="connsiteX155" fmla="*/ 989672 w 1037297"/>
                  <a:gd name="connsiteY155" fmla="*/ 373114 h 839878"/>
                  <a:gd name="connsiteX156" fmla="*/ 978242 w 1037297"/>
                  <a:gd name="connsiteY156" fmla="*/ 369304 h 839878"/>
                  <a:gd name="connsiteX157" fmla="*/ 972527 w 1037297"/>
                  <a:gd name="connsiteY157" fmla="*/ 367399 h 839878"/>
                  <a:gd name="connsiteX158" fmla="*/ 964907 w 1037297"/>
                  <a:gd name="connsiteY158" fmla="*/ 365494 h 839878"/>
                  <a:gd name="connsiteX159" fmla="*/ 959192 w 1037297"/>
                  <a:gd name="connsiteY159" fmla="*/ 363589 h 839878"/>
                  <a:gd name="connsiteX160" fmla="*/ 938237 w 1037297"/>
                  <a:gd name="connsiteY160" fmla="*/ 357874 h 839878"/>
                  <a:gd name="connsiteX161" fmla="*/ 932522 w 1037297"/>
                  <a:gd name="connsiteY161" fmla="*/ 355969 h 839878"/>
                  <a:gd name="connsiteX162" fmla="*/ 827747 w 1037297"/>
                  <a:gd name="connsiteY162" fmla="*/ 357874 h 839878"/>
                  <a:gd name="connsiteX163" fmla="*/ 822032 w 1037297"/>
                  <a:gd name="connsiteY163" fmla="*/ 359779 h 839878"/>
                  <a:gd name="connsiteX164" fmla="*/ 732497 w 1037297"/>
                  <a:gd name="connsiteY164" fmla="*/ 361684 h 839878"/>
                  <a:gd name="connsiteX165" fmla="*/ 719162 w 1037297"/>
                  <a:gd name="connsiteY165" fmla="*/ 365494 h 839878"/>
                  <a:gd name="connsiteX166" fmla="*/ 698207 w 1037297"/>
                  <a:gd name="connsiteY166" fmla="*/ 367399 h 839878"/>
                  <a:gd name="connsiteX167" fmla="*/ 671537 w 1037297"/>
                  <a:gd name="connsiteY167" fmla="*/ 369304 h 839878"/>
                  <a:gd name="connsiteX168" fmla="*/ 671537 w 1037297"/>
                  <a:gd name="connsiteY168" fmla="*/ 369304 h 839878"/>
                  <a:gd name="connsiteX169" fmla="*/ 648677 w 1037297"/>
                  <a:gd name="connsiteY169" fmla="*/ 373114 h 839878"/>
                  <a:gd name="connsiteX170" fmla="*/ 644867 w 1037297"/>
                  <a:gd name="connsiteY170" fmla="*/ 361684 h 839878"/>
                  <a:gd name="connsiteX171" fmla="*/ 642962 w 1037297"/>
                  <a:gd name="connsiteY171" fmla="*/ 355969 h 839878"/>
                  <a:gd name="connsiteX172" fmla="*/ 644867 w 1037297"/>
                  <a:gd name="connsiteY172" fmla="*/ 338824 h 839878"/>
                  <a:gd name="connsiteX173" fmla="*/ 646772 w 1037297"/>
                  <a:gd name="connsiteY173" fmla="*/ 333109 h 839878"/>
                  <a:gd name="connsiteX174" fmla="*/ 663917 w 1037297"/>
                  <a:gd name="connsiteY174" fmla="*/ 323584 h 839878"/>
                  <a:gd name="connsiteX175" fmla="*/ 675347 w 1037297"/>
                  <a:gd name="connsiteY175" fmla="*/ 315964 h 839878"/>
                  <a:gd name="connsiteX176" fmla="*/ 677252 w 1037297"/>
                  <a:gd name="connsiteY176" fmla="*/ 310249 h 839878"/>
                  <a:gd name="connsiteX177" fmla="*/ 682967 w 1037297"/>
                  <a:gd name="connsiteY177" fmla="*/ 308344 h 839878"/>
                  <a:gd name="connsiteX178" fmla="*/ 688682 w 1037297"/>
                  <a:gd name="connsiteY178" fmla="*/ 304534 h 839878"/>
                  <a:gd name="connsiteX179" fmla="*/ 698207 w 1037297"/>
                  <a:gd name="connsiteY179" fmla="*/ 295009 h 839878"/>
                  <a:gd name="connsiteX180" fmla="*/ 707732 w 1037297"/>
                  <a:gd name="connsiteY180" fmla="*/ 283579 h 839878"/>
                  <a:gd name="connsiteX181" fmla="*/ 719162 w 1037297"/>
                  <a:gd name="connsiteY181" fmla="*/ 275959 h 839878"/>
                  <a:gd name="connsiteX182" fmla="*/ 734402 w 1037297"/>
                  <a:gd name="connsiteY182" fmla="*/ 262624 h 839878"/>
                  <a:gd name="connsiteX183" fmla="*/ 743927 w 1037297"/>
                  <a:gd name="connsiteY183" fmla="*/ 251194 h 839878"/>
                  <a:gd name="connsiteX184" fmla="*/ 755357 w 1037297"/>
                  <a:gd name="connsiteY184" fmla="*/ 241669 h 839878"/>
                  <a:gd name="connsiteX185" fmla="*/ 761072 w 1037297"/>
                  <a:gd name="connsiteY185" fmla="*/ 230239 h 839878"/>
                  <a:gd name="connsiteX186" fmla="*/ 762977 w 1037297"/>
                  <a:gd name="connsiteY186" fmla="*/ 224524 h 839878"/>
                  <a:gd name="connsiteX187" fmla="*/ 768692 w 1037297"/>
                  <a:gd name="connsiteY187" fmla="*/ 213094 h 839878"/>
                  <a:gd name="connsiteX188" fmla="*/ 766787 w 1037297"/>
                  <a:gd name="connsiteY188" fmla="*/ 197854 h 839878"/>
                  <a:gd name="connsiteX189" fmla="*/ 761072 w 1037297"/>
                  <a:gd name="connsiteY189" fmla="*/ 195949 h 839878"/>
                  <a:gd name="connsiteX190" fmla="*/ 740117 w 1037297"/>
                  <a:gd name="connsiteY190" fmla="*/ 197854 h 839878"/>
                  <a:gd name="connsiteX191" fmla="*/ 734402 w 1037297"/>
                  <a:gd name="connsiteY191" fmla="*/ 201664 h 839878"/>
                  <a:gd name="connsiteX192" fmla="*/ 722972 w 1037297"/>
                  <a:gd name="connsiteY192" fmla="*/ 205474 h 839878"/>
                  <a:gd name="connsiteX193" fmla="*/ 719162 w 1037297"/>
                  <a:gd name="connsiteY193" fmla="*/ 211189 h 839878"/>
                  <a:gd name="connsiteX194" fmla="*/ 713447 w 1037297"/>
                  <a:gd name="connsiteY194" fmla="*/ 213094 h 839878"/>
                  <a:gd name="connsiteX195" fmla="*/ 707732 w 1037297"/>
                  <a:gd name="connsiteY195" fmla="*/ 216904 h 839878"/>
                  <a:gd name="connsiteX196" fmla="*/ 702017 w 1037297"/>
                  <a:gd name="connsiteY196" fmla="*/ 222619 h 839878"/>
                  <a:gd name="connsiteX197" fmla="*/ 694397 w 1037297"/>
                  <a:gd name="connsiteY197" fmla="*/ 226429 h 839878"/>
                  <a:gd name="connsiteX198" fmla="*/ 652487 w 1037297"/>
                  <a:gd name="connsiteY198" fmla="*/ 255004 h 839878"/>
                  <a:gd name="connsiteX199" fmla="*/ 639152 w 1037297"/>
                  <a:gd name="connsiteY199" fmla="*/ 266434 h 839878"/>
                  <a:gd name="connsiteX200" fmla="*/ 629627 w 1037297"/>
                  <a:gd name="connsiteY200" fmla="*/ 283579 h 839878"/>
                  <a:gd name="connsiteX201" fmla="*/ 604862 w 1037297"/>
                  <a:gd name="connsiteY201" fmla="*/ 289294 h 839878"/>
                  <a:gd name="connsiteX202" fmla="*/ 591527 w 1037297"/>
                  <a:gd name="connsiteY202" fmla="*/ 293104 h 839878"/>
                  <a:gd name="connsiteX203" fmla="*/ 576287 w 1037297"/>
                  <a:gd name="connsiteY203" fmla="*/ 291199 h 839878"/>
                  <a:gd name="connsiteX204" fmla="*/ 564857 w 1037297"/>
                  <a:gd name="connsiteY204" fmla="*/ 287389 h 839878"/>
                  <a:gd name="connsiteX205" fmla="*/ 553427 w 1037297"/>
                  <a:gd name="connsiteY205" fmla="*/ 283579 h 839878"/>
                  <a:gd name="connsiteX206" fmla="*/ 541997 w 1037297"/>
                  <a:gd name="connsiteY206" fmla="*/ 279769 h 839878"/>
                  <a:gd name="connsiteX207" fmla="*/ 536282 w 1037297"/>
                  <a:gd name="connsiteY207" fmla="*/ 277864 h 839878"/>
                  <a:gd name="connsiteX208" fmla="*/ 530567 w 1037297"/>
                  <a:gd name="connsiteY208" fmla="*/ 274054 h 839878"/>
                  <a:gd name="connsiteX209" fmla="*/ 519137 w 1037297"/>
                  <a:gd name="connsiteY209" fmla="*/ 268339 h 839878"/>
                  <a:gd name="connsiteX210" fmla="*/ 511517 w 1037297"/>
                  <a:gd name="connsiteY210" fmla="*/ 256909 h 839878"/>
                  <a:gd name="connsiteX211" fmla="*/ 507707 w 1037297"/>
                  <a:gd name="connsiteY211" fmla="*/ 235954 h 839878"/>
                  <a:gd name="connsiteX212" fmla="*/ 509612 w 1037297"/>
                  <a:gd name="connsiteY212" fmla="*/ 171184 h 839878"/>
                  <a:gd name="connsiteX213" fmla="*/ 508314 w 1037297"/>
                  <a:gd name="connsiteY213" fmla="*/ 73485 h 839878"/>
                  <a:gd name="connsiteX214" fmla="*/ 454116 w 1037297"/>
                  <a:gd name="connsiteY214" fmla="*/ 11248 h 839878"/>
                  <a:gd name="connsiteX215" fmla="*/ 435401 w 1037297"/>
                  <a:gd name="connsiteY215" fmla="*/ 68523 h 839878"/>
                  <a:gd name="connsiteX216" fmla="*/ 427697 w 1037297"/>
                  <a:gd name="connsiteY216" fmla="*/ 137103 h 839878"/>
                  <a:gd name="connsiteX217" fmla="*/ 420077 w 1037297"/>
                  <a:gd name="connsiteY217" fmla="*/ 169279 h 839878"/>
                  <a:gd name="connsiteX218" fmla="*/ 416267 w 1037297"/>
                  <a:gd name="connsiteY218" fmla="*/ 186424 h 839878"/>
                  <a:gd name="connsiteX219" fmla="*/ 420077 w 1037297"/>
                  <a:gd name="connsiteY219" fmla="*/ 207379 h 839878"/>
                  <a:gd name="connsiteX220" fmla="*/ 423887 w 1037297"/>
                  <a:gd name="connsiteY220" fmla="*/ 213094 h 839878"/>
                  <a:gd name="connsiteX221" fmla="*/ 427697 w 1037297"/>
                  <a:gd name="connsiteY221" fmla="*/ 224524 h 839878"/>
                  <a:gd name="connsiteX222" fmla="*/ 425792 w 1037297"/>
                  <a:gd name="connsiteY222" fmla="*/ 251194 h 839878"/>
                  <a:gd name="connsiteX223" fmla="*/ 420077 w 1037297"/>
                  <a:gd name="connsiteY223" fmla="*/ 253099 h 839878"/>
                  <a:gd name="connsiteX224" fmla="*/ 414362 w 1037297"/>
                  <a:gd name="connsiteY224" fmla="*/ 256909 h 839878"/>
                  <a:gd name="connsiteX225" fmla="*/ 423887 w 1037297"/>
                  <a:gd name="connsiteY225" fmla="*/ 253099 h 839878"/>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16267 w 1037297"/>
                  <a:gd name="connsiteY104" fmla="*/ 702679 h 838042"/>
                  <a:gd name="connsiteX105" fmla="*/ 418172 w 1037297"/>
                  <a:gd name="connsiteY105" fmla="*/ 696964 h 838042"/>
                  <a:gd name="connsiteX106" fmla="*/ 420077 w 1037297"/>
                  <a:gd name="connsiteY106" fmla="*/ 683629 h 838042"/>
                  <a:gd name="connsiteX107" fmla="*/ 423887 w 1037297"/>
                  <a:gd name="connsiteY107" fmla="*/ 672199 h 838042"/>
                  <a:gd name="connsiteX108" fmla="*/ 429602 w 1037297"/>
                  <a:gd name="connsiteY108" fmla="*/ 658864 h 838042"/>
                  <a:gd name="connsiteX109" fmla="*/ 439127 w 1037297"/>
                  <a:gd name="connsiteY109" fmla="*/ 647434 h 838042"/>
                  <a:gd name="connsiteX110" fmla="*/ 452462 w 1037297"/>
                  <a:gd name="connsiteY110" fmla="*/ 632194 h 838042"/>
                  <a:gd name="connsiteX111" fmla="*/ 460082 w 1037297"/>
                  <a:gd name="connsiteY111" fmla="*/ 620764 h 838042"/>
                  <a:gd name="connsiteX112" fmla="*/ 463892 w 1037297"/>
                  <a:gd name="connsiteY112" fmla="*/ 609334 h 838042"/>
                  <a:gd name="connsiteX113" fmla="*/ 467702 w 1037297"/>
                  <a:gd name="connsiteY113" fmla="*/ 594094 h 838042"/>
                  <a:gd name="connsiteX114" fmla="*/ 469607 w 1037297"/>
                  <a:gd name="connsiteY114" fmla="*/ 588379 h 838042"/>
                  <a:gd name="connsiteX115" fmla="*/ 509612 w 1037297"/>
                  <a:gd name="connsiteY115" fmla="*/ 582664 h 838042"/>
                  <a:gd name="connsiteX116" fmla="*/ 538187 w 1037297"/>
                  <a:gd name="connsiteY116" fmla="*/ 573139 h 838042"/>
                  <a:gd name="connsiteX117" fmla="*/ 543902 w 1037297"/>
                  <a:gd name="connsiteY117" fmla="*/ 571234 h 838042"/>
                  <a:gd name="connsiteX118" fmla="*/ 549617 w 1037297"/>
                  <a:gd name="connsiteY118" fmla="*/ 569329 h 838042"/>
                  <a:gd name="connsiteX119" fmla="*/ 557237 w 1037297"/>
                  <a:gd name="connsiteY119" fmla="*/ 567424 h 838042"/>
                  <a:gd name="connsiteX120" fmla="*/ 576287 w 1037297"/>
                  <a:gd name="connsiteY120" fmla="*/ 559804 h 838042"/>
                  <a:gd name="connsiteX121" fmla="*/ 587717 w 1037297"/>
                  <a:gd name="connsiteY121" fmla="*/ 555994 h 838042"/>
                  <a:gd name="connsiteX122" fmla="*/ 722972 w 1037297"/>
                  <a:gd name="connsiteY122" fmla="*/ 639814 h 838042"/>
                  <a:gd name="connsiteX123" fmla="*/ 780122 w 1037297"/>
                  <a:gd name="connsiteY123" fmla="*/ 656959 h 838042"/>
                  <a:gd name="connsiteX124" fmla="*/ 791552 w 1037297"/>
                  <a:gd name="connsiteY124" fmla="*/ 651244 h 838042"/>
                  <a:gd name="connsiteX125" fmla="*/ 797267 w 1037297"/>
                  <a:gd name="connsiteY125" fmla="*/ 649339 h 838042"/>
                  <a:gd name="connsiteX126" fmla="*/ 804887 w 1037297"/>
                  <a:gd name="connsiteY126" fmla="*/ 632194 h 838042"/>
                  <a:gd name="connsiteX127" fmla="*/ 802982 w 1037297"/>
                  <a:gd name="connsiteY127" fmla="*/ 607429 h 838042"/>
                  <a:gd name="connsiteX128" fmla="*/ 801077 w 1037297"/>
                  <a:gd name="connsiteY128" fmla="*/ 601714 h 838042"/>
                  <a:gd name="connsiteX129" fmla="*/ 799172 w 1037297"/>
                  <a:gd name="connsiteY129" fmla="*/ 594094 h 838042"/>
                  <a:gd name="connsiteX130" fmla="*/ 785837 w 1037297"/>
                  <a:gd name="connsiteY130" fmla="*/ 576949 h 838042"/>
                  <a:gd name="connsiteX131" fmla="*/ 776312 w 1037297"/>
                  <a:gd name="connsiteY131" fmla="*/ 571234 h 838042"/>
                  <a:gd name="connsiteX132" fmla="*/ 650582 w 1037297"/>
                  <a:gd name="connsiteY132" fmla="*/ 479794 h 838042"/>
                  <a:gd name="connsiteX133" fmla="*/ 646772 w 1037297"/>
                  <a:gd name="connsiteY133" fmla="*/ 462649 h 838042"/>
                  <a:gd name="connsiteX134" fmla="*/ 648677 w 1037297"/>
                  <a:gd name="connsiteY134" fmla="*/ 455029 h 838042"/>
                  <a:gd name="connsiteX135" fmla="*/ 652487 w 1037297"/>
                  <a:gd name="connsiteY135" fmla="*/ 437884 h 838042"/>
                  <a:gd name="connsiteX136" fmla="*/ 656297 w 1037297"/>
                  <a:gd name="connsiteY136" fmla="*/ 432169 h 838042"/>
                  <a:gd name="connsiteX137" fmla="*/ 658202 w 1037297"/>
                  <a:gd name="connsiteY137" fmla="*/ 426454 h 838042"/>
                  <a:gd name="connsiteX138" fmla="*/ 663917 w 1037297"/>
                  <a:gd name="connsiteY138" fmla="*/ 424549 h 838042"/>
                  <a:gd name="connsiteX139" fmla="*/ 673442 w 1037297"/>
                  <a:gd name="connsiteY139" fmla="*/ 413119 h 838042"/>
                  <a:gd name="connsiteX140" fmla="*/ 726782 w 1037297"/>
                  <a:gd name="connsiteY140" fmla="*/ 405499 h 838042"/>
                  <a:gd name="connsiteX141" fmla="*/ 844892 w 1037297"/>
                  <a:gd name="connsiteY141" fmla="*/ 407404 h 838042"/>
                  <a:gd name="connsiteX142" fmla="*/ 873467 w 1037297"/>
                  <a:gd name="connsiteY142" fmla="*/ 409309 h 838042"/>
                  <a:gd name="connsiteX143" fmla="*/ 902042 w 1037297"/>
                  <a:gd name="connsiteY143" fmla="*/ 415024 h 838042"/>
                  <a:gd name="connsiteX144" fmla="*/ 924902 w 1037297"/>
                  <a:gd name="connsiteY144" fmla="*/ 418834 h 838042"/>
                  <a:gd name="connsiteX145" fmla="*/ 953477 w 1037297"/>
                  <a:gd name="connsiteY145" fmla="*/ 424549 h 838042"/>
                  <a:gd name="connsiteX146" fmla="*/ 959192 w 1037297"/>
                  <a:gd name="connsiteY146" fmla="*/ 424549 h 838042"/>
                  <a:gd name="connsiteX147" fmla="*/ 1004912 w 1037297"/>
                  <a:gd name="connsiteY147" fmla="*/ 422644 h 838042"/>
                  <a:gd name="connsiteX148" fmla="*/ 1033487 w 1037297"/>
                  <a:gd name="connsiteY148" fmla="*/ 415024 h 838042"/>
                  <a:gd name="connsiteX149" fmla="*/ 1037297 w 1037297"/>
                  <a:gd name="connsiteY149" fmla="*/ 409309 h 838042"/>
                  <a:gd name="connsiteX150" fmla="*/ 1035392 w 1037297"/>
                  <a:gd name="connsiteY150" fmla="*/ 390259 h 838042"/>
                  <a:gd name="connsiteX151" fmla="*/ 1029677 w 1037297"/>
                  <a:gd name="connsiteY151" fmla="*/ 386449 h 838042"/>
                  <a:gd name="connsiteX152" fmla="*/ 1014437 w 1037297"/>
                  <a:gd name="connsiteY152" fmla="*/ 384544 h 838042"/>
                  <a:gd name="connsiteX153" fmla="*/ 1008722 w 1037297"/>
                  <a:gd name="connsiteY153" fmla="*/ 382639 h 838042"/>
                  <a:gd name="connsiteX154" fmla="*/ 1001102 w 1037297"/>
                  <a:gd name="connsiteY154" fmla="*/ 380734 h 838042"/>
                  <a:gd name="connsiteX155" fmla="*/ 989672 w 1037297"/>
                  <a:gd name="connsiteY155" fmla="*/ 373114 h 838042"/>
                  <a:gd name="connsiteX156" fmla="*/ 978242 w 1037297"/>
                  <a:gd name="connsiteY156" fmla="*/ 369304 h 838042"/>
                  <a:gd name="connsiteX157" fmla="*/ 972527 w 1037297"/>
                  <a:gd name="connsiteY157" fmla="*/ 367399 h 838042"/>
                  <a:gd name="connsiteX158" fmla="*/ 964907 w 1037297"/>
                  <a:gd name="connsiteY158" fmla="*/ 365494 h 838042"/>
                  <a:gd name="connsiteX159" fmla="*/ 959192 w 1037297"/>
                  <a:gd name="connsiteY159" fmla="*/ 363589 h 838042"/>
                  <a:gd name="connsiteX160" fmla="*/ 938237 w 1037297"/>
                  <a:gd name="connsiteY160" fmla="*/ 357874 h 838042"/>
                  <a:gd name="connsiteX161" fmla="*/ 932522 w 1037297"/>
                  <a:gd name="connsiteY161" fmla="*/ 355969 h 838042"/>
                  <a:gd name="connsiteX162" fmla="*/ 827747 w 1037297"/>
                  <a:gd name="connsiteY162" fmla="*/ 357874 h 838042"/>
                  <a:gd name="connsiteX163" fmla="*/ 822032 w 1037297"/>
                  <a:gd name="connsiteY163" fmla="*/ 359779 h 838042"/>
                  <a:gd name="connsiteX164" fmla="*/ 732497 w 1037297"/>
                  <a:gd name="connsiteY164" fmla="*/ 361684 h 838042"/>
                  <a:gd name="connsiteX165" fmla="*/ 719162 w 1037297"/>
                  <a:gd name="connsiteY165" fmla="*/ 365494 h 838042"/>
                  <a:gd name="connsiteX166" fmla="*/ 698207 w 1037297"/>
                  <a:gd name="connsiteY166" fmla="*/ 367399 h 838042"/>
                  <a:gd name="connsiteX167" fmla="*/ 671537 w 1037297"/>
                  <a:gd name="connsiteY167" fmla="*/ 369304 h 838042"/>
                  <a:gd name="connsiteX168" fmla="*/ 671537 w 1037297"/>
                  <a:gd name="connsiteY168" fmla="*/ 369304 h 838042"/>
                  <a:gd name="connsiteX169" fmla="*/ 648677 w 1037297"/>
                  <a:gd name="connsiteY169" fmla="*/ 373114 h 838042"/>
                  <a:gd name="connsiteX170" fmla="*/ 644867 w 1037297"/>
                  <a:gd name="connsiteY170" fmla="*/ 361684 h 838042"/>
                  <a:gd name="connsiteX171" fmla="*/ 642962 w 1037297"/>
                  <a:gd name="connsiteY171" fmla="*/ 355969 h 838042"/>
                  <a:gd name="connsiteX172" fmla="*/ 644867 w 1037297"/>
                  <a:gd name="connsiteY172" fmla="*/ 338824 h 838042"/>
                  <a:gd name="connsiteX173" fmla="*/ 646772 w 1037297"/>
                  <a:gd name="connsiteY173" fmla="*/ 333109 h 838042"/>
                  <a:gd name="connsiteX174" fmla="*/ 663917 w 1037297"/>
                  <a:gd name="connsiteY174" fmla="*/ 323584 h 838042"/>
                  <a:gd name="connsiteX175" fmla="*/ 675347 w 1037297"/>
                  <a:gd name="connsiteY175" fmla="*/ 315964 h 838042"/>
                  <a:gd name="connsiteX176" fmla="*/ 677252 w 1037297"/>
                  <a:gd name="connsiteY176" fmla="*/ 310249 h 838042"/>
                  <a:gd name="connsiteX177" fmla="*/ 682967 w 1037297"/>
                  <a:gd name="connsiteY177" fmla="*/ 308344 h 838042"/>
                  <a:gd name="connsiteX178" fmla="*/ 688682 w 1037297"/>
                  <a:gd name="connsiteY178" fmla="*/ 304534 h 838042"/>
                  <a:gd name="connsiteX179" fmla="*/ 698207 w 1037297"/>
                  <a:gd name="connsiteY179" fmla="*/ 295009 h 838042"/>
                  <a:gd name="connsiteX180" fmla="*/ 707732 w 1037297"/>
                  <a:gd name="connsiteY180" fmla="*/ 283579 h 838042"/>
                  <a:gd name="connsiteX181" fmla="*/ 719162 w 1037297"/>
                  <a:gd name="connsiteY181" fmla="*/ 275959 h 838042"/>
                  <a:gd name="connsiteX182" fmla="*/ 734402 w 1037297"/>
                  <a:gd name="connsiteY182" fmla="*/ 262624 h 838042"/>
                  <a:gd name="connsiteX183" fmla="*/ 743927 w 1037297"/>
                  <a:gd name="connsiteY183" fmla="*/ 251194 h 838042"/>
                  <a:gd name="connsiteX184" fmla="*/ 755357 w 1037297"/>
                  <a:gd name="connsiteY184" fmla="*/ 241669 h 838042"/>
                  <a:gd name="connsiteX185" fmla="*/ 761072 w 1037297"/>
                  <a:gd name="connsiteY185" fmla="*/ 230239 h 838042"/>
                  <a:gd name="connsiteX186" fmla="*/ 762977 w 1037297"/>
                  <a:gd name="connsiteY186" fmla="*/ 224524 h 838042"/>
                  <a:gd name="connsiteX187" fmla="*/ 768692 w 1037297"/>
                  <a:gd name="connsiteY187" fmla="*/ 213094 h 838042"/>
                  <a:gd name="connsiteX188" fmla="*/ 766787 w 1037297"/>
                  <a:gd name="connsiteY188" fmla="*/ 197854 h 838042"/>
                  <a:gd name="connsiteX189" fmla="*/ 761072 w 1037297"/>
                  <a:gd name="connsiteY189" fmla="*/ 195949 h 838042"/>
                  <a:gd name="connsiteX190" fmla="*/ 740117 w 1037297"/>
                  <a:gd name="connsiteY190" fmla="*/ 197854 h 838042"/>
                  <a:gd name="connsiteX191" fmla="*/ 734402 w 1037297"/>
                  <a:gd name="connsiteY191" fmla="*/ 201664 h 838042"/>
                  <a:gd name="connsiteX192" fmla="*/ 722972 w 1037297"/>
                  <a:gd name="connsiteY192" fmla="*/ 205474 h 838042"/>
                  <a:gd name="connsiteX193" fmla="*/ 719162 w 1037297"/>
                  <a:gd name="connsiteY193" fmla="*/ 211189 h 838042"/>
                  <a:gd name="connsiteX194" fmla="*/ 713447 w 1037297"/>
                  <a:gd name="connsiteY194" fmla="*/ 213094 h 838042"/>
                  <a:gd name="connsiteX195" fmla="*/ 707732 w 1037297"/>
                  <a:gd name="connsiteY195" fmla="*/ 216904 h 838042"/>
                  <a:gd name="connsiteX196" fmla="*/ 702017 w 1037297"/>
                  <a:gd name="connsiteY196" fmla="*/ 222619 h 838042"/>
                  <a:gd name="connsiteX197" fmla="*/ 694397 w 1037297"/>
                  <a:gd name="connsiteY197" fmla="*/ 226429 h 838042"/>
                  <a:gd name="connsiteX198" fmla="*/ 652487 w 1037297"/>
                  <a:gd name="connsiteY198" fmla="*/ 255004 h 838042"/>
                  <a:gd name="connsiteX199" fmla="*/ 639152 w 1037297"/>
                  <a:gd name="connsiteY199" fmla="*/ 266434 h 838042"/>
                  <a:gd name="connsiteX200" fmla="*/ 629627 w 1037297"/>
                  <a:gd name="connsiteY200" fmla="*/ 283579 h 838042"/>
                  <a:gd name="connsiteX201" fmla="*/ 604862 w 1037297"/>
                  <a:gd name="connsiteY201" fmla="*/ 289294 h 838042"/>
                  <a:gd name="connsiteX202" fmla="*/ 591527 w 1037297"/>
                  <a:gd name="connsiteY202" fmla="*/ 293104 h 838042"/>
                  <a:gd name="connsiteX203" fmla="*/ 576287 w 1037297"/>
                  <a:gd name="connsiteY203" fmla="*/ 291199 h 838042"/>
                  <a:gd name="connsiteX204" fmla="*/ 564857 w 1037297"/>
                  <a:gd name="connsiteY204" fmla="*/ 287389 h 838042"/>
                  <a:gd name="connsiteX205" fmla="*/ 553427 w 1037297"/>
                  <a:gd name="connsiteY205" fmla="*/ 283579 h 838042"/>
                  <a:gd name="connsiteX206" fmla="*/ 541997 w 1037297"/>
                  <a:gd name="connsiteY206" fmla="*/ 279769 h 838042"/>
                  <a:gd name="connsiteX207" fmla="*/ 536282 w 1037297"/>
                  <a:gd name="connsiteY207" fmla="*/ 277864 h 838042"/>
                  <a:gd name="connsiteX208" fmla="*/ 530567 w 1037297"/>
                  <a:gd name="connsiteY208" fmla="*/ 274054 h 838042"/>
                  <a:gd name="connsiteX209" fmla="*/ 519137 w 1037297"/>
                  <a:gd name="connsiteY209" fmla="*/ 268339 h 838042"/>
                  <a:gd name="connsiteX210" fmla="*/ 511517 w 1037297"/>
                  <a:gd name="connsiteY210" fmla="*/ 256909 h 838042"/>
                  <a:gd name="connsiteX211" fmla="*/ 507707 w 1037297"/>
                  <a:gd name="connsiteY211" fmla="*/ 235954 h 838042"/>
                  <a:gd name="connsiteX212" fmla="*/ 509612 w 1037297"/>
                  <a:gd name="connsiteY212" fmla="*/ 171184 h 838042"/>
                  <a:gd name="connsiteX213" fmla="*/ 508314 w 1037297"/>
                  <a:gd name="connsiteY213" fmla="*/ 73485 h 838042"/>
                  <a:gd name="connsiteX214" fmla="*/ 454116 w 1037297"/>
                  <a:gd name="connsiteY214" fmla="*/ 11248 h 838042"/>
                  <a:gd name="connsiteX215" fmla="*/ 435401 w 1037297"/>
                  <a:gd name="connsiteY215" fmla="*/ 68523 h 838042"/>
                  <a:gd name="connsiteX216" fmla="*/ 427697 w 1037297"/>
                  <a:gd name="connsiteY216" fmla="*/ 137103 h 838042"/>
                  <a:gd name="connsiteX217" fmla="*/ 420077 w 1037297"/>
                  <a:gd name="connsiteY217" fmla="*/ 169279 h 838042"/>
                  <a:gd name="connsiteX218" fmla="*/ 416267 w 1037297"/>
                  <a:gd name="connsiteY218" fmla="*/ 186424 h 838042"/>
                  <a:gd name="connsiteX219" fmla="*/ 420077 w 1037297"/>
                  <a:gd name="connsiteY219" fmla="*/ 207379 h 838042"/>
                  <a:gd name="connsiteX220" fmla="*/ 423887 w 1037297"/>
                  <a:gd name="connsiteY220" fmla="*/ 213094 h 838042"/>
                  <a:gd name="connsiteX221" fmla="*/ 427697 w 1037297"/>
                  <a:gd name="connsiteY221" fmla="*/ 224524 h 838042"/>
                  <a:gd name="connsiteX222" fmla="*/ 425792 w 1037297"/>
                  <a:gd name="connsiteY222" fmla="*/ 251194 h 838042"/>
                  <a:gd name="connsiteX223" fmla="*/ 420077 w 1037297"/>
                  <a:gd name="connsiteY223" fmla="*/ 253099 h 838042"/>
                  <a:gd name="connsiteX224" fmla="*/ 414362 w 1037297"/>
                  <a:gd name="connsiteY224" fmla="*/ 256909 h 838042"/>
                  <a:gd name="connsiteX225" fmla="*/ 423887 w 1037297"/>
                  <a:gd name="connsiteY22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16267 w 1037297"/>
                  <a:gd name="connsiteY104" fmla="*/ 702679 h 838042"/>
                  <a:gd name="connsiteX105" fmla="*/ 418172 w 1037297"/>
                  <a:gd name="connsiteY105" fmla="*/ 696964 h 838042"/>
                  <a:gd name="connsiteX106" fmla="*/ 423887 w 1037297"/>
                  <a:gd name="connsiteY106" fmla="*/ 672199 h 838042"/>
                  <a:gd name="connsiteX107" fmla="*/ 429602 w 1037297"/>
                  <a:gd name="connsiteY107" fmla="*/ 658864 h 838042"/>
                  <a:gd name="connsiteX108" fmla="*/ 439127 w 1037297"/>
                  <a:gd name="connsiteY108" fmla="*/ 647434 h 838042"/>
                  <a:gd name="connsiteX109" fmla="*/ 452462 w 1037297"/>
                  <a:gd name="connsiteY109" fmla="*/ 632194 h 838042"/>
                  <a:gd name="connsiteX110" fmla="*/ 460082 w 1037297"/>
                  <a:gd name="connsiteY110" fmla="*/ 620764 h 838042"/>
                  <a:gd name="connsiteX111" fmla="*/ 463892 w 1037297"/>
                  <a:gd name="connsiteY111" fmla="*/ 609334 h 838042"/>
                  <a:gd name="connsiteX112" fmla="*/ 467702 w 1037297"/>
                  <a:gd name="connsiteY112" fmla="*/ 594094 h 838042"/>
                  <a:gd name="connsiteX113" fmla="*/ 469607 w 1037297"/>
                  <a:gd name="connsiteY113" fmla="*/ 588379 h 838042"/>
                  <a:gd name="connsiteX114" fmla="*/ 509612 w 1037297"/>
                  <a:gd name="connsiteY114" fmla="*/ 582664 h 838042"/>
                  <a:gd name="connsiteX115" fmla="*/ 538187 w 1037297"/>
                  <a:gd name="connsiteY115" fmla="*/ 573139 h 838042"/>
                  <a:gd name="connsiteX116" fmla="*/ 543902 w 1037297"/>
                  <a:gd name="connsiteY116" fmla="*/ 571234 h 838042"/>
                  <a:gd name="connsiteX117" fmla="*/ 549617 w 1037297"/>
                  <a:gd name="connsiteY117" fmla="*/ 569329 h 838042"/>
                  <a:gd name="connsiteX118" fmla="*/ 557237 w 1037297"/>
                  <a:gd name="connsiteY118" fmla="*/ 567424 h 838042"/>
                  <a:gd name="connsiteX119" fmla="*/ 576287 w 1037297"/>
                  <a:gd name="connsiteY119" fmla="*/ 559804 h 838042"/>
                  <a:gd name="connsiteX120" fmla="*/ 587717 w 1037297"/>
                  <a:gd name="connsiteY120" fmla="*/ 555994 h 838042"/>
                  <a:gd name="connsiteX121" fmla="*/ 722972 w 1037297"/>
                  <a:gd name="connsiteY121" fmla="*/ 639814 h 838042"/>
                  <a:gd name="connsiteX122" fmla="*/ 780122 w 1037297"/>
                  <a:gd name="connsiteY122" fmla="*/ 656959 h 838042"/>
                  <a:gd name="connsiteX123" fmla="*/ 791552 w 1037297"/>
                  <a:gd name="connsiteY123" fmla="*/ 651244 h 838042"/>
                  <a:gd name="connsiteX124" fmla="*/ 797267 w 1037297"/>
                  <a:gd name="connsiteY124" fmla="*/ 649339 h 838042"/>
                  <a:gd name="connsiteX125" fmla="*/ 804887 w 1037297"/>
                  <a:gd name="connsiteY125" fmla="*/ 632194 h 838042"/>
                  <a:gd name="connsiteX126" fmla="*/ 802982 w 1037297"/>
                  <a:gd name="connsiteY126" fmla="*/ 607429 h 838042"/>
                  <a:gd name="connsiteX127" fmla="*/ 801077 w 1037297"/>
                  <a:gd name="connsiteY127" fmla="*/ 601714 h 838042"/>
                  <a:gd name="connsiteX128" fmla="*/ 799172 w 1037297"/>
                  <a:gd name="connsiteY128" fmla="*/ 594094 h 838042"/>
                  <a:gd name="connsiteX129" fmla="*/ 785837 w 1037297"/>
                  <a:gd name="connsiteY129" fmla="*/ 576949 h 838042"/>
                  <a:gd name="connsiteX130" fmla="*/ 776312 w 1037297"/>
                  <a:gd name="connsiteY130" fmla="*/ 571234 h 838042"/>
                  <a:gd name="connsiteX131" fmla="*/ 650582 w 1037297"/>
                  <a:gd name="connsiteY131" fmla="*/ 479794 h 838042"/>
                  <a:gd name="connsiteX132" fmla="*/ 646772 w 1037297"/>
                  <a:gd name="connsiteY132" fmla="*/ 462649 h 838042"/>
                  <a:gd name="connsiteX133" fmla="*/ 648677 w 1037297"/>
                  <a:gd name="connsiteY133" fmla="*/ 455029 h 838042"/>
                  <a:gd name="connsiteX134" fmla="*/ 652487 w 1037297"/>
                  <a:gd name="connsiteY134" fmla="*/ 437884 h 838042"/>
                  <a:gd name="connsiteX135" fmla="*/ 656297 w 1037297"/>
                  <a:gd name="connsiteY135" fmla="*/ 432169 h 838042"/>
                  <a:gd name="connsiteX136" fmla="*/ 658202 w 1037297"/>
                  <a:gd name="connsiteY136" fmla="*/ 426454 h 838042"/>
                  <a:gd name="connsiteX137" fmla="*/ 663917 w 1037297"/>
                  <a:gd name="connsiteY137" fmla="*/ 424549 h 838042"/>
                  <a:gd name="connsiteX138" fmla="*/ 673442 w 1037297"/>
                  <a:gd name="connsiteY138" fmla="*/ 413119 h 838042"/>
                  <a:gd name="connsiteX139" fmla="*/ 726782 w 1037297"/>
                  <a:gd name="connsiteY139" fmla="*/ 405499 h 838042"/>
                  <a:gd name="connsiteX140" fmla="*/ 844892 w 1037297"/>
                  <a:gd name="connsiteY140" fmla="*/ 407404 h 838042"/>
                  <a:gd name="connsiteX141" fmla="*/ 873467 w 1037297"/>
                  <a:gd name="connsiteY141" fmla="*/ 409309 h 838042"/>
                  <a:gd name="connsiteX142" fmla="*/ 902042 w 1037297"/>
                  <a:gd name="connsiteY142" fmla="*/ 415024 h 838042"/>
                  <a:gd name="connsiteX143" fmla="*/ 924902 w 1037297"/>
                  <a:gd name="connsiteY143" fmla="*/ 418834 h 838042"/>
                  <a:gd name="connsiteX144" fmla="*/ 953477 w 1037297"/>
                  <a:gd name="connsiteY144" fmla="*/ 424549 h 838042"/>
                  <a:gd name="connsiteX145" fmla="*/ 959192 w 1037297"/>
                  <a:gd name="connsiteY145" fmla="*/ 424549 h 838042"/>
                  <a:gd name="connsiteX146" fmla="*/ 1004912 w 1037297"/>
                  <a:gd name="connsiteY146" fmla="*/ 422644 h 838042"/>
                  <a:gd name="connsiteX147" fmla="*/ 1033487 w 1037297"/>
                  <a:gd name="connsiteY147" fmla="*/ 415024 h 838042"/>
                  <a:gd name="connsiteX148" fmla="*/ 1037297 w 1037297"/>
                  <a:gd name="connsiteY148" fmla="*/ 409309 h 838042"/>
                  <a:gd name="connsiteX149" fmla="*/ 1035392 w 1037297"/>
                  <a:gd name="connsiteY149" fmla="*/ 390259 h 838042"/>
                  <a:gd name="connsiteX150" fmla="*/ 1029677 w 1037297"/>
                  <a:gd name="connsiteY150" fmla="*/ 386449 h 838042"/>
                  <a:gd name="connsiteX151" fmla="*/ 1014437 w 1037297"/>
                  <a:gd name="connsiteY151" fmla="*/ 384544 h 838042"/>
                  <a:gd name="connsiteX152" fmla="*/ 1008722 w 1037297"/>
                  <a:gd name="connsiteY152" fmla="*/ 382639 h 838042"/>
                  <a:gd name="connsiteX153" fmla="*/ 1001102 w 1037297"/>
                  <a:gd name="connsiteY153" fmla="*/ 380734 h 838042"/>
                  <a:gd name="connsiteX154" fmla="*/ 989672 w 1037297"/>
                  <a:gd name="connsiteY154" fmla="*/ 373114 h 838042"/>
                  <a:gd name="connsiteX155" fmla="*/ 978242 w 1037297"/>
                  <a:gd name="connsiteY155" fmla="*/ 369304 h 838042"/>
                  <a:gd name="connsiteX156" fmla="*/ 972527 w 1037297"/>
                  <a:gd name="connsiteY156" fmla="*/ 367399 h 838042"/>
                  <a:gd name="connsiteX157" fmla="*/ 964907 w 1037297"/>
                  <a:gd name="connsiteY157" fmla="*/ 365494 h 838042"/>
                  <a:gd name="connsiteX158" fmla="*/ 959192 w 1037297"/>
                  <a:gd name="connsiteY158" fmla="*/ 363589 h 838042"/>
                  <a:gd name="connsiteX159" fmla="*/ 938237 w 1037297"/>
                  <a:gd name="connsiteY159" fmla="*/ 357874 h 838042"/>
                  <a:gd name="connsiteX160" fmla="*/ 932522 w 1037297"/>
                  <a:gd name="connsiteY160" fmla="*/ 355969 h 838042"/>
                  <a:gd name="connsiteX161" fmla="*/ 827747 w 1037297"/>
                  <a:gd name="connsiteY161" fmla="*/ 357874 h 838042"/>
                  <a:gd name="connsiteX162" fmla="*/ 822032 w 1037297"/>
                  <a:gd name="connsiteY162" fmla="*/ 359779 h 838042"/>
                  <a:gd name="connsiteX163" fmla="*/ 732497 w 1037297"/>
                  <a:gd name="connsiteY163" fmla="*/ 361684 h 838042"/>
                  <a:gd name="connsiteX164" fmla="*/ 719162 w 1037297"/>
                  <a:gd name="connsiteY164" fmla="*/ 365494 h 838042"/>
                  <a:gd name="connsiteX165" fmla="*/ 698207 w 1037297"/>
                  <a:gd name="connsiteY165" fmla="*/ 367399 h 838042"/>
                  <a:gd name="connsiteX166" fmla="*/ 671537 w 1037297"/>
                  <a:gd name="connsiteY166" fmla="*/ 369304 h 838042"/>
                  <a:gd name="connsiteX167" fmla="*/ 671537 w 1037297"/>
                  <a:gd name="connsiteY167" fmla="*/ 369304 h 838042"/>
                  <a:gd name="connsiteX168" fmla="*/ 648677 w 1037297"/>
                  <a:gd name="connsiteY168" fmla="*/ 373114 h 838042"/>
                  <a:gd name="connsiteX169" fmla="*/ 644867 w 1037297"/>
                  <a:gd name="connsiteY169" fmla="*/ 361684 h 838042"/>
                  <a:gd name="connsiteX170" fmla="*/ 642962 w 1037297"/>
                  <a:gd name="connsiteY170" fmla="*/ 355969 h 838042"/>
                  <a:gd name="connsiteX171" fmla="*/ 644867 w 1037297"/>
                  <a:gd name="connsiteY171" fmla="*/ 338824 h 838042"/>
                  <a:gd name="connsiteX172" fmla="*/ 646772 w 1037297"/>
                  <a:gd name="connsiteY172" fmla="*/ 333109 h 838042"/>
                  <a:gd name="connsiteX173" fmla="*/ 663917 w 1037297"/>
                  <a:gd name="connsiteY173" fmla="*/ 323584 h 838042"/>
                  <a:gd name="connsiteX174" fmla="*/ 675347 w 1037297"/>
                  <a:gd name="connsiteY174" fmla="*/ 315964 h 838042"/>
                  <a:gd name="connsiteX175" fmla="*/ 677252 w 1037297"/>
                  <a:gd name="connsiteY175" fmla="*/ 310249 h 838042"/>
                  <a:gd name="connsiteX176" fmla="*/ 682967 w 1037297"/>
                  <a:gd name="connsiteY176" fmla="*/ 308344 h 838042"/>
                  <a:gd name="connsiteX177" fmla="*/ 688682 w 1037297"/>
                  <a:gd name="connsiteY177" fmla="*/ 304534 h 838042"/>
                  <a:gd name="connsiteX178" fmla="*/ 698207 w 1037297"/>
                  <a:gd name="connsiteY178" fmla="*/ 295009 h 838042"/>
                  <a:gd name="connsiteX179" fmla="*/ 707732 w 1037297"/>
                  <a:gd name="connsiteY179" fmla="*/ 283579 h 838042"/>
                  <a:gd name="connsiteX180" fmla="*/ 719162 w 1037297"/>
                  <a:gd name="connsiteY180" fmla="*/ 275959 h 838042"/>
                  <a:gd name="connsiteX181" fmla="*/ 734402 w 1037297"/>
                  <a:gd name="connsiteY181" fmla="*/ 262624 h 838042"/>
                  <a:gd name="connsiteX182" fmla="*/ 743927 w 1037297"/>
                  <a:gd name="connsiteY182" fmla="*/ 251194 h 838042"/>
                  <a:gd name="connsiteX183" fmla="*/ 755357 w 1037297"/>
                  <a:gd name="connsiteY183" fmla="*/ 241669 h 838042"/>
                  <a:gd name="connsiteX184" fmla="*/ 761072 w 1037297"/>
                  <a:gd name="connsiteY184" fmla="*/ 230239 h 838042"/>
                  <a:gd name="connsiteX185" fmla="*/ 762977 w 1037297"/>
                  <a:gd name="connsiteY185" fmla="*/ 224524 h 838042"/>
                  <a:gd name="connsiteX186" fmla="*/ 768692 w 1037297"/>
                  <a:gd name="connsiteY186" fmla="*/ 213094 h 838042"/>
                  <a:gd name="connsiteX187" fmla="*/ 766787 w 1037297"/>
                  <a:gd name="connsiteY187" fmla="*/ 197854 h 838042"/>
                  <a:gd name="connsiteX188" fmla="*/ 761072 w 1037297"/>
                  <a:gd name="connsiteY188" fmla="*/ 195949 h 838042"/>
                  <a:gd name="connsiteX189" fmla="*/ 740117 w 1037297"/>
                  <a:gd name="connsiteY189" fmla="*/ 197854 h 838042"/>
                  <a:gd name="connsiteX190" fmla="*/ 734402 w 1037297"/>
                  <a:gd name="connsiteY190" fmla="*/ 201664 h 838042"/>
                  <a:gd name="connsiteX191" fmla="*/ 722972 w 1037297"/>
                  <a:gd name="connsiteY191" fmla="*/ 205474 h 838042"/>
                  <a:gd name="connsiteX192" fmla="*/ 719162 w 1037297"/>
                  <a:gd name="connsiteY192" fmla="*/ 211189 h 838042"/>
                  <a:gd name="connsiteX193" fmla="*/ 713447 w 1037297"/>
                  <a:gd name="connsiteY193" fmla="*/ 213094 h 838042"/>
                  <a:gd name="connsiteX194" fmla="*/ 707732 w 1037297"/>
                  <a:gd name="connsiteY194" fmla="*/ 216904 h 838042"/>
                  <a:gd name="connsiteX195" fmla="*/ 702017 w 1037297"/>
                  <a:gd name="connsiteY195" fmla="*/ 222619 h 838042"/>
                  <a:gd name="connsiteX196" fmla="*/ 694397 w 1037297"/>
                  <a:gd name="connsiteY196" fmla="*/ 226429 h 838042"/>
                  <a:gd name="connsiteX197" fmla="*/ 652487 w 1037297"/>
                  <a:gd name="connsiteY197" fmla="*/ 255004 h 838042"/>
                  <a:gd name="connsiteX198" fmla="*/ 639152 w 1037297"/>
                  <a:gd name="connsiteY198" fmla="*/ 266434 h 838042"/>
                  <a:gd name="connsiteX199" fmla="*/ 629627 w 1037297"/>
                  <a:gd name="connsiteY199" fmla="*/ 283579 h 838042"/>
                  <a:gd name="connsiteX200" fmla="*/ 604862 w 1037297"/>
                  <a:gd name="connsiteY200" fmla="*/ 289294 h 838042"/>
                  <a:gd name="connsiteX201" fmla="*/ 591527 w 1037297"/>
                  <a:gd name="connsiteY201" fmla="*/ 293104 h 838042"/>
                  <a:gd name="connsiteX202" fmla="*/ 576287 w 1037297"/>
                  <a:gd name="connsiteY202" fmla="*/ 291199 h 838042"/>
                  <a:gd name="connsiteX203" fmla="*/ 564857 w 1037297"/>
                  <a:gd name="connsiteY203" fmla="*/ 287389 h 838042"/>
                  <a:gd name="connsiteX204" fmla="*/ 553427 w 1037297"/>
                  <a:gd name="connsiteY204" fmla="*/ 283579 h 838042"/>
                  <a:gd name="connsiteX205" fmla="*/ 541997 w 1037297"/>
                  <a:gd name="connsiteY205" fmla="*/ 279769 h 838042"/>
                  <a:gd name="connsiteX206" fmla="*/ 536282 w 1037297"/>
                  <a:gd name="connsiteY206" fmla="*/ 277864 h 838042"/>
                  <a:gd name="connsiteX207" fmla="*/ 530567 w 1037297"/>
                  <a:gd name="connsiteY207" fmla="*/ 274054 h 838042"/>
                  <a:gd name="connsiteX208" fmla="*/ 519137 w 1037297"/>
                  <a:gd name="connsiteY208" fmla="*/ 268339 h 838042"/>
                  <a:gd name="connsiteX209" fmla="*/ 511517 w 1037297"/>
                  <a:gd name="connsiteY209" fmla="*/ 256909 h 838042"/>
                  <a:gd name="connsiteX210" fmla="*/ 507707 w 1037297"/>
                  <a:gd name="connsiteY210" fmla="*/ 235954 h 838042"/>
                  <a:gd name="connsiteX211" fmla="*/ 509612 w 1037297"/>
                  <a:gd name="connsiteY211" fmla="*/ 171184 h 838042"/>
                  <a:gd name="connsiteX212" fmla="*/ 508314 w 1037297"/>
                  <a:gd name="connsiteY212" fmla="*/ 73485 h 838042"/>
                  <a:gd name="connsiteX213" fmla="*/ 454116 w 1037297"/>
                  <a:gd name="connsiteY213" fmla="*/ 11248 h 838042"/>
                  <a:gd name="connsiteX214" fmla="*/ 435401 w 1037297"/>
                  <a:gd name="connsiteY214" fmla="*/ 68523 h 838042"/>
                  <a:gd name="connsiteX215" fmla="*/ 427697 w 1037297"/>
                  <a:gd name="connsiteY215" fmla="*/ 137103 h 838042"/>
                  <a:gd name="connsiteX216" fmla="*/ 420077 w 1037297"/>
                  <a:gd name="connsiteY216" fmla="*/ 169279 h 838042"/>
                  <a:gd name="connsiteX217" fmla="*/ 416267 w 1037297"/>
                  <a:gd name="connsiteY217" fmla="*/ 186424 h 838042"/>
                  <a:gd name="connsiteX218" fmla="*/ 420077 w 1037297"/>
                  <a:gd name="connsiteY218" fmla="*/ 207379 h 838042"/>
                  <a:gd name="connsiteX219" fmla="*/ 423887 w 1037297"/>
                  <a:gd name="connsiteY219" fmla="*/ 213094 h 838042"/>
                  <a:gd name="connsiteX220" fmla="*/ 427697 w 1037297"/>
                  <a:gd name="connsiteY220" fmla="*/ 224524 h 838042"/>
                  <a:gd name="connsiteX221" fmla="*/ 425792 w 1037297"/>
                  <a:gd name="connsiteY221" fmla="*/ 251194 h 838042"/>
                  <a:gd name="connsiteX222" fmla="*/ 420077 w 1037297"/>
                  <a:gd name="connsiteY222" fmla="*/ 253099 h 838042"/>
                  <a:gd name="connsiteX223" fmla="*/ 414362 w 1037297"/>
                  <a:gd name="connsiteY223" fmla="*/ 256909 h 838042"/>
                  <a:gd name="connsiteX224" fmla="*/ 423887 w 1037297"/>
                  <a:gd name="connsiteY22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16267 w 1037297"/>
                  <a:gd name="connsiteY104" fmla="*/ 702679 h 838042"/>
                  <a:gd name="connsiteX105" fmla="*/ 423887 w 1037297"/>
                  <a:gd name="connsiteY105" fmla="*/ 672199 h 838042"/>
                  <a:gd name="connsiteX106" fmla="*/ 429602 w 1037297"/>
                  <a:gd name="connsiteY106" fmla="*/ 658864 h 838042"/>
                  <a:gd name="connsiteX107" fmla="*/ 439127 w 1037297"/>
                  <a:gd name="connsiteY107" fmla="*/ 647434 h 838042"/>
                  <a:gd name="connsiteX108" fmla="*/ 452462 w 1037297"/>
                  <a:gd name="connsiteY108" fmla="*/ 632194 h 838042"/>
                  <a:gd name="connsiteX109" fmla="*/ 460082 w 1037297"/>
                  <a:gd name="connsiteY109" fmla="*/ 620764 h 838042"/>
                  <a:gd name="connsiteX110" fmla="*/ 463892 w 1037297"/>
                  <a:gd name="connsiteY110" fmla="*/ 609334 h 838042"/>
                  <a:gd name="connsiteX111" fmla="*/ 467702 w 1037297"/>
                  <a:gd name="connsiteY111" fmla="*/ 594094 h 838042"/>
                  <a:gd name="connsiteX112" fmla="*/ 469607 w 1037297"/>
                  <a:gd name="connsiteY112" fmla="*/ 588379 h 838042"/>
                  <a:gd name="connsiteX113" fmla="*/ 509612 w 1037297"/>
                  <a:gd name="connsiteY113" fmla="*/ 582664 h 838042"/>
                  <a:gd name="connsiteX114" fmla="*/ 538187 w 1037297"/>
                  <a:gd name="connsiteY114" fmla="*/ 573139 h 838042"/>
                  <a:gd name="connsiteX115" fmla="*/ 543902 w 1037297"/>
                  <a:gd name="connsiteY115" fmla="*/ 571234 h 838042"/>
                  <a:gd name="connsiteX116" fmla="*/ 549617 w 1037297"/>
                  <a:gd name="connsiteY116" fmla="*/ 569329 h 838042"/>
                  <a:gd name="connsiteX117" fmla="*/ 557237 w 1037297"/>
                  <a:gd name="connsiteY117" fmla="*/ 567424 h 838042"/>
                  <a:gd name="connsiteX118" fmla="*/ 576287 w 1037297"/>
                  <a:gd name="connsiteY118" fmla="*/ 559804 h 838042"/>
                  <a:gd name="connsiteX119" fmla="*/ 587717 w 1037297"/>
                  <a:gd name="connsiteY119" fmla="*/ 555994 h 838042"/>
                  <a:gd name="connsiteX120" fmla="*/ 722972 w 1037297"/>
                  <a:gd name="connsiteY120" fmla="*/ 639814 h 838042"/>
                  <a:gd name="connsiteX121" fmla="*/ 780122 w 1037297"/>
                  <a:gd name="connsiteY121" fmla="*/ 656959 h 838042"/>
                  <a:gd name="connsiteX122" fmla="*/ 791552 w 1037297"/>
                  <a:gd name="connsiteY122" fmla="*/ 651244 h 838042"/>
                  <a:gd name="connsiteX123" fmla="*/ 797267 w 1037297"/>
                  <a:gd name="connsiteY123" fmla="*/ 649339 h 838042"/>
                  <a:gd name="connsiteX124" fmla="*/ 804887 w 1037297"/>
                  <a:gd name="connsiteY124" fmla="*/ 632194 h 838042"/>
                  <a:gd name="connsiteX125" fmla="*/ 802982 w 1037297"/>
                  <a:gd name="connsiteY125" fmla="*/ 607429 h 838042"/>
                  <a:gd name="connsiteX126" fmla="*/ 801077 w 1037297"/>
                  <a:gd name="connsiteY126" fmla="*/ 601714 h 838042"/>
                  <a:gd name="connsiteX127" fmla="*/ 799172 w 1037297"/>
                  <a:gd name="connsiteY127" fmla="*/ 594094 h 838042"/>
                  <a:gd name="connsiteX128" fmla="*/ 785837 w 1037297"/>
                  <a:gd name="connsiteY128" fmla="*/ 576949 h 838042"/>
                  <a:gd name="connsiteX129" fmla="*/ 776312 w 1037297"/>
                  <a:gd name="connsiteY129" fmla="*/ 571234 h 838042"/>
                  <a:gd name="connsiteX130" fmla="*/ 650582 w 1037297"/>
                  <a:gd name="connsiteY130" fmla="*/ 479794 h 838042"/>
                  <a:gd name="connsiteX131" fmla="*/ 646772 w 1037297"/>
                  <a:gd name="connsiteY131" fmla="*/ 462649 h 838042"/>
                  <a:gd name="connsiteX132" fmla="*/ 648677 w 1037297"/>
                  <a:gd name="connsiteY132" fmla="*/ 455029 h 838042"/>
                  <a:gd name="connsiteX133" fmla="*/ 652487 w 1037297"/>
                  <a:gd name="connsiteY133" fmla="*/ 437884 h 838042"/>
                  <a:gd name="connsiteX134" fmla="*/ 656297 w 1037297"/>
                  <a:gd name="connsiteY134" fmla="*/ 432169 h 838042"/>
                  <a:gd name="connsiteX135" fmla="*/ 658202 w 1037297"/>
                  <a:gd name="connsiteY135" fmla="*/ 426454 h 838042"/>
                  <a:gd name="connsiteX136" fmla="*/ 663917 w 1037297"/>
                  <a:gd name="connsiteY136" fmla="*/ 424549 h 838042"/>
                  <a:gd name="connsiteX137" fmla="*/ 673442 w 1037297"/>
                  <a:gd name="connsiteY137" fmla="*/ 413119 h 838042"/>
                  <a:gd name="connsiteX138" fmla="*/ 726782 w 1037297"/>
                  <a:gd name="connsiteY138" fmla="*/ 405499 h 838042"/>
                  <a:gd name="connsiteX139" fmla="*/ 844892 w 1037297"/>
                  <a:gd name="connsiteY139" fmla="*/ 407404 h 838042"/>
                  <a:gd name="connsiteX140" fmla="*/ 873467 w 1037297"/>
                  <a:gd name="connsiteY140" fmla="*/ 409309 h 838042"/>
                  <a:gd name="connsiteX141" fmla="*/ 902042 w 1037297"/>
                  <a:gd name="connsiteY141" fmla="*/ 415024 h 838042"/>
                  <a:gd name="connsiteX142" fmla="*/ 924902 w 1037297"/>
                  <a:gd name="connsiteY142" fmla="*/ 418834 h 838042"/>
                  <a:gd name="connsiteX143" fmla="*/ 953477 w 1037297"/>
                  <a:gd name="connsiteY143" fmla="*/ 424549 h 838042"/>
                  <a:gd name="connsiteX144" fmla="*/ 959192 w 1037297"/>
                  <a:gd name="connsiteY144" fmla="*/ 424549 h 838042"/>
                  <a:gd name="connsiteX145" fmla="*/ 1004912 w 1037297"/>
                  <a:gd name="connsiteY145" fmla="*/ 422644 h 838042"/>
                  <a:gd name="connsiteX146" fmla="*/ 1033487 w 1037297"/>
                  <a:gd name="connsiteY146" fmla="*/ 415024 h 838042"/>
                  <a:gd name="connsiteX147" fmla="*/ 1037297 w 1037297"/>
                  <a:gd name="connsiteY147" fmla="*/ 409309 h 838042"/>
                  <a:gd name="connsiteX148" fmla="*/ 1035392 w 1037297"/>
                  <a:gd name="connsiteY148" fmla="*/ 390259 h 838042"/>
                  <a:gd name="connsiteX149" fmla="*/ 1029677 w 1037297"/>
                  <a:gd name="connsiteY149" fmla="*/ 386449 h 838042"/>
                  <a:gd name="connsiteX150" fmla="*/ 1014437 w 1037297"/>
                  <a:gd name="connsiteY150" fmla="*/ 384544 h 838042"/>
                  <a:gd name="connsiteX151" fmla="*/ 1008722 w 1037297"/>
                  <a:gd name="connsiteY151" fmla="*/ 382639 h 838042"/>
                  <a:gd name="connsiteX152" fmla="*/ 1001102 w 1037297"/>
                  <a:gd name="connsiteY152" fmla="*/ 380734 h 838042"/>
                  <a:gd name="connsiteX153" fmla="*/ 989672 w 1037297"/>
                  <a:gd name="connsiteY153" fmla="*/ 373114 h 838042"/>
                  <a:gd name="connsiteX154" fmla="*/ 978242 w 1037297"/>
                  <a:gd name="connsiteY154" fmla="*/ 369304 h 838042"/>
                  <a:gd name="connsiteX155" fmla="*/ 972527 w 1037297"/>
                  <a:gd name="connsiteY155" fmla="*/ 367399 h 838042"/>
                  <a:gd name="connsiteX156" fmla="*/ 964907 w 1037297"/>
                  <a:gd name="connsiteY156" fmla="*/ 365494 h 838042"/>
                  <a:gd name="connsiteX157" fmla="*/ 959192 w 1037297"/>
                  <a:gd name="connsiteY157" fmla="*/ 363589 h 838042"/>
                  <a:gd name="connsiteX158" fmla="*/ 938237 w 1037297"/>
                  <a:gd name="connsiteY158" fmla="*/ 357874 h 838042"/>
                  <a:gd name="connsiteX159" fmla="*/ 932522 w 1037297"/>
                  <a:gd name="connsiteY159" fmla="*/ 355969 h 838042"/>
                  <a:gd name="connsiteX160" fmla="*/ 827747 w 1037297"/>
                  <a:gd name="connsiteY160" fmla="*/ 357874 h 838042"/>
                  <a:gd name="connsiteX161" fmla="*/ 822032 w 1037297"/>
                  <a:gd name="connsiteY161" fmla="*/ 359779 h 838042"/>
                  <a:gd name="connsiteX162" fmla="*/ 732497 w 1037297"/>
                  <a:gd name="connsiteY162" fmla="*/ 361684 h 838042"/>
                  <a:gd name="connsiteX163" fmla="*/ 719162 w 1037297"/>
                  <a:gd name="connsiteY163" fmla="*/ 365494 h 838042"/>
                  <a:gd name="connsiteX164" fmla="*/ 698207 w 1037297"/>
                  <a:gd name="connsiteY164" fmla="*/ 367399 h 838042"/>
                  <a:gd name="connsiteX165" fmla="*/ 671537 w 1037297"/>
                  <a:gd name="connsiteY165" fmla="*/ 369304 h 838042"/>
                  <a:gd name="connsiteX166" fmla="*/ 671537 w 1037297"/>
                  <a:gd name="connsiteY166" fmla="*/ 369304 h 838042"/>
                  <a:gd name="connsiteX167" fmla="*/ 648677 w 1037297"/>
                  <a:gd name="connsiteY167" fmla="*/ 373114 h 838042"/>
                  <a:gd name="connsiteX168" fmla="*/ 644867 w 1037297"/>
                  <a:gd name="connsiteY168" fmla="*/ 361684 h 838042"/>
                  <a:gd name="connsiteX169" fmla="*/ 642962 w 1037297"/>
                  <a:gd name="connsiteY169" fmla="*/ 355969 h 838042"/>
                  <a:gd name="connsiteX170" fmla="*/ 644867 w 1037297"/>
                  <a:gd name="connsiteY170" fmla="*/ 338824 h 838042"/>
                  <a:gd name="connsiteX171" fmla="*/ 646772 w 1037297"/>
                  <a:gd name="connsiteY171" fmla="*/ 333109 h 838042"/>
                  <a:gd name="connsiteX172" fmla="*/ 663917 w 1037297"/>
                  <a:gd name="connsiteY172" fmla="*/ 323584 h 838042"/>
                  <a:gd name="connsiteX173" fmla="*/ 675347 w 1037297"/>
                  <a:gd name="connsiteY173" fmla="*/ 315964 h 838042"/>
                  <a:gd name="connsiteX174" fmla="*/ 677252 w 1037297"/>
                  <a:gd name="connsiteY174" fmla="*/ 310249 h 838042"/>
                  <a:gd name="connsiteX175" fmla="*/ 682967 w 1037297"/>
                  <a:gd name="connsiteY175" fmla="*/ 308344 h 838042"/>
                  <a:gd name="connsiteX176" fmla="*/ 688682 w 1037297"/>
                  <a:gd name="connsiteY176" fmla="*/ 304534 h 838042"/>
                  <a:gd name="connsiteX177" fmla="*/ 698207 w 1037297"/>
                  <a:gd name="connsiteY177" fmla="*/ 295009 h 838042"/>
                  <a:gd name="connsiteX178" fmla="*/ 707732 w 1037297"/>
                  <a:gd name="connsiteY178" fmla="*/ 283579 h 838042"/>
                  <a:gd name="connsiteX179" fmla="*/ 719162 w 1037297"/>
                  <a:gd name="connsiteY179" fmla="*/ 275959 h 838042"/>
                  <a:gd name="connsiteX180" fmla="*/ 734402 w 1037297"/>
                  <a:gd name="connsiteY180" fmla="*/ 262624 h 838042"/>
                  <a:gd name="connsiteX181" fmla="*/ 743927 w 1037297"/>
                  <a:gd name="connsiteY181" fmla="*/ 251194 h 838042"/>
                  <a:gd name="connsiteX182" fmla="*/ 755357 w 1037297"/>
                  <a:gd name="connsiteY182" fmla="*/ 241669 h 838042"/>
                  <a:gd name="connsiteX183" fmla="*/ 761072 w 1037297"/>
                  <a:gd name="connsiteY183" fmla="*/ 230239 h 838042"/>
                  <a:gd name="connsiteX184" fmla="*/ 762977 w 1037297"/>
                  <a:gd name="connsiteY184" fmla="*/ 224524 h 838042"/>
                  <a:gd name="connsiteX185" fmla="*/ 768692 w 1037297"/>
                  <a:gd name="connsiteY185" fmla="*/ 213094 h 838042"/>
                  <a:gd name="connsiteX186" fmla="*/ 766787 w 1037297"/>
                  <a:gd name="connsiteY186" fmla="*/ 197854 h 838042"/>
                  <a:gd name="connsiteX187" fmla="*/ 761072 w 1037297"/>
                  <a:gd name="connsiteY187" fmla="*/ 195949 h 838042"/>
                  <a:gd name="connsiteX188" fmla="*/ 740117 w 1037297"/>
                  <a:gd name="connsiteY188" fmla="*/ 197854 h 838042"/>
                  <a:gd name="connsiteX189" fmla="*/ 734402 w 1037297"/>
                  <a:gd name="connsiteY189" fmla="*/ 201664 h 838042"/>
                  <a:gd name="connsiteX190" fmla="*/ 722972 w 1037297"/>
                  <a:gd name="connsiteY190" fmla="*/ 205474 h 838042"/>
                  <a:gd name="connsiteX191" fmla="*/ 719162 w 1037297"/>
                  <a:gd name="connsiteY191" fmla="*/ 211189 h 838042"/>
                  <a:gd name="connsiteX192" fmla="*/ 713447 w 1037297"/>
                  <a:gd name="connsiteY192" fmla="*/ 213094 h 838042"/>
                  <a:gd name="connsiteX193" fmla="*/ 707732 w 1037297"/>
                  <a:gd name="connsiteY193" fmla="*/ 216904 h 838042"/>
                  <a:gd name="connsiteX194" fmla="*/ 702017 w 1037297"/>
                  <a:gd name="connsiteY194" fmla="*/ 222619 h 838042"/>
                  <a:gd name="connsiteX195" fmla="*/ 694397 w 1037297"/>
                  <a:gd name="connsiteY195" fmla="*/ 226429 h 838042"/>
                  <a:gd name="connsiteX196" fmla="*/ 652487 w 1037297"/>
                  <a:gd name="connsiteY196" fmla="*/ 255004 h 838042"/>
                  <a:gd name="connsiteX197" fmla="*/ 639152 w 1037297"/>
                  <a:gd name="connsiteY197" fmla="*/ 266434 h 838042"/>
                  <a:gd name="connsiteX198" fmla="*/ 629627 w 1037297"/>
                  <a:gd name="connsiteY198" fmla="*/ 283579 h 838042"/>
                  <a:gd name="connsiteX199" fmla="*/ 604862 w 1037297"/>
                  <a:gd name="connsiteY199" fmla="*/ 289294 h 838042"/>
                  <a:gd name="connsiteX200" fmla="*/ 591527 w 1037297"/>
                  <a:gd name="connsiteY200" fmla="*/ 293104 h 838042"/>
                  <a:gd name="connsiteX201" fmla="*/ 576287 w 1037297"/>
                  <a:gd name="connsiteY201" fmla="*/ 291199 h 838042"/>
                  <a:gd name="connsiteX202" fmla="*/ 564857 w 1037297"/>
                  <a:gd name="connsiteY202" fmla="*/ 287389 h 838042"/>
                  <a:gd name="connsiteX203" fmla="*/ 553427 w 1037297"/>
                  <a:gd name="connsiteY203" fmla="*/ 283579 h 838042"/>
                  <a:gd name="connsiteX204" fmla="*/ 541997 w 1037297"/>
                  <a:gd name="connsiteY204" fmla="*/ 279769 h 838042"/>
                  <a:gd name="connsiteX205" fmla="*/ 536282 w 1037297"/>
                  <a:gd name="connsiteY205" fmla="*/ 277864 h 838042"/>
                  <a:gd name="connsiteX206" fmla="*/ 530567 w 1037297"/>
                  <a:gd name="connsiteY206" fmla="*/ 274054 h 838042"/>
                  <a:gd name="connsiteX207" fmla="*/ 519137 w 1037297"/>
                  <a:gd name="connsiteY207" fmla="*/ 268339 h 838042"/>
                  <a:gd name="connsiteX208" fmla="*/ 511517 w 1037297"/>
                  <a:gd name="connsiteY208" fmla="*/ 256909 h 838042"/>
                  <a:gd name="connsiteX209" fmla="*/ 507707 w 1037297"/>
                  <a:gd name="connsiteY209" fmla="*/ 235954 h 838042"/>
                  <a:gd name="connsiteX210" fmla="*/ 509612 w 1037297"/>
                  <a:gd name="connsiteY210" fmla="*/ 171184 h 838042"/>
                  <a:gd name="connsiteX211" fmla="*/ 508314 w 1037297"/>
                  <a:gd name="connsiteY211" fmla="*/ 73485 h 838042"/>
                  <a:gd name="connsiteX212" fmla="*/ 454116 w 1037297"/>
                  <a:gd name="connsiteY212" fmla="*/ 11248 h 838042"/>
                  <a:gd name="connsiteX213" fmla="*/ 435401 w 1037297"/>
                  <a:gd name="connsiteY213" fmla="*/ 68523 h 838042"/>
                  <a:gd name="connsiteX214" fmla="*/ 427697 w 1037297"/>
                  <a:gd name="connsiteY214" fmla="*/ 137103 h 838042"/>
                  <a:gd name="connsiteX215" fmla="*/ 420077 w 1037297"/>
                  <a:gd name="connsiteY215" fmla="*/ 169279 h 838042"/>
                  <a:gd name="connsiteX216" fmla="*/ 416267 w 1037297"/>
                  <a:gd name="connsiteY216" fmla="*/ 186424 h 838042"/>
                  <a:gd name="connsiteX217" fmla="*/ 420077 w 1037297"/>
                  <a:gd name="connsiteY217" fmla="*/ 207379 h 838042"/>
                  <a:gd name="connsiteX218" fmla="*/ 423887 w 1037297"/>
                  <a:gd name="connsiteY218" fmla="*/ 213094 h 838042"/>
                  <a:gd name="connsiteX219" fmla="*/ 427697 w 1037297"/>
                  <a:gd name="connsiteY219" fmla="*/ 224524 h 838042"/>
                  <a:gd name="connsiteX220" fmla="*/ 425792 w 1037297"/>
                  <a:gd name="connsiteY220" fmla="*/ 251194 h 838042"/>
                  <a:gd name="connsiteX221" fmla="*/ 420077 w 1037297"/>
                  <a:gd name="connsiteY221" fmla="*/ 253099 h 838042"/>
                  <a:gd name="connsiteX222" fmla="*/ 414362 w 1037297"/>
                  <a:gd name="connsiteY222" fmla="*/ 256909 h 838042"/>
                  <a:gd name="connsiteX223" fmla="*/ 423887 w 1037297"/>
                  <a:gd name="connsiteY22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12457 w 1037297"/>
                  <a:gd name="connsiteY103" fmla="*/ 716014 h 838042"/>
                  <a:gd name="connsiteX104" fmla="*/ 423887 w 1037297"/>
                  <a:gd name="connsiteY104" fmla="*/ 672199 h 838042"/>
                  <a:gd name="connsiteX105" fmla="*/ 429602 w 1037297"/>
                  <a:gd name="connsiteY105" fmla="*/ 658864 h 838042"/>
                  <a:gd name="connsiteX106" fmla="*/ 439127 w 1037297"/>
                  <a:gd name="connsiteY106" fmla="*/ 647434 h 838042"/>
                  <a:gd name="connsiteX107" fmla="*/ 452462 w 1037297"/>
                  <a:gd name="connsiteY107" fmla="*/ 632194 h 838042"/>
                  <a:gd name="connsiteX108" fmla="*/ 460082 w 1037297"/>
                  <a:gd name="connsiteY108" fmla="*/ 620764 h 838042"/>
                  <a:gd name="connsiteX109" fmla="*/ 463892 w 1037297"/>
                  <a:gd name="connsiteY109" fmla="*/ 609334 h 838042"/>
                  <a:gd name="connsiteX110" fmla="*/ 467702 w 1037297"/>
                  <a:gd name="connsiteY110" fmla="*/ 594094 h 838042"/>
                  <a:gd name="connsiteX111" fmla="*/ 469607 w 1037297"/>
                  <a:gd name="connsiteY111" fmla="*/ 588379 h 838042"/>
                  <a:gd name="connsiteX112" fmla="*/ 509612 w 1037297"/>
                  <a:gd name="connsiteY112" fmla="*/ 582664 h 838042"/>
                  <a:gd name="connsiteX113" fmla="*/ 538187 w 1037297"/>
                  <a:gd name="connsiteY113" fmla="*/ 573139 h 838042"/>
                  <a:gd name="connsiteX114" fmla="*/ 543902 w 1037297"/>
                  <a:gd name="connsiteY114" fmla="*/ 571234 h 838042"/>
                  <a:gd name="connsiteX115" fmla="*/ 549617 w 1037297"/>
                  <a:gd name="connsiteY115" fmla="*/ 569329 h 838042"/>
                  <a:gd name="connsiteX116" fmla="*/ 557237 w 1037297"/>
                  <a:gd name="connsiteY116" fmla="*/ 567424 h 838042"/>
                  <a:gd name="connsiteX117" fmla="*/ 576287 w 1037297"/>
                  <a:gd name="connsiteY117" fmla="*/ 559804 h 838042"/>
                  <a:gd name="connsiteX118" fmla="*/ 587717 w 1037297"/>
                  <a:gd name="connsiteY118" fmla="*/ 555994 h 838042"/>
                  <a:gd name="connsiteX119" fmla="*/ 722972 w 1037297"/>
                  <a:gd name="connsiteY119" fmla="*/ 639814 h 838042"/>
                  <a:gd name="connsiteX120" fmla="*/ 780122 w 1037297"/>
                  <a:gd name="connsiteY120" fmla="*/ 656959 h 838042"/>
                  <a:gd name="connsiteX121" fmla="*/ 791552 w 1037297"/>
                  <a:gd name="connsiteY121" fmla="*/ 651244 h 838042"/>
                  <a:gd name="connsiteX122" fmla="*/ 797267 w 1037297"/>
                  <a:gd name="connsiteY122" fmla="*/ 649339 h 838042"/>
                  <a:gd name="connsiteX123" fmla="*/ 804887 w 1037297"/>
                  <a:gd name="connsiteY123" fmla="*/ 632194 h 838042"/>
                  <a:gd name="connsiteX124" fmla="*/ 802982 w 1037297"/>
                  <a:gd name="connsiteY124" fmla="*/ 607429 h 838042"/>
                  <a:gd name="connsiteX125" fmla="*/ 801077 w 1037297"/>
                  <a:gd name="connsiteY125" fmla="*/ 601714 h 838042"/>
                  <a:gd name="connsiteX126" fmla="*/ 799172 w 1037297"/>
                  <a:gd name="connsiteY126" fmla="*/ 594094 h 838042"/>
                  <a:gd name="connsiteX127" fmla="*/ 785837 w 1037297"/>
                  <a:gd name="connsiteY127" fmla="*/ 576949 h 838042"/>
                  <a:gd name="connsiteX128" fmla="*/ 776312 w 1037297"/>
                  <a:gd name="connsiteY128" fmla="*/ 571234 h 838042"/>
                  <a:gd name="connsiteX129" fmla="*/ 650582 w 1037297"/>
                  <a:gd name="connsiteY129" fmla="*/ 479794 h 838042"/>
                  <a:gd name="connsiteX130" fmla="*/ 646772 w 1037297"/>
                  <a:gd name="connsiteY130" fmla="*/ 462649 h 838042"/>
                  <a:gd name="connsiteX131" fmla="*/ 648677 w 1037297"/>
                  <a:gd name="connsiteY131" fmla="*/ 455029 h 838042"/>
                  <a:gd name="connsiteX132" fmla="*/ 652487 w 1037297"/>
                  <a:gd name="connsiteY132" fmla="*/ 437884 h 838042"/>
                  <a:gd name="connsiteX133" fmla="*/ 656297 w 1037297"/>
                  <a:gd name="connsiteY133" fmla="*/ 432169 h 838042"/>
                  <a:gd name="connsiteX134" fmla="*/ 658202 w 1037297"/>
                  <a:gd name="connsiteY134" fmla="*/ 426454 h 838042"/>
                  <a:gd name="connsiteX135" fmla="*/ 663917 w 1037297"/>
                  <a:gd name="connsiteY135" fmla="*/ 424549 h 838042"/>
                  <a:gd name="connsiteX136" fmla="*/ 673442 w 1037297"/>
                  <a:gd name="connsiteY136" fmla="*/ 413119 h 838042"/>
                  <a:gd name="connsiteX137" fmla="*/ 726782 w 1037297"/>
                  <a:gd name="connsiteY137" fmla="*/ 405499 h 838042"/>
                  <a:gd name="connsiteX138" fmla="*/ 844892 w 1037297"/>
                  <a:gd name="connsiteY138" fmla="*/ 407404 h 838042"/>
                  <a:gd name="connsiteX139" fmla="*/ 873467 w 1037297"/>
                  <a:gd name="connsiteY139" fmla="*/ 409309 h 838042"/>
                  <a:gd name="connsiteX140" fmla="*/ 902042 w 1037297"/>
                  <a:gd name="connsiteY140" fmla="*/ 415024 h 838042"/>
                  <a:gd name="connsiteX141" fmla="*/ 924902 w 1037297"/>
                  <a:gd name="connsiteY141" fmla="*/ 418834 h 838042"/>
                  <a:gd name="connsiteX142" fmla="*/ 953477 w 1037297"/>
                  <a:gd name="connsiteY142" fmla="*/ 424549 h 838042"/>
                  <a:gd name="connsiteX143" fmla="*/ 959192 w 1037297"/>
                  <a:gd name="connsiteY143" fmla="*/ 424549 h 838042"/>
                  <a:gd name="connsiteX144" fmla="*/ 1004912 w 1037297"/>
                  <a:gd name="connsiteY144" fmla="*/ 422644 h 838042"/>
                  <a:gd name="connsiteX145" fmla="*/ 1033487 w 1037297"/>
                  <a:gd name="connsiteY145" fmla="*/ 415024 h 838042"/>
                  <a:gd name="connsiteX146" fmla="*/ 1037297 w 1037297"/>
                  <a:gd name="connsiteY146" fmla="*/ 409309 h 838042"/>
                  <a:gd name="connsiteX147" fmla="*/ 1035392 w 1037297"/>
                  <a:gd name="connsiteY147" fmla="*/ 390259 h 838042"/>
                  <a:gd name="connsiteX148" fmla="*/ 1029677 w 1037297"/>
                  <a:gd name="connsiteY148" fmla="*/ 386449 h 838042"/>
                  <a:gd name="connsiteX149" fmla="*/ 1014437 w 1037297"/>
                  <a:gd name="connsiteY149" fmla="*/ 384544 h 838042"/>
                  <a:gd name="connsiteX150" fmla="*/ 1008722 w 1037297"/>
                  <a:gd name="connsiteY150" fmla="*/ 382639 h 838042"/>
                  <a:gd name="connsiteX151" fmla="*/ 1001102 w 1037297"/>
                  <a:gd name="connsiteY151" fmla="*/ 380734 h 838042"/>
                  <a:gd name="connsiteX152" fmla="*/ 989672 w 1037297"/>
                  <a:gd name="connsiteY152" fmla="*/ 373114 h 838042"/>
                  <a:gd name="connsiteX153" fmla="*/ 978242 w 1037297"/>
                  <a:gd name="connsiteY153" fmla="*/ 369304 h 838042"/>
                  <a:gd name="connsiteX154" fmla="*/ 972527 w 1037297"/>
                  <a:gd name="connsiteY154" fmla="*/ 367399 h 838042"/>
                  <a:gd name="connsiteX155" fmla="*/ 964907 w 1037297"/>
                  <a:gd name="connsiteY155" fmla="*/ 365494 h 838042"/>
                  <a:gd name="connsiteX156" fmla="*/ 959192 w 1037297"/>
                  <a:gd name="connsiteY156" fmla="*/ 363589 h 838042"/>
                  <a:gd name="connsiteX157" fmla="*/ 938237 w 1037297"/>
                  <a:gd name="connsiteY157" fmla="*/ 357874 h 838042"/>
                  <a:gd name="connsiteX158" fmla="*/ 932522 w 1037297"/>
                  <a:gd name="connsiteY158" fmla="*/ 355969 h 838042"/>
                  <a:gd name="connsiteX159" fmla="*/ 827747 w 1037297"/>
                  <a:gd name="connsiteY159" fmla="*/ 357874 h 838042"/>
                  <a:gd name="connsiteX160" fmla="*/ 822032 w 1037297"/>
                  <a:gd name="connsiteY160" fmla="*/ 359779 h 838042"/>
                  <a:gd name="connsiteX161" fmla="*/ 732497 w 1037297"/>
                  <a:gd name="connsiteY161" fmla="*/ 361684 h 838042"/>
                  <a:gd name="connsiteX162" fmla="*/ 719162 w 1037297"/>
                  <a:gd name="connsiteY162" fmla="*/ 365494 h 838042"/>
                  <a:gd name="connsiteX163" fmla="*/ 698207 w 1037297"/>
                  <a:gd name="connsiteY163" fmla="*/ 367399 h 838042"/>
                  <a:gd name="connsiteX164" fmla="*/ 671537 w 1037297"/>
                  <a:gd name="connsiteY164" fmla="*/ 369304 h 838042"/>
                  <a:gd name="connsiteX165" fmla="*/ 671537 w 1037297"/>
                  <a:gd name="connsiteY165" fmla="*/ 369304 h 838042"/>
                  <a:gd name="connsiteX166" fmla="*/ 648677 w 1037297"/>
                  <a:gd name="connsiteY166" fmla="*/ 373114 h 838042"/>
                  <a:gd name="connsiteX167" fmla="*/ 644867 w 1037297"/>
                  <a:gd name="connsiteY167" fmla="*/ 361684 h 838042"/>
                  <a:gd name="connsiteX168" fmla="*/ 642962 w 1037297"/>
                  <a:gd name="connsiteY168" fmla="*/ 355969 h 838042"/>
                  <a:gd name="connsiteX169" fmla="*/ 644867 w 1037297"/>
                  <a:gd name="connsiteY169" fmla="*/ 338824 h 838042"/>
                  <a:gd name="connsiteX170" fmla="*/ 646772 w 1037297"/>
                  <a:gd name="connsiteY170" fmla="*/ 333109 h 838042"/>
                  <a:gd name="connsiteX171" fmla="*/ 663917 w 1037297"/>
                  <a:gd name="connsiteY171" fmla="*/ 323584 h 838042"/>
                  <a:gd name="connsiteX172" fmla="*/ 675347 w 1037297"/>
                  <a:gd name="connsiteY172" fmla="*/ 315964 h 838042"/>
                  <a:gd name="connsiteX173" fmla="*/ 677252 w 1037297"/>
                  <a:gd name="connsiteY173" fmla="*/ 310249 h 838042"/>
                  <a:gd name="connsiteX174" fmla="*/ 682967 w 1037297"/>
                  <a:gd name="connsiteY174" fmla="*/ 308344 h 838042"/>
                  <a:gd name="connsiteX175" fmla="*/ 688682 w 1037297"/>
                  <a:gd name="connsiteY175" fmla="*/ 304534 h 838042"/>
                  <a:gd name="connsiteX176" fmla="*/ 698207 w 1037297"/>
                  <a:gd name="connsiteY176" fmla="*/ 295009 h 838042"/>
                  <a:gd name="connsiteX177" fmla="*/ 707732 w 1037297"/>
                  <a:gd name="connsiteY177" fmla="*/ 283579 h 838042"/>
                  <a:gd name="connsiteX178" fmla="*/ 719162 w 1037297"/>
                  <a:gd name="connsiteY178" fmla="*/ 275959 h 838042"/>
                  <a:gd name="connsiteX179" fmla="*/ 734402 w 1037297"/>
                  <a:gd name="connsiteY179" fmla="*/ 262624 h 838042"/>
                  <a:gd name="connsiteX180" fmla="*/ 743927 w 1037297"/>
                  <a:gd name="connsiteY180" fmla="*/ 251194 h 838042"/>
                  <a:gd name="connsiteX181" fmla="*/ 755357 w 1037297"/>
                  <a:gd name="connsiteY181" fmla="*/ 241669 h 838042"/>
                  <a:gd name="connsiteX182" fmla="*/ 761072 w 1037297"/>
                  <a:gd name="connsiteY182" fmla="*/ 230239 h 838042"/>
                  <a:gd name="connsiteX183" fmla="*/ 762977 w 1037297"/>
                  <a:gd name="connsiteY183" fmla="*/ 224524 h 838042"/>
                  <a:gd name="connsiteX184" fmla="*/ 768692 w 1037297"/>
                  <a:gd name="connsiteY184" fmla="*/ 213094 h 838042"/>
                  <a:gd name="connsiteX185" fmla="*/ 766787 w 1037297"/>
                  <a:gd name="connsiteY185" fmla="*/ 197854 h 838042"/>
                  <a:gd name="connsiteX186" fmla="*/ 761072 w 1037297"/>
                  <a:gd name="connsiteY186" fmla="*/ 195949 h 838042"/>
                  <a:gd name="connsiteX187" fmla="*/ 740117 w 1037297"/>
                  <a:gd name="connsiteY187" fmla="*/ 197854 h 838042"/>
                  <a:gd name="connsiteX188" fmla="*/ 734402 w 1037297"/>
                  <a:gd name="connsiteY188" fmla="*/ 201664 h 838042"/>
                  <a:gd name="connsiteX189" fmla="*/ 722972 w 1037297"/>
                  <a:gd name="connsiteY189" fmla="*/ 205474 h 838042"/>
                  <a:gd name="connsiteX190" fmla="*/ 719162 w 1037297"/>
                  <a:gd name="connsiteY190" fmla="*/ 211189 h 838042"/>
                  <a:gd name="connsiteX191" fmla="*/ 713447 w 1037297"/>
                  <a:gd name="connsiteY191" fmla="*/ 213094 h 838042"/>
                  <a:gd name="connsiteX192" fmla="*/ 707732 w 1037297"/>
                  <a:gd name="connsiteY192" fmla="*/ 216904 h 838042"/>
                  <a:gd name="connsiteX193" fmla="*/ 702017 w 1037297"/>
                  <a:gd name="connsiteY193" fmla="*/ 222619 h 838042"/>
                  <a:gd name="connsiteX194" fmla="*/ 694397 w 1037297"/>
                  <a:gd name="connsiteY194" fmla="*/ 226429 h 838042"/>
                  <a:gd name="connsiteX195" fmla="*/ 652487 w 1037297"/>
                  <a:gd name="connsiteY195" fmla="*/ 255004 h 838042"/>
                  <a:gd name="connsiteX196" fmla="*/ 639152 w 1037297"/>
                  <a:gd name="connsiteY196" fmla="*/ 266434 h 838042"/>
                  <a:gd name="connsiteX197" fmla="*/ 629627 w 1037297"/>
                  <a:gd name="connsiteY197" fmla="*/ 283579 h 838042"/>
                  <a:gd name="connsiteX198" fmla="*/ 604862 w 1037297"/>
                  <a:gd name="connsiteY198" fmla="*/ 289294 h 838042"/>
                  <a:gd name="connsiteX199" fmla="*/ 591527 w 1037297"/>
                  <a:gd name="connsiteY199" fmla="*/ 293104 h 838042"/>
                  <a:gd name="connsiteX200" fmla="*/ 576287 w 1037297"/>
                  <a:gd name="connsiteY200" fmla="*/ 291199 h 838042"/>
                  <a:gd name="connsiteX201" fmla="*/ 564857 w 1037297"/>
                  <a:gd name="connsiteY201" fmla="*/ 287389 h 838042"/>
                  <a:gd name="connsiteX202" fmla="*/ 553427 w 1037297"/>
                  <a:gd name="connsiteY202" fmla="*/ 283579 h 838042"/>
                  <a:gd name="connsiteX203" fmla="*/ 541997 w 1037297"/>
                  <a:gd name="connsiteY203" fmla="*/ 279769 h 838042"/>
                  <a:gd name="connsiteX204" fmla="*/ 536282 w 1037297"/>
                  <a:gd name="connsiteY204" fmla="*/ 277864 h 838042"/>
                  <a:gd name="connsiteX205" fmla="*/ 530567 w 1037297"/>
                  <a:gd name="connsiteY205" fmla="*/ 274054 h 838042"/>
                  <a:gd name="connsiteX206" fmla="*/ 519137 w 1037297"/>
                  <a:gd name="connsiteY206" fmla="*/ 268339 h 838042"/>
                  <a:gd name="connsiteX207" fmla="*/ 511517 w 1037297"/>
                  <a:gd name="connsiteY207" fmla="*/ 256909 h 838042"/>
                  <a:gd name="connsiteX208" fmla="*/ 507707 w 1037297"/>
                  <a:gd name="connsiteY208" fmla="*/ 235954 h 838042"/>
                  <a:gd name="connsiteX209" fmla="*/ 509612 w 1037297"/>
                  <a:gd name="connsiteY209" fmla="*/ 171184 h 838042"/>
                  <a:gd name="connsiteX210" fmla="*/ 508314 w 1037297"/>
                  <a:gd name="connsiteY210" fmla="*/ 73485 h 838042"/>
                  <a:gd name="connsiteX211" fmla="*/ 454116 w 1037297"/>
                  <a:gd name="connsiteY211" fmla="*/ 11248 h 838042"/>
                  <a:gd name="connsiteX212" fmla="*/ 435401 w 1037297"/>
                  <a:gd name="connsiteY212" fmla="*/ 68523 h 838042"/>
                  <a:gd name="connsiteX213" fmla="*/ 427697 w 1037297"/>
                  <a:gd name="connsiteY213" fmla="*/ 137103 h 838042"/>
                  <a:gd name="connsiteX214" fmla="*/ 420077 w 1037297"/>
                  <a:gd name="connsiteY214" fmla="*/ 169279 h 838042"/>
                  <a:gd name="connsiteX215" fmla="*/ 416267 w 1037297"/>
                  <a:gd name="connsiteY215" fmla="*/ 186424 h 838042"/>
                  <a:gd name="connsiteX216" fmla="*/ 420077 w 1037297"/>
                  <a:gd name="connsiteY216" fmla="*/ 207379 h 838042"/>
                  <a:gd name="connsiteX217" fmla="*/ 423887 w 1037297"/>
                  <a:gd name="connsiteY217" fmla="*/ 213094 h 838042"/>
                  <a:gd name="connsiteX218" fmla="*/ 427697 w 1037297"/>
                  <a:gd name="connsiteY218" fmla="*/ 224524 h 838042"/>
                  <a:gd name="connsiteX219" fmla="*/ 425792 w 1037297"/>
                  <a:gd name="connsiteY219" fmla="*/ 251194 h 838042"/>
                  <a:gd name="connsiteX220" fmla="*/ 420077 w 1037297"/>
                  <a:gd name="connsiteY220" fmla="*/ 253099 h 838042"/>
                  <a:gd name="connsiteX221" fmla="*/ 414362 w 1037297"/>
                  <a:gd name="connsiteY221" fmla="*/ 256909 h 838042"/>
                  <a:gd name="connsiteX222" fmla="*/ 423887 w 1037297"/>
                  <a:gd name="connsiteY22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39127 w 1037297"/>
                  <a:gd name="connsiteY105" fmla="*/ 647434 h 838042"/>
                  <a:gd name="connsiteX106" fmla="*/ 452462 w 1037297"/>
                  <a:gd name="connsiteY106" fmla="*/ 632194 h 838042"/>
                  <a:gd name="connsiteX107" fmla="*/ 460082 w 1037297"/>
                  <a:gd name="connsiteY107" fmla="*/ 620764 h 838042"/>
                  <a:gd name="connsiteX108" fmla="*/ 463892 w 1037297"/>
                  <a:gd name="connsiteY108" fmla="*/ 609334 h 838042"/>
                  <a:gd name="connsiteX109" fmla="*/ 467702 w 1037297"/>
                  <a:gd name="connsiteY109" fmla="*/ 594094 h 838042"/>
                  <a:gd name="connsiteX110" fmla="*/ 469607 w 1037297"/>
                  <a:gd name="connsiteY110" fmla="*/ 588379 h 838042"/>
                  <a:gd name="connsiteX111" fmla="*/ 509612 w 1037297"/>
                  <a:gd name="connsiteY111" fmla="*/ 582664 h 838042"/>
                  <a:gd name="connsiteX112" fmla="*/ 538187 w 1037297"/>
                  <a:gd name="connsiteY112" fmla="*/ 573139 h 838042"/>
                  <a:gd name="connsiteX113" fmla="*/ 543902 w 1037297"/>
                  <a:gd name="connsiteY113" fmla="*/ 571234 h 838042"/>
                  <a:gd name="connsiteX114" fmla="*/ 549617 w 1037297"/>
                  <a:gd name="connsiteY114" fmla="*/ 569329 h 838042"/>
                  <a:gd name="connsiteX115" fmla="*/ 557237 w 1037297"/>
                  <a:gd name="connsiteY115" fmla="*/ 567424 h 838042"/>
                  <a:gd name="connsiteX116" fmla="*/ 576287 w 1037297"/>
                  <a:gd name="connsiteY116" fmla="*/ 559804 h 838042"/>
                  <a:gd name="connsiteX117" fmla="*/ 587717 w 1037297"/>
                  <a:gd name="connsiteY117" fmla="*/ 555994 h 838042"/>
                  <a:gd name="connsiteX118" fmla="*/ 722972 w 1037297"/>
                  <a:gd name="connsiteY118" fmla="*/ 639814 h 838042"/>
                  <a:gd name="connsiteX119" fmla="*/ 780122 w 1037297"/>
                  <a:gd name="connsiteY119" fmla="*/ 656959 h 838042"/>
                  <a:gd name="connsiteX120" fmla="*/ 791552 w 1037297"/>
                  <a:gd name="connsiteY120" fmla="*/ 651244 h 838042"/>
                  <a:gd name="connsiteX121" fmla="*/ 797267 w 1037297"/>
                  <a:gd name="connsiteY121" fmla="*/ 649339 h 838042"/>
                  <a:gd name="connsiteX122" fmla="*/ 804887 w 1037297"/>
                  <a:gd name="connsiteY122" fmla="*/ 632194 h 838042"/>
                  <a:gd name="connsiteX123" fmla="*/ 802982 w 1037297"/>
                  <a:gd name="connsiteY123" fmla="*/ 607429 h 838042"/>
                  <a:gd name="connsiteX124" fmla="*/ 801077 w 1037297"/>
                  <a:gd name="connsiteY124" fmla="*/ 601714 h 838042"/>
                  <a:gd name="connsiteX125" fmla="*/ 799172 w 1037297"/>
                  <a:gd name="connsiteY125" fmla="*/ 594094 h 838042"/>
                  <a:gd name="connsiteX126" fmla="*/ 785837 w 1037297"/>
                  <a:gd name="connsiteY126" fmla="*/ 576949 h 838042"/>
                  <a:gd name="connsiteX127" fmla="*/ 776312 w 1037297"/>
                  <a:gd name="connsiteY127" fmla="*/ 571234 h 838042"/>
                  <a:gd name="connsiteX128" fmla="*/ 650582 w 1037297"/>
                  <a:gd name="connsiteY128" fmla="*/ 479794 h 838042"/>
                  <a:gd name="connsiteX129" fmla="*/ 646772 w 1037297"/>
                  <a:gd name="connsiteY129" fmla="*/ 462649 h 838042"/>
                  <a:gd name="connsiteX130" fmla="*/ 648677 w 1037297"/>
                  <a:gd name="connsiteY130" fmla="*/ 455029 h 838042"/>
                  <a:gd name="connsiteX131" fmla="*/ 652487 w 1037297"/>
                  <a:gd name="connsiteY131" fmla="*/ 437884 h 838042"/>
                  <a:gd name="connsiteX132" fmla="*/ 656297 w 1037297"/>
                  <a:gd name="connsiteY132" fmla="*/ 432169 h 838042"/>
                  <a:gd name="connsiteX133" fmla="*/ 658202 w 1037297"/>
                  <a:gd name="connsiteY133" fmla="*/ 426454 h 838042"/>
                  <a:gd name="connsiteX134" fmla="*/ 663917 w 1037297"/>
                  <a:gd name="connsiteY134" fmla="*/ 424549 h 838042"/>
                  <a:gd name="connsiteX135" fmla="*/ 673442 w 1037297"/>
                  <a:gd name="connsiteY135" fmla="*/ 413119 h 838042"/>
                  <a:gd name="connsiteX136" fmla="*/ 726782 w 1037297"/>
                  <a:gd name="connsiteY136" fmla="*/ 405499 h 838042"/>
                  <a:gd name="connsiteX137" fmla="*/ 844892 w 1037297"/>
                  <a:gd name="connsiteY137" fmla="*/ 407404 h 838042"/>
                  <a:gd name="connsiteX138" fmla="*/ 873467 w 1037297"/>
                  <a:gd name="connsiteY138" fmla="*/ 409309 h 838042"/>
                  <a:gd name="connsiteX139" fmla="*/ 902042 w 1037297"/>
                  <a:gd name="connsiteY139" fmla="*/ 415024 h 838042"/>
                  <a:gd name="connsiteX140" fmla="*/ 924902 w 1037297"/>
                  <a:gd name="connsiteY140" fmla="*/ 418834 h 838042"/>
                  <a:gd name="connsiteX141" fmla="*/ 953477 w 1037297"/>
                  <a:gd name="connsiteY141" fmla="*/ 424549 h 838042"/>
                  <a:gd name="connsiteX142" fmla="*/ 959192 w 1037297"/>
                  <a:gd name="connsiteY142" fmla="*/ 424549 h 838042"/>
                  <a:gd name="connsiteX143" fmla="*/ 1004912 w 1037297"/>
                  <a:gd name="connsiteY143" fmla="*/ 422644 h 838042"/>
                  <a:gd name="connsiteX144" fmla="*/ 1033487 w 1037297"/>
                  <a:gd name="connsiteY144" fmla="*/ 415024 h 838042"/>
                  <a:gd name="connsiteX145" fmla="*/ 1037297 w 1037297"/>
                  <a:gd name="connsiteY145" fmla="*/ 409309 h 838042"/>
                  <a:gd name="connsiteX146" fmla="*/ 1035392 w 1037297"/>
                  <a:gd name="connsiteY146" fmla="*/ 390259 h 838042"/>
                  <a:gd name="connsiteX147" fmla="*/ 1029677 w 1037297"/>
                  <a:gd name="connsiteY147" fmla="*/ 386449 h 838042"/>
                  <a:gd name="connsiteX148" fmla="*/ 1014437 w 1037297"/>
                  <a:gd name="connsiteY148" fmla="*/ 384544 h 838042"/>
                  <a:gd name="connsiteX149" fmla="*/ 1008722 w 1037297"/>
                  <a:gd name="connsiteY149" fmla="*/ 382639 h 838042"/>
                  <a:gd name="connsiteX150" fmla="*/ 1001102 w 1037297"/>
                  <a:gd name="connsiteY150" fmla="*/ 380734 h 838042"/>
                  <a:gd name="connsiteX151" fmla="*/ 989672 w 1037297"/>
                  <a:gd name="connsiteY151" fmla="*/ 373114 h 838042"/>
                  <a:gd name="connsiteX152" fmla="*/ 978242 w 1037297"/>
                  <a:gd name="connsiteY152" fmla="*/ 369304 h 838042"/>
                  <a:gd name="connsiteX153" fmla="*/ 972527 w 1037297"/>
                  <a:gd name="connsiteY153" fmla="*/ 367399 h 838042"/>
                  <a:gd name="connsiteX154" fmla="*/ 964907 w 1037297"/>
                  <a:gd name="connsiteY154" fmla="*/ 365494 h 838042"/>
                  <a:gd name="connsiteX155" fmla="*/ 959192 w 1037297"/>
                  <a:gd name="connsiteY155" fmla="*/ 363589 h 838042"/>
                  <a:gd name="connsiteX156" fmla="*/ 938237 w 1037297"/>
                  <a:gd name="connsiteY156" fmla="*/ 357874 h 838042"/>
                  <a:gd name="connsiteX157" fmla="*/ 932522 w 1037297"/>
                  <a:gd name="connsiteY157" fmla="*/ 355969 h 838042"/>
                  <a:gd name="connsiteX158" fmla="*/ 827747 w 1037297"/>
                  <a:gd name="connsiteY158" fmla="*/ 357874 h 838042"/>
                  <a:gd name="connsiteX159" fmla="*/ 822032 w 1037297"/>
                  <a:gd name="connsiteY159" fmla="*/ 359779 h 838042"/>
                  <a:gd name="connsiteX160" fmla="*/ 732497 w 1037297"/>
                  <a:gd name="connsiteY160" fmla="*/ 361684 h 838042"/>
                  <a:gd name="connsiteX161" fmla="*/ 719162 w 1037297"/>
                  <a:gd name="connsiteY161" fmla="*/ 365494 h 838042"/>
                  <a:gd name="connsiteX162" fmla="*/ 698207 w 1037297"/>
                  <a:gd name="connsiteY162" fmla="*/ 367399 h 838042"/>
                  <a:gd name="connsiteX163" fmla="*/ 671537 w 1037297"/>
                  <a:gd name="connsiteY163" fmla="*/ 369304 h 838042"/>
                  <a:gd name="connsiteX164" fmla="*/ 671537 w 1037297"/>
                  <a:gd name="connsiteY164" fmla="*/ 369304 h 838042"/>
                  <a:gd name="connsiteX165" fmla="*/ 648677 w 1037297"/>
                  <a:gd name="connsiteY165" fmla="*/ 373114 h 838042"/>
                  <a:gd name="connsiteX166" fmla="*/ 644867 w 1037297"/>
                  <a:gd name="connsiteY166" fmla="*/ 361684 h 838042"/>
                  <a:gd name="connsiteX167" fmla="*/ 642962 w 1037297"/>
                  <a:gd name="connsiteY167" fmla="*/ 355969 h 838042"/>
                  <a:gd name="connsiteX168" fmla="*/ 644867 w 1037297"/>
                  <a:gd name="connsiteY168" fmla="*/ 338824 h 838042"/>
                  <a:gd name="connsiteX169" fmla="*/ 646772 w 1037297"/>
                  <a:gd name="connsiteY169" fmla="*/ 333109 h 838042"/>
                  <a:gd name="connsiteX170" fmla="*/ 663917 w 1037297"/>
                  <a:gd name="connsiteY170" fmla="*/ 323584 h 838042"/>
                  <a:gd name="connsiteX171" fmla="*/ 675347 w 1037297"/>
                  <a:gd name="connsiteY171" fmla="*/ 315964 h 838042"/>
                  <a:gd name="connsiteX172" fmla="*/ 677252 w 1037297"/>
                  <a:gd name="connsiteY172" fmla="*/ 310249 h 838042"/>
                  <a:gd name="connsiteX173" fmla="*/ 682967 w 1037297"/>
                  <a:gd name="connsiteY173" fmla="*/ 308344 h 838042"/>
                  <a:gd name="connsiteX174" fmla="*/ 688682 w 1037297"/>
                  <a:gd name="connsiteY174" fmla="*/ 304534 h 838042"/>
                  <a:gd name="connsiteX175" fmla="*/ 698207 w 1037297"/>
                  <a:gd name="connsiteY175" fmla="*/ 295009 h 838042"/>
                  <a:gd name="connsiteX176" fmla="*/ 707732 w 1037297"/>
                  <a:gd name="connsiteY176" fmla="*/ 283579 h 838042"/>
                  <a:gd name="connsiteX177" fmla="*/ 719162 w 1037297"/>
                  <a:gd name="connsiteY177" fmla="*/ 275959 h 838042"/>
                  <a:gd name="connsiteX178" fmla="*/ 734402 w 1037297"/>
                  <a:gd name="connsiteY178" fmla="*/ 262624 h 838042"/>
                  <a:gd name="connsiteX179" fmla="*/ 743927 w 1037297"/>
                  <a:gd name="connsiteY179" fmla="*/ 251194 h 838042"/>
                  <a:gd name="connsiteX180" fmla="*/ 755357 w 1037297"/>
                  <a:gd name="connsiteY180" fmla="*/ 241669 h 838042"/>
                  <a:gd name="connsiteX181" fmla="*/ 761072 w 1037297"/>
                  <a:gd name="connsiteY181" fmla="*/ 230239 h 838042"/>
                  <a:gd name="connsiteX182" fmla="*/ 762977 w 1037297"/>
                  <a:gd name="connsiteY182" fmla="*/ 224524 h 838042"/>
                  <a:gd name="connsiteX183" fmla="*/ 768692 w 1037297"/>
                  <a:gd name="connsiteY183" fmla="*/ 213094 h 838042"/>
                  <a:gd name="connsiteX184" fmla="*/ 766787 w 1037297"/>
                  <a:gd name="connsiteY184" fmla="*/ 197854 h 838042"/>
                  <a:gd name="connsiteX185" fmla="*/ 761072 w 1037297"/>
                  <a:gd name="connsiteY185" fmla="*/ 195949 h 838042"/>
                  <a:gd name="connsiteX186" fmla="*/ 740117 w 1037297"/>
                  <a:gd name="connsiteY186" fmla="*/ 197854 h 838042"/>
                  <a:gd name="connsiteX187" fmla="*/ 734402 w 1037297"/>
                  <a:gd name="connsiteY187" fmla="*/ 201664 h 838042"/>
                  <a:gd name="connsiteX188" fmla="*/ 722972 w 1037297"/>
                  <a:gd name="connsiteY188" fmla="*/ 205474 h 838042"/>
                  <a:gd name="connsiteX189" fmla="*/ 719162 w 1037297"/>
                  <a:gd name="connsiteY189" fmla="*/ 211189 h 838042"/>
                  <a:gd name="connsiteX190" fmla="*/ 713447 w 1037297"/>
                  <a:gd name="connsiteY190" fmla="*/ 213094 h 838042"/>
                  <a:gd name="connsiteX191" fmla="*/ 707732 w 1037297"/>
                  <a:gd name="connsiteY191" fmla="*/ 216904 h 838042"/>
                  <a:gd name="connsiteX192" fmla="*/ 702017 w 1037297"/>
                  <a:gd name="connsiteY192" fmla="*/ 222619 h 838042"/>
                  <a:gd name="connsiteX193" fmla="*/ 694397 w 1037297"/>
                  <a:gd name="connsiteY193" fmla="*/ 226429 h 838042"/>
                  <a:gd name="connsiteX194" fmla="*/ 652487 w 1037297"/>
                  <a:gd name="connsiteY194" fmla="*/ 255004 h 838042"/>
                  <a:gd name="connsiteX195" fmla="*/ 639152 w 1037297"/>
                  <a:gd name="connsiteY195" fmla="*/ 266434 h 838042"/>
                  <a:gd name="connsiteX196" fmla="*/ 629627 w 1037297"/>
                  <a:gd name="connsiteY196" fmla="*/ 283579 h 838042"/>
                  <a:gd name="connsiteX197" fmla="*/ 604862 w 1037297"/>
                  <a:gd name="connsiteY197" fmla="*/ 289294 h 838042"/>
                  <a:gd name="connsiteX198" fmla="*/ 591527 w 1037297"/>
                  <a:gd name="connsiteY198" fmla="*/ 293104 h 838042"/>
                  <a:gd name="connsiteX199" fmla="*/ 576287 w 1037297"/>
                  <a:gd name="connsiteY199" fmla="*/ 291199 h 838042"/>
                  <a:gd name="connsiteX200" fmla="*/ 564857 w 1037297"/>
                  <a:gd name="connsiteY200" fmla="*/ 287389 h 838042"/>
                  <a:gd name="connsiteX201" fmla="*/ 553427 w 1037297"/>
                  <a:gd name="connsiteY201" fmla="*/ 283579 h 838042"/>
                  <a:gd name="connsiteX202" fmla="*/ 541997 w 1037297"/>
                  <a:gd name="connsiteY202" fmla="*/ 279769 h 838042"/>
                  <a:gd name="connsiteX203" fmla="*/ 536282 w 1037297"/>
                  <a:gd name="connsiteY203" fmla="*/ 277864 h 838042"/>
                  <a:gd name="connsiteX204" fmla="*/ 530567 w 1037297"/>
                  <a:gd name="connsiteY204" fmla="*/ 274054 h 838042"/>
                  <a:gd name="connsiteX205" fmla="*/ 519137 w 1037297"/>
                  <a:gd name="connsiteY205" fmla="*/ 268339 h 838042"/>
                  <a:gd name="connsiteX206" fmla="*/ 511517 w 1037297"/>
                  <a:gd name="connsiteY206" fmla="*/ 256909 h 838042"/>
                  <a:gd name="connsiteX207" fmla="*/ 507707 w 1037297"/>
                  <a:gd name="connsiteY207" fmla="*/ 235954 h 838042"/>
                  <a:gd name="connsiteX208" fmla="*/ 509612 w 1037297"/>
                  <a:gd name="connsiteY208" fmla="*/ 171184 h 838042"/>
                  <a:gd name="connsiteX209" fmla="*/ 508314 w 1037297"/>
                  <a:gd name="connsiteY209" fmla="*/ 73485 h 838042"/>
                  <a:gd name="connsiteX210" fmla="*/ 454116 w 1037297"/>
                  <a:gd name="connsiteY210" fmla="*/ 11248 h 838042"/>
                  <a:gd name="connsiteX211" fmla="*/ 435401 w 1037297"/>
                  <a:gd name="connsiteY211" fmla="*/ 68523 h 838042"/>
                  <a:gd name="connsiteX212" fmla="*/ 427697 w 1037297"/>
                  <a:gd name="connsiteY212" fmla="*/ 137103 h 838042"/>
                  <a:gd name="connsiteX213" fmla="*/ 420077 w 1037297"/>
                  <a:gd name="connsiteY213" fmla="*/ 169279 h 838042"/>
                  <a:gd name="connsiteX214" fmla="*/ 416267 w 1037297"/>
                  <a:gd name="connsiteY214" fmla="*/ 186424 h 838042"/>
                  <a:gd name="connsiteX215" fmla="*/ 420077 w 1037297"/>
                  <a:gd name="connsiteY215" fmla="*/ 207379 h 838042"/>
                  <a:gd name="connsiteX216" fmla="*/ 423887 w 1037297"/>
                  <a:gd name="connsiteY216" fmla="*/ 213094 h 838042"/>
                  <a:gd name="connsiteX217" fmla="*/ 427697 w 1037297"/>
                  <a:gd name="connsiteY217" fmla="*/ 224524 h 838042"/>
                  <a:gd name="connsiteX218" fmla="*/ 425792 w 1037297"/>
                  <a:gd name="connsiteY218" fmla="*/ 251194 h 838042"/>
                  <a:gd name="connsiteX219" fmla="*/ 420077 w 1037297"/>
                  <a:gd name="connsiteY219" fmla="*/ 253099 h 838042"/>
                  <a:gd name="connsiteX220" fmla="*/ 414362 w 1037297"/>
                  <a:gd name="connsiteY220" fmla="*/ 256909 h 838042"/>
                  <a:gd name="connsiteX221" fmla="*/ 423887 w 1037297"/>
                  <a:gd name="connsiteY22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463892 w 1037297"/>
                  <a:gd name="connsiteY107" fmla="*/ 609334 h 838042"/>
                  <a:gd name="connsiteX108" fmla="*/ 467702 w 1037297"/>
                  <a:gd name="connsiteY108" fmla="*/ 594094 h 838042"/>
                  <a:gd name="connsiteX109" fmla="*/ 469607 w 1037297"/>
                  <a:gd name="connsiteY109" fmla="*/ 588379 h 838042"/>
                  <a:gd name="connsiteX110" fmla="*/ 509612 w 1037297"/>
                  <a:gd name="connsiteY110" fmla="*/ 582664 h 838042"/>
                  <a:gd name="connsiteX111" fmla="*/ 538187 w 1037297"/>
                  <a:gd name="connsiteY111" fmla="*/ 573139 h 838042"/>
                  <a:gd name="connsiteX112" fmla="*/ 543902 w 1037297"/>
                  <a:gd name="connsiteY112" fmla="*/ 571234 h 838042"/>
                  <a:gd name="connsiteX113" fmla="*/ 549617 w 1037297"/>
                  <a:gd name="connsiteY113" fmla="*/ 569329 h 838042"/>
                  <a:gd name="connsiteX114" fmla="*/ 557237 w 1037297"/>
                  <a:gd name="connsiteY114" fmla="*/ 567424 h 838042"/>
                  <a:gd name="connsiteX115" fmla="*/ 576287 w 1037297"/>
                  <a:gd name="connsiteY115" fmla="*/ 559804 h 838042"/>
                  <a:gd name="connsiteX116" fmla="*/ 587717 w 1037297"/>
                  <a:gd name="connsiteY116" fmla="*/ 555994 h 838042"/>
                  <a:gd name="connsiteX117" fmla="*/ 722972 w 1037297"/>
                  <a:gd name="connsiteY117" fmla="*/ 639814 h 838042"/>
                  <a:gd name="connsiteX118" fmla="*/ 780122 w 1037297"/>
                  <a:gd name="connsiteY118" fmla="*/ 656959 h 838042"/>
                  <a:gd name="connsiteX119" fmla="*/ 791552 w 1037297"/>
                  <a:gd name="connsiteY119" fmla="*/ 651244 h 838042"/>
                  <a:gd name="connsiteX120" fmla="*/ 797267 w 1037297"/>
                  <a:gd name="connsiteY120" fmla="*/ 649339 h 838042"/>
                  <a:gd name="connsiteX121" fmla="*/ 804887 w 1037297"/>
                  <a:gd name="connsiteY121" fmla="*/ 632194 h 838042"/>
                  <a:gd name="connsiteX122" fmla="*/ 802982 w 1037297"/>
                  <a:gd name="connsiteY122" fmla="*/ 607429 h 838042"/>
                  <a:gd name="connsiteX123" fmla="*/ 801077 w 1037297"/>
                  <a:gd name="connsiteY123" fmla="*/ 601714 h 838042"/>
                  <a:gd name="connsiteX124" fmla="*/ 799172 w 1037297"/>
                  <a:gd name="connsiteY124" fmla="*/ 594094 h 838042"/>
                  <a:gd name="connsiteX125" fmla="*/ 785837 w 1037297"/>
                  <a:gd name="connsiteY125" fmla="*/ 576949 h 838042"/>
                  <a:gd name="connsiteX126" fmla="*/ 776312 w 1037297"/>
                  <a:gd name="connsiteY126" fmla="*/ 571234 h 838042"/>
                  <a:gd name="connsiteX127" fmla="*/ 650582 w 1037297"/>
                  <a:gd name="connsiteY127" fmla="*/ 479794 h 838042"/>
                  <a:gd name="connsiteX128" fmla="*/ 646772 w 1037297"/>
                  <a:gd name="connsiteY128" fmla="*/ 462649 h 838042"/>
                  <a:gd name="connsiteX129" fmla="*/ 648677 w 1037297"/>
                  <a:gd name="connsiteY129" fmla="*/ 455029 h 838042"/>
                  <a:gd name="connsiteX130" fmla="*/ 652487 w 1037297"/>
                  <a:gd name="connsiteY130" fmla="*/ 437884 h 838042"/>
                  <a:gd name="connsiteX131" fmla="*/ 656297 w 1037297"/>
                  <a:gd name="connsiteY131" fmla="*/ 432169 h 838042"/>
                  <a:gd name="connsiteX132" fmla="*/ 658202 w 1037297"/>
                  <a:gd name="connsiteY132" fmla="*/ 426454 h 838042"/>
                  <a:gd name="connsiteX133" fmla="*/ 663917 w 1037297"/>
                  <a:gd name="connsiteY133" fmla="*/ 424549 h 838042"/>
                  <a:gd name="connsiteX134" fmla="*/ 673442 w 1037297"/>
                  <a:gd name="connsiteY134" fmla="*/ 413119 h 838042"/>
                  <a:gd name="connsiteX135" fmla="*/ 726782 w 1037297"/>
                  <a:gd name="connsiteY135" fmla="*/ 405499 h 838042"/>
                  <a:gd name="connsiteX136" fmla="*/ 844892 w 1037297"/>
                  <a:gd name="connsiteY136" fmla="*/ 407404 h 838042"/>
                  <a:gd name="connsiteX137" fmla="*/ 873467 w 1037297"/>
                  <a:gd name="connsiteY137" fmla="*/ 409309 h 838042"/>
                  <a:gd name="connsiteX138" fmla="*/ 902042 w 1037297"/>
                  <a:gd name="connsiteY138" fmla="*/ 415024 h 838042"/>
                  <a:gd name="connsiteX139" fmla="*/ 924902 w 1037297"/>
                  <a:gd name="connsiteY139" fmla="*/ 418834 h 838042"/>
                  <a:gd name="connsiteX140" fmla="*/ 953477 w 1037297"/>
                  <a:gd name="connsiteY140" fmla="*/ 424549 h 838042"/>
                  <a:gd name="connsiteX141" fmla="*/ 959192 w 1037297"/>
                  <a:gd name="connsiteY141" fmla="*/ 424549 h 838042"/>
                  <a:gd name="connsiteX142" fmla="*/ 1004912 w 1037297"/>
                  <a:gd name="connsiteY142" fmla="*/ 422644 h 838042"/>
                  <a:gd name="connsiteX143" fmla="*/ 1033487 w 1037297"/>
                  <a:gd name="connsiteY143" fmla="*/ 415024 h 838042"/>
                  <a:gd name="connsiteX144" fmla="*/ 1037297 w 1037297"/>
                  <a:gd name="connsiteY144" fmla="*/ 409309 h 838042"/>
                  <a:gd name="connsiteX145" fmla="*/ 1035392 w 1037297"/>
                  <a:gd name="connsiteY145" fmla="*/ 390259 h 838042"/>
                  <a:gd name="connsiteX146" fmla="*/ 1029677 w 1037297"/>
                  <a:gd name="connsiteY146" fmla="*/ 386449 h 838042"/>
                  <a:gd name="connsiteX147" fmla="*/ 1014437 w 1037297"/>
                  <a:gd name="connsiteY147" fmla="*/ 384544 h 838042"/>
                  <a:gd name="connsiteX148" fmla="*/ 1008722 w 1037297"/>
                  <a:gd name="connsiteY148" fmla="*/ 382639 h 838042"/>
                  <a:gd name="connsiteX149" fmla="*/ 1001102 w 1037297"/>
                  <a:gd name="connsiteY149" fmla="*/ 380734 h 838042"/>
                  <a:gd name="connsiteX150" fmla="*/ 989672 w 1037297"/>
                  <a:gd name="connsiteY150" fmla="*/ 373114 h 838042"/>
                  <a:gd name="connsiteX151" fmla="*/ 978242 w 1037297"/>
                  <a:gd name="connsiteY151" fmla="*/ 369304 h 838042"/>
                  <a:gd name="connsiteX152" fmla="*/ 972527 w 1037297"/>
                  <a:gd name="connsiteY152" fmla="*/ 367399 h 838042"/>
                  <a:gd name="connsiteX153" fmla="*/ 964907 w 1037297"/>
                  <a:gd name="connsiteY153" fmla="*/ 365494 h 838042"/>
                  <a:gd name="connsiteX154" fmla="*/ 959192 w 1037297"/>
                  <a:gd name="connsiteY154" fmla="*/ 363589 h 838042"/>
                  <a:gd name="connsiteX155" fmla="*/ 938237 w 1037297"/>
                  <a:gd name="connsiteY155" fmla="*/ 357874 h 838042"/>
                  <a:gd name="connsiteX156" fmla="*/ 932522 w 1037297"/>
                  <a:gd name="connsiteY156" fmla="*/ 355969 h 838042"/>
                  <a:gd name="connsiteX157" fmla="*/ 827747 w 1037297"/>
                  <a:gd name="connsiteY157" fmla="*/ 357874 h 838042"/>
                  <a:gd name="connsiteX158" fmla="*/ 822032 w 1037297"/>
                  <a:gd name="connsiteY158" fmla="*/ 359779 h 838042"/>
                  <a:gd name="connsiteX159" fmla="*/ 732497 w 1037297"/>
                  <a:gd name="connsiteY159" fmla="*/ 361684 h 838042"/>
                  <a:gd name="connsiteX160" fmla="*/ 719162 w 1037297"/>
                  <a:gd name="connsiteY160" fmla="*/ 365494 h 838042"/>
                  <a:gd name="connsiteX161" fmla="*/ 698207 w 1037297"/>
                  <a:gd name="connsiteY161" fmla="*/ 367399 h 838042"/>
                  <a:gd name="connsiteX162" fmla="*/ 671537 w 1037297"/>
                  <a:gd name="connsiteY162" fmla="*/ 369304 h 838042"/>
                  <a:gd name="connsiteX163" fmla="*/ 671537 w 1037297"/>
                  <a:gd name="connsiteY163" fmla="*/ 369304 h 838042"/>
                  <a:gd name="connsiteX164" fmla="*/ 648677 w 1037297"/>
                  <a:gd name="connsiteY164" fmla="*/ 373114 h 838042"/>
                  <a:gd name="connsiteX165" fmla="*/ 644867 w 1037297"/>
                  <a:gd name="connsiteY165" fmla="*/ 361684 h 838042"/>
                  <a:gd name="connsiteX166" fmla="*/ 642962 w 1037297"/>
                  <a:gd name="connsiteY166" fmla="*/ 355969 h 838042"/>
                  <a:gd name="connsiteX167" fmla="*/ 644867 w 1037297"/>
                  <a:gd name="connsiteY167" fmla="*/ 338824 h 838042"/>
                  <a:gd name="connsiteX168" fmla="*/ 646772 w 1037297"/>
                  <a:gd name="connsiteY168" fmla="*/ 333109 h 838042"/>
                  <a:gd name="connsiteX169" fmla="*/ 663917 w 1037297"/>
                  <a:gd name="connsiteY169" fmla="*/ 323584 h 838042"/>
                  <a:gd name="connsiteX170" fmla="*/ 675347 w 1037297"/>
                  <a:gd name="connsiteY170" fmla="*/ 315964 h 838042"/>
                  <a:gd name="connsiteX171" fmla="*/ 677252 w 1037297"/>
                  <a:gd name="connsiteY171" fmla="*/ 310249 h 838042"/>
                  <a:gd name="connsiteX172" fmla="*/ 682967 w 1037297"/>
                  <a:gd name="connsiteY172" fmla="*/ 308344 h 838042"/>
                  <a:gd name="connsiteX173" fmla="*/ 688682 w 1037297"/>
                  <a:gd name="connsiteY173" fmla="*/ 304534 h 838042"/>
                  <a:gd name="connsiteX174" fmla="*/ 698207 w 1037297"/>
                  <a:gd name="connsiteY174" fmla="*/ 295009 h 838042"/>
                  <a:gd name="connsiteX175" fmla="*/ 707732 w 1037297"/>
                  <a:gd name="connsiteY175" fmla="*/ 283579 h 838042"/>
                  <a:gd name="connsiteX176" fmla="*/ 719162 w 1037297"/>
                  <a:gd name="connsiteY176" fmla="*/ 275959 h 838042"/>
                  <a:gd name="connsiteX177" fmla="*/ 734402 w 1037297"/>
                  <a:gd name="connsiteY177" fmla="*/ 262624 h 838042"/>
                  <a:gd name="connsiteX178" fmla="*/ 743927 w 1037297"/>
                  <a:gd name="connsiteY178" fmla="*/ 251194 h 838042"/>
                  <a:gd name="connsiteX179" fmla="*/ 755357 w 1037297"/>
                  <a:gd name="connsiteY179" fmla="*/ 241669 h 838042"/>
                  <a:gd name="connsiteX180" fmla="*/ 761072 w 1037297"/>
                  <a:gd name="connsiteY180" fmla="*/ 230239 h 838042"/>
                  <a:gd name="connsiteX181" fmla="*/ 762977 w 1037297"/>
                  <a:gd name="connsiteY181" fmla="*/ 224524 h 838042"/>
                  <a:gd name="connsiteX182" fmla="*/ 768692 w 1037297"/>
                  <a:gd name="connsiteY182" fmla="*/ 213094 h 838042"/>
                  <a:gd name="connsiteX183" fmla="*/ 766787 w 1037297"/>
                  <a:gd name="connsiteY183" fmla="*/ 197854 h 838042"/>
                  <a:gd name="connsiteX184" fmla="*/ 761072 w 1037297"/>
                  <a:gd name="connsiteY184" fmla="*/ 195949 h 838042"/>
                  <a:gd name="connsiteX185" fmla="*/ 740117 w 1037297"/>
                  <a:gd name="connsiteY185" fmla="*/ 197854 h 838042"/>
                  <a:gd name="connsiteX186" fmla="*/ 734402 w 1037297"/>
                  <a:gd name="connsiteY186" fmla="*/ 201664 h 838042"/>
                  <a:gd name="connsiteX187" fmla="*/ 722972 w 1037297"/>
                  <a:gd name="connsiteY187" fmla="*/ 205474 h 838042"/>
                  <a:gd name="connsiteX188" fmla="*/ 719162 w 1037297"/>
                  <a:gd name="connsiteY188" fmla="*/ 211189 h 838042"/>
                  <a:gd name="connsiteX189" fmla="*/ 713447 w 1037297"/>
                  <a:gd name="connsiteY189" fmla="*/ 213094 h 838042"/>
                  <a:gd name="connsiteX190" fmla="*/ 707732 w 1037297"/>
                  <a:gd name="connsiteY190" fmla="*/ 216904 h 838042"/>
                  <a:gd name="connsiteX191" fmla="*/ 702017 w 1037297"/>
                  <a:gd name="connsiteY191" fmla="*/ 222619 h 838042"/>
                  <a:gd name="connsiteX192" fmla="*/ 694397 w 1037297"/>
                  <a:gd name="connsiteY192" fmla="*/ 226429 h 838042"/>
                  <a:gd name="connsiteX193" fmla="*/ 652487 w 1037297"/>
                  <a:gd name="connsiteY193" fmla="*/ 255004 h 838042"/>
                  <a:gd name="connsiteX194" fmla="*/ 639152 w 1037297"/>
                  <a:gd name="connsiteY194" fmla="*/ 266434 h 838042"/>
                  <a:gd name="connsiteX195" fmla="*/ 629627 w 1037297"/>
                  <a:gd name="connsiteY195" fmla="*/ 283579 h 838042"/>
                  <a:gd name="connsiteX196" fmla="*/ 604862 w 1037297"/>
                  <a:gd name="connsiteY196" fmla="*/ 289294 h 838042"/>
                  <a:gd name="connsiteX197" fmla="*/ 591527 w 1037297"/>
                  <a:gd name="connsiteY197" fmla="*/ 293104 h 838042"/>
                  <a:gd name="connsiteX198" fmla="*/ 576287 w 1037297"/>
                  <a:gd name="connsiteY198" fmla="*/ 291199 h 838042"/>
                  <a:gd name="connsiteX199" fmla="*/ 564857 w 1037297"/>
                  <a:gd name="connsiteY199" fmla="*/ 287389 h 838042"/>
                  <a:gd name="connsiteX200" fmla="*/ 553427 w 1037297"/>
                  <a:gd name="connsiteY200" fmla="*/ 283579 h 838042"/>
                  <a:gd name="connsiteX201" fmla="*/ 541997 w 1037297"/>
                  <a:gd name="connsiteY201" fmla="*/ 279769 h 838042"/>
                  <a:gd name="connsiteX202" fmla="*/ 536282 w 1037297"/>
                  <a:gd name="connsiteY202" fmla="*/ 277864 h 838042"/>
                  <a:gd name="connsiteX203" fmla="*/ 530567 w 1037297"/>
                  <a:gd name="connsiteY203" fmla="*/ 274054 h 838042"/>
                  <a:gd name="connsiteX204" fmla="*/ 519137 w 1037297"/>
                  <a:gd name="connsiteY204" fmla="*/ 268339 h 838042"/>
                  <a:gd name="connsiteX205" fmla="*/ 511517 w 1037297"/>
                  <a:gd name="connsiteY205" fmla="*/ 256909 h 838042"/>
                  <a:gd name="connsiteX206" fmla="*/ 507707 w 1037297"/>
                  <a:gd name="connsiteY206" fmla="*/ 235954 h 838042"/>
                  <a:gd name="connsiteX207" fmla="*/ 509612 w 1037297"/>
                  <a:gd name="connsiteY207" fmla="*/ 171184 h 838042"/>
                  <a:gd name="connsiteX208" fmla="*/ 508314 w 1037297"/>
                  <a:gd name="connsiteY208" fmla="*/ 73485 h 838042"/>
                  <a:gd name="connsiteX209" fmla="*/ 454116 w 1037297"/>
                  <a:gd name="connsiteY209" fmla="*/ 11248 h 838042"/>
                  <a:gd name="connsiteX210" fmla="*/ 435401 w 1037297"/>
                  <a:gd name="connsiteY210" fmla="*/ 68523 h 838042"/>
                  <a:gd name="connsiteX211" fmla="*/ 427697 w 1037297"/>
                  <a:gd name="connsiteY211" fmla="*/ 137103 h 838042"/>
                  <a:gd name="connsiteX212" fmla="*/ 420077 w 1037297"/>
                  <a:gd name="connsiteY212" fmla="*/ 169279 h 838042"/>
                  <a:gd name="connsiteX213" fmla="*/ 416267 w 1037297"/>
                  <a:gd name="connsiteY213" fmla="*/ 186424 h 838042"/>
                  <a:gd name="connsiteX214" fmla="*/ 420077 w 1037297"/>
                  <a:gd name="connsiteY214" fmla="*/ 207379 h 838042"/>
                  <a:gd name="connsiteX215" fmla="*/ 423887 w 1037297"/>
                  <a:gd name="connsiteY215" fmla="*/ 213094 h 838042"/>
                  <a:gd name="connsiteX216" fmla="*/ 427697 w 1037297"/>
                  <a:gd name="connsiteY216" fmla="*/ 224524 h 838042"/>
                  <a:gd name="connsiteX217" fmla="*/ 425792 w 1037297"/>
                  <a:gd name="connsiteY217" fmla="*/ 251194 h 838042"/>
                  <a:gd name="connsiteX218" fmla="*/ 420077 w 1037297"/>
                  <a:gd name="connsiteY218" fmla="*/ 253099 h 838042"/>
                  <a:gd name="connsiteX219" fmla="*/ 414362 w 1037297"/>
                  <a:gd name="connsiteY219" fmla="*/ 256909 h 838042"/>
                  <a:gd name="connsiteX220" fmla="*/ 423887 w 1037297"/>
                  <a:gd name="connsiteY22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467702 w 1037297"/>
                  <a:gd name="connsiteY107" fmla="*/ 594094 h 838042"/>
                  <a:gd name="connsiteX108" fmla="*/ 469607 w 1037297"/>
                  <a:gd name="connsiteY108" fmla="*/ 588379 h 838042"/>
                  <a:gd name="connsiteX109" fmla="*/ 509612 w 1037297"/>
                  <a:gd name="connsiteY109" fmla="*/ 582664 h 838042"/>
                  <a:gd name="connsiteX110" fmla="*/ 538187 w 1037297"/>
                  <a:gd name="connsiteY110" fmla="*/ 573139 h 838042"/>
                  <a:gd name="connsiteX111" fmla="*/ 543902 w 1037297"/>
                  <a:gd name="connsiteY111" fmla="*/ 571234 h 838042"/>
                  <a:gd name="connsiteX112" fmla="*/ 549617 w 1037297"/>
                  <a:gd name="connsiteY112" fmla="*/ 569329 h 838042"/>
                  <a:gd name="connsiteX113" fmla="*/ 557237 w 1037297"/>
                  <a:gd name="connsiteY113" fmla="*/ 567424 h 838042"/>
                  <a:gd name="connsiteX114" fmla="*/ 576287 w 1037297"/>
                  <a:gd name="connsiteY114" fmla="*/ 559804 h 838042"/>
                  <a:gd name="connsiteX115" fmla="*/ 587717 w 1037297"/>
                  <a:gd name="connsiteY115" fmla="*/ 555994 h 838042"/>
                  <a:gd name="connsiteX116" fmla="*/ 722972 w 1037297"/>
                  <a:gd name="connsiteY116" fmla="*/ 639814 h 838042"/>
                  <a:gd name="connsiteX117" fmla="*/ 780122 w 1037297"/>
                  <a:gd name="connsiteY117" fmla="*/ 656959 h 838042"/>
                  <a:gd name="connsiteX118" fmla="*/ 791552 w 1037297"/>
                  <a:gd name="connsiteY118" fmla="*/ 651244 h 838042"/>
                  <a:gd name="connsiteX119" fmla="*/ 797267 w 1037297"/>
                  <a:gd name="connsiteY119" fmla="*/ 649339 h 838042"/>
                  <a:gd name="connsiteX120" fmla="*/ 804887 w 1037297"/>
                  <a:gd name="connsiteY120" fmla="*/ 632194 h 838042"/>
                  <a:gd name="connsiteX121" fmla="*/ 802982 w 1037297"/>
                  <a:gd name="connsiteY121" fmla="*/ 607429 h 838042"/>
                  <a:gd name="connsiteX122" fmla="*/ 801077 w 1037297"/>
                  <a:gd name="connsiteY122" fmla="*/ 601714 h 838042"/>
                  <a:gd name="connsiteX123" fmla="*/ 799172 w 1037297"/>
                  <a:gd name="connsiteY123" fmla="*/ 594094 h 838042"/>
                  <a:gd name="connsiteX124" fmla="*/ 785837 w 1037297"/>
                  <a:gd name="connsiteY124" fmla="*/ 576949 h 838042"/>
                  <a:gd name="connsiteX125" fmla="*/ 776312 w 1037297"/>
                  <a:gd name="connsiteY125" fmla="*/ 571234 h 838042"/>
                  <a:gd name="connsiteX126" fmla="*/ 650582 w 1037297"/>
                  <a:gd name="connsiteY126" fmla="*/ 479794 h 838042"/>
                  <a:gd name="connsiteX127" fmla="*/ 646772 w 1037297"/>
                  <a:gd name="connsiteY127" fmla="*/ 462649 h 838042"/>
                  <a:gd name="connsiteX128" fmla="*/ 648677 w 1037297"/>
                  <a:gd name="connsiteY128" fmla="*/ 455029 h 838042"/>
                  <a:gd name="connsiteX129" fmla="*/ 652487 w 1037297"/>
                  <a:gd name="connsiteY129" fmla="*/ 437884 h 838042"/>
                  <a:gd name="connsiteX130" fmla="*/ 656297 w 1037297"/>
                  <a:gd name="connsiteY130" fmla="*/ 432169 h 838042"/>
                  <a:gd name="connsiteX131" fmla="*/ 658202 w 1037297"/>
                  <a:gd name="connsiteY131" fmla="*/ 426454 h 838042"/>
                  <a:gd name="connsiteX132" fmla="*/ 663917 w 1037297"/>
                  <a:gd name="connsiteY132" fmla="*/ 424549 h 838042"/>
                  <a:gd name="connsiteX133" fmla="*/ 673442 w 1037297"/>
                  <a:gd name="connsiteY133" fmla="*/ 413119 h 838042"/>
                  <a:gd name="connsiteX134" fmla="*/ 726782 w 1037297"/>
                  <a:gd name="connsiteY134" fmla="*/ 405499 h 838042"/>
                  <a:gd name="connsiteX135" fmla="*/ 844892 w 1037297"/>
                  <a:gd name="connsiteY135" fmla="*/ 407404 h 838042"/>
                  <a:gd name="connsiteX136" fmla="*/ 873467 w 1037297"/>
                  <a:gd name="connsiteY136" fmla="*/ 409309 h 838042"/>
                  <a:gd name="connsiteX137" fmla="*/ 902042 w 1037297"/>
                  <a:gd name="connsiteY137" fmla="*/ 415024 h 838042"/>
                  <a:gd name="connsiteX138" fmla="*/ 924902 w 1037297"/>
                  <a:gd name="connsiteY138" fmla="*/ 418834 h 838042"/>
                  <a:gd name="connsiteX139" fmla="*/ 953477 w 1037297"/>
                  <a:gd name="connsiteY139" fmla="*/ 424549 h 838042"/>
                  <a:gd name="connsiteX140" fmla="*/ 959192 w 1037297"/>
                  <a:gd name="connsiteY140" fmla="*/ 424549 h 838042"/>
                  <a:gd name="connsiteX141" fmla="*/ 1004912 w 1037297"/>
                  <a:gd name="connsiteY141" fmla="*/ 422644 h 838042"/>
                  <a:gd name="connsiteX142" fmla="*/ 1033487 w 1037297"/>
                  <a:gd name="connsiteY142" fmla="*/ 415024 h 838042"/>
                  <a:gd name="connsiteX143" fmla="*/ 1037297 w 1037297"/>
                  <a:gd name="connsiteY143" fmla="*/ 409309 h 838042"/>
                  <a:gd name="connsiteX144" fmla="*/ 1035392 w 1037297"/>
                  <a:gd name="connsiteY144" fmla="*/ 390259 h 838042"/>
                  <a:gd name="connsiteX145" fmla="*/ 1029677 w 1037297"/>
                  <a:gd name="connsiteY145" fmla="*/ 386449 h 838042"/>
                  <a:gd name="connsiteX146" fmla="*/ 1014437 w 1037297"/>
                  <a:gd name="connsiteY146" fmla="*/ 384544 h 838042"/>
                  <a:gd name="connsiteX147" fmla="*/ 1008722 w 1037297"/>
                  <a:gd name="connsiteY147" fmla="*/ 382639 h 838042"/>
                  <a:gd name="connsiteX148" fmla="*/ 1001102 w 1037297"/>
                  <a:gd name="connsiteY148" fmla="*/ 380734 h 838042"/>
                  <a:gd name="connsiteX149" fmla="*/ 989672 w 1037297"/>
                  <a:gd name="connsiteY149" fmla="*/ 373114 h 838042"/>
                  <a:gd name="connsiteX150" fmla="*/ 978242 w 1037297"/>
                  <a:gd name="connsiteY150" fmla="*/ 369304 h 838042"/>
                  <a:gd name="connsiteX151" fmla="*/ 972527 w 1037297"/>
                  <a:gd name="connsiteY151" fmla="*/ 367399 h 838042"/>
                  <a:gd name="connsiteX152" fmla="*/ 964907 w 1037297"/>
                  <a:gd name="connsiteY152" fmla="*/ 365494 h 838042"/>
                  <a:gd name="connsiteX153" fmla="*/ 959192 w 1037297"/>
                  <a:gd name="connsiteY153" fmla="*/ 363589 h 838042"/>
                  <a:gd name="connsiteX154" fmla="*/ 938237 w 1037297"/>
                  <a:gd name="connsiteY154" fmla="*/ 357874 h 838042"/>
                  <a:gd name="connsiteX155" fmla="*/ 932522 w 1037297"/>
                  <a:gd name="connsiteY155" fmla="*/ 355969 h 838042"/>
                  <a:gd name="connsiteX156" fmla="*/ 827747 w 1037297"/>
                  <a:gd name="connsiteY156" fmla="*/ 357874 h 838042"/>
                  <a:gd name="connsiteX157" fmla="*/ 822032 w 1037297"/>
                  <a:gd name="connsiteY157" fmla="*/ 359779 h 838042"/>
                  <a:gd name="connsiteX158" fmla="*/ 732497 w 1037297"/>
                  <a:gd name="connsiteY158" fmla="*/ 361684 h 838042"/>
                  <a:gd name="connsiteX159" fmla="*/ 719162 w 1037297"/>
                  <a:gd name="connsiteY159" fmla="*/ 365494 h 838042"/>
                  <a:gd name="connsiteX160" fmla="*/ 698207 w 1037297"/>
                  <a:gd name="connsiteY160" fmla="*/ 367399 h 838042"/>
                  <a:gd name="connsiteX161" fmla="*/ 671537 w 1037297"/>
                  <a:gd name="connsiteY161" fmla="*/ 369304 h 838042"/>
                  <a:gd name="connsiteX162" fmla="*/ 671537 w 1037297"/>
                  <a:gd name="connsiteY162" fmla="*/ 369304 h 838042"/>
                  <a:gd name="connsiteX163" fmla="*/ 648677 w 1037297"/>
                  <a:gd name="connsiteY163" fmla="*/ 373114 h 838042"/>
                  <a:gd name="connsiteX164" fmla="*/ 644867 w 1037297"/>
                  <a:gd name="connsiteY164" fmla="*/ 361684 h 838042"/>
                  <a:gd name="connsiteX165" fmla="*/ 642962 w 1037297"/>
                  <a:gd name="connsiteY165" fmla="*/ 355969 h 838042"/>
                  <a:gd name="connsiteX166" fmla="*/ 644867 w 1037297"/>
                  <a:gd name="connsiteY166" fmla="*/ 338824 h 838042"/>
                  <a:gd name="connsiteX167" fmla="*/ 646772 w 1037297"/>
                  <a:gd name="connsiteY167" fmla="*/ 333109 h 838042"/>
                  <a:gd name="connsiteX168" fmla="*/ 663917 w 1037297"/>
                  <a:gd name="connsiteY168" fmla="*/ 323584 h 838042"/>
                  <a:gd name="connsiteX169" fmla="*/ 675347 w 1037297"/>
                  <a:gd name="connsiteY169" fmla="*/ 315964 h 838042"/>
                  <a:gd name="connsiteX170" fmla="*/ 677252 w 1037297"/>
                  <a:gd name="connsiteY170" fmla="*/ 310249 h 838042"/>
                  <a:gd name="connsiteX171" fmla="*/ 682967 w 1037297"/>
                  <a:gd name="connsiteY171" fmla="*/ 308344 h 838042"/>
                  <a:gd name="connsiteX172" fmla="*/ 688682 w 1037297"/>
                  <a:gd name="connsiteY172" fmla="*/ 304534 h 838042"/>
                  <a:gd name="connsiteX173" fmla="*/ 698207 w 1037297"/>
                  <a:gd name="connsiteY173" fmla="*/ 295009 h 838042"/>
                  <a:gd name="connsiteX174" fmla="*/ 707732 w 1037297"/>
                  <a:gd name="connsiteY174" fmla="*/ 283579 h 838042"/>
                  <a:gd name="connsiteX175" fmla="*/ 719162 w 1037297"/>
                  <a:gd name="connsiteY175" fmla="*/ 275959 h 838042"/>
                  <a:gd name="connsiteX176" fmla="*/ 734402 w 1037297"/>
                  <a:gd name="connsiteY176" fmla="*/ 262624 h 838042"/>
                  <a:gd name="connsiteX177" fmla="*/ 743927 w 1037297"/>
                  <a:gd name="connsiteY177" fmla="*/ 251194 h 838042"/>
                  <a:gd name="connsiteX178" fmla="*/ 755357 w 1037297"/>
                  <a:gd name="connsiteY178" fmla="*/ 241669 h 838042"/>
                  <a:gd name="connsiteX179" fmla="*/ 761072 w 1037297"/>
                  <a:gd name="connsiteY179" fmla="*/ 230239 h 838042"/>
                  <a:gd name="connsiteX180" fmla="*/ 762977 w 1037297"/>
                  <a:gd name="connsiteY180" fmla="*/ 224524 h 838042"/>
                  <a:gd name="connsiteX181" fmla="*/ 768692 w 1037297"/>
                  <a:gd name="connsiteY181" fmla="*/ 213094 h 838042"/>
                  <a:gd name="connsiteX182" fmla="*/ 766787 w 1037297"/>
                  <a:gd name="connsiteY182" fmla="*/ 197854 h 838042"/>
                  <a:gd name="connsiteX183" fmla="*/ 761072 w 1037297"/>
                  <a:gd name="connsiteY183" fmla="*/ 195949 h 838042"/>
                  <a:gd name="connsiteX184" fmla="*/ 740117 w 1037297"/>
                  <a:gd name="connsiteY184" fmla="*/ 197854 h 838042"/>
                  <a:gd name="connsiteX185" fmla="*/ 734402 w 1037297"/>
                  <a:gd name="connsiteY185" fmla="*/ 201664 h 838042"/>
                  <a:gd name="connsiteX186" fmla="*/ 722972 w 1037297"/>
                  <a:gd name="connsiteY186" fmla="*/ 205474 h 838042"/>
                  <a:gd name="connsiteX187" fmla="*/ 719162 w 1037297"/>
                  <a:gd name="connsiteY187" fmla="*/ 211189 h 838042"/>
                  <a:gd name="connsiteX188" fmla="*/ 713447 w 1037297"/>
                  <a:gd name="connsiteY188" fmla="*/ 213094 h 838042"/>
                  <a:gd name="connsiteX189" fmla="*/ 707732 w 1037297"/>
                  <a:gd name="connsiteY189" fmla="*/ 216904 h 838042"/>
                  <a:gd name="connsiteX190" fmla="*/ 702017 w 1037297"/>
                  <a:gd name="connsiteY190" fmla="*/ 222619 h 838042"/>
                  <a:gd name="connsiteX191" fmla="*/ 694397 w 1037297"/>
                  <a:gd name="connsiteY191" fmla="*/ 226429 h 838042"/>
                  <a:gd name="connsiteX192" fmla="*/ 652487 w 1037297"/>
                  <a:gd name="connsiteY192" fmla="*/ 255004 h 838042"/>
                  <a:gd name="connsiteX193" fmla="*/ 639152 w 1037297"/>
                  <a:gd name="connsiteY193" fmla="*/ 266434 h 838042"/>
                  <a:gd name="connsiteX194" fmla="*/ 629627 w 1037297"/>
                  <a:gd name="connsiteY194" fmla="*/ 283579 h 838042"/>
                  <a:gd name="connsiteX195" fmla="*/ 604862 w 1037297"/>
                  <a:gd name="connsiteY195" fmla="*/ 289294 h 838042"/>
                  <a:gd name="connsiteX196" fmla="*/ 591527 w 1037297"/>
                  <a:gd name="connsiteY196" fmla="*/ 293104 h 838042"/>
                  <a:gd name="connsiteX197" fmla="*/ 576287 w 1037297"/>
                  <a:gd name="connsiteY197" fmla="*/ 291199 h 838042"/>
                  <a:gd name="connsiteX198" fmla="*/ 564857 w 1037297"/>
                  <a:gd name="connsiteY198" fmla="*/ 287389 h 838042"/>
                  <a:gd name="connsiteX199" fmla="*/ 553427 w 1037297"/>
                  <a:gd name="connsiteY199" fmla="*/ 283579 h 838042"/>
                  <a:gd name="connsiteX200" fmla="*/ 541997 w 1037297"/>
                  <a:gd name="connsiteY200" fmla="*/ 279769 h 838042"/>
                  <a:gd name="connsiteX201" fmla="*/ 536282 w 1037297"/>
                  <a:gd name="connsiteY201" fmla="*/ 277864 h 838042"/>
                  <a:gd name="connsiteX202" fmla="*/ 530567 w 1037297"/>
                  <a:gd name="connsiteY202" fmla="*/ 274054 h 838042"/>
                  <a:gd name="connsiteX203" fmla="*/ 519137 w 1037297"/>
                  <a:gd name="connsiteY203" fmla="*/ 268339 h 838042"/>
                  <a:gd name="connsiteX204" fmla="*/ 511517 w 1037297"/>
                  <a:gd name="connsiteY204" fmla="*/ 256909 h 838042"/>
                  <a:gd name="connsiteX205" fmla="*/ 507707 w 1037297"/>
                  <a:gd name="connsiteY205" fmla="*/ 235954 h 838042"/>
                  <a:gd name="connsiteX206" fmla="*/ 509612 w 1037297"/>
                  <a:gd name="connsiteY206" fmla="*/ 171184 h 838042"/>
                  <a:gd name="connsiteX207" fmla="*/ 508314 w 1037297"/>
                  <a:gd name="connsiteY207" fmla="*/ 73485 h 838042"/>
                  <a:gd name="connsiteX208" fmla="*/ 454116 w 1037297"/>
                  <a:gd name="connsiteY208" fmla="*/ 11248 h 838042"/>
                  <a:gd name="connsiteX209" fmla="*/ 435401 w 1037297"/>
                  <a:gd name="connsiteY209" fmla="*/ 68523 h 838042"/>
                  <a:gd name="connsiteX210" fmla="*/ 427697 w 1037297"/>
                  <a:gd name="connsiteY210" fmla="*/ 137103 h 838042"/>
                  <a:gd name="connsiteX211" fmla="*/ 420077 w 1037297"/>
                  <a:gd name="connsiteY211" fmla="*/ 169279 h 838042"/>
                  <a:gd name="connsiteX212" fmla="*/ 416267 w 1037297"/>
                  <a:gd name="connsiteY212" fmla="*/ 186424 h 838042"/>
                  <a:gd name="connsiteX213" fmla="*/ 420077 w 1037297"/>
                  <a:gd name="connsiteY213" fmla="*/ 207379 h 838042"/>
                  <a:gd name="connsiteX214" fmla="*/ 423887 w 1037297"/>
                  <a:gd name="connsiteY214" fmla="*/ 213094 h 838042"/>
                  <a:gd name="connsiteX215" fmla="*/ 427697 w 1037297"/>
                  <a:gd name="connsiteY215" fmla="*/ 224524 h 838042"/>
                  <a:gd name="connsiteX216" fmla="*/ 425792 w 1037297"/>
                  <a:gd name="connsiteY216" fmla="*/ 251194 h 838042"/>
                  <a:gd name="connsiteX217" fmla="*/ 420077 w 1037297"/>
                  <a:gd name="connsiteY217" fmla="*/ 253099 h 838042"/>
                  <a:gd name="connsiteX218" fmla="*/ 414362 w 1037297"/>
                  <a:gd name="connsiteY218" fmla="*/ 256909 h 838042"/>
                  <a:gd name="connsiteX219" fmla="*/ 423887 w 1037297"/>
                  <a:gd name="connsiteY219"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467702 w 1037297"/>
                  <a:gd name="connsiteY107" fmla="*/ 594094 h 838042"/>
                  <a:gd name="connsiteX108" fmla="*/ 509612 w 1037297"/>
                  <a:gd name="connsiteY108" fmla="*/ 582664 h 838042"/>
                  <a:gd name="connsiteX109" fmla="*/ 538187 w 1037297"/>
                  <a:gd name="connsiteY109" fmla="*/ 573139 h 838042"/>
                  <a:gd name="connsiteX110" fmla="*/ 543902 w 1037297"/>
                  <a:gd name="connsiteY110" fmla="*/ 571234 h 838042"/>
                  <a:gd name="connsiteX111" fmla="*/ 549617 w 1037297"/>
                  <a:gd name="connsiteY111" fmla="*/ 569329 h 838042"/>
                  <a:gd name="connsiteX112" fmla="*/ 557237 w 1037297"/>
                  <a:gd name="connsiteY112" fmla="*/ 567424 h 838042"/>
                  <a:gd name="connsiteX113" fmla="*/ 576287 w 1037297"/>
                  <a:gd name="connsiteY113" fmla="*/ 559804 h 838042"/>
                  <a:gd name="connsiteX114" fmla="*/ 587717 w 1037297"/>
                  <a:gd name="connsiteY114" fmla="*/ 555994 h 838042"/>
                  <a:gd name="connsiteX115" fmla="*/ 722972 w 1037297"/>
                  <a:gd name="connsiteY115" fmla="*/ 639814 h 838042"/>
                  <a:gd name="connsiteX116" fmla="*/ 780122 w 1037297"/>
                  <a:gd name="connsiteY116" fmla="*/ 656959 h 838042"/>
                  <a:gd name="connsiteX117" fmla="*/ 791552 w 1037297"/>
                  <a:gd name="connsiteY117" fmla="*/ 651244 h 838042"/>
                  <a:gd name="connsiteX118" fmla="*/ 797267 w 1037297"/>
                  <a:gd name="connsiteY118" fmla="*/ 649339 h 838042"/>
                  <a:gd name="connsiteX119" fmla="*/ 804887 w 1037297"/>
                  <a:gd name="connsiteY119" fmla="*/ 632194 h 838042"/>
                  <a:gd name="connsiteX120" fmla="*/ 802982 w 1037297"/>
                  <a:gd name="connsiteY120" fmla="*/ 607429 h 838042"/>
                  <a:gd name="connsiteX121" fmla="*/ 801077 w 1037297"/>
                  <a:gd name="connsiteY121" fmla="*/ 601714 h 838042"/>
                  <a:gd name="connsiteX122" fmla="*/ 799172 w 1037297"/>
                  <a:gd name="connsiteY122" fmla="*/ 594094 h 838042"/>
                  <a:gd name="connsiteX123" fmla="*/ 785837 w 1037297"/>
                  <a:gd name="connsiteY123" fmla="*/ 576949 h 838042"/>
                  <a:gd name="connsiteX124" fmla="*/ 776312 w 1037297"/>
                  <a:gd name="connsiteY124" fmla="*/ 571234 h 838042"/>
                  <a:gd name="connsiteX125" fmla="*/ 650582 w 1037297"/>
                  <a:gd name="connsiteY125" fmla="*/ 479794 h 838042"/>
                  <a:gd name="connsiteX126" fmla="*/ 646772 w 1037297"/>
                  <a:gd name="connsiteY126" fmla="*/ 462649 h 838042"/>
                  <a:gd name="connsiteX127" fmla="*/ 648677 w 1037297"/>
                  <a:gd name="connsiteY127" fmla="*/ 455029 h 838042"/>
                  <a:gd name="connsiteX128" fmla="*/ 652487 w 1037297"/>
                  <a:gd name="connsiteY128" fmla="*/ 437884 h 838042"/>
                  <a:gd name="connsiteX129" fmla="*/ 656297 w 1037297"/>
                  <a:gd name="connsiteY129" fmla="*/ 432169 h 838042"/>
                  <a:gd name="connsiteX130" fmla="*/ 658202 w 1037297"/>
                  <a:gd name="connsiteY130" fmla="*/ 426454 h 838042"/>
                  <a:gd name="connsiteX131" fmla="*/ 663917 w 1037297"/>
                  <a:gd name="connsiteY131" fmla="*/ 424549 h 838042"/>
                  <a:gd name="connsiteX132" fmla="*/ 673442 w 1037297"/>
                  <a:gd name="connsiteY132" fmla="*/ 413119 h 838042"/>
                  <a:gd name="connsiteX133" fmla="*/ 726782 w 1037297"/>
                  <a:gd name="connsiteY133" fmla="*/ 405499 h 838042"/>
                  <a:gd name="connsiteX134" fmla="*/ 844892 w 1037297"/>
                  <a:gd name="connsiteY134" fmla="*/ 407404 h 838042"/>
                  <a:gd name="connsiteX135" fmla="*/ 873467 w 1037297"/>
                  <a:gd name="connsiteY135" fmla="*/ 409309 h 838042"/>
                  <a:gd name="connsiteX136" fmla="*/ 902042 w 1037297"/>
                  <a:gd name="connsiteY136" fmla="*/ 415024 h 838042"/>
                  <a:gd name="connsiteX137" fmla="*/ 924902 w 1037297"/>
                  <a:gd name="connsiteY137" fmla="*/ 418834 h 838042"/>
                  <a:gd name="connsiteX138" fmla="*/ 953477 w 1037297"/>
                  <a:gd name="connsiteY138" fmla="*/ 424549 h 838042"/>
                  <a:gd name="connsiteX139" fmla="*/ 959192 w 1037297"/>
                  <a:gd name="connsiteY139" fmla="*/ 424549 h 838042"/>
                  <a:gd name="connsiteX140" fmla="*/ 1004912 w 1037297"/>
                  <a:gd name="connsiteY140" fmla="*/ 422644 h 838042"/>
                  <a:gd name="connsiteX141" fmla="*/ 1033487 w 1037297"/>
                  <a:gd name="connsiteY141" fmla="*/ 415024 h 838042"/>
                  <a:gd name="connsiteX142" fmla="*/ 1037297 w 1037297"/>
                  <a:gd name="connsiteY142" fmla="*/ 409309 h 838042"/>
                  <a:gd name="connsiteX143" fmla="*/ 1035392 w 1037297"/>
                  <a:gd name="connsiteY143" fmla="*/ 390259 h 838042"/>
                  <a:gd name="connsiteX144" fmla="*/ 1029677 w 1037297"/>
                  <a:gd name="connsiteY144" fmla="*/ 386449 h 838042"/>
                  <a:gd name="connsiteX145" fmla="*/ 1014437 w 1037297"/>
                  <a:gd name="connsiteY145" fmla="*/ 384544 h 838042"/>
                  <a:gd name="connsiteX146" fmla="*/ 1008722 w 1037297"/>
                  <a:gd name="connsiteY146" fmla="*/ 382639 h 838042"/>
                  <a:gd name="connsiteX147" fmla="*/ 1001102 w 1037297"/>
                  <a:gd name="connsiteY147" fmla="*/ 380734 h 838042"/>
                  <a:gd name="connsiteX148" fmla="*/ 989672 w 1037297"/>
                  <a:gd name="connsiteY148" fmla="*/ 373114 h 838042"/>
                  <a:gd name="connsiteX149" fmla="*/ 978242 w 1037297"/>
                  <a:gd name="connsiteY149" fmla="*/ 369304 h 838042"/>
                  <a:gd name="connsiteX150" fmla="*/ 972527 w 1037297"/>
                  <a:gd name="connsiteY150" fmla="*/ 367399 h 838042"/>
                  <a:gd name="connsiteX151" fmla="*/ 964907 w 1037297"/>
                  <a:gd name="connsiteY151" fmla="*/ 365494 h 838042"/>
                  <a:gd name="connsiteX152" fmla="*/ 959192 w 1037297"/>
                  <a:gd name="connsiteY152" fmla="*/ 363589 h 838042"/>
                  <a:gd name="connsiteX153" fmla="*/ 938237 w 1037297"/>
                  <a:gd name="connsiteY153" fmla="*/ 357874 h 838042"/>
                  <a:gd name="connsiteX154" fmla="*/ 932522 w 1037297"/>
                  <a:gd name="connsiteY154" fmla="*/ 355969 h 838042"/>
                  <a:gd name="connsiteX155" fmla="*/ 827747 w 1037297"/>
                  <a:gd name="connsiteY155" fmla="*/ 357874 h 838042"/>
                  <a:gd name="connsiteX156" fmla="*/ 822032 w 1037297"/>
                  <a:gd name="connsiteY156" fmla="*/ 359779 h 838042"/>
                  <a:gd name="connsiteX157" fmla="*/ 732497 w 1037297"/>
                  <a:gd name="connsiteY157" fmla="*/ 361684 h 838042"/>
                  <a:gd name="connsiteX158" fmla="*/ 719162 w 1037297"/>
                  <a:gd name="connsiteY158" fmla="*/ 365494 h 838042"/>
                  <a:gd name="connsiteX159" fmla="*/ 698207 w 1037297"/>
                  <a:gd name="connsiteY159" fmla="*/ 367399 h 838042"/>
                  <a:gd name="connsiteX160" fmla="*/ 671537 w 1037297"/>
                  <a:gd name="connsiteY160" fmla="*/ 369304 h 838042"/>
                  <a:gd name="connsiteX161" fmla="*/ 671537 w 1037297"/>
                  <a:gd name="connsiteY161" fmla="*/ 369304 h 838042"/>
                  <a:gd name="connsiteX162" fmla="*/ 648677 w 1037297"/>
                  <a:gd name="connsiteY162" fmla="*/ 373114 h 838042"/>
                  <a:gd name="connsiteX163" fmla="*/ 644867 w 1037297"/>
                  <a:gd name="connsiteY163" fmla="*/ 361684 h 838042"/>
                  <a:gd name="connsiteX164" fmla="*/ 642962 w 1037297"/>
                  <a:gd name="connsiteY164" fmla="*/ 355969 h 838042"/>
                  <a:gd name="connsiteX165" fmla="*/ 644867 w 1037297"/>
                  <a:gd name="connsiteY165" fmla="*/ 338824 h 838042"/>
                  <a:gd name="connsiteX166" fmla="*/ 646772 w 1037297"/>
                  <a:gd name="connsiteY166" fmla="*/ 333109 h 838042"/>
                  <a:gd name="connsiteX167" fmla="*/ 663917 w 1037297"/>
                  <a:gd name="connsiteY167" fmla="*/ 323584 h 838042"/>
                  <a:gd name="connsiteX168" fmla="*/ 675347 w 1037297"/>
                  <a:gd name="connsiteY168" fmla="*/ 315964 h 838042"/>
                  <a:gd name="connsiteX169" fmla="*/ 677252 w 1037297"/>
                  <a:gd name="connsiteY169" fmla="*/ 310249 h 838042"/>
                  <a:gd name="connsiteX170" fmla="*/ 682967 w 1037297"/>
                  <a:gd name="connsiteY170" fmla="*/ 308344 h 838042"/>
                  <a:gd name="connsiteX171" fmla="*/ 688682 w 1037297"/>
                  <a:gd name="connsiteY171" fmla="*/ 304534 h 838042"/>
                  <a:gd name="connsiteX172" fmla="*/ 698207 w 1037297"/>
                  <a:gd name="connsiteY172" fmla="*/ 295009 h 838042"/>
                  <a:gd name="connsiteX173" fmla="*/ 707732 w 1037297"/>
                  <a:gd name="connsiteY173" fmla="*/ 283579 h 838042"/>
                  <a:gd name="connsiteX174" fmla="*/ 719162 w 1037297"/>
                  <a:gd name="connsiteY174" fmla="*/ 275959 h 838042"/>
                  <a:gd name="connsiteX175" fmla="*/ 734402 w 1037297"/>
                  <a:gd name="connsiteY175" fmla="*/ 262624 h 838042"/>
                  <a:gd name="connsiteX176" fmla="*/ 743927 w 1037297"/>
                  <a:gd name="connsiteY176" fmla="*/ 251194 h 838042"/>
                  <a:gd name="connsiteX177" fmla="*/ 755357 w 1037297"/>
                  <a:gd name="connsiteY177" fmla="*/ 241669 h 838042"/>
                  <a:gd name="connsiteX178" fmla="*/ 761072 w 1037297"/>
                  <a:gd name="connsiteY178" fmla="*/ 230239 h 838042"/>
                  <a:gd name="connsiteX179" fmla="*/ 762977 w 1037297"/>
                  <a:gd name="connsiteY179" fmla="*/ 224524 h 838042"/>
                  <a:gd name="connsiteX180" fmla="*/ 768692 w 1037297"/>
                  <a:gd name="connsiteY180" fmla="*/ 213094 h 838042"/>
                  <a:gd name="connsiteX181" fmla="*/ 766787 w 1037297"/>
                  <a:gd name="connsiteY181" fmla="*/ 197854 h 838042"/>
                  <a:gd name="connsiteX182" fmla="*/ 761072 w 1037297"/>
                  <a:gd name="connsiteY182" fmla="*/ 195949 h 838042"/>
                  <a:gd name="connsiteX183" fmla="*/ 740117 w 1037297"/>
                  <a:gd name="connsiteY183" fmla="*/ 197854 h 838042"/>
                  <a:gd name="connsiteX184" fmla="*/ 734402 w 1037297"/>
                  <a:gd name="connsiteY184" fmla="*/ 201664 h 838042"/>
                  <a:gd name="connsiteX185" fmla="*/ 722972 w 1037297"/>
                  <a:gd name="connsiteY185" fmla="*/ 205474 h 838042"/>
                  <a:gd name="connsiteX186" fmla="*/ 719162 w 1037297"/>
                  <a:gd name="connsiteY186" fmla="*/ 211189 h 838042"/>
                  <a:gd name="connsiteX187" fmla="*/ 713447 w 1037297"/>
                  <a:gd name="connsiteY187" fmla="*/ 213094 h 838042"/>
                  <a:gd name="connsiteX188" fmla="*/ 707732 w 1037297"/>
                  <a:gd name="connsiteY188" fmla="*/ 216904 h 838042"/>
                  <a:gd name="connsiteX189" fmla="*/ 702017 w 1037297"/>
                  <a:gd name="connsiteY189" fmla="*/ 222619 h 838042"/>
                  <a:gd name="connsiteX190" fmla="*/ 694397 w 1037297"/>
                  <a:gd name="connsiteY190" fmla="*/ 226429 h 838042"/>
                  <a:gd name="connsiteX191" fmla="*/ 652487 w 1037297"/>
                  <a:gd name="connsiteY191" fmla="*/ 255004 h 838042"/>
                  <a:gd name="connsiteX192" fmla="*/ 639152 w 1037297"/>
                  <a:gd name="connsiteY192" fmla="*/ 266434 h 838042"/>
                  <a:gd name="connsiteX193" fmla="*/ 629627 w 1037297"/>
                  <a:gd name="connsiteY193" fmla="*/ 283579 h 838042"/>
                  <a:gd name="connsiteX194" fmla="*/ 604862 w 1037297"/>
                  <a:gd name="connsiteY194" fmla="*/ 289294 h 838042"/>
                  <a:gd name="connsiteX195" fmla="*/ 591527 w 1037297"/>
                  <a:gd name="connsiteY195" fmla="*/ 293104 h 838042"/>
                  <a:gd name="connsiteX196" fmla="*/ 576287 w 1037297"/>
                  <a:gd name="connsiteY196" fmla="*/ 291199 h 838042"/>
                  <a:gd name="connsiteX197" fmla="*/ 564857 w 1037297"/>
                  <a:gd name="connsiteY197" fmla="*/ 287389 h 838042"/>
                  <a:gd name="connsiteX198" fmla="*/ 553427 w 1037297"/>
                  <a:gd name="connsiteY198" fmla="*/ 283579 h 838042"/>
                  <a:gd name="connsiteX199" fmla="*/ 541997 w 1037297"/>
                  <a:gd name="connsiteY199" fmla="*/ 279769 h 838042"/>
                  <a:gd name="connsiteX200" fmla="*/ 536282 w 1037297"/>
                  <a:gd name="connsiteY200" fmla="*/ 277864 h 838042"/>
                  <a:gd name="connsiteX201" fmla="*/ 530567 w 1037297"/>
                  <a:gd name="connsiteY201" fmla="*/ 274054 h 838042"/>
                  <a:gd name="connsiteX202" fmla="*/ 519137 w 1037297"/>
                  <a:gd name="connsiteY202" fmla="*/ 268339 h 838042"/>
                  <a:gd name="connsiteX203" fmla="*/ 511517 w 1037297"/>
                  <a:gd name="connsiteY203" fmla="*/ 256909 h 838042"/>
                  <a:gd name="connsiteX204" fmla="*/ 507707 w 1037297"/>
                  <a:gd name="connsiteY204" fmla="*/ 235954 h 838042"/>
                  <a:gd name="connsiteX205" fmla="*/ 509612 w 1037297"/>
                  <a:gd name="connsiteY205" fmla="*/ 171184 h 838042"/>
                  <a:gd name="connsiteX206" fmla="*/ 508314 w 1037297"/>
                  <a:gd name="connsiteY206" fmla="*/ 73485 h 838042"/>
                  <a:gd name="connsiteX207" fmla="*/ 454116 w 1037297"/>
                  <a:gd name="connsiteY207" fmla="*/ 11248 h 838042"/>
                  <a:gd name="connsiteX208" fmla="*/ 435401 w 1037297"/>
                  <a:gd name="connsiteY208" fmla="*/ 68523 h 838042"/>
                  <a:gd name="connsiteX209" fmla="*/ 427697 w 1037297"/>
                  <a:gd name="connsiteY209" fmla="*/ 137103 h 838042"/>
                  <a:gd name="connsiteX210" fmla="*/ 420077 w 1037297"/>
                  <a:gd name="connsiteY210" fmla="*/ 169279 h 838042"/>
                  <a:gd name="connsiteX211" fmla="*/ 416267 w 1037297"/>
                  <a:gd name="connsiteY211" fmla="*/ 186424 h 838042"/>
                  <a:gd name="connsiteX212" fmla="*/ 420077 w 1037297"/>
                  <a:gd name="connsiteY212" fmla="*/ 207379 h 838042"/>
                  <a:gd name="connsiteX213" fmla="*/ 423887 w 1037297"/>
                  <a:gd name="connsiteY213" fmla="*/ 213094 h 838042"/>
                  <a:gd name="connsiteX214" fmla="*/ 427697 w 1037297"/>
                  <a:gd name="connsiteY214" fmla="*/ 224524 h 838042"/>
                  <a:gd name="connsiteX215" fmla="*/ 425792 w 1037297"/>
                  <a:gd name="connsiteY215" fmla="*/ 251194 h 838042"/>
                  <a:gd name="connsiteX216" fmla="*/ 420077 w 1037297"/>
                  <a:gd name="connsiteY216" fmla="*/ 253099 h 838042"/>
                  <a:gd name="connsiteX217" fmla="*/ 414362 w 1037297"/>
                  <a:gd name="connsiteY217" fmla="*/ 256909 h 838042"/>
                  <a:gd name="connsiteX218" fmla="*/ 423887 w 1037297"/>
                  <a:gd name="connsiteY21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0082 w 1037297"/>
                  <a:gd name="connsiteY106" fmla="*/ 620764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52462 w 1037297"/>
                  <a:gd name="connsiteY105" fmla="*/ 632194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9612 w 1037297"/>
                  <a:gd name="connsiteY107" fmla="*/ 582664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49617 w 1037297"/>
                  <a:gd name="connsiteY110" fmla="*/ 569329 h 838042"/>
                  <a:gd name="connsiteX111" fmla="*/ 557237 w 1037297"/>
                  <a:gd name="connsiteY111" fmla="*/ 567424 h 838042"/>
                  <a:gd name="connsiteX112" fmla="*/ 576287 w 1037297"/>
                  <a:gd name="connsiteY112" fmla="*/ 559804 h 838042"/>
                  <a:gd name="connsiteX113" fmla="*/ 587717 w 1037297"/>
                  <a:gd name="connsiteY113" fmla="*/ 555994 h 838042"/>
                  <a:gd name="connsiteX114" fmla="*/ 722972 w 1037297"/>
                  <a:gd name="connsiteY114" fmla="*/ 639814 h 838042"/>
                  <a:gd name="connsiteX115" fmla="*/ 780122 w 1037297"/>
                  <a:gd name="connsiteY115" fmla="*/ 656959 h 838042"/>
                  <a:gd name="connsiteX116" fmla="*/ 791552 w 1037297"/>
                  <a:gd name="connsiteY116" fmla="*/ 651244 h 838042"/>
                  <a:gd name="connsiteX117" fmla="*/ 797267 w 1037297"/>
                  <a:gd name="connsiteY117" fmla="*/ 649339 h 838042"/>
                  <a:gd name="connsiteX118" fmla="*/ 804887 w 1037297"/>
                  <a:gd name="connsiteY118" fmla="*/ 632194 h 838042"/>
                  <a:gd name="connsiteX119" fmla="*/ 802982 w 1037297"/>
                  <a:gd name="connsiteY119" fmla="*/ 607429 h 838042"/>
                  <a:gd name="connsiteX120" fmla="*/ 801077 w 1037297"/>
                  <a:gd name="connsiteY120" fmla="*/ 601714 h 838042"/>
                  <a:gd name="connsiteX121" fmla="*/ 799172 w 1037297"/>
                  <a:gd name="connsiteY121" fmla="*/ 594094 h 838042"/>
                  <a:gd name="connsiteX122" fmla="*/ 785837 w 1037297"/>
                  <a:gd name="connsiteY122" fmla="*/ 576949 h 838042"/>
                  <a:gd name="connsiteX123" fmla="*/ 776312 w 1037297"/>
                  <a:gd name="connsiteY123" fmla="*/ 571234 h 838042"/>
                  <a:gd name="connsiteX124" fmla="*/ 650582 w 1037297"/>
                  <a:gd name="connsiteY124" fmla="*/ 479794 h 838042"/>
                  <a:gd name="connsiteX125" fmla="*/ 646772 w 1037297"/>
                  <a:gd name="connsiteY125" fmla="*/ 462649 h 838042"/>
                  <a:gd name="connsiteX126" fmla="*/ 648677 w 1037297"/>
                  <a:gd name="connsiteY126" fmla="*/ 455029 h 838042"/>
                  <a:gd name="connsiteX127" fmla="*/ 652487 w 1037297"/>
                  <a:gd name="connsiteY127" fmla="*/ 437884 h 838042"/>
                  <a:gd name="connsiteX128" fmla="*/ 656297 w 1037297"/>
                  <a:gd name="connsiteY128" fmla="*/ 432169 h 838042"/>
                  <a:gd name="connsiteX129" fmla="*/ 658202 w 1037297"/>
                  <a:gd name="connsiteY129" fmla="*/ 426454 h 838042"/>
                  <a:gd name="connsiteX130" fmla="*/ 663917 w 1037297"/>
                  <a:gd name="connsiteY130" fmla="*/ 424549 h 838042"/>
                  <a:gd name="connsiteX131" fmla="*/ 673442 w 1037297"/>
                  <a:gd name="connsiteY131" fmla="*/ 413119 h 838042"/>
                  <a:gd name="connsiteX132" fmla="*/ 726782 w 1037297"/>
                  <a:gd name="connsiteY132" fmla="*/ 405499 h 838042"/>
                  <a:gd name="connsiteX133" fmla="*/ 844892 w 1037297"/>
                  <a:gd name="connsiteY133" fmla="*/ 407404 h 838042"/>
                  <a:gd name="connsiteX134" fmla="*/ 873467 w 1037297"/>
                  <a:gd name="connsiteY134" fmla="*/ 409309 h 838042"/>
                  <a:gd name="connsiteX135" fmla="*/ 902042 w 1037297"/>
                  <a:gd name="connsiteY135" fmla="*/ 415024 h 838042"/>
                  <a:gd name="connsiteX136" fmla="*/ 924902 w 1037297"/>
                  <a:gd name="connsiteY136" fmla="*/ 418834 h 838042"/>
                  <a:gd name="connsiteX137" fmla="*/ 953477 w 1037297"/>
                  <a:gd name="connsiteY137" fmla="*/ 424549 h 838042"/>
                  <a:gd name="connsiteX138" fmla="*/ 959192 w 1037297"/>
                  <a:gd name="connsiteY138" fmla="*/ 424549 h 838042"/>
                  <a:gd name="connsiteX139" fmla="*/ 1004912 w 1037297"/>
                  <a:gd name="connsiteY139" fmla="*/ 422644 h 838042"/>
                  <a:gd name="connsiteX140" fmla="*/ 1033487 w 1037297"/>
                  <a:gd name="connsiteY140" fmla="*/ 415024 h 838042"/>
                  <a:gd name="connsiteX141" fmla="*/ 1037297 w 1037297"/>
                  <a:gd name="connsiteY141" fmla="*/ 409309 h 838042"/>
                  <a:gd name="connsiteX142" fmla="*/ 1035392 w 1037297"/>
                  <a:gd name="connsiteY142" fmla="*/ 390259 h 838042"/>
                  <a:gd name="connsiteX143" fmla="*/ 1029677 w 1037297"/>
                  <a:gd name="connsiteY143" fmla="*/ 386449 h 838042"/>
                  <a:gd name="connsiteX144" fmla="*/ 1014437 w 1037297"/>
                  <a:gd name="connsiteY144" fmla="*/ 384544 h 838042"/>
                  <a:gd name="connsiteX145" fmla="*/ 1008722 w 1037297"/>
                  <a:gd name="connsiteY145" fmla="*/ 382639 h 838042"/>
                  <a:gd name="connsiteX146" fmla="*/ 1001102 w 1037297"/>
                  <a:gd name="connsiteY146" fmla="*/ 380734 h 838042"/>
                  <a:gd name="connsiteX147" fmla="*/ 989672 w 1037297"/>
                  <a:gd name="connsiteY147" fmla="*/ 373114 h 838042"/>
                  <a:gd name="connsiteX148" fmla="*/ 978242 w 1037297"/>
                  <a:gd name="connsiteY148" fmla="*/ 369304 h 838042"/>
                  <a:gd name="connsiteX149" fmla="*/ 972527 w 1037297"/>
                  <a:gd name="connsiteY149" fmla="*/ 367399 h 838042"/>
                  <a:gd name="connsiteX150" fmla="*/ 964907 w 1037297"/>
                  <a:gd name="connsiteY150" fmla="*/ 365494 h 838042"/>
                  <a:gd name="connsiteX151" fmla="*/ 959192 w 1037297"/>
                  <a:gd name="connsiteY151" fmla="*/ 363589 h 838042"/>
                  <a:gd name="connsiteX152" fmla="*/ 938237 w 1037297"/>
                  <a:gd name="connsiteY152" fmla="*/ 357874 h 838042"/>
                  <a:gd name="connsiteX153" fmla="*/ 932522 w 1037297"/>
                  <a:gd name="connsiteY153" fmla="*/ 355969 h 838042"/>
                  <a:gd name="connsiteX154" fmla="*/ 827747 w 1037297"/>
                  <a:gd name="connsiteY154" fmla="*/ 357874 h 838042"/>
                  <a:gd name="connsiteX155" fmla="*/ 822032 w 1037297"/>
                  <a:gd name="connsiteY155" fmla="*/ 359779 h 838042"/>
                  <a:gd name="connsiteX156" fmla="*/ 732497 w 1037297"/>
                  <a:gd name="connsiteY156" fmla="*/ 361684 h 838042"/>
                  <a:gd name="connsiteX157" fmla="*/ 719162 w 1037297"/>
                  <a:gd name="connsiteY157" fmla="*/ 365494 h 838042"/>
                  <a:gd name="connsiteX158" fmla="*/ 698207 w 1037297"/>
                  <a:gd name="connsiteY158" fmla="*/ 367399 h 838042"/>
                  <a:gd name="connsiteX159" fmla="*/ 671537 w 1037297"/>
                  <a:gd name="connsiteY159" fmla="*/ 369304 h 838042"/>
                  <a:gd name="connsiteX160" fmla="*/ 671537 w 1037297"/>
                  <a:gd name="connsiteY160" fmla="*/ 369304 h 838042"/>
                  <a:gd name="connsiteX161" fmla="*/ 648677 w 1037297"/>
                  <a:gd name="connsiteY161" fmla="*/ 373114 h 838042"/>
                  <a:gd name="connsiteX162" fmla="*/ 644867 w 1037297"/>
                  <a:gd name="connsiteY162" fmla="*/ 361684 h 838042"/>
                  <a:gd name="connsiteX163" fmla="*/ 642962 w 1037297"/>
                  <a:gd name="connsiteY163" fmla="*/ 355969 h 838042"/>
                  <a:gd name="connsiteX164" fmla="*/ 644867 w 1037297"/>
                  <a:gd name="connsiteY164" fmla="*/ 338824 h 838042"/>
                  <a:gd name="connsiteX165" fmla="*/ 646772 w 1037297"/>
                  <a:gd name="connsiteY165" fmla="*/ 333109 h 838042"/>
                  <a:gd name="connsiteX166" fmla="*/ 663917 w 1037297"/>
                  <a:gd name="connsiteY166" fmla="*/ 323584 h 838042"/>
                  <a:gd name="connsiteX167" fmla="*/ 675347 w 1037297"/>
                  <a:gd name="connsiteY167" fmla="*/ 315964 h 838042"/>
                  <a:gd name="connsiteX168" fmla="*/ 677252 w 1037297"/>
                  <a:gd name="connsiteY168" fmla="*/ 310249 h 838042"/>
                  <a:gd name="connsiteX169" fmla="*/ 682967 w 1037297"/>
                  <a:gd name="connsiteY169" fmla="*/ 308344 h 838042"/>
                  <a:gd name="connsiteX170" fmla="*/ 688682 w 1037297"/>
                  <a:gd name="connsiteY170" fmla="*/ 304534 h 838042"/>
                  <a:gd name="connsiteX171" fmla="*/ 698207 w 1037297"/>
                  <a:gd name="connsiteY171" fmla="*/ 295009 h 838042"/>
                  <a:gd name="connsiteX172" fmla="*/ 707732 w 1037297"/>
                  <a:gd name="connsiteY172" fmla="*/ 283579 h 838042"/>
                  <a:gd name="connsiteX173" fmla="*/ 719162 w 1037297"/>
                  <a:gd name="connsiteY173" fmla="*/ 275959 h 838042"/>
                  <a:gd name="connsiteX174" fmla="*/ 734402 w 1037297"/>
                  <a:gd name="connsiteY174" fmla="*/ 262624 h 838042"/>
                  <a:gd name="connsiteX175" fmla="*/ 743927 w 1037297"/>
                  <a:gd name="connsiteY175" fmla="*/ 251194 h 838042"/>
                  <a:gd name="connsiteX176" fmla="*/ 755357 w 1037297"/>
                  <a:gd name="connsiteY176" fmla="*/ 241669 h 838042"/>
                  <a:gd name="connsiteX177" fmla="*/ 761072 w 1037297"/>
                  <a:gd name="connsiteY177" fmla="*/ 230239 h 838042"/>
                  <a:gd name="connsiteX178" fmla="*/ 762977 w 1037297"/>
                  <a:gd name="connsiteY178" fmla="*/ 224524 h 838042"/>
                  <a:gd name="connsiteX179" fmla="*/ 768692 w 1037297"/>
                  <a:gd name="connsiteY179" fmla="*/ 213094 h 838042"/>
                  <a:gd name="connsiteX180" fmla="*/ 766787 w 1037297"/>
                  <a:gd name="connsiteY180" fmla="*/ 197854 h 838042"/>
                  <a:gd name="connsiteX181" fmla="*/ 761072 w 1037297"/>
                  <a:gd name="connsiteY181" fmla="*/ 195949 h 838042"/>
                  <a:gd name="connsiteX182" fmla="*/ 740117 w 1037297"/>
                  <a:gd name="connsiteY182" fmla="*/ 197854 h 838042"/>
                  <a:gd name="connsiteX183" fmla="*/ 734402 w 1037297"/>
                  <a:gd name="connsiteY183" fmla="*/ 201664 h 838042"/>
                  <a:gd name="connsiteX184" fmla="*/ 722972 w 1037297"/>
                  <a:gd name="connsiteY184" fmla="*/ 205474 h 838042"/>
                  <a:gd name="connsiteX185" fmla="*/ 719162 w 1037297"/>
                  <a:gd name="connsiteY185" fmla="*/ 211189 h 838042"/>
                  <a:gd name="connsiteX186" fmla="*/ 713447 w 1037297"/>
                  <a:gd name="connsiteY186" fmla="*/ 213094 h 838042"/>
                  <a:gd name="connsiteX187" fmla="*/ 707732 w 1037297"/>
                  <a:gd name="connsiteY187" fmla="*/ 216904 h 838042"/>
                  <a:gd name="connsiteX188" fmla="*/ 702017 w 1037297"/>
                  <a:gd name="connsiteY188" fmla="*/ 222619 h 838042"/>
                  <a:gd name="connsiteX189" fmla="*/ 694397 w 1037297"/>
                  <a:gd name="connsiteY189" fmla="*/ 226429 h 838042"/>
                  <a:gd name="connsiteX190" fmla="*/ 652487 w 1037297"/>
                  <a:gd name="connsiteY190" fmla="*/ 255004 h 838042"/>
                  <a:gd name="connsiteX191" fmla="*/ 639152 w 1037297"/>
                  <a:gd name="connsiteY191" fmla="*/ 266434 h 838042"/>
                  <a:gd name="connsiteX192" fmla="*/ 629627 w 1037297"/>
                  <a:gd name="connsiteY192" fmla="*/ 283579 h 838042"/>
                  <a:gd name="connsiteX193" fmla="*/ 604862 w 1037297"/>
                  <a:gd name="connsiteY193" fmla="*/ 289294 h 838042"/>
                  <a:gd name="connsiteX194" fmla="*/ 591527 w 1037297"/>
                  <a:gd name="connsiteY194" fmla="*/ 293104 h 838042"/>
                  <a:gd name="connsiteX195" fmla="*/ 576287 w 1037297"/>
                  <a:gd name="connsiteY195" fmla="*/ 291199 h 838042"/>
                  <a:gd name="connsiteX196" fmla="*/ 564857 w 1037297"/>
                  <a:gd name="connsiteY196" fmla="*/ 287389 h 838042"/>
                  <a:gd name="connsiteX197" fmla="*/ 553427 w 1037297"/>
                  <a:gd name="connsiteY197" fmla="*/ 283579 h 838042"/>
                  <a:gd name="connsiteX198" fmla="*/ 541997 w 1037297"/>
                  <a:gd name="connsiteY198" fmla="*/ 279769 h 838042"/>
                  <a:gd name="connsiteX199" fmla="*/ 536282 w 1037297"/>
                  <a:gd name="connsiteY199" fmla="*/ 277864 h 838042"/>
                  <a:gd name="connsiteX200" fmla="*/ 530567 w 1037297"/>
                  <a:gd name="connsiteY200" fmla="*/ 274054 h 838042"/>
                  <a:gd name="connsiteX201" fmla="*/ 519137 w 1037297"/>
                  <a:gd name="connsiteY201" fmla="*/ 268339 h 838042"/>
                  <a:gd name="connsiteX202" fmla="*/ 511517 w 1037297"/>
                  <a:gd name="connsiteY202" fmla="*/ 256909 h 838042"/>
                  <a:gd name="connsiteX203" fmla="*/ 507707 w 1037297"/>
                  <a:gd name="connsiteY203" fmla="*/ 235954 h 838042"/>
                  <a:gd name="connsiteX204" fmla="*/ 509612 w 1037297"/>
                  <a:gd name="connsiteY204" fmla="*/ 171184 h 838042"/>
                  <a:gd name="connsiteX205" fmla="*/ 508314 w 1037297"/>
                  <a:gd name="connsiteY205" fmla="*/ 73485 h 838042"/>
                  <a:gd name="connsiteX206" fmla="*/ 454116 w 1037297"/>
                  <a:gd name="connsiteY206" fmla="*/ 11248 h 838042"/>
                  <a:gd name="connsiteX207" fmla="*/ 435401 w 1037297"/>
                  <a:gd name="connsiteY207" fmla="*/ 68523 h 838042"/>
                  <a:gd name="connsiteX208" fmla="*/ 427697 w 1037297"/>
                  <a:gd name="connsiteY208" fmla="*/ 137103 h 838042"/>
                  <a:gd name="connsiteX209" fmla="*/ 420077 w 1037297"/>
                  <a:gd name="connsiteY209" fmla="*/ 169279 h 838042"/>
                  <a:gd name="connsiteX210" fmla="*/ 416267 w 1037297"/>
                  <a:gd name="connsiteY210" fmla="*/ 186424 h 838042"/>
                  <a:gd name="connsiteX211" fmla="*/ 420077 w 1037297"/>
                  <a:gd name="connsiteY211" fmla="*/ 207379 h 838042"/>
                  <a:gd name="connsiteX212" fmla="*/ 423887 w 1037297"/>
                  <a:gd name="connsiteY212" fmla="*/ 213094 h 838042"/>
                  <a:gd name="connsiteX213" fmla="*/ 427697 w 1037297"/>
                  <a:gd name="connsiteY213" fmla="*/ 224524 h 838042"/>
                  <a:gd name="connsiteX214" fmla="*/ 425792 w 1037297"/>
                  <a:gd name="connsiteY214" fmla="*/ 251194 h 838042"/>
                  <a:gd name="connsiteX215" fmla="*/ 420077 w 1037297"/>
                  <a:gd name="connsiteY215" fmla="*/ 253099 h 838042"/>
                  <a:gd name="connsiteX216" fmla="*/ 414362 w 1037297"/>
                  <a:gd name="connsiteY216" fmla="*/ 256909 h 838042"/>
                  <a:gd name="connsiteX217" fmla="*/ 423887 w 1037297"/>
                  <a:gd name="connsiteY21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57237 w 1037297"/>
                  <a:gd name="connsiteY110" fmla="*/ 567424 h 838042"/>
                  <a:gd name="connsiteX111" fmla="*/ 576287 w 1037297"/>
                  <a:gd name="connsiteY111" fmla="*/ 559804 h 838042"/>
                  <a:gd name="connsiteX112" fmla="*/ 587717 w 1037297"/>
                  <a:gd name="connsiteY112" fmla="*/ 555994 h 838042"/>
                  <a:gd name="connsiteX113" fmla="*/ 722972 w 1037297"/>
                  <a:gd name="connsiteY113" fmla="*/ 639814 h 838042"/>
                  <a:gd name="connsiteX114" fmla="*/ 780122 w 1037297"/>
                  <a:gd name="connsiteY114" fmla="*/ 656959 h 838042"/>
                  <a:gd name="connsiteX115" fmla="*/ 791552 w 1037297"/>
                  <a:gd name="connsiteY115" fmla="*/ 651244 h 838042"/>
                  <a:gd name="connsiteX116" fmla="*/ 797267 w 1037297"/>
                  <a:gd name="connsiteY116" fmla="*/ 649339 h 838042"/>
                  <a:gd name="connsiteX117" fmla="*/ 804887 w 1037297"/>
                  <a:gd name="connsiteY117" fmla="*/ 632194 h 838042"/>
                  <a:gd name="connsiteX118" fmla="*/ 802982 w 1037297"/>
                  <a:gd name="connsiteY118" fmla="*/ 607429 h 838042"/>
                  <a:gd name="connsiteX119" fmla="*/ 801077 w 1037297"/>
                  <a:gd name="connsiteY119" fmla="*/ 601714 h 838042"/>
                  <a:gd name="connsiteX120" fmla="*/ 799172 w 1037297"/>
                  <a:gd name="connsiteY120" fmla="*/ 594094 h 838042"/>
                  <a:gd name="connsiteX121" fmla="*/ 785837 w 1037297"/>
                  <a:gd name="connsiteY121" fmla="*/ 576949 h 838042"/>
                  <a:gd name="connsiteX122" fmla="*/ 776312 w 1037297"/>
                  <a:gd name="connsiteY122" fmla="*/ 571234 h 838042"/>
                  <a:gd name="connsiteX123" fmla="*/ 650582 w 1037297"/>
                  <a:gd name="connsiteY123" fmla="*/ 479794 h 838042"/>
                  <a:gd name="connsiteX124" fmla="*/ 646772 w 1037297"/>
                  <a:gd name="connsiteY124" fmla="*/ 462649 h 838042"/>
                  <a:gd name="connsiteX125" fmla="*/ 648677 w 1037297"/>
                  <a:gd name="connsiteY125" fmla="*/ 455029 h 838042"/>
                  <a:gd name="connsiteX126" fmla="*/ 652487 w 1037297"/>
                  <a:gd name="connsiteY126" fmla="*/ 437884 h 838042"/>
                  <a:gd name="connsiteX127" fmla="*/ 656297 w 1037297"/>
                  <a:gd name="connsiteY127" fmla="*/ 432169 h 838042"/>
                  <a:gd name="connsiteX128" fmla="*/ 658202 w 1037297"/>
                  <a:gd name="connsiteY128" fmla="*/ 426454 h 838042"/>
                  <a:gd name="connsiteX129" fmla="*/ 663917 w 1037297"/>
                  <a:gd name="connsiteY129" fmla="*/ 424549 h 838042"/>
                  <a:gd name="connsiteX130" fmla="*/ 673442 w 1037297"/>
                  <a:gd name="connsiteY130" fmla="*/ 413119 h 838042"/>
                  <a:gd name="connsiteX131" fmla="*/ 726782 w 1037297"/>
                  <a:gd name="connsiteY131" fmla="*/ 405499 h 838042"/>
                  <a:gd name="connsiteX132" fmla="*/ 844892 w 1037297"/>
                  <a:gd name="connsiteY132" fmla="*/ 407404 h 838042"/>
                  <a:gd name="connsiteX133" fmla="*/ 873467 w 1037297"/>
                  <a:gd name="connsiteY133" fmla="*/ 409309 h 838042"/>
                  <a:gd name="connsiteX134" fmla="*/ 902042 w 1037297"/>
                  <a:gd name="connsiteY134" fmla="*/ 415024 h 838042"/>
                  <a:gd name="connsiteX135" fmla="*/ 924902 w 1037297"/>
                  <a:gd name="connsiteY135" fmla="*/ 418834 h 838042"/>
                  <a:gd name="connsiteX136" fmla="*/ 953477 w 1037297"/>
                  <a:gd name="connsiteY136" fmla="*/ 424549 h 838042"/>
                  <a:gd name="connsiteX137" fmla="*/ 959192 w 1037297"/>
                  <a:gd name="connsiteY137" fmla="*/ 424549 h 838042"/>
                  <a:gd name="connsiteX138" fmla="*/ 1004912 w 1037297"/>
                  <a:gd name="connsiteY138" fmla="*/ 422644 h 838042"/>
                  <a:gd name="connsiteX139" fmla="*/ 1033487 w 1037297"/>
                  <a:gd name="connsiteY139" fmla="*/ 415024 h 838042"/>
                  <a:gd name="connsiteX140" fmla="*/ 1037297 w 1037297"/>
                  <a:gd name="connsiteY140" fmla="*/ 409309 h 838042"/>
                  <a:gd name="connsiteX141" fmla="*/ 1035392 w 1037297"/>
                  <a:gd name="connsiteY141" fmla="*/ 390259 h 838042"/>
                  <a:gd name="connsiteX142" fmla="*/ 1029677 w 1037297"/>
                  <a:gd name="connsiteY142" fmla="*/ 386449 h 838042"/>
                  <a:gd name="connsiteX143" fmla="*/ 1014437 w 1037297"/>
                  <a:gd name="connsiteY143" fmla="*/ 384544 h 838042"/>
                  <a:gd name="connsiteX144" fmla="*/ 1008722 w 1037297"/>
                  <a:gd name="connsiteY144" fmla="*/ 382639 h 838042"/>
                  <a:gd name="connsiteX145" fmla="*/ 1001102 w 1037297"/>
                  <a:gd name="connsiteY145" fmla="*/ 380734 h 838042"/>
                  <a:gd name="connsiteX146" fmla="*/ 989672 w 1037297"/>
                  <a:gd name="connsiteY146" fmla="*/ 373114 h 838042"/>
                  <a:gd name="connsiteX147" fmla="*/ 978242 w 1037297"/>
                  <a:gd name="connsiteY147" fmla="*/ 369304 h 838042"/>
                  <a:gd name="connsiteX148" fmla="*/ 972527 w 1037297"/>
                  <a:gd name="connsiteY148" fmla="*/ 367399 h 838042"/>
                  <a:gd name="connsiteX149" fmla="*/ 964907 w 1037297"/>
                  <a:gd name="connsiteY149" fmla="*/ 365494 h 838042"/>
                  <a:gd name="connsiteX150" fmla="*/ 959192 w 1037297"/>
                  <a:gd name="connsiteY150" fmla="*/ 363589 h 838042"/>
                  <a:gd name="connsiteX151" fmla="*/ 938237 w 1037297"/>
                  <a:gd name="connsiteY151" fmla="*/ 357874 h 838042"/>
                  <a:gd name="connsiteX152" fmla="*/ 932522 w 1037297"/>
                  <a:gd name="connsiteY152" fmla="*/ 355969 h 838042"/>
                  <a:gd name="connsiteX153" fmla="*/ 827747 w 1037297"/>
                  <a:gd name="connsiteY153" fmla="*/ 357874 h 838042"/>
                  <a:gd name="connsiteX154" fmla="*/ 822032 w 1037297"/>
                  <a:gd name="connsiteY154" fmla="*/ 359779 h 838042"/>
                  <a:gd name="connsiteX155" fmla="*/ 732497 w 1037297"/>
                  <a:gd name="connsiteY155" fmla="*/ 361684 h 838042"/>
                  <a:gd name="connsiteX156" fmla="*/ 719162 w 1037297"/>
                  <a:gd name="connsiteY156" fmla="*/ 365494 h 838042"/>
                  <a:gd name="connsiteX157" fmla="*/ 698207 w 1037297"/>
                  <a:gd name="connsiteY157" fmla="*/ 367399 h 838042"/>
                  <a:gd name="connsiteX158" fmla="*/ 671537 w 1037297"/>
                  <a:gd name="connsiteY158" fmla="*/ 369304 h 838042"/>
                  <a:gd name="connsiteX159" fmla="*/ 671537 w 1037297"/>
                  <a:gd name="connsiteY159" fmla="*/ 369304 h 838042"/>
                  <a:gd name="connsiteX160" fmla="*/ 648677 w 1037297"/>
                  <a:gd name="connsiteY160" fmla="*/ 373114 h 838042"/>
                  <a:gd name="connsiteX161" fmla="*/ 644867 w 1037297"/>
                  <a:gd name="connsiteY161" fmla="*/ 361684 h 838042"/>
                  <a:gd name="connsiteX162" fmla="*/ 642962 w 1037297"/>
                  <a:gd name="connsiteY162" fmla="*/ 355969 h 838042"/>
                  <a:gd name="connsiteX163" fmla="*/ 644867 w 1037297"/>
                  <a:gd name="connsiteY163" fmla="*/ 338824 h 838042"/>
                  <a:gd name="connsiteX164" fmla="*/ 646772 w 1037297"/>
                  <a:gd name="connsiteY164" fmla="*/ 333109 h 838042"/>
                  <a:gd name="connsiteX165" fmla="*/ 663917 w 1037297"/>
                  <a:gd name="connsiteY165" fmla="*/ 323584 h 838042"/>
                  <a:gd name="connsiteX166" fmla="*/ 675347 w 1037297"/>
                  <a:gd name="connsiteY166" fmla="*/ 315964 h 838042"/>
                  <a:gd name="connsiteX167" fmla="*/ 677252 w 1037297"/>
                  <a:gd name="connsiteY167" fmla="*/ 310249 h 838042"/>
                  <a:gd name="connsiteX168" fmla="*/ 682967 w 1037297"/>
                  <a:gd name="connsiteY168" fmla="*/ 308344 h 838042"/>
                  <a:gd name="connsiteX169" fmla="*/ 688682 w 1037297"/>
                  <a:gd name="connsiteY169" fmla="*/ 304534 h 838042"/>
                  <a:gd name="connsiteX170" fmla="*/ 698207 w 1037297"/>
                  <a:gd name="connsiteY170" fmla="*/ 295009 h 838042"/>
                  <a:gd name="connsiteX171" fmla="*/ 707732 w 1037297"/>
                  <a:gd name="connsiteY171" fmla="*/ 283579 h 838042"/>
                  <a:gd name="connsiteX172" fmla="*/ 719162 w 1037297"/>
                  <a:gd name="connsiteY172" fmla="*/ 275959 h 838042"/>
                  <a:gd name="connsiteX173" fmla="*/ 734402 w 1037297"/>
                  <a:gd name="connsiteY173" fmla="*/ 262624 h 838042"/>
                  <a:gd name="connsiteX174" fmla="*/ 743927 w 1037297"/>
                  <a:gd name="connsiteY174" fmla="*/ 251194 h 838042"/>
                  <a:gd name="connsiteX175" fmla="*/ 755357 w 1037297"/>
                  <a:gd name="connsiteY175" fmla="*/ 241669 h 838042"/>
                  <a:gd name="connsiteX176" fmla="*/ 761072 w 1037297"/>
                  <a:gd name="connsiteY176" fmla="*/ 230239 h 838042"/>
                  <a:gd name="connsiteX177" fmla="*/ 762977 w 1037297"/>
                  <a:gd name="connsiteY177" fmla="*/ 224524 h 838042"/>
                  <a:gd name="connsiteX178" fmla="*/ 768692 w 1037297"/>
                  <a:gd name="connsiteY178" fmla="*/ 213094 h 838042"/>
                  <a:gd name="connsiteX179" fmla="*/ 766787 w 1037297"/>
                  <a:gd name="connsiteY179" fmla="*/ 197854 h 838042"/>
                  <a:gd name="connsiteX180" fmla="*/ 761072 w 1037297"/>
                  <a:gd name="connsiteY180" fmla="*/ 195949 h 838042"/>
                  <a:gd name="connsiteX181" fmla="*/ 740117 w 1037297"/>
                  <a:gd name="connsiteY181" fmla="*/ 197854 h 838042"/>
                  <a:gd name="connsiteX182" fmla="*/ 734402 w 1037297"/>
                  <a:gd name="connsiteY182" fmla="*/ 201664 h 838042"/>
                  <a:gd name="connsiteX183" fmla="*/ 722972 w 1037297"/>
                  <a:gd name="connsiteY183" fmla="*/ 205474 h 838042"/>
                  <a:gd name="connsiteX184" fmla="*/ 719162 w 1037297"/>
                  <a:gd name="connsiteY184" fmla="*/ 211189 h 838042"/>
                  <a:gd name="connsiteX185" fmla="*/ 713447 w 1037297"/>
                  <a:gd name="connsiteY185" fmla="*/ 213094 h 838042"/>
                  <a:gd name="connsiteX186" fmla="*/ 707732 w 1037297"/>
                  <a:gd name="connsiteY186" fmla="*/ 216904 h 838042"/>
                  <a:gd name="connsiteX187" fmla="*/ 702017 w 1037297"/>
                  <a:gd name="connsiteY187" fmla="*/ 222619 h 838042"/>
                  <a:gd name="connsiteX188" fmla="*/ 694397 w 1037297"/>
                  <a:gd name="connsiteY188" fmla="*/ 226429 h 838042"/>
                  <a:gd name="connsiteX189" fmla="*/ 652487 w 1037297"/>
                  <a:gd name="connsiteY189" fmla="*/ 255004 h 838042"/>
                  <a:gd name="connsiteX190" fmla="*/ 639152 w 1037297"/>
                  <a:gd name="connsiteY190" fmla="*/ 266434 h 838042"/>
                  <a:gd name="connsiteX191" fmla="*/ 629627 w 1037297"/>
                  <a:gd name="connsiteY191" fmla="*/ 283579 h 838042"/>
                  <a:gd name="connsiteX192" fmla="*/ 604862 w 1037297"/>
                  <a:gd name="connsiteY192" fmla="*/ 289294 h 838042"/>
                  <a:gd name="connsiteX193" fmla="*/ 591527 w 1037297"/>
                  <a:gd name="connsiteY193" fmla="*/ 293104 h 838042"/>
                  <a:gd name="connsiteX194" fmla="*/ 576287 w 1037297"/>
                  <a:gd name="connsiteY194" fmla="*/ 291199 h 838042"/>
                  <a:gd name="connsiteX195" fmla="*/ 564857 w 1037297"/>
                  <a:gd name="connsiteY195" fmla="*/ 287389 h 838042"/>
                  <a:gd name="connsiteX196" fmla="*/ 553427 w 1037297"/>
                  <a:gd name="connsiteY196" fmla="*/ 283579 h 838042"/>
                  <a:gd name="connsiteX197" fmla="*/ 541997 w 1037297"/>
                  <a:gd name="connsiteY197" fmla="*/ 279769 h 838042"/>
                  <a:gd name="connsiteX198" fmla="*/ 536282 w 1037297"/>
                  <a:gd name="connsiteY198" fmla="*/ 277864 h 838042"/>
                  <a:gd name="connsiteX199" fmla="*/ 530567 w 1037297"/>
                  <a:gd name="connsiteY199" fmla="*/ 274054 h 838042"/>
                  <a:gd name="connsiteX200" fmla="*/ 519137 w 1037297"/>
                  <a:gd name="connsiteY200" fmla="*/ 268339 h 838042"/>
                  <a:gd name="connsiteX201" fmla="*/ 511517 w 1037297"/>
                  <a:gd name="connsiteY201" fmla="*/ 256909 h 838042"/>
                  <a:gd name="connsiteX202" fmla="*/ 507707 w 1037297"/>
                  <a:gd name="connsiteY202" fmla="*/ 235954 h 838042"/>
                  <a:gd name="connsiteX203" fmla="*/ 509612 w 1037297"/>
                  <a:gd name="connsiteY203" fmla="*/ 171184 h 838042"/>
                  <a:gd name="connsiteX204" fmla="*/ 508314 w 1037297"/>
                  <a:gd name="connsiteY204" fmla="*/ 73485 h 838042"/>
                  <a:gd name="connsiteX205" fmla="*/ 454116 w 1037297"/>
                  <a:gd name="connsiteY205" fmla="*/ 11248 h 838042"/>
                  <a:gd name="connsiteX206" fmla="*/ 435401 w 1037297"/>
                  <a:gd name="connsiteY206" fmla="*/ 68523 h 838042"/>
                  <a:gd name="connsiteX207" fmla="*/ 427697 w 1037297"/>
                  <a:gd name="connsiteY207" fmla="*/ 137103 h 838042"/>
                  <a:gd name="connsiteX208" fmla="*/ 420077 w 1037297"/>
                  <a:gd name="connsiteY208" fmla="*/ 169279 h 838042"/>
                  <a:gd name="connsiteX209" fmla="*/ 416267 w 1037297"/>
                  <a:gd name="connsiteY209" fmla="*/ 186424 h 838042"/>
                  <a:gd name="connsiteX210" fmla="*/ 420077 w 1037297"/>
                  <a:gd name="connsiteY210" fmla="*/ 207379 h 838042"/>
                  <a:gd name="connsiteX211" fmla="*/ 423887 w 1037297"/>
                  <a:gd name="connsiteY211" fmla="*/ 213094 h 838042"/>
                  <a:gd name="connsiteX212" fmla="*/ 427697 w 1037297"/>
                  <a:gd name="connsiteY212" fmla="*/ 224524 h 838042"/>
                  <a:gd name="connsiteX213" fmla="*/ 425792 w 1037297"/>
                  <a:gd name="connsiteY213" fmla="*/ 251194 h 838042"/>
                  <a:gd name="connsiteX214" fmla="*/ 420077 w 1037297"/>
                  <a:gd name="connsiteY214" fmla="*/ 253099 h 838042"/>
                  <a:gd name="connsiteX215" fmla="*/ 414362 w 1037297"/>
                  <a:gd name="connsiteY215" fmla="*/ 256909 h 838042"/>
                  <a:gd name="connsiteX216" fmla="*/ 423887 w 1037297"/>
                  <a:gd name="connsiteY216"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76287 w 1037297"/>
                  <a:gd name="connsiteY110" fmla="*/ 559804 h 838042"/>
                  <a:gd name="connsiteX111" fmla="*/ 587717 w 1037297"/>
                  <a:gd name="connsiteY111" fmla="*/ 555994 h 838042"/>
                  <a:gd name="connsiteX112" fmla="*/ 722972 w 1037297"/>
                  <a:gd name="connsiteY112" fmla="*/ 639814 h 838042"/>
                  <a:gd name="connsiteX113" fmla="*/ 780122 w 1037297"/>
                  <a:gd name="connsiteY113" fmla="*/ 656959 h 838042"/>
                  <a:gd name="connsiteX114" fmla="*/ 791552 w 1037297"/>
                  <a:gd name="connsiteY114" fmla="*/ 651244 h 838042"/>
                  <a:gd name="connsiteX115" fmla="*/ 797267 w 1037297"/>
                  <a:gd name="connsiteY115" fmla="*/ 649339 h 838042"/>
                  <a:gd name="connsiteX116" fmla="*/ 804887 w 1037297"/>
                  <a:gd name="connsiteY116" fmla="*/ 632194 h 838042"/>
                  <a:gd name="connsiteX117" fmla="*/ 802982 w 1037297"/>
                  <a:gd name="connsiteY117" fmla="*/ 607429 h 838042"/>
                  <a:gd name="connsiteX118" fmla="*/ 801077 w 1037297"/>
                  <a:gd name="connsiteY118" fmla="*/ 601714 h 838042"/>
                  <a:gd name="connsiteX119" fmla="*/ 799172 w 1037297"/>
                  <a:gd name="connsiteY119" fmla="*/ 594094 h 838042"/>
                  <a:gd name="connsiteX120" fmla="*/ 785837 w 1037297"/>
                  <a:gd name="connsiteY120" fmla="*/ 576949 h 838042"/>
                  <a:gd name="connsiteX121" fmla="*/ 776312 w 1037297"/>
                  <a:gd name="connsiteY121" fmla="*/ 571234 h 838042"/>
                  <a:gd name="connsiteX122" fmla="*/ 650582 w 1037297"/>
                  <a:gd name="connsiteY122" fmla="*/ 479794 h 838042"/>
                  <a:gd name="connsiteX123" fmla="*/ 646772 w 1037297"/>
                  <a:gd name="connsiteY123" fmla="*/ 462649 h 838042"/>
                  <a:gd name="connsiteX124" fmla="*/ 648677 w 1037297"/>
                  <a:gd name="connsiteY124" fmla="*/ 455029 h 838042"/>
                  <a:gd name="connsiteX125" fmla="*/ 652487 w 1037297"/>
                  <a:gd name="connsiteY125" fmla="*/ 437884 h 838042"/>
                  <a:gd name="connsiteX126" fmla="*/ 656297 w 1037297"/>
                  <a:gd name="connsiteY126" fmla="*/ 432169 h 838042"/>
                  <a:gd name="connsiteX127" fmla="*/ 658202 w 1037297"/>
                  <a:gd name="connsiteY127" fmla="*/ 426454 h 838042"/>
                  <a:gd name="connsiteX128" fmla="*/ 663917 w 1037297"/>
                  <a:gd name="connsiteY128" fmla="*/ 424549 h 838042"/>
                  <a:gd name="connsiteX129" fmla="*/ 673442 w 1037297"/>
                  <a:gd name="connsiteY129" fmla="*/ 413119 h 838042"/>
                  <a:gd name="connsiteX130" fmla="*/ 726782 w 1037297"/>
                  <a:gd name="connsiteY130" fmla="*/ 405499 h 838042"/>
                  <a:gd name="connsiteX131" fmla="*/ 844892 w 1037297"/>
                  <a:gd name="connsiteY131" fmla="*/ 407404 h 838042"/>
                  <a:gd name="connsiteX132" fmla="*/ 873467 w 1037297"/>
                  <a:gd name="connsiteY132" fmla="*/ 409309 h 838042"/>
                  <a:gd name="connsiteX133" fmla="*/ 902042 w 1037297"/>
                  <a:gd name="connsiteY133" fmla="*/ 415024 h 838042"/>
                  <a:gd name="connsiteX134" fmla="*/ 924902 w 1037297"/>
                  <a:gd name="connsiteY134" fmla="*/ 418834 h 838042"/>
                  <a:gd name="connsiteX135" fmla="*/ 953477 w 1037297"/>
                  <a:gd name="connsiteY135" fmla="*/ 424549 h 838042"/>
                  <a:gd name="connsiteX136" fmla="*/ 959192 w 1037297"/>
                  <a:gd name="connsiteY136" fmla="*/ 424549 h 838042"/>
                  <a:gd name="connsiteX137" fmla="*/ 1004912 w 1037297"/>
                  <a:gd name="connsiteY137" fmla="*/ 422644 h 838042"/>
                  <a:gd name="connsiteX138" fmla="*/ 1033487 w 1037297"/>
                  <a:gd name="connsiteY138" fmla="*/ 415024 h 838042"/>
                  <a:gd name="connsiteX139" fmla="*/ 1037297 w 1037297"/>
                  <a:gd name="connsiteY139" fmla="*/ 409309 h 838042"/>
                  <a:gd name="connsiteX140" fmla="*/ 1035392 w 1037297"/>
                  <a:gd name="connsiteY140" fmla="*/ 390259 h 838042"/>
                  <a:gd name="connsiteX141" fmla="*/ 1029677 w 1037297"/>
                  <a:gd name="connsiteY141" fmla="*/ 386449 h 838042"/>
                  <a:gd name="connsiteX142" fmla="*/ 1014437 w 1037297"/>
                  <a:gd name="connsiteY142" fmla="*/ 384544 h 838042"/>
                  <a:gd name="connsiteX143" fmla="*/ 1008722 w 1037297"/>
                  <a:gd name="connsiteY143" fmla="*/ 382639 h 838042"/>
                  <a:gd name="connsiteX144" fmla="*/ 1001102 w 1037297"/>
                  <a:gd name="connsiteY144" fmla="*/ 380734 h 838042"/>
                  <a:gd name="connsiteX145" fmla="*/ 989672 w 1037297"/>
                  <a:gd name="connsiteY145" fmla="*/ 373114 h 838042"/>
                  <a:gd name="connsiteX146" fmla="*/ 978242 w 1037297"/>
                  <a:gd name="connsiteY146" fmla="*/ 369304 h 838042"/>
                  <a:gd name="connsiteX147" fmla="*/ 972527 w 1037297"/>
                  <a:gd name="connsiteY147" fmla="*/ 367399 h 838042"/>
                  <a:gd name="connsiteX148" fmla="*/ 964907 w 1037297"/>
                  <a:gd name="connsiteY148" fmla="*/ 365494 h 838042"/>
                  <a:gd name="connsiteX149" fmla="*/ 959192 w 1037297"/>
                  <a:gd name="connsiteY149" fmla="*/ 363589 h 838042"/>
                  <a:gd name="connsiteX150" fmla="*/ 938237 w 1037297"/>
                  <a:gd name="connsiteY150" fmla="*/ 357874 h 838042"/>
                  <a:gd name="connsiteX151" fmla="*/ 932522 w 1037297"/>
                  <a:gd name="connsiteY151" fmla="*/ 355969 h 838042"/>
                  <a:gd name="connsiteX152" fmla="*/ 827747 w 1037297"/>
                  <a:gd name="connsiteY152" fmla="*/ 357874 h 838042"/>
                  <a:gd name="connsiteX153" fmla="*/ 822032 w 1037297"/>
                  <a:gd name="connsiteY153" fmla="*/ 359779 h 838042"/>
                  <a:gd name="connsiteX154" fmla="*/ 732497 w 1037297"/>
                  <a:gd name="connsiteY154" fmla="*/ 361684 h 838042"/>
                  <a:gd name="connsiteX155" fmla="*/ 719162 w 1037297"/>
                  <a:gd name="connsiteY155" fmla="*/ 365494 h 838042"/>
                  <a:gd name="connsiteX156" fmla="*/ 698207 w 1037297"/>
                  <a:gd name="connsiteY156" fmla="*/ 367399 h 838042"/>
                  <a:gd name="connsiteX157" fmla="*/ 671537 w 1037297"/>
                  <a:gd name="connsiteY157" fmla="*/ 369304 h 838042"/>
                  <a:gd name="connsiteX158" fmla="*/ 671537 w 1037297"/>
                  <a:gd name="connsiteY158" fmla="*/ 369304 h 838042"/>
                  <a:gd name="connsiteX159" fmla="*/ 648677 w 1037297"/>
                  <a:gd name="connsiteY159" fmla="*/ 373114 h 838042"/>
                  <a:gd name="connsiteX160" fmla="*/ 644867 w 1037297"/>
                  <a:gd name="connsiteY160" fmla="*/ 361684 h 838042"/>
                  <a:gd name="connsiteX161" fmla="*/ 642962 w 1037297"/>
                  <a:gd name="connsiteY161" fmla="*/ 355969 h 838042"/>
                  <a:gd name="connsiteX162" fmla="*/ 644867 w 1037297"/>
                  <a:gd name="connsiteY162" fmla="*/ 338824 h 838042"/>
                  <a:gd name="connsiteX163" fmla="*/ 646772 w 1037297"/>
                  <a:gd name="connsiteY163" fmla="*/ 333109 h 838042"/>
                  <a:gd name="connsiteX164" fmla="*/ 663917 w 1037297"/>
                  <a:gd name="connsiteY164" fmla="*/ 323584 h 838042"/>
                  <a:gd name="connsiteX165" fmla="*/ 675347 w 1037297"/>
                  <a:gd name="connsiteY165" fmla="*/ 315964 h 838042"/>
                  <a:gd name="connsiteX166" fmla="*/ 677252 w 1037297"/>
                  <a:gd name="connsiteY166" fmla="*/ 310249 h 838042"/>
                  <a:gd name="connsiteX167" fmla="*/ 682967 w 1037297"/>
                  <a:gd name="connsiteY167" fmla="*/ 308344 h 838042"/>
                  <a:gd name="connsiteX168" fmla="*/ 688682 w 1037297"/>
                  <a:gd name="connsiteY168" fmla="*/ 304534 h 838042"/>
                  <a:gd name="connsiteX169" fmla="*/ 698207 w 1037297"/>
                  <a:gd name="connsiteY169" fmla="*/ 295009 h 838042"/>
                  <a:gd name="connsiteX170" fmla="*/ 707732 w 1037297"/>
                  <a:gd name="connsiteY170" fmla="*/ 283579 h 838042"/>
                  <a:gd name="connsiteX171" fmla="*/ 719162 w 1037297"/>
                  <a:gd name="connsiteY171" fmla="*/ 275959 h 838042"/>
                  <a:gd name="connsiteX172" fmla="*/ 734402 w 1037297"/>
                  <a:gd name="connsiteY172" fmla="*/ 262624 h 838042"/>
                  <a:gd name="connsiteX173" fmla="*/ 743927 w 1037297"/>
                  <a:gd name="connsiteY173" fmla="*/ 251194 h 838042"/>
                  <a:gd name="connsiteX174" fmla="*/ 755357 w 1037297"/>
                  <a:gd name="connsiteY174" fmla="*/ 241669 h 838042"/>
                  <a:gd name="connsiteX175" fmla="*/ 761072 w 1037297"/>
                  <a:gd name="connsiteY175" fmla="*/ 230239 h 838042"/>
                  <a:gd name="connsiteX176" fmla="*/ 762977 w 1037297"/>
                  <a:gd name="connsiteY176" fmla="*/ 224524 h 838042"/>
                  <a:gd name="connsiteX177" fmla="*/ 768692 w 1037297"/>
                  <a:gd name="connsiteY177" fmla="*/ 213094 h 838042"/>
                  <a:gd name="connsiteX178" fmla="*/ 766787 w 1037297"/>
                  <a:gd name="connsiteY178" fmla="*/ 197854 h 838042"/>
                  <a:gd name="connsiteX179" fmla="*/ 761072 w 1037297"/>
                  <a:gd name="connsiteY179" fmla="*/ 195949 h 838042"/>
                  <a:gd name="connsiteX180" fmla="*/ 740117 w 1037297"/>
                  <a:gd name="connsiteY180" fmla="*/ 197854 h 838042"/>
                  <a:gd name="connsiteX181" fmla="*/ 734402 w 1037297"/>
                  <a:gd name="connsiteY181" fmla="*/ 201664 h 838042"/>
                  <a:gd name="connsiteX182" fmla="*/ 722972 w 1037297"/>
                  <a:gd name="connsiteY182" fmla="*/ 205474 h 838042"/>
                  <a:gd name="connsiteX183" fmla="*/ 719162 w 1037297"/>
                  <a:gd name="connsiteY183" fmla="*/ 211189 h 838042"/>
                  <a:gd name="connsiteX184" fmla="*/ 713447 w 1037297"/>
                  <a:gd name="connsiteY184" fmla="*/ 213094 h 838042"/>
                  <a:gd name="connsiteX185" fmla="*/ 707732 w 1037297"/>
                  <a:gd name="connsiteY185" fmla="*/ 216904 h 838042"/>
                  <a:gd name="connsiteX186" fmla="*/ 702017 w 1037297"/>
                  <a:gd name="connsiteY186" fmla="*/ 222619 h 838042"/>
                  <a:gd name="connsiteX187" fmla="*/ 694397 w 1037297"/>
                  <a:gd name="connsiteY187" fmla="*/ 226429 h 838042"/>
                  <a:gd name="connsiteX188" fmla="*/ 652487 w 1037297"/>
                  <a:gd name="connsiteY188" fmla="*/ 255004 h 838042"/>
                  <a:gd name="connsiteX189" fmla="*/ 639152 w 1037297"/>
                  <a:gd name="connsiteY189" fmla="*/ 266434 h 838042"/>
                  <a:gd name="connsiteX190" fmla="*/ 629627 w 1037297"/>
                  <a:gd name="connsiteY190" fmla="*/ 283579 h 838042"/>
                  <a:gd name="connsiteX191" fmla="*/ 604862 w 1037297"/>
                  <a:gd name="connsiteY191" fmla="*/ 289294 h 838042"/>
                  <a:gd name="connsiteX192" fmla="*/ 591527 w 1037297"/>
                  <a:gd name="connsiteY192" fmla="*/ 293104 h 838042"/>
                  <a:gd name="connsiteX193" fmla="*/ 576287 w 1037297"/>
                  <a:gd name="connsiteY193" fmla="*/ 291199 h 838042"/>
                  <a:gd name="connsiteX194" fmla="*/ 564857 w 1037297"/>
                  <a:gd name="connsiteY194" fmla="*/ 287389 h 838042"/>
                  <a:gd name="connsiteX195" fmla="*/ 553427 w 1037297"/>
                  <a:gd name="connsiteY195" fmla="*/ 283579 h 838042"/>
                  <a:gd name="connsiteX196" fmla="*/ 541997 w 1037297"/>
                  <a:gd name="connsiteY196" fmla="*/ 279769 h 838042"/>
                  <a:gd name="connsiteX197" fmla="*/ 536282 w 1037297"/>
                  <a:gd name="connsiteY197" fmla="*/ 277864 h 838042"/>
                  <a:gd name="connsiteX198" fmla="*/ 530567 w 1037297"/>
                  <a:gd name="connsiteY198" fmla="*/ 274054 h 838042"/>
                  <a:gd name="connsiteX199" fmla="*/ 519137 w 1037297"/>
                  <a:gd name="connsiteY199" fmla="*/ 268339 h 838042"/>
                  <a:gd name="connsiteX200" fmla="*/ 511517 w 1037297"/>
                  <a:gd name="connsiteY200" fmla="*/ 256909 h 838042"/>
                  <a:gd name="connsiteX201" fmla="*/ 507707 w 1037297"/>
                  <a:gd name="connsiteY201" fmla="*/ 235954 h 838042"/>
                  <a:gd name="connsiteX202" fmla="*/ 509612 w 1037297"/>
                  <a:gd name="connsiteY202" fmla="*/ 171184 h 838042"/>
                  <a:gd name="connsiteX203" fmla="*/ 508314 w 1037297"/>
                  <a:gd name="connsiteY203" fmla="*/ 73485 h 838042"/>
                  <a:gd name="connsiteX204" fmla="*/ 454116 w 1037297"/>
                  <a:gd name="connsiteY204" fmla="*/ 11248 h 838042"/>
                  <a:gd name="connsiteX205" fmla="*/ 435401 w 1037297"/>
                  <a:gd name="connsiteY205" fmla="*/ 68523 h 838042"/>
                  <a:gd name="connsiteX206" fmla="*/ 427697 w 1037297"/>
                  <a:gd name="connsiteY206" fmla="*/ 137103 h 838042"/>
                  <a:gd name="connsiteX207" fmla="*/ 420077 w 1037297"/>
                  <a:gd name="connsiteY207" fmla="*/ 169279 h 838042"/>
                  <a:gd name="connsiteX208" fmla="*/ 416267 w 1037297"/>
                  <a:gd name="connsiteY208" fmla="*/ 186424 h 838042"/>
                  <a:gd name="connsiteX209" fmla="*/ 420077 w 1037297"/>
                  <a:gd name="connsiteY209" fmla="*/ 207379 h 838042"/>
                  <a:gd name="connsiteX210" fmla="*/ 423887 w 1037297"/>
                  <a:gd name="connsiteY210" fmla="*/ 213094 h 838042"/>
                  <a:gd name="connsiteX211" fmla="*/ 427697 w 1037297"/>
                  <a:gd name="connsiteY211" fmla="*/ 224524 h 838042"/>
                  <a:gd name="connsiteX212" fmla="*/ 425792 w 1037297"/>
                  <a:gd name="connsiteY212" fmla="*/ 251194 h 838042"/>
                  <a:gd name="connsiteX213" fmla="*/ 420077 w 1037297"/>
                  <a:gd name="connsiteY213" fmla="*/ 253099 h 838042"/>
                  <a:gd name="connsiteX214" fmla="*/ 414362 w 1037297"/>
                  <a:gd name="connsiteY214" fmla="*/ 256909 h 838042"/>
                  <a:gd name="connsiteX215" fmla="*/ 423887 w 1037297"/>
                  <a:gd name="connsiteY21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576287 w 1037297"/>
                  <a:gd name="connsiteY110" fmla="*/ 559804 h 838042"/>
                  <a:gd name="connsiteX111" fmla="*/ 722972 w 1037297"/>
                  <a:gd name="connsiteY111" fmla="*/ 639814 h 838042"/>
                  <a:gd name="connsiteX112" fmla="*/ 780122 w 1037297"/>
                  <a:gd name="connsiteY112" fmla="*/ 656959 h 838042"/>
                  <a:gd name="connsiteX113" fmla="*/ 791552 w 1037297"/>
                  <a:gd name="connsiteY113" fmla="*/ 651244 h 838042"/>
                  <a:gd name="connsiteX114" fmla="*/ 797267 w 1037297"/>
                  <a:gd name="connsiteY114" fmla="*/ 649339 h 838042"/>
                  <a:gd name="connsiteX115" fmla="*/ 804887 w 1037297"/>
                  <a:gd name="connsiteY115" fmla="*/ 632194 h 838042"/>
                  <a:gd name="connsiteX116" fmla="*/ 802982 w 1037297"/>
                  <a:gd name="connsiteY116" fmla="*/ 607429 h 838042"/>
                  <a:gd name="connsiteX117" fmla="*/ 801077 w 1037297"/>
                  <a:gd name="connsiteY117" fmla="*/ 601714 h 838042"/>
                  <a:gd name="connsiteX118" fmla="*/ 799172 w 1037297"/>
                  <a:gd name="connsiteY118" fmla="*/ 594094 h 838042"/>
                  <a:gd name="connsiteX119" fmla="*/ 785837 w 1037297"/>
                  <a:gd name="connsiteY119" fmla="*/ 576949 h 838042"/>
                  <a:gd name="connsiteX120" fmla="*/ 776312 w 1037297"/>
                  <a:gd name="connsiteY120" fmla="*/ 571234 h 838042"/>
                  <a:gd name="connsiteX121" fmla="*/ 650582 w 1037297"/>
                  <a:gd name="connsiteY121" fmla="*/ 479794 h 838042"/>
                  <a:gd name="connsiteX122" fmla="*/ 646772 w 1037297"/>
                  <a:gd name="connsiteY122" fmla="*/ 462649 h 838042"/>
                  <a:gd name="connsiteX123" fmla="*/ 648677 w 1037297"/>
                  <a:gd name="connsiteY123" fmla="*/ 455029 h 838042"/>
                  <a:gd name="connsiteX124" fmla="*/ 652487 w 1037297"/>
                  <a:gd name="connsiteY124" fmla="*/ 437884 h 838042"/>
                  <a:gd name="connsiteX125" fmla="*/ 656297 w 1037297"/>
                  <a:gd name="connsiteY125" fmla="*/ 432169 h 838042"/>
                  <a:gd name="connsiteX126" fmla="*/ 658202 w 1037297"/>
                  <a:gd name="connsiteY126" fmla="*/ 426454 h 838042"/>
                  <a:gd name="connsiteX127" fmla="*/ 663917 w 1037297"/>
                  <a:gd name="connsiteY127" fmla="*/ 424549 h 838042"/>
                  <a:gd name="connsiteX128" fmla="*/ 673442 w 1037297"/>
                  <a:gd name="connsiteY128" fmla="*/ 413119 h 838042"/>
                  <a:gd name="connsiteX129" fmla="*/ 726782 w 1037297"/>
                  <a:gd name="connsiteY129" fmla="*/ 405499 h 838042"/>
                  <a:gd name="connsiteX130" fmla="*/ 844892 w 1037297"/>
                  <a:gd name="connsiteY130" fmla="*/ 407404 h 838042"/>
                  <a:gd name="connsiteX131" fmla="*/ 873467 w 1037297"/>
                  <a:gd name="connsiteY131" fmla="*/ 409309 h 838042"/>
                  <a:gd name="connsiteX132" fmla="*/ 902042 w 1037297"/>
                  <a:gd name="connsiteY132" fmla="*/ 415024 h 838042"/>
                  <a:gd name="connsiteX133" fmla="*/ 924902 w 1037297"/>
                  <a:gd name="connsiteY133" fmla="*/ 418834 h 838042"/>
                  <a:gd name="connsiteX134" fmla="*/ 953477 w 1037297"/>
                  <a:gd name="connsiteY134" fmla="*/ 424549 h 838042"/>
                  <a:gd name="connsiteX135" fmla="*/ 959192 w 1037297"/>
                  <a:gd name="connsiteY135" fmla="*/ 424549 h 838042"/>
                  <a:gd name="connsiteX136" fmla="*/ 1004912 w 1037297"/>
                  <a:gd name="connsiteY136" fmla="*/ 422644 h 838042"/>
                  <a:gd name="connsiteX137" fmla="*/ 1033487 w 1037297"/>
                  <a:gd name="connsiteY137" fmla="*/ 415024 h 838042"/>
                  <a:gd name="connsiteX138" fmla="*/ 1037297 w 1037297"/>
                  <a:gd name="connsiteY138" fmla="*/ 409309 h 838042"/>
                  <a:gd name="connsiteX139" fmla="*/ 1035392 w 1037297"/>
                  <a:gd name="connsiteY139" fmla="*/ 390259 h 838042"/>
                  <a:gd name="connsiteX140" fmla="*/ 1029677 w 1037297"/>
                  <a:gd name="connsiteY140" fmla="*/ 386449 h 838042"/>
                  <a:gd name="connsiteX141" fmla="*/ 1014437 w 1037297"/>
                  <a:gd name="connsiteY141" fmla="*/ 384544 h 838042"/>
                  <a:gd name="connsiteX142" fmla="*/ 1008722 w 1037297"/>
                  <a:gd name="connsiteY142" fmla="*/ 382639 h 838042"/>
                  <a:gd name="connsiteX143" fmla="*/ 1001102 w 1037297"/>
                  <a:gd name="connsiteY143" fmla="*/ 380734 h 838042"/>
                  <a:gd name="connsiteX144" fmla="*/ 989672 w 1037297"/>
                  <a:gd name="connsiteY144" fmla="*/ 373114 h 838042"/>
                  <a:gd name="connsiteX145" fmla="*/ 978242 w 1037297"/>
                  <a:gd name="connsiteY145" fmla="*/ 369304 h 838042"/>
                  <a:gd name="connsiteX146" fmla="*/ 972527 w 1037297"/>
                  <a:gd name="connsiteY146" fmla="*/ 367399 h 838042"/>
                  <a:gd name="connsiteX147" fmla="*/ 964907 w 1037297"/>
                  <a:gd name="connsiteY147" fmla="*/ 365494 h 838042"/>
                  <a:gd name="connsiteX148" fmla="*/ 959192 w 1037297"/>
                  <a:gd name="connsiteY148" fmla="*/ 363589 h 838042"/>
                  <a:gd name="connsiteX149" fmla="*/ 938237 w 1037297"/>
                  <a:gd name="connsiteY149" fmla="*/ 357874 h 838042"/>
                  <a:gd name="connsiteX150" fmla="*/ 932522 w 1037297"/>
                  <a:gd name="connsiteY150" fmla="*/ 355969 h 838042"/>
                  <a:gd name="connsiteX151" fmla="*/ 827747 w 1037297"/>
                  <a:gd name="connsiteY151" fmla="*/ 357874 h 838042"/>
                  <a:gd name="connsiteX152" fmla="*/ 822032 w 1037297"/>
                  <a:gd name="connsiteY152" fmla="*/ 359779 h 838042"/>
                  <a:gd name="connsiteX153" fmla="*/ 732497 w 1037297"/>
                  <a:gd name="connsiteY153" fmla="*/ 361684 h 838042"/>
                  <a:gd name="connsiteX154" fmla="*/ 719162 w 1037297"/>
                  <a:gd name="connsiteY154" fmla="*/ 365494 h 838042"/>
                  <a:gd name="connsiteX155" fmla="*/ 698207 w 1037297"/>
                  <a:gd name="connsiteY155" fmla="*/ 367399 h 838042"/>
                  <a:gd name="connsiteX156" fmla="*/ 671537 w 1037297"/>
                  <a:gd name="connsiteY156" fmla="*/ 369304 h 838042"/>
                  <a:gd name="connsiteX157" fmla="*/ 671537 w 1037297"/>
                  <a:gd name="connsiteY157" fmla="*/ 369304 h 838042"/>
                  <a:gd name="connsiteX158" fmla="*/ 648677 w 1037297"/>
                  <a:gd name="connsiteY158" fmla="*/ 373114 h 838042"/>
                  <a:gd name="connsiteX159" fmla="*/ 644867 w 1037297"/>
                  <a:gd name="connsiteY159" fmla="*/ 361684 h 838042"/>
                  <a:gd name="connsiteX160" fmla="*/ 642962 w 1037297"/>
                  <a:gd name="connsiteY160" fmla="*/ 355969 h 838042"/>
                  <a:gd name="connsiteX161" fmla="*/ 644867 w 1037297"/>
                  <a:gd name="connsiteY161" fmla="*/ 338824 h 838042"/>
                  <a:gd name="connsiteX162" fmla="*/ 646772 w 1037297"/>
                  <a:gd name="connsiteY162" fmla="*/ 333109 h 838042"/>
                  <a:gd name="connsiteX163" fmla="*/ 663917 w 1037297"/>
                  <a:gd name="connsiteY163" fmla="*/ 323584 h 838042"/>
                  <a:gd name="connsiteX164" fmla="*/ 675347 w 1037297"/>
                  <a:gd name="connsiteY164" fmla="*/ 315964 h 838042"/>
                  <a:gd name="connsiteX165" fmla="*/ 677252 w 1037297"/>
                  <a:gd name="connsiteY165" fmla="*/ 310249 h 838042"/>
                  <a:gd name="connsiteX166" fmla="*/ 682967 w 1037297"/>
                  <a:gd name="connsiteY166" fmla="*/ 308344 h 838042"/>
                  <a:gd name="connsiteX167" fmla="*/ 688682 w 1037297"/>
                  <a:gd name="connsiteY167" fmla="*/ 304534 h 838042"/>
                  <a:gd name="connsiteX168" fmla="*/ 698207 w 1037297"/>
                  <a:gd name="connsiteY168" fmla="*/ 295009 h 838042"/>
                  <a:gd name="connsiteX169" fmla="*/ 707732 w 1037297"/>
                  <a:gd name="connsiteY169" fmla="*/ 283579 h 838042"/>
                  <a:gd name="connsiteX170" fmla="*/ 719162 w 1037297"/>
                  <a:gd name="connsiteY170" fmla="*/ 275959 h 838042"/>
                  <a:gd name="connsiteX171" fmla="*/ 734402 w 1037297"/>
                  <a:gd name="connsiteY171" fmla="*/ 262624 h 838042"/>
                  <a:gd name="connsiteX172" fmla="*/ 743927 w 1037297"/>
                  <a:gd name="connsiteY172" fmla="*/ 251194 h 838042"/>
                  <a:gd name="connsiteX173" fmla="*/ 755357 w 1037297"/>
                  <a:gd name="connsiteY173" fmla="*/ 241669 h 838042"/>
                  <a:gd name="connsiteX174" fmla="*/ 761072 w 1037297"/>
                  <a:gd name="connsiteY174" fmla="*/ 230239 h 838042"/>
                  <a:gd name="connsiteX175" fmla="*/ 762977 w 1037297"/>
                  <a:gd name="connsiteY175" fmla="*/ 224524 h 838042"/>
                  <a:gd name="connsiteX176" fmla="*/ 768692 w 1037297"/>
                  <a:gd name="connsiteY176" fmla="*/ 213094 h 838042"/>
                  <a:gd name="connsiteX177" fmla="*/ 766787 w 1037297"/>
                  <a:gd name="connsiteY177" fmla="*/ 197854 h 838042"/>
                  <a:gd name="connsiteX178" fmla="*/ 761072 w 1037297"/>
                  <a:gd name="connsiteY178" fmla="*/ 195949 h 838042"/>
                  <a:gd name="connsiteX179" fmla="*/ 740117 w 1037297"/>
                  <a:gd name="connsiteY179" fmla="*/ 197854 h 838042"/>
                  <a:gd name="connsiteX180" fmla="*/ 734402 w 1037297"/>
                  <a:gd name="connsiteY180" fmla="*/ 201664 h 838042"/>
                  <a:gd name="connsiteX181" fmla="*/ 722972 w 1037297"/>
                  <a:gd name="connsiteY181" fmla="*/ 205474 h 838042"/>
                  <a:gd name="connsiteX182" fmla="*/ 719162 w 1037297"/>
                  <a:gd name="connsiteY182" fmla="*/ 211189 h 838042"/>
                  <a:gd name="connsiteX183" fmla="*/ 713447 w 1037297"/>
                  <a:gd name="connsiteY183" fmla="*/ 213094 h 838042"/>
                  <a:gd name="connsiteX184" fmla="*/ 707732 w 1037297"/>
                  <a:gd name="connsiteY184" fmla="*/ 216904 h 838042"/>
                  <a:gd name="connsiteX185" fmla="*/ 702017 w 1037297"/>
                  <a:gd name="connsiteY185" fmla="*/ 222619 h 838042"/>
                  <a:gd name="connsiteX186" fmla="*/ 694397 w 1037297"/>
                  <a:gd name="connsiteY186" fmla="*/ 226429 h 838042"/>
                  <a:gd name="connsiteX187" fmla="*/ 652487 w 1037297"/>
                  <a:gd name="connsiteY187" fmla="*/ 255004 h 838042"/>
                  <a:gd name="connsiteX188" fmla="*/ 639152 w 1037297"/>
                  <a:gd name="connsiteY188" fmla="*/ 266434 h 838042"/>
                  <a:gd name="connsiteX189" fmla="*/ 629627 w 1037297"/>
                  <a:gd name="connsiteY189" fmla="*/ 283579 h 838042"/>
                  <a:gd name="connsiteX190" fmla="*/ 604862 w 1037297"/>
                  <a:gd name="connsiteY190" fmla="*/ 289294 h 838042"/>
                  <a:gd name="connsiteX191" fmla="*/ 591527 w 1037297"/>
                  <a:gd name="connsiteY191" fmla="*/ 293104 h 838042"/>
                  <a:gd name="connsiteX192" fmla="*/ 576287 w 1037297"/>
                  <a:gd name="connsiteY192" fmla="*/ 291199 h 838042"/>
                  <a:gd name="connsiteX193" fmla="*/ 564857 w 1037297"/>
                  <a:gd name="connsiteY193" fmla="*/ 287389 h 838042"/>
                  <a:gd name="connsiteX194" fmla="*/ 553427 w 1037297"/>
                  <a:gd name="connsiteY194" fmla="*/ 283579 h 838042"/>
                  <a:gd name="connsiteX195" fmla="*/ 541997 w 1037297"/>
                  <a:gd name="connsiteY195" fmla="*/ 279769 h 838042"/>
                  <a:gd name="connsiteX196" fmla="*/ 536282 w 1037297"/>
                  <a:gd name="connsiteY196" fmla="*/ 277864 h 838042"/>
                  <a:gd name="connsiteX197" fmla="*/ 530567 w 1037297"/>
                  <a:gd name="connsiteY197" fmla="*/ 274054 h 838042"/>
                  <a:gd name="connsiteX198" fmla="*/ 519137 w 1037297"/>
                  <a:gd name="connsiteY198" fmla="*/ 268339 h 838042"/>
                  <a:gd name="connsiteX199" fmla="*/ 511517 w 1037297"/>
                  <a:gd name="connsiteY199" fmla="*/ 256909 h 838042"/>
                  <a:gd name="connsiteX200" fmla="*/ 507707 w 1037297"/>
                  <a:gd name="connsiteY200" fmla="*/ 235954 h 838042"/>
                  <a:gd name="connsiteX201" fmla="*/ 509612 w 1037297"/>
                  <a:gd name="connsiteY201" fmla="*/ 171184 h 838042"/>
                  <a:gd name="connsiteX202" fmla="*/ 508314 w 1037297"/>
                  <a:gd name="connsiteY202" fmla="*/ 73485 h 838042"/>
                  <a:gd name="connsiteX203" fmla="*/ 454116 w 1037297"/>
                  <a:gd name="connsiteY203" fmla="*/ 11248 h 838042"/>
                  <a:gd name="connsiteX204" fmla="*/ 435401 w 1037297"/>
                  <a:gd name="connsiteY204" fmla="*/ 68523 h 838042"/>
                  <a:gd name="connsiteX205" fmla="*/ 427697 w 1037297"/>
                  <a:gd name="connsiteY205" fmla="*/ 137103 h 838042"/>
                  <a:gd name="connsiteX206" fmla="*/ 420077 w 1037297"/>
                  <a:gd name="connsiteY206" fmla="*/ 169279 h 838042"/>
                  <a:gd name="connsiteX207" fmla="*/ 416267 w 1037297"/>
                  <a:gd name="connsiteY207" fmla="*/ 186424 h 838042"/>
                  <a:gd name="connsiteX208" fmla="*/ 420077 w 1037297"/>
                  <a:gd name="connsiteY208" fmla="*/ 207379 h 838042"/>
                  <a:gd name="connsiteX209" fmla="*/ 423887 w 1037297"/>
                  <a:gd name="connsiteY209" fmla="*/ 213094 h 838042"/>
                  <a:gd name="connsiteX210" fmla="*/ 427697 w 1037297"/>
                  <a:gd name="connsiteY210" fmla="*/ 224524 h 838042"/>
                  <a:gd name="connsiteX211" fmla="*/ 425792 w 1037297"/>
                  <a:gd name="connsiteY211" fmla="*/ 251194 h 838042"/>
                  <a:gd name="connsiteX212" fmla="*/ 420077 w 1037297"/>
                  <a:gd name="connsiteY212" fmla="*/ 253099 h 838042"/>
                  <a:gd name="connsiteX213" fmla="*/ 414362 w 1037297"/>
                  <a:gd name="connsiteY213" fmla="*/ 256909 h 838042"/>
                  <a:gd name="connsiteX214" fmla="*/ 423887 w 1037297"/>
                  <a:gd name="connsiteY21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605887 w 1037297"/>
                  <a:gd name="connsiteY110" fmla="*/ 563755 h 838042"/>
                  <a:gd name="connsiteX111" fmla="*/ 722972 w 1037297"/>
                  <a:gd name="connsiteY111" fmla="*/ 639814 h 838042"/>
                  <a:gd name="connsiteX112" fmla="*/ 780122 w 1037297"/>
                  <a:gd name="connsiteY112" fmla="*/ 656959 h 838042"/>
                  <a:gd name="connsiteX113" fmla="*/ 791552 w 1037297"/>
                  <a:gd name="connsiteY113" fmla="*/ 651244 h 838042"/>
                  <a:gd name="connsiteX114" fmla="*/ 797267 w 1037297"/>
                  <a:gd name="connsiteY114" fmla="*/ 649339 h 838042"/>
                  <a:gd name="connsiteX115" fmla="*/ 804887 w 1037297"/>
                  <a:gd name="connsiteY115" fmla="*/ 632194 h 838042"/>
                  <a:gd name="connsiteX116" fmla="*/ 802982 w 1037297"/>
                  <a:gd name="connsiteY116" fmla="*/ 607429 h 838042"/>
                  <a:gd name="connsiteX117" fmla="*/ 801077 w 1037297"/>
                  <a:gd name="connsiteY117" fmla="*/ 601714 h 838042"/>
                  <a:gd name="connsiteX118" fmla="*/ 799172 w 1037297"/>
                  <a:gd name="connsiteY118" fmla="*/ 594094 h 838042"/>
                  <a:gd name="connsiteX119" fmla="*/ 785837 w 1037297"/>
                  <a:gd name="connsiteY119" fmla="*/ 576949 h 838042"/>
                  <a:gd name="connsiteX120" fmla="*/ 776312 w 1037297"/>
                  <a:gd name="connsiteY120" fmla="*/ 571234 h 838042"/>
                  <a:gd name="connsiteX121" fmla="*/ 650582 w 1037297"/>
                  <a:gd name="connsiteY121" fmla="*/ 479794 h 838042"/>
                  <a:gd name="connsiteX122" fmla="*/ 646772 w 1037297"/>
                  <a:gd name="connsiteY122" fmla="*/ 462649 h 838042"/>
                  <a:gd name="connsiteX123" fmla="*/ 648677 w 1037297"/>
                  <a:gd name="connsiteY123" fmla="*/ 455029 h 838042"/>
                  <a:gd name="connsiteX124" fmla="*/ 652487 w 1037297"/>
                  <a:gd name="connsiteY124" fmla="*/ 437884 h 838042"/>
                  <a:gd name="connsiteX125" fmla="*/ 656297 w 1037297"/>
                  <a:gd name="connsiteY125" fmla="*/ 432169 h 838042"/>
                  <a:gd name="connsiteX126" fmla="*/ 658202 w 1037297"/>
                  <a:gd name="connsiteY126" fmla="*/ 426454 h 838042"/>
                  <a:gd name="connsiteX127" fmla="*/ 663917 w 1037297"/>
                  <a:gd name="connsiteY127" fmla="*/ 424549 h 838042"/>
                  <a:gd name="connsiteX128" fmla="*/ 673442 w 1037297"/>
                  <a:gd name="connsiteY128" fmla="*/ 413119 h 838042"/>
                  <a:gd name="connsiteX129" fmla="*/ 726782 w 1037297"/>
                  <a:gd name="connsiteY129" fmla="*/ 405499 h 838042"/>
                  <a:gd name="connsiteX130" fmla="*/ 844892 w 1037297"/>
                  <a:gd name="connsiteY130" fmla="*/ 407404 h 838042"/>
                  <a:gd name="connsiteX131" fmla="*/ 873467 w 1037297"/>
                  <a:gd name="connsiteY131" fmla="*/ 409309 h 838042"/>
                  <a:gd name="connsiteX132" fmla="*/ 902042 w 1037297"/>
                  <a:gd name="connsiteY132" fmla="*/ 415024 h 838042"/>
                  <a:gd name="connsiteX133" fmla="*/ 924902 w 1037297"/>
                  <a:gd name="connsiteY133" fmla="*/ 418834 h 838042"/>
                  <a:gd name="connsiteX134" fmla="*/ 953477 w 1037297"/>
                  <a:gd name="connsiteY134" fmla="*/ 424549 h 838042"/>
                  <a:gd name="connsiteX135" fmla="*/ 959192 w 1037297"/>
                  <a:gd name="connsiteY135" fmla="*/ 424549 h 838042"/>
                  <a:gd name="connsiteX136" fmla="*/ 1004912 w 1037297"/>
                  <a:gd name="connsiteY136" fmla="*/ 422644 h 838042"/>
                  <a:gd name="connsiteX137" fmla="*/ 1033487 w 1037297"/>
                  <a:gd name="connsiteY137" fmla="*/ 415024 h 838042"/>
                  <a:gd name="connsiteX138" fmla="*/ 1037297 w 1037297"/>
                  <a:gd name="connsiteY138" fmla="*/ 409309 h 838042"/>
                  <a:gd name="connsiteX139" fmla="*/ 1035392 w 1037297"/>
                  <a:gd name="connsiteY139" fmla="*/ 390259 h 838042"/>
                  <a:gd name="connsiteX140" fmla="*/ 1029677 w 1037297"/>
                  <a:gd name="connsiteY140" fmla="*/ 386449 h 838042"/>
                  <a:gd name="connsiteX141" fmla="*/ 1014437 w 1037297"/>
                  <a:gd name="connsiteY141" fmla="*/ 384544 h 838042"/>
                  <a:gd name="connsiteX142" fmla="*/ 1008722 w 1037297"/>
                  <a:gd name="connsiteY142" fmla="*/ 382639 h 838042"/>
                  <a:gd name="connsiteX143" fmla="*/ 1001102 w 1037297"/>
                  <a:gd name="connsiteY143" fmla="*/ 380734 h 838042"/>
                  <a:gd name="connsiteX144" fmla="*/ 989672 w 1037297"/>
                  <a:gd name="connsiteY144" fmla="*/ 373114 h 838042"/>
                  <a:gd name="connsiteX145" fmla="*/ 978242 w 1037297"/>
                  <a:gd name="connsiteY145" fmla="*/ 369304 h 838042"/>
                  <a:gd name="connsiteX146" fmla="*/ 972527 w 1037297"/>
                  <a:gd name="connsiteY146" fmla="*/ 367399 h 838042"/>
                  <a:gd name="connsiteX147" fmla="*/ 964907 w 1037297"/>
                  <a:gd name="connsiteY147" fmla="*/ 365494 h 838042"/>
                  <a:gd name="connsiteX148" fmla="*/ 959192 w 1037297"/>
                  <a:gd name="connsiteY148" fmla="*/ 363589 h 838042"/>
                  <a:gd name="connsiteX149" fmla="*/ 938237 w 1037297"/>
                  <a:gd name="connsiteY149" fmla="*/ 357874 h 838042"/>
                  <a:gd name="connsiteX150" fmla="*/ 932522 w 1037297"/>
                  <a:gd name="connsiteY150" fmla="*/ 355969 h 838042"/>
                  <a:gd name="connsiteX151" fmla="*/ 827747 w 1037297"/>
                  <a:gd name="connsiteY151" fmla="*/ 357874 h 838042"/>
                  <a:gd name="connsiteX152" fmla="*/ 822032 w 1037297"/>
                  <a:gd name="connsiteY152" fmla="*/ 359779 h 838042"/>
                  <a:gd name="connsiteX153" fmla="*/ 732497 w 1037297"/>
                  <a:gd name="connsiteY153" fmla="*/ 361684 h 838042"/>
                  <a:gd name="connsiteX154" fmla="*/ 719162 w 1037297"/>
                  <a:gd name="connsiteY154" fmla="*/ 365494 h 838042"/>
                  <a:gd name="connsiteX155" fmla="*/ 698207 w 1037297"/>
                  <a:gd name="connsiteY155" fmla="*/ 367399 h 838042"/>
                  <a:gd name="connsiteX156" fmla="*/ 671537 w 1037297"/>
                  <a:gd name="connsiteY156" fmla="*/ 369304 h 838042"/>
                  <a:gd name="connsiteX157" fmla="*/ 671537 w 1037297"/>
                  <a:gd name="connsiteY157" fmla="*/ 369304 h 838042"/>
                  <a:gd name="connsiteX158" fmla="*/ 648677 w 1037297"/>
                  <a:gd name="connsiteY158" fmla="*/ 373114 h 838042"/>
                  <a:gd name="connsiteX159" fmla="*/ 644867 w 1037297"/>
                  <a:gd name="connsiteY159" fmla="*/ 361684 h 838042"/>
                  <a:gd name="connsiteX160" fmla="*/ 642962 w 1037297"/>
                  <a:gd name="connsiteY160" fmla="*/ 355969 h 838042"/>
                  <a:gd name="connsiteX161" fmla="*/ 644867 w 1037297"/>
                  <a:gd name="connsiteY161" fmla="*/ 338824 h 838042"/>
                  <a:gd name="connsiteX162" fmla="*/ 646772 w 1037297"/>
                  <a:gd name="connsiteY162" fmla="*/ 333109 h 838042"/>
                  <a:gd name="connsiteX163" fmla="*/ 663917 w 1037297"/>
                  <a:gd name="connsiteY163" fmla="*/ 323584 h 838042"/>
                  <a:gd name="connsiteX164" fmla="*/ 675347 w 1037297"/>
                  <a:gd name="connsiteY164" fmla="*/ 315964 h 838042"/>
                  <a:gd name="connsiteX165" fmla="*/ 677252 w 1037297"/>
                  <a:gd name="connsiteY165" fmla="*/ 310249 h 838042"/>
                  <a:gd name="connsiteX166" fmla="*/ 682967 w 1037297"/>
                  <a:gd name="connsiteY166" fmla="*/ 308344 h 838042"/>
                  <a:gd name="connsiteX167" fmla="*/ 688682 w 1037297"/>
                  <a:gd name="connsiteY167" fmla="*/ 304534 h 838042"/>
                  <a:gd name="connsiteX168" fmla="*/ 698207 w 1037297"/>
                  <a:gd name="connsiteY168" fmla="*/ 295009 h 838042"/>
                  <a:gd name="connsiteX169" fmla="*/ 707732 w 1037297"/>
                  <a:gd name="connsiteY169" fmla="*/ 283579 h 838042"/>
                  <a:gd name="connsiteX170" fmla="*/ 719162 w 1037297"/>
                  <a:gd name="connsiteY170" fmla="*/ 275959 h 838042"/>
                  <a:gd name="connsiteX171" fmla="*/ 734402 w 1037297"/>
                  <a:gd name="connsiteY171" fmla="*/ 262624 h 838042"/>
                  <a:gd name="connsiteX172" fmla="*/ 743927 w 1037297"/>
                  <a:gd name="connsiteY172" fmla="*/ 251194 h 838042"/>
                  <a:gd name="connsiteX173" fmla="*/ 755357 w 1037297"/>
                  <a:gd name="connsiteY173" fmla="*/ 241669 h 838042"/>
                  <a:gd name="connsiteX174" fmla="*/ 761072 w 1037297"/>
                  <a:gd name="connsiteY174" fmla="*/ 230239 h 838042"/>
                  <a:gd name="connsiteX175" fmla="*/ 762977 w 1037297"/>
                  <a:gd name="connsiteY175" fmla="*/ 224524 h 838042"/>
                  <a:gd name="connsiteX176" fmla="*/ 768692 w 1037297"/>
                  <a:gd name="connsiteY176" fmla="*/ 213094 h 838042"/>
                  <a:gd name="connsiteX177" fmla="*/ 766787 w 1037297"/>
                  <a:gd name="connsiteY177" fmla="*/ 197854 h 838042"/>
                  <a:gd name="connsiteX178" fmla="*/ 761072 w 1037297"/>
                  <a:gd name="connsiteY178" fmla="*/ 195949 h 838042"/>
                  <a:gd name="connsiteX179" fmla="*/ 740117 w 1037297"/>
                  <a:gd name="connsiteY179" fmla="*/ 197854 h 838042"/>
                  <a:gd name="connsiteX180" fmla="*/ 734402 w 1037297"/>
                  <a:gd name="connsiteY180" fmla="*/ 201664 h 838042"/>
                  <a:gd name="connsiteX181" fmla="*/ 722972 w 1037297"/>
                  <a:gd name="connsiteY181" fmla="*/ 205474 h 838042"/>
                  <a:gd name="connsiteX182" fmla="*/ 719162 w 1037297"/>
                  <a:gd name="connsiteY182" fmla="*/ 211189 h 838042"/>
                  <a:gd name="connsiteX183" fmla="*/ 713447 w 1037297"/>
                  <a:gd name="connsiteY183" fmla="*/ 213094 h 838042"/>
                  <a:gd name="connsiteX184" fmla="*/ 707732 w 1037297"/>
                  <a:gd name="connsiteY184" fmla="*/ 216904 h 838042"/>
                  <a:gd name="connsiteX185" fmla="*/ 702017 w 1037297"/>
                  <a:gd name="connsiteY185" fmla="*/ 222619 h 838042"/>
                  <a:gd name="connsiteX186" fmla="*/ 694397 w 1037297"/>
                  <a:gd name="connsiteY186" fmla="*/ 226429 h 838042"/>
                  <a:gd name="connsiteX187" fmla="*/ 652487 w 1037297"/>
                  <a:gd name="connsiteY187" fmla="*/ 255004 h 838042"/>
                  <a:gd name="connsiteX188" fmla="*/ 639152 w 1037297"/>
                  <a:gd name="connsiteY188" fmla="*/ 266434 h 838042"/>
                  <a:gd name="connsiteX189" fmla="*/ 629627 w 1037297"/>
                  <a:gd name="connsiteY189" fmla="*/ 283579 h 838042"/>
                  <a:gd name="connsiteX190" fmla="*/ 604862 w 1037297"/>
                  <a:gd name="connsiteY190" fmla="*/ 289294 h 838042"/>
                  <a:gd name="connsiteX191" fmla="*/ 591527 w 1037297"/>
                  <a:gd name="connsiteY191" fmla="*/ 293104 h 838042"/>
                  <a:gd name="connsiteX192" fmla="*/ 576287 w 1037297"/>
                  <a:gd name="connsiteY192" fmla="*/ 291199 h 838042"/>
                  <a:gd name="connsiteX193" fmla="*/ 564857 w 1037297"/>
                  <a:gd name="connsiteY193" fmla="*/ 287389 h 838042"/>
                  <a:gd name="connsiteX194" fmla="*/ 553427 w 1037297"/>
                  <a:gd name="connsiteY194" fmla="*/ 283579 h 838042"/>
                  <a:gd name="connsiteX195" fmla="*/ 541997 w 1037297"/>
                  <a:gd name="connsiteY195" fmla="*/ 279769 h 838042"/>
                  <a:gd name="connsiteX196" fmla="*/ 536282 w 1037297"/>
                  <a:gd name="connsiteY196" fmla="*/ 277864 h 838042"/>
                  <a:gd name="connsiteX197" fmla="*/ 530567 w 1037297"/>
                  <a:gd name="connsiteY197" fmla="*/ 274054 h 838042"/>
                  <a:gd name="connsiteX198" fmla="*/ 519137 w 1037297"/>
                  <a:gd name="connsiteY198" fmla="*/ 268339 h 838042"/>
                  <a:gd name="connsiteX199" fmla="*/ 511517 w 1037297"/>
                  <a:gd name="connsiteY199" fmla="*/ 256909 h 838042"/>
                  <a:gd name="connsiteX200" fmla="*/ 507707 w 1037297"/>
                  <a:gd name="connsiteY200" fmla="*/ 235954 h 838042"/>
                  <a:gd name="connsiteX201" fmla="*/ 509612 w 1037297"/>
                  <a:gd name="connsiteY201" fmla="*/ 171184 h 838042"/>
                  <a:gd name="connsiteX202" fmla="*/ 508314 w 1037297"/>
                  <a:gd name="connsiteY202" fmla="*/ 73485 h 838042"/>
                  <a:gd name="connsiteX203" fmla="*/ 454116 w 1037297"/>
                  <a:gd name="connsiteY203" fmla="*/ 11248 h 838042"/>
                  <a:gd name="connsiteX204" fmla="*/ 435401 w 1037297"/>
                  <a:gd name="connsiteY204" fmla="*/ 68523 h 838042"/>
                  <a:gd name="connsiteX205" fmla="*/ 427697 w 1037297"/>
                  <a:gd name="connsiteY205" fmla="*/ 137103 h 838042"/>
                  <a:gd name="connsiteX206" fmla="*/ 420077 w 1037297"/>
                  <a:gd name="connsiteY206" fmla="*/ 169279 h 838042"/>
                  <a:gd name="connsiteX207" fmla="*/ 416267 w 1037297"/>
                  <a:gd name="connsiteY207" fmla="*/ 186424 h 838042"/>
                  <a:gd name="connsiteX208" fmla="*/ 420077 w 1037297"/>
                  <a:gd name="connsiteY208" fmla="*/ 207379 h 838042"/>
                  <a:gd name="connsiteX209" fmla="*/ 423887 w 1037297"/>
                  <a:gd name="connsiteY209" fmla="*/ 213094 h 838042"/>
                  <a:gd name="connsiteX210" fmla="*/ 427697 w 1037297"/>
                  <a:gd name="connsiteY210" fmla="*/ 224524 h 838042"/>
                  <a:gd name="connsiteX211" fmla="*/ 425792 w 1037297"/>
                  <a:gd name="connsiteY211" fmla="*/ 251194 h 838042"/>
                  <a:gd name="connsiteX212" fmla="*/ 420077 w 1037297"/>
                  <a:gd name="connsiteY212" fmla="*/ 253099 h 838042"/>
                  <a:gd name="connsiteX213" fmla="*/ 414362 w 1037297"/>
                  <a:gd name="connsiteY213" fmla="*/ 256909 h 838042"/>
                  <a:gd name="connsiteX214" fmla="*/ 423887 w 1037297"/>
                  <a:gd name="connsiteY21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543902 w 1037297"/>
                  <a:gd name="connsiteY109" fmla="*/ 571234 h 838042"/>
                  <a:gd name="connsiteX110" fmla="*/ 605887 w 1037297"/>
                  <a:gd name="connsiteY110" fmla="*/ 563755 h 838042"/>
                  <a:gd name="connsiteX111" fmla="*/ 722972 w 1037297"/>
                  <a:gd name="connsiteY111" fmla="*/ 639814 h 838042"/>
                  <a:gd name="connsiteX112" fmla="*/ 780122 w 1037297"/>
                  <a:gd name="connsiteY112" fmla="*/ 656959 h 838042"/>
                  <a:gd name="connsiteX113" fmla="*/ 791552 w 1037297"/>
                  <a:gd name="connsiteY113" fmla="*/ 651244 h 838042"/>
                  <a:gd name="connsiteX114" fmla="*/ 797267 w 1037297"/>
                  <a:gd name="connsiteY114" fmla="*/ 649339 h 838042"/>
                  <a:gd name="connsiteX115" fmla="*/ 804887 w 1037297"/>
                  <a:gd name="connsiteY115" fmla="*/ 632194 h 838042"/>
                  <a:gd name="connsiteX116" fmla="*/ 802982 w 1037297"/>
                  <a:gd name="connsiteY116" fmla="*/ 607429 h 838042"/>
                  <a:gd name="connsiteX117" fmla="*/ 801077 w 1037297"/>
                  <a:gd name="connsiteY117" fmla="*/ 601714 h 838042"/>
                  <a:gd name="connsiteX118" fmla="*/ 799172 w 1037297"/>
                  <a:gd name="connsiteY118" fmla="*/ 594094 h 838042"/>
                  <a:gd name="connsiteX119" fmla="*/ 785837 w 1037297"/>
                  <a:gd name="connsiteY119" fmla="*/ 576949 h 838042"/>
                  <a:gd name="connsiteX120" fmla="*/ 776312 w 1037297"/>
                  <a:gd name="connsiteY120" fmla="*/ 571234 h 838042"/>
                  <a:gd name="connsiteX121" fmla="*/ 650582 w 1037297"/>
                  <a:gd name="connsiteY121" fmla="*/ 479794 h 838042"/>
                  <a:gd name="connsiteX122" fmla="*/ 646772 w 1037297"/>
                  <a:gd name="connsiteY122" fmla="*/ 462649 h 838042"/>
                  <a:gd name="connsiteX123" fmla="*/ 648677 w 1037297"/>
                  <a:gd name="connsiteY123" fmla="*/ 455029 h 838042"/>
                  <a:gd name="connsiteX124" fmla="*/ 652487 w 1037297"/>
                  <a:gd name="connsiteY124" fmla="*/ 437884 h 838042"/>
                  <a:gd name="connsiteX125" fmla="*/ 656297 w 1037297"/>
                  <a:gd name="connsiteY125" fmla="*/ 432169 h 838042"/>
                  <a:gd name="connsiteX126" fmla="*/ 658202 w 1037297"/>
                  <a:gd name="connsiteY126" fmla="*/ 426454 h 838042"/>
                  <a:gd name="connsiteX127" fmla="*/ 663917 w 1037297"/>
                  <a:gd name="connsiteY127" fmla="*/ 424549 h 838042"/>
                  <a:gd name="connsiteX128" fmla="*/ 673442 w 1037297"/>
                  <a:gd name="connsiteY128" fmla="*/ 413119 h 838042"/>
                  <a:gd name="connsiteX129" fmla="*/ 726782 w 1037297"/>
                  <a:gd name="connsiteY129" fmla="*/ 405499 h 838042"/>
                  <a:gd name="connsiteX130" fmla="*/ 844892 w 1037297"/>
                  <a:gd name="connsiteY130" fmla="*/ 407404 h 838042"/>
                  <a:gd name="connsiteX131" fmla="*/ 873467 w 1037297"/>
                  <a:gd name="connsiteY131" fmla="*/ 409309 h 838042"/>
                  <a:gd name="connsiteX132" fmla="*/ 902042 w 1037297"/>
                  <a:gd name="connsiteY132" fmla="*/ 415024 h 838042"/>
                  <a:gd name="connsiteX133" fmla="*/ 924902 w 1037297"/>
                  <a:gd name="connsiteY133" fmla="*/ 418834 h 838042"/>
                  <a:gd name="connsiteX134" fmla="*/ 953477 w 1037297"/>
                  <a:gd name="connsiteY134" fmla="*/ 424549 h 838042"/>
                  <a:gd name="connsiteX135" fmla="*/ 959192 w 1037297"/>
                  <a:gd name="connsiteY135" fmla="*/ 424549 h 838042"/>
                  <a:gd name="connsiteX136" fmla="*/ 1004912 w 1037297"/>
                  <a:gd name="connsiteY136" fmla="*/ 422644 h 838042"/>
                  <a:gd name="connsiteX137" fmla="*/ 1033487 w 1037297"/>
                  <a:gd name="connsiteY137" fmla="*/ 415024 h 838042"/>
                  <a:gd name="connsiteX138" fmla="*/ 1037297 w 1037297"/>
                  <a:gd name="connsiteY138" fmla="*/ 409309 h 838042"/>
                  <a:gd name="connsiteX139" fmla="*/ 1035392 w 1037297"/>
                  <a:gd name="connsiteY139" fmla="*/ 390259 h 838042"/>
                  <a:gd name="connsiteX140" fmla="*/ 1029677 w 1037297"/>
                  <a:gd name="connsiteY140" fmla="*/ 386449 h 838042"/>
                  <a:gd name="connsiteX141" fmla="*/ 1014437 w 1037297"/>
                  <a:gd name="connsiteY141" fmla="*/ 384544 h 838042"/>
                  <a:gd name="connsiteX142" fmla="*/ 1008722 w 1037297"/>
                  <a:gd name="connsiteY142" fmla="*/ 382639 h 838042"/>
                  <a:gd name="connsiteX143" fmla="*/ 1001102 w 1037297"/>
                  <a:gd name="connsiteY143" fmla="*/ 380734 h 838042"/>
                  <a:gd name="connsiteX144" fmla="*/ 989672 w 1037297"/>
                  <a:gd name="connsiteY144" fmla="*/ 373114 h 838042"/>
                  <a:gd name="connsiteX145" fmla="*/ 978242 w 1037297"/>
                  <a:gd name="connsiteY145" fmla="*/ 369304 h 838042"/>
                  <a:gd name="connsiteX146" fmla="*/ 972527 w 1037297"/>
                  <a:gd name="connsiteY146" fmla="*/ 367399 h 838042"/>
                  <a:gd name="connsiteX147" fmla="*/ 964907 w 1037297"/>
                  <a:gd name="connsiteY147" fmla="*/ 365494 h 838042"/>
                  <a:gd name="connsiteX148" fmla="*/ 959192 w 1037297"/>
                  <a:gd name="connsiteY148" fmla="*/ 363589 h 838042"/>
                  <a:gd name="connsiteX149" fmla="*/ 938237 w 1037297"/>
                  <a:gd name="connsiteY149" fmla="*/ 357874 h 838042"/>
                  <a:gd name="connsiteX150" fmla="*/ 932522 w 1037297"/>
                  <a:gd name="connsiteY150" fmla="*/ 355969 h 838042"/>
                  <a:gd name="connsiteX151" fmla="*/ 827747 w 1037297"/>
                  <a:gd name="connsiteY151" fmla="*/ 357874 h 838042"/>
                  <a:gd name="connsiteX152" fmla="*/ 822032 w 1037297"/>
                  <a:gd name="connsiteY152" fmla="*/ 359779 h 838042"/>
                  <a:gd name="connsiteX153" fmla="*/ 732497 w 1037297"/>
                  <a:gd name="connsiteY153" fmla="*/ 361684 h 838042"/>
                  <a:gd name="connsiteX154" fmla="*/ 719162 w 1037297"/>
                  <a:gd name="connsiteY154" fmla="*/ 365494 h 838042"/>
                  <a:gd name="connsiteX155" fmla="*/ 698207 w 1037297"/>
                  <a:gd name="connsiteY155" fmla="*/ 367399 h 838042"/>
                  <a:gd name="connsiteX156" fmla="*/ 671537 w 1037297"/>
                  <a:gd name="connsiteY156" fmla="*/ 369304 h 838042"/>
                  <a:gd name="connsiteX157" fmla="*/ 671537 w 1037297"/>
                  <a:gd name="connsiteY157" fmla="*/ 369304 h 838042"/>
                  <a:gd name="connsiteX158" fmla="*/ 648677 w 1037297"/>
                  <a:gd name="connsiteY158" fmla="*/ 373114 h 838042"/>
                  <a:gd name="connsiteX159" fmla="*/ 644867 w 1037297"/>
                  <a:gd name="connsiteY159" fmla="*/ 361684 h 838042"/>
                  <a:gd name="connsiteX160" fmla="*/ 642962 w 1037297"/>
                  <a:gd name="connsiteY160" fmla="*/ 355969 h 838042"/>
                  <a:gd name="connsiteX161" fmla="*/ 644867 w 1037297"/>
                  <a:gd name="connsiteY161" fmla="*/ 338824 h 838042"/>
                  <a:gd name="connsiteX162" fmla="*/ 646772 w 1037297"/>
                  <a:gd name="connsiteY162" fmla="*/ 333109 h 838042"/>
                  <a:gd name="connsiteX163" fmla="*/ 663917 w 1037297"/>
                  <a:gd name="connsiteY163" fmla="*/ 323584 h 838042"/>
                  <a:gd name="connsiteX164" fmla="*/ 675347 w 1037297"/>
                  <a:gd name="connsiteY164" fmla="*/ 315964 h 838042"/>
                  <a:gd name="connsiteX165" fmla="*/ 677252 w 1037297"/>
                  <a:gd name="connsiteY165" fmla="*/ 310249 h 838042"/>
                  <a:gd name="connsiteX166" fmla="*/ 682967 w 1037297"/>
                  <a:gd name="connsiteY166" fmla="*/ 308344 h 838042"/>
                  <a:gd name="connsiteX167" fmla="*/ 688682 w 1037297"/>
                  <a:gd name="connsiteY167" fmla="*/ 304534 h 838042"/>
                  <a:gd name="connsiteX168" fmla="*/ 698207 w 1037297"/>
                  <a:gd name="connsiteY168" fmla="*/ 295009 h 838042"/>
                  <a:gd name="connsiteX169" fmla="*/ 707732 w 1037297"/>
                  <a:gd name="connsiteY169" fmla="*/ 283579 h 838042"/>
                  <a:gd name="connsiteX170" fmla="*/ 719162 w 1037297"/>
                  <a:gd name="connsiteY170" fmla="*/ 275959 h 838042"/>
                  <a:gd name="connsiteX171" fmla="*/ 734402 w 1037297"/>
                  <a:gd name="connsiteY171" fmla="*/ 262624 h 838042"/>
                  <a:gd name="connsiteX172" fmla="*/ 743927 w 1037297"/>
                  <a:gd name="connsiteY172" fmla="*/ 251194 h 838042"/>
                  <a:gd name="connsiteX173" fmla="*/ 755357 w 1037297"/>
                  <a:gd name="connsiteY173" fmla="*/ 241669 h 838042"/>
                  <a:gd name="connsiteX174" fmla="*/ 761072 w 1037297"/>
                  <a:gd name="connsiteY174" fmla="*/ 230239 h 838042"/>
                  <a:gd name="connsiteX175" fmla="*/ 762977 w 1037297"/>
                  <a:gd name="connsiteY175" fmla="*/ 224524 h 838042"/>
                  <a:gd name="connsiteX176" fmla="*/ 768692 w 1037297"/>
                  <a:gd name="connsiteY176" fmla="*/ 213094 h 838042"/>
                  <a:gd name="connsiteX177" fmla="*/ 766787 w 1037297"/>
                  <a:gd name="connsiteY177" fmla="*/ 197854 h 838042"/>
                  <a:gd name="connsiteX178" fmla="*/ 761072 w 1037297"/>
                  <a:gd name="connsiteY178" fmla="*/ 195949 h 838042"/>
                  <a:gd name="connsiteX179" fmla="*/ 740117 w 1037297"/>
                  <a:gd name="connsiteY179" fmla="*/ 197854 h 838042"/>
                  <a:gd name="connsiteX180" fmla="*/ 734402 w 1037297"/>
                  <a:gd name="connsiteY180" fmla="*/ 201664 h 838042"/>
                  <a:gd name="connsiteX181" fmla="*/ 722972 w 1037297"/>
                  <a:gd name="connsiteY181" fmla="*/ 205474 h 838042"/>
                  <a:gd name="connsiteX182" fmla="*/ 719162 w 1037297"/>
                  <a:gd name="connsiteY182" fmla="*/ 211189 h 838042"/>
                  <a:gd name="connsiteX183" fmla="*/ 713447 w 1037297"/>
                  <a:gd name="connsiteY183" fmla="*/ 213094 h 838042"/>
                  <a:gd name="connsiteX184" fmla="*/ 707732 w 1037297"/>
                  <a:gd name="connsiteY184" fmla="*/ 216904 h 838042"/>
                  <a:gd name="connsiteX185" fmla="*/ 702017 w 1037297"/>
                  <a:gd name="connsiteY185" fmla="*/ 222619 h 838042"/>
                  <a:gd name="connsiteX186" fmla="*/ 694397 w 1037297"/>
                  <a:gd name="connsiteY186" fmla="*/ 226429 h 838042"/>
                  <a:gd name="connsiteX187" fmla="*/ 652487 w 1037297"/>
                  <a:gd name="connsiteY187" fmla="*/ 255004 h 838042"/>
                  <a:gd name="connsiteX188" fmla="*/ 639152 w 1037297"/>
                  <a:gd name="connsiteY188" fmla="*/ 266434 h 838042"/>
                  <a:gd name="connsiteX189" fmla="*/ 629627 w 1037297"/>
                  <a:gd name="connsiteY189" fmla="*/ 283579 h 838042"/>
                  <a:gd name="connsiteX190" fmla="*/ 604862 w 1037297"/>
                  <a:gd name="connsiteY190" fmla="*/ 289294 h 838042"/>
                  <a:gd name="connsiteX191" fmla="*/ 591527 w 1037297"/>
                  <a:gd name="connsiteY191" fmla="*/ 293104 h 838042"/>
                  <a:gd name="connsiteX192" fmla="*/ 576287 w 1037297"/>
                  <a:gd name="connsiteY192" fmla="*/ 291199 h 838042"/>
                  <a:gd name="connsiteX193" fmla="*/ 564857 w 1037297"/>
                  <a:gd name="connsiteY193" fmla="*/ 287389 h 838042"/>
                  <a:gd name="connsiteX194" fmla="*/ 553427 w 1037297"/>
                  <a:gd name="connsiteY194" fmla="*/ 283579 h 838042"/>
                  <a:gd name="connsiteX195" fmla="*/ 541997 w 1037297"/>
                  <a:gd name="connsiteY195" fmla="*/ 279769 h 838042"/>
                  <a:gd name="connsiteX196" fmla="*/ 536282 w 1037297"/>
                  <a:gd name="connsiteY196" fmla="*/ 277864 h 838042"/>
                  <a:gd name="connsiteX197" fmla="*/ 530567 w 1037297"/>
                  <a:gd name="connsiteY197" fmla="*/ 274054 h 838042"/>
                  <a:gd name="connsiteX198" fmla="*/ 519137 w 1037297"/>
                  <a:gd name="connsiteY198" fmla="*/ 268339 h 838042"/>
                  <a:gd name="connsiteX199" fmla="*/ 511517 w 1037297"/>
                  <a:gd name="connsiteY199" fmla="*/ 256909 h 838042"/>
                  <a:gd name="connsiteX200" fmla="*/ 507707 w 1037297"/>
                  <a:gd name="connsiteY200" fmla="*/ 235954 h 838042"/>
                  <a:gd name="connsiteX201" fmla="*/ 509612 w 1037297"/>
                  <a:gd name="connsiteY201" fmla="*/ 171184 h 838042"/>
                  <a:gd name="connsiteX202" fmla="*/ 508314 w 1037297"/>
                  <a:gd name="connsiteY202" fmla="*/ 73485 h 838042"/>
                  <a:gd name="connsiteX203" fmla="*/ 454116 w 1037297"/>
                  <a:gd name="connsiteY203" fmla="*/ 11248 h 838042"/>
                  <a:gd name="connsiteX204" fmla="*/ 435401 w 1037297"/>
                  <a:gd name="connsiteY204" fmla="*/ 68523 h 838042"/>
                  <a:gd name="connsiteX205" fmla="*/ 427697 w 1037297"/>
                  <a:gd name="connsiteY205" fmla="*/ 137103 h 838042"/>
                  <a:gd name="connsiteX206" fmla="*/ 420077 w 1037297"/>
                  <a:gd name="connsiteY206" fmla="*/ 169279 h 838042"/>
                  <a:gd name="connsiteX207" fmla="*/ 416267 w 1037297"/>
                  <a:gd name="connsiteY207" fmla="*/ 186424 h 838042"/>
                  <a:gd name="connsiteX208" fmla="*/ 420077 w 1037297"/>
                  <a:gd name="connsiteY208" fmla="*/ 207379 h 838042"/>
                  <a:gd name="connsiteX209" fmla="*/ 423887 w 1037297"/>
                  <a:gd name="connsiteY209" fmla="*/ 213094 h 838042"/>
                  <a:gd name="connsiteX210" fmla="*/ 427697 w 1037297"/>
                  <a:gd name="connsiteY210" fmla="*/ 224524 h 838042"/>
                  <a:gd name="connsiteX211" fmla="*/ 425792 w 1037297"/>
                  <a:gd name="connsiteY211" fmla="*/ 251194 h 838042"/>
                  <a:gd name="connsiteX212" fmla="*/ 420077 w 1037297"/>
                  <a:gd name="connsiteY212" fmla="*/ 253099 h 838042"/>
                  <a:gd name="connsiteX213" fmla="*/ 414362 w 1037297"/>
                  <a:gd name="connsiteY213" fmla="*/ 256909 h 838042"/>
                  <a:gd name="connsiteX214" fmla="*/ 423887 w 1037297"/>
                  <a:gd name="connsiteY21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538187 w 1037297"/>
                  <a:gd name="connsiteY108" fmla="*/ 573139 h 838042"/>
                  <a:gd name="connsiteX109" fmla="*/ 605887 w 1037297"/>
                  <a:gd name="connsiteY109" fmla="*/ 563755 h 838042"/>
                  <a:gd name="connsiteX110" fmla="*/ 722972 w 1037297"/>
                  <a:gd name="connsiteY110" fmla="*/ 639814 h 838042"/>
                  <a:gd name="connsiteX111" fmla="*/ 780122 w 1037297"/>
                  <a:gd name="connsiteY111" fmla="*/ 656959 h 838042"/>
                  <a:gd name="connsiteX112" fmla="*/ 791552 w 1037297"/>
                  <a:gd name="connsiteY112" fmla="*/ 651244 h 838042"/>
                  <a:gd name="connsiteX113" fmla="*/ 797267 w 1037297"/>
                  <a:gd name="connsiteY113" fmla="*/ 649339 h 838042"/>
                  <a:gd name="connsiteX114" fmla="*/ 804887 w 1037297"/>
                  <a:gd name="connsiteY114" fmla="*/ 632194 h 838042"/>
                  <a:gd name="connsiteX115" fmla="*/ 802982 w 1037297"/>
                  <a:gd name="connsiteY115" fmla="*/ 607429 h 838042"/>
                  <a:gd name="connsiteX116" fmla="*/ 801077 w 1037297"/>
                  <a:gd name="connsiteY116" fmla="*/ 601714 h 838042"/>
                  <a:gd name="connsiteX117" fmla="*/ 799172 w 1037297"/>
                  <a:gd name="connsiteY117" fmla="*/ 594094 h 838042"/>
                  <a:gd name="connsiteX118" fmla="*/ 785837 w 1037297"/>
                  <a:gd name="connsiteY118" fmla="*/ 576949 h 838042"/>
                  <a:gd name="connsiteX119" fmla="*/ 776312 w 1037297"/>
                  <a:gd name="connsiteY119" fmla="*/ 571234 h 838042"/>
                  <a:gd name="connsiteX120" fmla="*/ 650582 w 1037297"/>
                  <a:gd name="connsiteY120" fmla="*/ 479794 h 838042"/>
                  <a:gd name="connsiteX121" fmla="*/ 646772 w 1037297"/>
                  <a:gd name="connsiteY121" fmla="*/ 462649 h 838042"/>
                  <a:gd name="connsiteX122" fmla="*/ 648677 w 1037297"/>
                  <a:gd name="connsiteY122" fmla="*/ 455029 h 838042"/>
                  <a:gd name="connsiteX123" fmla="*/ 652487 w 1037297"/>
                  <a:gd name="connsiteY123" fmla="*/ 437884 h 838042"/>
                  <a:gd name="connsiteX124" fmla="*/ 656297 w 1037297"/>
                  <a:gd name="connsiteY124" fmla="*/ 432169 h 838042"/>
                  <a:gd name="connsiteX125" fmla="*/ 658202 w 1037297"/>
                  <a:gd name="connsiteY125" fmla="*/ 426454 h 838042"/>
                  <a:gd name="connsiteX126" fmla="*/ 663917 w 1037297"/>
                  <a:gd name="connsiteY126" fmla="*/ 424549 h 838042"/>
                  <a:gd name="connsiteX127" fmla="*/ 673442 w 1037297"/>
                  <a:gd name="connsiteY127" fmla="*/ 413119 h 838042"/>
                  <a:gd name="connsiteX128" fmla="*/ 726782 w 1037297"/>
                  <a:gd name="connsiteY128" fmla="*/ 405499 h 838042"/>
                  <a:gd name="connsiteX129" fmla="*/ 844892 w 1037297"/>
                  <a:gd name="connsiteY129" fmla="*/ 407404 h 838042"/>
                  <a:gd name="connsiteX130" fmla="*/ 873467 w 1037297"/>
                  <a:gd name="connsiteY130" fmla="*/ 409309 h 838042"/>
                  <a:gd name="connsiteX131" fmla="*/ 902042 w 1037297"/>
                  <a:gd name="connsiteY131" fmla="*/ 415024 h 838042"/>
                  <a:gd name="connsiteX132" fmla="*/ 924902 w 1037297"/>
                  <a:gd name="connsiteY132" fmla="*/ 418834 h 838042"/>
                  <a:gd name="connsiteX133" fmla="*/ 953477 w 1037297"/>
                  <a:gd name="connsiteY133" fmla="*/ 424549 h 838042"/>
                  <a:gd name="connsiteX134" fmla="*/ 959192 w 1037297"/>
                  <a:gd name="connsiteY134" fmla="*/ 424549 h 838042"/>
                  <a:gd name="connsiteX135" fmla="*/ 1004912 w 1037297"/>
                  <a:gd name="connsiteY135" fmla="*/ 422644 h 838042"/>
                  <a:gd name="connsiteX136" fmla="*/ 1033487 w 1037297"/>
                  <a:gd name="connsiteY136" fmla="*/ 415024 h 838042"/>
                  <a:gd name="connsiteX137" fmla="*/ 1037297 w 1037297"/>
                  <a:gd name="connsiteY137" fmla="*/ 409309 h 838042"/>
                  <a:gd name="connsiteX138" fmla="*/ 1035392 w 1037297"/>
                  <a:gd name="connsiteY138" fmla="*/ 390259 h 838042"/>
                  <a:gd name="connsiteX139" fmla="*/ 1029677 w 1037297"/>
                  <a:gd name="connsiteY139" fmla="*/ 386449 h 838042"/>
                  <a:gd name="connsiteX140" fmla="*/ 1014437 w 1037297"/>
                  <a:gd name="connsiteY140" fmla="*/ 384544 h 838042"/>
                  <a:gd name="connsiteX141" fmla="*/ 1008722 w 1037297"/>
                  <a:gd name="connsiteY141" fmla="*/ 382639 h 838042"/>
                  <a:gd name="connsiteX142" fmla="*/ 1001102 w 1037297"/>
                  <a:gd name="connsiteY142" fmla="*/ 380734 h 838042"/>
                  <a:gd name="connsiteX143" fmla="*/ 989672 w 1037297"/>
                  <a:gd name="connsiteY143" fmla="*/ 373114 h 838042"/>
                  <a:gd name="connsiteX144" fmla="*/ 978242 w 1037297"/>
                  <a:gd name="connsiteY144" fmla="*/ 369304 h 838042"/>
                  <a:gd name="connsiteX145" fmla="*/ 972527 w 1037297"/>
                  <a:gd name="connsiteY145" fmla="*/ 367399 h 838042"/>
                  <a:gd name="connsiteX146" fmla="*/ 964907 w 1037297"/>
                  <a:gd name="connsiteY146" fmla="*/ 365494 h 838042"/>
                  <a:gd name="connsiteX147" fmla="*/ 959192 w 1037297"/>
                  <a:gd name="connsiteY147" fmla="*/ 363589 h 838042"/>
                  <a:gd name="connsiteX148" fmla="*/ 938237 w 1037297"/>
                  <a:gd name="connsiteY148" fmla="*/ 357874 h 838042"/>
                  <a:gd name="connsiteX149" fmla="*/ 932522 w 1037297"/>
                  <a:gd name="connsiteY149" fmla="*/ 355969 h 838042"/>
                  <a:gd name="connsiteX150" fmla="*/ 827747 w 1037297"/>
                  <a:gd name="connsiteY150" fmla="*/ 357874 h 838042"/>
                  <a:gd name="connsiteX151" fmla="*/ 822032 w 1037297"/>
                  <a:gd name="connsiteY151" fmla="*/ 359779 h 838042"/>
                  <a:gd name="connsiteX152" fmla="*/ 732497 w 1037297"/>
                  <a:gd name="connsiteY152" fmla="*/ 361684 h 838042"/>
                  <a:gd name="connsiteX153" fmla="*/ 719162 w 1037297"/>
                  <a:gd name="connsiteY153" fmla="*/ 365494 h 838042"/>
                  <a:gd name="connsiteX154" fmla="*/ 698207 w 1037297"/>
                  <a:gd name="connsiteY154" fmla="*/ 367399 h 838042"/>
                  <a:gd name="connsiteX155" fmla="*/ 671537 w 1037297"/>
                  <a:gd name="connsiteY155" fmla="*/ 369304 h 838042"/>
                  <a:gd name="connsiteX156" fmla="*/ 671537 w 1037297"/>
                  <a:gd name="connsiteY156" fmla="*/ 369304 h 838042"/>
                  <a:gd name="connsiteX157" fmla="*/ 648677 w 1037297"/>
                  <a:gd name="connsiteY157" fmla="*/ 373114 h 838042"/>
                  <a:gd name="connsiteX158" fmla="*/ 644867 w 1037297"/>
                  <a:gd name="connsiteY158" fmla="*/ 361684 h 838042"/>
                  <a:gd name="connsiteX159" fmla="*/ 642962 w 1037297"/>
                  <a:gd name="connsiteY159" fmla="*/ 355969 h 838042"/>
                  <a:gd name="connsiteX160" fmla="*/ 644867 w 1037297"/>
                  <a:gd name="connsiteY160" fmla="*/ 338824 h 838042"/>
                  <a:gd name="connsiteX161" fmla="*/ 646772 w 1037297"/>
                  <a:gd name="connsiteY161" fmla="*/ 333109 h 838042"/>
                  <a:gd name="connsiteX162" fmla="*/ 663917 w 1037297"/>
                  <a:gd name="connsiteY162" fmla="*/ 323584 h 838042"/>
                  <a:gd name="connsiteX163" fmla="*/ 675347 w 1037297"/>
                  <a:gd name="connsiteY163" fmla="*/ 315964 h 838042"/>
                  <a:gd name="connsiteX164" fmla="*/ 677252 w 1037297"/>
                  <a:gd name="connsiteY164" fmla="*/ 310249 h 838042"/>
                  <a:gd name="connsiteX165" fmla="*/ 682967 w 1037297"/>
                  <a:gd name="connsiteY165" fmla="*/ 308344 h 838042"/>
                  <a:gd name="connsiteX166" fmla="*/ 688682 w 1037297"/>
                  <a:gd name="connsiteY166" fmla="*/ 304534 h 838042"/>
                  <a:gd name="connsiteX167" fmla="*/ 698207 w 1037297"/>
                  <a:gd name="connsiteY167" fmla="*/ 295009 h 838042"/>
                  <a:gd name="connsiteX168" fmla="*/ 707732 w 1037297"/>
                  <a:gd name="connsiteY168" fmla="*/ 283579 h 838042"/>
                  <a:gd name="connsiteX169" fmla="*/ 719162 w 1037297"/>
                  <a:gd name="connsiteY169" fmla="*/ 275959 h 838042"/>
                  <a:gd name="connsiteX170" fmla="*/ 734402 w 1037297"/>
                  <a:gd name="connsiteY170" fmla="*/ 262624 h 838042"/>
                  <a:gd name="connsiteX171" fmla="*/ 743927 w 1037297"/>
                  <a:gd name="connsiteY171" fmla="*/ 251194 h 838042"/>
                  <a:gd name="connsiteX172" fmla="*/ 755357 w 1037297"/>
                  <a:gd name="connsiteY172" fmla="*/ 241669 h 838042"/>
                  <a:gd name="connsiteX173" fmla="*/ 761072 w 1037297"/>
                  <a:gd name="connsiteY173" fmla="*/ 230239 h 838042"/>
                  <a:gd name="connsiteX174" fmla="*/ 762977 w 1037297"/>
                  <a:gd name="connsiteY174" fmla="*/ 224524 h 838042"/>
                  <a:gd name="connsiteX175" fmla="*/ 768692 w 1037297"/>
                  <a:gd name="connsiteY175" fmla="*/ 213094 h 838042"/>
                  <a:gd name="connsiteX176" fmla="*/ 766787 w 1037297"/>
                  <a:gd name="connsiteY176" fmla="*/ 197854 h 838042"/>
                  <a:gd name="connsiteX177" fmla="*/ 761072 w 1037297"/>
                  <a:gd name="connsiteY177" fmla="*/ 195949 h 838042"/>
                  <a:gd name="connsiteX178" fmla="*/ 740117 w 1037297"/>
                  <a:gd name="connsiteY178" fmla="*/ 197854 h 838042"/>
                  <a:gd name="connsiteX179" fmla="*/ 734402 w 1037297"/>
                  <a:gd name="connsiteY179" fmla="*/ 201664 h 838042"/>
                  <a:gd name="connsiteX180" fmla="*/ 722972 w 1037297"/>
                  <a:gd name="connsiteY180" fmla="*/ 205474 h 838042"/>
                  <a:gd name="connsiteX181" fmla="*/ 719162 w 1037297"/>
                  <a:gd name="connsiteY181" fmla="*/ 211189 h 838042"/>
                  <a:gd name="connsiteX182" fmla="*/ 713447 w 1037297"/>
                  <a:gd name="connsiteY182" fmla="*/ 213094 h 838042"/>
                  <a:gd name="connsiteX183" fmla="*/ 707732 w 1037297"/>
                  <a:gd name="connsiteY183" fmla="*/ 216904 h 838042"/>
                  <a:gd name="connsiteX184" fmla="*/ 702017 w 1037297"/>
                  <a:gd name="connsiteY184" fmla="*/ 222619 h 838042"/>
                  <a:gd name="connsiteX185" fmla="*/ 694397 w 1037297"/>
                  <a:gd name="connsiteY185" fmla="*/ 226429 h 838042"/>
                  <a:gd name="connsiteX186" fmla="*/ 652487 w 1037297"/>
                  <a:gd name="connsiteY186" fmla="*/ 255004 h 838042"/>
                  <a:gd name="connsiteX187" fmla="*/ 639152 w 1037297"/>
                  <a:gd name="connsiteY187" fmla="*/ 266434 h 838042"/>
                  <a:gd name="connsiteX188" fmla="*/ 629627 w 1037297"/>
                  <a:gd name="connsiteY188" fmla="*/ 283579 h 838042"/>
                  <a:gd name="connsiteX189" fmla="*/ 604862 w 1037297"/>
                  <a:gd name="connsiteY189" fmla="*/ 289294 h 838042"/>
                  <a:gd name="connsiteX190" fmla="*/ 591527 w 1037297"/>
                  <a:gd name="connsiteY190" fmla="*/ 293104 h 838042"/>
                  <a:gd name="connsiteX191" fmla="*/ 576287 w 1037297"/>
                  <a:gd name="connsiteY191" fmla="*/ 291199 h 838042"/>
                  <a:gd name="connsiteX192" fmla="*/ 564857 w 1037297"/>
                  <a:gd name="connsiteY192" fmla="*/ 287389 h 838042"/>
                  <a:gd name="connsiteX193" fmla="*/ 553427 w 1037297"/>
                  <a:gd name="connsiteY193" fmla="*/ 283579 h 838042"/>
                  <a:gd name="connsiteX194" fmla="*/ 541997 w 1037297"/>
                  <a:gd name="connsiteY194" fmla="*/ 279769 h 838042"/>
                  <a:gd name="connsiteX195" fmla="*/ 536282 w 1037297"/>
                  <a:gd name="connsiteY195" fmla="*/ 277864 h 838042"/>
                  <a:gd name="connsiteX196" fmla="*/ 530567 w 1037297"/>
                  <a:gd name="connsiteY196" fmla="*/ 274054 h 838042"/>
                  <a:gd name="connsiteX197" fmla="*/ 519137 w 1037297"/>
                  <a:gd name="connsiteY197" fmla="*/ 268339 h 838042"/>
                  <a:gd name="connsiteX198" fmla="*/ 511517 w 1037297"/>
                  <a:gd name="connsiteY198" fmla="*/ 256909 h 838042"/>
                  <a:gd name="connsiteX199" fmla="*/ 507707 w 1037297"/>
                  <a:gd name="connsiteY199" fmla="*/ 235954 h 838042"/>
                  <a:gd name="connsiteX200" fmla="*/ 509612 w 1037297"/>
                  <a:gd name="connsiteY200" fmla="*/ 171184 h 838042"/>
                  <a:gd name="connsiteX201" fmla="*/ 508314 w 1037297"/>
                  <a:gd name="connsiteY201" fmla="*/ 73485 h 838042"/>
                  <a:gd name="connsiteX202" fmla="*/ 454116 w 1037297"/>
                  <a:gd name="connsiteY202" fmla="*/ 11248 h 838042"/>
                  <a:gd name="connsiteX203" fmla="*/ 435401 w 1037297"/>
                  <a:gd name="connsiteY203" fmla="*/ 68523 h 838042"/>
                  <a:gd name="connsiteX204" fmla="*/ 427697 w 1037297"/>
                  <a:gd name="connsiteY204" fmla="*/ 137103 h 838042"/>
                  <a:gd name="connsiteX205" fmla="*/ 420077 w 1037297"/>
                  <a:gd name="connsiteY205" fmla="*/ 169279 h 838042"/>
                  <a:gd name="connsiteX206" fmla="*/ 416267 w 1037297"/>
                  <a:gd name="connsiteY206" fmla="*/ 186424 h 838042"/>
                  <a:gd name="connsiteX207" fmla="*/ 420077 w 1037297"/>
                  <a:gd name="connsiteY207" fmla="*/ 207379 h 838042"/>
                  <a:gd name="connsiteX208" fmla="*/ 423887 w 1037297"/>
                  <a:gd name="connsiteY208" fmla="*/ 213094 h 838042"/>
                  <a:gd name="connsiteX209" fmla="*/ 427697 w 1037297"/>
                  <a:gd name="connsiteY209" fmla="*/ 224524 h 838042"/>
                  <a:gd name="connsiteX210" fmla="*/ 425792 w 1037297"/>
                  <a:gd name="connsiteY210" fmla="*/ 251194 h 838042"/>
                  <a:gd name="connsiteX211" fmla="*/ 420077 w 1037297"/>
                  <a:gd name="connsiteY211" fmla="*/ 253099 h 838042"/>
                  <a:gd name="connsiteX212" fmla="*/ 414362 w 1037297"/>
                  <a:gd name="connsiteY212" fmla="*/ 256909 h 838042"/>
                  <a:gd name="connsiteX213" fmla="*/ 423887 w 1037297"/>
                  <a:gd name="connsiteY21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605887 w 1037297"/>
                  <a:gd name="connsiteY108" fmla="*/ 563755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01506 w 1037297"/>
                  <a:gd name="connsiteY107" fmla="*/ 563011 h 838042"/>
                  <a:gd name="connsiteX108" fmla="*/ 605887 w 1037297"/>
                  <a:gd name="connsiteY108" fmla="*/ 563755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05887 w 1037297"/>
                  <a:gd name="connsiteY108" fmla="*/ 563755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32336 w 1037297"/>
                  <a:gd name="connsiteY108" fmla="*/ 577396 h 838042"/>
                  <a:gd name="connsiteX109" fmla="*/ 722972 w 1037297"/>
                  <a:gd name="connsiteY109" fmla="*/ 639814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32336 w 1037297"/>
                  <a:gd name="connsiteY108" fmla="*/ 577396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2982 w 1037297"/>
                  <a:gd name="connsiteY114" fmla="*/ 607429 h 838042"/>
                  <a:gd name="connsiteX115" fmla="*/ 801077 w 1037297"/>
                  <a:gd name="connsiteY115" fmla="*/ 601714 h 838042"/>
                  <a:gd name="connsiteX116" fmla="*/ 799172 w 1037297"/>
                  <a:gd name="connsiteY116" fmla="*/ 594094 h 838042"/>
                  <a:gd name="connsiteX117" fmla="*/ 785837 w 1037297"/>
                  <a:gd name="connsiteY117" fmla="*/ 576949 h 838042"/>
                  <a:gd name="connsiteX118" fmla="*/ 776312 w 1037297"/>
                  <a:gd name="connsiteY118" fmla="*/ 571234 h 838042"/>
                  <a:gd name="connsiteX119" fmla="*/ 650582 w 1037297"/>
                  <a:gd name="connsiteY119" fmla="*/ 479794 h 838042"/>
                  <a:gd name="connsiteX120" fmla="*/ 646772 w 1037297"/>
                  <a:gd name="connsiteY120" fmla="*/ 462649 h 838042"/>
                  <a:gd name="connsiteX121" fmla="*/ 648677 w 1037297"/>
                  <a:gd name="connsiteY121" fmla="*/ 455029 h 838042"/>
                  <a:gd name="connsiteX122" fmla="*/ 652487 w 1037297"/>
                  <a:gd name="connsiteY122" fmla="*/ 437884 h 838042"/>
                  <a:gd name="connsiteX123" fmla="*/ 656297 w 1037297"/>
                  <a:gd name="connsiteY123" fmla="*/ 432169 h 838042"/>
                  <a:gd name="connsiteX124" fmla="*/ 658202 w 1037297"/>
                  <a:gd name="connsiteY124" fmla="*/ 426454 h 838042"/>
                  <a:gd name="connsiteX125" fmla="*/ 663917 w 1037297"/>
                  <a:gd name="connsiteY125" fmla="*/ 424549 h 838042"/>
                  <a:gd name="connsiteX126" fmla="*/ 673442 w 1037297"/>
                  <a:gd name="connsiteY126" fmla="*/ 413119 h 838042"/>
                  <a:gd name="connsiteX127" fmla="*/ 726782 w 1037297"/>
                  <a:gd name="connsiteY127" fmla="*/ 405499 h 838042"/>
                  <a:gd name="connsiteX128" fmla="*/ 844892 w 1037297"/>
                  <a:gd name="connsiteY128" fmla="*/ 407404 h 838042"/>
                  <a:gd name="connsiteX129" fmla="*/ 873467 w 1037297"/>
                  <a:gd name="connsiteY129" fmla="*/ 409309 h 838042"/>
                  <a:gd name="connsiteX130" fmla="*/ 902042 w 1037297"/>
                  <a:gd name="connsiteY130" fmla="*/ 415024 h 838042"/>
                  <a:gd name="connsiteX131" fmla="*/ 924902 w 1037297"/>
                  <a:gd name="connsiteY131" fmla="*/ 418834 h 838042"/>
                  <a:gd name="connsiteX132" fmla="*/ 953477 w 1037297"/>
                  <a:gd name="connsiteY132" fmla="*/ 424549 h 838042"/>
                  <a:gd name="connsiteX133" fmla="*/ 959192 w 1037297"/>
                  <a:gd name="connsiteY133" fmla="*/ 424549 h 838042"/>
                  <a:gd name="connsiteX134" fmla="*/ 1004912 w 1037297"/>
                  <a:gd name="connsiteY134" fmla="*/ 422644 h 838042"/>
                  <a:gd name="connsiteX135" fmla="*/ 1033487 w 1037297"/>
                  <a:gd name="connsiteY135" fmla="*/ 415024 h 838042"/>
                  <a:gd name="connsiteX136" fmla="*/ 1037297 w 1037297"/>
                  <a:gd name="connsiteY136" fmla="*/ 409309 h 838042"/>
                  <a:gd name="connsiteX137" fmla="*/ 1035392 w 1037297"/>
                  <a:gd name="connsiteY137" fmla="*/ 390259 h 838042"/>
                  <a:gd name="connsiteX138" fmla="*/ 1029677 w 1037297"/>
                  <a:gd name="connsiteY138" fmla="*/ 386449 h 838042"/>
                  <a:gd name="connsiteX139" fmla="*/ 1014437 w 1037297"/>
                  <a:gd name="connsiteY139" fmla="*/ 384544 h 838042"/>
                  <a:gd name="connsiteX140" fmla="*/ 1008722 w 1037297"/>
                  <a:gd name="connsiteY140" fmla="*/ 382639 h 838042"/>
                  <a:gd name="connsiteX141" fmla="*/ 1001102 w 1037297"/>
                  <a:gd name="connsiteY141" fmla="*/ 380734 h 838042"/>
                  <a:gd name="connsiteX142" fmla="*/ 989672 w 1037297"/>
                  <a:gd name="connsiteY142" fmla="*/ 373114 h 838042"/>
                  <a:gd name="connsiteX143" fmla="*/ 978242 w 1037297"/>
                  <a:gd name="connsiteY143" fmla="*/ 369304 h 838042"/>
                  <a:gd name="connsiteX144" fmla="*/ 972527 w 1037297"/>
                  <a:gd name="connsiteY144" fmla="*/ 367399 h 838042"/>
                  <a:gd name="connsiteX145" fmla="*/ 964907 w 1037297"/>
                  <a:gd name="connsiteY145" fmla="*/ 365494 h 838042"/>
                  <a:gd name="connsiteX146" fmla="*/ 959192 w 1037297"/>
                  <a:gd name="connsiteY146" fmla="*/ 363589 h 838042"/>
                  <a:gd name="connsiteX147" fmla="*/ 938237 w 1037297"/>
                  <a:gd name="connsiteY147" fmla="*/ 357874 h 838042"/>
                  <a:gd name="connsiteX148" fmla="*/ 932522 w 1037297"/>
                  <a:gd name="connsiteY148" fmla="*/ 355969 h 838042"/>
                  <a:gd name="connsiteX149" fmla="*/ 827747 w 1037297"/>
                  <a:gd name="connsiteY149" fmla="*/ 357874 h 838042"/>
                  <a:gd name="connsiteX150" fmla="*/ 822032 w 1037297"/>
                  <a:gd name="connsiteY150" fmla="*/ 359779 h 838042"/>
                  <a:gd name="connsiteX151" fmla="*/ 732497 w 1037297"/>
                  <a:gd name="connsiteY151" fmla="*/ 361684 h 838042"/>
                  <a:gd name="connsiteX152" fmla="*/ 719162 w 1037297"/>
                  <a:gd name="connsiteY152" fmla="*/ 365494 h 838042"/>
                  <a:gd name="connsiteX153" fmla="*/ 698207 w 1037297"/>
                  <a:gd name="connsiteY153" fmla="*/ 367399 h 838042"/>
                  <a:gd name="connsiteX154" fmla="*/ 671537 w 1037297"/>
                  <a:gd name="connsiteY154" fmla="*/ 369304 h 838042"/>
                  <a:gd name="connsiteX155" fmla="*/ 671537 w 1037297"/>
                  <a:gd name="connsiteY155" fmla="*/ 369304 h 838042"/>
                  <a:gd name="connsiteX156" fmla="*/ 648677 w 1037297"/>
                  <a:gd name="connsiteY156" fmla="*/ 373114 h 838042"/>
                  <a:gd name="connsiteX157" fmla="*/ 644867 w 1037297"/>
                  <a:gd name="connsiteY157" fmla="*/ 361684 h 838042"/>
                  <a:gd name="connsiteX158" fmla="*/ 642962 w 1037297"/>
                  <a:gd name="connsiteY158" fmla="*/ 355969 h 838042"/>
                  <a:gd name="connsiteX159" fmla="*/ 644867 w 1037297"/>
                  <a:gd name="connsiteY159" fmla="*/ 338824 h 838042"/>
                  <a:gd name="connsiteX160" fmla="*/ 646772 w 1037297"/>
                  <a:gd name="connsiteY160" fmla="*/ 333109 h 838042"/>
                  <a:gd name="connsiteX161" fmla="*/ 663917 w 1037297"/>
                  <a:gd name="connsiteY161" fmla="*/ 323584 h 838042"/>
                  <a:gd name="connsiteX162" fmla="*/ 675347 w 1037297"/>
                  <a:gd name="connsiteY162" fmla="*/ 315964 h 838042"/>
                  <a:gd name="connsiteX163" fmla="*/ 677252 w 1037297"/>
                  <a:gd name="connsiteY163" fmla="*/ 310249 h 838042"/>
                  <a:gd name="connsiteX164" fmla="*/ 682967 w 1037297"/>
                  <a:gd name="connsiteY164" fmla="*/ 308344 h 838042"/>
                  <a:gd name="connsiteX165" fmla="*/ 688682 w 1037297"/>
                  <a:gd name="connsiteY165" fmla="*/ 304534 h 838042"/>
                  <a:gd name="connsiteX166" fmla="*/ 698207 w 1037297"/>
                  <a:gd name="connsiteY166" fmla="*/ 295009 h 838042"/>
                  <a:gd name="connsiteX167" fmla="*/ 707732 w 1037297"/>
                  <a:gd name="connsiteY167" fmla="*/ 283579 h 838042"/>
                  <a:gd name="connsiteX168" fmla="*/ 719162 w 1037297"/>
                  <a:gd name="connsiteY168" fmla="*/ 275959 h 838042"/>
                  <a:gd name="connsiteX169" fmla="*/ 734402 w 1037297"/>
                  <a:gd name="connsiteY169" fmla="*/ 262624 h 838042"/>
                  <a:gd name="connsiteX170" fmla="*/ 743927 w 1037297"/>
                  <a:gd name="connsiteY170" fmla="*/ 251194 h 838042"/>
                  <a:gd name="connsiteX171" fmla="*/ 755357 w 1037297"/>
                  <a:gd name="connsiteY171" fmla="*/ 241669 h 838042"/>
                  <a:gd name="connsiteX172" fmla="*/ 761072 w 1037297"/>
                  <a:gd name="connsiteY172" fmla="*/ 230239 h 838042"/>
                  <a:gd name="connsiteX173" fmla="*/ 762977 w 1037297"/>
                  <a:gd name="connsiteY173" fmla="*/ 224524 h 838042"/>
                  <a:gd name="connsiteX174" fmla="*/ 768692 w 1037297"/>
                  <a:gd name="connsiteY174" fmla="*/ 213094 h 838042"/>
                  <a:gd name="connsiteX175" fmla="*/ 766787 w 1037297"/>
                  <a:gd name="connsiteY175" fmla="*/ 197854 h 838042"/>
                  <a:gd name="connsiteX176" fmla="*/ 761072 w 1037297"/>
                  <a:gd name="connsiteY176" fmla="*/ 195949 h 838042"/>
                  <a:gd name="connsiteX177" fmla="*/ 740117 w 1037297"/>
                  <a:gd name="connsiteY177" fmla="*/ 197854 h 838042"/>
                  <a:gd name="connsiteX178" fmla="*/ 734402 w 1037297"/>
                  <a:gd name="connsiteY178" fmla="*/ 201664 h 838042"/>
                  <a:gd name="connsiteX179" fmla="*/ 722972 w 1037297"/>
                  <a:gd name="connsiteY179" fmla="*/ 205474 h 838042"/>
                  <a:gd name="connsiteX180" fmla="*/ 719162 w 1037297"/>
                  <a:gd name="connsiteY180" fmla="*/ 211189 h 838042"/>
                  <a:gd name="connsiteX181" fmla="*/ 713447 w 1037297"/>
                  <a:gd name="connsiteY181" fmla="*/ 213094 h 838042"/>
                  <a:gd name="connsiteX182" fmla="*/ 707732 w 1037297"/>
                  <a:gd name="connsiteY182" fmla="*/ 216904 h 838042"/>
                  <a:gd name="connsiteX183" fmla="*/ 702017 w 1037297"/>
                  <a:gd name="connsiteY183" fmla="*/ 222619 h 838042"/>
                  <a:gd name="connsiteX184" fmla="*/ 694397 w 1037297"/>
                  <a:gd name="connsiteY184" fmla="*/ 226429 h 838042"/>
                  <a:gd name="connsiteX185" fmla="*/ 652487 w 1037297"/>
                  <a:gd name="connsiteY185" fmla="*/ 255004 h 838042"/>
                  <a:gd name="connsiteX186" fmla="*/ 639152 w 1037297"/>
                  <a:gd name="connsiteY186" fmla="*/ 266434 h 838042"/>
                  <a:gd name="connsiteX187" fmla="*/ 629627 w 1037297"/>
                  <a:gd name="connsiteY187" fmla="*/ 283579 h 838042"/>
                  <a:gd name="connsiteX188" fmla="*/ 604862 w 1037297"/>
                  <a:gd name="connsiteY188" fmla="*/ 289294 h 838042"/>
                  <a:gd name="connsiteX189" fmla="*/ 591527 w 1037297"/>
                  <a:gd name="connsiteY189" fmla="*/ 293104 h 838042"/>
                  <a:gd name="connsiteX190" fmla="*/ 576287 w 1037297"/>
                  <a:gd name="connsiteY190" fmla="*/ 291199 h 838042"/>
                  <a:gd name="connsiteX191" fmla="*/ 564857 w 1037297"/>
                  <a:gd name="connsiteY191" fmla="*/ 287389 h 838042"/>
                  <a:gd name="connsiteX192" fmla="*/ 553427 w 1037297"/>
                  <a:gd name="connsiteY192" fmla="*/ 283579 h 838042"/>
                  <a:gd name="connsiteX193" fmla="*/ 541997 w 1037297"/>
                  <a:gd name="connsiteY193" fmla="*/ 279769 h 838042"/>
                  <a:gd name="connsiteX194" fmla="*/ 536282 w 1037297"/>
                  <a:gd name="connsiteY194" fmla="*/ 277864 h 838042"/>
                  <a:gd name="connsiteX195" fmla="*/ 530567 w 1037297"/>
                  <a:gd name="connsiteY195" fmla="*/ 274054 h 838042"/>
                  <a:gd name="connsiteX196" fmla="*/ 519137 w 1037297"/>
                  <a:gd name="connsiteY196" fmla="*/ 268339 h 838042"/>
                  <a:gd name="connsiteX197" fmla="*/ 511517 w 1037297"/>
                  <a:gd name="connsiteY197" fmla="*/ 256909 h 838042"/>
                  <a:gd name="connsiteX198" fmla="*/ 507707 w 1037297"/>
                  <a:gd name="connsiteY198" fmla="*/ 235954 h 838042"/>
                  <a:gd name="connsiteX199" fmla="*/ 509612 w 1037297"/>
                  <a:gd name="connsiteY199" fmla="*/ 171184 h 838042"/>
                  <a:gd name="connsiteX200" fmla="*/ 508314 w 1037297"/>
                  <a:gd name="connsiteY200" fmla="*/ 73485 h 838042"/>
                  <a:gd name="connsiteX201" fmla="*/ 454116 w 1037297"/>
                  <a:gd name="connsiteY201" fmla="*/ 11248 h 838042"/>
                  <a:gd name="connsiteX202" fmla="*/ 435401 w 1037297"/>
                  <a:gd name="connsiteY202" fmla="*/ 68523 h 838042"/>
                  <a:gd name="connsiteX203" fmla="*/ 427697 w 1037297"/>
                  <a:gd name="connsiteY203" fmla="*/ 137103 h 838042"/>
                  <a:gd name="connsiteX204" fmla="*/ 420077 w 1037297"/>
                  <a:gd name="connsiteY204" fmla="*/ 169279 h 838042"/>
                  <a:gd name="connsiteX205" fmla="*/ 416267 w 1037297"/>
                  <a:gd name="connsiteY205" fmla="*/ 186424 h 838042"/>
                  <a:gd name="connsiteX206" fmla="*/ 420077 w 1037297"/>
                  <a:gd name="connsiteY206" fmla="*/ 207379 h 838042"/>
                  <a:gd name="connsiteX207" fmla="*/ 423887 w 1037297"/>
                  <a:gd name="connsiteY207" fmla="*/ 213094 h 838042"/>
                  <a:gd name="connsiteX208" fmla="*/ 427697 w 1037297"/>
                  <a:gd name="connsiteY208" fmla="*/ 224524 h 838042"/>
                  <a:gd name="connsiteX209" fmla="*/ 425792 w 1037297"/>
                  <a:gd name="connsiteY209" fmla="*/ 251194 h 838042"/>
                  <a:gd name="connsiteX210" fmla="*/ 420077 w 1037297"/>
                  <a:gd name="connsiteY210" fmla="*/ 253099 h 838042"/>
                  <a:gd name="connsiteX211" fmla="*/ 414362 w 1037297"/>
                  <a:gd name="connsiteY211" fmla="*/ 256909 h 838042"/>
                  <a:gd name="connsiteX212" fmla="*/ 423887 w 1037297"/>
                  <a:gd name="connsiteY21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1077 w 1037297"/>
                  <a:gd name="connsiteY114" fmla="*/ 601714 h 838042"/>
                  <a:gd name="connsiteX115" fmla="*/ 799172 w 1037297"/>
                  <a:gd name="connsiteY115" fmla="*/ 594094 h 838042"/>
                  <a:gd name="connsiteX116" fmla="*/ 785837 w 1037297"/>
                  <a:gd name="connsiteY116" fmla="*/ 576949 h 838042"/>
                  <a:gd name="connsiteX117" fmla="*/ 776312 w 1037297"/>
                  <a:gd name="connsiteY117" fmla="*/ 571234 h 838042"/>
                  <a:gd name="connsiteX118" fmla="*/ 650582 w 1037297"/>
                  <a:gd name="connsiteY118" fmla="*/ 479794 h 838042"/>
                  <a:gd name="connsiteX119" fmla="*/ 646772 w 1037297"/>
                  <a:gd name="connsiteY119" fmla="*/ 462649 h 838042"/>
                  <a:gd name="connsiteX120" fmla="*/ 648677 w 1037297"/>
                  <a:gd name="connsiteY120" fmla="*/ 455029 h 838042"/>
                  <a:gd name="connsiteX121" fmla="*/ 652487 w 1037297"/>
                  <a:gd name="connsiteY121" fmla="*/ 437884 h 838042"/>
                  <a:gd name="connsiteX122" fmla="*/ 656297 w 1037297"/>
                  <a:gd name="connsiteY122" fmla="*/ 432169 h 838042"/>
                  <a:gd name="connsiteX123" fmla="*/ 658202 w 1037297"/>
                  <a:gd name="connsiteY123" fmla="*/ 426454 h 838042"/>
                  <a:gd name="connsiteX124" fmla="*/ 663917 w 1037297"/>
                  <a:gd name="connsiteY124" fmla="*/ 424549 h 838042"/>
                  <a:gd name="connsiteX125" fmla="*/ 673442 w 1037297"/>
                  <a:gd name="connsiteY125" fmla="*/ 413119 h 838042"/>
                  <a:gd name="connsiteX126" fmla="*/ 726782 w 1037297"/>
                  <a:gd name="connsiteY126" fmla="*/ 405499 h 838042"/>
                  <a:gd name="connsiteX127" fmla="*/ 844892 w 1037297"/>
                  <a:gd name="connsiteY127" fmla="*/ 407404 h 838042"/>
                  <a:gd name="connsiteX128" fmla="*/ 873467 w 1037297"/>
                  <a:gd name="connsiteY128" fmla="*/ 409309 h 838042"/>
                  <a:gd name="connsiteX129" fmla="*/ 902042 w 1037297"/>
                  <a:gd name="connsiteY129" fmla="*/ 415024 h 838042"/>
                  <a:gd name="connsiteX130" fmla="*/ 924902 w 1037297"/>
                  <a:gd name="connsiteY130" fmla="*/ 418834 h 838042"/>
                  <a:gd name="connsiteX131" fmla="*/ 953477 w 1037297"/>
                  <a:gd name="connsiteY131" fmla="*/ 424549 h 838042"/>
                  <a:gd name="connsiteX132" fmla="*/ 959192 w 1037297"/>
                  <a:gd name="connsiteY132" fmla="*/ 424549 h 838042"/>
                  <a:gd name="connsiteX133" fmla="*/ 1004912 w 1037297"/>
                  <a:gd name="connsiteY133" fmla="*/ 422644 h 838042"/>
                  <a:gd name="connsiteX134" fmla="*/ 1033487 w 1037297"/>
                  <a:gd name="connsiteY134" fmla="*/ 415024 h 838042"/>
                  <a:gd name="connsiteX135" fmla="*/ 1037297 w 1037297"/>
                  <a:gd name="connsiteY135" fmla="*/ 409309 h 838042"/>
                  <a:gd name="connsiteX136" fmla="*/ 1035392 w 1037297"/>
                  <a:gd name="connsiteY136" fmla="*/ 390259 h 838042"/>
                  <a:gd name="connsiteX137" fmla="*/ 1029677 w 1037297"/>
                  <a:gd name="connsiteY137" fmla="*/ 386449 h 838042"/>
                  <a:gd name="connsiteX138" fmla="*/ 1014437 w 1037297"/>
                  <a:gd name="connsiteY138" fmla="*/ 384544 h 838042"/>
                  <a:gd name="connsiteX139" fmla="*/ 1008722 w 1037297"/>
                  <a:gd name="connsiteY139" fmla="*/ 382639 h 838042"/>
                  <a:gd name="connsiteX140" fmla="*/ 1001102 w 1037297"/>
                  <a:gd name="connsiteY140" fmla="*/ 380734 h 838042"/>
                  <a:gd name="connsiteX141" fmla="*/ 989672 w 1037297"/>
                  <a:gd name="connsiteY141" fmla="*/ 373114 h 838042"/>
                  <a:gd name="connsiteX142" fmla="*/ 978242 w 1037297"/>
                  <a:gd name="connsiteY142" fmla="*/ 369304 h 838042"/>
                  <a:gd name="connsiteX143" fmla="*/ 972527 w 1037297"/>
                  <a:gd name="connsiteY143" fmla="*/ 367399 h 838042"/>
                  <a:gd name="connsiteX144" fmla="*/ 964907 w 1037297"/>
                  <a:gd name="connsiteY144" fmla="*/ 365494 h 838042"/>
                  <a:gd name="connsiteX145" fmla="*/ 959192 w 1037297"/>
                  <a:gd name="connsiteY145" fmla="*/ 363589 h 838042"/>
                  <a:gd name="connsiteX146" fmla="*/ 938237 w 1037297"/>
                  <a:gd name="connsiteY146" fmla="*/ 357874 h 838042"/>
                  <a:gd name="connsiteX147" fmla="*/ 932522 w 1037297"/>
                  <a:gd name="connsiteY147" fmla="*/ 355969 h 838042"/>
                  <a:gd name="connsiteX148" fmla="*/ 827747 w 1037297"/>
                  <a:gd name="connsiteY148" fmla="*/ 357874 h 838042"/>
                  <a:gd name="connsiteX149" fmla="*/ 822032 w 1037297"/>
                  <a:gd name="connsiteY149" fmla="*/ 359779 h 838042"/>
                  <a:gd name="connsiteX150" fmla="*/ 732497 w 1037297"/>
                  <a:gd name="connsiteY150" fmla="*/ 361684 h 838042"/>
                  <a:gd name="connsiteX151" fmla="*/ 719162 w 1037297"/>
                  <a:gd name="connsiteY151" fmla="*/ 365494 h 838042"/>
                  <a:gd name="connsiteX152" fmla="*/ 698207 w 1037297"/>
                  <a:gd name="connsiteY152" fmla="*/ 367399 h 838042"/>
                  <a:gd name="connsiteX153" fmla="*/ 671537 w 1037297"/>
                  <a:gd name="connsiteY153" fmla="*/ 369304 h 838042"/>
                  <a:gd name="connsiteX154" fmla="*/ 671537 w 1037297"/>
                  <a:gd name="connsiteY154" fmla="*/ 369304 h 838042"/>
                  <a:gd name="connsiteX155" fmla="*/ 648677 w 1037297"/>
                  <a:gd name="connsiteY155" fmla="*/ 373114 h 838042"/>
                  <a:gd name="connsiteX156" fmla="*/ 644867 w 1037297"/>
                  <a:gd name="connsiteY156" fmla="*/ 361684 h 838042"/>
                  <a:gd name="connsiteX157" fmla="*/ 642962 w 1037297"/>
                  <a:gd name="connsiteY157" fmla="*/ 355969 h 838042"/>
                  <a:gd name="connsiteX158" fmla="*/ 644867 w 1037297"/>
                  <a:gd name="connsiteY158" fmla="*/ 338824 h 838042"/>
                  <a:gd name="connsiteX159" fmla="*/ 646772 w 1037297"/>
                  <a:gd name="connsiteY159" fmla="*/ 333109 h 838042"/>
                  <a:gd name="connsiteX160" fmla="*/ 663917 w 1037297"/>
                  <a:gd name="connsiteY160" fmla="*/ 323584 h 838042"/>
                  <a:gd name="connsiteX161" fmla="*/ 675347 w 1037297"/>
                  <a:gd name="connsiteY161" fmla="*/ 315964 h 838042"/>
                  <a:gd name="connsiteX162" fmla="*/ 677252 w 1037297"/>
                  <a:gd name="connsiteY162" fmla="*/ 310249 h 838042"/>
                  <a:gd name="connsiteX163" fmla="*/ 682967 w 1037297"/>
                  <a:gd name="connsiteY163" fmla="*/ 308344 h 838042"/>
                  <a:gd name="connsiteX164" fmla="*/ 688682 w 1037297"/>
                  <a:gd name="connsiteY164" fmla="*/ 304534 h 838042"/>
                  <a:gd name="connsiteX165" fmla="*/ 698207 w 1037297"/>
                  <a:gd name="connsiteY165" fmla="*/ 295009 h 838042"/>
                  <a:gd name="connsiteX166" fmla="*/ 707732 w 1037297"/>
                  <a:gd name="connsiteY166" fmla="*/ 283579 h 838042"/>
                  <a:gd name="connsiteX167" fmla="*/ 719162 w 1037297"/>
                  <a:gd name="connsiteY167" fmla="*/ 275959 h 838042"/>
                  <a:gd name="connsiteX168" fmla="*/ 734402 w 1037297"/>
                  <a:gd name="connsiteY168" fmla="*/ 262624 h 838042"/>
                  <a:gd name="connsiteX169" fmla="*/ 743927 w 1037297"/>
                  <a:gd name="connsiteY169" fmla="*/ 251194 h 838042"/>
                  <a:gd name="connsiteX170" fmla="*/ 755357 w 1037297"/>
                  <a:gd name="connsiteY170" fmla="*/ 241669 h 838042"/>
                  <a:gd name="connsiteX171" fmla="*/ 761072 w 1037297"/>
                  <a:gd name="connsiteY171" fmla="*/ 230239 h 838042"/>
                  <a:gd name="connsiteX172" fmla="*/ 762977 w 1037297"/>
                  <a:gd name="connsiteY172" fmla="*/ 224524 h 838042"/>
                  <a:gd name="connsiteX173" fmla="*/ 768692 w 1037297"/>
                  <a:gd name="connsiteY173" fmla="*/ 213094 h 838042"/>
                  <a:gd name="connsiteX174" fmla="*/ 766787 w 1037297"/>
                  <a:gd name="connsiteY174" fmla="*/ 197854 h 838042"/>
                  <a:gd name="connsiteX175" fmla="*/ 761072 w 1037297"/>
                  <a:gd name="connsiteY175" fmla="*/ 195949 h 838042"/>
                  <a:gd name="connsiteX176" fmla="*/ 740117 w 1037297"/>
                  <a:gd name="connsiteY176" fmla="*/ 197854 h 838042"/>
                  <a:gd name="connsiteX177" fmla="*/ 734402 w 1037297"/>
                  <a:gd name="connsiteY177" fmla="*/ 201664 h 838042"/>
                  <a:gd name="connsiteX178" fmla="*/ 722972 w 1037297"/>
                  <a:gd name="connsiteY178" fmla="*/ 205474 h 838042"/>
                  <a:gd name="connsiteX179" fmla="*/ 719162 w 1037297"/>
                  <a:gd name="connsiteY179" fmla="*/ 211189 h 838042"/>
                  <a:gd name="connsiteX180" fmla="*/ 713447 w 1037297"/>
                  <a:gd name="connsiteY180" fmla="*/ 213094 h 838042"/>
                  <a:gd name="connsiteX181" fmla="*/ 707732 w 1037297"/>
                  <a:gd name="connsiteY181" fmla="*/ 216904 h 838042"/>
                  <a:gd name="connsiteX182" fmla="*/ 702017 w 1037297"/>
                  <a:gd name="connsiteY182" fmla="*/ 222619 h 838042"/>
                  <a:gd name="connsiteX183" fmla="*/ 694397 w 1037297"/>
                  <a:gd name="connsiteY183" fmla="*/ 226429 h 838042"/>
                  <a:gd name="connsiteX184" fmla="*/ 652487 w 1037297"/>
                  <a:gd name="connsiteY184" fmla="*/ 255004 h 838042"/>
                  <a:gd name="connsiteX185" fmla="*/ 639152 w 1037297"/>
                  <a:gd name="connsiteY185" fmla="*/ 266434 h 838042"/>
                  <a:gd name="connsiteX186" fmla="*/ 629627 w 1037297"/>
                  <a:gd name="connsiteY186" fmla="*/ 283579 h 838042"/>
                  <a:gd name="connsiteX187" fmla="*/ 604862 w 1037297"/>
                  <a:gd name="connsiteY187" fmla="*/ 289294 h 838042"/>
                  <a:gd name="connsiteX188" fmla="*/ 591527 w 1037297"/>
                  <a:gd name="connsiteY188" fmla="*/ 293104 h 838042"/>
                  <a:gd name="connsiteX189" fmla="*/ 576287 w 1037297"/>
                  <a:gd name="connsiteY189" fmla="*/ 291199 h 838042"/>
                  <a:gd name="connsiteX190" fmla="*/ 564857 w 1037297"/>
                  <a:gd name="connsiteY190" fmla="*/ 287389 h 838042"/>
                  <a:gd name="connsiteX191" fmla="*/ 553427 w 1037297"/>
                  <a:gd name="connsiteY191" fmla="*/ 283579 h 838042"/>
                  <a:gd name="connsiteX192" fmla="*/ 541997 w 1037297"/>
                  <a:gd name="connsiteY192" fmla="*/ 279769 h 838042"/>
                  <a:gd name="connsiteX193" fmla="*/ 536282 w 1037297"/>
                  <a:gd name="connsiteY193" fmla="*/ 277864 h 838042"/>
                  <a:gd name="connsiteX194" fmla="*/ 530567 w 1037297"/>
                  <a:gd name="connsiteY194" fmla="*/ 274054 h 838042"/>
                  <a:gd name="connsiteX195" fmla="*/ 519137 w 1037297"/>
                  <a:gd name="connsiteY195" fmla="*/ 268339 h 838042"/>
                  <a:gd name="connsiteX196" fmla="*/ 511517 w 1037297"/>
                  <a:gd name="connsiteY196" fmla="*/ 256909 h 838042"/>
                  <a:gd name="connsiteX197" fmla="*/ 507707 w 1037297"/>
                  <a:gd name="connsiteY197" fmla="*/ 235954 h 838042"/>
                  <a:gd name="connsiteX198" fmla="*/ 509612 w 1037297"/>
                  <a:gd name="connsiteY198" fmla="*/ 171184 h 838042"/>
                  <a:gd name="connsiteX199" fmla="*/ 508314 w 1037297"/>
                  <a:gd name="connsiteY199" fmla="*/ 73485 h 838042"/>
                  <a:gd name="connsiteX200" fmla="*/ 454116 w 1037297"/>
                  <a:gd name="connsiteY200" fmla="*/ 11248 h 838042"/>
                  <a:gd name="connsiteX201" fmla="*/ 435401 w 1037297"/>
                  <a:gd name="connsiteY201" fmla="*/ 68523 h 838042"/>
                  <a:gd name="connsiteX202" fmla="*/ 427697 w 1037297"/>
                  <a:gd name="connsiteY202" fmla="*/ 137103 h 838042"/>
                  <a:gd name="connsiteX203" fmla="*/ 420077 w 1037297"/>
                  <a:gd name="connsiteY203" fmla="*/ 169279 h 838042"/>
                  <a:gd name="connsiteX204" fmla="*/ 416267 w 1037297"/>
                  <a:gd name="connsiteY204" fmla="*/ 186424 h 838042"/>
                  <a:gd name="connsiteX205" fmla="*/ 420077 w 1037297"/>
                  <a:gd name="connsiteY205" fmla="*/ 207379 h 838042"/>
                  <a:gd name="connsiteX206" fmla="*/ 423887 w 1037297"/>
                  <a:gd name="connsiteY206" fmla="*/ 213094 h 838042"/>
                  <a:gd name="connsiteX207" fmla="*/ 427697 w 1037297"/>
                  <a:gd name="connsiteY207" fmla="*/ 224524 h 838042"/>
                  <a:gd name="connsiteX208" fmla="*/ 425792 w 1037297"/>
                  <a:gd name="connsiteY208" fmla="*/ 251194 h 838042"/>
                  <a:gd name="connsiteX209" fmla="*/ 420077 w 1037297"/>
                  <a:gd name="connsiteY209" fmla="*/ 253099 h 838042"/>
                  <a:gd name="connsiteX210" fmla="*/ 414362 w 1037297"/>
                  <a:gd name="connsiteY210" fmla="*/ 256909 h 838042"/>
                  <a:gd name="connsiteX211" fmla="*/ 423887 w 1037297"/>
                  <a:gd name="connsiteY21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1077 w 1037297"/>
                  <a:gd name="connsiteY114" fmla="*/ 601714 h 838042"/>
                  <a:gd name="connsiteX115" fmla="*/ 785837 w 1037297"/>
                  <a:gd name="connsiteY115" fmla="*/ 576949 h 838042"/>
                  <a:gd name="connsiteX116" fmla="*/ 776312 w 1037297"/>
                  <a:gd name="connsiteY116" fmla="*/ 571234 h 838042"/>
                  <a:gd name="connsiteX117" fmla="*/ 650582 w 1037297"/>
                  <a:gd name="connsiteY117" fmla="*/ 479794 h 838042"/>
                  <a:gd name="connsiteX118" fmla="*/ 646772 w 1037297"/>
                  <a:gd name="connsiteY118" fmla="*/ 462649 h 838042"/>
                  <a:gd name="connsiteX119" fmla="*/ 648677 w 1037297"/>
                  <a:gd name="connsiteY119" fmla="*/ 455029 h 838042"/>
                  <a:gd name="connsiteX120" fmla="*/ 652487 w 1037297"/>
                  <a:gd name="connsiteY120" fmla="*/ 437884 h 838042"/>
                  <a:gd name="connsiteX121" fmla="*/ 656297 w 1037297"/>
                  <a:gd name="connsiteY121" fmla="*/ 432169 h 838042"/>
                  <a:gd name="connsiteX122" fmla="*/ 658202 w 1037297"/>
                  <a:gd name="connsiteY122" fmla="*/ 426454 h 838042"/>
                  <a:gd name="connsiteX123" fmla="*/ 663917 w 1037297"/>
                  <a:gd name="connsiteY123" fmla="*/ 424549 h 838042"/>
                  <a:gd name="connsiteX124" fmla="*/ 673442 w 1037297"/>
                  <a:gd name="connsiteY124" fmla="*/ 413119 h 838042"/>
                  <a:gd name="connsiteX125" fmla="*/ 726782 w 1037297"/>
                  <a:gd name="connsiteY125" fmla="*/ 405499 h 838042"/>
                  <a:gd name="connsiteX126" fmla="*/ 844892 w 1037297"/>
                  <a:gd name="connsiteY126" fmla="*/ 407404 h 838042"/>
                  <a:gd name="connsiteX127" fmla="*/ 873467 w 1037297"/>
                  <a:gd name="connsiteY127" fmla="*/ 409309 h 838042"/>
                  <a:gd name="connsiteX128" fmla="*/ 902042 w 1037297"/>
                  <a:gd name="connsiteY128" fmla="*/ 415024 h 838042"/>
                  <a:gd name="connsiteX129" fmla="*/ 924902 w 1037297"/>
                  <a:gd name="connsiteY129" fmla="*/ 418834 h 838042"/>
                  <a:gd name="connsiteX130" fmla="*/ 953477 w 1037297"/>
                  <a:gd name="connsiteY130" fmla="*/ 424549 h 838042"/>
                  <a:gd name="connsiteX131" fmla="*/ 959192 w 1037297"/>
                  <a:gd name="connsiteY131" fmla="*/ 424549 h 838042"/>
                  <a:gd name="connsiteX132" fmla="*/ 1004912 w 1037297"/>
                  <a:gd name="connsiteY132" fmla="*/ 422644 h 838042"/>
                  <a:gd name="connsiteX133" fmla="*/ 1033487 w 1037297"/>
                  <a:gd name="connsiteY133" fmla="*/ 415024 h 838042"/>
                  <a:gd name="connsiteX134" fmla="*/ 1037297 w 1037297"/>
                  <a:gd name="connsiteY134" fmla="*/ 409309 h 838042"/>
                  <a:gd name="connsiteX135" fmla="*/ 1035392 w 1037297"/>
                  <a:gd name="connsiteY135" fmla="*/ 390259 h 838042"/>
                  <a:gd name="connsiteX136" fmla="*/ 1029677 w 1037297"/>
                  <a:gd name="connsiteY136" fmla="*/ 386449 h 838042"/>
                  <a:gd name="connsiteX137" fmla="*/ 1014437 w 1037297"/>
                  <a:gd name="connsiteY137" fmla="*/ 384544 h 838042"/>
                  <a:gd name="connsiteX138" fmla="*/ 1008722 w 1037297"/>
                  <a:gd name="connsiteY138" fmla="*/ 382639 h 838042"/>
                  <a:gd name="connsiteX139" fmla="*/ 1001102 w 1037297"/>
                  <a:gd name="connsiteY139" fmla="*/ 380734 h 838042"/>
                  <a:gd name="connsiteX140" fmla="*/ 989672 w 1037297"/>
                  <a:gd name="connsiteY140" fmla="*/ 373114 h 838042"/>
                  <a:gd name="connsiteX141" fmla="*/ 978242 w 1037297"/>
                  <a:gd name="connsiteY141" fmla="*/ 369304 h 838042"/>
                  <a:gd name="connsiteX142" fmla="*/ 972527 w 1037297"/>
                  <a:gd name="connsiteY142" fmla="*/ 367399 h 838042"/>
                  <a:gd name="connsiteX143" fmla="*/ 964907 w 1037297"/>
                  <a:gd name="connsiteY143" fmla="*/ 365494 h 838042"/>
                  <a:gd name="connsiteX144" fmla="*/ 959192 w 1037297"/>
                  <a:gd name="connsiteY144" fmla="*/ 363589 h 838042"/>
                  <a:gd name="connsiteX145" fmla="*/ 938237 w 1037297"/>
                  <a:gd name="connsiteY145" fmla="*/ 357874 h 838042"/>
                  <a:gd name="connsiteX146" fmla="*/ 932522 w 1037297"/>
                  <a:gd name="connsiteY146" fmla="*/ 355969 h 838042"/>
                  <a:gd name="connsiteX147" fmla="*/ 827747 w 1037297"/>
                  <a:gd name="connsiteY147" fmla="*/ 357874 h 838042"/>
                  <a:gd name="connsiteX148" fmla="*/ 822032 w 1037297"/>
                  <a:gd name="connsiteY148" fmla="*/ 359779 h 838042"/>
                  <a:gd name="connsiteX149" fmla="*/ 732497 w 1037297"/>
                  <a:gd name="connsiteY149" fmla="*/ 361684 h 838042"/>
                  <a:gd name="connsiteX150" fmla="*/ 719162 w 1037297"/>
                  <a:gd name="connsiteY150" fmla="*/ 365494 h 838042"/>
                  <a:gd name="connsiteX151" fmla="*/ 698207 w 1037297"/>
                  <a:gd name="connsiteY151" fmla="*/ 367399 h 838042"/>
                  <a:gd name="connsiteX152" fmla="*/ 671537 w 1037297"/>
                  <a:gd name="connsiteY152" fmla="*/ 369304 h 838042"/>
                  <a:gd name="connsiteX153" fmla="*/ 671537 w 1037297"/>
                  <a:gd name="connsiteY153" fmla="*/ 369304 h 838042"/>
                  <a:gd name="connsiteX154" fmla="*/ 648677 w 1037297"/>
                  <a:gd name="connsiteY154" fmla="*/ 373114 h 838042"/>
                  <a:gd name="connsiteX155" fmla="*/ 644867 w 1037297"/>
                  <a:gd name="connsiteY155" fmla="*/ 361684 h 838042"/>
                  <a:gd name="connsiteX156" fmla="*/ 642962 w 1037297"/>
                  <a:gd name="connsiteY156" fmla="*/ 355969 h 838042"/>
                  <a:gd name="connsiteX157" fmla="*/ 644867 w 1037297"/>
                  <a:gd name="connsiteY157" fmla="*/ 338824 h 838042"/>
                  <a:gd name="connsiteX158" fmla="*/ 646772 w 1037297"/>
                  <a:gd name="connsiteY158" fmla="*/ 333109 h 838042"/>
                  <a:gd name="connsiteX159" fmla="*/ 663917 w 1037297"/>
                  <a:gd name="connsiteY159" fmla="*/ 323584 h 838042"/>
                  <a:gd name="connsiteX160" fmla="*/ 675347 w 1037297"/>
                  <a:gd name="connsiteY160" fmla="*/ 315964 h 838042"/>
                  <a:gd name="connsiteX161" fmla="*/ 677252 w 1037297"/>
                  <a:gd name="connsiteY161" fmla="*/ 310249 h 838042"/>
                  <a:gd name="connsiteX162" fmla="*/ 682967 w 1037297"/>
                  <a:gd name="connsiteY162" fmla="*/ 308344 h 838042"/>
                  <a:gd name="connsiteX163" fmla="*/ 688682 w 1037297"/>
                  <a:gd name="connsiteY163" fmla="*/ 304534 h 838042"/>
                  <a:gd name="connsiteX164" fmla="*/ 698207 w 1037297"/>
                  <a:gd name="connsiteY164" fmla="*/ 295009 h 838042"/>
                  <a:gd name="connsiteX165" fmla="*/ 707732 w 1037297"/>
                  <a:gd name="connsiteY165" fmla="*/ 283579 h 838042"/>
                  <a:gd name="connsiteX166" fmla="*/ 719162 w 1037297"/>
                  <a:gd name="connsiteY166" fmla="*/ 275959 h 838042"/>
                  <a:gd name="connsiteX167" fmla="*/ 734402 w 1037297"/>
                  <a:gd name="connsiteY167" fmla="*/ 262624 h 838042"/>
                  <a:gd name="connsiteX168" fmla="*/ 743927 w 1037297"/>
                  <a:gd name="connsiteY168" fmla="*/ 251194 h 838042"/>
                  <a:gd name="connsiteX169" fmla="*/ 755357 w 1037297"/>
                  <a:gd name="connsiteY169" fmla="*/ 241669 h 838042"/>
                  <a:gd name="connsiteX170" fmla="*/ 761072 w 1037297"/>
                  <a:gd name="connsiteY170" fmla="*/ 230239 h 838042"/>
                  <a:gd name="connsiteX171" fmla="*/ 762977 w 1037297"/>
                  <a:gd name="connsiteY171" fmla="*/ 224524 h 838042"/>
                  <a:gd name="connsiteX172" fmla="*/ 768692 w 1037297"/>
                  <a:gd name="connsiteY172" fmla="*/ 213094 h 838042"/>
                  <a:gd name="connsiteX173" fmla="*/ 766787 w 1037297"/>
                  <a:gd name="connsiteY173" fmla="*/ 197854 h 838042"/>
                  <a:gd name="connsiteX174" fmla="*/ 761072 w 1037297"/>
                  <a:gd name="connsiteY174" fmla="*/ 195949 h 838042"/>
                  <a:gd name="connsiteX175" fmla="*/ 740117 w 1037297"/>
                  <a:gd name="connsiteY175" fmla="*/ 197854 h 838042"/>
                  <a:gd name="connsiteX176" fmla="*/ 734402 w 1037297"/>
                  <a:gd name="connsiteY176" fmla="*/ 201664 h 838042"/>
                  <a:gd name="connsiteX177" fmla="*/ 722972 w 1037297"/>
                  <a:gd name="connsiteY177" fmla="*/ 205474 h 838042"/>
                  <a:gd name="connsiteX178" fmla="*/ 719162 w 1037297"/>
                  <a:gd name="connsiteY178" fmla="*/ 211189 h 838042"/>
                  <a:gd name="connsiteX179" fmla="*/ 713447 w 1037297"/>
                  <a:gd name="connsiteY179" fmla="*/ 213094 h 838042"/>
                  <a:gd name="connsiteX180" fmla="*/ 707732 w 1037297"/>
                  <a:gd name="connsiteY180" fmla="*/ 216904 h 838042"/>
                  <a:gd name="connsiteX181" fmla="*/ 702017 w 1037297"/>
                  <a:gd name="connsiteY181" fmla="*/ 222619 h 838042"/>
                  <a:gd name="connsiteX182" fmla="*/ 694397 w 1037297"/>
                  <a:gd name="connsiteY182" fmla="*/ 226429 h 838042"/>
                  <a:gd name="connsiteX183" fmla="*/ 652487 w 1037297"/>
                  <a:gd name="connsiteY183" fmla="*/ 255004 h 838042"/>
                  <a:gd name="connsiteX184" fmla="*/ 639152 w 1037297"/>
                  <a:gd name="connsiteY184" fmla="*/ 266434 h 838042"/>
                  <a:gd name="connsiteX185" fmla="*/ 629627 w 1037297"/>
                  <a:gd name="connsiteY185" fmla="*/ 283579 h 838042"/>
                  <a:gd name="connsiteX186" fmla="*/ 604862 w 1037297"/>
                  <a:gd name="connsiteY186" fmla="*/ 289294 h 838042"/>
                  <a:gd name="connsiteX187" fmla="*/ 591527 w 1037297"/>
                  <a:gd name="connsiteY187" fmla="*/ 293104 h 838042"/>
                  <a:gd name="connsiteX188" fmla="*/ 576287 w 1037297"/>
                  <a:gd name="connsiteY188" fmla="*/ 291199 h 838042"/>
                  <a:gd name="connsiteX189" fmla="*/ 564857 w 1037297"/>
                  <a:gd name="connsiteY189" fmla="*/ 287389 h 838042"/>
                  <a:gd name="connsiteX190" fmla="*/ 553427 w 1037297"/>
                  <a:gd name="connsiteY190" fmla="*/ 283579 h 838042"/>
                  <a:gd name="connsiteX191" fmla="*/ 541997 w 1037297"/>
                  <a:gd name="connsiteY191" fmla="*/ 279769 h 838042"/>
                  <a:gd name="connsiteX192" fmla="*/ 536282 w 1037297"/>
                  <a:gd name="connsiteY192" fmla="*/ 277864 h 838042"/>
                  <a:gd name="connsiteX193" fmla="*/ 530567 w 1037297"/>
                  <a:gd name="connsiteY193" fmla="*/ 274054 h 838042"/>
                  <a:gd name="connsiteX194" fmla="*/ 519137 w 1037297"/>
                  <a:gd name="connsiteY194" fmla="*/ 268339 h 838042"/>
                  <a:gd name="connsiteX195" fmla="*/ 511517 w 1037297"/>
                  <a:gd name="connsiteY195" fmla="*/ 256909 h 838042"/>
                  <a:gd name="connsiteX196" fmla="*/ 507707 w 1037297"/>
                  <a:gd name="connsiteY196" fmla="*/ 235954 h 838042"/>
                  <a:gd name="connsiteX197" fmla="*/ 509612 w 1037297"/>
                  <a:gd name="connsiteY197" fmla="*/ 171184 h 838042"/>
                  <a:gd name="connsiteX198" fmla="*/ 508314 w 1037297"/>
                  <a:gd name="connsiteY198" fmla="*/ 73485 h 838042"/>
                  <a:gd name="connsiteX199" fmla="*/ 454116 w 1037297"/>
                  <a:gd name="connsiteY199" fmla="*/ 11248 h 838042"/>
                  <a:gd name="connsiteX200" fmla="*/ 435401 w 1037297"/>
                  <a:gd name="connsiteY200" fmla="*/ 68523 h 838042"/>
                  <a:gd name="connsiteX201" fmla="*/ 427697 w 1037297"/>
                  <a:gd name="connsiteY201" fmla="*/ 137103 h 838042"/>
                  <a:gd name="connsiteX202" fmla="*/ 420077 w 1037297"/>
                  <a:gd name="connsiteY202" fmla="*/ 169279 h 838042"/>
                  <a:gd name="connsiteX203" fmla="*/ 416267 w 1037297"/>
                  <a:gd name="connsiteY203" fmla="*/ 186424 h 838042"/>
                  <a:gd name="connsiteX204" fmla="*/ 420077 w 1037297"/>
                  <a:gd name="connsiteY204" fmla="*/ 207379 h 838042"/>
                  <a:gd name="connsiteX205" fmla="*/ 423887 w 1037297"/>
                  <a:gd name="connsiteY205" fmla="*/ 213094 h 838042"/>
                  <a:gd name="connsiteX206" fmla="*/ 427697 w 1037297"/>
                  <a:gd name="connsiteY206" fmla="*/ 224524 h 838042"/>
                  <a:gd name="connsiteX207" fmla="*/ 425792 w 1037297"/>
                  <a:gd name="connsiteY207" fmla="*/ 251194 h 838042"/>
                  <a:gd name="connsiteX208" fmla="*/ 420077 w 1037297"/>
                  <a:gd name="connsiteY208" fmla="*/ 253099 h 838042"/>
                  <a:gd name="connsiteX209" fmla="*/ 414362 w 1037297"/>
                  <a:gd name="connsiteY209" fmla="*/ 256909 h 838042"/>
                  <a:gd name="connsiteX210" fmla="*/ 423887 w 1037297"/>
                  <a:gd name="connsiteY21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797267 w 1037297"/>
                  <a:gd name="connsiteY112" fmla="*/ 649339 h 838042"/>
                  <a:gd name="connsiteX113" fmla="*/ 804887 w 1037297"/>
                  <a:gd name="connsiteY113" fmla="*/ 632194 h 838042"/>
                  <a:gd name="connsiteX114" fmla="*/ 801077 w 1037297"/>
                  <a:gd name="connsiteY114" fmla="*/ 601714 h 838042"/>
                  <a:gd name="connsiteX115" fmla="*/ 785837 w 1037297"/>
                  <a:gd name="connsiteY115" fmla="*/ 576949 h 838042"/>
                  <a:gd name="connsiteX116" fmla="*/ 650582 w 1037297"/>
                  <a:gd name="connsiteY116" fmla="*/ 479794 h 838042"/>
                  <a:gd name="connsiteX117" fmla="*/ 646772 w 1037297"/>
                  <a:gd name="connsiteY117" fmla="*/ 462649 h 838042"/>
                  <a:gd name="connsiteX118" fmla="*/ 648677 w 1037297"/>
                  <a:gd name="connsiteY118" fmla="*/ 455029 h 838042"/>
                  <a:gd name="connsiteX119" fmla="*/ 652487 w 1037297"/>
                  <a:gd name="connsiteY119" fmla="*/ 437884 h 838042"/>
                  <a:gd name="connsiteX120" fmla="*/ 656297 w 1037297"/>
                  <a:gd name="connsiteY120" fmla="*/ 432169 h 838042"/>
                  <a:gd name="connsiteX121" fmla="*/ 658202 w 1037297"/>
                  <a:gd name="connsiteY121" fmla="*/ 426454 h 838042"/>
                  <a:gd name="connsiteX122" fmla="*/ 663917 w 1037297"/>
                  <a:gd name="connsiteY122" fmla="*/ 424549 h 838042"/>
                  <a:gd name="connsiteX123" fmla="*/ 673442 w 1037297"/>
                  <a:gd name="connsiteY123" fmla="*/ 413119 h 838042"/>
                  <a:gd name="connsiteX124" fmla="*/ 726782 w 1037297"/>
                  <a:gd name="connsiteY124" fmla="*/ 405499 h 838042"/>
                  <a:gd name="connsiteX125" fmla="*/ 844892 w 1037297"/>
                  <a:gd name="connsiteY125" fmla="*/ 407404 h 838042"/>
                  <a:gd name="connsiteX126" fmla="*/ 873467 w 1037297"/>
                  <a:gd name="connsiteY126" fmla="*/ 409309 h 838042"/>
                  <a:gd name="connsiteX127" fmla="*/ 902042 w 1037297"/>
                  <a:gd name="connsiteY127" fmla="*/ 415024 h 838042"/>
                  <a:gd name="connsiteX128" fmla="*/ 924902 w 1037297"/>
                  <a:gd name="connsiteY128" fmla="*/ 418834 h 838042"/>
                  <a:gd name="connsiteX129" fmla="*/ 953477 w 1037297"/>
                  <a:gd name="connsiteY129" fmla="*/ 424549 h 838042"/>
                  <a:gd name="connsiteX130" fmla="*/ 959192 w 1037297"/>
                  <a:gd name="connsiteY130" fmla="*/ 424549 h 838042"/>
                  <a:gd name="connsiteX131" fmla="*/ 1004912 w 1037297"/>
                  <a:gd name="connsiteY131" fmla="*/ 422644 h 838042"/>
                  <a:gd name="connsiteX132" fmla="*/ 1033487 w 1037297"/>
                  <a:gd name="connsiteY132" fmla="*/ 415024 h 838042"/>
                  <a:gd name="connsiteX133" fmla="*/ 1037297 w 1037297"/>
                  <a:gd name="connsiteY133" fmla="*/ 409309 h 838042"/>
                  <a:gd name="connsiteX134" fmla="*/ 1035392 w 1037297"/>
                  <a:gd name="connsiteY134" fmla="*/ 390259 h 838042"/>
                  <a:gd name="connsiteX135" fmla="*/ 1029677 w 1037297"/>
                  <a:gd name="connsiteY135" fmla="*/ 386449 h 838042"/>
                  <a:gd name="connsiteX136" fmla="*/ 1014437 w 1037297"/>
                  <a:gd name="connsiteY136" fmla="*/ 384544 h 838042"/>
                  <a:gd name="connsiteX137" fmla="*/ 1008722 w 1037297"/>
                  <a:gd name="connsiteY137" fmla="*/ 382639 h 838042"/>
                  <a:gd name="connsiteX138" fmla="*/ 1001102 w 1037297"/>
                  <a:gd name="connsiteY138" fmla="*/ 380734 h 838042"/>
                  <a:gd name="connsiteX139" fmla="*/ 989672 w 1037297"/>
                  <a:gd name="connsiteY139" fmla="*/ 373114 h 838042"/>
                  <a:gd name="connsiteX140" fmla="*/ 978242 w 1037297"/>
                  <a:gd name="connsiteY140" fmla="*/ 369304 h 838042"/>
                  <a:gd name="connsiteX141" fmla="*/ 972527 w 1037297"/>
                  <a:gd name="connsiteY141" fmla="*/ 367399 h 838042"/>
                  <a:gd name="connsiteX142" fmla="*/ 964907 w 1037297"/>
                  <a:gd name="connsiteY142" fmla="*/ 365494 h 838042"/>
                  <a:gd name="connsiteX143" fmla="*/ 959192 w 1037297"/>
                  <a:gd name="connsiteY143" fmla="*/ 363589 h 838042"/>
                  <a:gd name="connsiteX144" fmla="*/ 938237 w 1037297"/>
                  <a:gd name="connsiteY144" fmla="*/ 357874 h 838042"/>
                  <a:gd name="connsiteX145" fmla="*/ 932522 w 1037297"/>
                  <a:gd name="connsiteY145" fmla="*/ 355969 h 838042"/>
                  <a:gd name="connsiteX146" fmla="*/ 827747 w 1037297"/>
                  <a:gd name="connsiteY146" fmla="*/ 357874 h 838042"/>
                  <a:gd name="connsiteX147" fmla="*/ 822032 w 1037297"/>
                  <a:gd name="connsiteY147" fmla="*/ 359779 h 838042"/>
                  <a:gd name="connsiteX148" fmla="*/ 732497 w 1037297"/>
                  <a:gd name="connsiteY148" fmla="*/ 361684 h 838042"/>
                  <a:gd name="connsiteX149" fmla="*/ 719162 w 1037297"/>
                  <a:gd name="connsiteY149" fmla="*/ 365494 h 838042"/>
                  <a:gd name="connsiteX150" fmla="*/ 698207 w 1037297"/>
                  <a:gd name="connsiteY150" fmla="*/ 367399 h 838042"/>
                  <a:gd name="connsiteX151" fmla="*/ 671537 w 1037297"/>
                  <a:gd name="connsiteY151" fmla="*/ 369304 h 838042"/>
                  <a:gd name="connsiteX152" fmla="*/ 671537 w 1037297"/>
                  <a:gd name="connsiteY152" fmla="*/ 369304 h 838042"/>
                  <a:gd name="connsiteX153" fmla="*/ 648677 w 1037297"/>
                  <a:gd name="connsiteY153" fmla="*/ 373114 h 838042"/>
                  <a:gd name="connsiteX154" fmla="*/ 644867 w 1037297"/>
                  <a:gd name="connsiteY154" fmla="*/ 361684 h 838042"/>
                  <a:gd name="connsiteX155" fmla="*/ 642962 w 1037297"/>
                  <a:gd name="connsiteY155" fmla="*/ 355969 h 838042"/>
                  <a:gd name="connsiteX156" fmla="*/ 644867 w 1037297"/>
                  <a:gd name="connsiteY156" fmla="*/ 338824 h 838042"/>
                  <a:gd name="connsiteX157" fmla="*/ 646772 w 1037297"/>
                  <a:gd name="connsiteY157" fmla="*/ 333109 h 838042"/>
                  <a:gd name="connsiteX158" fmla="*/ 663917 w 1037297"/>
                  <a:gd name="connsiteY158" fmla="*/ 323584 h 838042"/>
                  <a:gd name="connsiteX159" fmla="*/ 675347 w 1037297"/>
                  <a:gd name="connsiteY159" fmla="*/ 315964 h 838042"/>
                  <a:gd name="connsiteX160" fmla="*/ 677252 w 1037297"/>
                  <a:gd name="connsiteY160" fmla="*/ 310249 h 838042"/>
                  <a:gd name="connsiteX161" fmla="*/ 682967 w 1037297"/>
                  <a:gd name="connsiteY161" fmla="*/ 308344 h 838042"/>
                  <a:gd name="connsiteX162" fmla="*/ 688682 w 1037297"/>
                  <a:gd name="connsiteY162" fmla="*/ 304534 h 838042"/>
                  <a:gd name="connsiteX163" fmla="*/ 698207 w 1037297"/>
                  <a:gd name="connsiteY163" fmla="*/ 295009 h 838042"/>
                  <a:gd name="connsiteX164" fmla="*/ 707732 w 1037297"/>
                  <a:gd name="connsiteY164" fmla="*/ 283579 h 838042"/>
                  <a:gd name="connsiteX165" fmla="*/ 719162 w 1037297"/>
                  <a:gd name="connsiteY165" fmla="*/ 275959 h 838042"/>
                  <a:gd name="connsiteX166" fmla="*/ 734402 w 1037297"/>
                  <a:gd name="connsiteY166" fmla="*/ 262624 h 838042"/>
                  <a:gd name="connsiteX167" fmla="*/ 743927 w 1037297"/>
                  <a:gd name="connsiteY167" fmla="*/ 251194 h 838042"/>
                  <a:gd name="connsiteX168" fmla="*/ 755357 w 1037297"/>
                  <a:gd name="connsiteY168" fmla="*/ 241669 h 838042"/>
                  <a:gd name="connsiteX169" fmla="*/ 761072 w 1037297"/>
                  <a:gd name="connsiteY169" fmla="*/ 230239 h 838042"/>
                  <a:gd name="connsiteX170" fmla="*/ 762977 w 1037297"/>
                  <a:gd name="connsiteY170" fmla="*/ 224524 h 838042"/>
                  <a:gd name="connsiteX171" fmla="*/ 768692 w 1037297"/>
                  <a:gd name="connsiteY171" fmla="*/ 213094 h 838042"/>
                  <a:gd name="connsiteX172" fmla="*/ 766787 w 1037297"/>
                  <a:gd name="connsiteY172" fmla="*/ 197854 h 838042"/>
                  <a:gd name="connsiteX173" fmla="*/ 761072 w 1037297"/>
                  <a:gd name="connsiteY173" fmla="*/ 195949 h 838042"/>
                  <a:gd name="connsiteX174" fmla="*/ 740117 w 1037297"/>
                  <a:gd name="connsiteY174" fmla="*/ 197854 h 838042"/>
                  <a:gd name="connsiteX175" fmla="*/ 734402 w 1037297"/>
                  <a:gd name="connsiteY175" fmla="*/ 201664 h 838042"/>
                  <a:gd name="connsiteX176" fmla="*/ 722972 w 1037297"/>
                  <a:gd name="connsiteY176" fmla="*/ 205474 h 838042"/>
                  <a:gd name="connsiteX177" fmla="*/ 719162 w 1037297"/>
                  <a:gd name="connsiteY177" fmla="*/ 211189 h 838042"/>
                  <a:gd name="connsiteX178" fmla="*/ 713447 w 1037297"/>
                  <a:gd name="connsiteY178" fmla="*/ 213094 h 838042"/>
                  <a:gd name="connsiteX179" fmla="*/ 707732 w 1037297"/>
                  <a:gd name="connsiteY179" fmla="*/ 216904 h 838042"/>
                  <a:gd name="connsiteX180" fmla="*/ 702017 w 1037297"/>
                  <a:gd name="connsiteY180" fmla="*/ 222619 h 838042"/>
                  <a:gd name="connsiteX181" fmla="*/ 694397 w 1037297"/>
                  <a:gd name="connsiteY181" fmla="*/ 226429 h 838042"/>
                  <a:gd name="connsiteX182" fmla="*/ 652487 w 1037297"/>
                  <a:gd name="connsiteY182" fmla="*/ 255004 h 838042"/>
                  <a:gd name="connsiteX183" fmla="*/ 639152 w 1037297"/>
                  <a:gd name="connsiteY183" fmla="*/ 266434 h 838042"/>
                  <a:gd name="connsiteX184" fmla="*/ 629627 w 1037297"/>
                  <a:gd name="connsiteY184" fmla="*/ 283579 h 838042"/>
                  <a:gd name="connsiteX185" fmla="*/ 604862 w 1037297"/>
                  <a:gd name="connsiteY185" fmla="*/ 289294 h 838042"/>
                  <a:gd name="connsiteX186" fmla="*/ 591527 w 1037297"/>
                  <a:gd name="connsiteY186" fmla="*/ 293104 h 838042"/>
                  <a:gd name="connsiteX187" fmla="*/ 576287 w 1037297"/>
                  <a:gd name="connsiteY187" fmla="*/ 291199 h 838042"/>
                  <a:gd name="connsiteX188" fmla="*/ 564857 w 1037297"/>
                  <a:gd name="connsiteY188" fmla="*/ 287389 h 838042"/>
                  <a:gd name="connsiteX189" fmla="*/ 553427 w 1037297"/>
                  <a:gd name="connsiteY189" fmla="*/ 283579 h 838042"/>
                  <a:gd name="connsiteX190" fmla="*/ 541997 w 1037297"/>
                  <a:gd name="connsiteY190" fmla="*/ 279769 h 838042"/>
                  <a:gd name="connsiteX191" fmla="*/ 536282 w 1037297"/>
                  <a:gd name="connsiteY191" fmla="*/ 277864 h 838042"/>
                  <a:gd name="connsiteX192" fmla="*/ 530567 w 1037297"/>
                  <a:gd name="connsiteY192" fmla="*/ 274054 h 838042"/>
                  <a:gd name="connsiteX193" fmla="*/ 519137 w 1037297"/>
                  <a:gd name="connsiteY193" fmla="*/ 268339 h 838042"/>
                  <a:gd name="connsiteX194" fmla="*/ 511517 w 1037297"/>
                  <a:gd name="connsiteY194" fmla="*/ 256909 h 838042"/>
                  <a:gd name="connsiteX195" fmla="*/ 507707 w 1037297"/>
                  <a:gd name="connsiteY195" fmla="*/ 235954 h 838042"/>
                  <a:gd name="connsiteX196" fmla="*/ 509612 w 1037297"/>
                  <a:gd name="connsiteY196" fmla="*/ 171184 h 838042"/>
                  <a:gd name="connsiteX197" fmla="*/ 508314 w 1037297"/>
                  <a:gd name="connsiteY197" fmla="*/ 73485 h 838042"/>
                  <a:gd name="connsiteX198" fmla="*/ 454116 w 1037297"/>
                  <a:gd name="connsiteY198" fmla="*/ 11248 h 838042"/>
                  <a:gd name="connsiteX199" fmla="*/ 435401 w 1037297"/>
                  <a:gd name="connsiteY199" fmla="*/ 68523 h 838042"/>
                  <a:gd name="connsiteX200" fmla="*/ 427697 w 1037297"/>
                  <a:gd name="connsiteY200" fmla="*/ 137103 h 838042"/>
                  <a:gd name="connsiteX201" fmla="*/ 420077 w 1037297"/>
                  <a:gd name="connsiteY201" fmla="*/ 169279 h 838042"/>
                  <a:gd name="connsiteX202" fmla="*/ 416267 w 1037297"/>
                  <a:gd name="connsiteY202" fmla="*/ 186424 h 838042"/>
                  <a:gd name="connsiteX203" fmla="*/ 420077 w 1037297"/>
                  <a:gd name="connsiteY203" fmla="*/ 207379 h 838042"/>
                  <a:gd name="connsiteX204" fmla="*/ 423887 w 1037297"/>
                  <a:gd name="connsiteY204" fmla="*/ 213094 h 838042"/>
                  <a:gd name="connsiteX205" fmla="*/ 427697 w 1037297"/>
                  <a:gd name="connsiteY205" fmla="*/ 224524 h 838042"/>
                  <a:gd name="connsiteX206" fmla="*/ 425792 w 1037297"/>
                  <a:gd name="connsiteY206" fmla="*/ 251194 h 838042"/>
                  <a:gd name="connsiteX207" fmla="*/ 420077 w 1037297"/>
                  <a:gd name="connsiteY207" fmla="*/ 253099 h 838042"/>
                  <a:gd name="connsiteX208" fmla="*/ 414362 w 1037297"/>
                  <a:gd name="connsiteY208" fmla="*/ 256909 h 838042"/>
                  <a:gd name="connsiteX209" fmla="*/ 423887 w 1037297"/>
                  <a:gd name="connsiteY209"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23245 w 1037297"/>
                  <a:gd name="connsiteY109" fmla="*/ 625406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15924 w 1037297"/>
                  <a:gd name="connsiteY109" fmla="*/ 609158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27636 w 1037297"/>
                  <a:gd name="connsiteY108" fmla="*/ 556959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615068 w 1037297"/>
                  <a:gd name="connsiteY108" fmla="*/ 549092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791552 w 1037297"/>
                  <a:gd name="connsiteY111" fmla="*/ 651244 h 838042"/>
                  <a:gd name="connsiteX112" fmla="*/ 804887 w 1037297"/>
                  <a:gd name="connsiteY112" fmla="*/ 632194 h 838042"/>
                  <a:gd name="connsiteX113" fmla="*/ 801077 w 1037297"/>
                  <a:gd name="connsiteY113" fmla="*/ 601714 h 838042"/>
                  <a:gd name="connsiteX114" fmla="*/ 785837 w 1037297"/>
                  <a:gd name="connsiteY114" fmla="*/ 576949 h 838042"/>
                  <a:gd name="connsiteX115" fmla="*/ 650582 w 1037297"/>
                  <a:gd name="connsiteY115" fmla="*/ 479794 h 838042"/>
                  <a:gd name="connsiteX116" fmla="*/ 646772 w 1037297"/>
                  <a:gd name="connsiteY116" fmla="*/ 462649 h 838042"/>
                  <a:gd name="connsiteX117" fmla="*/ 648677 w 1037297"/>
                  <a:gd name="connsiteY117" fmla="*/ 455029 h 838042"/>
                  <a:gd name="connsiteX118" fmla="*/ 652487 w 1037297"/>
                  <a:gd name="connsiteY118" fmla="*/ 437884 h 838042"/>
                  <a:gd name="connsiteX119" fmla="*/ 656297 w 1037297"/>
                  <a:gd name="connsiteY119" fmla="*/ 432169 h 838042"/>
                  <a:gd name="connsiteX120" fmla="*/ 658202 w 1037297"/>
                  <a:gd name="connsiteY120" fmla="*/ 426454 h 838042"/>
                  <a:gd name="connsiteX121" fmla="*/ 663917 w 1037297"/>
                  <a:gd name="connsiteY121" fmla="*/ 424549 h 838042"/>
                  <a:gd name="connsiteX122" fmla="*/ 673442 w 1037297"/>
                  <a:gd name="connsiteY122" fmla="*/ 413119 h 838042"/>
                  <a:gd name="connsiteX123" fmla="*/ 726782 w 1037297"/>
                  <a:gd name="connsiteY123" fmla="*/ 405499 h 838042"/>
                  <a:gd name="connsiteX124" fmla="*/ 844892 w 1037297"/>
                  <a:gd name="connsiteY124" fmla="*/ 407404 h 838042"/>
                  <a:gd name="connsiteX125" fmla="*/ 873467 w 1037297"/>
                  <a:gd name="connsiteY125" fmla="*/ 409309 h 838042"/>
                  <a:gd name="connsiteX126" fmla="*/ 902042 w 1037297"/>
                  <a:gd name="connsiteY126" fmla="*/ 415024 h 838042"/>
                  <a:gd name="connsiteX127" fmla="*/ 924902 w 1037297"/>
                  <a:gd name="connsiteY127" fmla="*/ 418834 h 838042"/>
                  <a:gd name="connsiteX128" fmla="*/ 953477 w 1037297"/>
                  <a:gd name="connsiteY128" fmla="*/ 424549 h 838042"/>
                  <a:gd name="connsiteX129" fmla="*/ 959192 w 1037297"/>
                  <a:gd name="connsiteY129" fmla="*/ 424549 h 838042"/>
                  <a:gd name="connsiteX130" fmla="*/ 1004912 w 1037297"/>
                  <a:gd name="connsiteY130" fmla="*/ 422644 h 838042"/>
                  <a:gd name="connsiteX131" fmla="*/ 1033487 w 1037297"/>
                  <a:gd name="connsiteY131" fmla="*/ 415024 h 838042"/>
                  <a:gd name="connsiteX132" fmla="*/ 1037297 w 1037297"/>
                  <a:gd name="connsiteY132" fmla="*/ 409309 h 838042"/>
                  <a:gd name="connsiteX133" fmla="*/ 1035392 w 1037297"/>
                  <a:gd name="connsiteY133" fmla="*/ 390259 h 838042"/>
                  <a:gd name="connsiteX134" fmla="*/ 1029677 w 1037297"/>
                  <a:gd name="connsiteY134" fmla="*/ 386449 h 838042"/>
                  <a:gd name="connsiteX135" fmla="*/ 1014437 w 1037297"/>
                  <a:gd name="connsiteY135" fmla="*/ 384544 h 838042"/>
                  <a:gd name="connsiteX136" fmla="*/ 1008722 w 1037297"/>
                  <a:gd name="connsiteY136" fmla="*/ 382639 h 838042"/>
                  <a:gd name="connsiteX137" fmla="*/ 1001102 w 1037297"/>
                  <a:gd name="connsiteY137" fmla="*/ 380734 h 838042"/>
                  <a:gd name="connsiteX138" fmla="*/ 989672 w 1037297"/>
                  <a:gd name="connsiteY138" fmla="*/ 373114 h 838042"/>
                  <a:gd name="connsiteX139" fmla="*/ 978242 w 1037297"/>
                  <a:gd name="connsiteY139" fmla="*/ 369304 h 838042"/>
                  <a:gd name="connsiteX140" fmla="*/ 972527 w 1037297"/>
                  <a:gd name="connsiteY140" fmla="*/ 367399 h 838042"/>
                  <a:gd name="connsiteX141" fmla="*/ 964907 w 1037297"/>
                  <a:gd name="connsiteY141" fmla="*/ 365494 h 838042"/>
                  <a:gd name="connsiteX142" fmla="*/ 959192 w 1037297"/>
                  <a:gd name="connsiteY142" fmla="*/ 363589 h 838042"/>
                  <a:gd name="connsiteX143" fmla="*/ 938237 w 1037297"/>
                  <a:gd name="connsiteY143" fmla="*/ 357874 h 838042"/>
                  <a:gd name="connsiteX144" fmla="*/ 932522 w 1037297"/>
                  <a:gd name="connsiteY144" fmla="*/ 355969 h 838042"/>
                  <a:gd name="connsiteX145" fmla="*/ 827747 w 1037297"/>
                  <a:gd name="connsiteY145" fmla="*/ 357874 h 838042"/>
                  <a:gd name="connsiteX146" fmla="*/ 822032 w 1037297"/>
                  <a:gd name="connsiteY146" fmla="*/ 359779 h 838042"/>
                  <a:gd name="connsiteX147" fmla="*/ 732497 w 1037297"/>
                  <a:gd name="connsiteY147" fmla="*/ 361684 h 838042"/>
                  <a:gd name="connsiteX148" fmla="*/ 719162 w 1037297"/>
                  <a:gd name="connsiteY148" fmla="*/ 365494 h 838042"/>
                  <a:gd name="connsiteX149" fmla="*/ 698207 w 1037297"/>
                  <a:gd name="connsiteY149" fmla="*/ 367399 h 838042"/>
                  <a:gd name="connsiteX150" fmla="*/ 671537 w 1037297"/>
                  <a:gd name="connsiteY150" fmla="*/ 369304 h 838042"/>
                  <a:gd name="connsiteX151" fmla="*/ 671537 w 1037297"/>
                  <a:gd name="connsiteY151" fmla="*/ 369304 h 838042"/>
                  <a:gd name="connsiteX152" fmla="*/ 648677 w 1037297"/>
                  <a:gd name="connsiteY152" fmla="*/ 373114 h 838042"/>
                  <a:gd name="connsiteX153" fmla="*/ 644867 w 1037297"/>
                  <a:gd name="connsiteY153" fmla="*/ 361684 h 838042"/>
                  <a:gd name="connsiteX154" fmla="*/ 642962 w 1037297"/>
                  <a:gd name="connsiteY154" fmla="*/ 355969 h 838042"/>
                  <a:gd name="connsiteX155" fmla="*/ 644867 w 1037297"/>
                  <a:gd name="connsiteY155" fmla="*/ 338824 h 838042"/>
                  <a:gd name="connsiteX156" fmla="*/ 646772 w 1037297"/>
                  <a:gd name="connsiteY156" fmla="*/ 333109 h 838042"/>
                  <a:gd name="connsiteX157" fmla="*/ 663917 w 1037297"/>
                  <a:gd name="connsiteY157" fmla="*/ 323584 h 838042"/>
                  <a:gd name="connsiteX158" fmla="*/ 675347 w 1037297"/>
                  <a:gd name="connsiteY158" fmla="*/ 315964 h 838042"/>
                  <a:gd name="connsiteX159" fmla="*/ 677252 w 1037297"/>
                  <a:gd name="connsiteY159" fmla="*/ 310249 h 838042"/>
                  <a:gd name="connsiteX160" fmla="*/ 682967 w 1037297"/>
                  <a:gd name="connsiteY160" fmla="*/ 308344 h 838042"/>
                  <a:gd name="connsiteX161" fmla="*/ 688682 w 1037297"/>
                  <a:gd name="connsiteY161" fmla="*/ 304534 h 838042"/>
                  <a:gd name="connsiteX162" fmla="*/ 698207 w 1037297"/>
                  <a:gd name="connsiteY162" fmla="*/ 295009 h 838042"/>
                  <a:gd name="connsiteX163" fmla="*/ 707732 w 1037297"/>
                  <a:gd name="connsiteY163" fmla="*/ 283579 h 838042"/>
                  <a:gd name="connsiteX164" fmla="*/ 719162 w 1037297"/>
                  <a:gd name="connsiteY164" fmla="*/ 275959 h 838042"/>
                  <a:gd name="connsiteX165" fmla="*/ 734402 w 1037297"/>
                  <a:gd name="connsiteY165" fmla="*/ 262624 h 838042"/>
                  <a:gd name="connsiteX166" fmla="*/ 743927 w 1037297"/>
                  <a:gd name="connsiteY166" fmla="*/ 251194 h 838042"/>
                  <a:gd name="connsiteX167" fmla="*/ 755357 w 1037297"/>
                  <a:gd name="connsiteY167" fmla="*/ 241669 h 838042"/>
                  <a:gd name="connsiteX168" fmla="*/ 761072 w 1037297"/>
                  <a:gd name="connsiteY168" fmla="*/ 230239 h 838042"/>
                  <a:gd name="connsiteX169" fmla="*/ 762977 w 1037297"/>
                  <a:gd name="connsiteY169" fmla="*/ 224524 h 838042"/>
                  <a:gd name="connsiteX170" fmla="*/ 768692 w 1037297"/>
                  <a:gd name="connsiteY170" fmla="*/ 213094 h 838042"/>
                  <a:gd name="connsiteX171" fmla="*/ 766787 w 1037297"/>
                  <a:gd name="connsiteY171" fmla="*/ 197854 h 838042"/>
                  <a:gd name="connsiteX172" fmla="*/ 761072 w 1037297"/>
                  <a:gd name="connsiteY172" fmla="*/ 195949 h 838042"/>
                  <a:gd name="connsiteX173" fmla="*/ 740117 w 1037297"/>
                  <a:gd name="connsiteY173" fmla="*/ 197854 h 838042"/>
                  <a:gd name="connsiteX174" fmla="*/ 734402 w 1037297"/>
                  <a:gd name="connsiteY174" fmla="*/ 201664 h 838042"/>
                  <a:gd name="connsiteX175" fmla="*/ 722972 w 1037297"/>
                  <a:gd name="connsiteY175" fmla="*/ 205474 h 838042"/>
                  <a:gd name="connsiteX176" fmla="*/ 719162 w 1037297"/>
                  <a:gd name="connsiteY176" fmla="*/ 211189 h 838042"/>
                  <a:gd name="connsiteX177" fmla="*/ 713447 w 1037297"/>
                  <a:gd name="connsiteY177" fmla="*/ 213094 h 838042"/>
                  <a:gd name="connsiteX178" fmla="*/ 707732 w 1037297"/>
                  <a:gd name="connsiteY178" fmla="*/ 216904 h 838042"/>
                  <a:gd name="connsiteX179" fmla="*/ 702017 w 1037297"/>
                  <a:gd name="connsiteY179" fmla="*/ 222619 h 838042"/>
                  <a:gd name="connsiteX180" fmla="*/ 694397 w 1037297"/>
                  <a:gd name="connsiteY180" fmla="*/ 226429 h 838042"/>
                  <a:gd name="connsiteX181" fmla="*/ 652487 w 1037297"/>
                  <a:gd name="connsiteY181" fmla="*/ 255004 h 838042"/>
                  <a:gd name="connsiteX182" fmla="*/ 639152 w 1037297"/>
                  <a:gd name="connsiteY182" fmla="*/ 266434 h 838042"/>
                  <a:gd name="connsiteX183" fmla="*/ 629627 w 1037297"/>
                  <a:gd name="connsiteY183" fmla="*/ 283579 h 838042"/>
                  <a:gd name="connsiteX184" fmla="*/ 604862 w 1037297"/>
                  <a:gd name="connsiteY184" fmla="*/ 289294 h 838042"/>
                  <a:gd name="connsiteX185" fmla="*/ 591527 w 1037297"/>
                  <a:gd name="connsiteY185" fmla="*/ 293104 h 838042"/>
                  <a:gd name="connsiteX186" fmla="*/ 576287 w 1037297"/>
                  <a:gd name="connsiteY186" fmla="*/ 291199 h 838042"/>
                  <a:gd name="connsiteX187" fmla="*/ 564857 w 1037297"/>
                  <a:gd name="connsiteY187" fmla="*/ 287389 h 838042"/>
                  <a:gd name="connsiteX188" fmla="*/ 553427 w 1037297"/>
                  <a:gd name="connsiteY188" fmla="*/ 283579 h 838042"/>
                  <a:gd name="connsiteX189" fmla="*/ 541997 w 1037297"/>
                  <a:gd name="connsiteY189" fmla="*/ 279769 h 838042"/>
                  <a:gd name="connsiteX190" fmla="*/ 536282 w 1037297"/>
                  <a:gd name="connsiteY190" fmla="*/ 277864 h 838042"/>
                  <a:gd name="connsiteX191" fmla="*/ 530567 w 1037297"/>
                  <a:gd name="connsiteY191" fmla="*/ 274054 h 838042"/>
                  <a:gd name="connsiteX192" fmla="*/ 519137 w 1037297"/>
                  <a:gd name="connsiteY192" fmla="*/ 268339 h 838042"/>
                  <a:gd name="connsiteX193" fmla="*/ 511517 w 1037297"/>
                  <a:gd name="connsiteY193" fmla="*/ 256909 h 838042"/>
                  <a:gd name="connsiteX194" fmla="*/ 507707 w 1037297"/>
                  <a:gd name="connsiteY194" fmla="*/ 235954 h 838042"/>
                  <a:gd name="connsiteX195" fmla="*/ 509612 w 1037297"/>
                  <a:gd name="connsiteY195" fmla="*/ 171184 h 838042"/>
                  <a:gd name="connsiteX196" fmla="*/ 508314 w 1037297"/>
                  <a:gd name="connsiteY196" fmla="*/ 73485 h 838042"/>
                  <a:gd name="connsiteX197" fmla="*/ 454116 w 1037297"/>
                  <a:gd name="connsiteY197" fmla="*/ 11248 h 838042"/>
                  <a:gd name="connsiteX198" fmla="*/ 435401 w 1037297"/>
                  <a:gd name="connsiteY198" fmla="*/ 68523 h 838042"/>
                  <a:gd name="connsiteX199" fmla="*/ 427697 w 1037297"/>
                  <a:gd name="connsiteY199" fmla="*/ 137103 h 838042"/>
                  <a:gd name="connsiteX200" fmla="*/ 420077 w 1037297"/>
                  <a:gd name="connsiteY200" fmla="*/ 169279 h 838042"/>
                  <a:gd name="connsiteX201" fmla="*/ 416267 w 1037297"/>
                  <a:gd name="connsiteY201" fmla="*/ 186424 h 838042"/>
                  <a:gd name="connsiteX202" fmla="*/ 420077 w 1037297"/>
                  <a:gd name="connsiteY202" fmla="*/ 207379 h 838042"/>
                  <a:gd name="connsiteX203" fmla="*/ 423887 w 1037297"/>
                  <a:gd name="connsiteY203" fmla="*/ 213094 h 838042"/>
                  <a:gd name="connsiteX204" fmla="*/ 427697 w 1037297"/>
                  <a:gd name="connsiteY204" fmla="*/ 224524 h 838042"/>
                  <a:gd name="connsiteX205" fmla="*/ 425792 w 1037297"/>
                  <a:gd name="connsiteY205" fmla="*/ 251194 h 838042"/>
                  <a:gd name="connsiteX206" fmla="*/ 420077 w 1037297"/>
                  <a:gd name="connsiteY206" fmla="*/ 253099 h 838042"/>
                  <a:gd name="connsiteX207" fmla="*/ 414362 w 1037297"/>
                  <a:gd name="connsiteY207" fmla="*/ 256909 h 838042"/>
                  <a:gd name="connsiteX208" fmla="*/ 423887 w 1037297"/>
                  <a:gd name="connsiteY20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85837 w 1037297"/>
                  <a:gd name="connsiteY113" fmla="*/ 576949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85837 w 1037297"/>
                  <a:gd name="connsiteY113" fmla="*/ 576949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2487 w 1037297"/>
                  <a:gd name="connsiteY117" fmla="*/ 437884 h 838042"/>
                  <a:gd name="connsiteX118" fmla="*/ 656297 w 1037297"/>
                  <a:gd name="connsiteY118" fmla="*/ 432169 h 838042"/>
                  <a:gd name="connsiteX119" fmla="*/ 658202 w 1037297"/>
                  <a:gd name="connsiteY119" fmla="*/ 426454 h 838042"/>
                  <a:gd name="connsiteX120" fmla="*/ 663917 w 1037297"/>
                  <a:gd name="connsiteY120" fmla="*/ 424549 h 838042"/>
                  <a:gd name="connsiteX121" fmla="*/ 673442 w 1037297"/>
                  <a:gd name="connsiteY121" fmla="*/ 413119 h 838042"/>
                  <a:gd name="connsiteX122" fmla="*/ 726782 w 1037297"/>
                  <a:gd name="connsiteY122" fmla="*/ 405499 h 838042"/>
                  <a:gd name="connsiteX123" fmla="*/ 844892 w 1037297"/>
                  <a:gd name="connsiteY123" fmla="*/ 407404 h 838042"/>
                  <a:gd name="connsiteX124" fmla="*/ 873467 w 1037297"/>
                  <a:gd name="connsiteY124" fmla="*/ 409309 h 838042"/>
                  <a:gd name="connsiteX125" fmla="*/ 902042 w 1037297"/>
                  <a:gd name="connsiteY125" fmla="*/ 415024 h 838042"/>
                  <a:gd name="connsiteX126" fmla="*/ 924902 w 1037297"/>
                  <a:gd name="connsiteY126" fmla="*/ 418834 h 838042"/>
                  <a:gd name="connsiteX127" fmla="*/ 953477 w 1037297"/>
                  <a:gd name="connsiteY127" fmla="*/ 424549 h 838042"/>
                  <a:gd name="connsiteX128" fmla="*/ 959192 w 1037297"/>
                  <a:gd name="connsiteY128" fmla="*/ 424549 h 838042"/>
                  <a:gd name="connsiteX129" fmla="*/ 1004912 w 1037297"/>
                  <a:gd name="connsiteY129" fmla="*/ 422644 h 838042"/>
                  <a:gd name="connsiteX130" fmla="*/ 1033487 w 1037297"/>
                  <a:gd name="connsiteY130" fmla="*/ 415024 h 838042"/>
                  <a:gd name="connsiteX131" fmla="*/ 1037297 w 1037297"/>
                  <a:gd name="connsiteY131" fmla="*/ 409309 h 838042"/>
                  <a:gd name="connsiteX132" fmla="*/ 1035392 w 1037297"/>
                  <a:gd name="connsiteY132" fmla="*/ 390259 h 838042"/>
                  <a:gd name="connsiteX133" fmla="*/ 1029677 w 1037297"/>
                  <a:gd name="connsiteY133" fmla="*/ 386449 h 838042"/>
                  <a:gd name="connsiteX134" fmla="*/ 1014437 w 1037297"/>
                  <a:gd name="connsiteY134" fmla="*/ 384544 h 838042"/>
                  <a:gd name="connsiteX135" fmla="*/ 1008722 w 1037297"/>
                  <a:gd name="connsiteY135" fmla="*/ 382639 h 838042"/>
                  <a:gd name="connsiteX136" fmla="*/ 1001102 w 1037297"/>
                  <a:gd name="connsiteY136" fmla="*/ 380734 h 838042"/>
                  <a:gd name="connsiteX137" fmla="*/ 989672 w 1037297"/>
                  <a:gd name="connsiteY137" fmla="*/ 373114 h 838042"/>
                  <a:gd name="connsiteX138" fmla="*/ 978242 w 1037297"/>
                  <a:gd name="connsiteY138" fmla="*/ 369304 h 838042"/>
                  <a:gd name="connsiteX139" fmla="*/ 972527 w 1037297"/>
                  <a:gd name="connsiteY139" fmla="*/ 367399 h 838042"/>
                  <a:gd name="connsiteX140" fmla="*/ 964907 w 1037297"/>
                  <a:gd name="connsiteY140" fmla="*/ 365494 h 838042"/>
                  <a:gd name="connsiteX141" fmla="*/ 959192 w 1037297"/>
                  <a:gd name="connsiteY141" fmla="*/ 363589 h 838042"/>
                  <a:gd name="connsiteX142" fmla="*/ 938237 w 1037297"/>
                  <a:gd name="connsiteY142" fmla="*/ 357874 h 838042"/>
                  <a:gd name="connsiteX143" fmla="*/ 932522 w 1037297"/>
                  <a:gd name="connsiteY143" fmla="*/ 355969 h 838042"/>
                  <a:gd name="connsiteX144" fmla="*/ 827747 w 1037297"/>
                  <a:gd name="connsiteY144" fmla="*/ 357874 h 838042"/>
                  <a:gd name="connsiteX145" fmla="*/ 822032 w 1037297"/>
                  <a:gd name="connsiteY145" fmla="*/ 359779 h 838042"/>
                  <a:gd name="connsiteX146" fmla="*/ 732497 w 1037297"/>
                  <a:gd name="connsiteY146" fmla="*/ 361684 h 838042"/>
                  <a:gd name="connsiteX147" fmla="*/ 719162 w 1037297"/>
                  <a:gd name="connsiteY147" fmla="*/ 365494 h 838042"/>
                  <a:gd name="connsiteX148" fmla="*/ 698207 w 1037297"/>
                  <a:gd name="connsiteY148" fmla="*/ 367399 h 838042"/>
                  <a:gd name="connsiteX149" fmla="*/ 671537 w 1037297"/>
                  <a:gd name="connsiteY149" fmla="*/ 369304 h 838042"/>
                  <a:gd name="connsiteX150" fmla="*/ 671537 w 1037297"/>
                  <a:gd name="connsiteY150" fmla="*/ 369304 h 838042"/>
                  <a:gd name="connsiteX151" fmla="*/ 648677 w 1037297"/>
                  <a:gd name="connsiteY151" fmla="*/ 373114 h 838042"/>
                  <a:gd name="connsiteX152" fmla="*/ 644867 w 1037297"/>
                  <a:gd name="connsiteY152" fmla="*/ 361684 h 838042"/>
                  <a:gd name="connsiteX153" fmla="*/ 642962 w 1037297"/>
                  <a:gd name="connsiteY153" fmla="*/ 355969 h 838042"/>
                  <a:gd name="connsiteX154" fmla="*/ 644867 w 1037297"/>
                  <a:gd name="connsiteY154" fmla="*/ 338824 h 838042"/>
                  <a:gd name="connsiteX155" fmla="*/ 646772 w 1037297"/>
                  <a:gd name="connsiteY155" fmla="*/ 333109 h 838042"/>
                  <a:gd name="connsiteX156" fmla="*/ 663917 w 1037297"/>
                  <a:gd name="connsiteY156" fmla="*/ 323584 h 838042"/>
                  <a:gd name="connsiteX157" fmla="*/ 675347 w 1037297"/>
                  <a:gd name="connsiteY157" fmla="*/ 315964 h 838042"/>
                  <a:gd name="connsiteX158" fmla="*/ 677252 w 1037297"/>
                  <a:gd name="connsiteY158" fmla="*/ 310249 h 838042"/>
                  <a:gd name="connsiteX159" fmla="*/ 682967 w 1037297"/>
                  <a:gd name="connsiteY159" fmla="*/ 308344 h 838042"/>
                  <a:gd name="connsiteX160" fmla="*/ 688682 w 1037297"/>
                  <a:gd name="connsiteY160" fmla="*/ 304534 h 838042"/>
                  <a:gd name="connsiteX161" fmla="*/ 698207 w 1037297"/>
                  <a:gd name="connsiteY161" fmla="*/ 295009 h 838042"/>
                  <a:gd name="connsiteX162" fmla="*/ 707732 w 1037297"/>
                  <a:gd name="connsiteY162" fmla="*/ 283579 h 838042"/>
                  <a:gd name="connsiteX163" fmla="*/ 719162 w 1037297"/>
                  <a:gd name="connsiteY163" fmla="*/ 275959 h 838042"/>
                  <a:gd name="connsiteX164" fmla="*/ 734402 w 1037297"/>
                  <a:gd name="connsiteY164" fmla="*/ 262624 h 838042"/>
                  <a:gd name="connsiteX165" fmla="*/ 743927 w 1037297"/>
                  <a:gd name="connsiteY165" fmla="*/ 251194 h 838042"/>
                  <a:gd name="connsiteX166" fmla="*/ 755357 w 1037297"/>
                  <a:gd name="connsiteY166" fmla="*/ 241669 h 838042"/>
                  <a:gd name="connsiteX167" fmla="*/ 761072 w 1037297"/>
                  <a:gd name="connsiteY167" fmla="*/ 230239 h 838042"/>
                  <a:gd name="connsiteX168" fmla="*/ 762977 w 1037297"/>
                  <a:gd name="connsiteY168" fmla="*/ 224524 h 838042"/>
                  <a:gd name="connsiteX169" fmla="*/ 768692 w 1037297"/>
                  <a:gd name="connsiteY169" fmla="*/ 213094 h 838042"/>
                  <a:gd name="connsiteX170" fmla="*/ 766787 w 1037297"/>
                  <a:gd name="connsiteY170" fmla="*/ 197854 h 838042"/>
                  <a:gd name="connsiteX171" fmla="*/ 761072 w 1037297"/>
                  <a:gd name="connsiteY171" fmla="*/ 195949 h 838042"/>
                  <a:gd name="connsiteX172" fmla="*/ 740117 w 1037297"/>
                  <a:gd name="connsiteY172" fmla="*/ 197854 h 838042"/>
                  <a:gd name="connsiteX173" fmla="*/ 734402 w 1037297"/>
                  <a:gd name="connsiteY173" fmla="*/ 201664 h 838042"/>
                  <a:gd name="connsiteX174" fmla="*/ 722972 w 1037297"/>
                  <a:gd name="connsiteY174" fmla="*/ 205474 h 838042"/>
                  <a:gd name="connsiteX175" fmla="*/ 719162 w 1037297"/>
                  <a:gd name="connsiteY175" fmla="*/ 211189 h 838042"/>
                  <a:gd name="connsiteX176" fmla="*/ 713447 w 1037297"/>
                  <a:gd name="connsiteY176" fmla="*/ 213094 h 838042"/>
                  <a:gd name="connsiteX177" fmla="*/ 707732 w 1037297"/>
                  <a:gd name="connsiteY177" fmla="*/ 216904 h 838042"/>
                  <a:gd name="connsiteX178" fmla="*/ 702017 w 1037297"/>
                  <a:gd name="connsiteY178" fmla="*/ 222619 h 838042"/>
                  <a:gd name="connsiteX179" fmla="*/ 694397 w 1037297"/>
                  <a:gd name="connsiteY179" fmla="*/ 226429 h 838042"/>
                  <a:gd name="connsiteX180" fmla="*/ 652487 w 1037297"/>
                  <a:gd name="connsiteY180" fmla="*/ 255004 h 838042"/>
                  <a:gd name="connsiteX181" fmla="*/ 639152 w 1037297"/>
                  <a:gd name="connsiteY181" fmla="*/ 266434 h 838042"/>
                  <a:gd name="connsiteX182" fmla="*/ 629627 w 1037297"/>
                  <a:gd name="connsiteY182" fmla="*/ 283579 h 838042"/>
                  <a:gd name="connsiteX183" fmla="*/ 604862 w 1037297"/>
                  <a:gd name="connsiteY183" fmla="*/ 289294 h 838042"/>
                  <a:gd name="connsiteX184" fmla="*/ 591527 w 1037297"/>
                  <a:gd name="connsiteY184" fmla="*/ 293104 h 838042"/>
                  <a:gd name="connsiteX185" fmla="*/ 576287 w 1037297"/>
                  <a:gd name="connsiteY185" fmla="*/ 291199 h 838042"/>
                  <a:gd name="connsiteX186" fmla="*/ 564857 w 1037297"/>
                  <a:gd name="connsiteY186" fmla="*/ 287389 h 838042"/>
                  <a:gd name="connsiteX187" fmla="*/ 553427 w 1037297"/>
                  <a:gd name="connsiteY187" fmla="*/ 283579 h 838042"/>
                  <a:gd name="connsiteX188" fmla="*/ 541997 w 1037297"/>
                  <a:gd name="connsiteY188" fmla="*/ 279769 h 838042"/>
                  <a:gd name="connsiteX189" fmla="*/ 536282 w 1037297"/>
                  <a:gd name="connsiteY189" fmla="*/ 277864 h 838042"/>
                  <a:gd name="connsiteX190" fmla="*/ 530567 w 1037297"/>
                  <a:gd name="connsiteY190" fmla="*/ 274054 h 838042"/>
                  <a:gd name="connsiteX191" fmla="*/ 519137 w 1037297"/>
                  <a:gd name="connsiteY191" fmla="*/ 268339 h 838042"/>
                  <a:gd name="connsiteX192" fmla="*/ 511517 w 1037297"/>
                  <a:gd name="connsiteY192" fmla="*/ 256909 h 838042"/>
                  <a:gd name="connsiteX193" fmla="*/ 507707 w 1037297"/>
                  <a:gd name="connsiteY193" fmla="*/ 235954 h 838042"/>
                  <a:gd name="connsiteX194" fmla="*/ 509612 w 1037297"/>
                  <a:gd name="connsiteY194" fmla="*/ 171184 h 838042"/>
                  <a:gd name="connsiteX195" fmla="*/ 508314 w 1037297"/>
                  <a:gd name="connsiteY195" fmla="*/ 73485 h 838042"/>
                  <a:gd name="connsiteX196" fmla="*/ 454116 w 1037297"/>
                  <a:gd name="connsiteY196" fmla="*/ 11248 h 838042"/>
                  <a:gd name="connsiteX197" fmla="*/ 435401 w 1037297"/>
                  <a:gd name="connsiteY197" fmla="*/ 68523 h 838042"/>
                  <a:gd name="connsiteX198" fmla="*/ 427697 w 1037297"/>
                  <a:gd name="connsiteY198" fmla="*/ 137103 h 838042"/>
                  <a:gd name="connsiteX199" fmla="*/ 420077 w 1037297"/>
                  <a:gd name="connsiteY199" fmla="*/ 169279 h 838042"/>
                  <a:gd name="connsiteX200" fmla="*/ 416267 w 1037297"/>
                  <a:gd name="connsiteY200" fmla="*/ 186424 h 838042"/>
                  <a:gd name="connsiteX201" fmla="*/ 420077 w 1037297"/>
                  <a:gd name="connsiteY201" fmla="*/ 207379 h 838042"/>
                  <a:gd name="connsiteX202" fmla="*/ 423887 w 1037297"/>
                  <a:gd name="connsiteY202" fmla="*/ 213094 h 838042"/>
                  <a:gd name="connsiteX203" fmla="*/ 427697 w 1037297"/>
                  <a:gd name="connsiteY203" fmla="*/ 224524 h 838042"/>
                  <a:gd name="connsiteX204" fmla="*/ 425792 w 1037297"/>
                  <a:gd name="connsiteY204" fmla="*/ 251194 h 838042"/>
                  <a:gd name="connsiteX205" fmla="*/ 420077 w 1037297"/>
                  <a:gd name="connsiteY205" fmla="*/ 253099 h 838042"/>
                  <a:gd name="connsiteX206" fmla="*/ 414362 w 1037297"/>
                  <a:gd name="connsiteY206" fmla="*/ 256909 h 838042"/>
                  <a:gd name="connsiteX207" fmla="*/ 423887 w 1037297"/>
                  <a:gd name="connsiteY20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6297 w 1037297"/>
                  <a:gd name="connsiteY117" fmla="*/ 432169 h 838042"/>
                  <a:gd name="connsiteX118" fmla="*/ 658202 w 1037297"/>
                  <a:gd name="connsiteY118" fmla="*/ 426454 h 838042"/>
                  <a:gd name="connsiteX119" fmla="*/ 663917 w 1037297"/>
                  <a:gd name="connsiteY119" fmla="*/ 424549 h 838042"/>
                  <a:gd name="connsiteX120" fmla="*/ 673442 w 1037297"/>
                  <a:gd name="connsiteY120" fmla="*/ 413119 h 838042"/>
                  <a:gd name="connsiteX121" fmla="*/ 726782 w 1037297"/>
                  <a:gd name="connsiteY121" fmla="*/ 405499 h 838042"/>
                  <a:gd name="connsiteX122" fmla="*/ 844892 w 1037297"/>
                  <a:gd name="connsiteY122" fmla="*/ 407404 h 838042"/>
                  <a:gd name="connsiteX123" fmla="*/ 873467 w 1037297"/>
                  <a:gd name="connsiteY123" fmla="*/ 409309 h 838042"/>
                  <a:gd name="connsiteX124" fmla="*/ 902042 w 1037297"/>
                  <a:gd name="connsiteY124" fmla="*/ 415024 h 838042"/>
                  <a:gd name="connsiteX125" fmla="*/ 924902 w 1037297"/>
                  <a:gd name="connsiteY125" fmla="*/ 418834 h 838042"/>
                  <a:gd name="connsiteX126" fmla="*/ 953477 w 1037297"/>
                  <a:gd name="connsiteY126" fmla="*/ 424549 h 838042"/>
                  <a:gd name="connsiteX127" fmla="*/ 959192 w 1037297"/>
                  <a:gd name="connsiteY127" fmla="*/ 424549 h 838042"/>
                  <a:gd name="connsiteX128" fmla="*/ 1004912 w 1037297"/>
                  <a:gd name="connsiteY128" fmla="*/ 422644 h 838042"/>
                  <a:gd name="connsiteX129" fmla="*/ 1033487 w 1037297"/>
                  <a:gd name="connsiteY129" fmla="*/ 415024 h 838042"/>
                  <a:gd name="connsiteX130" fmla="*/ 1037297 w 1037297"/>
                  <a:gd name="connsiteY130" fmla="*/ 409309 h 838042"/>
                  <a:gd name="connsiteX131" fmla="*/ 1035392 w 1037297"/>
                  <a:gd name="connsiteY131" fmla="*/ 390259 h 838042"/>
                  <a:gd name="connsiteX132" fmla="*/ 1029677 w 1037297"/>
                  <a:gd name="connsiteY132" fmla="*/ 386449 h 838042"/>
                  <a:gd name="connsiteX133" fmla="*/ 1014437 w 1037297"/>
                  <a:gd name="connsiteY133" fmla="*/ 384544 h 838042"/>
                  <a:gd name="connsiteX134" fmla="*/ 1008722 w 1037297"/>
                  <a:gd name="connsiteY134" fmla="*/ 382639 h 838042"/>
                  <a:gd name="connsiteX135" fmla="*/ 1001102 w 1037297"/>
                  <a:gd name="connsiteY135" fmla="*/ 380734 h 838042"/>
                  <a:gd name="connsiteX136" fmla="*/ 989672 w 1037297"/>
                  <a:gd name="connsiteY136" fmla="*/ 373114 h 838042"/>
                  <a:gd name="connsiteX137" fmla="*/ 978242 w 1037297"/>
                  <a:gd name="connsiteY137" fmla="*/ 369304 h 838042"/>
                  <a:gd name="connsiteX138" fmla="*/ 972527 w 1037297"/>
                  <a:gd name="connsiteY138" fmla="*/ 367399 h 838042"/>
                  <a:gd name="connsiteX139" fmla="*/ 964907 w 1037297"/>
                  <a:gd name="connsiteY139" fmla="*/ 365494 h 838042"/>
                  <a:gd name="connsiteX140" fmla="*/ 959192 w 1037297"/>
                  <a:gd name="connsiteY140" fmla="*/ 363589 h 838042"/>
                  <a:gd name="connsiteX141" fmla="*/ 938237 w 1037297"/>
                  <a:gd name="connsiteY141" fmla="*/ 357874 h 838042"/>
                  <a:gd name="connsiteX142" fmla="*/ 932522 w 1037297"/>
                  <a:gd name="connsiteY142" fmla="*/ 355969 h 838042"/>
                  <a:gd name="connsiteX143" fmla="*/ 827747 w 1037297"/>
                  <a:gd name="connsiteY143" fmla="*/ 357874 h 838042"/>
                  <a:gd name="connsiteX144" fmla="*/ 822032 w 1037297"/>
                  <a:gd name="connsiteY144" fmla="*/ 359779 h 838042"/>
                  <a:gd name="connsiteX145" fmla="*/ 732497 w 1037297"/>
                  <a:gd name="connsiteY145" fmla="*/ 361684 h 838042"/>
                  <a:gd name="connsiteX146" fmla="*/ 719162 w 1037297"/>
                  <a:gd name="connsiteY146" fmla="*/ 365494 h 838042"/>
                  <a:gd name="connsiteX147" fmla="*/ 698207 w 1037297"/>
                  <a:gd name="connsiteY147" fmla="*/ 367399 h 838042"/>
                  <a:gd name="connsiteX148" fmla="*/ 671537 w 1037297"/>
                  <a:gd name="connsiteY148" fmla="*/ 369304 h 838042"/>
                  <a:gd name="connsiteX149" fmla="*/ 671537 w 1037297"/>
                  <a:gd name="connsiteY149" fmla="*/ 369304 h 838042"/>
                  <a:gd name="connsiteX150" fmla="*/ 648677 w 1037297"/>
                  <a:gd name="connsiteY150" fmla="*/ 373114 h 838042"/>
                  <a:gd name="connsiteX151" fmla="*/ 644867 w 1037297"/>
                  <a:gd name="connsiteY151" fmla="*/ 361684 h 838042"/>
                  <a:gd name="connsiteX152" fmla="*/ 642962 w 1037297"/>
                  <a:gd name="connsiteY152" fmla="*/ 355969 h 838042"/>
                  <a:gd name="connsiteX153" fmla="*/ 644867 w 1037297"/>
                  <a:gd name="connsiteY153" fmla="*/ 338824 h 838042"/>
                  <a:gd name="connsiteX154" fmla="*/ 646772 w 1037297"/>
                  <a:gd name="connsiteY154" fmla="*/ 333109 h 838042"/>
                  <a:gd name="connsiteX155" fmla="*/ 663917 w 1037297"/>
                  <a:gd name="connsiteY155" fmla="*/ 323584 h 838042"/>
                  <a:gd name="connsiteX156" fmla="*/ 675347 w 1037297"/>
                  <a:gd name="connsiteY156" fmla="*/ 315964 h 838042"/>
                  <a:gd name="connsiteX157" fmla="*/ 677252 w 1037297"/>
                  <a:gd name="connsiteY157" fmla="*/ 310249 h 838042"/>
                  <a:gd name="connsiteX158" fmla="*/ 682967 w 1037297"/>
                  <a:gd name="connsiteY158" fmla="*/ 308344 h 838042"/>
                  <a:gd name="connsiteX159" fmla="*/ 688682 w 1037297"/>
                  <a:gd name="connsiteY159" fmla="*/ 304534 h 838042"/>
                  <a:gd name="connsiteX160" fmla="*/ 698207 w 1037297"/>
                  <a:gd name="connsiteY160" fmla="*/ 295009 h 838042"/>
                  <a:gd name="connsiteX161" fmla="*/ 707732 w 1037297"/>
                  <a:gd name="connsiteY161" fmla="*/ 283579 h 838042"/>
                  <a:gd name="connsiteX162" fmla="*/ 719162 w 1037297"/>
                  <a:gd name="connsiteY162" fmla="*/ 275959 h 838042"/>
                  <a:gd name="connsiteX163" fmla="*/ 734402 w 1037297"/>
                  <a:gd name="connsiteY163" fmla="*/ 262624 h 838042"/>
                  <a:gd name="connsiteX164" fmla="*/ 743927 w 1037297"/>
                  <a:gd name="connsiteY164" fmla="*/ 251194 h 838042"/>
                  <a:gd name="connsiteX165" fmla="*/ 755357 w 1037297"/>
                  <a:gd name="connsiteY165" fmla="*/ 241669 h 838042"/>
                  <a:gd name="connsiteX166" fmla="*/ 761072 w 1037297"/>
                  <a:gd name="connsiteY166" fmla="*/ 230239 h 838042"/>
                  <a:gd name="connsiteX167" fmla="*/ 762977 w 1037297"/>
                  <a:gd name="connsiteY167" fmla="*/ 224524 h 838042"/>
                  <a:gd name="connsiteX168" fmla="*/ 768692 w 1037297"/>
                  <a:gd name="connsiteY168" fmla="*/ 213094 h 838042"/>
                  <a:gd name="connsiteX169" fmla="*/ 766787 w 1037297"/>
                  <a:gd name="connsiteY169" fmla="*/ 197854 h 838042"/>
                  <a:gd name="connsiteX170" fmla="*/ 761072 w 1037297"/>
                  <a:gd name="connsiteY170" fmla="*/ 195949 h 838042"/>
                  <a:gd name="connsiteX171" fmla="*/ 740117 w 1037297"/>
                  <a:gd name="connsiteY171" fmla="*/ 197854 h 838042"/>
                  <a:gd name="connsiteX172" fmla="*/ 734402 w 1037297"/>
                  <a:gd name="connsiteY172" fmla="*/ 201664 h 838042"/>
                  <a:gd name="connsiteX173" fmla="*/ 722972 w 1037297"/>
                  <a:gd name="connsiteY173" fmla="*/ 205474 h 838042"/>
                  <a:gd name="connsiteX174" fmla="*/ 719162 w 1037297"/>
                  <a:gd name="connsiteY174" fmla="*/ 211189 h 838042"/>
                  <a:gd name="connsiteX175" fmla="*/ 713447 w 1037297"/>
                  <a:gd name="connsiteY175" fmla="*/ 213094 h 838042"/>
                  <a:gd name="connsiteX176" fmla="*/ 707732 w 1037297"/>
                  <a:gd name="connsiteY176" fmla="*/ 216904 h 838042"/>
                  <a:gd name="connsiteX177" fmla="*/ 702017 w 1037297"/>
                  <a:gd name="connsiteY177" fmla="*/ 222619 h 838042"/>
                  <a:gd name="connsiteX178" fmla="*/ 694397 w 1037297"/>
                  <a:gd name="connsiteY178" fmla="*/ 226429 h 838042"/>
                  <a:gd name="connsiteX179" fmla="*/ 652487 w 1037297"/>
                  <a:gd name="connsiteY179" fmla="*/ 255004 h 838042"/>
                  <a:gd name="connsiteX180" fmla="*/ 639152 w 1037297"/>
                  <a:gd name="connsiteY180" fmla="*/ 266434 h 838042"/>
                  <a:gd name="connsiteX181" fmla="*/ 629627 w 1037297"/>
                  <a:gd name="connsiteY181" fmla="*/ 283579 h 838042"/>
                  <a:gd name="connsiteX182" fmla="*/ 604862 w 1037297"/>
                  <a:gd name="connsiteY182" fmla="*/ 289294 h 838042"/>
                  <a:gd name="connsiteX183" fmla="*/ 591527 w 1037297"/>
                  <a:gd name="connsiteY183" fmla="*/ 293104 h 838042"/>
                  <a:gd name="connsiteX184" fmla="*/ 576287 w 1037297"/>
                  <a:gd name="connsiteY184" fmla="*/ 291199 h 838042"/>
                  <a:gd name="connsiteX185" fmla="*/ 564857 w 1037297"/>
                  <a:gd name="connsiteY185" fmla="*/ 287389 h 838042"/>
                  <a:gd name="connsiteX186" fmla="*/ 553427 w 1037297"/>
                  <a:gd name="connsiteY186" fmla="*/ 283579 h 838042"/>
                  <a:gd name="connsiteX187" fmla="*/ 541997 w 1037297"/>
                  <a:gd name="connsiteY187" fmla="*/ 279769 h 838042"/>
                  <a:gd name="connsiteX188" fmla="*/ 536282 w 1037297"/>
                  <a:gd name="connsiteY188" fmla="*/ 277864 h 838042"/>
                  <a:gd name="connsiteX189" fmla="*/ 530567 w 1037297"/>
                  <a:gd name="connsiteY189" fmla="*/ 274054 h 838042"/>
                  <a:gd name="connsiteX190" fmla="*/ 519137 w 1037297"/>
                  <a:gd name="connsiteY190" fmla="*/ 268339 h 838042"/>
                  <a:gd name="connsiteX191" fmla="*/ 511517 w 1037297"/>
                  <a:gd name="connsiteY191" fmla="*/ 256909 h 838042"/>
                  <a:gd name="connsiteX192" fmla="*/ 507707 w 1037297"/>
                  <a:gd name="connsiteY192" fmla="*/ 235954 h 838042"/>
                  <a:gd name="connsiteX193" fmla="*/ 509612 w 1037297"/>
                  <a:gd name="connsiteY193" fmla="*/ 171184 h 838042"/>
                  <a:gd name="connsiteX194" fmla="*/ 508314 w 1037297"/>
                  <a:gd name="connsiteY194" fmla="*/ 73485 h 838042"/>
                  <a:gd name="connsiteX195" fmla="*/ 454116 w 1037297"/>
                  <a:gd name="connsiteY195" fmla="*/ 11248 h 838042"/>
                  <a:gd name="connsiteX196" fmla="*/ 435401 w 1037297"/>
                  <a:gd name="connsiteY196" fmla="*/ 68523 h 838042"/>
                  <a:gd name="connsiteX197" fmla="*/ 427697 w 1037297"/>
                  <a:gd name="connsiteY197" fmla="*/ 137103 h 838042"/>
                  <a:gd name="connsiteX198" fmla="*/ 420077 w 1037297"/>
                  <a:gd name="connsiteY198" fmla="*/ 169279 h 838042"/>
                  <a:gd name="connsiteX199" fmla="*/ 416267 w 1037297"/>
                  <a:gd name="connsiteY199" fmla="*/ 186424 h 838042"/>
                  <a:gd name="connsiteX200" fmla="*/ 420077 w 1037297"/>
                  <a:gd name="connsiteY200" fmla="*/ 207379 h 838042"/>
                  <a:gd name="connsiteX201" fmla="*/ 423887 w 1037297"/>
                  <a:gd name="connsiteY201" fmla="*/ 213094 h 838042"/>
                  <a:gd name="connsiteX202" fmla="*/ 427697 w 1037297"/>
                  <a:gd name="connsiteY202" fmla="*/ 224524 h 838042"/>
                  <a:gd name="connsiteX203" fmla="*/ 425792 w 1037297"/>
                  <a:gd name="connsiteY203" fmla="*/ 251194 h 838042"/>
                  <a:gd name="connsiteX204" fmla="*/ 420077 w 1037297"/>
                  <a:gd name="connsiteY204" fmla="*/ 253099 h 838042"/>
                  <a:gd name="connsiteX205" fmla="*/ 414362 w 1037297"/>
                  <a:gd name="connsiteY205" fmla="*/ 256909 h 838042"/>
                  <a:gd name="connsiteX206" fmla="*/ 423887 w 1037297"/>
                  <a:gd name="connsiteY206"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8202 w 1037297"/>
                  <a:gd name="connsiteY117" fmla="*/ 426454 h 838042"/>
                  <a:gd name="connsiteX118" fmla="*/ 663917 w 1037297"/>
                  <a:gd name="connsiteY118" fmla="*/ 424549 h 838042"/>
                  <a:gd name="connsiteX119" fmla="*/ 673442 w 1037297"/>
                  <a:gd name="connsiteY119" fmla="*/ 413119 h 838042"/>
                  <a:gd name="connsiteX120" fmla="*/ 726782 w 1037297"/>
                  <a:gd name="connsiteY120" fmla="*/ 405499 h 838042"/>
                  <a:gd name="connsiteX121" fmla="*/ 844892 w 1037297"/>
                  <a:gd name="connsiteY121" fmla="*/ 407404 h 838042"/>
                  <a:gd name="connsiteX122" fmla="*/ 873467 w 1037297"/>
                  <a:gd name="connsiteY122" fmla="*/ 409309 h 838042"/>
                  <a:gd name="connsiteX123" fmla="*/ 902042 w 1037297"/>
                  <a:gd name="connsiteY123" fmla="*/ 415024 h 838042"/>
                  <a:gd name="connsiteX124" fmla="*/ 924902 w 1037297"/>
                  <a:gd name="connsiteY124" fmla="*/ 418834 h 838042"/>
                  <a:gd name="connsiteX125" fmla="*/ 953477 w 1037297"/>
                  <a:gd name="connsiteY125" fmla="*/ 424549 h 838042"/>
                  <a:gd name="connsiteX126" fmla="*/ 959192 w 1037297"/>
                  <a:gd name="connsiteY126" fmla="*/ 424549 h 838042"/>
                  <a:gd name="connsiteX127" fmla="*/ 1004912 w 1037297"/>
                  <a:gd name="connsiteY127" fmla="*/ 422644 h 838042"/>
                  <a:gd name="connsiteX128" fmla="*/ 1033487 w 1037297"/>
                  <a:gd name="connsiteY128" fmla="*/ 415024 h 838042"/>
                  <a:gd name="connsiteX129" fmla="*/ 1037297 w 1037297"/>
                  <a:gd name="connsiteY129" fmla="*/ 409309 h 838042"/>
                  <a:gd name="connsiteX130" fmla="*/ 1035392 w 1037297"/>
                  <a:gd name="connsiteY130" fmla="*/ 390259 h 838042"/>
                  <a:gd name="connsiteX131" fmla="*/ 1029677 w 1037297"/>
                  <a:gd name="connsiteY131" fmla="*/ 386449 h 838042"/>
                  <a:gd name="connsiteX132" fmla="*/ 1014437 w 1037297"/>
                  <a:gd name="connsiteY132" fmla="*/ 384544 h 838042"/>
                  <a:gd name="connsiteX133" fmla="*/ 1008722 w 1037297"/>
                  <a:gd name="connsiteY133" fmla="*/ 382639 h 838042"/>
                  <a:gd name="connsiteX134" fmla="*/ 1001102 w 1037297"/>
                  <a:gd name="connsiteY134" fmla="*/ 380734 h 838042"/>
                  <a:gd name="connsiteX135" fmla="*/ 989672 w 1037297"/>
                  <a:gd name="connsiteY135" fmla="*/ 373114 h 838042"/>
                  <a:gd name="connsiteX136" fmla="*/ 978242 w 1037297"/>
                  <a:gd name="connsiteY136" fmla="*/ 369304 h 838042"/>
                  <a:gd name="connsiteX137" fmla="*/ 972527 w 1037297"/>
                  <a:gd name="connsiteY137" fmla="*/ 367399 h 838042"/>
                  <a:gd name="connsiteX138" fmla="*/ 964907 w 1037297"/>
                  <a:gd name="connsiteY138" fmla="*/ 365494 h 838042"/>
                  <a:gd name="connsiteX139" fmla="*/ 959192 w 1037297"/>
                  <a:gd name="connsiteY139" fmla="*/ 363589 h 838042"/>
                  <a:gd name="connsiteX140" fmla="*/ 938237 w 1037297"/>
                  <a:gd name="connsiteY140" fmla="*/ 357874 h 838042"/>
                  <a:gd name="connsiteX141" fmla="*/ 932522 w 1037297"/>
                  <a:gd name="connsiteY141" fmla="*/ 355969 h 838042"/>
                  <a:gd name="connsiteX142" fmla="*/ 827747 w 1037297"/>
                  <a:gd name="connsiteY142" fmla="*/ 357874 h 838042"/>
                  <a:gd name="connsiteX143" fmla="*/ 822032 w 1037297"/>
                  <a:gd name="connsiteY143" fmla="*/ 359779 h 838042"/>
                  <a:gd name="connsiteX144" fmla="*/ 732497 w 1037297"/>
                  <a:gd name="connsiteY144" fmla="*/ 361684 h 838042"/>
                  <a:gd name="connsiteX145" fmla="*/ 719162 w 1037297"/>
                  <a:gd name="connsiteY145" fmla="*/ 365494 h 838042"/>
                  <a:gd name="connsiteX146" fmla="*/ 698207 w 1037297"/>
                  <a:gd name="connsiteY146" fmla="*/ 367399 h 838042"/>
                  <a:gd name="connsiteX147" fmla="*/ 671537 w 1037297"/>
                  <a:gd name="connsiteY147" fmla="*/ 369304 h 838042"/>
                  <a:gd name="connsiteX148" fmla="*/ 671537 w 1037297"/>
                  <a:gd name="connsiteY148" fmla="*/ 369304 h 838042"/>
                  <a:gd name="connsiteX149" fmla="*/ 648677 w 1037297"/>
                  <a:gd name="connsiteY149" fmla="*/ 373114 h 838042"/>
                  <a:gd name="connsiteX150" fmla="*/ 644867 w 1037297"/>
                  <a:gd name="connsiteY150" fmla="*/ 361684 h 838042"/>
                  <a:gd name="connsiteX151" fmla="*/ 642962 w 1037297"/>
                  <a:gd name="connsiteY151" fmla="*/ 355969 h 838042"/>
                  <a:gd name="connsiteX152" fmla="*/ 644867 w 1037297"/>
                  <a:gd name="connsiteY152" fmla="*/ 338824 h 838042"/>
                  <a:gd name="connsiteX153" fmla="*/ 646772 w 1037297"/>
                  <a:gd name="connsiteY153" fmla="*/ 333109 h 838042"/>
                  <a:gd name="connsiteX154" fmla="*/ 663917 w 1037297"/>
                  <a:gd name="connsiteY154" fmla="*/ 323584 h 838042"/>
                  <a:gd name="connsiteX155" fmla="*/ 675347 w 1037297"/>
                  <a:gd name="connsiteY155" fmla="*/ 315964 h 838042"/>
                  <a:gd name="connsiteX156" fmla="*/ 677252 w 1037297"/>
                  <a:gd name="connsiteY156" fmla="*/ 310249 h 838042"/>
                  <a:gd name="connsiteX157" fmla="*/ 682967 w 1037297"/>
                  <a:gd name="connsiteY157" fmla="*/ 308344 h 838042"/>
                  <a:gd name="connsiteX158" fmla="*/ 688682 w 1037297"/>
                  <a:gd name="connsiteY158" fmla="*/ 304534 h 838042"/>
                  <a:gd name="connsiteX159" fmla="*/ 698207 w 1037297"/>
                  <a:gd name="connsiteY159" fmla="*/ 295009 h 838042"/>
                  <a:gd name="connsiteX160" fmla="*/ 707732 w 1037297"/>
                  <a:gd name="connsiteY160" fmla="*/ 283579 h 838042"/>
                  <a:gd name="connsiteX161" fmla="*/ 719162 w 1037297"/>
                  <a:gd name="connsiteY161" fmla="*/ 275959 h 838042"/>
                  <a:gd name="connsiteX162" fmla="*/ 734402 w 1037297"/>
                  <a:gd name="connsiteY162" fmla="*/ 262624 h 838042"/>
                  <a:gd name="connsiteX163" fmla="*/ 743927 w 1037297"/>
                  <a:gd name="connsiteY163" fmla="*/ 251194 h 838042"/>
                  <a:gd name="connsiteX164" fmla="*/ 755357 w 1037297"/>
                  <a:gd name="connsiteY164" fmla="*/ 241669 h 838042"/>
                  <a:gd name="connsiteX165" fmla="*/ 761072 w 1037297"/>
                  <a:gd name="connsiteY165" fmla="*/ 230239 h 838042"/>
                  <a:gd name="connsiteX166" fmla="*/ 762977 w 1037297"/>
                  <a:gd name="connsiteY166" fmla="*/ 224524 h 838042"/>
                  <a:gd name="connsiteX167" fmla="*/ 768692 w 1037297"/>
                  <a:gd name="connsiteY167" fmla="*/ 213094 h 838042"/>
                  <a:gd name="connsiteX168" fmla="*/ 766787 w 1037297"/>
                  <a:gd name="connsiteY168" fmla="*/ 197854 h 838042"/>
                  <a:gd name="connsiteX169" fmla="*/ 761072 w 1037297"/>
                  <a:gd name="connsiteY169" fmla="*/ 195949 h 838042"/>
                  <a:gd name="connsiteX170" fmla="*/ 740117 w 1037297"/>
                  <a:gd name="connsiteY170" fmla="*/ 197854 h 838042"/>
                  <a:gd name="connsiteX171" fmla="*/ 734402 w 1037297"/>
                  <a:gd name="connsiteY171" fmla="*/ 201664 h 838042"/>
                  <a:gd name="connsiteX172" fmla="*/ 722972 w 1037297"/>
                  <a:gd name="connsiteY172" fmla="*/ 205474 h 838042"/>
                  <a:gd name="connsiteX173" fmla="*/ 719162 w 1037297"/>
                  <a:gd name="connsiteY173" fmla="*/ 211189 h 838042"/>
                  <a:gd name="connsiteX174" fmla="*/ 713447 w 1037297"/>
                  <a:gd name="connsiteY174" fmla="*/ 213094 h 838042"/>
                  <a:gd name="connsiteX175" fmla="*/ 707732 w 1037297"/>
                  <a:gd name="connsiteY175" fmla="*/ 216904 h 838042"/>
                  <a:gd name="connsiteX176" fmla="*/ 702017 w 1037297"/>
                  <a:gd name="connsiteY176" fmla="*/ 222619 h 838042"/>
                  <a:gd name="connsiteX177" fmla="*/ 694397 w 1037297"/>
                  <a:gd name="connsiteY177" fmla="*/ 226429 h 838042"/>
                  <a:gd name="connsiteX178" fmla="*/ 652487 w 1037297"/>
                  <a:gd name="connsiteY178" fmla="*/ 255004 h 838042"/>
                  <a:gd name="connsiteX179" fmla="*/ 639152 w 1037297"/>
                  <a:gd name="connsiteY179" fmla="*/ 266434 h 838042"/>
                  <a:gd name="connsiteX180" fmla="*/ 629627 w 1037297"/>
                  <a:gd name="connsiteY180" fmla="*/ 283579 h 838042"/>
                  <a:gd name="connsiteX181" fmla="*/ 604862 w 1037297"/>
                  <a:gd name="connsiteY181" fmla="*/ 289294 h 838042"/>
                  <a:gd name="connsiteX182" fmla="*/ 591527 w 1037297"/>
                  <a:gd name="connsiteY182" fmla="*/ 293104 h 838042"/>
                  <a:gd name="connsiteX183" fmla="*/ 576287 w 1037297"/>
                  <a:gd name="connsiteY183" fmla="*/ 291199 h 838042"/>
                  <a:gd name="connsiteX184" fmla="*/ 564857 w 1037297"/>
                  <a:gd name="connsiteY184" fmla="*/ 287389 h 838042"/>
                  <a:gd name="connsiteX185" fmla="*/ 553427 w 1037297"/>
                  <a:gd name="connsiteY185" fmla="*/ 283579 h 838042"/>
                  <a:gd name="connsiteX186" fmla="*/ 541997 w 1037297"/>
                  <a:gd name="connsiteY186" fmla="*/ 279769 h 838042"/>
                  <a:gd name="connsiteX187" fmla="*/ 536282 w 1037297"/>
                  <a:gd name="connsiteY187" fmla="*/ 277864 h 838042"/>
                  <a:gd name="connsiteX188" fmla="*/ 530567 w 1037297"/>
                  <a:gd name="connsiteY188" fmla="*/ 274054 h 838042"/>
                  <a:gd name="connsiteX189" fmla="*/ 519137 w 1037297"/>
                  <a:gd name="connsiteY189" fmla="*/ 268339 h 838042"/>
                  <a:gd name="connsiteX190" fmla="*/ 511517 w 1037297"/>
                  <a:gd name="connsiteY190" fmla="*/ 256909 h 838042"/>
                  <a:gd name="connsiteX191" fmla="*/ 507707 w 1037297"/>
                  <a:gd name="connsiteY191" fmla="*/ 235954 h 838042"/>
                  <a:gd name="connsiteX192" fmla="*/ 509612 w 1037297"/>
                  <a:gd name="connsiteY192" fmla="*/ 171184 h 838042"/>
                  <a:gd name="connsiteX193" fmla="*/ 508314 w 1037297"/>
                  <a:gd name="connsiteY193" fmla="*/ 73485 h 838042"/>
                  <a:gd name="connsiteX194" fmla="*/ 454116 w 1037297"/>
                  <a:gd name="connsiteY194" fmla="*/ 11248 h 838042"/>
                  <a:gd name="connsiteX195" fmla="*/ 435401 w 1037297"/>
                  <a:gd name="connsiteY195" fmla="*/ 68523 h 838042"/>
                  <a:gd name="connsiteX196" fmla="*/ 427697 w 1037297"/>
                  <a:gd name="connsiteY196" fmla="*/ 137103 h 838042"/>
                  <a:gd name="connsiteX197" fmla="*/ 420077 w 1037297"/>
                  <a:gd name="connsiteY197" fmla="*/ 169279 h 838042"/>
                  <a:gd name="connsiteX198" fmla="*/ 416267 w 1037297"/>
                  <a:gd name="connsiteY198" fmla="*/ 186424 h 838042"/>
                  <a:gd name="connsiteX199" fmla="*/ 420077 w 1037297"/>
                  <a:gd name="connsiteY199" fmla="*/ 207379 h 838042"/>
                  <a:gd name="connsiteX200" fmla="*/ 423887 w 1037297"/>
                  <a:gd name="connsiteY200" fmla="*/ 213094 h 838042"/>
                  <a:gd name="connsiteX201" fmla="*/ 427697 w 1037297"/>
                  <a:gd name="connsiteY201" fmla="*/ 224524 h 838042"/>
                  <a:gd name="connsiteX202" fmla="*/ 425792 w 1037297"/>
                  <a:gd name="connsiteY202" fmla="*/ 251194 h 838042"/>
                  <a:gd name="connsiteX203" fmla="*/ 420077 w 1037297"/>
                  <a:gd name="connsiteY203" fmla="*/ 253099 h 838042"/>
                  <a:gd name="connsiteX204" fmla="*/ 414362 w 1037297"/>
                  <a:gd name="connsiteY204" fmla="*/ 256909 h 838042"/>
                  <a:gd name="connsiteX205" fmla="*/ 423887 w 1037297"/>
                  <a:gd name="connsiteY20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8202 w 1037297"/>
                  <a:gd name="connsiteY117" fmla="*/ 426454 h 838042"/>
                  <a:gd name="connsiteX118" fmla="*/ 663917 w 1037297"/>
                  <a:gd name="connsiteY118" fmla="*/ 424549 h 838042"/>
                  <a:gd name="connsiteX119" fmla="*/ 726782 w 1037297"/>
                  <a:gd name="connsiteY119" fmla="*/ 405499 h 838042"/>
                  <a:gd name="connsiteX120" fmla="*/ 844892 w 1037297"/>
                  <a:gd name="connsiteY120" fmla="*/ 407404 h 838042"/>
                  <a:gd name="connsiteX121" fmla="*/ 873467 w 1037297"/>
                  <a:gd name="connsiteY121" fmla="*/ 409309 h 838042"/>
                  <a:gd name="connsiteX122" fmla="*/ 902042 w 1037297"/>
                  <a:gd name="connsiteY122" fmla="*/ 415024 h 838042"/>
                  <a:gd name="connsiteX123" fmla="*/ 924902 w 1037297"/>
                  <a:gd name="connsiteY123" fmla="*/ 418834 h 838042"/>
                  <a:gd name="connsiteX124" fmla="*/ 953477 w 1037297"/>
                  <a:gd name="connsiteY124" fmla="*/ 424549 h 838042"/>
                  <a:gd name="connsiteX125" fmla="*/ 959192 w 1037297"/>
                  <a:gd name="connsiteY125" fmla="*/ 424549 h 838042"/>
                  <a:gd name="connsiteX126" fmla="*/ 1004912 w 1037297"/>
                  <a:gd name="connsiteY126" fmla="*/ 422644 h 838042"/>
                  <a:gd name="connsiteX127" fmla="*/ 1033487 w 1037297"/>
                  <a:gd name="connsiteY127" fmla="*/ 415024 h 838042"/>
                  <a:gd name="connsiteX128" fmla="*/ 1037297 w 1037297"/>
                  <a:gd name="connsiteY128" fmla="*/ 409309 h 838042"/>
                  <a:gd name="connsiteX129" fmla="*/ 1035392 w 1037297"/>
                  <a:gd name="connsiteY129" fmla="*/ 390259 h 838042"/>
                  <a:gd name="connsiteX130" fmla="*/ 1029677 w 1037297"/>
                  <a:gd name="connsiteY130" fmla="*/ 386449 h 838042"/>
                  <a:gd name="connsiteX131" fmla="*/ 1014437 w 1037297"/>
                  <a:gd name="connsiteY131" fmla="*/ 384544 h 838042"/>
                  <a:gd name="connsiteX132" fmla="*/ 1008722 w 1037297"/>
                  <a:gd name="connsiteY132" fmla="*/ 382639 h 838042"/>
                  <a:gd name="connsiteX133" fmla="*/ 1001102 w 1037297"/>
                  <a:gd name="connsiteY133" fmla="*/ 380734 h 838042"/>
                  <a:gd name="connsiteX134" fmla="*/ 989672 w 1037297"/>
                  <a:gd name="connsiteY134" fmla="*/ 373114 h 838042"/>
                  <a:gd name="connsiteX135" fmla="*/ 978242 w 1037297"/>
                  <a:gd name="connsiteY135" fmla="*/ 369304 h 838042"/>
                  <a:gd name="connsiteX136" fmla="*/ 972527 w 1037297"/>
                  <a:gd name="connsiteY136" fmla="*/ 367399 h 838042"/>
                  <a:gd name="connsiteX137" fmla="*/ 964907 w 1037297"/>
                  <a:gd name="connsiteY137" fmla="*/ 365494 h 838042"/>
                  <a:gd name="connsiteX138" fmla="*/ 959192 w 1037297"/>
                  <a:gd name="connsiteY138" fmla="*/ 363589 h 838042"/>
                  <a:gd name="connsiteX139" fmla="*/ 938237 w 1037297"/>
                  <a:gd name="connsiteY139" fmla="*/ 357874 h 838042"/>
                  <a:gd name="connsiteX140" fmla="*/ 932522 w 1037297"/>
                  <a:gd name="connsiteY140" fmla="*/ 355969 h 838042"/>
                  <a:gd name="connsiteX141" fmla="*/ 827747 w 1037297"/>
                  <a:gd name="connsiteY141" fmla="*/ 357874 h 838042"/>
                  <a:gd name="connsiteX142" fmla="*/ 822032 w 1037297"/>
                  <a:gd name="connsiteY142" fmla="*/ 359779 h 838042"/>
                  <a:gd name="connsiteX143" fmla="*/ 732497 w 1037297"/>
                  <a:gd name="connsiteY143" fmla="*/ 361684 h 838042"/>
                  <a:gd name="connsiteX144" fmla="*/ 719162 w 1037297"/>
                  <a:gd name="connsiteY144" fmla="*/ 365494 h 838042"/>
                  <a:gd name="connsiteX145" fmla="*/ 698207 w 1037297"/>
                  <a:gd name="connsiteY145" fmla="*/ 367399 h 838042"/>
                  <a:gd name="connsiteX146" fmla="*/ 671537 w 1037297"/>
                  <a:gd name="connsiteY146" fmla="*/ 369304 h 838042"/>
                  <a:gd name="connsiteX147" fmla="*/ 671537 w 1037297"/>
                  <a:gd name="connsiteY147" fmla="*/ 369304 h 838042"/>
                  <a:gd name="connsiteX148" fmla="*/ 648677 w 1037297"/>
                  <a:gd name="connsiteY148" fmla="*/ 373114 h 838042"/>
                  <a:gd name="connsiteX149" fmla="*/ 644867 w 1037297"/>
                  <a:gd name="connsiteY149" fmla="*/ 361684 h 838042"/>
                  <a:gd name="connsiteX150" fmla="*/ 642962 w 1037297"/>
                  <a:gd name="connsiteY150" fmla="*/ 355969 h 838042"/>
                  <a:gd name="connsiteX151" fmla="*/ 644867 w 1037297"/>
                  <a:gd name="connsiteY151" fmla="*/ 338824 h 838042"/>
                  <a:gd name="connsiteX152" fmla="*/ 646772 w 1037297"/>
                  <a:gd name="connsiteY152" fmla="*/ 333109 h 838042"/>
                  <a:gd name="connsiteX153" fmla="*/ 663917 w 1037297"/>
                  <a:gd name="connsiteY153" fmla="*/ 323584 h 838042"/>
                  <a:gd name="connsiteX154" fmla="*/ 675347 w 1037297"/>
                  <a:gd name="connsiteY154" fmla="*/ 315964 h 838042"/>
                  <a:gd name="connsiteX155" fmla="*/ 677252 w 1037297"/>
                  <a:gd name="connsiteY155" fmla="*/ 310249 h 838042"/>
                  <a:gd name="connsiteX156" fmla="*/ 682967 w 1037297"/>
                  <a:gd name="connsiteY156" fmla="*/ 308344 h 838042"/>
                  <a:gd name="connsiteX157" fmla="*/ 688682 w 1037297"/>
                  <a:gd name="connsiteY157" fmla="*/ 304534 h 838042"/>
                  <a:gd name="connsiteX158" fmla="*/ 698207 w 1037297"/>
                  <a:gd name="connsiteY158" fmla="*/ 295009 h 838042"/>
                  <a:gd name="connsiteX159" fmla="*/ 707732 w 1037297"/>
                  <a:gd name="connsiteY159" fmla="*/ 283579 h 838042"/>
                  <a:gd name="connsiteX160" fmla="*/ 719162 w 1037297"/>
                  <a:gd name="connsiteY160" fmla="*/ 275959 h 838042"/>
                  <a:gd name="connsiteX161" fmla="*/ 734402 w 1037297"/>
                  <a:gd name="connsiteY161" fmla="*/ 262624 h 838042"/>
                  <a:gd name="connsiteX162" fmla="*/ 743927 w 1037297"/>
                  <a:gd name="connsiteY162" fmla="*/ 251194 h 838042"/>
                  <a:gd name="connsiteX163" fmla="*/ 755357 w 1037297"/>
                  <a:gd name="connsiteY163" fmla="*/ 241669 h 838042"/>
                  <a:gd name="connsiteX164" fmla="*/ 761072 w 1037297"/>
                  <a:gd name="connsiteY164" fmla="*/ 230239 h 838042"/>
                  <a:gd name="connsiteX165" fmla="*/ 762977 w 1037297"/>
                  <a:gd name="connsiteY165" fmla="*/ 224524 h 838042"/>
                  <a:gd name="connsiteX166" fmla="*/ 768692 w 1037297"/>
                  <a:gd name="connsiteY166" fmla="*/ 213094 h 838042"/>
                  <a:gd name="connsiteX167" fmla="*/ 766787 w 1037297"/>
                  <a:gd name="connsiteY167" fmla="*/ 197854 h 838042"/>
                  <a:gd name="connsiteX168" fmla="*/ 761072 w 1037297"/>
                  <a:gd name="connsiteY168" fmla="*/ 195949 h 838042"/>
                  <a:gd name="connsiteX169" fmla="*/ 740117 w 1037297"/>
                  <a:gd name="connsiteY169" fmla="*/ 197854 h 838042"/>
                  <a:gd name="connsiteX170" fmla="*/ 734402 w 1037297"/>
                  <a:gd name="connsiteY170" fmla="*/ 201664 h 838042"/>
                  <a:gd name="connsiteX171" fmla="*/ 722972 w 1037297"/>
                  <a:gd name="connsiteY171" fmla="*/ 205474 h 838042"/>
                  <a:gd name="connsiteX172" fmla="*/ 719162 w 1037297"/>
                  <a:gd name="connsiteY172" fmla="*/ 211189 h 838042"/>
                  <a:gd name="connsiteX173" fmla="*/ 713447 w 1037297"/>
                  <a:gd name="connsiteY173" fmla="*/ 213094 h 838042"/>
                  <a:gd name="connsiteX174" fmla="*/ 707732 w 1037297"/>
                  <a:gd name="connsiteY174" fmla="*/ 216904 h 838042"/>
                  <a:gd name="connsiteX175" fmla="*/ 702017 w 1037297"/>
                  <a:gd name="connsiteY175" fmla="*/ 222619 h 838042"/>
                  <a:gd name="connsiteX176" fmla="*/ 694397 w 1037297"/>
                  <a:gd name="connsiteY176" fmla="*/ 226429 h 838042"/>
                  <a:gd name="connsiteX177" fmla="*/ 652487 w 1037297"/>
                  <a:gd name="connsiteY177" fmla="*/ 255004 h 838042"/>
                  <a:gd name="connsiteX178" fmla="*/ 639152 w 1037297"/>
                  <a:gd name="connsiteY178" fmla="*/ 266434 h 838042"/>
                  <a:gd name="connsiteX179" fmla="*/ 629627 w 1037297"/>
                  <a:gd name="connsiteY179" fmla="*/ 283579 h 838042"/>
                  <a:gd name="connsiteX180" fmla="*/ 604862 w 1037297"/>
                  <a:gd name="connsiteY180" fmla="*/ 289294 h 838042"/>
                  <a:gd name="connsiteX181" fmla="*/ 591527 w 1037297"/>
                  <a:gd name="connsiteY181" fmla="*/ 293104 h 838042"/>
                  <a:gd name="connsiteX182" fmla="*/ 576287 w 1037297"/>
                  <a:gd name="connsiteY182" fmla="*/ 291199 h 838042"/>
                  <a:gd name="connsiteX183" fmla="*/ 564857 w 1037297"/>
                  <a:gd name="connsiteY183" fmla="*/ 287389 h 838042"/>
                  <a:gd name="connsiteX184" fmla="*/ 553427 w 1037297"/>
                  <a:gd name="connsiteY184" fmla="*/ 283579 h 838042"/>
                  <a:gd name="connsiteX185" fmla="*/ 541997 w 1037297"/>
                  <a:gd name="connsiteY185" fmla="*/ 279769 h 838042"/>
                  <a:gd name="connsiteX186" fmla="*/ 536282 w 1037297"/>
                  <a:gd name="connsiteY186" fmla="*/ 277864 h 838042"/>
                  <a:gd name="connsiteX187" fmla="*/ 530567 w 1037297"/>
                  <a:gd name="connsiteY187" fmla="*/ 274054 h 838042"/>
                  <a:gd name="connsiteX188" fmla="*/ 519137 w 1037297"/>
                  <a:gd name="connsiteY188" fmla="*/ 268339 h 838042"/>
                  <a:gd name="connsiteX189" fmla="*/ 511517 w 1037297"/>
                  <a:gd name="connsiteY189" fmla="*/ 256909 h 838042"/>
                  <a:gd name="connsiteX190" fmla="*/ 507707 w 1037297"/>
                  <a:gd name="connsiteY190" fmla="*/ 235954 h 838042"/>
                  <a:gd name="connsiteX191" fmla="*/ 509612 w 1037297"/>
                  <a:gd name="connsiteY191" fmla="*/ 171184 h 838042"/>
                  <a:gd name="connsiteX192" fmla="*/ 508314 w 1037297"/>
                  <a:gd name="connsiteY192" fmla="*/ 73485 h 838042"/>
                  <a:gd name="connsiteX193" fmla="*/ 454116 w 1037297"/>
                  <a:gd name="connsiteY193" fmla="*/ 11248 h 838042"/>
                  <a:gd name="connsiteX194" fmla="*/ 435401 w 1037297"/>
                  <a:gd name="connsiteY194" fmla="*/ 68523 h 838042"/>
                  <a:gd name="connsiteX195" fmla="*/ 427697 w 1037297"/>
                  <a:gd name="connsiteY195" fmla="*/ 137103 h 838042"/>
                  <a:gd name="connsiteX196" fmla="*/ 420077 w 1037297"/>
                  <a:gd name="connsiteY196" fmla="*/ 169279 h 838042"/>
                  <a:gd name="connsiteX197" fmla="*/ 416267 w 1037297"/>
                  <a:gd name="connsiteY197" fmla="*/ 186424 h 838042"/>
                  <a:gd name="connsiteX198" fmla="*/ 420077 w 1037297"/>
                  <a:gd name="connsiteY198" fmla="*/ 207379 h 838042"/>
                  <a:gd name="connsiteX199" fmla="*/ 423887 w 1037297"/>
                  <a:gd name="connsiteY199" fmla="*/ 213094 h 838042"/>
                  <a:gd name="connsiteX200" fmla="*/ 427697 w 1037297"/>
                  <a:gd name="connsiteY200" fmla="*/ 224524 h 838042"/>
                  <a:gd name="connsiteX201" fmla="*/ 425792 w 1037297"/>
                  <a:gd name="connsiteY201" fmla="*/ 251194 h 838042"/>
                  <a:gd name="connsiteX202" fmla="*/ 420077 w 1037297"/>
                  <a:gd name="connsiteY202" fmla="*/ 253099 h 838042"/>
                  <a:gd name="connsiteX203" fmla="*/ 414362 w 1037297"/>
                  <a:gd name="connsiteY203" fmla="*/ 256909 h 838042"/>
                  <a:gd name="connsiteX204" fmla="*/ 423887 w 1037297"/>
                  <a:gd name="connsiteY20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48677 w 1037297"/>
                  <a:gd name="connsiteY116" fmla="*/ 455029 h 838042"/>
                  <a:gd name="connsiteX117" fmla="*/ 658202 w 1037297"/>
                  <a:gd name="connsiteY117" fmla="*/ 426454 h 838042"/>
                  <a:gd name="connsiteX118" fmla="*/ 726782 w 1037297"/>
                  <a:gd name="connsiteY118" fmla="*/ 405499 h 838042"/>
                  <a:gd name="connsiteX119" fmla="*/ 844892 w 1037297"/>
                  <a:gd name="connsiteY119" fmla="*/ 407404 h 838042"/>
                  <a:gd name="connsiteX120" fmla="*/ 873467 w 1037297"/>
                  <a:gd name="connsiteY120" fmla="*/ 409309 h 838042"/>
                  <a:gd name="connsiteX121" fmla="*/ 902042 w 1037297"/>
                  <a:gd name="connsiteY121" fmla="*/ 415024 h 838042"/>
                  <a:gd name="connsiteX122" fmla="*/ 924902 w 1037297"/>
                  <a:gd name="connsiteY122" fmla="*/ 418834 h 838042"/>
                  <a:gd name="connsiteX123" fmla="*/ 953477 w 1037297"/>
                  <a:gd name="connsiteY123" fmla="*/ 424549 h 838042"/>
                  <a:gd name="connsiteX124" fmla="*/ 959192 w 1037297"/>
                  <a:gd name="connsiteY124" fmla="*/ 424549 h 838042"/>
                  <a:gd name="connsiteX125" fmla="*/ 1004912 w 1037297"/>
                  <a:gd name="connsiteY125" fmla="*/ 422644 h 838042"/>
                  <a:gd name="connsiteX126" fmla="*/ 1033487 w 1037297"/>
                  <a:gd name="connsiteY126" fmla="*/ 415024 h 838042"/>
                  <a:gd name="connsiteX127" fmla="*/ 1037297 w 1037297"/>
                  <a:gd name="connsiteY127" fmla="*/ 409309 h 838042"/>
                  <a:gd name="connsiteX128" fmla="*/ 1035392 w 1037297"/>
                  <a:gd name="connsiteY128" fmla="*/ 390259 h 838042"/>
                  <a:gd name="connsiteX129" fmla="*/ 1029677 w 1037297"/>
                  <a:gd name="connsiteY129" fmla="*/ 386449 h 838042"/>
                  <a:gd name="connsiteX130" fmla="*/ 1014437 w 1037297"/>
                  <a:gd name="connsiteY130" fmla="*/ 384544 h 838042"/>
                  <a:gd name="connsiteX131" fmla="*/ 1008722 w 1037297"/>
                  <a:gd name="connsiteY131" fmla="*/ 382639 h 838042"/>
                  <a:gd name="connsiteX132" fmla="*/ 1001102 w 1037297"/>
                  <a:gd name="connsiteY132" fmla="*/ 380734 h 838042"/>
                  <a:gd name="connsiteX133" fmla="*/ 989672 w 1037297"/>
                  <a:gd name="connsiteY133" fmla="*/ 373114 h 838042"/>
                  <a:gd name="connsiteX134" fmla="*/ 978242 w 1037297"/>
                  <a:gd name="connsiteY134" fmla="*/ 369304 h 838042"/>
                  <a:gd name="connsiteX135" fmla="*/ 972527 w 1037297"/>
                  <a:gd name="connsiteY135" fmla="*/ 367399 h 838042"/>
                  <a:gd name="connsiteX136" fmla="*/ 964907 w 1037297"/>
                  <a:gd name="connsiteY136" fmla="*/ 365494 h 838042"/>
                  <a:gd name="connsiteX137" fmla="*/ 959192 w 1037297"/>
                  <a:gd name="connsiteY137" fmla="*/ 363589 h 838042"/>
                  <a:gd name="connsiteX138" fmla="*/ 938237 w 1037297"/>
                  <a:gd name="connsiteY138" fmla="*/ 357874 h 838042"/>
                  <a:gd name="connsiteX139" fmla="*/ 932522 w 1037297"/>
                  <a:gd name="connsiteY139" fmla="*/ 355969 h 838042"/>
                  <a:gd name="connsiteX140" fmla="*/ 827747 w 1037297"/>
                  <a:gd name="connsiteY140" fmla="*/ 357874 h 838042"/>
                  <a:gd name="connsiteX141" fmla="*/ 822032 w 1037297"/>
                  <a:gd name="connsiteY141" fmla="*/ 359779 h 838042"/>
                  <a:gd name="connsiteX142" fmla="*/ 732497 w 1037297"/>
                  <a:gd name="connsiteY142" fmla="*/ 361684 h 838042"/>
                  <a:gd name="connsiteX143" fmla="*/ 719162 w 1037297"/>
                  <a:gd name="connsiteY143" fmla="*/ 365494 h 838042"/>
                  <a:gd name="connsiteX144" fmla="*/ 698207 w 1037297"/>
                  <a:gd name="connsiteY144" fmla="*/ 367399 h 838042"/>
                  <a:gd name="connsiteX145" fmla="*/ 671537 w 1037297"/>
                  <a:gd name="connsiteY145" fmla="*/ 369304 h 838042"/>
                  <a:gd name="connsiteX146" fmla="*/ 671537 w 1037297"/>
                  <a:gd name="connsiteY146" fmla="*/ 369304 h 838042"/>
                  <a:gd name="connsiteX147" fmla="*/ 648677 w 1037297"/>
                  <a:gd name="connsiteY147" fmla="*/ 373114 h 838042"/>
                  <a:gd name="connsiteX148" fmla="*/ 644867 w 1037297"/>
                  <a:gd name="connsiteY148" fmla="*/ 361684 h 838042"/>
                  <a:gd name="connsiteX149" fmla="*/ 642962 w 1037297"/>
                  <a:gd name="connsiteY149" fmla="*/ 355969 h 838042"/>
                  <a:gd name="connsiteX150" fmla="*/ 644867 w 1037297"/>
                  <a:gd name="connsiteY150" fmla="*/ 338824 h 838042"/>
                  <a:gd name="connsiteX151" fmla="*/ 646772 w 1037297"/>
                  <a:gd name="connsiteY151" fmla="*/ 333109 h 838042"/>
                  <a:gd name="connsiteX152" fmla="*/ 663917 w 1037297"/>
                  <a:gd name="connsiteY152" fmla="*/ 323584 h 838042"/>
                  <a:gd name="connsiteX153" fmla="*/ 675347 w 1037297"/>
                  <a:gd name="connsiteY153" fmla="*/ 315964 h 838042"/>
                  <a:gd name="connsiteX154" fmla="*/ 677252 w 1037297"/>
                  <a:gd name="connsiteY154" fmla="*/ 310249 h 838042"/>
                  <a:gd name="connsiteX155" fmla="*/ 682967 w 1037297"/>
                  <a:gd name="connsiteY155" fmla="*/ 308344 h 838042"/>
                  <a:gd name="connsiteX156" fmla="*/ 688682 w 1037297"/>
                  <a:gd name="connsiteY156" fmla="*/ 304534 h 838042"/>
                  <a:gd name="connsiteX157" fmla="*/ 698207 w 1037297"/>
                  <a:gd name="connsiteY157" fmla="*/ 295009 h 838042"/>
                  <a:gd name="connsiteX158" fmla="*/ 707732 w 1037297"/>
                  <a:gd name="connsiteY158" fmla="*/ 283579 h 838042"/>
                  <a:gd name="connsiteX159" fmla="*/ 719162 w 1037297"/>
                  <a:gd name="connsiteY159" fmla="*/ 275959 h 838042"/>
                  <a:gd name="connsiteX160" fmla="*/ 734402 w 1037297"/>
                  <a:gd name="connsiteY160" fmla="*/ 262624 h 838042"/>
                  <a:gd name="connsiteX161" fmla="*/ 743927 w 1037297"/>
                  <a:gd name="connsiteY161" fmla="*/ 251194 h 838042"/>
                  <a:gd name="connsiteX162" fmla="*/ 755357 w 1037297"/>
                  <a:gd name="connsiteY162" fmla="*/ 241669 h 838042"/>
                  <a:gd name="connsiteX163" fmla="*/ 761072 w 1037297"/>
                  <a:gd name="connsiteY163" fmla="*/ 230239 h 838042"/>
                  <a:gd name="connsiteX164" fmla="*/ 762977 w 1037297"/>
                  <a:gd name="connsiteY164" fmla="*/ 224524 h 838042"/>
                  <a:gd name="connsiteX165" fmla="*/ 768692 w 1037297"/>
                  <a:gd name="connsiteY165" fmla="*/ 213094 h 838042"/>
                  <a:gd name="connsiteX166" fmla="*/ 766787 w 1037297"/>
                  <a:gd name="connsiteY166" fmla="*/ 197854 h 838042"/>
                  <a:gd name="connsiteX167" fmla="*/ 761072 w 1037297"/>
                  <a:gd name="connsiteY167" fmla="*/ 195949 h 838042"/>
                  <a:gd name="connsiteX168" fmla="*/ 740117 w 1037297"/>
                  <a:gd name="connsiteY168" fmla="*/ 197854 h 838042"/>
                  <a:gd name="connsiteX169" fmla="*/ 734402 w 1037297"/>
                  <a:gd name="connsiteY169" fmla="*/ 201664 h 838042"/>
                  <a:gd name="connsiteX170" fmla="*/ 722972 w 1037297"/>
                  <a:gd name="connsiteY170" fmla="*/ 205474 h 838042"/>
                  <a:gd name="connsiteX171" fmla="*/ 719162 w 1037297"/>
                  <a:gd name="connsiteY171" fmla="*/ 211189 h 838042"/>
                  <a:gd name="connsiteX172" fmla="*/ 713447 w 1037297"/>
                  <a:gd name="connsiteY172" fmla="*/ 213094 h 838042"/>
                  <a:gd name="connsiteX173" fmla="*/ 707732 w 1037297"/>
                  <a:gd name="connsiteY173" fmla="*/ 216904 h 838042"/>
                  <a:gd name="connsiteX174" fmla="*/ 702017 w 1037297"/>
                  <a:gd name="connsiteY174" fmla="*/ 222619 h 838042"/>
                  <a:gd name="connsiteX175" fmla="*/ 694397 w 1037297"/>
                  <a:gd name="connsiteY175" fmla="*/ 226429 h 838042"/>
                  <a:gd name="connsiteX176" fmla="*/ 652487 w 1037297"/>
                  <a:gd name="connsiteY176" fmla="*/ 255004 h 838042"/>
                  <a:gd name="connsiteX177" fmla="*/ 639152 w 1037297"/>
                  <a:gd name="connsiteY177" fmla="*/ 266434 h 838042"/>
                  <a:gd name="connsiteX178" fmla="*/ 629627 w 1037297"/>
                  <a:gd name="connsiteY178" fmla="*/ 283579 h 838042"/>
                  <a:gd name="connsiteX179" fmla="*/ 604862 w 1037297"/>
                  <a:gd name="connsiteY179" fmla="*/ 289294 h 838042"/>
                  <a:gd name="connsiteX180" fmla="*/ 591527 w 1037297"/>
                  <a:gd name="connsiteY180" fmla="*/ 293104 h 838042"/>
                  <a:gd name="connsiteX181" fmla="*/ 576287 w 1037297"/>
                  <a:gd name="connsiteY181" fmla="*/ 291199 h 838042"/>
                  <a:gd name="connsiteX182" fmla="*/ 564857 w 1037297"/>
                  <a:gd name="connsiteY182" fmla="*/ 287389 h 838042"/>
                  <a:gd name="connsiteX183" fmla="*/ 553427 w 1037297"/>
                  <a:gd name="connsiteY183" fmla="*/ 283579 h 838042"/>
                  <a:gd name="connsiteX184" fmla="*/ 541997 w 1037297"/>
                  <a:gd name="connsiteY184" fmla="*/ 279769 h 838042"/>
                  <a:gd name="connsiteX185" fmla="*/ 536282 w 1037297"/>
                  <a:gd name="connsiteY185" fmla="*/ 277864 h 838042"/>
                  <a:gd name="connsiteX186" fmla="*/ 530567 w 1037297"/>
                  <a:gd name="connsiteY186" fmla="*/ 274054 h 838042"/>
                  <a:gd name="connsiteX187" fmla="*/ 519137 w 1037297"/>
                  <a:gd name="connsiteY187" fmla="*/ 268339 h 838042"/>
                  <a:gd name="connsiteX188" fmla="*/ 511517 w 1037297"/>
                  <a:gd name="connsiteY188" fmla="*/ 256909 h 838042"/>
                  <a:gd name="connsiteX189" fmla="*/ 507707 w 1037297"/>
                  <a:gd name="connsiteY189" fmla="*/ 235954 h 838042"/>
                  <a:gd name="connsiteX190" fmla="*/ 509612 w 1037297"/>
                  <a:gd name="connsiteY190" fmla="*/ 171184 h 838042"/>
                  <a:gd name="connsiteX191" fmla="*/ 508314 w 1037297"/>
                  <a:gd name="connsiteY191" fmla="*/ 73485 h 838042"/>
                  <a:gd name="connsiteX192" fmla="*/ 454116 w 1037297"/>
                  <a:gd name="connsiteY192" fmla="*/ 11248 h 838042"/>
                  <a:gd name="connsiteX193" fmla="*/ 435401 w 1037297"/>
                  <a:gd name="connsiteY193" fmla="*/ 68523 h 838042"/>
                  <a:gd name="connsiteX194" fmla="*/ 427697 w 1037297"/>
                  <a:gd name="connsiteY194" fmla="*/ 137103 h 838042"/>
                  <a:gd name="connsiteX195" fmla="*/ 420077 w 1037297"/>
                  <a:gd name="connsiteY195" fmla="*/ 169279 h 838042"/>
                  <a:gd name="connsiteX196" fmla="*/ 416267 w 1037297"/>
                  <a:gd name="connsiteY196" fmla="*/ 186424 h 838042"/>
                  <a:gd name="connsiteX197" fmla="*/ 420077 w 1037297"/>
                  <a:gd name="connsiteY197" fmla="*/ 207379 h 838042"/>
                  <a:gd name="connsiteX198" fmla="*/ 423887 w 1037297"/>
                  <a:gd name="connsiteY198" fmla="*/ 213094 h 838042"/>
                  <a:gd name="connsiteX199" fmla="*/ 427697 w 1037297"/>
                  <a:gd name="connsiteY199" fmla="*/ 224524 h 838042"/>
                  <a:gd name="connsiteX200" fmla="*/ 425792 w 1037297"/>
                  <a:gd name="connsiteY200" fmla="*/ 251194 h 838042"/>
                  <a:gd name="connsiteX201" fmla="*/ 420077 w 1037297"/>
                  <a:gd name="connsiteY201" fmla="*/ 253099 h 838042"/>
                  <a:gd name="connsiteX202" fmla="*/ 414362 w 1037297"/>
                  <a:gd name="connsiteY202" fmla="*/ 256909 h 838042"/>
                  <a:gd name="connsiteX203" fmla="*/ 423887 w 1037297"/>
                  <a:gd name="connsiteY20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719162 w 1037297"/>
                  <a:gd name="connsiteY142" fmla="*/ 365494 h 838042"/>
                  <a:gd name="connsiteX143" fmla="*/ 698207 w 1037297"/>
                  <a:gd name="connsiteY143" fmla="*/ 367399 h 838042"/>
                  <a:gd name="connsiteX144" fmla="*/ 671537 w 1037297"/>
                  <a:gd name="connsiteY144" fmla="*/ 369304 h 838042"/>
                  <a:gd name="connsiteX145" fmla="*/ 671537 w 1037297"/>
                  <a:gd name="connsiteY145" fmla="*/ 369304 h 838042"/>
                  <a:gd name="connsiteX146" fmla="*/ 648677 w 1037297"/>
                  <a:gd name="connsiteY146" fmla="*/ 373114 h 838042"/>
                  <a:gd name="connsiteX147" fmla="*/ 644867 w 1037297"/>
                  <a:gd name="connsiteY147" fmla="*/ 361684 h 838042"/>
                  <a:gd name="connsiteX148" fmla="*/ 642962 w 1037297"/>
                  <a:gd name="connsiteY148" fmla="*/ 355969 h 838042"/>
                  <a:gd name="connsiteX149" fmla="*/ 644867 w 1037297"/>
                  <a:gd name="connsiteY149" fmla="*/ 338824 h 838042"/>
                  <a:gd name="connsiteX150" fmla="*/ 646772 w 1037297"/>
                  <a:gd name="connsiteY150" fmla="*/ 333109 h 838042"/>
                  <a:gd name="connsiteX151" fmla="*/ 663917 w 1037297"/>
                  <a:gd name="connsiteY151" fmla="*/ 323584 h 838042"/>
                  <a:gd name="connsiteX152" fmla="*/ 675347 w 1037297"/>
                  <a:gd name="connsiteY152" fmla="*/ 315964 h 838042"/>
                  <a:gd name="connsiteX153" fmla="*/ 677252 w 1037297"/>
                  <a:gd name="connsiteY153" fmla="*/ 310249 h 838042"/>
                  <a:gd name="connsiteX154" fmla="*/ 682967 w 1037297"/>
                  <a:gd name="connsiteY154" fmla="*/ 308344 h 838042"/>
                  <a:gd name="connsiteX155" fmla="*/ 688682 w 1037297"/>
                  <a:gd name="connsiteY155" fmla="*/ 304534 h 838042"/>
                  <a:gd name="connsiteX156" fmla="*/ 698207 w 1037297"/>
                  <a:gd name="connsiteY156" fmla="*/ 295009 h 838042"/>
                  <a:gd name="connsiteX157" fmla="*/ 707732 w 1037297"/>
                  <a:gd name="connsiteY157" fmla="*/ 283579 h 838042"/>
                  <a:gd name="connsiteX158" fmla="*/ 719162 w 1037297"/>
                  <a:gd name="connsiteY158" fmla="*/ 275959 h 838042"/>
                  <a:gd name="connsiteX159" fmla="*/ 734402 w 1037297"/>
                  <a:gd name="connsiteY159" fmla="*/ 262624 h 838042"/>
                  <a:gd name="connsiteX160" fmla="*/ 743927 w 1037297"/>
                  <a:gd name="connsiteY160" fmla="*/ 251194 h 838042"/>
                  <a:gd name="connsiteX161" fmla="*/ 755357 w 1037297"/>
                  <a:gd name="connsiteY161" fmla="*/ 241669 h 838042"/>
                  <a:gd name="connsiteX162" fmla="*/ 761072 w 1037297"/>
                  <a:gd name="connsiteY162" fmla="*/ 230239 h 838042"/>
                  <a:gd name="connsiteX163" fmla="*/ 762977 w 1037297"/>
                  <a:gd name="connsiteY163" fmla="*/ 224524 h 838042"/>
                  <a:gd name="connsiteX164" fmla="*/ 768692 w 1037297"/>
                  <a:gd name="connsiteY164" fmla="*/ 213094 h 838042"/>
                  <a:gd name="connsiteX165" fmla="*/ 766787 w 1037297"/>
                  <a:gd name="connsiteY165" fmla="*/ 197854 h 838042"/>
                  <a:gd name="connsiteX166" fmla="*/ 761072 w 1037297"/>
                  <a:gd name="connsiteY166" fmla="*/ 195949 h 838042"/>
                  <a:gd name="connsiteX167" fmla="*/ 740117 w 1037297"/>
                  <a:gd name="connsiteY167" fmla="*/ 197854 h 838042"/>
                  <a:gd name="connsiteX168" fmla="*/ 734402 w 1037297"/>
                  <a:gd name="connsiteY168" fmla="*/ 201664 h 838042"/>
                  <a:gd name="connsiteX169" fmla="*/ 722972 w 1037297"/>
                  <a:gd name="connsiteY169" fmla="*/ 205474 h 838042"/>
                  <a:gd name="connsiteX170" fmla="*/ 719162 w 1037297"/>
                  <a:gd name="connsiteY170" fmla="*/ 211189 h 838042"/>
                  <a:gd name="connsiteX171" fmla="*/ 713447 w 1037297"/>
                  <a:gd name="connsiteY171" fmla="*/ 213094 h 838042"/>
                  <a:gd name="connsiteX172" fmla="*/ 707732 w 1037297"/>
                  <a:gd name="connsiteY172" fmla="*/ 216904 h 838042"/>
                  <a:gd name="connsiteX173" fmla="*/ 702017 w 1037297"/>
                  <a:gd name="connsiteY173" fmla="*/ 222619 h 838042"/>
                  <a:gd name="connsiteX174" fmla="*/ 694397 w 1037297"/>
                  <a:gd name="connsiteY174" fmla="*/ 226429 h 838042"/>
                  <a:gd name="connsiteX175" fmla="*/ 652487 w 1037297"/>
                  <a:gd name="connsiteY175" fmla="*/ 255004 h 838042"/>
                  <a:gd name="connsiteX176" fmla="*/ 639152 w 1037297"/>
                  <a:gd name="connsiteY176" fmla="*/ 266434 h 838042"/>
                  <a:gd name="connsiteX177" fmla="*/ 629627 w 1037297"/>
                  <a:gd name="connsiteY177" fmla="*/ 283579 h 838042"/>
                  <a:gd name="connsiteX178" fmla="*/ 604862 w 1037297"/>
                  <a:gd name="connsiteY178" fmla="*/ 289294 h 838042"/>
                  <a:gd name="connsiteX179" fmla="*/ 591527 w 1037297"/>
                  <a:gd name="connsiteY179" fmla="*/ 293104 h 838042"/>
                  <a:gd name="connsiteX180" fmla="*/ 576287 w 1037297"/>
                  <a:gd name="connsiteY180" fmla="*/ 291199 h 838042"/>
                  <a:gd name="connsiteX181" fmla="*/ 564857 w 1037297"/>
                  <a:gd name="connsiteY181" fmla="*/ 287389 h 838042"/>
                  <a:gd name="connsiteX182" fmla="*/ 553427 w 1037297"/>
                  <a:gd name="connsiteY182" fmla="*/ 283579 h 838042"/>
                  <a:gd name="connsiteX183" fmla="*/ 541997 w 1037297"/>
                  <a:gd name="connsiteY183" fmla="*/ 279769 h 838042"/>
                  <a:gd name="connsiteX184" fmla="*/ 536282 w 1037297"/>
                  <a:gd name="connsiteY184" fmla="*/ 277864 h 838042"/>
                  <a:gd name="connsiteX185" fmla="*/ 530567 w 1037297"/>
                  <a:gd name="connsiteY185" fmla="*/ 274054 h 838042"/>
                  <a:gd name="connsiteX186" fmla="*/ 519137 w 1037297"/>
                  <a:gd name="connsiteY186" fmla="*/ 268339 h 838042"/>
                  <a:gd name="connsiteX187" fmla="*/ 511517 w 1037297"/>
                  <a:gd name="connsiteY187" fmla="*/ 256909 h 838042"/>
                  <a:gd name="connsiteX188" fmla="*/ 507707 w 1037297"/>
                  <a:gd name="connsiteY188" fmla="*/ 235954 h 838042"/>
                  <a:gd name="connsiteX189" fmla="*/ 509612 w 1037297"/>
                  <a:gd name="connsiteY189" fmla="*/ 171184 h 838042"/>
                  <a:gd name="connsiteX190" fmla="*/ 508314 w 1037297"/>
                  <a:gd name="connsiteY190" fmla="*/ 73485 h 838042"/>
                  <a:gd name="connsiteX191" fmla="*/ 454116 w 1037297"/>
                  <a:gd name="connsiteY191" fmla="*/ 11248 h 838042"/>
                  <a:gd name="connsiteX192" fmla="*/ 435401 w 1037297"/>
                  <a:gd name="connsiteY192" fmla="*/ 68523 h 838042"/>
                  <a:gd name="connsiteX193" fmla="*/ 427697 w 1037297"/>
                  <a:gd name="connsiteY193" fmla="*/ 137103 h 838042"/>
                  <a:gd name="connsiteX194" fmla="*/ 420077 w 1037297"/>
                  <a:gd name="connsiteY194" fmla="*/ 169279 h 838042"/>
                  <a:gd name="connsiteX195" fmla="*/ 416267 w 1037297"/>
                  <a:gd name="connsiteY195" fmla="*/ 186424 h 838042"/>
                  <a:gd name="connsiteX196" fmla="*/ 420077 w 1037297"/>
                  <a:gd name="connsiteY196" fmla="*/ 207379 h 838042"/>
                  <a:gd name="connsiteX197" fmla="*/ 423887 w 1037297"/>
                  <a:gd name="connsiteY197" fmla="*/ 213094 h 838042"/>
                  <a:gd name="connsiteX198" fmla="*/ 427697 w 1037297"/>
                  <a:gd name="connsiteY198" fmla="*/ 224524 h 838042"/>
                  <a:gd name="connsiteX199" fmla="*/ 425792 w 1037297"/>
                  <a:gd name="connsiteY199" fmla="*/ 251194 h 838042"/>
                  <a:gd name="connsiteX200" fmla="*/ 420077 w 1037297"/>
                  <a:gd name="connsiteY200" fmla="*/ 253099 h 838042"/>
                  <a:gd name="connsiteX201" fmla="*/ 414362 w 1037297"/>
                  <a:gd name="connsiteY201" fmla="*/ 256909 h 838042"/>
                  <a:gd name="connsiteX202" fmla="*/ 423887 w 1037297"/>
                  <a:gd name="connsiteY20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719162 w 1037297"/>
                  <a:gd name="connsiteY142" fmla="*/ 365494 h 838042"/>
                  <a:gd name="connsiteX143" fmla="*/ 698207 w 1037297"/>
                  <a:gd name="connsiteY143" fmla="*/ 367399 h 838042"/>
                  <a:gd name="connsiteX144" fmla="*/ 671537 w 1037297"/>
                  <a:gd name="connsiteY144" fmla="*/ 369304 h 838042"/>
                  <a:gd name="connsiteX145" fmla="*/ 648677 w 1037297"/>
                  <a:gd name="connsiteY145" fmla="*/ 373114 h 838042"/>
                  <a:gd name="connsiteX146" fmla="*/ 644867 w 1037297"/>
                  <a:gd name="connsiteY146" fmla="*/ 361684 h 838042"/>
                  <a:gd name="connsiteX147" fmla="*/ 642962 w 1037297"/>
                  <a:gd name="connsiteY147" fmla="*/ 355969 h 838042"/>
                  <a:gd name="connsiteX148" fmla="*/ 644867 w 1037297"/>
                  <a:gd name="connsiteY148" fmla="*/ 338824 h 838042"/>
                  <a:gd name="connsiteX149" fmla="*/ 646772 w 1037297"/>
                  <a:gd name="connsiteY149" fmla="*/ 333109 h 838042"/>
                  <a:gd name="connsiteX150" fmla="*/ 663917 w 1037297"/>
                  <a:gd name="connsiteY150" fmla="*/ 323584 h 838042"/>
                  <a:gd name="connsiteX151" fmla="*/ 675347 w 1037297"/>
                  <a:gd name="connsiteY151" fmla="*/ 315964 h 838042"/>
                  <a:gd name="connsiteX152" fmla="*/ 677252 w 1037297"/>
                  <a:gd name="connsiteY152" fmla="*/ 310249 h 838042"/>
                  <a:gd name="connsiteX153" fmla="*/ 682967 w 1037297"/>
                  <a:gd name="connsiteY153" fmla="*/ 308344 h 838042"/>
                  <a:gd name="connsiteX154" fmla="*/ 688682 w 1037297"/>
                  <a:gd name="connsiteY154" fmla="*/ 304534 h 838042"/>
                  <a:gd name="connsiteX155" fmla="*/ 698207 w 1037297"/>
                  <a:gd name="connsiteY155" fmla="*/ 295009 h 838042"/>
                  <a:gd name="connsiteX156" fmla="*/ 707732 w 1037297"/>
                  <a:gd name="connsiteY156" fmla="*/ 283579 h 838042"/>
                  <a:gd name="connsiteX157" fmla="*/ 719162 w 1037297"/>
                  <a:gd name="connsiteY157" fmla="*/ 275959 h 838042"/>
                  <a:gd name="connsiteX158" fmla="*/ 734402 w 1037297"/>
                  <a:gd name="connsiteY158" fmla="*/ 262624 h 838042"/>
                  <a:gd name="connsiteX159" fmla="*/ 743927 w 1037297"/>
                  <a:gd name="connsiteY159" fmla="*/ 251194 h 838042"/>
                  <a:gd name="connsiteX160" fmla="*/ 755357 w 1037297"/>
                  <a:gd name="connsiteY160" fmla="*/ 241669 h 838042"/>
                  <a:gd name="connsiteX161" fmla="*/ 761072 w 1037297"/>
                  <a:gd name="connsiteY161" fmla="*/ 230239 h 838042"/>
                  <a:gd name="connsiteX162" fmla="*/ 762977 w 1037297"/>
                  <a:gd name="connsiteY162" fmla="*/ 224524 h 838042"/>
                  <a:gd name="connsiteX163" fmla="*/ 768692 w 1037297"/>
                  <a:gd name="connsiteY163" fmla="*/ 213094 h 838042"/>
                  <a:gd name="connsiteX164" fmla="*/ 766787 w 1037297"/>
                  <a:gd name="connsiteY164" fmla="*/ 197854 h 838042"/>
                  <a:gd name="connsiteX165" fmla="*/ 761072 w 1037297"/>
                  <a:gd name="connsiteY165" fmla="*/ 195949 h 838042"/>
                  <a:gd name="connsiteX166" fmla="*/ 740117 w 1037297"/>
                  <a:gd name="connsiteY166" fmla="*/ 197854 h 838042"/>
                  <a:gd name="connsiteX167" fmla="*/ 734402 w 1037297"/>
                  <a:gd name="connsiteY167" fmla="*/ 201664 h 838042"/>
                  <a:gd name="connsiteX168" fmla="*/ 722972 w 1037297"/>
                  <a:gd name="connsiteY168" fmla="*/ 205474 h 838042"/>
                  <a:gd name="connsiteX169" fmla="*/ 719162 w 1037297"/>
                  <a:gd name="connsiteY169" fmla="*/ 211189 h 838042"/>
                  <a:gd name="connsiteX170" fmla="*/ 713447 w 1037297"/>
                  <a:gd name="connsiteY170" fmla="*/ 213094 h 838042"/>
                  <a:gd name="connsiteX171" fmla="*/ 707732 w 1037297"/>
                  <a:gd name="connsiteY171" fmla="*/ 216904 h 838042"/>
                  <a:gd name="connsiteX172" fmla="*/ 702017 w 1037297"/>
                  <a:gd name="connsiteY172" fmla="*/ 222619 h 838042"/>
                  <a:gd name="connsiteX173" fmla="*/ 694397 w 1037297"/>
                  <a:gd name="connsiteY173" fmla="*/ 226429 h 838042"/>
                  <a:gd name="connsiteX174" fmla="*/ 652487 w 1037297"/>
                  <a:gd name="connsiteY174" fmla="*/ 255004 h 838042"/>
                  <a:gd name="connsiteX175" fmla="*/ 639152 w 1037297"/>
                  <a:gd name="connsiteY175" fmla="*/ 266434 h 838042"/>
                  <a:gd name="connsiteX176" fmla="*/ 629627 w 1037297"/>
                  <a:gd name="connsiteY176" fmla="*/ 283579 h 838042"/>
                  <a:gd name="connsiteX177" fmla="*/ 604862 w 1037297"/>
                  <a:gd name="connsiteY177" fmla="*/ 289294 h 838042"/>
                  <a:gd name="connsiteX178" fmla="*/ 591527 w 1037297"/>
                  <a:gd name="connsiteY178" fmla="*/ 293104 h 838042"/>
                  <a:gd name="connsiteX179" fmla="*/ 576287 w 1037297"/>
                  <a:gd name="connsiteY179" fmla="*/ 291199 h 838042"/>
                  <a:gd name="connsiteX180" fmla="*/ 564857 w 1037297"/>
                  <a:gd name="connsiteY180" fmla="*/ 287389 h 838042"/>
                  <a:gd name="connsiteX181" fmla="*/ 553427 w 1037297"/>
                  <a:gd name="connsiteY181" fmla="*/ 283579 h 838042"/>
                  <a:gd name="connsiteX182" fmla="*/ 541997 w 1037297"/>
                  <a:gd name="connsiteY182" fmla="*/ 279769 h 838042"/>
                  <a:gd name="connsiteX183" fmla="*/ 536282 w 1037297"/>
                  <a:gd name="connsiteY183" fmla="*/ 277864 h 838042"/>
                  <a:gd name="connsiteX184" fmla="*/ 530567 w 1037297"/>
                  <a:gd name="connsiteY184" fmla="*/ 274054 h 838042"/>
                  <a:gd name="connsiteX185" fmla="*/ 519137 w 1037297"/>
                  <a:gd name="connsiteY185" fmla="*/ 268339 h 838042"/>
                  <a:gd name="connsiteX186" fmla="*/ 511517 w 1037297"/>
                  <a:gd name="connsiteY186" fmla="*/ 256909 h 838042"/>
                  <a:gd name="connsiteX187" fmla="*/ 507707 w 1037297"/>
                  <a:gd name="connsiteY187" fmla="*/ 235954 h 838042"/>
                  <a:gd name="connsiteX188" fmla="*/ 509612 w 1037297"/>
                  <a:gd name="connsiteY188" fmla="*/ 171184 h 838042"/>
                  <a:gd name="connsiteX189" fmla="*/ 508314 w 1037297"/>
                  <a:gd name="connsiteY189" fmla="*/ 73485 h 838042"/>
                  <a:gd name="connsiteX190" fmla="*/ 454116 w 1037297"/>
                  <a:gd name="connsiteY190" fmla="*/ 11248 h 838042"/>
                  <a:gd name="connsiteX191" fmla="*/ 435401 w 1037297"/>
                  <a:gd name="connsiteY191" fmla="*/ 68523 h 838042"/>
                  <a:gd name="connsiteX192" fmla="*/ 427697 w 1037297"/>
                  <a:gd name="connsiteY192" fmla="*/ 137103 h 838042"/>
                  <a:gd name="connsiteX193" fmla="*/ 420077 w 1037297"/>
                  <a:gd name="connsiteY193" fmla="*/ 169279 h 838042"/>
                  <a:gd name="connsiteX194" fmla="*/ 416267 w 1037297"/>
                  <a:gd name="connsiteY194" fmla="*/ 186424 h 838042"/>
                  <a:gd name="connsiteX195" fmla="*/ 420077 w 1037297"/>
                  <a:gd name="connsiteY195" fmla="*/ 207379 h 838042"/>
                  <a:gd name="connsiteX196" fmla="*/ 423887 w 1037297"/>
                  <a:gd name="connsiteY196" fmla="*/ 213094 h 838042"/>
                  <a:gd name="connsiteX197" fmla="*/ 427697 w 1037297"/>
                  <a:gd name="connsiteY197" fmla="*/ 224524 h 838042"/>
                  <a:gd name="connsiteX198" fmla="*/ 425792 w 1037297"/>
                  <a:gd name="connsiteY198" fmla="*/ 251194 h 838042"/>
                  <a:gd name="connsiteX199" fmla="*/ 420077 w 1037297"/>
                  <a:gd name="connsiteY199" fmla="*/ 253099 h 838042"/>
                  <a:gd name="connsiteX200" fmla="*/ 414362 w 1037297"/>
                  <a:gd name="connsiteY200" fmla="*/ 256909 h 838042"/>
                  <a:gd name="connsiteX201" fmla="*/ 423887 w 1037297"/>
                  <a:gd name="connsiteY20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719162 w 1037297"/>
                  <a:gd name="connsiteY142" fmla="*/ 365494 h 838042"/>
                  <a:gd name="connsiteX143" fmla="*/ 671537 w 1037297"/>
                  <a:gd name="connsiteY143" fmla="*/ 369304 h 838042"/>
                  <a:gd name="connsiteX144" fmla="*/ 648677 w 1037297"/>
                  <a:gd name="connsiteY144" fmla="*/ 373114 h 838042"/>
                  <a:gd name="connsiteX145" fmla="*/ 644867 w 1037297"/>
                  <a:gd name="connsiteY145" fmla="*/ 361684 h 838042"/>
                  <a:gd name="connsiteX146" fmla="*/ 642962 w 1037297"/>
                  <a:gd name="connsiteY146" fmla="*/ 355969 h 838042"/>
                  <a:gd name="connsiteX147" fmla="*/ 644867 w 1037297"/>
                  <a:gd name="connsiteY147" fmla="*/ 338824 h 838042"/>
                  <a:gd name="connsiteX148" fmla="*/ 646772 w 1037297"/>
                  <a:gd name="connsiteY148" fmla="*/ 333109 h 838042"/>
                  <a:gd name="connsiteX149" fmla="*/ 663917 w 1037297"/>
                  <a:gd name="connsiteY149" fmla="*/ 323584 h 838042"/>
                  <a:gd name="connsiteX150" fmla="*/ 675347 w 1037297"/>
                  <a:gd name="connsiteY150" fmla="*/ 315964 h 838042"/>
                  <a:gd name="connsiteX151" fmla="*/ 677252 w 1037297"/>
                  <a:gd name="connsiteY151" fmla="*/ 310249 h 838042"/>
                  <a:gd name="connsiteX152" fmla="*/ 682967 w 1037297"/>
                  <a:gd name="connsiteY152" fmla="*/ 308344 h 838042"/>
                  <a:gd name="connsiteX153" fmla="*/ 688682 w 1037297"/>
                  <a:gd name="connsiteY153" fmla="*/ 304534 h 838042"/>
                  <a:gd name="connsiteX154" fmla="*/ 698207 w 1037297"/>
                  <a:gd name="connsiteY154" fmla="*/ 295009 h 838042"/>
                  <a:gd name="connsiteX155" fmla="*/ 707732 w 1037297"/>
                  <a:gd name="connsiteY155" fmla="*/ 283579 h 838042"/>
                  <a:gd name="connsiteX156" fmla="*/ 719162 w 1037297"/>
                  <a:gd name="connsiteY156" fmla="*/ 275959 h 838042"/>
                  <a:gd name="connsiteX157" fmla="*/ 734402 w 1037297"/>
                  <a:gd name="connsiteY157" fmla="*/ 262624 h 838042"/>
                  <a:gd name="connsiteX158" fmla="*/ 743927 w 1037297"/>
                  <a:gd name="connsiteY158" fmla="*/ 251194 h 838042"/>
                  <a:gd name="connsiteX159" fmla="*/ 755357 w 1037297"/>
                  <a:gd name="connsiteY159" fmla="*/ 241669 h 838042"/>
                  <a:gd name="connsiteX160" fmla="*/ 761072 w 1037297"/>
                  <a:gd name="connsiteY160" fmla="*/ 230239 h 838042"/>
                  <a:gd name="connsiteX161" fmla="*/ 762977 w 1037297"/>
                  <a:gd name="connsiteY161" fmla="*/ 224524 h 838042"/>
                  <a:gd name="connsiteX162" fmla="*/ 768692 w 1037297"/>
                  <a:gd name="connsiteY162" fmla="*/ 213094 h 838042"/>
                  <a:gd name="connsiteX163" fmla="*/ 766787 w 1037297"/>
                  <a:gd name="connsiteY163" fmla="*/ 197854 h 838042"/>
                  <a:gd name="connsiteX164" fmla="*/ 761072 w 1037297"/>
                  <a:gd name="connsiteY164" fmla="*/ 195949 h 838042"/>
                  <a:gd name="connsiteX165" fmla="*/ 740117 w 1037297"/>
                  <a:gd name="connsiteY165" fmla="*/ 197854 h 838042"/>
                  <a:gd name="connsiteX166" fmla="*/ 734402 w 1037297"/>
                  <a:gd name="connsiteY166" fmla="*/ 201664 h 838042"/>
                  <a:gd name="connsiteX167" fmla="*/ 722972 w 1037297"/>
                  <a:gd name="connsiteY167" fmla="*/ 205474 h 838042"/>
                  <a:gd name="connsiteX168" fmla="*/ 719162 w 1037297"/>
                  <a:gd name="connsiteY168" fmla="*/ 211189 h 838042"/>
                  <a:gd name="connsiteX169" fmla="*/ 713447 w 1037297"/>
                  <a:gd name="connsiteY169" fmla="*/ 213094 h 838042"/>
                  <a:gd name="connsiteX170" fmla="*/ 707732 w 1037297"/>
                  <a:gd name="connsiteY170" fmla="*/ 216904 h 838042"/>
                  <a:gd name="connsiteX171" fmla="*/ 702017 w 1037297"/>
                  <a:gd name="connsiteY171" fmla="*/ 222619 h 838042"/>
                  <a:gd name="connsiteX172" fmla="*/ 694397 w 1037297"/>
                  <a:gd name="connsiteY172" fmla="*/ 226429 h 838042"/>
                  <a:gd name="connsiteX173" fmla="*/ 652487 w 1037297"/>
                  <a:gd name="connsiteY173" fmla="*/ 255004 h 838042"/>
                  <a:gd name="connsiteX174" fmla="*/ 639152 w 1037297"/>
                  <a:gd name="connsiteY174" fmla="*/ 266434 h 838042"/>
                  <a:gd name="connsiteX175" fmla="*/ 629627 w 1037297"/>
                  <a:gd name="connsiteY175" fmla="*/ 283579 h 838042"/>
                  <a:gd name="connsiteX176" fmla="*/ 604862 w 1037297"/>
                  <a:gd name="connsiteY176" fmla="*/ 289294 h 838042"/>
                  <a:gd name="connsiteX177" fmla="*/ 591527 w 1037297"/>
                  <a:gd name="connsiteY177" fmla="*/ 293104 h 838042"/>
                  <a:gd name="connsiteX178" fmla="*/ 576287 w 1037297"/>
                  <a:gd name="connsiteY178" fmla="*/ 291199 h 838042"/>
                  <a:gd name="connsiteX179" fmla="*/ 564857 w 1037297"/>
                  <a:gd name="connsiteY179" fmla="*/ 287389 h 838042"/>
                  <a:gd name="connsiteX180" fmla="*/ 553427 w 1037297"/>
                  <a:gd name="connsiteY180" fmla="*/ 283579 h 838042"/>
                  <a:gd name="connsiteX181" fmla="*/ 541997 w 1037297"/>
                  <a:gd name="connsiteY181" fmla="*/ 279769 h 838042"/>
                  <a:gd name="connsiteX182" fmla="*/ 536282 w 1037297"/>
                  <a:gd name="connsiteY182" fmla="*/ 277864 h 838042"/>
                  <a:gd name="connsiteX183" fmla="*/ 530567 w 1037297"/>
                  <a:gd name="connsiteY183" fmla="*/ 274054 h 838042"/>
                  <a:gd name="connsiteX184" fmla="*/ 519137 w 1037297"/>
                  <a:gd name="connsiteY184" fmla="*/ 268339 h 838042"/>
                  <a:gd name="connsiteX185" fmla="*/ 511517 w 1037297"/>
                  <a:gd name="connsiteY185" fmla="*/ 256909 h 838042"/>
                  <a:gd name="connsiteX186" fmla="*/ 507707 w 1037297"/>
                  <a:gd name="connsiteY186" fmla="*/ 235954 h 838042"/>
                  <a:gd name="connsiteX187" fmla="*/ 509612 w 1037297"/>
                  <a:gd name="connsiteY187" fmla="*/ 171184 h 838042"/>
                  <a:gd name="connsiteX188" fmla="*/ 508314 w 1037297"/>
                  <a:gd name="connsiteY188" fmla="*/ 73485 h 838042"/>
                  <a:gd name="connsiteX189" fmla="*/ 454116 w 1037297"/>
                  <a:gd name="connsiteY189" fmla="*/ 11248 h 838042"/>
                  <a:gd name="connsiteX190" fmla="*/ 435401 w 1037297"/>
                  <a:gd name="connsiteY190" fmla="*/ 68523 h 838042"/>
                  <a:gd name="connsiteX191" fmla="*/ 427697 w 1037297"/>
                  <a:gd name="connsiteY191" fmla="*/ 137103 h 838042"/>
                  <a:gd name="connsiteX192" fmla="*/ 420077 w 1037297"/>
                  <a:gd name="connsiteY192" fmla="*/ 169279 h 838042"/>
                  <a:gd name="connsiteX193" fmla="*/ 416267 w 1037297"/>
                  <a:gd name="connsiteY193" fmla="*/ 186424 h 838042"/>
                  <a:gd name="connsiteX194" fmla="*/ 420077 w 1037297"/>
                  <a:gd name="connsiteY194" fmla="*/ 207379 h 838042"/>
                  <a:gd name="connsiteX195" fmla="*/ 423887 w 1037297"/>
                  <a:gd name="connsiteY195" fmla="*/ 213094 h 838042"/>
                  <a:gd name="connsiteX196" fmla="*/ 427697 w 1037297"/>
                  <a:gd name="connsiteY196" fmla="*/ 224524 h 838042"/>
                  <a:gd name="connsiteX197" fmla="*/ 425792 w 1037297"/>
                  <a:gd name="connsiteY197" fmla="*/ 251194 h 838042"/>
                  <a:gd name="connsiteX198" fmla="*/ 420077 w 1037297"/>
                  <a:gd name="connsiteY198" fmla="*/ 253099 h 838042"/>
                  <a:gd name="connsiteX199" fmla="*/ 414362 w 1037297"/>
                  <a:gd name="connsiteY199" fmla="*/ 256909 h 838042"/>
                  <a:gd name="connsiteX200" fmla="*/ 423887 w 1037297"/>
                  <a:gd name="connsiteY20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72527 w 1037297"/>
                  <a:gd name="connsiteY134" fmla="*/ 367399 h 838042"/>
                  <a:gd name="connsiteX135" fmla="*/ 964907 w 1037297"/>
                  <a:gd name="connsiteY135" fmla="*/ 365494 h 838042"/>
                  <a:gd name="connsiteX136" fmla="*/ 959192 w 1037297"/>
                  <a:gd name="connsiteY136" fmla="*/ 363589 h 838042"/>
                  <a:gd name="connsiteX137" fmla="*/ 938237 w 1037297"/>
                  <a:gd name="connsiteY137" fmla="*/ 357874 h 838042"/>
                  <a:gd name="connsiteX138" fmla="*/ 932522 w 1037297"/>
                  <a:gd name="connsiteY138" fmla="*/ 355969 h 838042"/>
                  <a:gd name="connsiteX139" fmla="*/ 827747 w 1037297"/>
                  <a:gd name="connsiteY139" fmla="*/ 357874 h 838042"/>
                  <a:gd name="connsiteX140" fmla="*/ 822032 w 1037297"/>
                  <a:gd name="connsiteY140" fmla="*/ 359779 h 838042"/>
                  <a:gd name="connsiteX141" fmla="*/ 732497 w 1037297"/>
                  <a:gd name="connsiteY141" fmla="*/ 361684 h 838042"/>
                  <a:gd name="connsiteX142" fmla="*/ 671537 w 1037297"/>
                  <a:gd name="connsiteY142" fmla="*/ 369304 h 838042"/>
                  <a:gd name="connsiteX143" fmla="*/ 648677 w 1037297"/>
                  <a:gd name="connsiteY143" fmla="*/ 373114 h 838042"/>
                  <a:gd name="connsiteX144" fmla="*/ 644867 w 1037297"/>
                  <a:gd name="connsiteY144" fmla="*/ 361684 h 838042"/>
                  <a:gd name="connsiteX145" fmla="*/ 642962 w 1037297"/>
                  <a:gd name="connsiteY145" fmla="*/ 355969 h 838042"/>
                  <a:gd name="connsiteX146" fmla="*/ 644867 w 1037297"/>
                  <a:gd name="connsiteY146" fmla="*/ 338824 h 838042"/>
                  <a:gd name="connsiteX147" fmla="*/ 646772 w 1037297"/>
                  <a:gd name="connsiteY147" fmla="*/ 333109 h 838042"/>
                  <a:gd name="connsiteX148" fmla="*/ 663917 w 1037297"/>
                  <a:gd name="connsiteY148" fmla="*/ 323584 h 838042"/>
                  <a:gd name="connsiteX149" fmla="*/ 675347 w 1037297"/>
                  <a:gd name="connsiteY149" fmla="*/ 315964 h 838042"/>
                  <a:gd name="connsiteX150" fmla="*/ 677252 w 1037297"/>
                  <a:gd name="connsiteY150" fmla="*/ 310249 h 838042"/>
                  <a:gd name="connsiteX151" fmla="*/ 682967 w 1037297"/>
                  <a:gd name="connsiteY151" fmla="*/ 308344 h 838042"/>
                  <a:gd name="connsiteX152" fmla="*/ 688682 w 1037297"/>
                  <a:gd name="connsiteY152" fmla="*/ 304534 h 838042"/>
                  <a:gd name="connsiteX153" fmla="*/ 698207 w 1037297"/>
                  <a:gd name="connsiteY153" fmla="*/ 295009 h 838042"/>
                  <a:gd name="connsiteX154" fmla="*/ 707732 w 1037297"/>
                  <a:gd name="connsiteY154" fmla="*/ 283579 h 838042"/>
                  <a:gd name="connsiteX155" fmla="*/ 719162 w 1037297"/>
                  <a:gd name="connsiteY155" fmla="*/ 275959 h 838042"/>
                  <a:gd name="connsiteX156" fmla="*/ 734402 w 1037297"/>
                  <a:gd name="connsiteY156" fmla="*/ 262624 h 838042"/>
                  <a:gd name="connsiteX157" fmla="*/ 743927 w 1037297"/>
                  <a:gd name="connsiteY157" fmla="*/ 251194 h 838042"/>
                  <a:gd name="connsiteX158" fmla="*/ 755357 w 1037297"/>
                  <a:gd name="connsiteY158" fmla="*/ 241669 h 838042"/>
                  <a:gd name="connsiteX159" fmla="*/ 761072 w 1037297"/>
                  <a:gd name="connsiteY159" fmla="*/ 230239 h 838042"/>
                  <a:gd name="connsiteX160" fmla="*/ 762977 w 1037297"/>
                  <a:gd name="connsiteY160" fmla="*/ 224524 h 838042"/>
                  <a:gd name="connsiteX161" fmla="*/ 768692 w 1037297"/>
                  <a:gd name="connsiteY161" fmla="*/ 213094 h 838042"/>
                  <a:gd name="connsiteX162" fmla="*/ 766787 w 1037297"/>
                  <a:gd name="connsiteY162" fmla="*/ 197854 h 838042"/>
                  <a:gd name="connsiteX163" fmla="*/ 761072 w 1037297"/>
                  <a:gd name="connsiteY163" fmla="*/ 195949 h 838042"/>
                  <a:gd name="connsiteX164" fmla="*/ 740117 w 1037297"/>
                  <a:gd name="connsiteY164" fmla="*/ 197854 h 838042"/>
                  <a:gd name="connsiteX165" fmla="*/ 734402 w 1037297"/>
                  <a:gd name="connsiteY165" fmla="*/ 201664 h 838042"/>
                  <a:gd name="connsiteX166" fmla="*/ 722972 w 1037297"/>
                  <a:gd name="connsiteY166" fmla="*/ 205474 h 838042"/>
                  <a:gd name="connsiteX167" fmla="*/ 719162 w 1037297"/>
                  <a:gd name="connsiteY167" fmla="*/ 211189 h 838042"/>
                  <a:gd name="connsiteX168" fmla="*/ 713447 w 1037297"/>
                  <a:gd name="connsiteY168" fmla="*/ 213094 h 838042"/>
                  <a:gd name="connsiteX169" fmla="*/ 707732 w 1037297"/>
                  <a:gd name="connsiteY169" fmla="*/ 216904 h 838042"/>
                  <a:gd name="connsiteX170" fmla="*/ 702017 w 1037297"/>
                  <a:gd name="connsiteY170" fmla="*/ 222619 h 838042"/>
                  <a:gd name="connsiteX171" fmla="*/ 694397 w 1037297"/>
                  <a:gd name="connsiteY171" fmla="*/ 226429 h 838042"/>
                  <a:gd name="connsiteX172" fmla="*/ 652487 w 1037297"/>
                  <a:gd name="connsiteY172" fmla="*/ 255004 h 838042"/>
                  <a:gd name="connsiteX173" fmla="*/ 639152 w 1037297"/>
                  <a:gd name="connsiteY173" fmla="*/ 266434 h 838042"/>
                  <a:gd name="connsiteX174" fmla="*/ 629627 w 1037297"/>
                  <a:gd name="connsiteY174" fmla="*/ 283579 h 838042"/>
                  <a:gd name="connsiteX175" fmla="*/ 604862 w 1037297"/>
                  <a:gd name="connsiteY175" fmla="*/ 289294 h 838042"/>
                  <a:gd name="connsiteX176" fmla="*/ 591527 w 1037297"/>
                  <a:gd name="connsiteY176" fmla="*/ 293104 h 838042"/>
                  <a:gd name="connsiteX177" fmla="*/ 576287 w 1037297"/>
                  <a:gd name="connsiteY177" fmla="*/ 291199 h 838042"/>
                  <a:gd name="connsiteX178" fmla="*/ 564857 w 1037297"/>
                  <a:gd name="connsiteY178" fmla="*/ 287389 h 838042"/>
                  <a:gd name="connsiteX179" fmla="*/ 553427 w 1037297"/>
                  <a:gd name="connsiteY179" fmla="*/ 283579 h 838042"/>
                  <a:gd name="connsiteX180" fmla="*/ 541997 w 1037297"/>
                  <a:gd name="connsiteY180" fmla="*/ 279769 h 838042"/>
                  <a:gd name="connsiteX181" fmla="*/ 536282 w 1037297"/>
                  <a:gd name="connsiteY181" fmla="*/ 277864 h 838042"/>
                  <a:gd name="connsiteX182" fmla="*/ 530567 w 1037297"/>
                  <a:gd name="connsiteY182" fmla="*/ 274054 h 838042"/>
                  <a:gd name="connsiteX183" fmla="*/ 519137 w 1037297"/>
                  <a:gd name="connsiteY183" fmla="*/ 268339 h 838042"/>
                  <a:gd name="connsiteX184" fmla="*/ 511517 w 1037297"/>
                  <a:gd name="connsiteY184" fmla="*/ 256909 h 838042"/>
                  <a:gd name="connsiteX185" fmla="*/ 507707 w 1037297"/>
                  <a:gd name="connsiteY185" fmla="*/ 235954 h 838042"/>
                  <a:gd name="connsiteX186" fmla="*/ 509612 w 1037297"/>
                  <a:gd name="connsiteY186" fmla="*/ 171184 h 838042"/>
                  <a:gd name="connsiteX187" fmla="*/ 508314 w 1037297"/>
                  <a:gd name="connsiteY187" fmla="*/ 73485 h 838042"/>
                  <a:gd name="connsiteX188" fmla="*/ 454116 w 1037297"/>
                  <a:gd name="connsiteY188" fmla="*/ 11248 h 838042"/>
                  <a:gd name="connsiteX189" fmla="*/ 435401 w 1037297"/>
                  <a:gd name="connsiteY189" fmla="*/ 68523 h 838042"/>
                  <a:gd name="connsiteX190" fmla="*/ 427697 w 1037297"/>
                  <a:gd name="connsiteY190" fmla="*/ 137103 h 838042"/>
                  <a:gd name="connsiteX191" fmla="*/ 420077 w 1037297"/>
                  <a:gd name="connsiteY191" fmla="*/ 169279 h 838042"/>
                  <a:gd name="connsiteX192" fmla="*/ 416267 w 1037297"/>
                  <a:gd name="connsiteY192" fmla="*/ 186424 h 838042"/>
                  <a:gd name="connsiteX193" fmla="*/ 420077 w 1037297"/>
                  <a:gd name="connsiteY193" fmla="*/ 207379 h 838042"/>
                  <a:gd name="connsiteX194" fmla="*/ 423887 w 1037297"/>
                  <a:gd name="connsiteY194" fmla="*/ 213094 h 838042"/>
                  <a:gd name="connsiteX195" fmla="*/ 427697 w 1037297"/>
                  <a:gd name="connsiteY195" fmla="*/ 224524 h 838042"/>
                  <a:gd name="connsiteX196" fmla="*/ 425792 w 1037297"/>
                  <a:gd name="connsiteY196" fmla="*/ 251194 h 838042"/>
                  <a:gd name="connsiteX197" fmla="*/ 420077 w 1037297"/>
                  <a:gd name="connsiteY197" fmla="*/ 253099 h 838042"/>
                  <a:gd name="connsiteX198" fmla="*/ 414362 w 1037297"/>
                  <a:gd name="connsiteY198" fmla="*/ 256909 h 838042"/>
                  <a:gd name="connsiteX199" fmla="*/ 423887 w 1037297"/>
                  <a:gd name="connsiteY199"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89672 w 1037297"/>
                  <a:gd name="connsiteY132" fmla="*/ 373114 h 838042"/>
                  <a:gd name="connsiteX133" fmla="*/ 978242 w 1037297"/>
                  <a:gd name="connsiteY133" fmla="*/ 369304 h 838042"/>
                  <a:gd name="connsiteX134" fmla="*/ 964907 w 1037297"/>
                  <a:gd name="connsiteY134" fmla="*/ 365494 h 838042"/>
                  <a:gd name="connsiteX135" fmla="*/ 959192 w 1037297"/>
                  <a:gd name="connsiteY135" fmla="*/ 363589 h 838042"/>
                  <a:gd name="connsiteX136" fmla="*/ 938237 w 1037297"/>
                  <a:gd name="connsiteY136" fmla="*/ 357874 h 838042"/>
                  <a:gd name="connsiteX137" fmla="*/ 932522 w 1037297"/>
                  <a:gd name="connsiteY137" fmla="*/ 355969 h 838042"/>
                  <a:gd name="connsiteX138" fmla="*/ 827747 w 1037297"/>
                  <a:gd name="connsiteY138" fmla="*/ 357874 h 838042"/>
                  <a:gd name="connsiteX139" fmla="*/ 822032 w 1037297"/>
                  <a:gd name="connsiteY139" fmla="*/ 359779 h 838042"/>
                  <a:gd name="connsiteX140" fmla="*/ 732497 w 1037297"/>
                  <a:gd name="connsiteY140" fmla="*/ 361684 h 838042"/>
                  <a:gd name="connsiteX141" fmla="*/ 671537 w 1037297"/>
                  <a:gd name="connsiteY141" fmla="*/ 369304 h 838042"/>
                  <a:gd name="connsiteX142" fmla="*/ 648677 w 1037297"/>
                  <a:gd name="connsiteY142" fmla="*/ 373114 h 838042"/>
                  <a:gd name="connsiteX143" fmla="*/ 644867 w 1037297"/>
                  <a:gd name="connsiteY143" fmla="*/ 361684 h 838042"/>
                  <a:gd name="connsiteX144" fmla="*/ 642962 w 1037297"/>
                  <a:gd name="connsiteY144" fmla="*/ 355969 h 838042"/>
                  <a:gd name="connsiteX145" fmla="*/ 644867 w 1037297"/>
                  <a:gd name="connsiteY145" fmla="*/ 338824 h 838042"/>
                  <a:gd name="connsiteX146" fmla="*/ 646772 w 1037297"/>
                  <a:gd name="connsiteY146" fmla="*/ 333109 h 838042"/>
                  <a:gd name="connsiteX147" fmla="*/ 663917 w 1037297"/>
                  <a:gd name="connsiteY147" fmla="*/ 323584 h 838042"/>
                  <a:gd name="connsiteX148" fmla="*/ 675347 w 1037297"/>
                  <a:gd name="connsiteY148" fmla="*/ 315964 h 838042"/>
                  <a:gd name="connsiteX149" fmla="*/ 677252 w 1037297"/>
                  <a:gd name="connsiteY149" fmla="*/ 310249 h 838042"/>
                  <a:gd name="connsiteX150" fmla="*/ 682967 w 1037297"/>
                  <a:gd name="connsiteY150" fmla="*/ 308344 h 838042"/>
                  <a:gd name="connsiteX151" fmla="*/ 688682 w 1037297"/>
                  <a:gd name="connsiteY151" fmla="*/ 304534 h 838042"/>
                  <a:gd name="connsiteX152" fmla="*/ 698207 w 1037297"/>
                  <a:gd name="connsiteY152" fmla="*/ 295009 h 838042"/>
                  <a:gd name="connsiteX153" fmla="*/ 707732 w 1037297"/>
                  <a:gd name="connsiteY153" fmla="*/ 283579 h 838042"/>
                  <a:gd name="connsiteX154" fmla="*/ 719162 w 1037297"/>
                  <a:gd name="connsiteY154" fmla="*/ 275959 h 838042"/>
                  <a:gd name="connsiteX155" fmla="*/ 734402 w 1037297"/>
                  <a:gd name="connsiteY155" fmla="*/ 262624 h 838042"/>
                  <a:gd name="connsiteX156" fmla="*/ 743927 w 1037297"/>
                  <a:gd name="connsiteY156" fmla="*/ 251194 h 838042"/>
                  <a:gd name="connsiteX157" fmla="*/ 755357 w 1037297"/>
                  <a:gd name="connsiteY157" fmla="*/ 241669 h 838042"/>
                  <a:gd name="connsiteX158" fmla="*/ 761072 w 1037297"/>
                  <a:gd name="connsiteY158" fmla="*/ 230239 h 838042"/>
                  <a:gd name="connsiteX159" fmla="*/ 762977 w 1037297"/>
                  <a:gd name="connsiteY159" fmla="*/ 224524 h 838042"/>
                  <a:gd name="connsiteX160" fmla="*/ 768692 w 1037297"/>
                  <a:gd name="connsiteY160" fmla="*/ 213094 h 838042"/>
                  <a:gd name="connsiteX161" fmla="*/ 766787 w 1037297"/>
                  <a:gd name="connsiteY161" fmla="*/ 197854 h 838042"/>
                  <a:gd name="connsiteX162" fmla="*/ 761072 w 1037297"/>
                  <a:gd name="connsiteY162" fmla="*/ 195949 h 838042"/>
                  <a:gd name="connsiteX163" fmla="*/ 740117 w 1037297"/>
                  <a:gd name="connsiteY163" fmla="*/ 197854 h 838042"/>
                  <a:gd name="connsiteX164" fmla="*/ 734402 w 1037297"/>
                  <a:gd name="connsiteY164" fmla="*/ 201664 h 838042"/>
                  <a:gd name="connsiteX165" fmla="*/ 722972 w 1037297"/>
                  <a:gd name="connsiteY165" fmla="*/ 205474 h 838042"/>
                  <a:gd name="connsiteX166" fmla="*/ 719162 w 1037297"/>
                  <a:gd name="connsiteY166" fmla="*/ 211189 h 838042"/>
                  <a:gd name="connsiteX167" fmla="*/ 713447 w 1037297"/>
                  <a:gd name="connsiteY167" fmla="*/ 213094 h 838042"/>
                  <a:gd name="connsiteX168" fmla="*/ 707732 w 1037297"/>
                  <a:gd name="connsiteY168" fmla="*/ 216904 h 838042"/>
                  <a:gd name="connsiteX169" fmla="*/ 702017 w 1037297"/>
                  <a:gd name="connsiteY169" fmla="*/ 222619 h 838042"/>
                  <a:gd name="connsiteX170" fmla="*/ 694397 w 1037297"/>
                  <a:gd name="connsiteY170" fmla="*/ 226429 h 838042"/>
                  <a:gd name="connsiteX171" fmla="*/ 652487 w 1037297"/>
                  <a:gd name="connsiteY171" fmla="*/ 255004 h 838042"/>
                  <a:gd name="connsiteX172" fmla="*/ 639152 w 1037297"/>
                  <a:gd name="connsiteY172" fmla="*/ 266434 h 838042"/>
                  <a:gd name="connsiteX173" fmla="*/ 629627 w 1037297"/>
                  <a:gd name="connsiteY173" fmla="*/ 283579 h 838042"/>
                  <a:gd name="connsiteX174" fmla="*/ 604862 w 1037297"/>
                  <a:gd name="connsiteY174" fmla="*/ 289294 h 838042"/>
                  <a:gd name="connsiteX175" fmla="*/ 591527 w 1037297"/>
                  <a:gd name="connsiteY175" fmla="*/ 293104 h 838042"/>
                  <a:gd name="connsiteX176" fmla="*/ 576287 w 1037297"/>
                  <a:gd name="connsiteY176" fmla="*/ 291199 h 838042"/>
                  <a:gd name="connsiteX177" fmla="*/ 564857 w 1037297"/>
                  <a:gd name="connsiteY177" fmla="*/ 287389 h 838042"/>
                  <a:gd name="connsiteX178" fmla="*/ 553427 w 1037297"/>
                  <a:gd name="connsiteY178" fmla="*/ 283579 h 838042"/>
                  <a:gd name="connsiteX179" fmla="*/ 541997 w 1037297"/>
                  <a:gd name="connsiteY179" fmla="*/ 279769 h 838042"/>
                  <a:gd name="connsiteX180" fmla="*/ 536282 w 1037297"/>
                  <a:gd name="connsiteY180" fmla="*/ 277864 h 838042"/>
                  <a:gd name="connsiteX181" fmla="*/ 530567 w 1037297"/>
                  <a:gd name="connsiteY181" fmla="*/ 274054 h 838042"/>
                  <a:gd name="connsiteX182" fmla="*/ 519137 w 1037297"/>
                  <a:gd name="connsiteY182" fmla="*/ 268339 h 838042"/>
                  <a:gd name="connsiteX183" fmla="*/ 511517 w 1037297"/>
                  <a:gd name="connsiteY183" fmla="*/ 256909 h 838042"/>
                  <a:gd name="connsiteX184" fmla="*/ 507707 w 1037297"/>
                  <a:gd name="connsiteY184" fmla="*/ 235954 h 838042"/>
                  <a:gd name="connsiteX185" fmla="*/ 509612 w 1037297"/>
                  <a:gd name="connsiteY185" fmla="*/ 171184 h 838042"/>
                  <a:gd name="connsiteX186" fmla="*/ 508314 w 1037297"/>
                  <a:gd name="connsiteY186" fmla="*/ 73485 h 838042"/>
                  <a:gd name="connsiteX187" fmla="*/ 454116 w 1037297"/>
                  <a:gd name="connsiteY187" fmla="*/ 11248 h 838042"/>
                  <a:gd name="connsiteX188" fmla="*/ 435401 w 1037297"/>
                  <a:gd name="connsiteY188" fmla="*/ 68523 h 838042"/>
                  <a:gd name="connsiteX189" fmla="*/ 427697 w 1037297"/>
                  <a:gd name="connsiteY189" fmla="*/ 137103 h 838042"/>
                  <a:gd name="connsiteX190" fmla="*/ 420077 w 1037297"/>
                  <a:gd name="connsiteY190" fmla="*/ 169279 h 838042"/>
                  <a:gd name="connsiteX191" fmla="*/ 416267 w 1037297"/>
                  <a:gd name="connsiteY191" fmla="*/ 186424 h 838042"/>
                  <a:gd name="connsiteX192" fmla="*/ 420077 w 1037297"/>
                  <a:gd name="connsiteY192" fmla="*/ 207379 h 838042"/>
                  <a:gd name="connsiteX193" fmla="*/ 423887 w 1037297"/>
                  <a:gd name="connsiteY193" fmla="*/ 213094 h 838042"/>
                  <a:gd name="connsiteX194" fmla="*/ 427697 w 1037297"/>
                  <a:gd name="connsiteY194" fmla="*/ 224524 h 838042"/>
                  <a:gd name="connsiteX195" fmla="*/ 425792 w 1037297"/>
                  <a:gd name="connsiteY195" fmla="*/ 251194 h 838042"/>
                  <a:gd name="connsiteX196" fmla="*/ 420077 w 1037297"/>
                  <a:gd name="connsiteY196" fmla="*/ 253099 h 838042"/>
                  <a:gd name="connsiteX197" fmla="*/ 414362 w 1037297"/>
                  <a:gd name="connsiteY197" fmla="*/ 256909 h 838042"/>
                  <a:gd name="connsiteX198" fmla="*/ 423887 w 1037297"/>
                  <a:gd name="connsiteY198"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1001102 w 1037297"/>
                  <a:gd name="connsiteY131" fmla="*/ 380734 h 838042"/>
                  <a:gd name="connsiteX132" fmla="*/ 978242 w 1037297"/>
                  <a:gd name="connsiteY132" fmla="*/ 369304 h 838042"/>
                  <a:gd name="connsiteX133" fmla="*/ 964907 w 1037297"/>
                  <a:gd name="connsiteY133" fmla="*/ 365494 h 838042"/>
                  <a:gd name="connsiteX134" fmla="*/ 959192 w 1037297"/>
                  <a:gd name="connsiteY134" fmla="*/ 363589 h 838042"/>
                  <a:gd name="connsiteX135" fmla="*/ 938237 w 1037297"/>
                  <a:gd name="connsiteY135" fmla="*/ 357874 h 838042"/>
                  <a:gd name="connsiteX136" fmla="*/ 932522 w 1037297"/>
                  <a:gd name="connsiteY136" fmla="*/ 355969 h 838042"/>
                  <a:gd name="connsiteX137" fmla="*/ 827747 w 1037297"/>
                  <a:gd name="connsiteY137" fmla="*/ 357874 h 838042"/>
                  <a:gd name="connsiteX138" fmla="*/ 822032 w 1037297"/>
                  <a:gd name="connsiteY138" fmla="*/ 359779 h 838042"/>
                  <a:gd name="connsiteX139" fmla="*/ 732497 w 1037297"/>
                  <a:gd name="connsiteY139" fmla="*/ 361684 h 838042"/>
                  <a:gd name="connsiteX140" fmla="*/ 671537 w 1037297"/>
                  <a:gd name="connsiteY140" fmla="*/ 369304 h 838042"/>
                  <a:gd name="connsiteX141" fmla="*/ 648677 w 1037297"/>
                  <a:gd name="connsiteY141" fmla="*/ 373114 h 838042"/>
                  <a:gd name="connsiteX142" fmla="*/ 644867 w 1037297"/>
                  <a:gd name="connsiteY142" fmla="*/ 361684 h 838042"/>
                  <a:gd name="connsiteX143" fmla="*/ 642962 w 1037297"/>
                  <a:gd name="connsiteY143" fmla="*/ 355969 h 838042"/>
                  <a:gd name="connsiteX144" fmla="*/ 644867 w 1037297"/>
                  <a:gd name="connsiteY144" fmla="*/ 338824 h 838042"/>
                  <a:gd name="connsiteX145" fmla="*/ 646772 w 1037297"/>
                  <a:gd name="connsiteY145" fmla="*/ 333109 h 838042"/>
                  <a:gd name="connsiteX146" fmla="*/ 663917 w 1037297"/>
                  <a:gd name="connsiteY146" fmla="*/ 323584 h 838042"/>
                  <a:gd name="connsiteX147" fmla="*/ 675347 w 1037297"/>
                  <a:gd name="connsiteY147" fmla="*/ 315964 h 838042"/>
                  <a:gd name="connsiteX148" fmla="*/ 677252 w 1037297"/>
                  <a:gd name="connsiteY148" fmla="*/ 310249 h 838042"/>
                  <a:gd name="connsiteX149" fmla="*/ 682967 w 1037297"/>
                  <a:gd name="connsiteY149" fmla="*/ 308344 h 838042"/>
                  <a:gd name="connsiteX150" fmla="*/ 688682 w 1037297"/>
                  <a:gd name="connsiteY150" fmla="*/ 304534 h 838042"/>
                  <a:gd name="connsiteX151" fmla="*/ 698207 w 1037297"/>
                  <a:gd name="connsiteY151" fmla="*/ 295009 h 838042"/>
                  <a:gd name="connsiteX152" fmla="*/ 707732 w 1037297"/>
                  <a:gd name="connsiteY152" fmla="*/ 283579 h 838042"/>
                  <a:gd name="connsiteX153" fmla="*/ 719162 w 1037297"/>
                  <a:gd name="connsiteY153" fmla="*/ 275959 h 838042"/>
                  <a:gd name="connsiteX154" fmla="*/ 734402 w 1037297"/>
                  <a:gd name="connsiteY154" fmla="*/ 262624 h 838042"/>
                  <a:gd name="connsiteX155" fmla="*/ 743927 w 1037297"/>
                  <a:gd name="connsiteY155" fmla="*/ 251194 h 838042"/>
                  <a:gd name="connsiteX156" fmla="*/ 755357 w 1037297"/>
                  <a:gd name="connsiteY156" fmla="*/ 241669 h 838042"/>
                  <a:gd name="connsiteX157" fmla="*/ 761072 w 1037297"/>
                  <a:gd name="connsiteY157" fmla="*/ 230239 h 838042"/>
                  <a:gd name="connsiteX158" fmla="*/ 762977 w 1037297"/>
                  <a:gd name="connsiteY158" fmla="*/ 224524 h 838042"/>
                  <a:gd name="connsiteX159" fmla="*/ 768692 w 1037297"/>
                  <a:gd name="connsiteY159" fmla="*/ 213094 h 838042"/>
                  <a:gd name="connsiteX160" fmla="*/ 766787 w 1037297"/>
                  <a:gd name="connsiteY160" fmla="*/ 197854 h 838042"/>
                  <a:gd name="connsiteX161" fmla="*/ 761072 w 1037297"/>
                  <a:gd name="connsiteY161" fmla="*/ 195949 h 838042"/>
                  <a:gd name="connsiteX162" fmla="*/ 740117 w 1037297"/>
                  <a:gd name="connsiteY162" fmla="*/ 197854 h 838042"/>
                  <a:gd name="connsiteX163" fmla="*/ 734402 w 1037297"/>
                  <a:gd name="connsiteY163" fmla="*/ 201664 h 838042"/>
                  <a:gd name="connsiteX164" fmla="*/ 722972 w 1037297"/>
                  <a:gd name="connsiteY164" fmla="*/ 205474 h 838042"/>
                  <a:gd name="connsiteX165" fmla="*/ 719162 w 1037297"/>
                  <a:gd name="connsiteY165" fmla="*/ 211189 h 838042"/>
                  <a:gd name="connsiteX166" fmla="*/ 713447 w 1037297"/>
                  <a:gd name="connsiteY166" fmla="*/ 213094 h 838042"/>
                  <a:gd name="connsiteX167" fmla="*/ 707732 w 1037297"/>
                  <a:gd name="connsiteY167" fmla="*/ 216904 h 838042"/>
                  <a:gd name="connsiteX168" fmla="*/ 702017 w 1037297"/>
                  <a:gd name="connsiteY168" fmla="*/ 222619 h 838042"/>
                  <a:gd name="connsiteX169" fmla="*/ 694397 w 1037297"/>
                  <a:gd name="connsiteY169" fmla="*/ 226429 h 838042"/>
                  <a:gd name="connsiteX170" fmla="*/ 652487 w 1037297"/>
                  <a:gd name="connsiteY170" fmla="*/ 255004 h 838042"/>
                  <a:gd name="connsiteX171" fmla="*/ 639152 w 1037297"/>
                  <a:gd name="connsiteY171" fmla="*/ 266434 h 838042"/>
                  <a:gd name="connsiteX172" fmla="*/ 629627 w 1037297"/>
                  <a:gd name="connsiteY172" fmla="*/ 283579 h 838042"/>
                  <a:gd name="connsiteX173" fmla="*/ 604862 w 1037297"/>
                  <a:gd name="connsiteY173" fmla="*/ 289294 h 838042"/>
                  <a:gd name="connsiteX174" fmla="*/ 591527 w 1037297"/>
                  <a:gd name="connsiteY174" fmla="*/ 293104 h 838042"/>
                  <a:gd name="connsiteX175" fmla="*/ 576287 w 1037297"/>
                  <a:gd name="connsiteY175" fmla="*/ 291199 h 838042"/>
                  <a:gd name="connsiteX176" fmla="*/ 564857 w 1037297"/>
                  <a:gd name="connsiteY176" fmla="*/ 287389 h 838042"/>
                  <a:gd name="connsiteX177" fmla="*/ 553427 w 1037297"/>
                  <a:gd name="connsiteY177" fmla="*/ 283579 h 838042"/>
                  <a:gd name="connsiteX178" fmla="*/ 541997 w 1037297"/>
                  <a:gd name="connsiteY178" fmla="*/ 279769 h 838042"/>
                  <a:gd name="connsiteX179" fmla="*/ 536282 w 1037297"/>
                  <a:gd name="connsiteY179" fmla="*/ 277864 h 838042"/>
                  <a:gd name="connsiteX180" fmla="*/ 530567 w 1037297"/>
                  <a:gd name="connsiteY180" fmla="*/ 274054 h 838042"/>
                  <a:gd name="connsiteX181" fmla="*/ 519137 w 1037297"/>
                  <a:gd name="connsiteY181" fmla="*/ 268339 h 838042"/>
                  <a:gd name="connsiteX182" fmla="*/ 511517 w 1037297"/>
                  <a:gd name="connsiteY182" fmla="*/ 256909 h 838042"/>
                  <a:gd name="connsiteX183" fmla="*/ 507707 w 1037297"/>
                  <a:gd name="connsiteY183" fmla="*/ 235954 h 838042"/>
                  <a:gd name="connsiteX184" fmla="*/ 509612 w 1037297"/>
                  <a:gd name="connsiteY184" fmla="*/ 171184 h 838042"/>
                  <a:gd name="connsiteX185" fmla="*/ 508314 w 1037297"/>
                  <a:gd name="connsiteY185" fmla="*/ 73485 h 838042"/>
                  <a:gd name="connsiteX186" fmla="*/ 454116 w 1037297"/>
                  <a:gd name="connsiteY186" fmla="*/ 11248 h 838042"/>
                  <a:gd name="connsiteX187" fmla="*/ 435401 w 1037297"/>
                  <a:gd name="connsiteY187" fmla="*/ 68523 h 838042"/>
                  <a:gd name="connsiteX188" fmla="*/ 427697 w 1037297"/>
                  <a:gd name="connsiteY188" fmla="*/ 137103 h 838042"/>
                  <a:gd name="connsiteX189" fmla="*/ 420077 w 1037297"/>
                  <a:gd name="connsiteY189" fmla="*/ 169279 h 838042"/>
                  <a:gd name="connsiteX190" fmla="*/ 416267 w 1037297"/>
                  <a:gd name="connsiteY190" fmla="*/ 186424 h 838042"/>
                  <a:gd name="connsiteX191" fmla="*/ 420077 w 1037297"/>
                  <a:gd name="connsiteY191" fmla="*/ 207379 h 838042"/>
                  <a:gd name="connsiteX192" fmla="*/ 423887 w 1037297"/>
                  <a:gd name="connsiteY192" fmla="*/ 213094 h 838042"/>
                  <a:gd name="connsiteX193" fmla="*/ 427697 w 1037297"/>
                  <a:gd name="connsiteY193" fmla="*/ 224524 h 838042"/>
                  <a:gd name="connsiteX194" fmla="*/ 425792 w 1037297"/>
                  <a:gd name="connsiteY194" fmla="*/ 251194 h 838042"/>
                  <a:gd name="connsiteX195" fmla="*/ 420077 w 1037297"/>
                  <a:gd name="connsiteY195" fmla="*/ 253099 h 838042"/>
                  <a:gd name="connsiteX196" fmla="*/ 414362 w 1037297"/>
                  <a:gd name="connsiteY196" fmla="*/ 256909 h 838042"/>
                  <a:gd name="connsiteX197" fmla="*/ 423887 w 1037297"/>
                  <a:gd name="connsiteY197"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1008722 w 1037297"/>
                  <a:gd name="connsiteY130" fmla="*/ 382639 h 838042"/>
                  <a:gd name="connsiteX131" fmla="*/ 978242 w 1037297"/>
                  <a:gd name="connsiteY131" fmla="*/ 369304 h 838042"/>
                  <a:gd name="connsiteX132" fmla="*/ 964907 w 1037297"/>
                  <a:gd name="connsiteY132" fmla="*/ 365494 h 838042"/>
                  <a:gd name="connsiteX133" fmla="*/ 959192 w 1037297"/>
                  <a:gd name="connsiteY133" fmla="*/ 363589 h 838042"/>
                  <a:gd name="connsiteX134" fmla="*/ 938237 w 1037297"/>
                  <a:gd name="connsiteY134" fmla="*/ 357874 h 838042"/>
                  <a:gd name="connsiteX135" fmla="*/ 932522 w 1037297"/>
                  <a:gd name="connsiteY135" fmla="*/ 355969 h 838042"/>
                  <a:gd name="connsiteX136" fmla="*/ 827747 w 1037297"/>
                  <a:gd name="connsiteY136" fmla="*/ 357874 h 838042"/>
                  <a:gd name="connsiteX137" fmla="*/ 822032 w 1037297"/>
                  <a:gd name="connsiteY137" fmla="*/ 359779 h 838042"/>
                  <a:gd name="connsiteX138" fmla="*/ 732497 w 1037297"/>
                  <a:gd name="connsiteY138" fmla="*/ 361684 h 838042"/>
                  <a:gd name="connsiteX139" fmla="*/ 671537 w 1037297"/>
                  <a:gd name="connsiteY139" fmla="*/ 369304 h 838042"/>
                  <a:gd name="connsiteX140" fmla="*/ 648677 w 1037297"/>
                  <a:gd name="connsiteY140" fmla="*/ 373114 h 838042"/>
                  <a:gd name="connsiteX141" fmla="*/ 644867 w 1037297"/>
                  <a:gd name="connsiteY141" fmla="*/ 361684 h 838042"/>
                  <a:gd name="connsiteX142" fmla="*/ 642962 w 1037297"/>
                  <a:gd name="connsiteY142" fmla="*/ 355969 h 838042"/>
                  <a:gd name="connsiteX143" fmla="*/ 644867 w 1037297"/>
                  <a:gd name="connsiteY143" fmla="*/ 338824 h 838042"/>
                  <a:gd name="connsiteX144" fmla="*/ 646772 w 1037297"/>
                  <a:gd name="connsiteY144" fmla="*/ 333109 h 838042"/>
                  <a:gd name="connsiteX145" fmla="*/ 663917 w 1037297"/>
                  <a:gd name="connsiteY145" fmla="*/ 323584 h 838042"/>
                  <a:gd name="connsiteX146" fmla="*/ 675347 w 1037297"/>
                  <a:gd name="connsiteY146" fmla="*/ 315964 h 838042"/>
                  <a:gd name="connsiteX147" fmla="*/ 677252 w 1037297"/>
                  <a:gd name="connsiteY147" fmla="*/ 310249 h 838042"/>
                  <a:gd name="connsiteX148" fmla="*/ 682967 w 1037297"/>
                  <a:gd name="connsiteY148" fmla="*/ 308344 h 838042"/>
                  <a:gd name="connsiteX149" fmla="*/ 688682 w 1037297"/>
                  <a:gd name="connsiteY149" fmla="*/ 304534 h 838042"/>
                  <a:gd name="connsiteX150" fmla="*/ 698207 w 1037297"/>
                  <a:gd name="connsiteY150" fmla="*/ 295009 h 838042"/>
                  <a:gd name="connsiteX151" fmla="*/ 707732 w 1037297"/>
                  <a:gd name="connsiteY151" fmla="*/ 283579 h 838042"/>
                  <a:gd name="connsiteX152" fmla="*/ 719162 w 1037297"/>
                  <a:gd name="connsiteY152" fmla="*/ 275959 h 838042"/>
                  <a:gd name="connsiteX153" fmla="*/ 734402 w 1037297"/>
                  <a:gd name="connsiteY153" fmla="*/ 262624 h 838042"/>
                  <a:gd name="connsiteX154" fmla="*/ 743927 w 1037297"/>
                  <a:gd name="connsiteY154" fmla="*/ 251194 h 838042"/>
                  <a:gd name="connsiteX155" fmla="*/ 755357 w 1037297"/>
                  <a:gd name="connsiteY155" fmla="*/ 241669 h 838042"/>
                  <a:gd name="connsiteX156" fmla="*/ 761072 w 1037297"/>
                  <a:gd name="connsiteY156" fmla="*/ 230239 h 838042"/>
                  <a:gd name="connsiteX157" fmla="*/ 762977 w 1037297"/>
                  <a:gd name="connsiteY157" fmla="*/ 224524 h 838042"/>
                  <a:gd name="connsiteX158" fmla="*/ 768692 w 1037297"/>
                  <a:gd name="connsiteY158" fmla="*/ 213094 h 838042"/>
                  <a:gd name="connsiteX159" fmla="*/ 766787 w 1037297"/>
                  <a:gd name="connsiteY159" fmla="*/ 197854 h 838042"/>
                  <a:gd name="connsiteX160" fmla="*/ 761072 w 1037297"/>
                  <a:gd name="connsiteY160" fmla="*/ 195949 h 838042"/>
                  <a:gd name="connsiteX161" fmla="*/ 740117 w 1037297"/>
                  <a:gd name="connsiteY161" fmla="*/ 197854 h 838042"/>
                  <a:gd name="connsiteX162" fmla="*/ 734402 w 1037297"/>
                  <a:gd name="connsiteY162" fmla="*/ 201664 h 838042"/>
                  <a:gd name="connsiteX163" fmla="*/ 722972 w 1037297"/>
                  <a:gd name="connsiteY163" fmla="*/ 205474 h 838042"/>
                  <a:gd name="connsiteX164" fmla="*/ 719162 w 1037297"/>
                  <a:gd name="connsiteY164" fmla="*/ 211189 h 838042"/>
                  <a:gd name="connsiteX165" fmla="*/ 713447 w 1037297"/>
                  <a:gd name="connsiteY165" fmla="*/ 213094 h 838042"/>
                  <a:gd name="connsiteX166" fmla="*/ 707732 w 1037297"/>
                  <a:gd name="connsiteY166" fmla="*/ 216904 h 838042"/>
                  <a:gd name="connsiteX167" fmla="*/ 702017 w 1037297"/>
                  <a:gd name="connsiteY167" fmla="*/ 222619 h 838042"/>
                  <a:gd name="connsiteX168" fmla="*/ 694397 w 1037297"/>
                  <a:gd name="connsiteY168" fmla="*/ 226429 h 838042"/>
                  <a:gd name="connsiteX169" fmla="*/ 652487 w 1037297"/>
                  <a:gd name="connsiteY169" fmla="*/ 255004 h 838042"/>
                  <a:gd name="connsiteX170" fmla="*/ 639152 w 1037297"/>
                  <a:gd name="connsiteY170" fmla="*/ 266434 h 838042"/>
                  <a:gd name="connsiteX171" fmla="*/ 629627 w 1037297"/>
                  <a:gd name="connsiteY171" fmla="*/ 283579 h 838042"/>
                  <a:gd name="connsiteX172" fmla="*/ 604862 w 1037297"/>
                  <a:gd name="connsiteY172" fmla="*/ 289294 h 838042"/>
                  <a:gd name="connsiteX173" fmla="*/ 591527 w 1037297"/>
                  <a:gd name="connsiteY173" fmla="*/ 293104 h 838042"/>
                  <a:gd name="connsiteX174" fmla="*/ 576287 w 1037297"/>
                  <a:gd name="connsiteY174" fmla="*/ 291199 h 838042"/>
                  <a:gd name="connsiteX175" fmla="*/ 564857 w 1037297"/>
                  <a:gd name="connsiteY175" fmla="*/ 287389 h 838042"/>
                  <a:gd name="connsiteX176" fmla="*/ 553427 w 1037297"/>
                  <a:gd name="connsiteY176" fmla="*/ 283579 h 838042"/>
                  <a:gd name="connsiteX177" fmla="*/ 541997 w 1037297"/>
                  <a:gd name="connsiteY177" fmla="*/ 279769 h 838042"/>
                  <a:gd name="connsiteX178" fmla="*/ 536282 w 1037297"/>
                  <a:gd name="connsiteY178" fmla="*/ 277864 h 838042"/>
                  <a:gd name="connsiteX179" fmla="*/ 530567 w 1037297"/>
                  <a:gd name="connsiteY179" fmla="*/ 274054 h 838042"/>
                  <a:gd name="connsiteX180" fmla="*/ 519137 w 1037297"/>
                  <a:gd name="connsiteY180" fmla="*/ 268339 h 838042"/>
                  <a:gd name="connsiteX181" fmla="*/ 511517 w 1037297"/>
                  <a:gd name="connsiteY181" fmla="*/ 256909 h 838042"/>
                  <a:gd name="connsiteX182" fmla="*/ 507707 w 1037297"/>
                  <a:gd name="connsiteY182" fmla="*/ 235954 h 838042"/>
                  <a:gd name="connsiteX183" fmla="*/ 509612 w 1037297"/>
                  <a:gd name="connsiteY183" fmla="*/ 171184 h 838042"/>
                  <a:gd name="connsiteX184" fmla="*/ 508314 w 1037297"/>
                  <a:gd name="connsiteY184" fmla="*/ 73485 h 838042"/>
                  <a:gd name="connsiteX185" fmla="*/ 454116 w 1037297"/>
                  <a:gd name="connsiteY185" fmla="*/ 11248 h 838042"/>
                  <a:gd name="connsiteX186" fmla="*/ 435401 w 1037297"/>
                  <a:gd name="connsiteY186" fmla="*/ 68523 h 838042"/>
                  <a:gd name="connsiteX187" fmla="*/ 427697 w 1037297"/>
                  <a:gd name="connsiteY187" fmla="*/ 137103 h 838042"/>
                  <a:gd name="connsiteX188" fmla="*/ 420077 w 1037297"/>
                  <a:gd name="connsiteY188" fmla="*/ 169279 h 838042"/>
                  <a:gd name="connsiteX189" fmla="*/ 416267 w 1037297"/>
                  <a:gd name="connsiteY189" fmla="*/ 186424 h 838042"/>
                  <a:gd name="connsiteX190" fmla="*/ 420077 w 1037297"/>
                  <a:gd name="connsiteY190" fmla="*/ 207379 h 838042"/>
                  <a:gd name="connsiteX191" fmla="*/ 423887 w 1037297"/>
                  <a:gd name="connsiteY191" fmla="*/ 213094 h 838042"/>
                  <a:gd name="connsiteX192" fmla="*/ 427697 w 1037297"/>
                  <a:gd name="connsiteY192" fmla="*/ 224524 h 838042"/>
                  <a:gd name="connsiteX193" fmla="*/ 425792 w 1037297"/>
                  <a:gd name="connsiteY193" fmla="*/ 251194 h 838042"/>
                  <a:gd name="connsiteX194" fmla="*/ 420077 w 1037297"/>
                  <a:gd name="connsiteY194" fmla="*/ 253099 h 838042"/>
                  <a:gd name="connsiteX195" fmla="*/ 414362 w 1037297"/>
                  <a:gd name="connsiteY195" fmla="*/ 256909 h 838042"/>
                  <a:gd name="connsiteX196" fmla="*/ 423887 w 1037297"/>
                  <a:gd name="connsiteY196"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64907 w 1037297"/>
                  <a:gd name="connsiteY131" fmla="*/ 365494 h 838042"/>
                  <a:gd name="connsiteX132" fmla="*/ 959192 w 1037297"/>
                  <a:gd name="connsiteY132" fmla="*/ 363589 h 838042"/>
                  <a:gd name="connsiteX133" fmla="*/ 938237 w 1037297"/>
                  <a:gd name="connsiteY133" fmla="*/ 357874 h 838042"/>
                  <a:gd name="connsiteX134" fmla="*/ 932522 w 1037297"/>
                  <a:gd name="connsiteY134" fmla="*/ 355969 h 838042"/>
                  <a:gd name="connsiteX135" fmla="*/ 827747 w 1037297"/>
                  <a:gd name="connsiteY135" fmla="*/ 357874 h 838042"/>
                  <a:gd name="connsiteX136" fmla="*/ 822032 w 1037297"/>
                  <a:gd name="connsiteY136" fmla="*/ 359779 h 838042"/>
                  <a:gd name="connsiteX137" fmla="*/ 732497 w 1037297"/>
                  <a:gd name="connsiteY137" fmla="*/ 361684 h 838042"/>
                  <a:gd name="connsiteX138" fmla="*/ 671537 w 1037297"/>
                  <a:gd name="connsiteY138" fmla="*/ 369304 h 838042"/>
                  <a:gd name="connsiteX139" fmla="*/ 648677 w 1037297"/>
                  <a:gd name="connsiteY139" fmla="*/ 373114 h 838042"/>
                  <a:gd name="connsiteX140" fmla="*/ 644867 w 1037297"/>
                  <a:gd name="connsiteY140" fmla="*/ 361684 h 838042"/>
                  <a:gd name="connsiteX141" fmla="*/ 642962 w 1037297"/>
                  <a:gd name="connsiteY141" fmla="*/ 355969 h 838042"/>
                  <a:gd name="connsiteX142" fmla="*/ 644867 w 1037297"/>
                  <a:gd name="connsiteY142" fmla="*/ 338824 h 838042"/>
                  <a:gd name="connsiteX143" fmla="*/ 646772 w 1037297"/>
                  <a:gd name="connsiteY143" fmla="*/ 333109 h 838042"/>
                  <a:gd name="connsiteX144" fmla="*/ 663917 w 1037297"/>
                  <a:gd name="connsiteY144" fmla="*/ 323584 h 838042"/>
                  <a:gd name="connsiteX145" fmla="*/ 675347 w 1037297"/>
                  <a:gd name="connsiteY145" fmla="*/ 315964 h 838042"/>
                  <a:gd name="connsiteX146" fmla="*/ 677252 w 1037297"/>
                  <a:gd name="connsiteY146" fmla="*/ 310249 h 838042"/>
                  <a:gd name="connsiteX147" fmla="*/ 682967 w 1037297"/>
                  <a:gd name="connsiteY147" fmla="*/ 308344 h 838042"/>
                  <a:gd name="connsiteX148" fmla="*/ 688682 w 1037297"/>
                  <a:gd name="connsiteY148" fmla="*/ 304534 h 838042"/>
                  <a:gd name="connsiteX149" fmla="*/ 698207 w 1037297"/>
                  <a:gd name="connsiteY149" fmla="*/ 295009 h 838042"/>
                  <a:gd name="connsiteX150" fmla="*/ 707732 w 1037297"/>
                  <a:gd name="connsiteY150" fmla="*/ 283579 h 838042"/>
                  <a:gd name="connsiteX151" fmla="*/ 719162 w 1037297"/>
                  <a:gd name="connsiteY151" fmla="*/ 275959 h 838042"/>
                  <a:gd name="connsiteX152" fmla="*/ 734402 w 1037297"/>
                  <a:gd name="connsiteY152" fmla="*/ 262624 h 838042"/>
                  <a:gd name="connsiteX153" fmla="*/ 743927 w 1037297"/>
                  <a:gd name="connsiteY153" fmla="*/ 251194 h 838042"/>
                  <a:gd name="connsiteX154" fmla="*/ 755357 w 1037297"/>
                  <a:gd name="connsiteY154" fmla="*/ 241669 h 838042"/>
                  <a:gd name="connsiteX155" fmla="*/ 761072 w 1037297"/>
                  <a:gd name="connsiteY155" fmla="*/ 230239 h 838042"/>
                  <a:gd name="connsiteX156" fmla="*/ 762977 w 1037297"/>
                  <a:gd name="connsiteY156" fmla="*/ 224524 h 838042"/>
                  <a:gd name="connsiteX157" fmla="*/ 768692 w 1037297"/>
                  <a:gd name="connsiteY157" fmla="*/ 213094 h 838042"/>
                  <a:gd name="connsiteX158" fmla="*/ 766787 w 1037297"/>
                  <a:gd name="connsiteY158" fmla="*/ 197854 h 838042"/>
                  <a:gd name="connsiteX159" fmla="*/ 761072 w 1037297"/>
                  <a:gd name="connsiteY159" fmla="*/ 195949 h 838042"/>
                  <a:gd name="connsiteX160" fmla="*/ 740117 w 1037297"/>
                  <a:gd name="connsiteY160" fmla="*/ 197854 h 838042"/>
                  <a:gd name="connsiteX161" fmla="*/ 734402 w 1037297"/>
                  <a:gd name="connsiteY161" fmla="*/ 201664 h 838042"/>
                  <a:gd name="connsiteX162" fmla="*/ 722972 w 1037297"/>
                  <a:gd name="connsiteY162" fmla="*/ 205474 h 838042"/>
                  <a:gd name="connsiteX163" fmla="*/ 719162 w 1037297"/>
                  <a:gd name="connsiteY163" fmla="*/ 211189 h 838042"/>
                  <a:gd name="connsiteX164" fmla="*/ 713447 w 1037297"/>
                  <a:gd name="connsiteY164" fmla="*/ 213094 h 838042"/>
                  <a:gd name="connsiteX165" fmla="*/ 707732 w 1037297"/>
                  <a:gd name="connsiteY165" fmla="*/ 216904 h 838042"/>
                  <a:gd name="connsiteX166" fmla="*/ 702017 w 1037297"/>
                  <a:gd name="connsiteY166" fmla="*/ 222619 h 838042"/>
                  <a:gd name="connsiteX167" fmla="*/ 694397 w 1037297"/>
                  <a:gd name="connsiteY167" fmla="*/ 226429 h 838042"/>
                  <a:gd name="connsiteX168" fmla="*/ 652487 w 1037297"/>
                  <a:gd name="connsiteY168" fmla="*/ 255004 h 838042"/>
                  <a:gd name="connsiteX169" fmla="*/ 639152 w 1037297"/>
                  <a:gd name="connsiteY169" fmla="*/ 266434 h 838042"/>
                  <a:gd name="connsiteX170" fmla="*/ 629627 w 1037297"/>
                  <a:gd name="connsiteY170" fmla="*/ 283579 h 838042"/>
                  <a:gd name="connsiteX171" fmla="*/ 604862 w 1037297"/>
                  <a:gd name="connsiteY171" fmla="*/ 289294 h 838042"/>
                  <a:gd name="connsiteX172" fmla="*/ 591527 w 1037297"/>
                  <a:gd name="connsiteY172" fmla="*/ 293104 h 838042"/>
                  <a:gd name="connsiteX173" fmla="*/ 576287 w 1037297"/>
                  <a:gd name="connsiteY173" fmla="*/ 291199 h 838042"/>
                  <a:gd name="connsiteX174" fmla="*/ 564857 w 1037297"/>
                  <a:gd name="connsiteY174" fmla="*/ 287389 h 838042"/>
                  <a:gd name="connsiteX175" fmla="*/ 553427 w 1037297"/>
                  <a:gd name="connsiteY175" fmla="*/ 283579 h 838042"/>
                  <a:gd name="connsiteX176" fmla="*/ 541997 w 1037297"/>
                  <a:gd name="connsiteY176" fmla="*/ 279769 h 838042"/>
                  <a:gd name="connsiteX177" fmla="*/ 536282 w 1037297"/>
                  <a:gd name="connsiteY177" fmla="*/ 277864 h 838042"/>
                  <a:gd name="connsiteX178" fmla="*/ 530567 w 1037297"/>
                  <a:gd name="connsiteY178" fmla="*/ 274054 h 838042"/>
                  <a:gd name="connsiteX179" fmla="*/ 519137 w 1037297"/>
                  <a:gd name="connsiteY179" fmla="*/ 268339 h 838042"/>
                  <a:gd name="connsiteX180" fmla="*/ 511517 w 1037297"/>
                  <a:gd name="connsiteY180" fmla="*/ 256909 h 838042"/>
                  <a:gd name="connsiteX181" fmla="*/ 507707 w 1037297"/>
                  <a:gd name="connsiteY181" fmla="*/ 235954 h 838042"/>
                  <a:gd name="connsiteX182" fmla="*/ 509612 w 1037297"/>
                  <a:gd name="connsiteY182" fmla="*/ 171184 h 838042"/>
                  <a:gd name="connsiteX183" fmla="*/ 508314 w 1037297"/>
                  <a:gd name="connsiteY183" fmla="*/ 73485 h 838042"/>
                  <a:gd name="connsiteX184" fmla="*/ 454116 w 1037297"/>
                  <a:gd name="connsiteY184" fmla="*/ 11248 h 838042"/>
                  <a:gd name="connsiteX185" fmla="*/ 435401 w 1037297"/>
                  <a:gd name="connsiteY185" fmla="*/ 68523 h 838042"/>
                  <a:gd name="connsiteX186" fmla="*/ 427697 w 1037297"/>
                  <a:gd name="connsiteY186" fmla="*/ 137103 h 838042"/>
                  <a:gd name="connsiteX187" fmla="*/ 420077 w 1037297"/>
                  <a:gd name="connsiteY187" fmla="*/ 169279 h 838042"/>
                  <a:gd name="connsiteX188" fmla="*/ 416267 w 1037297"/>
                  <a:gd name="connsiteY188" fmla="*/ 186424 h 838042"/>
                  <a:gd name="connsiteX189" fmla="*/ 420077 w 1037297"/>
                  <a:gd name="connsiteY189" fmla="*/ 207379 h 838042"/>
                  <a:gd name="connsiteX190" fmla="*/ 423887 w 1037297"/>
                  <a:gd name="connsiteY190" fmla="*/ 213094 h 838042"/>
                  <a:gd name="connsiteX191" fmla="*/ 427697 w 1037297"/>
                  <a:gd name="connsiteY191" fmla="*/ 224524 h 838042"/>
                  <a:gd name="connsiteX192" fmla="*/ 425792 w 1037297"/>
                  <a:gd name="connsiteY192" fmla="*/ 251194 h 838042"/>
                  <a:gd name="connsiteX193" fmla="*/ 420077 w 1037297"/>
                  <a:gd name="connsiteY193" fmla="*/ 253099 h 838042"/>
                  <a:gd name="connsiteX194" fmla="*/ 414362 w 1037297"/>
                  <a:gd name="connsiteY194" fmla="*/ 256909 h 838042"/>
                  <a:gd name="connsiteX195" fmla="*/ 423887 w 1037297"/>
                  <a:gd name="connsiteY195"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64907 w 1037297"/>
                  <a:gd name="connsiteY131" fmla="*/ 365494 h 838042"/>
                  <a:gd name="connsiteX132" fmla="*/ 938237 w 1037297"/>
                  <a:gd name="connsiteY132" fmla="*/ 357874 h 838042"/>
                  <a:gd name="connsiteX133" fmla="*/ 932522 w 1037297"/>
                  <a:gd name="connsiteY133" fmla="*/ 355969 h 838042"/>
                  <a:gd name="connsiteX134" fmla="*/ 827747 w 1037297"/>
                  <a:gd name="connsiteY134" fmla="*/ 357874 h 838042"/>
                  <a:gd name="connsiteX135" fmla="*/ 822032 w 1037297"/>
                  <a:gd name="connsiteY135" fmla="*/ 359779 h 838042"/>
                  <a:gd name="connsiteX136" fmla="*/ 732497 w 1037297"/>
                  <a:gd name="connsiteY136" fmla="*/ 361684 h 838042"/>
                  <a:gd name="connsiteX137" fmla="*/ 671537 w 1037297"/>
                  <a:gd name="connsiteY137" fmla="*/ 369304 h 838042"/>
                  <a:gd name="connsiteX138" fmla="*/ 648677 w 1037297"/>
                  <a:gd name="connsiteY138" fmla="*/ 373114 h 838042"/>
                  <a:gd name="connsiteX139" fmla="*/ 644867 w 1037297"/>
                  <a:gd name="connsiteY139" fmla="*/ 361684 h 838042"/>
                  <a:gd name="connsiteX140" fmla="*/ 642962 w 1037297"/>
                  <a:gd name="connsiteY140" fmla="*/ 355969 h 838042"/>
                  <a:gd name="connsiteX141" fmla="*/ 644867 w 1037297"/>
                  <a:gd name="connsiteY141" fmla="*/ 338824 h 838042"/>
                  <a:gd name="connsiteX142" fmla="*/ 646772 w 1037297"/>
                  <a:gd name="connsiteY142" fmla="*/ 333109 h 838042"/>
                  <a:gd name="connsiteX143" fmla="*/ 663917 w 1037297"/>
                  <a:gd name="connsiteY143" fmla="*/ 323584 h 838042"/>
                  <a:gd name="connsiteX144" fmla="*/ 675347 w 1037297"/>
                  <a:gd name="connsiteY144" fmla="*/ 315964 h 838042"/>
                  <a:gd name="connsiteX145" fmla="*/ 677252 w 1037297"/>
                  <a:gd name="connsiteY145" fmla="*/ 310249 h 838042"/>
                  <a:gd name="connsiteX146" fmla="*/ 682967 w 1037297"/>
                  <a:gd name="connsiteY146" fmla="*/ 308344 h 838042"/>
                  <a:gd name="connsiteX147" fmla="*/ 688682 w 1037297"/>
                  <a:gd name="connsiteY147" fmla="*/ 304534 h 838042"/>
                  <a:gd name="connsiteX148" fmla="*/ 698207 w 1037297"/>
                  <a:gd name="connsiteY148" fmla="*/ 295009 h 838042"/>
                  <a:gd name="connsiteX149" fmla="*/ 707732 w 1037297"/>
                  <a:gd name="connsiteY149" fmla="*/ 283579 h 838042"/>
                  <a:gd name="connsiteX150" fmla="*/ 719162 w 1037297"/>
                  <a:gd name="connsiteY150" fmla="*/ 275959 h 838042"/>
                  <a:gd name="connsiteX151" fmla="*/ 734402 w 1037297"/>
                  <a:gd name="connsiteY151" fmla="*/ 262624 h 838042"/>
                  <a:gd name="connsiteX152" fmla="*/ 743927 w 1037297"/>
                  <a:gd name="connsiteY152" fmla="*/ 251194 h 838042"/>
                  <a:gd name="connsiteX153" fmla="*/ 755357 w 1037297"/>
                  <a:gd name="connsiteY153" fmla="*/ 241669 h 838042"/>
                  <a:gd name="connsiteX154" fmla="*/ 761072 w 1037297"/>
                  <a:gd name="connsiteY154" fmla="*/ 230239 h 838042"/>
                  <a:gd name="connsiteX155" fmla="*/ 762977 w 1037297"/>
                  <a:gd name="connsiteY155" fmla="*/ 224524 h 838042"/>
                  <a:gd name="connsiteX156" fmla="*/ 768692 w 1037297"/>
                  <a:gd name="connsiteY156" fmla="*/ 213094 h 838042"/>
                  <a:gd name="connsiteX157" fmla="*/ 766787 w 1037297"/>
                  <a:gd name="connsiteY157" fmla="*/ 197854 h 838042"/>
                  <a:gd name="connsiteX158" fmla="*/ 761072 w 1037297"/>
                  <a:gd name="connsiteY158" fmla="*/ 195949 h 838042"/>
                  <a:gd name="connsiteX159" fmla="*/ 740117 w 1037297"/>
                  <a:gd name="connsiteY159" fmla="*/ 197854 h 838042"/>
                  <a:gd name="connsiteX160" fmla="*/ 734402 w 1037297"/>
                  <a:gd name="connsiteY160" fmla="*/ 201664 h 838042"/>
                  <a:gd name="connsiteX161" fmla="*/ 722972 w 1037297"/>
                  <a:gd name="connsiteY161" fmla="*/ 205474 h 838042"/>
                  <a:gd name="connsiteX162" fmla="*/ 719162 w 1037297"/>
                  <a:gd name="connsiteY162" fmla="*/ 211189 h 838042"/>
                  <a:gd name="connsiteX163" fmla="*/ 713447 w 1037297"/>
                  <a:gd name="connsiteY163" fmla="*/ 213094 h 838042"/>
                  <a:gd name="connsiteX164" fmla="*/ 707732 w 1037297"/>
                  <a:gd name="connsiteY164" fmla="*/ 216904 h 838042"/>
                  <a:gd name="connsiteX165" fmla="*/ 702017 w 1037297"/>
                  <a:gd name="connsiteY165" fmla="*/ 222619 h 838042"/>
                  <a:gd name="connsiteX166" fmla="*/ 694397 w 1037297"/>
                  <a:gd name="connsiteY166" fmla="*/ 226429 h 838042"/>
                  <a:gd name="connsiteX167" fmla="*/ 652487 w 1037297"/>
                  <a:gd name="connsiteY167" fmla="*/ 255004 h 838042"/>
                  <a:gd name="connsiteX168" fmla="*/ 639152 w 1037297"/>
                  <a:gd name="connsiteY168" fmla="*/ 266434 h 838042"/>
                  <a:gd name="connsiteX169" fmla="*/ 629627 w 1037297"/>
                  <a:gd name="connsiteY169" fmla="*/ 283579 h 838042"/>
                  <a:gd name="connsiteX170" fmla="*/ 604862 w 1037297"/>
                  <a:gd name="connsiteY170" fmla="*/ 289294 h 838042"/>
                  <a:gd name="connsiteX171" fmla="*/ 591527 w 1037297"/>
                  <a:gd name="connsiteY171" fmla="*/ 293104 h 838042"/>
                  <a:gd name="connsiteX172" fmla="*/ 576287 w 1037297"/>
                  <a:gd name="connsiteY172" fmla="*/ 291199 h 838042"/>
                  <a:gd name="connsiteX173" fmla="*/ 564857 w 1037297"/>
                  <a:gd name="connsiteY173" fmla="*/ 287389 h 838042"/>
                  <a:gd name="connsiteX174" fmla="*/ 553427 w 1037297"/>
                  <a:gd name="connsiteY174" fmla="*/ 283579 h 838042"/>
                  <a:gd name="connsiteX175" fmla="*/ 541997 w 1037297"/>
                  <a:gd name="connsiteY175" fmla="*/ 279769 h 838042"/>
                  <a:gd name="connsiteX176" fmla="*/ 536282 w 1037297"/>
                  <a:gd name="connsiteY176" fmla="*/ 277864 h 838042"/>
                  <a:gd name="connsiteX177" fmla="*/ 530567 w 1037297"/>
                  <a:gd name="connsiteY177" fmla="*/ 274054 h 838042"/>
                  <a:gd name="connsiteX178" fmla="*/ 519137 w 1037297"/>
                  <a:gd name="connsiteY178" fmla="*/ 268339 h 838042"/>
                  <a:gd name="connsiteX179" fmla="*/ 511517 w 1037297"/>
                  <a:gd name="connsiteY179" fmla="*/ 256909 h 838042"/>
                  <a:gd name="connsiteX180" fmla="*/ 507707 w 1037297"/>
                  <a:gd name="connsiteY180" fmla="*/ 235954 h 838042"/>
                  <a:gd name="connsiteX181" fmla="*/ 509612 w 1037297"/>
                  <a:gd name="connsiteY181" fmla="*/ 171184 h 838042"/>
                  <a:gd name="connsiteX182" fmla="*/ 508314 w 1037297"/>
                  <a:gd name="connsiteY182" fmla="*/ 73485 h 838042"/>
                  <a:gd name="connsiteX183" fmla="*/ 454116 w 1037297"/>
                  <a:gd name="connsiteY183" fmla="*/ 11248 h 838042"/>
                  <a:gd name="connsiteX184" fmla="*/ 435401 w 1037297"/>
                  <a:gd name="connsiteY184" fmla="*/ 68523 h 838042"/>
                  <a:gd name="connsiteX185" fmla="*/ 427697 w 1037297"/>
                  <a:gd name="connsiteY185" fmla="*/ 137103 h 838042"/>
                  <a:gd name="connsiteX186" fmla="*/ 420077 w 1037297"/>
                  <a:gd name="connsiteY186" fmla="*/ 169279 h 838042"/>
                  <a:gd name="connsiteX187" fmla="*/ 416267 w 1037297"/>
                  <a:gd name="connsiteY187" fmla="*/ 186424 h 838042"/>
                  <a:gd name="connsiteX188" fmla="*/ 420077 w 1037297"/>
                  <a:gd name="connsiteY188" fmla="*/ 207379 h 838042"/>
                  <a:gd name="connsiteX189" fmla="*/ 423887 w 1037297"/>
                  <a:gd name="connsiteY189" fmla="*/ 213094 h 838042"/>
                  <a:gd name="connsiteX190" fmla="*/ 427697 w 1037297"/>
                  <a:gd name="connsiteY190" fmla="*/ 224524 h 838042"/>
                  <a:gd name="connsiteX191" fmla="*/ 425792 w 1037297"/>
                  <a:gd name="connsiteY191" fmla="*/ 251194 h 838042"/>
                  <a:gd name="connsiteX192" fmla="*/ 420077 w 1037297"/>
                  <a:gd name="connsiteY192" fmla="*/ 253099 h 838042"/>
                  <a:gd name="connsiteX193" fmla="*/ 414362 w 1037297"/>
                  <a:gd name="connsiteY193" fmla="*/ 256909 h 838042"/>
                  <a:gd name="connsiteX194" fmla="*/ 423887 w 1037297"/>
                  <a:gd name="connsiteY194"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38237 w 1037297"/>
                  <a:gd name="connsiteY131" fmla="*/ 357874 h 838042"/>
                  <a:gd name="connsiteX132" fmla="*/ 932522 w 1037297"/>
                  <a:gd name="connsiteY132" fmla="*/ 355969 h 838042"/>
                  <a:gd name="connsiteX133" fmla="*/ 827747 w 1037297"/>
                  <a:gd name="connsiteY133" fmla="*/ 357874 h 838042"/>
                  <a:gd name="connsiteX134" fmla="*/ 822032 w 1037297"/>
                  <a:gd name="connsiteY134" fmla="*/ 359779 h 838042"/>
                  <a:gd name="connsiteX135" fmla="*/ 732497 w 1037297"/>
                  <a:gd name="connsiteY135" fmla="*/ 361684 h 838042"/>
                  <a:gd name="connsiteX136" fmla="*/ 671537 w 1037297"/>
                  <a:gd name="connsiteY136" fmla="*/ 369304 h 838042"/>
                  <a:gd name="connsiteX137" fmla="*/ 648677 w 1037297"/>
                  <a:gd name="connsiteY137" fmla="*/ 373114 h 838042"/>
                  <a:gd name="connsiteX138" fmla="*/ 644867 w 1037297"/>
                  <a:gd name="connsiteY138" fmla="*/ 361684 h 838042"/>
                  <a:gd name="connsiteX139" fmla="*/ 642962 w 1037297"/>
                  <a:gd name="connsiteY139" fmla="*/ 355969 h 838042"/>
                  <a:gd name="connsiteX140" fmla="*/ 644867 w 1037297"/>
                  <a:gd name="connsiteY140" fmla="*/ 338824 h 838042"/>
                  <a:gd name="connsiteX141" fmla="*/ 646772 w 1037297"/>
                  <a:gd name="connsiteY141" fmla="*/ 333109 h 838042"/>
                  <a:gd name="connsiteX142" fmla="*/ 663917 w 1037297"/>
                  <a:gd name="connsiteY142" fmla="*/ 323584 h 838042"/>
                  <a:gd name="connsiteX143" fmla="*/ 675347 w 1037297"/>
                  <a:gd name="connsiteY143" fmla="*/ 315964 h 838042"/>
                  <a:gd name="connsiteX144" fmla="*/ 677252 w 1037297"/>
                  <a:gd name="connsiteY144" fmla="*/ 310249 h 838042"/>
                  <a:gd name="connsiteX145" fmla="*/ 682967 w 1037297"/>
                  <a:gd name="connsiteY145" fmla="*/ 308344 h 838042"/>
                  <a:gd name="connsiteX146" fmla="*/ 688682 w 1037297"/>
                  <a:gd name="connsiteY146" fmla="*/ 304534 h 838042"/>
                  <a:gd name="connsiteX147" fmla="*/ 698207 w 1037297"/>
                  <a:gd name="connsiteY147" fmla="*/ 295009 h 838042"/>
                  <a:gd name="connsiteX148" fmla="*/ 707732 w 1037297"/>
                  <a:gd name="connsiteY148" fmla="*/ 283579 h 838042"/>
                  <a:gd name="connsiteX149" fmla="*/ 719162 w 1037297"/>
                  <a:gd name="connsiteY149" fmla="*/ 275959 h 838042"/>
                  <a:gd name="connsiteX150" fmla="*/ 734402 w 1037297"/>
                  <a:gd name="connsiteY150" fmla="*/ 262624 h 838042"/>
                  <a:gd name="connsiteX151" fmla="*/ 743927 w 1037297"/>
                  <a:gd name="connsiteY151" fmla="*/ 251194 h 838042"/>
                  <a:gd name="connsiteX152" fmla="*/ 755357 w 1037297"/>
                  <a:gd name="connsiteY152" fmla="*/ 241669 h 838042"/>
                  <a:gd name="connsiteX153" fmla="*/ 761072 w 1037297"/>
                  <a:gd name="connsiteY153" fmla="*/ 230239 h 838042"/>
                  <a:gd name="connsiteX154" fmla="*/ 762977 w 1037297"/>
                  <a:gd name="connsiteY154" fmla="*/ 224524 h 838042"/>
                  <a:gd name="connsiteX155" fmla="*/ 768692 w 1037297"/>
                  <a:gd name="connsiteY155" fmla="*/ 213094 h 838042"/>
                  <a:gd name="connsiteX156" fmla="*/ 766787 w 1037297"/>
                  <a:gd name="connsiteY156" fmla="*/ 197854 h 838042"/>
                  <a:gd name="connsiteX157" fmla="*/ 761072 w 1037297"/>
                  <a:gd name="connsiteY157" fmla="*/ 195949 h 838042"/>
                  <a:gd name="connsiteX158" fmla="*/ 740117 w 1037297"/>
                  <a:gd name="connsiteY158" fmla="*/ 197854 h 838042"/>
                  <a:gd name="connsiteX159" fmla="*/ 734402 w 1037297"/>
                  <a:gd name="connsiteY159" fmla="*/ 201664 h 838042"/>
                  <a:gd name="connsiteX160" fmla="*/ 722972 w 1037297"/>
                  <a:gd name="connsiteY160" fmla="*/ 205474 h 838042"/>
                  <a:gd name="connsiteX161" fmla="*/ 719162 w 1037297"/>
                  <a:gd name="connsiteY161" fmla="*/ 211189 h 838042"/>
                  <a:gd name="connsiteX162" fmla="*/ 713447 w 1037297"/>
                  <a:gd name="connsiteY162" fmla="*/ 213094 h 838042"/>
                  <a:gd name="connsiteX163" fmla="*/ 707732 w 1037297"/>
                  <a:gd name="connsiteY163" fmla="*/ 216904 h 838042"/>
                  <a:gd name="connsiteX164" fmla="*/ 702017 w 1037297"/>
                  <a:gd name="connsiteY164" fmla="*/ 222619 h 838042"/>
                  <a:gd name="connsiteX165" fmla="*/ 694397 w 1037297"/>
                  <a:gd name="connsiteY165" fmla="*/ 226429 h 838042"/>
                  <a:gd name="connsiteX166" fmla="*/ 652487 w 1037297"/>
                  <a:gd name="connsiteY166" fmla="*/ 255004 h 838042"/>
                  <a:gd name="connsiteX167" fmla="*/ 639152 w 1037297"/>
                  <a:gd name="connsiteY167" fmla="*/ 266434 h 838042"/>
                  <a:gd name="connsiteX168" fmla="*/ 629627 w 1037297"/>
                  <a:gd name="connsiteY168" fmla="*/ 283579 h 838042"/>
                  <a:gd name="connsiteX169" fmla="*/ 604862 w 1037297"/>
                  <a:gd name="connsiteY169" fmla="*/ 289294 h 838042"/>
                  <a:gd name="connsiteX170" fmla="*/ 591527 w 1037297"/>
                  <a:gd name="connsiteY170" fmla="*/ 293104 h 838042"/>
                  <a:gd name="connsiteX171" fmla="*/ 576287 w 1037297"/>
                  <a:gd name="connsiteY171" fmla="*/ 291199 h 838042"/>
                  <a:gd name="connsiteX172" fmla="*/ 564857 w 1037297"/>
                  <a:gd name="connsiteY172" fmla="*/ 287389 h 838042"/>
                  <a:gd name="connsiteX173" fmla="*/ 553427 w 1037297"/>
                  <a:gd name="connsiteY173" fmla="*/ 283579 h 838042"/>
                  <a:gd name="connsiteX174" fmla="*/ 541997 w 1037297"/>
                  <a:gd name="connsiteY174" fmla="*/ 279769 h 838042"/>
                  <a:gd name="connsiteX175" fmla="*/ 536282 w 1037297"/>
                  <a:gd name="connsiteY175" fmla="*/ 277864 h 838042"/>
                  <a:gd name="connsiteX176" fmla="*/ 530567 w 1037297"/>
                  <a:gd name="connsiteY176" fmla="*/ 274054 h 838042"/>
                  <a:gd name="connsiteX177" fmla="*/ 519137 w 1037297"/>
                  <a:gd name="connsiteY177" fmla="*/ 268339 h 838042"/>
                  <a:gd name="connsiteX178" fmla="*/ 511517 w 1037297"/>
                  <a:gd name="connsiteY178" fmla="*/ 256909 h 838042"/>
                  <a:gd name="connsiteX179" fmla="*/ 507707 w 1037297"/>
                  <a:gd name="connsiteY179" fmla="*/ 235954 h 838042"/>
                  <a:gd name="connsiteX180" fmla="*/ 509612 w 1037297"/>
                  <a:gd name="connsiteY180" fmla="*/ 171184 h 838042"/>
                  <a:gd name="connsiteX181" fmla="*/ 508314 w 1037297"/>
                  <a:gd name="connsiteY181" fmla="*/ 73485 h 838042"/>
                  <a:gd name="connsiteX182" fmla="*/ 454116 w 1037297"/>
                  <a:gd name="connsiteY182" fmla="*/ 11248 h 838042"/>
                  <a:gd name="connsiteX183" fmla="*/ 435401 w 1037297"/>
                  <a:gd name="connsiteY183" fmla="*/ 68523 h 838042"/>
                  <a:gd name="connsiteX184" fmla="*/ 427697 w 1037297"/>
                  <a:gd name="connsiteY184" fmla="*/ 137103 h 838042"/>
                  <a:gd name="connsiteX185" fmla="*/ 420077 w 1037297"/>
                  <a:gd name="connsiteY185" fmla="*/ 169279 h 838042"/>
                  <a:gd name="connsiteX186" fmla="*/ 416267 w 1037297"/>
                  <a:gd name="connsiteY186" fmla="*/ 186424 h 838042"/>
                  <a:gd name="connsiteX187" fmla="*/ 420077 w 1037297"/>
                  <a:gd name="connsiteY187" fmla="*/ 207379 h 838042"/>
                  <a:gd name="connsiteX188" fmla="*/ 423887 w 1037297"/>
                  <a:gd name="connsiteY188" fmla="*/ 213094 h 838042"/>
                  <a:gd name="connsiteX189" fmla="*/ 427697 w 1037297"/>
                  <a:gd name="connsiteY189" fmla="*/ 224524 h 838042"/>
                  <a:gd name="connsiteX190" fmla="*/ 425792 w 1037297"/>
                  <a:gd name="connsiteY190" fmla="*/ 251194 h 838042"/>
                  <a:gd name="connsiteX191" fmla="*/ 420077 w 1037297"/>
                  <a:gd name="connsiteY191" fmla="*/ 253099 h 838042"/>
                  <a:gd name="connsiteX192" fmla="*/ 414362 w 1037297"/>
                  <a:gd name="connsiteY192" fmla="*/ 256909 h 838042"/>
                  <a:gd name="connsiteX193" fmla="*/ 423887 w 1037297"/>
                  <a:gd name="connsiteY193"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38237 w 1037297"/>
                  <a:gd name="connsiteY131" fmla="*/ 357874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78242 w 1037297"/>
                  <a:gd name="connsiteY130" fmla="*/ 369304 h 838042"/>
                  <a:gd name="connsiteX131" fmla="*/ 907856 w 1037297"/>
                  <a:gd name="connsiteY131" fmla="*/ 350516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64889 w 1037297"/>
                  <a:gd name="connsiteY130" fmla="*/ 358029 h 838042"/>
                  <a:gd name="connsiteX131" fmla="*/ 907856 w 1037297"/>
                  <a:gd name="connsiteY131" fmla="*/ 350516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1014437 w 1037297"/>
                  <a:gd name="connsiteY129" fmla="*/ 384544 h 838042"/>
                  <a:gd name="connsiteX130" fmla="*/ 964889 w 1037297"/>
                  <a:gd name="connsiteY130" fmla="*/ 358029 h 838042"/>
                  <a:gd name="connsiteX131" fmla="*/ 907856 w 1037297"/>
                  <a:gd name="connsiteY131" fmla="*/ 350516 h 838042"/>
                  <a:gd name="connsiteX132" fmla="*/ 827747 w 1037297"/>
                  <a:gd name="connsiteY132" fmla="*/ 357874 h 838042"/>
                  <a:gd name="connsiteX133" fmla="*/ 822032 w 1037297"/>
                  <a:gd name="connsiteY133" fmla="*/ 359779 h 838042"/>
                  <a:gd name="connsiteX134" fmla="*/ 732497 w 1037297"/>
                  <a:gd name="connsiteY134" fmla="*/ 361684 h 838042"/>
                  <a:gd name="connsiteX135" fmla="*/ 671537 w 1037297"/>
                  <a:gd name="connsiteY135" fmla="*/ 369304 h 838042"/>
                  <a:gd name="connsiteX136" fmla="*/ 648677 w 1037297"/>
                  <a:gd name="connsiteY136" fmla="*/ 373114 h 838042"/>
                  <a:gd name="connsiteX137" fmla="*/ 644867 w 1037297"/>
                  <a:gd name="connsiteY137" fmla="*/ 361684 h 838042"/>
                  <a:gd name="connsiteX138" fmla="*/ 642962 w 1037297"/>
                  <a:gd name="connsiteY138" fmla="*/ 355969 h 838042"/>
                  <a:gd name="connsiteX139" fmla="*/ 644867 w 1037297"/>
                  <a:gd name="connsiteY139" fmla="*/ 338824 h 838042"/>
                  <a:gd name="connsiteX140" fmla="*/ 646772 w 1037297"/>
                  <a:gd name="connsiteY140" fmla="*/ 333109 h 838042"/>
                  <a:gd name="connsiteX141" fmla="*/ 663917 w 1037297"/>
                  <a:gd name="connsiteY141" fmla="*/ 323584 h 838042"/>
                  <a:gd name="connsiteX142" fmla="*/ 675347 w 1037297"/>
                  <a:gd name="connsiteY142" fmla="*/ 315964 h 838042"/>
                  <a:gd name="connsiteX143" fmla="*/ 677252 w 1037297"/>
                  <a:gd name="connsiteY143" fmla="*/ 310249 h 838042"/>
                  <a:gd name="connsiteX144" fmla="*/ 682967 w 1037297"/>
                  <a:gd name="connsiteY144" fmla="*/ 308344 h 838042"/>
                  <a:gd name="connsiteX145" fmla="*/ 688682 w 1037297"/>
                  <a:gd name="connsiteY145" fmla="*/ 304534 h 838042"/>
                  <a:gd name="connsiteX146" fmla="*/ 698207 w 1037297"/>
                  <a:gd name="connsiteY146" fmla="*/ 295009 h 838042"/>
                  <a:gd name="connsiteX147" fmla="*/ 707732 w 1037297"/>
                  <a:gd name="connsiteY147" fmla="*/ 283579 h 838042"/>
                  <a:gd name="connsiteX148" fmla="*/ 719162 w 1037297"/>
                  <a:gd name="connsiteY148" fmla="*/ 275959 h 838042"/>
                  <a:gd name="connsiteX149" fmla="*/ 734402 w 1037297"/>
                  <a:gd name="connsiteY149" fmla="*/ 262624 h 838042"/>
                  <a:gd name="connsiteX150" fmla="*/ 743927 w 1037297"/>
                  <a:gd name="connsiteY150" fmla="*/ 251194 h 838042"/>
                  <a:gd name="connsiteX151" fmla="*/ 755357 w 1037297"/>
                  <a:gd name="connsiteY151" fmla="*/ 241669 h 838042"/>
                  <a:gd name="connsiteX152" fmla="*/ 761072 w 1037297"/>
                  <a:gd name="connsiteY152" fmla="*/ 230239 h 838042"/>
                  <a:gd name="connsiteX153" fmla="*/ 762977 w 1037297"/>
                  <a:gd name="connsiteY153" fmla="*/ 224524 h 838042"/>
                  <a:gd name="connsiteX154" fmla="*/ 768692 w 1037297"/>
                  <a:gd name="connsiteY154" fmla="*/ 213094 h 838042"/>
                  <a:gd name="connsiteX155" fmla="*/ 766787 w 1037297"/>
                  <a:gd name="connsiteY155" fmla="*/ 197854 h 838042"/>
                  <a:gd name="connsiteX156" fmla="*/ 761072 w 1037297"/>
                  <a:gd name="connsiteY156" fmla="*/ 195949 h 838042"/>
                  <a:gd name="connsiteX157" fmla="*/ 740117 w 1037297"/>
                  <a:gd name="connsiteY157" fmla="*/ 197854 h 838042"/>
                  <a:gd name="connsiteX158" fmla="*/ 734402 w 1037297"/>
                  <a:gd name="connsiteY158" fmla="*/ 201664 h 838042"/>
                  <a:gd name="connsiteX159" fmla="*/ 722972 w 1037297"/>
                  <a:gd name="connsiteY159" fmla="*/ 205474 h 838042"/>
                  <a:gd name="connsiteX160" fmla="*/ 719162 w 1037297"/>
                  <a:gd name="connsiteY160" fmla="*/ 211189 h 838042"/>
                  <a:gd name="connsiteX161" fmla="*/ 713447 w 1037297"/>
                  <a:gd name="connsiteY161" fmla="*/ 213094 h 838042"/>
                  <a:gd name="connsiteX162" fmla="*/ 707732 w 1037297"/>
                  <a:gd name="connsiteY162" fmla="*/ 216904 h 838042"/>
                  <a:gd name="connsiteX163" fmla="*/ 702017 w 1037297"/>
                  <a:gd name="connsiteY163" fmla="*/ 222619 h 838042"/>
                  <a:gd name="connsiteX164" fmla="*/ 694397 w 1037297"/>
                  <a:gd name="connsiteY164" fmla="*/ 226429 h 838042"/>
                  <a:gd name="connsiteX165" fmla="*/ 652487 w 1037297"/>
                  <a:gd name="connsiteY165" fmla="*/ 255004 h 838042"/>
                  <a:gd name="connsiteX166" fmla="*/ 639152 w 1037297"/>
                  <a:gd name="connsiteY166" fmla="*/ 266434 h 838042"/>
                  <a:gd name="connsiteX167" fmla="*/ 629627 w 1037297"/>
                  <a:gd name="connsiteY167" fmla="*/ 283579 h 838042"/>
                  <a:gd name="connsiteX168" fmla="*/ 604862 w 1037297"/>
                  <a:gd name="connsiteY168" fmla="*/ 289294 h 838042"/>
                  <a:gd name="connsiteX169" fmla="*/ 591527 w 1037297"/>
                  <a:gd name="connsiteY169" fmla="*/ 293104 h 838042"/>
                  <a:gd name="connsiteX170" fmla="*/ 576287 w 1037297"/>
                  <a:gd name="connsiteY170" fmla="*/ 291199 h 838042"/>
                  <a:gd name="connsiteX171" fmla="*/ 564857 w 1037297"/>
                  <a:gd name="connsiteY171" fmla="*/ 287389 h 838042"/>
                  <a:gd name="connsiteX172" fmla="*/ 553427 w 1037297"/>
                  <a:gd name="connsiteY172" fmla="*/ 283579 h 838042"/>
                  <a:gd name="connsiteX173" fmla="*/ 541997 w 1037297"/>
                  <a:gd name="connsiteY173" fmla="*/ 279769 h 838042"/>
                  <a:gd name="connsiteX174" fmla="*/ 536282 w 1037297"/>
                  <a:gd name="connsiteY174" fmla="*/ 277864 h 838042"/>
                  <a:gd name="connsiteX175" fmla="*/ 530567 w 1037297"/>
                  <a:gd name="connsiteY175" fmla="*/ 274054 h 838042"/>
                  <a:gd name="connsiteX176" fmla="*/ 519137 w 1037297"/>
                  <a:gd name="connsiteY176" fmla="*/ 268339 h 838042"/>
                  <a:gd name="connsiteX177" fmla="*/ 511517 w 1037297"/>
                  <a:gd name="connsiteY177" fmla="*/ 256909 h 838042"/>
                  <a:gd name="connsiteX178" fmla="*/ 507707 w 1037297"/>
                  <a:gd name="connsiteY178" fmla="*/ 235954 h 838042"/>
                  <a:gd name="connsiteX179" fmla="*/ 509612 w 1037297"/>
                  <a:gd name="connsiteY179" fmla="*/ 171184 h 838042"/>
                  <a:gd name="connsiteX180" fmla="*/ 508314 w 1037297"/>
                  <a:gd name="connsiteY180" fmla="*/ 73485 h 838042"/>
                  <a:gd name="connsiteX181" fmla="*/ 454116 w 1037297"/>
                  <a:gd name="connsiteY181" fmla="*/ 11248 h 838042"/>
                  <a:gd name="connsiteX182" fmla="*/ 435401 w 1037297"/>
                  <a:gd name="connsiteY182" fmla="*/ 68523 h 838042"/>
                  <a:gd name="connsiteX183" fmla="*/ 427697 w 1037297"/>
                  <a:gd name="connsiteY183" fmla="*/ 137103 h 838042"/>
                  <a:gd name="connsiteX184" fmla="*/ 420077 w 1037297"/>
                  <a:gd name="connsiteY184" fmla="*/ 169279 h 838042"/>
                  <a:gd name="connsiteX185" fmla="*/ 416267 w 1037297"/>
                  <a:gd name="connsiteY185" fmla="*/ 186424 h 838042"/>
                  <a:gd name="connsiteX186" fmla="*/ 420077 w 1037297"/>
                  <a:gd name="connsiteY186" fmla="*/ 207379 h 838042"/>
                  <a:gd name="connsiteX187" fmla="*/ 423887 w 1037297"/>
                  <a:gd name="connsiteY187" fmla="*/ 213094 h 838042"/>
                  <a:gd name="connsiteX188" fmla="*/ 427697 w 1037297"/>
                  <a:gd name="connsiteY188" fmla="*/ 224524 h 838042"/>
                  <a:gd name="connsiteX189" fmla="*/ 425792 w 1037297"/>
                  <a:gd name="connsiteY189" fmla="*/ 251194 h 838042"/>
                  <a:gd name="connsiteX190" fmla="*/ 420077 w 1037297"/>
                  <a:gd name="connsiteY190" fmla="*/ 253099 h 838042"/>
                  <a:gd name="connsiteX191" fmla="*/ 414362 w 1037297"/>
                  <a:gd name="connsiteY191" fmla="*/ 256909 h 838042"/>
                  <a:gd name="connsiteX192" fmla="*/ 423887 w 1037297"/>
                  <a:gd name="connsiteY192"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9677 w 1037297"/>
                  <a:gd name="connsiteY128" fmla="*/ 386449 h 838042"/>
                  <a:gd name="connsiteX129" fmla="*/ 964889 w 1037297"/>
                  <a:gd name="connsiteY129" fmla="*/ 358029 h 838042"/>
                  <a:gd name="connsiteX130" fmla="*/ 907856 w 1037297"/>
                  <a:gd name="connsiteY130" fmla="*/ 350516 h 838042"/>
                  <a:gd name="connsiteX131" fmla="*/ 827747 w 1037297"/>
                  <a:gd name="connsiteY131" fmla="*/ 357874 h 838042"/>
                  <a:gd name="connsiteX132" fmla="*/ 822032 w 1037297"/>
                  <a:gd name="connsiteY132" fmla="*/ 359779 h 838042"/>
                  <a:gd name="connsiteX133" fmla="*/ 732497 w 1037297"/>
                  <a:gd name="connsiteY133" fmla="*/ 361684 h 838042"/>
                  <a:gd name="connsiteX134" fmla="*/ 671537 w 1037297"/>
                  <a:gd name="connsiteY134" fmla="*/ 369304 h 838042"/>
                  <a:gd name="connsiteX135" fmla="*/ 648677 w 1037297"/>
                  <a:gd name="connsiteY135" fmla="*/ 373114 h 838042"/>
                  <a:gd name="connsiteX136" fmla="*/ 644867 w 1037297"/>
                  <a:gd name="connsiteY136" fmla="*/ 361684 h 838042"/>
                  <a:gd name="connsiteX137" fmla="*/ 642962 w 1037297"/>
                  <a:gd name="connsiteY137" fmla="*/ 355969 h 838042"/>
                  <a:gd name="connsiteX138" fmla="*/ 644867 w 1037297"/>
                  <a:gd name="connsiteY138" fmla="*/ 338824 h 838042"/>
                  <a:gd name="connsiteX139" fmla="*/ 646772 w 1037297"/>
                  <a:gd name="connsiteY139" fmla="*/ 333109 h 838042"/>
                  <a:gd name="connsiteX140" fmla="*/ 663917 w 1037297"/>
                  <a:gd name="connsiteY140" fmla="*/ 323584 h 838042"/>
                  <a:gd name="connsiteX141" fmla="*/ 675347 w 1037297"/>
                  <a:gd name="connsiteY141" fmla="*/ 315964 h 838042"/>
                  <a:gd name="connsiteX142" fmla="*/ 677252 w 1037297"/>
                  <a:gd name="connsiteY142" fmla="*/ 310249 h 838042"/>
                  <a:gd name="connsiteX143" fmla="*/ 682967 w 1037297"/>
                  <a:gd name="connsiteY143" fmla="*/ 308344 h 838042"/>
                  <a:gd name="connsiteX144" fmla="*/ 688682 w 1037297"/>
                  <a:gd name="connsiteY144" fmla="*/ 304534 h 838042"/>
                  <a:gd name="connsiteX145" fmla="*/ 698207 w 1037297"/>
                  <a:gd name="connsiteY145" fmla="*/ 295009 h 838042"/>
                  <a:gd name="connsiteX146" fmla="*/ 707732 w 1037297"/>
                  <a:gd name="connsiteY146" fmla="*/ 283579 h 838042"/>
                  <a:gd name="connsiteX147" fmla="*/ 719162 w 1037297"/>
                  <a:gd name="connsiteY147" fmla="*/ 275959 h 838042"/>
                  <a:gd name="connsiteX148" fmla="*/ 734402 w 1037297"/>
                  <a:gd name="connsiteY148" fmla="*/ 262624 h 838042"/>
                  <a:gd name="connsiteX149" fmla="*/ 743927 w 1037297"/>
                  <a:gd name="connsiteY149" fmla="*/ 251194 h 838042"/>
                  <a:gd name="connsiteX150" fmla="*/ 755357 w 1037297"/>
                  <a:gd name="connsiteY150" fmla="*/ 241669 h 838042"/>
                  <a:gd name="connsiteX151" fmla="*/ 761072 w 1037297"/>
                  <a:gd name="connsiteY151" fmla="*/ 230239 h 838042"/>
                  <a:gd name="connsiteX152" fmla="*/ 762977 w 1037297"/>
                  <a:gd name="connsiteY152" fmla="*/ 224524 h 838042"/>
                  <a:gd name="connsiteX153" fmla="*/ 768692 w 1037297"/>
                  <a:gd name="connsiteY153" fmla="*/ 213094 h 838042"/>
                  <a:gd name="connsiteX154" fmla="*/ 766787 w 1037297"/>
                  <a:gd name="connsiteY154" fmla="*/ 197854 h 838042"/>
                  <a:gd name="connsiteX155" fmla="*/ 761072 w 1037297"/>
                  <a:gd name="connsiteY155" fmla="*/ 195949 h 838042"/>
                  <a:gd name="connsiteX156" fmla="*/ 740117 w 1037297"/>
                  <a:gd name="connsiteY156" fmla="*/ 197854 h 838042"/>
                  <a:gd name="connsiteX157" fmla="*/ 734402 w 1037297"/>
                  <a:gd name="connsiteY157" fmla="*/ 201664 h 838042"/>
                  <a:gd name="connsiteX158" fmla="*/ 722972 w 1037297"/>
                  <a:gd name="connsiteY158" fmla="*/ 205474 h 838042"/>
                  <a:gd name="connsiteX159" fmla="*/ 719162 w 1037297"/>
                  <a:gd name="connsiteY159" fmla="*/ 211189 h 838042"/>
                  <a:gd name="connsiteX160" fmla="*/ 713447 w 1037297"/>
                  <a:gd name="connsiteY160" fmla="*/ 213094 h 838042"/>
                  <a:gd name="connsiteX161" fmla="*/ 707732 w 1037297"/>
                  <a:gd name="connsiteY161" fmla="*/ 216904 h 838042"/>
                  <a:gd name="connsiteX162" fmla="*/ 702017 w 1037297"/>
                  <a:gd name="connsiteY162" fmla="*/ 222619 h 838042"/>
                  <a:gd name="connsiteX163" fmla="*/ 694397 w 1037297"/>
                  <a:gd name="connsiteY163" fmla="*/ 226429 h 838042"/>
                  <a:gd name="connsiteX164" fmla="*/ 652487 w 1037297"/>
                  <a:gd name="connsiteY164" fmla="*/ 255004 h 838042"/>
                  <a:gd name="connsiteX165" fmla="*/ 639152 w 1037297"/>
                  <a:gd name="connsiteY165" fmla="*/ 266434 h 838042"/>
                  <a:gd name="connsiteX166" fmla="*/ 629627 w 1037297"/>
                  <a:gd name="connsiteY166" fmla="*/ 283579 h 838042"/>
                  <a:gd name="connsiteX167" fmla="*/ 604862 w 1037297"/>
                  <a:gd name="connsiteY167" fmla="*/ 289294 h 838042"/>
                  <a:gd name="connsiteX168" fmla="*/ 591527 w 1037297"/>
                  <a:gd name="connsiteY168" fmla="*/ 293104 h 838042"/>
                  <a:gd name="connsiteX169" fmla="*/ 576287 w 1037297"/>
                  <a:gd name="connsiteY169" fmla="*/ 291199 h 838042"/>
                  <a:gd name="connsiteX170" fmla="*/ 564857 w 1037297"/>
                  <a:gd name="connsiteY170" fmla="*/ 287389 h 838042"/>
                  <a:gd name="connsiteX171" fmla="*/ 553427 w 1037297"/>
                  <a:gd name="connsiteY171" fmla="*/ 283579 h 838042"/>
                  <a:gd name="connsiteX172" fmla="*/ 541997 w 1037297"/>
                  <a:gd name="connsiteY172" fmla="*/ 279769 h 838042"/>
                  <a:gd name="connsiteX173" fmla="*/ 536282 w 1037297"/>
                  <a:gd name="connsiteY173" fmla="*/ 277864 h 838042"/>
                  <a:gd name="connsiteX174" fmla="*/ 530567 w 1037297"/>
                  <a:gd name="connsiteY174" fmla="*/ 274054 h 838042"/>
                  <a:gd name="connsiteX175" fmla="*/ 519137 w 1037297"/>
                  <a:gd name="connsiteY175" fmla="*/ 268339 h 838042"/>
                  <a:gd name="connsiteX176" fmla="*/ 511517 w 1037297"/>
                  <a:gd name="connsiteY176" fmla="*/ 256909 h 838042"/>
                  <a:gd name="connsiteX177" fmla="*/ 507707 w 1037297"/>
                  <a:gd name="connsiteY177" fmla="*/ 235954 h 838042"/>
                  <a:gd name="connsiteX178" fmla="*/ 509612 w 1037297"/>
                  <a:gd name="connsiteY178" fmla="*/ 171184 h 838042"/>
                  <a:gd name="connsiteX179" fmla="*/ 508314 w 1037297"/>
                  <a:gd name="connsiteY179" fmla="*/ 73485 h 838042"/>
                  <a:gd name="connsiteX180" fmla="*/ 454116 w 1037297"/>
                  <a:gd name="connsiteY180" fmla="*/ 11248 h 838042"/>
                  <a:gd name="connsiteX181" fmla="*/ 435401 w 1037297"/>
                  <a:gd name="connsiteY181" fmla="*/ 68523 h 838042"/>
                  <a:gd name="connsiteX182" fmla="*/ 427697 w 1037297"/>
                  <a:gd name="connsiteY182" fmla="*/ 137103 h 838042"/>
                  <a:gd name="connsiteX183" fmla="*/ 420077 w 1037297"/>
                  <a:gd name="connsiteY183" fmla="*/ 169279 h 838042"/>
                  <a:gd name="connsiteX184" fmla="*/ 416267 w 1037297"/>
                  <a:gd name="connsiteY184" fmla="*/ 186424 h 838042"/>
                  <a:gd name="connsiteX185" fmla="*/ 420077 w 1037297"/>
                  <a:gd name="connsiteY185" fmla="*/ 207379 h 838042"/>
                  <a:gd name="connsiteX186" fmla="*/ 423887 w 1037297"/>
                  <a:gd name="connsiteY186" fmla="*/ 213094 h 838042"/>
                  <a:gd name="connsiteX187" fmla="*/ 427697 w 1037297"/>
                  <a:gd name="connsiteY187" fmla="*/ 224524 h 838042"/>
                  <a:gd name="connsiteX188" fmla="*/ 425792 w 1037297"/>
                  <a:gd name="connsiteY188" fmla="*/ 251194 h 838042"/>
                  <a:gd name="connsiteX189" fmla="*/ 420077 w 1037297"/>
                  <a:gd name="connsiteY189" fmla="*/ 253099 h 838042"/>
                  <a:gd name="connsiteX190" fmla="*/ 414362 w 1037297"/>
                  <a:gd name="connsiteY190" fmla="*/ 256909 h 838042"/>
                  <a:gd name="connsiteX191" fmla="*/ 423887 w 1037297"/>
                  <a:gd name="connsiteY19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959192 w 1037297"/>
                  <a:gd name="connsiteY123" fmla="*/ 424549 h 838042"/>
                  <a:gd name="connsiteX124" fmla="*/ 1004912 w 1037297"/>
                  <a:gd name="connsiteY124" fmla="*/ 422644 h 838042"/>
                  <a:gd name="connsiteX125" fmla="*/ 1033487 w 1037297"/>
                  <a:gd name="connsiteY125" fmla="*/ 415024 h 838042"/>
                  <a:gd name="connsiteX126" fmla="*/ 1037297 w 1037297"/>
                  <a:gd name="connsiteY126" fmla="*/ 409309 h 838042"/>
                  <a:gd name="connsiteX127" fmla="*/ 1035392 w 1037297"/>
                  <a:gd name="connsiteY127" fmla="*/ 390259 h 838042"/>
                  <a:gd name="connsiteX128" fmla="*/ 1020514 w 1037297"/>
                  <a:gd name="connsiteY128" fmla="*/ 377797 h 838042"/>
                  <a:gd name="connsiteX129" fmla="*/ 964889 w 1037297"/>
                  <a:gd name="connsiteY129" fmla="*/ 358029 h 838042"/>
                  <a:gd name="connsiteX130" fmla="*/ 907856 w 1037297"/>
                  <a:gd name="connsiteY130" fmla="*/ 350516 h 838042"/>
                  <a:gd name="connsiteX131" fmla="*/ 827747 w 1037297"/>
                  <a:gd name="connsiteY131" fmla="*/ 357874 h 838042"/>
                  <a:gd name="connsiteX132" fmla="*/ 822032 w 1037297"/>
                  <a:gd name="connsiteY132" fmla="*/ 359779 h 838042"/>
                  <a:gd name="connsiteX133" fmla="*/ 732497 w 1037297"/>
                  <a:gd name="connsiteY133" fmla="*/ 361684 h 838042"/>
                  <a:gd name="connsiteX134" fmla="*/ 671537 w 1037297"/>
                  <a:gd name="connsiteY134" fmla="*/ 369304 h 838042"/>
                  <a:gd name="connsiteX135" fmla="*/ 648677 w 1037297"/>
                  <a:gd name="connsiteY135" fmla="*/ 373114 h 838042"/>
                  <a:gd name="connsiteX136" fmla="*/ 644867 w 1037297"/>
                  <a:gd name="connsiteY136" fmla="*/ 361684 h 838042"/>
                  <a:gd name="connsiteX137" fmla="*/ 642962 w 1037297"/>
                  <a:gd name="connsiteY137" fmla="*/ 355969 h 838042"/>
                  <a:gd name="connsiteX138" fmla="*/ 644867 w 1037297"/>
                  <a:gd name="connsiteY138" fmla="*/ 338824 h 838042"/>
                  <a:gd name="connsiteX139" fmla="*/ 646772 w 1037297"/>
                  <a:gd name="connsiteY139" fmla="*/ 333109 h 838042"/>
                  <a:gd name="connsiteX140" fmla="*/ 663917 w 1037297"/>
                  <a:gd name="connsiteY140" fmla="*/ 323584 h 838042"/>
                  <a:gd name="connsiteX141" fmla="*/ 675347 w 1037297"/>
                  <a:gd name="connsiteY141" fmla="*/ 315964 h 838042"/>
                  <a:gd name="connsiteX142" fmla="*/ 677252 w 1037297"/>
                  <a:gd name="connsiteY142" fmla="*/ 310249 h 838042"/>
                  <a:gd name="connsiteX143" fmla="*/ 682967 w 1037297"/>
                  <a:gd name="connsiteY143" fmla="*/ 308344 h 838042"/>
                  <a:gd name="connsiteX144" fmla="*/ 688682 w 1037297"/>
                  <a:gd name="connsiteY144" fmla="*/ 304534 h 838042"/>
                  <a:gd name="connsiteX145" fmla="*/ 698207 w 1037297"/>
                  <a:gd name="connsiteY145" fmla="*/ 295009 h 838042"/>
                  <a:gd name="connsiteX146" fmla="*/ 707732 w 1037297"/>
                  <a:gd name="connsiteY146" fmla="*/ 283579 h 838042"/>
                  <a:gd name="connsiteX147" fmla="*/ 719162 w 1037297"/>
                  <a:gd name="connsiteY147" fmla="*/ 275959 h 838042"/>
                  <a:gd name="connsiteX148" fmla="*/ 734402 w 1037297"/>
                  <a:gd name="connsiteY148" fmla="*/ 262624 h 838042"/>
                  <a:gd name="connsiteX149" fmla="*/ 743927 w 1037297"/>
                  <a:gd name="connsiteY149" fmla="*/ 251194 h 838042"/>
                  <a:gd name="connsiteX150" fmla="*/ 755357 w 1037297"/>
                  <a:gd name="connsiteY150" fmla="*/ 241669 h 838042"/>
                  <a:gd name="connsiteX151" fmla="*/ 761072 w 1037297"/>
                  <a:gd name="connsiteY151" fmla="*/ 230239 h 838042"/>
                  <a:gd name="connsiteX152" fmla="*/ 762977 w 1037297"/>
                  <a:gd name="connsiteY152" fmla="*/ 224524 h 838042"/>
                  <a:gd name="connsiteX153" fmla="*/ 768692 w 1037297"/>
                  <a:gd name="connsiteY153" fmla="*/ 213094 h 838042"/>
                  <a:gd name="connsiteX154" fmla="*/ 766787 w 1037297"/>
                  <a:gd name="connsiteY154" fmla="*/ 197854 h 838042"/>
                  <a:gd name="connsiteX155" fmla="*/ 761072 w 1037297"/>
                  <a:gd name="connsiteY155" fmla="*/ 195949 h 838042"/>
                  <a:gd name="connsiteX156" fmla="*/ 740117 w 1037297"/>
                  <a:gd name="connsiteY156" fmla="*/ 197854 h 838042"/>
                  <a:gd name="connsiteX157" fmla="*/ 734402 w 1037297"/>
                  <a:gd name="connsiteY157" fmla="*/ 201664 h 838042"/>
                  <a:gd name="connsiteX158" fmla="*/ 722972 w 1037297"/>
                  <a:gd name="connsiteY158" fmla="*/ 205474 h 838042"/>
                  <a:gd name="connsiteX159" fmla="*/ 719162 w 1037297"/>
                  <a:gd name="connsiteY159" fmla="*/ 211189 h 838042"/>
                  <a:gd name="connsiteX160" fmla="*/ 713447 w 1037297"/>
                  <a:gd name="connsiteY160" fmla="*/ 213094 h 838042"/>
                  <a:gd name="connsiteX161" fmla="*/ 707732 w 1037297"/>
                  <a:gd name="connsiteY161" fmla="*/ 216904 h 838042"/>
                  <a:gd name="connsiteX162" fmla="*/ 702017 w 1037297"/>
                  <a:gd name="connsiteY162" fmla="*/ 222619 h 838042"/>
                  <a:gd name="connsiteX163" fmla="*/ 694397 w 1037297"/>
                  <a:gd name="connsiteY163" fmla="*/ 226429 h 838042"/>
                  <a:gd name="connsiteX164" fmla="*/ 652487 w 1037297"/>
                  <a:gd name="connsiteY164" fmla="*/ 255004 h 838042"/>
                  <a:gd name="connsiteX165" fmla="*/ 639152 w 1037297"/>
                  <a:gd name="connsiteY165" fmla="*/ 266434 h 838042"/>
                  <a:gd name="connsiteX166" fmla="*/ 629627 w 1037297"/>
                  <a:gd name="connsiteY166" fmla="*/ 283579 h 838042"/>
                  <a:gd name="connsiteX167" fmla="*/ 604862 w 1037297"/>
                  <a:gd name="connsiteY167" fmla="*/ 289294 h 838042"/>
                  <a:gd name="connsiteX168" fmla="*/ 591527 w 1037297"/>
                  <a:gd name="connsiteY168" fmla="*/ 293104 h 838042"/>
                  <a:gd name="connsiteX169" fmla="*/ 576287 w 1037297"/>
                  <a:gd name="connsiteY169" fmla="*/ 291199 h 838042"/>
                  <a:gd name="connsiteX170" fmla="*/ 564857 w 1037297"/>
                  <a:gd name="connsiteY170" fmla="*/ 287389 h 838042"/>
                  <a:gd name="connsiteX171" fmla="*/ 553427 w 1037297"/>
                  <a:gd name="connsiteY171" fmla="*/ 283579 h 838042"/>
                  <a:gd name="connsiteX172" fmla="*/ 541997 w 1037297"/>
                  <a:gd name="connsiteY172" fmla="*/ 279769 h 838042"/>
                  <a:gd name="connsiteX173" fmla="*/ 536282 w 1037297"/>
                  <a:gd name="connsiteY173" fmla="*/ 277864 h 838042"/>
                  <a:gd name="connsiteX174" fmla="*/ 530567 w 1037297"/>
                  <a:gd name="connsiteY174" fmla="*/ 274054 h 838042"/>
                  <a:gd name="connsiteX175" fmla="*/ 519137 w 1037297"/>
                  <a:gd name="connsiteY175" fmla="*/ 268339 h 838042"/>
                  <a:gd name="connsiteX176" fmla="*/ 511517 w 1037297"/>
                  <a:gd name="connsiteY176" fmla="*/ 256909 h 838042"/>
                  <a:gd name="connsiteX177" fmla="*/ 507707 w 1037297"/>
                  <a:gd name="connsiteY177" fmla="*/ 235954 h 838042"/>
                  <a:gd name="connsiteX178" fmla="*/ 509612 w 1037297"/>
                  <a:gd name="connsiteY178" fmla="*/ 171184 h 838042"/>
                  <a:gd name="connsiteX179" fmla="*/ 508314 w 1037297"/>
                  <a:gd name="connsiteY179" fmla="*/ 73485 h 838042"/>
                  <a:gd name="connsiteX180" fmla="*/ 454116 w 1037297"/>
                  <a:gd name="connsiteY180" fmla="*/ 11248 h 838042"/>
                  <a:gd name="connsiteX181" fmla="*/ 435401 w 1037297"/>
                  <a:gd name="connsiteY181" fmla="*/ 68523 h 838042"/>
                  <a:gd name="connsiteX182" fmla="*/ 427697 w 1037297"/>
                  <a:gd name="connsiteY182" fmla="*/ 137103 h 838042"/>
                  <a:gd name="connsiteX183" fmla="*/ 420077 w 1037297"/>
                  <a:gd name="connsiteY183" fmla="*/ 169279 h 838042"/>
                  <a:gd name="connsiteX184" fmla="*/ 416267 w 1037297"/>
                  <a:gd name="connsiteY184" fmla="*/ 186424 h 838042"/>
                  <a:gd name="connsiteX185" fmla="*/ 420077 w 1037297"/>
                  <a:gd name="connsiteY185" fmla="*/ 207379 h 838042"/>
                  <a:gd name="connsiteX186" fmla="*/ 423887 w 1037297"/>
                  <a:gd name="connsiteY186" fmla="*/ 213094 h 838042"/>
                  <a:gd name="connsiteX187" fmla="*/ 427697 w 1037297"/>
                  <a:gd name="connsiteY187" fmla="*/ 224524 h 838042"/>
                  <a:gd name="connsiteX188" fmla="*/ 425792 w 1037297"/>
                  <a:gd name="connsiteY188" fmla="*/ 251194 h 838042"/>
                  <a:gd name="connsiteX189" fmla="*/ 420077 w 1037297"/>
                  <a:gd name="connsiteY189" fmla="*/ 253099 h 838042"/>
                  <a:gd name="connsiteX190" fmla="*/ 414362 w 1037297"/>
                  <a:gd name="connsiteY190" fmla="*/ 256909 h 838042"/>
                  <a:gd name="connsiteX191" fmla="*/ 423887 w 1037297"/>
                  <a:gd name="connsiteY191"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24902 w 1037297"/>
                  <a:gd name="connsiteY121" fmla="*/ 418834 h 838042"/>
                  <a:gd name="connsiteX122" fmla="*/ 953477 w 1037297"/>
                  <a:gd name="connsiteY122" fmla="*/ 424549 h 838042"/>
                  <a:gd name="connsiteX123" fmla="*/ 1004912 w 1037297"/>
                  <a:gd name="connsiteY123" fmla="*/ 422644 h 838042"/>
                  <a:gd name="connsiteX124" fmla="*/ 1033487 w 1037297"/>
                  <a:gd name="connsiteY124" fmla="*/ 415024 h 838042"/>
                  <a:gd name="connsiteX125" fmla="*/ 1037297 w 1037297"/>
                  <a:gd name="connsiteY125" fmla="*/ 409309 h 838042"/>
                  <a:gd name="connsiteX126" fmla="*/ 1035392 w 1037297"/>
                  <a:gd name="connsiteY126" fmla="*/ 390259 h 838042"/>
                  <a:gd name="connsiteX127" fmla="*/ 1020514 w 1037297"/>
                  <a:gd name="connsiteY127" fmla="*/ 377797 h 838042"/>
                  <a:gd name="connsiteX128" fmla="*/ 964889 w 1037297"/>
                  <a:gd name="connsiteY128" fmla="*/ 358029 h 838042"/>
                  <a:gd name="connsiteX129" fmla="*/ 907856 w 1037297"/>
                  <a:gd name="connsiteY129" fmla="*/ 350516 h 838042"/>
                  <a:gd name="connsiteX130" fmla="*/ 827747 w 1037297"/>
                  <a:gd name="connsiteY130" fmla="*/ 357874 h 838042"/>
                  <a:gd name="connsiteX131" fmla="*/ 822032 w 1037297"/>
                  <a:gd name="connsiteY131" fmla="*/ 359779 h 838042"/>
                  <a:gd name="connsiteX132" fmla="*/ 732497 w 1037297"/>
                  <a:gd name="connsiteY132" fmla="*/ 361684 h 838042"/>
                  <a:gd name="connsiteX133" fmla="*/ 671537 w 1037297"/>
                  <a:gd name="connsiteY133" fmla="*/ 369304 h 838042"/>
                  <a:gd name="connsiteX134" fmla="*/ 648677 w 1037297"/>
                  <a:gd name="connsiteY134" fmla="*/ 373114 h 838042"/>
                  <a:gd name="connsiteX135" fmla="*/ 644867 w 1037297"/>
                  <a:gd name="connsiteY135" fmla="*/ 361684 h 838042"/>
                  <a:gd name="connsiteX136" fmla="*/ 642962 w 1037297"/>
                  <a:gd name="connsiteY136" fmla="*/ 355969 h 838042"/>
                  <a:gd name="connsiteX137" fmla="*/ 644867 w 1037297"/>
                  <a:gd name="connsiteY137" fmla="*/ 338824 h 838042"/>
                  <a:gd name="connsiteX138" fmla="*/ 646772 w 1037297"/>
                  <a:gd name="connsiteY138" fmla="*/ 333109 h 838042"/>
                  <a:gd name="connsiteX139" fmla="*/ 663917 w 1037297"/>
                  <a:gd name="connsiteY139" fmla="*/ 323584 h 838042"/>
                  <a:gd name="connsiteX140" fmla="*/ 675347 w 1037297"/>
                  <a:gd name="connsiteY140" fmla="*/ 315964 h 838042"/>
                  <a:gd name="connsiteX141" fmla="*/ 677252 w 1037297"/>
                  <a:gd name="connsiteY141" fmla="*/ 310249 h 838042"/>
                  <a:gd name="connsiteX142" fmla="*/ 682967 w 1037297"/>
                  <a:gd name="connsiteY142" fmla="*/ 308344 h 838042"/>
                  <a:gd name="connsiteX143" fmla="*/ 688682 w 1037297"/>
                  <a:gd name="connsiteY143" fmla="*/ 304534 h 838042"/>
                  <a:gd name="connsiteX144" fmla="*/ 698207 w 1037297"/>
                  <a:gd name="connsiteY144" fmla="*/ 295009 h 838042"/>
                  <a:gd name="connsiteX145" fmla="*/ 707732 w 1037297"/>
                  <a:gd name="connsiteY145" fmla="*/ 283579 h 838042"/>
                  <a:gd name="connsiteX146" fmla="*/ 719162 w 1037297"/>
                  <a:gd name="connsiteY146" fmla="*/ 275959 h 838042"/>
                  <a:gd name="connsiteX147" fmla="*/ 734402 w 1037297"/>
                  <a:gd name="connsiteY147" fmla="*/ 262624 h 838042"/>
                  <a:gd name="connsiteX148" fmla="*/ 743927 w 1037297"/>
                  <a:gd name="connsiteY148" fmla="*/ 251194 h 838042"/>
                  <a:gd name="connsiteX149" fmla="*/ 755357 w 1037297"/>
                  <a:gd name="connsiteY149" fmla="*/ 241669 h 838042"/>
                  <a:gd name="connsiteX150" fmla="*/ 761072 w 1037297"/>
                  <a:gd name="connsiteY150" fmla="*/ 230239 h 838042"/>
                  <a:gd name="connsiteX151" fmla="*/ 762977 w 1037297"/>
                  <a:gd name="connsiteY151" fmla="*/ 224524 h 838042"/>
                  <a:gd name="connsiteX152" fmla="*/ 768692 w 1037297"/>
                  <a:gd name="connsiteY152" fmla="*/ 213094 h 838042"/>
                  <a:gd name="connsiteX153" fmla="*/ 766787 w 1037297"/>
                  <a:gd name="connsiteY153" fmla="*/ 197854 h 838042"/>
                  <a:gd name="connsiteX154" fmla="*/ 761072 w 1037297"/>
                  <a:gd name="connsiteY154" fmla="*/ 195949 h 838042"/>
                  <a:gd name="connsiteX155" fmla="*/ 740117 w 1037297"/>
                  <a:gd name="connsiteY155" fmla="*/ 197854 h 838042"/>
                  <a:gd name="connsiteX156" fmla="*/ 734402 w 1037297"/>
                  <a:gd name="connsiteY156" fmla="*/ 201664 h 838042"/>
                  <a:gd name="connsiteX157" fmla="*/ 722972 w 1037297"/>
                  <a:gd name="connsiteY157" fmla="*/ 205474 h 838042"/>
                  <a:gd name="connsiteX158" fmla="*/ 719162 w 1037297"/>
                  <a:gd name="connsiteY158" fmla="*/ 211189 h 838042"/>
                  <a:gd name="connsiteX159" fmla="*/ 713447 w 1037297"/>
                  <a:gd name="connsiteY159" fmla="*/ 213094 h 838042"/>
                  <a:gd name="connsiteX160" fmla="*/ 707732 w 1037297"/>
                  <a:gd name="connsiteY160" fmla="*/ 216904 h 838042"/>
                  <a:gd name="connsiteX161" fmla="*/ 702017 w 1037297"/>
                  <a:gd name="connsiteY161" fmla="*/ 222619 h 838042"/>
                  <a:gd name="connsiteX162" fmla="*/ 694397 w 1037297"/>
                  <a:gd name="connsiteY162" fmla="*/ 226429 h 838042"/>
                  <a:gd name="connsiteX163" fmla="*/ 652487 w 1037297"/>
                  <a:gd name="connsiteY163" fmla="*/ 255004 h 838042"/>
                  <a:gd name="connsiteX164" fmla="*/ 639152 w 1037297"/>
                  <a:gd name="connsiteY164" fmla="*/ 266434 h 838042"/>
                  <a:gd name="connsiteX165" fmla="*/ 629627 w 1037297"/>
                  <a:gd name="connsiteY165" fmla="*/ 283579 h 838042"/>
                  <a:gd name="connsiteX166" fmla="*/ 604862 w 1037297"/>
                  <a:gd name="connsiteY166" fmla="*/ 289294 h 838042"/>
                  <a:gd name="connsiteX167" fmla="*/ 591527 w 1037297"/>
                  <a:gd name="connsiteY167" fmla="*/ 293104 h 838042"/>
                  <a:gd name="connsiteX168" fmla="*/ 576287 w 1037297"/>
                  <a:gd name="connsiteY168" fmla="*/ 291199 h 838042"/>
                  <a:gd name="connsiteX169" fmla="*/ 564857 w 1037297"/>
                  <a:gd name="connsiteY169" fmla="*/ 287389 h 838042"/>
                  <a:gd name="connsiteX170" fmla="*/ 553427 w 1037297"/>
                  <a:gd name="connsiteY170" fmla="*/ 283579 h 838042"/>
                  <a:gd name="connsiteX171" fmla="*/ 541997 w 1037297"/>
                  <a:gd name="connsiteY171" fmla="*/ 279769 h 838042"/>
                  <a:gd name="connsiteX172" fmla="*/ 536282 w 1037297"/>
                  <a:gd name="connsiteY172" fmla="*/ 277864 h 838042"/>
                  <a:gd name="connsiteX173" fmla="*/ 530567 w 1037297"/>
                  <a:gd name="connsiteY173" fmla="*/ 274054 h 838042"/>
                  <a:gd name="connsiteX174" fmla="*/ 519137 w 1037297"/>
                  <a:gd name="connsiteY174" fmla="*/ 268339 h 838042"/>
                  <a:gd name="connsiteX175" fmla="*/ 511517 w 1037297"/>
                  <a:gd name="connsiteY175" fmla="*/ 256909 h 838042"/>
                  <a:gd name="connsiteX176" fmla="*/ 507707 w 1037297"/>
                  <a:gd name="connsiteY176" fmla="*/ 235954 h 838042"/>
                  <a:gd name="connsiteX177" fmla="*/ 509612 w 1037297"/>
                  <a:gd name="connsiteY177" fmla="*/ 171184 h 838042"/>
                  <a:gd name="connsiteX178" fmla="*/ 508314 w 1037297"/>
                  <a:gd name="connsiteY178" fmla="*/ 73485 h 838042"/>
                  <a:gd name="connsiteX179" fmla="*/ 454116 w 1037297"/>
                  <a:gd name="connsiteY179" fmla="*/ 11248 h 838042"/>
                  <a:gd name="connsiteX180" fmla="*/ 435401 w 1037297"/>
                  <a:gd name="connsiteY180" fmla="*/ 68523 h 838042"/>
                  <a:gd name="connsiteX181" fmla="*/ 427697 w 1037297"/>
                  <a:gd name="connsiteY181" fmla="*/ 137103 h 838042"/>
                  <a:gd name="connsiteX182" fmla="*/ 420077 w 1037297"/>
                  <a:gd name="connsiteY182" fmla="*/ 169279 h 838042"/>
                  <a:gd name="connsiteX183" fmla="*/ 416267 w 1037297"/>
                  <a:gd name="connsiteY183" fmla="*/ 186424 h 838042"/>
                  <a:gd name="connsiteX184" fmla="*/ 420077 w 1037297"/>
                  <a:gd name="connsiteY184" fmla="*/ 207379 h 838042"/>
                  <a:gd name="connsiteX185" fmla="*/ 423887 w 1037297"/>
                  <a:gd name="connsiteY185" fmla="*/ 213094 h 838042"/>
                  <a:gd name="connsiteX186" fmla="*/ 427697 w 1037297"/>
                  <a:gd name="connsiteY186" fmla="*/ 224524 h 838042"/>
                  <a:gd name="connsiteX187" fmla="*/ 425792 w 1037297"/>
                  <a:gd name="connsiteY187" fmla="*/ 251194 h 838042"/>
                  <a:gd name="connsiteX188" fmla="*/ 420077 w 1037297"/>
                  <a:gd name="connsiteY188" fmla="*/ 253099 h 838042"/>
                  <a:gd name="connsiteX189" fmla="*/ 414362 w 1037297"/>
                  <a:gd name="connsiteY189" fmla="*/ 256909 h 838042"/>
                  <a:gd name="connsiteX190" fmla="*/ 423887 w 1037297"/>
                  <a:gd name="connsiteY190" fmla="*/ 253099 h 838042"/>
                  <a:gd name="connsiteX0" fmla="*/ 423887 w 1037297"/>
                  <a:gd name="connsiteY0" fmla="*/ 253099 h 838042"/>
                  <a:gd name="connsiteX1" fmla="*/ 423887 w 1037297"/>
                  <a:gd name="connsiteY1" fmla="*/ 253099 h 838042"/>
                  <a:gd name="connsiteX2" fmla="*/ 397217 w 1037297"/>
                  <a:gd name="connsiteY2" fmla="*/ 262624 h 838042"/>
                  <a:gd name="connsiteX3" fmla="*/ 389597 w 1037297"/>
                  <a:gd name="connsiteY3" fmla="*/ 264529 h 838042"/>
                  <a:gd name="connsiteX4" fmla="*/ 359117 w 1037297"/>
                  <a:gd name="connsiteY4" fmla="*/ 266434 h 838042"/>
                  <a:gd name="connsiteX5" fmla="*/ 353402 w 1037297"/>
                  <a:gd name="connsiteY5" fmla="*/ 270244 h 838042"/>
                  <a:gd name="connsiteX6" fmla="*/ 341972 w 1037297"/>
                  <a:gd name="connsiteY6" fmla="*/ 279769 h 838042"/>
                  <a:gd name="connsiteX7" fmla="*/ 330542 w 1037297"/>
                  <a:gd name="connsiteY7" fmla="*/ 283579 h 838042"/>
                  <a:gd name="connsiteX8" fmla="*/ 315302 w 1037297"/>
                  <a:gd name="connsiteY8" fmla="*/ 289294 h 838042"/>
                  <a:gd name="connsiteX9" fmla="*/ 267677 w 1037297"/>
                  <a:gd name="connsiteY9" fmla="*/ 285484 h 838042"/>
                  <a:gd name="connsiteX10" fmla="*/ 256247 w 1037297"/>
                  <a:gd name="connsiteY10" fmla="*/ 281674 h 838042"/>
                  <a:gd name="connsiteX11" fmla="*/ 244817 w 1037297"/>
                  <a:gd name="connsiteY11" fmla="*/ 277864 h 838042"/>
                  <a:gd name="connsiteX12" fmla="*/ 239102 w 1037297"/>
                  <a:gd name="connsiteY12" fmla="*/ 275959 h 838042"/>
                  <a:gd name="connsiteX13" fmla="*/ 233387 w 1037297"/>
                  <a:gd name="connsiteY13" fmla="*/ 274054 h 838042"/>
                  <a:gd name="connsiteX14" fmla="*/ 221957 w 1037297"/>
                  <a:gd name="connsiteY14" fmla="*/ 272149 h 838042"/>
                  <a:gd name="connsiteX15" fmla="*/ 216242 w 1037297"/>
                  <a:gd name="connsiteY15" fmla="*/ 270244 h 838042"/>
                  <a:gd name="connsiteX16" fmla="*/ 208622 w 1037297"/>
                  <a:gd name="connsiteY16" fmla="*/ 268339 h 838042"/>
                  <a:gd name="connsiteX17" fmla="*/ 197192 w 1037297"/>
                  <a:gd name="connsiteY17" fmla="*/ 264529 h 838042"/>
                  <a:gd name="connsiteX18" fmla="*/ 191477 w 1037297"/>
                  <a:gd name="connsiteY18" fmla="*/ 262624 h 838042"/>
                  <a:gd name="connsiteX19" fmla="*/ 183857 w 1037297"/>
                  <a:gd name="connsiteY19" fmla="*/ 260719 h 838042"/>
                  <a:gd name="connsiteX20" fmla="*/ 172427 w 1037297"/>
                  <a:gd name="connsiteY20" fmla="*/ 255004 h 838042"/>
                  <a:gd name="connsiteX21" fmla="*/ 166712 w 1037297"/>
                  <a:gd name="connsiteY21" fmla="*/ 251194 h 838042"/>
                  <a:gd name="connsiteX22" fmla="*/ 159092 w 1037297"/>
                  <a:gd name="connsiteY22" fmla="*/ 239764 h 838042"/>
                  <a:gd name="connsiteX23" fmla="*/ 147662 w 1037297"/>
                  <a:gd name="connsiteY23" fmla="*/ 235954 h 838042"/>
                  <a:gd name="connsiteX24" fmla="*/ 141947 w 1037297"/>
                  <a:gd name="connsiteY24" fmla="*/ 232144 h 838042"/>
                  <a:gd name="connsiteX25" fmla="*/ 136232 w 1037297"/>
                  <a:gd name="connsiteY25" fmla="*/ 230239 h 838042"/>
                  <a:gd name="connsiteX26" fmla="*/ 119087 w 1037297"/>
                  <a:gd name="connsiteY26" fmla="*/ 226429 h 838042"/>
                  <a:gd name="connsiteX27" fmla="*/ 113372 w 1037297"/>
                  <a:gd name="connsiteY27" fmla="*/ 220714 h 838042"/>
                  <a:gd name="connsiteX28" fmla="*/ 103847 w 1037297"/>
                  <a:gd name="connsiteY28" fmla="*/ 203569 h 838042"/>
                  <a:gd name="connsiteX29" fmla="*/ 86702 w 1037297"/>
                  <a:gd name="connsiteY29" fmla="*/ 195949 h 838042"/>
                  <a:gd name="connsiteX30" fmla="*/ 80987 w 1037297"/>
                  <a:gd name="connsiteY30" fmla="*/ 194044 h 838042"/>
                  <a:gd name="connsiteX31" fmla="*/ 61937 w 1037297"/>
                  <a:gd name="connsiteY31" fmla="*/ 197854 h 838042"/>
                  <a:gd name="connsiteX32" fmla="*/ 56222 w 1037297"/>
                  <a:gd name="connsiteY32" fmla="*/ 201664 h 838042"/>
                  <a:gd name="connsiteX33" fmla="*/ 52412 w 1037297"/>
                  <a:gd name="connsiteY33" fmla="*/ 207379 h 838042"/>
                  <a:gd name="connsiteX34" fmla="*/ 48602 w 1037297"/>
                  <a:gd name="connsiteY34" fmla="*/ 218809 h 838042"/>
                  <a:gd name="connsiteX35" fmla="*/ 52412 w 1037297"/>
                  <a:gd name="connsiteY35" fmla="*/ 256909 h 838042"/>
                  <a:gd name="connsiteX36" fmla="*/ 56222 w 1037297"/>
                  <a:gd name="connsiteY36" fmla="*/ 262624 h 838042"/>
                  <a:gd name="connsiteX37" fmla="*/ 61937 w 1037297"/>
                  <a:gd name="connsiteY37" fmla="*/ 266434 h 838042"/>
                  <a:gd name="connsiteX38" fmla="*/ 65747 w 1037297"/>
                  <a:gd name="connsiteY38" fmla="*/ 272149 h 838042"/>
                  <a:gd name="connsiteX39" fmla="*/ 82892 w 1037297"/>
                  <a:gd name="connsiteY39" fmla="*/ 281674 h 838042"/>
                  <a:gd name="connsiteX40" fmla="*/ 105752 w 1037297"/>
                  <a:gd name="connsiteY40" fmla="*/ 283579 h 838042"/>
                  <a:gd name="connsiteX41" fmla="*/ 126707 w 1037297"/>
                  <a:gd name="connsiteY41" fmla="*/ 289294 h 838042"/>
                  <a:gd name="connsiteX42" fmla="*/ 132422 w 1037297"/>
                  <a:gd name="connsiteY42" fmla="*/ 291199 h 838042"/>
                  <a:gd name="connsiteX43" fmla="*/ 138137 w 1037297"/>
                  <a:gd name="connsiteY43" fmla="*/ 296914 h 838042"/>
                  <a:gd name="connsiteX44" fmla="*/ 145757 w 1037297"/>
                  <a:gd name="connsiteY44" fmla="*/ 298819 h 838042"/>
                  <a:gd name="connsiteX45" fmla="*/ 168617 w 1037297"/>
                  <a:gd name="connsiteY45" fmla="*/ 302629 h 838042"/>
                  <a:gd name="connsiteX46" fmla="*/ 193382 w 1037297"/>
                  <a:gd name="connsiteY46" fmla="*/ 308344 h 838042"/>
                  <a:gd name="connsiteX47" fmla="*/ 210527 w 1037297"/>
                  <a:gd name="connsiteY47" fmla="*/ 314059 h 838042"/>
                  <a:gd name="connsiteX48" fmla="*/ 216242 w 1037297"/>
                  <a:gd name="connsiteY48" fmla="*/ 315964 h 838042"/>
                  <a:gd name="connsiteX49" fmla="*/ 231482 w 1037297"/>
                  <a:gd name="connsiteY49" fmla="*/ 319774 h 838042"/>
                  <a:gd name="connsiteX50" fmla="*/ 250532 w 1037297"/>
                  <a:gd name="connsiteY50" fmla="*/ 325489 h 838042"/>
                  <a:gd name="connsiteX51" fmla="*/ 256247 w 1037297"/>
                  <a:gd name="connsiteY51" fmla="*/ 329299 h 838042"/>
                  <a:gd name="connsiteX52" fmla="*/ 269582 w 1037297"/>
                  <a:gd name="connsiteY52" fmla="*/ 344539 h 838042"/>
                  <a:gd name="connsiteX53" fmla="*/ 275297 w 1037297"/>
                  <a:gd name="connsiteY53" fmla="*/ 363589 h 838042"/>
                  <a:gd name="connsiteX54" fmla="*/ 277202 w 1037297"/>
                  <a:gd name="connsiteY54" fmla="*/ 369304 h 838042"/>
                  <a:gd name="connsiteX55" fmla="*/ 279107 w 1037297"/>
                  <a:gd name="connsiteY55" fmla="*/ 375019 h 838042"/>
                  <a:gd name="connsiteX56" fmla="*/ 281012 w 1037297"/>
                  <a:gd name="connsiteY56" fmla="*/ 399784 h 838042"/>
                  <a:gd name="connsiteX57" fmla="*/ 282917 w 1037297"/>
                  <a:gd name="connsiteY57" fmla="*/ 405499 h 838042"/>
                  <a:gd name="connsiteX58" fmla="*/ 281012 w 1037297"/>
                  <a:gd name="connsiteY58" fmla="*/ 424549 h 838042"/>
                  <a:gd name="connsiteX59" fmla="*/ 279107 w 1037297"/>
                  <a:gd name="connsiteY59" fmla="*/ 434074 h 838042"/>
                  <a:gd name="connsiteX60" fmla="*/ 265772 w 1037297"/>
                  <a:gd name="connsiteY60" fmla="*/ 447409 h 838042"/>
                  <a:gd name="connsiteX61" fmla="*/ 254342 w 1037297"/>
                  <a:gd name="connsiteY61" fmla="*/ 455029 h 838042"/>
                  <a:gd name="connsiteX62" fmla="*/ 242912 w 1037297"/>
                  <a:gd name="connsiteY62" fmla="*/ 458839 h 838042"/>
                  <a:gd name="connsiteX63" fmla="*/ 128612 w 1037297"/>
                  <a:gd name="connsiteY63" fmla="*/ 458839 h 838042"/>
                  <a:gd name="connsiteX64" fmla="*/ 122897 w 1037297"/>
                  <a:gd name="connsiteY64" fmla="*/ 460744 h 838042"/>
                  <a:gd name="connsiteX65" fmla="*/ 107657 w 1037297"/>
                  <a:gd name="connsiteY65" fmla="*/ 462649 h 838042"/>
                  <a:gd name="connsiteX66" fmla="*/ 90512 w 1037297"/>
                  <a:gd name="connsiteY66" fmla="*/ 468364 h 838042"/>
                  <a:gd name="connsiteX67" fmla="*/ 84797 w 1037297"/>
                  <a:gd name="connsiteY67" fmla="*/ 470269 h 838042"/>
                  <a:gd name="connsiteX68" fmla="*/ 79082 w 1037297"/>
                  <a:gd name="connsiteY68" fmla="*/ 474079 h 838042"/>
                  <a:gd name="connsiteX69" fmla="*/ 67652 w 1037297"/>
                  <a:gd name="connsiteY69" fmla="*/ 475984 h 838042"/>
                  <a:gd name="connsiteX70" fmla="*/ 29552 w 1037297"/>
                  <a:gd name="connsiteY70" fmla="*/ 477889 h 838042"/>
                  <a:gd name="connsiteX71" fmla="*/ 18122 w 1037297"/>
                  <a:gd name="connsiteY71" fmla="*/ 483604 h 838042"/>
                  <a:gd name="connsiteX72" fmla="*/ 8597 w 1037297"/>
                  <a:gd name="connsiteY72" fmla="*/ 493129 h 838042"/>
                  <a:gd name="connsiteX73" fmla="*/ 6692 w 1037297"/>
                  <a:gd name="connsiteY73" fmla="*/ 498844 h 838042"/>
                  <a:gd name="connsiteX74" fmla="*/ 2882 w 1037297"/>
                  <a:gd name="connsiteY74" fmla="*/ 504559 h 838042"/>
                  <a:gd name="connsiteX75" fmla="*/ 14312 w 1037297"/>
                  <a:gd name="connsiteY75" fmla="*/ 540754 h 838042"/>
                  <a:gd name="connsiteX76" fmla="*/ 147662 w 1037297"/>
                  <a:gd name="connsiteY76" fmla="*/ 540754 h 838042"/>
                  <a:gd name="connsiteX77" fmla="*/ 155282 w 1037297"/>
                  <a:gd name="connsiteY77" fmla="*/ 538849 h 838042"/>
                  <a:gd name="connsiteX78" fmla="*/ 305777 w 1037297"/>
                  <a:gd name="connsiteY78" fmla="*/ 533134 h 838042"/>
                  <a:gd name="connsiteX79" fmla="*/ 321017 w 1037297"/>
                  <a:gd name="connsiteY79" fmla="*/ 540754 h 838042"/>
                  <a:gd name="connsiteX80" fmla="*/ 332447 w 1037297"/>
                  <a:gd name="connsiteY80" fmla="*/ 546469 h 838042"/>
                  <a:gd name="connsiteX81" fmla="*/ 336257 w 1037297"/>
                  <a:gd name="connsiteY81" fmla="*/ 552184 h 838042"/>
                  <a:gd name="connsiteX82" fmla="*/ 341972 w 1037297"/>
                  <a:gd name="connsiteY82" fmla="*/ 554089 h 838042"/>
                  <a:gd name="connsiteX83" fmla="*/ 353402 w 1037297"/>
                  <a:gd name="connsiteY83" fmla="*/ 561709 h 838042"/>
                  <a:gd name="connsiteX84" fmla="*/ 359117 w 1037297"/>
                  <a:gd name="connsiteY84" fmla="*/ 565519 h 838042"/>
                  <a:gd name="connsiteX85" fmla="*/ 362927 w 1037297"/>
                  <a:gd name="connsiteY85" fmla="*/ 571234 h 838042"/>
                  <a:gd name="connsiteX86" fmla="*/ 368642 w 1037297"/>
                  <a:gd name="connsiteY86" fmla="*/ 582664 h 838042"/>
                  <a:gd name="connsiteX87" fmla="*/ 364832 w 1037297"/>
                  <a:gd name="connsiteY87" fmla="*/ 609334 h 838042"/>
                  <a:gd name="connsiteX88" fmla="*/ 361022 w 1037297"/>
                  <a:gd name="connsiteY88" fmla="*/ 615049 h 838042"/>
                  <a:gd name="connsiteX89" fmla="*/ 359117 w 1037297"/>
                  <a:gd name="connsiteY89" fmla="*/ 620764 h 838042"/>
                  <a:gd name="connsiteX90" fmla="*/ 355307 w 1037297"/>
                  <a:gd name="connsiteY90" fmla="*/ 626479 h 838042"/>
                  <a:gd name="connsiteX91" fmla="*/ 353402 w 1037297"/>
                  <a:gd name="connsiteY91" fmla="*/ 632194 h 838042"/>
                  <a:gd name="connsiteX92" fmla="*/ 349592 w 1037297"/>
                  <a:gd name="connsiteY92" fmla="*/ 637909 h 838042"/>
                  <a:gd name="connsiteX93" fmla="*/ 332447 w 1037297"/>
                  <a:gd name="connsiteY93" fmla="*/ 704584 h 838042"/>
                  <a:gd name="connsiteX94" fmla="*/ 330542 w 1037297"/>
                  <a:gd name="connsiteY94" fmla="*/ 756019 h 838042"/>
                  <a:gd name="connsiteX95" fmla="*/ 332447 w 1037297"/>
                  <a:gd name="connsiteY95" fmla="*/ 780784 h 838042"/>
                  <a:gd name="connsiteX96" fmla="*/ 334352 w 1037297"/>
                  <a:gd name="connsiteY96" fmla="*/ 786499 h 838042"/>
                  <a:gd name="connsiteX97" fmla="*/ 338162 w 1037297"/>
                  <a:gd name="connsiteY97" fmla="*/ 790309 h 838042"/>
                  <a:gd name="connsiteX98" fmla="*/ 366737 w 1037297"/>
                  <a:gd name="connsiteY98" fmla="*/ 836029 h 838042"/>
                  <a:gd name="connsiteX99" fmla="*/ 389597 w 1037297"/>
                  <a:gd name="connsiteY99" fmla="*/ 837934 h 838042"/>
                  <a:gd name="connsiteX100" fmla="*/ 397407 w 1037297"/>
                  <a:gd name="connsiteY100" fmla="*/ 833530 h 838042"/>
                  <a:gd name="connsiteX101" fmla="*/ 402932 w 1037297"/>
                  <a:gd name="connsiteY101" fmla="*/ 784594 h 838042"/>
                  <a:gd name="connsiteX102" fmla="*/ 406742 w 1037297"/>
                  <a:gd name="connsiteY102" fmla="*/ 727444 h 838042"/>
                  <a:gd name="connsiteX103" fmla="*/ 423887 w 1037297"/>
                  <a:gd name="connsiteY103" fmla="*/ 672199 h 838042"/>
                  <a:gd name="connsiteX104" fmla="*/ 429602 w 1037297"/>
                  <a:gd name="connsiteY104" fmla="*/ 658864 h 838042"/>
                  <a:gd name="connsiteX105" fmla="*/ 444084 w 1037297"/>
                  <a:gd name="connsiteY105" fmla="*/ 626947 h 838042"/>
                  <a:gd name="connsiteX106" fmla="*/ 464289 w 1037297"/>
                  <a:gd name="connsiteY106" fmla="*/ 600072 h 838042"/>
                  <a:gd name="connsiteX107" fmla="*/ 523510 w 1037297"/>
                  <a:gd name="connsiteY107" fmla="*/ 565123 h 838042"/>
                  <a:gd name="connsiteX108" fmla="*/ 599348 w 1037297"/>
                  <a:gd name="connsiteY108" fmla="*/ 550915 h 838042"/>
                  <a:gd name="connsiteX109" fmla="*/ 707801 w 1037297"/>
                  <a:gd name="connsiteY109" fmla="*/ 612819 h 838042"/>
                  <a:gd name="connsiteX110" fmla="*/ 780122 w 1037297"/>
                  <a:gd name="connsiteY110" fmla="*/ 656959 h 838042"/>
                  <a:gd name="connsiteX111" fmla="*/ 804887 w 1037297"/>
                  <a:gd name="connsiteY111" fmla="*/ 632194 h 838042"/>
                  <a:gd name="connsiteX112" fmla="*/ 801077 w 1037297"/>
                  <a:gd name="connsiteY112" fmla="*/ 601714 h 838042"/>
                  <a:gd name="connsiteX113" fmla="*/ 762796 w 1037297"/>
                  <a:gd name="connsiteY113" fmla="*/ 562523 h 838042"/>
                  <a:gd name="connsiteX114" fmla="*/ 650582 w 1037297"/>
                  <a:gd name="connsiteY114" fmla="*/ 479794 h 838042"/>
                  <a:gd name="connsiteX115" fmla="*/ 646772 w 1037297"/>
                  <a:gd name="connsiteY115" fmla="*/ 462649 h 838042"/>
                  <a:gd name="connsiteX116" fmla="*/ 658202 w 1037297"/>
                  <a:gd name="connsiteY116" fmla="*/ 426454 h 838042"/>
                  <a:gd name="connsiteX117" fmla="*/ 726782 w 1037297"/>
                  <a:gd name="connsiteY117" fmla="*/ 405499 h 838042"/>
                  <a:gd name="connsiteX118" fmla="*/ 844892 w 1037297"/>
                  <a:gd name="connsiteY118" fmla="*/ 407404 h 838042"/>
                  <a:gd name="connsiteX119" fmla="*/ 873467 w 1037297"/>
                  <a:gd name="connsiteY119" fmla="*/ 409309 h 838042"/>
                  <a:gd name="connsiteX120" fmla="*/ 902042 w 1037297"/>
                  <a:gd name="connsiteY120" fmla="*/ 415024 h 838042"/>
                  <a:gd name="connsiteX121" fmla="*/ 953477 w 1037297"/>
                  <a:gd name="connsiteY121" fmla="*/ 424549 h 838042"/>
                  <a:gd name="connsiteX122" fmla="*/ 1004912 w 1037297"/>
                  <a:gd name="connsiteY122" fmla="*/ 422644 h 838042"/>
                  <a:gd name="connsiteX123" fmla="*/ 1033487 w 1037297"/>
                  <a:gd name="connsiteY123" fmla="*/ 415024 h 838042"/>
                  <a:gd name="connsiteX124" fmla="*/ 1037297 w 1037297"/>
                  <a:gd name="connsiteY124" fmla="*/ 409309 h 838042"/>
                  <a:gd name="connsiteX125" fmla="*/ 1035392 w 1037297"/>
                  <a:gd name="connsiteY125" fmla="*/ 390259 h 838042"/>
                  <a:gd name="connsiteX126" fmla="*/ 1020514 w 1037297"/>
                  <a:gd name="connsiteY126" fmla="*/ 377797 h 838042"/>
                  <a:gd name="connsiteX127" fmla="*/ 964889 w 1037297"/>
                  <a:gd name="connsiteY127" fmla="*/ 358029 h 838042"/>
                  <a:gd name="connsiteX128" fmla="*/ 907856 w 1037297"/>
                  <a:gd name="connsiteY128" fmla="*/ 350516 h 838042"/>
                  <a:gd name="connsiteX129" fmla="*/ 827747 w 1037297"/>
                  <a:gd name="connsiteY129" fmla="*/ 357874 h 838042"/>
                  <a:gd name="connsiteX130" fmla="*/ 822032 w 1037297"/>
                  <a:gd name="connsiteY130" fmla="*/ 359779 h 838042"/>
                  <a:gd name="connsiteX131" fmla="*/ 732497 w 1037297"/>
                  <a:gd name="connsiteY131" fmla="*/ 361684 h 838042"/>
                  <a:gd name="connsiteX132" fmla="*/ 671537 w 1037297"/>
                  <a:gd name="connsiteY132" fmla="*/ 369304 h 838042"/>
                  <a:gd name="connsiteX133" fmla="*/ 648677 w 1037297"/>
                  <a:gd name="connsiteY133" fmla="*/ 373114 h 838042"/>
                  <a:gd name="connsiteX134" fmla="*/ 644867 w 1037297"/>
                  <a:gd name="connsiteY134" fmla="*/ 361684 h 838042"/>
                  <a:gd name="connsiteX135" fmla="*/ 642962 w 1037297"/>
                  <a:gd name="connsiteY135" fmla="*/ 355969 h 838042"/>
                  <a:gd name="connsiteX136" fmla="*/ 644867 w 1037297"/>
                  <a:gd name="connsiteY136" fmla="*/ 338824 h 838042"/>
                  <a:gd name="connsiteX137" fmla="*/ 646772 w 1037297"/>
                  <a:gd name="connsiteY137" fmla="*/ 333109 h 838042"/>
                  <a:gd name="connsiteX138" fmla="*/ 663917 w 1037297"/>
                  <a:gd name="connsiteY138" fmla="*/ 323584 h 838042"/>
                  <a:gd name="connsiteX139" fmla="*/ 675347 w 1037297"/>
                  <a:gd name="connsiteY139" fmla="*/ 315964 h 838042"/>
                  <a:gd name="connsiteX140" fmla="*/ 677252 w 1037297"/>
                  <a:gd name="connsiteY140" fmla="*/ 310249 h 838042"/>
                  <a:gd name="connsiteX141" fmla="*/ 682967 w 1037297"/>
                  <a:gd name="connsiteY141" fmla="*/ 308344 h 838042"/>
                  <a:gd name="connsiteX142" fmla="*/ 688682 w 1037297"/>
                  <a:gd name="connsiteY142" fmla="*/ 304534 h 838042"/>
                  <a:gd name="connsiteX143" fmla="*/ 698207 w 1037297"/>
                  <a:gd name="connsiteY143" fmla="*/ 295009 h 838042"/>
                  <a:gd name="connsiteX144" fmla="*/ 707732 w 1037297"/>
                  <a:gd name="connsiteY144" fmla="*/ 283579 h 838042"/>
                  <a:gd name="connsiteX145" fmla="*/ 719162 w 1037297"/>
                  <a:gd name="connsiteY145" fmla="*/ 275959 h 838042"/>
                  <a:gd name="connsiteX146" fmla="*/ 734402 w 1037297"/>
                  <a:gd name="connsiteY146" fmla="*/ 262624 h 838042"/>
                  <a:gd name="connsiteX147" fmla="*/ 743927 w 1037297"/>
                  <a:gd name="connsiteY147" fmla="*/ 251194 h 838042"/>
                  <a:gd name="connsiteX148" fmla="*/ 755357 w 1037297"/>
                  <a:gd name="connsiteY148" fmla="*/ 241669 h 838042"/>
                  <a:gd name="connsiteX149" fmla="*/ 761072 w 1037297"/>
                  <a:gd name="connsiteY149" fmla="*/ 230239 h 838042"/>
                  <a:gd name="connsiteX150" fmla="*/ 762977 w 1037297"/>
                  <a:gd name="connsiteY150" fmla="*/ 224524 h 838042"/>
                  <a:gd name="connsiteX151" fmla="*/ 768692 w 1037297"/>
                  <a:gd name="connsiteY151" fmla="*/ 213094 h 838042"/>
                  <a:gd name="connsiteX152" fmla="*/ 766787 w 1037297"/>
                  <a:gd name="connsiteY152" fmla="*/ 197854 h 838042"/>
                  <a:gd name="connsiteX153" fmla="*/ 761072 w 1037297"/>
                  <a:gd name="connsiteY153" fmla="*/ 195949 h 838042"/>
                  <a:gd name="connsiteX154" fmla="*/ 740117 w 1037297"/>
                  <a:gd name="connsiteY154" fmla="*/ 197854 h 838042"/>
                  <a:gd name="connsiteX155" fmla="*/ 734402 w 1037297"/>
                  <a:gd name="connsiteY155" fmla="*/ 201664 h 838042"/>
                  <a:gd name="connsiteX156" fmla="*/ 722972 w 1037297"/>
                  <a:gd name="connsiteY156" fmla="*/ 205474 h 838042"/>
                  <a:gd name="connsiteX157" fmla="*/ 719162 w 1037297"/>
                  <a:gd name="connsiteY157" fmla="*/ 211189 h 838042"/>
                  <a:gd name="connsiteX158" fmla="*/ 713447 w 1037297"/>
                  <a:gd name="connsiteY158" fmla="*/ 213094 h 838042"/>
                  <a:gd name="connsiteX159" fmla="*/ 707732 w 1037297"/>
                  <a:gd name="connsiteY159" fmla="*/ 216904 h 838042"/>
                  <a:gd name="connsiteX160" fmla="*/ 702017 w 1037297"/>
                  <a:gd name="connsiteY160" fmla="*/ 222619 h 838042"/>
                  <a:gd name="connsiteX161" fmla="*/ 694397 w 1037297"/>
                  <a:gd name="connsiteY161" fmla="*/ 226429 h 838042"/>
                  <a:gd name="connsiteX162" fmla="*/ 652487 w 1037297"/>
                  <a:gd name="connsiteY162" fmla="*/ 255004 h 838042"/>
                  <a:gd name="connsiteX163" fmla="*/ 639152 w 1037297"/>
                  <a:gd name="connsiteY163" fmla="*/ 266434 h 838042"/>
                  <a:gd name="connsiteX164" fmla="*/ 629627 w 1037297"/>
                  <a:gd name="connsiteY164" fmla="*/ 283579 h 838042"/>
                  <a:gd name="connsiteX165" fmla="*/ 604862 w 1037297"/>
                  <a:gd name="connsiteY165" fmla="*/ 289294 h 838042"/>
                  <a:gd name="connsiteX166" fmla="*/ 591527 w 1037297"/>
                  <a:gd name="connsiteY166" fmla="*/ 293104 h 838042"/>
                  <a:gd name="connsiteX167" fmla="*/ 576287 w 1037297"/>
                  <a:gd name="connsiteY167" fmla="*/ 291199 h 838042"/>
                  <a:gd name="connsiteX168" fmla="*/ 564857 w 1037297"/>
                  <a:gd name="connsiteY168" fmla="*/ 287389 h 838042"/>
                  <a:gd name="connsiteX169" fmla="*/ 553427 w 1037297"/>
                  <a:gd name="connsiteY169" fmla="*/ 283579 h 838042"/>
                  <a:gd name="connsiteX170" fmla="*/ 541997 w 1037297"/>
                  <a:gd name="connsiteY170" fmla="*/ 279769 h 838042"/>
                  <a:gd name="connsiteX171" fmla="*/ 536282 w 1037297"/>
                  <a:gd name="connsiteY171" fmla="*/ 277864 h 838042"/>
                  <a:gd name="connsiteX172" fmla="*/ 530567 w 1037297"/>
                  <a:gd name="connsiteY172" fmla="*/ 274054 h 838042"/>
                  <a:gd name="connsiteX173" fmla="*/ 519137 w 1037297"/>
                  <a:gd name="connsiteY173" fmla="*/ 268339 h 838042"/>
                  <a:gd name="connsiteX174" fmla="*/ 511517 w 1037297"/>
                  <a:gd name="connsiteY174" fmla="*/ 256909 h 838042"/>
                  <a:gd name="connsiteX175" fmla="*/ 507707 w 1037297"/>
                  <a:gd name="connsiteY175" fmla="*/ 235954 h 838042"/>
                  <a:gd name="connsiteX176" fmla="*/ 509612 w 1037297"/>
                  <a:gd name="connsiteY176" fmla="*/ 171184 h 838042"/>
                  <a:gd name="connsiteX177" fmla="*/ 508314 w 1037297"/>
                  <a:gd name="connsiteY177" fmla="*/ 73485 h 838042"/>
                  <a:gd name="connsiteX178" fmla="*/ 454116 w 1037297"/>
                  <a:gd name="connsiteY178" fmla="*/ 11248 h 838042"/>
                  <a:gd name="connsiteX179" fmla="*/ 435401 w 1037297"/>
                  <a:gd name="connsiteY179" fmla="*/ 68523 h 838042"/>
                  <a:gd name="connsiteX180" fmla="*/ 427697 w 1037297"/>
                  <a:gd name="connsiteY180" fmla="*/ 137103 h 838042"/>
                  <a:gd name="connsiteX181" fmla="*/ 420077 w 1037297"/>
                  <a:gd name="connsiteY181" fmla="*/ 169279 h 838042"/>
                  <a:gd name="connsiteX182" fmla="*/ 416267 w 1037297"/>
                  <a:gd name="connsiteY182" fmla="*/ 186424 h 838042"/>
                  <a:gd name="connsiteX183" fmla="*/ 420077 w 1037297"/>
                  <a:gd name="connsiteY183" fmla="*/ 207379 h 838042"/>
                  <a:gd name="connsiteX184" fmla="*/ 423887 w 1037297"/>
                  <a:gd name="connsiteY184" fmla="*/ 213094 h 838042"/>
                  <a:gd name="connsiteX185" fmla="*/ 427697 w 1037297"/>
                  <a:gd name="connsiteY185" fmla="*/ 224524 h 838042"/>
                  <a:gd name="connsiteX186" fmla="*/ 425792 w 1037297"/>
                  <a:gd name="connsiteY186" fmla="*/ 251194 h 838042"/>
                  <a:gd name="connsiteX187" fmla="*/ 420077 w 1037297"/>
                  <a:gd name="connsiteY187" fmla="*/ 253099 h 838042"/>
                  <a:gd name="connsiteX188" fmla="*/ 414362 w 1037297"/>
                  <a:gd name="connsiteY188" fmla="*/ 256909 h 838042"/>
                  <a:gd name="connsiteX189" fmla="*/ 423887 w 1037297"/>
                  <a:gd name="connsiteY189" fmla="*/ 253099 h 838042"/>
                  <a:gd name="connsiteX0" fmla="*/ 423887 w 1037165"/>
                  <a:gd name="connsiteY0" fmla="*/ 253099 h 838042"/>
                  <a:gd name="connsiteX1" fmla="*/ 423887 w 1037165"/>
                  <a:gd name="connsiteY1" fmla="*/ 253099 h 838042"/>
                  <a:gd name="connsiteX2" fmla="*/ 397217 w 1037165"/>
                  <a:gd name="connsiteY2" fmla="*/ 262624 h 838042"/>
                  <a:gd name="connsiteX3" fmla="*/ 389597 w 1037165"/>
                  <a:gd name="connsiteY3" fmla="*/ 264529 h 838042"/>
                  <a:gd name="connsiteX4" fmla="*/ 359117 w 1037165"/>
                  <a:gd name="connsiteY4" fmla="*/ 266434 h 838042"/>
                  <a:gd name="connsiteX5" fmla="*/ 353402 w 1037165"/>
                  <a:gd name="connsiteY5" fmla="*/ 270244 h 838042"/>
                  <a:gd name="connsiteX6" fmla="*/ 341972 w 1037165"/>
                  <a:gd name="connsiteY6" fmla="*/ 279769 h 838042"/>
                  <a:gd name="connsiteX7" fmla="*/ 330542 w 1037165"/>
                  <a:gd name="connsiteY7" fmla="*/ 283579 h 838042"/>
                  <a:gd name="connsiteX8" fmla="*/ 315302 w 1037165"/>
                  <a:gd name="connsiteY8" fmla="*/ 289294 h 838042"/>
                  <a:gd name="connsiteX9" fmla="*/ 267677 w 1037165"/>
                  <a:gd name="connsiteY9" fmla="*/ 285484 h 838042"/>
                  <a:gd name="connsiteX10" fmla="*/ 256247 w 1037165"/>
                  <a:gd name="connsiteY10" fmla="*/ 281674 h 838042"/>
                  <a:gd name="connsiteX11" fmla="*/ 244817 w 1037165"/>
                  <a:gd name="connsiteY11" fmla="*/ 277864 h 838042"/>
                  <a:gd name="connsiteX12" fmla="*/ 239102 w 1037165"/>
                  <a:gd name="connsiteY12" fmla="*/ 275959 h 838042"/>
                  <a:gd name="connsiteX13" fmla="*/ 233387 w 1037165"/>
                  <a:gd name="connsiteY13" fmla="*/ 274054 h 838042"/>
                  <a:gd name="connsiteX14" fmla="*/ 221957 w 1037165"/>
                  <a:gd name="connsiteY14" fmla="*/ 272149 h 838042"/>
                  <a:gd name="connsiteX15" fmla="*/ 216242 w 1037165"/>
                  <a:gd name="connsiteY15" fmla="*/ 270244 h 838042"/>
                  <a:gd name="connsiteX16" fmla="*/ 208622 w 1037165"/>
                  <a:gd name="connsiteY16" fmla="*/ 268339 h 838042"/>
                  <a:gd name="connsiteX17" fmla="*/ 197192 w 1037165"/>
                  <a:gd name="connsiteY17" fmla="*/ 264529 h 838042"/>
                  <a:gd name="connsiteX18" fmla="*/ 191477 w 1037165"/>
                  <a:gd name="connsiteY18" fmla="*/ 262624 h 838042"/>
                  <a:gd name="connsiteX19" fmla="*/ 183857 w 1037165"/>
                  <a:gd name="connsiteY19" fmla="*/ 260719 h 838042"/>
                  <a:gd name="connsiteX20" fmla="*/ 172427 w 1037165"/>
                  <a:gd name="connsiteY20" fmla="*/ 255004 h 838042"/>
                  <a:gd name="connsiteX21" fmla="*/ 166712 w 1037165"/>
                  <a:gd name="connsiteY21" fmla="*/ 251194 h 838042"/>
                  <a:gd name="connsiteX22" fmla="*/ 159092 w 1037165"/>
                  <a:gd name="connsiteY22" fmla="*/ 239764 h 838042"/>
                  <a:gd name="connsiteX23" fmla="*/ 147662 w 1037165"/>
                  <a:gd name="connsiteY23" fmla="*/ 235954 h 838042"/>
                  <a:gd name="connsiteX24" fmla="*/ 141947 w 1037165"/>
                  <a:gd name="connsiteY24" fmla="*/ 232144 h 838042"/>
                  <a:gd name="connsiteX25" fmla="*/ 136232 w 1037165"/>
                  <a:gd name="connsiteY25" fmla="*/ 230239 h 838042"/>
                  <a:gd name="connsiteX26" fmla="*/ 119087 w 1037165"/>
                  <a:gd name="connsiteY26" fmla="*/ 226429 h 838042"/>
                  <a:gd name="connsiteX27" fmla="*/ 113372 w 1037165"/>
                  <a:gd name="connsiteY27" fmla="*/ 220714 h 838042"/>
                  <a:gd name="connsiteX28" fmla="*/ 103847 w 1037165"/>
                  <a:gd name="connsiteY28" fmla="*/ 203569 h 838042"/>
                  <a:gd name="connsiteX29" fmla="*/ 86702 w 1037165"/>
                  <a:gd name="connsiteY29" fmla="*/ 195949 h 838042"/>
                  <a:gd name="connsiteX30" fmla="*/ 80987 w 1037165"/>
                  <a:gd name="connsiteY30" fmla="*/ 194044 h 838042"/>
                  <a:gd name="connsiteX31" fmla="*/ 61937 w 1037165"/>
                  <a:gd name="connsiteY31" fmla="*/ 197854 h 838042"/>
                  <a:gd name="connsiteX32" fmla="*/ 56222 w 1037165"/>
                  <a:gd name="connsiteY32" fmla="*/ 201664 h 838042"/>
                  <a:gd name="connsiteX33" fmla="*/ 52412 w 1037165"/>
                  <a:gd name="connsiteY33" fmla="*/ 207379 h 838042"/>
                  <a:gd name="connsiteX34" fmla="*/ 48602 w 1037165"/>
                  <a:gd name="connsiteY34" fmla="*/ 218809 h 838042"/>
                  <a:gd name="connsiteX35" fmla="*/ 52412 w 1037165"/>
                  <a:gd name="connsiteY35" fmla="*/ 256909 h 838042"/>
                  <a:gd name="connsiteX36" fmla="*/ 56222 w 1037165"/>
                  <a:gd name="connsiteY36" fmla="*/ 262624 h 838042"/>
                  <a:gd name="connsiteX37" fmla="*/ 61937 w 1037165"/>
                  <a:gd name="connsiteY37" fmla="*/ 266434 h 838042"/>
                  <a:gd name="connsiteX38" fmla="*/ 65747 w 1037165"/>
                  <a:gd name="connsiteY38" fmla="*/ 272149 h 838042"/>
                  <a:gd name="connsiteX39" fmla="*/ 82892 w 1037165"/>
                  <a:gd name="connsiteY39" fmla="*/ 281674 h 838042"/>
                  <a:gd name="connsiteX40" fmla="*/ 105752 w 1037165"/>
                  <a:gd name="connsiteY40" fmla="*/ 283579 h 838042"/>
                  <a:gd name="connsiteX41" fmla="*/ 126707 w 1037165"/>
                  <a:gd name="connsiteY41" fmla="*/ 289294 h 838042"/>
                  <a:gd name="connsiteX42" fmla="*/ 132422 w 1037165"/>
                  <a:gd name="connsiteY42" fmla="*/ 291199 h 838042"/>
                  <a:gd name="connsiteX43" fmla="*/ 138137 w 1037165"/>
                  <a:gd name="connsiteY43" fmla="*/ 296914 h 838042"/>
                  <a:gd name="connsiteX44" fmla="*/ 145757 w 1037165"/>
                  <a:gd name="connsiteY44" fmla="*/ 298819 h 838042"/>
                  <a:gd name="connsiteX45" fmla="*/ 168617 w 1037165"/>
                  <a:gd name="connsiteY45" fmla="*/ 302629 h 838042"/>
                  <a:gd name="connsiteX46" fmla="*/ 193382 w 1037165"/>
                  <a:gd name="connsiteY46" fmla="*/ 308344 h 838042"/>
                  <a:gd name="connsiteX47" fmla="*/ 210527 w 1037165"/>
                  <a:gd name="connsiteY47" fmla="*/ 314059 h 838042"/>
                  <a:gd name="connsiteX48" fmla="*/ 216242 w 1037165"/>
                  <a:gd name="connsiteY48" fmla="*/ 315964 h 838042"/>
                  <a:gd name="connsiteX49" fmla="*/ 231482 w 1037165"/>
                  <a:gd name="connsiteY49" fmla="*/ 319774 h 838042"/>
                  <a:gd name="connsiteX50" fmla="*/ 250532 w 1037165"/>
                  <a:gd name="connsiteY50" fmla="*/ 325489 h 838042"/>
                  <a:gd name="connsiteX51" fmla="*/ 256247 w 1037165"/>
                  <a:gd name="connsiteY51" fmla="*/ 329299 h 838042"/>
                  <a:gd name="connsiteX52" fmla="*/ 269582 w 1037165"/>
                  <a:gd name="connsiteY52" fmla="*/ 344539 h 838042"/>
                  <a:gd name="connsiteX53" fmla="*/ 275297 w 1037165"/>
                  <a:gd name="connsiteY53" fmla="*/ 363589 h 838042"/>
                  <a:gd name="connsiteX54" fmla="*/ 277202 w 1037165"/>
                  <a:gd name="connsiteY54" fmla="*/ 369304 h 838042"/>
                  <a:gd name="connsiteX55" fmla="*/ 279107 w 1037165"/>
                  <a:gd name="connsiteY55" fmla="*/ 375019 h 838042"/>
                  <a:gd name="connsiteX56" fmla="*/ 281012 w 1037165"/>
                  <a:gd name="connsiteY56" fmla="*/ 399784 h 838042"/>
                  <a:gd name="connsiteX57" fmla="*/ 282917 w 1037165"/>
                  <a:gd name="connsiteY57" fmla="*/ 405499 h 838042"/>
                  <a:gd name="connsiteX58" fmla="*/ 281012 w 1037165"/>
                  <a:gd name="connsiteY58" fmla="*/ 424549 h 838042"/>
                  <a:gd name="connsiteX59" fmla="*/ 279107 w 1037165"/>
                  <a:gd name="connsiteY59" fmla="*/ 434074 h 838042"/>
                  <a:gd name="connsiteX60" fmla="*/ 265772 w 1037165"/>
                  <a:gd name="connsiteY60" fmla="*/ 447409 h 838042"/>
                  <a:gd name="connsiteX61" fmla="*/ 254342 w 1037165"/>
                  <a:gd name="connsiteY61" fmla="*/ 455029 h 838042"/>
                  <a:gd name="connsiteX62" fmla="*/ 242912 w 1037165"/>
                  <a:gd name="connsiteY62" fmla="*/ 458839 h 838042"/>
                  <a:gd name="connsiteX63" fmla="*/ 128612 w 1037165"/>
                  <a:gd name="connsiteY63" fmla="*/ 458839 h 838042"/>
                  <a:gd name="connsiteX64" fmla="*/ 122897 w 1037165"/>
                  <a:gd name="connsiteY64" fmla="*/ 460744 h 838042"/>
                  <a:gd name="connsiteX65" fmla="*/ 107657 w 1037165"/>
                  <a:gd name="connsiteY65" fmla="*/ 462649 h 838042"/>
                  <a:gd name="connsiteX66" fmla="*/ 90512 w 1037165"/>
                  <a:gd name="connsiteY66" fmla="*/ 468364 h 838042"/>
                  <a:gd name="connsiteX67" fmla="*/ 84797 w 1037165"/>
                  <a:gd name="connsiteY67" fmla="*/ 470269 h 838042"/>
                  <a:gd name="connsiteX68" fmla="*/ 79082 w 1037165"/>
                  <a:gd name="connsiteY68" fmla="*/ 474079 h 838042"/>
                  <a:gd name="connsiteX69" fmla="*/ 67652 w 1037165"/>
                  <a:gd name="connsiteY69" fmla="*/ 475984 h 838042"/>
                  <a:gd name="connsiteX70" fmla="*/ 29552 w 1037165"/>
                  <a:gd name="connsiteY70" fmla="*/ 477889 h 838042"/>
                  <a:gd name="connsiteX71" fmla="*/ 18122 w 1037165"/>
                  <a:gd name="connsiteY71" fmla="*/ 483604 h 838042"/>
                  <a:gd name="connsiteX72" fmla="*/ 8597 w 1037165"/>
                  <a:gd name="connsiteY72" fmla="*/ 493129 h 838042"/>
                  <a:gd name="connsiteX73" fmla="*/ 6692 w 1037165"/>
                  <a:gd name="connsiteY73" fmla="*/ 498844 h 838042"/>
                  <a:gd name="connsiteX74" fmla="*/ 2882 w 1037165"/>
                  <a:gd name="connsiteY74" fmla="*/ 504559 h 838042"/>
                  <a:gd name="connsiteX75" fmla="*/ 14312 w 1037165"/>
                  <a:gd name="connsiteY75" fmla="*/ 540754 h 838042"/>
                  <a:gd name="connsiteX76" fmla="*/ 147662 w 1037165"/>
                  <a:gd name="connsiteY76" fmla="*/ 540754 h 838042"/>
                  <a:gd name="connsiteX77" fmla="*/ 155282 w 1037165"/>
                  <a:gd name="connsiteY77" fmla="*/ 538849 h 838042"/>
                  <a:gd name="connsiteX78" fmla="*/ 305777 w 1037165"/>
                  <a:gd name="connsiteY78" fmla="*/ 533134 h 838042"/>
                  <a:gd name="connsiteX79" fmla="*/ 321017 w 1037165"/>
                  <a:gd name="connsiteY79" fmla="*/ 540754 h 838042"/>
                  <a:gd name="connsiteX80" fmla="*/ 332447 w 1037165"/>
                  <a:gd name="connsiteY80" fmla="*/ 546469 h 838042"/>
                  <a:gd name="connsiteX81" fmla="*/ 336257 w 1037165"/>
                  <a:gd name="connsiteY81" fmla="*/ 552184 h 838042"/>
                  <a:gd name="connsiteX82" fmla="*/ 341972 w 1037165"/>
                  <a:gd name="connsiteY82" fmla="*/ 554089 h 838042"/>
                  <a:gd name="connsiteX83" fmla="*/ 353402 w 1037165"/>
                  <a:gd name="connsiteY83" fmla="*/ 561709 h 838042"/>
                  <a:gd name="connsiteX84" fmla="*/ 359117 w 1037165"/>
                  <a:gd name="connsiteY84" fmla="*/ 565519 h 838042"/>
                  <a:gd name="connsiteX85" fmla="*/ 362927 w 1037165"/>
                  <a:gd name="connsiteY85" fmla="*/ 571234 h 838042"/>
                  <a:gd name="connsiteX86" fmla="*/ 368642 w 1037165"/>
                  <a:gd name="connsiteY86" fmla="*/ 582664 h 838042"/>
                  <a:gd name="connsiteX87" fmla="*/ 364832 w 1037165"/>
                  <a:gd name="connsiteY87" fmla="*/ 609334 h 838042"/>
                  <a:gd name="connsiteX88" fmla="*/ 361022 w 1037165"/>
                  <a:gd name="connsiteY88" fmla="*/ 615049 h 838042"/>
                  <a:gd name="connsiteX89" fmla="*/ 359117 w 1037165"/>
                  <a:gd name="connsiteY89" fmla="*/ 620764 h 838042"/>
                  <a:gd name="connsiteX90" fmla="*/ 355307 w 1037165"/>
                  <a:gd name="connsiteY90" fmla="*/ 626479 h 838042"/>
                  <a:gd name="connsiteX91" fmla="*/ 353402 w 1037165"/>
                  <a:gd name="connsiteY91" fmla="*/ 632194 h 838042"/>
                  <a:gd name="connsiteX92" fmla="*/ 349592 w 1037165"/>
                  <a:gd name="connsiteY92" fmla="*/ 637909 h 838042"/>
                  <a:gd name="connsiteX93" fmla="*/ 332447 w 1037165"/>
                  <a:gd name="connsiteY93" fmla="*/ 704584 h 838042"/>
                  <a:gd name="connsiteX94" fmla="*/ 330542 w 1037165"/>
                  <a:gd name="connsiteY94" fmla="*/ 756019 h 838042"/>
                  <a:gd name="connsiteX95" fmla="*/ 332447 w 1037165"/>
                  <a:gd name="connsiteY95" fmla="*/ 780784 h 838042"/>
                  <a:gd name="connsiteX96" fmla="*/ 334352 w 1037165"/>
                  <a:gd name="connsiteY96" fmla="*/ 786499 h 838042"/>
                  <a:gd name="connsiteX97" fmla="*/ 338162 w 1037165"/>
                  <a:gd name="connsiteY97" fmla="*/ 790309 h 838042"/>
                  <a:gd name="connsiteX98" fmla="*/ 366737 w 1037165"/>
                  <a:gd name="connsiteY98" fmla="*/ 836029 h 838042"/>
                  <a:gd name="connsiteX99" fmla="*/ 389597 w 1037165"/>
                  <a:gd name="connsiteY99" fmla="*/ 837934 h 838042"/>
                  <a:gd name="connsiteX100" fmla="*/ 397407 w 1037165"/>
                  <a:gd name="connsiteY100" fmla="*/ 833530 h 838042"/>
                  <a:gd name="connsiteX101" fmla="*/ 402932 w 1037165"/>
                  <a:gd name="connsiteY101" fmla="*/ 784594 h 838042"/>
                  <a:gd name="connsiteX102" fmla="*/ 406742 w 1037165"/>
                  <a:gd name="connsiteY102" fmla="*/ 727444 h 838042"/>
                  <a:gd name="connsiteX103" fmla="*/ 423887 w 1037165"/>
                  <a:gd name="connsiteY103" fmla="*/ 672199 h 838042"/>
                  <a:gd name="connsiteX104" fmla="*/ 429602 w 1037165"/>
                  <a:gd name="connsiteY104" fmla="*/ 658864 h 838042"/>
                  <a:gd name="connsiteX105" fmla="*/ 444084 w 1037165"/>
                  <a:gd name="connsiteY105" fmla="*/ 626947 h 838042"/>
                  <a:gd name="connsiteX106" fmla="*/ 464289 w 1037165"/>
                  <a:gd name="connsiteY106" fmla="*/ 600072 h 838042"/>
                  <a:gd name="connsiteX107" fmla="*/ 523510 w 1037165"/>
                  <a:gd name="connsiteY107" fmla="*/ 565123 h 838042"/>
                  <a:gd name="connsiteX108" fmla="*/ 599348 w 1037165"/>
                  <a:gd name="connsiteY108" fmla="*/ 550915 h 838042"/>
                  <a:gd name="connsiteX109" fmla="*/ 707801 w 1037165"/>
                  <a:gd name="connsiteY109" fmla="*/ 612819 h 838042"/>
                  <a:gd name="connsiteX110" fmla="*/ 780122 w 1037165"/>
                  <a:gd name="connsiteY110" fmla="*/ 656959 h 838042"/>
                  <a:gd name="connsiteX111" fmla="*/ 804887 w 1037165"/>
                  <a:gd name="connsiteY111" fmla="*/ 632194 h 838042"/>
                  <a:gd name="connsiteX112" fmla="*/ 801077 w 1037165"/>
                  <a:gd name="connsiteY112" fmla="*/ 601714 h 838042"/>
                  <a:gd name="connsiteX113" fmla="*/ 762796 w 1037165"/>
                  <a:gd name="connsiteY113" fmla="*/ 562523 h 838042"/>
                  <a:gd name="connsiteX114" fmla="*/ 650582 w 1037165"/>
                  <a:gd name="connsiteY114" fmla="*/ 479794 h 838042"/>
                  <a:gd name="connsiteX115" fmla="*/ 646772 w 1037165"/>
                  <a:gd name="connsiteY115" fmla="*/ 462649 h 838042"/>
                  <a:gd name="connsiteX116" fmla="*/ 658202 w 1037165"/>
                  <a:gd name="connsiteY116" fmla="*/ 426454 h 838042"/>
                  <a:gd name="connsiteX117" fmla="*/ 726782 w 1037165"/>
                  <a:gd name="connsiteY117" fmla="*/ 405499 h 838042"/>
                  <a:gd name="connsiteX118" fmla="*/ 844892 w 1037165"/>
                  <a:gd name="connsiteY118" fmla="*/ 407404 h 838042"/>
                  <a:gd name="connsiteX119" fmla="*/ 873467 w 1037165"/>
                  <a:gd name="connsiteY119" fmla="*/ 409309 h 838042"/>
                  <a:gd name="connsiteX120" fmla="*/ 902042 w 1037165"/>
                  <a:gd name="connsiteY120" fmla="*/ 415024 h 838042"/>
                  <a:gd name="connsiteX121" fmla="*/ 953477 w 1037165"/>
                  <a:gd name="connsiteY121" fmla="*/ 424549 h 838042"/>
                  <a:gd name="connsiteX122" fmla="*/ 1004912 w 1037165"/>
                  <a:gd name="connsiteY122" fmla="*/ 422644 h 838042"/>
                  <a:gd name="connsiteX123" fmla="*/ 1033487 w 1037165"/>
                  <a:gd name="connsiteY123" fmla="*/ 415024 h 838042"/>
                  <a:gd name="connsiteX124" fmla="*/ 1035392 w 1037165"/>
                  <a:gd name="connsiteY124" fmla="*/ 390259 h 838042"/>
                  <a:gd name="connsiteX125" fmla="*/ 1020514 w 1037165"/>
                  <a:gd name="connsiteY125" fmla="*/ 377797 h 838042"/>
                  <a:gd name="connsiteX126" fmla="*/ 964889 w 1037165"/>
                  <a:gd name="connsiteY126" fmla="*/ 358029 h 838042"/>
                  <a:gd name="connsiteX127" fmla="*/ 907856 w 1037165"/>
                  <a:gd name="connsiteY127" fmla="*/ 350516 h 838042"/>
                  <a:gd name="connsiteX128" fmla="*/ 827747 w 1037165"/>
                  <a:gd name="connsiteY128" fmla="*/ 357874 h 838042"/>
                  <a:gd name="connsiteX129" fmla="*/ 822032 w 1037165"/>
                  <a:gd name="connsiteY129" fmla="*/ 359779 h 838042"/>
                  <a:gd name="connsiteX130" fmla="*/ 732497 w 1037165"/>
                  <a:gd name="connsiteY130" fmla="*/ 361684 h 838042"/>
                  <a:gd name="connsiteX131" fmla="*/ 671537 w 1037165"/>
                  <a:gd name="connsiteY131" fmla="*/ 369304 h 838042"/>
                  <a:gd name="connsiteX132" fmla="*/ 648677 w 1037165"/>
                  <a:gd name="connsiteY132" fmla="*/ 373114 h 838042"/>
                  <a:gd name="connsiteX133" fmla="*/ 644867 w 1037165"/>
                  <a:gd name="connsiteY133" fmla="*/ 361684 h 838042"/>
                  <a:gd name="connsiteX134" fmla="*/ 642962 w 1037165"/>
                  <a:gd name="connsiteY134" fmla="*/ 355969 h 838042"/>
                  <a:gd name="connsiteX135" fmla="*/ 644867 w 1037165"/>
                  <a:gd name="connsiteY135" fmla="*/ 338824 h 838042"/>
                  <a:gd name="connsiteX136" fmla="*/ 646772 w 1037165"/>
                  <a:gd name="connsiteY136" fmla="*/ 333109 h 838042"/>
                  <a:gd name="connsiteX137" fmla="*/ 663917 w 1037165"/>
                  <a:gd name="connsiteY137" fmla="*/ 323584 h 838042"/>
                  <a:gd name="connsiteX138" fmla="*/ 675347 w 1037165"/>
                  <a:gd name="connsiteY138" fmla="*/ 315964 h 838042"/>
                  <a:gd name="connsiteX139" fmla="*/ 677252 w 1037165"/>
                  <a:gd name="connsiteY139" fmla="*/ 310249 h 838042"/>
                  <a:gd name="connsiteX140" fmla="*/ 682967 w 1037165"/>
                  <a:gd name="connsiteY140" fmla="*/ 308344 h 838042"/>
                  <a:gd name="connsiteX141" fmla="*/ 688682 w 1037165"/>
                  <a:gd name="connsiteY141" fmla="*/ 304534 h 838042"/>
                  <a:gd name="connsiteX142" fmla="*/ 698207 w 1037165"/>
                  <a:gd name="connsiteY142" fmla="*/ 295009 h 838042"/>
                  <a:gd name="connsiteX143" fmla="*/ 707732 w 1037165"/>
                  <a:gd name="connsiteY143" fmla="*/ 283579 h 838042"/>
                  <a:gd name="connsiteX144" fmla="*/ 719162 w 1037165"/>
                  <a:gd name="connsiteY144" fmla="*/ 275959 h 838042"/>
                  <a:gd name="connsiteX145" fmla="*/ 734402 w 1037165"/>
                  <a:gd name="connsiteY145" fmla="*/ 262624 h 838042"/>
                  <a:gd name="connsiteX146" fmla="*/ 743927 w 1037165"/>
                  <a:gd name="connsiteY146" fmla="*/ 251194 h 838042"/>
                  <a:gd name="connsiteX147" fmla="*/ 755357 w 1037165"/>
                  <a:gd name="connsiteY147" fmla="*/ 241669 h 838042"/>
                  <a:gd name="connsiteX148" fmla="*/ 761072 w 1037165"/>
                  <a:gd name="connsiteY148" fmla="*/ 230239 h 838042"/>
                  <a:gd name="connsiteX149" fmla="*/ 762977 w 1037165"/>
                  <a:gd name="connsiteY149" fmla="*/ 224524 h 838042"/>
                  <a:gd name="connsiteX150" fmla="*/ 768692 w 1037165"/>
                  <a:gd name="connsiteY150" fmla="*/ 213094 h 838042"/>
                  <a:gd name="connsiteX151" fmla="*/ 766787 w 1037165"/>
                  <a:gd name="connsiteY151" fmla="*/ 197854 h 838042"/>
                  <a:gd name="connsiteX152" fmla="*/ 761072 w 1037165"/>
                  <a:gd name="connsiteY152" fmla="*/ 195949 h 838042"/>
                  <a:gd name="connsiteX153" fmla="*/ 740117 w 1037165"/>
                  <a:gd name="connsiteY153" fmla="*/ 197854 h 838042"/>
                  <a:gd name="connsiteX154" fmla="*/ 734402 w 1037165"/>
                  <a:gd name="connsiteY154" fmla="*/ 201664 h 838042"/>
                  <a:gd name="connsiteX155" fmla="*/ 722972 w 1037165"/>
                  <a:gd name="connsiteY155" fmla="*/ 205474 h 838042"/>
                  <a:gd name="connsiteX156" fmla="*/ 719162 w 1037165"/>
                  <a:gd name="connsiteY156" fmla="*/ 211189 h 838042"/>
                  <a:gd name="connsiteX157" fmla="*/ 713447 w 1037165"/>
                  <a:gd name="connsiteY157" fmla="*/ 213094 h 838042"/>
                  <a:gd name="connsiteX158" fmla="*/ 707732 w 1037165"/>
                  <a:gd name="connsiteY158" fmla="*/ 216904 h 838042"/>
                  <a:gd name="connsiteX159" fmla="*/ 702017 w 1037165"/>
                  <a:gd name="connsiteY159" fmla="*/ 222619 h 838042"/>
                  <a:gd name="connsiteX160" fmla="*/ 694397 w 1037165"/>
                  <a:gd name="connsiteY160" fmla="*/ 226429 h 838042"/>
                  <a:gd name="connsiteX161" fmla="*/ 652487 w 1037165"/>
                  <a:gd name="connsiteY161" fmla="*/ 255004 h 838042"/>
                  <a:gd name="connsiteX162" fmla="*/ 639152 w 1037165"/>
                  <a:gd name="connsiteY162" fmla="*/ 266434 h 838042"/>
                  <a:gd name="connsiteX163" fmla="*/ 629627 w 1037165"/>
                  <a:gd name="connsiteY163" fmla="*/ 283579 h 838042"/>
                  <a:gd name="connsiteX164" fmla="*/ 604862 w 1037165"/>
                  <a:gd name="connsiteY164" fmla="*/ 289294 h 838042"/>
                  <a:gd name="connsiteX165" fmla="*/ 591527 w 1037165"/>
                  <a:gd name="connsiteY165" fmla="*/ 293104 h 838042"/>
                  <a:gd name="connsiteX166" fmla="*/ 576287 w 1037165"/>
                  <a:gd name="connsiteY166" fmla="*/ 291199 h 838042"/>
                  <a:gd name="connsiteX167" fmla="*/ 564857 w 1037165"/>
                  <a:gd name="connsiteY167" fmla="*/ 287389 h 838042"/>
                  <a:gd name="connsiteX168" fmla="*/ 553427 w 1037165"/>
                  <a:gd name="connsiteY168" fmla="*/ 283579 h 838042"/>
                  <a:gd name="connsiteX169" fmla="*/ 541997 w 1037165"/>
                  <a:gd name="connsiteY169" fmla="*/ 279769 h 838042"/>
                  <a:gd name="connsiteX170" fmla="*/ 536282 w 1037165"/>
                  <a:gd name="connsiteY170" fmla="*/ 277864 h 838042"/>
                  <a:gd name="connsiteX171" fmla="*/ 530567 w 1037165"/>
                  <a:gd name="connsiteY171" fmla="*/ 274054 h 838042"/>
                  <a:gd name="connsiteX172" fmla="*/ 519137 w 1037165"/>
                  <a:gd name="connsiteY172" fmla="*/ 268339 h 838042"/>
                  <a:gd name="connsiteX173" fmla="*/ 511517 w 1037165"/>
                  <a:gd name="connsiteY173" fmla="*/ 256909 h 838042"/>
                  <a:gd name="connsiteX174" fmla="*/ 507707 w 1037165"/>
                  <a:gd name="connsiteY174" fmla="*/ 235954 h 838042"/>
                  <a:gd name="connsiteX175" fmla="*/ 509612 w 1037165"/>
                  <a:gd name="connsiteY175" fmla="*/ 171184 h 838042"/>
                  <a:gd name="connsiteX176" fmla="*/ 508314 w 1037165"/>
                  <a:gd name="connsiteY176" fmla="*/ 73485 h 838042"/>
                  <a:gd name="connsiteX177" fmla="*/ 454116 w 1037165"/>
                  <a:gd name="connsiteY177" fmla="*/ 11248 h 838042"/>
                  <a:gd name="connsiteX178" fmla="*/ 435401 w 1037165"/>
                  <a:gd name="connsiteY178" fmla="*/ 68523 h 838042"/>
                  <a:gd name="connsiteX179" fmla="*/ 427697 w 1037165"/>
                  <a:gd name="connsiteY179" fmla="*/ 137103 h 838042"/>
                  <a:gd name="connsiteX180" fmla="*/ 420077 w 1037165"/>
                  <a:gd name="connsiteY180" fmla="*/ 169279 h 838042"/>
                  <a:gd name="connsiteX181" fmla="*/ 416267 w 1037165"/>
                  <a:gd name="connsiteY181" fmla="*/ 186424 h 838042"/>
                  <a:gd name="connsiteX182" fmla="*/ 420077 w 1037165"/>
                  <a:gd name="connsiteY182" fmla="*/ 207379 h 838042"/>
                  <a:gd name="connsiteX183" fmla="*/ 423887 w 1037165"/>
                  <a:gd name="connsiteY183" fmla="*/ 213094 h 838042"/>
                  <a:gd name="connsiteX184" fmla="*/ 427697 w 1037165"/>
                  <a:gd name="connsiteY184" fmla="*/ 224524 h 838042"/>
                  <a:gd name="connsiteX185" fmla="*/ 425792 w 1037165"/>
                  <a:gd name="connsiteY185" fmla="*/ 251194 h 838042"/>
                  <a:gd name="connsiteX186" fmla="*/ 420077 w 1037165"/>
                  <a:gd name="connsiteY186" fmla="*/ 253099 h 838042"/>
                  <a:gd name="connsiteX187" fmla="*/ 414362 w 1037165"/>
                  <a:gd name="connsiteY187" fmla="*/ 256909 h 838042"/>
                  <a:gd name="connsiteX188" fmla="*/ 423887 w 1037165"/>
                  <a:gd name="connsiteY188" fmla="*/ 253099 h 838042"/>
                  <a:gd name="connsiteX0" fmla="*/ 423887 w 1037165"/>
                  <a:gd name="connsiteY0" fmla="*/ 253099 h 838042"/>
                  <a:gd name="connsiteX1" fmla="*/ 423887 w 1037165"/>
                  <a:gd name="connsiteY1" fmla="*/ 253099 h 838042"/>
                  <a:gd name="connsiteX2" fmla="*/ 397217 w 1037165"/>
                  <a:gd name="connsiteY2" fmla="*/ 262624 h 838042"/>
                  <a:gd name="connsiteX3" fmla="*/ 389597 w 1037165"/>
                  <a:gd name="connsiteY3" fmla="*/ 264529 h 838042"/>
                  <a:gd name="connsiteX4" fmla="*/ 359117 w 1037165"/>
                  <a:gd name="connsiteY4" fmla="*/ 266434 h 838042"/>
                  <a:gd name="connsiteX5" fmla="*/ 353402 w 1037165"/>
                  <a:gd name="connsiteY5" fmla="*/ 270244 h 838042"/>
                  <a:gd name="connsiteX6" fmla="*/ 341972 w 1037165"/>
                  <a:gd name="connsiteY6" fmla="*/ 279769 h 838042"/>
                  <a:gd name="connsiteX7" fmla="*/ 330542 w 1037165"/>
                  <a:gd name="connsiteY7" fmla="*/ 283579 h 838042"/>
                  <a:gd name="connsiteX8" fmla="*/ 315302 w 1037165"/>
                  <a:gd name="connsiteY8" fmla="*/ 289294 h 838042"/>
                  <a:gd name="connsiteX9" fmla="*/ 267677 w 1037165"/>
                  <a:gd name="connsiteY9" fmla="*/ 285484 h 838042"/>
                  <a:gd name="connsiteX10" fmla="*/ 256247 w 1037165"/>
                  <a:gd name="connsiteY10" fmla="*/ 281674 h 838042"/>
                  <a:gd name="connsiteX11" fmla="*/ 244817 w 1037165"/>
                  <a:gd name="connsiteY11" fmla="*/ 277864 h 838042"/>
                  <a:gd name="connsiteX12" fmla="*/ 239102 w 1037165"/>
                  <a:gd name="connsiteY12" fmla="*/ 275959 h 838042"/>
                  <a:gd name="connsiteX13" fmla="*/ 233387 w 1037165"/>
                  <a:gd name="connsiteY13" fmla="*/ 274054 h 838042"/>
                  <a:gd name="connsiteX14" fmla="*/ 221957 w 1037165"/>
                  <a:gd name="connsiteY14" fmla="*/ 272149 h 838042"/>
                  <a:gd name="connsiteX15" fmla="*/ 216242 w 1037165"/>
                  <a:gd name="connsiteY15" fmla="*/ 270244 h 838042"/>
                  <a:gd name="connsiteX16" fmla="*/ 208622 w 1037165"/>
                  <a:gd name="connsiteY16" fmla="*/ 268339 h 838042"/>
                  <a:gd name="connsiteX17" fmla="*/ 197192 w 1037165"/>
                  <a:gd name="connsiteY17" fmla="*/ 264529 h 838042"/>
                  <a:gd name="connsiteX18" fmla="*/ 191477 w 1037165"/>
                  <a:gd name="connsiteY18" fmla="*/ 262624 h 838042"/>
                  <a:gd name="connsiteX19" fmla="*/ 183857 w 1037165"/>
                  <a:gd name="connsiteY19" fmla="*/ 260719 h 838042"/>
                  <a:gd name="connsiteX20" fmla="*/ 172427 w 1037165"/>
                  <a:gd name="connsiteY20" fmla="*/ 255004 h 838042"/>
                  <a:gd name="connsiteX21" fmla="*/ 166712 w 1037165"/>
                  <a:gd name="connsiteY21" fmla="*/ 251194 h 838042"/>
                  <a:gd name="connsiteX22" fmla="*/ 159092 w 1037165"/>
                  <a:gd name="connsiteY22" fmla="*/ 239764 h 838042"/>
                  <a:gd name="connsiteX23" fmla="*/ 147662 w 1037165"/>
                  <a:gd name="connsiteY23" fmla="*/ 235954 h 838042"/>
                  <a:gd name="connsiteX24" fmla="*/ 141947 w 1037165"/>
                  <a:gd name="connsiteY24" fmla="*/ 232144 h 838042"/>
                  <a:gd name="connsiteX25" fmla="*/ 136232 w 1037165"/>
                  <a:gd name="connsiteY25" fmla="*/ 230239 h 838042"/>
                  <a:gd name="connsiteX26" fmla="*/ 119087 w 1037165"/>
                  <a:gd name="connsiteY26" fmla="*/ 226429 h 838042"/>
                  <a:gd name="connsiteX27" fmla="*/ 113372 w 1037165"/>
                  <a:gd name="connsiteY27" fmla="*/ 220714 h 838042"/>
                  <a:gd name="connsiteX28" fmla="*/ 103847 w 1037165"/>
                  <a:gd name="connsiteY28" fmla="*/ 203569 h 838042"/>
                  <a:gd name="connsiteX29" fmla="*/ 86702 w 1037165"/>
                  <a:gd name="connsiteY29" fmla="*/ 195949 h 838042"/>
                  <a:gd name="connsiteX30" fmla="*/ 80987 w 1037165"/>
                  <a:gd name="connsiteY30" fmla="*/ 194044 h 838042"/>
                  <a:gd name="connsiteX31" fmla="*/ 61937 w 1037165"/>
                  <a:gd name="connsiteY31" fmla="*/ 197854 h 838042"/>
                  <a:gd name="connsiteX32" fmla="*/ 56222 w 1037165"/>
                  <a:gd name="connsiteY32" fmla="*/ 201664 h 838042"/>
                  <a:gd name="connsiteX33" fmla="*/ 52412 w 1037165"/>
                  <a:gd name="connsiteY33" fmla="*/ 207379 h 838042"/>
                  <a:gd name="connsiteX34" fmla="*/ 48602 w 1037165"/>
                  <a:gd name="connsiteY34" fmla="*/ 218809 h 838042"/>
                  <a:gd name="connsiteX35" fmla="*/ 52412 w 1037165"/>
                  <a:gd name="connsiteY35" fmla="*/ 256909 h 838042"/>
                  <a:gd name="connsiteX36" fmla="*/ 56222 w 1037165"/>
                  <a:gd name="connsiteY36" fmla="*/ 262624 h 838042"/>
                  <a:gd name="connsiteX37" fmla="*/ 61937 w 1037165"/>
                  <a:gd name="connsiteY37" fmla="*/ 266434 h 838042"/>
                  <a:gd name="connsiteX38" fmla="*/ 65747 w 1037165"/>
                  <a:gd name="connsiteY38" fmla="*/ 272149 h 838042"/>
                  <a:gd name="connsiteX39" fmla="*/ 82892 w 1037165"/>
                  <a:gd name="connsiteY39" fmla="*/ 281674 h 838042"/>
                  <a:gd name="connsiteX40" fmla="*/ 105752 w 1037165"/>
                  <a:gd name="connsiteY40" fmla="*/ 283579 h 838042"/>
                  <a:gd name="connsiteX41" fmla="*/ 126707 w 1037165"/>
                  <a:gd name="connsiteY41" fmla="*/ 289294 h 838042"/>
                  <a:gd name="connsiteX42" fmla="*/ 132422 w 1037165"/>
                  <a:gd name="connsiteY42" fmla="*/ 291199 h 838042"/>
                  <a:gd name="connsiteX43" fmla="*/ 138137 w 1037165"/>
                  <a:gd name="connsiteY43" fmla="*/ 296914 h 838042"/>
                  <a:gd name="connsiteX44" fmla="*/ 145757 w 1037165"/>
                  <a:gd name="connsiteY44" fmla="*/ 298819 h 838042"/>
                  <a:gd name="connsiteX45" fmla="*/ 168617 w 1037165"/>
                  <a:gd name="connsiteY45" fmla="*/ 302629 h 838042"/>
                  <a:gd name="connsiteX46" fmla="*/ 193382 w 1037165"/>
                  <a:gd name="connsiteY46" fmla="*/ 308344 h 838042"/>
                  <a:gd name="connsiteX47" fmla="*/ 210527 w 1037165"/>
                  <a:gd name="connsiteY47" fmla="*/ 314059 h 838042"/>
                  <a:gd name="connsiteX48" fmla="*/ 216242 w 1037165"/>
                  <a:gd name="connsiteY48" fmla="*/ 315964 h 838042"/>
                  <a:gd name="connsiteX49" fmla="*/ 231482 w 1037165"/>
                  <a:gd name="connsiteY49" fmla="*/ 319774 h 838042"/>
                  <a:gd name="connsiteX50" fmla="*/ 250532 w 1037165"/>
                  <a:gd name="connsiteY50" fmla="*/ 325489 h 838042"/>
                  <a:gd name="connsiteX51" fmla="*/ 256247 w 1037165"/>
                  <a:gd name="connsiteY51" fmla="*/ 329299 h 838042"/>
                  <a:gd name="connsiteX52" fmla="*/ 269582 w 1037165"/>
                  <a:gd name="connsiteY52" fmla="*/ 344539 h 838042"/>
                  <a:gd name="connsiteX53" fmla="*/ 275297 w 1037165"/>
                  <a:gd name="connsiteY53" fmla="*/ 363589 h 838042"/>
                  <a:gd name="connsiteX54" fmla="*/ 277202 w 1037165"/>
                  <a:gd name="connsiteY54" fmla="*/ 369304 h 838042"/>
                  <a:gd name="connsiteX55" fmla="*/ 279107 w 1037165"/>
                  <a:gd name="connsiteY55" fmla="*/ 375019 h 838042"/>
                  <a:gd name="connsiteX56" fmla="*/ 281012 w 1037165"/>
                  <a:gd name="connsiteY56" fmla="*/ 399784 h 838042"/>
                  <a:gd name="connsiteX57" fmla="*/ 282917 w 1037165"/>
                  <a:gd name="connsiteY57" fmla="*/ 405499 h 838042"/>
                  <a:gd name="connsiteX58" fmla="*/ 281012 w 1037165"/>
                  <a:gd name="connsiteY58" fmla="*/ 424549 h 838042"/>
                  <a:gd name="connsiteX59" fmla="*/ 279107 w 1037165"/>
                  <a:gd name="connsiteY59" fmla="*/ 434074 h 838042"/>
                  <a:gd name="connsiteX60" fmla="*/ 265772 w 1037165"/>
                  <a:gd name="connsiteY60" fmla="*/ 447409 h 838042"/>
                  <a:gd name="connsiteX61" fmla="*/ 254342 w 1037165"/>
                  <a:gd name="connsiteY61" fmla="*/ 455029 h 838042"/>
                  <a:gd name="connsiteX62" fmla="*/ 242912 w 1037165"/>
                  <a:gd name="connsiteY62" fmla="*/ 458839 h 838042"/>
                  <a:gd name="connsiteX63" fmla="*/ 128612 w 1037165"/>
                  <a:gd name="connsiteY63" fmla="*/ 458839 h 838042"/>
                  <a:gd name="connsiteX64" fmla="*/ 122897 w 1037165"/>
                  <a:gd name="connsiteY64" fmla="*/ 460744 h 838042"/>
                  <a:gd name="connsiteX65" fmla="*/ 107657 w 1037165"/>
                  <a:gd name="connsiteY65" fmla="*/ 462649 h 838042"/>
                  <a:gd name="connsiteX66" fmla="*/ 90512 w 1037165"/>
                  <a:gd name="connsiteY66" fmla="*/ 468364 h 838042"/>
                  <a:gd name="connsiteX67" fmla="*/ 84797 w 1037165"/>
                  <a:gd name="connsiteY67" fmla="*/ 470269 h 838042"/>
                  <a:gd name="connsiteX68" fmla="*/ 79082 w 1037165"/>
                  <a:gd name="connsiteY68" fmla="*/ 474079 h 838042"/>
                  <a:gd name="connsiteX69" fmla="*/ 67652 w 1037165"/>
                  <a:gd name="connsiteY69" fmla="*/ 475984 h 838042"/>
                  <a:gd name="connsiteX70" fmla="*/ 29552 w 1037165"/>
                  <a:gd name="connsiteY70" fmla="*/ 477889 h 838042"/>
                  <a:gd name="connsiteX71" fmla="*/ 18122 w 1037165"/>
                  <a:gd name="connsiteY71" fmla="*/ 483604 h 838042"/>
                  <a:gd name="connsiteX72" fmla="*/ 8597 w 1037165"/>
                  <a:gd name="connsiteY72" fmla="*/ 493129 h 838042"/>
                  <a:gd name="connsiteX73" fmla="*/ 6692 w 1037165"/>
                  <a:gd name="connsiteY73" fmla="*/ 498844 h 838042"/>
                  <a:gd name="connsiteX74" fmla="*/ 2882 w 1037165"/>
                  <a:gd name="connsiteY74" fmla="*/ 504559 h 838042"/>
                  <a:gd name="connsiteX75" fmla="*/ 14312 w 1037165"/>
                  <a:gd name="connsiteY75" fmla="*/ 540754 h 838042"/>
                  <a:gd name="connsiteX76" fmla="*/ 147662 w 1037165"/>
                  <a:gd name="connsiteY76" fmla="*/ 540754 h 838042"/>
                  <a:gd name="connsiteX77" fmla="*/ 155282 w 1037165"/>
                  <a:gd name="connsiteY77" fmla="*/ 538849 h 838042"/>
                  <a:gd name="connsiteX78" fmla="*/ 305777 w 1037165"/>
                  <a:gd name="connsiteY78" fmla="*/ 533134 h 838042"/>
                  <a:gd name="connsiteX79" fmla="*/ 321017 w 1037165"/>
                  <a:gd name="connsiteY79" fmla="*/ 540754 h 838042"/>
                  <a:gd name="connsiteX80" fmla="*/ 332447 w 1037165"/>
                  <a:gd name="connsiteY80" fmla="*/ 546469 h 838042"/>
                  <a:gd name="connsiteX81" fmla="*/ 336257 w 1037165"/>
                  <a:gd name="connsiteY81" fmla="*/ 552184 h 838042"/>
                  <a:gd name="connsiteX82" fmla="*/ 341972 w 1037165"/>
                  <a:gd name="connsiteY82" fmla="*/ 554089 h 838042"/>
                  <a:gd name="connsiteX83" fmla="*/ 353402 w 1037165"/>
                  <a:gd name="connsiteY83" fmla="*/ 561709 h 838042"/>
                  <a:gd name="connsiteX84" fmla="*/ 359117 w 1037165"/>
                  <a:gd name="connsiteY84" fmla="*/ 565519 h 838042"/>
                  <a:gd name="connsiteX85" fmla="*/ 362927 w 1037165"/>
                  <a:gd name="connsiteY85" fmla="*/ 571234 h 838042"/>
                  <a:gd name="connsiteX86" fmla="*/ 368642 w 1037165"/>
                  <a:gd name="connsiteY86" fmla="*/ 582664 h 838042"/>
                  <a:gd name="connsiteX87" fmla="*/ 364832 w 1037165"/>
                  <a:gd name="connsiteY87" fmla="*/ 609334 h 838042"/>
                  <a:gd name="connsiteX88" fmla="*/ 361022 w 1037165"/>
                  <a:gd name="connsiteY88" fmla="*/ 615049 h 838042"/>
                  <a:gd name="connsiteX89" fmla="*/ 359117 w 1037165"/>
                  <a:gd name="connsiteY89" fmla="*/ 620764 h 838042"/>
                  <a:gd name="connsiteX90" fmla="*/ 355307 w 1037165"/>
                  <a:gd name="connsiteY90" fmla="*/ 626479 h 838042"/>
                  <a:gd name="connsiteX91" fmla="*/ 353402 w 1037165"/>
                  <a:gd name="connsiteY91" fmla="*/ 632194 h 838042"/>
                  <a:gd name="connsiteX92" fmla="*/ 349592 w 1037165"/>
                  <a:gd name="connsiteY92" fmla="*/ 637909 h 838042"/>
                  <a:gd name="connsiteX93" fmla="*/ 332447 w 1037165"/>
                  <a:gd name="connsiteY93" fmla="*/ 704584 h 838042"/>
                  <a:gd name="connsiteX94" fmla="*/ 330542 w 1037165"/>
                  <a:gd name="connsiteY94" fmla="*/ 756019 h 838042"/>
                  <a:gd name="connsiteX95" fmla="*/ 332447 w 1037165"/>
                  <a:gd name="connsiteY95" fmla="*/ 780784 h 838042"/>
                  <a:gd name="connsiteX96" fmla="*/ 334352 w 1037165"/>
                  <a:gd name="connsiteY96" fmla="*/ 786499 h 838042"/>
                  <a:gd name="connsiteX97" fmla="*/ 338162 w 1037165"/>
                  <a:gd name="connsiteY97" fmla="*/ 790309 h 838042"/>
                  <a:gd name="connsiteX98" fmla="*/ 366737 w 1037165"/>
                  <a:gd name="connsiteY98" fmla="*/ 836029 h 838042"/>
                  <a:gd name="connsiteX99" fmla="*/ 389597 w 1037165"/>
                  <a:gd name="connsiteY99" fmla="*/ 837934 h 838042"/>
                  <a:gd name="connsiteX100" fmla="*/ 397407 w 1037165"/>
                  <a:gd name="connsiteY100" fmla="*/ 833530 h 838042"/>
                  <a:gd name="connsiteX101" fmla="*/ 402932 w 1037165"/>
                  <a:gd name="connsiteY101" fmla="*/ 784594 h 838042"/>
                  <a:gd name="connsiteX102" fmla="*/ 406742 w 1037165"/>
                  <a:gd name="connsiteY102" fmla="*/ 727444 h 838042"/>
                  <a:gd name="connsiteX103" fmla="*/ 423887 w 1037165"/>
                  <a:gd name="connsiteY103" fmla="*/ 672199 h 838042"/>
                  <a:gd name="connsiteX104" fmla="*/ 429602 w 1037165"/>
                  <a:gd name="connsiteY104" fmla="*/ 658864 h 838042"/>
                  <a:gd name="connsiteX105" fmla="*/ 444084 w 1037165"/>
                  <a:gd name="connsiteY105" fmla="*/ 626947 h 838042"/>
                  <a:gd name="connsiteX106" fmla="*/ 464289 w 1037165"/>
                  <a:gd name="connsiteY106" fmla="*/ 600072 h 838042"/>
                  <a:gd name="connsiteX107" fmla="*/ 523510 w 1037165"/>
                  <a:gd name="connsiteY107" fmla="*/ 565123 h 838042"/>
                  <a:gd name="connsiteX108" fmla="*/ 599348 w 1037165"/>
                  <a:gd name="connsiteY108" fmla="*/ 550915 h 838042"/>
                  <a:gd name="connsiteX109" fmla="*/ 707801 w 1037165"/>
                  <a:gd name="connsiteY109" fmla="*/ 612819 h 838042"/>
                  <a:gd name="connsiteX110" fmla="*/ 780122 w 1037165"/>
                  <a:gd name="connsiteY110" fmla="*/ 656959 h 838042"/>
                  <a:gd name="connsiteX111" fmla="*/ 804887 w 1037165"/>
                  <a:gd name="connsiteY111" fmla="*/ 632194 h 838042"/>
                  <a:gd name="connsiteX112" fmla="*/ 801077 w 1037165"/>
                  <a:gd name="connsiteY112" fmla="*/ 601714 h 838042"/>
                  <a:gd name="connsiteX113" fmla="*/ 762796 w 1037165"/>
                  <a:gd name="connsiteY113" fmla="*/ 562523 h 838042"/>
                  <a:gd name="connsiteX114" fmla="*/ 650582 w 1037165"/>
                  <a:gd name="connsiteY114" fmla="*/ 479794 h 838042"/>
                  <a:gd name="connsiteX115" fmla="*/ 646772 w 1037165"/>
                  <a:gd name="connsiteY115" fmla="*/ 462649 h 838042"/>
                  <a:gd name="connsiteX116" fmla="*/ 658202 w 1037165"/>
                  <a:gd name="connsiteY116" fmla="*/ 426454 h 838042"/>
                  <a:gd name="connsiteX117" fmla="*/ 726782 w 1037165"/>
                  <a:gd name="connsiteY117" fmla="*/ 405499 h 838042"/>
                  <a:gd name="connsiteX118" fmla="*/ 844892 w 1037165"/>
                  <a:gd name="connsiteY118" fmla="*/ 407404 h 838042"/>
                  <a:gd name="connsiteX119" fmla="*/ 873467 w 1037165"/>
                  <a:gd name="connsiteY119" fmla="*/ 409309 h 838042"/>
                  <a:gd name="connsiteX120" fmla="*/ 902042 w 1037165"/>
                  <a:gd name="connsiteY120" fmla="*/ 415024 h 838042"/>
                  <a:gd name="connsiteX121" fmla="*/ 953477 w 1037165"/>
                  <a:gd name="connsiteY121" fmla="*/ 424549 h 838042"/>
                  <a:gd name="connsiteX122" fmla="*/ 1004912 w 1037165"/>
                  <a:gd name="connsiteY122" fmla="*/ 422644 h 838042"/>
                  <a:gd name="connsiteX123" fmla="*/ 1033487 w 1037165"/>
                  <a:gd name="connsiteY123" fmla="*/ 415024 h 838042"/>
                  <a:gd name="connsiteX124" fmla="*/ 1035392 w 1037165"/>
                  <a:gd name="connsiteY124" fmla="*/ 390259 h 838042"/>
                  <a:gd name="connsiteX125" fmla="*/ 1020514 w 1037165"/>
                  <a:gd name="connsiteY125" fmla="*/ 377797 h 838042"/>
                  <a:gd name="connsiteX126" fmla="*/ 964889 w 1037165"/>
                  <a:gd name="connsiteY126" fmla="*/ 358029 h 838042"/>
                  <a:gd name="connsiteX127" fmla="*/ 907856 w 1037165"/>
                  <a:gd name="connsiteY127" fmla="*/ 350516 h 838042"/>
                  <a:gd name="connsiteX128" fmla="*/ 827747 w 1037165"/>
                  <a:gd name="connsiteY128" fmla="*/ 357874 h 838042"/>
                  <a:gd name="connsiteX129" fmla="*/ 822032 w 1037165"/>
                  <a:gd name="connsiteY129" fmla="*/ 359779 h 838042"/>
                  <a:gd name="connsiteX130" fmla="*/ 732497 w 1037165"/>
                  <a:gd name="connsiteY130" fmla="*/ 361684 h 838042"/>
                  <a:gd name="connsiteX131" fmla="*/ 671537 w 1037165"/>
                  <a:gd name="connsiteY131" fmla="*/ 369304 h 838042"/>
                  <a:gd name="connsiteX132" fmla="*/ 648677 w 1037165"/>
                  <a:gd name="connsiteY132" fmla="*/ 373114 h 838042"/>
                  <a:gd name="connsiteX133" fmla="*/ 644867 w 1037165"/>
                  <a:gd name="connsiteY133" fmla="*/ 361684 h 838042"/>
                  <a:gd name="connsiteX134" fmla="*/ 642962 w 1037165"/>
                  <a:gd name="connsiteY134" fmla="*/ 355969 h 838042"/>
                  <a:gd name="connsiteX135" fmla="*/ 644867 w 1037165"/>
                  <a:gd name="connsiteY135" fmla="*/ 338824 h 838042"/>
                  <a:gd name="connsiteX136" fmla="*/ 646772 w 1037165"/>
                  <a:gd name="connsiteY136" fmla="*/ 333109 h 838042"/>
                  <a:gd name="connsiteX137" fmla="*/ 663917 w 1037165"/>
                  <a:gd name="connsiteY137" fmla="*/ 323584 h 838042"/>
                  <a:gd name="connsiteX138" fmla="*/ 675347 w 1037165"/>
                  <a:gd name="connsiteY138" fmla="*/ 315964 h 838042"/>
                  <a:gd name="connsiteX139" fmla="*/ 677252 w 1037165"/>
                  <a:gd name="connsiteY139" fmla="*/ 310249 h 838042"/>
                  <a:gd name="connsiteX140" fmla="*/ 682967 w 1037165"/>
                  <a:gd name="connsiteY140" fmla="*/ 308344 h 838042"/>
                  <a:gd name="connsiteX141" fmla="*/ 688682 w 1037165"/>
                  <a:gd name="connsiteY141" fmla="*/ 304534 h 838042"/>
                  <a:gd name="connsiteX142" fmla="*/ 698207 w 1037165"/>
                  <a:gd name="connsiteY142" fmla="*/ 295009 h 838042"/>
                  <a:gd name="connsiteX143" fmla="*/ 707732 w 1037165"/>
                  <a:gd name="connsiteY143" fmla="*/ 283579 h 838042"/>
                  <a:gd name="connsiteX144" fmla="*/ 719162 w 1037165"/>
                  <a:gd name="connsiteY144" fmla="*/ 275959 h 838042"/>
                  <a:gd name="connsiteX145" fmla="*/ 734402 w 1037165"/>
                  <a:gd name="connsiteY145" fmla="*/ 262624 h 838042"/>
                  <a:gd name="connsiteX146" fmla="*/ 743927 w 1037165"/>
                  <a:gd name="connsiteY146" fmla="*/ 251194 h 838042"/>
                  <a:gd name="connsiteX147" fmla="*/ 755357 w 1037165"/>
                  <a:gd name="connsiteY147" fmla="*/ 241669 h 838042"/>
                  <a:gd name="connsiteX148" fmla="*/ 761072 w 1037165"/>
                  <a:gd name="connsiteY148" fmla="*/ 230239 h 838042"/>
                  <a:gd name="connsiteX149" fmla="*/ 762977 w 1037165"/>
                  <a:gd name="connsiteY149" fmla="*/ 224524 h 838042"/>
                  <a:gd name="connsiteX150" fmla="*/ 768692 w 1037165"/>
                  <a:gd name="connsiteY150" fmla="*/ 213094 h 838042"/>
                  <a:gd name="connsiteX151" fmla="*/ 766787 w 1037165"/>
                  <a:gd name="connsiteY151" fmla="*/ 197854 h 838042"/>
                  <a:gd name="connsiteX152" fmla="*/ 761072 w 1037165"/>
                  <a:gd name="connsiteY152" fmla="*/ 195949 h 838042"/>
                  <a:gd name="connsiteX153" fmla="*/ 740117 w 1037165"/>
                  <a:gd name="connsiteY153" fmla="*/ 197854 h 838042"/>
                  <a:gd name="connsiteX154" fmla="*/ 734402 w 1037165"/>
                  <a:gd name="connsiteY154" fmla="*/ 201664 h 838042"/>
                  <a:gd name="connsiteX155" fmla="*/ 722972 w 1037165"/>
                  <a:gd name="connsiteY155" fmla="*/ 205474 h 838042"/>
                  <a:gd name="connsiteX156" fmla="*/ 719162 w 1037165"/>
                  <a:gd name="connsiteY156" fmla="*/ 211189 h 838042"/>
                  <a:gd name="connsiteX157" fmla="*/ 713447 w 1037165"/>
                  <a:gd name="connsiteY157" fmla="*/ 213094 h 838042"/>
                  <a:gd name="connsiteX158" fmla="*/ 707732 w 1037165"/>
                  <a:gd name="connsiteY158" fmla="*/ 216904 h 838042"/>
                  <a:gd name="connsiteX159" fmla="*/ 702017 w 1037165"/>
                  <a:gd name="connsiteY159" fmla="*/ 222619 h 838042"/>
                  <a:gd name="connsiteX160" fmla="*/ 694397 w 1037165"/>
                  <a:gd name="connsiteY160" fmla="*/ 226429 h 838042"/>
                  <a:gd name="connsiteX161" fmla="*/ 652487 w 1037165"/>
                  <a:gd name="connsiteY161" fmla="*/ 255004 h 838042"/>
                  <a:gd name="connsiteX162" fmla="*/ 639152 w 1037165"/>
                  <a:gd name="connsiteY162" fmla="*/ 266434 h 838042"/>
                  <a:gd name="connsiteX163" fmla="*/ 629627 w 1037165"/>
                  <a:gd name="connsiteY163" fmla="*/ 283579 h 838042"/>
                  <a:gd name="connsiteX164" fmla="*/ 604862 w 1037165"/>
                  <a:gd name="connsiteY164" fmla="*/ 289294 h 838042"/>
                  <a:gd name="connsiteX165" fmla="*/ 591527 w 1037165"/>
                  <a:gd name="connsiteY165" fmla="*/ 293104 h 838042"/>
                  <a:gd name="connsiteX166" fmla="*/ 576287 w 1037165"/>
                  <a:gd name="connsiteY166" fmla="*/ 291199 h 838042"/>
                  <a:gd name="connsiteX167" fmla="*/ 564857 w 1037165"/>
                  <a:gd name="connsiteY167" fmla="*/ 287389 h 838042"/>
                  <a:gd name="connsiteX168" fmla="*/ 553427 w 1037165"/>
                  <a:gd name="connsiteY168" fmla="*/ 283579 h 838042"/>
                  <a:gd name="connsiteX169" fmla="*/ 541997 w 1037165"/>
                  <a:gd name="connsiteY169" fmla="*/ 279769 h 838042"/>
                  <a:gd name="connsiteX170" fmla="*/ 536282 w 1037165"/>
                  <a:gd name="connsiteY170" fmla="*/ 277864 h 838042"/>
                  <a:gd name="connsiteX171" fmla="*/ 530567 w 1037165"/>
                  <a:gd name="connsiteY171" fmla="*/ 274054 h 838042"/>
                  <a:gd name="connsiteX172" fmla="*/ 519137 w 1037165"/>
                  <a:gd name="connsiteY172" fmla="*/ 268339 h 838042"/>
                  <a:gd name="connsiteX173" fmla="*/ 511517 w 1037165"/>
                  <a:gd name="connsiteY173" fmla="*/ 256909 h 838042"/>
                  <a:gd name="connsiteX174" fmla="*/ 507707 w 1037165"/>
                  <a:gd name="connsiteY174" fmla="*/ 235954 h 838042"/>
                  <a:gd name="connsiteX175" fmla="*/ 509612 w 1037165"/>
                  <a:gd name="connsiteY175" fmla="*/ 171184 h 838042"/>
                  <a:gd name="connsiteX176" fmla="*/ 508314 w 1037165"/>
                  <a:gd name="connsiteY176" fmla="*/ 73485 h 838042"/>
                  <a:gd name="connsiteX177" fmla="*/ 454116 w 1037165"/>
                  <a:gd name="connsiteY177" fmla="*/ 11248 h 838042"/>
                  <a:gd name="connsiteX178" fmla="*/ 435401 w 1037165"/>
                  <a:gd name="connsiteY178" fmla="*/ 68523 h 838042"/>
                  <a:gd name="connsiteX179" fmla="*/ 427697 w 1037165"/>
                  <a:gd name="connsiteY179" fmla="*/ 137103 h 838042"/>
                  <a:gd name="connsiteX180" fmla="*/ 420077 w 1037165"/>
                  <a:gd name="connsiteY180" fmla="*/ 169279 h 838042"/>
                  <a:gd name="connsiteX181" fmla="*/ 416267 w 1037165"/>
                  <a:gd name="connsiteY181" fmla="*/ 186424 h 838042"/>
                  <a:gd name="connsiteX182" fmla="*/ 420077 w 1037165"/>
                  <a:gd name="connsiteY182" fmla="*/ 207379 h 838042"/>
                  <a:gd name="connsiteX183" fmla="*/ 423887 w 1037165"/>
                  <a:gd name="connsiteY183" fmla="*/ 213094 h 838042"/>
                  <a:gd name="connsiteX184" fmla="*/ 427697 w 1037165"/>
                  <a:gd name="connsiteY184" fmla="*/ 224524 h 838042"/>
                  <a:gd name="connsiteX185" fmla="*/ 425792 w 1037165"/>
                  <a:gd name="connsiteY185" fmla="*/ 251194 h 838042"/>
                  <a:gd name="connsiteX186" fmla="*/ 420077 w 1037165"/>
                  <a:gd name="connsiteY186" fmla="*/ 253099 h 838042"/>
                  <a:gd name="connsiteX187" fmla="*/ 414362 w 1037165"/>
                  <a:gd name="connsiteY187" fmla="*/ 256909 h 838042"/>
                  <a:gd name="connsiteX188" fmla="*/ 423887 w 1037165"/>
                  <a:gd name="connsiteY188" fmla="*/ 253099 h 838042"/>
                  <a:gd name="connsiteX0" fmla="*/ 423887 w 1037165"/>
                  <a:gd name="connsiteY0" fmla="*/ 253099 h 838042"/>
                  <a:gd name="connsiteX1" fmla="*/ 423887 w 1037165"/>
                  <a:gd name="connsiteY1" fmla="*/ 253099 h 838042"/>
                  <a:gd name="connsiteX2" fmla="*/ 397217 w 1037165"/>
                  <a:gd name="connsiteY2" fmla="*/ 262624 h 838042"/>
                  <a:gd name="connsiteX3" fmla="*/ 389597 w 1037165"/>
                  <a:gd name="connsiteY3" fmla="*/ 264529 h 838042"/>
                  <a:gd name="connsiteX4" fmla="*/ 359117 w 1037165"/>
                  <a:gd name="connsiteY4" fmla="*/ 266434 h 838042"/>
                  <a:gd name="connsiteX5" fmla="*/ 353402 w 1037165"/>
                  <a:gd name="connsiteY5" fmla="*/ 270244 h 838042"/>
                  <a:gd name="connsiteX6" fmla="*/ 341972 w 1037165"/>
                  <a:gd name="connsiteY6" fmla="*/ 279769 h 838042"/>
                  <a:gd name="connsiteX7" fmla="*/ 330542 w 1037165"/>
                  <a:gd name="connsiteY7" fmla="*/ 283579 h 838042"/>
                  <a:gd name="connsiteX8" fmla="*/ 315302 w 1037165"/>
                  <a:gd name="connsiteY8" fmla="*/ 289294 h 838042"/>
                  <a:gd name="connsiteX9" fmla="*/ 267677 w 1037165"/>
                  <a:gd name="connsiteY9" fmla="*/ 285484 h 838042"/>
                  <a:gd name="connsiteX10" fmla="*/ 256247 w 1037165"/>
                  <a:gd name="connsiteY10" fmla="*/ 281674 h 838042"/>
                  <a:gd name="connsiteX11" fmla="*/ 244817 w 1037165"/>
                  <a:gd name="connsiteY11" fmla="*/ 277864 h 838042"/>
                  <a:gd name="connsiteX12" fmla="*/ 239102 w 1037165"/>
                  <a:gd name="connsiteY12" fmla="*/ 275959 h 838042"/>
                  <a:gd name="connsiteX13" fmla="*/ 233387 w 1037165"/>
                  <a:gd name="connsiteY13" fmla="*/ 274054 h 838042"/>
                  <a:gd name="connsiteX14" fmla="*/ 221957 w 1037165"/>
                  <a:gd name="connsiteY14" fmla="*/ 272149 h 838042"/>
                  <a:gd name="connsiteX15" fmla="*/ 216242 w 1037165"/>
                  <a:gd name="connsiteY15" fmla="*/ 270244 h 838042"/>
                  <a:gd name="connsiteX16" fmla="*/ 208622 w 1037165"/>
                  <a:gd name="connsiteY16" fmla="*/ 268339 h 838042"/>
                  <a:gd name="connsiteX17" fmla="*/ 197192 w 1037165"/>
                  <a:gd name="connsiteY17" fmla="*/ 264529 h 838042"/>
                  <a:gd name="connsiteX18" fmla="*/ 191477 w 1037165"/>
                  <a:gd name="connsiteY18" fmla="*/ 262624 h 838042"/>
                  <a:gd name="connsiteX19" fmla="*/ 183857 w 1037165"/>
                  <a:gd name="connsiteY19" fmla="*/ 260719 h 838042"/>
                  <a:gd name="connsiteX20" fmla="*/ 172427 w 1037165"/>
                  <a:gd name="connsiteY20" fmla="*/ 255004 h 838042"/>
                  <a:gd name="connsiteX21" fmla="*/ 166712 w 1037165"/>
                  <a:gd name="connsiteY21" fmla="*/ 251194 h 838042"/>
                  <a:gd name="connsiteX22" fmla="*/ 159092 w 1037165"/>
                  <a:gd name="connsiteY22" fmla="*/ 239764 h 838042"/>
                  <a:gd name="connsiteX23" fmla="*/ 147662 w 1037165"/>
                  <a:gd name="connsiteY23" fmla="*/ 235954 h 838042"/>
                  <a:gd name="connsiteX24" fmla="*/ 141947 w 1037165"/>
                  <a:gd name="connsiteY24" fmla="*/ 232144 h 838042"/>
                  <a:gd name="connsiteX25" fmla="*/ 136232 w 1037165"/>
                  <a:gd name="connsiteY25" fmla="*/ 230239 h 838042"/>
                  <a:gd name="connsiteX26" fmla="*/ 119087 w 1037165"/>
                  <a:gd name="connsiteY26" fmla="*/ 226429 h 838042"/>
                  <a:gd name="connsiteX27" fmla="*/ 113372 w 1037165"/>
                  <a:gd name="connsiteY27" fmla="*/ 220714 h 838042"/>
                  <a:gd name="connsiteX28" fmla="*/ 103847 w 1037165"/>
                  <a:gd name="connsiteY28" fmla="*/ 203569 h 838042"/>
                  <a:gd name="connsiteX29" fmla="*/ 86702 w 1037165"/>
                  <a:gd name="connsiteY29" fmla="*/ 195949 h 838042"/>
                  <a:gd name="connsiteX30" fmla="*/ 80987 w 1037165"/>
                  <a:gd name="connsiteY30" fmla="*/ 194044 h 838042"/>
                  <a:gd name="connsiteX31" fmla="*/ 61937 w 1037165"/>
                  <a:gd name="connsiteY31" fmla="*/ 197854 h 838042"/>
                  <a:gd name="connsiteX32" fmla="*/ 56222 w 1037165"/>
                  <a:gd name="connsiteY32" fmla="*/ 201664 h 838042"/>
                  <a:gd name="connsiteX33" fmla="*/ 52412 w 1037165"/>
                  <a:gd name="connsiteY33" fmla="*/ 207379 h 838042"/>
                  <a:gd name="connsiteX34" fmla="*/ 48602 w 1037165"/>
                  <a:gd name="connsiteY34" fmla="*/ 218809 h 838042"/>
                  <a:gd name="connsiteX35" fmla="*/ 52412 w 1037165"/>
                  <a:gd name="connsiteY35" fmla="*/ 256909 h 838042"/>
                  <a:gd name="connsiteX36" fmla="*/ 56222 w 1037165"/>
                  <a:gd name="connsiteY36" fmla="*/ 262624 h 838042"/>
                  <a:gd name="connsiteX37" fmla="*/ 61937 w 1037165"/>
                  <a:gd name="connsiteY37" fmla="*/ 266434 h 838042"/>
                  <a:gd name="connsiteX38" fmla="*/ 65747 w 1037165"/>
                  <a:gd name="connsiteY38" fmla="*/ 272149 h 838042"/>
                  <a:gd name="connsiteX39" fmla="*/ 82892 w 1037165"/>
                  <a:gd name="connsiteY39" fmla="*/ 281674 h 838042"/>
                  <a:gd name="connsiteX40" fmla="*/ 105752 w 1037165"/>
                  <a:gd name="connsiteY40" fmla="*/ 283579 h 838042"/>
                  <a:gd name="connsiteX41" fmla="*/ 126707 w 1037165"/>
                  <a:gd name="connsiteY41" fmla="*/ 289294 h 838042"/>
                  <a:gd name="connsiteX42" fmla="*/ 132422 w 1037165"/>
                  <a:gd name="connsiteY42" fmla="*/ 291199 h 838042"/>
                  <a:gd name="connsiteX43" fmla="*/ 138137 w 1037165"/>
                  <a:gd name="connsiteY43" fmla="*/ 296914 h 838042"/>
                  <a:gd name="connsiteX44" fmla="*/ 145757 w 1037165"/>
                  <a:gd name="connsiteY44" fmla="*/ 298819 h 838042"/>
                  <a:gd name="connsiteX45" fmla="*/ 168617 w 1037165"/>
                  <a:gd name="connsiteY45" fmla="*/ 302629 h 838042"/>
                  <a:gd name="connsiteX46" fmla="*/ 193382 w 1037165"/>
                  <a:gd name="connsiteY46" fmla="*/ 308344 h 838042"/>
                  <a:gd name="connsiteX47" fmla="*/ 210527 w 1037165"/>
                  <a:gd name="connsiteY47" fmla="*/ 314059 h 838042"/>
                  <a:gd name="connsiteX48" fmla="*/ 216242 w 1037165"/>
                  <a:gd name="connsiteY48" fmla="*/ 315964 h 838042"/>
                  <a:gd name="connsiteX49" fmla="*/ 231482 w 1037165"/>
                  <a:gd name="connsiteY49" fmla="*/ 319774 h 838042"/>
                  <a:gd name="connsiteX50" fmla="*/ 250532 w 1037165"/>
                  <a:gd name="connsiteY50" fmla="*/ 325489 h 838042"/>
                  <a:gd name="connsiteX51" fmla="*/ 256247 w 1037165"/>
                  <a:gd name="connsiteY51" fmla="*/ 329299 h 838042"/>
                  <a:gd name="connsiteX52" fmla="*/ 269582 w 1037165"/>
                  <a:gd name="connsiteY52" fmla="*/ 344539 h 838042"/>
                  <a:gd name="connsiteX53" fmla="*/ 275297 w 1037165"/>
                  <a:gd name="connsiteY53" fmla="*/ 363589 h 838042"/>
                  <a:gd name="connsiteX54" fmla="*/ 277202 w 1037165"/>
                  <a:gd name="connsiteY54" fmla="*/ 369304 h 838042"/>
                  <a:gd name="connsiteX55" fmla="*/ 279107 w 1037165"/>
                  <a:gd name="connsiteY55" fmla="*/ 375019 h 838042"/>
                  <a:gd name="connsiteX56" fmla="*/ 281012 w 1037165"/>
                  <a:gd name="connsiteY56" fmla="*/ 399784 h 838042"/>
                  <a:gd name="connsiteX57" fmla="*/ 282917 w 1037165"/>
                  <a:gd name="connsiteY57" fmla="*/ 405499 h 838042"/>
                  <a:gd name="connsiteX58" fmla="*/ 281012 w 1037165"/>
                  <a:gd name="connsiteY58" fmla="*/ 424549 h 838042"/>
                  <a:gd name="connsiteX59" fmla="*/ 279107 w 1037165"/>
                  <a:gd name="connsiteY59" fmla="*/ 434074 h 838042"/>
                  <a:gd name="connsiteX60" fmla="*/ 265772 w 1037165"/>
                  <a:gd name="connsiteY60" fmla="*/ 447409 h 838042"/>
                  <a:gd name="connsiteX61" fmla="*/ 254342 w 1037165"/>
                  <a:gd name="connsiteY61" fmla="*/ 455029 h 838042"/>
                  <a:gd name="connsiteX62" fmla="*/ 242912 w 1037165"/>
                  <a:gd name="connsiteY62" fmla="*/ 458839 h 838042"/>
                  <a:gd name="connsiteX63" fmla="*/ 128612 w 1037165"/>
                  <a:gd name="connsiteY63" fmla="*/ 458839 h 838042"/>
                  <a:gd name="connsiteX64" fmla="*/ 122897 w 1037165"/>
                  <a:gd name="connsiteY64" fmla="*/ 460744 h 838042"/>
                  <a:gd name="connsiteX65" fmla="*/ 107657 w 1037165"/>
                  <a:gd name="connsiteY65" fmla="*/ 462649 h 838042"/>
                  <a:gd name="connsiteX66" fmla="*/ 90512 w 1037165"/>
                  <a:gd name="connsiteY66" fmla="*/ 468364 h 838042"/>
                  <a:gd name="connsiteX67" fmla="*/ 84797 w 1037165"/>
                  <a:gd name="connsiteY67" fmla="*/ 470269 h 838042"/>
                  <a:gd name="connsiteX68" fmla="*/ 79082 w 1037165"/>
                  <a:gd name="connsiteY68" fmla="*/ 474079 h 838042"/>
                  <a:gd name="connsiteX69" fmla="*/ 67652 w 1037165"/>
                  <a:gd name="connsiteY69" fmla="*/ 475984 h 838042"/>
                  <a:gd name="connsiteX70" fmla="*/ 29552 w 1037165"/>
                  <a:gd name="connsiteY70" fmla="*/ 477889 h 838042"/>
                  <a:gd name="connsiteX71" fmla="*/ 18122 w 1037165"/>
                  <a:gd name="connsiteY71" fmla="*/ 483604 h 838042"/>
                  <a:gd name="connsiteX72" fmla="*/ 8597 w 1037165"/>
                  <a:gd name="connsiteY72" fmla="*/ 493129 h 838042"/>
                  <a:gd name="connsiteX73" fmla="*/ 6692 w 1037165"/>
                  <a:gd name="connsiteY73" fmla="*/ 498844 h 838042"/>
                  <a:gd name="connsiteX74" fmla="*/ 2882 w 1037165"/>
                  <a:gd name="connsiteY74" fmla="*/ 504559 h 838042"/>
                  <a:gd name="connsiteX75" fmla="*/ 14312 w 1037165"/>
                  <a:gd name="connsiteY75" fmla="*/ 540754 h 838042"/>
                  <a:gd name="connsiteX76" fmla="*/ 147662 w 1037165"/>
                  <a:gd name="connsiteY76" fmla="*/ 540754 h 838042"/>
                  <a:gd name="connsiteX77" fmla="*/ 155282 w 1037165"/>
                  <a:gd name="connsiteY77" fmla="*/ 538849 h 838042"/>
                  <a:gd name="connsiteX78" fmla="*/ 305777 w 1037165"/>
                  <a:gd name="connsiteY78" fmla="*/ 533134 h 838042"/>
                  <a:gd name="connsiteX79" fmla="*/ 321017 w 1037165"/>
                  <a:gd name="connsiteY79" fmla="*/ 540754 h 838042"/>
                  <a:gd name="connsiteX80" fmla="*/ 332447 w 1037165"/>
                  <a:gd name="connsiteY80" fmla="*/ 546469 h 838042"/>
                  <a:gd name="connsiteX81" fmla="*/ 336257 w 1037165"/>
                  <a:gd name="connsiteY81" fmla="*/ 552184 h 838042"/>
                  <a:gd name="connsiteX82" fmla="*/ 341972 w 1037165"/>
                  <a:gd name="connsiteY82" fmla="*/ 554089 h 838042"/>
                  <a:gd name="connsiteX83" fmla="*/ 353402 w 1037165"/>
                  <a:gd name="connsiteY83" fmla="*/ 561709 h 838042"/>
                  <a:gd name="connsiteX84" fmla="*/ 359117 w 1037165"/>
                  <a:gd name="connsiteY84" fmla="*/ 565519 h 838042"/>
                  <a:gd name="connsiteX85" fmla="*/ 362927 w 1037165"/>
                  <a:gd name="connsiteY85" fmla="*/ 571234 h 838042"/>
                  <a:gd name="connsiteX86" fmla="*/ 368642 w 1037165"/>
                  <a:gd name="connsiteY86" fmla="*/ 582664 h 838042"/>
                  <a:gd name="connsiteX87" fmla="*/ 364832 w 1037165"/>
                  <a:gd name="connsiteY87" fmla="*/ 609334 h 838042"/>
                  <a:gd name="connsiteX88" fmla="*/ 361022 w 1037165"/>
                  <a:gd name="connsiteY88" fmla="*/ 615049 h 838042"/>
                  <a:gd name="connsiteX89" fmla="*/ 359117 w 1037165"/>
                  <a:gd name="connsiteY89" fmla="*/ 620764 h 838042"/>
                  <a:gd name="connsiteX90" fmla="*/ 355307 w 1037165"/>
                  <a:gd name="connsiteY90" fmla="*/ 626479 h 838042"/>
                  <a:gd name="connsiteX91" fmla="*/ 353402 w 1037165"/>
                  <a:gd name="connsiteY91" fmla="*/ 632194 h 838042"/>
                  <a:gd name="connsiteX92" fmla="*/ 349592 w 1037165"/>
                  <a:gd name="connsiteY92" fmla="*/ 637909 h 838042"/>
                  <a:gd name="connsiteX93" fmla="*/ 332447 w 1037165"/>
                  <a:gd name="connsiteY93" fmla="*/ 704584 h 838042"/>
                  <a:gd name="connsiteX94" fmla="*/ 330542 w 1037165"/>
                  <a:gd name="connsiteY94" fmla="*/ 756019 h 838042"/>
                  <a:gd name="connsiteX95" fmla="*/ 332447 w 1037165"/>
                  <a:gd name="connsiteY95" fmla="*/ 780784 h 838042"/>
                  <a:gd name="connsiteX96" fmla="*/ 334352 w 1037165"/>
                  <a:gd name="connsiteY96" fmla="*/ 786499 h 838042"/>
                  <a:gd name="connsiteX97" fmla="*/ 338162 w 1037165"/>
                  <a:gd name="connsiteY97" fmla="*/ 790309 h 838042"/>
                  <a:gd name="connsiteX98" fmla="*/ 366737 w 1037165"/>
                  <a:gd name="connsiteY98" fmla="*/ 836029 h 838042"/>
                  <a:gd name="connsiteX99" fmla="*/ 389597 w 1037165"/>
                  <a:gd name="connsiteY99" fmla="*/ 837934 h 838042"/>
                  <a:gd name="connsiteX100" fmla="*/ 397407 w 1037165"/>
                  <a:gd name="connsiteY100" fmla="*/ 833530 h 838042"/>
                  <a:gd name="connsiteX101" fmla="*/ 402932 w 1037165"/>
                  <a:gd name="connsiteY101" fmla="*/ 784594 h 838042"/>
                  <a:gd name="connsiteX102" fmla="*/ 406742 w 1037165"/>
                  <a:gd name="connsiteY102" fmla="*/ 727444 h 838042"/>
                  <a:gd name="connsiteX103" fmla="*/ 423887 w 1037165"/>
                  <a:gd name="connsiteY103" fmla="*/ 672199 h 838042"/>
                  <a:gd name="connsiteX104" fmla="*/ 429602 w 1037165"/>
                  <a:gd name="connsiteY104" fmla="*/ 658864 h 838042"/>
                  <a:gd name="connsiteX105" fmla="*/ 444084 w 1037165"/>
                  <a:gd name="connsiteY105" fmla="*/ 626947 h 838042"/>
                  <a:gd name="connsiteX106" fmla="*/ 464289 w 1037165"/>
                  <a:gd name="connsiteY106" fmla="*/ 600072 h 838042"/>
                  <a:gd name="connsiteX107" fmla="*/ 523510 w 1037165"/>
                  <a:gd name="connsiteY107" fmla="*/ 565123 h 838042"/>
                  <a:gd name="connsiteX108" fmla="*/ 599348 w 1037165"/>
                  <a:gd name="connsiteY108" fmla="*/ 550915 h 838042"/>
                  <a:gd name="connsiteX109" fmla="*/ 707801 w 1037165"/>
                  <a:gd name="connsiteY109" fmla="*/ 612819 h 838042"/>
                  <a:gd name="connsiteX110" fmla="*/ 780122 w 1037165"/>
                  <a:gd name="connsiteY110" fmla="*/ 656959 h 838042"/>
                  <a:gd name="connsiteX111" fmla="*/ 804887 w 1037165"/>
                  <a:gd name="connsiteY111" fmla="*/ 632194 h 838042"/>
                  <a:gd name="connsiteX112" fmla="*/ 801077 w 1037165"/>
                  <a:gd name="connsiteY112" fmla="*/ 601714 h 838042"/>
                  <a:gd name="connsiteX113" fmla="*/ 762796 w 1037165"/>
                  <a:gd name="connsiteY113" fmla="*/ 562523 h 838042"/>
                  <a:gd name="connsiteX114" fmla="*/ 650582 w 1037165"/>
                  <a:gd name="connsiteY114" fmla="*/ 479794 h 838042"/>
                  <a:gd name="connsiteX115" fmla="*/ 646772 w 1037165"/>
                  <a:gd name="connsiteY115" fmla="*/ 462649 h 838042"/>
                  <a:gd name="connsiteX116" fmla="*/ 658202 w 1037165"/>
                  <a:gd name="connsiteY116" fmla="*/ 426454 h 838042"/>
                  <a:gd name="connsiteX117" fmla="*/ 726782 w 1037165"/>
                  <a:gd name="connsiteY117" fmla="*/ 405499 h 838042"/>
                  <a:gd name="connsiteX118" fmla="*/ 844892 w 1037165"/>
                  <a:gd name="connsiteY118" fmla="*/ 407404 h 838042"/>
                  <a:gd name="connsiteX119" fmla="*/ 873467 w 1037165"/>
                  <a:gd name="connsiteY119" fmla="*/ 409309 h 838042"/>
                  <a:gd name="connsiteX120" fmla="*/ 902042 w 1037165"/>
                  <a:gd name="connsiteY120" fmla="*/ 415024 h 838042"/>
                  <a:gd name="connsiteX121" fmla="*/ 953477 w 1037165"/>
                  <a:gd name="connsiteY121" fmla="*/ 424549 h 838042"/>
                  <a:gd name="connsiteX122" fmla="*/ 1004912 w 1037165"/>
                  <a:gd name="connsiteY122" fmla="*/ 422644 h 838042"/>
                  <a:gd name="connsiteX123" fmla="*/ 1033487 w 1037165"/>
                  <a:gd name="connsiteY123" fmla="*/ 415024 h 838042"/>
                  <a:gd name="connsiteX124" fmla="*/ 1035392 w 1037165"/>
                  <a:gd name="connsiteY124" fmla="*/ 390259 h 838042"/>
                  <a:gd name="connsiteX125" fmla="*/ 1020514 w 1037165"/>
                  <a:gd name="connsiteY125" fmla="*/ 377797 h 838042"/>
                  <a:gd name="connsiteX126" fmla="*/ 964889 w 1037165"/>
                  <a:gd name="connsiteY126" fmla="*/ 358029 h 838042"/>
                  <a:gd name="connsiteX127" fmla="*/ 907856 w 1037165"/>
                  <a:gd name="connsiteY127" fmla="*/ 350516 h 838042"/>
                  <a:gd name="connsiteX128" fmla="*/ 827747 w 1037165"/>
                  <a:gd name="connsiteY128" fmla="*/ 357874 h 838042"/>
                  <a:gd name="connsiteX129" fmla="*/ 822032 w 1037165"/>
                  <a:gd name="connsiteY129" fmla="*/ 359779 h 838042"/>
                  <a:gd name="connsiteX130" fmla="*/ 732497 w 1037165"/>
                  <a:gd name="connsiteY130" fmla="*/ 361684 h 838042"/>
                  <a:gd name="connsiteX131" fmla="*/ 671537 w 1037165"/>
                  <a:gd name="connsiteY131" fmla="*/ 369304 h 838042"/>
                  <a:gd name="connsiteX132" fmla="*/ 648677 w 1037165"/>
                  <a:gd name="connsiteY132" fmla="*/ 373114 h 838042"/>
                  <a:gd name="connsiteX133" fmla="*/ 644867 w 1037165"/>
                  <a:gd name="connsiteY133" fmla="*/ 361684 h 838042"/>
                  <a:gd name="connsiteX134" fmla="*/ 642962 w 1037165"/>
                  <a:gd name="connsiteY134" fmla="*/ 355969 h 838042"/>
                  <a:gd name="connsiteX135" fmla="*/ 644867 w 1037165"/>
                  <a:gd name="connsiteY135" fmla="*/ 338824 h 838042"/>
                  <a:gd name="connsiteX136" fmla="*/ 646772 w 1037165"/>
                  <a:gd name="connsiteY136" fmla="*/ 333109 h 838042"/>
                  <a:gd name="connsiteX137" fmla="*/ 663917 w 1037165"/>
                  <a:gd name="connsiteY137" fmla="*/ 323584 h 838042"/>
                  <a:gd name="connsiteX138" fmla="*/ 675347 w 1037165"/>
                  <a:gd name="connsiteY138" fmla="*/ 315964 h 838042"/>
                  <a:gd name="connsiteX139" fmla="*/ 677252 w 1037165"/>
                  <a:gd name="connsiteY139" fmla="*/ 310249 h 838042"/>
                  <a:gd name="connsiteX140" fmla="*/ 682967 w 1037165"/>
                  <a:gd name="connsiteY140" fmla="*/ 308344 h 838042"/>
                  <a:gd name="connsiteX141" fmla="*/ 688682 w 1037165"/>
                  <a:gd name="connsiteY141" fmla="*/ 304534 h 838042"/>
                  <a:gd name="connsiteX142" fmla="*/ 698207 w 1037165"/>
                  <a:gd name="connsiteY142" fmla="*/ 295009 h 838042"/>
                  <a:gd name="connsiteX143" fmla="*/ 707732 w 1037165"/>
                  <a:gd name="connsiteY143" fmla="*/ 283579 h 838042"/>
                  <a:gd name="connsiteX144" fmla="*/ 719162 w 1037165"/>
                  <a:gd name="connsiteY144" fmla="*/ 275959 h 838042"/>
                  <a:gd name="connsiteX145" fmla="*/ 734402 w 1037165"/>
                  <a:gd name="connsiteY145" fmla="*/ 262624 h 838042"/>
                  <a:gd name="connsiteX146" fmla="*/ 743927 w 1037165"/>
                  <a:gd name="connsiteY146" fmla="*/ 251194 h 838042"/>
                  <a:gd name="connsiteX147" fmla="*/ 755357 w 1037165"/>
                  <a:gd name="connsiteY147" fmla="*/ 241669 h 838042"/>
                  <a:gd name="connsiteX148" fmla="*/ 761072 w 1037165"/>
                  <a:gd name="connsiteY148" fmla="*/ 230239 h 838042"/>
                  <a:gd name="connsiteX149" fmla="*/ 762977 w 1037165"/>
                  <a:gd name="connsiteY149" fmla="*/ 224524 h 838042"/>
                  <a:gd name="connsiteX150" fmla="*/ 768692 w 1037165"/>
                  <a:gd name="connsiteY150" fmla="*/ 213094 h 838042"/>
                  <a:gd name="connsiteX151" fmla="*/ 766787 w 1037165"/>
                  <a:gd name="connsiteY151" fmla="*/ 197854 h 838042"/>
                  <a:gd name="connsiteX152" fmla="*/ 761072 w 1037165"/>
                  <a:gd name="connsiteY152" fmla="*/ 195949 h 838042"/>
                  <a:gd name="connsiteX153" fmla="*/ 740117 w 1037165"/>
                  <a:gd name="connsiteY153" fmla="*/ 197854 h 838042"/>
                  <a:gd name="connsiteX154" fmla="*/ 734402 w 1037165"/>
                  <a:gd name="connsiteY154" fmla="*/ 201664 h 838042"/>
                  <a:gd name="connsiteX155" fmla="*/ 722972 w 1037165"/>
                  <a:gd name="connsiteY155" fmla="*/ 205474 h 838042"/>
                  <a:gd name="connsiteX156" fmla="*/ 719162 w 1037165"/>
                  <a:gd name="connsiteY156" fmla="*/ 211189 h 838042"/>
                  <a:gd name="connsiteX157" fmla="*/ 713447 w 1037165"/>
                  <a:gd name="connsiteY157" fmla="*/ 213094 h 838042"/>
                  <a:gd name="connsiteX158" fmla="*/ 707732 w 1037165"/>
                  <a:gd name="connsiteY158" fmla="*/ 216904 h 838042"/>
                  <a:gd name="connsiteX159" fmla="*/ 702017 w 1037165"/>
                  <a:gd name="connsiteY159" fmla="*/ 222619 h 838042"/>
                  <a:gd name="connsiteX160" fmla="*/ 694397 w 1037165"/>
                  <a:gd name="connsiteY160" fmla="*/ 226429 h 838042"/>
                  <a:gd name="connsiteX161" fmla="*/ 652487 w 1037165"/>
                  <a:gd name="connsiteY161" fmla="*/ 255004 h 838042"/>
                  <a:gd name="connsiteX162" fmla="*/ 639152 w 1037165"/>
                  <a:gd name="connsiteY162" fmla="*/ 266434 h 838042"/>
                  <a:gd name="connsiteX163" fmla="*/ 629627 w 1037165"/>
                  <a:gd name="connsiteY163" fmla="*/ 283579 h 838042"/>
                  <a:gd name="connsiteX164" fmla="*/ 604862 w 1037165"/>
                  <a:gd name="connsiteY164" fmla="*/ 289294 h 838042"/>
                  <a:gd name="connsiteX165" fmla="*/ 591527 w 1037165"/>
                  <a:gd name="connsiteY165" fmla="*/ 293104 h 838042"/>
                  <a:gd name="connsiteX166" fmla="*/ 576287 w 1037165"/>
                  <a:gd name="connsiteY166" fmla="*/ 291199 h 838042"/>
                  <a:gd name="connsiteX167" fmla="*/ 564857 w 1037165"/>
                  <a:gd name="connsiteY167" fmla="*/ 287389 h 838042"/>
                  <a:gd name="connsiteX168" fmla="*/ 553427 w 1037165"/>
                  <a:gd name="connsiteY168" fmla="*/ 283579 h 838042"/>
                  <a:gd name="connsiteX169" fmla="*/ 541997 w 1037165"/>
                  <a:gd name="connsiteY169" fmla="*/ 279769 h 838042"/>
                  <a:gd name="connsiteX170" fmla="*/ 536282 w 1037165"/>
                  <a:gd name="connsiteY170" fmla="*/ 277864 h 838042"/>
                  <a:gd name="connsiteX171" fmla="*/ 530567 w 1037165"/>
                  <a:gd name="connsiteY171" fmla="*/ 274054 h 838042"/>
                  <a:gd name="connsiteX172" fmla="*/ 519137 w 1037165"/>
                  <a:gd name="connsiteY172" fmla="*/ 268339 h 838042"/>
                  <a:gd name="connsiteX173" fmla="*/ 511517 w 1037165"/>
                  <a:gd name="connsiteY173" fmla="*/ 256909 h 838042"/>
                  <a:gd name="connsiteX174" fmla="*/ 507707 w 1037165"/>
                  <a:gd name="connsiteY174" fmla="*/ 235954 h 838042"/>
                  <a:gd name="connsiteX175" fmla="*/ 509612 w 1037165"/>
                  <a:gd name="connsiteY175" fmla="*/ 171184 h 838042"/>
                  <a:gd name="connsiteX176" fmla="*/ 508314 w 1037165"/>
                  <a:gd name="connsiteY176" fmla="*/ 73485 h 838042"/>
                  <a:gd name="connsiteX177" fmla="*/ 454116 w 1037165"/>
                  <a:gd name="connsiteY177" fmla="*/ 11248 h 838042"/>
                  <a:gd name="connsiteX178" fmla="*/ 435401 w 1037165"/>
                  <a:gd name="connsiteY178" fmla="*/ 68523 h 838042"/>
                  <a:gd name="connsiteX179" fmla="*/ 427697 w 1037165"/>
                  <a:gd name="connsiteY179" fmla="*/ 137103 h 838042"/>
                  <a:gd name="connsiteX180" fmla="*/ 420077 w 1037165"/>
                  <a:gd name="connsiteY180" fmla="*/ 169279 h 838042"/>
                  <a:gd name="connsiteX181" fmla="*/ 416267 w 1037165"/>
                  <a:gd name="connsiteY181" fmla="*/ 186424 h 838042"/>
                  <a:gd name="connsiteX182" fmla="*/ 420077 w 1037165"/>
                  <a:gd name="connsiteY182" fmla="*/ 207379 h 838042"/>
                  <a:gd name="connsiteX183" fmla="*/ 423887 w 1037165"/>
                  <a:gd name="connsiteY183" fmla="*/ 213094 h 838042"/>
                  <a:gd name="connsiteX184" fmla="*/ 427697 w 1037165"/>
                  <a:gd name="connsiteY184" fmla="*/ 224524 h 838042"/>
                  <a:gd name="connsiteX185" fmla="*/ 425792 w 1037165"/>
                  <a:gd name="connsiteY185" fmla="*/ 251194 h 838042"/>
                  <a:gd name="connsiteX186" fmla="*/ 420077 w 1037165"/>
                  <a:gd name="connsiteY186" fmla="*/ 253099 h 838042"/>
                  <a:gd name="connsiteX187" fmla="*/ 414362 w 1037165"/>
                  <a:gd name="connsiteY187" fmla="*/ 256909 h 838042"/>
                  <a:gd name="connsiteX188" fmla="*/ 423887 w 1037165"/>
                  <a:gd name="connsiteY188" fmla="*/ 253099 h 838042"/>
                  <a:gd name="connsiteX0" fmla="*/ 423887 w 1034236"/>
                  <a:gd name="connsiteY0" fmla="*/ 253099 h 838042"/>
                  <a:gd name="connsiteX1" fmla="*/ 423887 w 1034236"/>
                  <a:gd name="connsiteY1" fmla="*/ 253099 h 838042"/>
                  <a:gd name="connsiteX2" fmla="*/ 397217 w 1034236"/>
                  <a:gd name="connsiteY2" fmla="*/ 262624 h 838042"/>
                  <a:gd name="connsiteX3" fmla="*/ 389597 w 1034236"/>
                  <a:gd name="connsiteY3" fmla="*/ 264529 h 838042"/>
                  <a:gd name="connsiteX4" fmla="*/ 359117 w 1034236"/>
                  <a:gd name="connsiteY4" fmla="*/ 266434 h 838042"/>
                  <a:gd name="connsiteX5" fmla="*/ 353402 w 1034236"/>
                  <a:gd name="connsiteY5" fmla="*/ 270244 h 838042"/>
                  <a:gd name="connsiteX6" fmla="*/ 341972 w 1034236"/>
                  <a:gd name="connsiteY6" fmla="*/ 279769 h 838042"/>
                  <a:gd name="connsiteX7" fmla="*/ 330542 w 1034236"/>
                  <a:gd name="connsiteY7" fmla="*/ 283579 h 838042"/>
                  <a:gd name="connsiteX8" fmla="*/ 315302 w 1034236"/>
                  <a:gd name="connsiteY8" fmla="*/ 289294 h 838042"/>
                  <a:gd name="connsiteX9" fmla="*/ 267677 w 1034236"/>
                  <a:gd name="connsiteY9" fmla="*/ 285484 h 838042"/>
                  <a:gd name="connsiteX10" fmla="*/ 256247 w 1034236"/>
                  <a:gd name="connsiteY10" fmla="*/ 281674 h 838042"/>
                  <a:gd name="connsiteX11" fmla="*/ 244817 w 1034236"/>
                  <a:gd name="connsiteY11" fmla="*/ 277864 h 838042"/>
                  <a:gd name="connsiteX12" fmla="*/ 239102 w 1034236"/>
                  <a:gd name="connsiteY12" fmla="*/ 275959 h 838042"/>
                  <a:gd name="connsiteX13" fmla="*/ 233387 w 1034236"/>
                  <a:gd name="connsiteY13" fmla="*/ 274054 h 838042"/>
                  <a:gd name="connsiteX14" fmla="*/ 221957 w 1034236"/>
                  <a:gd name="connsiteY14" fmla="*/ 272149 h 838042"/>
                  <a:gd name="connsiteX15" fmla="*/ 216242 w 1034236"/>
                  <a:gd name="connsiteY15" fmla="*/ 270244 h 838042"/>
                  <a:gd name="connsiteX16" fmla="*/ 208622 w 1034236"/>
                  <a:gd name="connsiteY16" fmla="*/ 268339 h 838042"/>
                  <a:gd name="connsiteX17" fmla="*/ 197192 w 1034236"/>
                  <a:gd name="connsiteY17" fmla="*/ 264529 h 838042"/>
                  <a:gd name="connsiteX18" fmla="*/ 191477 w 1034236"/>
                  <a:gd name="connsiteY18" fmla="*/ 262624 h 838042"/>
                  <a:gd name="connsiteX19" fmla="*/ 183857 w 1034236"/>
                  <a:gd name="connsiteY19" fmla="*/ 260719 h 838042"/>
                  <a:gd name="connsiteX20" fmla="*/ 172427 w 1034236"/>
                  <a:gd name="connsiteY20" fmla="*/ 255004 h 838042"/>
                  <a:gd name="connsiteX21" fmla="*/ 166712 w 1034236"/>
                  <a:gd name="connsiteY21" fmla="*/ 251194 h 838042"/>
                  <a:gd name="connsiteX22" fmla="*/ 159092 w 1034236"/>
                  <a:gd name="connsiteY22" fmla="*/ 239764 h 838042"/>
                  <a:gd name="connsiteX23" fmla="*/ 147662 w 1034236"/>
                  <a:gd name="connsiteY23" fmla="*/ 235954 h 838042"/>
                  <a:gd name="connsiteX24" fmla="*/ 141947 w 1034236"/>
                  <a:gd name="connsiteY24" fmla="*/ 232144 h 838042"/>
                  <a:gd name="connsiteX25" fmla="*/ 136232 w 1034236"/>
                  <a:gd name="connsiteY25" fmla="*/ 230239 h 838042"/>
                  <a:gd name="connsiteX26" fmla="*/ 119087 w 1034236"/>
                  <a:gd name="connsiteY26" fmla="*/ 226429 h 838042"/>
                  <a:gd name="connsiteX27" fmla="*/ 113372 w 1034236"/>
                  <a:gd name="connsiteY27" fmla="*/ 220714 h 838042"/>
                  <a:gd name="connsiteX28" fmla="*/ 103847 w 1034236"/>
                  <a:gd name="connsiteY28" fmla="*/ 203569 h 838042"/>
                  <a:gd name="connsiteX29" fmla="*/ 86702 w 1034236"/>
                  <a:gd name="connsiteY29" fmla="*/ 195949 h 838042"/>
                  <a:gd name="connsiteX30" fmla="*/ 80987 w 1034236"/>
                  <a:gd name="connsiteY30" fmla="*/ 194044 h 838042"/>
                  <a:gd name="connsiteX31" fmla="*/ 61937 w 1034236"/>
                  <a:gd name="connsiteY31" fmla="*/ 197854 h 838042"/>
                  <a:gd name="connsiteX32" fmla="*/ 56222 w 1034236"/>
                  <a:gd name="connsiteY32" fmla="*/ 201664 h 838042"/>
                  <a:gd name="connsiteX33" fmla="*/ 52412 w 1034236"/>
                  <a:gd name="connsiteY33" fmla="*/ 207379 h 838042"/>
                  <a:gd name="connsiteX34" fmla="*/ 48602 w 1034236"/>
                  <a:gd name="connsiteY34" fmla="*/ 218809 h 838042"/>
                  <a:gd name="connsiteX35" fmla="*/ 52412 w 1034236"/>
                  <a:gd name="connsiteY35" fmla="*/ 256909 h 838042"/>
                  <a:gd name="connsiteX36" fmla="*/ 56222 w 1034236"/>
                  <a:gd name="connsiteY36" fmla="*/ 262624 h 838042"/>
                  <a:gd name="connsiteX37" fmla="*/ 61937 w 1034236"/>
                  <a:gd name="connsiteY37" fmla="*/ 266434 h 838042"/>
                  <a:gd name="connsiteX38" fmla="*/ 65747 w 1034236"/>
                  <a:gd name="connsiteY38" fmla="*/ 272149 h 838042"/>
                  <a:gd name="connsiteX39" fmla="*/ 82892 w 1034236"/>
                  <a:gd name="connsiteY39" fmla="*/ 281674 h 838042"/>
                  <a:gd name="connsiteX40" fmla="*/ 105752 w 1034236"/>
                  <a:gd name="connsiteY40" fmla="*/ 283579 h 838042"/>
                  <a:gd name="connsiteX41" fmla="*/ 126707 w 1034236"/>
                  <a:gd name="connsiteY41" fmla="*/ 289294 h 838042"/>
                  <a:gd name="connsiteX42" fmla="*/ 132422 w 1034236"/>
                  <a:gd name="connsiteY42" fmla="*/ 291199 h 838042"/>
                  <a:gd name="connsiteX43" fmla="*/ 138137 w 1034236"/>
                  <a:gd name="connsiteY43" fmla="*/ 296914 h 838042"/>
                  <a:gd name="connsiteX44" fmla="*/ 145757 w 1034236"/>
                  <a:gd name="connsiteY44" fmla="*/ 298819 h 838042"/>
                  <a:gd name="connsiteX45" fmla="*/ 168617 w 1034236"/>
                  <a:gd name="connsiteY45" fmla="*/ 302629 h 838042"/>
                  <a:gd name="connsiteX46" fmla="*/ 193382 w 1034236"/>
                  <a:gd name="connsiteY46" fmla="*/ 308344 h 838042"/>
                  <a:gd name="connsiteX47" fmla="*/ 210527 w 1034236"/>
                  <a:gd name="connsiteY47" fmla="*/ 314059 h 838042"/>
                  <a:gd name="connsiteX48" fmla="*/ 216242 w 1034236"/>
                  <a:gd name="connsiteY48" fmla="*/ 315964 h 838042"/>
                  <a:gd name="connsiteX49" fmla="*/ 231482 w 1034236"/>
                  <a:gd name="connsiteY49" fmla="*/ 319774 h 838042"/>
                  <a:gd name="connsiteX50" fmla="*/ 250532 w 1034236"/>
                  <a:gd name="connsiteY50" fmla="*/ 325489 h 838042"/>
                  <a:gd name="connsiteX51" fmla="*/ 256247 w 1034236"/>
                  <a:gd name="connsiteY51" fmla="*/ 329299 h 838042"/>
                  <a:gd name="connsiteX52" fmla="*/ 269582 w 1034236"/>
                  <a:gd name="connsiteY52" fmla="*/ 344539 h 838042"/>
                  <a:gd name="connsiteX53" fmla="*/ 275297 w 1034236"/>
                  <a:gd name="connsiteY53" fmla="*/ 363589 h 838042"/>
                  <a:gd name="connsiteX54" fmla="*/ 277202 w 1034236"/>
                  <a:gd name="connsiteY54" fmla="*/ 369304 h 838042"/>
                  <a:gd name="connsiteX55" fmla="*/ 279107 w 1034236"/>
                  <a:gd name="connsiteY55" fmla="*/ 375019 h 838042"/>
                  <a:gd name="connsiteX56" fmla="*/ 281012 w 1034236"/>
                  <a:gd name="connsiteY56" fmla="*/ 399784 h 838042"/>
                  <a:gd name="connsiteX57" fmla="*/ 282917 w 1034236"/>
                  <a:gd name="connsiteY57" fmla="*/ 405499 h 838042"/>
                  <a:gd name="connsiteX58" fmla="*/ 281012 w 1034236"/>
                  <a:gd name="connsiteY58" fmla="*/ 424549 h 838042"/>
                  <a:gd name="connsiteX59" fmla="*/ 279107 w 1034236"/>
                  <a:gd name="connsiteY59" fmla="*/ 434074 h 838042"/>
                  <a:gd name="connsiteX60" fmla="*/ 265772 w 1034236"/>
                  <a:gd name="connsiteY60" fmla="*/ 447409 h 838042"/>
                  <a:gd name="connsiteX61" fmla="*/ 254342 w 1034236"/>
                  <a:gd name="connsiteY61" fmla="*/ 455029 h 838042"/>
                  <a:gd name="connsiteX62" fmla="*/ 242912 w 1034236"/>
                  <a:gd name="connsiteY62" fmla="*/ 458839 h 838042"/>
                  <a:gd name="connsiteX63" fmla="*/ 128612 w 1034236"/>
                  <a:gd name="connsiteY63" fmla="*/ 458839 h 838042"/>
                  <a:gd name="connsiteX64" fmla="*/ 122897 w 1034236"/>
                  <a:gd name="connsiteY64" fmla="*/ 460744 h 838042"/>
                  <a:gd name="connsiteX65" fmla="*/ 107657 w 1034236"/>
                  <a:gd name="connsiteY65" fmla="*/ 462649 h 838042"/>
                  <a:gd name="connsiteX66" fmla="*/ 90512 w 1034236"/>
                  <a:gd name="connsiteY66" fmla="*/ 468364 h 838042"/>
                  <a:gd name="connsiteX67" fmla="*/ 84797 w 1034236"/>
                  <a:gd name="connsiteY67" fmla="*/ 470269 h 838042"/>
                  <a:gd name="connsiteX68" fmla="*/ 79082 w 1034236"/>
                  <a:gd name="connsiteY68" fmla="*/ 474079 h 838042"/>
                  <a:gd name="connsiteX69" fmla="*/ 67652 w 1034236"/>
                  <a:gd name="connsiteY69" fmla="*/ 475984 h 838042"/>
                  <a:gd name="connsiteX70" fmla="*/ 29552 w 1034236"/>
                  <a:gd name="connsiteY70" fmla="*/ 477889 h 838042"/>
                  <a:gd name="connsiteX71" fmla="*/ 18122 w 1034236"/>
                  <a:gd name="connsiteY71" fmla="*/ 483604 h 838042"/>
                  <a:gd name="connsiteX72" fmla="*/ 8597 w 1034236"/>
                  <a:gd name="connsiteY72" fmla="*/ 493129 h 838042"/>
                  <a:gd name="connsiteX73" fmla="*/ 6692 w 1034236"/>
                  <a:gd name="connsiteY73" fmla="*/ 498844 h 838042"/>
                  <a:gd name="connsiteX74" fmla="*/ 2882 w 1034236"/>
                  <a:gd name="connsiteY74" fmla="*/ 504559 h 838042"/>
                  <a:gd name="connsiteX75" fmla="*/ 14312 w 1034236"/>
                  <a:gd name="connsiteY75" fmla="*/ 540754 h 838042"/>
                  <a:gd name="connsiteX76" fmla="*/ 147662 w 1034236"/>
                  <a:gd name="connsiteY76" fmla="*/ 540754 h 838042"/>
                  <a:gd name="connsiteX77" fmla="*/ 155282 w 1034236"/>
                  <a:gd name="connsiteY77" fmla="*/ 538849 h 838042"/>
                  <a:gd name="connsiteX78" fmla="*/ 305777 w 1034236"/>
                  <a:gd name="connsiteY78" fmla="*/ 533134 h 838042"/>
                  <a:gd name="connsiteX79" fmla="*/ 321017 w 1034236"/>
                  <a:gd name="connsiteY79" fmla="*/ 540754 h 838042"/>
                  <a:gd name="connsiteX80" fmla="*/ 332447 w 1034236"/>
                  <a:gd name="connsiteY80" fmla="*/ 546469 h 838042"/>
                  <a:gd name="connsiteX81" fmla="*/ 336257 w 1034236"/>
                  <a:gd name="connsiteY81" fmla="*/ 552184 h 838042"/>
                  <a:gd name="connsiteX82" fmla="*/ 341972 w 1034236"/>
                  <a:gd name="connsiteY82" fmla="*/ 554089 h 838042"/>
                  <a:gd name="connsiteX83" fmla="*/ 353402 w 1034236"/>
                  <a:gd name="connsiteY83" fmla="*/ 561709 h 838042"/>
                  <a:gd name="connsiteX84" fmla="*/ 359117 w 1034236"/>
                  <a:gd name="connsiteY84" fmla="*/ 565519 h 838042"/>
                  <a:gd name="connsiteX85" fmla="*/ 362927 w 1034236"/>
                  <a:gd name="connsiteY85" fmla="*/ 571234 h 838042"/>
                  <a:gd name="connsiteX86" fmla="*/ 368642 w 1034236"/>
                  <a:gd name="connsiteY86" fmla="*/ 582664 h 838042"/>
                  <a:gd name="connsiteX87" fmla="*/ 364832 w 1034236"/>
                  <a:gd name="connsiteY87" fmla="*/ 609334 h 838042"/>
                  <a:gd name="connsiteX88" fmla="*/ 361022 w 1034236"/>
                  <a:gd name="connsiteY88" fmla="*/ 615049 h 838042"/>
                  <a:gd name="connsiteX89" fmla="*/ 359117 w 1034236"/>
                  <a:gd name="connsiteY89" fmla="*/ 620764 h 838042"/>
                  <a:gd name="connsiteX90" fmla="*/ 355307 w 1034236"/>
                  <a:gd name="connsiteY90" fmla="*/ 626479 h 838042"/>
                  <a:gd name="connsiteX91" fmla="*/ 353402 w 1034236"/>
                  <a:gd name="connsiteY91" fmla="*/ 632194 h 838042"/>
                  <a:gd name="connsiteX92" fmla="*/ 349592 w 1034236"/>
                  <a:gd name="connsiteY92" fmla="*/ 637909 h 838042"/>
                  <a:gd name="connsiteX93" fmla="*/ 332447 w 1034236"/>
                  <a:gd name="connsiteY93" fmla="*/ 704584 h 838042"/>
                  <a:gd name="connsiteX94" fmla="*/ 330542 w 1034236"/>
                  <a:gd name="connsiteY94" fmla="*/ 756019 h 838042"/>
                  <a:gd name="connsiteX95" fmla="*/ 332447 w 1034236"/>
                  <a:gd name="connsiteY95" fmla="*/ 780784 h 838042"/>
                  <a:gd name="connsiteX96" fmla="*/ 334352 w 1034236"/>
                  <a:gd name="connsiteY96" fmla="*/ 786499 h 838042"/>
                  <a:gd name="connsiteX97" fmla="*/ 338162 w 1034236"/>
                  <a:gd name="connsiteY97" fmla="*/ 790309 h 838042"/>
                  <a:gd name="connsiteX98" fmla="*/ 366737 w 1034236"/>
                  <a:gd name="connsiteY98" fmla="*/ 836029 h 838042"/>
                  <a:gd name="connsiteX99" fmla="*/ 389597 w 1034236"/>
                  <a:gd name="connsiteY99" fmla="*/ 837934 h 838042"/>
                  <a:gd name="connsiteX100" fmla="*/ 397407 w 1034236"/>
                  <a:gd name="connsiteY100" fmla="*/ 833530 h 838042"/>
                  <a:gd name="connsiteX101" fmla="*/ 402932 w 1034236"/>
                  <a:gd name="connsiteY101" fmla="*/ 784594 h 838042"/>
                  <a:gd name="connsiteX102" fmla="*/ 406742 w 1034236"/>
                  <a:gd name="connsiteY102" fmla="*/ 727444 h 838042"/>
                  <a:gd name="connsiteX103" fmla="*/ 423887 w 1034236"/>
                  <a:gd name="connsiteY103" fmla="*/ 672199 h 838042"/>
                  <a:gd name="connsiteX104" fmla="*/ 429602 w 1034236"/>
                  <a:gd name="connsiteY104" fmla="*/ 658864 h 838042"/>
                  <a:gd name="connsiteX105" fmla="*/ 444084 w 1034236"/>
                  <a:gd name="connsiteY105" fmla="*/ 626947 h 838042"/>
                  <a:gd name="connsiteX106" fmla="*/ 464289 w 1034236"/>
                  <a:gd name="connsiteY106" fmla="*/ 600072 h 838042"/>
                  <a:gd name="connsiteX107" fmla="*/ 523510 w 1034236"/>
                  <a:gd name="connsiteY107" fmla="*/ 565123 h 838042"/>
                  <a:gd name="connsiteX108" fmla="*/ 599348 w 1034236"/>
                  <a:gd name="connsiteY108" fmla="*/ 550915 h 838042"/>
                  <a:gd name="connsiteX109" fmla="*/ 707801 w 1034236"/>
                  <a:gd name="connsiteY109" fmla="*/ 612819 h 838042"/>
                  <a:gd name="connsiteX110" fmla="*/ 780122 w 1034236"/>
                  <a:gd name="connsiteY110" fmla="*/ 656959 h 838042"/>
                  <a:gd name="connsiteX111" fmla="*/ 804887 w 1034236"/>
                  <a:gd name="connsiteY111" fmla="*/ 632194 h 838042"/>
                  <a:gd name="connsiteX112" fmla="*/ 801077 w 1034236"/>
                  <a:gd name="connsiteY112" fmla="*/ 601714 h 838042"/>
                  <a:gd name="connsiteX113" fmla="*/ 762796 w 1034236"/>
                  <a:gd name="connsiteY113" fmla="*/ 562523 h 838042"/>
                  <a:gd name="connsiteX114" fmla="*/ 650582 w 1034236"/>
                  <a:gd name="connsiteY114" fmla="*/ 479794 h 838042"/>
                  <a:gd name="connsiteX115" fmla="*/ 646772 w 1034236"/>
                  <a:gd name="connsiteY115" fmla="*/ 462649 h 838042"/>
                  <a:gd name="connsiteX116" fmla="*/ 658202 w 1034236"/>
                  <a:gd name="connsiteY116" fmla="*/ 426454 h 838042"/>
                  <a:gd name="connsiteX117" fmla="*/ 726782 w 1034236"/>
                  <a:gd name="connsiteY117" fmla="*/ 405499 h 838042"/>
                  <a:gd name="connsiteX118" fmla="*/ 844892 w 1034236"/>
                  <a:gd name="connsiteY118" fmla="*/ 407404 h 838042"/>
                  <a:gd name="connsiteX119" fmla="*/ 873467 w 1034236"/>
                  <a:gd name="connsiteY119" fmla="*/ 409309 h 838042"/>
                  <a:gd name="connsiteX120" fmla="*/ 902042 w 1034236"/>
                  <a:gd name="connsiteY120" fmla="*/ 415024 h 838042"/>
                  <a:gd name="connsiteX121" fmla="*/ 953477 w 1034236"/>
                  <a:gd name="connsiteY121" fmla="*/ 424549 h 838042"/>
                  <a:gd name="connsiteX122" fmla="*/ 1004912 w 1034236"/>
                  <a:gd name="connsiteY122" fmla="*/ 422644 h 838042"/>
                  <a:gd name="connsiteX123" fmla="*/ 1033487 w 1034236"/>
                  <a:gd name="connsiteY123" fmla="*/ 415024 h 838042"/>
                  <a:gd name="connsiteX124" fmla="*/ 1020514 w 1034236"/>
                  <a:gd name="connsiteY124" fmla="*/ 377797 h 838042"/>
                  <a:gd name="connsiteX125" fmla="*/ 964889 w 1034236"/>
                  <a:gd name="connsiteY125" fmla="*/ 358029 h 838042"/>
                  <a:gd name="connsiteX126" fmla="*/ 907856 w 1034236"/>
                  <a:gd name="connsiteY126" fmla="*/ 350516 h 838042"/>
                  <a:gd name="connsiteX127" fmla="*/ 827747 w 1034236"/>
                  <a:gd name="connsiteY127" fmla="*/ 357874 h 838042"/>
                  <a:gd name="connsiteX128" fmla="*/ 822032 w 1034236"/>
                  <a:gd name="connsiteY128" fmla="*/ 359779 h 838042"/>
                  <a:gd name="connsiteX129" fmla="*/ 732497 w 1034236"/>
                  <a:gd name="connsiteY129" fmla="*/ 361684 h 838042"/>
                  <a:gd name="connsiteX130" fmla="*/ 671537 w 1034236"/>
                  <a:gd name="connsiteY130" fmla="*/ 369304 h 838042"/>
                  <a:gd name="connsiteX131" fmla="*/ 648677 w 1034236"/>
                  <a:gd name="connsiteY131" fmla="*/ 373114 h 838042"/>
                  <a:gd name="connsiteX132" fmla="*/ 644867 w 1034236"/>
                  <a:gd name="connsiteY132" fmla="*/ 361684 h 838042"/>
                  <a:gd name="connsiteX133" fmla="*/ 642962 w 1034236"/>
                  <a:gd name="connsiteY133" fmla="*/ 355969 h 838042"/>
                  <a:gd name="connsiteX134" fmla="*/ 644867 w 1034236"/>
                  <a:gd name="connsiteY134" fmla="*/ 338824 h 838042"/>
                  <a:gd name="connsiteX135" fmla="*/ 646772 w 1034236"/>
                  <a:gd name="connsiteY135" fmla="*/ 333109 h 838042"/>
                  <a:gd name="connsiteX136" fmla="*/ 663917 w 1034236"/>
                  <a:gd name="connsiteY136" fmla="*/ 323584 h 838042"/>
                  <a:gd name="connsiteX137" fmla="*/ 675347 w 1034236"/>
                  <a:gd name="connsiteY137" fmla="*/ 315964 h 838042"/>
                  <a:gd name="connsiteX138" fmla="*/ 677252 w 1034236"/>
                  <a:gd name="connsiteY138" fmla="*/ 310249 h 838042"/>
                  <a:gd name="connsiteX139" fmla="*/ 682967 w 1034236"/>
                  <a:gd name="connsiteY139" fmla="*/ 308344 h 838042"/>
                  <a:gd name="connsiteX140" fmla="*/ 688682 w 1034236"/>
                  <a:gd name="connsiteY140" fmla="*/ 304534 h 838042"/>
                  <a:gd name="connsiteX141" fmla="*/ 698207 w 1034236"/>
                  <a:gd name="connsiteY141" fmla="*/ 295009 h 838042"/>
                  <a:gd name="connsiteX142" fmla="*/ 707732 w 1034236"/>
                  <a:gd name="connsiteY142" fmla="*/ 283579 h 838042"/>
                  <a:gd name="connsiteX143" fmla="*/ 719162 w 1034236"/>
                  <a:gd name="connsiteY143" fmla="*/ 275959 h 838042"/>
                  <a:gd name="connsiteX144" fmla="*/ 734402 w 1034236"/>
                  <a:gd name="connsiteY144" fmla="*/ 262624 h 838042"/>
                  <a:gd name="connsiteX145" fmla="*/ 743927 w 1034236"/>
                  <a:gd name="connsiteY145" fmla="*/ 251194 h 838042"/>
                  <a:gd name="connsiteX146" fmla="*/ 755357 w 1034236"/>
                  <a:gd name="connsiteY146" fmla="*/ 241669 h 838042"/>
                  <a:gd name="connsiteX147" fmla="*/ 761072 w 1034236"/>
                  <a:gd name="connsiteY147" fmla="*/ 230239 h 838042"/>
                  <a:gd name="connsiteX148" fmla="*/ 762977 w 1034236"/>
                  <a:gd name="connsiteY148" fmla="*/ 224524 h 838042"/>
                  <a:gd name="connsiteX149" fmla="*/ 768692 w 1034236"/>
                  <a:gd name="connsiteY149" fmla="*/ 213094 h 838042"/>
                  <a:gd name="connsiteX150" fmla="*/ 766787 w 1034236"/>
                  <a:gd name="connsiteY150" fmla="*/ 197854 h 838042"/>
                  <a:gd name="connsiteX151" fmla="*/ 761072 w 1034236"/>
                  <a:gd name="connsiteY151" fmla="*/ 195949 h 838042"/>
                  <a:gd name="connsiteX152" fmla="*/ 740117 w 1034236"/>
                  <a:gd name="connsiteY152" fmla="*/ 197854 h 838042"/>
                  <a:gd name="connsiteX153" fmla="*/ 734402 w 1034236"/>
                  <a:gd name="connsiteY153" fmla="*/ 201664 h 838042"/>
                  <a:gd name="connsiteX154" fmla="*/ 722972 w 1034236"/>
                  <a:gd name="connsiteY154" fmla="*/ 205474 h 838042"/>
                  <a:gd name="connsiteX155" fmla="*/ 719162 w 1034236"/>
                  <a:gd name="connsiteY155" fmla="*/ 211189 h 838042"/>
                  <a:gd name="connsiteX156" fmla="*/ 713447 w 1034236"/>
                  <a:gd name="connsiteY156" fmla="*/ 213094 h 838042"/>
                  <a:gd name="connsiteX157" fmla="*/ 707732 w 1034236"/>
                  <a:gd name="connsiteY157" fmla="*/ 216904 h 838042"/>
                  <a:gd name="connsiteX158" fmla="*/ 702017 w 1034236"/>
                  <a:gd name="connsiteY158" fmla="*/ 222619 h 838042"/>
                  <a:gd name="connsiteX159" fmla="*/ 694397 w 1034236"/>
                  <a:gd name="connsiteY159" fmla="*/ 226429 h 838042"/>
                  <a:gd name="connsiteX160" fmla="*/ 652487 w 1034236"/>
                  <a:gd name="connsiteY160" fmla="*/ 255004 h 838042"/>
                  <a:gd name="connsiteX161" fmla="*/ 639152 w 1034236"/>
                  <a:gd name="connsiteY161" fmla="*/ 266434 h 838042"/>
                  <a:gd name="connsiteX162" fmla="*/ 629627 w 1034236"/>
                  <a:gd name="connsiteY162" fmla="*/ 283579 h 838042"/>
                  <a:gd name="connsiteX163" fmla="*/ 604862 w 1034236"/>
                  <a:gd name="connsiteY163" fmla="*/ 289294 h 838042"/>
                  <a:gd name="connsiteX164" fmla="*/ 591527 w 1034236"/>
                  <a:gd name="connsiteY164" fmla="*/ 293104 h 838042"/>
                  <a:gd name="connsiteX165" fmla="*/ 576287 w 1034236"/>
                  <a:gd name="connsiteY165" fmla="*/ 291199 h 838042"/>
                  <a:gd name="connsiteX166" fmla="*/ 564857 w 1034236"/>
                  <a:gd name="connsiteY166" fmla="*/ 287389 h 838042"/>
                  <a:gd name="connsiteX167" fmla="*/ 553427 w 1034236"/>
                  <a:gd name="connsiteY167" fmla="*/ 283579 h 838042"/>
                  <a:gd name="connsiteX168" fmla="*/ 541997 w 1034236"/>
                  <a:gd name="connsiteY168" fmla="*/ 279769 h 838042"/>
                  <a:gd name="connsiteX169" fmla="*/ 536282 w 1034236"/>
                  <a:gd name="connsiteY169" fmla="*/ 277864 h 838042"/>
                  <a:gd name="connsiteX170" fmla="*/ 530567 w 1034236"/>
                  <a:gd name="connsiteY170" fmla="*/ 274054 h 838042"/>
                  <a:gd name="connsiteX171" fmla="*/ 519137 w 1034236"/>
                  <a:gd name="connsiteY171" fmla="*/ 268339 h 838042"/>
                  <a:gd name="connsiteX172" fmla="*/ 511517 w 1034236"/>
                  <a:gd name="connsiteY172" fmla="*/ 256909 h 838042"/>
                  <a:gd name="connsiteX173" fmla="*/ 507707 w 1034236"/>
                  <a:gd name="connsiteY173" fmla="*/ 235954 h 838042"/>
                  <a:gd name="connsiteX174" fmla="*/ 509612 w 1034236"/>
                  <a:gd name="connsiteY174" fmla="*/ 171184 h 838042"/>
                  <a:gd name="connsiteX175" fmla="*/ 508314 w 1034236"/>
                  <a:gd name="connsiteY175" fmla="*/ 73485 h 838042"/>
                  <a:gd name="connsiteX176" fmla="*/ 454116 w 1034236"/>
                  <a:gd name="connsiteY176" fmla="*/ 11248 h 838042"/>
                  <a:gd name="connsiteX177" fmla="*/ 435401 w 1034236"/>
                  <a:gd name="connsiteY177" fmla="*/ 68523 h 838042"/>
                  <a:gd name="connsiteX178" fmla="*/ 427697 w 1034236"/>
                  <a:gd name="connsiteY178" fmla="*/ 137103 h 838042"/>
                  <a:gd name="connsiteX179" fmla="*/ 420077 w 1034236"/>
                  <a:gd name="connsiteY179" fmla="*/ 169279 h 838042"/>
                  <a:gd name="connsiteX180" fmla="*/ 416267 w 1034236"/>
                  <a:gd name="connsiteY180" fmla="*/ 186424 h 838042"/>
                  <a:gd name="connsiteX181" fmla="*/ 420077 w 1034236"/>
                  <a:gd name="connsiteY181" fmla="*/ 207379 h 838042"/>
                  <a:gd name="connsiteX182" fmla="*/ 423887 w 1034236"/>
                  <a:gd name="connsiteY182" fmla="*/ 213094 h 838042"/>
                  <a:gd name="connsiteX183" fmla="*/ 427697 w 1034236"/>
                  <a:gd name="connsiteY183" fmla="*/ 224524 h 838042"/>
                  <a:gd name="connsiteX184" fmla="*/ 425792 w 1034236"/>
                  <a:gd name="connsiteY184" fmla="*/ 251194 h 838042"/>
                  <a:gd name="connsiteX185" fmla="*/ 420077 w 1034236"/>
                  <a:gd name="connsiteY185" fmla="*/ 253099 h 838042"/>
                  <a:gd name="connsiteX186" fmla="*/ 414362 w 1034236"/>
                  <a:gd name="connsiteY186" fmla="*/ 256909 h 838042"/>
                  <a:gd name="connsiteX187" fmla="*/ 423887 w 1034236"/>
                  <a:gd name="connsiteY187" fmla="*/ 253099 h 838042"/>
                  <a:gd name="connsiteX0" fmla="*/ 423887 w 1034401"/>
                  <a:gd name="connsiteY0" fmla="*/ 253099 h 838042"/>
                  <a:gd name="connsiteX1" fmla="*/ 423887 w 1034401"/>
                  <a:gd name="connsiteY1" fmla="*/ 253099 h 838042"/>
                  <a:gd name="connsiteX2" fmla="*/ 397217 w 1034401"/>
                  <a:gd name="connsiteY2" fmla="*/ 262624 h 838042"/>
                  <a:gd name="connsiteX3" fmla="*/ 389597 w 1034401"/>
                  <a:gd name="connsiteY3" fmla="*/ 264529 h 838042"/>
                  <a:gd name="connsiteX4" fmla="*/ 359117 w 1034401"/>
                  <a:gd name="connsiteY4" fmla="*/ 266434 h 838042"/>
                  <a:gd name="connsiteX5" fmla="*/ 353402 w 1034401"/>
                  <a:gd name="connsiteY5" fmla="*/ 270244 h 838042"/>
                  <a:gd name="connsiteX6" fmla="*/ 341972 w 1034401"/>
                  <a:gd name="connsiteY6" fmla="*/ 279769 h 838042"/>
                  <a:gd name="connsiteX7" fmla="*/ 330542 w 1034401"/>
                  <a:gd name="connsiteY7" fmla="*/ 283579 h 838042"/>
                  <a:gd name="connsiteX8" fmla="*/ 315302 w 1034401"/>
                  <a:gd name="connsiteY8" fmla="*/ 289294 h 838042"/>
                  <a:gd name="connsiteX9" fmla="*/ 267677 w 1034401"/>
                  <a:gd name="connsiteY9" fmla="*/ 285484 h 838042"/>
                  <a:gd name="connsiteX10" fmla="*/ 256247 w 1034401"/>
                  <a:gd name="connsiteY10" fmla="*/ 281674 h 838042"/>
                  <a:gd name="connsiteX11" fmla="*/ 244817 w 1034401"/>
                  <a:gd name="connsiteY11" fmla="*/ 277864 h 838042"/>
                  <a:gd name="connsiteX12" fmla="*/ 239102 w 1034401"/>
                  <a:gd name="connsiteY12" fmla="*/ 275959 h 838042"/>
                  <a:gd name="connsiteX13" fmla="*/ 233387 w 1034401"/>
                  <a:gd name="connsiteY13" fmla="*/ 274054 h 838042"/>
                  <a:gd name="connsiteX14" fmla="*/ 221957 w 1034401"/>
                  <a:gd name="connsiteY14" fmla="*/ 272149 h 838042"/>
                  <a:gd name="connsiteX15" fmla="*/ 216242 w 1034401"/>
                  <a:gd name="connsiteY15" fmla="*/ 270244 h 838042"/>
                  <a:gd name="connsiteX16" fmla="*/ 208622 w 1034401"/>
                  <a:gd name="connsiteY16" fmla="*/ 268339 h 838042"/>
                  <a:gd name="connsiteX17" fmla="*/ 197192 w 1034401"/>
                  <a:gd name="connsiteY17" fmla="*/ 264529 h 838042"/>
                  <a:gd name="connsiteX18" fmla="*/ 191477 w 1034401"/>
                  <a:gd name="connsiteY18" fmla="*/ 262624 h 838042"/>
                  <a:gd name="connsiteX19" fmla="*/ 183857 w 1034401"/>
                  <a:gd name="connsiteY19" fmla="*/ 260719 h 838042"/>
                  <a:gd name="connsiteX20" fmla="*/ 172427 w 1034401"/>
                  <a:gd name="connsiteY20" fmla="*/ 255004 h 838042"/>
                  <a:gd name="connsiteX21" fmla="*/ 166712 w 1034401"/>
                  <a:gd name="connsiteY21" fmla="*/ 251194 h 838042"/>
                  <a:gd name="connsiteX22" fmla="*/ 159092 w 1034401"/>
                  <a:gd name="connsiteY22" fmla="*/ 239764 h 838042"/>
                  <a:gd name="connsiteX23" fmla="*/ 147662 w 1034401"/>
                  <a:gd name="connsiteY23" fmla="*/ 235954 h 838042"/>
                  <a:gd name="connsiteX24" fmla="*/ 141947 w 1034401"/>
                  <a:gd name="connsiteY24" fmla="*/ 232144 h 838042"/>
                  <a:gd name="connsiteX25" fmla="*/ 136232 w 1034401"/>
                  <a:gd name="connsiteY25" fmla="*/ 230239 h 838042"/>
                  <a:gd name="connsiteX26" fmla="*/ 119087 w 1034401"/>
                  <a:gd name="connsiteY26" fmla="*/ 226429 h 838042"/>
                  <a:gd name="connsiteX27" fmla="*/ 113372 w 1034401"/>
                  <a:gd name="connsiteY27" fmla="*/ 220714 h 838042"/>
                  <a:gd name="connsiteX28" fmla="*/ 103847 w 1034401"/>
                  <a:gd name="connsiteY28" fmla="*/ 203569 h 838042"/>
                  <a:gd name="connsiteX29" fmla="*/ 86702 w 1034401"/>
                  <a:gd name="connsiteY29" fmla="*/ 195949 h 838042"/>
                  <a:gd name="connsiteX30" fmla="*/ 80987 w 1034401"/>
                  <a:gd name="connsiteY30" fmla="*/ 194044 h 838042"/>
                  <a:gd name="connsiteX31" fmla="*/ 61937 w 1034401"/>
                  <a:gd name="connsiteY31" fmla="*/ 197854 h 838042"/>
                  <a:gd name="connsiteX32" fmla="*/ 56222 w 1034401"/>
                  <a:gd name="connsiteY32" fmla="*/ 201664 h 838042"/>
                  <a:gd name="connsiteX33" fmla="*/ 52412 w 1034401"/>
                  <a:gd name="connsiteY33" fmla="*/ 207379 h 838042"/>
                  <a:gd name="connsiteX34" fmla="*/ 48602 w 1034401"/>
                  <a:gd name="connsiteY34" fmla="*/ 218809 h 838042"/>
                  <a:gd name="connsiteX35" fmla="*/ 52412 w 1034401"/>
                  <a:gd name="connsiteY35" fmla="*/ 256909 h 838042"/>
                  <a:gd name="connsiteX36" fmla="*/ 56222 w 1034401"/>
                  <a:gd name="connsiteY36" fmla="*/ 262624 h 838042"/>
                  <a:gd name="connsiteX37" fmla="*/ 61937 w 1034401"/>
                  <a:gd name="connsiteY37" fmla="*/ 266434 h 838042"/>
                  <a:gd name="connsiteX38" fmla="*/ 65747 w 1034401"/>
                  <a:gd name="connsiteY38" fmla="*/ 272149 h 838042"/>
                  <a:gd name="connsiteX39" fmla="*/ 82892 w 1034401"/>
                  <a:gd name="connsiteY39" fmla="*/ 281674 h 838042"/>
                  <a:gd name="connsiteX40" fmla="*/ 105752 w 1034401"/>
                  <a:gd name="connsiteY40" fmla="*/ 283579 h 838042"/>
                  <a:gd name="connsiteX41" fmla="*/ 126707 w 1034401"/>
                  <a:gd name="connsiteY41" fmla="*/ 289294 h 838042"/>
                  <a:gd name="connsiteX42" fmla="*/ 132422 w 1034401"/>
                  <a:gd name="connsiteY42" fmla="*/ 291199 h 838042"/>
                  <a:gd name="connsiteX43" fmla="*/ 138137 w 1034401"/>
                  <a:gd name="connsiteY43" fmla="*/ 296914 h 838042"/>
                  <a:gd name="connsiteX44" fmla="*/ 145757 w 1034401"/>
                  <a:gd name="connsiteY44" fmla="*/ 298819 h 838042"/>
                  <a:gd name="connsiteX45" fmla="*/ 168617 w 1034401"/>
                  <a:gd name="connsiteY45" fmla="*/ 302629 h 838042"/>
                  <a:gd name="connsiteX46" fmla="*/ 193382 w 1034401"/>
                  <a:gd name="connsiteY46" fmla="*/ 308344 h 838042"/>
                  <a:gd name="connsiteX47" fmla="*/ 210527 w 1034401"/>
                  <a:gd name="connsiteY47" fmla="*/ 314059 h 838042"/>
                  <a:gd name="connsiteX48" fmla="*/ 216242 w 1034401"/>
                  <a:gd name="connsiteY48" fmla="*/ 315964 h 838042"/>
                  <a:gd name="connsiteX49" fmla="*/ 231482 w 1034401"/>
                  <a:gd name="connsiteY49" fmla="*/ 319774 h 838042"/>
                  <a:gd name="connsiteX50" fmla="*/ 250532 w 1034401"/>
                  <a:gd name="connsiteY50" fmla="*/ 325489 h 838042"/>
                  <a:gd name="connsiteX51" fmla="*/ 256247 w 1034401"/>
                  <a:gd name="connsiteY51" fmla="*/ 329299 h 838042"/>
                  <a:gd name="connsiteX52" fmla="*/ 269582 w 1034401"/>
                  <a:gd name="connsiteY52" fmla="*/ 344539 h 838042"/>
                  <a:gd name="connsiteX53" fmla="*/ 275297 w 1034401"/>
                  <a:gd name="connsiteY53" fmla="*/ 363589 h 838042"/>
                  <a:gd name="connsiteX54" fmla="*/ 277202 w 1034401"/>
                  <a:gd name="connsiteY54" fmla="*/ 369304 h 838042"/>
                  <a:gd name="connsiteX55" fmla="*/ 279107 w 1034401"/>
                  <a:gd name="connsiteY55" fmla="*/ 375019 h 838042"/>
                  <a:gd name="connsiteX56" fmla="*/ 281012 w 1034401"/>
                  <a:gd name="connsiteY56" fmla="*/ 399784 h 838042"/>
                  <a:gd name="connsiteX57" fmla="*/ 282917 w 1034401"/>
                  <a:gd name="connsiteY57" fmla="*/ 405499 h 838042"/>
                  <a:gd name="connsiteX58" fmla="*/ 281012 w 1034401"/>
                  <a:gd name="connsiteY58" fmla="*/ 424549 h 838042"/>
                  <a:gd name="connsiteX59" fmla="*/ 279107 w 1034401"/>
                  <a:gd name="connsiteY59" fmla="*/ 434074 h 838042"/>
                  <a:gd name="connsiteX60" fmla="*/ 265772 w 1034401"/>
                  <a:gd name="connsiteY60" fmla="*/ 447409 h 838042"/>
                  <a:gd name="connsiteX61" fmla="*/ 254342 w 1034401"/>
                  <a:gd name="connsiteY61" fmla="*/ 455029 h 838042"/>
                  <a:gd name="connsiteX62" fmla="*/ 242912 w 1034401"/>
                  <a:gd name="connsiteY62" fmla="*/ 458839 h 838042"/>
                  <a:gd name="connsiteX63" fmla="*/ 128612 w 1034401"/>
                  <a:gd name="connsiteY63" fmla="*/ 458839 h 838042"/>
                  <a:gd name="connsiteX64" fmla="*/ 122897 w 1034401"/>
                  <a:gd name="connsiteY64" fmla="*/ 460744 h 838042"/>
                  <a:gd name="connsiteX65" fmla="*/ 107657 w 1034401"/>
                  <a:gd name="connsiteY65" fmla="*/ 462649 h 838042"/>
                  <a:gd name="connsiteX66" fmla="*/ 90512 w 1034401"/>
                  <a:gd name="connsiteY66" fmla="*/ 468364 h 838042"/>
                  <a:gd name="connsiteX67" fmla="*/ 84797 w 1034401"/>
                  <a:gd name="connsiteY67" fmla="*/ 470269 h 838042"/>
                  <a:gd name="connsiteX68" fmla="*/ 79082 w 1034401"/>
                  <a:gd name="connsiteY68" fmla="*/ 474079 h 838042"/>
                  <a:gd name="connsiteX69" fmla="*/ 67652 w 1034401"/>
                  <a:gd name="connsiteY69" fmla="*/ 475984 h 838042"/>
                  <a:gd name="connsiteX70" fmla="*/ 29552 w 1034401"/>
                  <a:gd name="connsiteY70" fmla="*/ 477889 h 838042"/>
                  <a:gd name="connsiteX71" fmla="*/ 18122 w 1034401"/>
                  <a:gd name="connsiteY71" fmla="*/ 483604 h 838042"/>
                  <a:gd name="connsiteX72" fmla="*/ 8597 w 1034401"/>
                  <a:gd name="connsiteY72" fmla="*/ 493129 h 838042"/>
                  <a:gd name="connsiteX73" fmla="*/ 6692 w 1034401"/>
                  <a:gd name="connsiteY73" fmla="*/ 498844 h 838042"/>
                  <a:gd name="connsiteX74" fmla="*/ 2882 w 1034401"/>
                  <a:gd name="connsiteY74" fmla="*/ 504559 h 838042"/>
                  <a:gd name="connsiteX75" fmla="*/ 14312 w 1034401"/>
                  <a:gd name="connsiteY75" fmla="*/ 540754 h 838042"/>
                  <a:gd name="connsiteX76" fmla="*/ 147662 w 1034401"/>
                  <a:gd name="connsiteY76" fmla="*/ 540754 h 838042"/>
                  <a:gd name="connsiteX77" fmla="*/ 155282 w 1034401"/>
                  <a:gd name="connsiteY77" fmla="*/ 538849 h 838042"/>
                  <a:gd name="connsiteX78" fmla="*/ 305777 w 1034401"/>
                  <a:gd name="connsiteY78" fmla="*/ 533134 h 838042"/>
                  <a:gd name="connsiteX79" fmla="*/ 321017 w 1034401"/>
                  <a:gd name="connsiteY79" fmla="*/ 540754 h 838042"/>
                  <a:gd name="connsiteX80" fmla="*/ 332447 w 1034401"/>
                  <a:gd name="connsiteY80" fmla="*/ 546469 h 838042"/>
                  <a:gd name="connsiteX81" fmla="*/ 336257 w 1034401"/>
                  <a:gd name="connsiteY81" fmla="*/ 552184 h 838042"/>
                  <a:gd name="connsiteX82" fmla="*/ 341972 w 1034401"/>
                  <a:gd name="connsiteY82" fmla="*/ 554089 h 838042"/>
                  <a:gd name="connsiteX83" fmla="*/ 353402 w 1034401"/>
                  <a:gd name="connsiteY83" fmla="*/ 561709 h 838042"/>
                  <a:gd name="connsiteX84" fmla="*/ 359117 w 1034401"/>
                  <a:gd name="connsiteY84" fmla="*/ 565519 h 838042"/>
                  <a:gd name="connsiteX85" fmla="*/ 362927 w 1034401"/>
                  <a:gd name="connsiteY85" fmla="*/ 571234 h 838042"/>
                  <a:gd name="connsiteX86" fmla="*/ 368642 w 1034401"/>
                  <a:gd name="connsiteY86" fmla="*/ 582664 h 838042"/>
                  <a:gd name="connsiteX87" fmla="*/ 364832 w 1034401"/>
                  <a:gd name="connsiteY87" fmla="*/ 609334 h 838042"/>
                  <a:gd name="connsiteX88" fmla="*/ 361022 w 1034401"/>
                  <a:gd name="connsiteY88" fmla="*/ 615049 h 838042"/>
                  <a:gd name="connsiteX89" fmla="*/ 359117 w 1034401"/>
                  <a:gd name="connsiteY89" fmla="*/ 620764 h 838042"/>
                  <a:gd name="connsiteX90" fmla="*/ 355307 w 1034401"/>
                  <a:gd name="connsiteY90" fmla="*/ 626479 h 838042"/>
                  <a:gd name="connsiteX91" fmla="*/ 353402 w 1034401"/>
                  <a:gd name="connsiteY91" fmla="*/ 632194 h 838042"/>
                  <a:gd name="connsiteX92" fmla="*/ 349592 w 1034401"/>
                  <a:gd name="connsiteY92" fmla="*/ 637909 h 838042"/>
                  <a:gd name="connsiteX93" fmla="*/ 332447 w 1034401"/>
                  <a:gd name="connsiteY93" fmla="*/ 704584 h 838042"/>
                  <a:gd name="connsiteX94" fmla="*/ 330542 w 1034401"/>
                  <a:gd name="connsiteY94" fmla="*/ 756019 h 838042"/>
                  <a:gd name="connsiteX95" fmla="*/ 332447 w 1034401"/>
                  <a:gd name="connsiteY95" fmla="*/ 780784 h 838042"/>
                  <a:gd name="connsiteX96" fmla="*/ 334352 w 1034401"/>
                  <a:gd name="connsiteY96" fmla="*/ 786499 h 838042"/>
                  <a:gd name="connsiteX97" fmla="*/ 338162 w 1034401"/>
                  <a:gd name="connsiteY97" fmla="*/ 790309 h 838042"/>
                  <a:gd name="connsiteX98" fmla="*/ 366737 w 1034401"/>
                  <a:gd name="connsiteY98" fmla="*/ 836029 h 838042"/>
                  <a:gd name="connsiteX99" fmla="*/ 389597 w 1034401"/>
                  <a:gd name="connsiteY99" fmla="*/ 837934 h 838042"/>
                  <a:gd name="connsiteX100" fmla="*/ 397407 w 1034401"/>
                  <a:gd name="connsiteY100" fmla="*/ 833530 h 838042"/>
                  <a:gd name="connsiteX101" fmla="*/ 402932 w 1034401"/>
                  <a:gd name="connsiteY101" fmla="*/ 784594 h 838042"/>
                  <a:gd name="connsiteX102" fmla="*/ 406742 w 1034401"/>
                  <a:gd name="connsiteY102" fmla="*/ 727444 h 838042"/>
                  <a:gd name="connsiteX103" fmla="*/ 423887 w 1034401"/>
                  <a:gd name="connsiteY103" fmla="*/ 672199 h 838042"/>
                  <a:gd name="connsiteX104" fmla="*/ 429602 w 1034401"/>
                  <a:gd name="connsiteY104" fmla="*/ 658864 h 838042"/>
                  <a:gd name="connsiteX105" fmla="*/ 444084 w 1034401"/>
                  <a:gd name="connsiteY105" fmla="*/ 626947 h 838042"/>
                  <a:gd name="connsiteX106" fmla="*/ 464289 w 1034401"/>
                  <a:gd name="connsiteY106" fmla="*/ 600072 h 838042"/>
                  <a:gd name="connsiteX107" fmla="*/ 523510 w 1034401"/>
                  <a:gd name="connsiteY107" fmla="*/ 565123 h 838042"/>
                  <a:gd name="connsiteX108" fmla="*/ 599348 w 1034401"/>
                  <a:gd name="connsiteY108" fmla="*/ 550915 h 838042"/>
                  <a:gd name="connsiteX109" fmla="*/ 707801 w 1034401"/>
                  <a:gd name="connsiteY109" fmla="*/ 612819 h 838042"/>
                  <a:gd name="connsiteX110" fmla="*/ 780122 w 1034401"/>
                  <a:gd name="connsiteY110" fmla="*/ 656959 h 838042"/>
                  <a:gd name="connsiteX111" fmla="*/ 804887 w 1034401"/>
                  <a:gd name="connsiteY111" fmla="*/ 632194 h 838042"/>
                  <a:gd name="connsiteX112" fmla="*/ 801077 w 1034401"/>
                  <a:gd name="connsiteY112" fmla="*/ 601714 h 838042"/>
                  <a:gd name="connsiteX113" fmla="*/ 762796 w 1034401"/>
                  <a:gd name="connsiteY113" fmla="*/ 562523 h 838042"/>
                  <a:gd name="connsiteX114" fmla="*/ 650582 w 1034401"/>
                  <a:gd name="connsiteY114" fmla="*/ 479794 h 838042"/>
                  <a:gd name="connsiteX115" fmla="*/ 646772 w 1034401"/>
                  <a:gd name="connsiteY115" fmla="*/ 462649 h 838042"/>
                  <a:gd name="connsiteX116" fmla="*/ 658202 w 1034401"/>
                  <a:gd name="connsiteY116" fmla="*/ 426454 h 838042"/>
                  <a:gd name="connsiteX117" fmla="*/ 726782 w 1034401"/>
                  <a:gd name="connsiteY117" fmla="*/ 405499 h 838042"/>
                  <a:gd name="connsiteX118" fmla="*/ 844892 w 1034401"/>
                  <a:gd name="connsiteY118" fmla="*/ 407404 h 838042"/>
                  <a:gd name="connsiteX119" fmla="*/ 873467 w 1034401"/>
                  <a:gd name="connsiteY119" fmla="*/ 409309 h 838042"/>
                  <a:gd name="connsiteX120" fmla="*/ 902042 w 1034401"/>
                  <a:gd name="connsiteY120" fmla="*/ 415024 h 838042"/>
                  <a:gd name="connsiteX121" fmla="*/ 953477 w 1034401"/>
                  <a:gd name="connsiteY121" fmla="*/ 424549 h 838042"/>
                  <a:gd name="connsiteX122" fmla="*/ 1002290 w 1034401"/>
                  <a:gd name="connsiteY122" fmla="*/ 426835 h 838042"/>
                  <a:gd name="connsiteX123" fmla="*/ 1033487 w 1034401"/>
                  <a:gd name="connsiteY123" fmla="*/ 415024 h 838042"/>
                  <a:gd name="connsiteX124" fmla="*/ 1020514 w 1034401"/>
                  <a:gd name="connsiteY124" fmla="*/ 377797 h 838042"/>
                  <a:gd name="connsiteX125" fmla="*/ 964889 w 1034401"/>
                  <a:gd name="connsiteY125" fmla="*/ 358029 h 838042"/>
                  <a:gd name="connsiteX126" fmla="*/ 907856 w 1034401"/>
                  <a:gd name="connsiteY126" fmla="*/ 350516 h 838042"/>
                  <a:gd name="connsiteX127" fmla="*/ 827747 w 1034401"/>
                  <a:gd name="connsiteY127" fmla="*/ 357874 h 838042"/>
                  <a:gd name="connsiteX128" fmla="*/ 822032 w 1034401"/>
                  <a:gd name="connsiteY128" fmla="*/ 359779 h 838042"/>
                  <a:gd name="connsiteX129" fmla="*/ 732497 w 1034401"/>
                  <a:gd name="connsiteY129" fmla="*/ 361684 h 838042"/>
                  <a:gd name="connsiteX130" fmla="*/ 671537 w 1034401"/>
                  <a:gd name="connsiteY130" fmla="*/ 369304 h 838042"/>
                  <a:gd name="connsiteX131" fmla="*/ 648677 w 1034401"/>
                  <a:gd name="connsiteY131" fmla="*/ 373114 h 838042"/>
                  <a:gd name="connsiteX132" fmla="*/ 644867 w 1034401"/>
                  <a:gd name="connsiteY132" fmla="*/ 361684 h 838042"/>
                  <a:gd name="connsiteX133" fmla="*/ 642962 w 1034401"/>
                  <a:gd name="connsiteY133" fmla="*/ 355969 h 838042"/>
                  <a:gd name="connsiteX134" fmla="*/ 644867 w 1034401"/>
                  <a:gd name="connsiteY134" fmla="*/ 338824 h 838042"/>
                  <a:gd name="connsiteX135" fmla="*/ 646772 w 1034401"/>
                  <a:gd name="connsiteY135" fmla="*/ 333109 h 838042"/>
                  <a:gd name="connsiteX136" fmla="*/ 663917 w 1034401"/>
                  <a:gd name="connsiteY136" fmla="*/ 323584 h 838042"/>
                  <a:gd name="connsiteX137" fmla="*/ 675347 w 1034401"/>
                  <a:gd name="connsiteY137" fmla="*/ 315964 h 838042"/>
                  <a:gd name="connsiteX138" fmla="*/ 677252 w 1034401"/>
                  <a:gd name="connsiteY138" fmla="*/ 310249 h 838042"/>
                  <a:gd name="connsiteX139" fmla="*/ 682967 w 1034401"/>
                  <a:gd name="connsiteY139" fmla="*/ 308344 h 838042"/>
                  <a:gd name="connsiteX140" fmla="*/ 688682 w 1034401"/>
                  <a:gd name="connsiteY140" fmla="*/ 304534 h 838042"/>
                  <a:gd name="connsiteX141" fmla="*/ 698207 w 1034401"/>
                  <a:gd name="connsiteY141" fmla="*/ 295009 h 838042"/>
                  <a:gd name="connsiteX142" fmla="*/ 707732 w 1034401"/>
                  <a:gd name="connsiteY142" fmla="*/ 283579 h 838042"/>
                  <a:gd name="connsiteX143" fmla="*/ 719162 w 1034401"/>
                  <a:gd name="connsiteY143" fmla="*/ 275959 h 838042"/>
                  <a:gd name="connsiteX144" fmla="*/ 734402 w 1034401"/>
                  <a:gd name="connsiteY144" fmla="*/ 262624 h 838042"/>
                  <a:gd name="connsiteX145" fmla="*/ 743927 w 1034401"/>
                  <a:gd name="connsiteY145" fmla="*/ 251194 h 838042"/>
                  <a:gd name="connsiteX146" fmla="*/ 755357 w 1034401"/>
                  <a:gd name="connsiteY146" fmla="*/ 241669 h 838042"/>
                  <a:gd name="connsiteX147" fmla="*/ 761072 w 1034401"/>
                  <a:gd name="connsiteY147" fmla="*/ 230239 h 838042"/>
                  <a:gd name="connsiteX148" fmla="*/ 762977 w 1034401"/>
                  <a:gd name="connsiteY148" fmla="*/ 224524 h 838042"/>
                  <a:gd name="connsiteX149" fmla="*/ 768692 w 1034401"/>
                  <a:gd name="connsiteY149" fmla="*/ 213094 h 838042"/>
                  <a:gd name="connsiteX150" fmla="*/ 766787 w 1034401"/>
                  <a:gd name="connsiteY150" fmla="*/ 197854 h 838042"/>
                  <a:gd name="connsiteX151" fmla="*/ 761072 w 1034401"/>
                  <a:gd name="connsiteY151" fmla="*/ 195949 h 838042"/>
                  <a:gd name="connsiteX152" fmla="*/ 740117 w 1034401"/>
                  <a:gd name="connsiteY152" fmla="*/ 197854 h 838042"/>
                  <a:gd name="connsiteX153" fmla="*/ 734402 w 1034401"/>
                  <a:gd name="connsiteY153" fmla="*/ 201664 h 838042"/>
                  <a:gd name="connsiteX154" fmla="*/ 722972 w 1034401"/>
                  <a:gd name="connsiteY154" fmla="*/ 205474 h 838042"/>
                  <a:gd name="connsiteX155" fmla="*/ 719162 w 1034401"/>
                  <a:gd name="connsiteY155" fmla="*/ 211189 h 838042"/>
                  <a:gd name="connsiteX156" fmla="*/ 713447 w 1034401"/>
                  <a:gd name="connsiteY156" fmla="*/ 213094 h 838042"/>
                  <a:gd name="connsiteX157" fmla="*/ 707732 w 1034401"/>
                  <a:gd name="connsiteY157" fmla="*/ 216904 h 838042"/>
                  <a:gd name="connsiteX158" fmla="*/ 702017 w 1034401"/>
                  <a:gd name="connsiteY158" fmla="*/ 222619 h 838042"/>
                  <a:gd name="connsiteX159" fmla="*/ 694397 w 1034401"/>
                  <a:gd name="connsiteY159" fmla="*/ 226429 h 838042"/>
                  <a:gd name="connsiteX160" fmla="*/ 652487 w 1034401"/>
                  <a:gd name="connsiteY160" fmla="*/ 255004 h 838042"/>
                  <a:gd name="connsiteX161" fmla="*/ 639152 w 1034401"/>
                  <a:gd name="connsiteY161" fmla="*/ 266434 h 838042"/>
                  <a:gd name="connsiteX162" fmla="*/ 629627 w 1034401"/>
                  <a:gd name="connsiteY162" fmla="*/ 283579 h 838042"/>
                  <a:gd name="connsiteX163" fmla="*/ 604862 w 1034401"/>
                  <a:gd name="connsiteY163" fmla="*/ 289294 h 838042"/>
                  <a:gd name="connsiteX164" fmla="*/ 591527 w 1034401"/>
                  <a:gd name="connsiteY164" fmla="*/ 293104 h 838042"/>
                  <a:gd name="connsiteX165" fmla="*/ 576287 w 1034401"/>
                  <a:gd name="connsiteY165" fmla="*/ 291199 h 838042"/>
                  <a:gd name="connsiteX166" fmla="*/ 564857 w 1034401"/>
                  <a:gd name="connsiteY166" fmla="*/ 287389 h 838042"/>
                  <a:gd name="connsiteX167" fmla="*/ 553427 w 1034401"/>
                  <a:gd name="connsiteY167" fmla="*/ 283579 h 838042"/>
                  <a:gd name="connsiteX168" fmla="*/ 541997 w 1034401"/>
                  <a:gd name="connsiteY168" fmla="*/ 279769 h 838042"/>
                  <a:gd name="connsiteX169" fmla="*/ 536282 w 1034401"/>
                  <a:gd name="connsiteY169" fmla="*/ 277864 h 838042"/>
                  <a:gd name="connsiteX170" fmla="*/ 530567 w 1034401"/>
                  <a:gd name="connsiteY170" fmla="*/ 274054 h 838042"/>
                  <a:gd name="connsiteX171" fmla="*/ 519137 w 1034401"/>
                  <a:gd name="connsiteY171" fmla="*/ 268339 h 838042"/>
                  <a:gd name="connsiteX172" fmla="*/ 511517 w 1034401"/>
                  <a:gd name="connsiteY172" fmla="*/ 256909 h 838042"/>
                  <a:gd name="connsiteX173" fmla="*/ 507707 w 1034401"/>
                  <a:gd name="connsiteY173" fmla="*/ 235954 h 838042"/>
                  <a:gd name="connsiteX174" fmla="*/ 509612 w 1034401"/>
                  <a:gd name="connsiteY174" fmla="*/ 171184 h 838042"/>
                  <a:gd name="connsiteX175" fmla="*/ 508314 w 1034401"/>
                  <a:gd name="connsiteY175" fmla="*/ 73485 h 838042"/>
                  <a:gd name="connsiteX176" fmla="*/ 454116 w 1034401"/>
                  <a:gd name="connsiteY176" fmla="*/ 11248 h 838042"/>
                  <a:gd name="connsiteX177" fmla="*/ 435401 w 1034401"/>
                  <a:gd name="connsiteY177" fmla="*/ 68523 h 838042"/>
                  <a:gd name="connsiteX178" fmla="*/ 427697 w 1034401"/>
                  <a:gd name="connsiteY178" fmla="*/ 137103 h 838042"/>
                  <a:gd name="connsiteX179" fmla="*/ 420077 w 1034401"/>
                  <a:gd name="connsiteY179" fmla="*/ 169279 h 838042"/>
                  <a:gd name="connsiteX180" fmla="*/ 416267 w 1034401"/>
                  <a:gd name="connsiteY180" fmla="*/ 186424 h 838042"/>
                  <a:gd name="connsiteX181" fmla="*/ 420077 w 1034401"/>
                  <a:gd name="connsiteY181" fmla="*/ 207379 h 838042"/>
                  <a:gd name="connsiteX182" fmla="*/ 423887 w 1034401"/>
                  <a:gd name="connsiteY182" fmla="*/ 213094 h 838042"/>
                  <a:gd name="connsiteX183" fmla="*/ 427697 w 1034401"/>
                  <a:gd name="connsiteY183" fmla="*/ 224524 h 838042"/>
                  <a:gd name="connsiteX184" fmla="*/ 425792 w 1034401"/>
                  <a:gd name="connsiteY184" fmla="*/ 251194 h 838042"/>
                  <a:gd name="connsiteX185" fmla="*/ 420077 w 1034401"/>
                  <a:gd name="connsiteY185" fmla="*/ 253099 h 838042"/>
                  <a:gd name="connsiteX186" fmla="*/ 414362 w 1034401"/>
                  <a:gd name="connsiteY186" fmla="*/ 256909 h 838042"/>
                  <a:gd name="connsiteX187" fmla="*/ 423887 w 1034401"/>
                  <a:gd name="connsiteY187" fmla="*/ 253099 h 838042"/>
                  <a:gd name="connsiteX0" fmla="*/ 423887 w 1033466"/>
                  <a:gd name="connsiteY0" fmla="*/ 253099 h 838042"/>
                  <a:gd name="connsiteX1" fmla="*/ 423887 w 1033466"/>
                  <a:gd name="connsiteY1" fmla="*/ 253099 h 838042"/>
                  <a:gd name="connsiteX2" fmla="*/ 397217 w 1033466"/>
                  <a:gd name="connsiteY2" fmla="*/ 262624 h 838042"/>
                  <a:gd name="connsiteX3" fmla="*/ 389597 w 1033466"/>
                  <a:gd name="connsiteY3" fmla="*/ 264529 h 838042"/>
                  <a:gd name="connsiteX4" fmla="*/ 359117 w 1033466"/>
                  <a:gd name="connsiteY4" fmla="*/ 266434 h 838042"/>
                  <a:gd name="connsiteX5" fmla="*/ 353402 w 1033466"/>
                  <a:gd name="connsiteY5" fmla="*/ 270244 h 838042"/>
                  <a:gd name="connsiteX6" fmla="*/ 341972 w 1033466"/>
                  <a:gd name="connsiteY6" fmla="*/ 279769 h 838042"/>
                  <a:gd name="connsiteX7" fmla="*/ 330542 w 1033466"/>
                  <a:gd name="connsiteY7" fmla="*/ 283579 h 838042"/>
                  <a:gd name="connsiteX8" fmla="*/ 315302 w 1033466"/>
                  <a:gd name="connsiteY8" fmla="*/ 289294 h 838042"/>
                  <a:gd name="connsiteX9" fmla="*/ 267677 w 1033466"/>
                  <a:gd name="connsiteY9" fmla="*/ 285484 h 838042"/>
                  <a:gd name="connsiteX10" fmla="*/ 256247 w 1033466"/>
                  <a:gd name="connsiteY10" fmla="*/ 281674 h 838042"/>
                  <a:gd name="connsiteX11" fmla="*/ 244817 w 1033466"/>
                  <a:gd name="connsiteY11" fmla="*/ 277864 h 838042"/>
                  <a:gd name="connsiteX12" fmla="*/ 239102 w 1033466"/>
                  <a:gd name="connsiteY12" fmla="*/ 275959 h 838042"/>
                  <a:gd name="connsiteX13" fmla="*/ 233387 w 1033466"/>
                  <a:gd name="connsiteY13" fmla="*/ 274054 h 838042"/>
                  <a:gd name="connsiteX14" fmla="*/ 221957 w 1033466"/>
                  <a:gd name="connsiteY14" fmla="*/ 272149 h 838042"/>
                  <a:gd name="connsiteX15" fmla="*/ 216242 w 1033466"/>
                  <a:gd name="connsiteY15" fmla="*/ 270244 h 838042"/>
                  <a:gd name="connsiteX16" fmla="*/ 208622 w 1033466"/>
                  <a:gd name="connsiteY16" fmla="*/ 268339 h 838042"/>
                  <a:gd name="connsiteX17" fmla="*/ 197192 w 1033466"/>
                  <a:gd name="connsiteY17" fmla="*/ 264529 h 838042"/>
                  <a:gd name="connsiteX18" fmla="*/ 191477 w 1033466"/>
                  <a:gd name="connsiteY18" fmla="*/ 262624 h 838042"/>
                  <a:gd name="connsiteX19" fmla="*/ 183857 w 1033466"/>
                  <a:gd name="connsiteY19" fmla="*/ 260719 h 838042"/>
                  <a:gd name="connsiteX20" fmla="*/ 172427 w 1033466"/>
                  <a:gd name="connsiteY20" fmla="*/ 255004 h 838042"/>
                  <a:gd name="connsiteX21" fmla="*/ 166712 w 1033466"/>
                  <a:gd name="connsiteY21" fmla="*/ 251194 h 838042"/>
                  <a:gd name="connsiteX22" fmla="*/ 159092 w 1033466"/>
                  <a:gd name="connsiteY22" fmla="*/ 239764 h 838042"/>
                  <a:gd name="connsiteX23" fmla="*/ 147662 w 1033466"/>
                  <a:gd name="connsiteY23" fmla="*/ 235954 h 838042"/>
                  <a:gd name="connsiteX24" fmla="*/ 141947 w 1033466"/>
                  <a:gd name="connsiteY24" fmla="*/ 232144 h 838042"/>
                  <a:gd name="connsiteX25" fmla="*/ 136232 w 1033466"/>
                  <a:gd name="connsiteY25" fmla="*/ 230239 h 838042"/>
                  <a:gd name="connsiteX26" fmla="*/ 119087 w 1033466"/>
                  <a:gd name="connsiteY26" fmla="*/ 226429 h 838042"/>
                  <a:gd name="connsiteX27" fmla="*/ 113372 w 1033466"/>
                  <a:gd name="connsiteY27" fmla="*/ 220714 h 838042"/>
                  <a:gd name="connsiteX28" fmla="*/ 103847 w 1033466"/>
                  <a:gd name="connsiteY28" fmla="*/ 203569 h 838042"/>
                  <a:gd name="connsiteX29" fmla="*/ 86702 w 1033466"/>
                  <a:gd name="connsiteY29" fmla="*/ 195949 h 838042"/>
                  <a:gd name="connsiteX30" fmla="*/ 80987 w 1033466"/>
                  <a:gd name="connsiteY30" fmla="*/ 194044 h 838042"/>
                  <a:gd name="connsiteX31" fmla="*/ 61937 w 1033466"/>
                  <a:gd name="connsiteY31" fmla="*/ 197854 h 838042"/>
                  <a:gd name="connsiteX32" fmla="*/ 56222 w 1033466"/>
                  <a:gd name="connsiteY32" fmla="*/ 201664 h 838042"/>
                  <a:gd name="connsiteX33" fmla="*/ 52412 w 1033466"/>
                  <a:gd name="connsiteY33" fmla="*/ 207379 h 838042"/>
                  <a:gd name="connsiteX34" fmla="*/ 48602 w 1033466"/>
                  <a:gd name="connsiteY34" fmla="*/ 218809 h 838042"/>
                  <a:gd name="connsiteX35" fmla="*/ 52412 w 1033466"/>
                  <a:gd name="connsiteY35" fmla="*/ 256909 h 838042"/>
                  <a:gd name="connsiteX36" fmla="*/ 56222 w 1033466"/>
                  <a:gd name="connsiteY36" fmla="*/ 262624 h 838042"/>
                  <a:gd name="connsiteX37" fmla="*/ 61937 w 1033466"/>
                  <a:gd name="connsiteY37" fmla="*/ 266434 h 838042"/>
                  <a:gd name="connsiteX38" fmla="*/ 65747 w 1033466"/>
                  <a:gd name="connsiteY38" fmla="*/ 272149 h 838042"/>
                  <a:gd name="connsiteX39" fmla="*/ 82892 w 1033466"/>
                  <a:gd name="connsiteY39" fmla="*/ 281674 h 838042"/>
                  <a:gd name="connsiteX40" fmla="*/ 105752 w 1033466"/>
                  <a:gd name="connsiteY40" fmla="*/ 283579 h 838042"/>
                  <a:gd name="connsiteX41" fmla="*/ 126707 w 1033466"/>
                  <a:gd name="connsiteY41" fmla="*/ 289294 h 838042"/>
                  <a:gd name="connsiteX42" fmla="*/ 132422 w 1033466"/>
                  <a:gd name="connsiteY42" fmla="*/ 291199 h 838042"/>
                  <a:gd name="connsiteX43" fmla="*/ 138137 w 1033466"/>
                  <a:gd name="connsiteY43" fmla="*/ 296914 h 838042"/>
                  <a:gd name="connsiteX44" fmla="*/ 145757 w 1033466"/>
                  <a:gd name="connsiteY44" fmla="*/ 298819 h 838042"/>
                  <a:gd name="connsiteX45" fmla="*/ 168617 w 1033466"/>
                  <a:gd name="connsiteY45" fmla="*/ 302629 h 838042"/>
                  <a:gd name="connsiteX46" fmla="*/ 193382 w 1033466"/>
                  <a:gd name="connsiteY46" fmla="*/ 308344 h 838042"/>
                  <a:gd name="connsiteX47" fmla="*/ 210527 w 1033466"/>
                  <a:gd name="connsiteY47" fmla="*/ 314059 h 838042"/>
                  <a:gd name="connsiteX48" fmla="*/ 216242 w 1033466"/>
                  <a:gd name="connsiteY48" fmla="*/ 315964 h 838042"/>
                  <a:gd name="connsiteX49" fmla="*/ 231482 w 1033466"/>
                  <a:gd name="connsiteY49" fmla="*/ 319774 h 838042"/>
                  <a:gd name="connsiteX50" fmla="*/ 250532 w 1033466"/>
                  <a:gd name="connsiteY50" fmla="*/ 325489 h 838042"/>
                  <a:gd name="connsiteX51" fmla="*/ 256247 w 1033466"/>
                  <a:gd name="connsiteY51" fmla="*/ 329299 h 838042"/>
                  <a:gd name="connsiteX52" fmla="*/ 269582 w 1033466"/>
                  <a:gd name="connsiteY52" fmla="*/ 344539 h 838042"/>
                  <a:gd name="connsiteX53" fmla="*/ 275297 w 1033466"/>
                  <a:gd name="connsiteY53" fmla="*/ 363589 h 838042"/>
                  <a:gd name="connsiteX54" fmla="*/ 277202 w 1033466"/>
                  <a:gd name="connsiteY54" fmla="*/ 369304 h 838042"/>
                  <a:gd name="connsiteX55" fmla="*/ 279107 w 1033466"/>
                  <a:gd name="connsiteY55" fmla="*/ 375019 h 838042"/>
                  <a:gd name="connsiteX56" fmla="*/ 281012 w 1033466"/>
                  <a:gd name="connsiteY56" fmla="*/ 399784 h 838042"/>
                  <a:gd name="connsiteX57" fmla="*/ 282917 w 1033466"/>
                  <a:gd name="connsiteY57" fmla="*/ 405499 h 838042"/>
                  <a:gd name="connsiteX58" fmla="*/ 281012 w 1033466"/>
                  <a:gd name="connsiteY58" fmla="*/ 424549 h 838042"/>
                  <a:gd name="connsiteX59" fmla="*/ 279107 w 1033466"/>
                  <a:gd name="connsiteY59" fmla="*/ 434074 h 838042"/>
                  <a:gd name="connsiteX60" fmla="*/ 265772 w 1033466"/>
                  <a:gd name="connsiteY60" fmla="*/ 447409 h 838042"/>
                  <a:gd name="connsiteX61" fmla="*/ 254342 w 1033466"/>
                  <a:gd name="connsiteY61" fmla="*/ 455029 h 838042"/>
                  <a:gd name="connsiteX62" fmla="*/ 242912 w 1033466"/>
                  <a:gd name="connsiteY62" fmla="*/ 458839 h 838042"/>
                  <a:gd name="connsiteX63" fmla="*/ 128612 w 1033466"/>
                  <a:gd name="connsiteY63" fmla="*/ 458839 h 838042"/>
                  <a:gd name="connsiteX64" fmla="*/ 122897 w 1033466"/>
                  <a:gd name="connsiteY64" fmla="*/ 460744 h 838042"/>
                  <a:gd name="connsiteX65" fmla="*/ 107657 w 1033466"/>
                  <a:gd name="connsiteY65" fmla="*/ 462649 h 838042"/>
                  <a:gd name="connsiteX66" fmla="*/ 90512 w 1033466"/>
                  <a:gd name="connsiteY66" fmla="*/ 468364 h 838042"/>
                  <a:gd name="connsiteX67" fmla="*/ 84797 w 1033466"/>
                  <a:gd name="connsiteY67" fmla="*/ 470269 h 838042"/>
                  <a:gd name="connsiteX68" fmla="*/ 79082 w 1033466"/>
                  <a:gd name="connsiteY68" fmla="*/ 474079 h 838042"/>
                  <a:gd name="connsiteX69" fmla="*/ 67652 w 1033466"/>
                  <a:gd name="connsiteY69" fmla="*/ 475984 h 838042"/>
                  <a:gd name="connsiteX70" fmla="*/ 29552 w 1033466"/>
                  <a:gd name="connsiteY70" fmla="*/ 477889 h 838042"/>
                  <a:gd name="connsiteX71" fmla="*/ 18122 w 1033466"/>
                  <a:gd name="connsiteY71" fmla="*/ 483604 h 838042"/>
                  <a:gd name="connsiteX72" fmla="*/ 8597 w 1033466"/>
                  <a:gd name="connsiteY72" fmla="*/ 493129 h 838042"/>
                  <a:gd name="connsiteX73" fmla="*/ 6692 w 1033466"/>
                  <a:gd name="connsiteY73" fmla="*/ 498844 h 838042"/>
                  <a:gd name="connsiteX74" fmla="*/ 2882 w 1033466"/>
                  <a:gd name="connsiteY74" fmla="*/ 504559 h 838042"/>
                  <a:gd name="connsiteX75" fmla="*/ 14312 w 1033466"/>
                  <a:gd name="connsiteY75" fmla="*/ 540754 h 838042"/>
                  <a:gd name="connsiteX76" fmla="*/ 147662 w 1033466"/>
                  <a:gd name="connsiteY76" fmla="*/ 540754 h 838042"/>
                  <a:gd name="connsiteX77" fmla="*/ 155282 w 1033466"/>
                  <a:gd name="connsiteY77" fmla="*/ 538849 h 838042"/>
                  <a:gd name="connsiteX78" fmla="*/ 305777 w 1033466"/>
                  <a:gd name="connsiteY78" fmla="*/ 533134 h 838042"/>
                  <a:gd name="connsiteX79" fmla="*/ 321017 w 1033466"/>
                  <a:gd name="connsiteY79" fmla="*/ 540754 h 838042"/>
                  <a:gd name="connsiteX80" fmla="*/ 332447 w 1033466"/>
                  <a:gd name="connsiteY80" fmla="*/ 546469 h 838042"/>
                  <a:gd name="connsiteX81" fmla="*/ 336257 w 1033466"/>
                  <a:gd name="connsiteY81" fmla="*/ 552184 h 838042"/>
                  <a:gd name="connsiteX82" fmla="*/ 341972 w 1033466"/>
                  <a:gd name="connsiteY82" fmla="*/ 554089 h 838042"/>
                  <a:gd name="connsiteX83" fmla="*/ 353402 w 1033466"/>
                  <a:gd name="connsiteY83" fmla="*/ 561709 h 838042"/>
                  <a:gd name="connsiteX84" fmla="*/ 359117 w 1033466"/>
                  <a:gd name="connsiteY84" fmla="*/ 565519 h 838042"/>
                  <a:gd name="connsiteX85" fmla="*/ 362927 w 1033466"/>
                  <a:gd name="connsiteY85" fmla="*/ 571234 h 838042"/>
                  <a:gd name="connsiteX86" fmla="*/ 368642 w 1033466"/>
                  <a:gd name="connsiteY86" fmla="*/ 582664 h 838042"/>
                  <a:gd name="connsiteX87" fmla="*/ 364832 w 1033466"/>
                  <a:gd name="connsiteY87" fmla="*/ 609334 h 838042"/>
                  <a:gd name="connsiteX88" fmla="*/ 361022 w 1033466"/>
                  <a:gd name="connsiteY88" fmla="*/ 615049 h 838042"/>
                  <a:gd name="connsiteX89" fmla="*/ 359117 w 1033466"/>
                  <a:gd name="connsiteY89" fmla="*/ 620764 h 838042"/>
                  <a:gd name="connsiteX90" fmla="*/ 355307 w 1033466"/>
                  <a:gd name="connsiteY90" fmla="*/ 626479 h 838042"/>
                  <a:gd name="connsiteX91" fmla="*/ 353402 w 1033466"/>
                  <a:gd name="connsiteY91" fmla="*/ 632194 h 838042"/>
                  <a:gd name="connsiteX92" fmla="*/ 349592 w 1033466"/>
                  <a:gd name="connsiteY92" fmla="*/ 637909 h 838042"/>
                  <a:gd name="connsiteX93" fmla="*/ 332447 w 1033466"/>
                  <a:gd name="connsiteY93" fmla="*/ 704584 h 838042"/>
                  <a:gd name="connsiteX94" fmla="*/ 330542 w 1033466"/>
                  <a:gd name="connsiteY94" fmla="*/ 756019 h 838042"/>
                  <a:gd name="connsiteX95" fmla="*/ 332447 w 1033466"/>
                  <a:gd name="connsiteY95" fmla="*/ 780784 h 838042"/>
                  <a:gd name="connsiteX96" fmla="*/ 334352 w 1033466"/>
                  <a:gd name="connsiteY96" fmla="*/ 786499 h 838042"/>
                  <a:gd name="connsiteX97" fmla="*/ 338162 w 1033466"/>
                  <a:gd name="connsiteY97" fmla="*/ 790309 h 838042"/>
                  <a:gd name="connsiteX98" fmla="*/ 366737 w 1033466"/>
                  <a:gd name="connsiteY98" fmla="*/ 836029 h 838042"/>
                  <a:gd name="connsiteX99" fmla="*/ 389597 w 1033466"/>
                  <a:gd name="connsiteY99" fmla="*/ 837934 h 838042"/>
                  <a:gd name="connsiteX100" fmla="*/ 397407 w 1033466"/>
                  <a:gd name="connsiteY100" fmla="*/ 833530 h 838042"/>
                  <a:gd name="connsiteX101" fmla="*/ 402932 w 1033466"/>
                  <a:gd name="connsiteY101" fmla="*/ 784594 h 838042"/>
                  <a:gd name="connsiteX102" fmla="*/ 406742 w 1033466"/>
                  <a:gd name="connsiteY102" fmla="*/ 727444 h 838042"/>
                  <a:gd name="connsiteX103" fmla="*/ 423887 w 1033466"/>
                  <a:gd name="connsiteY103" fmla="*/ 672199 h 838042"/>
                  <a:gd name="connsiteX104" fmla="*/ 429602 w 1033466"/>
                  <a:gd name="connsiteY104" fmla="*/ 658864 h 838042"/>
                  <a:gd name="connsiteX105" fmla="*/ 444084 w 1033466"/>
                  <a:gd name="connsiteY105" fmla="*/ 626947 h 838042"/>
                  <a:gd name="connsiteX106" fmla="*/ 464289 w 1033466"/>
                  <a:gd name="connsiteY106" fmla="*/ 600072 h 838042"/>
                  <a:gd name="connsiteX107" fmla="*/ 523510 w 1033466"/>
                  <a:gd name="connsiteY107" fmla="*/ 565123 h 838042"/>
                  <a:gd name="connsiteX108" fmla="*/ 599348 w 1033466"/>
                  <a:gd name="connsiteY108" fmla="*/ 550915 h 838042"/>
                  <a:gd name="connsiteX109" fmla="*/ 707801 w 1033466"/>
                  <a:gd name="connsiteY109" fmla="*/ 612819 h 838042"/>
                  <a:gd name="connsiteX110" fmla="*/ 780122 w 1033466"/>
                  <a:gd name="connsiteY110" fmla="*/ 656959 h 838042"/>
                  <a:gd name="connsiteX111" fmla="*/ 804887 w 1033466"/>
                  <a:gd name="connsiteY111" fmla="*/ 632194 h 838042"/>
                  <a:gd name="connsiteX112" fmla="*/ 801077 w 1033466"/>
                  <a:gd name="connsiteY112" fmla="*/ 601714 h 838042"/>
                  <a:gd name="connsiteX113" fmla="*/ 762796 w 1033466"/>
                  <a:gd name="connsiteY113" fmla="*/ 562523 h 838042"/>
                  <a:gd name="connsiteX114" fmla="*/ 650582 w 1033466"/>
                  <a:gd name="connsiteY114" fmla="*/ 479794 h 838042"/>
                  <a:gd name="connsiteX115" fmla="*/ 646772 w 1033466"/>
                  <a:gd name="connsiteY115" fmla="*/ 462649 h 838042"/>
                  <a:gd name="connsiteX116" fmla="*/ 658202 w 1033466"/>
                  <a:gd name="connsiteY116" fmla="*/ 426454 h 838042"/>
                  <a:gd name="connsiteX117" fmla="*/ 726782 w 1033466"/>
                  <a:gd name="connsiteY117" fmla="*/ 405499 h 838042"/>
                  <a:gd name="connsiteX118" fmla="*/ 844892 w 1033466"/>
                  <a:gd name="connsiteY118" fmla="*/ 407404 h 838042"/>
                  <a:gd name="connsiteX119" fmla="*/ 873467 w 1033466"/>
                  <a:gd name="connsiteY119" fmla="*/ 409309 h 838042"/>
                  <a:gd name="connsiteX120" fmla="*/ 902042 w 1033466"/>
                  <a:gd name="connsiteY120" fmla="*/ 415024 h 838042"/>
                  <a:gd name="connsiteX121" fmla="*/ 953477 w 1033466"/>
                  <a:gd name="connsiteY121" fmla="*/ 424549 h 838042"/>
                  <a:gd name="connsiteX122" fmla="*/ 1002290 w 1033466"/>
                  <a:gd name="connsiteY122" fmla="*/ 426835 h 838042"/>
                  <a:gd name="connsiteX123" fmla="*/ 1032449 w 1033466"/>
                  <a:gd name="connsiteY123" fmla="*/ 402711 h 838042"/>
                  <a:gd name="connsiteX124" fmla="*/ 1020514 w 1033466"/>
                  <a:gd name="connsiteY124" fmla="*/ 377797 h 838042"/>
                  <a:gd name="connsiteX125" fmla="*/ 964889 w 1033466"/>
                  <a:gd name="connsiteY125" fmla="*/ 358029 h 838042"/>
                  <a:gd name="connsiteX126" fmla="*/ 907856 w 1033466"/>
                  <a:gd name="connsiteY126" fmla="*/ 350516 h 838042"/>
                  <a:gd name="connsiteX127" fmla="*/ 827747 w 1033466"/>
                  <a:gd name="connsiteY127" fmla="*/ 357874 h 838042"/>
                  <a:gd name="connsiteX128" fmla="*/ 822032 w 1033466"/>
                  <a:gd name="connsiteY128" fmla="*/ 359779 h 838042"/>
                  <a:gd name="connsiteX129" fmla="*/ 732497 w 1033466"/>
                  <a:gd name="connsiteY129" fmla="*/ 361684 h 838042"/>
                  <a:gd name="connsiteX130" fmla="*/ 671537 w 1033466"/>
                  <a:gd name="connsiteY130" fmla="*/ 369304 h 838042"/>
                  <a:gd name="connsiteX131" fmla="*/ 648677 w 1033466"/>
                  <a:gd name="connsiteY131" fmla="*/ 373114 h 838042"/>
                  <a:gd name="connsiteX132" fmla="*/ 644867 w 1033466"/>
                  <a:gd name="connsiteY132" fmla="*/ 361684 h 838042"/>
                  <a:gd name="connsiteX133" fmla="*/ 642962 w 1033466"/>
                  <a:gd name="connsiteY133" fmla="*/ 355969 h 838042"/>
                  <a:gd name="connsiteX134" fmla="*/ 644867 w 1033466"/>
                  <a:gd name="connsiteY134" fmla="*/ 338824 h 838042"/>
                  <a:gd name="connsiteX135" fmla="*/ 646772 w 1033466"/>
                  <a:gd name="connsiteY135" fmla="*/ 333109 h 838042"/>
                  <a:gd name="connsiteX136" fmla="*/ 663917 w 1033466"/>
                  <a:gd name="connsiteY136" fmla="*/ 323584 h 838042"/>
                  <a:gd name="connsiteX137" fmla="*/ 675347 w 1033466"/>
                  <a:gd name="connsiteY137" fmla="*/ 315964 h 838042"/>
                  <a:gd name="connsiteX138" fmla="*/ 677252 w 1033466"/>
                  <a:gd name="connsiteY138" fmla="*/ 310249 h 838042"/>
                  <a:gd name="connsiteX139" fmla="*/ 682967 w 1033466"/>
                  <a:gd name="connsiteY139" fmla="*/ 308344 h 838042"/>
                  <a:gd name="connsiteX140" fmla="*/ 688682 w 1033466"/>
                  <a:gd name="connsiteY140" fmla="*/ 304534 h 838042"/>
                  <a:gd name="connsiteX141" fmla="*/ 698207 w 1033466"/>
                  <a:gd name="connsiteY141" fmla="*/ 295009 h 838042"/>
                  <a:gd name="connsiteX142" fmla="*/ 707732 w 1033466"/>
                  <a:gd name="connsiteY142" fmla="*/ 283579 h 838042"/>
                  <a:gd name="connsiteX143" fmla="*/ 719162 w 1033466"/>
                  <a:gd name="connsiteY143" fmla="*/ 275959 h 838042"/>
                  <a:gd name="connsiteX144" fmla="*/ 734402 w 1033466"/>
                  <a:gd name="connsiteY144" fmla="*/ 262624 h 838042"/>
                  <a:gd name="connsiteX145" fmla="*/ 743927 w 1033466"/>
                  <a:gd name="connsiteY145" fmla="*/ 251194 h 838042"/>
                  <a:gd name="connsiteX146" fmla="*/ 755357 w 1033466"/>
                  <a:gd name="connsiteY146" fmla="*/ 241669 h 838042"/>
                  <a:gd name="connsiteX147" fmla="*/ 761072 w 1033466"/>
                  <a:gd name="connsiteY147" fmla="*/ 230239 h 838042"/>
                  <a:gd name="connsiteX148" fmla="*/ 762977 w 1033466"/>
                  <a:gd name="connsiteY148" fmla="*/ 224524 h 838042"/>
                  <a:gd name="connsiteX149" fmla="*/ 768692 w 1033466"/>
                  <a:gd name="connsiteY149" fmla="*/ 213094 h 838042"/>
                  <a:gd name="connsiteX150" fmla="*/ 766787 w 1033466"/>
                  <a:gd name="connsiteY150" fmla="*/ 197854 h 838042"/>
                  <a:gd name="connsiteX151" fmla="*/ 761072 w 1033466"/>
                  <a:gd name="connsiteY151" fmla="*/ 195949 h 838042"/>
                  <a:gd name="connsiteX152" fmla="*/ 740117 w 1033466"/>
                  <a:gd name="connsiteY152" fmla="*/ 197854 h 838042"/>
                  <a:gd name="connsiteX153" fmla="*/ 734402 w 1033466"/>
                  <a:gd name="connsiteY153" fmla="*/ 201664 h 838042"/>
                  <a:gd name="connsiteX154" fmla="*/ 722972 w 1033466"/>
                  <a:gd name="connsiteY154" fmla="*/ 205474 h 838042"/>
                  <a:gd name="connsiteX155" fmla="*/ 719162 w 1033466"/>
                  <a:gd name="connsiteY155" fmla="*/ 211189 h 838042"/>
                  <a:gd name="connsiteX156" fmla="*/ 713447 w 1033466"/>
                  <a:gd name="connsiteY156" fmla="*/ 213094 h 838042"/>
                  <a:gd name="connsiteX157" fmla="*/ 707732 w 1033466"/>
                  <a:gd name="connsiteY157" fmla="*/ 216904 h 838042"/>
                  <a:gd name="connsiteX158" fmla="*/ 702017 w 1033466"/>
                  <a:gd name="connsiteY158" fmla="*/ 222619 h 838042"/>
                  <a:gd name="connsiteX159" fmla="*/ 694397 w 1033466"/>
                  <a:gd name="connsiteY159" fmla="*/ 226429 h 838042"/>
                  <a:gd name="connsiteX160" fmla="*/ 652487 w 1033466"/>
                  <a:gd name="connsiteY160" fmla="*/ 255004 h 838042"/>
                  <a:gd name="connsiteX161" fmla="*/ 639152 w 1033466"/>
                  <a:gd name="connsiteY161" fmla="*/ 266434 h 838042"/>
                  <a:gd name="connsiteX162" fmla="*/ 629627 w 1033466"/>
                  <a:gd name="connsiteY162" fmla="*/ 283579 h 838042"/>
                  <a:gd name="connsiteX163" fmla="*/ 604862 w 1033466"/>
                  <a:gd name="connsiteY163" fmla="*/ 289294 h 838042"/>
                  <a:gd name="connsiteX164" fmla="*/ 591527 w 1033466"/>
                  <a:gd name="connsiteY164" fmla="*/ 293104 h 838042"/>
                  <a:gd name="connsiteX165" fmla="*/ 576287 w 1033466"/>
                  <a:gd name="connsiteY165" fmla="*/ 291199 h 838042"/>
                  <a:gd name="connsiteX166" fmla="*/ 564857 w 1033466"/>
                  <a:gd name="connsiteY166" fmla="*/ 287389 h 838042"/>
                  <a:gd name="connsiteX167" fmla="*/ 553427 w 1033466"/>
                  <a:gd name="connsiteY167" fmla="*/ 283579 h 838042"/>
                  <a:gd name="connsiteX168" fmla="*/ 541997 w 1033466"/>
                  <a:gd name="connsiteY168" fmla="*/ 279769 h 838042"/>
                  <a:gd name="connsiteX169" fmla="*/ 536282 w 1033466"/>
                  <a:gd name="connsiteY169" fmla="*/ 277864 h 838042"/>
                  <a:gd name="connsiteX170" fmla="*/ 530567 w 1033466"/>
                  <a:gd name="connsiteY170" fmla="*/ 274054 h 838042"/>
                  <a:gd name="connsiteX171" fmla="*/ 519137 w 1033466"/>
                  <a:gd name="connsiteY171" fmla="*/ 268339 h 838042"/>
                  <a:gd name="connsiteX172" fmla="*/ 511517 w 1033466"/>
                  <a:gd name="connsiteY172" fmla="*/ 256909 h 838042"/>
                  <a:gd name="connsiteX173" fmla="*/ 507707 w 1033466"/>
                  <a:gd name="connsiteY173" fmla="*/ 235954 h 838042"/>
                  <a:gd name="connsiteX174" fmla="*/ 509612 w 1033466"/>
                  <a:gd name="connsiteY174" fmla="*/ 171184 h 838042"/>
                  <a:gd name="connsiteX175" fmla="*/ 508314 w 1033466"/>
                  <a:gd name="connsiteY175" fmla="*/ 73485 h 838042"/>
                  <a:gd name="connsiteX176" fmla="*/ 454116 w 1033466"/>
                  <a:gd name="connsiteY176" fmla="*/ 11248 h 838042"/>
                  <a:gd name="connsiteX177" fmla="*/ 435401 w 1033466"/>
                  <a:gd name="connsiteY177" fmla="*/ 68523 h 838042"/>
                  <a:gd name="connsiteX178" fmla="*/ 427697 w 1033466"/>
                  <a:gd name="connsiteY178" fmla="*/ 137103 h 838042"/>
                  <a:gd name="connsiteX179" fmla="*/ 420077 w 1033466"/>
                  <a:gd name="connsiteY179" fmla="*/ 169279 h 838042"/>
                  <a:gd name="connsiteX180" fmla="*/ 416267 w 1033466"/>
                  <a:gd name="connsiteY180" fmla="*/ 186424 h 838042"/>
                  <a:gd name="connsiteX181" fmla="*/ 420077 w 1033466"/>
                  <a:gd name="connsiteY181" fmla="*/ 207379 h 838042"/>
                  <a:gd name="connsiteX182" fmla="*/ 423887 w 1033466"/>
                  <a:gd name="connsiteY182" fmla="*/ 213094 h 838042"/>
                  <a:gd name="connsiteX183" fmla="*/ 427697 w 1033466"/>
                  <a:gd name="connsiteY183" fmla="*/ 224524 h 838042"/>
                  <a:gd name="connsiteX184" fmla="*/ 425792 w 1033466"/>
                  <a:gd name="connsiteY184" fmla="*/ 251194 h 838042"/>
                  <a:gd name="connsiteX185" fmla="*/ 420077 w 1033466"/>
                  <a:gd name="connsiteY185" fmla="*/ 253099 h 838042"/>
                  <a:gd name="connsiteX186" fmla="*/ 414362 w 1033466"/>
                  <a:gd name="connsiteY186" fmla="*/ 256909 h 838042"/>
                  <a:gd name="connsiteX187" fmla="*/ 423887 w 1033466"/>
                  <a:gd name="connsiteY18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44892 w 1033465"/>
                  <a:gd name="connsiteY118" fmla="*/ 407404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822032 w 1033465"/>
                  <a:gd name="connsiteY128" fmla="*/ 359779 h 838042"/>
                  <a:gd name="connsiteX129" fmla="*/ 732497 w 1033465"/>
                  <a:gd name="connsiteY129" fmla="*/ 361684 h 838042"/>
                  <a:gd name="connsiteX130" fmla="*/ 671537 w 1033465"/>
                  <a:gd name="connsiteY130" fmla="*/ 369304 h 838042"/>
                  <a:gd name="connsiteX131" fmla="*/ 648677 w 1033465"/>
                  <a:gd name="connsiteY131" fmla="*/ 373114 h 838042"/>
                  <a:gd name="connsiteX132" fmla="*/ 644867 w 1033465"/>
                  <a:gd name="connsiteY132" fmla="*/ 361684 h 838042"/>
                  <a:gd name="connsiteX133" fmla="*/ 642962 w 1033465"/>
                  <a:gd name="connsiteY133" fmla="*/ 355969 h 838042"/>
                  <a:gd name="connsiteX134" fmla="*/ 644867 w 1033465"/>
                  <a:gd name="connsiteY134" fmla="*/ 338824 h 838042"/>
                  <a:gd name="connsiteX135" fmla="*/ 646772 w 1033465"/>
                  <a:gd name="connsiteY135" fmla="*/ 333109 h 838042"/>
                  <a:gd name="connsiteX136" fmla="*/ 663917 w 1033465"/>
                  <a:gd name="connsiteY136" fmla="*/ 323584 h 838042"/>
                  <a:gd name="connsiteX137" fmla="*/ 675347 w 1033465"/>
                  <a:gd name="connsiteY137" fmla="*/ 315964 h 838042"/>
                  <a:gd name="connsiteX138" fmla="*/ 677252 w 1033465"/>
                  <a:gd name="connsiteY138" fmla="*/ 310249 h 838042"/>
                  <a:gd name="connsiteX139" fmla="*/ 682967 w 1033465"/>
                  <a:gd name="connsiteY139" fmla="*/ 308344 h 838042"/>
                  <a:gd name="connsiteX140" fmla="*/ 688682 w 1033465"/>
                  <a:gd name="connsiteY140" fmla="*/ 304534 h 838042"/>
                  <a:gd name="connsiteX141" fmla="*/ 698207 w 1033465"/>
                  <a:gd name="connsiteY141" fmla="*/ 295009 h 838042"/>
                  <a:gd name="connsiteX142" fmla="*/ 707732 w 1033465"/>
                  <a:gd name="connsiteY142" fmla="*/ 283579 h 838042"/>
                  <a:gd name="connsiteX143" fmla="*/ 719162 w 1033465"/>
                  <a:gd name="connsiteY143" fmla="*/ 275959 h 838042"/>
                  <a:gd name="connsiteX144" fmla="*/ 734402 w 1033465"/>
                  <a:gd name="connsiteY144" fmla="*/ 262624 h 838042"/>
                  <a:gd name="connsiteX145" fmla="*/ 743927 w 1033465"/>
                  <a:gd name="connsiteY145" fmla="*/ 251194 h 838042"/>
                  <a:gd name="connsiteX146" fmla="*/ 755357 w 1033465"/>
                  <a:gd name="connsiteY146" fmla="*/ 241669 h 838042"/>
                  <a:gd name="connsiteX147" fmla="*/ 761072 w 1033465"/>
                  <a:gd name="connsiteY147" fmla="*/ 230239 h 838042"/>
                  <a:gd name="connsiteX148" fmla="*/ 762977 w 1033465"/>
                  <a:gd name="connsiteY148" fmla="*/ 224524 h 838042"/>
                  <a:gd name="connsiteX149" fmla="*/ 768692 w 1033465"/>
                  <a:gd name="connsiteY149" fmla="*/ 213094 h 838042"/>
                  <a:gd name="connsiteX150" fmla="*/ 766787 w 1033465"/>
                  <a:gd name="connsiteY150" fmla="*/ 197854 h 838042"/>
                  <a:gd name="connsiteX151" fmla="*/ 761072 w 1033465"/>
                  <a:gd name="connsiteY151" fmla="*/ 195949 h 838042"/>
                  <a:gd name="connsiteX152" fmla="*/ 740117 w 1033465"/>
                  <a:gd name="connsiteY152" fmla="*/ 197854 h 838042"/>
                  <a:gd name="connsiteX153" fmla="*/ 734402 w 1033465"/>
                  <a:gd name="connsiteY153" fmla="*/ 201664 h 838042"/>
                  <a:gd name="connsiteX154" fmla="*/ 722972 w 1033465"/>
                  <a:gd name="connsiteY154" fmla="*/ 205474 h 838042"/>
                  <a:gd name="connsiteX155" fmla="*/ 719162 w 1033465"/>
                  <a:gd name="connsiteY155" fmla="*/ 211189 h 838042"/>
                  <a:gd name="connsiteX156" fmla="*/ 713447 w 1033465"/>
                  <a:gd name="connsiteY156" fmla="*/ 213094 h 838042"/>
                  <a:gd name="connsiteX157" fmla="*/ 707732 w 1033465"/>
                  <a:gd name="connsiteY157" fmla="*/ 216904 h 838042"/>
                  <a:gd name="connsiteX158" fmla="*/ 702017 w 1033465"/>
                  <a:gd name="connsiteY158" fmla="*/ 222619 h 838042"/>
                  <a:gd name="connsiteX159" fmla="*/ 694397 w 1033465"/>
                  <a:gd name="connsiteY159" fmla="*/ 226429 h 838042"/>
                  <a:gd name="connsiteX160" fmla="*/ 652487 w 1033465"/>
                  <a:gd name="connsiteY160" fmla="*/ 255004 h 838042"/>
                  <a:gd name="connsiteX161" fmla="*/ 639152 w 1033465"/>
                  <a:gd name="connsiteY161" fmla="*/ 266434 h 838042"/>
                  <a:gd name="connsiteX162" fmla="*/ 629627 w 1033465"/>
                  <a:gd name="connsiteY162" fmla="*/ 283579 h 838042"/>
                  <a:gd name="connsiteX163" fmla="*/ 604862 w 1033465"/>
                  <a:gd name="connsiteY163" fmla="*/ 289294 h 838042"/>
                  <a:gd name="connsiteX164" fmla="*/ 591527 w 1033465"/>
                  <a:gd name="connsiteY164" fmla="*/ 293104 h 838042"/>
                  <a:gd name="connsiteX165" fmla="*/ 576287 w 1033465"/>
                  <a:gd name="connsiteY165" fmla="*/ 291199 h 838042"/>
                  <a:gd name="connsiteX166" fmla="*/ 564857 w 1033465"/>
                  <a:gd name="connsiteY166" fmla="*/ 287389 h 838042"/>
                  <a:gd name="connsiteX167" fmla="*/ 553427 w 1033465"/>
                  <a:gd name="connsiteY167" fmla="*/ 283579 h 838042"/>
                  <a:gd name="connsiteX168" fmla="*/ 541997 w 1033465"/>
                  <a:gd name="connsiteY168" fmla="*/ 279769 h 838042"/>
                  <a:gd name="connsiteX169" fmla="*/ 536282 w 1033465"/>
                  <a:gd name="connsiteY169" fmla="*/ 277864 h 838042"/>
                  <a:gd name="connsiteX170" fmla="*/ 530567 w 1033465"/>
                  <a:gd name="connsiteY170" fmla="*/ 274054 h 838042"/>
                  <a:gd name="connsiteX171" fmla="*/ 519137 w 1033465"/>
                  <a:gd name="connsiteY171" fmla="*/ 268339 h 838042"/>
                  <a:gd name="connsiteX172" fmla="*/ 511517 w 1033465"/>
                  <a:gd name="connsiteY172" fmla="*/ 256909 h 838042"/>
                  <a:gd name="connsiteX173" fmla="*/ 507707 w 1033465"/>
                  <a:gd name="connsiteY173" fmla="*/ 235954 h 838042"/>
                  <a:gd name="connsiteX174" fmla="*/ 509612 w 1033465"/>
                  <a:gd name="connsiteY174" fmla="*/ 171184 h 838042"/>
                  <a:gd name="connsiteX175" fmla="*/ 508314 w 1033465"/>
                  <a:gd name="connsiteY175" fmla="*/ 73485 h 838042"/>
                  <a:gd name="connsiteX176" fmla="*/ 454116 w 1033465"/>
                  <a:gd name="connsiteY176" fmla="*/ 11248 h 838042"/>
                  <a:gd name="connsiteX177" fmla="*/ 435401 w 1033465"/>
                  <a:gd name="connsiteY177" fmla="*/ 68523 h 838042"/>
                  <a:gd name="connsiteX178" fmla="*/ 427697 w 1033465"/>
                  <a:gd name="connsiteY178" fmla="*/ 137103 h 838042"/>
                  <a:gd name="connsiteX179" fmla="*/ 420077 w 1033465"/>
                  <a:gd name="connsiteY179" fmla="*/ 169279 h 838042"/>
                  <a:gd name="connsiteX180" fmla="*/ 416267 w 1033465"/>
                  <a:gd name="connsiteY180" fmla="*/ 186424 h 838042"/>
                  <a:gd name="connsiteX181" fmla="*/ 420077 w 1033465"/>
                  <a:gd name="connsiteY181" fmla="*/ 207379 h 838042"/>
                  <a:gd name="connsiteX182" fmla="*/ 423887 w 1033465"/>
                  <a:gd name="connsiteY182" fmla="*/ 213094 h 838042"/>
                  <a:gd name="connsiteX183" fmla="*/ 427697 w 1033465"/>
                  <a:gd name="connsiteY183" fmla="*/ 224524 h 838042"/>
                  <a:gd name="connsiteX184" fmla="*/ 425792 w 1033465"/>
                  <a:gd name="connsiteY184" fmla="*/ 251194 h 838042"/>
                  <a:gd name="connsiteX185" fmla="*/ 420077 w 1033465"/>
                  <a:gd name="connsiteY185" fmla="*/ 253099 h 838042"/>
                  <a:gd name="connsiteX186" fmla="*/ 414362 w 1033465"/>
                  <a:gd name="connsiteY186" fmla="*/ 256909 h 838042"/>
                  <a:gd name="connsiteX187" fmla="*/ 423887 w 1033465"/>
                  <a:gd name="connsiteY18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44892 w 1033465"/>
                  <a:gd name="connsiteY118" fmla="*/ 407404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2962 w 1033465"/>
                  <a:gd name="connsiteY132" fmla="*/ 355969 h 838042"/>
                  <a:gd name="connsiteX133" fmla="*/ 644867 w 1033465"/>
                  <a:gd name="connsiteY133" fmla="*/ 338824 h 838042"/>
                  <a:gd name="connsiteX134" fmla="*/ 646772 w 1033465"/>
                  <a:gd name="connsiteY134" fmla="*/ 333109 h 838042"/>
                  <a:gd name="connsiteX135" fmla="*/ 663917 w 1033465"/>
                  <a:gd name="connsiteY135" fmla="*/ 323584 h 838042"/>
                  <a:gd name="connsiteX136" fmla="*/ 675347 w 1033465"/>
                  <a:gd name="connsiteY136" fmla="*/ 315964 h 838042"/>
                  <a:gd name="connsiteX137" fmla="*/ 677252 w 1033465"/>
                  <a:gd name="connsiteY137" fmla="*/ 310249 h 838042"/>
                  <a:gd name="connsiteX138" fmla="*/ 682967 w 1033465"/>
                  <a:gd name="connsiteY138" fmla="*/ 308344 h 838042"/>
                  <a:gd name="connsiteX139" fmla="*/ 688682 w 1033465"/>
                  <a:gd name="connsiteY139" fmla="*/ 304534 h 838042"/>
                  <a:gd name="connsiteX140" fmla="*/ 698207 w 1033465"/>
                  <a:gd name="connsiteY140" fmla="*/ 295009 h 838042"/>
                  <a:gd name="connsiteX141" fmla="*/ 707732 w 1033465"/>
                  <a:gd name="connsiteY141" fmla="*/ 283579 h 838042"/>
                  <a:gd name="connsiteX142" fmla="*/ 719162 w 1033465"/>
                  <a:gd name="connsiteY142" fmla="*/ 275959 h 838042"/>
                  <a:gd name="connsiteX143" fmla="*/ 734402 w 1033465"/>
                  <a:gd name="connsiteY143" fmla="*/ 262624 h 838042"/>
                  <a:gd name="connsiteX144" fmla="*/ 743927 w 1033465"/>
                  <a:gd name="connsiteY144" fmla="*/ 251194 h 838042"/>
                  <a:gd name="connsiteX145" fmla="*/ 755357 w 1033465"/>
                  <a:gd name="connsiteY145" fmla="*/ 241669 h 838042"/>
                  <a:gd name="connsiteX146" fmla="*/ 761072 w 1033465"/>
                  <a:gd name="connsiteY146" fmla="*/ 230239 h 838042"/>
                  <a:gd name="connsiteX147" fmla="*/ 762977 w 1033465"/>
                  <a:gd name="connsiteY147" fmla="*/ 224524 h 838042"/>
                  <a:gd name="connsiteX148" fmla="*/ 768692 w 1033465"/>
                  <a:gd name="connsiteY148" fmla="*/ 213094 h 838042"/>
                  <a:gd name="connsiteX149" fmla="*/ 766787 w 1033465"/>
                  <a:gd name="connsiteY149" fmla="*/ 197854 h 838042"/>
                  <a:gd name="connsiteX150" fmla="*/ 761072 w 1033465"/>
                  <a:gd name="connsiteY150" fmla="*/ 195949 h 838042"/>
                  <a:gd name="connsiteX151" fmla="*/ 740117 w 1033465"/>
                  <a:gd name="connsiteY151" fmla="*/ 197854 h 838042"/>
                  <a:gd name="connsiteX152" fmla="*/ 734402 w 1033465"/>
                  <a:gd name="connsiteY152" fmla="*/ 201664 h 838042"/>
                  <a:gd name="connsiteX153" fmla="*/ 722972 w 1033465"/>
                  <a:gd name="connsiteY153" fmla="*/ 205474 h 838042"/>
                  <a:gd name="connsiteX154" fmla="*/ 719162 w 1033465"/>
                  <a:gd name="connsiteY154" fmla="*/ 211189 h 838042"/>
                  <a:gd name="connsiteX155" fmla="*/ 713447 w 1033465"/>
                  <a:gd name="connsiteY155" fmla="*/ 213094 h 838042"/>
                  <a:gd name="connsiteX156" fmla="*/ 707732 w 1033465"/>
                  <a:gd name="connsiteY156" fmla="*/ 216904 h 838042"/>
                  <a:gd name="connsiteX157" fmla="*/ 702017 w 1033465"/>
                  <a:gd name="connsiteY157" fmla="*/ 222619 h 838042"/>
                  <a:gd name="connsiteX158" fmla="*/ 694397 w 1033465"/>
                  <a:gd name="connsiteY158" fmla="*/ 226429 h 838042"/>
                  <a:gd name="connsiteX159" fmla="*/ 652487 w 1033465"/>
                  <a:gd name="connsiteY159" fmla="*/ 255004 h 838042"/>
                  <a:gd name="connsiteX160" fmla="*/ 639152 w 1033465"/>
                  <a:gd name="connsiteY160" fmla="*/ 266434 h 838042"/>
                  <a:gd name="connsiteX161" fmla="*/ 629627 w 1033465"/>
                  <a:gd name="connsiteY161" fmla="*/ 283579 h 838042"/>
                  <a:gd name="connsiteX162" fmla="*/ 604862 w 1033465"/>
                  <a:gd name="connsiteY162" fmla="*/ 289294 h 838042"/>
                  <a:gd name="connsiteX163" fmla="*/ 591527 w 1033465"/>
                  <a:gd name="connsiteY163" fmla="*/ 293104 h 838042"/>
                  <a:gd name="connsiteX164" fmla="*/ 576287 w 1033465"/>
                  <a:gd name="connsiteY164" fmla="*/ 291199 h 838042"/>
                  <a:gd name="connsiteX165" fmla="*/ 564857 w 1033465"/>
                  <a:gd name="connsiteY165" fmla="*/ 287389 h 838042"/>
                  <a:gd name="connsiteX166" fmla="*/ 553427 w 1033465"/>
                  <a:gd name="connsiteY166" fmla="*/ 283579 h 838042"/>
                  <a:gd name="connsiteX167" fmla="*/ 541997 w 1033465"/>
                  <a:gd name="connsiteY167" fmla="*/ 279769 h 838042"/>
                  <a:gd name="connsiteX168" fmla="*/ 536282 w 1033465"/>
                  <a:gd name="connsiteY168" fmla="*/ 277864 h 838042"/>
                  <a:gd name="connsiteX169" fmla="*/ 530567 w 1033465"/>
                  <a:gd name="connsiteY169" fmla="*/ 274054 h 838042"/>
                  <a:gd name="connsiteX170" fmla="*/ 519137 w 1033465"/>
                  <a:gd name="connsiteY170" fmla="*/ 268339 h 838042"/>
                  <a:gd name="connsiteX171" fmla="*/ 511517 w 1033465"/>
                  <a:gd name="connsiteY171" fmla="*/ 256909 h 838042"/>
                  <a:gd name="connsiteX172" fmla="*/ 507707 w 1033465"/>
                  <a:gd name="connsiteY172" fmla="*/ 235954 h 838042"/>
                  <a:gd name="connsiteX173" fmla="*/ 509612 w 1033465"/>
                  <a:gd name="connsiteY173" fmla="*/ 171184 h 838042"/>
                  <a:gd name="connsiteX174" fmla="*/ 508314 w 1033465"/>
                  <a:gd name="connsiteY174" fmla="*/ 73485 h 838042"/>
                  <a:gd name="connsiteX175" fmla="*/ 454116 w 1033465"/>
                  <a:gd name="connsiteY175" fmla="*/ 11248 h 838042"/>
                  <a:gd name="connsiteX176" fmla="*/ 435401 w 1033465"/>
                  <a:gd name="connsiteY176" fmla="*/ 68523 h 838042"/>
                  <a:gd name="connsiteX177" fmla="*/ 427697 w 1033465"/>
                  <a:gd name="connsiteY177" fmla="*/ 137103 h 838042"/>
                  <a:gd name="connsiteX178" fmla="*/ 420077 w 1033465"/>
                  <a:gd name="connsiteY178" fmla="*/ 169279 h 838042"/>
                  <a:gd name="connsiteX179" fmla="*/ 416267 w 1033465"/>
                  <a:gd name="connsiteY179" fmla="*/ 186424 h 838042"/>
                  <a:gd name="connsiteX180" fmla="*/ 420077 w 1033465"/>
                  <a:gd name="connsiteY180" fmla="*/ 207379 h 838042"/>
                  <a:gd name="connsiteX181" fmla="*/ 423887 w 1033465"/>
                  <a:gd name="connsiteY181" fmla="*/ 213094 h 838042"/>
                  <a:gd name="connsiteX182" fmla="*/ 427697 w 1033465"/>
                  <a:gd name="connsiteY182" fmla="*/ 224524 h 838042"/>
                  <a:gd name="connsiteX183" fmla="*/ 425792 w 1033465"/>
                  <a:gd name="connsiteY183" fmla="*/ 251194 h 838042"/>
                  <a:gd name="connsiteX184" fmla="*/ 420077 w 1033465"/>
                  <a:gd name="connsiteY184" fmla="*/ 253099 h 838042"/>
                  <a:gd name="connsiteX185" fmla="*/ 414362 w 1033465"/>
                  <a:gd name="connsiteY185" fmla="*/ 256909 h 838042"/>
                  <a:gd name="connsiteX186" fmla="*/ 423887 w 1033465"/>
                  <a:gd name="connsiteY18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44892 w 1033465"/>
                  <a:gd name="connsiteY118" fmla="*/ 407404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4867 w 1033465"/>
                  <a:gd name="connsiteY132" fmla="*/ 338824 h 838042"/>
                  <a:gd name="connsiteX133" fmla="*/ 646772 w 1033465"/>
                  <a:gd name="connsiteY133" fmla="*/ 333109 h 838042"/>
                  <a:gd name="connsiteX134" fmla="*/ 663917 w 1033465"/>
                  <a:gd name="connsiteY134" fmla="*/ 323584 h 838042"/>
                  <a:gd name="connsiteX135" fmla="*/ 675347 w 1033465"/>
                  <a:gd name="connsiteY135" fmla="*/ 315964 h 838042"/>
                  <a:gd name="connsiteX136" fmla="*/ 677252 w 1033465"/>
                  <a:gd name="connsiteY136" fmla="*/ 310249 h 838042"/>
                  <a:gd name="connsiteX137" fmla="*/ 682967 w 1033465"/>
                  <a:gd name="connsiteY137" fmla="*/ 308344 h 838042"/>
                  <a:gd name="connsiteX138" fmla="*/ 688682 w 1033465"/>
                  <a:gd name="connsiteY138" fmla="*/ 304534 h 838042"/>
                  <a:gd name="connsiteX139" fmla="*/ 698207 w 1033465"/>
                  <a:gd name="connsiteY139" fmla="*/ 295009 h 838042"/>
                  <a:gd name="connsiteX140" fmla="*/ 707732 w 1033465"/>
                  <a:gd name="connsiteY140" fmla="*/ 283579 h 838042"/>
                  <a:gd name="connsiteX141" fmla="*/ 719162 w 1033465"/>
                  <a:gd name="connsiteY141" fmla="*/ 275959 h 838042"/>
                  <a:gd name="connsiteX142" fmla="*/ 734402 w 1033465"/>
                  <a:gd name="connsiteY142" fmla="*/ 262624 h 838042"/>
                  <a:gd name="connsiteX143" fmla="*/ 743927 w 1033465"/>
                  <a:gd name="connsiteY143" fmla="*/ 251194 h 838042"/>
                  <a:gd name="connsiteX144" fmla="*/ 755357 w 1033465"/>
                  <a:gd name="connsiteY144" fmla="*/ 241669 h 838042"/>
                  <a:gd name="connsiteX145" fmla="*/ 761072 w 1033465"/>
                  <a:gd name="connsiteY145" fmla="*/ 230239 h 838042"/>
                  <a:gd name="connsiteX146" fmla="*/ 762977 w 1033465"/>
                  <a:gd name="connsiteY146" fmla="*/ 224524 h 838042"/>
                  <a:gd name="connsiteX147" fmla="*/ 768692 w 1033465"/>
                  <a:gd name="connsiteY147" fmla="*/ 213094 h 838042"/>
                  <a:gd name="connsiteX148" fmla="*/ 766787 w 1033465"/>
                  <a:gd name="connsiteY148" fmla="*/ 197854 h 838042"/>
                  <a:gd name="connsiteX149" fmla="*/ 761072 w 1033465"/>
                  <a:gd name="connsiteY149" fmla="*/ 195949 h 838042"/>
                  <a:gd name="connsiteX150" fmla="*/ 740117 w 1033465"/>
                  <a:gd name="connsiteY150" fmla="*/ 197854 h 838042"/>
                  <a:gd name="connsiteX151" fmla="*/ 734402 w 1033465"/>
                  <a:gd name="connsiteY151" fmla="*/ 201664 h 838042"/>
                  <a:gd name="connsiteX152" fmla="*/ 722972 w 1033465"/>
                  <a:gd name="connsiteY152" fmla="*/ 205474 h 838042"/>
                  <a:gd name="connsiteX153" fmla="*/ 719162 w 1033465"/>
                  <a:gd name="connsiteY153" fmla="*/ 211189 h 838042"/>
                  <a:gd name="connsiteX154" fmla="*/ 713447 w 1033465"/>
                  <a:gd name="connsiteY154" fmla="*/ 213094 h 838042"/>
                  <a:gd name="connsiteX155" fmla="*/ 707732 w 1033465"/>
                  <a:gd name="connsiteY155" fmla="*/ 216904 h 838042"/>
                  <a:gd name="connsiteX156" fmla="*/ 702017 w 1033465"/>
                  <a:gd name="connsiteY156" fmla="*/ 222619 h 838042"/>
                  <a:gd name="connsiteX157" fmla="*/ 694397 w 1033465"/>
                  <a:gd name="connsiteY157" fmla="*/ 226429 h 838042"/>
                  <a:gd name="connsiteX158" fmla="*/ 652487 w 1033465"/>
                  <a:gd name="connsiteY158" fmla="*/ 255004 h 838042"/>
                  <a:gd name="connsiteX159" fmla="*/ 639152 w 1033465"/>
                  <a:gd name="connsiteY159" fmla="*/ 266434 h 838042"/>
                  <a:gd name="connsiteX160" fmla="*/ 629627 w 1033465"/>
                  <a:gd name="connsiteY160" fmla="*/ 283579 h 838042"/>
                  <a:gd name="connsiteX161" fmla="*/ 604862 w 1033465"/>
                  <a:gd name="connsiteY161" fmla="*/ 289294 h 838042"/>
                  <a:gd name="connsiteX162" fmla="*/ 591527 w 1033465"/>
                  <a:gd name="connsiteY162" fmla="*/ 293104 h 838042"/>
                  <a:gd name="connsiteX163" fmla="*/ 576287 w 1033465"/>
                  <a:gd name="connsiteY163" fmla="*/ 291199 h 838042"/>
                  <a:gd name="connsiteX164" fmla="*/ 564857 w 1033465"/>
                  <a:gd name="connsiteY164" fmla="*/ 287389 h 838042"/>
                  <a:gd name="connsiteX165" fmla="*/ 553427 w 1033465"/>
                  <a:gd name="connsiteY165" fmla="*/ 283579 h 838042"/>
                  <a:gd name="connsiteX166" fmla="*/ 541997 w 1033465"/>
                  <a:gd name="connsiteY166" fmla="*/ 279769 h 838042"/>
                  <a:gd name="connsiteX167" fmla="*/ 536282 w 1033465"/>
                  <a:gd name="connsiteY167" fmla="*/ 277864 h 838042"/>
                  <a:gd name="connsiteX168" fmla="*/ 530567 w 1033465"/>
                  <a:gd name="connsiteY168" fmla="*/ 274054 h 838042"/>
                  <a:gd name="connsiteX169" fmla="*/ 519137 w 1033465"/>
                  <a:gd name="connsiteY169" fmla="*/ 268339 h 838042"/>
                  <a:gd name="connsiteX170" fmla="*/ 511517 w 1033465"/>
                  <a:gd name="connsiteY170" fmla="*/ 256909 h 838042"/>
                  <a:gd name="connsiteX171" fmla="*/ 507707 w 1033465"/>
                  <a:gd name="connsiteY171" fmla="*/ 235954 h 838042"/>
                  <a:gd name="connsiteX172" fmla="*/ 509612 w 1033465"/>
                  <a:gd name="connsiteY172" fmla="*/ 171184 h 838042"/>
                  <a:gd name="connsiteX173" fmla="*/ 508314 w 1033465"/>
                  <a:gd name="connsiteY173" fmla="*/ 73485 h 838042"/>
                  <a:gd name="connsiteX174" fmla="*/ 454116 w 1033465"/>
                  <a:gd name="connsiteY174" fmla="*/ 11248 h 838042"/>
                  <a:gd name="connsiteX175" fmla="*/ 435401 w 1033465"/>
                  <a:gd name="connsiteY175" fmla="*/ 68523 h 838042"/>
                  <a:gd name="connsiteX176" fmla="*/ 427697 w 1033465"/>
                  <a:gd name="connsiteY176" fmla="*/ 137103 h 838042"/>
                  <a:gd name="connsiteX177" fmla="*/ 420077 w 1033465"/>
                  <a:gd name="connsiteY177" fmla="*/ 169279 h 838042"/>
                  <a:gd name="connsiteX178" fmla="*/ 416267 w 1033465"/>
                  <a:gd name="connsiteY178" fmla="*/ 186424 h 838042"/>
                  <a:gd name="connsiteX179" fmla="*/ 420077 w 1033465"/>
                  <a:gd name="connsiteY179" fmla="*/ 207379 h 838042"/>
                  <a:gd name="connsiteX180" fmla="*/ 423887 w 1033465"/>
                  <a:gd name="connsiteY180" fmla="*/ 213094 h 838042"/>
                  <a:gd name="connsiteX181" fmla="*/ 427697 w 1033465"/>
                  <a:gd name="connsiteY181" fmla="*/ 224524 h 838042"/>
                  <a:gd name="connsiteX182" fmla="*/ 425792 w 1033465"/>
                  <a:gd name="connsiteY182" fmla="*/ 251194 h 838042"/>
                  <a:gd name="connsiteX183" fmla="*/ 420077 w 1033465"/>
                  <a:gd name="connsiteY183" fmla="*/ 253099 h 838042"/>
                  <a:gd name="connsiteX184" fmla="*/ 414362 w 1033465"/>
                  <a:gd name="connsiteY184" fmla="*/ 256909 h 838042"/>
                  <a:gd name="connsiteX185" fmla="*/ 423887 w 1033465"/>
                  <a:gd name="connsiteY18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73467 w 1033465"/>
                  <a:gd name="connsiteY119" fmla="*/ 409309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4867 w 1033465"/>
                  <a:gd name="connsiteY132" fmla="*/ 338824 h 838042"/>
                  <a:gd name="connsiteX133" fmla="*/ 646772 w 1033465"/>
                  <a:gd name="connsiteY133" fmla="*/ 333109 h 838042"/>
                  <a:gd name="connsiteX134" fmla="*/ 663917 w 1033465"/>
                  <a:gd name="connsiteY134" fmla="*/ 323584 h 838042"/>
                  <a:gd name="connsiteX135" fmla="*/ 675347 w 1033465"/>
                  <a:gd name="connsiteY135" fmla="*/ 315964 h 838042"/>
                  <a:gd name="connsiteX136" fmla="*/ 677252 w 1033465"/>
                  <a:gd name="connsiteY136" fmla="*/ 310249 h 838042"/>
                  <a:gd name="connsiteX137" fmla="*/ 682967 w 1033465"/>
                  <a:gd name="connsiteY137" fmla="*/ 308344 h 838042"/>
                  <a:gd name="connsiteX138" fmla="*/ 688682 w 1033465"/>
                  <a:gd name="connsiteY138" fmla="*/ 304534 h 838042"/>
                  <a:gd name="connsiteX139" fmla="*/ 698207 w 1033465"/>
                  <a:gd name="connsiteY139" fmla="*/ 295009 h 838042"/>
                  <a:gd name="connsiteX140" fmla="*/ 707732 w 1033465"/>
                  <a:gd name="connsiteY140" fmla="*/ 283579 h 838042"/>
                  <a:gd name="connsiteX141" fmla="*/ 719162 w 1033465"/>
                  <a:gd name="connsiteY141" fmla="*/ 275959 h 838042"/>
                  <a:gd name="connsiteX142" fmla="*/ 734402 w 1033465"/>
                  <a:gd name="connsiteY142" fmla="*/ 262624 h 838042"/>
                  <a:gd name="connsiteX143" fmla="*/ 743927 w 1033465"/>
                  <a:gd name="connsiteY143" fmla="*/ 251194 h 838042"/>
                  <a:gd name="connsiteX144" fmla="*/ 755357 w 1033465"/>
                  <a:gd name="connsiteY144" fmla="*/ 241669 h 838042"/>
                  <a:gd name="connsiteX145" fmla="*/ 761072 w 1033465"/>
                  <a:gd name="connsiteY145" fmla="*/ 230239 h 838042"/>
                  <a:gd name="connsiteX146" fmla="*/ 762977 w 1033465"/>
                  <a:gd name="connsiteY146" fmla="*/ 224524 h 838042"/>
                  <a:gd name="connsiteX147" fmla="*/ 768692 w 1033465"/>
                  <a:gd name="connsiteY147" fmla="*/ 213094 h 838042"/>
                  <a:gd name="connsiteX148" fmla="*/ 766787 w 1033465"/>
                  <a:gd name="connsiteY148" fmla="*/ 197854 h 838042"/>
                  <a:gd name="connsiteX149" fmla="*/ 761072 w 1033465"/>
                  <a:gd name="connsiteY149" fmla="*/ 195949 h 838042"/>
                  <a:gd name="connsiteX150" fmla="*/ 740117 w 1033465"/>
                  <a:gd name="connsiteY150" fmla="*/ 197854 h 838042"/>
                  <a:gd name="connsiteX151" fmla="*/ 734402 w 1033465"/>
                  <a:gd name="connsiteY151" fmla="*/ 201664 h 838042"/>
                  <a:gd name="connsiteX152" fmla="*/ 722972 w 1033465"/>
                  <a:gd name="connsiteY152" fmla="*/ 205474 h 838042"/>
                  <a:gd name="connsiteX153" fmla="*/ 719162 w 1033465"/>
                  <a:gd name="connsiteY153" fmla="*/ 211189 h 838042"/>
                  <a:gd name="connsiteX154" fmla="*/ 713447 w 1033465"/>
                  <a:gd name="connsiteY154" fmla="*/ 213094 h 838042"/>
                  <a:gd name="connsiteX155" fmla="*/ 707732 w 1033465"/>
                  <a:gd name="connsiteY155" fmla="*/ 216904 h 838042"/>
                  <a:gd name="connsiteX156" fmla="*/ 702017 w 1033465"/>
                  <a:gd name="connsiteY156" fmla="*/ 222619 h 838042"/>
                  <a:gd name="connsiteX157" fmla="*/ 694397 w 1033465"/>
                  <a:gd name="connsiteY157" fmla="*/ 226429 h 838042"/>
                  <a:gd name="connsiteX158" fmla="*/ 652487 w 1033465"/>
                  <a:gd name="connsiteY158" fmla="*/ 255004 h 838042"/>
                  <a:gd name="connsiteX159" fmla="*/ 639152 w 1033465"/>
                  <a:gd name="connsiteY159" fmla="*/ 266434 h 838042"/>
                  <a:gd name="connsiteX160" fmla="*/ 629627 w 1033465"/>
                  <a:gd name="connsiteY160" fmla="*/ 283579 h 838042"/>
                  <a:gd name="connsiteX161" fmla="*/ 604862 w 1033465"/>
                  <a:gd name="connsiteY161" fmla="*/ 289294 h 838042"/>
                  <a:gd name="connsiteX162" fmla="*/ 591527 w 1033465"/>
                  <a:gd name="connsiteY162" fmla="*/ 293104 h 838042"/>
                  <a:gd name="connsiteX163" fmla="*/ 576287 w 1033465"/>
                  <a:gd name="connsiteY163" fmla="*/ 291199 h 838042"/>
                  <a:gd name="connsiteX164" fmla="*/ 564857 w 1033465"/>
                  <a:gd name="connsiteY164" fmla="*/ 287389 h 838042"/>
                  <a:gd name="connsiteX165" fmla="*/ 553427 w 1033465"/>
                  <a:gd name="connsiteY165" fmla="*/ 283579 h 838042"/>
                  <a:gd name="connsiteX166" fmla="*/ 541997 w 1033465"/>
                  <a:gd name="connsiteY166" fmla="*/ 279769 h 838042"/>
                  <a:gd name="connsiteX167" fmla="*/ 536282 w 1033465"/>
                  <a:gd name="connsiteY167" fmla="*/ 277864 h 838042"/>
                  <a:gd name="connsiteX168" fmla="*/ 530567 w 1033465"/>
                  <a:gd name="connsiteY168" fmla="*/ 274054 h 838042"/>
                  <a:gd name="connsiteX169" fmla="*/ 519137 w 1033465"/>
                  <a:gd name="connsiteY169" fmla="*/ 268339 h 838042"/>
                  <a:gd name="connsiteX170" fmla="*/ 511517 w 1033465"/>
                  <a:gd name="connsiteY170" fmla="*/ 256909 h 838042"/>
                  <a:gd name="connsiteX171" fmla="*/ 507707 w 1033465"/>
                  <a:gd name="connsiteY171" fmla="*/ 235954 h 838042"/>
                  <a:gd name="connsiteX172" fmla="*/ 509612 w 1033465"/>
                  <a:gd name="connsiteY172" fmla="*/ 171184 h 838042"/>
                  <a:gd name="connsiteX173" fmla="*/ 508314 w 1033465"/>
                  <a:gd name="connsiteY173" fmla="*/ 73485 h 838042"/>
                  <a:gd name="connsiteX174" fmla="*/ 454116 w 1033465"/>
                  <a:gd name="connsiteY174" fmla="*/ 11248 h 838042"/>
                  <a:gd name="connsiteX175" fmla="*/ 435401 w 1033465"/>
                  <a:gd name="connsiteY175" fmla="*/ 68523 h 838042"/>
                  <a:gd name="connsiteX176" fmla="*/ 427697 w 1033465"/>
                  <a:gd name="connsiteY176" fmla="*/ 137103 h 838042"/>
                  <a:gd name="connsiteX177" fmla="*/ 420077 w 1033465"/>
                  <a:gd name="connsiteY177" fmla="*/ 169279 h 838042"/>
                  <a:gd name="connsiteX178" fmla="*/ 416267 w 1033465"/>
                  <a:gd name="connsiteY178" fmla="*/ 186424 h 838042"/>
                  <a:gd name="connsiteX179" fmla="*/ 420077 w 1033465"/>
                  <a:gd name="connsiteY179" fmla="*/ 207379 h 838042"/>
                  <a:gd name="connsiteX180" fmla="*/ 423887 w 1033465"/>
                  <a:gd name="connsiteY180" fmla="*/ 213094 h 838042"/>
                  <a:gd name="connsiteX181" fmla="*/ 427697 w 1033465"/>
                  <a:gd name="connsiteY181" fmla="*/ 224524 h 838042"/>
                  <a:gd name="connsiteX182" fmla="*/ 425792 w 1033465"/>
                  <a:gd name="connsiteY182" fmla="*/ 251194 h 838042"/>
                  <a:gd name="connsiteX183" fmla="*/ 420077 w 1033465"/>
                  <a:gd name="connsiteY183" fmla="*/ 253099 h 838042"/>
                  <a:gd name="connsiteX184" fmla="*/ 414362 w 1033465"/>
                  <a:gd name="connsiteY184" fmla="*/ 256909 h 838042"/>
                  <a:gd name="connsiteX185" fmla="*/ 423887 w 1033465"/>
                  <a:gd name="connsiteY18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61684 h 838042"/>
                  <a:gd name="connsiteX132" fmla="*/ 644867 w 1033465"/>
                  <a:gd name="connsiteY132" fmla="*/ 338824 h 838042"/>
                  <a:gd name="connsiteX133" fmla="*/ 646772 w 1033465"/>
                  <a:gd name="connsiteY133" fmla="*/ 333109 h 838042"/>
                  <a:gd name="connsiteX134" fmla="*/ 663917 w 1033465"/>
                  <a:gd name="connsiteY134" fmla="*/ 323584 h 838042"/>
                  <a:gd name="connsiteX135" fmla="*/ 675347 w 1033465"/>
                  <a:gd name="connsiteY135" fmla="*/ 315964 h 838042"/>
                  <a:gd name="connsiteX136" fmla="*/ 677252 w 1033465"/>
                  <a:gd name="connsiteY136" fmla="*/ 310249 h 838042"/>
                  <a:gd name="connsiteX137" fmla="*/ 682967 w 1033465"/>
                  <a:gd name="connsiteY137" fmla="*/ 308344 h 838042"/>
                  <a:gd name="connsiteX138" fmla="*/ 688682 w 1033465"/>
                  <a:gd name="connsiteY138" fmla="*/ 304534 h 838042"/>
                  <a:gd name="connsiteX139" fmla="*/ 698207 w 1033465"/>
                  <a:gd name="connsiteY139" fmla="*/ 295009 h 838042"/>
                  <a:gd name="connsiteX140" fmla="*/ 707732 w 1033465"/>
                  <a:gd name="connsiteY140" fmla="*/ 283579 h 838042"/>
                  <a:gd name="connsiteX141" fmla="*/ 719162 w 1033465"/>
                  <a:gd name="connsiteY141" fmla="*/ 275959 h 838042"/>
                  <a:gd name="connsiteX142" fmla="*/ 734402 w 1033465"/>
                  <a:gd name="connsiteY142" fmla="*/ 262624 h 838042"/>
                  <a:gd name="connsiteX143" fmla="*/ 743927 w 1033465"/>
                  <a:gd name="connsiteY143" fmla="*/ 251194 h 838042"/>
                  <a:gd name="connsiteX144" fmla="*/ 755357 w 1033465"/>
                  <a:gd name="connsiteY144" fmla="*/ 241669 h 838042"/>
                  <a:gd name="connsiteX145" fmla="*/ 761072 w 1033465"/>
                  <a:gd name="connsiteY145" fmla="*/ 230239 h 838042"/>
                  <a:gd name="connsiteX146" fmla="*/ 762977 w 1033465"/>
                  <a:gd name="connsiteY146" fmla="*/ 224524 h 838042"/>
                  <a:gd name="connsiteX147" fmla="*/ 768692 w 1033465"/>
                  <a:gd name="connsiteY147" fmla="*/ 213094 h 838042"/>
                  <a:gd name="connsiteX148" fmla="*/ 766787 w 1033465"/>
                  <a:gd name="connsiteY148" fmla="*/ 197854 h 838042"/>
                  <a:gd name="connsiteX149" fmla="*/ 761072 w 1033465"/>
                  <a:gd name="connsiteY149" fmla="*/ 195949 h 838042"/>
                  <a:gd name="connsiteX150" fmla="*/ 740117 w 1033465"/>
                  <a:gd name="connsiteY150" fmla="*/ 197854 h 838042"/>
                  <a:gd name="connsiteX151" fmla="*/ 734402 w 1033465"/>
                  <a:gd name="connsiteY151" fmla="*/ 201664 h 838042"/>
                  <a:gd name="connsiteX152" fmla="*/ 722972 w 1033465"/>
                  <a:gd name="connsiteY152" fmla="*/ 205474 h 838042"/>
                  <a:gd name="connsiteX153" fmla="*/ 719162 w 1033465"/>
                  <a:gd name="connsiteY153" fmla="*/ 211189 h 838042"/>
                  <a:gd name="connsiteX154" fmla="*/ 713447 w 1033465"/>
                  <a:gd name="connsiteY154" fmla="*/ 213094 h 838042"/>
                  <a:gd name="connsiteX155" fmla="*/ 707732 w 1033465"/>
                  <a:gd name="connsiteY155" fmla="*/ 216904 h 838042"/>
                  <a:gd name="connsiteX156" fmla="*/ 702017 w 1033465"/>
                  <a:gd name="connsiteY156" fmla="*/ 222619 h 838042"/>
                  <a:gd name="connsiteX157" fmla="*/ 694397 w 1033465"/>
                  <a:gd name="connsiteY157" fmla="*/ 226429 h 838042"/>
                  <a:gd name="connsiteX158" fmla="*/ 652487 w 1033465"/>
                  <a:gd name="connsiteY158" fmla="*/ 255004 h 838042"/>
                  <a:gd name="connsiteX159" fmla="*/ 639152 w 1033465"/>
                  <a:gd name="connsiteY159" fmla="*/ 266434 h 838042"/>
                  <a:gd name="connsiteX160" fmla="*/ 629627 w 1033465"/>
                  <a:gd name="connsiteY160" fmla="*/ 283579 h 838042"/>
                  <a:gd name="connsiteX161" fmla="*/ 604862 w 1033465"/>
                  <a:gd name="connsiteY161" fmla="*/ 289294 h 838042"/>
                  <a:gd name="connsiteX162" fmla="*/ 591527 w 1033465"/>
                  <a:gd name="connsiteY162" fmla="*/ 293104 h 838042"/>
                  <a:gd name="connsiteX163" fmla="*/ 576287 w 1033465"/>
                  <a:gd name="connsiteY163" fmla="*/ 291199 h 838042"/>
                  <a:gd name="connsiteX164" fmla="*/ 564857 w 1033465"/>
                  <a:gd name="connsiteY164" fmla="*/ 287389 h 838042"/>
                  <a:gd name="connsiteX165" fmla="*/ 553427 w 1033465"/>
                  <a:gd name="connsiteY165" fmla="*/ 283579 h 838042"/>
                  <a:gd name="connsiteX166" fmla="*/ 541997 w 1033465"/>
                  <a:gd name="connsiteY166" fmla="*/ 279769 h 838042"/>
                  <a:gd name="connsiteX167" fmla="*/ 536282 w 1033465"/>
                  <a:gd name="connsiteY167" fmla="*/ 277864 h 838042"/>
                  <a:gd name="connsiteX168" fmla="*/ 530567 w 1033465"/>
                  <a:gd name="connsiteY168" fmla="*/ 274054 h 838042"/>
                  <a:gd name="connsiteX169" fmla="*/ 519137 w 1033465"/>
                  <a:gd name="connsiteY169" fmla="*/ 268339 h 838042"/>
                  <a:gd name="connsiteX170" fmla="*/ 511517 w 1033465"/>
                  <a:gd name="connsiteY170" fmla="*/ 256909 h 838042"/>
                  <a:gd name="connsiteX171" fmla="*/ 507707 w 1033465"/>
                  <a:gd name="connsiteY171" fmla="*/ 235954 h 838042"/>
                  <a:gd name="connsiteX172" fmla="*/ 509612 w 1033465"/>
                  <a:gd name="connsiteY172" fmla="*/ 171184 h 838042"/>
                  <a:gd name="connsiteX173" fmla="*/ 508314 w 1033465"/>
                  <a:gd name="connsiteY173" fmla="*/ 73485 h 838042"/>
                  <a:gd name="connsiteX174" fmla="*/ 454116 w 1033465"/>
                  <a:gd name="connsiteY174" fmla="*/ 11248 h 838042"/>
                  <a:gd name="connsiteX175" fmla="*/ 435401 w 1033465"/>
                  <a:gd name="connsiteY175" fmla="*/ 68523 h 838042"/>
                  <a:gd name="connsiteX176" fmla="*/ 427697 w 1033465"/>
                  <a:gd name="connsiteY176" fmla="*/ 137103 h 838042"/>
                  <a:gd name="connsiteX177" fmla="*/ 420077 w 1033465"/>
                  <a:gd name="connsiteY177" fmla="*/ 169279 h 838042"/>
                  <a:gd name="connsiteX178" fmla="*/ 416267 w 1033465"/>
                  <a:gd name="connsiteY178" fmla="*/ 186424 h 838042"/>
                  <a:gd name="connsiteX179" fmla="*/ 420077 w 1033465"/>
                  <a:gd name="connsiteY179" fmla="*/ 207379 h 838042"/>
                  <a:gd name="connsiteX180" fmla="*/ 423887 w 1033465"/>
                  <a:gd name="connsiteY180" fmla="*/ 213094 h 838042"/>
                  <a:gd name="connsiteX181" fmla="*/ 427697 w 1033465"/>
                  <a:gd name="connsiteY181" fmla="*/ 224524 h 838042"/>
                  <a:gd name="connsiteX182" fmla="*/ 425792 w 1033465"/>
                  <a:gd name="connsiteY182" fmla="*/ 251194 h 838042"/>
                  <a:gd name="connsiteX183" fmla="*/ 420077 w 1033465"/>
                  <a:gd name="connsiteY183" fmla="*/ 253099 h 838042"/>
                  <a:gd name="connsiteX184" fmla="*/ 414362 w 1033465"/>
                  <a:gd name="connsiteY184" fmla="*/ 256909 h 838042"/>
                  <a:gd name="connsiteX185" fmla="*/ 423887 w 1033465"/>
                  <a:gd name="connsiteY18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32497 w 1033465"/>
                  <a:gd name="connsiteY128" fmla="*/ 361684 h 838042"/>
                  <a:gd name="connsiteX129" fmla="*/ 671537 w 1033465"/>
                  <a:gd name="connsiteY129" fmla="*/ 369304 h 838042"/>
                  <a:gd name="connsiteX130" fmla="*/ 648677 w 1033465"/>
                  <a:gd name="connsiteY130" fmla="*/ 373114 h 838042"/>
                  <a:gd name="connsiteX131" fmla="*/ 644867 w 1033465"/>
                  <a:gd name="connsiteY131" fmla="*/ 338824 h 838042"/>
                  <a:gd name="connsiteX132" fmla="*/ 646772 w 1033465"/>
                  <a:gd name="connsiteY132" fmla="*/ 333109 h 838042"/>
                  <a:gd name="connsiteX133" fmla="*/ 663917 w 1033465"/>
                  <a:gd name="connsiteY133" fmla="*/ 323584 h 838042"/>
                  <a:gd name="connsiteX134" fmla="*/ 675347 w 1033465"/>
                  <a:gd name="connsiteY134" fmla="*/ 315964 h 838042"/>
                  <a:gd name="connsiteX135" fmla="*/ 677252 w 1033465"/>
                  <a:gd name="connsiteY135" fmla="*/ 310249 h 838042"/>
                  <a:gd name="connsiteX136" fmla="*/ 682967 w 1033465"/>
                  <a:gd name="connsiteY136" fmla="*/ 308344 h 838042"/>
                  <a:gd name="connsiteX137" fmla="*/ 688682 w 1033465"/>
                  <a:gd name="connsiteY137" fmla="*/ 304534 h 838042"/>
                  <a:gd name="connsiteX138" fmla="*/ 698207 w 1033465"/>
                  <a:gd name="connsiteY138" fmla="*/ 295009 h 838042"/>
                  <a:gd name="connsiteX139" fmla="*/ 707732 w 1033465"/>
                  <a:gd name="connsiteY139" fmla="*/ 283579 h 838042"/>
                  <a:gd name="connsiteX140" fmla="*/ 719162 w 1033465"/>
                  <a:gd name="connsiteY140" fmla="*/ 275959 h 838042"/>
                  <a:gd name="connsiteX141" fmla="*/ 734402 w 1033465"/>
                  <a:gd name="connsiteY141" fmla="*/ 262624 h 838042"/>
                  <a:gd name="connsiteX142" fmla="*/ 743927 w 1033465"/>
                  <a:gd name="connsiteY142" fmla="*/ 251194 h 838042"/>
                  <a:gd name="connsiteX143" fmla="*/ 755357 w 1033465"/>
                  <a:gd name="connsiteY143" fmla="*/ 241669 h 838042"/>
                  <a:gd name="connsiteX144" fmla="*/ 761072 w 1033465"/>
                  <a:gd name="connsiteY144" fmla="*/ 230239 h 838042"/>
                  <a:gd name="connsiteX145" fmla="*/ 762977 w 1033465"/>
                  <a:gd name="connsiteY145" fmla="*/ 224524 h 838042"/>
                  <a:gd name="connsiteX146" fmla="*/ 768692 w 1033465"/>
                  <a:gd name="connsiteY146" fmla="*/ 213094 h 838042"/>
                  <a:gd name="connsiteX147" fmla="*/ 766787 w 1033465"/>
                  <a:gd name="connsiteY147" fmla="*/ 197854 h 838042"/>
                  <a:gd name="connsiteX148" fmla="*/ 761072 w 1033465"/>
                  <a:gd name="connsiteY148" fmla="*/ 195949 h 838042"/>
                  <a:gd name="connsiteX149" fmla="*/ 740117 w 1033465"/>
                  <a:gd name="connsiteY149" fmla="*/ 197854 h 838042"/>
                  <a:gd name="connsiteX150" fmla="*/ 734402 w 1033465"/>
                  <a:gd name="connsiteY150" fmla="*/ 201664 h 838042"/>
                  <a:gd name="connsiteX151" fmla="*/ 722972 w 1033465"/>
                  <a:gd name="connsiteY151" fmla="*/ 205474 h 838042"/>
                  <a:gd name="connsiteX152" fmla="*/ 719162 w 1033465"/>
                  <a:gd name="connsiteY152" fmla="*/ 211189 h 838042"/>
                  <a:gd name="connsiteX153" fmla="*/ 713447 w 1033465"/>
                  <a:gd name="connsiteY153" fmla="*/ 213094 h 838042"/>
                  <a:gd name="connsiteX154" fmla="*/ 707732 w 1033465"/>
                  <a:gd name="connsiteY154" fmla="*/ 216904 h 838042"/>
                  <a:gd name="connsiteX155" fmla="*/ 702017 w 1033465"/>
                  <a:gd name="connsiteY155" fmla="*/ 222619 h 838042"/>
                  <a:gd name="connsiteX156" fmla="*/ 694397 w 1033465"/>
                  <a:gd name="connsiteY156" fmla="*/ 226429 h 838042"/>
                  <a:gd name="connsiteX157" fmla="*/ 652487 w 1033465"/>
                  <a:gd name="connsiteY157" fmla="*/ 255004 h 838042"/>
                  <a:gd name="connsiteX158" fmla="*/ 639152 w 1033465"/>
                  <a:gd name="connsiteY158" fmla="*/ 266434 h 838042"/>
                  <a:gd name="connsiteX159" fmla="*/ 629627 w 1033465"/>
                  <a:gd name="connsiteY159" fmla="*/ 283579 h 838042"/>
                  <a:gd name="connsiteX160" fmla="*/ 604862 w 1033465"/>
                  <a:gd name="connsiteY160" fmla="*/ 289294 h 838042"/>
                  <a:gd name="connsiteX161" fmla="*/ 591527 w 1033465"/>
                  <a:gd name="connsiteY161" fmla="*/ 293104 h 838042"/>
                  <a:gd name="connsiteX162" fmla="*/ 576287 w 1033465"/>
                  <a:gd name="connsiteY162" fmla="*/ 291199 h 838042"/>
                  <a:gd name="connsiteX163" fmla="*/ 564857 w 1033465"/>
                  <a:gd name="connsiteY163" fmla="*/ 287389 h 838042"/>
                  <a:gd name="connsiteX164" fmla="*/ 553427 w 1033465"/>
                  <a:gd name="connsiteY164" fmla="*/ 283579 h 838042"/>
                  <a:gd name="connsiteX165" fmla="*/ 541997 w 1033465"/>
                  <a:gd name="connsiteY165" fmla="*/ 279769 h 838042"/>
                  <a:gd name="connsiteX166" fmla="*/ 536282 w 1033465"/>
                  <a:gd name="connsiteY166" fmla="*/ 277864 h 838042"/>
                  <a:gd name="connsiteX167" fmla="*/ 530567 w 1033465"/>
                  <a:gd name="connsiteY167" fmla="*/ 274054 h 838042"/>
                  <a:gd name="connsiteX168" fmla="*/ 519137 w 1033465"/>
                  <a:gd name="connsiteY168" fmla="*/ 268339 h 838042"/>
                  <a:gd name="connsiteX169" fmla="*/ 511517 w 1033465"/>
                  <a:gd name="connsiteY169" fmla="*/ 256909 h 838042"/>
                  <a:gd name="connsiteX170" fmla="*/ 507707 w 1033465"/>
                  <a:gd name="connsiteY170" fmla="*/ 235954 h 838042"/>
                  <a:gd name="connsiteX171" fmla="*/ 509612 w 1033465"/>
                  <a:gd name="connsiteY171" fmla="*/ 171184 h 838042"/>
                  <a:gd name="connsiteX172" fmla="*/ 508314 w 1033465"/>
                  <a:gd name="connsiteY172" fmla="*/ 73485 h 838042"/>
                  <a:gd name="connsiteX173" fmla="*/ 454116 w 1033465"/>
                  <a:gd name="connsiteY173" fmla="*/ 11248 h 838042"/>
                  <a:gd name="connsiteX174" fmla="*/ 435401 w 1033465"/>
                  <a:gd name="connsiteY174" fmla="*/ 68523 h 838042"/>
                  <a:gd name="connsiteX175" fmla="*/ 427697 w 1033465"/>
                  <a:gd name="connsiteY175" fmla="*/ 137103 h 838042"/>
                  <a:gd name="connsiteX176" fmla="*/ 420077 w 1033465"/>
                  <a:gd name="connsiteY176" fmla="*/ 169279 h 838042"/>
                  <a:gd name="connsiteX177" fmla="*/ 416267 w 1033465"/>
                  <a:gd name="connsiteY177" fmla="*/ 186424 h 838042"/>
                  <a:gd name="connsiteX178" fmla="*/ 420077 w 1033465"/>
                  <a:gd name="connsiteY178" fmla="*/ 207379 h 838042"/>
                  <a:gd name="connsiteX179" fmla="*/ 423887 w 1033465"/>
                  <a:gd name="connsiteY179" fmla="*/ 213094 h 838042"/>
                  <a:gd name="connsiteX180" fmla="*/ 427697 w 1033465"/>
                  <a:gd name="connsiteY180" fmla="*/ 224524 h 838042"/>
                  <a:gd name="connsiteX181" fmla="*/ 425792 w 1033465"/>
                  <a:gd name="connsiteY181" fmla="*/ 251194 h 838042"/>
                  <a:gd name="connsiteX182" fmla="*/ 420077 w 1033465"/>
                  <a:gd name="connsiteY182" fmla="*/ 253099 h 838042"/>
                  <a:gd name="connsiteX183" fmla="*/ 414362 w 1033465"/>
                  <a:gd name="connsiteY183" fmla="*/ 256909 h 838042"/>
                  <a:gd name="connsiteX184" fmla="*/ 423887 w 1033465"/>
                  <a:gd name="connsiteY18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8677 w 1033465"/>
                  <a:gd name="connsiteY130" fmla="*/ 373114 h 838042"/>
                  <a:gd name="connsiteX131" fmla="*/ 644867 w 1033465"/>
                  <a:gd name="connsiteY131" fmla="*/ 338824 h 838042"/>
                  <a:gd name="connsiteX132" fmla="*/ 646772 w 1033465"/>
                  <a:gd name="connsiteY132" fmla="*/ 333109 h 838042"/>
                  <a:gd name="connsiteX133" fmla="*/ 663917 w 1033465"/>
                  <a:gd name="connsiteY133" fmla="*/ 323584 h 838042"/>
                  <a:gd name="connsiteX134" fmla="*/ 675347 w 1033465"/>
                  <a:gd name="connsiteY134" fmla="*/ 315964 h 838042"/>
                  <a:gd name="connsiteX135" fmla="*/ 677252 w 1033465"/>
                  <a:gd name="connsiteY135" fmla="*/ 310249 h 838042"/>
                  <a:gd name="connsiteX136" fmla="*/ 682967 w 1033465"/>
                  <a:gd name="connsiteY136" fmla="*/ 308344 h 838042"/>
                  <a:gd name="connsiteX137" fmla="*/ 688682 w 1033465"/>
                  <a:gd name="connsiteY137" fmla="*/ 304534 h 838042"/>
                  <a:gd name="connsiteX138" fmla="*/ 698207 w 1033465"/>
                  <a:gd name="connsiteY138" fmla="*/ 295009 h 838042"/>
                  <a:gd name="connsiteX139" fmla="*/ 707732 w 1033465"/>
                  <a:gd name="connsiteY139" fmla="*/ 283579 h 838042"/>
                  <a:gd name="connsiteX140" fmla="*/ 719162 w 1033465"/>
                  <a:gd name="connsiteY140" fmla="*/ 275959 h 838042"/>
                  <a:gd name="connsiteX141" fmla="*/ 734402 w 1033465"/>
                  <a:gd name="connsiteY141" fmla="*/ 262624 h 838042"/>
                  <a:gd name="connsiteX142" fmla="*/ 743927 w 1033465"/>
                  <a:gd name="connsiteY142" fmla="*/ 251194 h 838042"/>
                  <a:gd name="connsiteX143" fmla="*/ 755357 w 1033465"/>
                  <a:gd name="connsiteY143" fmla="*/ 241669 h 838042"/>
                  <a:gd name="connsiteX144" fmla="*/ 761072 w 1033465"/>
                  <a:gd name="connsiteY144" fmla="*/ 230239 h 838042"/>
                  <a:gd name="connsiteX145" fmla="*/ 762977 w 1033465"/>
                  <a:gd name="connsiteY145" fmla="*/ 224524 h 838042"/>
                  <a:gd name="connsiteX146" fmla="*/ 768692 w 1033465"/>
                  <a:gd name="connsiteY146" fmla="*/ 213094 h 838042"/>
                  <a:gd name="connsiteX147" fmla="*/ 766787 w 1033465"/>
                  <a:gd name="connsiteY147" fmla="*/ 197854 h 838042"/>
                  <a:gd name="connsiteX148" fmla="*/ 761072 w 1033465"/>
                  <a:gd name="connsiteY148" fmla="*/ 195949 h 838042"/>
                  <a:gd name="connsiteX149" fmla="*/ 740117 w 1033465"/>
                  <a:gd name="connsiteY149" fmla="*/ 197854 h 838042"/>
                  <a:gd name="connsiteX150" fmla="*/ 734402 w 1033465"/>
                  <a:gd name="connsiteY150" fmla="*/ 201664 h 838042"/>
                  <a:gd name="connsiteX151" fmla="*/ 722972 w 1033465"/>
                  <a:gd name="connsiteY151" fmla="*/ 205474 h 838042"/>
                  <a:gd name="connsiteX152" fmla="*/ 719162 w 1033465"/>
                  <a:gd name="connsiteY152" fmla="*/ 211189 h 838042"/>
                  <a:gd name="connsiteX153" fmla="*/ 713447 w 1033465"/>
                  <a:gd name="connsiteY153" fmla="*/ 213094 h 838042"/>
                  <a:gd name="connsiteX154" fmla="*/ 707732 w 1033465"/>
                  <a:gd name="connsiteY154" fmla="*/ 216904 h 838042"/>
                  <a:gd name="connsiteX155" fmla="*/ 702017 w 1033465"/>
                  <a:gd name="connsiteY155" fmla="*/ 222619 h 838042"/>
                  <a:gd name="connsiteX156" fmla="*/ 694397 w 1033465"/>
                  <a:gd name="connsiteY156" fmla="*/ 226429 h 838042"/>
                  <a:gd name="connsiteX157" fmla="*/ 652487 w 1033465"/>
                  <a:gd name="connsiteY157" fmla="*/ 255004 h 838042"/>
                  <a:gd name="connsiteX158" fmla="*/ 639152 w 1033465"/>
                  <a:gd name="connsiteY158" fmla="*/ 266434 h 838042"/>
                  <a:gd name="connsiteX159" fmla="*/ 629627 w 1033465"/>
                  <a:gd name="connsiteY159" fmla="*/ 283579 h 838042"/>
                  <a:gd name="connsiteX160" fmla="*/ 604862 w 1033465"/>
                  <a:gd name="connsiteY160" fmla="*/ 289294 h 838042"/>
                  <a:gd name="connsiteX161" fmla="*/ 591527 w 1033465"/>
                  <a:gd name="connsiteY161" fmla="*/ 293104 h 838042"/>
                  <a:gd name="connsiteX162" fmla="*/ 576287 w 1033465"/>
                  <a:gd name="connsiteY162" fmla="*/ 291199 h 838042"/>
                  <a:gd name="connsiteX163" fmla="*/ 564857 w 1033465"/>
                  <a:gd name="connsiteY163" fmla="*/ 287389 h 838042"/>
                  <a:gd name="connsiteX164" fmla="*/ 553427 w 1033465"/>
                  <a:gd name="connsiteY164" fmla="*/ 283579 h 838042"/>
                  <a:gd name="connsiteX165" fmla="*/ 541997 w 1033465"/>
                  <a:gd name="connsiteY165" fmla="*/ 279769 h 838042"/>
                  <a:gd name="connsiteX166" fmla="*/ 536282 w 1033465"/>
                  <a:gd name="connsiteY166" fmla="*/ 277864 h 838042"/>
                  <a:gd name="connsiteX167" fmla="*/ 530567 w 1033465"/>
                  <a:gd name="connsiteY167" fmla="*/ 274054 h 838042"/>
                  <a:gd name="connsiteX168" fmla="*/ 519137 w 1033465"/>
                  <a:gd name="connsiteY168" fmla="*/ 268339 h 838042"/>
                  <a:gd name="connsiteX169" fmla="*/ 511517 w 1033465"/>
                  <a:gd name="connsiteY169" fmla="*/ 256909 h 838042"/>
                  <a:gd name="connsiteX170" fmla="*/ 507707 w 1033465"/>
                  <a:gd name="connsiteY170" fmla="*/ 235954 h 838042"/>
                  <a:gd name="connsiteX171" fmla="*/ 509612 w 1033465"/>
                  <a:gd name="connsiteY171" fmla="*/ 171184 h 838042"/>
                  <a:gd name="connsiteX172" fmla="*/ 508314 w 1033465"/>
                  <a:gd name="connsiteY172" fmla="*/ 73485 h 838042"/>
                  <a:gd name="connsiteX173" fmla="*/ 454116 w 1033465"/>
                  <a:gd name="connsiteY173" fmla="*/ 11248 h 838042"/>
                  <a:gd name="connsiteX174" fmla="*/ 435401 w 1033465"/>
                  <a:gd name="connsiteY174" fmla="*/ 68523 h 838042"/>
                  <a:gd name="connsiteX175" fmla="*/ 427697 w 1033465"/>
                  <a:gd name="connsiteY175" fmla="*/ 137103 h 838042"/>
                  <a:gd name="connsiteX176" fmla="*/ 420077 w 1033465"/>
                  <a:gd name="connsiteY176" fmla="*/ 169279 h 838042"/>
                  <a:gd name="connsiteX177" fmla="*/ 416267 w 1033465"/>
                  <a:gd name="connsiteY177" fmla="*/ 186424 h 838042"/>
                  <a:gd name="connsiteX178" fmla="*/ 420077 w 1033465"/>
                  <a:gd name="connsiteY178" fmla="*/ 207379 h 838042"/>
                  <a:gd name="connsiteX179" fmla="*/ 423887 w 1033465"/>
                  <a:gd name="connsiteY179" fmla="*/ 213094 h 838042"/>
                  <a:gd name="connsiteX180" fmla="*/ 427697 w 1033465"/>
                  <a:gd name="connsiteY180" fmla="*/ 224524 h 838042"/>
                  <a:gd name="connsiteX181" fmla="*/ 425792 w 1033465"/>
                  <a:gd name="connsiteY181" fmla="*/ 251194 h 838042"/>
                  <a:gd name="connsiteX182" fmla="*/ 420077 w 1033465"/>
                  <a:gd name="connsiteY182" fmla="*/ 253099 h 838042"/>
                  <a:gd name="connsiteX183" fmla="*/ 414362 w 1033465"/>
                  <a:gd name="connsiteY183" fmla="*/ 256909 h 838042"/>
                  <a:gd name="connsiteX184" fmla="*/ 423887 w 1033465"/>
                  <a:gd name="connsiteY18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63917 w 1033465"/>
                  <a:gd name="connsiteY132" fmla="*/ 323584 h 838042"/>
                  <a:gd name="connsiteX133" fmla="*/ 675347 w 1033465"/>
                  <a:gd name="connsiteY133" fmla="*/ 315964 h 838042"/>
                  <a:gd name="connsiteX134" fmla="*/ 677252 w 1033465"/>
                  <a:gd name="connsiteY134" fmla="*/ 310249 h 838042"/>
                  <a:gd name="connsiteX135" fmla="*/ 682967 w 1033465"/>
                  <a:gd name="connsiteY135" fmla="*/ 308344 h 838042"/>
                  <a:gd name="connsiteX136" fmla="*/ 688682 w 1033465"/>
                  <a:gd name="connsiteY136" fmla="*/ 304534 h 838042"/>
                  <a:gd name="connsiteX137" fmla="*/ 698207 w 1033465"/>
                  <a:gd name="connsiteY137" fmla="*/ 295009 h 838042"/>
                  <a:gd name="connsiteX138" fmla="*/ 707732 w 1033465"/>
                  <a:gd name="connsiteY138" fmla="*/ 283579 h 838042"/>
                  <a:gd name="connsiteX139" fmla="*/ 719162 w 1033465"/>
                  <a:gd name="connsiteY139" fmla="*/ 275959 h 838042"/>
                  <a:gd name="connsiteX140" fmla="*/ 734402 w 1033465"/>
                  <a:gd name="connsiteY140" fmla="*/ 262624 h 838042"/>
                  <a:gd name="connsiteX141" fmla="*/ 743927 w 1033465"/>
                  <a:gd name="connsiteY141" fmla="*/ 251194 h 838042"/>
                  <a:gd name="connsiteX142" fmla="*/ 755357 w 1033465"/>
                  <a:gd name="connsiteY142" fmla="*/ 241669 h 838042"/>
                  <a:gd name="connsiteX143" fmla="*/ 761072 w 1033465"/>
                  <a:gd name="connsiteY143" fmla="*/ 230239 h 838042"/>
                  <a:gd name="connsiteX144" fmla="*/ 762977 w 1033465"/>
                  <a:gd name="connsiteY144" fmla="*/ 224524 h 838042"/>
                  <a:gd name="connsiteX145" fmla="*/ 768692 w 1033465"/>
                  <a:gd name="connsiteY145" fmla="*/ 213094 h 838042"/>
                  <a:gd name="connsiteX146" fmla="*/ 766787 w 1033465"/>
                  <a:gd name="connsiteY146" fmla="*/ 197854 h 838042"/>
                  <a:gd name="connsiteX147" fmla="*/ 761072 w 1033465"/>
                  <a:gd name="connsiteY147" fmla="*/ 195949 h 838042"/>
                  <a:gd name="connsiteX148" fmla="*/ 740117 w 1033465"/>
                  <a:gd name="connsiteY148" fmla="*/ 197854 h 838042"/>
                  <a:gd name="connsiteX149" fmla="*/ 734402 w 1033465"/>
                  <a:gd name="connsiteY149" fmla="*/ 201664 h 838042"/>
                  <a:gd name="connsiteX150" fmla="*/ 722972 w 1033465"/>
                  <a:gd name="connsiteY150" fmla="*/ 205474 h 838042"/>
                  <a:gd name="connsiteX151" fmla="*/ 719162 w 1033465"/>
                  <a:gd name="connsiteY151" fmla="*/ 211189 h 838042"/>
                  <a:gd name="connsiteX152" fmla="*/ 713447 w 1033465"/>
                  <a:gd name="connsiteY152" fmla="*/ 213094 h 838042"/>
                  <a:gd name="connsiteX153" fmla="*/ 707732 w 1033465"/>
                  <a:gd name="connsiteY153" fmla="*/ 216904 h 838042"/>
                  <a:gd name="connsiteX154" fmla="*/ 702017 w 1033465"/>
                  <a:gd name="connsiteY154" fmla="*/ 222619 h 838042"/>
                  <a:gd name="connsiteX155" fmla="*/ 694397 w 1033465"/>
                  <a:gd name="connsiteY155" fmla="*/ 226429 h 838042"/>
                  <a:gd name="connsiteX156" fmla="*/ 652487 w 1033465"/>
                  <a:gd name="connsiteY156" fmla="*/ 255004 h 838042"/>
                  <a:gd name="connsiteX157" fmla="*/ 639152 w 1033465"/>
                  <a:gd name="connsiteY157" fmla="*/ 266434 h 838042"/>
                  <a:gd name="connsiteX158" fmla="*/ 629627 w 1033465"/>
                  <a:gd name="connsiteY158" fmla="*/ 283579 h 838042"/>
                  <a:gd name="connsiteX159" fmla="*/ 604862 w 1033465"/>
                  <a:gd name="connsiteY159" fmla="*/ 289294 h 838042"/>
                  <a:gd name="connsiteX160" fmla="*/ 591527 w 1033465"/>
                  <a:gd name="connsiteY160" fmla="*/ 293104 h 838042"/>
                  <a:gd name="connsiteX161" fmla="*/ 576287 w 1033465"/>
                  <a:gd name="connsiteY161" fmla="*/ 291199 h 838042"/>
                  <a:gd name="connsiteX162" fmla="*/ 564857 w 1033465"/>
                  <a:gd name="connsiteY162" fmla="*/ 287389 h 838042"/>
                  <a:gd name="connsiteX163" fmla="*/ 553427 w 1033465"/>
                  <a:gd name="connsiteY163" fmla="*/ 283579 h 838042"/>
                  <a:gd name="connsiteX164" fmla="*/ 541997 w 1033465"/>
                  <a:gd name="connsiteY164" fmla="*/ 279769 h 838042"/>
                  <a:gd name="connsiteX165" fmla="*/ 536282 w 1033465"/>
                  <a:gd name="connsiteY165" fmla="*/ 277864 h 838042"/>
                  <a:gd name="connsiteX166" fmla="*/ 530567 w 1033465"/>
                  <a:gd name="connsiteY166" fmla="*/ 274054 h 838042"/>
                  <a:gd name="connsiteX167" fmla="*/ 519137 w 1033465"/>
                  <a:gd name="connsiteY167" fmla="*/ 268339 h 838042"/>
                  <a:gd name="connsiteX168" fmla="*/ 511517 w 1033465"/>
                  <a:gd name="connsiteY168" fmla="*/ 256909 h 838042"/>
                  <a:gd name="connsiteX169" fmla="*/ 507707 w 1033465"/>
                  <a:gd name="connsiteY169" fmla="*/ 235954 h 838042"/>
                  <a:gd name="connsiteX170" fmla="*/ 509612 w 1033465"/>
                  <a:gd name="connsiteY170" fmla="*/ 171184 h 838042"/>
                  <a:gd name="connsiteX171" fmla="*/ 508314 w 1033465"/>
                  <a:gd name="connsiteY171" fmla="*/ 73485 h 838042"/>
                  <a:gd name="connsiteX172" fmla="*/ 454116 w 1033465"/>
                  <a:gd name="connsiteY172" fmla="*/ 11248 h 838042"/>
                  <a:gd name="connsiteX173" fmla="*/ 435401 w 1033465"/>
                  <a:gd name="connsiteY173" fmla="*/ 68523 h 838042"/>
                  <a:gd name="connsiteX174" fmla="*/ 427697 w 1033465"/>
                  <a:gd name="connsiteY174" fmla="*/ 137103 h 838042"/>
                  <a:gd name="connsiteX175" fmla="*/ 420077 w 1033465"/>
                  <a:gd name="connsiteY175" fmla="*/ 169279 h 838042"/>
                  <a:gd name="connsiteX176" fmla="*/ 416267 w 1033465"/>
                  <a:gd name="connsiteY176" fmla="*/ 186424 h 838042"/>
                  <a:gd name="connsiteX177" fmla="*/ 420077 w 1033465"/>
                  <a:gd name="connsiteY177" fmla="*/ 207379 h 838042"/>
                  <a:gd name="connsiteX178" fmla="*/ 423887 w 1033465"/>
                  <a:gd name="connsiteY178" fmla="*/ 213094 h 838042"/>
                  <a:gd name="connsiteX179" fmla="*/ 427697 w 1033465"/>
                  <a:gd name="connsiteY179" fmla="*/ 224524 h 838042"/>
                  <a:gd name="connsiteX180" fmla="*/ 425792 w 1033465"/>
                  <a:gd name="connsiteY180" fmla="*/ 251194 h 838042"/>
                  <a:gd name="connsiteX181" fmla="*/ 420077 w 1033465"/>
                  <a:gd name="connsiteY181" fmla="*/ 253099 h 838042"/>
                  <a:gd name="connsiteX182" fmla="*/ 414362 w 1033465"/>
                  <a:gd name="connsiteY182" fmla="*/ 256909 h 838042"/>
                  <a:gd name="connsiteX183" fmla="*/ 423887 w 1033465"/>
                  <a:gd name="connsiteY18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698207 w 1033465"/>
                  <a:gd name="connsiteY136" fmla="*/ 295009 h 838042"/>
                  <a:gd name="connsiteX137" fmla="*/ 707732 w 1033465"/>
                  <a:gd name="connsiteY137" fmla="*/ 283579 h 838042"/>
                  <a:gd name="connsiteX138" fmla="*/ 719162 w 1033465"/>
                  <a:gd name="connsiteY138" fmla="*/ 275959 h 838042"/>
                  <a:gd name="connsiteX139" fmla="*/ 734402 w 1033465"/>
                  <a:gd name="connsiteY139" fmla="*/ 262624 h 838042"/>
                  <a:gd name="connsiteX140" fmla="*/ 743927 w 1033465"/>
                  <a:gd name="connsiteY140" fmla="*/ 251194 h 838042"/>
                  <a:gd name="connsiteX141" fmla="*/ 755357 w 1033465"/>
                  <a:gd name="connsiteY141" fmla="*/ 241669 h 838042"/>
                  <a:gd name="connsiteX142" fmla="*/ 761072 w 1033465"/>
                  <a:gd name="connsiteY142" fmla="*/ 230239 h 838042"/>
                  <a:gd name="connsiteX143" fmla="*/ 762977 w 1033465"/>
                  <a:gd name="connsiteY143" fmla="*/ 224524 h 838042"/>
                  <a:gd name="connsiteX144" fmla="*/ 768692 w 1033465"/>
                  <a:gd name="connsiteY144" fmla="*/ 213094 h 838042"/>
                  <a:gd name="connsiteX145" fmla="*/ 766787 w 1033465"/>
                  <a:gd name="connsiteY145" fmla="*/ 197854 h 838042"/>
                  <a:gd name="connsiteX146" fmla="*/ 761072 w 1033465"/>
                  <a:gd name="connsiteY146" fmla="*/ 195949 h 838042"/>
                  <a:gd name="connsiteX147" fmla="*/ 740117 w 1033465"/>
                  <a:gd name="connsiteY147" fmla="*/ 197854 h 838042"/>
                  <a:gd name="connsiteX148" fmla="*/ 734402 w 1033465"/>
                  <a:gd name="connsiteY148" fmla="*/ 201664 h 838042"/>
                  <a:gd name="connsiteX149" fmla="*/ 722972 w 1033465"/>
                  <a:gd name="connsiteY149" fmla="*/ 205474 h 838042"/>
                  <a:gd name="connsiteX150" fmla="*/ 719162 w 1033465"/>
                  <a:gd name="connsiteY150" fmla="*/ 211189 h 838042"/>
                  <a:gd name="connsiteX151" fmla="*/ 713447 w 1033465"/>
                  <a:gd name="connsiteY151" fmla="*/ 213094 h 838042"/>
                  <a:gd name="connsiteX152" fmla="*/ 707732 w 1033465"/>
                  <a:gd name="connsiteY152" fmla="*/ 216904 h 838042"/>
                  <a:gd name="connsiteX153" fmla="*/ 702017 w 1033465"/>
                  <a:gd name="connsiteY153" fmla="*/ 222619 h 838042"/>
                  <a:gd name="connsiteX154" fmla="*/ 694397 w 1033465"/>
                  <a:gd name="connsiteY154" fmla="*/ 226429 h 838042"/>
                  <a:gd name="connsiteX155" fmla="*/ 652487 w 1033465"/>
                  <a:gd name="connsiteY155" fmla="*/ 255004 h 838042"/>
                  <a:gd name="connsiteX156" fmla="*/ 639152 w 1033465"/>
                  <a:gd name="connsiteY156" fmla="*/ 266434 h 838042"/>
                  <a:gd name="connsiteX157" fmla="*/ 629627 w 1033465"/>
                  <a:gd name="connsiteY157" fmla="*/ 283579 h 838042"/>
                  <a:gd name="connsiteX158" fmla="*/ 604862 w 1033465"/>
                  <a:gd name="connsiteY158" fmla="*/ 289294 h 838042"/>
                  <a:gd name="connsiteX159" fmla="*/ 591527 w 1033465"/>
                  <a:gd name="connsiteY159" fmla="*/ 293104 h 838042"/>
                  <a:gd name="connsiteX160" fmla="*/ 576287 w 1033465"/>
                  <a:gd name="connsiteY160" fmla="*/ 291199 h 838042"/>
                  <a:gd name="connsiteX161" fmla="*/ 564857 w 1033465"/>
                  <a:gd name="connsiteY161" fmla="*/ 287389 h 838042"/>
                  <a:gd name="connsiteX162" fmla="*/ 553427 w 1033465"/>
                  <a:gd name="connsiteY162" fmla="*/ 283579 h 838042"/>
                  <a:gd name="connsiteX163" fmla="*/ 541997 w 1033465"/>
                  <a:gd name="connsiteY163" fmla="*/ 279769 h 838042"/>
                  <a:gd name="connsiteX164" fmla="*/ 536282 w 1033465"/>
                  <a:gd name="connsiteY164" fmla="*/ 277864 h 838042"/>
                  <a:gd name="connsiteX165" fmla="*/ 530567 w 1033465"/>
                  <a:gd name="connsiteY165" fmla="*/ 274054 h 838042"/>
                  <a:gd name="connsiteX166" fmla="*/ 519137 w 1033465"/>
                  <a:gd name="connsiteY166" fmla="*/ 268339 h 838042"/>
                  <a:gd name="connsiteX167" fmla="*/ 511517 w 1033465"/>
                  <a:gd name="connsiteY167" fmla="*/ 256909 h 838042"/>
                  <a:gd name="connsiteX168" fmla="*/ 507707 w 1033465"/>
                  <a:gd name="connsiteY168" fmla="*/ 235954 h 838042"/>
                  <a:gd name="connsiteX169" fmla="*/ 509612 w 1033465"/>
                  <a:gd name="connsiteY169" fmla="*/ 171184 h 838042"/>
                  <a:gd name="connsiteX170" fmla="*/ 508314 w 1033465"/>
                  <a:gd name="connsiteY170" fmla="*/ 73485 h 838042"/>
                  <a:gd name="connsiteX171" fmla="*/ 454116 w 1033465"/>
                  <a:gd name="connsiteY171" fmla="*/ 11248 h 838042"/>
                  <a:gd name="connsiteX172" fmla="*/ 435401 w 1033465"/>
                  <a:gd name="connsiteY172" fmla="*/ 68523 h 838042"/>
                  <a:gd name="connsiteX173" fmla="*/ 427697 w 1033465"/>
                  <a:gd name="connsiteY173" fmla="*/ 137103 h 838042"/>
                  <a:gd name="connsiteX174" fmla="*/ 420077 w 1033465"/>
                  <a:gd name="connsiteY174" fmla="*/ 169279 h 838042"/>
                  <a:gd name="connsiteX175" fmla="*/ 416267 w 1033465"/>
                  <a:gd name="connsiteY175" fmla="*/ 186424 h 838042"/>
                  <a:gd name="connsiteX176" fmla="*/ 420077 w 1033465"/>
                  <a:gd name="connsiteY176" fmla="*/ 207379 h 838042"/>
                  <a:gd name="connsiteX177" fmla="*/ 423887 w 1033465"/>
                  <a:gd name="connsiteY177" fmla="*/ 213094 h 838042"/>
                  <a:gd name="connsiteX178" fmla="*/ 427697 w 1033465"/>
                  <a:gd name="connsiteY178" fmla="*/ 224524 h 838042"/>
                  <a:gd name="connsiteX179" fmla="*/ 425792 w 1033465"/>
                  <a:gd name="connsiteY179" fmla="*/ 251194 h 838042"/>
                  <a:gd name="connsiteX180" fmla="*/ 420077 w 1033465"/>
                  <a:gd name="connsiteY180" fmla="*/ 253099 h 838042"/>
                  <a:gd name="connsiteX181" fmla="*/ 414362 w 1033465"/>
                  <a:gd name="connsiteY181" fmla="*/ 256909 h 838042"/>
                  <a:gd name="connsiteX182" fmla="*/ 423887 w 1033465"/>
                  <a:gd name="connsiteY18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19162 w 1033465"/>
                  <a:gd name="connsiteY137" fmla="*/ 275959 h 838042"/>
                  <a:gd name="connsiteX138" fmla="*/ 734402 w 1033465"/>
                  <a:gd name="connsiteY138" fmla="*/ 262624 h 838042"/>
                  <a:gd name="connsiteX139" fmla="*/ 743927 w 1033465"/>
                  <a:gd name="connsiteY139" fmla="*/ 251194 h 838042"/>
                  <a:gd name="connsiteX140" fmla="*/ 755357 w 1033465"/>
                  <a:gd name="connsiteY140" fmla="*/ 241669 h 838042"/>
                  <a:gd name="connsiteX141" fmla="*/ 761072 w 1033465"/>
                  <a:gd name="connsiteY141" fmla="*/ 230239 h 838042"/>
                  <a:gd name="connsiteX142" fmla="*/ 762977 w 1033465"/>
                  <a:gd name="connsiteY142" fmla="*/ 224524 h 838042"/>
                  <a:gd name="connsiteX143" fmla="*/ 768692 w 1033465"/>
                  <a:gd name="connsiteY143" fmla="*/ 213094 h 838042"/>
                  <a:gd name="connsiteX144" fmla="*/ 766787 w 1033465"/>
                  <a:gd name="connsiteY144" fmla="*/ 197854 h 838042"/>
                  <a:gd name="connsiteX145" fmla="*/ 761072 w 1033465"/>
                  <a:gd name="connsiteY145" fmla="*/ 195949 h 838042"/>
                  <a:gd name="connsiteX146" fmla="*/ 740117 w 1033465"/>
                  <a:gd name="connsiteY146" fmla="*/ 197854 h 838042"/>
                  <a:gd name="connsiteX147" fmla="*/ 734402 w 1033465"/>
                  <a:gd name="connsiteY147" fmla="*/ 201664 h 838042"/>
                  <a:gd name="connsiteX148" fmla="*/ 722972 w 1033465"/>
                  <a:gd name="connsiteY148" fmla="*/ 205474 h 838042"/>
                  <a:gd name="connsiteX149" fmla="*/ 719162 w 1033465"/>
                  <a:gd name="connsiteY149" fmla="*/ 211189 h 838042"/>
                  <a:gd name="connsiteX150" fmla="*/ 713447 w 1033465"/>
                  <a:gd name="connsiteY150" fmla="*/ 213094 h 838042"/>
                  <a:gd name="connsiteX151" fmla="*/ 707732 w 1033465"/>
                  <a:gd name="connsiteY151" fmla="*/ 216904 h 838042"/>
                  <a:gd name="connsiteX152" fmla="*/ 702017 w 1033465"/>
                  <a:gd name="connsiteY152" fmla="*/ 222619 h 838042"/>
                  <a:gd name="connsiteX153" fmla="*/ 694397 w 1033465"/>
                  <a:gd name="connsiteY153" fmla="*/ 226429 h 838042"/>
                  <a:gd name="connsiteX154" fmla="*/ 652487 w 1033465"/>
                  <a:gd name="connsiteY154" fmla="*/ 255004 h 838042"/>
                  <a:gd name="connsiteX155" fmla="*/ 639152 w 1033465"/>
                  <a:gd name="connsiteY155" fmla="*/ 266434 h 838042"/>
                  <a:gd name="connsiteX156" fmla="*/ 629627 w 1033465"/>
                  <a:gd name="connsiteY156" fmla="*/ 283579 h 838042"/>
                  <a:gd name="connsiteX157" fmla="*/ 604862 w 1033465"/>
                  <a:gd name="connsiteY157" fmla="*/ 289294 h 838042"/>
                  <a:gd name="connsiteX158" fmla="*/ 591527 w 1033465"/>
                  <a:gd name="connsiteY158" fmla="*/ 293104 h 838042"/>
                  <a:gd name="connsiteX159" fmla="*/ 576287 w 1033465"/>
                  <a:gd name="connsiteY159" fmla="*/ 291199 h 838042"/>
                  <a:gd name="connsiteX160" fmla="*/ 564857 w 1033465"/>
                  <a:gd name="connsiteY160" fmla="*/ 287389 h 838042"/>
                  <a:gd name="connsiteX161" fmla="*/ 553427 w 1033465"/>
                  <a:gd name="connsiteY161" fmla="*/ 283579 h 838042"/>
                  <a:gd name="connsiteX162" fmla="*/ 541997 w 1033465"/>
                  <a:gd name="connsiteY162" fmla="*/ 279769 h 838042"/>
                  <a:gd name="connsiteX163" fmla="*/ 536282 w 1033465"/>
                  <a:gd name="connsiteY163" fmla="*/ 277864 h 838042"/>
                  <a:gd name="connsiteX164" fmla="*/ 530567 w 1033465"/>
                  <a:gd name="connsiteY164" fmla="*/ 274054 h 838042"/>
                  <a:gd name="connsiteX165" fmla="*/ 519137 w 1033465"/>
                  <a:gd name="connsiteY165" fmla="*/ 268339 h 838042"/>
                  <a:gd name="connsiteX166" fmla="*/ 511517 w 1033465"/>
                  <a:gd name="connsiteY166" fmla="*/ 256909 h 838042"/>
                  <a:gd name="connsiteX167" fmla="*/ 507707 w 1033465"/>
                  <a:gd name="connsiteY167" fmla="*/ 235954 h 838042"/>
                  <a:gd name="connsiteX168" fmla="*/ 509612 w 1033465"/>
                  <a:gd name="connsiteY168" fmla="*/ 171184 h 838042"/>
                  <a:gd name="connsiteX169" fmla="*/ 508314 w 1033465"/>
                  <a:gd name="connsiteY169" fmla="*/ 73485 h 838042"/>
                  <a:gd name="connsiteX170" fmla="*/ 454116 w 1033465"/>
                  <a:gd name="connsiteY170" fmla="*/ 11248 h 838042"/>
                  <a:gd name="connsiteX171" fmla="*/ 435401 w 1033465"/>
                  <a:gd name="connsiteY171" fmla="*/ 68523 h 838042"/>
                  <a:gd name="connsiteX172" fmla="*/ 427697 w 1033465"/>
                  <a:gd name="connsiteY172" fmla="*/ 137103 h 838042"/>
                  <a:gd name="connsiteX173" fmla="*/ 420077 w 1033465"/>
                  <a:gd name="connsiteY173" fmla="*/ 169279 h 838042"/>
                  <a:gd name="connsiteX174" fmla="*/ 416267 w 1033465"/>
                  <a:gd name="connsiteY174" fmla="*/ 186424 h 838042"/>
                  <a:gd name="connsiteX175" fmla="*/ 420077 w 1033465"/>
                  <a:gd name="connsiteY175" fmla="*/ 207379 h 838042"/>
                  <a:gd name="connsiteX176" fmla="*/ 423887 w 1033465"/>
                  <a:gd name="connsiteY176" fmla="*/ 213094 h 838042"/>
                  <a:gd name="connsiteX177" fmla="*/ 427697 w 1033465"/>
                  <a:gd name="connsiteY177" fmla="*/ 224524 h 838042"/>
                  <a:gd name="connsiteX178" fmla="*/ 425792 w 1033465"/>
                  <a:gd name="connsiteY178" fmla="*/ 251194 h 838042"/>
                  <a:gd name="connsiteX179" fmla="*/ 420077 w 1033465"/>
                  <a:gd name="connsiteY179" fmla="*/ 253099 h 838042"/>
                  <a:gd name="connsiteX180" fmla="*/ 414362 w 1033465"/>
                  <a:gd name="connsiteY180" fmla="*/ 256909 h 838042"/>
                  <a:gd name="connsiteX181" fmla="*/ 423887 w 1033465"/>
                  <a:gd name="connsiteY18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19162 w 1033465"/>
                  <a:gd name="connsiteY137" fmla="*/ 275959 h 838042"/>
                  <a:gd name="connsiteX138" fmla="*/ 743927 w 1033465"/>
                  <a:gd name="connsiteY138" fmla="*/ 251194 h 838042"/>
                  <a:gd name="connsiteX139" fmla="*/ 755357 w 1033465"/>
                  <a:gd name="connsiteY139" fmla="*/ 241669 h 838042"/>
                  <a:gd name="connsiteX140" fmla="*/ 761072 w 1033465"/>
                  <a:gd name="connsiteY140" fmla="*/ 230239 h 838042"/>
                  <a:gd name="connsiteX141" fmla="*/ 762977 w 1033465"/>
                  <a:gd name="connsiteY141" fmla="*/ 224524 h 838042"/>
                  <a:gd name="connsiteX142" fmla="*/ 768692 w 1033465"/>
                  <a:gd name="connsiteY142" fmla="*/ 213094 h 838042"/>
                  <a:gd name="connsiteX143" fmla="*/ 766787 w 1033465"/>
                  <a:gd name="connsiteY143" fmla="*/ 197854 h 838042"/>
                  <a:gd name="connsiteX144" fmla="*/ 761072 w 1033465"/>
                  <a:gd name="connsiteY144" fmla="*/ 195949 h 838042"/>
                  <a:gd name="connsiteX145" fmla="*/ 740117 w 1033465"/>
                  <a:gd name="connsiteY145" fmla="*/ 197854 h 838042"/>
                  <a:gd name="connsiteX146" fmla="*/ 734402 w 1033465"/>
                  <a:gd name="connsiteY146" fmla="*/ 201664 h 838042"/>
                  <a:gd name="connsiteX147" fmla="*/ 722972 w 1033465"/>
                  <a:gd name="connsiteY147" fmla="*/ 205474 h 838042"/>
                  <a:gd name="connsiteX148" fmla="*/ 719162 w 1033465"/>
                  <a:gd name="connsiteY148" fmla="*/ 211189 h 838042"/>
                  <a:gd name="connsiteX149" fmla="*/ 713447 w 1033465"/>
                  <a:gd name="connsiteY149" fmla="*/ 213094 h 838042"/>
                  <a:gd name="connsiteX150" fmla="*/ 707732 w 1033465"/>
                  <a:gd name="connsiteY150" fmla="*/ 216904 h 838042"/>
                  <a:gd name="connsiteX151" fmla="*/ 702017 w 1033465"/>
                  <a:gd name="connsiteY151" fmla="*/ 222619 h 838042"/>
                  <a:gd name="connsiteX152" fmla="*/ 694397 w 1033465"/>
                  <a:gd name="connsiteY152" fmla="*/ 226429 h 838042"/>
                  <a:gd name="connsiteX153" fmla="*/ 652487 w 1033465"/>
                  <a:gd name="connsiteY153" fmla="*/ 255004 h 838042"/>
                  <a:gd name="connsiteX154" fmla="*/ 639152 w 1033465"/>
                  <a:gd name="connsiteY154" fmla="*/ 266434 h 838042"/>
                  <a:gd name="connsiteX155" fmla="*/ 629627 w 1033465"/>
                  <a:gd name="connsiteY155" fmla="*/ 283579 h 838042"/>
                  <a:gd name="connsiteX156" fmla="*/ 604862 w 1033465"/>
                  <a:gd name="connsiteY156" fmla="*/ 289294 h 838042"/>
                  <a:gd name="connsiteX157" fmla="*/ 591527 w 1033465"/>
                  <a:gd name="connsiteY157" fmla="*/ 293104 h 838042"/>
                  <a:gd name="connsiteX158" fmla="*/ 576287 w 1033465"/>
                  <a:gd name="connsiteY158" fmla="*/ 291199 h 838042"/>
                  <a:gd name="connsiteX159" fmla="*/ 564857 w 1033465"/>
                  <a:gd name="connsiteY159" fmla="*/ 287389 h 838042"/>
                  <a:gd name="connsiteX160" fmla="*/ 553427 w 1033465"/>
                  <a:gd name="connsiteY160" fmla="*/ 283579 h 838042"/>
                  <a:gd name="connsiteX161" fmla="*/ 541997 w 1033465"/>
                  <a:gd name="connsiteY161" fmla="*/ 279769 h 838042"/>
                  <a:gd name="connsiteX162" fmla="*/ 536282 w 1033465"/>
                  <a:gd name="connsiteY162" fmla="*/ 277864 h 838042"/>
                  <a:gd name="connsiteX163" fmla="*/ 530567 w 1033465"/>
                  <a:gd name="connsiteY163" fmla="*/ 274054 h 838042"/>
                  <a:gd name="connsiteX164" fmla="*/ 519137 w 1033465"/>
                  <a:gd name="connsiteY164" fmla="*/ 268339 h 838042"/>
                  <a:gd name="connsiteX165" fmla="*/ 511517 w 1033465"/>
                  <a:gd name="connsiteY165" fmla="*/ 256909 h 838042"/>
                  <a:gd name="connsiteX166" fmla="*/ 507707 w 1033465"/>
                  <a:gd name="connsiteY166" fmla="*/ 235954 h 838042"/>
                  <a:gd name="connsiteX167" fmla="*/ 509612 w 1033465"/>
                  <a:gd name="connsiteY167" fmla="*/ 171184 h 838042"/>
                  <a:gd name="connsiteX168" fmla="*/ 508314 w 1033465"/>
                  <a:gd name="connsiteY168" fmla="*/ 73485 h 838042"/>
                  <a:gd name="connsiteX169" fmla="*/ 454116 w 1033465"/>
                  <a:gd name="connsiteY169" fmla="*/ 11248 h 838042"/>
                  <a:gd name="connsiteX170" fmla="*/ 435401 w 1033465"/>
                  <a:gd name="connsiteY170" fmla="*/ 68523 h 838042"/>
                  <a:gd name="connsiteX171" fmla="*/ 427697 w 1033465"/>
                  <a:gd name="connsiteY171" fmla="*/ 137103 h 838042"/>
                  <a:gd name="connsiteX172" fmla="*/ 420077 w 1033465"/>
                  <a:gd name="connsiteY172" fmla="*/ 169279 h 838042"/>
                  <a:gd name="connsiteX173" fmla="*/ 416267 w 1033465"/>
                  <a:gd name="connsiteY173" fmla="*/ 186424 h 838042"/>
                  <a:gd name="connsiteX174" fmla="*/ 420077 w 1033465"/>
                  <a:gd name="connsiteY174" fmla="*/ 207379 h 838042"/>
                  <a:gd name="connsiteX175" fmla="*/ 423887 w 1033465"/>
                  <a:gd name="connsiteY175" fmla="*/ 213094 h 838042"/>
                  <a:gd name="connsiteX176" fmla="*/ 427697 w 1033465"/>
                  <a:gd name="connsiteY176" fmla="*/ 224524 h 838042"/>
                  <a:gd name="connsiteX177" fmla="*/ 425792 w 1033465"/>
                  <a:gd name="connsiteY177" fmla="*/ 251194 h 838042"/>
                  <a:gd name="connsiteX178" fmla="*/ 420077 w 1033465"/>
                  <a:gd name="connsiteY178" fmla="*/ 253099 h 838042"/>
                  <a:gd name="connsiteX179" fmla="*/ 414362 w 1033465"/>
                  <a:gd name="connsiteY179" fmla="*/ 256909 h 838042"/>
                  <a:gd name="connsiteX180" fmla="*/ 423887 w 1033465"/>
                  <a:gd name="connsiteY18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19162 w 1033465"/>
                  <a:gd name="connsiteY137" fmla="*/ 275959 h 838042"/>
                  <a:gd name="connsiteX138" fmla="*/ 743927 w 1033465"/>
                  <a:gd name="connsiteY138" fmla="*/ 251194 h 838042"/>
                  <a:gd name="connsiteX139" fmla="*/ 755357 w 1033465"/>
                  <a:gd name="connsiteY139" fmla="*/ 241669 h 838042"/>
                  <a:gd name="connsiteX140" fmla="*/ 762977 w 1033465"/>
                  <a:gd name="connsiteY140" fmla="*/ 224524 h 838042"/>
                  <a:gd name="connsiteX141" fmla="*/ 768692 w 1033465"/>
                  <a:gd name="connsiteY141" fmla="*/ 213094 h 838042"/>
                  <a:gd name="connsiteX142" fmla="*/ 766787 w 1033465"/>
                  <a:gd name="connsiteY142" fmla="*/ 197854 h 838042"/>
                  <a:gd name="connsiteX143" fmla="*/ 761072 w 1033465"/>
                  <a:gd name="connsiteY143" fmla="*/ 195949 h 838042"/>
                  <a:gd name="connsiteX144" fmla="*/ 740117 w 1033465"/>
                  <a:gd name="connsiteY144" fmla="*/ 197854 h 838042"/>
                  <a:gd name="connsiteX145" fmla="*/ 734402 w 1033465"/>
                  <a:gd name="connsiteY145" fmla="*/ 201664 h 838042"/>
                  <a:gd name="connsiteX146" fmla="*/ 722972 w 1033465"/>
                  <a:gd name="connsiteY146" fmla="*/ 205474 h 838042"/>
                  <a:gd name="connsiteX147" fmla="*/ 719162 w 1033465"/>
                  <a:gd name="connsiteY147" fmla="*/ 211189 h 838042"/>
                  <a:gd name="connsiteX148" fmla="*/ 713447 w 1033465"/>
                  <a:gd name="connsiteY148" fmla="*/ 213094 h 838042"/>
                  <a:gd name="connsiteX149" fmla="*/ 707732 w 1033465"/>
                  <a:gd name="connsiteY149" fmla="*/ 216904 h 838042"/>
                  <a:gd name="connsiteX150" fmla="*/ 702017 w 1033465"/>
                  <a:gd name="connsiteY150" fmla="*/ 222619 h 838042"/>
                  <a:gd name="connsiteX151" fmla="*/ 694397 w 1033465"/>
                  <a:gd name="connsiteY151" fmla="*/ 226429 h 838042"/>
                  <a:gd name="connsiteX152" fmla="*/ 652487 w 1033465"/>
                  <a:gd name="connsiteY152" fmla="*/ 255004 h 838042"/>
                  <a:gd name="connsiteX153" fmla="*/ 639152 w 1033465"/>
                  <a:gd name="connsiteY153" fmla="*/ 266434 h 838042"/>
                  <a:gd name="connsiteX154" fmla="*/ 629627 w 1033465"/>
                  <a:gd name="connsiteY154" fmla="*/ 283579 h 838042"/>
                  <a:gd name="connsiteX155" fmla="*/ 604862 w 1033465"/>
                  <a:gd name="connsiteY155" fmla="*/ 289294 h 838042"/>
                  <a:gd name="connsiteX156" fmla="*/ 591527 w 1033465"/>
                  <a:gd name="connsiteY156" fmla="*/ 293104 h 838042"/>
                  <a:gd name="connsiteX157" fmla="*/ 576287 w 1033465"/>
                  <a:gd name="connsiteY157" fmla="*/ 291199 h 838042"/>
                  <a:gd name="connsiteX158" fmla="*/ 564857 w 1033465"/>
                  <a:gd name="connsiteY158" fmla="*/ 287389 h 838042"/>
                  <a:gd name="connsiteX159" fmla="*/ 553427 w 1033465"/>
                  <a:gd name="connsiteY159" fmla="*/ 283579 h 838042"/>
                  <a:gd name="connsiteX160" fmla="*/ 541997 w 1033465"/>
                  <a:gd name="connsiteY160" fmla="*/ 279769 h 838042"/>
                  <a:gd name="connsiteX161" fmla="*/ 536282 w 1033465"/>
                  <a:gd name="connsiteY161" fmla="*/ 277864 h 838042"/>
                  <a:gd name="connsiteX162" fmla="*/ 530567 w 1033465"/>
                  <a:gd name="connsiteY162" fmla="*/ 274054 h 838042"/>
                  <a:gd name="connsiteX163" fmla="*/ 519137 w 1033465"/>
                  <a:gd name="connsiteY163" fmla="*/ 268339 h 838042"/>
                  <a:gd name="connsiteX164" fmla="*/ 511517 w 1033465"/>
                  <a:gd name="connsiteY164" fmla="*/ 256909 h 838042"/>
                  <a:gd name="connsiteX165" fmla="*/ 507707 w 1033465"/>
                  <a:gd name="connsiteY165" fmla="*/ 235954 h 838042"/>
                  <a:gd name="connsiteX166" fmla="*/ 509612 w 1033465"/>
                  <a:gd name="connsiteY166" fmla="*/ 171184 h 838042"/>
                  <a:gd name="connsiteX167" fmla="*/ 508314 w 1033465"/>
                  <a:gd name="connsiteY167" fmla="*/ 73485 h 838042"/>
                  <a:gd name="connsiteX168" fmla="*/ 454116 w 1033465"/>
                  <a:gd name="connsiteY168" fmla="*/ 11248 h 838042"/>
                  <a:gd name="connsiteX169" fmla="*/ 435401 w 1033465"/>
                  <a:gd name="connsiteY169" fmla="*/ 68523 h 838042"/>
                  <a:gd name="connsiteX170" fmla="*/ 427697 w 1033465"/>
                  <a:gd name="connsiteY170" fmla="*/ 137103 h 838042"/>
                  <a:gd name="connsiteX171" fmla="*/ 420077 w 1033465"/>
                  <a:gd name="connsiteY171" fmla="*/ 169279 h 838042"/>
                  <a:gd name="connsiteX172" fmla="*/ 416267 w 1033465"/>
                  <a:gd name="connsiteY172" fmla="*/ 186424 h 838042"/>
                  <a:gd name="connsiteX173" fmla="*/ 420077 w 1033465"/>
                  <a:gd name="connsiteY173" fmla="*/ 207379 h 838042"/>
                  <a:gd name="connsiteX174" fmla="*/ 423887 w 1033465"/>
                  <a:gd name="connsiteY174" fmla="*/ 213094 h 838042"/>
                  <a:gd name="connsiteX175" fmla="*/ 427697 w 1033465"/>
                  <a:gd name="connsiteY175" fmla="*/ 224524 h 838042"/>
                  <a:gd name="connsiteX176" fmla="*/ 425792 w 1033465"/>
                  <a:gd name="connsiteY176" fmla="*/ 251194 h 838042"/>
                  <a:gd name="connsiteX177" fmla="*/ 420077 w 1033465"/>
                  <a:gd name="connsiteY177" fmla="*/ 253099 h 838042"/>
                  <a:gd name="connsiteX178" fmla="*/ 414362 w 1033465"/>
                  <a:gd name="connsiteY178" fmla="*/ 256909 h 838042"/>
                  <a:gd name="connsiteX179" fmla="*/ 423887 w 1033465"/>
                  <a:gd name="connsiteY179"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688682 w 1033465"/>
                  <a:gd name="connsiteY135" fmla="*/ 304534 h 838042"/>
                  <a:gd name="connsiteX136" fmla="*/ 707732 w 1033465"/>
                  <a:gd name="connsiteY136" fmla="*/ 283579 h 838042"/>
                  <a:gd name="connsiteX137" fmla="*/ 743927 w 1033465"/>
                  <a:gd name="connsiteY137" fmla="*/ 251194 h 838042"/>
                  <a:gd name="connsiteX138" fmla="*/ 755357 w 1033465"/>
                  <a:gd name="connsiteY138" fmla="*/ 241669 h 838042"/>
                  <a:gd name="connsiteX139" fmla="*/ 762977 w 1033465"/>
                  <a:gd name="connsiteY139" fmla="*/ 224524 h 838042"/>
                  <a:gd name="connsiteX140" fmla="*/ 768692 w 1033465"/>
                  <a:gd name="connsiteY140" fmla="*/ 213094 h 838042"/>
                  <a:gd name="connsiteX141" fmla="*/ 766787 w 1033465"/>
                  <a:gd name="connsiteY141" fmla="*/ 197854 h 838042"/>
                  <a:gd name="connsiteX142" fmla="*/ 761072 w 1033465"/>
                  <a:gd name="connsiteY142" fmla="*/ 195949 h 838042"/>
                  <a:gd name="connsiteX143" fmla="*/ 740117 w 1033465"/>
                  <a:gd name="connsiteY143" fmla="*/ 197854 h 838042"/>
                  <a:gd name="connsiteX144" fmla="*/ 734402 w 1033465"/>
                  <a:gd name="connsiteY144" fmla="*/ 201664 h 838042"/>
                  <a:gd name="connsiteX145" fmla="*/ 722972 w 1033465"/>
                  <a:gd name="connsiteY145" fmla="*/ 205474 h 838042"/>
                  <a:gd name="connsiteX146" fmla="*/ 719162 w 1033465"/>
                  <a:gd name="connsiteY146" fmla="*/ 211189 h 838042"/>
                  <a:gd name="connsiteX147" fmla="*/ 713447 w 1033465"/>
                  <a:gd name="connsiteY147" fmla="*/ 213094 h 838042"/>
                  <a:gd name="connsiteX148" fmla="*/ 707732 w 1033465"/>
                  <a:gd name="connsiteY148" fmla="*/ 216904 h 838042"/>
                  <a:gd name="connsiteX149" fmla="*/ 702017 w 1033465"/>
                  <a:gd name="connsiteY149" fmla="*/ 222619 h 838042"/>
                  <a:gd name="connsiteX150" fmla="*/ 694397 w 1033465"/>
                  <a:gd name="connsiteY150" fmla="*/ 226429 h 838042"/>
                  <a:gd name="connsiteX151" fmla="*/ 652487 w 1033465"/>
                  <a:gd name="connsiteY151" fmla="*/ 255004 h 838042"/>
                  <a:gd name="connsiteX152" fmla="*/ 639152 w 1033465"/>
                  <a:gd name="connsiteY152" fmla="*/ 266434 h 838042"/>
                  <a:gd name="connsiteX153" fmla="*/ 629627 w 1033465"/>
                  <a:gd name="connsiteY153" fmla="*/ 283579 h 838042"/>
                  <a:gd name="connsiteX154" fmla="*/ 604862 w 1033465"/>
                  <a:gd name="connsiteY154" fmla="*/ 289294 h 838042"/>
                  <a:gd name="connsiteX155" fmla="*/ 591527 w 1033465"/>
                  <a:gd name="connsiteY155" fmla="*/ 293104 h 838042"/>
                  <a:gd name="connsiteX156" fmla="*/ 576287 w 1033465"/>
                  <a:gd name="connsiteY156" fmla="*/ 291199 h 838042"/>
                  <a:gd name="connsiteX157" fmla="*/ 564857 w 1033465"/>
                  <a:gd name="connsiteY157" fmla="*/ 287389 h 838042"/>
                  <a:gd name="connsiteX158" fmla="*/ 553427 w 1033465"/>
                  <a:gd name="connsiteY158" fmla="*/ 283579 h 838042"/>
                  <a:gd name="connsiteX159" fmla="*/ 541997 w 1033465"/>
                  <a:gd name="connsiteY159" fmla="*/ 279769 h 838042"/>
                  <a:gd name="connsiteX160" fmla="*/ 536282 w 1033465"/>
                  <a:gd name="connsiteY160" fmla="*/ 277864 h 838042"/>
                  <a:gd name="connsiteX161" fmla="*/ 530567 w 1033465"/>
                  <a:gd name="connsiteY161" fmla="*/ 274054 h 838042"/>
                  <a:gd name="connsiteX162" fmla="*/ 519137 w 1033465"/>
                  <a:gd name="connsiteY162" fmla="*/ 268339 h 838042"/>
                  <a:gd name="connsiteX163" fmla="*/ 511517 w 1033465"/>
                  <a:gd name="connsiteY163" fmla="*/ 256909 h 838042"/>
                  <a:gd name="connsiteX164" fmla="*/ 507707 w 1033465"/>
                  <a:gd name="connsiteY164" fmla="*/ 235954 h 838042"/>
                  <a:gd name="connsiteX165" fmla="*/ 509612 w 1033465"/>
                  <a:gd name="connsiteY165" fmla="*/ 171184 h 838042"/>
                  <a:gd name="connsiteX166" fmla="*/ 508314 w 1033465"/>
                  <a:gd name="connsiteY166" fmla="*/ 73485 h 838042"/>
                  <a:gd name="connsiteX167" fmla="*/ 454116 w 1033465"/>
                  <a:gd name="connsiteY167" fmla="*/ 11248 h 838042"/>
                  <a:gd name="connsiteX168" fmla="*/ 435401 w 1033465"/>
                  <a:gd name="connsiteY168" fmla="*/ 68523 h 838042"/>
                  <a:gd name="connsiteX169" fmla="*/ 427697 w 1033465"/>
                  <a:gd name="connsiteY169" fmla="*/ 137103 h 838042"/>
                  <a:gd name="connsiteX170" fmla="*/ 420077 w 1033465"/>
                  <a:gd name="connsiteY170" fmla="*/ 169279 h 838042"/>
                  <a:gd name="connsiteX171" fmla="*/ 416267 w 1033465"/>
                  <a:gd name="connsiteY171" fmla="*/ 186424 h 838042"/>
                  <a:gd name="connsiteX172" fmla="*/ 420077 w 1033465"/>
                  <a:gd name="connsiteY172" fmla="*/ 207379 h 838042"/>
                  <a:gd name="connsiteX173" fmla="*/ 423887 w 1033465"/>
                  <a:gd name="connsiteY173" fmla="*/ 213094 h 838042"/>
                  <a:gd name="connsiteX174" fmla="*/ 427697 w 1033465"/>
                  <a:gd name="connsiteY174" fmla="*/ 224524 h 838042"/>
                  <a:gd name="connsiteX175" fmla="*/ 425792 w 1033465"/>
                  <a:gd name="connsiteY175" fmla="*/ 251194 h 838042"/>
                  <a:gd name="connsiteX176" fmla="*/ 420077 w 1033465"/>
                  <a:gd name="connsiteY176" fmla="*/ 253099 h 838042"/>
                  <a:gd name="connsiteX177" fmla="*/ 414362 w 1033465"/>
                  <a:gd name="connsiteY177" fmla="*/ 256909 h 838042"/>
                  <a:gd name="connsiteX178" fmla="*/ 423887 w 1033465"/>
                  <a:gd name="connsiteY178"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682967 w 1033465"/>
                  <a:gd name="connsiteY134" fmla="*/ 308344 h 838042"/>
                  <a:gd name="connsiteX135" fmla="*/ 707732 w 1033465"/>
                  <a:gd name="connsiteY135" fmla="*/ 283579 h 838042"/>
                  <a:gd name="connsiteX136" fmla="*/ 743927 w 1033465"/>
                  <a:gd name="connsiteY136" fmla="*/ 251194 h 838042"/>
                  <a:gd name="connsiteX137" fmla="*/ 755357 w 1033465"/>
                  <a:gd name="connsiteY137" fmla="*/ 241669 h 838042"/>
                  <a:gd name="connsiteX138" fmla="*/ 762977 w 1033465"/>
                  <a:gd name="connsiteY138" fmla="*/ 224524 h 838042"/>
                  <a:gd name="connsiteX139" fmla="*/ 768692 w 1033465"/>
                  <a:gd name="connsiteY139" fmla="*/ 213094 h 838042"/>
                  <a:gd name="connsiteX140" fmla="*/ 766787 w 1033465"/>
                  <a:gd name="connsiteY140" fmla="*/ 197854 h 838042"/>
                  <a:gd name="connsiteX141" fmla="*/ 761072 w 1033465"/>
                  <a:gd name="connsiteY141" fmla="*/ 195949 h 838042"/>
                  <a:gd name="connsiteX142" fmla="*/ 740117 w 1033465"/>
                  <a:gd name="connsiteY142" fmla="*/ 197854 h 838042"/>
                  <a:gd name="connsiteX143" fmla="*/ 734402 w 1033465"/>
                  <a:gd name="connsiteY143" fmla="*/ 201664 h 838042"/>
                  <a:gd name="connsiteX144" fmla="*/ 722972 w 1033465"/>
                  <a:gd name="connsiteY144" fmla="*/ 205474 h 838042"/>
                  <a:gd name="connsiteX145" fmla="*/ 719162 w 1033465"/>
                  <a:gd name="connsiteY145" fmla="*/ 211189 h 838042"/>
                  <a:gd name="connsiteX146" fmla="*/ 713447 w 1033465"/>
                  <a:gd name="connsiteY146" fmla="*/ 213094 h 838042"/>
                  <a:gd name="connsiteX147" fmla="*/ 707732 w 1033465"/>
                  <a:gd name="connsiteY147" fmla="*/ 216904 h 838042"/>
                  <a:gd name="connsiteX148" fmla="*/ 702017 w 1033465"/>
                  <a:gd name="connsiteY148" fmla="*/ 222619 h 838042"/>
                  <a:gd name="connsiteX149" fmla="*/ 694397 w 1033465"/>
                  <a:gd name="connsiteY149" fmla="*/ 226429 h 838042"/>
                  <a:gd name="connsiteX150" fmla="*/ 652487 w 1033465"/>
                  <a:gd name="connsiteY150" fmla="*/ 255004 h 838042"/>
                  <a:gd name="connsiteX151" fmla="*/ 639152 w 1033465"/>
                  <a:gd name="connsiteY151" fmla="*/ 266434 h 838042"/>
                  <a:gd name="connsiteX152" fmla="*/ 629627 w 1033465"/>
                  <a:gd name="connsiteY152" fmla="*/ 283579 h 838042"/>
                  <a:gd name="connsiteX153" fmla="*/ 604862 w 1033465"/>
                  <a:gd name="connsiteY153" fmla="*/ 289294 h 838042"/>
                  <a:gd name="connsiteX154" fmla="*/ 591527 w 1033465"/>
                  <a:gd name="connsiteY154" fmla="*/ 293104 h 838042"/>
                  <a:gd name="connsiteX155" fmla="*/ 576287 w 1033465"/>
                  <a:gd name="connsiteY155" fmla="*/ 291199 h 838042"/>
                  <a:gd name="connsiteX156" fmla="*/ 564857 w 1033465"/>
                  <a:gd name="connsiteY156" fmla="*/ 287389 h 838042"/>
                  <a:gd name="connsiteX157" fmla="*/ 553427 w 1033465"/>
                  <a:gd name="connsiteY157" fmla="*/ 283579 h 838042"/>
                  <a:gd name="connsiteX158" fmla="*/ 541997 w 1033465"/>
                  <a:gd name="connsiteY158" fmla="*/ 279769 h 838042"/>
                  <a:gd name="connsiteX159" fmla="*/ 536282 w 1033465"/>
                  <a:gd name="connsiteY159" fmla="*/ 277864 h 838042"/>
                  <a:gd name="connsiteX160" fmla="*/ 530567 w 1033465"/>
                  <a:gd name="connsiteY160" fmla="*/ 274054 h 838042"/>
                  <a:gd name="connsiteX161" fmla="*/ 519137 w 1033465"/>
                  <a:gd name="connsiteY161" fmla="*/ 268339 h 838042"/>
                  <a:gd name="connsiteX162" fmla="*/ 511517 w 1033465"/>
                  <a:gd name="connsiteY162" fmla="*/ 256909 h 838042"/>
                  <a:gd name="connsiteX163" fmla="*/ 507707 w 1033465"/>
                  <a:gd name="connsiteY163" fmla="*/ 235954 h 838042"/>
                  <a:gd name="connsiteX164" fmla="*/ 509612 w 1033465"/>
                  <a:gd name="connsiteY164" fmla="*/ 171184 h 838042"/>
                  <a:gd name="connsiteX165" fmla="*/ 508314 w 1033465"/>
                  <a:gd name="connsiteY165" fmla="*/ 73485 h 838042"/>
                  <a:gd name="connsiteX166" fmla="*/ 454116 w 1033465"/>
                  <a:gd name="connsiteY166" fmla="*/ 11248 h 838042"/>
                  <a:gd name="connsiteX167" fmla="*/ 435401 w 1033465"/>
                  <a:gd name="connsiteY167" fmla="*/ 68523 h 838042"/>
                  <a:gd name="connsiteX168" fmla="*/ 427697 w 1033465"/>
                  <a:gd name="connsiteY168" fmla="*/ 137103 h 838042"/>
                  <a:gd name="connsiteX169" fmla="*/ 420077 w 1033465"/>
                  <a:gd name="connsiteY169" fmla="*/ 169279 h 838042"/>
                  <a:gd name="connsiteX170" fmla="*/ 416267 w 1033465"/>
                  <a:gd name="connsiteY170" fmla="*/ 186424 h 838042"/>
                  <a:gd name="connsiteX171" fmla="*/ 420077 w 1033465"/>
                  <a:gd name="connsiteY171" fmla="*/ 207379 h 838042"/>
                  <a:gd name="connsiteX172" fmla="*/ 423887 w 1033465"/>
                  <a:gd name="connsiteY172" fmla="*/ 213094 h 838042"/>
                  <a:gd name="connsiteX173" fmla="*/ 427697 w 1033465"/>
                  <a:gd name="connsiteY173" fmla="*/ 224524 h 838042"/>
                  <a:gd name="connsiteX174" fmla="*/ 425792 w 1033465"/>
                  <a:gd name="connsiteY174" fmla="*/ 251194 h 838042"/>
                  <a:gd name="connsiteX175" fmla="*/ 420077 w 1033465"/>
                  <a:gd name="connsiteY175" fmla="*/ 253099 h 838042"/>
                  <a:gd name="connsiteX176" fmla="*/ 414362 w 1033465"/>
                  <a:gd name="connsiteY176" fmla="*/ 256909 h 838042"/>
                  <a:gd name="connsiteX177" fmla="*/ 423887 w 1033465"/>
                  <a:gd name="connsiteY17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677252 w 1033465"/>
                  <a:gd name="connsiteY133" fmla="*/ 310249 h 838042"/>
                  <a:gd name="connsiteX134" fmla="*/ 707732 w 1033465"/>
                  <a:gd name="connsiteY134" fmla="*/ 283579 h 838042"/>
                  <a:gd name="connsiteX135" fmla="*/ 743927 w 1033465"/>
                  <a:gd name="connsiteY135" fmla="*/ 251194 h 838042"/>
                  <a:gd name="connsiteX136" fmla="*/ 755357 w 1033465"/>
                  <a:gd name="connsiteY136" fmla="*/ 241669 h 838042"/>
                  <a:gd name="connsiteX137" fmla="*/ 762977 w 1033465"/>
                  <a:gd name="connsiteY137" fmla="*/ 224524 h 838042"/>
                  <a:gd name="connsiteX138" fmla="*/ 768692 w 1033465"/>
                  <a:gd name="connsiteY138" fmla="*/ 213094 h 838042"/>
                  <a:gd name="connsiteX139" fmla="*/ 766787 w 1033465"/>
                  <a:gd name="connsiteY139" fmla="*/ 197854 h 838042"/>
                  <a:gd name="connsiteX140" fmla="*/ 761072 w 1033465"/>
                  <a:gd name="connsiteY140" fmla="*/ 195949 h 838042"/>
                  <a:gd name="connsiteX141" fmla="*/ 740117 w 1033465"/>
                  <a:gd name="connsiteY141" fmla="*/ 197854 h 838042"/>
                  <a:gd name="connsiteX142" fmla="*/ 734402 w 1033465"/>
                  <a:gd name="connsiteY142" fmla="*/ 201664 h 838042"/>
                  <a:gd name="connsiteX143" fmla="*/ 722972 w 1033465"/>
                  <a:gd name="connsiteY143" fmla="*/ 205474 h 838042"/>
                  <a:gd name="connsiteX144" fmla="*/ 719162 w 1033465"/>
                  <a:gd name="connsiteY144" fmla="*/ 211189 h 838042"/>
                  <a:gd name="connsiteX145" fmla="*/ 713447 w 1033465"/>
                  <a:gd name="connsiteY145" fmla="*/ 213094 h 838042"/>
                  <a:gd name="connsiteX146" fmla="*/ 707732 w 1033465"/>
                  <a:gd name="connsiteY146" fmla="*/ 216904 h 838042"/>
                  <a:gd name="connsiteX147" fmla="*/ 702017 w 1033465"/>
                  <a:gd name="connsiteY147" fmla="*/ 222619 h 838042"/>
                  <a:gd name="connsiteX148" fmla="*/ 694397 w 1033465"/>
                  <a:gd name="connsiteY148" fmla="*/ 226429 h 838042"/>
                  <a:gd name="connsiteX149" fmla="*/ 652487 w 1033465"/>
                  <a:gd name="connsiteY149" fmla="*/ 255004 h 838042"/>
                  <a:gd name="connsiteX150" fmla="*/ 639152 w 1033465"/>
                  <a:gd name="connsiteY150" fmla="*/ 266434 h 838042"/>
                  <a:gd name="connsiteX151" fmla="*/ 629627 w 1033465"/>
                  <a:gd name="connsiteY151" fmla="*/ 283579 h 838042"/>
                  <a:gd name="connsiteX152" fmla="*/ 604862 w 1033465"/>
                  <a:gd name="connsiteY152" fmla="*/ 289294 h 838042"/>
                  <a:gd name="connsiteX153" fmla="*/ 591527 w 1033465"/>
                  <a:gd name="connsiteY153" fmla="*/ 293104 h 838042"/>
                  <a:gd name="connsiteX154" fmla="*/ 576287 w 1033465"/>
                  <a:gd name="connsiteY154" fmla="*/ 291199 h 838042"/>
                  <a:gd name="connsiteX155" fmla="*/ 564857 w 1033465"/>
                  <a:gd name="connsiteY155" fmla="*/ 287389 h 838042"/>
                  <a:gd name="connsiteX156" fmla="*/ 553427 w 1033465"/>
                  <a:gd name="connsiteY156" fmla="*/ 283579 h 838042"/>
                  <a:gd name="connsiteX157" fmla="*/ 541997 w 1033465"/>
                  <a:gd name="connsiteY157" fmla="*/ 279769 h 838042"/>
                  <a:gd name="connsiteX158" fmla="*/ 536282 w 1033465"/>
                  <a:gd name="connsiteY158" fmla="*/ 277864 h 838042"/>
                  <a:gd name="connsiteX159" fmla="*/ 530567 w 1033465"/>
                  <a:gd name="connsiteY159" fmla="*/ 274054 h 838042"/>
                  <a:gd name="connsiteX160" fmla="*/ 519137 w 1033465"/>
                  <a:gd name="connsiteY160" fmla="*/ 268339 h 838042"/>
                  <a:gd name="connsiteX161" fmla="*/ 511517 w 1033465"/>
                  <a:gd name="connsiteY161" fmla="*/ 256909 h 838042"/>
                  <a:gd name="connsiteX162" fmla="*/ 507707 w 1033465"/>
                  <a:gd name="connsiteY162" fmla="*/ 235954 h 838042"/>
                  <a:gd name="connsiteX163" fmla="*/ 509612 w 1033465"/>
                  <a:gd name="connsiteY163" fmla="*/ 171184 h 838042"/>
                  <a:gd name="connsiteX164" fmla="*/ 508314 w 1033465"/>
                  <a:gd name="connsiteY164" fmla="*/ 73485 h 838042"/>
                  <a:gd name="connsiteX165" fmla="*/ 454116 w 1033465"/>
                  <a:gd name="connsiteY165" fmla="*/ 11248 h 838042"/>
                  <a:gd name="connsiteX166" fmla="*/ 435401 w 1033465"/>
                  <a:gd name="connsiteY166" fmla="*/ 68523 h 838042"/>
                  <a:gd name="connsiteX167" fmla="*/ 427697 w 1033465"/>
                  <a:gd name="connsiteY167" fmla="*/ 137103 h 838042"/>
                  <a:gd name="connsiteX168" fmla="*/ 420077 w 1033465"/>
                  <a:gd name="connsiteY168" fmla="*/ 169279 h 838042"/>
                  <a:gd name="connsiteX169" fmla="*/ 416267 w 1033465"/>
                  <a:gd name="connsiteY169" fmla="*/ 186424 h 838042"/>
                  <a:gd name="connsiteX170" fmla="*/ 420077 w 1033465"/>
                  <a:gd name="connsiteY170" fmla="*/ 207379 h 838042"/>
                  <a:gd name="connsiteX171" fmla="*/ 423887 w 1033465"/>
                  <a:gd name="connsiteY171" fmla="*/ 213094 h 838042"/>
                  <a:gd name="connsiteX172" fmla="*/ 427697 w 1033465"/>
                  <a:gd name="connsiteY172" fmla="*/ 224524 h 838042"/>
                  <a:gd name="connsiteX173" fmla="*/ 425792 w 1033465"/>
                  <a:gd name="connsiteY173" fmla="*/ 251194 h 838042"/>
                  <a:gd name="connsiteX174" fmla="*/ 420077 w 1033465"/>
                  <a:gd name="connsiteY174" fmla="*/ 253099 h 838042"/>
                  <a:gd name="connsiteX175" fmla="*/ 414362 w 1033465"/>
                  <a:gd name="connsiteY175" fmla="*/ 256909 h 838042"/>
                  <a:gd name="connsiteX176" fmla="*/ 423887 w 1033465"/>
                  <a:gd name="connsiteY17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5347 w 1033465"/>
                  <a:gd name="connsiteY132" fmla="*/ 315964 h 838042"/>
                  <a:gd name="connsiteX133" fmla="*/ 707732 w 1033465"/>
                  <a:gd name="connsiteY133" fmla="*/ 283579 h 838042"/>
                  <a:gd name="connsiteX134" fmla="*/ 743927 w 1033465"/>
                  <a:gd name="connsiteY134" fmla="*/ 251194 h 838042"/>
                  <a:gd name="connsiteX135" fmla="*/ 755357 w 1033465"/>
                  <a:gd name="connsiteY135" fmla="*/ 241669 h 838042"/>
                  <a:gd name="connsiteX136" fmla="*/ 762977 w 1033465"/>
                  <a:gd name="connsiteY136" fmla="*/ 224524 h 838042"/>
                  <a:gd name="connsiteX137" fmla="*/ 768692 w 1033465"/>
                  <a:gd name="connsiteY137" fmla="*/ 213094 h 838042"/>
                  <a:gd name="connsiteX138" fmla="*/ 766787 w 1033465"/>
                  <a:gd name="connsiteY138" fmla="*/ 197854 h 838042"/>
                  <a:gd name="connsiteX139" fmla="*/ 761072 w 1033465"/>
                  <a:gd name="connsiteY139" fmla="*/ 195949 h 838042"/>
                  <a:gd name="connsiteX140" fmla="*/ 740117 w 1033465"/>
                  <a:gd name="connsiteY140" fmla="*/ 197854 h 838042"/>
                  <a:gd name="connsiteX141" fmla="*/ 734402 w 1033465"/>
                  <a:gd name="connsiteY141" fmla="*/ 201664 h 838042"/>
                  <a:gd name="connsiteX142" fmla="*/ 722972 w 1033465"/>
                  <a:gd name="connsiteY142" fmla="*/ 205474 h 838042"/>
                  <a:gd name="connsiteX143" fmla="*/ 719162 w 1033465"/>
                  <a:gd name="connsiteY143" fmla="*/ 211189 h 838042"/>
                  <a:gd name="connsiteX144" fmla="*/ 713447 w 1033465"/>
                  <a:gd name="connsiteY144" fmla="*/ 213094 h 838042"/>
                  <a:gd name="connsiteX145" fmla="*/ 707732 w 1033465"/>
                  <a:gd name="connsiteY145" fmla="*/ 216904 h 838042"/>
                  <a:gd name="connsiteX146" fmla="*/ 702017 w 1033465"/>
                  <a:gd name="connsiteY146" fmla="*/ 222619 h 838042"/>
                  <a:gd name="connsiteX147" fmla="*/ 694397 w 1033465"/>
                  <a:gd name="connsiteY147" fmla="*/ 226429 h 838042"/>
                  <a:gd name="connsiteX148" fmla="*/ 652487 w 1033465"/>
                  <a:gd name="connsiteY148" fmla="*/ 255004 h 838042"/>
                  <a:gd name="connsiteX149" fmla="*/ 639152 w 1033465"/>
                  <a:gd name="connsiteY149" fmla="*/ 266434 h 838042"/>
                  <a:gd name="connsiteX150" fmla="*/ 629627 w 1033465"/>
                  <a:gd name="connsiteY150" fmla="*/ 283579 h 838042"/>
                  <a:gd name="connsiteX151" fmla="*/ 604862 w 1033465"/>
                  <a:gd name="connsiteY151" fmla="*/ 289294 h 838042"/>
                  <a:gd name="connsiteX152" fmla="*/ 591527 w 1033465"/>
                  <a:gd name="connsiteY152" fmla="*/ 293104 h 838042"/>
                  <a:gd name="connsiteX153" fmla="*/ 576287 w 1033465"/>
                  <a:gd name="connsiteY153" fmla="*/ 291199 h 838042"/>
                  <a:gd name="connsiteX154" fmla="*/ 564857 w 1033465"/>
                  <a:gd name="connsiteY154" fmla="*/ 287389 h 838042"/>
                  <a:gd name="connsiteX155" fmla="*/ 553427 w 1033465"/>
                  <a:gd name="connsiteY155" fmla="*/ 283579 h 838042"/>
                  <a:gd name="connsiteX156" fmla="*/ 541997 w 1033465"/>
                  <a:gd name="connsiteY156" fmla="*/ 279769 h 838042"/>
                  <a:gd name="connsiteX157" fmla="*/ 536282 w 1033465"/>
                  <a:gd name="connsiteY157" fmla="*/ 277864 h 838042"/>
                  <a:gd name="connsiteX158" fmla="*/ 530567 w 1033465"/>
                  <a:gd name="connsiteY158" fmla="*/ 274054 h 838042"/>
                  <a:gd name="connsiteX159" fmla="*/ 519137 w 1033465"/>
                  <a:gd name="connsiteY159" fmla="*/ 268339 h 838042"/>
                  <a:gd name="connsiteX160" fmla="*/ 511517 w 1033465"/>
                  <a:gd name="connsiteY160" fmla="*/ 256909 h 838042"/>
                  <a:gd name="connsiteX161" fmla="*/ 507707 w 1033465"/>
                  <a:gd name="connsiteY161" fmla="*/ 235954 h 838042"/>
                  <a:gd name="connsiteX162" fmla="*/ 509612 w 1033465"/>
                  <a:gd name="connsiteY162" fmla="*/ 171184 h 838042"/>
                  <a:gd name="connsiteX163" fmla="*/ 508314 w 1033465"/>
                  <a:gd name="connsiteY163" fmla="*/ 73485 h 838042"/>
                  <a:gd name="connsiteX164" fmla="*/ 454116 w 1033465"/>
                  <a:gd name="connsiteY164" fmla="*/ 11248 h 838042"/>
                  <a:gd name="connsiteX165" fmla="*/ 435401 w 1033465"/>
                  <a:gd name="connsiteY165" fmla="*/ 68523 h 838042"/>
                  <a:gd name="connsiteX166" fmla="*/ 427697 w 1033465"/>
                  <a:gd name="connsiteY166" fmla="*/ 137103 h 838042"/>
                  <a:gd name="connsiteX167" fmla="*/ 420077 w 1033465"/>
                  <a:gd name="connsiteY167" fmla="*/ 169279 h 838042"/>
                  <a:gd name="connsiteX168" fmla="*/ 416267 w 1033465"/>
                  <a:gd name="connsiteY168" fmla="*/ 186424 h 838042"/>
                  <a:gd name="connsiteX169" fmla="*/ 420077 w 1033465"/>
                  <a:gd name="connsiteY169" fmla="*/ 207379 h 838042"/>
                  <a:gd name="connsiteX170" fmla="*/ 423887 w 1033465"/>
                  <a:gd name="connsiteY170" fmla="*/ 213094 h 838042"/>
                  <a:gd name="connsiteX171" fmla="*/ 427697 w 1033465"/>
                  <a:gd name="connsiteY171" fmla="*/ 224524 h 838042"/>
                  <a:gd name="connsiteX172" fmla="*/ 425792 w 1033465"/>
                  <a:gd name="connsiteY172" fmla="*/ 251194 h 838042"/>
                  <a:gd name="connsiteX173" fmla="*/ 420077 w 1033465"/>
                  <a:gd name="connsiteY173" fmla="*/ 253099 h 838042"/>
                  <a:gd name="connsiteX174" fmla="*/ 414362 w 1033465"/>
                  <a:gd name="connsiteY174" fmla="*/ 256909 h 838042"/>
                  <a:gd name="connsiteX175" fmla="*/ 423887 w 1033465"/>
                  <a:gd name="connsiteY17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46772 w 1033465"/>
                  <a:gd name="connsiteY131" fmla="*/ 333109 h 838042"/>
                  <a:gd name="connsiteX132" fmla="*/ 676403 w 1033465"/>
                  <a:gd name="connsiteY132" fmla="*/ 304962 h 838042"/>
                  <a:gd name="connsiteX133" fmla="*/ 707732 w 1033465"/>
                  <a:gd name="connsiteY133" fmla="*/ 283579 h 838042"/>
                  <a:gd name="connsiteX134" fmla="*/ 743927 w 1033465"/>
                  <a:gd name="connsiteY134" fmla="*/ 251194 h 838042"/>
                  <a:gd name="connsiteX135" fmla="*/ 755357 w 1033465"/>
                  <a:gd name="connsiteY135" fmla="*/ 241669 h 838042"/>
                  <a:gd name="connsiteX136" fmla="*/ 762977 w 1033465"/>
                  <a:gd name="connsiteY136" fmla="*/ 224524 h 838042"/>
                  <a:gd name="connsiteX137" fmla="*/ 768692 w 1033465"/>
                  <a:gd name="connsiteY137" fmla="*/ 213094 h 838042"/>
                  <a:gd name="connsiteX138" fmla="*/ 766787 w 1033465"/>
                  <a:gd name="connsiteY138" fmla="*/ 197854 h 838042"/>
                  <a:gd name="connsiteX139" fmla="*/ 761072 w 1033465"/>
                  <a:gd name="connsiteY139" fmla="*/ 195949 h 838042"/>
                  <a:gd name="connsiteX140" fmla="*/ 740117 w 1033465"/>
                  <a:gd name="connsiteY140" fmla="*/ 197854 h 838042"/>
                  <a:gd name="connsiteX141" fmla="*/ 734402 w 1033465"/>
                  <a:gd name="connsiteY141" fmla="*/ 201664 h 838042"/>
                  <a:gd name="connsiteX142" fmla="*/ 722972 w 1033465"/>
                  <a:gd name="connsiteY142" fmla="*/ 205474 h 838042"/>
                  <a:gd name="connsiteX143" fmla="*/ 719162 w 1033465"/>
                  <a:gd name="connsiteY143" fmla="*/ 211189 h 838042"/>
                  <a:gd name="connsiteX144" fmla="*/ 713447 w 1033465"/>
                  <a:gd name="connsiteY144" fmla="*/ 213094 h 838042"/>
                  <a:gd name="connsiteX145" fmla="*/ 707732 w 1033465"/>
                  <a:gd name="connsiteY145" fmla="*/ 216904 h 838042"/>
                  <a:gd name="connsiteX146" fmla="*/ 702017 w 1033465"/>
                  <a:gd name="connsiteY146" fmla="*/ 222619 h 838042"/>
                  <a:gd name="connsiteX147" fmla="*/ 694397 w 1033465"/>
                  <a:gd name="connsiteY147" fmla="*/ 226429 h 838042"/>
                  <a:gd name="connsiteX148" fmla="*/ 652487 w 1033465"/>
                  <a:gd name="connsiteY148" fmla="*/ 255004 h 838042"/>
                  <a:gd name="connsiteX149" fmla="*/ 639152 w 1033465"/>
                  <a:gd name="connsiteY149" fmla="*/ 266434 h 838042"/>
                  <a:gd name="connsiteX150" fmla="*/ 629627 w 1033465"/>
                  <a:gd name="connsiteY150" fmla="*/ 283579 h 838042"/>
                  <a:gd name="connsiteX151" fmla="*/ 604862 w 1033465"/>
                  <a:gd name="connsiteY151" fmla="*/ 289294 h 838042"/>
                  <a:gd name="connsiteX152" fmla="*/ 591527 w 1033465"/>
                  <a:gd name="connsiteY152" fmla="*/ 293104 h 838042"/>
                  <a:gd name="connsiteX153" fmla="*/ 576287 w 1033465"/>
                  <a:gd name="connsiteY153" fmla="*/ 291199 h 838042"/>
                  <a:gd name="connsiteX154" fmla="*/ 564857 w 1033465"/>
                  <a:gd name="connsiteY154" fmla="*/ 287389 h 838042"/>
                  <a:gd name="connsiteX155" fmla="*/ 553427 w 1033465"/>
                  <a:gd name="connsiteY155" fmla="*/ 283579 h 838042"/>
                  <a:gd name="connsiteX156" fmla="*/ 541997 w 1033465"/>
                  <a:gd name="connsiteY156" fmla="*/ 279769 h 838042"/>
                  <a:gd name="connsiteX157" fmla="*/ 536282 w 1033465"/>
                  <a:gd name="connsiteY157" fmla="*/ 277864 h 838042"/>
                  <a:gd name="connsiteX158" fmla="*/ 530567 w 1033465"/>
                  <a:gd name="connsiteY158" fmla="*/ 274054 h 838042"/>
                  <a:gd name="connsiteX159" fmla="*/ 519137 w 1033465"/>
                  <a:gd name="connsiteY159" fmla="*/ 268339 h 838042"/>
                  <a:gd name="connsiteX160" fmla="*/ 511517 w 1033465"/>
                  <a:gd name="connsiteY160" fmla="*/ 256909 h 838042"/>
                  <a:gd name="connsiteX161" fmla="*/ 507707 w 1033465"/>
                  <a:gd name="connsiteY161" fmla="*/ 235954 h 838042"/>
                  <a:gd name="connsiteX162" fmla="*/ 509612 w 1033465"/>
                  <a:gd name="connsiteY162" fmla="*/ 171184 h 838042"/>
                  <a:gd name="connsiteX163" fmla="*/ 508314 w 1033465"/>
                  <a:gd name="connsiteY163" fmla="*/ 73485 h 838042"/>
                  <a:gd name="connsiteX164" fmla="*/ 454116 w 1033465"/>
                  <a:gd name="connsiteY164" fmla="*/ 11248 h 838042"/>
                  <a:gd name="connsiteX165" fmla="*/ 435401 w 1033465"/>
                  <a:gd name="connsiteY165" fmla="*/ 68523 h 838042"/>
                  <a:gd name="connsiteX166" fmla="*/ 427697 w 1033465"/>
                  <a:gd name="connsiteY166" fmla="*/ 137103 h 838042"/>
                  <a:gd name="connsiteX167" fmla="*/ 420077 w 1033465"/>
                  <a:gd name="connsiteY167" fmla="*/ 169279 h 838042"/>
                  <a:gd name="connsiteX168" fmla="*/ 416267 w 1033465"/>
                  <a:gd name="connsiteY168" fmla="*/ 186424 h 838042"/>
                  <a:gd name="connsiteX169" fmla="*/ 420077 w 1033465"/>
                  <a:gd name="connsiteY169" fmla="*/ 207379 h 838042"/>
                  <a:gd name="connsiteX170" fmla="*/ 423887 w 1033465"/>
                  <a:gd name="connsiteY170" fmla="*/ 213094 h 838042"/>
                  <a:gd name="connsiteX171" fmla="*/ 427697 w 1033465"/>
                  <a:gd name="connsiteY171" fmla="*/ 224524 h 838042"/>
                  <a:gd name="connsiteX172" fmla="*/ 425792 w 1033465"/>
                  <a:gd name="connsiteY172" fmla="*/ 251194 h 838042"/>
                  <a:gd name="connsiteX173" fmla="*/ 420077 w 1033465"/>
                  <a:gd name="connsiteY173" fmla="*/ 253099 h 838042"/>
                  <a:gd name="connsiteX174" fmla="*/ 414362 w 1033465"/>
                  <a:gd name="connsiteY174" fmla="*/ 256909 h 838042"/>
                  <a:gd name="connsiteX175" fmla="*/ 423887 w 1033465"/>
                  <a:gd name="connsiteY17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46376 w 1033465"/>
                  <a:gd name="connsiteY128" fmla="*/ 367459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8692 w 1033465"/>
                  <a:gd name="connsiteY136" fmla="*/ 213094 h 838042"/>
                  <a:gd name="connsiteX137" fmla="*/ 766787 w 1033465"/>
                  <a:gd name="connsiteY137" fmla="*/ 197854 h 838042"/>
                  <a:gd name="connsiteX138" fmla="*/ 761072 w 1033465"/>
                  <a:gd name="connsiteY138" fmla="*/ 195949 h 838042"/>
                  <a:gd name="connsiteX139" fmla="*/ 740117 w 1033465"/>
                  <a:gd name="connsiteY139" fmla="*/ 197854 h 838042"/>
                  <a:gd name="connsiteX140" fmla="*/ 734402 w 1033465"/>
                  <a:gd name="connsiteY140" fmla="*/ 201664 h 838042"/>
                  <a:gd name="connsiteX141" fmla="*/ 722972 w 1033465"/>
                  <a:gd name="connsiteY141" fmla="*/ 205474 h 838042"/>
                  <a:gd name="connsiteX142" fmla="*/ 719162 w 1033465"/>
                  <a:gd name="connsiteY142" fmla="*/ 211189 h 838042"/>
                  <a:gd name="connsiteX143" fmla="*/ 713447 w 1033465"/>
                  <a:gd name="connsiteY143" fmla="*/ 213094 h 838042"/>
                  <a:gd name="connsiteX144" fmla="*/ 707732 w 1033465"/>
                  <a:gd name="connsiteY144" fmla="*/ 216904 h 838042"/>
                  <a:gd name="connsiteX145" fmla="*/ 702017 w 1033465"/>
                  <a:gd name="connsiteY145" fmla="*/ 222619 h 838042"/>
                  <a:gd name="connsiteX146" fmla="*/ 694397 w 1033465"/>
                  <a:gd name="connsiteY146" fmla="*/ 226429 h 838042"/>
                  <a:gd name="connsiteX147" fmla="*/ 652487 w 1033465"/>
                  <a:gd name="connsiteY147" fmla="*/ 255004 h 838042"/>
                  <a:gd name="connsiteX148" fmla="*/ 639152 w 1033465"/>
                  <a:gd name="connsiteY148" fmla="*/ 266434 h 838042"/>
                  <a:gd name="connsiteX149" fmla="*/ 629627 w 1033465"/>
                  <a:gd name="connsiteY149" fmla="*/ 283579 h 838042"/>
                  <a:gd name="connsiteX150" fmla="*/ 604862 w 1033465"/>
                  <a:gd name="connsiteY150" fmla="*/ 289294 h 838042"/>
                  <a:gd name="connsiteX151" fmla="*/ 591527 w 1033465"/>
                  <a:gd name="connsiteY151" fmla="*/ 293104 h 838042"/>
                  <a:gd name="connsiteX152" fmla="*/ 576287 w 1033465"/>
                  <a:gd name="connsiteY152" fmla="*/ 291199 h 838042"/>
                  <a:gd name="connsiteX153" fmla="*/ 564857 w 1033465"/>
                  <a:gd name="connsiteY153" fmla="*/ 287389 h 838042"/>
                  <a:gd name="connsiteX154" fmla="*/ 553427 w 1033465"/>
                  <a:gd name="connsiteY154" fmla="*/ 283579 h 838042"/>
                  <a:gd name="connsiteX155" fmla="*/ 541997 w 1033465"/>
                  <a:gd name="connsiteY155" fmla="*/ 279769 h 838042"/>
                  <a:gd name="connsiteX156" fmla="*/ 536282 w 1033465"/>
                  <a:gd name="connsiteY156" fmla="*/ 277864 h 838042"/>
                  <a:gd name="connsiteX157" fmla="*/ 530567 w 1033465"/>
                  <a:gd name="connsiteY157" fmla="*/ 274054 h 838042"/>
                  <a:gd name="connsiteX158" fmla="*/ 519137 w 1033465"/>
                  <a:gd name="connsiteY158" fmla="*/ 268339 h 838042"/>
                  <a:gd name="connsiteX159" fmla="*/ 511517 w 1033465"/>
                  <a:gd name="connsiteY159" fmla="*/ 256909 h 838042"/>
                  <a:gd name="connsiteX160" fmla="*/ 507707 w 1033465"/>
                  <a:gd name="connsiteY160" fmla="*/ 235954 h 838042"/>
                  <a:gd name="connsiteX161" fmla="*/ 509612 w 1033465"/>
                  <a:gd name="connsiteY161" fmla="*/ 171184 h 838042"/>
                  <a:gd name="connsiteX162" fmla="*/ 508314 w 1033465"/>
                  <a:gd name="connsiteY162" fmla="*/ 73485 h 838042"/>
                  <a:gd name="connsiteX163" fmla="*/ 454116 w 1033465"/>
                  <a:gd name="connsiteY163" fmla="*/ 11248 h 838042"/>
                  <a:gd name="connsiteX164" fmla="*/ 435401 w 1033465"/>
                  <a:gd name="connsiteY164" fmla="*/ 68523 h 838042"/>
                  <a:gd name="connsiteX165" fmla="*/ 427697 w 1033465"/>
                  <a:gd name="connsiteY165" fmla="*/ 137103 h 838042"/>
                  <a:gd name="connsiteX166" fmla="*/ 420077 w 1033465"/>
                  <a:gd name="connsiteY166" fmla="*/ 169279 h 838042"/>
                  <a:gd name="connsiteX167" fmla="*/ 416267 w 1033465"/>
                  <a:gd name="connsiteY167" fmla="*/ 186424 h 838042"/>
                  <a:gd name="connsiteX168" fmla="*/ 420077 w 1033465"/>
                  <a:gd name="connsiteY168" fmla="*/ 207379 h 838042"/>
                  <a:gd name="connsiteX169" fmla="*/ 423887 w 1033465"/>
                  <a:gd name="connsiteY169" fmla="*/ 213094 h 838042"/>
                  <a:gd name="connsiteX170" fmla="*/ 427697 w 1033465"/>
                  <a:gd name="connsiteY170" fmla="*/ 224524 h 838042"/>
                  <a:gd name="connsiteX171" fmla="*/ 425792 w 1033465"/>
                  <a:gd name="connsiteY171" fmla="*/ 251194 h 838042"/>
                  <a:gd name="connsiteX172" fmla="*/ 420077 w 1033465"/>
                  <a:gd name="connsiteY172" fmla="*/ 253099 h 838042"/>
                  <a:gd name="connsiteX173" fmla="*/ 414362 w 1033465"/>
                  <a:gd name="connsiteY173" fmla="*/ 256909 h 838042"/>
                  <a:gd name="connsiteX174" fmla="*/ 423887 w 1033465"/>
                  <a:gd name="connsiteY17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7605 w 1033465"/>
                  <a:gd name="connsiteY118" fmla="*/ 402412 h 838042"/>
                  <a:gd name="connsiteX119" fmla="*/ 867182 w 1033465"/>
                  <a:gd name="connsiteY119" fmla="*/ 405374 h 838042"/>
                  <a:gd name="connsiteX120" fmla="*/ 902042 w 1033465"/>
                  <a:gd name="connsiteY120" fmla="*/ 415024 h 838042"/>
                  <a:gd name="connsiteX121" fmla="*/ 953477 w 1033465"/>
                  <a:gd name="connsiteY121" fmla="*/ 424549 h 838042"/>
                  <a:gd name="connsiteX122" fmla="*/ 1002290 w 1033465"/>
                  <a:gd name="connsiteY122" fmla="*/ 426835 h 838042"/>
                  <a:gd name="connsiteX123" fmla="*/ 1032449 w 1033465"/>
                  <a:gd name="connsiteY123" fmla="*/ 402711 h 838042"/>
                  <a:gd name="connsiteX124" fmla="*/ 1020514 w 1033465"/>
                  <a:gd name="connsiteY124" fmla="*/ 377797 h 838042"/>
                  <a:gd name="connsiteX125" fmla="*/ 964889 w 1033465"/>
                  <a:gd name="connsiteY125" fmla="*/ 358029 h 838042"/>
                  <a:gd name="connsiteX126" fmla="*/ 898420 w 1033465"/>
                  <a:gd name="connsiteY126" fmla="*/ 356272 h 838042"/>
                  <a:gd name="connsiteX127" fmla="*/ 827747 w 1033465"/>
                  <a:gd name="connsiteY127" fmla="*/ 357874 h 838042"/>
                  <a:gd name="connsiteX128" fmla="*/ 755811 w 1033465"/>
                  <a:gd name="connsiteY128" fmla="*/ 361702 h 838042"/>
                  <a:gd name="connsiteX129" fmla="*/ 671537 w 1033465"/>
                  <a:gd name="connsiteY129" fmla="*/ 369304 h 838042"/>
                  <a:gd name="connsiteX130" fmla="*/ 644867 w 1033465"/>
                  <a:gd name="connsiteY130" fmla="*/ 338824 h 838042"/>
                  <a:gd name="connsiteX131" fmla="*/ 676403 w 1033465"/>
                  <a:gd name="connsiteY131" fmla="*/ 304962 h 838042"/>
                  <a:gd name="connsiteX132" fmla="*/ 707732 w 1033465"/>
                  <a:gd name="connsiteY132" fmla="*/ 283579 h 838042"/>
                  <a:gd name="connsiteX133" fmla="*/ 743927 w 1033465"/>
                  <a:gd name="connsiteY133" fmla="*/ 251194 h 838042"/>
                  <a:gd name="connsiteX134" fmla="*/ 755357 w 1033465"/>
                  <a:gd name="connsiteY134" fmla="*/ 241669 h 838042"/>
                  <a:gd name="connsiteX135" fmla="*/ 762977 w 1033465"/>
                  <a:gd name="connsiteY135" fmla="*/ 224524 h 838042"/>
                  <a:gd name="connsiteX136" fmla="*/ 766787 w 1033465"/>
                  <a:gd name="connsiteY136" fmla="*/ 197854 h 838042"/>
                  <a:gd name="connsiteX137" fmla="*/ 761072 w 1033465"/>
                  <a:gd name="connsiteY137" fmla="*/ 195949 h 838042"/>
                  <a:gd name="connsiteX138" fmla="*/ 740117 w 1033465"/>
                  <a:gd name="connsiteY138" fmla="*/ 197854 h 838042"/>
                  <a:gd name="connsiteX139" fmla="*/ 734402 w 1033465"/>
                  <a:gd name="connsiteY139" fmla="*/ 201664 h 838042"/>
                  <a:gd name="connsiteX140" fmla="*/ 722972 w 1033465"/>
                  <a:gd name="connsiteY140" fmla="*/ 205474 h 838042"/>
                  <a:gd name="connsiteX141" fmla="*/ 719162 w 1033465"/>
                  <a:gd name="connsiteY141" fmla="*/ 211189 h 838042"/>
                  <a:gd name="connsiteX142" fmla="*/ 713447 w 1033465"/>
                  <a:gd name="connsiteY142" fmla="*/ 213094 h 838042"/>
                  <a:gd name="connsiteX143" fmla="*/ 707732 w 1033465"/>
                  <a:gd name="connsiteY143" fmla="*/ 216904 h 838042"/>
                  <a:gd name="connsiteX144" fmla="*/ 702017 w 1033465"/>
                  <a:gd name="connsiteY144" fmla="*/ 222619 h 838042"/>
                  <a:gd name="connsiteX145" fmla="*/ 694397 w 1033465"/>
                  <a:gd name="connsiteY145" fmla="*/ 226429 h 838042"/>
                  <a:gd name="connsiteX146" fmla="*/ 652487 w 1033465"/>
                  <a:gd name="connsiteY146" fmla="*/ 255004 h 838042"/>
                  <a:gd name="connsiteX147" fmla="*/ 639152 w 1033465"/>
                  <a:gd name="connsiteY147" fmla="*/ 266434 h 838042"/>
                  <a:gd name="connsiteX148" fmla="*/ 629627 w 1033465"/>
                  <a:gd name="connsiteY148" fmla="*/ 283579 h 838042"/>
                  <a:gd name="connsiteX149" fmla="*/ 604862 w 1033465"/>
                  <a:gd name="connsiteY149" fmla="*/ 289294 h 838042"/>
                  <a:gd name="connsiteX150" fmla="*/ 591527 w 1033465"/>
                  <a:gd name="connsiteY150" fmla="*/ 293104 h 838042"/>
                  <a:gd name="connsiteX151" fmla="*/ 576287 w 1033465"/>
                  <a:gd name="connsiteY151" fmla="*/ 291199 h 838042"/>
                  <a:gd name="connsiteX152" fmla="*/ 564857 w 1033465"/>
                  <a:gd name="connsiteY152" fmla="*/ 287389 h 838042"/>
                  <a:gd name="connsiteX153" fmla="*/ 553427 w 1033465"/>
                  <a:gd name="connsiteY153" fmla="*/ 283579 h 838042"/>
                  <a:gd name="connsiteX154" fmla="*/ 541997 w 1033465"/>
                  <a:gd name="connsiteY154" fmla="*/ 279769 h 838042"/>
                  <a:gd name="connsiteX155" fmla="*/ 536282 w 1033465"/>
                  <a:gd name="connsiteY155" fmla="*/ 277864 h 838042"/>
                  <a:gd name="connsiteX156" fmla="*/ 530567 w 1033465"/>
                  <a:gd name="connsiteY156" fmla="*/ 274054 h 838042"/>
                  <a:gd name="connsiteX157" fmla="*/ 519137 w 1033465"/>
                  <a:gd name="connsiteY157" fmla="*/ 268339 h 838042"/>
                  <a:gd name="connsiteX158" fmla="*/ 511517 w 1033465"/>
                  <a:gd name="connsiteY158" fmla="*/ 256909 h 838042"/>
                  <a:gd name="connsiteX159" fmla="*/ 507707 w 1033465"/>
                  <a:gd name="connsiteY159" fmla="*/ 235954 h 838042"/>
                  <a:gd name="connsiteX160" fmla="*/ 509612 w 1033465"/>
                  <a:gd name="connsiteY160" fmla="*/ 171184 h 838042"/>
                  <a:gd name="connsiteX161" fmla="*/ 508314 w 1033465"/>
                  <a:gd name="connsiteY161" fmla="*/ 73485 h 838042"/>
                  <a:gd name="connsiteX162" fmla="*/ 454116 w 1033465"/>
                  <a:gd name="connsiteY162" fmla="*/ 11248 h 838042"/>
                  <a:gd name="connsiteX163" fmla="*/ 435401 w 1033465"/>
                  <a:gd name="connsiteY163" fmla="*/ 68523 h 838042"/>
                  <a:gd name="connsiteX164" fmla="*/ 427697 w 1033465"/>
                  <a:gd name="connsiteY164" fmla="*/ 137103 h 838042"/>
                  <a:gd name="connsiteX165" fmla="*/ 420077 w 1033465"/>
                  <a:gd name="connsiteY165" fmla="*/ 169279 h 838042"/>
                  <a:gd name="connsiteX166" fmla="*/ 416267 w 1033465"/>
                  <a:gd name="connsiteY166" fmla="*/ 186424 h 838042"/>
                  <a:gd name="connsiteX167" fmla="*/ 420077 w 1033465"/>
                  <a:gd name="connsiteY167" fmla="*/ 207379 h 838042"/>
                  <a:gd name="connsiteX168" fmla="*/ 423887 w 1033465"/>
                  <a:gd name="connsiteY168" fmla="*/ 213094 h 838042"/>
                  <a:gd name="connsiteX169" fmla="*/ 427697 w 1033465"/>
                  <a:gd name="connsiteY169" fmla="*/ 224524 h 838042"/>
                  <a:gd name="connsiteX170" fmla="*/ 425792 w 1033465"/>
                  <a:gd name="connsiteY170" fmla="*/ 251194 h 838042"/>
                  <a:gd name="connsiteX171" fmla="*/ 420077 w 1033465"/>
                  <a:gd name="connsiteY171" fmla="*/ 253099 h 838042"/>
                  <a:gd name="connsiteX172" fmla="*/ 414362 w 1033465"/>
                  <a:gd name="connsiteY172" fmla="*/ 256909 h 838042"/>
                  <a:gd name="connsiteX173" fmla="*/ 423887 w 1033465"/>
                  <a:gd name="connsiteY17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67182 w 1033465"/>
                  <a:gd name="connsiteY118" fmla="*/ 405374 h 838042"/>
                  <a:gd name="connsiteX119" fmla="*/ 902042 w 1033465"/>
                  <a:gd name="connsiteY119" fmla="*/ 415024 h 838042"/>
                  <a:gd name="connsiteX120" fmla="*/ 953477 w 1033465"/>
                  <a:gd name="connsiteY120" fmla="*/ 424549 h 838042"/>
                  <a:gd name="connsiteX121" fmla="*/ 1002290 w 1033465"/>
                  <a:gd name="connsiteY121" fmla="*/ 426835 h 838042"/>
                  <a:gd name="connsiteX122" fmla="*/ 1032449 w 1033465"/>
                  <a:gd name="connsiteY122" fmla="*/ 402711 h 838042"/>
                  <a:gd name="connsiteX123" fmla="*/ 1020514 w 1033465"/>
                  <a:gd name="connsiteY123" fmla="*/ 377797 h 838042"/>
                  <a:gd name="connsiteX124" fmla="*/ 964889 w 1033465"/>
                  <a:gd name="connsiteY124" fmla="*/ 358029 h 838042"/>
                  <a:gd name="connsiteX125" fmla="*/ 898420 w 1033465"/>
                  <a:gd name="connsiteY125" fmla="*/ 356272 h 838042"/>
                  <a:gd name="connsiteX126" fmla="*/ 827747 w 1033465"/>
                  <a:gd name="connsiteY126" fmla="*/ 357874 h 838042"/>
                  <a:gd name="connsiteX127" fmla="*/ 755811 w 1033465"/>
                  <a:gd name="connsiteY127" fmla="*/ 361702 h 838042"/>
                  <a:gd name="connsiteX128" fmla="*/ 671537 w 1033465"/>
                  <a:gd name="connsiteY128" fmla="*/ 369304 h 838042"/>
                  <a:gd name="connsiteX129" fmla="*/ 644867 w 1033465"/>
                  <a:gd name="connsiteY129" fmla="*/ 338824 h 838042"/>
                  <a:gd name="connsiteX130" fmla="*/ 676403 w 1033465"/>
                  <a:gd name="connsiteY130" fmla="*/ 304962 h 838042"/>
                  <a:gd name="connsiteX131" fmla="*/ 707732 w 1033465"/>
                  <a:gd name="connsiteY131" fmla="*/ 283579 h 838042"/>
                  <a:gd name="connsiteX132" fmla="*/ 743927 w 1033465"/>
                  <a:gd name="connsiteY132" fmla="*/ 251194 h 838042"/>
                  <a:gd name="connsiteX133" fmla="*/ 755357 w 1033465"/>
                  <a:gd name="connsiteY133" fmla="*/ 241669 h 838042"/>
                  <a:gd name="connsiteX134" fmla="*/ 762977 w 1033465"/>
                  <a:gd name="connsiteY134" fmla="*/ 224524 h 838042"/>
                  <a:gd name="connsiteX135" fmla="*/ 766787 w 1033465"/>
                  <a:gd name="connsiteY135" fmla="*/ 197854 h 838042"/>
                  <a:gd name="connsiteX136" fmla="*/ 761072 w 1033465"/>
                  <a:gd name="connsiteY136" fmla="*/ 195949 h 838042"/>
                  <a:gd name="connsiteX137" fmla="*/ 740117 w 1033465"/>
                  <a:gd name="connsiteY137" fmla="*/ 197854 h 838042"/>
                  <a:gd name="connsiteX138" fmla="*/ 734402 w 1033465"/>
                  <a:gd name="connsiteY138" fmla="*/ 201664 h 838042"/>
                  <a:gd name="connsiteX139" fmla="*/ 722972 w 1033465"/>
                  <a:gd name="connsiteY139" fmla="*/ 205474 h 838042"/>
                  <a:gd name="connsiteX140" fmla="*/ 719162 w 1033465"/>
                  <a:gd name="connsiteY140" fmla="*/ 211189 h 838042"/>
                  <a:gd name="connsiteX141" fmla="*/ 713447 w 1033465"/>
                  <a:gd name="connsiteY141" fmla="*/ 213094 h 838042"/>
                  <a:gd name="connsiteX142" fmla="*/ 707732 w 1033465"/>
                  <a:gd name="connsiteY142" fmla="*/ 216904 h 838042"/>
                  <a:gd name="connsiteX143" fmla="*/ 702017 w 1033465"/>
                  <a:gd name="connsiteY143" fmla="*/ 222619 h 838042"/>
                  <a:gd name="connsiteX144" fmla="*/ 694397 w 1033465"/>
                  <a:gd name="connsiteY144" fmla="*/ 226429 h 838042"/>
                  <a:gd name="connsiteX145" fmla="*/ 652487 w 1033465"/>
                  <a:gd name="connsiteY145" fmla="*/ 255004 h 838042"/>
                  <a:gd name="connsiteX146" fmla="*/ 639152 w 1033465"/>
                  <a:gd name="connsiteY146" fmla="*/ 266434 h 838042"/>
                  <a:gd name="connsiteX147" fmla="*/ 629627 w 1033465"/>
                  <a:gd name="connsiteY147" fmla="*/ 283579 h 838042"/>
                  <a:gd name="connsiteX148" fmla="*/ 604862 w 1033465"/>
                  <a:gd name="connsiteY148" fmla="*/ 289294 h 838042"/>
                  <a:gd name="connsiteX149" fmla="*/ 591527 w 1033465"/>
                  <a:gd name="connsiteY149" fmla="*/ 293104 h 838042"/>
                  <a:gd name="connsiteX150" fmla="*/ 576287 w 1033465"/>
                  <a:gd name="connsiteY150" fmla="*/ 291199 h 838042"/>
                  <a:gd name="connsiteX151" fmla="*/ 564857 w 1033465"/>
                  <a:gd name="connsiteY151" fmla="*/ 287389 h 838042"/>
                  <a:gd name="connsiteX152" fmla="*/ 553427 w 1033465"/>
                  <a:gd name="connsiteY152" fmla="*/ 283579 h 838042"/>
                  <a:gd name="connsiteX153" fmla="*/ 541997 w 1033465"/>
                  <a:gd name="connsiteY153" fmla="*/ 279769 h 838042"/>
                  <a:gd name="connsiteX154" fmla="*/ 536282 w 1033465"/>
                  <a:gd name="connsiteY154" fmla="*/ 277864 h 838042"/>
                  <a:gd name="connsiteX155" fmla="*/ 530567 w 1033465"/>
                  <a:gd name="connsiteY155" fmla="*/ 274054 h 838042"/>
                  <a:gd name="connsiteX156" fmla="*/ 519137 w 1033465"/>
                  <a:gd name="connsiteY156" fmla="*/ 268339 h 838042"/>
                  <a:gd name="connsiteX157" fmla="*/ 511517 w 1033465"/>
                  <a:gd name="connsiteY157" fmla="*/ 256909 h 838042"/>
                  <a:gd name="connsiteX158" fmla="*/ 507707 w 1033465"/>
                  <a:gd name="connsiteY158" fmla="*/ 235954 h 838042"/>
                  <a:gd name="connsiteX159" fmla="*/ 509612 w 1033465"/>
                  <a:gd name="connsiteY159" fmla="*/ 171184 h 838042"/>
                  <a:gd name="connsiteX160" fmla="*/ 508314 w 1033465"/>
                  <a:gd name="connsiteY160" fmla="*/ 73485 h 838042"/>
                  <a:gd name="connsiteX161" fmla="*/ 454116 w 1033465"/>
                  <a:gd name="connsiteY161" fmla="*/ 11248 h 838042"/>
                  <a:gd name="connsiteX162" fmla="*/ 435401 w 1033465"/>
                  <a:gd name="connsiteY162" fmla="*/ 68523 h 838042"/>
                  <a:gd name="connsiteX163" fmla="*/ 427697 w 1033465"/>
                  <a:gd name="connsiteY163" fmla="*/ 137103 h 838042"/>
                  <a:gd name="connsiteX164" fmla="*/ 420077 w 1033465"/>
                  <a:gd name="connsiteY164" fmla="*/ 169279 h 838042"/>
                  <a:gd name="connsiteX165" fmla="*/ 416267 w 1033465"/>
                  <a:gd name="connsiteY165" fmla="*/ 186424 h 838042"/>
                  <a:gd name="connsiteX166" fmla="*/ 420077 w 1033465"/>
                  <a:gd name="connsiteY166" fmla="*/ 207379 h 838042"/>
                  <a:gd name="connsiteX167" fmla="*/ 423887 w 1033465"/>
                  <a:gd name="connsiteY167" fmla="*/ 213094 h 838042"/>
                  <a:gd name="connsiteX168" fmla="*/ 427697 w 1033465"/>
                  <a:gd name="connsiteY168" fmla="*/ 224524 h 838042"/>
                  <a:gd name="connsiteX169" fmla="*/ 425792 w 1033465"/>
                  <a:gd name="connsiteY169" fmla="*/ 251194 h 838042"/>
                  <a:gd name="connsiteX170" fmla="*/ 420077 w 1033465"/>
                  <a:gd name="connsiteY170" fmla="*/ 253099 h 838042"/>
                  <a:gd name="connsiteX171" fmla="*/ 414362 w 1033465"/>
                  <a:gd name="connsiteY171" fmla="*/ 256909 h 838042"/>
                  <a:gd name="connsiteX172" fmla="*/ 423887 w 1033465"/>
                  <a:gd name="connsiteY17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902042 w 1033465"/>
                  <a:gd name="connsiteY119" fmla="*/ 415024 h 838042"/>
                  <a:gd name="connsiteX120" fmla="*/ 953477 w 1033465"/>
                  <a:gd name="connsiteY120" fmla="*/ 424549 h 838042"/>
                  <a:gd name="connsiteX121" fmla="*/ 1002290 w 1033465"/>
                  <a:gd name="connsiteY121" fmla="*/ 426835 h 838042"/>
                  <a:gd name="connsiteX122" fmla="*/ 1032449 w 1033465"/>
                  <a:gd name="connsiteY122" fmla="*/ 402711 h 838042"/>
                  <a:gd name="connsiteX123" fmla="*/ 1020514 w 1033465"/>
                  <a:gd name="connsiteY123" fmla="*/ 377797 h 838042"/>
                  <a:gd name="connsiteX124" fmla="*/ 964889 w 1033465"/>
                  <a:gd name="connsiteY124" fmla="*/ 358029 h 838042"/>
                  <a:gd name="connsiteX125" fmla="*/ 898420 w 1033465"/>
                  <a:gd name="connsiteY125" fmla="*/ 356272 h 838042"/>
                  <a:gd name="connsiteX126" fmla="*/ 827747 w 1033465"/>
                  <a:gd name="connsiteY126" fmla="*/ 357874 h 838042"/>
                  <a:gd name="connsiteX127" fmla="*/ 755811 w 1033465"/>
                  <a:gd name="connsiteY127" fmla="*/ 361702 h 838042"/>
                  <a:gd name="connsiteX128" fmla="*/ 671537 w 1033465"/>
                  <a:gd name="connsiteY128" fmla="*/ 369304 h 838042"/>
                  <a:gd name="connsiteX129" fmla="*/ 644867 w 1033465"/>
                  <a:gd name="connsiteY129" fmla="*/ 338824 h 838042"/>
                  <a:gd name="connsiteX130" fmla="*/ 676403 w 1033465"/>
                  <a:gd name="connsiteY130" fmla="*/ 304962 h 838042"/>
                  <a:gd name="connsiteX131" fmla="*/ 707732 w 1033465"/>
                  <a:gd name="connsiteY131" fmla="*/ 283579 h 838042"/>
                  <a:gd name="connsiteX132" fmla="*/ 743927 w 1033465"/>
                  <a:gd name="connsiteY132" fmla="*/ 251194 h 838042"/>
                  <a:gd name="connsiteX133" fmla="*/ 755357 w 1033465"/>
                  <a:gd name="connsiteY133" fmla="*/ 241669 h 838042"/>
                  <a:gd name="connsiteX134" fmla="*/ 762977 w 1033465"/>
                  <a:gd name="connsiteY134" fmla="*/ 224524 h 838042"/>
                  <a:gd name="connsiteX135" fmla="*/ 766787 w 1033465"/>
                  <a:gd name="connsiteY135" fmla="*/ 197854 h 838042"/>
                  <a:gd name="connsiteX136" fmla="*/ 761072 w 1033465"/>
                  <a:gd name="connsiteY136" fmla="*/ 195949 h 838042"/>
                  <a:gd name="connsiteX137" fmla="*/ 740117 w 1033465"/>
                  <a:gd name="connsiteY137" fmla="*/ 197854 h 838042"/>
                  <a:gd name="connsiteX138" fmla="*/ 734402 w 1033465"/>
                  <a:gd name="connsiteY138" fmla="*/ 201664 h 838042"/>
                  <a:gd name="connsiteX139" fmla="*/ 722972 w 1033465"/>
                  <a:gd name="connsiteY139" fmla="*/ 205474 h 838042"/>
                  <a:gd name="connsiteX140" fmla="*/ 719162 w 1033465"/>
                  <a:gd name="connsiteY140" fmla="*/ 211189 h 838042"/>
                  <a:gd name="connsiteX141" fmla="*/ 713447 w 1033465"/>
                  <a:gd name="connsiteY141" fmla="*/ 213094 h 838042"/>
                  <a:gd name="connsiteX142" fmla="*/ 707732 w 1033465"/>
                  <a:gd name="connsiteY142" fmla="*/ 216904 h 838042"/>
                  <a:gd name="connsiteX143" fmla="*/ 702017 w 1033465"/>
                  <a:gd name="connsiteY143" fmla="*/ 222619 h 838042"/>
                  <a:gd name="connsiteX144" fmla="*/ 694397 w 1033465"/>
                  <a:gd name="connsiteY144" fmla="*/ 226429 h 838042"/>
                  <a:gd name="connsiteX145" fmla="*/ 652487 w 1033465"/>
                  <a:gd name="connsiteY145" fmla="*/ 255004 h 838042"/>
                  <a:gd name="connsiteX146" fmla="*/ 639152 w 1033465"/>
                  <a:gd name="connsiteY146" fmla="*/ 266434 h 838042"/>
                  <a:gd name="connsiteX147" fmla="*/ 629627 w 1033465"/>
                  <a:gd name="connsiteY147" fmla="*/ 283579 h 838042"/>
                  <a:gd name="connsiteX148" fmla="*/ 604862 w 1033465"/>
                  <a:gd name="connsiteY148" fmla="*/ 289294 h 838042"/>
                  <a:gd name="connsiteX149" fmla="*/ 591527 w 1033465"/>
                  <a:gd name="connsiteY149" fmla="*/ 293104 h 838042"/>
                  <a:gd name="connsiteX150" fmla="*/ 576287 w 1033465"/>
                  <a:gd name="connsiteY150" fmla="*/ 291199 h 838042"/>
                  <a:gd name="connsiteX151" fmla="*/ 564857 w 1033465"/>
                  <a:gd name="connsiteY151" fmla="*/ 287389 h 838042"/>
                  <a:gd name="connsiteX152" fmla="*/ 553427 w 1033465"/>
                  <a:gd name="connsiteY152" fmla="*/ 283579 h 838042"/>
                  <a:gd name="connsiteX153" fmla="*/ 541997 w 1033465"/>
                  <a:gd name="connsiteY153" fmla="*/ 279769 h 838042"/>
                  <a:gd name="connsiteX154" fmla="*/ 536282 w 1033465"/>
                  <a:gd name="connsiteY154" fmla="*/ 277864 h 838042"/>
                  <a:gd name="connsiteX155" fmla="*/ 530567 w 1033465"/>
                  <a:gd name="connsiteY155" fmla="*/ 274054 h 838042"/>
                  <a:gd name="connsiteX156" fmla="*/ 519137 w 1033465"/>
                  <a:gd name="connsiteY156" fmla="*/ 268339 h 838042"/>
                  <a:gd name="connsiteX157" fmla="*/ 511517 w 1033465"/>
                  <a:gd name="connsiteY157" fmla="*/ 256909 h 838042"/>
                  <a:gd name="connsiteX158" fmla="*/ 507707 w 1033465"/>
                  <a:gd name="connsiteY158" fmla="*/ 235954 h 838042"/>
                  <a:gd name="connsiteX159" fmla="*/ 509612 w 1033465"/>
                  <a:gd name="connsiteY159" fmla="*/ 171184 h 838042"/>
                  <a:gd name="connsiteX160" fmla="*/ 508314 w 1033465"/>
                  <a:gd name="connsiteY160" fmla="*/ 73485 h 838042"/>
                  <a:gd name="connsiteX161" fmla="*/ 454116 w 1033465"/>
                  <a:gd name="connsiteY161" fmla="*/ 11248 h 838042"/>
                  <a:gd name="connsiteX162" fmla="*/ 435401 w 1033465"/>
                  <a:gd name="connsiteY162" fmla="*/ 68523 h 838042"/>
                  <a:gd name="connsiteX163" fmla="*/ 427697 w 1033465"/>
                  <a:gd name="connsiteY163" fmla="*/ 137103 h 838042"/>
                  <a:gd name="connsiteX164" fmla="*/ 420077 w 1033465"/>
                  <a:gd name="connsiteY164" fmla="*/ 169279 h 838042"/>
                  <a:gd name="connsiteX165" fmla="*/ 416267 w 1033465"/>
                  <a:gd name="connsiteY165" fmla="*/ 186424 h 838042"/>
                  <a:gd name="connsiteX166" fmla="*/ 420077 w 1033465"/>
                  <a:gd name="connsiteY166" fmla="*/ 207379 h 838042"/>
                  <a:gd name="connsiteX167" fmla="*/ 423887 w 1033465"/>
                  <a:gd name="connsiteY167" fmla="*/ 213094 h 838042"/>
                  <a:gd name="connsiteX168" fmla="*/ 427697 w 1033465"/>
                  <a:gd name="connsiteY168" fmla="*/ 224524 h 838042"/>
                  <a:gd name="connsiteX169" fmla="*/ 425792 w 1033465"/>
                  <a:gd name="connsiteY169" fmla="*/ 251194 h 838042"/>
                  <a:gd name="connsiteX170" fmla="*/ 420077 w 1033465"/>
                  <a:gd name="connsiteY170" fmla="*/ 253099 h 838042"/>
                  <a:gd name="connsiteX171" fmla="*/ 414362 w 1033465"/>
                  <a:gd name="connsiteY171" fmla="*/ 256909 h 838042"/>
                  <a:gd name="connsiteX172" fmla="*/ 423887 w 1033465"/>
                  <a:gd name="connsiteY17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891567 w 1033465"/>
                  <a:gd name="connsiteY119" fmla="*/ 408467 h 838042"/>
                  <a:gd name="connsiteX120" fmla="*/ 953477 w 1033465"/>
                  <a:gd name="connsiteY120" fmla="*/ 424549 h 838042"/>
                  <a:gd name="connsiteX121" fmla="*/ 1002290 w 1033465"/>
                  <a:gd name="connsiteY121" fmla="*/ 426835 h 838042"/>
                  <a:gd name="connsiteX122" fmla="*/ 1032449 w 1033465"/>
                  <a:gd name="connsiteY122" fmla="*/ 402711 h 838042"/>
                  <a:gd name="connsiteX123" fmla="*/ 1020514 w 1033465"/>
                  <a:gd name="connsiteY123" fmla="*/ 377797 h 838042"/>
                  <a:gd name="connsiteX124" fmla="*/ 964889 w 1033465"/>
                  <a:gd name="connsiteY124" fmla="*/ 358029 h 838042"/>
                  <a:gd name="connsiteX125" fmla="*/ 898420 w 1033465"/>
                  <a:gd name="connsiteY125" fmla="*/ 356272 h 838042"/>
                  <a:gd name="connsiteX126" fmla="*/ 827747 w 1033465"/>
                  <a:gd name="connsiteY126" fmla="*/ 357874 h 838042"/>
                  <a:gd name="connsiteX127" fmla="*/ 755811 w 1033465"/>
                  <a:gd name="connsiteY127" fmla="*/ 361702 h 838042"/>
                  <a:gd name="connsiteX128" fmla="*/ 671537 w 1033465"/>
                  <a:gd name="connsiteY128" fmla="*/ 369304 h 838042"/>
                  <a:gd name="connsiteX129" fmla="*/ 644867 w 1033465"/>
                  <a:gd name="connsiteY129" fmla="*/ 338824 h 838042"/>
                  <a:gd name="connsiteX130" fmla="*/ 676403 w 1033465"/>
                  <a:gd name="connsiteY130" fmla="*/ 304962 h 838042"/>
                  <a:gd name="connsiteX131" fmla="*/ 707732 w 1033465"/>
                  <a:gd name="connsiteY131" fmla="*/ 283579 h 838042"/>
                  <a:gd name="connsiteX132" fmla="*/ 743927 w 1033465"/>
                  <a:gd name="connsiteY132" fmla="*/ 251194 h 838042"/>
                  <a:gd name="connsiteX133" fmla="*/ 755357 w 1033465"/>
                  <a:gd name="connsiteY133" fmla="*/ 241669 h 838042"/>
                  <a:gd name="connsiteX134" fmla="*/ 762977 w 1033465"/>
                  <a:gd name="connsiteY134" fmla="*/ 224524 h 838042"/>
                  <a:gd name="connsiteX135" fmla="*/ 766787 w 1033465"/>
                  <a:gd name="connsiteY135" fmla="*/ 197854 h 838042"/>
                  <a:gd name="connsiteX136" fmla="*/ 761072 w 1033465"/>
                  <a:gd name="connsiteY136" fmla="*/ 195949 h 838042"/>
                  <a:gd name="connsiteX137" fmla="*/ 740117 w 1033465"/>
                  <a:gd name="connsiteY137" fmla="*/ 197854 h 838042"/>
                  <a:gd name="connsiteX138" fmla="*/ 734402 w 1033465"/>
                  <a:gd name="connsiteY138" fmla="*/ 201664 h 838042"/>
                  <a:gd name="connsiteX139" fmla="*/ 722972 w 1033465"/>
                  <a:gd name="connsiteY139" fmla="*/ 205474 h 838042"/>
                  <a:gd name="connsiteX140" fmla="*/ 719162 w 1033465"/>
                  <a:gd name="connsiteY140" fmla="*/ 211189 h 838042"/>
                  <a:gd name="connsiteX141" fmla="*/ 713447 w 1033465"/>
                  <a:gd name="connsiteY141" fmla="*/ 213094 h 838042"/>
                  <a:gd name="connsiteX142" fmla="*/ 707732 w 1033465"/>
                  <a:gd name="connsiteY142" fmla="*/ 216904 h 838042"/>
                  <a:gd name="connsiteX143" fmla="*/ 702017 w 1033465"/>
                  <a:gd name="connsiteY143" fmla="*/ 222619 h 838042"/>
                  <a:gd name="connsiteX144" fmla="*/ 694397 w 1033465"/>
                  <a:gd name="connsiteY144" fmla="*/ 226429 h 838042"/>
                  <a:gd name="connsiteX145" fmla="*/ 652487 w 1033465"/>
                  <a:gd name="connsiteY145" fmla="*/ 255004 h 838042"/>
                  <a:gd name="connsiteX146" fmla="*/ 639152 w 1033465"/>
                  <a:gd name="connsiteY146" fmla="*/ 266434 h 838042"/>
                  <a:gd name="connsiteX147" fmla="*/ 629627 w 1033465"/>
                  <a:gd name="connsiteY147" fmla="*/ 283579 h 838042"/>
                  <a:gd name="connsiteX148" fmla="*/ 604862 w 1033465"/>
                  <a:gd name="connsiteY148" fmla="*/ 289294 h 838042"/>
                  <a:gd name="connsiteX149" fmla="*/ 591527 w 1033465"/>
                  <a:gd name="connsiteY149" fmla="*/ 293104 h 838042"/>
                  <a:gd name="connsiteX150" fmla="*/ 576287 w 1033465"/>
                  <a:gd name="connsiteY150" fmla="*/ 291199 h 838042"/>
                  <a:gd name="connsiteX151" fmla="*/ 564857 w 1033465"/>
                  <a:gd name="connsiteY151" fmla="*/ 287389 h 838042"/>
                  <a:gd name="connsiteX152" fmla="*/ 553427 w 1033465"/>
                  <a:gd name="connsiteY152" fmla="*/ 283579 h 838042"/>
                  <a:gd name="connsiteX153" fmla="*/ 541997 w 1033465"/>
                  <a:gd name="connsiteY153" fmla="*/ 279769 h 838042"/>
                  <a:gd name="connsiteX154" fmla="*/ 536282 w 1033465"/>
                  <a:gd name="connsiteY154" fmla="*/ 277864 h 838042"/>
                  <a:gd name="connsiteX155" fmla="*/ 530567 w 1033465"/>
                  <a:gd name="connsiteY155" fmla="*/ 274054 h 838042"/>
                  <a:gd name="connsiteX156" fmla="*/ 519137 w 1033465"/>
                  <a:gd name="connsiteY156" fmla="*/ 268339 h 838042"/>
                  <a:gd name="connsiteX157" fmla="*/ 511517 w 1033465"/>
                  <a:gd name="connsiteY157" fmla="*/ 256909 h 838042"/>
                  <a:gd name="connsiteX158" fmla="*/ 507707 w 1033465"/>
                  <a:gd name="connsiteY158" fmla="*/ 235954 h 838042"/>
                  <a:gd name="connsiteX159" fmla="*/ 509612 w 1033465"/>
                  <a:gd name="connsiteY159" fmla="*/ 171184 h 838042"/>
                  <a:gd name="connsiteX160" fmla="*/ 508314 w 1033465"/>
                  <a:gd name="connsiteY160" fmla="*/ 73485 h 838042"/>
                  <a:gd name="connsiteX161" fmla="*/ 454116 w 1033465"/>
                  <a:gd name="connsiteY161" fmla="*/ 11248 h 838042"/>
                  <a:gd name="connsiteX162" fmla="*/ 435401 w 1033465"/>
                  <a:gd name="connsiteY162" fmla="*/ 68523 h 838042"/>
                  <a:gd name="connsiteX163" fmla="*/ 427697 w 1033465"/>
                  <a:gd name="connsiteY163" fmla="*/ 137103 h 838042"/>
                  <a:gd name="connsiteX164" fmla="*/ 420077 w 1033465"/>
                  <a:gd name="connsiteY164" fmla="*/ 169279 h 838042"/>
                  <a:gd name="connsiteX165" fmla="*/ 416267 w 1033465"/>
                  <a:gd name="connsiteY165" fmla="*/ 186424 h 838042"/>
                  <a:gd name="connsiteX166" fmla="*/ 420077 w 1033465"/>
                  <a:gd name="connsiteY166" fmla="*/ 207379 h 838042"/>
                  <a:gd name="connsiteX167" fmla="*/ 423887 w 1033465"/>
                  <a:gd name="connsiteY167" fmla="*/ 213094 h 838042"/>
                  <a:gd name="connsiteX168" fmla="*/ 427697 w 1033465"/>
                  <a:gd name="connsiteY168" fmla="*/ 224524 h 838042"/>
                  <a:gd name="connsiteX169" fmla="*/ 425792 w 1033465"/>
                  <a:gd name="connsiteY169" fmla="*/ 251194 h 838042"/>
                  <a:gd name="connsiteX170" fmla="*/ 420077 w 1033465"/>
                  <a:gd name="connsiteY170" fmla="*/ 253099 h 838042"/>
                  <a:gd name="connsiteX171" fmla="*/ 414362 w 1033465"/>
                  <a:gd name="connsiteY171" fmla="*/ 256909 h 838042"/>
                  <a:gd name="connsiteX172" fmla="*/ 423887 w 1033465"/>
                  <a:gd name="connsiteY17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891567 w 1033465"/>
                  <a:gd name="connsiteY119" fmla="*/ 408467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607 w 1033465"/>
                  <a:gd name="connsiteY118" fmla="*/ 394338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98420 w 1033465"/>
                  <a:gd name="connsiteY124" fmla="*/ 356272 h 838042"/>
                  <a:gd name="connsiteX125" fmla="*/ 827747 w 1033465"/>
                  <a:gd name="connsiteY125" fmla="*/ 357874 h 838042"/>
                  <a:gd name="connsiteX126" fmla="*/ 755811 w 1033465"/>
                  <a:gd name="connsiteY126" fmla="*/ 361702 h 838042"/>
                  <a:gd name="connsiteX127" fmla="*/ 671537 w 1033465"/>
                  <a:gd name="connsiteY127" fmla="*/ 369304 h 838042"/>
                  <a:gd name="connsiteX128" fmla="*/ 644867 w 1033465"/>
                  <a:gd name="connsiteY128" fmla="*/ 338824 h 838042"/>
                  <a:gd name="connsiteX129" fmla="*/ 676403 w 1033465"/>
                  <a:gd name="connsiteY129" fmla="*/ 304962 h 838042"/>
                  <a:gd name="connsiteX130" fmla="*/ 707732 w 1033465"/>
                  <a:gd name="connsiteY130" fmla="*/ 283579 h 838042"/>
                  <a:gd name="connsiteX131" fmla="*/ 743927 w 1033465"/>
                  <a:gd name="connsiteY131" fmla="*/ 251194 h 838042"/>
                  <a:gd name="connsiteX132" fmla="*/ 755357 w 1033465"/>
                  <a:gd name="connsiteY132" fmla="*/ 241669 h 838042"/>
                  <a:gd name="connsiteX133" fmla="*/ 762977 w 1033465"/>
                  <a:gd name="connsiteY133" fmla="*/ 224524 h 838042"/>
                  <a:gd name="connsiteX134" fmla="*/ 766787 w 1033465"/>
                  <a:gd name="connsiteY134" fmla="*/ 197854 h 838042"/>
                  <a:gd name="connsiteX135" fmla="*/ 761072 w 1033465"/>
                  <a:gd name="connsiteY135" fmla="*/ 195949 h 838042"/>
                  <a:gd name="connsiteX136" fmla="*/ 740117 w 1033465"/>
                  <a:gd name="connsiteY136" fmla="*/ 197854 h 838042"/>
                  <a:gd name="connsiteX137" fmla="*/ 734402 w 1033465"/>
                  <a:gd name="connsiteY137" fmla="*/ 201664 h 838042"/>
                  <a:gd name="connsiteX138" fmla="*/ 722972 w 1033465"/>
                  <a:gd name="connsiteY138" fmla="*/ 205474 h 838042"/>
                  <a:gd name="connsiteX139" fmla="*/ 719162 w 1033465"/>
                  <a:gd name="connsiteY139" fmla="*/ 211189 h 838042"/>
                  <a:gd name="connsiteX140" fmla="*/ 713447 w 1033465"/>
                  <a:gd name="connsiteY140" fmla="*/ 213094 h 838042"/>
                  <a:gd name="connsiteX141" fmla="*/ 707732 w 1033465"/>
                  <a:gd name="connsiteY141" fmla="*/ 216904 h 838042"/>
                  <a:gd name="connsiteX142" fmla="*/ 702017 w 1033465"/>
                  <a:gd name="connsiteY142" fmla="*/ 222619 h 838042"/>
                  <a:gd name="connsiteX143" fmla="*/ 694397 w 1033465"/>
                  <a:gd name="connsiteY143" fmla="*/ 226429 h 838042"/>
                  <a:gd name="connsiteX144" fmla="*/ 652487 w 1033465"/>
                  <a:gd name="connsiteY144" fmla="*/ 255004 h 838042"/>
                  <a:gd name="connsiteX145" fmla="*/ 639152 w 1033465"/>
                  <a:gd name="connsiteY145" fmla="*/ 266434 h 838042"/>
                  <a:gd name="connsiteX146" fmla="*/ 629627 w 1033465"/>
                  <a:gd name="connsiteY146" fmla="*/ 283579 h 838042"/>
                  <a:gd name="connsiteX147" fmla="*/ 604862 w 1033465"/>
                  <a:gd name="connsiteY147" fmla="*/ 289294 h 838042"/>
                  <a:gd name="connsiteX148" fmla="*/ 591527 w 1033465"/>
                  <a:gd name="connsiteY148" fmla="*/ 293104 h 838042"/>
                  <a:gd name="connsiteX149" fmla="*/ 576287 w 1033465"/>
                  <a:gd name="connsiteY149" fmla="*/ 291199 h 838042"/>
                  <a:gd name="connsiteX150" fmla="*/ 564857 w 1033465"/>
                  <a:gd name="connsiteY150" fmla="*/ 287389 h 838042"/>
                  <a:gd name="connsiteX151" fmla="*/ 553427 w 1033465"/>
                  <a:gd name="connsiteY151" fmla="*/ 283579 h 838042"/>
                  <a:gd name="connsiteX152" fmla="*/ 541997 w 1033465"/>
                  <a:gd name="connsiteY152" fmla="*/ 279769 h 838042"/>
                  <a:gd name="connsiteX153" fmla="*/ 536282 w 1033465"/>
                  <a:gd name="connsiteY153" fmla="*/ 277864 h 838042"/>
                  <a:gd name="connsiteX154" fmla="*/ 530567 w 1033465"/>
                  <a:gd name="connsiteY154" fmla="*/ 274054 h 838042"/>
                  <a:gd name="connsiteX155" fmla="*/ 519137 w 1033465"/>
                  <a:gd name="connsiteY155" fmla="*/ 268339 h 838042"/>
                  <a:gd name="connsiteX156" fmla="*/ 511517 w 1033465"/>
                  <a:gd name="connsiteY156" fmla="*/ 256909 h 838042"/>
                  <a:gd name="connsiteX157" fmla="*/ 507707 w 1033465"/>
                  <a:gd name="connsiteY157" fmla="*/ 235954 h 838042"/>
                  <a:gd name="connsiteX158" fmla="*/ 509612 w 1033465"/>
                  <a:gd name="connsiteY158" fmla="*/ 171184 h 838042"/>
                  <a:gd name="connsiteX159" fmla="*/ 508314 w 1033465"/>
                  <a:gd name="connsiteY159" fmla="*/ 73485 h 838042"/>
                  <a:gd name="connsiteX160" fmla="*/ 454116 w 1033465"/>
                  <a:gd name="connsiteY160" fmla="*/ 11248 h 838042"/>
                  <a:gd name="connsiteX161" fmla="*/ 435401 w 1033465"/>
                  <a:gd name="connsiteY161" fmla="*/ 68523 h 838042"/>
                  <a:gd name="connsiteX162" fmla="*/ 427697 w 1033465"/>
                  <a:gd name="connsiteY162" fmla="*/ 137103 h 838042"/>
                  <a:gd name="connsiteX163" fmla="*/ 420077 w 1033465"/>
                  <a:gd name="connsiteY163" fmla="*/ 169279 h 838042"/>
                  <a:gd name="connsiteX164" fmla="*/ 416267 w 1033465"/>
                  <a:gd name="connsiteY164" fmla="*/ 186424 h 838042"/>
                  <a:gd name="connsiteX165" fmla="*/ 420077 w 1033465"/>
                  <a:gd name="connsiteY165" fmla="*/ 207379 h 838042"/>
                  <a:gd name="connsiteX166" fmla="*/ 423887 w 1033465"/>
                  <a:gd name="connsiteY166" fmla="*/ 213094 h 838042"/>
                  <a:gd name="connsiteX167" fmla="*/ 427697 w 1033465"/>
                  <a:gd name="connsiteY167" fmla="*/ 224524 h 838042"/>
                  <a:gd name="connsiteX168" fmla="*/ 425792 w 1033465"/>
                  <a:gd name="connsiteY168" fmla="*/ 251194 h 838042"/>
                  <a:gd name="connsiteX169" fmla="*/ 420077 w 1033465"/>
                  <a:gd name="connsiteY169" fmla="*/ 253099 h 838042"/>
                  <a:gd name="connsiteX170" fmla="*/ 414362 w 1033465"/>
                  <a:gd name="connsiteY170" fmla="*/ 256909 h 838042"/>
                  <a:gd name="connsiteX171" fmla="*/ 423887 w 1033465"/>
                  <a:gd name="connsiteY17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2977 w 1033465"/>
                  <a:gd name="connsiteY132" fmla="*/ 224524 h 838042"/>
                  <a:gd name="connsiteX133" fmla="*/ 766787 w 1033465"/>
                  <a:gd name="connsiteY133" fmla="*/ 197854 h 838042"/>
                  <a:gd name="connsiteX134" fmla="*/ 761072 w 1033465"/>
                  <a:gd name="connsiteY134" fmla="*/ 195949 h 838042"/>
                  <a:gd name="connsiteX135" fmla="*/ 740117 w 1033465"/>
                  <a:gd name="connsiteY135" fmla="*/ 197854 h 838042"/>
                  <a:gd name="connsiteX136" fmla="*/ 734402 w 1033465"/>
                  <a:gd name="connsiteY136" fmla="*/ 201664 h 838042"/>
                  <a:gd name="connsiteX137" fmla="*/ 722972 w 1033465"/>
                  <a:gd name="connsiteY137" fmla="*/ 205474 h 838042"/>
                  <a:gd name="connsiteX138" fmla="*/ 719162 w 1033465"/>
                  <a:gd name="connsiteY138" fmla="*/ 211189 h 838042"/>
                  <a:gd name="connsiteX139" fmla="*/ 713447 w 1033465"/>
                  <a:gd name="connsiteY139" fmla="*/ 213094 h 838042"/>
                  <a:gd name="connsiteX140" fmla="*/ 707732 w 1033465"/>
                  <a:gd name="connsiteY140" fmla="*/ 216904 h 838042"/>
                  <a:gd name="connsiteX141" fmla="*/ 702017 w 1033465"/>
                  <a:gd name="connsiteY141" fmla="*/ 222619 h 838042"/>
                  <a:gd name="connsiteX142" fmla="*/ 694397 w 1033465"/>
                  <a:gd name="connsiteY142" fmla="*/ 226429 h 838042"/>
                  <a:gd name="connsiteX143" fmla="*/ 652487 w 1033465"/>
                  <a:gd name="connsiteY143" fmla="*/ 255004 h 838042"/>
                  <a:gd name="connsiteX144" fmla="*/ 639152 w 1033465"/>
                  <a:gd name="connsiteY144" fmla="*/ 266434 h 838042"/>
                  <a:gd name="connsiteX145" fmla="*/ 629627 w 1033465"/>
                  <a:gd name="connsiteY145" fmla="*/ 283579 h 838042"/>
                  <a:gd name="connsiteX146" fmla="*/ 604862 w 1033465"/>
                  <a:gd name="connsiteY146" fmla="*/ 289294 h 838042"/>
                  <a:gd name="connsiteX147" fmla="*/ 591527 w 1033465"/>
                  <a:gd name="connsiteY147" fmla="*/ 293104 h 838042"/>
                  <a:gd name="connsiteX148" fmla="*/ 576287 w 1033465"/>
                  <a:gd name="connsiteY148" fmla="*/ 291199 h 838042"/>
                  <a:gd name="connsiteX149" fmla="*/ 564857 w 1033465"/>
                  <a:gd name="connsiteY149" fmla="*/ 287389 h 838042"/>
                  <a:gd name="connsiteX150" fmla="*/ 553427 w 1033465"/>
                  <a:gd name="connsiteY150" fmla="*/ 283579 h 838042"/>
                  <a:gd name="connsiteX151" fmla="*/ 541997 w 1033465"/>
                  <a:gd name="connsiteY151" fmla="*/ 279769 h 838042"/>
                  <a:gd name="connsiteX152" fmla="*/ 536282 w 1033465"/>
                  <a:gd name="connsiteY152" fmla="*/ 277864 h 838042"/>
                  <a:gd name="connsiteX153" fmla="*/ 530567 w 1033465"/>
                  <a:gd name="connsiteY153" fmla="*/ 274054 h 838042"/>
                  <a:gd name="connsiteX154" fmla="*/ 519137 w 1033465"/>
                  <a:gd name="connsiteY154" fmla="*/ 268339 h 838042"/>
                  <a:gd name="connsiteX155" fmla="*/ 511517 w 1033465"/>
                  <a:gd name="connsiteY155" fmla="*/ 256909 h 838042"/>
                  <a:gd name="connsiteX156" fmla="*/ 507707 w 1033465"/>
                  <a:gd name="connsiteY156" fmla="*/ 235954 h 838042"/>
                  <a:gd name="connsiteX157" fmla="*/ 509612 w 1033465"/>
                  <a:gd name="connsiteY157" fmla="*/ 171184 h 838042"/>
                  <a:gd name="connsiteX158" fmla="*/ 508314 w 1033465"/>
                  <a:gd name="connsiteY158" fmla="*/ 73485 h 838042"/>
                  <a:gd name="connsiteX159" fmla="*/ 454116 w 1033465"/>
                  <a:gd name="connsiteY159" fmla="*/ 11248 h 838042"/>
                  <a:gd name="connsiteX160" fmla="*/ 435401 w 1033465"/>
                  <a:gd name="connsiteY160" fmla="*/ 68523 h 838042"/>
                  <a:gd name="connsiteX161" fmla="*/ 427697 w 1033465"/>
                  <a:gd name="connsiteY161" fmla="*/ 137103 h 838042"/>
                  <a:gd name="connsiteX162" fmla="*/ 420077 w 1033465"/>
                  <a:gd name="connsiteY162" fmla="*/ 169279 h 838042"/>
                  <a:gd name="connsiteX163" fmla="*/ 416267 w 1033465"/>
                  <a:gd name="connsiteY163" fmla="*/ 186424 h 838042"/>
                  <a:gd name="connsiteX164" fmla="*/ 420077 w 1033465"/>
                  <a:gd name="connsiteY164" fmla="*/ 207379 h 838042"/>
                  <a:gd name="connsiteX165" fmla="*/ 423887 w 1033465"/>
                  <a:gd name="connsiteY165" fmla="*/ 213094 h 838042"/>
                  <a:gd name="connsiteX166" fmla="*/ 427697 w 1033465"/>
                  <a:gd name="connsiteY166" fmla="*/ 224524 h 838042"/>
                  <a:gd name="connsiteX167" fmla="*/ 425792 w 1033465"/>
                  <a:gd name="connsiteY167" fmla="*/ 251194 h 838042"/>
                  <a:gd name="connsiteX168" fmla="*/ 420077 w 1033465"/>
                  <a:gd name="connsiteY168" fmla="*/ 253099 h 838042"/>
                  <a:gd name="connsiteX169" fmla="*/ 414362 w 1033465"/>
                  <a:gd name="connsiteY169" fmla="*/ 256909 h 838042"/>
                  <a:gd name="connsiteX170" fmla="*/ 423887 w 1033465"/>
                  <a:gd name="connsiteY17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21862 w 1033465"/>
                  <a:gd name="connsiteY118" fmla="*/ 403245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2977 w 1033465"/>
                  <a:gd name="connsiteY132" fmla="*/ 224524 h 838042"/>
                  <a:gd name="connsiteX133" fmla="*/ 766787 w 1033465"/>
                  <a:gd name="connsiteY133" fmla="*/ 197854 h 838042"/>
                  <a:gd name="connsiteX134" fmla="*/ 761072 w 1033465"/>
                  <a:gd name="connsiteY134" fmla="*/ 195949 h 838042"/>
                  <a:gd name="connsiteX135" fmla="*/ 740117 w 1033465"/>
                  <a:gd name="connsiteY135" fmla="*/ 197854 h 838042"/>
                  <a:gd name="connsiteX136" fmla="*/ 734402 w 1033465"/>
                  <a:gd name="connsiteY136" fmla="*/ 201664 h 838042"/>
                  <a:gd name="connsiteX137" fmla="*/ 722972 w 1033465"/>
                  <a:gd name="connsiteY137" fmla="*/ 205474 h 838042"/>
                  <a:gd name="connsiteX138" fmla="*/ 719162 w 1033465"/>
                  <a:gd name="connsiteY138" fmla="*/ 211189 h 838042"/>
                  <a:gd name="connsiteX139" fmla="*/ 713447 w 1033465"/>
                  <a:gd name="connsiteY139" fmla="*/ 213094 h 838042"/>
                  <a:gd name="connsiteX140" fmla="*/ 707732 w 1033465"/>
                  <a:gd name="connsiteY140" fmla="*/ 216904 h 838042"/>
                  <a:gd name="connsiteX141" fmla="*/ 702017 w 1033465"/>
                  <a:gd name="connsiteY141" fmla="*/ 222619 h 838042"/>
                  <a:gd name="connsiteX142" fmla="*/ 694397 w 1033465"/>
                  <a:gd name="connsiteY142" fmla="*/ 226429 h 838042"/>
                  <a:gd name="connsiteX143" fmla="*/ 652487 w 1033465"/>
                  <a:gd name="connsiteY143" fmla="*/ 255004 h 838042"/>
                  <a:gd name="connsiteX144" fmla="*/ 639152 w 1033465"/>
                  <a:gd name="connsiteY144" fmla="*/ 266434 h 838042"/>
                  <a:gd name="connsiteX145" fmla="*/ 629627 w 1033465"/>
                  <a:gd name="connsiteY145" fmla="*/ 283579 h 838042"/>
                  <a:gd name="connsiteX146" fmla="*/ 604862 w 1033465"/>
                  <a:gd name="connsiteY146" fmla="*/ 289294 h 838042"/>
                  <a:gd name="connsiteX147" fmla="*/ 591527 w 1033465"/>
                  <a:gd name="connsiteY147" fmla="*/ 293104 h 838042"/>
                  <a:gd name="connsiteX148" fmla="*/ 576287 w 1033465"/>
                  <a:gd name="connsiteY148" fmla="*/ 291199 h 838042"/>
                  <a:gd name="connsiteX149" fmla="*/ 564857 w 1033465"/>
                  <a:gd name="connsiteY149" fmla="*/ 287389 h 838042"/>
                  <a:gd name="connsiteX150" fmla="*/ 553427 w 1033465"/>
                  <a:gd name="connsiteY150" fmla="*/ 283579 h 838042"/>
                  <a:gd name="connsiteX151" fmla="*/ 541997 w 1033465"/>
                  <a:gd name="connsiteY151" fmla="*/ 279769 h 838042"/>
                  <a:gd name="connsiteX152" fmla="*/ 536282 w 1033465"/>
                  <a:gd name="connsiteY152" fmla="*/ 277864 h 838042"/>
                  <a:gd name="connsiteX153" fmla="*/ 530567 w 1033465"/>
                  <a:gd name="connsiteY153" fmla="*/ 274054 h 838042"/>
                  <a:gd name="connsiteX154" fmla="*/ 519137 w 1033465"/>
                  <a:gd name="connsiteY154" fmla="*/ 268339 h 838042"/>
                  <a:gd name="connsiteX155" fmla="*/ 511517 w 1033465"/>
                  <a:gd name="connsiteY155" fmla="*/ 256909 h 838042"/>
                  <a:gd name="connsiteX156" fmla="*/ 507707 w 1033465"/>
                  <a:gd name="connsiteY156" fmla="*/ 235954 h 838042"/>
                  <a:gd name="connsiteX157" fmla="*/ 509612 w 1033465"/>
                  <a:gd name="connsiteY157" fmla="*/ 171184 h 838042"/>
                  <a:gd name="connsiteX158" fmla="*/ 508314 w 1033465"/>
                  <a:gd name="connsiteY158" fmla="*/ 73485 h 838042"/>
                  <a:gd name="connsiteX159" fmla="*/ 454116 w 1033465"/>
                  <a:gd name="connsiteY159" fmla="*/ 11248 h 838042"/>
                  <a:gd name="connsiteX160" fmla="*/ 435401 w 1033465"/>
                  <a:gd name="connsiteY160" fmla="*/ 68523 h 838042"/>
                  <a:gd name="connsiteX161" fmla="*/ 427697 w 1033465"/>
                  <a:gd name="connsiteY161" fmla="*/ 137103 h 838042"/>
                  <a:gd name="connsiteX162" fmla="*/ 420077 w 1033465"/>
                  <a:gd name="connsiteY162" fmla="*/ 169279 h 838042"/>
                  <a:gd name="connsiteX163" fmla="*/ 416267 w 1033465"/>
                  <a:gd name="connsiteY163" fmla="*/ 186424 h 838042"/>
                  <a:gd name="connsiteX164" fmla="*/ 420077 w 1033465"/>
                  <a:gd name="connsiteY164" fmla="*/ 207379 h 838042"/>
                  <a:gd name="connsiteX165" fmla="*/ 423887 w 1033465"/>
                  <a:gd name="connsiteY165" fmla="*/ 213094 h 838042"/>
                  <a:gd name="connsiteX166" fmla="*/ 427697 w 1033465"/>
                  <a:gd name="connsiteY166" fmla="*/ 224524 h 838042"/>
                  <a:gd name="connsiteX167" fmla="*/ 425792 w 1033465"/>
                  <a:gd name="connsiteY167" fmla="*/ 251194 h 838042"/>
                  <a:gd name="connsiteX168" fmla="*/ 420077 w 1033465"/>
                  <a:gd name="connsiteY168" fmla="*/ 253099 h 838042"/>
                  <a:gd name="connsiteX169" fmla="*/ 414362 w 1033465"/>
                  <a:gd name="connsiteY169" fmla="*/ 256909 h 838042"/>
                  <a:gd name="connsiteX170" fmla="*/ 423887 w 1033465"/>
                  <a:gd name="connsiteY17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2977 w 1033465"/>
                  <a:gd name="connsiteY132" fmla="*/ 224524 h 838042"/>
                  <a:gd name="connsiteX133" fmla="*/ 766787 w 1033465"/>
                  <a:gd name="connsiteY133" fmla="*/ 197854 h 838042"/>
                  <a:gd name="connsiteX134" fmla="*/ 761072 w 1033465"/>
                  <a:gd name="connsiteY134" fmla="*/ 195949 h 838042"/>
                  <a:gd name="connsiteX135" fmla="*/ 740117 w 1033465"/>
                  <a:gd name="connsiteY135" fmla="*/ 197854 h 838042"/>
                  <a:gd name="connsiteX136" fmla="*/ 734402 w 1033465"/>
                  <a:gd name="connsiteY136" fmla="*/ 201664 h 838042"/>
                  <a:gd name="connsiteX137" fmla="*/ 722972 w 1033465"/>
                  <a:gd name="connsiteY137" fmla="*/ 205474 h 838042"/>
                  <a:gd name="connsiteX138" fmla="*/ 719162 w 1033465"/>
                  <a:gd name="connsiteY138" fmla="*/ 211189 h 838042"/>
                  <a:gd name="connsiteX139" fmla="*/ 713447 w 1033465"/>
                  <a:gd name="connsiteY139" fmla="*/ 213094 h 838042"/>
                  <a:gd name="connsiteX140" fmla="*/ 707732 w 1033465"/>
                  <a:gd name="connsiteY140" fmla="*/ 216904 h 838042"/>
                  <a:gd name="connsiteX141" fmla="*/ 702017 w 1033465"/>
                  <a:gd name="connsiteY141" fmla="*/ 222619 h 838042"/>
                  <a:gd name="connsiteX142" fmla="*/ 694397 w 1033465"/>
                  <a:gd name="connsiteY142" fmla="*/ 226429 h 838042"/>
                  <a:gd name="connsiteX143" fmla="*/ 652487 w 1033465"/>
                  <a:gd name="connsiteY143" fmla="*/ 255004 h 838042"/>
                  <a:gd name="connsiteX144" fmla="*/ 639152 w 1033465"/>
                  <a:gd name="connsiteY144" fmla="*/ 266434 h 838042"/>
                  <a:gd name="connsiteX145" fmla="*/ 629627 w 1033465"/>
                  <a:gd name="connsiteY145" fmla="*/ 283579 h 838042"/>
                  <a:gd name="connsiteX146" fmla="*/ 604862 w 1033465"/>
                  <a:gd name="connsiteY146" fmla="*/ 289294 h 838042"/>
                  <a:gd name="connsiteX147" fmla="*/ 591527 w 1033465"/>
                  <a:gd name="connsiteY147" fmla="*/ 293104 h 838042"/>
                  <a:gd name="connsiteX148" fmla="*/ 576287 w 1033465"/>
                  <a:gd name="connsiteY148" fmla="*/ 291199 h 838042"/>
                  <a:gd name="connsiteX149" fmla="*/ 564857 w 1033465"/>
                  <a:gd name="connsiteY149" fmla="*/ 287389 h 838042"/>
                  <a:gd name="connsiteX150" fmla="*/ 553427 w 1033465"/>
                  <a:gd name="connsiteY150" fmla="*/ 283579 h 838042"/>
                  <a:gd name="connsiteX151" fmla="*/ 541997 w 1033465"/>
                  <a:gd name="connsiteY151" fmla="*/ 279769 h 838042"/>
                  <a:gd name="connsiteX152" fmla="*/ 536282 w 1033465"/>
                  <a:gd name="connsiteY152" fmla="*/ 277864 h 838042"/>
                  <a:gd name="connsiteX153" fmla="*/ 530567 w 1033465"/>
                  <a:gd name="connsiteY153" fmla="*/ 274054 h 838042"/>
                  <a:gd name="connsiteX154" fmla="*/ 519137 w 1033465"/>
                  <a:gd name="connsiteY154" fmla="*/ 268339 h 838042"/>
                  <a:gd name="connsiteX155" fmla="*/ 511517 w 1033465"/>
                  <a:gd name="connsiteY155" fmla="*/ 256909 h 838042"/>
                  <a:gd name="connsiteX156" fmla="*/ 507707 w 1033465"/>
                  <a:gd name="connsiteY156" fmla="*/ 235954 h 838042"/>
                  <a:gd name="connsiteX157" fmla="*/ 509612 w 1033465"/>
                  <a:gd name="connsiteY157" fmla="*/ 171184 h 838042"/>
                  <a:gd name="connsiteX158" fmla="*/ 508314 w 1033465"/>
                  <a:gd name="connsiteY158" fmla="*/ 73485 h 838042"/>
                  <a:gd name="connsiteX159" fmla="*/ 454116 w 1033465"/>
                  <a:gd name="connsiteY159" fmla="*/ 11248 h 838042"/>
                  <a:gd name="connsiteX160" fmla="*/ 435401 w 1033465"/>
                  <a:gd name="connsiteY160" fmla="*/ 68523 h 838042"/>
                  <a:gd name="connsiteX161" fmla="*/ 427697 w 1033465"/>
                  <a:gd name="connsiteY161" fmla="*/ 137103 h 838042"/>
                  <a:gd name="connsiteX162" fmla="*/ 420077 w 1033465"/>
                  <a:gd name="connsiteY162" fmla="*/ 169279 h 838042"/>
                  <a:gd name="connsiteX163" fmla="*/ 416267 w 1033465"/>
                  <a:gd name="connsiteY163" fmla="*/ 186424 h 838042"/>
                  <a:gd name="connsiteX164" fmla="*/ 420077 w 1033465"/>
                  <a:gd name="connsiteY164" fmla="*/ 207379 h 838042"/>
                  <a:gd name="connsiteX165" fmla="*/ 423887 w 1033465"/>
                  <a:gd name="connsiteY165" fmla="*/ 213094 h 838042"/>
                  <a:gd name="connsiteX166" fmla="*/ 427697 w 1033465"/>
                  <a:gd name="connsiteY166" fmla="*/ 224524 h 838042"/>
                  <a:gd name="connsiteX167" fmla="*/ 425792 w 1033465"/>
                  <a:gd name="connsiteY167" fmla="*/ 251194 h 838042"/>
                  <a:gd name="connsiteX168" fmla="*/ 420077 w 1033465"/>
                  <a:gd name="connsiteY168" fmla="*/ 253099 h 838042"/>
                  <a:gd name="connsiteX169" fmla="*/ 414362 w 1033465"/>
                  <a:gd name="connsiteY169" fmla="*/ 256909 h 838042"/>
                  <a:gd name="connsiteX170" fmla="*/ 423887 w 1033465"/>
                  <a:gd name="connsiteY17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55357 w 1033465"/>
                  <a:gd name="connsiteY131" fmla="*/ 241669 h 838042"/>
                  <a:gd name="connsiteX132" fmla="*/ 766787 w 1033465"/>
                  <a:gd name="connsiteY132" fmla="*/ 197854 h 838042"/>
                  <a:gd name="connsiteX133" fmla="*/ 761072 w 1033465"/>
                  <a:gd name="connsiteY133" fmla="*/ 195949 h 838042"/>
                  <a:gd name="connsiteX134" fmla="*/ 740117 w 1033465"/>
                  <a:gd name="connsiteY134" fmla="*/ 197854 h 838042"/>
                  <a:gd name="connsiteX135" fmla="*/ 734402 w 1033465"/>
                  <a:gd name="connsiteY135" fmla="*/ 201664 h 838042"/>
                  <a:gd name="connsiteX136" fmla="*/ 722972 w 1033465"/>
                  <a:gd name="connsiteY136" fmla="*/ 205474 h 838042"/>
                  <a:gd name="connsiteX137" fmla="*/ 719162 w 1033465"/>
                  <a:gd name="connsiteY137" fmla="*/ 211189 h 838042"/>
                  <a:gd name="connsiteX138" fmla="*/ 713447 w 1033465"/>
                  <a:gd name="connsiteY138" fmla="*/ 213094 h 838042"/>
                  <a:gd name="connsiteX139" fmla="*/ 707732 w 1033465"/>
                  <a:gd name="connsiteY139" fmla="*/ 216904 h 838042"/>
                  <a:gd name="connsiteX140" fmla="*/ 702017 w 1033465"/>
                  <a:gd name="connsiteY140" fmla="*/ 222619 h 838042"/>
                  <a:gd name="connsiteX141" fmla="*/ 694397 w 1033465"/>
                  <a:gd name="connsiteY141" fmla="*/ 226429 h 838042"/>
                  <a:gd name="connsiteX142" fmla="*/ 652487 w 1033465"/>
                  <a:gd name="connsiteY142" fmla="*/ 255004 h 838042"/>
                  <a:gd name="connsiteX143" fmla="*/ 639152 w 1033465"/>
                  <a:gd name="connsiteY143" fmla="*/ 266434 h 838042"/>
                  <a:gd name="connsiteX144" fmla="*/ 629627 w 1033465"/>
                  <a:gd name="connsiteY144" fmla="*/ 283579 h 838042"/>
                  <a:gd name="connsiteX145" fmla="*/ 604862 w 1033465"/>
                  <a:gd name="connsiteY145" fmla="*/ 289294 h 838042"/>
                  <a:gd name="connsiteX146" fmla="*/ 591527 w 1033465"/>
                  <a:gd name="connsiteY146" fmla="*/ 293104 h 838042"/>
                  <a:gd name="connsiteX147" fmla="*/ 576287 w 1033465"/>
                  <a:gd name="connsiteY147" fmla="*/ 291199 h 838042"/>
                  <a:gd name="connsiteX148" fmla="*/ 564857 w 1033465"/>
                  <a:gd name="connsiteY148" fmla="*/ 287389 h 838042"/>
                  <a:gd name="connsiteX149" fmla="*/ 553427 w 1033465"/>
                  <a:gd name="connsiteY149" fmla="*/ 283579 h 838042"/>
                  <a:gd name="connsiteX150" fmla="*/ 541997 w 1033465"/>
                  <a:gd name="connsiteY150" fmla="*/ 279769 h 838042"/>
                  <a:gd name="connsiteX151" fmla="*/ 536282 w 1033465"/>
                  <a:gd name="connsiteY151" fmla="*/ 277864 h 838042"/>
                  <a:gd name="connsiteX152" fmla="*/ 530567 w 1033465"/>
                  <a:gd name="connsiteY152" fmla="*/ 274054 h 838042"/>
                  <a:gd name="connsiteX153" fmla="*/ 519137 w 1033465"/>
                  <a:gd name="connsiteY153" fmla="*/ 268339 h 838042"/>
                  <a:gd name="connsiteX154" fmla="*/ 511517 w 1033465"/>
                  <a:gd name="connsiteY154" fmla="*/ 256909 h 838042"/>
                  <a:gd name="connsiteX155" fmla="*/ 507707 w 1033465"/>
                  <a:gd name="connsiteY155" fmla="*/ 235954 h 838042"/>
                  <a:gd name="connsiteX156" fmla="*/ 509612 w 1033465"/>
                  <a:gd name="connsiteY156" fmla="*/ 171184 h 838042"/>
                  <a:gd name="connsiteX157" fmla="*/ 508314 w 1033465"/>
                  <a:gd name="connsiteY157" fmla="*/ 73485 h 838042"/>
                  <a:gd name="connsiteX158" fmla="*/ 454116 w 1033465"/>
                  <a:gd name="connsiteY158" fmla="*/ 11248 h 838042"/>
                  <a:gd name="connsiteX159" fmla="*/ 435401 w 1033465"/>
                  <a:gd name="connsiteY159" fmla="*/ 68523 h 838042"/>
                  <a:gd name="connsiteX160" fmla="*/ 427697 w 1033465"/>
                  <a:gd name="connsiteY160" fmla="*/ 137103 h 838042"/>
                  <a:gd name="connsiteX161" fmla="*/ 420077 w 1033465"/>
                  <a:gd name="connsiteY161" fmla="*/ 169279 h 838042"/>
                  <a:gd name="connsiteX162" fmla="*/ 416267 w 1033465"/>
                  <a:gd name="connsiteY162" fmla="*/ 186424 h 838042"/>
                  <a:gd name="connsiteX163" fmla="*/ 420077 w 1033465"/>
                  <a:gd name="connsiteY163" fmla="*/ 207379 h 838042"/>
                  <a:gd name="connsiteX164" fmla="*/ 423887 w 1033465"/>
                  <a:gd name="connsiteY164" fmla="*/ 213094 h 838042"/>
                  <a:gd name="connsiteX165" fmla="*/ 427697 w 1033465"/>
                  <a:gd name="connsiteY165" fmla="*/ 224524 h 838042"/>
                  <a:gd name="connsiteX166" fmla="*/ 425792 w 1033465"/>
                  <a:gd name="connsiteY166" fmla="*/ 251194 h 838042"/>
                  <a:gd name="connsiteX167" fmla="*/ 420077 w 1033465"/>
                  <a:gd name="connsiteY167" fmla="*/ 253099 h 838042"/>
                  <a:gd name="connsiteX168" fmla="*/ 414362 w 1033465"/>
                  <a:gd name="connsiteY168" fmla="*/ 256909 h 838042"/>
                  <a:gd name="connsiteX169" fmla="*/ 423887 w 1033465"/>
                  <a:gd name="connsiteY169"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34402 w 1033465"/>
                  <a:gd name="connsiteY134" fmla="*/ 201664 h 838042"/>
                  <a:gd name="connsiteX135" fmla="*/ 722972 w 1033465"/>
                  <a:gd name="connsiteY135" fmla="*/ 205474 h 838042"/>
                  <a:gd name="connsiteX136" fmla="*/ 719162 w 1033465"/>
                  <a:gd name="connsiteY136" fmla="*/ 211189 h 838042"/>
                  <a:gd name="connsiteX137" fmla="*/ 713447 w 1033465"/>
                  <a:gd name="connsiteY137" fmla="*/ 213094 h 838042"/>
                  <a:gd name="connsiteX138" fmla="*/ 707732 w 1033465"/>
                  <a:gd name="connsiteY138" fmla="*/ 216904 h 838042"/>
                  <a:gd name="connsiteX139" fmla="*/ 702017 w 1033465"/>
                  <a:gd name="connsiteY139" fmla="*/ 222619 h 838042"/>
                  <a:gd name="connsiteX140" fmla="*/ 694397 w 1033465"/>
                  <a:gd name="connsiteY140" fmla="*/ 226429 h 838042"/>
                  <a:gd name="connsiteX141" fmla="*/ 652487 w 1033465"/>
                  <a:gd name="connsiteY141" fmla="*/ 255004 h 838042"/>
                  <a:gd name="connsiteX142" fmla="*/ 639152 w 1033465"/>
                  <a:gd name="connsiteY142" fmla="*/ 266434 h 838042"/>
                  <a:gd name="connsiteX143" fmla="*/ 629627 w 1033465"/>
                  <a:gd name="connsiteY143" fmla="*/ 283579 h 838042"/>
                  <a:gd name="connsiteX144" fmla="*/ 604862 w 1033465"/>
                  <a:gd name="connsiteY144" fmla="*/ 289294 h 838042"/>
                  <a:gd name="connsiteX145" fmla="*/ 591527 w 1033465"/>
                  <a:gd name="connsiteY145" fmla="*/ 293104 h 838042"/>
                  <a:gd name="connsiteX146" fmla="*/ 576287 w 1033465"/>
                  <a:gd name="connsiteY146" fmla="*/ 291199 h 838042"/>
                  <a:gd name="connsiteX147" fmla="*/ 564857 w 1033465"/>
                  <a:gd name="connsiteY147" fmla="*/ 287389 h 838042"/>
                  <a:gd name="connsiteX148" fmla="*/ 553427 w 1033465"/>
                  <a:gd name="connsiteY148" fmla="*/ 283579 h 838042"/>
                  <a:gd name="connsiteX149" fmla="*/ 541997 w 1033465"/>
                  <a:gd name="connsiteY149" fmla="*/ 279769 h 838042"/>
                  <a:gd name="connsiteX150" fmla="*/ 536282 w 1033465"/>
                  <a:gd name="connsiteY150" fmla="*/ 277864 h 838042"/>
                  <a:gd name="connsiteX151" fmla="*/ 530567 w 1033465"/>
                  <a:gd name="connsiteY151" fmla="*/ 274054 h 838042"/>
                  <a:gd name="connsiteX152" fmla="*/ 519137 w 1033465"/>
                  <a:gd name="connsiteY152" fmla="*/ 268339 h 838042"/>
                  <a:gd name="connsiteX153" fmla="*/ 511517 w 1033465"/>
                  <a:gd name="connsiteY153" fmla="*/ 256909 h 838042"/>
                  <a:gd name="connsiteX154" fmla="*/ 507707 w 1033465"/>
                  <a:gd name="connsiteY154" fmla="*/ 235954 h 838042"/>
                  <a:gd name="connsiteX155" fmla="*/ 509612 w 1033465"/>
                  <a:gd name="connsiteY155" fmla="*/ 171184 h 838042"/>
                  <a:gd name="connsiteX156" fmla="*/ 508314 w 1033465"/>
                  <a:gd name="connsiteY156" fmla="*/ 73485 h 838042"/>
                  <a:gd name="connsiteX157" fmla="*/ 454116 w 1033465"/>
                  <a:gd name="connsiteY157" fmla="*/ 11248 h 838042"/>
                  <a:gd name="connsiteX158" fmla="*/ 435401 w 1033465"/>
                  <a:gd name="connsiteY158" fmla="*/ 68523 h 838042"/>
                  <a:gd name="connsiteX159" fmla="*/ 427697 w 1033465"/>
                  <a:gd name="connsiteY159" fmla="*/ 137103 h 838042"/>
                  <a:gd name="connsiteX160" fmla="*/ 420077 w 1033465"/>
                  <a:gd name="connsiteY160" fmla="*/ 169279 h 838042"/>
                  <a:gd name="connsiteX161" fmla="*/ 416267 w 1033465"/>
                  <a:gd name="connsiteY161" fmla="*/ 186424 h 838042"/>
                  <a:gd name="connsiteX162" fmla="*/ 420077 w 1033465"/>
                  <a:gd name="connsiteY162" fmla="*/ 207379 h 838042"/>
                  <a:gd name="connsiteX163" fmla="*/ 423887 w 1033465"/>
                  <a:gd name="connsiteY163" fmla="*/ 213094 h 838042"/>
                  <a:gd name="connsiteX164" fmla="*/ 427697 w 1033465"/>
                  <a:gd name="connsiteY164" fmla="*/ 224524 h 838042"/>
                  <a:gd name="connsiteX165" fmla="*/ 425792 w 1033465"/>
                  <a:gd name="connsiteY165" fmla="*/ 251194 h 838042"/>
                  <a:gd name="connsiteX166" fmla="*/ 420077 w 1033465"/>
                  <a:gd name="connsiteY166" fmla="*/ 253099 h 838042"/>
                  <a:gd name="connsiteX167" fmla="*/ 414362 w 1033465"/>
                  <a:gd name="connsiteY167" fmla="*/ 256909 h 838042"/>
                  <a:gd name="connsiteX168" fmla="*/ 423887 w 1033465"/>
                  <a:gd name="connsiteY168"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713447 w 1033465"/>
                  <a:gd name="connsiteY136" fmla="*/ 213094 h 838042"/>
                  <a:gd name="connsiteX137" fmla="*/ 707732 w 1033465"/>
                  <a:gd name="connsiteY137" fmla="*/ 216904 h 838042"/>
                  <a:gd name="connsiteX138" fmla="*/ 702017 w 1033465"/>
                  <a:gd name="connsiteY138" fmla="*/ 222619 h 838042"/>
                  <a:gd name="connsiteX139" fmla="*/ 694397 w 1033465"/>
                  <a:gd name="connsiteY139" fmla="*/ 226429 h 838042"/>
                  <a:gd name="connsiteX140" fmla="*/ 652487 w 1033465"/>
                  <a:gd name="connsiteY140" fmla="*/ 255004 h 838042"/>
                  <a:gd name="connsiteX141" fmla="*/ 639152 w 1033465"/>
                  <a:gd name="connsiteY141" fmla="*/ 266434 h 838042"/>
                  <a:gd name="connsiteX142" fmla="*/ 629627 w 1033465"/>
                  <a:gd name="connsiteY142" fmla="*/ 283579 h 838042"/>
                  <a:gd name="connsiteX143" fmla="*/ 604862 w 1033465"/>
                  <a:gd name="connsiteY143" fmla="*/ 289294 h 838042"/>
                  <a:gd name="connsiteX144" fmla="*/ 591527 w 1033465"/>
                  <a:gd name="connsiteY144" fmla="*/ 293104 h 838042"/>
                  <a:gd name="connsiteX145" fmla="*/ 576287 w 1033465"/>
                  <a:gd name="connsiteY145" fmla="*/ 291199 h 838042"/>
                  <a:gd name="connsiteX146" fmla="*/ 564857 w 1033465"/>
                  <a:gd name="connsiteY146" fmla="*/ 287389 h 838042"/>
                  <a:gd name="connsiteX147" fmla="*/ 553427 w 1033465"/>
                  <a:gd name="connsiteY147" fmla="*/ 283579 h 838042"/>
                  <a:gd name="connsiteX148" fmla="*/ 541997 w 1033465"/>
                  <a:gd name="connsiteY148" fmla="*/ 279769 h 838042"/>
                  <a:gd name="connsiteX149" fmla="*/ 536282 w 1033465"/>
                  <a:gd name="connsiteY149" fmla="*/ 277864 h 838042"/>
                  <a:gd name="connsiteX150" fmla="*/ 530567 w 1033465"/>
                  <a:gd name="connsiteY150" fmla="*/ 274054 h 838042"/>
                  <a:gd name="connsiteX151" fmla="*/ 519137 w 1033465"/>
                  <a:gd name="connsiteY151" fmla="*/ 268339 h 838042"/>
                  <a:gd name="connsiteX152" fmla="*/ 511517 w 1033465"/>
                  <a:gd name="connsiteY152" fmla="*/ 256909 h 838042"/>
                  <a:gd name="connsiteX153" fmla="*/ 507707 w 1033465"/>
                  <a:gd name="connsiteY153" fmla="*/ 235954 h 838042"/>
                  <a:gd name="connsiteX154" fmla="*/ 509612 w 1033465"/>
                  <a:gd name="connsiteY154" fmla="*/ 171184 h 838042"/>
                  <a:gd name="connsiteX155" fmla="*/ 508314 w 1033465"/>
                  <a:gd name="connsiteY155" fmla="*/ 73485 h 838042"/>
                  <a:gd name="connsiteX156" fmla="*/ 454116 w 1033465"/>
                  <a:gd name="connsiteY156" fmla="*/ 11248 h 838042"/>
                  <a:gd name="connsiteX157" fmla="*/ 435401 w 1033465"/>
                  <a:gd name="connsiteY157" fmla="*/ 68523 h 838042"/>
                  <a:gd name="connsiteX158" fmla="*/ 427697 w 1033465"/>
                  <a:gd name="connsiteY158" fmla="*/ 137103 h 838042"/>
                  <a:gd name="connsiteX159" fmla="*/ 420077 w 1033465"/>
                  <a:gd name="connsiteY159" fmla="*/ 169279 h 838042"/>
                  <a:gd name="connsiteX160" fmla="*/ 416267 w 1033465"/>
                  <a:gd name="connsiteY160" fmla="*/ 186424 h 838042"/>
                  <a:gd name="connsiteX161" fmla="*/ 420077 w 1033465"/>
                  <a:gd name="connsiteY161" fmla="*/ 207379 h 838042"/>
                  <a:gd name="connsiteX162" fmla="*/ 423887 w 1033465"/>
                  <a:gd name="connsiteY162" fmla="*/ 213094 h 838042"/>
                  <a:gd name="connsiteX163" fmla="*/ 427697 w 1033465"/>
                  <a:gd name="connsiteY163" fmla="*/ 224524 h 838042"/>
                  <a:gd name="connsiteX164" fmla="*/ 425792 w 1033465"/>
                  <a:gd name="connsiteY164" fmla="*/ 251194 h 838042"/>
                  <a:gd name="connsiteX165" fmla="*/ 420077 w 1033465"/>
                  <a:gd name="connsiteY165" fmla="*/ 253099 h 838042"/>
                  <a:gd name="connsiteX166" fmla="*/ 414362 w 1033465"/>
                  <a:gd name="connsiteY166" fmla="*/ 256909 h 838042"/>
                  <a:gd name="connsiteX167" fmla="*/ 423887 w 1033465"/>
                  <a:gd name="connsiteY16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713447 w 1033465"/>
                  <a:gd name="connsiteY136" fmla="*/ 213094 h 838042"/>
                  <a:gd name="connsiteX137" fmla="*/ 702017 w 1033465"/>
                  <a:gd name="connsiteY137" fmla="*/ 222619 h 838042"/>
                  <a:gd name="connsiteX138" fmla="*/ 694397 w 1033465"/>
                  <a:gd name="connsiteY138" fmla="*/ 226429 h 838042"/>
                  <a:gd name="connsiteX139" fmla="*/ 652487 w 1033465"/>
                  <a:gd name="connsiteY139" fmla="*/ 255004 h 838042"/>
                  <a:gd name="connsiteX140" fmla="*/ 639152 w 1033465"/>
                  <a:gd name="connsiteY140" fmla="*/ 266434 h 838042"/>
                  <a:gd name="connsiteX141" fmla="*/ 629627 w 1033465"/>
                  <a:gd name="connsiteY141" fmla="*/ 283579 h 838042"/>
                  <a:gd name="connsiteX142" fmla="*/ 604862 w 1033465"/>
                  <a:gd name="connsiteY142" fmla="*/ 289294 h 838042"/>
                  <a:gd name="connsiteX143" fmla="*/ 591527 w 1033465"/>
                  <a:gd name="connsiteY143" fmla="*/ 293104 h 838042"/>
                  <a:gd name="connsiteX144" fmla="*/ 576287 w 1033465"/>
                  <a:gd name="connsiteY144" fmla="*/ 291199 h 838042"/>
                  <a:gd name="connsiteX145" fmla="*/ 564857 w 1033465"/>
                  <a:gd name="connsiteY145" fmla="*/ 287389 h 838042"/>
                  <a:gd name="connsiteX146" fmla="*/ 553427 w 1033465"/>
                  <a:gd name="connsiteY146" fmla="*/ 283579 h 838042"/>
                  <a:gd name="connsiteX147" fmla="*/ 541997 w 1033465"/>
                  <a:gd name="connsiteY147" fmla="*/ 279769 h 838042"/>
                  <a:gd name="connsiteX148" fmla="*/ 536282 w 1033465"/>
                  <a:gd name="connsiteY148" fmla="*/ 277864 h 838042"/>
                  <a:gd name="connsiteX149" fmla="*/ 530567 w 1033465"/>
                  <a:gd name="connsiteY149" fmla="*/ 274054 h 838042"/>
                  <a:gd name="connsiteX150" fmla="*/ 519137 w 1033465"/>
                  <a:gd name="connsiteY150" fmla="*/ 268339 h 838042"/>
                  <a:gd name="connsiteX151" fmla="*/ 511517 w 1033465"/>
                  <a:gd name="connsiteY151" fmla="*/ 256909 h 838042"/>
                  <a:gd name="connsiteX152" fmla="*/ 507707 w 1033465"/>
                  <a:gd name="connsiteY152" fmla="*/ 235954 h 838042"/>
                  <a:gd name="connsiteX153" fmla="*/ 509612 w 1033465"/>
                  <a:gd name="connsiteY153" fmla="*/ 171184 h 838042"/>
                  <a:gd name="connsiteX154" fmla="*/ 508314 w 1033465"/>
                  <a:gd name="connsiteY154" fmla="*/ 73485 h 838042"/>
                  <a:gd name="connsiteX155" fmla="*/ 454116 w 1033465"/>
                  <a:gd name="connsiteY155" fmla="*/ 11248 h 838042"/>
                  <a:gd name="connsiteX156" fmla="*/ 435401 w 1033465"/>
                  <a:gd name="connsiteY156" fmla="*/ 68523 h 838042"/>
                  <a:gd name="connsiteX157" fmla="*/ 427697 w 1033465"/>
                  <a:gd name="connsiteY157" fmla="*/ 137103 h 838042"/>
                  <a:gd name="connsiteX158" fmla="*/ 420077 w 1033465"/>
                  <a:gd name="connsiteY158" fmla="*/ 169279 h 838042"/>
                  <a:gd name="connsiteX159" fmla="*/ 416267 w 1033465"/>
                  <a:gd name="connsiteY159" fmla="*/ 186424 h 838042"/>
                  <a:gd name="connsiteX160" fmla="*/ 420077 w 1033465"/>
                  <a:gd name="connsiteY160" fmla="*/ 207379 h 838042"/>
                  <a:gd name="connsiteX161" fmla="*/ 423887 w 1033465"/>
                  <a:gd name="connsiteY161" fmla="*/ 213094 h 838042"/>
                  <a:gd name="connsiteX162" fmla="*/ 427697 w 1033465"/>
                  <a:gd name="connsiteY162" fmla="*/ 224524 h 838042"/>
                  <a:gd name="connsiteX163" fmla="*/ 425792 w 1033465"/>
                  <a:gd name="connsiteY163" fmla="*/ 251194 h 838042"/>
                  <a:gd name="connsiteX164" fmla="*/ 420077 w 1033465"/>
                  <a:gd name="connsiteY164" fmla="*/ 253099 h 838042"/>
                  <a:gd name="connsiteX165" fmla="*/ 414362 w 1033465"/>
                  <a:gd name="connsiteY165" fmla="*/ 256909 h 838042"/>
                  <a:gd name="connsiteX166" fmla="*/ 423887 w 1033465"/>
                  <a:gd name="connsiteY16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713447 w 1033465"/>
                  <a:gd name="connsiteY136" fmla="*/ 213094 h 838042"/>
                  <a:gd name="connsiteX137" fmla="*/ 694397 w 1033465"/>
                  <a:gd name="connsiteY137" fmla="*/ 226429 h 838042"/>
                  <a:gd name="connsiteX138" fmla="*/ 652487 w 1033465"/>
                  <a:gd name="connsiteY138" fmla="*/ 255004 h 838042"/>
                  <a:gd name="connsiteX139" fmla="*/ 639152 w 1033465"/>
                  <a:gd name="connsiteY139" fmla="*/ 266434 h 838042"/>
                  <a:gd name="connsiteX140" fmla="*/ 629627 w 1033465"/>
                  <a:gd name="connsiteY140" fmla="*/ 283579 h 838042"/>
                  <a:gd name="connsiteX141" fmla="*/ 604862 w 1033465"/>
                  <a:gd name="connsiteY141" fmla="*/ 289294 h 838042"/>
                  <a:gd name="connsiteX142" fmla="*/ 591527 w 1033465"/>
                  <a:gd name="connsiteY142" fmla="*/ 293104 h 838042"/>
                  <a:gd name="connsiteX143" fmla="*/ 576287 w 1033465"/>
                  <a:gd name="connsiteY143" fmla="*/ 291199 h 838042"/>
                  <a:gd name="connsiteX144" fmla="*/ 564857 w 1033465"/>
                  <a:gd name="connsiteY144" fmla="*/ 287389 h 838042"/>
                  <a:gd name="connsiteX145" fmla="*/ 553427 w 1033465"/>
                  <a:gd name="connsiteY145" fmla="*/ 283579 h 838042"/>
                  <a:gd name="connsiteX146" fmla="*/ 541997 w 1033465"/>
                  <a:gd name="connsiteY146" fmla="*/ 279769 h 838042"/>
                  <a:gd name="connsiteX147" fmla="*/ 536282 w 1033465"/>
                  <a:gd name="connsiteY147" fmla="*/ 277864 h 838042"/>
                  <a:gd name="connsiteX148" fmla="*/ 530567 w 1033465"/>
                  <a:gd name="connsiteY148" fmla="*/ 274054 h 838042"/>
                  <a:gd name="connsiteX149" fmla="*/ 519137 w 1033465"/>
                  <a:gd name="connsiteY149" fmla="*/ 268339 h 838042"/>
                  <a:gd name="connsiteX150" fmla="*/ 511517 w 1033465"/>
                  <a:gd name="connsiteY150" fmla="*/ 256909 h 838042"/>
                  <a:gd name="connsiteX151" fmla="*/ 507707 w 1033465"/>
                  <a:gd name="connsiteY151" fmla="*/ 235954 h 838042"/>
                  <a:gd name="connsiteX152" fmla="*/ 509612 w 1033465"/>
                  <a:gd name="connsiteY152" fmla="*/ 171184 h 838042"/>
                  <a:gd name="connsiteX153" fmla="*/ 508314 w 1033465"/>
                  <a:gd name="connsiteY153" fmla="*/ 73485 h 838042"/>
                  <a:gd name="connsiteX154" fmla="*/ 454116 w 1033465"/>
                  <a:gd name="connsiteY154" fmla="*/ 11248 h 838042"/>
                  <a:gd name="connsiteX155" fmla="*/ 435401 w 1033465"/>
                  <a:gd name="connsiteY155" fmla="*/ 68523 h 838042"/>
                  <a:gd name="connsiteX156" fmla="*/ 427697 w 1033465"/>
                  <a:gd name="connsiteY156" fmla="*/ 137103 h 838042"/>
                  <a:gd name="connsiteX157" fmla="*/ 420077 w 1033465"/>
                  <a:gd name="connsiteY157" fmla="*/ 169279 h 838042"/>
                  <a:gd name="connsiteX158" fmla="*/ 416267 w 1033465"/>
                  <a:gd name="connsiteY158" fmla="*/ 186424 h 838042"/>
                  <a:gd name="connsiteX159" fmla="*/ 420077 w 1033465"/>
                  <a:gd name="connsiteY159" fmla="*/ 207379 h 838042"/>
                  <a:gd name="connsiteX160" fmla="*/ 423887 w 1033465"/>
                  <a:gd name="connsiteY160" fmla="*/ 213094 h 838042"/>
                  <a:gd name="connsiteX161" fmla="*/ 427697 w 1033465"/>
                  <a:gd name="connsiteY161" fmla="*/ 224524 h 838042"/>
                  <a:gd name="connsiteX162" fmla="*/ 425792 w 1033465"/>
                  <a:gd name="connsiteY162" fmla="*/ 251194 h 838042"/>
                  <a:gd name="connsiteX163" fmla="*/ 420077 w 1033465"/>
                  <a:gd name="connsiteY163" fmla="*/ 253099 h 838042"/>
                  <a:gd name="connsiteX164" fmla="*/ 414362 w 1033465"/>
                  <a:gd name="connsiteY164" fmla="*/ 256909 h 838042"/>
                  <a:gd name="connsiteX165" fmla="*/ 423887 w 1033465"/>
                  <a:gd name="connsiteY16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719162 w 1033465"/>
                  <a:gd name="connsiteY135" fmla="*/ 211189 h 838042"/>
                  <a:gd name="connsiteX136" fmla="*/ 694397 w 1033465"/>
                  <a:gd name="connsiteY136" fmla="*/ 226429 h 838042"/>
                  <a:gd name="connsiteX137" fmla="*/ 652487 w 1033465"/>
                  <a:gd name="connsiteY137" fmla="*/ 255004 h 838042"/>
                  <a:gd name="connsiteX138" fmla="*/ 639152 w 1033465"/>
                  <a:gd name="connsiteY138" fmla="*/ 266434 h 838042"/>
                  <a:gd name="connsiteX139" fmla="*/ 629627 w 1033465"/>
                  <a:gd name="connsiteY139" fmla="*/ 283579 h 838042"/>
                  <a:gd name="connsiteX140" fmla="*/ 604862 w 1033465"/>
                  <a:gd name="connsiteY140" fmla="*/ 289294 h 838042"/>
                  <a:gd name="connsiteX141" fmla="*/ 591527 w 1033465"/>
                  <a:gd name="connsiteY141" fmla="*/ 293104 h 838042"/>
                  <a:gd name="connsiteX142" fmla="*/ 576287 w 1033465"/>
                  <a:gd name="connsiteY142" fmla="*/ 291199 h 838042"/>
                  <a:gd name="connsiteX143" fmla="*/ 564857 w 1033465"/>
                  <a:gd name="connsiteY143" fmla="*/ 287389 h 838042"/>
                  <a:gd name="connsiteX144" fmla="*/ 553427 w 1033465"/>
                  <a:gd name="connsiteY144" fmla="*/ 283579 h 838042"/>
                  <a:gd name="connsiteX145" fmla="*/ 541997 w 1033465"/>
                  <a:gd name="connsiteY145" fmla="*/ 279769 h 838042"/>
                  <a:gd name="connsiteX146" fmla="*/ 536282 w 1033465"/>
                  <a:gd name="connsiteY146" fmla="*/ 277864 h 838042"/>
                  <a:gd name="connsiteX147" fmla="*/ 530567 w 1033465"/>
                  <a:gd name="connsiteY147" fmla="*/ 274054 h 838042"/>
                  <a:gd name="connsiteX148" fmla="*/ 519137 w 1033465"/>
                  <a:gd name="connsiteY148" fmla="*/ 268339 h 838042"/>
                  <a:gd name="connsiteX149" fmla="*/ 511517 w 1033465"/>
                  <a:gd name="connsiteY149" fmla="*/ 256909 h 838042"/>
                  <a:gd name="connsiteX150" fmla="*/ 507707 w 1033465"/>
                  <a:gd name="connsiteY150" fmla="*/ 235954 h 838042"/>
                  <a:gd name="connsiteX151" fmla="*/ 509612 w 1033465"/>
                  <a:gd name="connsiteY151" fmla="*/ 171184 h 838042"/>
                  <a:gd name="connsiteX152" fmla="*/ 508314 w 1033465"/>
                  <a:gd name="connsiteY152" fmla="*/ 73485 h 838042"/>
                  <a:gd name="connsiteX153" fmla="*/ 454116 w 1033465"/>
                  <a:gd name="connsiteY153" fmla="*/ 11248 h 838042"/>
                  <a:gd name="connsiteX154" fmla="*/ 435401 w 1033465"/>
                  <a:gd name="connsiteY154" fmla="*/ 68523 h 838042"/>
                  <a:gd name="connsiteX155" fmla="*/ 427697 w 1033465"/>
                  <a:gd name="connsiteY155" fmla="*/ 137103 h 838042"/>
                  <a:gd name="connsiteX156" fmla="*/ 420077 w 1033465"/>
                  <a:gd name="connsiteY156" fmla="*/ 169279 h 838042"/>
                  <a:gd name="connsiteX157" fmla="*/ 416267 w 1033465"/>
                  <a:gd name="connsiteY157" fmla="*/ 186424 h 838042"/>
                  <a:gd name="connsiteX158" fmla="*/ 420077 w 1033465"/>
                  <a:gd name="connsiteY158" fmla="*/ 207379 h 838042"/>
                  <a:gd name="connsiteX159" fmla="*/ 423887 w 1033465"/>
                  <a:gd name="connsiteY159" fmla="*/ 213094 h 838042"/>
                  <a:gd name="connsiteX160" fmla="*/ 427697 w 1033465"/>
                  <a:gd name="connsiteY160" fmla="*/ 224524 h 838042"/>
                  <a:gd name="connsiteX161" fmla="*/ 425792 w 1033465"/>
                  <a:gd name="connsiteY161" fmla="*/ 251194 h 838042"/>
                  <a:gd name="connsiteX162" fmla="*/ 420077 w 1033465"/>
                  <a:gd name="connsiteY162" fmla="*/ 253099 h 838042"/>
                  <a:gd name="connsiteX163" fmla="*/ 414362 w 1033465"/>
                  <a:gd name="connsiteY163" fmla="*/ 256909 h 838042"/>
                  <a:gd name="connsiteX164" fmla="*/ 423887 w 1033465"/>
                  <a:gd name="connsiteY16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722972 w 1033465"/>
                  <a:gd name="connsiteY134" fmla="*/ 205474 h 838042"/>
                  <a:gd name="connsiteX135" fmla="*/ 694397 w 1033465"/>
                  <a:gd name="connsiteY135" fmla="*/ 226429 h 838042"/>
                  <a:gd name="connsiteX136" fmla="*/ 652487 w 1033465"/>
                  <a:gd name="connsiteY136" fmla="*/ 255004 h 838042"/>
                  <a:gd name="connsiteX137" fmla="*/ 639152 w 1033465"/>
                  <a:gd name="connsiteY137" fmla="*/ 266434 h 838042"/>
                  <a:gd name="connsiteX138" fmla="*/ 629627 w 1033465"/>
                  <a:gd name="connsiteY138" fmla="*/ 283579 h 838042"/>
                  <a:gd name="connsiteX139" fmla="*/ 604862 w 1033465"/>
                  <a:gd name="connsiteY139" fmla="*/ 289294 h 838042"/>
                  <a:gd name="connsiteX140" fmla="*/ 591527 w 1033465"/>
                  <a:gd name="connsiteY140" fmla="*/ 293104 h 838042"/>
                  <a:gd name="connsiteX141" fmla="*/ 576287 w 1033465"/>
                  <a:gd name="connsiteY141" fmla="*/ 291199 h 838042"/>
                  <a:gd name="connsiteX142" fmla="*/ 564857 w 1033465"/>
                  <a:gd name="connsiteY142" fmla="*/ 287389 h 838042"/>
                  <a:gd name="connsiteX143" fmla="*/ 553427 w 1033465"/>
                  <a:gd name="connsiteY143" fmla="*/ 283579 h 838042"/>
                  <a:gd name="connsiteX144" fmla="*/ 541997 w 1033465"/>
                  <a:gd name="connsiteY144" fmla="*/ 279769 h 838042"/>
                  <a:gd name="connsiteX145" fmla="*/ 536282 w 1033465"/>
                  <a:gd name="connsiteY145" fmla="*/ 277864 h 838042"/>
                  <a:gd name="connsiteX146" fmla="*/ 530567 w 1033465"/>
                  <a:gd name="connsiteY146" fmla="*/ 274054 h 838042"/>
                  <a:gd name="connsiteX147" fmla="*/ 519137 w 1033465"/>
                  <a:gd name="connsiteY147" fmla="*/ 268339 h 838042"/>
                  <a:gd name="connsiteX148" fmla="*/ 511517 w 1033465"/>
                  <a:gd name="connsiteY148" fmla="*/ 256909 h 838042"/>
                  <a:gd name="connsiteX149" fmla="*/ 507707 w 1033465"/>
                  <a:gd name="connsiteY149" fmla="*/ 235954 h 838042"/>
                  <a:gd name="connsiteX150" fmla="*/ 509612 w 1033465"/>
                  <a:gd name="connsiteY150" fmla="*/ 171184 h 838042"/>
                  <a:gd name="connsiteX151" fmla="*/ 508314 w 1033465"/>
                  <a:gd name="connsiteY151" fmla="*/ 73485 h 838042"/>
                  <a:gd name="connsiteX152" fmla="*/ 454116 w 1033465"/>
                  <a:gd name="connsiteY152" fmla="*/ 11248 h 838042"/>
                  <a:gd name="connsiteX153" fmla="*/ 435401 w 1033465"/>
                  <a:gd name="connsiteY153" fmla="*/ 68523 h 838042"/>
                  <a:gd name="connsiteX154" fmla="*/ 427697 w 1033465"/>
                  <a:gd name="connsiteY154" fmla="*/ 137103 h 838042"/>
                  <a:gd name="connsiteX155" fmla="*/ 420077 w 1033465"/>
                  <a:gd name="connsiteY155" fmla="*/ 169279 h 838042"/>
                  <a:gd name="connsiteX156" fmla="*/ 416267 w 1033465"/>
                  <a:gd name="connsiteY156" fmla="*/ 186424 h 838042"/>
                  <a:gd name="connsiteX157" fmla="*/ 420077 w 1033465"/>
                  <a:gd name="connsiteY157" fmla="*/ 207379 h 838042"/>
                  <a:gd name="connsiteX158" fmla="*/ 423887 w 1033465"/>
                  <a:gd name="connsiteY158" fmla="*/ 213094 h 838042"/>
                  <a:gd name="connsiteX159" fmla="*/ 427697 w 1033465"/>
                  <a:gd name="connsiteY159" fmla="*/ 224524 h 838042"/>
                  <a:gd name="connsiteX160" fmla="*/ 425792 w 1033465"/>
                  <a:gd name="connsiteY160" fmla="*/ 251194 h 838042"/>
                  <a:gd name="connsiteX161" fmla="*/ 420077 w 1033465"/>
                  <a:gd name="connsiteY161" fmla="*/ 253099 h 838042"/>
                  <a:gd name="connsiteX162" fmla="*/ 414362 w 1033465"/>
                  <a:gd name="connsiteY162" fmla="*/ 256909 h 838042"/>
                  <a:gd name="connsiteX163" fmla="*/ 423887 w 1033465"/>
                  <a:gd name="connsiteY16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1072 w 1033465"/>
                  <a:gd name="connsiteY132" fmla="*/ 195949 h 838042"/>
                  <a:gd name="connsiteX133" fmla="*/ 740117 w 1033465"/>
                  <a:gd name="connsiteY133" fmla="*/ 197854 h 838042"/>
                  <a:gd name="connsiteX134" fmla="*/ 694397 w 1033465"/>
                  <a:gd name="connsiteY134" fmla="*/ 226429 h 838042"/>
                  <a:gd name="connsiteX135" fmla="*/ 652487 w 1033465"/>
                  <a:gd name="connsiteY135" fmla="*/ 255004 h 838042"/>
                  <a:gd name="connsiteX136" fmla="*/ 639152 w 1033465"/>
                  <a:gd name="connsiteY136" fmla="*/ 266434 h 838042"/>
                  <a:gd name="connsiteX137" fmla="*/ 629627 w 1033465"/>
                  <a:gd name="connsiteY137" fmla="*/ 283579 h 838042"/>
                  <a:gd name="connsiteX138" fmla="*/ 604862 w 1033465"/>
                  <a:gd name="connsiteY138" fmla="*/ 289294 h 838042"/>
                  <a:gd name="connsiteX139" fmla="*/ 591527 w 1033465"/>
                  <a:gd name="connsiteY139" fmla="*/ 293104 h 838042"/>
                  <a:gd name="connsiteX140" fmla="*/ 576287 w 1033465"/>
                  <a:gd name="connsiteY140" fmla="*/ 291199 h 838042"/>
                  <a:gd name="connsiteX141" fmla="*/ 564857 w 1033465"/>
                  <a:gd name="connsiteY141" fmla="*/ 287389 h 838042"/>
                  <a:gd name="connsiteX142" fmla="*/ 553427 w 1033465"/>
                  <a:gd name="connsiteY142" fmla="*/ 283579 h 838042"/>
                  <a:gd name="connsiteX143" fmla="*/ 541997 w 1033465"/>
                  <a:gd name="connsiteY143" fmla="*/ 279769 h 838042"/>
                  <a:gd name="connsiteX144" fmla="*/ 536282 w 1033465"/>
                  <a:gd name="connsiteY144" fmla="*/ 277864 h 838042"/>
                  <a:gd name="connsiteX145" fmla="*/ 530567 w 1033465"/>
                  <a:gd name="connsiteY145" fmla="*/ 274054 h 838042"/>
                  <a:gd name="connsiteX146" fmla="*/ 519137 w 1033465"/>
                  <a:gd name="connsiteY146" fmla="*/ 268339 h 838042"/>
                  <a:gd name="connsiteX147" fmla="*/ 511517 w 1033465"/>
                  <a:gd name="connsiteY147" fmla="*/ 256909 h 838042"/>
                  <a:gd name="connsiteX148" fmla="*/ 507707 w 1033465"/>
                  <a:gd name="connsiteY148" fmla="*/ 235954 h 838042"/>
                  <a:gd name="connsiteX149" fmla="*/ 509612 w 1033465"/>
                  <a:gd name="connsiteY149" fmla="*/ 171184 h 838042"/>
                  <a:gd name="connsiteX150" fmla="*/ 508314 w 1033465"/>
                  <a:gd name="connsiteY150" fmla="*/ 73485 h 838042"/>
                  <a:gd name="connsiteX151" fmla="*/ 454116 w 1033465"/>
                  <a:gd name="connsiteY151" fmla="*/ 11248 h 838042"/>
                  <a:gd name="connsiteX152" fmla="*/ 435401 w 1033465"/>
                  <a:gd name="connsiteY152" fmla="*/ 68523 h 838042"/>
                  <a:gd name="connsiteX153" fmla="*/ 427697 w 1033465"/>
                  <a:gd name="connsiteY153" fmla="*/ 137103 h 838042"/>
                  <a:gd name="connsiteX154" fmla="*/ 420077 w 1033465"/>
                  <a:gd name="connsiteY154" fmla="*/ 169279 h 838042"/>
                  <a:gd name="connsiteX155" fmla="*/ 416267 w 1033465"/>
                  <a:gd name="connsiteY155" fmla="*/ 186424 h 838042"/>
                  <a:gd name="connsiteX156" fmla="*/ 420077 w 1033465"/>
                  <a:gd name="connsiteY156" fmla="*/ 207379 h 838042"/>
                  <a:gd name="connsiteX157" fmla="*/ 423887 w 1033465"/>
                  <a:gd name="connsiteY157" fmla="*/ 213094 h 838042"/>
                  <a:gd name="connsiteX158" fmla="*/ 427697 w 1033465"/>
                  <a:gd name="connsiteY158" fmla="*/ 224524 h 838042"/>
                  <a:gd name="connsiteX159" fmla="*/ 425792 w 1033465"/>
                  <a:gd name="connsiteY159" fmla="*/ 251194 h 838042"/>
                  <a:gd name="connsiteX160" fmla="*/ 420077 w 1033465"/>
                  <a:gd name="connsiteY160" fmla="*/ 253099 h 838042"/>
                  <a:gd name="connsiteX161" fmla="*/ 414362 w 1033465"/>
                  <a:gd name="connsiteY161" fmla="*/ 256909 h 838042"/>
                  <a:gd name="connsiteX162" fmla="*/ 423887 w 1033465"/>
                  <a:gd name="connsiteY16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60800 w 1033465"/>
                  <a:gd name="connsiteY132" fmla="*/ 210358 h 838042"/>
                  <a:gd name="connsiteX133" fmla="*/ 740117 w 1033465"/>
                  <a:gd name="connsiteY133" fmla="*/ 197854 h 838042"/>
                  <a:gd name="connsiteX134" fmla="*/ 694397 w 1033465"/>
                  <a:gd name="connsiteY134" fmla="*/ 226429 h 838042"/>
                  <a:gd name="connsiteX135" fmla="*/ 652487 w 1033465"/>
                  <a:gd name="connsiteY135" fmla="*/ 255004 h 838042"/>
                  <a:gd name="connsiteX136" fmla="*/ 639152 w 1033465"/>
                  <a:gd name="connsiteY136" fmla="*/ 266434 h 838042"/>
                  <a:gd name="connsiteX137" fmla="*/ 629627 w 1033465"/>
                  <a:gd name="connsiteY137" fmla="*/ 283579 h 838042"/>
                  <a:gd name="connsiteX138" fmla="*/ 604862 w 1033465"/>
                  <a:gd name="connsiteY138" fmla="*/ 289294 h 838042"/>
                  <a:gd name="connsiteX139" fmla="*/ 591527 w 1033465"/>
                  <a:gd name="connsiteY139" fmla="*/ 293104 h 838042"/>
                  <a:gd name="connsiteX140" fmla="*/ 576287 w 1033465"/>
                  <a:gd name="connsiteY140" fmla="*/ 291199 h 838042"/>
                  <a:gd name="connsiteX141" fmla="*/ 564857 w 1033465"/>
                  <a:gd name="connsiteY141" fmla="*/ 287389 h 838042"/>
                  <a:gd name="connsiteX142" fmla="*/ 553427 w 1033465"/>
                  <a:gd name="connsiteY142" fmla="*/ 283579 h 838042"/>
                  <a:gd name="connsiteX143" fmla="*/ 541997 w 1033465"/>
                  <a:gd name="connsiteY143" fmla="*/ 279769 h 838042"/>
                  <a:gd name="connsiteX144" fmla="*/ 536282 w 1033465"/>
                  <a:gd name="connsiteY144" fmla="*/ 277864 h 838042"/>
                  <a:gd name="connsiteX145" fmla="*/ 530567 w 1033465"/>
                  <a:gd name="connsiteY145" fmla="*/ 274054 h 838042"/>
                  <a:gd name="connsiteX146" fmla="*/ 519137 w 1033465"/>
                  <a:gd name="connsiteY146" fmla="*/ 268339 h 838042"/>
                  <a:gd name="connsiteX147" fmla="*/ 511517 w 1033465"/>
                  <a:gd name="connsiteY147" fmla="*/ 256909 h 838042"/>
                  <a:gd name="connsiteX148" fmla="*/ 507707 w 1033465"/>
                  <a:gd name="connsiteY148" fmla="*/ 235954 h 838042"/>
                  <a:gd name="connsiteX149" fmla="*/ 509612 w 1033465"/>
                  <a:gd name="connsiteY149" fmla="*/ 171184 h 838042"/>
                  <a:gd name="connsiteX150" fmla="*/ 508314 w 1033465"/>
                  <a:gd name="connsiteY150" fmla="*/ 73485 h 838042"/>
                  <a:gd name="connsiteX151" fmla="*/ 454116 w 1033465"/>
                  <a:gd name="connsiteY151" fmla="*/ 11248 h 838042"/>
                  <a:gd name="connsiteX152" fmla="*/ 435401 w 1033465"/>
                  <a:gd name="connsiteY152" fmla="*/ 68523 h 838042"/>
                  <a:gd name="connsiteX153" fmla="*/ 427697 w 1033465"/>
                  <a:gd name="connsiteY153" fmla="*/ 137103 h 838042"/>
                  <a:gd name="connsiteX154" fmla="*/ 420077 w 1033465"/>
                  <a:gd name="connsiteY154" fmla="*/ 169279 h 838042"/>
                  <a:gd name="connsiteX155" fmla="*/ 416267 w 1033465"/>
                  <a:gd name="connsiteY155" fmla="*/ 186424 h 838042"/>
                  <a:gd name="connsiteX156" fmla="*/ 420077 w 1033465"/>
                  <a:gd name="connsiteY156" fmla="*/ 207379 h 838042"/>
                  <a:gd name="connsiteX157" fmla="*/ 423887 w 1033465"/>
                  <a:gd name="connsiteY157" fmla="*/ 213094 h 838042"/>
                  <a:gd name="connsiteX158" fmla="*/ 427697 w 1033465"/>
                  <a:gd name="connsiteY158" fmla="*/ 224524 h 838042"/>
                  <a:gd name="connsiteX159" fmla="*/ 425792 w 1033465"/>
                  <a:gd name="connsiteY159" fmla="*/ 251194 h 838042"/>
                  <a:gd name="connsiteX160" fmla="*/ 420077 w 1033465"/>
                  <a:gd name="connsiteY160" fmla="*/ 253099 h 838042"/>
                  <a:gd name="connsiteX161" fmla="*/ 414362 w 1033465"/>
                  <a:gd name="connsiteY161" fmla="*/ 256909 h 838042"/>
                  <a:gd name="connsiteX162" fmla="*/ 423887 w 1033465"/>
                  <a:gd name="connsiteY16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66787 w 1033465"/>
                  <a:gd name="connsiteY131" fmla="*/ 197854 h 838042"/>
                  <a:gd name="connsiteX132" fmla="*/ 740117 w 1033465"/>
                  <a:gd name="connsiteY132" fmla="*/ 197854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0117 w 1033465"/>
                  <a:gd name="connsiteY132" fmla="*/ 197854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39152 w 1033465"/>
                  <a:gd name="connsiteY135" fmla="*/ 266434 h 838042"/>
                  <a:gd name="connsiteX136" fmla="*/ 629627 w 1033465"/>
                  <a:gd name="connsiteY136" fmla="*/ 283579 h 838042"/>
                  <a:gd name="connsiteX137" fmla="*/ 604862 w 1033465"/>
                  <a:gd name="connsiteY137" fmla="*/ 289294 h 838042"/>
                  <a:gd name="connsiteX138" fmla="*/ 591527 w 1033465"/>
                  <a:gd name="connsiteY138" fmla="*/ 293104 h 838042"/>
                  <a:gd name="connsiteX139" fmla="*/ 576287 w 1033465"/>
                  <a:gd name="connsiteY139" fmla="*/ 291199 h 838042"/>
                  <a:gd name="connsiteX140" fmla="*/ 564857 w 1033465"/>
                  <a:gd name="connsiteY140" fmla="*/ 287389 h 838042"/>
                  <a:gd name="connsiteX141" fmla="*/ 553427 w 1033465"/>
                  <a:gd name="connsiteY141" fmla="*/ 283579 h 838042"/>
                  <a:gd name="connsiteX142" fmla="*/ 541997 w 1033465"/>
                  <a:gd name="connsiteY142" fmla="*/ 279769 h 838042"/>
                  <a:gd name="connsiteX143" fmla="*/ 536282 w 1033465"/>
                  <a:gd name="connsiteY143" fmla="*/ 277864 h 838042"/>
                  <a:gd name="connsiteX144" fmla="*/ 530567 w 1033465"/>
                  <a:gd name="connsiteY144" fmla="*/ 274054 h 838042"/>
                  <a:gd name="connsiteX145" fmla="*/ 519137 w 1033465"/>
                  <a:gd name="connsiteY145" fmla="*/ 268339 h 838042"/>
                  <a:gd name="connsiteX146" fmla="*/ 511517 w 1033465"/>
                  <a:gd name="connsiteY146" fmla="*/ 256909 h 838042"/>
                  <a:gd name="connsiteX147" fmla="*/ 507707 w 1033465"/>
                  <a:gd name="connsiteY147" fmla="*/ 235954 h 838042"/>
                  <a:gd name="connsiteX148" fmla="*/ 509612 w 1033465"/>
                  <a:gd name="connsiteY148" fmla="*/ 171184 h 838042"/>
                  <a:gd name="connsiteX149" fmla="*/ 508314 w 1033465"/>
                  <a:gd name="connsiteY149" fmla="*/ 73485 h 838042"/>
                  <a:gd name="connsiteX150" fmla="*/ 454116 w 1033465"/>
                  <a:gd name="connsiteY150" fmla="*/ 11248 h 838042"/>
                  <a:gd name="connsiteX151" fmla="*/ 435401 w 1033465"/>
                  <a:gd name="connsiteY151" fmla="*/ 68523 h 838042"/>
                  <a:gd name="connsiteX152" fmla="*/ 427697 w 1033465"/>
                  <a:gd name="connsiteY152" fmla="*/ 137103 h 838042"/>
                  <a:gd name="connsiteX153" fmla="*/ 420077 w 1033465"/>
                  <a:gd name="connsiteY153" fmla="*/ 169279 h 838042"/>
                  <a:gd name="connsiteX154" fmla="*/ 416267 w 1033465"/>
                  <a:gd name="connsiteY154" fmla="*/ 186424 h 838042"/>
                  <a:gd name="connsiteX155" fmla="*/ 420077 w 1033465"/>
                  <a:gd name="connsiteY155" fmla="*/ 207379 h 838042"/>
                  <a:gd name="connsiteX156" fmla="*/ 423887 w 1033465"/>
                  <a:gd name="connsiteY156" fmla="*/ 213094 h 838042"/>
                  <a:gd name="connsiteX157" fmla="*/ 427697 w 1033465"/>
                  <a:gd name="connsiteY157" fmla="*/ 224524 h 838042"/>
                  <a:gd name="connsiteX158" fmla="*/ 425792 w 1033465"/>
                  <a:gd name="connsiteY158" fmla="*/ 251194 h 838042"/>
                  <a:gd name="connsiteX159" fmla="*/ 420077 w 1033465"/>
                  <a:gd name="connsiteY159" fmla="*/ 253099 h 838042"/>
                  <a:gd name="connsiteX160" fmla="*/ 414362 w 1033465"/>
                  <a:gd name="connsiteY160" fmla="*/ 256909 h 838042"/>
                  <a:gd name="connsiteX161" fmla="*/ 423887 w 1033465"/>
                  <a:gd name="connsiteY16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2487 w 1033465"/>
                  <a:gd name="connsiteY134" fmla="*/ 255004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76287 w 1033465"/>
                  <a:gd name="connsiteY138" fmla="*/ 291199 h 838042"/>
                  <a:gd name="connsiteX139" fmla="*/ 564857 w 1033465"/>
                  <a:gd name="connsiteY139" fmla="*/ 287389 h 838042"/>
                  <a:gd name="connsiteX140" fmla="*/ 553427 w 1033465"/>
                  <a:gd name="connsiteY140" fmla="*/ 283579 h 838042"/>
                  <a:gd name="connsiteX141" fmla="*/ 541997 w 1033465"/>
                  <a:gd name="connsiteY141" fmla="*/ 279769 h 838042"/>
                  <a:gd name="connsiteX142" fmla="*/ 536282 w 1033465"/>
                  <a:gd name="connsiteY142" fmla="*/ 277864 h 838042"/>
                  <a:gd name="connsiteX143" fmla="*/ 530567 w 1033465"/>
                  <a:gd name="connsiteY143" fmla="*/ 274054 h 838042"/>
                  <a:gd name="connsiteX144" fmla="*/ 519137 w 1033465"/>
                  <a:gd name="connsiteY144" fmla="*/ 268339 h 838042"/>
                  <a:gd name="connsiteX145" fmla="*/ 511517 w 1033465"/>
                  <a:gd name="connsiteY145" fmla="*/ 256909 h 838042"/>
                  <a:gd name="connsiteX146" fmla="*/ 507707 w 1033465"/>
                  <a:gd name="connsiteY146" fmla="*/ 235954 h 838042"/>
                  <a:gd name="connsiteX147" fmla="*/ 509612 w 1033465"/>
                  <a:gd name="connsiteY147" fmla="*/ 171184 h 838042"/>
                  <a:gd name="connsiteX148" fmla="*/ 508314 w 1033465"/>
                  <a:gd name="connsiteY148" fmla="*/ 73485 h 838042"/>
                  <a:gd name="connsiteX149" fmla="*/ 454116 w 1033465"/>
                  <a:gd name="connsiteY149" fmla="*/ 11248 h 838042"/>
                  <a:gd name="connsiteX150" fmla="*/ 435401 w 1033465"/>
                  <a:gd name="connsiteY150" fmla="*/ 68523 h 838042"/>
                  <a:gd name="connsiteX151" fmla="*/ 427697 w 1033465"/>
                  <a:gd name="connsiteY151" fmla="*/ 137103 h 838042"/>
                  <a:gd name="connsiteX152" fmla="*/ 420077 w 1033465"/>
                  <a:gd name="connsiteY152" fmla="*/ 169279 h 838042"/>
                  <a:gd name="connsiteX153" fmla="*/ 416267 w 1033465"/>
                  <a:gd name="connsiteY153" fmla="*/ 186424 h 838042"/>
                  <a:gd name="connsiteX154" fmla="*/ 420077 w 1033465"/>
                  <a:gd name="connsiteY154" fmla="*/ 207379 h 838042"/>
                  <a:gd name="connsiteX155" fmla="*/ 423887 w 1033465"/>
                  <a:gd name="connsiteY155" fmla="*/ 213094 h 838042"/>
                  <a:gd name="connsiteX156" fmla="*/ 427697 w 1033465"/>
                  <a:gd name="connsiteY156" fmla="*/ 224524 h 838042"/>
                  <a:gd name="connsiteX157" fmla="*/ 425792 w 1033465"/>
                  <a:gd name="connsiteY157" fmla="*/ 251194 h 838042"/>
                  <a:gd name="connsiteX158" fmla="*/ 420077 w 1033465"/>
                  <a:gd name="connsiteY158" fmla="*/ 253099 h 838042"/>
                  <a:gd name="connsiteX159" fmla="*/ 414362 w 1033465"/>
                  <a:gd name="connsiteY159" fmla="*/ 256909 h 838042"/>
                  <a:gd name="connsiteX160" fmla="*/ 423887 w 1033465"/>
                  <a:gd name="connsiteY16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76287 w 1033465"/>
                  <a:gd name="connsiteY138" fmla="*/ 291199 h 838042"/>
                  <a:gd name="connsiteX139" fmla="*/ 564857 w 1033465"/>
                  <a:gd name="connsiteY139" fmla="*/ 287389 h 838042"/>
                  <a:gd name="connsiteX140" fmla="*/ 553427 w 1033465"/>
                  <a:gd name="connsiteY140" fmla="*/ 283579 h 838042"/>
                  <a:gd name="connsiteX141" fmla="*/ 541997 w 1033465"/>
                  <a:gd name="connsiteY141" fmla="*/ 279769 h 838042"/>
                  <a:gd name="connsiteX142" fmla="*/ 536282 w 1033465"/>
                  <a:gd name="connsiteY142" fmla="*/ 277864 h 838042"/>
                  <a:gd name="connsiteX143" fmla="*/ 530567 w 1033465"/>
                  <a:gd name="connsiteY143" fmla="*/ 274054 h 838042"/>
                  <a:gd name="connsiteX144" fmla="*/ 519137 w 1033465"/>
                  <a:gd name="connsiteY144" fmla="*/ 268339 h 838042"/>
                  <a:gd name="connsiteX145" fmla="*/ 511517 w 1033465"/>
                  <a:gd name="connsiteY145" fmla="*/ 256909 h 838042"/>
                  <a:gd name="connsiteX146" fmla="*/ 507707 w 1033465"/>
                  <a:gd name="connsiteY146" fmla="*/ 235954 h 838042"/>
                  <a:gd name="connsiteX147" fmla="*/ 509612 w 1033465"/>
                  <a:gd name="connsiteY147" fmla="*/ 171184 h 838042"/>
                  <a:gd name="connsiteX148" fmla="*/ 508314 w 1033465"/>
                  <a:gd name="connsiteY148" fmla="*/ 73485 h 838042"/>
                  <a:gd name="connsiteX149" fmla="*/ 454116 w 1033465"/>
                  <a:gd name="connsiteY149" fmla="*/ 11248 h 838042"/>
                  <a:gd name="connsiteX150" fmla="*/ 435401 w 1033465"/>
                  <a:gd name="connsiteY150" fmla="*/ 68523 h 838042"/>
                  <a:gd name="connsiteX151" fmla="*/ 427697 w 1033465"/>
                  <a:gd name="connsiteY151" fmla="*/ 137103 h 838042"/>
                  <a:gd name="connsiteX152" fmla="*/ 420077 w 1033465"/>
                  <a:gd name="connsiteY152" fmla="*/ 169279 h 838042"/>
                  <a:gd name="connsiteX153" fmla="*/ 416267 w 1033465"/>
                  <a:gd name="connsiteY153" fmla="*/ 186424 h 838042"/>
                  <a:gd name="connsiteX154" fmla="*/ 420077 w 1033465"/>
                  <a:gd name="connsiteY154" fmla="*/ 207379 h 838042"/>
                  <a:gd name="connsiteX155" fmla="*/ 423887 w 1033465"/>
                  <a:gd name="connsiteY155" fmla="*/ 213094 h 838042"/>
                  <a:gd name="connsiteX156" fmla="*/ 427697 w 1033465"/>
                  <a:gd name="connsiteY156" fmla="*/ 224524 h 838042"/>
                  <a:gd name="connsiteX157" fmla="*/ 425792 w 1033465"/>
                  <a:gd name="connsiteY157" fmla="*/ 251194 h 838042"/>
                  <a:gd name="connsiteX158" fmla="*/ 420077 w 1033465"/>
                  <a:gd name="connsiteY158" fmla="*/ 253099 h 838042"/>
                  <a:gd name="connsiteX159" fmla="*/ 414362 w 1033465"/>
                  <a:gd name="connsiteY159" fmla="*/ 256909 h 838042"/>
                  <a:gd name="connsiteX160" fmla="*/ 423887 w 1033465"/>
                  <a:gd name="connsiteY16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76287 w 1033465"/>
                  <a:gd name="connsiteY138" fmla="*/ 291199 h 838042"/>
                  <a:gd name="connsiteX139" fmla="*/ 564857 w 1033465"/>
                  <a:gd name="connsiteY139" fmla="*/ 287389 h 838042"/>
                  <a:gd name="connsiteX140" fmla="*/ 553427 w 1033465"/>
                  <a:gd name="connsiteY140" fmla="*/ 283579 h 838042"/>
                  <a:gd name="connsiteX141" fmla="*/ 541997 w 1033465"/>
                  <a:gd name="connsiteY141" fmla="*/ 279769 h 838042"/>
                  <a:gd name="connsiteX142" fmla="*/ 536282 w 1033465"/>
                  <a:gd name="connsiteY142" fmla="*/ 277864 h 838042"/>
                  <a:gd name="connsiteX143" fmla="*/ 530567 w 1033465"/>
                  <a:gd name="connsiteY143" fmla="*/ 274054 h 838042"/>
                  <a:gd name="connsiteX144" fmla="*/ 519137 w 1033465"/>
                  <a:gd name="connsiteY144" fmla="*/ 268339 h 838042"/>
                  <a:gd name="connsiteX145" fmla="*/ 511517 w 1033465"/>
                  <a:gd name="connsiteY145" fmla="*/ 256909 h 838042"/>
                  <a:gd name="connsiteX146" fmla="*/ 507707 w 1033465"/>
                  <a:gd name="connsiteY146" fmla="*/ 235954 h 838042"/>
                  <a:gd name="connsiteX147" fmla="*/ 509612 w 1033465"/>
                  <a:gd name="connsiteY147" fmla="*/ 171184 h 838042"/>
                  <a:gd name="connsiteX148" fmla="*/ 508314 w 1033465"/>
                  <a:gd name="connsiteY148" fmla="*/ 73485 h 838042"/>
                  <a:gd name="connsiteX149" fmla="*/ 454116 w 1033465"/>
                  <a:gd name="connsiteY149" fmla="*/ 11248 h 838042"/>
                  <a:gd name="connsiteX150" fmla="*/ 435401 w 1033465"/>
                  <a:gd name="connsiteY150" fmla="*/ 68523 h 838042"/>
                  <a:gd name="connsiteX151" fmla="*/ 427697 w 1033465"/>
                  <a:gd name="connsiteY151" fmla="*/ 137103 h 838042"/>
                  <a:gd name="connsiteX152" fmla="*/ 420077 w 1033465"/>
                  <a:gd name="connsiteY152" fmla="*/ 169279 h 838042"/>
                  <a:gd name="connsiteX153" fmla="*/ 416267 w 1033465"/>
                  <a:gd name="connsiteY153" fmla="*/ 186424 h 838042"/>
                  <a:gd name="connsiteX154" fmla="*/ 420077 w 1033465"/>
                  <a:gd name="connsiteY154" fmla="*/ 207379 h 838042"/>
                  <a:gd name="connsiteX155" fmla="*/ 423887 w 1033465"/>
                  <a:gd name="connsiteY155" fmla="*/ 213094 h 838042"/>
                  <a:gd name="connsiteX156" fmla="*/ 427697 w 1033465"/>
                  <a:gd name="connsiteY156" fmla="*/ 224524 h 838042"/>
                  <a:gd name="connsiteX157" fmla="*/ 425792 w 1033465"/>
                  <a:gd name="connsiteY157" fmla="*/ 251194 h 838042"/>
                  <a:gd name="connsiteX158" fmla="*/ 420077 w 1033465"/>
                  <a:gd name="connsiteY158" fmla="*/ 253099 h 838042"/>
                  <a:gd name="connsiteX159" fmla="*/ 414362 w 1033465"/>
                  <a:gd name="connsiteY159" fmla="*/ 256909 h 838042"/>
                  <a:gd name="connsiteX160" fmla="*/ 423887 w 1033465"/>
                  <a:gd name="connsiteY160"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64857 w 1033465"/>
                  <a:gd name="connsiteY138" fmla="*/ 287389 h 838042"/>
                  <a:gd name="connsiteX139" fmla="*/ 553427 w 1033465"/>
                  <a:gd name="connsiteY139" fmla="*/ 283579 h 838042"/>
                  <a:gd name="connsiteX140" fmla="*/ 541997 w 1033465"/>
                  <a:gd name="connsiteY140" fmla="*/ 279769 h 838042"/>
                  <a:gd name="connsiteX141" fmla="*/ 536282 w 1033465"/>
                  <a:gd name="connsiteY141" fmla="*/ 277864 h 838042"/>
                  <a:gd name="connsiteX142" fmla="*/ 530567 w 1033465"/>
                  <a:gd name="connsiteY142" fmla="*/ 274054 h 838042"/>
                  <a:gd name="connsiteX143" fmla="*/ 519137 w 1033465"/>
                  <a:gd name="connsiteY143" fmla="*/ 268339 h 838042"/>
                  <a:gd name="connsiteX144" fmla="*/ 511517 w 1033465"/>
                  <a:gd name="connsiteY144" fmla="*/ 256909 h 838042"/>
                  <a:gd name="connsiteX145" fmla="*/ 507707 w 1033465"/>
                  <a:gd name="connsiteY145" fmla="*/ 235954 h 838042"/>
                  <a:gd name="connsiteX146" fmla="*/ 509612 w 1033465"/>
                  <a:gd name="connsiteY146" fmla="*/ 171184 h 838042"/>
                  <a:gd name="connsiteX147" fmla="*/ 508314 w 1033465"/>
                  <a:gd name="connsiteY147" fmla="*/ 73485 h 838042"/>
                  <a:gd name="connsiteX148" fmla="*/ 454116 w 1033465"/>
                  <a:gd name="connsiteY148" fmla="*/ 11248 h 838042"/>
                  <a:gd name="connsiteX149" fmla="*/ 435401 w 1033465"/>
                  <a:gd name="connsiteY149" fmla="*/ 68523 h 838042"/>
                  <a:gd name="connsiteX150" fmla="*/ 427697 w 1033465"/>
                  <a:gd name="connsiteY150" fmla="*/ 137103 h 838042"/>
                  <a:gd name="connsiteX151" fmla="*/ 420077 w 1033465"/>
                  <a:gd name="connsiteY151" fmla="*/ 169279 h 838042"/>
                  <a:gd name="connsiteX152" fmla="*/ 416267 w 1033465"/>
                  <a:gd name="connsiteY152" fmla="*/ 186424 h 838042"/>
                  <a:gd name="connsiteX153" fmla="*/ 420077 w 1033465"/>
                  <a:gd name="connsiteY153" fmla="*/ 207379 h 838042"/>
                  <a:gd name="connsiteX154" fmla="*/ 423887 w 1033465"/>
                  <a:gd name="connsiteY154" fmla="*/ 213094 h 838042"/>
                  <a:gd name="connsiteX155" fmla="*/ 427697 w 1033465"/>
                  <a:gd name="connsiteY155" fmla="*/ 224524 h 838042"/>
                  <a:gd name="connsiteX156" fmla="*/ 425792 w 1033465"/>
                  <a:gd name="connsiteY156" fmla="*/ 251194 h 838042"/>
                  <a:gd name="connsiteX157" fmla="*/ 420077 w 1033465"/>
                  <a:gd name="connsiteY157" fmla="*/ 253099 h 838042"/>
                  <a:gd name="connsiteX158" fmla="*/ 414362 w 1033465"/>
                  <a:gd name="connsiteY158" fmla="*/ 256909 h 838042"/>
                  <a:gd name="connsiteX159" fmla="*/ 423887 w 1033465"/>
                  <a:gd name="connsiteY159"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91527 w 1033465"/>
                  <a:gd name="connsiteY137" fmla="*/ 293104 h 838042"/>
                  <a:gd name="connsiteX138" fmla="*/ 564857 w 1033465"/>
                  <a:gd name="connsiteY138" fmla="*/ 287389 h 838042"/>
                  <a:gd name="connsiteX139" fmla="*/ 541997 w 1033465"/>
                  <a:gd name="connsiteY139" fmla="*/ 279769 h 838042"/>
                  <a:gd name="connsiteX140" fmla="*/ 536282 w 1033465"/>
                  <a:gd name="connsiteY140" fmla="*/ 277864 h 838042"/>
                  <a:gd name="connsiteX141" fmla="*/ 530567 w 1033465"/>
                  <a:gd name="connsiteY141" fmla="*/ 274054 h 838042"/>
                  <a:gd name="connsiteX142" fmla="*/ 519137 w 1033465"/>
                  <a:gd name="connsiteY142" fmla="*/ 268339 h 838042"/>
                  <a:gd name="connsiteX143" fmla="*/ 511517 w 1033465"/>
                  <a:gd name="connsiteY143" fmla="*/ 256909 h 838042"/>
                  <a:gd name="connsiteX144" fmla="*/ 507707 w 1033465"/>
                  <a:gd name="connsiteY144" fmla="*/ 235954 h 838042"/>
                  <a:gd name="connsiteX145" fmla="*/ 509612 w 1033465"/>
                  <a:gd name="connsiteY145" fmla="*/ 171184 h 838042"/>
                  <a:gd name="connsiteX146" fmla="*/ 508314 w 1033465"/>
                  <a:gd name="connsiteY146" fmla="*/ 73485 h 838042"/>
                  <a:gd name="connsiteX147" fmla="*/ 454116 w 1033465"/>
                  <a:gd name="connsiteY147" fmla="*/ 11248 h 838042"/>
                  <a:gd name="connsiteX148" fmla="*/ 435401 w 1033465"/>
                  <a:gd name="connsiteY148" fmla="*/ 68523 h 838042"/>
                  <a:gd name="connsiteX149" fmla="*/ 427697 w 1033465"/>
                  <a:gd name="connsiteY149" fmla="*/ 137103 h 838042"/>
                  <a:gd name="connsiteX150" fmla="*/ 420077 w 1033465"/>
                  <a:gd name="connsiteY150" fmla="*/ 169279 h 838042"/>
                  <a:gd name="connsiteX151" fmla="*/ 416267 w 1033465"/>
                  <a:gd name="connsiteY151" fmla="*/ 186424 h 838042"/>
                  <a:gd name="connsiteX152" fmla="*/ 420077 w 1033465"/>
                  <a:gd name="connsiteY152" fmla="*/ 207379 h 838042"/>
                  <a:gd name="connsiteX153" fmla="*/ 423887 w 1033465"/>
                  <a:gd name="connsiteY153" fmla="*/ 213094 h 838042"/>
                  <a:gd name="connsiteX154" fmla="*/ 427697 w 1033465"/>
                  <a:gd name="connsiteY154" fmla="*/ 224524 h 838042"/>
                  <a:gd name="connsiteX155" fmla="*/ 425792 w 1033465"/>
                  <a:gd name="connsiteY155" fmla="*/ 251194 h 838042"/>
                  <a:gd name="connsiteX156" fmla="*/ 420077 w 1033465"/>
                  <a:gd name="connsiteY156" fmla="*/ 253099 h 838042"/>
                  <a:gd name="connsiteX157" fmla="*/ 414362 w 1033465"/>
                  <a:gd name="connsiteY157" fmla="*/ 256909 h 838042"/>
                  <a:gd name="connsiteX158" fmla="*/ 423887 w 1033465"/>
                  <a:gd name="connsiteY158"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604862 w 1033465"/>
                  <a:gd name="connsiteY136" fmla="*/ 289294 h 838042"/>
                  <a:gd name="connsiteX137" fmla="*/ 564857 w 1033465"/>
                  <a:gd name="connsiteY137" fmla="*/ 287389 h 838042"/>
                  <a:gd name="connsiteX138" fmla="*/ 541997 w 1033465"/>
                  <a:gd name="connsiteY138" fmla="*/ 279769 h 838042"/>
                  <a:gd name="connsiteX139" fmla="*/ 536282 w 1033465"/>
                  <a:gd name="connsiteY139" fmla="*/ 277864 h 838042"/>
                  <a:gd name="connsiteX140" fmla="*/ 530567 w 1033465"/>
                  <a:gd name="connsiteY140" fmla="*/ 274054 h 838042"/>
                  <a:gd name="connsiteX141" fmla="*/ 519137 w 1033465"/>
                  <a:gd name="connsiteY141" fmla="*/ 268339 h 838042"/>
                  <a:gd name="connsiteX142" fmla="*/ 511517 w 1033465"/>
                  <a:gd name="connsiteY142" fmla="*/ 256909 h 838042"/>
                  <a:gd name="connsiteX143" fmla="*/ 507707 w 1033465"/>
                  <a:gd name="connsiteY143" fmla="*/ 235954 h 838042"/>
                  <a:gd name="connsiteX144" fmla="*/ 509612 w 1033465"/>
                  <a:gd name="connsiteY144" fmla="*/ 171184 h 838042"/>
                  <a:gd name="connsiteX145" fmla="*/ 508314 w 1033465"/>
                  <a:gd name="connsiteY145" fmla="*/ 73485 h 838042"/>
                  <a:gd name="connsiteX146" fmla="*/ 454116 w 1033465"/>
                  <a:gd name="connsiteY146" fmla="*/ 11248 h 838042"/>
                  <a:gd name="connsiteX147" fmla="*/ 435401 w 1033465"/>
                  <a:gd name="connsiteY147" fmla="*/ 68523 h 838042"/>
                  <a:gd name="connsiteX148" fmla="*/ 427697 w 1033465"/>
                  <a:gd name="connsiteY148" fmla="*/ 137103 h 838042"/>
                  <a:gd name="connsiteX149" fmla="*/ 420077 w 1033465"/>
                  <a:gd name="connsiteY149" fmla="*/ 169279 h 838042"/>
                  <a:gd name="connsiteX150" fmla="*/ 416267 w 1033465"/>
                  <a:gd name="connsiteY150" fmla="*/ 186424 h 838042"/>
                  <a:gd name="connsiteX151" fmla="*/ 420077 w 1033465"/>
                  <a:gd name="connsiteY151" fmla="*/ 207379 h 838042"/>
                  <a:gd name="connsiteX152" fmla="*/ 423887 w 1033465"/>
                  <a:gd name="connsiteY152" fmla="*/ 213094 h 838042"/>
                  <a:gd name="connsiteX153" fmla="*/ 427697 w 1033465"/>
                  <a:gd name="connsiteY153" fmla="*/ 224524 h 838042"/>
                  <a:gd name="connsiteX154" fmla="*/ 425792 w 1033465"/>
                  <a:gd name="connsiteY154" fmla="*/ 251194 h 838042"/>
                  <a:gd name="connsiteX155" fmla="*/ 420077 w 1033465"/>
                  <a:gd name="connsiteY155" fmla="*/ 253099 h 838042"/>
                  <a:gd name="connsiteX156" fmla="*/ 414362 w 1033465"/>
                  <a:gd name="connsiteY156" fmla="*/ 256909 h 838042"/>
                  <a:gd name="connsiteX157" fmla="*/ 423887 w 1033465"/>
                  <a:gd name="connsiteY157"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6282 w 1033465"/>
                  <a:gd name="connsiteY138" fmla="*/ 277864 h 838042"/>
                  <a:gd name="connsiteX139" fmla="*/ 530567 w 1033465"/>
                  <a:gd name="connsiteY139" fmla="*/ 274054 h 838042"/>
                  <a:gd name="connsiteX140" fmla="*/ 519137 w 1033465"/>
                  <a:gd name="connsiteY140" fmla="*/ 268339 h 838042"/>
                  <a:gd name="connsiteX141" fmla="*/ 511517 w 1033465"/>
                  <a:gd name="connsiteY141" fmla="*/ 256909 h 838042"/>
                  <a:gd name="connsiteX142" fmla="*/ 507707 w 1033465"/>
                  <a:gd name="connsiteY142" fmla="*/ 235954 h 838042"/>
                  <a:gd name="connsiteX143" fmla="*/ 509612 w 1033465"/>
                  <a:gd name="connsiteY143" fmla="*/ 171184 h 838042"/>
                  <a:gd name="connsiteX144" fmla="*/ 508314 w 1033465"/>
                  <a:gd name="connsiteY144" fmla="*/ 73485 h 838042"/>
                  <a:gd name="connsiteX145" fmla="*/ 454116 w 1033465"/>
                  <a:gd name="connsiteY145" fmla="*/ 11248 h 838042"/>
                  <a:gd name="connsiteX146" fmla="*/ 435401 w 1033465"/>
                  <a:gd name="connsiteY146" fmla="*/ 68523 h 838042"/>
                  <a:gd name="connsiteX147" fmla="*/ 427697 w 1033465"/>
                  <a:gd name="connsiteY147" fmla="*/ 137103 h 838042"/>
                  <a:gd name="connsiteX148" fmla="*/ 420077 w 1033465"/>
                  <a:gd name="connsiteY148" fmla="*/ 169279 h 838042"/>
                  <a:gd name="connsiteX149" fmla="*/ 416267 w 1033465"/>
                  <a:gd name="connsiteY149" fmla="*/ 186424 h 838042"/>
                  <a:gd name="connsiteX150" fmla="*/ 420077 w 1033465"/>
                  <a:gd name="connsiteY150" fmla="*/ 207379 h 838042"/>
                  <a:gd name="connsiteX151" fmla="*/ 423887 w 1033465"/>
                  <a:gd name="connsiteY151" fmla="*/ 213094 h 838042"/>
                  <a:gd name="connsiteX152" fmla="*/ 427697 w 1033465"/>
                  <a:gd name="connsiteY152" fmla="*/ 224524 h 838042"/>
                  <a:gd name="connsiteX153" fmla="*/ 425792 w 1033465"/>
                  <a:gd name="connsiteY153" fmla="*/ 251194 h 838042"/>
                  <a:gd name="connsiteX154" fmla="*/ 420077 w 1033465"/>
                  <a:gd name="connsiteY154" fmla="*/ 253099 h 838042"/>
                  <a:gd name="connsiteX155" fmla="*/ 414362 w 1033465"/>
                  <a:gd name="connsiteY155" fmla="*/ 256909 h 838042"/>
                  <a:gd name="connsiteX156" fmla="*/ 423887 w 1033465"/>
                  <a:gd name="connsiteY156"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19137 w 1033465"/>
                  <a:gd name="connsiteY139" fmla="*/ 268339 h 838042"/>
                  <a:gd name="connsiteX140" fmla="*/ 511517 w 1033465"/>
                  <a:gd name="connsiteY140" fmla="*/ 256909 h 838042"/>
                  <a:gd name="connsiteX141" fmla="*/ 507707 w 1033465"/>
                  <a:gd name="connsiteY141" fmla="*/ 235954 h 838042"/>
                  <a:gd name="connsiteX142" fmla="*/ 509612 w 1033465"/>
                  <a:gd name="connsiteY142" fmla="*/ 171184 h 838042"/>
                  <a:gd name="connsiteX143" fmla="*/ 508314 w 1033465"/>
                  <a:gd name="connsiteY143" fmla="*/ 73485 h 838042"/>
                  <a:gd name="connsiteX144" fmla="*/ 454116 w 1033465"/>
                  <a:gd name="connsiteY144" fmla="*/ 11248 h 838042"/>
                  <a:gd name="connsiteX145" fmla="*/ 435401 w 1033465"/>
                  <a:gd name="connsiteY145" fmla="*/ 68523 h 838042"/>
                  <a:gd name="connsiteX146" fmla="*/ 427697 w 1033465"/>
                  <a:gd name="connsiteY146" fmla="*/ 137103 h 838042"/>
                  <a:gd name="connsiteX147" fmla="*/ 420077 w 1033465"/>
                  <a:gd name="connsiteY147" fmla="*/ 169279 h 838042"/>
                  <a:gd name="connsiteX148" fmla="*/ 416267 w 1033465"/>
                  <a:gd name="connsiteY148" fmla="*/ 186424 h 838042"/>
                  <a:gd name="connsiteX149" fmla="*/ 420077 w 1033465"/>
                  <a:gd name="connsiteY149" fmla="*/ 207379 h 838042"/>
                  <a:gd name="connsiteX150" fmla="*/ 423887 w 1033465"/>
                  <a:gd name="connsiteY150" fmla="*/ 213094 h 838042"/>
                  <a:gd name="connsiteX151" fmla="*/ 427697 w 1033465"/>
                  <a:gd name="connsiteY151" fmla="*/ 224524 h 838042"/>
                  <a:gd name="connsiteX152" fmla="*/ 425792 w 1033465"/>
                  <a:gd name="connsiteY152" fmla="*/ 251194 h 838042"/>
                  <a:gd name="connsiteX153" fmla="*/ 420077 w 1033465"/>
                  <a:gd name="connsiteY153" fmla="*/ 253099 h 838042"/>
                  <a:gd name="connsiteX154" fmla="*/ 414362 w 1033465"/>
                  <a:gd name="connsiteY154" fmla="*/ 256909 h 838042"/>
                  <a:gd name="connsiteX155" fmla="*/ 423887 w 1033465"/>
                  <a:gd name="connsiteY155"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19137 w 1033465"/>
                  <a:gd name="connsiteY139" fmla="*/ 268339 h 838042"/>
                  <a:gd name="connsiteX140" fmla="*/ 507707 w 1033465"/>
                  <a:gd name="connsiteY140" fmla="*/ 235954 h 838042"/>
                  <a:gd name="connsiteX141" fmla="*/ 509612 w 1033465"/>
                  <a:gd name="connsiteY141" fmla="*/ 171184 h 838042"/>
                  <a:gd name="connsiteX142" fmla="*/ 508314 w 1033465"/>
                  <a:gd name="connsiteY142" fmla="*/ 73485 h 838042"/>
                  <a:gd name="connsiteX143" fmla="*/ 454116 w 1033465"/>
                  <a:gd name="connsiteY143" fmla="*/ 11248 h 838042"/>
                  <a:gd name="connsiteX144" fmla="*/ 435401 w 1033465"/>
                  <a:gd name="connsiteY144" fmla="*/ 68523 h 838042"/>
                  <a:gd name="connsiteX145" fmla="*/ 427697 w 1033465"/>
                  <a:gd name="connsiteY145" fmla="*/ 137103 h 838042"/>
                  <a:gd name="connsiteX146" fmla="*/ 420077 w 1033465"/>
                  <a:gd name="connsiteY146" fmla="*/ 169279 h 838042"/>
                  <a:gd name="connsiteX147" fmla="*/ 416267 w 1033465"/>
                  <a:gd name="connsiteY147" fmla="*/ 186424 h 838042"/>
                  <a:gd name="connsiteX148" fmla="*/ 420077 w 1033465"/>
                  <a:gd name="connsiteY148" fmla="*/ 207379 h 838042"/>
                  <a:gd name="connsiteX149" fmla="*/ 423887 w 1033465"/>
                  <a:gd name="connsiteY149" fmla="*/ 213094 h 838042"/>
                  <a:gd name="connsiteX150" fmla="*/ 427697 w 1033465"/>
                  <a:gd name="connsiteY150" fmla="*/ 224524 h 838042"/>
                  <a:gd name="connsiteX151" fmla="*/ 425792 w 1033465"/>
                  <a:gd name="connsiteY151" fmla="*/ 251194 h 838042"/>
                  <a:gd name="connsiteX152" fmla="*/ 420077 w 1033465"/>
                  <a:gd name="connsiteY152" fmla="*/ 253099 h 838042"/>
                  <a:gd name="connsiteX153" fmla="*/ 414362 w 1033465"/>
                  <a:gd name="connsiteY153" fmla="*/ 256909 h 838042"/>
                  <a:gd name="connsiteX154" fmla="*/ 423887 w 1033465"/>
                  <a:gd name="connsiteY154"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29627 w 1033465"/>
                  <a:gd name="connsiteY135" fmla="*/ 283579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07707 w 1033465"/>
                  <a:gd name="connsiteY139" fmla="*/ 235954 h 838042"/>
                  <a:gd name="connsiteX140" fmla="*/ 509612 w 1033465"/>
                  <a:gd name="connsiteY140" fmla="*/ 171184 h 838042"/>
                  <a:gd name="connsiteX141" fmla="*/ 508314 w 1033465"/>
                  <a:gd name="connsiteY141" fmla="*/ 73485 h 838042"/>
                  <a:gd name="connsiteX142" fmla="*/ 454116 w 1033465"/>
                  <a:gd name="connsiteY142" fmla="*/ 11248 h 838042"/>
                  <a:gd name="connsiteX143" fmla="*/ 435401 w 1033465"/>
                  <a:gd name="connsiteY143" fmla="*/ 68523 h 838042"/>
                  <a:gd name="connsiteX144" fmla="*/ 427697 w 1033465"/>
                  <a:gd name="connsiteY144" fmla="*/ 137103 h 838042"/>
                  <a:gd name="connsiteX145" fmla="*/ 420077 w 1033465"/>
                  <a:gd name="connsiteY145" fmla="*/ 169279 h 838042"/>
                  <a:gd name="connsiteX146" fmla="*/ 416267 w 1033465"/>
                  <a:gd name="connsiteY146" fmla="*/ 186424 h 838042"/>
                  <a:gd name="connsiteX147" fmla="*/ 420077 w 1033465"/>
                  <a:gd name="connsiteY147" fmla="*/ 207379 h 838042"/>
                  <a:gd name="connsiteX148" fmla="*/ 423887 w 1033465"/>
                  <a:gd name="connsiteY148" fmla="*/ 213094 h 838042"/>
                  <a:gd name="connsiteX149" fmla="*/ 427697 w 1033465"/>
                  <a:gd name="connsiteY149" fmla="*/ 224524 h 838042"/>
                  <a:gd name="connsiteX150" fmla="*/ 425792 w 1033465"/>
                  <a:gd name="connsiteY150" fmla="*/ 251194 h 838042"/>
                  <a:gd name="connsiteX151" fmla="*/ 420077 w 1033465"/>
                  <a:gd name="connsiteY151" fmla="*/ 253099 h 838042"/>
                  <a:gd name="connsiteX152" fmla="*/ 414362 w 1033465"/>
                  <a:gd name="connsiteY152" fmla="*/ 256909 h 838042"/>
                  <a:gd name="connsiteX153" fmla="*/ 423887 w 1033465"/>
                  <a:gd name="connsiteY15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41997 w 1033465"/>
                  <a:gd name="connsiteY137" fmla="*/ 279769 h 838042"/>
                  <a:gd name="connsiteX138" fmla="*/ 530567 w 1033465"/>
                  <a:gd name="connsiteY138" fmla="*/ 274054 h 838042"/>
                  <a:gd name="connsiteX139" fmla="*/ 507707 w 1033465"/>
                  <a:gd name="connsiteY139" fmla="*/ 235954 h 838042"/>
                  <a:gd name="connsiteX140" fmla="*/ 509612 w 1033465"/>
                  <a:gd name="connsiteY140" fmla="*/ 171184 h 838042"/>
                  <a:gd name="connsiteX141" fmla="*/ 508314 w 1033465"/>
                  <a:gd name="connsiteY141" fmla="*/ 73485 h 838042"/>
                  <a:gd name="connsiteX142" fmla="*/ 454116 w 1033465"/>
                  <a:gd name="connsiteY142" fmla="*/ 11248 h 838042"/>
                  <a:gd name="connsiteX143" fmla="*/ 435401 w 1033465"/>
                  <a:gd name="connsiteY143" fmla="*/ 68523 h 838042"/>
                  <a:gd name="connsiteX144" fmla="*/ 427697 w 1033465"/>
                  <a:gd name="connsiteY144" fmla="*/ 137103 h 838042"/>
                  <a:gd name="connsiteX145" fmla="*/ 420077 w 1033465"/>
                  <a:gd name="connsiteY145" fmla="*/ 169279 h 838042"/>
                  <a:gd name="connsiteX146" fmla="*/ 416267 w 1033465"/>
                  <a:gd name="connsiteY146" fmla="*/ 186424 h 838042"/>
                  <a:gd name="connsiteX147" fmla="*/ 420077 w 1033465"/>
                  <a:gd name="connsiteY147" fmla="*/ 207379 h 838042"/>
                  <a:gd name="connsiteX148" fmla="*/ 423887 w 1033465"/>
                  <a:gd name="connsiteY148" fmla="*/ 213094 h 838042"/>
                  <a:gd name="connsiteX149" fmla="*/ 427697 w 1033465"/>
                  <a:gd name="connsiteY149" fmla="*/ 224524 h 838042"/>
                  <a:gd name="connsiteX150" fmla="*/ 425792 w 1033465"/>
                  <a:gd name="connsiteY150" fmla="*/ 251194 h 838042"/>
                  <a:gd name="connsiteX151" fmla="*/ 420077 w 1033465"/>
                  <a:gd name="connsiteY151" fmla="*/ 253099 h 838042"/>
                  <a:gd name="connsiteX152" fmla="*/ 414362 w 1033465"/>
                  <a:gd name="connsiteY152" fmla="*/ 256909 h 838042"/>
                  <a:gd name="connsiteX153" fmla="*/ 423887 w 1033465"/>
                  <a:gd name="connsiteY153"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16267 w 1033465"/>
                  <a:gd name="connsiteY145" fmla="*/ 186424 h 838042"/>
                  <a:gd name="connsiteX146" fmla="*/ 420077 w 1033465"/>
                  <a:gd name="connsiteY146" fmla="*/ 207379 h 838042"/>
                  <a:gd name="connsiteX147" fmla="*/ 423887 w 1033465"/>
                  <a:gd name="connsiteY147" fmla="*/ 213094 h 838042"/>
                  <a:gd name="connsiteX148" fmla="*/ 427697 w 1033465"/>
                  <a:gd name="connsiteY148" fmla="*/ 224524 h 838042"/>
                  <a:gd name="connsiteX149" fmla="*/ 425792 w 1033465"/>
                  <a:gd name="connsiteY149" fmla="*/ 251194 h 838042"/>
                  <a:gd name="connsiteX150" fmla="*/ 420077 w 1033465"/>
                  <a:gd name="connsiteY150" fmla="*/ 253099 h 838042"/>
                  <a:gd name="connsiteX151" fmla="*/ 414362 w 1033465"/>
                  <a:gd name="connsiteY151" fmla="*/ 256909 h 838042"/>
                  <a:gd name="connsiteX152" fmla="*/ 423887 w 1033465"/>
                  <a:gd name="connsiteY152"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7697 w 1033465"/>
                  <a:gd name="connsiteY147" fmla="*/ 224524 h 838042"/>
                  <a:gd name="connsiteX148" fmla="*/ 425792 w 1033465"/>
                  <a:gd name="connsiteY148" fmla="*/ 251194 h 838042"/>
                  <a:gd name="connsiteX149" fmla="*/ 420077 w 1033465"/>
                  <a:gd name="connsiteY149" fmla="*/ 253099 h 838042"/>
                  <a:gd name="connsiteX150" fmla="*/ 414362 w 1033465"/>
                  <a:gd name="connsiteY150" fmla="*/ 256909 h 838042"/>
                  <a:gd name="connsiteX151" fmla="*/ 423887 w 1033465"/>
                  <a:gd name="connsiteY15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7697 w 1033465"/>
                  <a:gd name="connsiteY147" fmla="*/ 224524 h 838042"/>
                  <a:gd name="connsiteX148" fmla="*/ 425792 w 1033465"/>
                  <a:gd name="connsiteY148" fmla="*/ 251194 h 838042"/>
                  <a:gd name="connsiteX149" fmla="*/ 420077 w 1033465"/>
                  <a:gd name="connsiteY149" fmla="*/ 253099 h 838042"/>
                  <a:gd name="connsiteX150" fmla="*/ 414362 w 1033465"/>
                  <a:gd name="connsiteY150" fmla="*/ 256909 h 838042"/>
                  <a:gd name="connsiteX151" fmla="*/ 423887 w 1033465"/>
                  <a:gd name="connsiteY15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7697 w 1033465"/>
                  <a:gd name="connsiteY147" fmla="*/ 224524 h 838042"/>
                  <a:gd name="connsiteX148" fmla="*/ 425792 w 1033465"/>
                  <a:gd name="connsiteY148" fmla="*/ 251194 h 838042"/>
                  <a:gd name="connsiteX149" fmla="*/ 420077 w 1033465"/>
                  <a:gd name="connsiteY149" fmla="*/ 253099 h 838042"/>
                  <a:gd name="connsiteX150" fmla="*/ 414362 w 1033465"/>
                  <a:gd name="connsiteY150" fmla="*/ 256909 h 838042"/>
                  <a:gd name="connsiteX151" fmla="*/ 423887 w 1033465"/>
                  <a:gd name="connsiteY151" fmla="*/ 253099 h 838042"/>
                  <a:gd name="connsiteX0" fmla="*/ 42388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148" fmla="*/ 420077 w 1033465"/>
                  <a:gd name="connsiteY148" fmla="*/ 253099 h 838042"/>
                  <a:gd name="connsiteX149" fmla="*/ 414362 w 1033465"/>
                  <a:gd name="connsiteY149" fmla="*/ 256909 h 838042"/>
                  <a:gd name="connsiteX150" fmla="*/ 423887 w 1033465"/>
                  <a:gd name="connsiteY150" fmla="*/ 253099 h 838042"/>
                  <a:gd name="connsiteX0" fmla="*/ 414362 w 1033465"/>
                  <a:gd name="connsiteY0" fmla="*/ 25690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148" fmla="*/ 420077 w 1033465"/>
                  <a:gd name="connsiteY148" fmla="*/ 253099 h 838042"/>
                  <a:gd name="connsiteX149" fmla="*/ 414362 w 1033465"/>
                  <a:gd name="connsiteY149" fmla="*/ 256909 h 838042"/>
                  <a:gd name="connsiteX0" fmla="*/ 420077 w 1033465"/>
                  <a:gd name="connsiteY0" fmla="*/ 25309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148" fmla="*/ 420077 w 1033465"/>
                  <a:gd name="connsiteY148" fmla="*/ 253099 h 838042"/>
                  <a:gd name="connsiteX0" fmla="*/ 425792 w 1033465"/>
                  <a:gd name="connsiteY0" fmla="*/ 251194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147" fmla="*/ 425792 w 1033465"/>
                  <a:gd name="connsiteY147" fmla="*/ 251194 h 838042"/>
                  <a:gd name="connsiteX0" fmla="*/ 423887 w 1033465"/>
                  <a:gd name="connsiteY0" fmla="*/ 213094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146" fmla="*/ 423887 w 1033465"/>
                  <a:gd name="connsiteY146" fmla="*/ 213094 h 838042"/>
                  <a:gd name="connsiteX0" fmla="*/ 420077 w 1033465"/>
                  <a:gd name="connsiteY0" fmla="*/ 207379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20077 w 1033465"/>
                  <a:gd name="connsiteY145" fmla="*/ 207379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36054 w 1033465"/>
                  <a:gd name="connsiteY14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36054 w 1033465"/>
                  <a:gd name="connsiteY14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20077 w 1033465"/>
                  <a:gd name="connsiteY144" fmla="*/ 169279 h 838042"/>
                  <a:gd name="connsiteX145" fmla="*/ 436054 w 1033465"/>
                  <a:gd name="connsiteY14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27697 w 1033465"/>
                  <a:gd name="connsiteY143" fmla="*/ 137103 h 838042"/>
                  <a:gd name="connsiteX144" fmla="*/ 436054 w 1033465"/>
                  <a:gd name="connsiteY14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35401 w 1033465"/>
                  <a:gd name="connsiteY142" fmla="*/ 68523 h 838042"/>
                  <a:gd name="connsiteX143" fmla="*/ 434509 w 1033465"/>
                  <a:gd name="connsiteY143" fmla="*/ 135537 h 838042"/>
                  <a:gd name="connsiteX144" fmla="*/ 436054 w 1033465"/>
                  <a:gd name="connsiteY14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89597 w 1033465"/>
                  <a:gd name="connsiteY3" fmla="*/ 264529 h 838042"/>
                  <a:gd name="connsiteX4" fmla="*/ 359117 w 1033465"/>
                  <a:gd name="connsiteY4" fmla="*/ 266434 h 838042"/>
                  <a:gd name="connsiteX5" fmla="*/ 353402 w 1033465"/>
                  <a:gd name="connsiteY5" fmla="*/ 270244 h 838042"/>
                  <a:gd name="connsiteX6" fmla="*/ 341972 w 1033465"/>
                  <a:gd name="connsiteY6" fmla="*/ 279769 h 838042"/>
                  <a:gd name="connsiteX7" fmla="*/ 330542 w 1033465"/>
                  <a:gd name="connsiteY7" fmla="*/ 283579 h 838042"/>
                  <a:gd name="connsiteX8" fmla="*/ 315302 w 1033465"/>
                  <a:gd name="connsiteY8" fmla="*/ 289294 h 838042"/>
                  <a:gd name="connsiteX9" fmla="*/ 267677 w 1033465"/>
                  <a:gd name="connsiteY9" fmla="*/ 285484 h 838042"/>
                  <a:gd name="connsiteX10" fmla="*/ 256247 w 1033465"/>
                  <a:gd name="connsiteY10" fmla="*/ 281674 h 838042"/>
                  <a:gd name="connsiteX11" fmla="*/ 244817 w 1033465"/>
                  <a:gd name="connsiteY11" fmla="*/ 277864 h 838042"/>
                  <a:gd name="connsiteX12" fmla="*/ 239102 w 1033465"/>
                  <a:gd name="connsiteY12" fmla="*/ 275959 h 838042"/>
                  <a:gd name="connsiteX13" fmla="*/ 233387 w 1033465"/>
                  <a:gd name="connsiteY13" fmla="*/ 274054 h 838042"/>
                  <a:gd name="connsiteX14" fmla="*/ 221957 w 1033465"/>
                  <a:gd name="connsiteY14" fmla="*/ 272149 h 838042"/>
                  <a:gd name="connsiteX15" fmla="*/ 216242 w 1033465"/>
                  <a:gd name="connsiteY15" fmla="*/ 270244 h 838042"/>
                  <a:gd name="connsiteX16" fmla="*/ 208622 w 1033465"/>
                  <a:gd name="connsiteY16" fmla="*/ 268339 h 838042"/>
                  <a:gd name="connsiteX17" fmla="*/ 197192 w 1033465"/>
                  <a:gd name="connsiteY17" fmla="*/ 264529 h 838042"/>
                  <a:gd name="connsiteX18" fmla="*/ 191477 w 1033465"/>
                  <a:gd name="connsiteY18" fmla="*/ 262624 h 838042"/>
                  <a:gd name="connsiteX19" fmla="*/ 183857 w 1033465"/>
                  <a:gd name="connsiteY19" fmla="*/ 260719 h 838042"/>
                  <a:gd name="connsiteX20" fmla="*/ 172427 w 1033465"/>
                  <a:gd name="connsiteY20" fmla="*/ 255004 h 838042"/>
                  <a:gd name="connsiteX21" fmla="*/ 166712 w 1033465"/>
                  <a:gd name="connsiteY21" fmla="*/ 251194 h 838042"/>
                  <a:gd name="connsiteX22" fmla="*/ 159092 w 1033465"/>
                  <a:gd name="connsiteY22" fmla="*/ 239764 h 838042"/>
                  <a:gd name="connsiteX23" fmla="*/ 147662 w 1033465"/>
                  <a:gd name="connsiteY23" fmla="*/ 235954 h 838042"/>
                  <a:gd name="connsiteX24" fmla="*/ 141947 w 1033465"/>
                  <a:gd name="connsiteY24" fmla="*/ 232144 h 838042"/>
                  <a:gd name="connsiteX25" fmla="*/ 136232 w 1033465"/>
                  <a:gd name="connsiteY25" fmla="*/ 230239 h 838042"/>
                  <a:gd name="connsiteX26" fmla="*/ 119087 w 1033465"/>
                  <a:gd name="connsiteY26" fmla="*/ 226429 h 838042"/>
                  <a:gd name="connsiteX27" fmla="*/ 113372 w 1033465"/>
                  <a:gd name="connsiteY27" fmla="*/ 220714 h 838042"/>
                  <a:gd name="connsiteX28" fmla="*/ 103847 w 1033465"/>
                  <a:gd name="connsiteY28" fmla="*/ 203569 h 838042"/>
                  <a:gd name="connsiteX29" fmla="*/ 86702 w 1033465"/>
                  <a:gd name="connsiteY29" fmla="*/ 195949 h 838042"/>
                  <a:gd name="connsiteX30" fmla="*/ 80987 w 1033465"/>
                  <a:gd name="connsiteY30" fmla="*/ 194044 h 838042"/>
                  <a:gd name="connsiteX31" fmla="*/ 61937 w 1033465"/>
                  <a:gd name="connsiteY31" fmla="*/ 197854 h 838042"/>
                  <a:gd name="connsiteX32" fmla="*/ 56222 w 1033465"/>
                  <a:gd name="connsiteY32" fmla="*/ 201664 h 838042"/>
                  <a:gd name="connsiteX33" fmla="*/ 52412 w 1033465"/>
                  <a:gd name="connsiteY33" fmla="*/ 207379 h 838042"/>
                  <a:gd name="connsiteX34" fmla="*/ 48602 w 1033465"/>
                  <a:gd name="connsiteY34" fmla="*/ 218809 h 838042"/>
                  <a:gd name="connsiteX35" fmla="*/ 52412 w 1033465"/>
                  <a:gd name="connsiteY35" fmla="*/ 256909 h 838042"/>
                  <a:gd name="connsiteX36" fmla="*/ 56222 w 1033465"/>
                  <a:gd name="connsiteY36" fmla="*/ 262624 h 838042"/>
                  <a:gd name="connsiteX37" fmla="*/ 61937 w 1033465"/>
                  <a:gd name="connsiteY37" fmla="*/ 266434 h 838042"/>
                  <a:gd name="connsiteX38" fmla="*/ 65747 w 1033465"/>
                  <a:gd name="connsiteY38" fmla="*/ 272149 h 838042"/>
                  <a:gd name="connsiteX39" fmla="*/ 82892 w 1033465"/>
                  <a:gd name="connsiteY39" fmla="*/ 281674 h 838042"/>
                  <a:gd name="connsiteX40" fmla="*/ 105752 w 1033465"/>
                  <a:gd name="connsiteY40" fmla="*/ 283579 h 838042"/>
                  <a:gd name="connsiteX41" fmla="*/ 126707 w 1033465"/>
                  <a:gd name="connsiteY41" fmla="*/ 289294 h 838042"/>
                  <a:gd name="connsiteX42" fmla="*/ 132422 w 1033465"/>
                  <a:gd name="connsiteY42" fmla="*/ 291199 h 838042"/>
                  <a:gd name="connsiteX43" fmla="*/ 138137 w 1033465"/>
                  <a:gd name="connsiteY43" fmla="*/ 296914 h 838042"/>
                  <a:gd name="connsiteX44" fmla="*/ 145757 w 1033465"/>
                  <a:gd name="connsiteY44" fmla="*/ 298819 h 838042"/>
                  <a:gd name="connsiteX45" fmla="*/ 168617 w 1033465"/>
                  <a:gd name="connsiteY45" fmla="*/ 302629 h 838042"/>
                  <a:gd name="connsiteX46" fmla="*/ 193382 w 1033465"/>
                  <a:gd name="connsiteY46" fmla="*/ 308344 h 838042"/>
                  <a:gd name="connsiteX47" fmla="*/ 210527 w 1033465"/>
                  <a:gd name="connsiteY47" fmla="*/ 314059 h 838042"/>
                  <a:gd name="connsiteX48" fmla="*/ 216242 w 1033465"/>
                  <a:gd name="connsiteY48" fmla="*/ 315964 h 838042"/>
                  <a:gd name="connsiteX49" fmla="*/ 231482 w 1033465"/>
                  <a:gd name="connsiteY49" fmla="*/ 319774 h 838042"/>
                  <a:gd name="connsiteX50" fmla="*/ 250532 w 1033465"/>
                  <a:gd name="connsiteY50" fmla="*/ 325489 h 838042"/>
                  <a:gd name="connsiteX51" fmla="*/ 256247 w 1033465"/>
                  <a:gd name="connsiteY51" fmla="*/ 329299 h 838042"/>
                  <a:gd name="connsiteX52" fmla="*/ 269582 w 1033465"/>
                  <a:gd name="connsiteY52" fmla="*/ 344539 h 838042"/>
                  <a:gd name="connsiteX53" fmla="*/ 275297 w 1033465"/>
                  <a:gd name="connsiteY53" fmla="*/ 363589 h 838042"/>
                  <a:gd name="connsiteX54" fmla="*/ 277202 w 1033465"/>
                  <a:gd name="connsiteY54" fmla="*/ 369304 h 838042"/>
                  <a:gd name="connsiteX55" fmla="*/ 279107 w 1033465"/>
                  <a:gd name="connsiteY55" fmla="*/ 375019 h 838042"/>
                  <a:gd name="connsiteX56" fmla="*/ 281012 w 1033465"/>
                  <a:gd name="connsiteY56" fmla="*/ 399784 h 838042"/>
                  <a:gd name="connsiteX57" fmla="*/ 282917 w 1033465"/>
                  <a:gd name="connsiteY57" fmla="*/ 405499 h 838042"/>
                  <a:gd name="connsiteX58" fmla="*/ 281012 w 1033465"/>
                  <a:gd name="connsiteY58" fmla="*/ 424549 h 838042"/>
                  <a:gd name="connsiteX59" fmla="*/ 279107 w 1033465"/>
                  <a:gd name="connsiteY59" fmla="*/ 434074 h 838042"/>
                  <a:gd name="connsiteX60" fmla="*/ 265772 w 1033465"/>
                  <a:gd name="connsiteY60" fmla="*/ 447409 h 838042"/>
                  <a:gd name="connsiteX61" fmla="*/ 254342 w 1033465"/>
                  <a:gd name="connsiteY61" fmla="*/ 455029 h 838042"/>
                  <a:gd name="connsiteX62" fmla="*/ 242912 w 1033465"/>
                  <a:gd name="connsiteY62" fmla="*/ 458839 h 838042"/>
                  <a:gd name="connsiteX63" fmla="*/ 128612 w 1033465"/>
                  <a:gd name="connsiteY63" fmla="*/ 458839 h 838042"/>
                  <a:gd name="connsiteX64" fmla="*/ 122897 w 1033465"/>
                  <a:gd name="connsiteY64" fmla="*/ 460744 h 838042"/>
                  <a:gd name="connsiteX65" fmla="*/ 107657 w 1033465"/>
                  <a:gd name="connsiteY65" fmla="*/ 462649 h 838042"/>
                  <a:gd name="connsiteX66" fmla="*/ 90512 w 1033465"/>
                  <a:gd name="connsiteY66" fmla="*/ 468364 h 838042"/>
                  <a:gd name="connsiteX67" fmla="*/ 84797 w 1033465"/>
                  <a:gd name="connsiteY67" fmla="*/ 470269 h 838042"/>
                  <a:gd name="connsiteX68" fmla="*/ 79082 w 1033465"/>
                  <a:gd name="connsiteY68" fmla="*/ 474079 h 838042"/>
                  <a:gd name="connsiteX69" fmla="*/ 67652 w 1033465"/>
                  <a:gd name="connsiteY69" fmla="*/ 475984 h 838042"/>
                  <a:gd name="connsiteX70" fmla="*/ 29552 w 1033465"/>
                  <a:gd name="connsiteY70" fmla="*/ 477889 h 838042"/>
                  <a:gd name="connsiteX71" fmla="*/ 18122 w 1033465"/>
                  <a:gd name="connsiteY71" fmla="*/ 483604 h 838042"/>
                  <a:gd name="connsiteX72" fmla="*/ 8597 w 1033465"/>
                  <a:gd name="connsiteY72" fmla="*/ 493129 h 838042"/>
                  <a:gd name="connsiteX73" fmla="*/ 6692 w 1033465"/>
                  <a:gd name="connsiteY73" fmla="*/ 498844 h 838042"/>
                  <a:gd name="connsiteX74" fmla="*/ 2882 w 1033465"/>
                  <a:gd name="connsiteY74" fmla="*/ 504559 h 838042"/>
                  <a:gd name="connsiteX75" fmla="*/ 14312 w 1033465"/>
                  <a:gd name="connsiteY75" fmla="*/ 540754 h 838042"/>
                  <a:gd name="connsiteX76" fmla="*/ 147662 w 1033465"/>
                  <a:gd name="connsiteY76" fmla="*/ 540754 h 838042"/>
                  <a:gd name="connsiteX77" fmla="*/ 155282 w 1033465"/>
                  <a:gd name="connsiteY77" fmla="*/ 538849 h 838042"/>
                  <a:gd name="connsiteX78" fmla="*/ 305777 w 1033465"/>
                  <a:gd name="connsiteY78" fmla="*/ 533134 h 838042"/>
                  <a:gd name="connsiteX79" fmla="*/ 321017 w 1033465"/>
                  <a:gd name="connsiteY79" fmla="*/ 540754 h 838042"/>
                  <a:gd name="connsiteX80" fmla="*/ 332447 w 1033465"/>
                  <a:gd name="connsiteY80" fmla="*/ 546469 h 838042"/>
                  <a:gd name="connsiteX81" fmla="*/ 336257 w 1033465"/>
                  <a:gd name="connsiteY81" fmla="*/ 552184 h 838042"/>
                  <a:gd name="connsiteX82" fmla="*/ 341972 w 1033465"/>
                  <a:gd name="connsiteY82" fmla="*/ 554089 h 838042"/>
                  <a:gd name="connsiteX83" fmla="*/ 353402 w 1033465"/>
                  <a:gd name="connsiteY83" fmla="*/ 561709 h 838042"/>
                  <a:gd name="connsiteX84" fmla="*/ 359117 w 1033465"/>
                  <a:gd name="connsiteY84" fmla="*/ 565519 h 838042"/>
                  <a:gd name="connsiteX85" fmla="*/ 362927 w 1033465"/>
                  <a:gd name="connsiteY85" fmla="*/ 571234 h 838042"/>
                  <a:gd name="connsiteX86" fmla="*/ 368642 w 1033465"/>
                  <a:gd name="connsiteY86" fmla="*/ 582664 h 838042"/>
                  <a:gd name="connsiteX87" fmla="*/ 364832 w 1033465"/>
                  <a:gd name="connsiteY87" fmla="*/ 609334 h 838042"/>
                  <a:gd name="connsiteX88" fmla="*/ 361022 w 1033465"/>
                  <a:gd name="connsiteY88" fmla="*/ 615049 h 838042"/>
                  <a:gd name="connsiteX89" fmla="*/ 359117 w 1033465"/>
                  <a:gd name="connsiteY89" fmla="*/ 620764 h 838042"/>
                  <a:gd name="connsiteX90" fmla="*/ 355307 w 1033465"/>
                  <a:gd name="connsiteY90" fmla="*/ 626479 h 838042"/>
                  <a:gd name="connsiteX91" fmla="*/ 353402 w 1033465"/>
                  <a:gd name="connsiteY91" fmla="*/ 632194 h 838042"/>
                  <a:gd name="connsiteX92" fmla="*/ 349592 w 1033465"/>
                  <a:gd name="connsiteY92" fmla="*/ 637909 h 838042"/>
                  <a:gd name="connsiteX93" fmla="*/ 332447 w 1033465"/>
                  <a:gd name="connsiteY93" fmla="*/ 704584 h 838042"/>
                  <a:gd name="connsiteX94" fmla="*/ 330542 w 1033465"/>
                  <a:gd name="connsiteY94" fmla="*/ 756019 h 838042"/>
                  <a:gd name="connsiteX95" fmla="*/ 332447 w 1033465"/>
                  <a:gd name="connsiteY95" fmla="*/ 780784 h 838042"/>
                  <a:gd name="connsiteX96" fmla="*/ 334352 w 1033465"/>
                  <a:gd name="connsiteY96" fmla="*/ 786499 h 838042"/>
                  <a:gd name="connsiteX97" fmla="*/ 338162 w 1033465"/>
                  <a:gd name="connsiteY97" fmla="*/ 790309 h 838042"/>
                  <a:gd name="connsiteX98" fmla="*/ 366737 w 1033465"/>
                  <a:gd name="connsiteY98" fmla="*/ 836029 h 838042"/>
                  <a:gd name="connsiteX99" fmla="*/ 389597 w 1033465"/>
                  <a:gd name="connsiteY99" fmla="*/ 837934 h 838042"/>
                  <a:gd name="connsiteX100" fmla="*/ 397407 w 1033465"/>
                  <a:gd name="connsiteY100" fmla="*/ 833530 h 838042"/>
                  <a:gd name="connsiteX101" fmla="*/ 402932 w 1033465"/>
                  <a:gd name="connsiteY101" fmla="*/ 784594 h 838042"/>
                  <a:gd name="connsiteX102" fmla="*/ 406742 w 1033465"/>
                  <a:gd name="connsiteY102" fmla="*/ 727444 h 838042"/>
                  <a:gd name="connsiteX103" fmla="*/ 423887 w 1033465"/>
                  <a:gd name="connsiteY103" fmla="*/ 672199 h 838042"/>
                  <a:gd name="connsiteX104" fmla="*/ 429602 w 1033465"/>
                  <a:gd name="connsiteY104" fmla="*/ 658864 h 838042"/>
                  <a:gd name="connsiteX105" fmla="*/ 444084 w 1033465"/>
                  <a:gd name="connsiteY105" fmla="*/ 626947 h 838042"/>
                  <a:gd name="connsiteX106" fmla="*/ 464289 w 1033465"/>
                  <a:gd name="connsiteY106" fmla="*/ 600072 h 838042"/>
                  <a:gd name="connsiteX107" fmla="*/ 523510 w 1033465"/>
                  <a:gd name="connsiteY107" fmla="*/ 565123 h 838042"/>
                  <a:gd name="connsiteX108" fmla="*/ 599348 w 1033465"/>
                  <a:gd name="connsiteY108" fmla="*/ 550915 h 838042"/>
                  <a:gd name="connsiteX109" fmla="*/ 707801 w 1033465"/>
                  <a:gd name="connsiteY109" fmla="*/ 612819 h 838042"/>
                  <a:gd name="connsiteX110" fmla="*/ 780122 w 1033465"/>
                  <a:gd name="connsiteY110" fmla="*/ 656959 h 838042"/>
                  <a:gd name="connsiteX111" fmla="*/ 804887 w 1033465"/>
                  <a:gd name="connsiteY111" fmla="*/ 632194 h 838042"/>
                  <a:gd name="connsiteX112" fmla="*/ 801077 w 1033465"/>
                  <a:gd name="connsiteY112" fmla="*/ 601714 h 838042"/>
                  <a:gd name="connsiteX113" fmla="*/ 762796 w 1033465"/>
                  <a:gd name="connsiteY113" fmla="*/ 562523 h 838042"/>
                  <a:gd name="connsiteX114" fmla="*/ 650582 w 1033465"/>
                  <a:gd name="connsiteY114" fmla="*/ 479794 h 838042"/>
                  <a:gd name="connsiteX115" fmla="*/ 646772 w 1033465"/>
                  <a:gd name="connsiteY115" fmla="*/ 462649 h 838042"/>
                  <a:gd name="connsiteX116" fmla="*/ 658202 w 1033465"/>
                  <a:gd name="connsiteY116" fmla="*/ 426454 h 838042"/>
                  <a:gd name="connsiteX117" fmla="*/ 726782 w 1033465"/>
                  <a:gd name="connsiteY117" fmla="*/ 405499 h 838042"/>
                  <a:gd name="connsiteX118" fmla="*/ 813738 w 1033465"/>
                  <a:gd name="connsiteY118" fmla="*/ 406906 h 838042"/>
                  <a:gd name="connsiteX119" fmla="*/ 906231 w 1033465"/>
                  <a:gd name="connsiteY119" fmla="*/ 417646 h 838042"/>
                  <a:gd name="connsiteX120" fmla="*/ 1002290 w 1033465"/>
                  <a:gd name="connsiteY120" fmla="*/ 426835 h 838042"/>
                  <a:gd name="connsiteX121" fmla="*/ 1032449 w 1033465"/>
                  <a:gd name="connsiteY121" fmla="*/ 402711 h 838042"/>
                  <a:gd name="connsiteX122" fmla="*/ 1020514 w 1033465"/>
                  <a:gd name="connsiteY122" fmla="*/ 377797 h 838042"/>
                  <a:gd name="connsiteX123" fmla="*/ 964889 w 1033465"/>
                  <a:gd name="connsiteY123" fmla="*/ 358029 h 838042"/>
                  <a:gd name="connsiteX124" fmla="*/ 827747 w 1033465"/>
                  <a:gd name="connsiteY124" fmla="*/ 357874 h 838042"/>
                  <a:gd name="connsiteX125" fmla="*/ 755811 w 1033465"/>
                  <a:gd name="connsiteY125" fmla="*/ 361702 h 838042"/>
                  <a:gd name="connsiteX126" fmla="*/ 671537 w 1033465"/>
                  <a:gd name="connsiteY126" fmla="*/ 369304 h 838042"/>
                  <a:gd name="connsiteX127" fmla="*/ 644867 w 1033465"/>
                  <a:gd name="connsiteY127" fmla="*/ 338824 h 838042"/>
                  <a:gd name="connsiteX128" fmla="*/ 676403 w 1033465"/>
                  <a:gd name="connsiteY128" fmla="*/ 304962 h 838042"/>
                  <a:gd name="connsiteX129" fmla="*/ 707732 w 1033465"/>
                  <a:gd name="connsiteY129" fmla="*/ 283579 h 838042"/>
                  <a:gd name="connsiteX130" fmla="*/ 743927 w 1033465"/>
                  <a:gd name="connsiteY130" fmla="*/ 251194 h 838042"/>
                  <a:gd name="connsiteX131" fmla="*/ 783019 w 1033465"/>
                  <a:gd name="connsiteY131" fmla="*/ 213846 h 838042"/>
                  <a:gd name="connsiteX132" fmla="*/ 746401 w 1033465"/>
                  <a:gd name="connsiteY132" fmla="*/ 201789 h 838042"/>
                  <a:gd name="connsiteX133" fmla="*/ 694397 w 1033465"/>
                  <a:gd name="connsiteY133" fmla="*/ 226429 h 838042"/>
                  <a:gd name="connsiteX134" fmla="*/ 656678 w 1033465"/>
                  <a:gd name="connsiteY134" fmla="*/ 257626 h 838042"/>
                  <a:gd name="connsiteX135" fmla="*/ 616001 w 1033465"/>
                  <a:gd name="connsiteY135" fmla="*/ 286712 h 838042"/>
                  <a:gd name="connsiteX136" fmla="*/ 564857 w 1033465"/>
                  <a:gd name="connsiteY136" fmla="*/ 287389 h 838042"/>
                  <a:gd name="connsiteX137" fmla="*/ 530567 w 1033465"/>
                  <a:gd name="connsiteY137" fmla="*/ 274054 h 838042"/>
                  <a:gd name="connsiteX138" fmla="*/ 507707 w 1033465"/>
                  <a:gd name="connsiteY138" fmla="*/ 235954 h 838042"/>
                  <a:gd name="connsiteX139" fmla="*/ 509612 w 1033465"/>
                  <a:gd name="connsiteY139" fmla="*/ 171184 h 838042"/>
                  <a:gd name="connsiteX140" fmla="*/ 508314 w 1033465"/>
                  <a:gd name="connsiteY140" fmla="*/ 73485 h 838042"/>
                  <a:gd name="connsiteX141" fmla="*/ 454116 w 1033465"/>
                  <a:gd name="connsiteY141" fmla="*/ 11248 h 838042"/>
                  <a:gd name="connsiteX142" fmla="*/ 442470 w 1033465"/>
                  <a:gd name="connsiteY142" fmla="*/ 75864 h 838042"/>
                  <a:gd name="connsiteX143" fmla="*/ 434509 w 1033465"/>
                  <a:gd name="connsiteY143" fmla="*/ 135537 h 838042"/>
                  <a:gd name="connsiteX144" fmla="*/ 436054 w 1033465"/>
                  <a:gd name="connsiteY14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53402 w 1033465"/>
                  <a:gd name="connsiteY4" fmla="*/ 270244 h 838042"/>
                  <a:gd name="connsiteX5" fmla="*/ 341972 w 1033465"/>
                  <a:gd name="connsiteY5" fmla="*/ 279769 h 838042"/>
                  <a:gd name="connsiteX6" fmla="*/ 330542 w 1033465"/>
                  <a:gd name="connsiteY6" fmla="*/ 283579 h 838042"/>
                  <a:gd name="connsiteX7" fmla="*/ 315302 w 1033465"/>
                  <a:gd name="connsiteY7" fmla="*/ 289294 h 838042"/>
                  <a:gd name="connsiteX8" fmla="*/ 267677 w 1033465"/>
                  <a:gd name="connsiteY8" fmla="*/ 285484 h 838042"/>
                  <a:gd name="connsiteX9" fmla="*/ 256247 w 1033465"/>
                  <a:gd name="connsiteY9" fmla="*/ 281674 h 838042"/>
                  <a:gd name="connsiteX10" fmla="*/ 244817 w 1033465"/>
                  <a:gd name="connsiteY10" fmla="*/ 277864 h 838042"/>
                  <a:gd name="connsiteX11" fmla="*/ 239102 w 1033465"/>
                  <a:gd name="connsiteY11" fmla="*/ 275959 h 838042"/>
                  <a:gd name="connsiteX12" fmla="*/ 233387 w 1033465"/>
                  <a:gd name="connsiteY12" fmla="*/ 274054 h 838042"/>
                  <a:gd name="connsiteX13" fmla="*/ 221957 w 1033465"/>
                  <a:gd name="connsiteY13" fmla="*/ 272149 h 838042"/>
                  <a:gd name="connsiteX14" fmla="*/ 216242 w 1033465"/>
                  <a:gd name="connsiteY14" fmla="*/ 270244 h 838042"/>
                  <a:gd name="connsiteX15" fmla="*/ 208622 w 1033465"/>
                  <a:gd name="connsiteY15" fmla="*/ 268339 h 838042"/>
                  <a:gd name="connsiteX16" fmla="*/ 197192 w 1033465"/>
                  <a:gd name="connsiteY16" fmla="*/ 264529 h 838042"/>
                  <a:gd name="connsiteX17" fmla="*/ 191477 w 1033465"/>
                  <a:gd name="connsiteY17" fmla="*/ 262624 h 838042"/>
                  <a:gd name="connsiteX18" fmla="*/ 183857 w 1033465"/>
                  <a:gd name="connsiteY18" fmla="*/ 260719 h 838042"/>
                  <a:gd name="connsiteX19" fmla="*/ 172427 w 1033465"/>
                  <a:gd name="connsiteY19" fmla="*/ 255004 h 838042"/>
                  <a:gd name="connsiteX20" fmla="*/ 166712 w 1033465"/>
                  <a:gd name="connsiteY20" fmla="*/ 251194 h 838042"/>
                  <a:gd name="connsiteX21" fmla="*/ 159092 w 1033465"/>
                  <a:gd name="connsiteY21" fmla="*/ 239764 h 838042"/>
                  <a:gd name="connsiteX22" fmla="*/ 147662 w 1033465"/>
                  <a:gd name="connsiteY22" fmla="*/ 235954 h 838042"/>
                  <a:gd name="connsiteX23" fmla="*/ 141947 w 1033465"/>
                  <a:gd name="connsiteY23" fmla="*/ 232144 h 838042"/>
                  <a:gd name="connsiteX24" fmla="*/ 136232 w 1033465"/>
                  <a:gd name="connsiteY24" fmla="*/ 230239 h 838042"/>
                  <a:gd name="connsiteX25" fmla="*/ 119087 w 1033465"/>
                  <a:gd name="connsiteY25" fmla="*/ 226429 h 838042"/>
                  <a:gd name="connsiteX26" fmla="*/ 113372 w 1033465"/>
                  <a:gd name="connsiteY26" fmla="*/ 220714 h 838042"/>
                  <a:gd name="connsiteX27" fmla="*/ 103847 w 1033465"/>
                  <a:gd name="connsiteY27" fmla="*/ 203569 h 838042"/>
                  <a:gd name="connsiteX28" fmla="*/ 86702 w 1033465"/>
                  <a:gd name="connsiteY28" fmla="*/ 195949 h 838042"/>
                  <a:gd name="connsiteX29" fmla="*/ 80987 w 1033465"/>
                  <a:gd name="connsiteY29" fmla="*/ 194044 h 838042"/>
                  <a:gd name="connsiteX30" fmla="*/ 61937 w 1033465"/>
                  <a:gd name="connsiteY30" fmla="*/ 197854 h 838042"/>
                  <a:gd name="connsiteX31" fmla="*/ 56222 w 1033465"/>
                  <a:gd name="connsiteY31" fmla="*/ 201664 h 838042"/>
                  <a:gd name="connsiteX32" fmla="*/ 52412 w 1033465"/>
                  <a:gd name="connsiteY32" fmla="*/ 207379 h 838042"/>
                  <a:gd name="connsiteX33" fmla="*/ 48602 w 1033465"/>
                  <a:gd name="connsiteY33" fmla="*/ 218809 h 838042"/>
                  <a:gd name="connsiteX34" fmla="*/ 52412 w 1033465"/>
                  <a:gd name="connsiteY34" fmla="*/ 256909 h 838042"/>
                  <a:gd name="connsiteX35" fmla="*/ 56222 w 1033465"/>
                  <a:gd name="connsiteY35" fmla="*/ 262624 h 838042"/>
                  <a:gd name="connsiteX36" fmla="*/ 61937 w 1033465"/>
                  <a:gd name="connsiteY36" fmla="*/ 266434 h 838042"/>
                  <a:gd name="connsiteX37" fmla="*/ 65747 w 1033465"/>
                  <a:gd name="connsiteY37" fmla="*/ 272149 h 838042"/>
                  <a:gd name="connsiteX38" fmla="*/ 82892 w 1033465"/>
                  <a:gd name="connsiteY38" fmla="*/ 281674 h 838042"/>
                  <a:gd name="connsiteX39" fmla="*/ 105752 w 1033465"/>
                  <a:gd name="connsiteY39" fmla="*/ 283579 h 838042"/>
                  <a:gd name="connsiteX40" fmla="*/ 126707 w 1033465"/>
                  <a:gd name="connsiteY40" fmla="*/ 289294 h 838042"/>
                  <a:gd name="connsiteX41" fmla="*/ 132422 w 1033465"/>
                  <a:gd name="connsiteY41" fmla="*/ 291199 h 838042"/>
                  <a:gd name="connsiteX42" fmla="*/ 138137 w 1033465"/>
                  <a:gd name="connsiteY42" fmla="*/ 296914 h 838042"/>
                  <a:gd name="connsiteX43" fmla="*/ 145757 w 1033465"/>
                  <a:gd name="connsiteY43" fmla="*/ 298819 h 838042"/>
                  <a:gd name="connsiteX44" fmla="*/ 168617 w 1033465"/>
                  <a:gd name="connsiteY44" fmla="*/ 302629 h 838042"/>
                  <a:gd name="connsiteX45" fmla="*/ 193382 w 1033465"/>
                  <a:gd name="connsiteY45" fmla="*/ 308344 h 838042"/>
                  <a:gd name="connsiteX46" fmla="*/ 210527 w 1033465"/>
                  <a:gd name="connsiteY46" fmla="*/ 314059 h 838042"/>
                  <a:gd name="connsiteX47" fmla="*/ 216242 w 1033465"/>
                  <a:gd name="connsiteY47" fmla="*/ 315964 h 838042"/>
                  <a:gd name="connsiteX48" fmla="*/ 231482 w 1033465"/>
                  <a:gd name="connsiteY48" fmla="*/ 319774 h 838042"/>
                  <a:gd name="connsiteX49" fmla="*/ 250532 w 1033465"/>
                  <a:gd name="connsiteY49" fmla="*/ 325489 h 838042"/>
                  <a:gd name="connsiteX50" fmla="*/ 256247 w 1033465"/>
                  <a:gd name="connsiteY50" fmla="*/ 329299 h 838042"/>
                  <a:gd name="connsiteX51" fmla="*/ 269582 w 1033465"/>
                  <a:gd name="connsiteY51" fmla="*/ 344539 h 838042"/>
                  <a:gd name="connsiteX52" fmla="*/ 275297 w 1033465"/>
                  <a:gd name="connsiteY52" fmla="*/ 363589 h 838042"/>
                  <a:gd name="connsiteX53" fmla="*/ 277202 w 1033465"/>
                  <a:gd name="connsiteY53" fmla="*/ 369304 h 838042"/>
                  <a:gd name="connsiteX54" fmla="*/ 279107 w 1033465"/>
                  <a:gd name="connsiteY54" fmla="*/ 375019 h 838042"/>
                  <a:gd name="connsiteX55" fmla="*/ 281012 w 1033465"/>
                  <a:gd name="connsiteY55" fmla="*/ 399784 h 838042"/>
                  <a:gd name="connsiteX56" fmla="*/ 282917 w 1033465"/>
                  <a:gd name="connsiteY56" fmla="*/ 405499 h 838042"/>
                  <a:gd name="connsiteX57" fmla="*/ 281012 w 1033465"/>
                  <a:gd name="connsiteY57" fmla="*/ 424549 h 838042"/>
                  <a:gd name="connsiteX58" fmla="*/ 279107 w 1033465"/>
                  <a:gd name="connsiteY58" fmla="*/ 434074 h 838042"/>
                  <a:gd name="connsiteX59" fmla="*/ 265772 w 1033465"/>
                  <a:gd name="connsiteY59" fmla="*/ 447409 h 838042"/>
                  <a:gd name="connsiteX60" fmla="*/ 254342 w 1033465"/>
                  <a:gd name="connsiteY60" fmla="*/ 455029 h 838042"/>
                  <a:gd name="connsiteX61" fmla="*/ 242912 w 1033465"/>
                  <a:gd name="connsiteY61" fmla="*/ 458839 h 838042"/>
                  <a:gd name="connsiteX62" fmla="*/ 128612 w 1033465"/>
                  <a:gd name="connsiteY62" fmla="*/ 458839 h 838042"/>
                  <a:gd name="connsiteX63" fmla="*/ 122897 w 1033465"/>
                  <a:gd name="connsiteY63" fmla="*/ 460744 h 838042"/>
                  <a:gd name="connsiteX64" fmla="*/ 107657 w 1033465"/>
                  <a:gd name="connsiteY64" fmla="*/ 462649 h 838042"/>
                  <a:gd name="connsiteX65" fmla="*/ 90512 w 1033465"/>
                  <a:gd name="connsiteY65" fmla="*/ 468364 h 838042"/>
                  <a:gd name="connsiteX66" fmla="*/ 84797 w 1033465"/>
                  <a:gd name="connsiteY66" fmla="*/ 470269 h 838042"/>
                  <a:gd name="connsiteX67" fmla="*/ 79082 w 1033465"/>
                  <a:gd name="connsiteY67" fmla="*/ 474079 h 838042"/>
                  <a:gd name="connsiteX68" fmla="*/ 67652 w 1033465"/>
                  <a:gd name="connsiteY68" fmla="*/ 475984 h 838042"/>
                  <a:gd name="connsiteX69" fmla="*/ 29552 w 1033465"/>
                  <a:gd name="connsiteY69" fmla="*/ 477889 h 838042"/>
                  <a:gd name="connsiteX70" fmla="*/ 18122 w 1033465"/>
                  <a:gd name="connsiteY70" fmla="*/ 483604 h 838042"/>
                  <a:gd name="connsiteX71" fmla="*/ 8597 w 1033465"/>
                  <a:gd name="connsiteY71" fmla="*/ 493129 h 838042"/>
                  <a:gd name="connsiteX72" fmla="*/ 6692 w 1033465"/>
                  <a:gd name="connsiteY72" fmla="*/ 498844 h 838042"/>
                  <a:gd name="connsiteX73" fmla="*/ 2882 w 1033465"/>
                  <a:gd name="connsiteY73" fmla="*/ 504559 h 838042"/>
                  <a:gd name="connsiteX74" fmla="*/ 14312 w 1033465"/>
                  <a:gd name="connsiteY74" fmla="*/ 540754 h 838042"/>
                  <a:gd name="connsiteX75" fmla="*/ 147662 w 1033465"/>
                  <a:gd name="connsiteY75" fmla="*/ 540754 h 838042"/>
                  <a:gd name="connsiteX76" fmla="*/ 155282 w 1033465"/>
                  <a:gd name="connsiteY76" fmla="*/ 538849 h 838042"/>
                  <a:gd name="connsiteX77" fmla="*/ 305777 w 1033465"/>
                  <a:gd name="connsiteY77" fmla="*/ 533134 h 838042"/>
                  <a:gd name="connsiteX78" fmla="*/ 321017 w 1033465"/>
                  <a:gd name="connsiteY78" fmla="*/ 540754 h 838042"/>
                  <a:gd name="connsiteX79" fmla="*/ 332447 w 1033465"/>
                  <a:gd name="connsiteY79" fmla="*/ 546469 h 838042"/>
                  <a:gd name="connsiteX80" fmla="*/ 336257 w 1033465"/>
                  <a:gd name="connsiteY80" fmla="*/ 552184 h 838042"/>
                  <a:gd name="connsiteX81" fmla="*/ 341972 w 1033465"/>
                  <a:gd name="connsiteY81" fmla="*/ 554089 h 838042"/>
                  <a:gd name="connsiteX82" fmla="*/ 353402 w 1033465"/>
                  <a:gd name="connsiteY82" fmla="*/ 561709 h 838042"/>
                  <a:gd name="connsiteX83" fmla="*/ 359117 w 1033465"/>
                  <a:gd name="connsiteY83" fmla="*/ 565519 h 838042"/>
                  <a:gd name="connsiteX84" fmla="*/ 362927 w 1033465"/>
                  <a:gd name="connsiteY84" fmla="*/ 571234 h 838042"/>
                  <a:gd name="connsiteX85" fmla="*/ 368642 w 1033465"/>
                  <a:gd name="connsiteY85" fmla="*/ 582664 h 838042"/>
                  <a:gd name="connsiteX86" fmla="*/ 364832 w 1033465"/>
                  <a:gd name="connsiteY86" fmla="*/ 609334 h 838042"/>
                  <a:gd name="connsiteX87" fmla="*/ 361022 w 1033465"/>
                  <a:gd name="connsiteY87" fmla="*/ 615049 h 838042"/>
                  <a:gd name="connsiteX88" fmla="*/ 359117 w 1033465"/>
                  <a:gd name="connsiteY88" fmla="*/ 620764 h 838042"/>
                  <a:gd name="connsiteX89" fmla="*/ 355307 w 1033465"/>
                  <a:gd name="connsiteY89" fmla="*/ 626479 h 838042"/>
                  <a:gd name="connsiteX90" fmla="*/ 353402 w 1033465"/>
                  <a:gd name="connsiteY90" fmla="*/ 632194 h 838042"/>
                  <a:gd name="connsiteX91" fmla="*/ 349592 w 1033465"/>
                  <a:gd name="connsiteY91" fmla="*/ 637909 h 838042"/>
                  <a:gd name="connsiteX92" fmla="*/ 332447 w 1033465"/>
                  <a:gd name="connsiteY92" fmla="*/ 704584 h 838042"/>
                  <a:gd name="connsiteX93" fmla="*/ 330542 w 1033465"/>
                  <a:gd name="connsiteY93" fmla="*/ 756019 h 838042"/>
                  <a:gd name="connsiteX94" fmla="*/ 332447 w 1033465"/>
                  <a:gd name="connsiteY94" fmla="*/ 780784 h 838042"/>
                  <a:gd name="connsiteX95" fmla="*/ 334352 w 1033465"/>
                  <a:gd name="connsiteY95" fmla="*/ 786499 h 838042"/>
                  <a:gd name="connsiteX96" fmla="*/ 338162 w 1033465"/>
                  <a:gd name="connsiteY96" fmla="*/ 790309 h 838042"/>
                  <a:gd name="connsiteX97" fmla="*/ 366737 w 1033465"/>
                  <a:gd name="connsiteY97" fmla="*/ 836029 h 838042"/>
                  <a:gd name="connsiteX98" fmla="*/ 389597 w 1033465"/>
                  <a:gd name="connsiteY98" fmla="*/ 837934 h 838042"/>
                  <a:gd name="connsiteX99" fmla="*/ 397407 w 1033465"/>
                  <a:gd name="connsiteY99" fmla="*/ 833530 h 838042"/>
                  <a:gd name="connsiteX100" fmla="*/ 402932 w 1033465"/>
                  <a:gd name="connsiteY100" fmla="*/ 784594 h 838042"/>
                  <a:gd name="connsiteX101" fmla="*/ 406742 w 1033465"/>
                  <a:gd name="connsiteY101" fmla="*/ 727444 h 838042"/>
                  <a:gd name="connsiteX102" fmla="*/ 423887 w 1033465"/>
                  <a:gd name="connsiteY102" fmla="*/ 672199 h 838042"/>
                  <a:gd name="connsiteX103" fmla="*/ 429602 w 1033465"/>
                  <a:gd name="connsiteY103" fmla="*/ 658864 h 838042"/>
                  <a:gd name="connsiteX104" fmla="*/ 444084 w 1033465"/>
                  <a:gd name="connsiteY104" fmla="*/ 626947 h 838042"/>
                  <a:gd name="connsiteX105" fmla="*/ 464289 w 1033465"/>
                  <a:gd name="connsiteY105" fmla="*/ 600072 h 838042"/>
                  <a:gd name="connsiteX106" fmla="*/ 523510 w 1033465"/>
                  <a:gd name="connsiteY106" fmla="*/ 565123 h 838042"/>
                  <a:gd name="connsiteX107" fmla="*/ 599348 w 1033465"/>
                  <a:gd name="connsiteY107" fmla="*/ 550915 h 838042"/>
                  <a:gd name="connsiteX108" fmla="*/ 707801 w 1033465"/>
                  <a:gd name="connsiteY108" fmla="*/ 612819 h 838042"/>
                  <a:gd name="connsiteX109" fmla="*/ 780122 w 1033465"/>
                  <a:gd name="connsiteY109" fmla="*/ 656959 h 838042"/>
                  <a:gd name="connsiteX110" fmla="*/ 804887 w 1033465"/>
                  <a:gd name="connsiteY110" fmla="*/ 632194 h 838042"/>
                  <a:gd name="connsiteX111" fmla="*/ 801077 w 1033465"/>
                  <a:gd name="connsiteY111" fmla="*/ 601714 h 838042"/>
                  <a:gd name="connsiteX112" fmla="*/ 762796 w 1033465"/>
                  <a:gd name="connsiteY112" fmla="*/ 562523 h 838042"/>
                  <a:gd name="connsiteX113" fmla="*/ 650582 w 1033465"/>
                  <a:gd name="connsiteY113" fmla="*/ 479794 h 838042"/>
                  <a:gd name="connsiteX114" fmla="*/ 646772 w 1033465"/>
                  <a:gd name="connsiteY114" fmla="*/ 462649 h 838042"/>
                  <a:gd name="connsiteX115" fmla="*/ 658202 w 1033465"/>
                  <a:gd name="connsiteY115" fmla="*/ 426454 h 838042"/>
                  <a:gd name="connsiteX116" fmla="*/ 726782 w 1033465"/>
                  <a:gd name="connsiteY116" fmla="*/ 405499 h 838042"/>
                  <a:gd name="connsiteX117" fmla="*/ 813738 w 1033465"/>
                  <a:gd name="connsiteY117" fmla="*/ 406906 h 838042"/>
                  <a:gd name="connsiteX118" fmla="*/ 906231 w 1033465"/>
                  <a:gd name="connsiteY118" fmla="*/ 417646 h 838042"/>
                  <a:gd name="connsiteX119" fmla="*/ 1002290 w 1033465"/>
                  <a:gd name="connsiteY119" fmla="*/ 426835 h 838042"/>
                  <a:gd name="connsiteX120" fmla="*/ 1032449 w 1033465"/>
                  <a:gd name="connsiteY120" fmla="*/ 402711 h 838042"/>
                  <a:gd name="connsiteX121" fmla="*/ 1020514 w 1033465"/>
                  <a:gd name="connsiteY121" fmla="*/ 377797 h 838042"/>
                  <a:gd name="connsiteX122" fmla="*/ 964889 w 1033465"/>
                  <a:gd name="connsiteY122" fmla="*/ 358029 h 838042"/>
                  <a:gd name="connsiteX123" fmla="*/ 827747 w 1033465"/>
                  <a:gd name="connsiteY123" fmla="*/ 357874 h 838042"/>
                  <a:gd name="connsiteX124" fmla="*/ 755811 w 1033465"/>
                  <a:gd name="connsiteY124" fmla="*/ 361702 h 838042"/>
                  <a:gd name="connsiteX125" fmla="*/ 671537 w 1033465"/>
                  <a:gd name="connsiteY125" fmla="*/ 369304 h 838042"/>
                  <a:gd name="connsiteX126" fmla="*/ 644867 w 1033465"/>
                  <a:gd name="connsiteY126" fmla="*/ 338824 h 838042"/>
                  <a:gd name="connsiteX127" fmla="*/ 676403 w 1033465"/>
                  <a:gd name="connsiteY127" fmla="*/ 304962 h 838042"/>
                  <a:gd name="connsiteX128" fmla="*/ 707732 w 1033465"/>
                  <a:gd name="connsiteY128" fmla="*/ 283579 h 838042"/>
                  <a:gd name="connsiteX129" fmla="*/ 743927 w 1033465"/>
                  <a:gd name="connsiteY129" fmla="*/ 251194 h 838042"/>
                  <a:gd name="connsiteX130" fmla="*/ 783019 w 1033465"/>
                  <a:gd name="connsiteY130" fmla="*/ 213846 h 838042"/>
                  <a:gd name="connsiteX131" fmla="*/ 746401 w 1033465"/>
                  <a:gd name="connsiteY131" fmla="*/ 201789 h 838042"/>
                  <a:gd name="connsiteX132" fmla="*/ 694397 w 1033465"/>
                  <a:gd name="connsiteY132" fmla="*/ 226429 h 838042"/>
                  <a:gd name="connsiteX133" fmla="*/ 656678 w 1033465"/>
                  <a:gd name="connsiteY133" fmla="*/ 257626 h 838042"/>
                  <a:gd name="connsiteX134" fmla="*/ 616001 w 1033465"/>
                  <a:gd name="connsiteY134" fmla="*/ 286712 h 838042"/>
                  <a:gd name="connsiteX135" fmla="*/ 564857 w 1033465"/>
                  <a:gd name="connsiteY135" fmla="*/ 287389 h 838042"/>
                  <a:gd name="connsiteX136" fmla="*/ 530567 w 1033465"/>
                  <a:gd name="connsiteY136" fmla="*/ 274054 h 838042"/>
                  <a:gd name="connsiteX137" fmla="*/ 507707 w 1033465"/>
                  <a:gd name="connsiteY137" fmla="*/ 235954 h 838042"/>
                  <a:gd name="connsiteX138" fmla="*/ 509612 w 1033465"/>
                  <a:gd name="connsiteY138" fmla="*/ 171184 h 838042"/>
                  <a:gd name="connsiteX139" fmla="*/ 508314 w 1033465"/>
                  <a:gd name="connsiteY139" fmla="*/ 73485 h 838042"/>
                  <a:gd name="connsiteX140" fmla="*/ 454116 w 1033465"/>
                  <a:gd name="connsiteY140" fmla="*/ 11248 h 838042"/>
                  <a:gd name="connsiteX141" fmla="*/ 442470 w 1033465"/>
                  <a:gd name="connsiteY141" fmla="*/ 75864 h 838042"/>
                  <a:gd name="connsiteX142" fmla="*/ 434509 w 1033465"/>
                  <a:gd name="connsiteY142" fmla="*/ 135537 h 838042"/>
                  <a:gd name="connsiteX143" fmla="*/ 436054 w 1033465"/>
                  <a:gd name="connsiteY14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53402 w 1033465"/>
                  <a:gd name="connsiteY4" fmla="*/ 270244 h 838042"/>
                  <a:gd name="connsiteX5" fmla="*/ 330542 w 1033465"/>
                  <a:gd name="connsiteY5" fmla="*/ 283579 h 838042"/>
                  <a:gd name="connsiteX6" fmla="*/ 315302 w 1033465"/>
                  <a:gd name="connsiteY6" fmla="*/ 289294 h 838042"/>
                  <a:gd name="connsiteX7" fmla="*/ 267677 w 1033465"/>
                  <a:gd name="connsiteY7" fmla="*/ 285484 h 838042"/>
                  <a:gd name="connsiteX8" fmla="*/ 256247 w 1033465"/>
                  <a:gd name="connsiteY8" fmla="*/ 281674 h 838042"/>
                  <a:gd name="connsiteX9" fmla="*/ 244817 w 1033465"/>
                  <a:gd name="connsiteY9" fmla="*/ 277864 h 838042"/>
                  <a:gd name="connsiteX10" fmla="*/ 239102 w 1033465"/>
                  <a:gd name="connsiteY10" fmla="*/ 275959 h 838042"/>
                  <a:gd name="connsiteX11" fmla="*/ 233387 w 1033465"/>
                  <a:gd name="connsiteY11" fmla="*/ 274054 h 838042"/>
                  <a:gd name="connsiteX12" fmla="*/ 221957 w 1033465"/>
                  <a:gd name="connsiteY12" fmla="*/ 272149 h 838042"/>
                  <a:gd name="connsiteX13" fmla="*/ 216242 w 1033465"/>
                  <a:gd name="connsiteY13" fmla="*/ 270244 h 838042"/>
                  <a:gd name="connsiteX14" fmla="*/ 208622 w 1033465"/>
                  <a:gd name="connsiteY14" fmla="*/ 268339 h 838042"/>
                  <a:gd name="connsiteX15" fmla="*/ 197192 w 1033465"/>
                  <a:gd name="connsiteY15" fmla="*/ 264529 h 838042"/>
                  <a:gd name="connsiteX16" fmla="*/ 191477 w 1033465"/>
                  <a:gd name="connsiteY16" fmla="*/ 262624 h 838042"/>
                  <a:gd name="connsiteX17" fmla="*/ 183857 w 1033465"/>
                  <a:gd name="connsiteY17" fmla="*/ 260719 h 838042"/>
                  <a:gd name="connsiteX18" fmla="*/ 172427 w 1033465"/>
                  <a:gd name="connsiteY18" fmla="*/ 255004 h 838042"/>
                  <a:gd name="connsiteX19" fmla="*/ 166712 w 1033465"/>
                  <a:gd name="connsiteY19" fmla="*/ 251194 h 838042"/>
                  <a:gd name="connsiteX20" fmla="*/ 159092 w 1033465"/>
                  <a:gd name="connsiteY20" fmla="*/ 239764 h 838042"/>
                  <a:gd name="connsiteX21" fmla="*/ 147662 w 1033465"/>
                  <a:gd name="connsiteY21" fmla="*/ 235954 h 838042"/>
                  <a:gd name="connsiteX22" fmla="*/ 141947 w 1033465"/>
                  <a:gd name="connsiteY22" fmla="*/ 232144 h 838042"/>
                  <a:gd name="connsiteX23" fmla="*/ 136232 w 1033465"/>
                  <a:gd name="connsiteY23" fmla="*/ 230239 h 838042"/>
                  <a:gd name="connsiteX24" fmla="*/ 119087 w 1033465"/>
                  <a:gd name="connsiteY24" fmla="*/ 226429 h 838042"/>
                  <a:gd name="connsiteX25" fmla="*/ 113372 w 1033465"/>
                  <a:gd name="connsiteY25" fmla="*/ 220714 h 838042"/>
                  <a:gd name="connsiteX26" fmla="*/ 103847 w 1033465"/>
                  <a:gd name="connsiteY26" fmla="*/ 203569 h 838042"/>
                  <a:gd name="connsiteX27" fmla="*/ 86702 w 1033465"/>
                  <a:gd name="connsiteY27" fmla="*/ 195949 h 838042"/>
                  <a:gd name="connsiteX28" fmla="*/ 80987 w 1033465"/>
                  <a:gd name="connsiteY28" fmla="*/ 194044 h 838042"/>
                  <a:gd name="connsiteX29" fmla="*/ 61937 w 1033465"/>
                  <a:gd name="connsiteY29" fmla="*/ 197854 h 838042"/>
                  <a:gd name="connsiteX30" fmla="*/ 56222 w 1033465"/>
                  <a:gd name="connsiteY30" fmla="*/ 201664 h 838042"/>
                  <a:gd name="connsiteX31" fmla="*/ 52412 w 1033465"/>
                  <a:gd name="connsiteY31" fmla="*/ 207379 h 838042"/>
                  <a:gd name="connsiteX32" fmla="*/ 48602 w 1033465"/>
                  <a:gd name="connsiteY32" fmla="*/ 218809 h 838042"/>
                  <a:gd name="connsiteX33" fmla="*/ 52412 w 1033465"/>
                  <a:gd name="connsiteY33" fmla="*/ 256909 h 838042"/>
                  <a:gd name="connsiteX34" fmla="*/ 56222 w 1033465"/>
                  <a:gd name="connsiteY34" fmla="*/ 262624 h 838042"/>
                  <a:gd name="connsiteX35" fmla="*/ 61937 w 1033465"/>
                  <a:gd name="connsiteY35" fmla="*/ 266434 h 838042"/>
                  <a:gd name="connsiteX36" fmla="*/ 65747 w 1033465"/>
                  <a:gd name="connsiteY36" fmla="*/ 272149 h 838042"/>
                  <a:gd name="connsiteX37" fmla="*/ 82892 w 1033465"/>
                  <a:gd name="connsiteY37" fmla="*/ 281674 h 838042"/>
                  <a:gd name="connsiteX38" fmla="*/ 105752 w 1033465"/>
                  <a:gd name="connsiteY38" fmla="*/ 283579 h 838042"/>
                  <a:gd name="connsiteX39" fmla="*/ 126707 w 1033465"/>
                  <a:gd name="connsiteY39" fmla="*/ 289294 h 838042"/>
                  <a:gd name="connsiteX40" fmla="*/ 132422 w 1033465"/>
                  <a:gd name="connsiteY40" fmla="*/ 291199 h 838042"/>
                  <a:gd name="connsiteX41" fmla="*/ 138137 w 1033465"/>
                  <a:gd name="connsiteY41" fmla="*/ 296914 h 838042"/>
                  <a:gd name="connsiteX42" fmla="*/ 145757 w 1033465"/>
                  <a:gd name="connsiteY42" fmla="*/ 298819 h 838042"/>
                  <a:gd name="connsiteX43" fmla="*/ 168617 w 1033465"/>
                  <a:gd name="connsiteY43" fmla="*/ 302629 h 838042"/>
                  <a:gd name="connsiteX44" fmla="*/ 193382 w 1033465"/>
                  <a:gd name="connsiteY44" fmla="*/ 308344 h 838042"/>
                  <a:gd name="connsiteX45" fmla="*/ 210527 w 1033465"/>
                  <a:gd name="connsiteY45" fmla="*/ 314059 h 838042"/>
                  <a:gd name="connsiteX46" fmla="*/ 216242 w 1033465"/>
                  <a:gd name="connsiteY46" fmla="*/ 315964 h 838042"/>
                  <a:gd name="connsiteX47" fmla="*/ 231482 w 1033465"/>
                  <a:gd name="connsiteY47" fmla="*/ 319774 h 838042"/>
                  <a:gd name="connsiteX48" fmla="*/ 250532 w 1033465"/>
                  <a:gd name="connsiteY48" fmla="*/ 325489 h 838042"/>
                  <a:gd name="connsiteX49" fmla="*/ 256247 w 1033465"/>
                  <a:gd name="connsiteY49" fmla="*/ 329299 h 838042"/>
                  <a:gd name="connsiteX50" fmla="*/ 269582 w 1033465"/>
                  <a:gd name="connsiteY50" fmla="*/ 344539 h 838042"/>
                  <a:gd name="connsiteX51" fmla="*/ 275297 w 1033465"/>
                  <a:gd name="connsiteY51" fmla="*/ 363589 h 838042"/>
                  <a:gd name="connsiteX52" fmla="*/ 277202 w 1033465"/>
                  <a:gd name="connsiteY52" fmla="*/ 369304 h 838042"/>
                  <a:gd name="connsiteX53" fmla="*/ 279107 w 1033465"/>
                  <a:gd name="connsiteY53" fmla="*/ 375019 h 838042"/>
                  <a:gd name="connsiteX54" fmla="*/ 281012 w 1033465"/>
                  <a:gd name="connsiteY54" fmla="*/ 399784 h 838042"/>
                  <a:gd name="connsiteX55" fmla="*/ 282917 w 1033465"/>
                  <a:gd name="connsiteY55" fmla="*/ 405499 h 838042"/>
                  <a:gd name="connsiteX56" fmla="*/ 281012 w 1033465"/>
                  <a:gd name="connsiteY56" fmla="*/ 424549 h 838042"/>
                  <a:gd name="connsiteX57" fmla="*/ 279107 w 1033465"/>
                  <a:gd name="connsiteY57" fmla="*/ 434074 h 838042"/>
                  <a:gd name="connsiteX58" fmla="*/ 265772 w 1033465"/>
                  <a:gd name="connsiteY58" fmla="*/ 447409 h 838042"/>
                  <a:gd name="connsiteX59" fmla="*/ 254342 w 1033465"/>
                  <a:gd name="connsiteY59" fmla="*/ 455029 h 838042"/>
                  <a:gd name="connsiteX60" fmla="*/ 242912 w 1033465"/>
                  <a:gd name="connsiteY60" fmla="*/ 458839 h 838042"/>
                  <a:gd name="connsiteX61" fmla="*/ 128612 w 1033465"/>
                  <a:gd name="connsiteY61" fmla="*/ 458839 h 838042"/>
                  <a:gd name="connsiteX62" fmla="*/ 122897 w 1033465"/>
                  <a:gd name="connsiteY62" fmla="*/ 460744 h 838042"/>
                  <a:gd name="connsiteX63" fmla="*/ 107657 w 1033465"/>
                  <a:gd name="connsiteY63" fmla="*/ 462649 h 838042"/>
                  <a:gd name="connsiteX64" fmla="*/ 90512 w 1033465"/>
                  <a:gd name="connsiteY64" fmla="*/ 468364 h 838042"/>
                  <a:gd name="connsiteX65" fmla="*/ 84797 w 1033465"/>
                  <a:gd name="connsiteY65" fmla="*/ 470269 h 838042"/>
                  <a:gd name="connsiteX66" fmla="*/ 79082 w 1033465"/>
                  <a:gd name="connsiteY66" fmla="*/ 474079 h 838042"/>
                  <a:gd name="connsiteX67" fmla="*/ 67652 w 1033465"/>
                  <a:gd name="connsiteY67" fmla="*/ 475984 h 838042"/>
                  <a:gd name="connsiteX68" fmla="*/ 29552 w 1033465"/>
                  <a:gd name="connsiteY68" fmla="*/ 477889 h 838042"/>
                  <a:gd name="connsiteX69" fmla="*/ 18122 w 1033465"/>
                  <a:gd name="connsiteY69" fmla="*/ 483604 h 838042"/>
                  <a:gd name="connsiteX70" fmla="*/ 8597 w 1033465"/>
                  <a:gd name="connsiteY70" fmla="*/ 493129 h 838042"/>
                  <a:gd name="connsiteX71" fmla="*/ 6692 w 1033465"/>
                  <a:gd name="connsiteY71" fmla="*/ 498844 h 838042"/>
                  <a:gd name="connsiteX72" fmla="*/ 2882 w 1033465"/>
                  <a:gd name="connsiteY72" fmla="*/ 504559 h 838042"/>
                  <a:gd name="connsiteX73" fmla="*/ 14312 w 1033465"/>
                  <a:gd name="connsiteY73" fmla="*/ 540754 h 838042"/>
                  <a:gd name="connsiteX74" fmla="*/ 147662 w 1033465"/>
                  <a:gd name="connsiteY74" fmla="*/ 540754 h 838042"/>
                  <a:gd name="connsiteX75" fmla="*/ 155282 w 1033465"/>
                  <a:gd name="connsiteY75" fmla="*/ 538849 h 838042"/>
                  <a:gd name="connsiteX76" fmla="*/ 305777 w 1033465"/>
                  <a:gd name="connsiteY76" fmla="*/ 533134 h 838042"/>
                  <a:gd name="connsiteX77" fmla="*/ 321017 w 1033465"/>
                  <a:gd name="connsiteY77" fmla="*/ 540754 h 838042"/>
                  <a:gd name="connsiteX78" fmla="*/ 332447 w 1033465"/>
                  <a:gd name="connsiteY78" fmla="*/ 546469 h 838042"/>
                  <a:gd name="connsiteX79" fmla="*/ 336257 w 1033465"/>
                  <a:gd name="connsiteY79" fmla="*/ 552184 h 838042"/>
                  <a:gd name="connsiteX80" fmla="*/ 341972 w 1033465"/>
                  <a:gd name="connsiteY80" fmla="*/ 554089 h 838042"/>
                  <a:gd name="connsiteX81" fmla="*/ 353402 w 1033465"/>
                  <a:gd name="connsiteY81" fmla="*/ 561709 h 838042"/>
                  <a:gd name="connsiteX82" fmla="*/ 359117 w 1033465"/>
                  <a:gd name="connsiteY82" fmla="*/ 565519 h 838042"/>
                  <a:gd name="connsiteX83" fmla="*/ 362927 w 1033465"/>
                  <a:gd name="connsiteY83" fmla="*/ 571234 h 838042"/>
                  <a:gd name="connsiteX84" fmla="*/ 368642 w 1033465"/>
                  <a:gd name="connsiteY84" fmla="*/ 582664 h 838042"/>
                  <a:gd name="connsiteX85" fmla="*/ 364832 w 1033465"/>
                  <a:gd name="connsiteY85" fmla="*/ 609334 h 838042"/>
                  <a:gd name="connsiteX86" fmla="*/ 361022 w 1033465"/>
                  <a:gd name="connsiteY86" fmla="*/ 615049 h 838042"/>
                  <a:gd name="connsiteX87" fmla="*/ 359117 w 1033465"/>
                  <a:gd name="connsiteY87" fmla="*/ 620764 h 838042"/>
                  <a:gd name="connsiteX88" fmla="*/ 355307 w 1033465"/>
                  <a:gd name="connsiteY88" fmla="*/ 626479 h 838042"/>
                  <a:gd name="connsiteX89" fmla="*/ 353402 w 1033465"/>
                  <a:gd name="connsiteY89" fmla="*/ 632194 h 838042"/>
                  <a:gd name="connsiteX90" fmla="*/ 349592 w 1033465"/>
                  <a:gd name="connsiteY90" fmla="*/ 637909 h 838042"/>
                  <a:gd name="connsiteX91" fmla="*/ 332447 w 1033465"/>
                  <a:gd name="connsiteY91" fmla="*/ 704584 h 838042"/>
                  <a:gd name="connsiteX92" fmla="*/ 330542 w 1033465"/>
                  <a:gd name="connsiteY92" fmla="*/ 756019 h 838042"/>
                  <a:gd name="connsiteX93" fmla="*/ 332447 w 1033465"/>
                  <a:gd name="connsiteY93" fmla="*/ 780784 h 838042"/>
                  <a:gd name="connsiteX94" fmla="*/ 334352 w 1033465"/>
                  <a:gd name="connsiteY94" fmla="*/ 786499 h 838042"/>
                  <a:gd name="connsiteX95" fmla="*/ 338162 w 1033465"/>
                  <a:gd name="connsiteY95" fmla="*/ 790309 h 838042"/>
                  <a:gd name="connsiteX96" fmla="*/ 366737 w 1033465"/>
                  <a:gd name="connsiteY96" fmla="*/ 836029 h 838042"/>
                  <a:gd name="connsiteX97" fmla="*/ 389597 w 1033465"/>
                  <a:gd name="connsiteY97" fmla="*/ 837934 h 838042"/>
                  <a:gd name="connsiteX98" fmla="*/ 397407 w 1033465"/>
                  <a:gd name="connsiteY98" fmla="*/ 833530 h 838042"/>
                  <a:gd name="connsiteX99" fmla="*/ 402932 w 1033465"/>
                  <a:gd name="connsiteY99" fmla="*/ 784594 h 838042"/>
                  <a:gd name="connsiteX100" fmla="*/ 406742 w 1033465"/>
                  <a:gd name="connsiteY100" fmla="*/ 727444 h 838042"/>
                  <a:gd name="connsiteX101" fmla="*/ 423887 w 1033465"/>
                  <a:gd name="connsiteY101" fmla="*/ 672199 h 838042"/>
                  <a:gd name="connsiteX102" fmla="*/ 429602 w 1033465"/>
                  <a:gd name="connsiteY102" fmla="*/ 658864 h 838042"/>
                  <a:gd name="connsiteX103" fmla="*/ 444084 w 1033465"/>
                  <a:gd name="connsiteY103" fmla="*/ 626947 h 838042"/>
                  <a:gd name="connsiteX104" fmla="*/ 464289 w 1033465"/>
                  <a:gd name="connsiteY104" fmla="*/ 600072 h 838042"/>
                  <a:gd name="connsiteX105" fmla="*/ 523510 w 1033465"/>
                  <a:gd name="connsiteY105" fmla="*/ 565123 h 838042"/>
                  <a:gd name="connsiteX106" fmla="*/ 599348 w 1033465"/>
                  <a:gd name="connsiteY106" fmla="*/ 550915 h 838042"/>
                  <a:gd name="connsiteX107" fmla="*/ 707801 w 1033465"/>
                  <a:gd name="connsiteY107" fmla="*/ 612819 h 838042"/>
                  <a:gd name="connsiteX108" fmla="*/ 780122 w 1033465"/>
                  <a:gd name="connsiteY108" fmla="*/ 656959 h 838042"/>
                  <a:gd name="connsiteX109" fmla="*/ 804887 w 1033465"/>
                  <a:gd name="connsiteY109" fmla="*/ 632194 h 838042"/>
                  <a:gd name="connsiteX110" fmla="*/ 801077 w 1033465"/>
                  <a:gd name="connsiteY110" fmla="*/ 601714 h 838042"/>
                  <a:gd name="connsiteX111" fmla="*/ 762796 w 1033465"/>
                  <a:gd name="connsiteY111" fmla="*/ 562523 h 838042"/>
                  <a:gd name="connsiteX112" fmla="*/ 650582 w 1033465"/>
                  <a:gd name="connsiteY112" fmla="*/ 479794 h 838042"/>
                  <a:gd name="connsiteX113" fmla="*/ 646772 w 1033465"/>
                  <a:gd name="connsiteY113" fmla="*/ 462649 h 838042"/>
                  <a:gd name="connsiteX114" fmla="*/ 658202 w 1033465"/>
                  <a:gd name="connsiteY114" fmla="*/ 426454 h 838042"/>
                  <a:gd name="connsiteX115" fmla="*/ 726782 w 1033465"/>
                  <a:gd name="connsiteY115" fmla="*/ 405499 h 838042"/>
                  <a:gd name="connsiteX116" fmla="*/ 813738 w 1033465"/>
                  <a:gd name="connsiteY116" fmla="*/ 406906 h 838042"/>
                  <a:gd name="connsiteX117" fmla="*/ 906231 w 1033465"/>
                  <a:gd name="connsiteY117" fmla="*/ 417646 h 838042"/>
                  <a:gd name="connsiteX118" fmla="*/ 1002290 w 1033465"/>
                  <a:gd name="connsiteY118" fmla="*/ 426835 h 838042"/>
                  <a:gd name="connsiteX119" fmla="*/ 1032449 w 1033465"/>
                  <a:gd name="connsiteY119" fmla="*/ 402711 h 838042"/>
                  <a:gd name="connsiteX120" fmla="*/ 1020514 w 1033465"/>
                  <a:gd name="connsiteY120" fmla="*/ 377797 h 838042"/>
                  <a:gd name="connsiteX121" fmla="*/ 964889 w 1033465"/>
                  <a:gd name="connsiteY121" fmla="*/ 358029 h 838042"/>
                  <a:gd name="connsiteX122" fmla="*/ 827747 w 1033465"/>
                  <a:gd name="connsiteY122" fmla="*/ 357874 h 838042"/>
                  <a:gd name="connsiteX123" fmla="*/ 755811 w 1033465"/>
                  <a:gd name="connsiteY123" fmla="*/ 361702 h 838042"/>
                  <a:gd name="connsiteX124" fmla="*/ 671537 w 1033465"/>
                  <a:gd name="connsiteY124" fmla="*/ 369304 h 838042"/>
                  <a:gd name="connsiteX125" fmla="*/ 644867 w 1033465"/>
                  <a:gd name="connsiteY125" fmla="*/ 338824 h 838042"/>
                  <a:gd name="connsiteX126" fmla="*/ 676403 w 1033465"/>
                  <a:gd name="connsiteY126" fmla="*/ 304962 h 838042"/>
                  <a:gd name="connsiteX127" fmla="*/ 707732 w 1033465"/>
                  <a:gd name="connsiteY127" fmla="*/ 283579 h 838042"/>
                  <a:gd name="connsiteX128" fmla="*/ 743927 w 1033465"/>
                  <a:gd name="connsiteY128" fmla="*/ 251194 h 838042"/>
                  <a:gd name="connsiteX129" fmla="*/ 783019 w 1033465"/>
                  <a:gd name="connsiteY129" fmla="*/ 213846 h 838042"/>
                  <a:gd name="connsiteX130" fmla="*/ 746401 w 1033465"/>
                  <a:gd name="connsiteY130" fmla="*/ 201789 h 838042"/>
                  <a:gd name="connsiteX131" fmla="*/ 694397 w 1033465"/>
                  <a:gd name="connsiteY131" fmla="*/ 226429 h 838042"/>
                  <a:gd name="connsiteX132" fmla="*/ 656678 w 1033465"/>
                  <a:gd name="connsiteY132" fmla="*/ 257626 h 838042"/>
                  <a:gd name="connsiteX133" fmla="*/ 616001 w 1033465"/>
                  <a:gd name="connsiteY133" fmla="*/ 286712 h 838042"/>
                  <a:gd name="connsiteX134" fmla="*/ 564857 w 1033465"/>
                  <a:gd name="connsiteY134" fmla="*/ 287389 h 838042"/>
                  <a:gd name="connsiteX135" fmla="*/ 530567 w 1033465"/>
                  <a:gd name="connsiteY135" fmla="*/ 274054 h 838042"/>
                  <a:gd name="connsiteX136" fmla="*/ 507707 w 1033465"/>
                  <a:gd name="connsiteY136" fmla="*/ 235954 h 838042"/>
                  <a:gd name="connsiteX137" fmla="*/ 509612 w 1033465"/>
                  <a:gd name="connsiteY137" fmla="*/ 171184 h 838042"/>
                  <a:gd name="connsiteX138" fmla="*/ 508314 w 1033465"/>
                  <a:gd name="connsiteY138" fmla="*/ 73485 h 838042"/>
                  <a:gd name="connsiteX139" fmla="*/ 454116 w 1033465"/>
                  <a:gd name="connsiteY139" fmla="*/ 11248 h 838042"/>
                  <a:gd name="connsiteX140" fmla="*/ 442470 w 1033465"/>
                  <a:gd name="connsiteY140" fmla="*/ 75864 h 838042"/>
                  <a:gd name="connsiteX141" fmla="*/ 434509 w 1033465"/>
                  <a:gd name="connsiteY141" fmla="*/ 135537 h 838042"/>
                  <a:gd name="connsiteX142" fmla="*/ 436054 w 1033465"/>
                  <a:gd name="connsiteY14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30542 w 1033465"/>
                  <a:gd name="connsiteY4" fmla="*/ 283579 h 838042"/>
                  <a:gd name="connsiteX5" fmla="*/ 315302 w 1033465"/>
                  <a:gd name="connsiteY5" fmla="*/ 289294 h 838042"/>
                  <a:gd name="connsiteX6" fmla="*/ 267677 w 1033465"/>
                  <a:gd name="connsiteY6" fmla="*/ 285484 h 838042"/>
                  <a:gd name="connsiteX7" fmla="*/ 256247 w 1033465"/>
                  <a:gd name="connsiteY7" fmla="*/ 281674 h 838042"/>
                  <a:gd name="connsiteX8" fmla="*/ 244817 w 1033465"/>
                  <a:gd name="connsiteY8" fmla="*/ 277864 h 838042"/>
                  <a:gd name="connsiteX9" fmla="*/ 239102 w 1033465"/>
                  <a:gd name="connsiteY9" fmla="*/ 275959 h 838042"/>
                  <a:gd name="connsiteX10" fmla="*/ 233387 w 1033465"/>
                  <a:gd name="connsiteY10" fmla="*/ 274054 h 838042"/>
                  <a:gd name="connsiteX11" fmla="*/ 221957 w 1033465"/>
                  <a:gd name="connsiteY11" fmla="*/ 272149 h 838042"/>
                  <a:gd name="connsiteX12" fmla="*/ 216242 w 1033465"/>
                  <a:gd name="connsiteY12" fmla="*/ 270244 h 838042"/>
                  <a:gd name="connsiteX13" fmla="*/ 208622 w 1033465"/>
                  <a:gd name="connsiteY13" fmla="*/ 268339 h 838042"/>
                  <a:gd name="connsiteX14" fmla="*/ 197192 w 1033465"/>
                  <a:gd name="connsiteY14" fmla="*/ 264529 h 838042"/>
                  <a:gd name="connsiteX15" fmla="*/ 191477 w 1033465"/>
                  <a:gd name="connsiteY15" fmla="*/ 262624 h 838042"/>
                  <a:gd name="connsiteX16" fmla="*/ 183857 w 1033465"/>
                  <a:gd name="connsiteY16" fmla="*/ 260719 h 838042"/>
                  <a:gd name="connsiteX17" fmla="*/ 172427 w 1033465"/>
                  <a:gd name="connsiteY17" fmla="*/ 255004 h 838042"/>
                  <a:gd name="connsiteX18" fmla="*/ 166712 w 1033465"/>
                  <a:gd name="connsiteY18" fmla="*/ 251194 h 838042"/>
                  <a:gd name="connsiteX19" fmla="*/ 159092 w 1033465"/>
                  <a:gd name="connsiteY19" fmla="*/ 239764 h 838042"/>
                  <a:gd name="connsiteX20" fmla="*/ 147662 w 1033465"/>
                  <a:gd name="connsiteY20" fmla="*/ 235954 h 838042"/>
                  <a:gd name="connsiteX21" fmla="*/ 141947 w 1033465"/>
                  <a:gd name="connsiteY21" fmla="*/ 232144 h 838042"/>
                  <a:gd name="connsiteX22" fmla="*/ 136232 w 1033465"/>
                  <a:gd name="connsiteY22" fmla="*/ 230239 h 838042"/>
                  <a:gd name="connsiteX23" fmla="*/ 119087 w 1033465"/>
                  <a:gd name="connsiteY23" fmla="*/ 226429 h 838042"/>
                  <a:gd name="connsiteX24" fmla="*/ 113372 w 1033465"/>
                  <a:gd name="connsiteY24" fmla="*/ 220714 h 838042"/>
                  <a:gd name="connsiteX25" fmla="*/ 103847 w 1033465"/>
                  <a:gd name="connsiteY25" fmla="*/ 203569 h 838042"/>
                  <a:gd name="connsiteX26" fmla="*/ 86702 w 1033465"/>
                  <a:gd name="connsiteY26" fmla="*/ 195949 h 838042"/>
                  <a:gd name="connsiteX27" fmla="*/ 80987 w 1033465"/>
                  <a:gd name="connsiteY27" fmla="*/ 194044 h 838042"/>
                  <a:gd name="connsiteX28" fmla="*/ 61937 w 1033465"/>
                  <a:gd name="connsiteY28" fmla="*/ 197854 h 838042"/>
                  <a:gd name="connsiteX29" fmla="*/ 56222 w 1033465"/>
                  <a:gd name="connsiteY29" fmla="*/ 201664 h 838042"/>
                  <a:gd name="connsiteX30" fmla="*/ 52412 w 1033465"/>
                  <a:gd name="connsiteY30" fmla="*/ 207379 h 838042"/>
                  <a:gd name="connsiteX31" fmla="*/ 48602 w 1033465"/>
                  <a:gd name="connsiteY31" fmla="*/ 218809 h 838042"/>
                  <a:gd name="connsiteX32" fmla="*/ 52412 w 1033465"/>
                  <a:gd name="connsiteY32" fmla="*/ 256909 h 838042"/>
                  <a:gd name="connsiteX33" fmla="*/ 56222 w 1033465"/>
                  <a:gd name="connsiteY33" fmla="*/ 262624 h 838042"/>
                  <a:gd name="connsiteX34" fmla="*/ 61937 w 1033465"/>
                  <a:gd name="connsiteY34" fmla="*/ 266434 h 838042"/>
                  <a:gd name="connsiteX35" fmla="*/ 65747 w 1033465"/>
                  <a:gd name="connsiteY35" fmla="*/ 272149 h 838042"/>
                  <a:gd name="connsiteX36" fmla="*/ 82892 w 1033465"/>
                  <a:gd name="connsiteY36" fmla="*/ 281674 h 838042"/>
                  <a:gd name="connsiteX37" fmla="*/ 105752 w 1033465"/>
                  <a:gd name="connsiteY37" fmla="*/ 283579 h 838042"/>
                  <a:gd name="connsiteX38" fmla="*/ 126707 w 1033465"/>
                  <a:gd name="connsiteY38" fmla="*/ 289294 h 838042"/>
                  <a:gd name="connsiteX39" fmla="*/ 132422 w 1033465"/>
                  <a:gd name="connsiteY39" fmla="*/ 291199 h 838042"/>
                  <a:gd name="connsiteX40" fmla="*/ 138137 w 1033465"/>
                  <a:gd name="connsiteY40" fmla="*/ 296914 h 838042"/>
                  <a:gd name="connsiteX41" fmla="*/ 145757 w 1033465"/>
                  <a:gd name="connsiteY41" fmla="*/ 298819 h 838042"/>
                  <a:gd name="connsiteX42" fmla="*/ 168617 w 1033465"/>
                  <a:gd name="connsiteY42" fmla="*/ 302629 h 838042"/>
                  <a:gd name="connsiteX43" fmla="*/ 193382 w 1033465"/>
                  <a:gd name="connsiteY43" fmla="*/ 308344 h 838042"/>
                  <a:gd name="connsiteX44" fmla="*/ 210527 w 1033465"/>
                  <a:gd name="connsiteY44" fmla="*/ 314059 h 838042"/>
                  <a:gd name="connsiteX45" fmla="*/ 216242 w 1033465"/>
                  <a:gd name="connsiteY45" fmla="*/ 315964 h 838042"/>
                  <a:gd name="connsiteX46" fmla="*/ 231482 w 1033465"/>
                  <a:gd name="connsiteY46" fmla="*/ 319774 h 838042"/>
                  <a:gd name="connsiteX47" fmla="*/ 250532 w 1033465"/>
                  <a:gd name="connsiteY47" fmla="*/ 325489 h 838042"/>
                  <a:gd name="connsiteX48" fmla="*/ 256247 w 1033465"/>
                  <a:gd name="connsiteY48" fmla="*/ 329299 h 838042"/>
                  <a:gd name="connsiteX49" fmla="*/ 269582 w 1033465"/>
                  <a:gd name="connsiteY49" fmla="*/ 344539 h 838042"/>
                  <a:gd name="connsiteX50" fmla="*/ 275297 w 1033465"/>
                  <a:gd name="connsiteY50" fmla="*/ 363589 h 838042"/>
                  <a:gd name="connsiteX51" fmla="*/ 277202 w 1033465"/>
                  <a:gd name="connsiteY51" fmla="*/ 369304 h 838042"/>
                  <a:gd name="connsiteX52" fmla="*/ 279107 w 1033465"/>
                  <a:gd name="connsiteY52" fmla="*/ 375019 h 838042"/>
                  <a:gd name="connsiteX53" fmla="*/ 281012 w 1033465"/>
                  <a:gd name="connsiteY53" fmla="*/ 399784 h 838042"/>
                  <a:gd name="connsiteX54" fmla="*/ 282917 w 1033465"/>
                  <a:gd name="connsiteY54" fmla="*/ 405499 h 838042"/>
                  <a:gd name="connsiteX55" fmla="*/ 281012 w 1033465"/>
                  <a:gd name="connsiteY55" fmla="*/ 424549 h 838042"/>
                  <a:gd name="connsiteX56" fmla="*/ 279107 w 1033465"/>
                  <a:gd name="connsiteY56" fmla="*/ 434074 h 838042"/>
                  <a:gd name="connsiteX57" fmla="*/ 265772 w 1033465"/>
                  <a:gd name="connsiteY57" fmla="*/ 447409 h 838042"/>
                  <a:gd name="connsiteX58" fmla="*/ 254342 w 1033465"/>
                  <a:gd name="connsiteY58" fmla="*/ 455029 h 838042"/>
                  <a:gd name="connsiteX59" fmla="*/ 242912 w 1033465"/>
                  <a:gd name="connsiteY59" fmla="*/ 458839 h 838042"/>
                  <a:gd name="connsiteX60" fmla="*/ 128612 w 1033465"/>
                  <a:gd name="connsiteY60" fmla="*/ 458839 h 838042"/>
                  <a:gd name="connsiteX61" fmla="*/ 122897 w 1033465"/>
                  <a:gd name="connsiteY61" fmla="*/ 460744 h 838042"/>
                  <a:gd name="connsiteX62" fmla="*/ 107657 w 1033465"/>
                  <a:gd name="connsiteY62" fmla="*/ 462649 h 838042"/>
                  <a:gd name="connsiteX63" fmla="*/ 90512 w 1033465"/>
                  <a:gd name="connsiteY63" fmla="*/ 468364 h 838042"/>
                  <a:gd name="connsiteX64" fmla="*/ 84797 w 1033465"/>
                  <a:gd name="connsiteY64" fmla="*/ 470269 h 838042"/>
                  <a:gd name="connsiteX65" fmla="*/ 79082 w 1033465"/>
                  <a:gd name="connsiteY65" fmla="*/ 474079 h 838042"/>
                  <a:gd name="connsiteX66" fmla="*/ 67652 w 1033465"/>
                  <a:gd name="connsiteY66" fmla="*/ 475984 h 838042"/>
                  <a:gd name="connsiteX67" fmla="*/ 29552 w 1033465"/>
                  <a:gd name="connsiteY67" fmla="*/ 477889 h 838042"/>
                  <a:gd name="connsiteX68" fmla="*/ 18122 w 1033465"/>
                  <a:gd name="connsiteY68" fmla="*/ 483604 h 838042"/>
                  <a:gd name="connsiteX69" fmla="*/ 8597 w 1033465"/>
                  <a:gd name="connsiteY69" fmla="*/ 493129 h 838042"/>
                  <a:gd name="connsiteX70" fmla="*/ 6692 w 1033465"/>
                  <a:gd name="connsiteY70" fmla="*/ 498844 h 838042"/>
                  <a:gd name="connsiteX71" fmla="*/ 2882 w 1033465"/>
                  <a:gd name="connsiteY71" fmla="*/ 504559 h 838042"/>
                  <a:gd name="connsiteX72" fmla="*/ 14312 w 1033465"/>
                  <a:gd name="connsiteY72" fmla="*/ 540754 h 838042"/>
                  <a:gd name="connsiteX73" fmla="*/ 147662 w 1033465"/>
                  <a:gd name="connsiteY73" fmla="*/ 540754 h 838042"/>
                  <a:gd name="connsiteX74" fmla="*/ 155282 w 1033465"/>
                  <a:gd name="connsiteY74" fmla="*/ 538849 h 838042"/>
                  <a:gd name="connsiteX75" fmla="*/ 305777 w 1033465"/>
                  <a:gd name="connsiteY75" fmla="*/ 533134 h 838042"/>
                  <a:gd name="connsiteX76" fmla="*/ 321017 w 1033465"/>
                  <a:gd name="connsiteY76" fmla="*/ 540754 h 838042"/>
                  <a:gd name="connsiteX77" fmla="*/ 332447 w 1033465"/>
                  <a:gd name="connsiteY77" fmla="*/ 546469 h 838042"/>
                  <a:gd name="connsiteX78" fmla="*/ 336257 w 1033465"/>
                  <a:gd name="connsiteY78" fmla="*/ 552184 h 838042"/>
                  <a:gd name="connsiteX79" fmla="*/ 341972 w 1033465"/>
                  <a:gd name="connsiteY79" fmla="*/ 554089 h 838042"/>
                  <a:gd name="connsiteX80" fmla="*/ 353402 w 1033465"/>
                  <a:gd name="connsiteY80" fmla="*/ 561709 h 838042"/>
                  <a:gd name="connsiteX81" fmla="*/ 359117 w 1033465"/>
                  <a:gd name="connsiteY81" fmla="*/ 565519 h 838042"/>
                  <a:gd name="connsiteX82" fmla="*/ 362927 w 1033465"/>
                  <a:gd name="connsiteY82" fmla="*/ 571234 h 838042"/>
                  <a:gd name="connsiteX83" fmla="*/ 368642 w 1033465"/>
                  <a:gd name="connsiteY83" fmla="*/ 582664 h 838042"/>
                  <a:gd name="connsiteX84" fmla="*/ 364832 w 1033465"/>
                  <a:gd name="connsiteY84" fmla="*/ 609334 h 838042"/>
                  <a:gd name="connsiteX85" fmla="*/ 361022 w 1033465"/>
                  <a:gd name="connsiteY85" fmla="*/ 615049 h 838042"/>
                  <a:gd name="connsiteX86" fmla="*/ 359117 w 1033465"/>
                  <a:gd name="connsiteY86" fmla="*/ 620764 h 838042"/>
                  <a:gd name="connsiteX87" fmla="*/ 355307 w 1033465"/>
                  <a:gd name="connsiteY87" fmla="*/ 626479 h 838042"/>
                  <a:gd name="connsiteX88" fmla="*/ 353402 w 1033465"/>
                  <a:gd name="connsiteY88" fmla="*/ 632194 h 838042"/>
                  <a:gd name="connsiteX89" fmla="*/ 349592 w 1033465"/>
                  <a:gd name="connsiteY89" fmla="*/ 637909 h 838042"/>
                  <a:gd name="connsiteX90" fmla="*/ 332447 w 1033465"/>
                  <a:gd name="connsiteY90" fmla="*/ 704584 h 838042"/>
                  <a:gd name="connsiteX91" fmla="*/ 330542 w 1033465"/>
                  <a:gd name="connsiteY91" fmla="*/ 756019 h 838042"/>
                  <a:gd name="connsiteX92" fmla="*/ 332447 w 1033465"/>
                  <a:gd name="connsiteY92" fmla="*/ 780784 h 838042"/>
                  <a:gd name="connsiteX93" fmla="*/ 334352 w 1033465"/>
                  <a:gd name="connsiteY93" fmla="*/ 786499 h 838042"/>
                  <a:gd name="connsiteX94" fmla="*/ 338162 w 1033465"/>
                  <a:gd name="connsiteY94" fmla="*/ 790309 h 838042"/>
                  <a:gd name="connsiteX95" fmla="*/ 366737 w 1033465"/>
                  <a:gd name="connsiteY95" fmla="*/ 836029 h 838042"/>
                  <a:gd name="connsiteX96" fmla="*/ 389597 w 1033465"/>
                  <a:gd name="connsiteY96" fmla="*/ 837934 h 838042"/>
                  <a:gd name="connsiteX97" fmla="*/ 397407 w 1033465"/>
                  <a:gd name="connsiteY97" fmla="*/ 833530 h 838042"/>
                  <a:gd name="connsiteX98" fmla="*/ 402932 w 1033465"/>
                  <a:gd name="connsiteY98" fmla="*/ 784594 h 838042"/>
                  <a:gd name="connsiteX99" fmla="*/ 406742 w 1033465"/>
                  <a:gd name="connsiteY99" fmla="*/ 727444 h 838042"/>
                  <a:gd name="connsiteX100" fmla="*/ 423887 w 1033465"/>
                  <a:gd name="connsiteY100" fmla="*/ 672199 h 838042"/>
                  <a:gd name="connsiteX101" fmla="*/ 429602 w 1033465"/>
                  <a:gd name="connsiteY101" fmla="*/ 658864 h 838042"/>
                  <a:gd name="connsiteX102" fmla="*/ 444084 w 1033465"/>
                  <a:gd name="connsiteY102" fmla="*/ 626947 h 838042"/>
                  <a:gd name="connsiteX103" fmla="*/ 464289 w 1033465"/>
                  <a:gd name="connsiteY103" fmla="*/ 600072 h 838042"/>
                  <a:gd name="connsiteX104" fmla="*/ 523510 w 1033465"/>
                  <a:gd name="connsiteY104" fmla="*/ 565123 h 838042"/>
                  <a:gd name="connsiteX105" fmla="*/ 599348 w 1033465"/>
                  <a:gd name="connsiteY105" fmla="*/ 550915 h 838042"/>
                  <a:gd name="connsiteX106" fmla="*/ 707801 w 1033465"/>
                  <a:gd name="connsiteY106" fmla="*/ 612819 h 838042"/>
                  <a:gd name="connsiteX107" fmla="*/ 780122 w 1033465"/>
                  <a:gd name="connsiteY107" fmla="*/ 656959 h 838042"/>
                  <a:gd name="connsiteX108" fmla="*/ 804887 w 1033465"/>
                  <a:gd name="connsiteY108" fmla="*/ 632194 h 838042"/>
                  <a:gd name="connsiteX109" fmla="*/ 801077 w 1033465"/>
                  <a:gd name="connsiteY109" fmla="*/ 601714 h 838042"/>
                  <a:gd name="connsiteX110" fmla="*/ 762796 w 1033465"/>
                  <a:gd name="connsiteY110" fmla="*/ 562523 h 838042"/>
                  <a:gd name="connsiteX111" fmla="*/ 650582 w 1033465"/>
                  <a:gd name="connsiteY111" fmla="*/ 479794 h 838042"/>
                  <a:gd name="connsiteX112" fmla="*/ 646772 w 1033465"/>
                  <a:gd name="connsiteY112" fmla="*/ 462649 h 838042"/>
                  <a:gd name="connsiteX113" fmla="*/ 658202 w 1033465"/>
                  <a:gd name="connsiteY113" fmla="*/ 426454 h 838042"/>
                  <a:gd name="connsiteX114" fmla="*/ 726782 w 1033465"/>
                  <a:gd name="connsiteY114" fmla="*/ 405499 h 838042"/>
                  <a:gd name="connsiteX115" fmla="*/ 813738 w 1033465"/>
                  <a:gd name="connsiteY115" fmla="*/ 406906 h 838042"/>
                  <a:gd name="connsiteX116" fmla="*/ 906231 w 1033465"/>
                  <a:gd name="connsiteY116" fmla="*/ 417646 h 838042"/>
                  <a:gd name="connsiteX117" fmla="*/ 1002290 w 1033465"/>
                  <a:gd name="connsiteY117" fmla="*/ 426835 h 838042"/>
                  <a:gd name="connsiteX118" fmla="*/ 1032449 w 1033465"/>
                  <a:gd name="connsiteY118" fmla="*/ 402711 h 838042"/>
                  <a:gd name="connsiteX119" fmla="*/ 1020514 w 1033465"/>
                  <a:gd name="connsiteY119" fmla="*/ 377797 h 838042"/>
                  <a:gd name="connsiteX120" fmla="*/ 964889 w 1033465"/>
                  <a:gd name="connsiteY120" fmla="*/ 358029 h 838042"/>
                  <a:gd name="connsiteX121" fmla="*/ 827747 w 1033465"/>
                  <a:gd name="connsiteY121" fmla="*/ 357874 h 838042"/>
                  <a:gd name="connsiteX122" fmla="*/ 755811 w 1033465"/>
                  <a:gd name="connsiteY122" fmla="*/ 361702 h 838042"/>
                  <a:gd name="connsiteX123" fmla="*/ 671537 w 1033465"/>
                  <a:gd name="connsiteY123" fmla="*/ 369304 h 838042"/>
                  <a:gd name="connsiteX124" fmla="*/ 644867 w 1033465"/>
                  <a:gd name="connsiteY124" fmla="*/ 338824 h 838042"/>
                  <a:gd name="connsiteX125" fmla="*/ 676403 w 1033465"/>
                  <a:gd name="connsiteY125" fmla="*/ 304962 h 838042"/>
                  <a:gd name="connsiteX126" fmla="*/ 707732 w 1033465"/>
                  <a:gd name="connsiteY126" fmla="*/ 283579 h 838042"/>
                  <a:gd name="connsiteX127" fmla="*/ 743927 w 1033465"/>
                  <a:gd name="connsiteY127" fmla="*/ 251194 h 838042"/>
                  <a:gd name="connsiteX128" fmla="*/ 783019 w 1033465"/>
                  <a:gd name="connsiteY128" fmla="*/ 213846 h 838042"/>
                  <a:gd name="connsiteX129" fmla="*/ 746401 w 1033465"/>
                  <a:gd name="connsiteY129" fmla="*/ 201789 h 838042"/>
                  <a:gd name="connsiteX130" fmla="*/ 694397 w 1033465"/>
                  <a:gd name="connsiteY130" fmla="*/ 226429 h 838042"/>
                  <a:gd name="connsiteX131" fmla="*/ 656678 w 1033465"/>
                  <a:gd name="connsiteY131" fmla="*/ 257626 h 838042"/>
                  <a:gd name="connsiteX132" fmla="*/ 616001 w 1033465"/>
                  <a:gd name="connsiteY132" fmla="*/ 286712 h 838042"/>
                  <a:gd name="connsiteX133" fmla="*/ 564857 w 1033465"/>
                  <a:gd name="connsiteY133" fmla="*/ 287389 h 838042"/>
                  <a:gd name="connsiteX134" fmla="*/ 530567 w 1033465"/>
                  <a:gd name="connsiteY134" fmla="*/ 274054 h 838042"/>
                  <a:gd name="connsiteX135" fmla="*/ 507707 w 1033465"/>
                  <a:gd name="connsiteY135" fmla="*/ 235954 h 838042"/>
                  <a:gd name="connsiteX136" fmla="*/ 509612 w 1033465"/>
                  <a:gd name="connsiteY136" fmla="*/ 171184 h 838042"/>
                  <a:gd name="connsiteX137" fmla="*/ 508314 w 1033465"/>
                  <a:gd name="connsiteY137" fmla="*/ 73485 h 838042"/>
                  <a:gd name="connsiteX138" fmla="*/ 454116 w 1033465"/>
                  <a:gd name="connsiteY138" fmla="*/ 11248 h 838042"/>
                  <a:gd name="connsiteX139" fmla="*/ 442470 w 1033465"/>
                  <a:gd name="connsiteY139" fmla="*/ 75864 h 838042"/>
                  <a:gd name="connsiteX140" fmla="*/ 434509 w 1033465"/>
                  <a:gd name="connsiteY140" fmla="*/ 135537 h 838042"/>
                  <a:gd name="connsiteX141" fmla="*/ 436054 w 1033465"/>
                  <a:gd name="connsiteY14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4509 w 1033465"/>
                  <a:gd name="connsiteY139" fmla="*/ 135537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9102 w 1033465"/>
                  <a:gd name="connsiteY8" fmla="*/ 275959 h 838042"/>
                  <a:gd name="connsiteX9" fmla="*/ 233387 w 1033465"/>
                  <a:gd name="connsiteY9" fmla="*/ 274054 h 838042"/>
                  <a:gd name="connsiteX10" fmla="*/ 221957 w 1033465"/>
                  <a:gd name="connsiteY10" fmla="*/ 272149 h 838042"/>
                  <a:gd name="connsiteX11" fmla="*/ 216242 w 1033465"/>
                  <a:gd name="connsiteY11" fmla="*/ 270244 h 838042"/>
                  <a:gd name="connsiteX12" fmla="*/ 208622 w 1033465"/>
                  <a:gd name="connsiteY12" fmla="*/ 268339 h 838042"/>
                  <a:gd name="connsiteX13" fmla="*/ 197192 w 1033465"/>
                  <a:gd name="connsiteY13" fmla="*/ 264529 h 838042"/>
                  <a:gd name="connsiteX14" fmla="*/ 191477 w 1033465"/>
                  <a:gd name="connsiteY14" fmla="*/ 262624 h 838042"/>
                  <a:gd name="connsiteX15" fmla="*/ 183857 w 1033465"/>
                  <a:gd name="connsiteY15" fmla="*/ 260719 h 838042"/>
                  <a:gd name="connsiteX16" fmla="*/ 172427 w 1033465"/>
                  <a:gd name="connsiteY16" fmla="*/ 255004 h 838042"/>
                  <a:gd name="connsiteX17" fmla="*/ 166712 w 1033465"/>
                  <a:gd name="connsiteY17" fmla="*/ 251194 h 838042"/>
                  <a:gd name="connsiteX18" fmla="*/ 159092 w 1033465"/>
                  <a:gd name="connsiteY18" fmla="*/ 239764 h 838042"/>
                  <a:gd name="connsiteX19" fmla="*/ 147662 w 1033465"/>
                  <a:gd name="connsiteY19" fmla="*/ 235954 h 838042"/>
                  <a:gd name="connsiteX20" fmla="*/ 141947 w 1033465"/>
                  <a:gd name="connsiteY20" fmla="*/ 232144 h 838042"/>
                  <a:gd name="connsiteX21" fmla="*/ 136232 w 1033465"/>
                  <a:gd name="connsiteY21" fmla="*/ 230239 h 838042"/>
                  <a:gd name="connsiteX22" fmla="*/ 119087 w 1033465"/>
                  <a:gd name="connsiteY22" fmla="*/ 226429 h 838042"/>
                  <a:gd name="connsiteX23" fmla="*/ 113372 w 1033465"/>
                  <a:gd name="connsiteY23" fmla="*/ 220714 h 838042"/>
                  <a:gd name="connsiteX24" fmla="*/ 103847 w 1033465"/>
                  <a:gd name="connsiteY24" fmla="*/ 203569 h 838042"/>
                  <a:gd name="connsiteX25" fmla="*/ 86702 w 1033465"/>
                  <a:gd name="connsiteY25" fmla="*/ 195949 h 838042"/>
                  <a:gd name="connsiteX26" fmla="*/ 80987 w 1033465"/>
                  <a:gd name="connsiteY26" fmla="*/ 194044 h 838042"/>
                  <a:gd name="connsiteX27" fmla="*/ 61937 w 1033465"/>
                  <a:gd name="connsiteY27" fmla="*/ 197854 h 838042"/>
                  <a:gd name="connsiteX28" fmla="*/ 56222 w 1033465"/>
                  <a:gd name="connsiteY28" fmla="*/ 201664 h 838042"/>
                  <a:gd name="connsiteX29" fmla="*/ 52412 w 1033465"/>
                  <a:gd name="connsiteY29" fmla="*/ 207379 h 838042"/>
                  <a:gd name="connsiteX30" fmla="*/ 48602 w 1033465"/>
                  <a:gd name="connsiteY30" fmla="*/ 218809 h 838042"/>
                  <a:gd name="connsiteX31" fmla="*/ 52412 w 1033465"/>
                  <a:gd name="connsiteY31" fmla="*/ 256909 h 838042"/>
                  <a:gd name="connsiteX32" fmla="*/ 56222 w 1033465"/>
                  <a:gd name="connsiteY32" fmla="*/ 262624 h 838042"/>
                  <a:gd name="connsiteX33" fmla="*/ 61937 w 1033465"/>
                  <a:gd name="connsiteY33" fmla="*/ 266434 h 838042"/>
                  <a:gd name="connsiteX34" fmla="*/ 65747 w 1033465"/>
                  <a:gd name="connsiteY34" fmla="*/ 272149 h 838042"/>
                  <a:gd name="connsiteX35" fmla="*/ 82892 w 1033465"/>
                  <a:gd name="connsiteY35" fmla="*/ 281674 h 838042"/>
                  <a:gd name="connsiteX36" fmla="*/ 105752 w 1033465"/>
                  <a:gd name="connsiteY36" fmla="*/ 283579 h 838042"/>
                  <a:gd name="connsiteX37" fmla="*/ 126707 w 1033465"/>
                  <a:gd name="connsiteY37" fmla="*/ 289294 h 838042"/>
                  <a:gd name="connsiteX38" fmla="*/ 132422 w 1033465"/>
                  <a:gd name="connsiteY38" fmla="*/ 291199 h 838042"/>
                  <a:gd name="connsiteX39" fmla="*/ 138137 w 1033465"/>
                  <a:gd name="connsiteY39" fmla="*/ 296914 h 838042"/>
                  <a:gd name="connsiteX40" fmla="*/ 145757 w 1033465"/>
                  <a:gd name="connsiteY40" fmla="*/ 298819 h 838042"/>
                  <a:gd name="connsiteX41" fmla="*/ 168617 w 1033465"/>
                  <a:gd name="connsiteY41" fmla="*/ 302629 h 838042"/>
                  <a:gd name="connsiteX42" fmla="*/ 193382 w 1033465"/>
                  <a:gd name="connsiteY42" fmla="*/ 308344 h 838042"/>
                  <a:gd name="connsiteX43" fmla="*/ 210527 w 1033465"/>
                  <a:gd name="connsiteY43" fmla="*/ 314059 h 838042"/>
                  <a:gd name="connsiteX44" fmla="*/ 216242 w 1033465"/>
                  <a:gd name="connsiteY44" fmla="*/ 315964 h 838042"/>
                  <a:gd name="connsiteX45" fmla="*/ 231482 w 1033465"/>
                  <a:gd name="connsiteY45" fmla="*/ 319774 h 838042"/>
                  <a:gd name="connsiteX46" fmla="*/ 250532 w 1033465"/>
                  <a:gd name="connsiteY46" fmla="*/ 325489 h 838042"/>
                  <a:gd name="connsiteX47" fmla="*/ 256247 w 1033465"/>
                  <a:gd name="connsiteY47" fmla="*/ 329299 h 838042"/>
                  <a:gd name="connsiteX48" fmla="*/ 269582 w 1033465"/>
                  <a:gd name="connsiteY48" fmla="*/ 344539 h 838042"/>
                  <a:gd name="connsiteX49" fmla="*/ 275297 w 1033465"/>
                  <a:gd name="connsiteY49" fmla="*/ 363589 h 838042"/>
                  <a:gd name="connsiteX50" fmla="*/ 277202 w 1033465"/>
                  <a:gd name="connsiteY50" fmla="*/ 369304 h 838042"/>
                  <a:gd name="connsiteX51" fmla="*/ 279107 w 1033465"/>
                  <a:gd name="connsiteY51" fmla="*/ 375019 h 838042"/>
                  <a:gd name="connsiteX52" fmla="*/ 281012 w 1033465"/>
                  <a:gd name="connsiteY52" fmla="*/ 399784 h 838042"/>
                  <a:gd name="connsiteX53" fmla="*/ 282917 w 1033465"/>
                  <a:gd name="connsiteY53" fmla="*/ 405499 h 838042"/>
                  <a:gd name="connsiteX54" fmla="*/ 281012 w 1033465"/>
                  <a:gd name="connsiteY54" fmla="*/ 424549 h 838042"/>
                  <a:gd name="connsiteX55" fmla="*/ 279107 w 1033465"/>
                  <a:gd name="connsiteY55" fmla="*/ 434074 h 838042"/>
                  <a:gd name="connsiteX56" fmla="*/ 265772 w 1033465"/>
                  <a:gd name="connsiteY56" fmla="*/ 447409 h 838042"/>
                  <a:gd name="connsiteX57" fmla="*/ 254342 w 1033465"/>
                  <a:gd name="connsiteY57" fmla="*/ 455029 h 838042"/>
                  <a:gd name="connsiteX58" fmla="*/ 242912 w 1033465"/>
                  <a:gd name="connsiteY58" fmla="*/ 458839 h 838042"/>
                  <a:gd name="connsiteX59" fmla="*/ 128612 w 1033465"/>
                  <a:gd name="connsiteY59" fmla="*/ 458839 h 838042"/>
                  <a:gd name="connsiteX60" fmla="*/ 122897 w 1033465"/>
                  <a:gd name="connsiteY60" fmla="*/ 460744 h 838042"/>
                  <a:gd name="connsiteX61" fmla="*/ 107657 w 1033465"/>
                  <a:gd name="connsiteY61" fmla="*/ 462649 h 838042"/>
                  <a:gd name="connsiteX62" fmla="*/ 90512 w 1033465"/>
                  <a:gd name="connsiteY62" fmla="*/ 468364 h 838042"/>
                  <a:gd name="connsiteX63" fmla="*/ 84797 w 1033465"/>
                  <a:gd name="connsiteY63" fmla="*/ 470269 h 838042"/>
                  <a:gd name="connsiteX64" fmla="*/ 79082 w 1033465"/>
                  <a:gd name="connsiteY64" fmla="*/ 474079 h 838042"/>
                  <a:gd name="connsiteX65" fmla="*/ 67652 w 1033465"/>
                  <a:gd name="connsiteY65" fmla="*/ 475984 h 838042"/>
                  <a:gd name="connsiteX66" fmla="*/ 29552 w 1033465"/>
                  <a:gd name="connsiteY66" fmla="*/ 477889 h 838042"/>
                  <a:gd name="connsiteX67" fmla="*/ 18122 w 1033465"/>
                  <a:gd name="connsiteY67" fmla="*/ 483604 h 838042"/>
                  <a:gd name="connsiteX68" fmla="*/ 8597 w 1033465"/>
                  <a:gd name="connsiteY68" fmla="*/ 493129 h 838042"/>
                  <a:gd name="connsiteX69" fmla="*/ 6692 w 1033465"/>
                  <a:gd name="connsiteY69" fmla="*/ 498844 h 838042"/>
                  <a:gd name="connsiteX70" fmla="*/ 2882 w 1033465"/>
                  <a:gd name="connsiteY70" fmla="*/ 504559 h 838042"/>
                  <a:gd name="connsiteX71" fmla="*/ 14312 w 1033465"/>
                  <a:gd name="connsiteY71" fmla="*/ 540754 h 838042"/>
                  <a:gd name="connsiteX72" fmla="*/ 147662 w 1033465"/>
                  <a:gd name="connsiteY72" fmla="*/ 540754 h 838042"/>
                  <a:gd name="connsiteX73" fmla="*/ 155282 w 1033465"/>
                  <a:gd name="connsiteY73" fmla="*/ 538849 h 838042"/>
                  <a:gd name="connsiteX74" fmla="*/ 305777 w 1033465"/>
                  <a:gd name="connsiteY74" fmla="*/ 533134 h 838042"/>
                  <a:gd name="connsiteX75" fmla="*/ 321017 w 1033465"/>
                  <a:gd name="connsiteY75" fmla="*/ 540754 h 838042"/>
                  <a:gd name="connsiteX76" fmla="*/ 332447 w 1033465"/>
                  <a:gd name="connsiteY76" fmla="*/ 546469 h 838042"/>
                  <a:gd name="connsiteX77" fmla="*/ 336257 w 1033465"/>
                  <a:gd name="connsiteY77" fmla="*/ 552184 h 838042"/>
                  <a:gd name="connsiteX78" fmla="*/ 341972 w 1033465"/>
                  <a:gd name="connsiteY78" fmla="*/ 554089 h 838042"/>
                  <a:gd name="connsiteX79" fmla="*/ 353402 w 1033465"/>
                  <a:gd name="connsiteY79" fmla="*/ 561709 h 838042"/>
                  <a:gd name="connsiteX80" fmla="*/ 359117 w 1033465"/>
                  <a:gd name="connsiteY80" fmla="*/ 565519 h 838042"/>
                  <a:gd name="connsiteX81" fmla="*/ 362927 w 1033465"/>
                  <a:gd name="connsiteY81" fmla="*/ 571234 h 838042"/>
                  <a:gd name="connsiteX82" fmla="*/ 368642 w 1033465"/>
                  <a:gd name="connsiteY82" fmla="*/ 582664 h 838042"/>
                  <a:gd name="connsiteX83" fmla="*/ 364832 w 1033465"/>
                  <a:gd name="connsiteY83" fmla="*/ 609334 h 838042"/>
                  <a:gd name="connsiteX84" fmla="*/ 361022 w 1033465"/>
                  <a:gd name="connsiteY84" fmla="*/ 615049 h 838042"/>
                  <a:gd name="connsiteX85" fmla="*/ 359117 w 1033465"/>
                  <a:gd name="connsiteY85" fmla="*/ 620764 h 838042"/>
                  <a:gd name="connsiteX86" fmla="*/ 355307 w 1033465"/>
                  <a:gd name="connsiteY86" fmla="*/ 626479 h 838042"/>
                  <a:gd name="connsiteX87" fmla="*/ 353402 w 1033465"/>
                  <a:gd name="connsiteY87" fmla="*/ 632194 h 838042"/>
                  <a:gd name="connsiteX88" fmla="*/ 349592 w 1033465"/>
                  <a:gd name="connsiteY88" fmla="*/ 637909 h 838042"/>
                  <a:gd name="connsiteX89" fmla="*/ 332447 w 1033465"/>
                  <a:gd name="connsiteY89" fmla="*/ 704584 h 838042"/>
                  <a:gd name="connsiteX90" fmla="*/ 330542 w 1033465"/>
                  <a:gd name="connsiteY90" fmla="*/ 756019 h 838042"/>
                  <a:gd name="connsiteX91" fmla="*/ 332447 w 1033465"/>
                  <a:gd name="connsiteY91" fmla="*/ 780784 h 838042"/>
                  <a:gd name="connsiteX92" fmla="*/ 334352 w 1033465"/>
                  <a:gd name="connsiteY92" fmla="*/ 786499 h 838042"/>
                  <a:gd name="connsiteX93" fmla="*/ 338162 w 1033465"/>
                  <a:gd name="connsiteY93" fmla="*/ 790309 h 838042"/>
                  <a:gd name="connsiteX94" fmla="*/ 366737 w 1033465"/>
                  <a:gd name="connsiteY94" fmla="*/ 836029 h 838042"/>
                  <a:gd name="connsiteX95" fmla="*/ 389597 w 1033465"/>
                  <a:gd name="connsiteY95" fmla="*/ 837934 h 838042"/>
                  <a:gd name="connsiteX96" fmla="*/ 397407 w 1033465"/>
                  <a:gd name="connsiteY96" fmla="*/ 833530 h 838042"/>
                  <a:gd name="connsiteX97" fmla="*/ 402932 w 1033465"/>
                  <a:gd name="connsiteY97" fmla="*/ 784594 h 838042"/>
                  <a:gd name="connsiteX98" fmla="*/ 406742 w 1033465"/>
                  <a:gd name="connsiteY98" fmla="*/ 727444 h 838042"/>
                  <a:gd name="connsiteX99" fmla="*/ 423887 w 1033465"/>
                  <a:gd name="connsiteY99" fmla="*/ 672199 h 838042"/>
                  <a:gd name="connsiteX100" fmla="*/ 429602 w 1033465"/>
                  <a:gd name="connsiteY100" fmla="*/ 658864 h 838042"/>
                  <a:gd name="connsiteX101" fmla="*/ 444084 w 1033465"/>
                  <a:gd name="connsiteY101" fmla="*/ 626947 h 838042"/>
                  <a:gd name="connsiteX102" fmla="*/ 464289 w 1033465"/>
                  <a:gd name="connsiteY102" fmla="*/ 600072 h 838042"/>
                  <a:gd name="connsiteX103" fmla="*/ 523510 w 1033465"/>
                  <a:gd name="connsiteY103" fmla="*/ 565123 h 838042"/>
                  <a:gd name="connsiteX104" fmla="*/ 599348 w 1033465"/>
                  <a:gd name="connsiteY104" fmla="*/ 550915 h 838042"/>
                  <a:gd name="connsiteX105" fmla="*/ 707801 w 1033465"/>
                  <a:gd name="connsiteY105" fmla="*/ 612819 h 838042"/>
                  <a:gd name="connsiteX106" fmla="*/ 780122 w 1033465"/>
                  <a:gd name="connsiteY106" fmla="*/ 656959 h 838042"/>
                  <a:gd name="connsiteX107" fmla="*/ 804887 w 1033465"/>
                  <a:gd name="connsiteY107" fmla="*/ 632194 h 838042"/>
                  <a:gd name="connsiteX108" fmla="*/ 801077 w 1033465"/>
                  <a:gd name="connsiteY108" fmla="*/ 601714 h 838042"/>
                  <a:gd name="connsiteX109" fmla="*/ 762796 w 1033465"/>
                  <a:gd name="connsiteY109" fmla="*/ 562523 h 838042"/>
                  <a:gd name="connsiteX110" fmla="*/ 650582 w 1033465"/>
                  <a:gd name="connsiteY110" fmla="*/ 479794 h 838042"/>
                  <a:gd name="connsiteX111" fmla="*/ 646772 w 1033465"/>
                  <a:gd name="connsiteY111" fmla="*/ 462649 h 838042"/>
                  <a:gd name="connsiteX112" fmla="*/ 658202 w 1033465"/>
                  <a:gd name="connsiteY112" fmla="*/ 426454 h 838042"/>
                  <a:gd name="connsiteX113" fmla="*/ 726782 w 1033465"/>
                  <a:gd name="connsiteY113" fmla="*/ 405499 h 838042"/>
                  <a:gd name="connsiteX114" fmla="*/ 813738 w 1033465"/>
                  <a:gd name="connsiteY114" fmla="*/ 406906 h 838042"/>
                  <a:gd name="connsiteX115" fmla="*/ 906231 w 1033465"/>
                  <a:gd name="connsiteY115" fmla="*/ 417646 h 838042"/>
                  <a:gd name="connsiteX116" fmla="*/ 1002290 w 1033465"/>
                  <a:gd name="connsiteY116" fmla="*/ 426835 h 838042"/>
                  <a:gd name="connsiteX117" fmla="*/ 1032449 w 1033465"/>
                  <a:gd name="connsiteY117" fmla="*/ 402711 h 838042"/>
                  <a:gd name="connsiteX118" fmla="*/ 1020514 w 1033465"/>
                  <a:gd name="connsiteY118" fmla="*/ 377797 h 838042"/>
                  <a:gd name="connsiteX119" fmla="*/ 964889 w 1033465"/>
                  <a:gd name="connsiteY119" fmla="*/ 358029 h 838042"/>
                  <a:gd name="connsiteX120" fmla="*/ 827747 w 1033465"/>
                  <a:gd name="connsiteY120" fmla="*/ 357874 h 838042"/>
                  <a:gd name="connsiteX121" fmla="*/ 755811 w 1033465"/>
                  <a:gd name="connsiteY121" fmla="*/ 361702 h 838042"/>
                  <a:gd name="connsiteX122" fmla="*/ 671537 w 1033465"/>
                  <a:gd name="connsiteY122" fmla="*/ 369304 h 838042"/>
                  <a:gd name="connsiteX123" fmla="*/ 644867 w 1033465"/>
                  <a:gd name="connsiteY123" fmla="*/ 338824 h 838042"/>
                  <a:gd name="connsiteX124" fmla="*/ 676403 w 1033465"/>
                  <a:gd name="connsiteY124" fmla="*/ 304962 h 838042"/>
                  <a:gd name="connsiteX125" fmla="*/ 707732 w 1033465"/>
                  <a:gd name="connsiteY125" fmla="*/ 283579 h 838042"/>
                  <a:gd name="connsiteX126" fmla="*/ 743927 w 1033465"/>
                  <a:gd name="connsiteY126" fmla="*/ 251194 h 838042"/>
                  <a:gd name="connsiteX127" fmla="*/ 783019 w 1033465"/>
                  <a:gd name="connsiteY127" fmla="*/ 213846 h 838042"/>
                  <a:gd name="connsiteX128" fmla="*/ 746401 w 1033465"/>
                  <a:gd name="connsiteY128" fmla="*/ 201789 h 838042"/>
                  <a:gd name="connsiteX129" fmla="*/ 694397 w 1033465"/>
                  <a:gd name="connsiteY129" fmla="*/ 226429 h 838042"/>
                  <a:gd name="connsiteX130" fmla="*/ 656678 w 1033465"/>
                  <a:gd name="connsiteY130" fmla="*/ 257626 h 838042"/>
                  <a:gd name="connsiteX131" fmla="*/ 616001 w 1033465"/>
                  <a:gd name="connsiteY131" fmla="*/ 286712 h 838042"/>
                  <a:gd name="connsiteX132" fmla="*/ 564857 w 1033465"/>
                  <a:gd name="connsiteY132" fmla="*/ 287389 h 838042"/>
                  <a:gd name="connsiteX133" fmla="*/ 530567 w 1033465"/>
                  <a:gd name="connsiteY133" fmla="*/ 274054 h 838042"/>
                  <a:gd name="connsiteX134" fmla="*/ 507707 w 1033465"/>
                  <a:gd name="connsiteY134" fmla="*/ 235954 h 838042"/>
                  <a:gd name="connsiteX135" fmla="*/ 509612 w 1033465"/>
                  <a:gd name="connsiteY135" fmla="*/ 171184 h 838042"/>
                  <a:gd name="connsiteX136" fmla="*/ 508314 w 1033465"/>
                  <a:gd name="connsiteY136" fmla="*/ 73485 h 838042"/>
                  <a:gd name="connsiteX137" fmla="*/ 454116 w 1033465"/>
                  <a:gd name="connsiteY137" fmla="*/ 11248 h 838042"/>
                  <a:gd name="connsiteX138" fmla="*/ 442470 w 1033465"/>
                  <a:gd name="connsiteY138" fmla="*/ 75864 h 838042"/>
                  <a:gd name="connsiteX139" fmla="*/ 439226 w 1033465"/>
                  <a:gd name="connsiteY139" fmla="*/ 132660 h 838042"/>
                  <a:gd name="connsiteX140" fmla="*/ 436054 w 1033465"/>
                  <a:gd name="connsiteY14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216242 w 1033465"/>
                  <a:gd name="connsiteY10" fmla="*/ 270244 h 838042"/>
                  <a:gd name="connsiteX11" fmla="*/ 208622 w 1033465"/>
                  <a:gd name="connsiteY11" fmla="*/ 268339 h 838042"/>
                  <a:gd name="connsiteX12" fmla="*/ 197192 w 1033465"/>
                  <a:gd name="connsiteY12" fmla="*/ 264529 h 838042"/>
                  <a:gd name="connsiteX13" fmla="*/ 191477 w 1033465"/>
                  <a:gd name="connsiteY13" fmla="*/ 262624 h 838042"/>
                  <a:gd name="connsiteX14" fmla="*/ 183857 w 1033465"/>
                  <a:gd name="connsiteY14" fmla="*/ 260719 h 838042"/>
                  <a:gd name="connsiteX15" fmla="*/ 172427 w 1033465"/>
                  <a:gd name="connsiteY15" fmla="*/ 255004 h 838042"/>
                  <a:gd name="connsiteX16" fmla="*/ 166712 w 1033465"/>
                  <a:gd name="connsiteY16" fmla="*/ 251194 h 838042"/>
                  <a:gd name="connsiteX17" fmla="*/ 159092 w 1033465"/>
                  <a:gd name="connsiteY17" fmla="*/ 239764 h 838042"/>
                  <a:gd name="connsiteX18" fmla="*/ 147662 w 1033465"/>
                  <a:gd name="connsiteY18" fmla="*/ 235954 h 838042"/>
                  <a:gd name="connsiteX19" fmla="*/ 141947 w 1033465"/>
                  <a:gd name="connsiteY19" fmla="*/ 232144 h 838042"/>
                  <a:gd name="connsiteX20" fmla="*/ 136232 w 1033465"/>
                  <a:gd name="connsiteY20" fmla="*/ 230239 h 838042"/>
                  <a:gd name="connsiteX21" fmla="*/ 119087 w 1033465"/>
                  <a:gd name="connsiteY21" fmla="*/ 226429 h 838042"/>
                  <a:gd name="connsiteX22" fmla="*/ 113372 w 1033465"/>
                  <a:gd name="connsiteY22" fmla="*/ 220714 h 838042"/>
                  <a:gd name="connsiteX23" fmla="*/ 103847 w 1033465"/>
                  <a:gd name="connsiteY23" fmla="*/ 203569 h 838042"/>
                  <a:gd name="connsiteX24" fmla="*/ 86702 w 1033465"/>
                  <a:gd name="connsiteY24" fmla="*/ 195949 h 838042"/>
                  <a:gd name="connsiteX25" fmla="*/ 80987 w 1033465"/>
                  <a:gd name="connsiteY25" fmla="*/ 194044 h 838042"/>
                  <a:gd name="connsiteX26" fmla="*/ 61937 w 1033465"/>
                  <a:gd name="connsiteY26" fmla="*/ 197854 h 838042"/>
                  <a:gd name="connsiteX27" fmla="*/ 56222 w 1033465"/>
                  <a:gd name="connsiteY27" fmla="*/ 201664 h 838042"/>
                  <a:gd name="connsiteX28" fmla="*/ 52412 w 1033465"/>
                  <a:gd name="connsiteY28" fmla="*/ 207379 h 838042"/>
                  <a:gd name="connsiteX29" fmla="*/ 48602 w 1033465"/>
                  <a:gd name="connsiteY29" fmla="*/ 218809 h 838042"/>
                  <a:gd name="connsiteX30" fmla="*/ 52412 w 1033465"/>
                  <a:gd name="connsiteY30" fmla="*/ 256909 h 838042"/>
                  <a:gd name="connsiteX31" fmla="*/ 56222 w 1033465"/>
                  <a:gd name="connsiteY31" fmla="*/ 262624 h 838042"/>
                  <a:gd name="connsiteX32" fmla="*/ 61937 w 1033465"/>
                  <a:gd name="connsiteY32" fmla="*/ 266434 h 838042"/>
                  <a:gd name="connsiteX33" fmla="*/ 65747 w 1033465"/>
                  <a:gd name="connsiteY33" fmla="*/ 272149 h 838042"/>
                  <a:gd name="connsiteX34" fmla="*/ 82892 w 1033465"/>
                  <a:gd name="connsiteY34" fmla="*/ 281674 h 838042"/>
                  <a:gd name="connsiteX35" fmla="*/ 105752 w 1033465"/>
                  <a:gd name="connsiteY35" fmla="*/ 283579 h 838042"/>
                  <a:gd name="connsiteX36" fmla="*/ 126707 w 1033465"/>
                  <a:gd name="connsiteY36" fmla="*/ 289294 h 838042"/>
                  <a:gd name="connsiteX37" fmla="*/ 132422 w 1033465"/>
                  <a:gd name="connsiteY37" fmla="*/ 291199 h 838042"/>
                  <a:gd name="connsiteX38" fmla="*/ 138137 w 1033465"/>
                  <a:gd name="connsiteY38" fmla="*/ 296914 h 838042"/>
                  <a:gd name="connsiteX39" fmla="*/ 145757 w 1033465"/>
                  <a:gd name="connsiteY39" fmla="*/ 298819 h 838042"/>
                  <a:gd name="connsiteX40" fmla="*/ 168617 w 1033465"/>
                  <a:gd name="connsiteY40" fmla="*/ 302629 h 838042"/>
                  <a:gd name="connsiteX41" fmla="*/ 193382 w 1033465"/>
                  <a:gd name="connsiteY41" fmla="*/ 308344 h 838042"/>
                  <a:gd name="connsiteX42" fmla="*/ 210527 w 1033465"/>
                  <a:gd name="connsiteY42" fmla="*/ 314059 h 838042"/>
                  <a:gd name="connsiteX43" fmla="*/ 216242 w 1033465"/>
                  <a:gd name="connsiteY43" fmla="*/ 315964 h 838042"/>
                  <a:gd name="connsiteX44" fmla="*/ 231482 w 1033465"/>
                  <a:gd name="connsiteY44" fmla="*/ 319774 h 838042"/>
                  <a:gd name="connsiteX45" fmla="*/ 250532 w 1033465"/>
                  <a:gd name="connsiteY45" fmla="*/ 325489 h 838042"/>
                  <a:gd name="connsiteX46" fmla="*/ 256247 w 1033465"/>
                  <a:gd name="connsiteY46" fmla="*/ 329299 h 838042"/>
                  <a:gd name="connsiteX47" fmla="*/ 269582 w 1033465"/>
                  <a:gd name="connsiteY47" fmla="*/ 344539 h 838042"/>
                  <a:gd name="connsiteX48" fmla="*/ 275297 w 1033465"/>
                  <a:gd name="connsiteY48" fmla="*/ 363589 h 838042"/>
                  <a:gd name="connsiteX49" fmla="*/ 277202 w 1033465"/>
                  <a:gd name="connsiteY49" fmla="*/ 369304 h 838042"/>
                  <a:gd name="connsiteX50" fmla="*/ 279107 w 1033465"/>
                  <a:gd name="connsiteY50" fmla="*/ 375019 h 838042"/>
                  <a:gd name="connsiteX51" fmla="*/ 281012 w 1033465"/>
                  <a:gd name="connsiteY51" fmla="*/ 399784 h 838042"/>
                  <a:gd name="connsiteX52" fmla="*/ 282917 w 1033465"/>
                  <a:gd name="connsiteY52" fmla="*/ 405499 h 838042"/>
                  <a:gd name="connsiteX53" fmla="*/ 281012 w 1033465"/>
                  <a:gd name="connsiteY53" fmla="*/ 424549 h 838042"/>
                  <a:gd name="connsiteX54" fmla="*/ 279107 w 1033465"/>
                  <a:gd name="connsiteY54" fmla="*/ 434074 h 838042"/>
                  <a:gd name="connsiteX55" fmla="*/ 265772 w 1033465"/>
                  <a:gd name="connsiteY55" fmla="*/ 447409 h 838042"/>
                  <a:gd name="connsiteX56" fmla="*/ 254342 w 1033465"/>
                  <a:gd name="connsiteY56" fmla="*/ 455029 h 838042"/>
                  <a:gd name="connsiteX57" fmla="*/ 242912 w 1033465"/>
                  <a:gd name="connsiteY57" fmla="*/ 458839 h 838042"/>
                  <a:gd name="connsiteX58" fmla="*/ 128612 w 1033465"/>
                  <a:gd name="connsiteY58" fmla="*/ 458839 h 838042"/>
                  <a:gd name="connsiteX59" fmla="*/ 122897 w 1033465"/>
                  <a:gd name="connsiteY59" fmla="*/ 460744 h 838042"/>
                  <a:gd name="connsiteX60" fmla="*/ 107657 w 1033465"/>
                  <a:gd name="connsiteY60" fmla="*/ 462649 h 838042"/>
                  <a:gd name="connsiteX61" fmla="*/ 90512 w 1033465"/>
                  <a:gd name="connsiteY61" fmla="*/ 468364 h 838042"/>
                  <a:gd name="connsiteX62" fmla="*/ 84797 w 1033465"/>
                  <a:gd name="connsiteY62" fmla="*/ 470269 h 838042"/>
                  <a:gd name="connsiteX63" fmla="*/ 79082 w 1033465"/>
                  <a:gd name="connsiteY63" fmla="*/ 474079 h 838042"/>
                  <a:gd name="connsiteX64" fmla="*/ 67652 w 1033465"/>
                  <a:gd name="connsiteY64" fmla="*/ 475984 h 838042"/>
                  <a:gd name="connsiteX65" fmla="*/ 29552 w 1033465"/>
                  <a:gd name="connsiteY65" fmla="*/ 477889 h 838042"/>
                  <a:gd name="connsiteX66" fmla="*/ 18122 w 1033465"/>
                  <a:gd name="connsiteY66" fmla="*/ 483604 h 838042"/>
                  <a:gd name="connsiteX67" fmla="*/ 8597 w 1033465"/>
                  <a:gd name="connsiteY67" fmla="*/ 493129 h 838042"/>
                  <a:gd name="connsiteX68" fmla="*/ 6692 w 1033465"/>
                  <a:gd name="connsiteY68" fmla="*/ 498844 h 838042"/>
                  <a:gd name="connsiteX69" fmla="*/ 2882 w 1033465"/>
                  <a:gd name="connsiteY69" fmla="*/ 504559 h 838042"/>
                  <a:gd name="connsiteX70" fmla="*/ 14312 w 1033465"/>
                  <a:gd name="connsiteY70" fmla="*/ 540754 h 838042"/>
                  <a:gd name="connsiteX71" fmla="*/ 147662 w 1033465"/>
                  <a:gd name="connsiteY71" fmla="*/ 540754 h 838042"/>
                  <a:gd name="connsiteX72" fmla="*/ 155282 w 1033465"/>
                  <a:gd name="connsiteY72" fmla="*/ 538849 h 838042"/>
                  <a:gd name="connsiteX73" fmla="*/ 305777 w 1033465"/>
                  <a:gd name="connsiteY73" fmla="*/ 533134 h 838042"/>
                  <a:gd name="connsiteX74" fmla="*/ 321017 w 1033465"/>
                  <a:gd name="connsiteY74" fmla="*/ 540754 h 838042"/>
                  <a:gd name="connsiteX75" fmla="*/ 332447 w 1033465"/>
                  <a:gd name="connsiteY75" fmla="*/ 546469 h 838042"/>
                  <a:gd name="connsiteX76" fmla="*/ 336257 w 1033465"/>
                  <a:gd name="connsiteY76" fmla="*/ 552184 h 838042"/>
                  <a:gd name="connsiteX77" fmla="*/ 341972 w 1033465"/>
                  <a:gd name="connsiteY77" fmla="*/ 554089 h 838042"/>
                  <a:gd name="connsiteX78" fmla="*/ 353402 w 1033465"/>
                  <a:gd name="connsiteY78" fmla="*/ 561709 h 838042"/>
                  <a:gd name="connsiteX79" fmla="*/ 359117 w 1033465"/>
                  <a:gd name="connsiteY79" fmla="*/ 565519 h 838042"/>
                  <a:gd name="connsiteX80" fmla="*/ 362927 w 1033465"/>
                  <a:gd name="connsiteY80" fmla="*/ 571234 h 838042"/>
                  <a:gd name="connsiteX81" fmla="*/ 368642 w 1033465"/>
                  <a:gd name="connsiteY81" fmla="*/ 582664 h 838042"/>
                  <a:gd name="connsiteX82" fmla="*/ 364832 w 1033465"/>
                  <a:gd name="connsiteY82" fmla="*/ 609334 h 838042"/>
                  <a:gd name="connsiteX83" fmla="*/ 361022 w 1033465"/>
                  <a:gd name="connsiteY83" fmla="*/ 615049 h 838042"/>
                  <a:gd name="connsiteX84" fmla="*/ 359117 w 1033465"/>
                  <a:gd name="connsiteY84" fmla="*/ 620764 h 838042"/>
                  <a:gd name="connsiteX85" fmla="*/ 355307 w 1033465"/>
                  <a:gd name="connsiteY85" fmla="*/ 626479 h 838042"/>
                  <a:gd name="connsiteX86" fmla="*/ 353402 w 1033465"/>
                  <a:gd name="connsiteY86" fmla="*/ 632194 h 838042"/>
                  <a:gd name="connsiteX87" fmla="*/ 349592 w 1033465"/>
                  <a:gd name="connsiteY87" fmla="*/ 637909 h 838042"/>
                  <a:gd name="connsiteX88" fmla="*/ 332447 w 1033465"/>
                  <a:gd name="connsiteY88" fmla="*/ 704584 h 838042"/>
                  <a:gd name="connsiteX89" fmla="*/ 330542 w 1033465"/>
                  <a:gd name="connsiteY89" fmla="*/ 756019 h 838042"/>
                  <a:gd name="connsiteX90" fmla="*/ 332447 w 1033465"/>
                  <a:gd name="connsiteY90" fmla="*/ 780784 h 838042"/>
                  <a:gd name="connsiteX91" fmla="*/ 334352 w 1033465"/>
                  <a:gd name="connsiteY91" fmla="*/ 786499 h 838042"/>
                  <a:gd name="connsiteX92" fmla="*/ 338162 w 1033465"/>
                  <a:gd name="connsiteY92" fmla="*/ 790309 h 838042"/>
                  <a:gd name="connsiteX93" fmla="*/ 366737 w 1033465"/>
                  <a:gd name="connsiteY93" fmla="*/ 836029 h 838042"/>
                  <a:gd name="connsiteX94" fmla="*/ 389597 w 1033465"/>
                  <a:gd name="connsiteY94" fmla="*/ 837934 h 838042"/>
                  <a:gd name="connsiteX95" fmla="*/ 397407 w 1033465"/>
                  <a:gd name="connsiteY95" fmla="*/ 833530 h 838042"/>
                  <a:gd name="connsiteX96" fmla="*/ 402932 w 1033465"/>
                  <a:gd name="connsiteY96" fmla="*/ 784594 h 838042"/>
                  <a:gd name="connsiteX97" fmla="*/ 406742 w 1033465"/>
                  <a:gd name="connsiteY97" fmla="*/ 727444 h 838042"/>
                  <a:gd name="connsiteX98" fmla="*/ 423887 w 1033465"/>
                  <a:gd name="connsiteY98" fmla="*/ 672199 h 838042"/>
                  <a:gd name="connsiteX99" fmla="*/ 429602 w 1033465"/>
                  <a:gd name="connsiteY99" fmla="*/ 658864 h 838042"/>
                  <a:gd name="connsiteX100" fmla="*/ 444084 w 1033465"/>
                  <a:gd name="connsiteY100" fmla="*/ 626947 h 838042"/>
                  <a:gd name="connsiteX101" fmla="*/ 464289 w 1033465"/>
                  <a:gd name="connsiteY101" fmla="*/ 600072 h 838042"/>
                  <a:gd name="connsiteX102" fmla="*/ 523510 w 1033465"/>
                  <a:gd name="connsiteY102" fmla="*/ 565123 h 838042"/>
                  <a:gd name="connsiteX103" fmla="*/ 599348 w 1033465"/>
                  <a:gd name="connsiteY103" fmla="*/ 550915 h 838042"/>
                  <a:gd name="connsiteX104" fmla="*/ 707801 w 1033465"/>
                  <a:gd name="connsiteY104" fmla="*/ 612819 h 838042"/>
                  <a:gd name="connsiteX105" fmla="*/ 780122 w 1033465"/>
                  <a:gd name="connsiteY105" fmla="*/ 656959 h 838042"/>
                  <a:gd name="connsiteX106" fmla="*/ 804887 w 1033465"/>
                  <a:gd name="connsiteY106" fmla="*/ 632194 h 838042"/>
                  <a:gd name="connsiteX107" fmla="*/ 801077 w 1033465"/>
                  <a:gd name="connsiteY107" fmla="*/ 601714 h 838042"/>
                  <a:gd name="connsiteX108" fmla="*/ 762796 w 1033465"/>
                  <a:gd name="connsiteY108" fmla="*/ 562523 h 838042"/>
                  <a:gd name="connsiteX109" fmla="*/ 650582 w 1033465"/>
                  <a:gd name="connsiteY109" fmla="*/ 479794 h 838042"/>
                  <a:gd name="connsiteX110" fmla="*/ 646772 w 1033465"/>
                  <a:gd name="connsiteY110" fmla="*/ 462649 h 838042"/>
                  <a:gd name="connsiteX111" fmla="*/ 658202 w 1033465"/>
                  <a:gd name="connsiteY111" fmla="*/ 426454 h 838042"/>
                  <a:gd name="connsiteX112" fmla="*/ 726782 w 1033465"/>
                  <a:gd name="connsiteY112" fmla="*/ 405499 h 838042"/>
                  <a:gd name="connsiteX113" fmla="*/ 813738 w 1033465"/>
                  <a:gd name="connsiteY113" fmla="*/ 406906 h 838042"/>
                  <a:gd name="connsiteX114" fmla="*/ 906231 w 1033465"/>
                  <a:gd name="connsiteY114" fmla="*/ 417646 h 838042"/>
                  <a:gd name="connsiteX115" fmla="*/ 1002290 w 1033465"/>
                  <a:gd name="connsiteY115" fmla="*/ 426835 h 838042"/>
                  <a:gd name="connsiteX116" fmla="*/ 1032449 w 1033465"/>
                  <a:gd name="connsiteY116" fmla="*/ 402711 h 838042"/>
                  <a:gd name="connsiteX117" fmla="*/ 1020514 w 1033465"/>
                  <a:gd name="connsiteY117" fmla="*/ 377797 h 838042"/>
                  <a:gd name="connsiteX118" fmla="*/ 964889 w 1033465"/>
                  <a:gd name="connsiteY118" fmla="*/ 358029 h 838042"/>
                  <a:gd name="connsiteX119" fmla="*/ 827747 w 1033465"/>
                  <a:gd name="connsiteY119" fmla="*/ 357874 h 838042"/>
                  <a:gd name="connsiteX120" fmla="*/ 755811 w 1033465"/>
                  <a:gd name="connsiteY120" fmla="*/ 361702 h 838042"/>
                  <a:gd name="connsiteX121" fmla="*/ 671537 w 1033465"/>
                  <a:gd name="connsiteY121" fmla="*/ 369304 h 838042"/>
                  <a:gd name="connsiteX122" fmla="*/ 644867 w 1033465"/>
                  <a:gd name="connsiteY122" fmla="*/ 338824 h 838042"/>
                  <a:gd name="connsiteX123" fmla="*/ 676403 w 1033465"/>
                  <a:gd name="connsiteY123" fmla="*/ 304962 h 838042"/>
                  <a:gd name="connsiteX124" fmla="*/ 707732 w 1033465"/>
                  <a:gd name="connsiteY124" fmla="*/ 283579 h 838042"/>
                  <a:gd name="connsiteX125" fmla="*/ 743927 w 1033465"/>
                  <a:gd name="connsiteY125" fmla="*/ 251194 h 838042"/>
                  <a:gd name="connsiteX126" fmla="*/ 783019 w 1033465"/>
                  <a:gd name="connsiteY126" fmla="*/ 213846 h 838042"/>
                  <a:gd name="connsiteX127" fmla="*/ 746401 w 1033465"/>
                  <a:gd name="connsiteY127" fmla="*/ 201789 h 838042"/>
                  <a:gd name="connsiteX128" fmla="*/ 694397 w 1033465"/>
                  <a:gd name="connsiteY128" fmla="*/ 226429 h 838042"/>
                  <a:gd name="connsiteX129" fmla="*/ 656678 w 1033465"/>
                  <a:gd name="connsiteY129" fmla="*/ 257626 h 838042"/>
                  <a:gd name="connsiteX130" fmla="*/ 616001 w 1033465"/>
                  <a:gd name="connsiteY130" fmla="*/ 286712 h 838042"/>
                  <a:gd name="connsiteX131" fmla="*/ 564857 w 1033465"/>
                  <a:gd name="connsiteY131" fmla="*/ 287389 h 838042"/>
                  <a:gd name="connsiteX132" fmla="*/ 530567 w 1033465"/>
                  <a:gd name="connsiteY132" fmla="*/ 274054 h 838042"/>
                  <a:gd name="connsiteX133" fmla="*/ 507707 w 1033465"/>
                  <a:gd name="connsiteY133" fmla="*/ 235954 h 838042"/>
                  <a:gd name="connsiteX134" fmla="*/ 509612 w 1033465"/>
                  <a:gd name="connsiteY134" fmla="*/ 171184 h 838042"/>
                  <a:gd name="connsiteX135" fmla="*/ 508314 w 1033465"/>
                  <a:gd name="connsiteY135" fmla="*/ 73485 h 838042"/>
                  <a:gd name="connsiteX136" fmla="*/ 454116 w 1033465"/>
                  <a:gd name="connsiteY136" fmla="*/ 11248 h 838042"/>
                  <a:gd name="connsiteX137" fmla="*/ 442470 w 1033465"/>
                  <a:gd name="connsiteY137" fmla="*/ 75864 h 838042"/>
                  <a:gd name="connsiteX138" fmla="*/ 439226 w 1033465"/>
                  <a:gd name="connsiteY138" fmla="*/ 132660 h 838042"/>
                  <a:gd name="connsiteX139" fmla="*/ 436054 w 1033465"/>
                  <a:gd name="connsiteY13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216242 w 1033465"/>
                  <a:gd name="connsiteY10" fmla="*/ 270244 h 838042"/>
                  <a:gd name="connsiteX11" fmla="*/ 197192 w 1033465"/>
                  <a:gd name="connsiteY11" fmla="*/ 264529 h 838042"/>
                  <a:gd name="connsiteX12" fmla="*/ 191477 w 1033465"/>
                  <a:gd name="connsiteY12" fmla="*/ 262624 h 838042"/>
                  <a:gd name="connsiteX13" fmla="*/ 183857 w 1033465"/>
                  <a:gd name="connsiteY13" fmla="*/ 260719 h 838042"/>
                  <a:gd name="connsiteX14" fmla="*/ 172427 w 1033465"/>
                  <a:gd name="connsiteY14" fmla="*/ 255004 h 838042"/>
                  <a:gd name="connsiteX15" fmla="*/ 166712 w 1033465"/>
                  <a:gd name="connsiteY15" fmla="*/ 251194 h 838042"/>
                  <a:gd name="connsiteX16" fmla="*/ 159092 w 1033465"/>
                  <a:gd name="connsiteY16" fmla="*/ 239764 h 838042"/>
                  <a:gd name="connsiteX17" fmla="*/ 147662 w 1033465"/>
                  <a:gd name="connsiteY17" fmla="*/ 235954 h 838042"/>
                  <a:gd name="connsiteX18" fmla="*/ 141947 w 1033465"/>
                  <a:gd name="connsiteY18" fmla="*/ 232144 h 838042"/>
                  <a:gd name="connsiteX19" fmla="*/ 136232 w 1033465"/>
                  <a:gd name="connsiteY19" fmla="*/ 230239 h 838042"/>
                  <a:gd name="connsiteX20" fmla="*/ 119087 w 1033465"/>
                  <a:gd name="connsiteY20" fmla="*/ 226429 h 838042"/>
                  <a:gd name="connsiteX21" fmla="*/ 113372 w 1033465"/>
                  <a:gd name="connsiteY21" fmla="*/ 220714 h 838042"/>
                  <a:gd name="connsiteX22" fmla="*/ 103847 w 1033465"/>
                  <a:gd name="connsiteY22" fmla="*/ 203569 h 838042"/>
                  <a:gd name="connsiteX23" fmla="*/ 86702 w 1033465"/>
                  <a:gd name="connsiteY23" fmla="*/ 195949 h 838042"/>
                  <a:gd name="connsiteX24" fmla="*/ 80987 w 1033465"/>
                  <a:gd name="connsiteY24" fmla="*/ 194044 h 838042"/>
                  <a:gd name="connsiteX25" fmla="*/ 61937 w 1033465"/>
                  <a:gd name="connsiteY25" fmla="*/ 197854 h 838042"/>
                  <a:gd name="connsiteX26" fmla="*/ 56222 w 1033465"/>
                  <a:gd name="connsiteY26" fmla="*/ 201664 h 838042"/>
                  <a:gd name="connsiteX27" fmla="*/ 52412 w 1033465"/>
                  <a:gd name="connsiteY27" fmla="*/ 207379 h 838042"/>
                  <a:gd name="connsiteX28" fmla="*/ 48602 w 1033465"/>
                  <a:gd name="connsiteY28" fmla="*/ 218809 h 838042"/>
                  <a:gd name="connsiteX29" fmla="*/ 52412 w 1033465"/>
                  <a:gd name="connsiteY29" fmla="*/ 256909 h 838042"/>
                  <a:gd name="connsiteX30" fmla="*/ 56222 w 1033465"/>
                  <a:gd name="connsiteY30" fmla="*/ 262624 h 838042"/>
                  <a:gd name="connsiteX31" fmla="*/ 61937 w 1033465"/>
                  <a:gd name="connsiteY31" fmla="*/ 266434 h 838042"/>
                  <a:gd name="connsiteX32" fmla="*/ 65747 w 1033465"/>
                  <a:gd name="connsiteY32" fmla="*/ 272149 h 838042"/>
                  <a:gd name="connsiteX33" fmla="*/ 82892 w 1033465"/>
                  <a:gd name="connsiteY33" fmla="*/ 281674 h 838042"/>
                  <a:gd name="connsiteX34" fmla="*/ 105752 w 1033465"/>
                  <a:gd name="connsiteY34" fmla="*/ 283579 h 838042"/>
                  <a:gd name="connsiteX35" fmla="*/ 126707 w 1033465"/>
                  <a:gd name="connsiteY35" fmla="*/ 289294 h 838042"/>
                  <a:gd name="connsiteX36" fmla="*/ 132422 w 1033465"/>
                  <a:gd name="connsiteY36" fmla="*/ 291199 h 838042"/>
                  <a:gd name="connsiteX37" fmla="*/ 138137 w 1033465"/>
                  <a:gd name="connsiteY37" fmla="*/ 296914 h 838042"/>
                  <a:gd name="connsiteX38" fmla="*/ 145757 w 1033465"/>
                  <a:gd name="connsiteY38" fmla="*/ 298819 h 838042"/>
                  <a:gd name="connsiteX39" fmla="*/ 168617 w 1033465"/>
                  <a:gd name="connsiteY39" fmla="*/ 302629 h 838042"/>
                  <a:gd name="connsiteX40" fmla="*/ 193382 w 1033465"/>
                  <a:gd name="connsiteY40" fmla="*/ 308344 h 838042"/>
                  <a:gd name="connsiteX41" fmla="*/ 210527 w 1033465"/>
                  <a:gd name="connsiteY41" fmla="*/ 314059 h 838042"/>
                  <a:gd name="connsiteX42" fmla="*/ 216242 w 1033465"/>
                  <a:gd name="connsiteY42" fmla="*/ 315964 h 838042"/>
                  <a:gd name="connsiteX43" fmla="*/ 231482 w 1033465"/>
                  <a:gd name="connsiteY43" fmla="*/ 319774 h 838042"/>
                  <a:gd name="connsiteX44" fmla="*/ 250532 w 1033465"/>
                  <a:gd name="connsiteY44" fmla="*/ 325489 h 838042"/>
                  <a:gd name="connsiteX45" fmla="*/ 256247 w 1033465"/>
                  <a:gd name="connsiteY45" fmla="*/ 329299 h 838042"/>
                  <a:gd name="connsiteX46" fmla="*/ 269582 w 1033465"/>
                  <a:gd name="connsiteY46" fmla="*/ 344539 h 838042"/>
                  <a:gd name="connsiteX47" fmla="*/ 275297 w 1033465"/>
                  <a:gd name="connsiteY47" fmla="*/ 363589 h 838042"/>
                  <a:gd name="connsiteX48" fmla="*/ 277202 w 1033465"/>
                  <a:gd name="connsiteY48" fmla="*/ 369304 h 838042"/>
                  <a:gd name="connsiteX49" fmla="*/ 279107 w 1033465"/>
                  <a:gd name="connsiteY49" fmla="*/ 375019 h 838042"/>
                  <a:gd name="connsiteX50" fmla="*/ 281012 w 1033465"/>
                  <a:gd name="connsiteY50" fmla="*/ 399784 h 838042"/>
                  <a:gd name="connsiteX51" fmla="*/ 282917 w 1033465"/>
                  <a:gd name="connsiteY51" fmla="*/ 405499 h 838042"/>
                  <a:gd name="connsiteX52" fmla="*/ 281012 w 1033465"/>
                  <a:gd name="connsiteY52" fmla="*/ 424549 h 838042"/>
                  <a:gd name="connsiteX53" fmla="*/ 279107 w 1033465"/>
                  <a:gd name="connsiteY53" fmla="*/ 434074 h 838042"/>
                  <a:gd name="connsiteX54" fmla="*/ 265772 w 1033465"/>
                  <a:gd name="connsiteY54" fmla="*/ 447409 h 838042"/>
                  <a:gd name="connsiteX55" fmla="*/ 254342 w 1033465"/>
                  <a:gd name="connsiteY55" fmla="*/ 455029 h 838042"/>
                  <a:gd name="connsiteX56" fmla="*/ 242912 w 1033465"/>
                  <a:gd name="connsiteY56" fmla="*/ 458839 h 838042"/>
                  <a:gd name="connsiteX57" fmla="*/ 128612 w 1033465"/>
                  <a:gd name="connsiteY57" fmla="*/ 458839 h 838042"/>
                  <a:gd name="connsiteX58" fmla="*/ 122897 w 1033465"/>
                  <a:gd name="connsiteY58" fmla="*/ 460744 h 838042"/>
                  <a:gd name="connsiteX59" fmla="*/ 107657 w 1033465"/>
                  <a:gd name="connsiteY59" fmla="*/ 462649 h 838042"/>
                  <a:gd name="connsiteX60" fmla="*/ 90512 w 1033465"/>
                  <a:gd name="connsiteY60" fmla="*/ 468364 h 838042"/>
                  <a:gd name="connsiteX61" fmla="*/ 84797 w 1033465"/>
                  <a:gd name="connsiteY61" fmla="*/ 470269 h 838042"/>
                  <a:gd name="connsiteX62" fmla="*/ 79082 w 1033465"/>
                  <a:gd name="connsiteY62" fmla="*/ 474079 h 838042"/>
                  <a:gd name="connsiteX63" fmla="*/ 67652 w 1033465"/>
                  <a:gd name="connsiteY63" fmla="*/ 475984 h 838042"/>
                  <a:gd name="connsiteX64" fmla="*/ 29552 w 1033465"/>
                  <a:gd name="connsiteY64" fmla="*/ 477889 h 838042"/>
                  <a:gd name="connsiteX65" fmla="*/ 18122 w 1033465"/>
                  <a:gd name="connsiteY65" fmla="*/ 483604 h 838042"/>
                  <a:gd name="connsiteX66" fmla="*/ 8597 w 1033465"/>
                  <a:gd name="connsiteY66" fmla="*/ 493129 h 838042"/>
                  <a:gd name="connsiteX67" fmla="*/ 6692 w 1033465"/>
                  <a:gd name="connsiteY67" fmla="*/ 498844 h 838042"/>
                  <a:gd name="connsiteX68" fmla="*/ 2882 w 1033465"/>
                  <a:gd name="connsiteY68" fmla="*/ 504559 h 838042"/>
                  <a:gd name="connsiteX69" fmla="*/ 14312 w 1033465"/>
                  <a:gd name="connsiteY69" fmla="*/ 540754 h 838042"/>
                  <a:gd name="connsiteX70" fmla="*/ 147662 w 1033465"/>
                  <a:gd name="connsiteY70" fmla="*/ 540754 h 838042"/>
                  <a:gd name="connsiteX71" fmla="*/ 155282 w 1033465"/>
                  <a:gd name="connsiteY71" fmla="*/ 538849 h 838042"/>
                  <a:gd name="connsiteX72" fmla="*/ 305777 w 1033465"/>
                  <a:gd name="connsiteY72" fmla="*/ 533134 h 838042"/>
                  <a:gd name="connsiteX73" fmla="*/ 321017 w 1033465"/>
                  <a:gd name="connsiteY73" fmla="*/ 540754 h 838042"/>
                  <a:gd name="connsiteX74" fmla="*/ 332447 w 1033465"/>
                  <a:gd name="connsiteY74" fmla="*/ 546469 h 838042"/>
                  <a:gd name="connsiteX75" fmla="*/ 336257 w 1033465"/>
                  <a:gd name="connsiteY75" fmla="*/ 552184 h 838042"/>
                  <a:gd name="connsiteX76" fmla="*/ 341972 w 1033465"/>
                  <a:gd name="connsiteY76" fmla="*/ 554089 h 838042"/>
                  <a:gd name="connsiteX77" fmla="*/ 353402 w 1033465"/>
                  <a:gd name="connsiteY77" fmla="*/ 561709 h 838042"/>
                  <a:gd name="connsiteX78" fmla="*/ 359117 w 1033465"/>
                  <a:gd name="connsiteY78" fmla="*/ 565519 h 838042"/>
                  <a:gd name="connsiteX79" fmla="*/ 362927 w 1033465"/>
                  <a:gd name="connsiteY79" fmla="*/ 571234 h 838042"/>
                  <a:gd name="connsiteX80" fmla="*/ 368642 w 1033465"/>
                  <a:gd name="connsiteY80" fmla="*/ 582664 h 838042"/>
                  <a:gd name="connsiteX81" fmla="*/ 364832 w 1033465"/>
                  <a:gd name="connsiteY81" fmla="*/ 609334 h 838042"/>
                  <a:gd name="connsiteX82" fmla="*/ 361022 w 1033465"/>
                  <a:gd name="connsiteY82" fmla="*/ 615049 h 838042"/>
                  <a:gd name="connsiteX83" fmla="*/ 359117 w 1033465"/>
                  <a:gd name="connsiteY83" fmla="*/ 620764 h 838042"/>
                  <a:gd name="connsiteX84" fmla="*/ 355307 w 1033465"/>
                  <a:gd name="connsiteY84" fmla="*/ 626479 h 838042"/>
                  <a:gd name="connsiteX85" fmla="*/ 353402 w 1033465"/>
                  <a:gd name="connsiteY85" fmla="*/ 632194 h 838042"/>
                  <a:gd name="connsiteX86" fmla="*/ 349592 w 1033465"/>
                  <a:gd name="connsiteY86" fmla="*/ 637909 h 838042"/>
                  <a:gd name="connsiteX87" fmla="*/ 332447 w 1033465"/>
                  <a:gd name="connsiteY87" fmla="*/ 704584 h 838042"/>
                  <a:gd name="connsiteX88" fmla="*/ 330542 w 1033465"/>
                  <a:gd name="connsiteY88" fmla="*/ 756019 h 838042"/>
                  <a:gd name="connsiteX89" fmla="*/ 332447 w 1033465"/>
                  <a:gd name="connsiteY89" fmla="*/ 780784 h 838042"/>
                  <a:gd name="connsiteX90" fmla="*/ 334352 w 1033465"/>
                  <a:gd name="connsiteY90" fmla="*/ 786499 h 838042"/>
                  <a:gd name="connsiteX91" fmla="*/ 338162 w 1033465"/>
                  <a:gd name="connsiteY91" fmla="*/ 790309 h 838042"/>
                  <a:gd name="connsiteX92" fmla="*/ 366737 w 1033465"/>
                  <a:gd name="connsiteY92" fmla="*/ 836029 h 838042"/>
                  <a:gd name="connsiteX93" fmla="*/ 389597 w 1033465"/>
                  <a:gd name="connsiteY93" fmla="*/ 837934 h 838042"/>
                  <a:gd name="connsiteX94" fmla="*/ 397407 w 1033465"/>
                  <a:gd name="connsiteY94" fmla="*/ 833530 h 838042"/>
                  <a:gd name="connsiteX95" fmla="*/ 402932 w 1033465"/>
                  <a:gd name="connsiteY95" fmla="*/ 784594 h 838042"/>
                  <a:gd name="connsiteX96" fmla="*/ 406742 w 1033465"/>
                  <a:gd name="connsiteY96" fmla="*/ 727444 h 838042"/>
                  <a:gd name="connsiteX97" fmla="*/ 423887 w 1033465"/>
                  <a:gd name="connsiteY97" fmla="*/ 672199 h 838042"/>
                  <a:gd name="connsiteX98" fmla="*/ 429602 w 1033465"/>
                  <a:gd name="connsiteY98" fmla="*/ 658864 h 838042"/>
                  <a:gd name="connsiteX99" fmla="*/ 444084 w 1033465"/>
                  <a:gd name="connsiteY99" fmla="*/ 626947 h 838042"/>
                  <a:gd name="connsiteX100" fmla="*/ 464289 w 1033465"/>
                  <a:gd name="connsiteY100" fmla="*/ 600072 h 838042"/>
                  <a:gd name="connsiteX101" fmla="*/ 523510 w 1033465"/>
                  <a:gd name="connsiteY101" fmla="*/ 565123 h 838042"/>
                  <a:gd name="connsiteX102" fmla="*/ 599348 w 1033465"/>
                  <a:gd name="connsiteY102" fmla="*/ 550915 h 838042"/>
                  <a:gd name="connsiteX103" fmla="*/ 707801 w 1033465"/>
                  <a:gd name="connsiteY103" fmla="*/ 612819 h 838042"/>
                  <a:gd name="connsiteX104" fmla="*/ 780122 w 1033465"/>
                  <a:gd name="connsiteY104" fmla="*/ 656959 h 838042"/>
                  <a:gd name="connsiteX105" fmla="*/ 804887 w 1033465"/>
                  <a:gd name="connsiteY105" fmla="*/ 632194 h 838042"/>
                  <a:gd name="connsiteX106" fmla="*/ 801077 w 1033465"/>
                  <a:gd name="connsiteY106" fmla="*/ 601714 h 838042"/>
                  <a:gd name="connsiteX107" fmla="*/ 762796 w 1033465"/>
                  <a:gd name="connsiteY107" fmla="*/ 562523 h 838042"/>
                  <a:gd name="connsiteX108" fmla="*/ 650582 w 1033465"/>
                  <a:gd name="connsiteY108" fmla="*/ 479794 h 838042"/>
                  <a:gd name="connsiteX109" fmla="*/ 646772 w 1033465"/>
                  <a:gd name="connsiteY109" fmla="*/ 462649 h 838042"/>
                  <a:gd name="connsiteX110" fmla="*/ 658202 w 1033465"/>
                  <a:gd name="connsiteY110" fmla="*/ 426454 h 838042"/>
                  <a:gd name="connsiteX111" fmla="*/ 726782 w 1033465"/>
                  <a:gd name="connsiteY111" fmla="*/ 405499 h 838042"/>
                  <a:gd name="connsiteX112" fmla="*/ 813738 w 1033465"/>
                  <a:gd name="connsiteY112" fmla="*/ 406906 h 838042"/>
                  <a:gd name="connsiteX113" fmla="*/ 906231 w 1033465"/>
                  <a:gd name="connsiteY113" fmla="*/ 417646 h 838042"/>
                  <a:gd name="connsiteX114" fmla="*/ 1002290 w 1033465"/>
                  <a:gd name="connsiteY114" fmla="*/ 426835 h 838042"/>
                  <a:gd name="connsiteX115" fmla="*/ 1032449 w 1033465"/>
                  <a:gd name="connsiteY115" fmla="*/ 402711 h 838042"/>
                  <a:gd name="connsiteX116" fmla="*/ 1020514 w 1033465"/>
                  <a:gd name="connsiteY116" fmla="*/ 377797 h 838042"/>
                  <a:gd name="connsiteX117" fmla="*/ 964889 w 1033465"/>
                  <a:gd name="connsiteY117" fmla="*/ 358029 h 838042"/>
                  <a:gd name="connsiteX118" fmla="*/ 827747 w 1033465"/>
                  <a:gd name="connsiteY118" fmla="*/ 357874 h 838042"/>
                  <a:gd name="connsiteX119" fmla="*/ 755811 w 1033465"/>
                  <a:gd name="connsiteY119" fmla="*/ 361702 h 838042"/>
                  <a:gd name="connsiteX120" fmla="*/ 671537 w 1033465"/>
                  <a:gd name="connsiteY120" fmla="*/ 369304 h 838042"/>
                  <a:gd name="connsiteX121" fmla="*/ 644867 w 1033465"/>
                  <a:gd name="connsiteY121" fmla="*/ 338824 h 838042"/>
                  <a:gd name="connsiteX122" fmla="*/ 676403 w 1033465"/>
                  <a:gd name="connsiteY122" fmla="*/ 304962 h 838042"/>
                  <a:gd name="connsiteX123" fmla="*/ 707732 w 1033465"/>
                  <a:gd name="connsiteY123" fmla="*/ 283579 h 838042"/>
                  <a:gd name="connsiteX124" fmla="*/ 743927 w 1033465"/>
                  <a:gd name="connsiteY124" fmla="*/ 251194 h 838042"/>
                  <a:gd name="connsiteX125" fmla="*/ 783019 w 1033465"/>
                  <a:gd name="connsiteY125" fmla="*/ 213846 h 838042"/>
                  <a:gd name="connsiteX126" fmla="*/ 746401 w 1033465"/>
                  <a:gd name="connsiteY126" fmla="*/ 201789 h 838042"/>
                  <a:gd name="connsiteX127" fmla="*/ 694397 w 1033465"/>
                  <a:gd name="connsiteY127" fmla="*/ 226429 h 838042"/>
                  <a:gd name="connsiteX128" fmla="*/ 656678 w 1033465"/>
                  <a:gd name="connsiteY128" fmla="*/ 257626 h 838042"/>
                  <a:gd name="connsiteX129" fmla="*/ 616001 w 1033465"/>
                  <a:gd name="connsiteY129" fmla="*/ 286712 h 838042"/>
                  <a:gd name="connsiteX130" fmla="*/ 564857 w 1033465"/>
                  <a:gd name="connsiteY130" fmla="*/ 287389 h 838042"/>
                  <a:gd name="connsiteX131" fmla="*/ 530567 w 1033465"/>
                  <a:gd name="connsiteY131" fmla="*/ 274054 h 838042"/>
                  <a:gd name="connsiteX132" fmla="*/ 507707 w 1033465"/>
                  <a:gd name="connsiteY132" fmla="*/ 235954 h 838042"/>
                  <a:gd name="connsiteX133" fmla="*/ 509612 w 1033465"/>
                  <a:gd name="connsiteY133" fmla="*/ 171184 h 838042"/>
                  <a:gd name="connsiteX134" fmla="*/ 508314 w 1033465"/>
                  <a:gd name="connsiteY134" fmla="*/ 73485 h 838042"/>
                  <a:gd name="connsiteX135" fmla="*/ 454116 w 1033465"/>
                  <a:gd name="connsiteY135" fmla="*/ 11248 h 838042"/>
                  <a:gd name="connsiteX136" fmla="*/ 442470 w 1033465"/>
                  <a:gd name="connsiteY136" fmla="*/ 75864 h 838042"/>
                  <a:gd name="connsiteX137" fmla="*/ 439226 w 1033465"/>
                  <a:gd name="connsiteY137" fmla="*/ 132660 h 838042"/>
                  <a:gd name="connsiteX138" fmla="*/ 436054 w 1033465"/>
                  <a:gd name="connsiteY13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216242 w 1033465"/>
                  <a:gd name="connsiteY10" fmla="*/ 270244 h 838042"/>
                  <a:gd name="connsiteX11" fmla="*/ 191477 w 1033465"/>
                  <a:gd name="connsiteY11" fmla="*/ 262624 h 838042"/>
                  <a:gd name="connsiteX12" fmla="*/ 183857 w 1033465"/>
                  <a:gd name="connsiteY12" fmla="*/ 260719 h 838042"/>
                  <a:gd name="connsiteX13" fmla="*/ 172427 w 1033465"/>
                  <a:gd name="connsiteY13" fmla="*/ 255004 h 838042"/>
                  <a:gd name="connsiteX14" fmla="*/ 166712 w 1033465"/>
                  <a:gd name="connsiteY14" fmla="*/ 251194 h 838042"/>
                  <a:gd name="connsiteX15" fmla="*/ 159092 w 1033465"/>
                  <a:gd name="connsiteY15" fmla="*/ 239764 h 838042"/>
                  <a:gd name="connsiteX16" fmla="*/ 147662 w 1033465"/>
                  <a:gd name="connsiteY16" fmla="*/ 235954 h 838042"/>
                  <a:gd name="connsiteX17" fmla="*/ 141947 w 1033465"/>
                  <a:gd name="connsiteY17" fmla="*/ 232144 h 838042"/>
                  <a:gd name="connsiteX18" fmla="*/ 136232 w 1033465"/>
                  <a:gd name="connsiteY18" fmla="*/ 230239 h 838042"/>
                  <a:gd name="connsiteX19" fmla="*/ 119087 w 1033465"/>
                  <a:gd name="connsiteY19" fmla="*/ 226429 h 838042"/>
                  <a:gd name="connsiteX20" fmla="*/ 113372 w 1033465"/>
                  <a:gd name="connsiteY20" fmla="*/ 220714 h 838042"/>
                  <a:gd name="connsiteX21" fmla="*/ 103847 w 1033465"/>
                  <a:gd name="connsiteY21" fmla="*/ 203569 h 838042"/>
                  <a:gd name="connsiteX22" fmla="*/ 86702 w 1033465"/>
                  <a:gd name="connsiteY22" fmla="*/ 195949 h 838042"/>
                  <a:gd name="connsiteX23" fmla="*/ 80987 w 1033465"/>
                  <a:gd name="connsiteY23" fmla="*/ 194044 h 838042"/>
                  <a:gd name="connsiteX24" fmla="*/ 61937 w 1033465"/>
                  <a:gd name="connsiteY24" fmla="*/ 197854 h 838042"/>
                  <a:gd name="connsiteX25" fmla="*/ 56222 w 1033465"/>
                  <a:gd name="connsiteY25" fmla="*/ 201664 h 838042"/>
                  <a:gd name="connsiteX26" fmla="*/ 52412 w 1033465"/>
                  <a:gd name="connsiteY26" fmla="*/ 207379 h 838042"/>
                  <a:gd name="connsiteX27" fmla="*/ 48602 w 1033465"/>
                  <a:gd name="connsiteY27" fmla="*/ 218809 h 838042"/>
                  <a:gd name="connsiteX28" fmla="*/ 52412 w 1033465"/>
                  <a:gd name="connsiteY28" fmla="*/ 256909 h 838042"/>
                  <a:gd name="connsiteX29" fmla="*/ 56222 w 1033465"/>
                  <a:gd name="connsiteY29" fmla="*/ 262624 h 838042"/>
                  <a:gd name="connsiteX30" fmla="*/ 61937 w 1033465"/>
                  <a:gd name="connsiteY30" fmla="*/ 266434 h 838042"/>
                  <a:gd name="connsiteX31" fmla="*/ 65747 w 1033465"/>
                  <a:gd name="connsiteY31" fmla="*/ 272149 h 838042"/>
                  <a:gd name="connsiteX32" fmla="*/ 82892 w 1033465"/>
                  <a:gd name="connsiteY32" fmla="*/ 281674 h 838042"/>
                  <a:gd name="connsiteX33" fmla="*/ 105752 w 1033465"/>
                  <a:gd name="connsiteY33" fmla="*/ 283579 h 838042"/>
                  <a:gd name="connsiteX34" fmla="*/ 126707 w 1033465"/>
                  <a:gd name="connsiteY34" fmla="*/ 289294 h 838042"/>
                  <a:gd name="connsiteX35" fmla="*/ 132422 w 1033465"/>
                  <a:gd name="connsiteY35" fmla="*/ 291199 h 838042"/>
                  <a:gd name="connsiteX36" fmla="*/ 138137 w 1033465"/>
                  <a:gd name="connsiteY36" fmla="*/ 296914 h 838042"/>
                  <a:gd name="connsiteX37" fmla="*/ 145757 w 1033465"/>
                  <a:gd name="connsiteY37" fmla="*/ 298819 h 838042"/>
                  <a:gd name="connsiteX38" fmla="*/ 168617 w 1033465"/>
                  <a:gd name="connsiteY38" fmla="*/ 302629 h 838042"/>
                  <a:gd name="connsiteX39" fmla="*/ 193382 w 1033465"/>
                  <a:gd name="connsiteY39" fmla="*/ 308344 h 838042"/>
                  <a:gd name="connsiteX40" fmla="*/ 210527 w 1033465"/>
                  <a:gd name="connsiteY40" fmla="*/ 314059 h 838042"/>
                  <a:gd name="connsiteX41" fmla="*/ 216242 w 1033465"/>
                  <a:gd name="connsiteY41" fmla="*/ 315964 h 838042"/>
                  <a:gd name="connsiteX42" fmla="*/ 231482 w 1033465"/>
                  <a:gd name="connsiteY42" fmla="*/ 319774 h 838042"/>
                  <a:gd name="connsiteX43" fmla="*/ 250532 w 1033465"/>
                  <a:gd name="connsiteY43" fmla="*/ 325489 h 838042"/>
                  <a:gd name="connsiteX44" fmla="*/ 256247 w 1033465"/>
                  <a:gd name="connsiteY44" fmla="*/ 329299 h 838042"/>
                  <a:gd name="connsiteX45" fmla="*/ 269582 w 1033465"/>
                  <a:gd name="connsiteY45" fmla="*/ 344539 h 838042"/>
                  <a:gd name="connsiteX46" fmla="*/ 275297 w 1033465"/>
                  <a:gd name="connsiteY46" fmla="*/ 363589 h 838042"/>
                  <a:gd name="connsiteX47" fmla="*/ 277202 w 1033465"/>
                  <a:gd name="connsiteY47" fmla="*/ 369304 h 838042"/>
                  <a:gd name="connsiteX48" fmla="*/ 279107 w 1033465"/>
                  <a:gd name="connsiteY48" fmla="*/ 375019 h 838042"/>
                  <a:gd name="connsiteX49" fmla="*/ 281012 w 1033465"/>
                  <a:gd name="connsiteY49" fmla="*/ 399784 h 838042"/>
                  <a:gd name="connsiteX50" fmla="*/ 282917 w 1033465"/>
                  <a:gd name="connsiteY50" fmla="*/ 405499 h 838042"/>
                  <a:gd name="connsiteX51" fmla="*/ 281012 w 1033465"/>
                  <a:gd name="connsiteY51" fmla="*/ 424549 h 838042"/>
                  <a:gd name="connsiteX52" fmla="*/ 279107 w 1033465"/>
                  <a:gd name="connsiteY52" fmla="*/ 434074 h 838042"/>
                  <a:gd name="connsiteX53" fmla="*/ 265772 w 1033465"/>
                  <a:gd name="connsiteY53" fmla="*/ 447409 h 838042"/>
                  <a:gd name="connsiteX54" fmla="*/ 254342 w 1033465"/>
                  <a:gd name="connsiteY54" fmla="*/ 455029 h 838042"/>
                  <a:gd name="connsiteX55" fmla="*/ 242912 w 1033465"/>
                  <a:gd name="connsiteY55" fmla="*/ 458839 h 838042"/>
                  <a:gd name="connsiteX56" fmla="*/ 128612 w 1033465"/>
                  <a:gd name="connsiteY56" fmla="*/ 458839 h 838042"/>
                  <a:gd name="connsiteX57" fmla="*/ 122897 w 1033465"/>
                  <a:gd name="connsiteY57" fmla="*/ 460744 h 838042"/>
                  <a:gd name="connsiteX58" fmla="*/ 107657 w 1033465"/>
                  <a:gd name="connsiteY58" fmla="*/ 462649 h 838042"/>
                  <a:gd name="connsiteX59" fmla="*/ 90512 w 1033465"/>
                  <a:gd name="connsiteY59" fmla="*/ 468364 h 838042"/>
                  <a:gd name="connsiteX60" fmla="*/ 84797 w 1033465"/>
                  <a:gd name="connsiteY60" fmla="*/ 470269 h 838042"/>
                  <a:gd name="connsiteX61" fmla="*/ 79082 w 1033465"/>
                  <a:gd name="connsiteY61" fmla="*/ 474079 h 838042"/>
                  <a:gd name="connsiteX62" fmla="*/ 67652 w 1033465"/>
                  <a:gd name="connsiteY62" fmla="*/ 475984 h 838042"/>
                  <a:gd name="connsiteX63" fmla="*/ 29552 w 1033465"/>
                  <a:gd name="connsiteY63" fmla="*/ 477889 h 838042"/>
                  <a:gd name="connsiteX64" fmla="*/ 18122 w 1033465"/>
                  <a:gd name="connsiteY64" fmla="*/ 483604 h 838042"/>
                  <a:gd name="connsiteX65" fmla="*/ 8597 w 1033465"/>
                  <a:gd name="connsiteY65" fmla="*/ 493129 h 838042"/>
                  <a:gd name="connsiteX66" fmla="*/ 6692 w 1033465"/>
                  <a:gd name="connsiteY66" fmla="*/ 498844 h 838042"/>
                  <a:gd name="connsiteX67" fmla="*/ 2882 w 1033465"/>
                  <a:gd name="connsiteY67" fmla="*/ 504559 h 838042"/>
                  <a:gd name="connsiteX68" fmla="*/ 14312 w 1033465"/>
                  <a:gd name="connsiteY68" fmla="*/ 540754 h 838042"/>
                  <a:gd name="connsiteX69" fmla="*/ 147662 w 1033465"/>
                  <a:gd name="connsiteY69" fmla="*/ 540754 h 838042"/>
                  <a:gd name="connsiteX70" fmla="*/ 155282 w 1033465"/>
                  <a:gd name="connsiteY70" fmla="*/ 538849 h 838042"/>
                  <a:gd name="connsiteX71" fmla="*/ 305777 w 1033465"/>
                  <a:gd name="connsiteY71" fmla="*/ 533134 h 838042"/>
                  <a:gd name="connsiteX72" fmla="*/ 321017 w 1033465"/>
                  <a:gd name="connsiteY72" fmla="*/ 540754 h 838042"/>
                  <a:gd name="connsiteX73" fmla="*/ 332447 w 1033465"/>
                  <a:gd name="connsiteY73" fmla="*/ 546469 h 838042"/>
                  <a:gd name="connsiteX74" fmla="*/ 336257 w 1033465"/>
                  <a:gd name="connsiteY74" fmla="*/ 552184 h 838042"/>
                  <a:gd name="connsiteX75" fmla="*/ 341972 w 1033465"/>
                  <a:gd name="connsiteY75" fmla="*/ 554089 h 838042"/>
                  <a:gd name="connsiteX76" fmla="*/ 353402 w 1033465"/>
                  <a:gd name="connsiteY76" fmla="*/ 561709 h 838042"/>
                  <a:gd name="connsiteX77" fmla="*/ 359117 w 1033465"/>
                  <a:gd name="connsiteY77" fmla="*/ 565519 h 838042"/>
                  <a:gd name="connsiteX78" fmla="*/ 362927 w 1033465"/>
                  <a:gd name="connsiteY78" fmla="*/ 571234 h 838042"/>
                  <a:gd name="connsiteX79" fmla="*/ 368642 w 1033465"/>
                  <a:gd name="connsiteY79" fmla="*/ 582664 h 838042"/>
                  <a:gd name="connsiteX80" fmla="*/ 364832 w 1033465"/>
                  <a:gd name="connsiteY80" fmla="*/ 609334 h 838042"/>
                  <a:gd name="connsiteX81" fmla="*/ 361022 w 1033465"/>
                  <a:gd name="connsiteY81" fmla="*/ 615049 h 838042"/>
                  <a:gd name="connsiteX82" fmla="*/ 359117 w 1033465"/>
                  <a:gd name="connsiteY82" fmla="*/ 620764 h 838042"/>
                  <a:gd name="connsiteX83" fmla="*/ 355307 w 1033465"/>
                  <a:gd name="connsiteY83" fmla="*/ 626479 h 838042"/>
                  <a:gd name="connsiteX84" fmla="*/ 353402 w 1033465"/>
                  <a:gd name="connsiteY84" fmla="*/ 632194 h 838042"/>
                  <a:gd name="connsiteX85" fmla="*/ 349592 w 1033465"/>
                  <a:gd name="connsiteY85" fmla="*/ 637909 h 838042"/>
                  <a:gd name="connsiteX86" fmla="*/ 332447 w 1033465"/>
                  <a:gd name="connsiteY86" fmla="*/ 704584 h 838042"/>
                  <a:gd name="connsiteX87" fmla="*/ 330542 w 1033465"/>
                  <a:gd name="connsiteY87" fmla="*/ 756019 h 838042"/>
                  <a:gd name="connsiteX88" fmla="*/ 332447 w 1033465"/>
                  <a:gd name="connsiteY88" fmla="*/ 780784 h 838042"/>
                  <a:gd name="connsiteX89" fmla="*/ 334352 w 1033465"/>
                  <a:gd name="connsiteY89" fmla="*/ 786499 h 838042"/>
                  <a:gd name="connsiteX90" fmla="*/ 338162 w 1033465"/>
                  <a:gd name="connsiteY90" fmla="*/ 790309 h 838042"/>
                  <a:gd name="connsiteX91" fmla="*/ 366737 w 1033465"/>
                  <a:gd name="connsiteY91" fmla="*/ 836029 h 838042"/>
                  <a:gd name="connsiteX92" fmla="*/ 389597 w 1033465"/>
                  <a:gd name="connsiteY92" fmla="*/ 837934 h 838042"/>
                  <a:gd name="connsiteX93" fmla="*/ 397407 w 1033465"/>
                  <a:gd name="connsiteY93" fmla="*/ 833530 h 838042"/>
                  <a:gd name="connsiteX94" fmla="*/ 402932 w 1033465"/>
                  <a:gd name="connsiteY94" fmla="*/ 784594 h 838042"/>
                  <a:gd name="connsiteX95" fmla="*/ 406742 w 1033465"/>
                  <a:gd name="connsiteY95" fmla="*/ 727444 h 838042"/>
                  <a:gd name="connsiteX96" fmla="*/ 423887 w 1033465"/>
                  <a:gd name="connsiteY96" fmla="*/ 672199 h 838042"/>
                  <a:gd name="connsiteX97" fmla="*/ 429602 w 1033465"/>
                  <a:gd name="connsiteY97" fmla="*/ 658864 h 838042"/>
                  <a:gd name="connsiteX98" fmla="*/ 444084 w 1033465"/>
                  <a:gd name="connsiteY98" fmla="*/ 626947 h 838042"/>
                  <a:gd name="connsiteX99" fmla="*/ 464289 w 1033465"/>
                  <a:gd name="connsiteY99" fmla="*/ 600072 h 838042"/>
                  <a:gd name="connsiteX100" fmla="*/ 523510 w 1033465"/>
                  <a:gd name="connsiteY100" fmla="*/ 565123 h 838042"/>
                  <a:gd name="connsiteX101" fmla="*/ 599348 w 1033465"/>
                  <a:gd name="connsiteY101" fmla="*/ 550915 h 838042"/>
                  <a:gd name="connsiteX102" fmla="*/ 707801 w 1033465"/>
                  <a:gd name="connsiteY102" fmla="*/ 612819 h 838042"/>
                  <a:gd name="connsiteX103" fmla="*/ 780122 w 1033465"/>
                  <a:gd name="connsiteY103" fmla="*/ 656959 h 838042"/>
                  <a:gd name="connsiteX104" fmla="*/ 804887 w 1033465"/>
                  <a:gd name="connsiteY104" fmla="*/ 632194 h 838042"/>
                  <a:gd name="connsiteX105" fmla="*/ 801077 w 1033465"/>
                  <a:gd name="connsiteY105" fmla="*/ 601714 h 838042"/>
                  <a:gd name="connsiteX106" fmla="*/ 762796 w 1033465"/>
                  <a:gd name="connsiteY106" fmla="*/ 562523 h 838042"/>
                  <a:gd name="connsiteX107" fmla="*/ 650582 w 1033465"/>
                  <a:gd name="connsiteY107" fmla="*/ 479794 h 838042"/>
                  <a:gd name="connsiteX108" fmla="*/ 646772 w 1033465"/>
                  <a:gd name="connsiteY108" fmla="*/ 462649 h 838042"/>
                  <a:gd name="connsiteX109" fmla="*/ 658202 w 1033465"/>
                  <a:gd name="connsiteY109" fmla="*/ 426454 h 838042"/>
                  <a:gd name="connsiteX110" fmla="*/ 726782 w 1033465"/>
                  <a:gd name="connsiteY110" fmla="*/ 405499 h 838042"/>
                  <a:gd name="connsiteX111" fmla="*/ 813738 w 1033465"/>
                  <a:gd name="connsiteY111" fmla="*/ 406906 h 838042"/>
                  <a:gd name="connsiteX112" fmla="*/ 906231 w 1033465"/>
                  <a:gd name="connsiteY112" fmla="*/ 417646 h 838042"/>
                  <a:gd name="connsiteX113" fmla="*/ 1002290 w 1033465"/>
                  <a:gd name="connsiteY113" fmla="*/ 426835 h 838042"/>
                  <a:gd name="connsiteX114" fmla="*/ 1032449 w 1033465"/>
                  <a:gd name="connsiteY114" fmla="*/ 402711 h 838042"/>
                  <a:gd name="connsiteX115" fmla="*/ 1020514 w 1033465"/>
                  <a:gd name="connsiteY115" fmla="*/ 377797 h 838042"/>
                  <a:gd name="connsiteX116" fmla="*/ 964889 w 1033465"/>
                  <a:gd name="connsiteY116" fmla="*/ 358029 h 838042"/>
                  <a:gd name="connsiteX117" fmla="*/ 827747 w 1033465"/>
                  <a:gd name="connsiteY117" fmla="*/ 357874 h 838042"/>
                  <a:gd name="connsiteX118" fmla="*/ 755811 w 1033465"/>
                  <a:gd name="connsiteY118" fmla="*/ 361702 h 838042"/>
                  <a:gd name="connsiteX119" fmla="*/ 671537 w 1033465"/>
                  <a:gd name="connsiteY119" fmla="*/ 369304 h 838042"/>
                  <a:gd name="connsiteX120" fmla="*/ 644867 w 1033465"/>
                  <a:gd name="connsiteY120" fmla="*/ 338824 h 838042"/>
                  <a:gd name="connsiteX121" fmla="*/ 676403 w 1033465"/>
                  <a:gd name="connsiteY121" fmla="*/ 304962 h 838042"/>
                  <a:gd name="connsiteX122" fmla="*/ 707732 w 1033465"/>
                  <a:gd name="connsiteY122" fmla="*/ 283579 h 838042"/>
                  <a:gd name="connsiteX123" fmla="*/ 743927 w 1033465"/>
                  <a:gd name="connsiteY123" fmla="*/ 251194 h 838042"/>
                  <a:gd name="connsiteX124" fmla="*/ 783019 w 1033465"/>
                  <a:gd name="connsiteY124" fmla="*/ 213846 h 838042"/>
                  <a:gd name="connsiteX125" fmla="*/ 746401 w 1033465"/>
                  <a:gd name="connsiteY125" fmla="*/ 201789 h 838042"/>
                  <a:gd name="connsiteX126" fmla="*/ 694397 w 1033465"/>
                  <a:gd name="connsiteY126" fmla="*/ 226429 h 838042"/>
                  <a:gd name="connsiteX127" fmla="*/ 656678 w 1033465"/>
                  <a:gd name="connsiteY127" fmla="*/ 257626 h 838042"/>
                  <a:gd name="connsiteX128" fmla="*/ 616001 w 1033465"/>
                  <a:gd name="connsiteY128" fmla="*/ 286712 h 838042"/>
                  <a:gd name="connsiteX129" fmla="*/ 564857 w 1033465"/>
                  <a:gd name="connsiteY129" fmla="*/ 287389 h 838042"/>
                  <a:gd name="connsiteX130" fmla="*/ 530567 w 1033465"/>
                  <a:gd name="connsiteY130" fmla="*/ 274054 h 838042"/>
                  <a:gd name="connsiteX131" fmla="*/ 507707 w 1033465"/>
                  <a:gd name="connsiteY131" fmla="*/ 235954 h 838042"/>
                  <a:gd name="connsiteX132" fmla="*/ 509612 w 1033465"/>
                  <a:gd name="connsiteY132" fmla="*/ 171184 h 838042"/>
                  <a:gd name="connsiteX133" fmla="*/ 508314 w 1033465"/>
                  <a:gd name="connsiteY133" fmla="*/ 73485 h 838042"/>
                  <a:gd name="connsiteX134" fmla="*/ 454116 w 1033465"/>
                  <a:gd name="connsiteY134" fmla="*/ 11248 h 838042"/>
                  <a:gd name="connsiteX135" fmla="*/ 442470 w 1033465"/>
                  <a:gd name="connsiteY135" fmla="*/ 75864 h 838042"/>
                  <a:gd name="connsiteX136" fmla="*/ 439226 w 1033465"/>
                  <a:gd name="connsiteY136" fmla="*/ 132660 h 838042"/>
                  <a:gd name="connsiteX137" fmla="*/ 436054 w 1033465"/>
                  <a:gd name="connsiteY13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44817 w 1033465"/>
                  <a:gd name="connsiteY7" fmla="*/ 277864 h 838042"/>
                  <a:gd name="connsiteX8" fmla="*/ 233387 w 1033465"/>
                  <a:gd name="connsiteY8" fmla="*/ 274054 h 838042"/>
                  <a:gd name="connsiteX9" fmla="*/ 221957 w 1033465"/>
                  <a:gd name="connsiteY9" fmla="*/ 272149 h 838042"/>
                  <a:gd name="connsiteX10" fmla="*/ 191477 w 1033465"/>
                  <a:gd name="connsiteY10" fmla="*/ 262624 h 838042"/>
                  <a:gd name="connsiteX11" fmla="*/ 183857 w 1033465"/>
                  <a:gd name="connsiteY11" fmla="*/ 260719 h 838042"/>
                  <a:gd name="connsiteX12" fmla="*/ 172427 w 1033465"/>
                  <a:gd name="connsiteY12" fmla="*/ 255004 h 838042"/>
                  <a:gd name="connsiteX13" fmla="*/ 166712 w 1033465"/>
                  <a:gd name="connsiteY13" fmla="*/ 251194 h 838042"/>
                  <a:gd name="connsiteX14" fmla="*/ 159092 w 1033465"/>
                  <a:gd name="connsiteY14" fmla="*/ 239764 h 838042"/>
                  <a:gd name="connsiteX15" fmla="*/ 147662 w 1033465"/>
                  <a:gd name="connsiteY15" fmla="*/ 235954 h 838042"/>
                  <a:gd name="connsiteX16" fmla="*/ 141947 w 1033465"/>
                  <a:gd name="connsiteY16" fmla="*/ 232144 h 838042"/>
                  <a:gd name="connsiteX17" fmla="*/ 136232 w 1033465"/>
                  <a:gd name="connsiteY17" fmla="*/ 230239 h 838042"/>
                  <a:gd name="connsiteX18" fmla="*/ 119087 w 1033465"/>
                  <a:gd name="connsiteY18" fmla="*/ 226429 h 838042"/>
                  <a:gd name="connsiteX19" fmla="*/ 113372 w 1033465"/>
                  <a:gd name="connsiteY19" fmla="*/ 220714 h 838042"/>
                  <a:gd name="connsiteX20" fmla="*/ 103847 w 1033465"/>
                  <a:gd name="connsiteY20" fmla="*/ 203569 h 838042"/>
                  <a:gd name="connsiteX21" fmla="*/ 86702 w 1033465"/>
                  <a:gd name="connsiteY21" fmla="*/ 195949 h 838042"/>
                  <a:gd name="connsiteX22" fmla="*/ 80987 w 1033465"/>
                  <a:gd name="connsiteY22" fmla="*/ 194044 h 838042"/>
                  <a:gd name="connsiteX23" fmla="*/ 61937 w 1033465"/>
                  <a:gd name="connsiteY23" fmla="*/ 197854 h 838042"/>
                  <a:gd name="connsiteX24" fmla="*/ 56222 w 1033465"/>
                  <a:gd name="connsiteY24" fmla="*/ 201664 h 838042"/>
                  <a:gd name="connsiteX25" fmla="*/ 52412 w 1033465"/>
                  <a:gd name="connsiteY25" fmla="*/ 207379 h 838042"/>
                  <a:gd name="connsiteX26" fmla="*/ 48602 w 1033465"/>
                  <a:gd name="connsiteY26" fmla="*/ 218809 h 838042"/>
                  <a:gd name="connsiteX27" fmla="*/ 52412 w 1033465"/>
                  <a:gd name="connsiteY27" fmla="*/ 256909 h 838042"/>
                  <a:gd name="connsiteX28" fmla="*/ 56222 w 1033465"/>
                  <a:gd name="connsiteY28" fmla="*/ 262624 h 838042"/>
                  <a:gd name="connsiteX29" fmla="*/ 61937 w 1033465"/>
                  <a:gd name="connsiteY29" fmla="*/ 266434 h 838042"/>
                  <a:gd name="connsiteX30" fmla="*/ 65747 w 1033465"/>
                  <a:gd name="connsiteY30" fmla="*/ 272149 h 838042"/>
                  <a:gd name="connsiteX31" fmla="*/ 82892 w 1033465"/>
                  <a:gd name="connsiteY31" fmla="*/ 281674 h 838042"/>
                  <a:gd name="connsiteX32" fmla="*/ 105752 w 1033465"/>
                  <a:gd name="connsiteY32" fmla="*/ 283579 h 838042"/>
                  <a:gd name="connsiteX33" fmla="*/ 126707 w 1033465"/>
                  <a:gd name="connsiteY33" fmla="*/ 289294 h 838042"/>
                  <a:gd name="connsiteX34" fmla="*/ 132422 w 1033465"/>
                  <a:gd name="connsiteY34" fmla="*/ 291199 h 838042"/>
                  <a:gd name="connsiteX35" fmla="*/ 138137 w 1033465"/>
                  <a:gd name="connsiteY35" fmla="*/ 296914 h 838042"/>
                  <a:gd name="connsiteX36" fmla="*/ 145757 w 1033465"/>
                  <a:gd name="connsiteY36" fmla="*/ 298819 h 838042"/>
                  <a:gd name="connsiteX37" fmla="*/ 168617 w 1033465"/>
                  <a:gd name="connsiteY37" fmla="*/ 302629 h 838042"/>
                  <a:gd name="connsiteX38" fmla="*/ 193382 w 1033465"/>
                  <a:gd name="connsiteY38" fmla="*/ 308344 h 838042"/>
                  <a:gd name="connsiteX39" fmla="*/ 210527 w 1033465"/>
                  <a:gd name="connsiteY39" fmla="*/ 314059 h 838042"/>
                  <a:gd name="connsiteX40" fmla="*/ 216242 w 1033465"/>
                  <a:gd name="connsiteY40" fmla="*/ 315964 h 838042"/>
                  <a:gd name="connsiteX41" fmla="*/ 231482 w 1033465"/>
                  <a:gd name="connsiteY41" fmla="*/ 319774 h 838042"/>
                  <a:gd name="connsiteX42" fmla="*/ 250532 w 1033465"/>
                  <a:gd name="connsiteY42" fmla="*/ 325489 h 838042"/>
                  <a:gd name="connsiteX43" fmla="*/ 256247 w 1033465"/>
                  <a:gd name="connsiteY43" fmla="*/ 329299 h 838042"/>
                  <a:gd name="connsiteX44" fmla="*/ 269582 w 1033465"/>
                  <a:gd name="connsiteY44" fmla="*/ 344539 h 838042"/>
                  <a:gd name="connsiteX45" fmla="*/ 275297 w 1033465"/>
                  <a:gd name="connsiteY45" fmla="*/ 363589 h 838042"/>
                  <a:gd name="connsiteX46" fmla="*/ 277202 w 1033465"/>
                  <a:gd name="connsiteY46" fmla="*/ 369304 h 838042"/>
                  <a:gd name="connsiteX47" fmla="*/ 279107 w 1033465"/>
                  <a:gd name="connsiteY47" fmla="*/ 375019 h 838042"/>
                  <a:gd name="connsiteX48" fmla="*/ 281012 w 1033465"/>
                  <a:gd name="connsiteY48" fmla="*/ 399784 h 838042"/>
                  <a:gd name="connsiteX49" fmla="*/ 282917 w 1033465"/>
                  <a:gd name="connsiteY49" fmla="*/ 405499 h 838042"/>
                  <a:gd name="connsiteX50" fmla="*/ 281012 w 1033465"/>
                  <a:gd name="connsiteY50" fmla="*/ 424549 h 838042"/>
                  <a:gd name="connsiteX51" fmla="*/ 279107 w 1033465"/>
                  <a:gd name="connsiteY51" fmla="*/ 434074 h 838042"/>
                  <a:gd name="connsiteX52" fmla="*/ 265772 w 1033465"/>
                  <a:gd name="connsiteY52" fmla="*/ 447409 h 838042"/>
                  <a:gd name="connsiteX53" fmla="*/ 254342 w 1033465"/>
                  <a:gd name="connsiteY53" fmla="*/ 455029 h 838042"/>
                  <a:gd name="connsiteX54" fmla="*/ 242912 w 1033465"/>
                  <a:gd name="connsiteY54" fmla="*/ 458839 h 838042"/>
                  <a:gd name="connsiteX55" fmla="*/ 128612 w 1033465"/>
                  <a:gd name="connsiteY55" fmla="*/ 458839 h 838042"/>
                  <a:gd name="connsiteX56" fmla="*/ 122897 w 1033465"/>
                  <a:gd name="connsiteY56" fmla="*/ 460744 h 838042"/>
                  <a:gd name="connsiteX57" fmla="*/ 107657 w 1033465"/>
                  <a:gd name="connsiteY57" fmla="*/ 462649 h 838042"/>
                  <a:gd name="connsiteX58" fmla="*/ 90512 w 1033465"/>
                  <a:gd name="connsiteY58" fmla="*/ 468364 h 838042"/>
                  <a:gd name="connsiteX59" fmla="*/ 84797 w 1033465"/>
                  <a:gd name="connsiteY59" fmla="*/ 470269 h 838042"/>
                  <a:gd name="connsiteX60" fmla="*/ 79082 w 1033465"/>
                  <a:gd name="connsiteY60" fmla="*/ 474079 h 838042"/>
                  <a:gd name="connsiteX61" fmla="*/ 67652 w 1033465"/>
                  <a:gd name="connsiteY61" fmla="*/ 475984 h 838042"/>
                  <a:gd name="connsiteX62" fmla="*/ 29552 w 1033465"/>
                  <a:gd name="connsiteY62" fmla="*/ 477889 h 838042"/>
                  <a:gd name="connsiteX63" fmla="*/ 18122 w 1033465"/>
                  <a:gd name="connsiteY63" fmla="*/ 483604 h 838042"/>
                  <a:gd name="connsiteX64" fmla="*/ 8597 w 1033465"/>
                  <a:gd name="connsiteY64" fmla="*/ 493129 h 838042"/>
                  <a:gd name="connsiteX65" fmla="*/ 6692 w 1033465"/>
                  <a:gd name="connsiteY65" fmla="*/ 498844 h 838042"/>
                  <a:gd name="connsiteX66" fmla="*/ 2882 w 1033465"/>
                  <a:gd name="connsiteY66" fmla="*/ 504559 h 838042"/>
                  <a:gd name="connsiteX67" fmla="*/ 14312 w 1033465"/>
                  <a:gd name="connsiteY67" fmla="*/ 540754 h 838042"/>
                  <a:gd name="connsiteX68" fmla="*/ 147662 w 1033465"/>
                  <a:gd name="connsiteY68" fmla="*/ 540754 h 838042"/>
                  <a:gd name="connsiteX69" fmla="*/ 155282 w 1033465"/>
                  <a:gd name="connsiteY69" fmla="*/ 538849 h 838042"/>
                  <a:gd name="connsiteX70" fmla="*/ 305777 w 1033465"/>
                  <a:gd name="connsiteY70" fmla="*/ 533134 h 838042"/>
                  <a:gd name="connsiteX71" fmla="*/ 321017 w 1033465"/>
                  <a:gd name="connsiteY71" fmla="*/ 540754 h 838042"/>
                  <a:gd name="connsiteX72" fmla="*/ 332447 w 1033465"/>
                  <a:gd name="connsiteY72" fmla="*/ 546469 h 838042"/>
                  <a:gd name="connsiteX73" fmla="*/ 336257 w 1033465"/>
                  <a:gd name="connsiteY73" fmla="*/ 552184 h 838042"/>
                  <a:gd name="connsiteX74" fmla="*/ 341972 w 1033465"/>
                  <a:gd name="connsiteY74" fmla="*/ 554089 h 838042"/>
                  <a:gd name="connsiteX75" fmla="*/ 353402 w 1033465"/>
                  <a:gd name="connsiteY75" fmla="*/ 561709 h 838042"/>
                  <a:gd name="connsiteX76" fmla="*/ 359117 w 1033465"/>
                  <a:gd name="connsiteY76" fmla="*/ 565519 h 838042"/>
                  <a:gd name="connsiteX77" fmla="*/ 362927 w 1033465"/>
                  <a:gd name="connsiteY77" fmla="*/ 571234 h 838042"/>
                  <a:gd name="connsiteX78" fmla="*/ 368642 w 1033465"/>
                  <a:gd name="connsiteY78" fmla="*/ 582664 h 838042"/>
                  <a:gd name="connsiteX79" fmla="*/ 364832 w 1033465"/>
                  <a:gd name="connsiteY79" fmla="*/ 609334 h 838042"/>
                  <a:gd name="connsiteX80" fmla="*/ 361022 w 1033465"/>
                  <a:gd name="connsiteY80" fmla="*/ 615049 h 838042"/>
                  <a:gd name="connsiteX81" fmla="*/ 359117 w 1033465"/>
                  <a:gd name="connsiteY81" fmla="*/ 620764 h 838042"/>
                  <a:gd name="connsiteX82" fmla="*/ 355307 w 1033465"/>
                  <a:gd name="connsiteY82" fmla="*/ 626479 h 838042"/>
                  <a:gd name="connsiteX83" fmla="*/ 353402 w 1033465"/>
                  <a:gd name="connsiteY83" fmla="*/ 632194 h 838042"/>
                  <a:gd name="connsiteX84" fmla="*/ 349592 w 1033465"/>
                  <a:gd name="connsiteY84" fmla="*/ 637909 h 838042"/>
                  <a:gd name="connsiteX85" fmla="*/ 332447 w 1033465"/>
                  <a:gd name="connsiteY85" fmla="*/ 704584 h 838042"/>
                  <a:gd name="connsiteX86" fmla="*/ 330542 w 1033465"/>
                  <a:gd name="connsiteY86" fmla="*/ 756019 h 838042"/>
                  <a:gd name="connsiteX87" fmla="*/ 332447 w 1033465"/>
                  <a:gd name="connsiteY87" fmla="*/ 780784 h 838042"/>
                  <a:gd name="connsiteX88" fmla="*/ 334352 w 1033465"/>
                  <a:gd name="connsiteY88" fmla="*/ 786499 h 838042"/>
                  <a:gd name="connsiteX89" fmla="*/ 338162 w 1033465"/>
                  <a:gd name="connsiteY89" fmla="*/ 790309 h 838042"/>
                  <a:gd name="connsiteX90" fmla="*/ 366737 w 1033465"/>
                  <a:gd name="connsiteY90" fmla="*/ 836029 h 838042"/>
                  <a:gd name="connsiteX91" fmla="*/ 389597 w 1033465"/>
                  <a:gd name="connsiteY91" fmla="*/ 837934 h 838042"/>
                  <a:gd name="connsiteX92" fmla="*/ 397407 w 1033465"/>
                  <a:gd name="connsiteY92" fmla="*/ 833530 h 838042"/>
                  <a:gd name="connsiteX93" fmla="*/ 402932 w 1033465"/>
                  <a:gd name="connsiteY93" fmla="*/ 784594 h 838042"/>
                  <a:gd name="connsiteX94" fmla="*/ 406742 w 1033465"/>
                  <a:gd name="connsiteY94" fmla="*/ 727444 h 838042"/>
                  <a:gd name="connsiteX95" fmla="*/ 423887 w 1033465"/>
                  <a:gd name="connsiteY95" fmla="*/ 672199 h 838042"/>
                  <a:gd name="connsiteX96" fmla="*/ 429602 w 1033465"/>
                  <a:gd name="connsiteY96" fmla="*/ 658864 h 838042"/>
                  <a:gd name="connsiteX97" fmla="*/ 444084 w 1033465"/>
                  <a:gd name="connsiteY97" fmla="*/ 626947 h 838042"/>
                  <a:gd name="connsiteX98" fmla="*/ 464289 w 1033465"/>
                  <a:gd name="connsiteY98" fmla="*/ 600072 h 838042"/>
                  <a:gd name="connsiteX99" fmla="*/ 523510 w 1033465"/>
                  <a:gd name="connsiteY99" fmla="*/ 565123 h 838042"/>
                  <a:gd name="connsiteX100" fmla="*/ 599348 w 1033465"/>
                  <a:gd name="connsiteY100" fmla="*/ 550915 h 838042"/>
                  <a:gd name="connsiteX101" fmla="*/ 707801 w 1033465"/>
                  <a:gd name="connsiteY101" fmla="*/ 612819 h 838042"/>
                  <a:gd name="connsiteX102" fmla="*/ 780122 w 1033465"/>
                  <a:gd name="connsiteY102" fmla="*/ 656959 h 838042"/>
                  <a:gd name="connsiteX103" fmla="*/ 804887 w 1033465"/>
                  <a:gd name="connsiteY103" fmla="*/ 632194 h 838042"/>
                  <a:gd name="connsiteX104" fmla="*/ 801077 w 1033465"/>
                  <a:gd name="connsiteY104" fmla="*/ 601714 h 838042"/>
                  <a:gd name="connsiteX105" fmla="*/ 762796 w 1033465"/>
                  <a:gd name="connsiteY105" fmla="*/ 562523 h 838042"/>
                  <a:gd name="connsiteX106" fmla="*/ 650582 w 1033465"/>
                  <a:gd name="connsiteY106" fmla="*/ 479794 h 838042"/>
                  <a:gd name="connsiteX107" fmla="*/ 646772 w 1033465"/>
                  <a:gd name="connsiteY107" fmla="*/ 462649 h 838042"/>
                  <a:gd name="connsiteX108" fmla="*/ 658202 w 1033465"/>
                  <a:gd name="connsiteY108" fmla="*/ 426454 h 838042"/>
                  <a:gd name="connsiteX109" fmla="*/ 726782 w 1033465"/>
                  <a:gd name="connsiteY109" fmla="*/ 405499 h 838042"/>
                  <a:gd name="connsiteX110" fmla="*/ 813738 w 1033465"/>
                  <a:gd name="connsiteY110" fmla="*/ 406906 h 838042"/>
                  <a:gd name="connsiteX111" fmla="*/ 906231 w 1033465"/>
                  <a:gd name="connsiteY111" fmla="*/ 417646 h 838042"/>
                  <a:gd name="connsiteX112" fmla="*/ 1002290 w 1033465"/>
                  <a:gd name="connsiteY112" fmla="*/ 426835 h 838042"/>
                  <a:gd name="connsiteX113" fmla="*/ 1032449 w 1033465"/>
                  <a:gd name="connsiteY113" fmla="*/ 402711 h 838042"/>
                  <a:gd name="connsiteX114" fmla="*/ 1020514 w 1033465"/>
                  <a:gd name="connsiteY114" fmla="*/ 377797 h 838042"/>
                  <a:gd name="connsiteX115" fmla="*/ 964889 w 1033465"/>
                  <a:gd name="connsiteY115" fmla="*/ 358029 h 838042"/>
                  <a:gd name="connsiteX116" fmla="*/ 827747 w 1033465"/>
                  <a:gd name="connsiteY116" fmla="*/ 357874 h 838042"/>
                  <a:gd name="connsiteX117" fmla="*/ 755811 w 1033465"/>
                  <a:gd name="connsiteY117" fmla="*/ 361702 h 838042"/>
                  <a:gd name="connsiteX118" fmla="*/ 671537 w 1033465"/>
                  <a:gd name="connsiteY118" fmla="*/ 369304 h 838042"/>
                  <a:gd name="connsiteX119" fmla="*/ 644867 w 1033465"/>
                  <a:gd name="connsiteY119" fmla="*/ 338824 h 838042"/>
                  <a:gd name="connsiteX120" fmla="*/ 676403 w 1033465"/>
                  <a:gd name="connsiteY120" fmla="*/ 304962 h 838042"/>
                  <a:gd name="connsiteX121" fmla="*/ 707732 w 1033465"/>
                  <a:gd name="connsiteY121" fmla="*/ 283579 h 838042"/>
                  <a:gd name="connsiteX122" fmla="*/ 743927 w 1033465"/>
                  <a:gd name="connsiteY122" fmla="*/ 251194 h 838042"/>
                  <a:gd name="connsiteX123" fmla="*/ 783019 w 1033465"/>
                  <a:gd name="connsiteY123" fmla="*/ 213846 h 838042"/>
                  <a:gd name="connsiteX124" fmla="*/ 746401 w 1033465"/>
                  <a:gd name="connsiteY124" fmla="*/ 201789 h 838042"/>
                  <a:gd name="connsiteX125" fmla="*/ 694397 w 1033465"/>
                  <a:gd name="connsiteY125" fmla="*/ 226429 h 838042"/>
                  <a:gd name="connsiteX126" fmla="*/ 656678 w 1033465"/>
                  <a:gd name="connsiteY126" fmla="*/ 257626 h 838042"/>
                  <a:gd name="connsiteX127" fmla="*/ 616001 w 1033465"/>
                  <a:gd name="connsiteY127" fmla="*/ 286712 h 838042"/>
                  <a:gd name="connsiteX128" fmla="*/ 564857 w 1033465"/>
                  <a:gd name="connsiteY128" fmla="*/ 287389 h 838042"/>
                  <a:gd name="connsiteX129" fmla="*/ 530567 w 1033465"/>
                  <a:gd name="connsiteY129" fmla="*/ 274054 h 838042"/>
                  <a:gd name="connsiteX130" fmla="*/ 507707 w 1033465"/>
                  <a:gd name="connsiteY130" fmla="*/ 235954 h 838042"/>
                  <a:gd name="connsiteX131" fmla="*/ 509612 w 1033465"/>
                  <a:gd name="connsiteY131" fmla="*/ 171184 h 838042"/>
                  <a:gd name="connsiteX132" fmla="*/ 508314 w 1033465"/>
                  <a:gd name="connsiteY132" fmla="*/ 73485 h 838042"/>
                  <a:gd name="connsiteX133" fmla="*/ 454116 w 1033465"/>
                  <a:gd name="connsiteY133" fmla="*/ 11248 h 838042"/>
                  <a:gd name="connsiteX134" fmla="*/ 442470 w 1033465"/>
                  <a:gd name="connsiteY134" fmla="*/ 75864 h 838042"/>
                  <a:gd name="connsiteX135" fmla="*/ 439226 w 1033465"/>
                  <a:gd name="connsiteY135" fmla="*/ 132660 h 838042"/>
                  <a:gd name="connsiteX136" fmla="*/ 436054 w 1033465"/>
                  <a:gd name="connsiteY13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56247 w 1033465"/>
                  <a:gd name="connsiteY6" fmla="*/ 281674 h 838042"/>
                  <a:gd name="connsiteX7" fmla="*/ 233387 w 1033465"/>
                  <a:gd name="connsiteY7" fmla="*/ 274054 h 838042"/>
                  <a:gd name="connsiteX8" fmla="*/ 221957 w 1033465"/>
                  <a:gd name="connsiteY8" fmla="*/ 272149 h 838042"/>
                  <a:gd name="connsiteX9" fmla="*/ 191477 w 1033465"/>
                  <a:gd name="connsiteY9" fmla="*/ 262624 h 838042"/>
                  <a:gd name="connsiteX10" fmla="*/ 183857 w 1033465"/>
                  <a:gd name="connsiteY10" fmla="*/ 260719 h 838042"/>
                  <a:gd name="connsiteX11" fmla="*/ 172427 w 1033465"/>
                  <a:gd name="connsiteY11" fmla="*/ 255004 h 838042"/>
                  <a:gd name="connsiteX12" fmla="*/ 166712 w 1033465"/>
                  <a:gd name="connsiteY12" fmla="*/ 251194 h 838042"/>
                  <a:gd name="connsiteX13" fmla="*/ 159092 w 1033465"/>
                  <a:gd name="connsiteY13" fmla="*/ 239764 h 838042"/>
                  <a:gd name="connsiteX14" fmla="*/ 147662 w 1033465"/>
                  <a:gd name="connsiteY14" fmla="*/ 235954 h 838042"/>
                  <a:gd name="connsiteX15" fmla="*/ 141947 w 1033465"/>
                  <a:gd name="connsiteY15" fmla="*/ 232144 h 838042"/>
                  <a:gd name="connsiteX16" fmla="*/ 136232 w 1033465"/>
                  <a:gd name="connsiteY16" fmla="*/ 230239 h 838042"/>
                  <a:gd name="connsiteX17" fmla="*/ 119087 w 1033465"/>
                  <a:gd name="connsiteY17" fmla="*/ 226429 h 838042"/>
                  <a:gd name="connsiteX18" fmla="*/ 113372 w 1033465"/>
                  <a:gd name="connsiteY18" fmla="*/ 220714 h 838042"/>
                  <a:gd name="connsiteX19" fmla="*/ 103847 w 1033465"/>
                  <a:gd name="connsiteY19" fmla="*/ 203569 h 838042"/>
                  <a:gd name="connsiteX20" fmla="*/ 86702 w 1033465"/>
                  <a:gd name="connsiteY20" fmla="*/ 195949 h 838042"/>
                  <a:gd name="connsiteX21" fmla="*/ 80987 w 1033465"/>
                  <a:gd name="connsiteY21" fmla="*/ 194044 h 838042"/>
                  <a:gd name="connsiteX22" fmla="*/ 61937 w 1033465"/>
                  <a:gd name="connsiteY22" fmla="*/ 197854 h 838042"/>
                  <a:gd name="connsiteX23" fmla="*/ 56222 w 1033465"/>
                  <a:gd name="connsiteY23" fmla="*/ 201664 h 838042"/>
                  <a:gd name="connsiteX24" fmla="*/ 52412 w 1033465"/>
                  <a:gd name="connsiteY24" fmla="*/ 207379 h 838042"/>
                  <a:gd name="connsiteX25" fmla="*/ 48602 w 1033465"/>
                  <a:gd name="connsiteY25" fmla="*/ 218809 h 838042"/>
                  <a:gd name="connsiteX26" fmla="*/ 52412 w 1033465"/>
                  <a:gd name="connsiteY26" fmla="*/ 256909 h 838042"/>
                  <a:gd name="connsiteX27" fmla="*/ 56222 w 1033465"/>
                  <a:gd name="connsiteY27" fmla="*/ 262624 h 838042"/>
                  <a:gd name="connsiteX28" fmla="*/ 61937 w 1033465"/>
                  <a:gd name="connsiteY28" fmla="*/ 266434 h 838042"/>
                  <a:gd name="connsiteX29" fmla="*/ 65747 w 1033465"/>
                  <a:gd name="connsiteY29" fmla="*/ 272149 h 838042"/>
                  <a:gd name="connsiteX30" fmla="*/ 82892 w 1033465"/>
                  <a:gd name="connsiteY30" fmla="*/ 281674 h 838042"/>
                  <a:gd name="connsiteX31" fmla="*/ 105752 w 1033465"/>
                  <a:gd name="connsiteY31" fmla="*/ 283579 h 838042"/>
                  <a:gd name="connsiteX32" fmla="*/ 126707 w 1033465"/>
                  <a:gd name="connsiteY32" fmla="*/ 289294 h 838042"/>
                  <a:gd name="connsiteX33" fmla="*/ 132422 w 1033465"/>
                  <a:gd name="connsiteY33" fmla="*/ 291199 h 838042"/>
                  <a:gd name="connsiteX34" fmla="*/ 138137 w 1033465"/>
                  <a:gd name="connsiteY34" fmla="*/ 296914 h 838042"/>
                  <a:gd name="connsiteX35" fmla="*/ 145757 w 1033465"/>
                  <a:gd name="connsiteY35" fmla="*/ 298819 h 838042"/>
                  <a:gd name="connsiteX36" fmla="*/ 168617 w 1033465"/>
                  <a:gd name="connsiteY36" fmla="*/ 302629 h 838042"/>
                  <a:gd name="connsiteX37" fmla="*/ 193382 w 1033465"/>
                  <a:gd name="connsiteY37" fmla="*/ 308344 h 838042"/>
                  <a:gd name="connsiteX38" fmla="*/ 210527 w 1033465"/>
                  <a:gd name="connsiteY38" fmla="*/ 314059 h 838042"/>
                  <a:gd name="connsiteX39" fmla="*/ 216242 w 1033465"/>
                  <a:gd name="connsiteY39" fmla="*/ 315964 h 838042"/>
                  <a:gd name="connsiteX40" fmla="*/ 231482 w 1033465"/>
                  <a:gd name="connsiteY40" fmla="*/ 319774 h 838042"/>
                  <a:gd name="connsiteX41" fmla="*/ 250532 w 1033465"/>
                  <a:gd name="connsiteY41" fmla="*/ 325489 h 838042"/>
                  <a:gd name="connsiteX42" fmla="*/ 256247 w 1033465"/>
                  <a:gd name="connsiteY42" fmla="*/ 329299 h 838042"/>
                  <a:gd name="connsiteX43" fmla="*/ 269582 w 1033465"/>
                  <a:gd name="connsiteY43" fmla="*/ 344539 h 838042"/>
                  <a:gd name="connsiteX44" fmla="*/ 275297 w 1033465"/>
                  <a:gd name="connsiteY44" fmla="*/ 363589 h 838042"/>
                  <a:gd name="connsiteX45" fmla="*/ 277202 w 1033465"/>
                  <a:gd name="connsiteY45" fmla="*/ 369304 h 838042"/>
                  <a:gd name="connsiteX46" fmla="*/ 279107 w 1033465"/>
                  <a:gd name="connsiteY46" fmla="*/ 375019 h 838042"/>
                  <a:gd name="connsiteX47" fmla="*/ 281012 w 1033465"/>
                  <a:gd name="connsiteY47" fmla="*/ 399784 h 838042"/>
                  <a:gd name="connsiteX48" fmla="*/ 282917 w 1033465"/>
                  <a:gd name="connsiteY48" fmla="*/ 405499 h 838042"/>
                  <a:gd name="connsiteX49" fmla="*/ 281012 w 1033465"/>
                  <a:gd name="connsiteY49" fmla="*/ 424549 h 838042"/>
                  <a:gd name="connsiteX50" fmla="*/ 279107 w 1033465"/>
                  <a:gd name="connsiteY50" fmla="*/ 434074 h 838042"/>
                  <a:gd name="connsiteX51" fmla="*/ 265772 w 1033465"/>
                  <a:gd name="connsiteY51" fmla="*/ 447409 h 838042"/>
                  <a:gd name="connsiteX52" fmla="*/ 254342 w 1033465"/>
                  <a:gd name="connsiteY52" fmla="*/ 455029 h 838042"/>
                  <a:gd name="connsiteX53" fmla="*/ 242912 w 1033465"/>
                  <a:gd name="connsiteY53" fmla="*/ 458839 h 838042"/>
                  <a:gd name="connsiteX54" fmla="*/ 128612 w 1033465"/>
                  <a:gd name="connsiteY54" fmla="*/ 458839 h 838042"/>
                  <a:gd name="connsiteX55" fmla="*/ 122897 w 1033465"/>
                  <a:gd name="connsiteY55" fmla="*/ 460744 h 838042"/>
                  <a:gd name="connsiteX56" fmla="*/ 107657 w 1033465"/>
                  <a:gd name="connsiteY56" fmla="*/ 462649 h 838042"/>
                  <a:gd name="connsiteX57" fmla="*/ 90512 w 1033465"/>
                  <a:gd name="connsiteY57" fmla="*/ 468364 h 838042"/>
                  <a:gd name="connsiteX58" fmla="*/ 84797 w 1033465"/>
                  <a:gd name="connsiteY58" fmla="*/ 470269 h 838042"/>
                  <a:gd name="connsiteX59" fmla="*/ 79082 w 1033465"/>
                  <a:gd name="connsiteY59" fmla="*/ 474079 h 838042"/>
                  <a:gd name="connsiteX60" fmla="*/ 67652 w 1033465"/>
                  <a:gd name="connsiteY60" fmla="*/ 475984 h 838042"/>
                  <a:gd name="connsiteX61" fmla="*/ 29552 w 1033465"/>
                  <a:gd name="connsiteY61" fmla="*/ 477889 h 838042"/>
                  <a:gd name="connsiteX62" fmla="*/ 18122 w 1033465"/>
                  <a:gd name="connsiteY62" fmla="*/ 483604 h 838042"/>
                  <a:gd name="connsiteX63" fmla="*/ 8597 w 1033465"/>
                  <a:gd name="connsiteY63" fmla="*/ 493129 h 838042"/>
                  <a:gd name="connsiteX64" fmla="*/ 6692 w 1033465"/>
                  <a:gd name="connsiteY64" fmla="*/ 498844 h 838042"/>
                  <a:gd name="connsiteX65" fmla="*/ 2882 w 1033465"/>
                  <a:gd name="connsiteY65" fmla="*/ 504559 h 838042"/>
                  <a:gd name="connsiteX66" fmla="*/ 14312 w 1033465"/>
                  <a:gd name="connsiteY66" fmla="*/ 540754 h 838042"/>
                  <a:gd name="connsiteX67" fmla="*/ 147662 w 1033465"/>
                  <a:gd name="connsiteY67" fmla="*/ 540754 h 838042"/>
                  <a:gd name="connsiteX68" fmla="*/ 155282 w 1033465"/>
                  <a:gd name="connsiteY68" fmla="*/ 538849 h 838042"/>
                  <a:gd name="connsiteX69" fmla="*/ 305777 w 1033465"/>
                  <a:gd name="connsiteY69" fmla="*/ 533134 h 838042"/>
                  <a:gd name="connsiteX70" fmla="*/ 321017 w 1033465"/>
                  <a:gd name="connsiteY70" fmla="*/ 540754 h 838042"/>
                  <a:gd name="connsiteX71" fmla="*/ 332447 w 1033465"/>
                  <a:gd name="connsiteY71" fmla="*/ 546469 h 838042"/>
                  <a:gd name="connsiteX72" fmla="*/ 336257 w 1033465"/>
                  <a:gd name="connsiteY72" fmla="*/ 552184 h 838042"/>
                  <a:gd name="connsiteX73" fmla="*/ 341972 w 1033465"/>
                  <a:gd name="connsiteY73" fmla="*/ 554089 h 838042"/>
                  <a:gd name="connsiteX74" fmla="*/ 353402 w 1033465"/>
                  <a:gd name="connsiteY74" fmla="*/ 561709 h 838042"/>
                  <a:gd name="connsiteX75" fmla="*/ 359117 w 1033465"/>
                  <a:gd name="connsiteY75" fmla="*/ 565519 h 838042"/>
                  <a:gd name="connsiteX76" fmla="*/ 362927 w 1033465"/>
                  <a:gd name="connsiteY76" fmla="*/ 571234 h 838042"/>
                  <a:gd name="connsiteX77" fmla="*/ 368642 w 1033465"/>
                  <a:gd name="connsiteY77" fmla="*/ 582664 h 838042"/>
                  <a:gd name="connsiteX78" fmla="*/ 364832 w 1033465"/>
                  <a:gd name="connsiteY78" fmla="*/ 609334 h 838042"/>
                  <a:gd name="connsiteX79" fmla="*/ 361022 w 1033465"/>
                  <a:gd name="connsiteY79" fmla="*/ 615049 h 838042"/>
                  <a:gd name="connsiteX80" fmla="*/ 359117 w 1033465"/>
                  <a:gd name="connsiteY80" fmla="*/ 620764 h 838042"/>
                  <a:gd name="connsiteX81" fmla="*/ 355307 w 1033465"/>
                  <a:gd name="connsiteY81" fmla="*/ 626479 h 838042"/>
                  <a:gd name="connsiteX82" fmla="*/ 353402 w 1033465"/>
                  <a:gd name="connsiteY82" fmla="*/ 632194 h 838042"/>
                  <a:gd name="connsiteX83" fmla="*/ 349592 w 1033465"/>
                  <a:gd name="connsiteY83" fmla="*/ 637909 h 838042"/>
                  <a:gd name="connsiteX84" fmla="*/ 332447 w 1033465"/>
                  <a:gd name="connsiteY84" fmla="*/ 704584 h 838042"/>
                  <a:gd name="connsiteX85" fmla="*/ 330542 w 1033465"/>
                  <a:gd name="connsiteY85" fmla="*/ 756019 h 838042"/>
                  <a:gd name="connsiteX86" fmla="*/ 332447 w 1033465"/>
                  <a:gd name="connsiteY86" fmla="*/ 780784 h 838042"/>
                  <a:gd name="connsiteX87" fmla="*/ 334352 w 1033465"/>
                  <a:gd name="connsiteY87" fmla="*/ 786499 h 838042"/>
                  <a:gd name="connsiteX88" fmla="*/ 338162 w 1033465"/>
                  <a:gd name="connsiteY88" fmla="*/ 790309 h 838042"/>
                  <a:gd name="connsiteX89" fmla="*/ 366737 w 1033465"/>
                  <a:gd name="connsiteY89" fmla="*/ 836029 h 838042"/>
                  <a:gd name="connsiteX90" fmla="*/ 389597 w 1033465"/>
                  <a:gd name="connsiteY90" fmla="*/ 837934 h 838042"/>
                  <a:gd name="connsiteX91" fmla="*/ 397407 w 1033465"/>
                  <a:gd name="connsiteY91" fmla="*/ 833530 h 838042"/>
                  <a:gd name="connsiteX92" fmla="*/ 402932 w 1033465"/>
                  <a:gd name="connsiteY92" fmla="*/ 784594 h 838042"/>
                  <a:gd name="connsiteX93" fmla="*/ 406742 w 1033465"/>
                  <a:gd name="connsiteY93" fmla="*/ 727444 h 838042"/>
                  <a:gd name="connsiteX94" fmla="*/ 423887 w 1033465"/>
                  <a:gd name="connsiteY94" fmla="*/ 672199 h 838042"/>
                  <a:gd name="connsiteX95" fmla="*/ 429602 w 1033465"/>
                  <a:gd name="connsiteY95" fmla="*/ 658864 h 838042"/>
                  <a:gd name="connsiteX96" fmla="*/ 444084 w 1033465"/>
                  <a:gd name="connsiteY96" fmla="*/ 626947 h 838042"/>
                  <a:gd name="connsiteX97" fmla="*/ 464289 w 1033465"/>
                  <a:gd name="connsiteY97" fmla="*/ 600072 h 838042"/>
                  <a:gd name="connsiteX98" fmla="*/ 523510 w 1033465"/>
                  <a:gd name="connsiteY98" fmla="*/ 565123 h 838042"/>
                  <a:gd name="connsiteX99" fmla="*/ 599348 w 1033465"/>
                  <a:gd name="connsiteY99" fmla="*/ 550915 h 838042"/>
                  <a:gd name="connsiteX100" fmla="*/ 707801 w 1033465"/>
                  <a:gd name="connsiteY100" fmla="*/ 612819 h 838042"/>
                  <a:gd name="connsiteX101" fmla="*/ 780122 w 1033465"/>
                  <a:gd name="connsiteY101" fmla="*/ 656959 h 838042"/>
                  <a:gd name="connsiteX102" fmla="*/ 804887 w 1033465"/>
                  <a:gd name="connsiteY102" fmla="*/ 632194 h 838042"/>
                  <a:gd name="connsiteX103" fmla="*/ 801077 w 1033465"/>
                  <a:gd name="connsiteY103" fmla="*/ 601714 h 838042"/>
                  <a:gd name="connsiteX104" fmla="*/ 762796 w 1033465"/>
                  <a:gd name="connsiteY104" fmla="*/ 562523 h 838042"/>
                  <a:gd name="connsiteX105" fmla="*/ 650582 w 1033465"/>
                  <a:gd name="connsiteY105" fmla="*/ 479794 h 838042"/>
                  <a:gd name="connsiteX106" fmla="*/ 646772 w 1033465"/>
                  <a:gd name="connsiteY106" fmla="*/ 462649 h 838042"/>
                  <a:gd name="connsiteX107" fmla="*/ 658202 w 1033465"/>
                  <a:gd name="connsiteY107" fmla="*/ 426454 h 838042"/>
                  <a:gd name="connsiteX108" fmla="*/ 726782 w 1033465"/>
                  <a:gd name="connsiteY108" fmla="*/ 405499 h 838042"/>
                  <a:gd name="connsiteX109" fmla="*/ 813738 w 1033465"/>
                  <a:gd name="connsiteY109" fmla="*/ 406906 h 838042"/>
                  <a:gd name="connsiteX110" fmla="*/ 906231 w 1033465"/>
                  <a:gd name="connsiteY110" fmla="*/ 417646 h 838042"/>
                  <a:gd name="connsiteX111" fmla="*/ 1002290 w 1033465"/>
                  <a:gd name="connsiteY111" fmla="*/ 426835 h 838042"/>
                  <a:gd name="connsiteX112" fmla="*/ 1032449 w 1033465"/>
                  <a:gd name="connsiteY112" fmla="*/ 402711 h 838042"/>
                  <a:gd name="connsiteX113" fmla="*/ 1020514 w 1033465"/>
                  <a:gd name="connsiteY113" fmla="*/ 377797 h 838042"/>
                  <a:gd name="connsiteX114" fmla="*/ 964889 w 1033465"/>
                  <a:gd name="connsiteY114" fmla="*/ 358029 h 838042"/>
                  <a:gd name="connsiteX115" fmla="*/ 827747 w 1033465"/>
                  <a:gd name="connsiteY115" fmla="*/ 357874 h 838042"/>
                  <a:gd name="connsiteX116" fmla="*/ 755811 w 1033465"/>
                  <a:gd name="connsiteY116" fmla="*/ 361702 h 838042"/>
                  <a:gd name="connsiteX117" fmla="*/ 671537 w 1033465"/>
                  <a:gd name="connsiteY117" fmla="*/ 369304 h 838042"/>
                  <a:gd name="connsiteX118" fmla="*/ 644867 w 1033465"/>
                  <a:gd name="connsiteY118" fmla="*/ 338824 h 838042"/>
                  <a:gd name="connsiteX119" fmla="*/ 676403 w 1033465"/>
                  <a:gd name="connsiteY119" fmla="*/ 304962 h 838042"/>
                  <a:gd name="connsiteX120" fmla="*/ 707732 w 1033465"/>
                  <a:gd name="connsiteY120" fmla="*/ 283579 h 838042"/>
                  <a:gd name="connsiteX121" fmla="*/ 743927 w 1033465"/>
                  <a:gd name="connsiteY121" fmla="*/ 251194 h 838042"/>
                  <a:gd name="connsiteX122" fmla="*/ 783019 w 1033465"/>
                  <a:gd name="connsiteY122" fmla="*/ 213846 h 838042"/>
                  <a:gd name="connsiteX123" fmla="*/ 746401 w 1033465"/>
                  <a:gd name="connsiteY123" fmla="*/ 201789 h 838042"/>
                  <a:gd name="connsiteX124" fmla="*/ 694397 w 1033465"/>
                  <a:gd name="connsiteY124" fmla="*/ 226429 h 838042"/>
                  <a:gd name="connsiteX125" fmla="*/ 656678 w 1033465"/>
                  <a:gd name="connsiteY125" fmla="*/ 257626 h 838042"/>
                  <a:gd name="connsiteX126" fmla="*/ 616001 w 1033465"/>
                  <a:gd name="connsiteY126" fmla="*/ 286712 h 838042"/>
                  <a:gd name="connsiteX127" fmla="*/ 564857 w 1033465"/>
                  <a:gd name="connsiteY127" fmla="*/ 287389 h 838042"/>
                  <a:gd name="connsiteX128" fmla="*/ 530567 w 1033465"/>
                  <a:gd name="connsiteY128" fmla="*/ 274054 h 838042"/>
                  <a:gd name="connsiteX129" fmla="*/ 507707 w 1033465"/>
                  <a:gd name="connsiteY129" fmla="*/ 235954 h 838042"/>
                  <a:gd name="connsiteX130" fmla="*/ 509612 w 1033465"/>
                  <a:gd name="connsiteY130" fmla="*/ 171184 h 838042"/>
                  <a:gd name="connsiteX131" fmla="*/ 508314 w 1033465"/>
                  <a:gd name="connsiteY131" fmla="*/ 73485 h 838042"/>
                  <a:gd name="connsiteX132" fmla="*/ 454116 w 1033465"/>
                  <a:gd name="connsiteY132" fmla="*/ 11248 h 838042"/>
                  <a:gd name="connsiteX133" fmla="*/ 442470 w 1033465"/>
                  <a:gd name="connsiteY133" fmla="*/ 75864 h 838042"/>
                  <a:gd name="connsiteX134" fmla="*/ 439226 w 1033465"/>
                  <a:gd name="connsiteY134" fmla="*/ 132660 h 838042"/>
                  <a:gd name="connsiteX135" fmla="*/ 436054 w 1033465"/>
                  <a:gd name="connsiteY13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33387 w 1033465"/>
                  <a:gd name="connsiteY6" fmla="*/ 274054 h 838042"/>
                  <a:gd name="connsiteX7" fmla="*/ 221957 w 1033465"/>
                  <a:gd name="connsiteY7" fmla="*/ 272149 h 838042"/>
                  <a:gd name="connsiteX8" fmla="*/ 191477 w 1033465"/>
                  <a:gd name="connsiteY8" fmla="*/ 262624 h 838042"/>
                  <a:gd name="connsiteX9" fmla="*/ 183857 w 1033465"/>
                  <a:gd name="connsiteY9" fmla="*/ 260719 h 838042"/>
                  <a:gd name="connsiteX10" fmla="*/ 172427 w 1033465"/>
                  <a:gd name="connsiteY10" fmla="*/ 255004 h 838042"/>
                  <a:gd name="connsiteX11" fmla="*/ 166712 w 1033465"/>
                  <a:gd name="connsiteY11" fmla="*/ 251194 h 838042"/>
                  <a:gd name="connsiteX12" fmla="*/ 159092 w 1033465"/>
                  <a:gd name="connsiteY12" fmla="*/ 239764 h 838042"/>
                  <a:gd name="connsiteX13" fmla="*/ 147662 w 1033465"/>
                  <a:gd name="connsiteY13" fmla="*/ 235954 h 838042"/>
                  <a:gd name="connsiteX14" fmla="*/ 141947 w 1033465"/>
                  <a:gd name="connsiteY14" fmla="*/ 232144 h 838042"/>
                  <a:gd name="connsiteX15" fmla="*/ 136232 w 1033465"/>
                  <a:gd name="connsiteY15" fmla="*/ 230239 h 838042"/>
                  <a:gd name="connsiteX16" fmla="*/ 119087 w 1033465"/>
                  <a:gd name="connsiteY16" fmla="*/ 226429 h 838042"/>
                  <a:gd name="connsiteX17" fmla="*/ 113372 w 1033465"/>
                  <a:gd name="connsiteY17" fmla="*/ 220714 h 838042"/>
                  <a:gd name="connsiteX18" fmla="*/ 103847 w 1033465"/>
                  <a:gd name="connsiteY18" fmla="*/ 203569 h 838042"/>
                  <a:gd name="connsiteX19" fmla="*/ 86702 w 1033465"/>
                  <a:gd name="connsiteY19" fmla="*/ 195949 h 838042"/>
                  <a:gd name="connsiteX20" fmla="*/ 80987 w 1033465"/>
                  <a:gd name="connsiteY20" fmla="*/ 194044 h 838042"/>
                  <a:gd name="connsiteX21" fmla="*/ 61937 w 1033465"/>
                  <a:gd name="connsiteY21" fmla="*/ 197854 h 838042"/>
                  <a:gd name="connsiteX22" fmla="*/ 56222 w 1033465"/>
                  <a:gd name="connsiteY22" fmla="*/ 201664 h 838042"/>
                  <a:gd name="connsiteX23" fmla="*/ 52412 w 1033465"/>
                  <a:gd name="connsiteY23" fmla="*/ 207379 h 838042"/>
                  <a:gd name="connsiteX24" fmla="*/ 48602 w 1033465"/>
                  <a:gd name="connsiteY24" fmla="*/ 218809 h 838042"/>
                  <a:gd name="connsiteX25" fmla="*/ 52412 w 1033465"/>
                  <a:gd name="connsiteY25" fmla="*/ 256909 h 838042"/>
                  <a:gd name="connsiteX26" fmla="*/ 56222 w 1033465"/>
                  <a:gd name="connsiteY26" fmla="*/ 262624 h 838042"/>
                  <a:gd name="connsiteX27" fmla="*/ 61937 w 1033465"/>
                  <a:gd name="connsiteY27" fmla="*/ 266434 h 838042"/>
                  <a:gd name="connsiteX28" fmla="*/ 65747 w 1033465"/>
                  <a:gd name="connsiteY28" fmla="*/ 272149 h 838042"/>
                  <a:gd name="connsiteX29" fmla="*/ 82892 w 1033465"/>
                  <a:gd name="connsiteY29" fmla="*/ 281674 h 838042"/>
                  <a:gd name="connsiteX30" fmla="*/ 105752 w 1033465"/>
                  <a:gd name="connsiteY30" fmla="*/ 283579 h 838042"/>
                  <a:gd name="connsiteX31" fmla="*/ 126707 w 1033465"/>
                  <a:gd name="connsiteY31" fmla="*/ 289294 h 838042"/>
                  <a:gd name="connsiteX32" fmla="*/ 132422 w 1033465"/>
                  <a:gd name="connsiteY32" fmla="*/ 291199 h 838042"/>
                  <a:gd name="connsiteX33" fmla="*/ 138137 w 1033465"/>
                  <a:gd name="connsiteY33" fmla="*/ 296914 h 838042"/>
                  <a:gd name="connsiteX34" fmla="*/ 145757 w 1033465"/>
                  <a:gd name="connsiteY34" fmla="*/ 298819 h 838042"/>
                  <a:gd name="connsiteX35" fmla="*/ 168617 w 1033465"/>
                  <a:gd name="connsiteY35" fmla="*/ 302629 h 838042"/>
                  <a:gd name="connsiteX36" fmla="*/ 193382 w 1033465"/>
                  <a:gd name="connsiteY36" fmla="*/ 308344 h 838042"/>
                  <a:gd name="connsiteX37" fmla="*/ 210527 w 1033465"/>
                  <a:gd name="connsiteY37" fmla="*/ 314059 h 838042"/>
                  <a:gd name="connsiteX38" fmla="*/ 216242 w 1033465"/>
                  <a:gd name="connsiteY38" fmla="*/ 315964 h 838042"/>
                  <a:gd name="connsiteX39" fmla="*/ 231482 w 1033465"/>
                  <a:gd name="connsiteY39" fmla="*/ 319774 h 838042"/>
                  <a:gd name="connsiteX40" fmla="*/ 250532 w 1033465"/>
                  <a:gd name="connsiteY40" fmla="*/ 325489 h 838042"/>
                  <a:gd name="connsiteX41" fmla="*/ 256247 w 1033465"/>
                  <a:gd name="connsiteY41" fmla="*/ 329299 h 838042"/>
                  <a:gd name="connsiteX42" fmla="*/ 269582 w 1033465"/>
                  <a:gd name="connsiteY42" fmla="*/ 344539 h 838042"/>
                  <a:gd name="connsiteX43" fmla="*/ 275297 w 1033465"/>
                  <a:gd name="connsiteY43" fmla="*/ 363589 h 838042"/>
                  <a:gd name="connsiteX44" fmla="*/ 277202 w 1033465"/>
                  <a:gd name="connsiteY44" fmla="*/ 369304 h 838042"/>
                  <a:gd name="connsiteX45" fmla="*/ 279107 w 1033465"/>
                  <a:gd name="connsiteY45" fmla="*/ 375019 h 838042"/>
                  <a:gd name="connsiteX46" fmla="*/ 281012 w 1033465"/>
                  <a:gd name="connsiteY46" fmla="*/ 399784 h 838042"/>
                  <a:gd name="connsiteX47" fmla="*/ 282917 w 1033465"/>
                  <a:gd name="connsiteY47" fmla="*/ 405499 h 838042"/>
                  <a:gd name="connsiteX48" fmla="*/ 281012 w 1033465"/>
                  <a:gd name="connsiteY48" fmla="*/ 424549 h 838042"/>
                  <a:gd name="connsiteX49" fmla="*/ 279107 w 1033465"/>
                  <a:gd name="connsiteY49" fmla="*/ 434074 h 838042"/>
                  <a:gd name="connsiteX50" fmla="*/ 265772 w 1033465"/>
                  <a:gd name="connsiteY50" fmla="*/ 447409 h 838042"/>
                  <a:gd name="connsiteX51" fmla="*/ 254342 w 1033465"/>
                  <a:gd name="connsiteY51" fmla="*/ 455029 h 838042"/>
                  <a:gd name="connsiteX52" fmla="*/ 242912 w 1033465"/>
                  <a:gd name="connsiteY52" fmla="*/ 458839 h 838042"/>
                  <a:gd name="connsiteX53" fmla="*/ 128612 w 1033465"/>
                  <a:gd name="connsiteY53" fmla="*/ 458839 h 838042"/>
                  <a:gd name="connsiteX54" fmla="*/ 122897 w 1033465"/>
                  <a:gd name="connsiteY54" fmla="*/ 460744 h 838042"/>
                  <a:gd name="connsiteX55" fmla="*/ 107657 w 1033465"/>
                  <a:gd name="connsiteY55" fmla="*/ 462649 h 838042"/>
                  <a:gd name="connsiteX56" fmla="*/ 90512 w 1033465"/>
                  <a:gd name="connsiteY56" fmla="*/ 468364 h 838042"/>
                  <a:gd name="connsiteX57" fmla="*/ 84797 w 1033465"/>
                  <a:gd name="connsiteY57" fmla="*/ 470269 h 838042"/>
                  <a:gd name="connsiteX58" fmla="*/ 79082 w 1033465"/>
                  <a:gd name="connsiteY58" fmla="*/ 474079 h 838042"/>
                  <a:gd name="connsiteX59" fmla="*/ 67652 w 1033465"/>
                  <a:gd name="connsiteY59" fmla="*/ 475984 h 838042"/>
                  <a:gd name="connsiteX60" fmla="*/ 29552 w 1033465"/>
                  <a:gd name="connsiteY60" fmla="*/ 477889 h 838042"/>
                  <a:gd name="connsiteX61" fmla="*/ 18122 w 1033465"/>
                  <a:gd name="connsiteY61" fmla="*/ 483604 h 838042"/>
                  <a:gd name="connsiteX62" fmla="*/ 8597 w 1033465"/>
                  <a:gd name="connsiteY62" fmla="*/ 493129 h 838042"/>
                  <a:gd name="connsiteX63" fmla="*/ 6692 w 1033465"/>
                  <a:gd name="connsiteY63" fmla="*/ 498844 h 838042"/>
                  <a:gd name="connsiteX64" fmla="*/ 2882 w 1033465"/>
                  <a:gd name="connsiteY64" fmla="*/ 504559 h 838042"/>
                  <a:gd name="connsiteX65" fmla="*/ 14312 w 1033465"/>
                  <a:gd name="connsiteY65" fmla="*/ 540754 h 838042"/>
                  <a:gd name="connsiteX66" fmla="*/ 147662 w 1033465"/>
                  <a:gd name="connsiteY66" fmla="*/ 540754 h 838042"/>
                  <a:gd name="connsiteX67" fmla="*/ 155282 w 1033465"/>
                  <a:gd name="connsiteY67" fmla="*/ 538849 h 838042"/>
                  <a:gd name="connsiteX68" fmla="*/ 305777 w 1033465"/>
                  <a:gd name="connsiteY68" fmla="*/ 533134 h 838042"/>
                  <a:gd name="connsiteX69" fmla="*/ 321017 w 1033465"/>
                  <a:gd name="connsiteY69" fmla="*/ 540754 h 838042"/>
                  <a:gd name="connsiteX70" fmla="*/ 332447 w 1033465"/>
                  <a:gd name="connsiteY70" fmla="*/ 546469 h 838042"/>
                  <a:gd name="connsiteX71" fmla="*/ 336257 w 1033465"/>
                  <a:gd name="connsiteY71" fmla="*/ 552184 h 838042"/>
                  <a:gd name="connsiteX72" fmla="*/ 341972 w 1033465"/>
                  <a:gd name="connsiteY72" fmla="*/ 554089 h 838042"/>
                  <a:gd name="connsiteX73" fmla="*/ 353402 w 1033465"/>
                  <a:gd name="connsiteY73" fmla="*/ 561709 h 838042"/>
                  <a:gd name="connsiteX74" fmla="*/ 359117 w 1033465"/>
                  <a:gd name="connsiteY74" fmla="*/ 565519 h 838042"/>
                  <a:gd name="connsiteX75" fmla="*/ 362927 w 1033465"/>
                  <a:gd name="connsiteY75" fmla="*/ 571234 h 838042"/>
                  <a:gd name="connsiteX76" fmla="*/ 368642 w 1033465"/>
                  <a:gd name="connsiteY76" fmla="*/ 582664 h 838042"/>
                  <a:gd name="connsiteX77" fmla="*/ 364832 w 1033465"/>
                  <a:gd name="connsiteY77" fmla="*/ 609334 h 838042"/>
                  <a:gd name="connsiteX78" fmla="*/ 361022 w 1033465"/>
                  <a:gd name="connsiteY78" fmla="*/ 615049 h 838042"/>
                  <a:gd name="connsiteX79" fmla="*/ 359117 w 1033465"/>
                  <a:gd name="connsiteY79" fmla="*/ 620764 h 838042"/>
                  <a:gd name="connsiteX80" fmla="*/ 355307 w 1033465"/>
                  <a:gd name="connsiteY80" fmla="*/ 626479 h 838042"/>
                  <a:gd name="connsiteX81" fmla="*/ 353402 w 1033465"/>
                  <a:gd name="connsiteY81" fmla="*/ 632194 h 838042"/>
                  <a:gd name="connsiteX82" fmla="*/ 349592 w 1033465"/>
                  <a:gd name="connsiteY82" fmla="*/ 637909 h 838042"/>
                  <a:gd name="connsiteX83" fmla="*/ 332447 w 1033465"/>
                  <a:gd name="connsiteY83" fmla="*/ 704584 h 838042"/>
                  <a:gd name="connsiteX84" fmla="*/ 330542 w 1033465"/>
                  <a:gd name="connsiteY84" fmla="*/ 756019 h 838042"/>
                  <a:gd name="connsiteX85" fmla="*/ 332447 w 1033465"/>
                  <a:gd name="connsiteY85" fmla="*/ 780784 h 838042"/>
                  <a:gd name="connsiteX86" fmla="*/ 334352 w 1033465"/>
                  <a:gd name="connsiteY86" fmla="*/ 786499 h 838042"/>
                  <a:gd name="connsiteX87" fmla="*/ 338162 w 1033465"/>
                  <a:gd name="connsiteY87" fmla="*/ 790309 h 838042"/>
                  <a:gd name="connsiteX88" fmla="*/ 366737 w 1033465"/>
                  <a:gd name="connsiteY88" fmla="*/ 836029 h 838042"/>
                  <a:gd name="connsiteX89" fmla="*/ 389597 w 1033465"/>
                  <a:gd name="connsiteY89" fmla="*/ 837934 h 838042"/>
                  <a:gd name="connsiteX90" fmla="*/ 397407 w 1033465"/>
                  <a:gd name="connsiteY90" fmla="*/ 833530 h 838042"/>
                  <a:gd name="connsiteX91" fmla="*/ 402932 w 1033465"/>
                  <a:gd name="connsiteY91" fmla="*/ 784594 h 838042"/>
                  <a:gd name="connsiteX92" fmla="*/ 406742 w 1033465"/>
                  <a:gd name="connsiteY92" fmla="*/ 727444 h 838042"/>
                  <a:gd name="connsiteX93" fmla="*/ 423887 w 1033465"/>
                  <a:gd name="connsiteY93" fmla="*/ 672199 h 838042"/>
                  <a:gd name="connsiteX94" fmla="*/ 429602 w 1033465"/>
                  <a:gd name="connsiteY94" fmla="*/ 658864 h 838042"/>
                  <a:gd name="connsiteX95" fmla="*/ 444084 w 1033465"/>
                  <a:gd name="connsiteY95" fmla="*/ 626947 h 838042"/>
                  <a:gd name="connsiteX96" fmla="*/ 464289 w 1033465"/>
                  <a:gd name="connsiteY96" fmla="*/ 600072 h 838042"/>
                  <a:gd name="connsiteX97" fmla="*/ 523510 w 1033465"/>
                  <a:gd name="connsiteY97" fmla="*/ 565123 h 838042"/>
                  <a:gd name="connsiteX98" fmla="*/ 599348 w 1033465"/>
                  <a:gd name="connsiteY98" fmla="*/ 550915 h 838042"/>
                  <a:gd name="connsiteX99" fmla="*/ 707801 w 1033465"/>
                  <a:gd name="connsiteY99" fmla="*/ 612819 h 838042"/>
                  <a:gd name="connsiteX100" fmla="*/ 780122 w 1033465"/>
                  <a:gd name="connsiteY100" fmla="*/ 656959 h 838042"/>
                  <a:gd name="connsiteX101" fmla="*/ 804887 w 1033465"/>
                  <a:gd name="connsiteY101" fmla="*/ 632194 h 838042"/>
                  <a:gd name="connsiteX102" fmla="*/ 801077 w 1033465"/>
                  <a:gd name="connsiteY102" fmla="*/ 601714 h 838042"/>
                  <a:gd name="connsiteX103" fmla="*/ 762796 w 1033465"/>
                  <a:gd name="connsiteY103" fmla="*/ 562523 h 838042"/>
                  <a:gd name="connsiteX104" fmla="*/ 650582 w 1033465"/>
                  <a:gd name="connsiteY104" fmla="*/ 479794 h 838042"/>
                  <a:gd name="connsiteX105" fmla="*/ 646772 w 1033465"/>
                  <a:gd name="connsiteY105" fmla="*/ 462649 h 838042"/>
                  <a:gd name="connsiteX106" fmla="*/ 658202 w 1033465"/>
                  <a:gd name="connsiteY106" fmla="*/ 426454 h 838042"/>
                  <a:gd name="connsiteX107" fmla="*/ 726782 w 1033465"/>
                  <a:gd name="connsiteY107" fmla="*/ 405499 h 838042"/>
                  <a:gd name="connsiteX108" fmla="*/ 813738 w 1033465"/>
                  <a:gd name="connsiteY108" fmla="*/ 406906 h 838042"/>
                  <a:gd name="connsiteX109" fmla="*/ 906231 w 1033465"/>
                  <a:gd name="connsiteY109" fmla="*/ 417646 h 838042"/>
                  <a:gd name="connsiteX110" fmla="*/ 1002290 w 1033465"/>
                  <a:gd name="connsiteY110" fmla="*/ 426835 h 838042"/>
                  <a:gd name="connsiteX111" fmla="*/ 1032449 w 1033465"/>
                  <a:gd name="connsiteY111" fmla="*/ 402711 h 838042"/>
                  <a:gd name="connsiteX112" fmla="*/ 1020514 w 1033465"/>
                  <a:gd name="connsiteY112" fmla="*/ 377797 h 838042"/>
                  <a:gd name="connsiteX113" fmla="*/ 964889 w 1033465"/>
                  <a:gd name="connsiteY113" fmla="*/ 358029 h 838042"/>
                  <a:gd name="connsiteX114" fmla="*/ 827747 w 1033465"/>
                  <a:gd name="connsiteY114" fmla="*/ 357874 h 838042"/>
                  <a:gd name="connsiteX115" fmla="*/ 755811 w 1033465"/>
                  <a:gd name="connsiteY115" fmla="*/ 361702 h 838042"/>
                  <a:gd name="connsiteX116" fmla="*/ 671537 w 1033465"/>
                  <a:gd name="connsiteY116" fmla="*/ 369304 h 838042"/>
                  <a:gd name="connsiteX117" fmla="*/ 644867 w 1033465"/>
                  <a:gd name="connsiteY117" fmla="*/ 338824 h 838042"/>
                  <a:gd name="connsiteX118" fmla="*/ 676403 w 1033465"/>
                  <a:gd name="connsiteY118" fmla="*/ 304962 h 838042"/>
                  <a:gd name="connsiteX119" fmla="*/ 707732 w 1033465"/>
                  <a:gd name="connsiteY119" fmla="*/ 283579 h 838042"/>
                  <a:gd name="connsiteX120" fmla="*/ 743927 w 1033465"/>
                  <a:gd name="connsiteY120" fmla="*/ 251194 h 838042"/>
                  <a:gd name="connsiteX121" fmla="*/ 783019 w 1033465"/>
                  <a:gd name="connsiteY121" fmla="*/ 213846 h 838042"/>
                  <a:gd name="connsiteX122" fmla="*/ 746401 w 1033465"/>
                  <a:gd name="connsiteY122" fmla="*/ 201789 h 838042"/>
                  <a:gd name="connsiteX123" fmla="*/ 694397 w 1033465"/>
                  <a:gd name="connsiteY123" fmla="*/ 226429 h 838042"/>
                  <a:gd name="connsiteX124" fmla="*/ 656678 w 1033465"/>
                  <a:gd name="connsiteY124" fmla="*/ 257626 h 838042"/>
                  <a:gd name="connsiteX125" fmla="*/ 616001 w 1033465"/>
                  <a:gd name="connsiteY125" fmla="*/ 286712 h 838042"/>
                  <a:gd name="connsiteX126" fmla="*/ 564857 w 1033465"/>
                  <a:gd name="connsiteY126" fmla="*/ 287389 h 838042"/>
                  <a:gd name="connsiteX127" fmla="*/ 530567 w 1033465"/>
                  <a:gd name="connsiteY127" fmla="*/ 274054 h 838042"/>
                  <a:gd name="connsiteX128" fmla="*/ 507707 w 1033465"/>
                  <a:gd name="connsiteY128" fmla="*/ 235954 h 838042"/>
                  <a:gd name="connsiteX129" fmla="*/ 509612 w 1033465"/>
                  <a:gd name="connsiteY129" fmla="*/ 171184 h 838042"/>
                  <a:gd name="connsiteX130" fmla="*/ 508314 w 1033465"/>
                  <a:gd name="connsiteY130" fmla="*/ 73485 h 838042"/>
                  <a:gd name="connsiteX131" fmla="*/ 454116 w 1033465"/>
                  <a:gd name="connsiteY131" fmla="*/ 11248 h 838042"/>
                  <a:gd name="connsiteX132" fmla="*/ 442470 w 1033465"/>
                  <a:gd name="connsiteY132" fmla="*/ 75864 h 838042"/>
                  <a:gd name="connsiteX133" fmla="*/ 439226 w 1033465"/>
                  <a:gd name="connsiteY133" fmla="*/ 132660 h 838042"/>
                  <a:gd name="connsiteX134" fmla="*/ 436054 w 1033465"/>
                  <a:gd name="connsiteY13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4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66712 w 1033465"/>
                  <a:gd name="connsiteY10" fmla="*/ 251194 h 838042"/>
                  <a:gd name="connsiteX11" fmla="*/ 159092 w 1033465"/>
                  <a:gd name="connsiteY11" fmla="*/ 239764 h 838042"/>
                  <a:gd name="connsiteX12" fmla="*/ 147662 w 1033465"/>
                  <a:gd name="connsiteY12" fmla="*/ 235954 h 838042"/>
                  <a:gd name="connsiteX13" fmla="*/ 141947 w 1033465"/>
                  <a:gd name="connsiteY13" fmla="*/ 232144 h 838042"/>
                  <a:gd name="connsiteX14" fmla="*/ 136232 w 1033465"/>
                  <a:gd name="connsiteY14" fmla="*/ 230239 h 838042"/>
                  <a:gd name="connsiteX15" fmla="*/ 119087 w 1033465"/>
                  <a:gd name="connsiteY15" fmla="*/ 226429 h 838042"/>
                  <a:gd name="connsiteX16" fmla="*/ 113372 w 1033465"/>
                  <a:gd name="connsiteY16" fmla="*/ 220714 h 838042"/>
                  <a:gd name="connsiteX17" fmla="*/ 103847 w 1033465"/>
                  <a:gd name="connsiteY17" fmla="*/ 203569 h 838042"/>
                  <a:gd name="connsiteX18" fmla="*/ 86702 w 1033465"/>
                  <a:gd name="connsiteY18" fmla="*/ 195949 h 838042"/>
                  <a:gd name="connsiteX19" fmla="*/ 80987 w 1033465"/>
                  <a:gd name="connsiteY19" fmla="*/ 194044 h 838042"/>
                  <a:gd name="connsiteX20" fmla="*/ 61937 w 1033465"/>
                  <a:gd name="connsiteY20" fmla="*/ 197854 h 838042"/>
                  <a:gd name="connsiteX21" fmla="*/ 56222 w 1033465"/>
                  <a:gd name="connsiteY21" fmla="*/ 201664 h 838042"/>
                  <a:gd name="connsiteX22" fmla="*/ 52412 w 1033465"/>
                  <a:gd name="connsiteY22" fmla="*/ 207379 h 838042"/>
                  <a:gd name="connsiteX23" fmla="*/ 48602 w 1033465"/>
                  <a:gd name="connsiteY23" fmla="*/ 218809 h 838042"/>
                  <a:gd name="connsiteX24" fmla="*/ 52412 w 1033465"/>
                  <a:gd name="connsiteY24" fmla="*/ 256909 h 838042"/>
                  <a:gd name="connsiteX25" fmla="*/ 56222 w 1033465"/>
                  <a:gd name="connsiteY25" fmla="*/ 262624 h 838042"/>
                  <a:gd name="connsiteX26" fmla="*/ 61937 w 1033465"/>
                  <a:gd name="connsiteY26" fmla="*/ 266434 h 838042"/>
                  <a:gd name="connsiteX27" fmla="*/ 65747 w 1033465"/>
                  <a:gd name="connsiteY27" fmla="*/ 272149 h 838042"/>
                  <a:gd name="connsiteX28" fmla="*/ 82892 w 1033465"/>
                  <a:gd name="connsiteY28" fmla="*/ 281674 h 838042"/>
                  <a:gd name="connsiteX29" fmla="*/ 105752 w 1033465"/>
                  <a:gd name="connsiteY29" fmla="*/ 283579 h 838042"/>
                  <a:gd name="connsiteX30" fmla="*/ 126707 w 1033465"/>
                  <a:gd name="connsiteY30" fmla="*/ 289294 h 838042"/>
                  <a:gd name="connsiteX31" fmla="*/ 132422 w 1033465"/>
                  <a:gd name="connsiteY31" fmla="*/ 291199 h 838042"/>
                  <a:gd name="connsiteX32" fmla="*/ 138137 w 1033465"/>
                  <a:gd name="connsiteY32" fmla="*/ 296914 h 838042"/>
                  <a:gd name="connsiteX33" fmla="*/ 145757 w 1033465"/>
                  <a:gd name="connsiteY33" fmla="*/ 298819 h 838042"/>
                  <a:gd name="connsiteX34" fmla="*/ 168617 w 1033465"/>
                  <a:gd name="connsiteY34" fmla="*/ 302629 h 838042"/>
                  <a:gd name="connsiteX35" fmla="*/ 193382 w 1033465"/>
                  <a:gd name="connsiteY35" fmla="*/ 308344 h 838042"/>
                  <a:gd name="connsiteX36" fmla="*/ 210527 w 1033465"/>
                  <a:gd name="connsiteY36" fmla="*/ 314059 h 838042"/>
                  <a:gd name="connsiteX37" fmla="*/ 216242 w 1033465"/>
                  <a:gd name="connsiteY37" fmla="*/ 315964 h 838042"/>
                  <a:gd name="connsiteX38" fmla="*/ 231482 w 1033465"/>
                  <a:gd name="connsiteY38" fmla="*/ 319774 h 838042"/>
                  <a:gd name="connsiteX39" fmla="*/ 250532 w 1033465"/>
                  <a:gd name="connsiteY39" fmla="*/ 325489 h 838042"/>
                  <a:gd name="connsiteX40" fmla="*/ 256247 w 1033465"/>
                  <a:gd name="connsiteY40" fmla="*/ 329299 h 838042"/>
                  <a:gd name="connsiteX41" fmla="*/ 269582 w 1033465"/>
                  <a:gd name="connsiteY41" fmla="*/ 344539 h 838042"/>
                  <a:gd name="connsiteX42" fmla="*/ 275297 w 1033465"/>
                  <a:gd name="connsiteY42" fmla="*/ 363589 h 838042"/>
                  <a:gd name="connsiteX43" fmla="*/ 277202 w 1033465"/>
                  <a:gd name="connsiteY43" fmla="*/ 369304 h 838042"/>
                  <a:gd name="connsiteX44" fmla="*/ 279107 w 1033465"/>
                  <a:gd name="connsiteY44" fmla="*/ 375019 h 838042"/>
                  <a:gd name="connsiteX45" fmla="*/ 281012 w 1033465"/>
                  <a:gd name="connsiteY45" fmla="*/ 399784 h 838042"/>
                  <a:gd name="connsiteX46" fmla="*/ 282917 w 1033465"/>
                  <a:gd name="connsiteY46" fmla="*/ 405499 h 838042"/>
                  <a:gd name="connsiteX47" fmla="*/ 281012 w 1033465"/>
                  <a:gd name="connsiteY47" fmla="*/ 424549 h 838042"/>
                  <a:gd name="connsiteX48" fmla="*/ 279107 w 1033465"/>
                  <a:gd name="connsiteY48" fmla="*/ 434074 h 838042"/>
                  <a:gd name="connsiteX49" fmla="*/ 265772 w 1033465"/>
                  <a:gd name="connsiteY49" fmla="*/ 447409 h 838042"/>
                  <a:gd name="connsiteX50" fmla="*/ 254342 w 1033465"/>
                  <a:gd name="connsiteY50" fmla="*/ 455029 h 838042"/>
                  <a:gd name="connsiteX51" fmla="*/ 242912 w 1033465"/>
                  <a:gd name="connsiteY51" fmla="*/ 458839 h 838042"/>
                  <a:gd name="connsiteX52" fmla="*/ 128612 w 1033465"/>
                  <a:gd name="connsiteY52" fmla="*/ 458839 h 838042"/>
                  <a:gd name="connsiteX53" fmla="*/ 122897 w 1033465"/>
                  <a:gd name="connsiteY53" fmla="*/ 460744 h 838042"/>
                  <a:gd name="connsiteX54" fmla="*/ 107657 w 1033465"/>
                  <a:gd name="connsiteY54" fmla="*/ 462649 h 838042"/>
                  <a:gd name="connsiteX55" fmla="*/ 90512 w 1033465"/>
                  <a:gd name="connsiteY55" fmla="*/ 468364 h 838042"/>
                  <a:gd name="connsiteX56" fmla="*/ 84797 w 1033465"/>
                  <a:gd name="connsiteY56" fmla="*/ 470269 h 838042"/>
                  <a:gd name="connsiteX57" fmla="*/ 79082 w 1033465"/>
                  <a:gd name="connsiteY57" fmla="*/ 474079 h 838042"/>
                  <a:gd name="connsiteX58" fmla="*/ 67652 w 1033465"/>
                  <a:gd name="connsiteY58" fmla="*/ 475984 h 838042"/>
                  <a:gd name="connsiteX59" fmla="*/ 29552 w 1033465"/>
                  <a:gd name="connsiteY59" fmla="*/ 477889 h 838042"/>
                  <a:gd name="connsiteX60" fmla="*/ 18122 w 1033465"/>
                  <a:gd name="connsiteY60" fmla="*/ 483604 h 838042"/>
                  <a:gd name="connsiteX61" fmla="*/ 8597 w 1033465"/>
                  <a:gd name="connsiteY61" fmla="*/ 493129 h 838042"/>
                  <a:gd name="connsiteX62" fmla="*/ 6692 w 1033465"/>
                  <a:gd name="connsiteY62" fmla="*/ 498844 h 838042"/>
                  <a:gd name="connsiteX63" fmla="*/ 2882 w 1033465"/>
                  <a:gd name="connsiteY63" fmla="*/ 504559 h 838042"/>
                  <a:gd name="connsiteX64" fmla="*/ 14312 w 1033465"/>
                  <a:gd name="connsiteY64" fmla="*/ 540754 h 838042"/>
                  <a:gd name="connsiteX65" fmla="*/ 147662 w 1033465"/>
                  <a:gd name="connsiteY65" fmla="*/ 540754 h 838042"/>
                  <a:gd name="connsiteX66" fmla="*/ 155282 w 1033465"/>
                  <a:gd name="connsiteY66" fmla="*/ 538849 h 838042"/>
                  <a:gd name="connsiteX67" fmla="*/ 305777 w 1033465"/>
                  <a:gd name="connsiteY67" fmla="*/ 533134 h 838042"/>
                  <a:gd name="connsiteX68" fmla="*/ 321017 w 1033465"/>
                  <a:gd name="connsiteY68" fmla="*/ 540754 h 838042"/>
                  <a:gd name="connsiteX69" fmla="*/ 332447 w 1033465"/>
                  <a:gd name="connsiteY69" fmla="*/ 546469 h 838042"/>
                  <a:gd name="connsiteX70" fmla="*/ 336257 w 1033465"/>
                  <a:gd name="connsiteY70" fmla="*/ 552184 h 838042"/>
                  <a:gd name="connsiteX71" fmla="*/ 341972 w 1033465"/>
                  <a:gd name="connsiteY71" fmla="*/ 554089 h 838042"/>
                  <a:gd name="connsiteX72" fmla="*/ 353402 w 1033465"/>
                  <a:gd name="connsiteY72" fmla="*/ 561709 h 838042"/>
                  <a:gd name="connsiteX73" fmla="*/ 359117 w 1033465"/>
                  <a:gd name="connsiteY73" fmla="*/ 565519 h 838042"/>
                  <a:gd name="connsiteX74" fmla="*/ 362927 w 1033465"/>
                  <a:gd name="connsiteY74" fmla="*/ 571234 h 838042"/>
                  <a:gd name="connsiteX75" fmla="*/ 368642 w 1033465"/>
                  <a:gd name="connsiteY75" fmla="*/ 582664 h 838042"/>
                  <a:gd name="connsiteX76" fmla="*/ 364832 w 1033465"/>
                  <a:gd name="connsiteY76" fmla="*/ 609334 h 838042"/>
                  <a:gd name="connsiteX77" fmla="*/ 361022 w 1033465"/>
                  <a:gd name="connsiteY77" fmla="*/ 615049 h 838042"/>
                  <a:gd name="connsiteX78" fmla="*/ 359117 w 1033465"/>
                  <a:gd name="connsiteY78" fmla="*/ 620764 h 838042"/>
                  <a:gd name="connsiteX79" fmla="*/ 355307 w 1033465"/>
                  <a:gd name="connsiteY79" fmla="*/ 626479 h 838042"/>
                  <a:gd name="connsiteX80" fmla="*/ 353402 w 1033465"/>
                  <a:gd name="connsiteY80" fmla="*/ 632194 h 838042"/>
                  <a:gd name="connsiteX81" fmla="*/ 349592 w 1033465"/>
                  <a:gd name="connsiteY81" fmla="*/ 637909 h 838042"/>
                  <a:gd name="connsiteX82" fmla="*/ 332447 w 1033465"/>
                  <a:gd name="connsiteY82" fmla="*/ 704584 h 838042"/>
                  <a:gd name="connsiteX83" fmla="*/ 330542 w 1033465"/>
                  <a:gd name="connsiteY83" fmla="*/ 756019 h 838042"/>
                  <a:gd name="connsiteX84" fmla="*/ 332447 w 1033465"/>
                  <a:gd name="connsiteY84" fmla="*/ 780784 h 838042"/>
                  <a:gd name="connsiteX85" fmla="*/ 334352 w 1033465"/>
                  <a:gd name="connsiteY85" fmla="*/ 786499 h 838042"/>
                  <a:gd name="connsiteX86" fmla="*/ 338162 w 1033465"/>
                  <a:gd name="connsiteY86" fmla="*/ 790309 h 838042"/>
                  <a:gd name="connsiteX87" fmla="*/ 366737 w 1033465"/>
                  <a:gd name="connsiteY87" fmla="*/ 836029 h 838042"/>
                  <a:gd name="connsiteX88" fmla="*/ 389597 w 1033465"/>
                  <a:gd name="connsiteY88" fmla="*/ 837934 h 838042"/>
                  <a:gd name="connsiteX89" fmla="*/ 397407 w 1033465"/>
                  <a:gd name="connsiteY89" fmla="*/ 833530 h 838042"/>
                  <a:gd name="connsiteX90" fmla="*/ 402932 w 1033465"/>
                  <a:gd name="connsiteY90" fmla="*/ 784594 h 838042"/>
                  <a:gd name="connsiteX91" fmla="*/ 406742 w 1033465"/>
                  <a:gd name="connsiteY91" fmla="*/ 727444 h 838042"/>
                  <a:gd name="connsiteX92" fmla="*/ 423887 w 1033465"/>
                  <a:gd name="connsiteY92" fmla="*/ 672199 h 838042"/>
                  <a:gd name="connsiteX93" fmla="*/ 429602 w 1033465"/>
                  <a:gd name="connsiteY93" fmla="*/ 658864 h 838042"/>
                  <a:gd name="connsiteX94" fmla="*/ 444084 w 1033465"/>
                  <a:gd name="connsiteY94" fmla="*/ 626947 h 838042"/>
                  <a:gd name="connsiteX95" fmla="*/ 464289 w 1033465"/>
                  <a:gd name="connsiteY95" fmla="*/ 600072 h 838042"/>
                  <a:gd name="connsiteX96" fmla="*/ 523510 w 1033465"/>
                  <a:gd name="connsiteY96" fmla="*/ 565123 h 838042"/>
                  <a:gd name="connsiteX97" fmla="*/ 599348 w 1033465"/>
                  <a:gd name="connsiteY97" fmla="*/ 550915 h 838042"/>
                  <a:gd name="connsiteX98" fmla="*/ 707801 w 1033465"/>
                  <a:gd name="connsiteY98" fmla="*/ 612819 h 838042"/>
                  <a:gd name="connsiteX99" fmla="*/ 780122 w 1033465"/>
                  <a:gd name="connsiteY99" fmla="*/ 656959 h 838042"/>
                  <a:gd name="connsiteX100" fmla="*/ 804887 w 1033465"/>
                  <a:gd name="connsiteY100" fmla="*/ 632194 h 838042"/>
                  <a:gd name="connsiteX101" fmla="*/ 801077 w 1033465"/>
                  <a:gd name="connsiteY101" fmla="*/ 601714 h 838042"/>
                  <a:gd name="connsiteX102" fmla="*/ 762796 w 1033465"/>
                  <a:gd name="connsiteY102" fmla="*/ 562523 h 838042"/>
                  <a:gd name="connsiteX103" fmla="*/ 650582 w 1033465"/>
                  <a:gd name="connsiteY103" fmla="*/ 479794 h 838042"/>
                  <a:gd name="connsiteX104" fmla="*/ 646772 w 1033465"/>
                  <a:gd name="connsiteY104" fmla="*/ 462649 h 838042"/>
                  <a:gd name="connsiteX105" fmla="*/ 658202 w 1033465"/>
                  <a:gd name="connsiteY105" fmla="*/ 426454 h 838042"/>
                  <a:gd name="connsiteX106" fmla="*/ 726782 w 1033465"/>
                  <a:gd name="connsiteY106" fmla="*/ 405499 h 838042"/>
                  <a:gd name="connsiteX107" fmla="*/ 813738 w 1033465"/>
                  <a:gd name="connsiteY107" fmla="*/ 406906 h 838042"/>
                  <a:gd name="connsiteX108" fmla="*/ 906231 w 1033465"/>
                  <a:gd name="connsiteY108" fmla="*/ 417646 h 838042"/>
                  <a:gd name="connsiteX109" fmla="*/ 1002290 w 1033465"/>
                  <a:gd name="connsiteY109" fmla="*/ 426835 h 838042"/>
                  <a:gd name="connsiteX110" fmla="*/ 1032449 w 1033465"/>
                  <a:gd name="connsiteY110" fmla="*/ 402711 h 838042"/>
                  <a:gd name="connsiteX111" fmla="*/ 1020514 w 1033465"/>
                  <a:gd name="connsiteY111" fmla="*/ 377797 h 838042"/>
                  <a:gd name="connsiteX112" fmla="*/ 964889 w 1033465"/>
                  <a:gd name="connsiteY112" fmla="*/ 358029 h 838042"/>
                  <a:gd name="connsiteX113" fmla="*/ 827747 w 1033465"/>
                  <a:gd name="connsiteY113" fmla="*/ 357874 h 838042"/>
                  <a:gd name="connsiteX114" fmla="*/ 755811 w 1033465"/>
                  <a:gd name="connsiteY114" fmla="*/ 361702 h 838042"/>
                  <a:gd name="connsiteX115" fmla="*/ 671537 w 1033465"/>
                  <a:gd name="connsiteY115" fmla="*/ 369304 h 838042"/>
                  <a:gd name="connsiteX116" fmla="*/ 644867 w 1033465"/>
                  <a:gd name="connsiteY116" fmla="*/ 338824 h 838042"/>
                  <a:gd name="connsiteX117" fmla="*/ 676403 w 1033465"/>
                  <a:gd name="connsiteY117" fmla="*/ 304962 h 838042"/>
                  <a:gd name="connsiteX118" fmla="*/ 707732 w 1033465"/>
                  <a:gd name="connsiteY118" fmla="*/ 283579 h 838042"/>
                  <a:gd name="connsiteX119" fmla="*/ 743927 w 1033465"/>
                  <a:gd name="connsiteY119" fmla="*/ 251194 h 838042"/>
                  <a:gd name="connsiteX120" fmla="*/ 783019 w 1033465"/>
                  <a:gd name="connsiteY120" fmla="*/ 213846 h 838042"/>
                  <a:gd name="connsiteX121" fmla="*/ 746401 w 1033465"/>
                  <a:gd name="connsiteY121" fmla="*/ 201789 h 838042"/>
                  <a:gd name="connsiteX122" fmla="*/ 694397 w 1033465"/>
                  <a:gd name="connsiteY122" fmla="*/ 226429 h 838042"/>
                  <a:gd name="connsiteX123" fmla="*/ 656678 w 1033465"/>
                  <a:gd name="connsiteY123" fmla="*/ 257626 h 838042"/>
                  <a:gd name="connsiteX124" fmla="*/ 616001 w 1033465"/>
                  <a:gd name="connsiteY124" fmla="*/ 286712 h 838042"/>
                  <a:gd name="connsiteX125" fmla="*/ 564857 w 1033465"/>
                  <a:gd name="connsiteY125" fmla="*/ 287389 h 838042"/>
                  <a:gd name="connsiteX126" fmla="*/ 530567 w 1033465"/>
                  <a:gd name="connsiteY126" fmla="*/ 274054 h 838042"/>
                  <a:gd name="connsiteX127" fmla="*/ 507707 w 1033465"/>
                  <a:gd name="connsiteY127" fmla="*/ 235954 h 838042"/>
                  <a:gd name="connsiteX128" fmla="*/ 509612 w 1033465"/>
                  <a:gd name="connsiteY128" fmla="*/ 171184 h 838042"/>
                  <a:gd name="connsiteX129" fmla="*/ 508314 w 1033465"/>
                  <a:gd name="connsiteY129" fmla="*/ 73485 h 838042"/>
                  <a:gd name="connsiteX130" fmla="*/ 454116 w 1033465"/>
                  <a:gd name="connsiteY130" fmla="*/ 11248 h 838042"/>
                  <a:gd name="connsiteX131" fmla="*/ 442470 w 1033465"/>
                  <a:gd name="connsiteY131" fmla="*/ 75864 h 838042"/>
                  <a:gd name="connsiteX132" fmla="*/ 439226 w 1033465"/>
                  <a:gd name="connsiteY132" fmla="*/ 132660 h 838042"/>
                  <a:gd name="connsiteX133" fmla="*/ 436054 w 1033465"/>
                  <a:gd name="connsiteY13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9117 w 1033465"/>
                  <a:gd name="connsiteY3" fmla="*/ 266434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66712 w 1033465"/>
                  <a:gd name="connsiteY10" fmla="*/ 251194 h 838042"/>
                  <a:gd name="connsiteX11" fmla="*/ 159092 w 1033465"/>
                  <a:gd name="connsiteY11" fmla="*/ 239764 h 838042"/>
                  <a:gd name="connsiteX12" fmla="*/ 147662 w 1033465"/>
                  <a:gd name="connsiteY12" fmla="*/ 235954 h 838042"/>
                  <a:gd name="connsiteX13" fmla="*/ 141947 w 1033465"/>
                  <a:gd name="connsiteY13" fmla="*/ 232144 h 838042"/>
                  <a:gd name="connsiteX14" fmla="*/ 136232 w 1033465"/>
                  <a:gd name="connsiteY14" fmla="*/ 230239 h 838042"/>
                  <a:gd name="connsiteX15" fmla="*/ 119087 w 1033465"/>
                  <a:gd name="connsiteY15" fmla="*/ 226429 h 838042"/>
                  <a:gd name="connsiteX16" fmla="*/ 113372 w 1033465"/>
                  <a:gd name="connsiteY16" fmla="*/ 220714 h 838042"/>
                  <a:gd name="connsiteX17" fmla="*/ 103847 w 1033465"/>
                  <a:gd name="connsiteY17" fmla="*/ 203569 h 838042"/>
                  <a:gd name="connsiteX18" fmla="*/ 86702 w 1033465"/>
                  <a:gd name="connsiteY18" fmla="*/ 195949 h 838042"/>
                  <a:gd name="connsiteX19" fmla="*/ 80987 w 1033465"/>
                  <a:gd name="connsiteY19" fmla="*/ 194044 h 838042"/>
                  <a:gd name="connsiteX20" fmla="*/ 61937 w 1033465"/>
                  <a:gd name="connsiteY20" fmla="*/ 197854 h 838042"/>
                  <a:gd name="connsiteX21" fmla="*/ 56222 w 1033465"/>
                  <a:gd name="connsiteY21" fmla="*/ 201664 h 838042"/>
                  <a:gd name="connsiteX22" fmla="*/ 52412 w 1033465"/>
                  <a:gd name="connsiteY22" fmla="*/ 207379 h 838042"/>
                  <a:gd name="connsiteX23" fmla="*/ 48602 w 1033465"/>
                  <a:gd name="connsiteY23" fmla="*/ 218809 h 838042"/>
                  <a:gd name="connsiteX24" fmla="*/ 52412 w 1033465"/>
                  <a:gd name="connsiteY24" fmla="*/ 256909 h 838042"/>
                  <a:gd name="connsiteX25" fmla="*/ 56222 w 1033465"/>
                  <a:gd name="connsiteY25" fmla="*/ 262624 h 838042"/>
                  <a:gd name="connsiteX26" fmla="*/ 61937 w 1033465"/>
                  <a:gd name="connsiteY26" fmla="*/ 266434 h 838042"/>
                  <a:gd name="connsiteX27" fmla="*/ 65747 w 1033465"/>
                  <a:gd name="connsiteY27" fmla="*/ 272149 h 838042"/>
                  <a:gd name="connsiteX28" fmla="*/ 82892 w 1033465"/>
                  <a:gd name="connsiteY28" fmla="*/ 281674 h 838042"/>
                  <a:gd name="connsiteX29" fmla="*/ 105752 w 1033465"/>
                  <a:gd name="connsiteY29" fmla="*/ 283579 h 838042"/>
                  <a:gd name="connsiteX30" fmla="*/ 126707 w 1033465"/>
                  <a:gd name="connsiteY30" fmla="*/ 289294 h 838042"/>
                  <a:gd name="connsiteX31" fmla="*/ 132422 w 1033465"/>
                  <a:gd name="connsiteY31" fmla="*/ 291199 h 838042"/>
                  <a:gd name="connsiteX32" fmla="*/ 138137 w 1033465"/>
                  <a:gd name="connsiteY32" fmla="*/ 296914 h 838042"/>
                  <a:gd name="connsiteX33" fmla="*/ 145757 w 1033465"/>
                  <a:gd name="connsiteY33" fmla="*/ 298819 h 838042"/>
                  <a:gd name="connsiteX34" fmla="*/ 168617 w 1033465"/>
                  <a:gd name="connsiteY34" fmla="*/ 302629 h 838042"/>
                  <a:gd name="connsiteX35" fmla="*/ 193382 w 1033465"/>
                  <a:gd name="connsiteY35" fmla="*/ 308344 h 838042"/>
                  <a:gd name="connsiteX36" fmla="*/ 210527 w 1033465"/>
                  <a:gd name="connsiteY36" fmla="*/ 314059 h 838042"/>
                  <a:gd name="connsiteX37" fmla="*/ 216242 w 1033465"/>
                  <a:gd name="connsiteY37" fmla="*/ 315964 h 838042"/>
                  <a:gd name="connsiteX38" fmla="*/ 231482 w 1033465"/>
                  <a:gd name="connsiteY38" fmla="*/ 319774 h 838042"/>
                  <a:gd name="connsiteX39" fmla="*/ 250532 w 1033465"/>
                  <a:gd name="connsiteY39" fmla="*/ 325489 h 838042"/>
                  <a:gd name="connsiteX40" fmla="*/ 256247 w 1033465"/>
                  <a:gd name="connsiteY40" fmla="*/ 329299 h 838042"/>
                  <a:gd name="connsiteX41" fmla="*/ 269582 w 1033465"/>
                  <a:gd name="connsiteY41" fmla="*/ 344539 h 838042"/>
                  <a:gd name="connsiteX42" fmla="*/ 275297 w 1033465"/>
                  <a:gd name="connsiteY42" fmla="*/ 363589 h 838042"/>
                  <a:gd name="connsiteX43" fmla="*/ 277202 w 1033465"/>
                  <a:gd name="connsiteY43" fmla="*/ 369304 h 838042"/>
                  <a:gd name="connsiteX44" fmla="*/ 279107 w 1033465"/>
                  <a:gd name="connsiteY44" fmla="*/ 375019 h 838042"/>
                  <a:gd name="connsiteX45" fmla="*/ 281012 w 1033465"/>
                  <a:gd name="connsiteY45" fmla="*/ 399784 h 838042"/>
                  <a:gd name="connsiteX46" fmla="*/ 282917 w 1033465"/>
                  <a:gd name="connsiteY46" fmla="*/ 405499 h 838042"/>
                  <a:gd name="connsiteX47" fmla="*/ 281012 w 1033465"/>
                  <a:gd name="connsiteY47" fmla="*/ 424549 h 838042"/>
                  <a:gd name="connsiteX48" fmla="*/ 279107 w 1033465"/>
                  <a:gd name="connsiteY48" fmla="*/ 434074 h 838042"/>
                  <a:gd name="connsiteX49" fmla="*/ 265772 w 1033465"/>
                  <a:gd name="connsiteY49" fmla="*/ 447409 h 838042"/>
                  <a:gd name="connsiteX50" fmla="*/ 254342 w 1033465"/>
                  <a:gd name="connsiteY50" fmla="*/ 455029 h 838042"/>
                  <a:gd name="connsiteX51" fmla="*/ 242912 w 1033465"/>
                  <a:gd name="connsiteY51" fmla="*/ 458839 h 838042"/>
                  <a:gd name="connsiteX52" fmla="*/ 128612 w 1033465"/>
                  <a:gd name="connsiteY52" fmla="*/ 458839 h 838042"/>
                  <a:gd name="connsiteX53" fmla="*/ 122897 w 1033465"/>
                  <a:gd name="connsiteY53" fmla="*/ 460744 h 838042"/>
                  <a:gd name="connsiteX54" fmla="*/ 107657 w 1033465"/>
                  <a:gd name="connsiteY54" fmla="*/ 462649 h 838042"/>
                  <a:gd name="connsiteX55" fmla="*/ 90512 w 1033465"/>
                  <a:gd name="connsiteY55" fmla="*/ 468364 h 838042"/>
                  <a:gd name="connsiteX56" fmla="*/ 84797 w 1033465"/>
                  <a:gd name="connsiteY56" fmla="*/ 470269 h 838042"/>
                  <a:gd name="connsiteX57" fmla="*/ 79082 w 1033465"/>
                  <a:gd name="connsiteY57" fmla="*/ 474079 h 838042"/>
                  <a:gd name="connsiteX58" fmla="*/ 67652 w 1033465"/>
                  <a:gd name="connsiteY58" fmla="*/ 475984 h 838042"/>
                  <a:gd name="connsiteX59" fmla="*/ 29552 w 1033465"/>
                  <a:gd name="connsiteY59" fmla="*/ 477889 h 838042"/>
                  <a:gd name="connsiteX60" fmla="*/ 18122 w 1033465"/>
                  <a:gd name="connsiteY60" fmla="*/ 483604 h 838042"/>
                  <a:gd name="connsiteX61" fmla="*/ 8597 w 1033465"/>
                  <a:gd name="connsiteY61" fmla="*/ 493129 h 838042"/>
                  <a:gd name="connsiteX62" fmla="*/ 6692 w 1033465"/>
                  <a:gd name="connsiteY62" fmla="*/ 498844 h 838042"/>
                  <a:gd name="connsiteX63" fmla="*/ 2882 w 1033465"/>
                  <a:gd name="connsiteY63" fmla="*/ 504559 h 838042"/>
                  <a:gd name="connsiteX64" fmla="*/ 14312 w 1033465"/>
                  <a:gd name="connsiteY64" fmla="*/ 540754 h 838042"/>
                  <a:gd name="connsiteX65" fmla="*/ 147662 w 1033465"/>
                  <a:gd name="connsiteY65" fmla="*/ 540754 h 838042"/>
                  <a:gd name="connsiteX66" fmla="*/ 155282 w 1033465"/>
                  <a:gd name="connsiteY66" fmla="*/ 538849 h 838042"/>
                  <a:gd name="connsiteX67" fmla="*/ 305777 w 1033465"/>
                  <a:gd name="connsiteY67" fmla="*/ 533134 h 838042"/>
                  <a:gd name="connsiteX68" fmla="*/ 321017 w 1033465"/>
                  <a:gd name="connsiteY68" fmla="*/ 540754 h 838042"/>
                  <a:gd name="connsiteX69" fmla="*/ 332447 w 1033465"/>
                  <a:gd name="connsiteY69" fmla="*/ 546469 h 838042"/>
                  <a:gd name="connsiteX70" fmla="*/ 336257 w 1033465"/>
                  <a:gd name="connsiteY70" fmla="*/ 552184 h 838042"/>
                  <a:gd name="connsiteX71" fmla="*/ 341972 w 1033465"/>
                  <a:gd name="connsiteY71" fmla="*/ 554089 h 838042"/>
                  <a:gd name="connsiteX72" fmla="*/ 353402 w 1033465"/>
                  <a:gd name="connsiteY72" fmla="*/ 561709 h 838042"/>
                  <a:gd name="connsiteX73" fmla="*/ 359117 w 1033465"/>
                  <a:gd name="connsiteY73" fmla="*/ 565519 h 838042"/>
                  <a:gd name="connsiteX74" fmla="*/ 362927 w 1033465"/>
                  <a:gd name="connsiteY74" fmla="*/ 571234 h 838042"/>
                  <a:gd name="connsiteX75" fmla="*/ 368642 w 1033465"/>
                  <a:gd name="connsiteY75" fmla="*/ 582664 h 838042"/>
                  <a:gd name="connsiteX76" fmla="*/ 364832 w 1033465"/>
                  <a:gd name="connsiteY76" fmla="*/ 609334 h 838042"/>
                  <a:gd name="connsiteX77" fmla="*/ 361022 w 1033465"/>
                  <a:gd name="connsiteY77" fmla="*/ 615049 h 838042"/>
                  <a:gd name="connsiteX78" fmla="*/ 359117 w 1033465"/>
                  <a:gd name="connsiteY78" fmla="*/ 620764 h 838042"/>
                  <a:gd name="connsiteX79" fmla="*/ 355307 w 1033465"/>
                  <a:gd name="connsiteY79" fmla="*/ 626479 h 838042"/>
                  <a:gd name="connsiteX80" fmla="*/ 353402 w 1033465"/>
                  <a:gd name="connsiteY80" fmla="*/ 632194 h 838042"/>
                  <a:gd name="connsiteX81" fmla="*/ 349592 w 1033465"/>
                  <a:gd name="connsiteY81" fmla="*/ 637909 h 838042"/>
                  <a:gd name="connsiteX82" fmla="*/ 332447 w 1033465"/>
                  <a:gd name="connsiteY82" fmla="*/ 704584 h 838042"/>
                  <a:gd name="connsiteX83" fmla="*/ 330542 w 1033465"/>
                  <a:gd name="connsiteY83" fmla="*/ 756019 h 838042"/>
                  <a:gd name="connsiteX84" fmla="*/ 332447 w 1033465"/>
                  <a:gd name="connsiteY84" fmla="*/ 780784 h 838042"/>
                  <a:gd name="connsiteX85" fmla="*/ 334352 w 1033465"/>
                  <a:gd name="connsiteY85" fmla="*/ 786499 h 838042"/>
                  <a:gd name="connsiteX86" fmla="*/ 338162 w 1033465"/>
                  <a:gd name="connsiteY86" fmla="*/ 790309 h 838042"/>
                  <a:gd name="connsiteX87" fmla="*/ 366737 w 1033465"/>
                  <a:gd name="connsiteY87" fmla="*/ 836029 h 838042"/>
                  <a:gd name="connsiteX88" fmla="*/ 389597 w 1033465"/>
                  <a:gd name="connsiteY88" fmla="*/ 837934 h 838042"/>
                  <a:gd name="connsiteX89" fmla="*/ 397407 w 1033465"/>
                  <a:gd name="connsiteY89" fmla="*/ 833530 h 838042"/>
                  <a:gd name="connsiteX90" fmla="*/ 402932 w 1033465"/>
                  <a:gd name="connsiteY90" fmla="*/ 784594 h 838042"/>
                  <a:gd name="connsiteX91" fmla="*/ 406742 w 1033465"/>
                  <a:gd name="connsiteY91" fmla="*/ 727444 h 838042"/>
                  <a:gd name="connsiteX92" fmla="*/ 423887 w 1033465"/>
                  <a:gd name="connsiteY92" fmla="*/ 672199 h 838042"/>
                  <a:gd name="connsiteX93" fmla="*/ 429602 w 1033465"/>
                  <a:gd name="connsiteY93" fmla="*/ 658864 h 838042"/>
                  <a:gd name="connsiteX94" fmla="*/ 444084 w 1033465"/>
                  <a:gd name="connsiteY94" fmla="*/ 626947 h 838042"/>
                  <a:gd name="connsiteX95" fmla="*/ 464289 w 1033465"/>
                  <a:gd name="connsiteY95" fmla="*/ 600072 h 838042"/>
                  <a:gd name="connsiteX96" fmla="*/ 523510 w 1033465"/>
                  <a:gd name="connsiteY96" fmla="*/ 565123 h 838042"/>
                  <a:gd name="connsiteX97" fmla="*/ 599348 w 1033465"/>
                  <a:gd name="connsiteY97" fmla="*/ 550915 h 838042"/>
                  <a:gd name="connsiteX98" fmla="*/ 707801 w 1033465"/>
                  <a:gd name="connsiteY98" fmla="*/ 612819 h 838042"/>
                  <a:gd name="connsiteX99" fmla="*/ 780122 w 1033465"/>
                  <a:gd name="connsiteY99" fmla="*/ 656959 h 838042"/>
                  <a:gd name="connsiteX100" fmla="*/ 804887 w 1033465"/>
                  <a:gd name="connsiteY100" fmla="*/ 632194 h 838042"/>
                  <a:gd name="connsiteX101" fmla="*/ 801077 w 1033465"/>
                  <a:gd name="connsiteY101" fmla="*/ 601714 h 838042"/>
                  <a:gd name="connsiteX102" fmla="*/ 762796 w 1033465"/>
                  <a:gd name="connsiteY102" fmla="*/ 562523 h 838042"/>
                  <a:gd name="connsiteX103" fmla="*/ 650582 w 1033465"/>
                  <a:gd name="connsiteY103" fmla="*/ 479794 h 838042"/>
                  <a:gd name="connsiteX104" fmla="*/ 646772 w 1033465"/>
                  <a:gd name="connsiteY104" fmla="*/ 462649 h 838042"/>
                  <a:gd name="connsiteX105" fmla="*/ 658202 w 1033465"/>
                  <a:gd name="connsiteY105" fmla="*/ 426454 h 838042"/>
                  <a:gd name="connsiteX106" fmla="*/ 726782 w 1033465"/>
                  <a:gd name="connsiteY106" fmla="*/ 405499 h 838042"/>
                  <a:gd name="connsiteX107" fmla="*/ 813738 w 1033465"/>
                  <a:gd name="connsiteY107" fmla="*/ 406906 h 838042"/>
                  <a:gd name="connsiteX108" fmla="*/ 906231 w 1033465"/>
                  <a:gd name="connsiteY108" fmla="*/ 417646 h 838042"/>
                  <a:gd name="connsiteX109" fmla="*/ 1002290 w 1033465"/>
                  <a:gd name="connsiteY109" fmla="*/ 426835 h 838042"/>
                  <a:gd name="connsiteX110" fmla="*/ 1032449 w 1033465"/>
                  <a:gd name="connsiteY110" fmla="*/ 402711 h 838042"/>
                  <a:gd name="connsiteX111" fmla="*/ 1020514 w 1033465"/>
                  <a:gd name="connsiteY111" fmla="*/ 377797 h 838042"/>
                  <a:gd name="connsiteX112" fmla="*/ 964889 w 1033465"/>
                  <a:gd name="connsiteY112" fmla="*/ 358029 h 838042"/>
                  <a:gd name="connsiteX113" fmla="*/ 827747 w 1033465"/>
                  <a:gd name="connsiteY113" fmla="*/ 357874 h 838042"/>
                  <a:gd name="connsiteX114" fmla="*/ 755811 w 1033465"/>
                  <a:gd name="connsiteY114" fmla="*/ 361702 h 838042"/>
                  <a:gd name="connsiteX115" fmla="*/ 671537 w 1033465"/>
                  <a:gd name="connsiteY115" fmla="*/ 369304 h 838042"/>
                  <a:gd name="connsiteX116" fmla="*/ 644867 w 1033465"/>
                  <a:gd name="connsiteY116" fmla="*/ 338824 h 838042"/>
                  <a:gd name="connsiteX117" fmla="*/ 676403 w 1033465"/>
                  <a:gd name="connsiteY117" fmla="*/ 304962 h 838042"/>
                  <a:gd name="connsiteX118" fmla="*/ 707732 w 1033465"/>
                  <a:gd name="connsiteY118" fmla="*/ 283579 h 838042"/>
                  <a:gd name="connsiteX119" fmla="*/ 743927 w 1033465"/>
                  <a:gd name="connsiteY119" fmla="*/ 251194 h 838042"/>
                  <a:gd name="connsiteX120" fmla="*/ 783019 w 1033465"/>
                  <a:gd name="connsiteY120" fmla="*/ 213846 h 838042"/>
                  <a:gd name="connsiteX121" fmla="*/ 746401 w 1033465"/>
                  <a:gd name="connsiteY121" fmla="*/ 201789 h 838042"/>
                  <a:gd name="connsiteX122" fmla="*/ 694397 w 1033465"/>
                  <a:gd name="connsiteY122" fmla="*/ 226429 h 838042"/>
                  <a:gd name="connsiteX123" fmla="*/ 656678 w 1033465"/>
                  <a:gd name="connsiteY123" fmla="*/ 257626 h 838042"/>
                  <a:gd name="connsiteX124" fmla="*/ 616001 w 1033465"/>
                  <a:gd name="connsiteY124" fmla="*/ 286712 h 838042"/>
                  <a:gd name="connsiteX125" fmla="*/ 564857 w 1033465"/>
                  <a:gd name="connsiteY125" fmla="*/ 287389 h 838042"/>
                  <a:gd name="connsiteX126" fmla="*/ 530567 w 1033465"/>
                  <a:gd name="connsiteY126" fmla="*/ 274054 h 838042"/>
                  <a:gd name="connsiteX127" fmla="*/ 507707 w 1033465"/>
                  <a:gd name="connsiteY127" fmla="*/ 235954 h 838042"/>
                  <a:gd name="connsiteX128" fmla="*/ 509612 w 1033465"/>
                  <a:gd name="connsiteY128" fmla="*/ 171184 h 838042"/>
                  <a:gd name="connsiteX129" fmla="*/ 508314 w 1033465"/>
                  <a:gd name="connsiteY129" fmla="*/ 73485 h 838042"/>
                  <a:gd name="connsiteX130" fmla="*/ 454116 w 1033465"/>
                  <a:gd name="connsiteY130" fmla="*/ 11248 h 838042"/>
                  <a:gd name="connsiteX131" fmla="*/ 442470 w 1033465"/>
                  <a:gd name="connsiteY131" fmla="*/ 75864 h 838042"/>
                  <a:gd name="connsiteX132" fmla="*/ 439226 w 1033465"/>
                  <a:gd name="connsiteY132" fmla="*/ 132660 h 838042"/>
                  <a:gd name="connsiteX133" fmla="*/ 436054 w 1033465"/>
                  <a:gd name="connsiteY13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66712 w 1033465"/>
                  <a:gd name="connsiteY10" fmla="*/ 251194 h 838042"/>
                  <a:gd name="connsiteX11" fmla="*/ 159092 w 1033465"/>
                  <a:gd name="connsiteY11" fmla="*/ 239764 h 838042"/>
                  <a:gd name="connsiteX12" fmla="*/ 147662 w 1033465"/>
                  <a:gd name="connsiteY12" fmla="*/ 235954 h 838042"/>
                  <a:gd name="connsiteX13" fmla="*/ 141947 w 1033465"/>
                  <a:gd name="connsiteY13" fmla="*/ 232144 h 838042"/>
                  <a:gd name="connsiteX14" fmla="*/ 136232 w 1033465"/>
                  <a:gd name="connsiteY14" fmla="*/ 230239 h 838042"/>
                  <a:gd name="connsiteX15" fmla="*/ 119087 w 1033465"/>
                  <a:gd name="connsiteY15" fmla="*/ 226429 h 838042"/>
                  <a:gd name="connsiteX16" fmla="*/ 113372 w 1033465"/>
                  <a:gd name="connsiteY16" fmla="*/ 220714 h 838042"/>
                  <a:gd name="connsiteX17" fmla="*/ 103847 w 1033465"/>
                  <a:gd name="connsiteY17" fmla="*/ 203569 h 838042"/>
                  <a:gd name="connsiteX18" fmla="*/ 86702 w 1033465"/>
                  <a:gd name="connsiteY18" fmla="*/ 195949 h 838042"/>
                  <a:gd name="connsiteX19" fmla="*/ 80987 w 1033465"/>
                  <a:gd name="connsiteY19" fmla="*/ 194044 h 838042"/>
                  <a:gd name="connsiteX20" fmla="*/ 61937 w 1033465"/>
                  <a:gd name="connsiteY20" fmla="*/ 197854 h 838042"/>
                  <a:gd name="connsiteX21" fmla="*/ 56222 w 1033465"/>
                  <a:gd name="connsiteY21" fmla="*/ 201664 h 838042"/>
                  <a:gd name="connsiteX22" fmla="*/ 52412 w 1033465"/>
                  <a:gd name="connsiteY22" fmla="*/ 207379 h 838042"/>
                  <a:gd name="connsiteX23" fmla="*/ 48602 w 1033465"/>
                  <a:gd name="connsiteY23" fmla="*/ 218809 h 838042"/>
                  <a:gd name="connsiteX24" fmla="*/ 52412 w 1033465"/>
                  <a:gd name="connsiteY24" fmla="*/ 256909 h 838042"/>
                  <a:gd name="connsiteX25" fmla="*/ 56222 w 1033465"/>
                  <a:gd name="connsiteY25" fmla="*/ 262624 h 838042"/>
                  <a:gd name="connsiteX26" fmla="*/ 61937 w 1033465"/>
                  <a:gd name="connsiteY26" fmla="*/ 266434 h 838042"/>
                  <a:gd name="connsiteX27" fmla="*/ 65747 w 1033465"/>
                  <a:gd name="connsiteY27" fmla="*/ 272149 h 838042"/>
                  <a:gd name="connsiteX28" fmla="*/ 82892 w 1033465"/>
                  <a:gd name="connsiteY28" fmla="*/ 281674 h 838042"/>
                  <a:gd name="connsiteX29" fmla="*/ 105752 w 1033465"/>
                  <a:gd name="connsiteY29" fmla="*/ 283579 h 838042"/>
                  <a:gd name="connsiteX30" fmla="*/ 126707 w 1033465"/>
                  <a:gd name="connsiteY30" fmla="*/ 289294 h 838042"/>
                  <a:gd name="connsiteX31" fmla="*/ 132422 w 1033465"/>
                  <a:gd name="connsiteY31" fmla="*/ 291199 h 838042"/>
                  <a:gd name="connsiteX32" fmla="*/ 138137 w 1033465"/>
                  <a:gd name="connsiteY32" fmla="*/ 296914 h 838042"/>
                  <a:gd name="connsiteX33" fmla="*/ 145757 w 1033465"/>
                  <a:gd name="connsiteY33" fmla="*/ 298819 h 838042"/>
                  <a:gd name="connsiteX34" fmla="*/ 168617 w 1033465"/>
                  <a:gd name="connsiteY34" fmla="*/ 302629 h 838042"/>
                  <a:gd name="connsiteX35" fmla="*/ 193382 w 1033465"/>
                  <a:gd name="connsiteY35" fmla="*/ 308344 h 838042"/>
                  <a:gd name="connsiteX36" fmla="*/ 210527 w 1033465"/>
                  <a:gd name="connsiteY36" fmla="*/ 314059 h 838042"/>
                  <a:gd name="connsiteX37" fmla="*/ 216242 w 1033465"/>
                  <a:gd name="connsiteY37" fmla="*/ 315964 h 838042"/>
                  <a:gd name="connsiteX38" fmla="*/ 231482 w 1033465"/>
                  <a:gd name="connsiteY38" fmla="*/ 319774 h 838042"/>
                  <a:gd name="connsiteX39" fmla="*/ 250532 w 1033465"/>
                  <a:gd name="connsiteY39" fmla="*/ 325489 h 838042"/>
                  <a:gd name="connsiteX40" fmla="*/ 256247 w 1033465"/>
                  <a:gd name="connsiteY40" fmla="*/ 329299 h 838042"/>
                  <a:gd name="connsiteX41" fmla="*/ 269582 w 1033465"/>
                  <a:gd name="connsiteY41" fmla="*/ 344539 h 838042"/>
                  <a:gd name="connsiteX42" fmla="*/ 275297 w 1033465"/>
                  <a:gd name="connsiteY42" fmla="*/ 363589 h 838042"/>
                  <a:gd name="connsiteX43" fmla="*/ 277202 w 1033465"/>
                  <a:gd name="connsiteY43" fmla="*/ 369304 h 838042"/>
                  <a:gd name="connsiteX44" fmla="*/ 279107 w 1033465"/>
                  <a:gd name="connsiteY44" fmla="*/ 375019 h 838042"/>
                  <a:gd name="connsiteX45" fmla="*/ 281012 w 1033465"/>
                  <a:gd name="connsiteY45" fmla="*/ 399784 h 838042"/>
                  <a:gd name="connsiteX46" fmla="*/ 282917 w 1033465"/>
                  <a:gd name="connsiteY46" fmla="*/ 405499 h 838042"/>
                  <a:gd name="connsiteX47" fmla="*/ 281012 w 1033465"/>
                  <a:gd name="connsiteY47" fmla="*/ 424549 h 838042"/>
                  <a:gd name="connsiteX48" fmla="*/ 279107 w 1033465"/>
                  <a:gd name="connsiteY48" fmla="*/ 434074 h 838042"/>
                  <a:gd name="connsiteX49" fmla="*/ 265772 w 1033465"/>
                  <a:gd name="connsiteY49" fmla="*/ 447409 h 838042"/>
                  <a:gd name="connsiteX50" fmla="*/ 254342 w 1033465"/>
                  <a:gd name="connsiteY50" fmla="*/ 455029 h 838042"/>
                  <a:gd name="connsiteX51" fmla="*/ 242912 w 1033465"/>
                  <a:gd name="connsiteY51" fmla="*/ 458839 h 838042"/>
                  <a:gd name="connsiteX52" fmla="*/ 128612 w 1033465"/>
                  <a:gd name="connsiteY52" fmla="*/ 458839 h 838042"/>
                  <a:gd name="connsiteX53" fmla="*/ 122897 w 1033465"/>
                  <a:gd name="connsiteY53" fmla="*/ 460744 h 838042"/>
                  <a:gd name="connsiteX54" fmla="*/ 107657 w 1033465"/>
                  <a:gd name="connsiteY54" fmla="*/ 462649 h 838042"/>
                  <a:gd name="connsiteX55" fmla="*/ 90512 w 1033465"/>
                  <a:gd name="connsiteY55" fmla="*/ 468364 h 838042"/>
                  <a:gd name="connsiteX56" fmla="*/ 84797 w 1033465"/>
                  <a:gd name="connsiteY56" fmla="*/ 470269 h 838042"/>
                  <a:gd name="connsiteX57" fmla="*/ 79082 w 1033465"/>
                  <a:gd name="connsiteY57" fmla="*/ 474079 h 838042"/>
                  <a:gd name="connsiteX58" fmla="*/ 67652 w 1033465"/>
                  <a:gd name="connsiteY58" fmla="*/ 475984 h 838042"/>
                  <a:gd name="connsiteX59" fmla="*/ 29552 w 1033465"/>
                  <a:gd name="connsiteY59" fmla="*/ 477889 h 838042"/>
                  <a:gd name="connsiteX60" fmla="*/ 18122 w 1033465"/>
                  <a:gd name="connsiteY60" fmla="*/ 483604 h 838042"/>
                  <a:gd name="connsiteX61" fmla="*/ 8597 w 1033465"/>
                  <a:gd name="connsiteY61" fmla="*/ 493129 h 838042"/>
                  <a:gd name="connsiteX62" fmla="*/ 6692 w 1033465"/>
                  <a:gd name="connsiteY62" fmla="*/ 498844 h 838042"/>
                  <a:gd name="connsiteX63" fmla="*/ 2882 w 1033465"/>
                  <a:gd name="connsiteY63" fmla="*/ 504559 h 838042"/>
                  <a:gd name="connsiteX64" fmla="*/ 14312 w 1033465"/>
                  <a:gd name="connsiteY64" fmla="*/ 540754 h 838042"/>
                  <a:gd name="connsiteX65" fmla="*/ 147662 w 1033465"/>
                  <a:gd name="connsiteY65" fmla="*/ 540754 h 838042"/>
                  <a:gd name="connsiteX66" fmla="*/ 155282 w 1033465"/>
                  <a:gd name="connsiteY66" fmla="*/ 538849 h 838042"/>
                  <a:gd name="connsiteX67" fmla="*/ 305777 w 1033465"/>
                  <a:gd name="connsiteY67" fmla="*/ 533134 h 838042"/>
                  <a:gd name="connsiteX68" fmla="*/ 321017 w 1033465"/>
                  <a:gd name="connsiteY68" fmla="*/ 540754 h 838042"/>
                  <a:gd name="connsiteX69" fmla="*/ 332447 w 1033465"/>
                  <a:gd name="connsiteY69" fmla="*/ 546469 h 838042"/>
                  <a:gd name="connsiteX70" fmla="*/ 336257 w 1033465"/>
                  <a:gd name="connsiteY70" fmla="*/ 552184 h 838042"/>
                  <a:gd name="connsiteX71" fmla="*/ 341972 w 1033465"/>
                  <a:gd name="connsiteY71" fmla="*/ 554089 h 838042"/>
                  <a:gd name="connsiteX72" fmla="*/ 353402 w 1033465"/>
                  <a:gd name="connsiteY72" fmla="*/ 561709 h 838042"/>
                  <a:gd name="connsiteX73" fmla="*/ 359117 w 1033465"/>
                  <a:gd name="connsiteY73" fmla="*/ 565519 h 838042"/>
                  <a:gd name="connsiteX74" fmla="*/ 362927 w 1033465"/>
                  <a:gd name="connsiteY74" fmla="*/ 571234 h 838042"/>
                  <a:gd name="connsiteX75" fmla="*/ 368642 w 1033465"/>
                  <a:gd name="connsiteY75" fmla="*/ 582664 h 838042"/>
                  <a:gd name="connsiteX76" fmla="*/ 364832 w 1033465"/>
                  <a:gd name="connsiteY76" fmla="*/ 609334 h 838042"/>
                  <a:gd name="connsiteX77" fmla="*/ 361022 w 1033465"/>
                  <a:gd name="connsiteY77" fmla="*/ 615049 h 838042"/>
                  <a:gd name="connsiteX78" fmla="*/ 359117 w 1033465"/>
                  <a:gd name="connsiteY78" fmla="*/ 620764 h 838042"/>
                  <a:gd name="connsiteX79" fmla="*/ 355307 w 1033465"/>
                  <a:gd name="connsiteY79" fmla="*/ 626479 h 838042"/>
                  <a:gd name="connsiteX80" fmla="*/ 353402 w 1033465"/>
                  <a:gd name="connsiteY80" fmla="*/ 632194 h 838042"/>
                  <a:gd name="connsiteX81" fmla="*/ 349592 w 1033465"/>
                  <a:gd name="connsiteY81" fmla="*/ 637909 h 838042"/>
                  <a:gd name="connsiteX82" fmla="*/ 332447 w 1033465"/>
                  <a:gd name="connsiteY82" fmla="*/ 704584 h 838042"/>
                  <a:gd name="connsiteX83" fmla="*/ 330542 w 1033465"/>
                  <a:gd name="connsiteY83" fmla="*/ 756019 h 838042"/>
                  <a:gd name="connsiteX84" fmla="*/ 332447 w 1033465"/>
                  <a:gd name="connsiteY84" fmla="*/ 780784 h 838042"/>
                  <a:gd name="connsiteX85" fmla="*/ 334352 w 1033465"/>
                  <a:gd name="connsiteY85" fmla="*/ 786499 h 838042"/>
                  <a:gd name="connsiteX86" fmla="*/ 338162 w 1033465"/>
                  <a:gd name="connsiteY86" fmla="*/ 790309 h 838042"/>
                  <a:gd name="connsiteX87" fmla="*/ 366737 w 1033465"/>
                  <a:gd name="connsiteY87" fmla="*/ 836029 h 838042"/>
                  <a:gd name="connsiteX88" fmla="*/ 389597 w 1033465"/>
                  <a:gd name="connsiteY88" fmla="*/ 837934 h 838042"/>
                  <a:gd name="connsiteX89" fmla="*/ 397407 w 1033465"/>
                  <a:gd name="connsiteY89" fmla="*/ 833530 h 838042"/>
                  <a:gd name="connsiteX90" fmla="*/ 402932 w 1033465"/>
                  <a:gd name="connsiteY90" fmla="*/ 784594 h 838042"/>
                  <a:gd name="connsiteX91" fmla="*/ 406742 w 1033465"/>
                  <a:gd name="connsiteY91" fmla="*/ 727444 h 838042"/>
                  <a:gd name="connsiteX92" fmla="*/ 423887 w 1033465"/>
                  <a:gd name="connsiteY92" fmla="*/ 672199 h 838042"/>
                  <a:gd name="connsiteX93" fmla="*/ 429602 w 1033465"/>
                  <a:gd name="connsiteY93" fmla="*/ 658864 h 838042"/>
                  <a:gd name="connsiteX94" fmla="*/ 444084 w 1033465"/>
                  <a:gd name="connsiteY94" fmla="*/ 626947 h 838042"/>
                  <a:gd name="connsiteX95" fmla="*/ 464289 w 1033465"/>
                  <a:gd name="connsiteY95" fmla="*/ 600072 h 838042"/>
                  <a:gd name="connsiteX96" fmla="*/ 523510 w 1033465"/>
                  <a:gd name="connsiteY96" fmla="*/ 565123 h 838042"/>
                  <a:gd name="connsiteX97" fmla="*/ 599348 w 1033465"/>
                  <a:gd name="connsiteY97" fmla="*/ 550915 h 838042"/>
                  <a:gd name="connsiteX98" fmla="*/ 707801 w 1033465"/>
                  <a:gd name="connsiteY98" fmla="*/ 612819 h 838042"/>
                  <a:gd name="connsiteX99" fmla="*/ 780122 w 1033465"/>
                  <a:gd name="connsiteY99" fmla="*/ 656959 h 838042"/>
                  <a:gd name="connsiteX100" fmla="*/ 804887 w 1033465"/>
                  <a:gd name="connsiteY100" fmla="*/ 632194 h 838042"/>
                  <a:gd name="connsiteX101" fmla="*/ 801077 w 1033465"/>
                  <a:gd name="connsiteY101" fmla="*/ 601714 h 838042"/>
                  <a:gd name="connsiteX102" fmla="*/ 762796 w 1033465"/>
                  <a:gd name="connsiteY102" fmla="*/ 562523 h 838042"/>
                  <a:gd name="connsiteX103" fmla="*/ 650582 w 1033465"/>
                  <a:gd name="connsiteY103" fmla="*/ 479794 h 838042"/>
                  <a:gd name="connsiteX104" fmla="*/ 646772 w 1033465"/>
                  <a:gd name="connsiteY104" fmla="*/ 462649 h 838042"/>
                  <a:gd name="connsiteX105" fmla="*/ 658202 w 1033465"/>
                  <a:gd name="connsiteY105" fmla="*/ 426454 h 838042"/>
                  <a:gd name="connsiteX106" fmla="*/ 726782 w 1033465"/>
                  <a:gd name="connsiteY106" fmla="*/ 405499 h 838042"/>
                  <a:gd name="connsiteX107" fmla="*/ 813738 w 1033465"/>
                  <a:gd name="connsiteY107" fmla="*/ 406906 h 838042"/>
                  <a:gd name="connsiteX108" fmla="*/ 906231 w 1033465"/>
                  <a:gd name="connsiteY108" fmla="*/ 417646 h 838042"/>
                  <a:gd name="connsiteX109" fmla="*/ 1002290 w 1033465"/>
                  <a:gd name="connsiteY109" fmla="*/ 426835 h 838042"/>
                  <a:gd name="connsiteX110" fmla="*/ 1032449 w 1033465"/>
                  <a:gd name="connsiteY110" fmla="*/ 402711 h 838042"/>
                  <a:gd name="connsiteX111" fmla="*/ 1020514 w 1033465"/>
                  <a:gd name="connsiteY111" fmla="*/ 377797 h 838042"/>
                  <a:gd name="connsiteX112" fmla="*/ 964889 w 1033465"/>
                  <a:gd name="connsiteY112" fmla="*/ 358029 h 838042"/>
                  <a:gd name="connsiteX113" fmla="*/ 827747 w 1033465"/>
                  <a:gd name="connsiteY113" fmla="*/ 357874 h 838042"/>
                  <a:gd name="connsiteX114" fmla="*/ 755811 w 1033465"/>
                  <a:gd name="connsiteY114" fmla="*/ 361702 h 838042"/>
                  <a:gd name="connsiteX115" fmla="*/ 671537 w 1033465"/>
                  <a:gd name="connsiteY115" fmla="*/ 369304 h 838042"/>
                  <a:gd name="connsiteX116" fmla="*/ 644867 w 1033465"/>
                  <a:gd name="connsiteY116" fmla="*/ 338824 h 838042"/>
                  <a:gd name="connsiteX117" fmla="*/ 676403 w 1033465"/>
                  <a:gd name="connsiteY117" fmla="*/ 304962 h 838042"/>
                  <a:gd name="connsiteX118" fmla="*/ 707732 w 1033465"/>
                  <a:gd name="connsiteY118" fmla="*/ 283579 h 838042"/>
                  <a:gd name="connsiteX119" fmla="*/ 743927 w 1033465"/>
                  <a:gd name="connsiteY119" fmla="*/ 251194 h 838042"/>
                  <a:gd name="connsiteX120" fmla="*/ 783019 w 1033465"/>
                  <a:gd name="connsiteY120" fmla="*/ 213846 h 838042"/>
                  <a:gd name="connsiteX121" fmla="*/ 746401 w 1033465"/>
                  <a:gd name="connsiteY121" fmla="*/ 201789 h 838042"/>
                  <a:gd name="connsiteX122" fmla="*/ 694397 w 1033465"/>
                  <a:gd name="connsiteY122" fmla="*/ 226429 h 838042"/>
                  <a:gd name="connsiteX123" fmla="*/ 656678 w 1033465"/>
                  <a:gd name="connsiteY123" fmla="*/ 257626 h 838042"/>
                  <a:gd name="connsiteX124" fmla="*/ 616001 w 1033465"/>
                  <a:gd name="connsiteY124" fmla="*/ 286712 h 838042"/>
                  <a:gd name="connsiteX125" fmla="*/ 564857 w 1033465"/>
                  <a:gd name="connsiteY125" fmla="*/ 287389 h 838042"/>
                  <a:gd name="connsiteX126" fmla="*/ 530567 w 1033465"/>
                  <a:gd name="connsiteY126" fmla="*/ 274054 h 838042"/>
                  <a:gd name="connsiteX127" fmla="*/ 507707 w 1033465"/>
                  <a:gd name="connsiteY127" fmla="*/ 235954 h 838042"/>
                  <a:gd name="connsiteX128" fmla="*/ 509612 w 1033465"/>
                  <a:gd name="connsiteY128" fmla="*/ 171184 h 838042"/>
                  <a:gd name="connsiteX129" fmla="*/ 508314 w 1033465"/>
                  <a:gd name="connsiteY129" fmla="*/ 73485 h 838042"/>
                  <a:gd name="connsiteX130" fmla="*/ 454116 w 1033465"/>
                  <a:gd name="connsiteY130" fmla="*/ 11248 h 838042"/>
                  <a:gd name="connsiteX131" fmla="*/ 442470 w 1033465"/>
                  <a:gd name="connsiteY131" fmla="*/ 75864 h 838042"/>
                  <a:gd name="connsiteX132" fmla="*/ 439226 w 1033465"/>
                  <a:gd name="connsiteY132" fmla="*/ 132660 h 838042"/>
                  <a:gd name="connsiteX133" fmla="*/ 436054 w 1033465"/>
                  <a:gd name="connsiteY13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72427 w 1033465"/>
                  <a:gd name="connsiteY9" fmla="*/ 255004 h 838042"/>
                  <a:gd name="connsiteX10" fmla="*/ 159092 w 1033465"/>
                  <a:gd name="connsiteY10" fmla="*/ 239764 h 838042"/>
                  <a:gd name="connsiteX11" fmla="*/ 147662 w 1033465"/>
                  <a:gd name="connsiteY11" fmla="*/ 235954 h 838042"/>
                  <a:gd name="connsiteX12" fmla="*/ 141947 w 1033465"/>
                  <a:gd name="connsiteY12" fmla="*/ 232144 h 838042"/>
                  <a:gd name="connsiteX13" fmla="*/ 136232 w 1033465"/>
                  <a:gd name="connsiteY13" fmla="*/ 230239 h 838042"/>
                  <a:gd name="connsiteX14" fmla="*/ 119087 w 1033465"/>
                  <a:gd name="connsiteY14" fmla="*/ 226429 h 838042"/>
                  <a:gd name="connsiteX15" fmla="*/ 113372 w 1033465"/>
                  <a:gd name="connsiteY15" fmla="*/ 220714 h 838042"/>
                  <a:gd name="connsiteX16" fmla="*/ 103847 w 1033465"/>
                  <a:gd name="connsiteY16" fmla="*/ 203569 h 838042"/>
                  <a:gd name="connsiteX17" fmla="*/ 86702 w 1033465"/>
                  <a:gd name="connsiteY17" fmla="*/ 195949 h 838042"/>
                  <a:gd name="connsiteX18" fmla="*/ 80987 w 1033465"/>
                  <a:gd name="connsiteY18" fmla="*/ 194044 h 838042"/>
                  <a:gd name="connsiteX19" fmla="*/ 61937 w 1033465"/>
                  <a:gd name="connsiteY19" fmla="*/ 197854 h 838042"/>
                  <a:gd name="connsiteX20" fmla="*/ 56222 w 1033465"/>
                  <a:gd name="connsiteY20" fmla="*/ 201664 h 838042"/>
                  <a:gd name="connsiteX21" fmla="*/ 52412 w 1033465"/>
                  <a:gd name="connsiteY21" fmla="*/ 207379 h 838042"/>
                  <a:gd name="connsiteX22" fmla="*/ 48602 w 1033465"/>
                  <a:gd name="connsiteY22" fmla="*/ 218809 h 838042"/>
                  <a:gd name="connsiteX23" fmla="*/ 52412 w 1033465"/>
                  <a:gd name="connsiteY23" fmla="*/ 256909 h 838042"/>
                  <a:gd name="connsiteX24" fmla="*/ 56222 w 1033465"/>
                  <a:gd name="connsiteY24" fmla="*/ 262624 h 838042"/>
                  <a:gd name="connsiteX25" fmla="*/ 61937 w 1033465"/>
                  <a:gd name="connsiteY25" fmla="*/ 266434 h 838042"/>
                  <a:gd name="connsiteX26" fmla="*/ 65747 w 1033465"/>
                  <a:gd name="connsiteY26" fmla="*/ 272149 h 838042"/>
                  <a:gd name="connsiteX27" fmla="*/ 82892 w 1033465"/>
                  <a:gd name="connsiteY27" fmla="*/ 281674 h 838042"/>
                  <a:gd name="connsiteX28" fmla="*/ 105752 w 1033465"/>
                  <a:gd name="connsiteY28" fmla="*/ 283579 h 838042"/>
                  <a:gd name="connsiteX29" fmla="*/ 126707 w 1033465"/>
                  <a:gd name="connsiteY29" fmla="*/ 289294 h 838042"/>
                  <a:gd name="connsiteX30" fmla="*/ 132422 w 1033465"/>
                  <a:gd name="connsiteY30" fmla="*/ 291199 h 838042"/>
                  <a:gd name="connsiteX31" fmla="*/ 138137 w 1033465"/>
                  <a:gd name="connsiteY31" fmla="*/ 296914 h 838042"/>
                  <a:gd name="connsiteX32" fmla="*/ 145757 w 1033465"/>
                  <a:gd name="connsiteY32" fmla="*/ 298819 h 838042"/>
                  <a:gd name="connsiteX33" fmla="*/ 168617 w 1033465"/>
                  <a:gd name="connsiteY33" fmla="*/ 302629 h 838042"/>
                  <a:gd name="connsiteX34" fmla="*/ 193382 w 1033465"/>
                  <a:gd name="connsiteY34" fmla="*/ 308344 h 838042"/>
                  <a:gd name="connsiteX35" fmla="*/ 210527 w 1033465"/>
                  <a:gd name="connsiteY35" fmla="*/ 314059 h 838042"/>
                  <a:gd name="connsiteX36" fmla="*/ 216242 w 1033465"/>
                  <a:gd name="connsiteY36" fmla="*/ 315964 h 838042"/>
                  <a:gd name="connsiteX37" fmla="*/ 231482 w 1033465"/>
                  <a:gd name="connsiteY37" fmla="*/ 319774 h 838042"/>
                  <a:gd name="connsiteX38" fmla="*/ 250532 w 1033465"/>
                  <a:gd name="connsiteY38" fmla="*/ 325489 h 838042"/>
                  <a:gd name="connsiteX39" fmla="*/ 256247 w 1033465"/>
                  <a:gd name="connsiteY39" fmla="*/ 329299 h 838042"/>
                  <a:gd name="connsiteX40" fmla="*/ 269582 w 1033465"/>
                  <a:gd name="connsiteY40" fmla="*/ 344539 h 838042"/>
                  <a:gd name="connsiteX41" fmla="*/ 275297 w 1033465"/>
                  <a:gd name="connsiteY41" fmla="*/ 363589 h 838042"/>
                  <a:gd name="connsiteX42" fmla="*/ 277202 w 1033465"/>
                  <a:gd name="connsiteY42" fmla="*/ 369304 h 838042"/>
                  <a:gd name="connsiteX43" fmla="*/ 279107 w 1033465"/>
                  <a:gd name="connsiteY43" fmla="*/ 375019 h 838042"/>
                  <a:gd name="connsiteX44" fmla="*/ 281012 w 1033465"/>
                  <a:gd name="connsiteY44" fmla="*/ 399784 h 838042"/>
                  <a:gd name="connsiteX45" fmla="*/ 282917 w 1033465"/>
                  <a:gd name="connsiteY45" fmla="*/ 405499 h 838042"/>
                  <a:gd name="connsiteX46" fmla="*/ 281012 w 1033465"/>
                  <a:gd name="connsiteY46" fmla="*/ 424549 h 838042"/>
                  <a:gd name="connsiteX47" fmla="*/ 279107 w 1033465"/>
                  <a:gd name="connsiteY47" fmla="*/ 434074 h 838042"/>
                  <a:gd name="connsiteX48" fmla="*/ 265772 w 1033465"/>
                  <a:gd name="connsiteY48" fmla="*/ 447409 h 838042"/>
                  <a:gd name="connsiteX49" fmla="*/ 254342 w 1033465"/>
                  <a:gd name="connsiteY49" fmla="*/ 455029 h 838042"/>
                  <a:gd name="connsiteX50" fmla="*/ 242912 w 1033465"/>
                  <a:gd name="connsiteY50" fmla="*/ 458839 h 838042"/>
                  <a:gd name="connsiteX51" fmla="*/ 128612 w 1033465"/>
                  <a:gd name="connsiteY51" fmla="*/ 458839 h 838042"/>
                  <a:gd name="connsiteX52" fmla="*/ 122897 w 1033465"/>
                  <a:gd name="connsiteY52" fmla="*/ 460744 h 838042"/>
                  <a:gd name="connsiteX53" fmla="*/ 107657 w 1033465"/>
                  <a:gd name="connsiteY53" fmla="*/ 462649 h 838042"/>
                  <a:gd name="connsiteX54" fmla="*/ 90512 w 1033465"/>
                  <a:gd name="connsiteY54" fmla="*/ 468364 h 838042"/>
                  <a:gd name="connsiteX55" fmla="*/ 84797 w 1033465"/>
                  <a:gd name="connsiteY55" fmla="*/ 470269 h 838042"/>
                  <a:gd name="connsiteX56" fmla="*/ 79082 w 1033465"/>
                  <a:gd name="connsiteY56" fmla="*/ 474079 h 838042"/>
                  <a:gd name="connsiteX57" fmla="*/ 67652 w 1033465"/>
                  <a:gd name="connsiteY57" fmla="*/ 475984 h 838042"/>
                  <a:gd name="connsiteX58" fmla="*/ 29552 w 1033465"/>
                  <a:gd name="connsiteY58" fmla="*/ 477889 h 838042"/>
                  <a:gd name="connsiteX59" fmla="*/ 18122 w 1033465"/>
                  <a:gd name="connsiteY59" fmla="*/ 483604 h 838042"/>
                  <a:gd name="connsiteX60" fmla="*/ 8597 w 1033465"/>
                  <a:gd name="connsiteY60" fmla="*/ 493129 h 838042"/>
                  <a:gd name="connsiteX61" fmla="*/ 6692 w 1033465"/>
                  <a:gd name="connsiteY61" fmla="*/ 498844 h 838042"/>
                  <a:gd name="connsiteX62" fmla="*/ 2882 w 1033465"/>
                  <a:gd name="connsiteY62" fmla="*/ 504559 h 838042"/>
                  <a:gd name="connsiteX63" fmla="*/ 14312 w 1033465"/>
                  <a:gd name="connsiteY63" fmla="*/ 540754 h 838042"/>
                  <a:gd name="connsiteX64" fmla="*/ 147662 w 1033465"/>
                  <a:gd name="connsiteY64" fmla="*/ 540754 h 838042"/>
                  <a:gd name="connsiteX65" fmla="*/ 155282 w 1033465"/>
                  <a:gd name="connsiteY65" fmla="*/ 538849 h 838042"/>
                  <a:gd name="connsiteX66" fmla="*/ 305777 w 1033465"/>
                  <a:gd name="connsiteY66" fmla="*/ 533134 h 838042"/>
                  <a:gd name="connsiteX67" fmla="*/ 321017 w 1033465"/>
                  <a:gd name="connsiteY67" fmla="*/ 540754 h 838042"/>
                  <a:gd name="connsiteX68" fmla="*/ 332447 w 1033465"/>
                  <a:gd name="connsiteY68" fmla="*/ 546469 h 838042"/>
                  <a:gd name="connsiteX69" fmla="*/ 336257 w 1033465"/>
                  <a:gd name="connsiteY69" fmla="*/ 552184 h 838042"/>
                  <a:gd name="connsiteX70" fmla="*/ 341972 w 1033465"/>
                  <a:gd name="connsiteY70" fmla="*/ 554089 h 838042"/>
                  <a:gd name="connsiteX71" fmla="*/ 353402 w 1033465"/>
                  <a:gd name="connsiteY71" fmla="*/ 561709 h 838042"/>
                  <a:gd name="connsiteX72" fmla="*/ 359117 w 1033465"/>
                  <a:gd name="connsiteY72" fmla="*/ 565519 h 838042"/>
                  <a:gd name="connsiteX73" fmla="*/ 362927 w 1033465"/>
                  <a:gd name="connsiteY73" fmla="*/ 571234 h 838042"/>
                  <a:gd name="connsiteX74" fmla="*/ 368642 w 1033465"/>
                  <a:gd name="connsiteY74" fmla="*/ 582664 h 838042"/>
                  <a:gd name="connsiteX75" fmla="*/ 364832 w 1033465"/>
                  <a:gd name="connsiteY75" fmla="*/ 609334 h 838042"/>
                  <a:gd name="connsiteX76" fmla="*/ 361022 w 1033465"/>
                  <a:gd name="connsiteY76" fmla="*/ 615049 h 838042"/>
                  <a:gd name="connsiteX77" fmla="*/ 359117 w 1033465"/>
                  <a:gd name="connsiteY77" fmla="*/ 620764 h 838042"/>
                  <a:gd name="connsiteX78" fmla="*/ 355307 w 1033465"/>
                  <a:gd name="connsiteY78" fmla="*/ 626479 h 838042"/>
                  <a:gd name="connsiteX79" fmla="*/ 353402 w 1033465"/>
                  <a:gd name="connsiteY79" fmla="*/ 632194 h 838042"/>
                  <a:gd name="connsiteX80" fmla="*/ 349592 w 1033465"/>
                  <a:gd name="connsiteY80" fmla="*/ 637909 h 838042"/>
                  <a:gd name="connsiteX81" fmla="*/ 332447 w 1033465"/>
                  <a:gd name="connsiteY81" fmla="*/ 704584 h 838042"/>
                  <a:gd name="connsiteX82" fmla="*/ 330542 w 1033465"/>
                  <a:gd name="connsiteY82" fmla="*/ 756019 h 838042"/>
                  <a:gd name="connsiteX83" fmla="*/ 332447 w 1033465"/>
                  <a:gd name="connsiteY83" fmla="*/ 780784 h 838042"/>
                  <a:gd name="connsiteX84" fmla="*/ 334352 w 1033465"/>
                  <a:gd name="connsiteY84" fmla="*/ 786499 h 838042"/>
                  <a:gd name="connsiteX85" fmla="*/ 338162 w 1033465"/>
                  <a:gd name="connsiteY85" fmla="*/ 790309 h 838042"/>
                  <a:gd name="connsiteX86" fmla="*/ 366737 w 1033465"/>
                  <a:gd name="connsiteY86" fmla="*/ 836029 h 838042"/>
                  <a:gd name="connsiteX87" fmla="*/ 389597 w 1033465"/>
                  <a:gd name="connsiteY87" fmla="*/ 837934 h 838042"/>
                  <a:gd name="connsiteX88" fmla="*/ 397407 w 1033465"/>
                  <a:gd name="connsiteY88" fmla="*/ 833530 h 838042"/>
                  <a:gd name="connsiteX89" fmla="*/ 402932 w 1033465"/>
                  <a:gd name="connsiteY89" fmla="*/ 784594 h 838042"/>
                  <a:gd name="connsiteX90" fmla="*/ 406742 w 1033465"/>
                  <a:gd name="connsiteY90" fmla="*/ 727444 h 838042"/>
                  <a:gd name="connsiteX91" fmla="*/ 423887 w 1033465"/>
                  <a:gd name="connsiteY91" fmla="*/ 672199 h 838042"/>
                  <a:gd name="connsiteX92" fmla="*/ 429602 w 1033465"/>
                  <a:gd name="connsiteY92" fmla="*/ 658864 h 838042"/>
                  <a:gd name="connsiteX93" fmla="*/ 444084 w 1033465"/>
                  <a:gd name="connsiteY93" fmla="*/ 626947 h 838042"/>
                  <a:gd name="connsiteX94" fmla="*/ 464289 w 1033465"/>
                  <a:gd name="connsiteY94" fmla="*/ 600072 h 838042"/>
                  <a:gd name="connsiteX95" fmla="*/ 523510 w 1033465"/>
                  <a:gd name="connsiteY95" fmla="*/ 565123 h 838042"/>
                  <a:gd name="connsiteX96" fmla="*/ 599348 w 1033465"/>
                  <a:gd name="connsiteY96" fmla="*/ 550915 h 838042"/>
                  <a:gd name="connsiteX97" fmla="*/ 707801 w 1033465"/>
                  <a:gd name="connsiteY97" fmla="*/ 612819 h 838042"/>
                  <a:gd name="connsiteX98" fmla="*/ 780122 w 1033465"/>
                  <a:gd name="connsiteY98" fmla="*/ 656959 h 838042"/>
                  <a:gd name="connsiteX99" fmla="*/ 804887 w 1033465"/>
                  <a:gd name="connsiteY99" fmla="*/ 632194 h 838042"/>
                  <a:gd name="connsiteX100" fmla="*/ 801077 w 1033465"/>
                  <a:gd name="connsiteY100" fmla="*/ 601714 h 838042"/>
                  <a:gd name="connsiteX101" fmla="*/ 762796 w 1033465"/>
                  <a:gd name="connsiteY101" fmla="*/ 562523 h 838042"/>
                  <a:gd name="connsiteX102" fmla="*/ 650582 w 1033465"/>
                  <a:gd name="connsiteY102" fmla="*/ 479794 h 838042"/>
                  <a:gd name="connsiteX103" fmla="*/ 646772 w 1033465"/>
                  <a:gd name="connsiteY103" fmla="*/ 462649 h 838042"/>
                  <a:gd name="connsiteX104" fmla="*/ 658202 w 1033465"/>
                  <a:gd name="connsiteY104" fmla="*/ 426454 h 838042"/>
                  <a:gd name="connsiteX105" fmla="*/ 726782 w 1033465"/>
                  <a:gd name="connsiteY105" fmla="*/ 405499 h 838042"/>
                  <a:gd name="connsiteX106" fmla="*/ 813738 w 1033465"/>
                  <a:gd name="connsiteY106" fmla="*/ 406906 h 838042"/>
                  <a:gd name="connsiteX107" fmla="*/ 906231 w 1033465"/>
                  <a:gd name="connsiteY107" fmla="*/ 417646 h 838042"/>
                  <a:gd name="connsiteX108" fmla="*/ 1002290 w 1033465"/>
                  <a:gd name="connsiteY108" fmla="*/ 426835 h 838042"/>
                  <a:gd name="connsiteX109" fmla="*/ 1032449 w 1033465"/>
                  <a:gd name="connsiteY109" fmla="*/ 402711 h 838042"/>
                  <a:gd name="connsiteX110" fmla="*/ 1020514 w 1033465"/>
                  <a:gd name="connsiteY110" fmla="*/ 377797 h 838042"/>
                  <a:gd name="connsiteX111" fmla="*/ 964889 w 1033465"/>
                  <a:gd name="connsiteY111" fmla="*/ 358029 h 838042"/>
                  <a:gd name="connsiteX112" fmla="*/ 827747 w 1033465"/>
                  <a:gd name="connsiteY112" fmla="*/ 357874 h 838042"/>
                  <a:gd name="connsiteX113" fmla="*/ 755811 w 1033465"/>
                  <a:gd name="connsiteY113" fmla="*/ 361702 h 838042"/>
                  <a:gd name="connsiteX114" fmla="*/ 671537 w 1033465"/>
                  <a:gd name="connsiteY114" fmla="*/ 369304 h 838042"/>
                  <a:gd name="connsiteX115" fmla="*/ 644867 w 1033465"/>
                  <a:gd name="connsiteY115" fmla="*/ 338824 h 838042"/>
                  <a:gd name="connsiteX116" fmla="*/ 676403 w 1033465"/>
                  <a:gd name="connsiteY116" fmla="*/ 304962 h 838042"/>
                  <a:gd name="connsiteX117" fmla="*/ 707732 w 1033465"/>
                  <a:gd name="connsiteY117" fmla="*/ 283579 h 838042"/>
                  <a:gd name="connsiteX118" fmla="*/ 743927 w 1033465"/>
                  <a:gd name="connsiteY118" fmla="*/ 251194 h 838042"/>
                  <a:gd name="connsiteX119" fmla="*/ 783019 w 1033465"/>
                  <a:gd name="connsiteY119" fmla="*/ 213846 h 838042"/>
                  <a:gd name="connsiteX120" fmla="*/ 746401 w 1033465"/>
                  <a:gd name="connsiteY120" fmla="*/ 201789 h 838042"/>
                  <a:gd name="connsiteX121" fmla="*/ 694397 w 1033465"/>
                  <a:gd name="connsiteY121" fmla="*/ 226429 h 838042"/>
                  <a:gd name="connsiteX122" fmla="*/ 656678 w 1033465"/>
                  <a:gd name="connsiteY122" fmla="*/ 257626 h 838042"/>
                  <a:gd name="connsiteX123" fmla="*/ 616001 w 1033465"/>
                  <a:gd name="connsiteY123" fmla="*/ 286712 h 838042"/>
                  <a:gd name="connsiteX124" fmla="*/ 564857 w 1033465"/>
                  <a:gd name="connsiteY124" fmla="*/ 287389 h 838042"/>
                  <a:gd name="connsiteX125" fmla="*/ 530567 w 1033465"/>
                  <a:gd name="connsiteY125" fmla="*/ 274054 h 838042"/>
                  <a:gd name="connsiteX126" fmla="*/ 507707 w 1033465"/>
                  <a:gd name="connsiteY126" fmla="*/ 235954 h 838042"/>
                  <a:gd name="connsiteX127" fmla="*/ 509612 w 1033465"/>
                  <a:gd name="connsiteY127" fmla="*/ 171184 h 838042"/>
                  <a:gd name="connsiteX128" fmla="*/ 508314 w 1033465"/>
                  <a:gd name="connsiteY128" fmla="*/ 73485 h 838042"/>
                  <a:gd name="connsiteX129" fmla="*/ 454116 w 1033465"/>
                  <a:gd name="connsiteY129" fmla="*/ 11248 h 838042"/>
                  <a:gd name="connsiteX130" fmla="*/ 442470 w 1033465"/>
                  <a:gd name="connsiteY130" fmla="*/ 75864 h 838042"/>
                  <a:gd name="connsiteX131" fmla="*/ 439226 w 1033465"/>
                  <a:gd name="connsiteY131" fmla="*/ 132660 h 838042"/>
                  <a:gd name="connsiteX132" fmla="*/ 436054 w 1033465"/>
                  <a:gd name="connsiteY13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83857 w 1033465"/>
                  <a:gd name="connsiteY8" fmla="*/ 260719 h 838042"/>
                  <a:gd name="connsiteX9" fmla="*/ 159092 w 1033465"/>
                  <a:gd name="connsiteY9" fmla="*/ 239764 h 838042"/>
                  <a:gd name="connsiteX10" fmla="*/ 147662 w 1033465"/>
                  <a:gd name="connsiteY10" fmla="*/ 235954 h 838042"/>
                  <a:gd name="connsiteX11" fmla="*/ 141947 w 1033465"/>
                  <a:gd name="connsiteY11" fmla="*/ 232144 h 838042"/>
                  <a:gd name="connsiteX12" fmla="*/ 136232 w 1033465"/>
                  <a:gd name="connsiteY12" fmla="*/ 230239 h 838042"/>
                  <a:gd name="connsiteX13" fmla="*/ 119087 w 1033465"/>
                  <a:gd name="connsiteY13" fmla="*/ 226429 h 838042"/>
                  <a:gd name="connsiteX14" fmla="*/ 113372 w 1033465"/>
                  <a:gd name="connsiteY14" fmla="*/ 220714 h 838042"/>
                  <a:gd name="connsiteX15" fmla="*/ 103847 w 1033465"/>
                  <a:gd name="connsiteY15" fmla="*/ 203569 h 838042"/>
                  <a:gd name="connsiteX16" fmla="*/ 86702 w 1033465"/>
                  <a:gd name="connsiteY16" fmla="*/ 195949 h 838042"/>
                  <a:gd name="connsiteX17" fmla="*/ 80987 w 1033465"/>
                  <a:gd name="connsiteY17" fmla="*/ 194044 h 838042"/>
                  <a:gd name="connsiteX18" fmla="*/ 61937 w 1033465"/>
                  <a:gd name="connsiteY18" fmla="*/ 197854 h 838042"/>
                  <a:gd name="connsiteX19" fmla="*/ 56222 w 1033465"/>
                  <a:gd name="connsiteY19" fmla="*/ 201664 h 838042"/>
                  <a:gd name="connsiteX20" fmla="*/ 52412 w 1033465"/>
                  <a:gd name="connsiteY20" fmla="*/ 207379 h 838042"/>
                  <a:gd name="connsiteX21" fmla="*/ 48602 w 1033465"/>
                  <a:gd name="connsiteY21" fmla="*/ 218809 h 838042"/>
                  <a:gd name="connsiteX22" fmla="*/ 52412 w 1033465"/>
                  <a:gd name="connsiteY22" fmla="*/ 256909 h 838042"/>
                  <a:gd name="connsiteX23" fmla="*/ 56222 w 1033465"/>
                  <a:gd name="connsiteY23" fmla="*/ 262624 h 838042"/>
                  <a:gd name="connsiteX24" fmla="*/ 61937 w 1033465"/>
                  <a:gd name="connsiteY24" fmla="*/ 266434 h 838042"/>
                  <a:gd name="connsiteX25" fmla="*/ 65747 w 1033465"/>
                  <a:gd name="connsiteY25" fmla="*/ 272149 h 838042"/>
                  <a:gd name="connsiteX26" fmla="*/ 82892 w 1033465"/>
                  <a:gd name="connsiteY26" fmla="*/ 281674 h 838042"/>
                  <a:gd name="connsiteX27" fmla="*/ 105752 w 1033465"/>
                  <a:gd name="connsiteY27" fmla="*/ 283579 h 838042"/>
                  <a:gd name="connsiteX28" fmla="*/ 126707 w 1033465"/>
                  <a:gd name="connsiteY28" fmla="*/ 289294 h 838042"/>
                  <a:gd name="connsiteX29" fmla="*/ 132422 w 1033465"/>
                  <a:gd name="connsiteY29" fmla="*/ 291199 h 838042"/>
                  <a:gd name="connsiteX30" fmla="*/ 138137 w 1033465"/>
                  <a:gd name="connsiteY30" fmla="*/ 296914 h 838042"/>
                  <a:gd name="connsiteX31" fmla="*/ 145757 w 1033465"/>
                  <a:gd name="connsiteY31" fmla="*/ 298819 h 838042"/>
                  <a:gd name="connsiteX32" fmla="*/ 168617 w 1033465"/>
                  <a:gd name="connsiteY32" fmla="*/ 302629 h 838042"/>
                  <a:gd name="connsiteX33" fmla="*/ 193382 w 1033465"/>
                  <a:gd name="connsiteY33" fmla="*/ 308344 h 838042"/>
                  <a:gd name="connsiteX34" fmla="*/ 210527 w 1033465"/>
                  <a:gd name="connsiteY34" fmla="*/ 314059 h 838042"/>
                  <a:gd name="connsiteX35" fmla="*/ 216242 w 1033465"/>
                  <a:gd name="connsiteY35" fmla="*/ 315964 h 838042"/>
                  <a:gd name="connsiteX36" fmla="*/ 231482 w 1033465"/>
                  <a:gd name="connsiteY36" fmla="*/ 319774 h 838042"/>
                  <a:gd name="connsiteX37" fmla="*/ 250532 w 1033465"/>
                  <a:gd name="connsiteY37" fmla="*/ 325489 h 838042"/>
                  <a:gd name="connsiteX38" fmla="*/ 256247 w 1033465"/>
                  <a:gd name="connsiteY38" fmla="*/ 329299 h 838042"/>
                  <a:gd name="connsiteX39" fmla="*/ 269582 w 1033465"/>
                  <a:gd name="connsiteY39" fmla="*/ 344539 h 838042"/>
                  <a:gd name="connsiteX40" fmla="*/ 275297 w 1033465"/>
                  <a:gd name="connsiteY40" fmla="*/ 363589 h 838042"/>
                  <a:gd name="connsiteX41" fmla="*/ 277202 w 1033465"/>
                  <a:gd name="connsiteY41" fmla="*/ 369304 h 838042"/>
                  <a:gd name="connsiteX42" fmla="*/ 279107 w 1033465"/>
                  <a:gd name="connsiteY42" fmla="*/ 375019 h 838042"/>
                  <a:gd name="connsiteX43" fmla="*/ 281012 w 1033465"/>
                  <a:gd name="connsiteY43" fmla="*/ 399784 h 838042"/>
                  <a:gd name="connsiteX44" fmla="*/ 282917 w 1033465"/>
                  <a:gd name="connsiteY44" fmla="*/ 405499 h 838042"/>
                  <a:gd name="connsiteX45" fmla="*/ 281012 w 1033465"/>
                  <a:gd name="connsiteY45" fmla="*/ 424549 h 838042"/>
                  <a:gd name="connsiteX46" fmla="*/ 279107 w 1033465"/>
                  <a:gd name="connsiteY46" fmla="*/ 434074 h 838042"/>
                  <a:gd name="connsiteX47" fmla="*/ 265772 w 1033465"/>
                  <a:gd name="connsiteY47" fmla="*/ 447409 h 838042"/>
                  <a:gd name="connsiteX48" fmla="*/ 254342 w 1033465"/>
                  <a:gd name="connsiteY48" fmla="*/ 455029 h 838042"/>
                  <a:gd name="connsiteX49" fmla="*/ 242912 w 1033465"/>
                  <a:gd name="connsiteY49" fmla="*/ 458839 h 838042"/>
                  <a:gd name="connsiteX50" fmla="*/ 128612 w 1033465"/>
                  <a:gd name="connsiteY50" fmla="*/ 458839 h 838042"/>
                  <a:gd name="connsiteX51" fmla="*/ 122897 w 1033465"/>
                  <a:gd name="connsiteY51" fmla="*/ 460744 h 838042"/>
                  <a:gd name="connsiteX52" fmla="*/ 107657 w 1033465"/>
                  <a:gd name="connsiteY52" fmla="*/ 462649 h 838042"/>
                  <a:gd name="connsiteX53" fmla="*/ 90512 w 1033465"/>
                  <a:gd name="connsiteY53" fmla="*/ 468364 h 838042"/>
                  <a:gd name="connsiteX54" fmla="*/ 84797 w 1033465"/>
                  <a:gd name="connsiteY54" fmla="*/ 470269 h 838042"/>
                  <a:gd name="connsiteX55" fmla="*/ 79082 w 1033465"/>
                  <a:gd name="connsiteY55" fmla="*/ 474079 h 838042"/>
                  <a:gd name="connsiteX56" fmla="*/ 67652 w 1033465"/>
                  <a:gd name="connsiteY56" fmla="*/ 475984 h 838042"/>
                  <a:gd name="connsiteX57" fmla="*/ 29552 w 1033465"/>
                  <a:gd name="connsiteY57" fmla="*/ 477889 h 838042"/>
                  <a:gd name="connsiteX58" fmla="*/ 18122 w 1033465"/>
                  <a:gd name="connsiteY58" fmla="*/ 483604 h 838042"/>
                  <a:gd name="connsiteX59" fmla="*/ 8597 w 1033465"/>
                  <a:gd name="connsiteY59" fmla="*/ 493129 h 838042"/>
                  <a:gd name="connsiteX60" fmla="*/ 6692 w 1033465"/>
                  <a:gd name="connsiteY60" fmla="*/ 498844 h 838042"/>
                  <a:gd name="connsiteX61" fmla="*/ 2882 w 1033465"/>
                  <a:gd name="connsiteY61" fmla="*/ 504559 h 838042"/>
                  <a:gd name="connsiteX62" fmla="*/ 14312 w 1033465"/>
                  <a:gd name="connsiteY62" fmla="*/ 540754 h 838042"/>
                  <a:gd name="connsiteX63" fmla="*/ 147662 w 1033465"/>
                  <a:gd name="connsiteY63" fmla="*/ 540754 h 838042"/>
                  <a:gd name="connsiteX64" fmla="*/ 155282 w 1033465"/>
                  <a:gd name="connsiteY64" fmla="*/ 538849 h 838042"/>
                  <a:gd name="connsiteX65" fmla="*/ 305777 w 1033465"/>
                  <a:gd name="connsiteY65" fmla="*/ 533134 h 838042"/>
                  <a:gd name="connsiteX66" fmla="*/ 321017 w 1033465"/>
                  <a:gd name="connsiteY66" fmla="*/ 540754 h 838042"/>
                  <a:gd name="connsiteX67" fmla="*/ 332447 w 1033465"/>
                  <a:gd name="connsiteY67" fmla="*/ 546469 h 838042"/>
                  <a:gd name="connsiteX68" fmla="*/ 336257 w 1033465"/>
                  <a:gd name="connsiteY68" fmla="*/ 552184 h 838042"/>
                  <a:gd name="connsiteX69" fmla="*/ 341972 w 1033465"/>
                  <a:gd name="connsiteY69" fmla="*/ 554089 h 838042"/>
                  <a:gd name="connsiteX70" fmla="*/ 353402 w 1033465"/>
                  <a:gd name="connsiteY70" fmla="*/ 561709 h 838042"/>
                  <a:gd name="connsiteX71" fmla="*/ 359117 w 1033465"/>
                  <a:gd name="connsiteY71" fmla="*/ 565519 h 838042"/>
                  <a:gd name="connsiteX72" fmla="*/ 362927 w 1033465"/>
                  <a:gd name="connsiteY72" fmla="*/ 571234 h 838042"/>
                  <a:gd name="connsiteX73" fmla="*/ 368642 w 1033465"/>
                  <a:gd name="connsiteY73" fmla="*/ 582664 h 838042"/>
                  <a:gd name="connsiteX74" fmla="*/ 364832 w 1033465"/>
                  <a:gd name="connsiteY74" fmla="*/ 609334 h 838042"/>
                  <a:gd name="connsiteX75" fmla="*/ 361022 w 1033465"/>
                  <a:gd name="connsiteY75" fmla="*/ 615049 h 838042"/>
                  <a:gd name="connsiteX76" fmla="*/ 359117 w 1033465"/>
                  <a:gd name="connsiteY76" fmla="*/ 620764 h 838042"/>
                  <a:gd name="connsiteX77" fmla="*/ 355307 w 1033465"/>
                  <a:gd name="connsiteY77" fmla="*/ 626479 h 838042"/>
                  <a:gd name="connsiteX78" fmla="*/ 353402 w 1033465"/>
                  <a:gd name="connsiteY78" fmla="*/ 632194 h 838042"/>
                  <a:gd name="connsiteX79" fmla="*/ 349592 w 1033465"/>
                  <a:gd name="connsiteY79" fmla="*/ 637909 h 838042"/>
                  <a:gd name="connsiteX80" fmla="*/ 332447 w 1033465"/>
                  <a:gd name="connsiteY80" fmla="*/ 704584 h 838042"/>
                  <a:gd name="connsiteX81" fmla="*/ 330542 w 1033465"/>
                  <a:gd name="connsiteY81" fmla="*/ 756019 h 838042"/>
                  <a:gd name="connsiteX82" fmla="*/ 332447 w 1033465"/>
                  <a:gd name="connsiteY82" fmla="*/ 780784 h 838042"/>
                  <a:gd name="connsiteX83" fmla="*/ 334352 w 1033465"/>
                  <a:gd name="connsiteY83" fmla="*/ 786499 h 838042"/>
                  <a:gd name="connsiteX84" fmla="*/ 338162 w 1033465"/>
                  <a:gd name="connsiteY84" fmla="*/ 790309 h 838042"/>
                  <a:gd name="connsiteX85" fmla="*/ 366737 w 1033465"/>
                  <a:gd name="connsiteY85" fmla="*/ 836029 h 838042"/>
                  <a:gd name="connsiteX86" fmla="*/ 389597 w 1033465"/>
                  <a:gd name="connsiteY86" fmla="*/ 837934 h 838042"/>
                  <a:gd name="connsiteX87" fmla="*/ 397407 w 1033465"/>
                  <a:gd name="connsiteY87" fmla="*/ 833530 h 838042"/>
                  <a:gd name="connsiteX88" fmla="*/ 402932 w 1033465"/>
                  <a:gd name="connsiteY88" fmla="*/ 784594 h 838042"/>
                  <a:gd name="connsiteX89" fmla="*/ 406742 w 1033465"/>
                  <a:gd name="connsiteY89" fmla="*/ 727444 h 838042"/>
                  <a:gd name="connsiteX90" fmla="*/ 423887 w 1033465"/>
                  <a:gd name="connsiteY90" fmla="*/ 672199 h 838042"/>
                  <a:gd name="connsiteX91" fmla="*/ 429602 w 1033465"/>
                  <a:gd name="connsiteY91" fmla="*/ 658864 h 838042"/>
                  <a:gd name="connsiteX92" fmla="*/ 444084 w 1033465"/>
                  <a:gd name="connsiteY92" fmla="*/ 626947 h 838042"/>
                  <a:gd name="connsiteX93" fmla="*/ 464289 w 1033465"/>
                  <a:gd name="connsiteY93" fmla="*/ 600072 h 838042"/>
                  <a:gd name="connsiteX94" fmla="*/ 523510 w 1033465"/>
                  <a:gd name="connsiteY94" fmla="*/ 565123 h 838042"/>
                  <a:gd name="connsiteX95" fmla="*/ 599348 w 1033465"/>
                  <a:gd name="connsiteY95" fmla="*/ 550915 h 838042"/>
                  <a:gd name="connsiteX96" fmla="*/ 707801 w 1033465"/>
                  <a:gd name="connsiteY96" fmla="*/ 612819 h 838042"/>
                  <a:gd name="connsiteX97" fmla="*/ 780122 w 1033465"/>
                  <a:gd name="connsiteY97" fmla="*/ 656959 h 838042"/>
                  <a:gd name="connsiteX98" fmla="*/ 804887 w 1033465"/>
                  <a:gd name="connsiteY98" fmla="*/ 632194 h 838042"/>
                  <a:gd name="connsiteX99" fmla="*/ 801077 w 1033465"/>
                  <a:gd name="connsiteY99" fmla="*/ 601714 h 838042"/>
                  <a:gd name="connsiteX100" fmla="*/ 762796 w 1033465"/>
                  <a:gd name="connsiteY100" fmla="*/ 562523 h 838042"/>
                  <a:gd name="connsiteX101" fmla="*/ 650582 w 1033465"/>
                  <a:gd name="connsiteY101" fmla="*/ 479794 h 838042"/>
                  <a:gd name="connsiteX102" fmla="*/ 646772 w 1033465"/>
                  <a:gd name="connsiteY102" fmla="*/ 462649 h 838042"/>
                  <a:gd name="connsiteX103" fmla="*/ 658202 w 1033465"/>
                  <a:gd name="connsiteY103" fmla="*/ 426454 h 838042"/>
                  <a:gd name="connsiteX104" fmla="*/ 726782 w 1033465"/>
                  <a:gd name="connsiteY104" fmla="*/ 405499 h 838042"/>
                  <a:gd name="connsiteX105" fmla="*/ 813738 w 1033465"/>
                  <a:gd name="connsiteY105" fmla="*/ 406906 h 838042"/>
                  <a:gd name="connsiteX106" fmla="*/ 906231 w 1033465"/>
                  <a:gd name="connsiteY106" fmla="*/ 417646 h 838042"/>
                  <a:gd name="connsiteX107" fmla="*/ 1002290 w 1033465"/>
                  <a:gd name="connsiteY107" fmla="*/ 426835 h 838042"/>
                  <a:gd name="connsiteX108" fmla="*/ 1032449 w 1033465"/>
                  <a:gd name="connsiteY108" fmla="*/ 402711 h 838042"/>
                  <a:gd name="connsiteX109" fmla="*/ 1020514 w 1033465"/>
                  <a:gd name="connsiteY109" fmla="*/ 377797 h 838042"/>
                  <a:gd name="connsiteX110" fmla="*/ 964889 w 1033465"/>
                  <a:gd name="connsiteY110" fmla="*/ 358029 h 838042"/>
                  <a:gd name="connsiteX111" fmla="*/ 827747 w 1033465"/>
                  <a:gd name="connsiteY111" fmla="*/ 357874 h 838042"/>
                  <a:gd name="connsiteX112" fmla="*/ 755811 w 1033465"/>
                  <a:gd name="connsiteY112" fmla="*/ 361702 h 838042"/>
                  <a:gd name="connsiteX113" fmla="*/ 671537 w 1033465"/>
                  <a:gd name="connsiteY113" fmla="*/ 369304 h 838042"/>
                  <a:gd name="connsiteX114" fmla="*/ 644867 w 1033465"/>
                  <a:gd name="connsiteY114" fmla="*/ 338824 h 838042"/>
                  <a:gd name="connsiteX115" fmla="*/ 676403 w 1033465"/>
                  <a:gd name="connsiteY115" fmla="*/ 304962 h 838042"/>
                  <a:gd name="connsiteX116" fmla="*/ 707732 w 1033465"/>
                  <a:gd name="connsiteY116" fmla="*/ 283579 h 838042"/>
                  <a:gd name="connsiteX117" fmla="*/ 743927 w 1033465"/>
                  <a:gd name="connsiteY117" fmla="*/ 251194 h 838042"/>
                  <a:gd name="connsiteX118" fmla="*/ 783019 w 1033465"/>
                  <a:gd name="connsiteY118" fmla="*/ 213846 h 838042"/>
                  <a:gd name="connsiteX119" fmla="*/ 746401 w 1033465"/>
                  <a:gd name="connsiteY119" fmla="*/ 201789 h 838042"/>
                  <a:gd name="connsiteX120" fmla="*/ 694397 w 1033465"/>
                  <a:gd name="connsiteY120" fmla="*/ 226429 h 838042"/>
                  <a:gd name="connsiteX121" fmla="*/ 656678 w 1033465"/>
                  <a:gd name="connsiteY121" fmla="*/ 257626 h 838042"/>
                  <a:gd name="connsiteX122" fmla="*/ 616001 w 1033465"/>
                  <a:gd name="connsiteY122" fmla="*/ 286712 h 838042"/>
                  <a:gd name="connsiteX123" fmla="*/ 564857 w 1033465"/>
                  <a:gd name="connsiteY123" fmla="*/ 287389 h 838042"/>
                  <a:gd name="connsiteX124" fmla="*/ 530567 w 1033465"/>
                  <a:gd name="connsiteY124" fmla="*/ 274054 h 838042"/>
                  <a:gd name="connsiteX125" fmla="*/ 507707 w 1033465"/>
                  <a:gd name="connsiteY125" fmla="*/ 235954 h 838042"/>
                  <a:gd name="connsiteX126" fmla="*/ 509612 w 1033465"/>
                  <a:gd name="connsiteY126" fmla="*/ 171184 h 838042"/>
                  <a:gd name="connsiteX127" fmla="*/ 508314 w 1033465"/>
                  <a:gd name="connsiteY127" fmla="*/ 73485 h 838042"/>
                  <a:gd name="connsiteX128" fmla="*/ 454116 w 1033465"/>
                  <a:gd name="connsiteY128" fmla="*/ 11248 h 838042"/>
                  <a:gd name="connsiteX129" fmla="*/ 442470 w 1033465"/>
                  <a:gd name="connsiteY129" fmla="*/ 75864 h 838042"/>
                  <a:gd name="connsiteX130" fmla="*/ 439226 w 1033465"/>
                  <a:gd name="connsiteY130" fmla="*/ 132660 h 838042"/>
                  <a:gd name="connsiteX131" fmla="*/ 436054 w 1033465"/>
                  <a:gd name="connsiteY13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36232 w 1033465"/>
                  <a:gd name="connsiteY11" fmla="*/ 230239 h 838042"/>
                  <a:gd name="connsiteX12" fmla="*/ 119087 w 1033465"/>
                  <a:gd name="connsiteY12" fmla="*/ 226429 h 838042"/>
                  <a:gd name="connsiteX13" fmla="*/ 113372 w 1033465"/>
                  <a:gd name="connsiteY13" fmla="*/ 220714 h 838042"/>
                  <a:gd name="connsiteX14" fmla="*/ 103847 w 1033465"/>
                  <a:gd name="connsiteY14" fmla="*/ 203569 h 838042"/>
                  <a:gd name="connsiteX15" fmla="*/ 86702 w 1033465"/>
                  <a:gd name="connsiteY15" fmla="*/ 195949 h 838042"/>
                  <a:gd name="connsiteX16" fmla="*/ 80987 w 1033465"/>
                  <a:gd name="connsiteY16" fmla="*/ 194044 h 838042"/>
                  <a:gd name="connsiteX17" fmla="*/ 61937 w 1033465"/>
                  <a:gd name="connsiteY17" fmla="*/ 197854 h 838042"/>
                  <a:gd name="connsiteX18" fmla="*/ 56222 w 1033465"/>
                  <a:gd name="connsiteY18" fmla="*/ 201664 h 838042"/>
                  <a:gd name="connsiteX19" fmla="*/ 52412 w 1033465"/>
                  <a:gd name="connsiteY19" fmla="*/ 207379 h 838042"/>
                  <a:gd name="connsiteX20" fmla="*/ 48602 w 1033465"/>
                  <a:gd name="connsiteY20" fmla="*/ 218809 h 838042"/>
                  <a:gd name="connsiteX21" fmla="*/ 52412 w 1033465"/>
                  <a:gd name="connsiteY21" fmla="*/ 256909 h 838042"/>
                  <a:gd name="connsiteX22" fmla="*/ 56222 w 1033465"/>
                  <a:gd name="connsiteY22" fmla="*/ 262624 h 838042"/>
                  <a:gd name="connsiteX23" fmla="*/ 61937 w 1033465"/>
                  <a:gd name="connsiteY23" fmla="*/ 266434 h 838042"/>
                  <a:gd name="connsiteX24" fmla="*/ 65747 w 1033465"/>
                  <a:gd name="connsiteY24" fmla="*/ 272149 h 838042"/>
                  <a:gd name="connsiteX25" fmla="*/ 82892 w 1033465"/>
                  <a:gd name="connsiteY25" fmla="*/ 281674 h 838042"/>
                  <a:gd name="connsiteX26" fmla="*/ 105752 w 1033465"/>
                  <a:gd name="connsiteY26" fmla="*/ 283579 h 838042"/>
                  <a:gd name="connsiteX27" fmla="*/ 126707 w 1033465"/>
                  <a:gd name="connsiteY27" fmla="*/ 289294 h 838042"/>
                  <a:gd name="connsiteX28" fmla="*/ 132422 w 1033465"/>
                  <a:gd name="connsiteY28" fmla="*/ 291199 h 838042"/>
                  <a:gd name="connsiteX29" fmla="*/ 138137 w 1033465"/>
                  <a:gd name="connsiteY29" fmla="*/ 296914 h 838042"/>
                  <a:gd name="connsiteX30" fmla="*/ 145757 w 1033465"/>
                  <a:gd name="connsiteY30" fmla="*/ 298819 h 838042"/>
                  <a:gd name="connsiteX31" fmla="*/ 168617 w 1033465"/>
                  <a:gd name="connsiteY31" fmla="*/ 302629 h 838042"/>
                  <a:gd name="connsiteX32" fmla="*/ 193382 w 1033465"/>
                  <a:gd name="connsiteY32" fmla="*/ 308344 h 838042"/>
                  <a:gd name="connsiteX33" fmla="*/ 210527 w 1033465"/>
                  <a:gd name="connsiteY33" fmla="*/ 314059 h 838042"/>
                  <a:gd name="connsiteX34" fmla="*/ 216242 w 1033465"/>
                  <a:gd name="connsiteY34" fmla="*/ 315964 h 838042"/>
                  <a:gd name="connsiteX35" fmla="*/ 231482 w 1033465"/>
                  <a:gd name="connsiteY35" fmla="*/ 319774 h 838042"/>
                  <a:gd name="connsiteX36" fmla="*/ 250532 w 1033465"/>
                  <a:gd name="connsiteY36" fmla="*/ 325489 h 838042"/>
                  <a:gd name="connsiteX37" fmla="*/ 256247 w 1033465"/>
                  <a:gd name="connsiteY37" fmla="*/ 329299 h 838042"/>
                  <a:gd name="connsiteX38" fmla="*/ 269582 w 1033465"/>
                  <a:gd name="connsiteY38" fmla="*/ 344539 h 838042"/>
                  <a:gd name="connsiteX39" fmla="*/ 275297 w 1033465"/>
                  <a:gd name="connsiteY39" fmla="*/ 363589 h 838042"/>
                  <a:gd name="connsiteX40" fmla="*/ 277202 w 1033465"/>
                  <a:gd name="connsiteY40" fmla="*/ 369304 h 838042"/>
                  <a:gd name="connsiteX41" fmla="*/ 279107 w 1033465"/>
                  <a:gd name="connsiteY41" fmla="*/ 375019 h 838042"/>
                  <a:gd name="connsiteX42" fmla="*/ 281012 w 1033465"/>
                  <a:gd name="connsiteY42" fmla="*/ 399784 h 838042"/>
                  <a:gd name="connsiteX43" fmla="*/ 282917 w 1033465"/>
                  <a:gd name="connsiteY43" fmla="*/ 405499 h 838042"/>
                  <a:gd name="connsiteX44" fmla="*/ 281012 w 1033465"/>
                  <a:gd name="connsiteY44" fmla="*/ 424549 h 838042"/>
                  <a:gd name="connsiteX45" fmla="*/ 279107 w 1033465"/>
                  <a:gd name="connsiteY45" fmla="*/ 434074 h 838042"/>
                  <a:gd name="connsiteX46" fmla="*/ 265772 w 1033465"/>
                  <a:gd name="connsiteY46" fmla="*/ 447409 h 838042"/>
                  <a:gd name="connsiteX47" fmla="*/ 254342 w 1033465"/>
                  <a:gd name="connsiteY47" fmla="*/ 455029 h 838042"/>
                  <a:gd name="connsiteX48" fmla="*/ 242912 w 1033465"/>
                  <a:gd name="connsiteY48" fmla="*/ 458839 h 838042"/>
                  <a:gd name="connsiteX49" fmla="*/ 128612 w 1033465"/>
                  <a:gd name="connsiteY49" fmla="*/ 458839 h 838042"/>
                  <a:gd name="connsiteX50" fmla="*/ 122897 w 1033465"/>
                  <a:gd name="connsiteY50" fmla="*/ 460744 h 838042"/>
                  <a:gd name="connsiteX51" fmla="*/ 107657 w 1033465"/>
                  <a:gd name="connsiteY51" fmla="*/ 462649 h 838042"/>
                  <a:gd name="connsiteX52" fmla="*/ 90512 w 1033465"/>
                  <a:gd name="connsiteY52" fmla="*/ 468364 h 838042"/>
                  <a:gd name="connsiteX53" fmla="*/ 84797 w 1033465"/>
                  <a:gd name="connsiteY53" fmla="*/ 470269 h 838042"/>
                  <a:gd name="connsiteX54" fmla="*/ 79082 w 1033465"/>
                  <a:gd name="connsiteY54" fmla="*/ 474079 h 838042"/>
                  <a:gd name="connsiteX55" fmla="*/ 67652 w 1033465"/>
                  <a:gd name="connsiteY55" fmla="*/ 475984 h 838042"/>
                  <a:gd name="connsiteX56" fmla="*/ 29552 w 1033465"/>
                  <a:gd name="connsiteY56" fmla="*/ 477889 h 838042"/>
                  <a:gd name="connsiteX57" fmla="*/ 18122 w 1033465"/>
                  <a:gd name="connsiteY57" fmla="*/ 483604 h 838042"/>
                  <a:gd name="connsiteX58" fmla="*/ 8597 w 1033465"/>
                  <a:gd name="connsiteY58" fmla="*/ 493129 h 838042"/>
                  <a:gd name="connsiteX59" fmla="*/ 6692 w 1033465"/>
                  <a:gd name="connsiteY59" fmla="*/ 498844 h 838042"/>
                  <a:gd name="connsiteX60" fmla="*/ 2882 w 1033465"/>
                  <a:gd name="connsiteY60" fmla="*/ 504559 h 838042"/>
                  <a:gd name="connsiteX61" fmla="*/ 14312 w 1033465"/>
                  <a:gd name="connsiteY61" fmla="*/ 540754 h 838042"/>
                  <a:gd name="connsiteX62" fmla="*/ 147662 w 1033465"/>
                  <a:gd name="connsiteY62" fmla="*/ 540754 h 838042"/>
                  <a:gd name="connsiteX63" fmla="*/ 155282 w 1033465"/>
                  <a:gd name="connsiteY63" fmla="*/ 538849 h 838042"/>
                  <a:gd name="connsiteX64" fmla="*/ 305777 w 1033465"/>
                  <a:gd name="connsiteY64" fmla="*/ 533134 h 838042"/>
                  <a:gd name="connsiteX65" fmla="*/ 321017 w 1033465"/>
                  <a:gd name="connsiteY65" fmla="*/ 540754 h 838042"/>
                  <a:gd name="connsiteX66" fmla="*/ 332447 w 1033465"/>
                  <a:gd name="connsiteY66" fmla="*/ 546469 h 838042"/>
                  <a:gd name="connsiteX67" fmla="*/ 336257 w 1033465"/>
                  <a:gd name="connsiteY67" fmla="*/ 552184 h 838042"/>
                  <a:gd name="connsiteX68" fmla="*/ 341972 w 1033465"/>
                  <a:gd name="connsiteY68" fmla="*/ 554089 h 838042"/>
                  <a:gd name="connsiteX69" fmla="*/ 353402 w 1033465"/>
                  <a:gd name="connsiteY69" fmla="*/ 561709 h 838042"/>
                  <a:gd name="connsiteX70" fmla="*/ 359117 w 1033465"/>
                  <a:gd name="connsiteY70" fmla="*/ 565519 h 838042"/>
                  <a:gd name="connsiteX71" fmla="*/ 362927 w 1033465"/>
                  <a:gd name="connsiteY71" fmla="*/ 571234 h 838042"/>
                  <a:gd name="connsiteX72" fmla="*/ 368642 w 1033465"/>
                  <a:gd name="connsiteY72" fmla="*/ 582664 h 838042"/>
                  <a:gd name="connsiteX73" fmla="*/ 364832 w 1033465"/>
                  <a:gd name="connsiteY73" fmla="*/ 609334 h 838042"/>
                  <a:gd name="connsiteX74" fmla="*/ 361022 w 1033465"/>
                  <a:gd name="connsiteY74" fmla="*/ 615049 h 838042"/>
                  <a:gd name="connsiteX75" fmla="*/ 359117 w 1033465"/>
                  <a:gd name="connsiteY75" fmla="*/ 620764 h 838042"/>
                  <a:gd name="connsiteX76" fmla="*/ 355307 w 1033465"/>
                  <a:gd name="connsiteY76" fmla="*/ 626479 h 838042"/>
                  <a:gd name="connsiteX77" fmla="*/ 353402 w 1033465"/>
                  <a:gd name="connsiteY77" fmla="*/ 632194 h 838042"/>
                  <a:gd name="connsiteX78" fmla="*/ 349592 w 1033465"/>
                  <a:gd name="connsiteY78" fmla="*/ 637909 h 838042"/>
                  <a:gd name="connsiteX79" fmla="*/ 332447 w 1033465"/>
                  <a:gd name="connsiteY79" fmla="*/ 704584 h 838042"/>
                  <a:gd name="connsiteX80" fmla="*/ 330542 w 1033465"/>
                  <a:gd name="connsiteY80" fmla="*/ 756019 h 838042"/>
                  <a:gd name="connsiteX81" fmla="*/ 332447 w 1033465"/>
                  <a:gd name="connsiteY81" fmla="*/ 780784 h 838042"/>
                  <a:gd name="connsiteX82" fmla="*/ 334352 w 1033465"/>
                  <a:gd name="connsiteY82" fmla="*/ 786499 h 838042"/>
                  <a:gd name="connsiteX83" fmla="*/ 338162 w 1033465"/>
                  <a:gd name="connsiteY83" fmla="*/ 790309 h 838042"/>
                  <a:gd name="connsiteX84" fmla="*/ 366737 w 1033465"/>
                  <a:gd name="connsiteY84" fmla="*/ 836029 h 838042"/>
                  <a:gd name="connsiteX85" fmla="*/ 389597 w 1033465"/>
                  <a:gd name="connsiteY85" fmla="*/ 837934 h 838042"/>
                  <a:gd name="connsiteX86" fmla="*/ 397407 w 1033465"/>
                  <a:gd name="connsiteY86" fmla="*/ 833530 h 838042"/>
                  <a:gd name="connsiteX87" fmla="*/ 402932 w 1033465"/>
                  <a:gd name="connsiteY87" fmla="*/ 784594 h 838042"/>
                  <a:gd name="connsiteX88" fmla="*/ 406742 w 1033465"/>
                  <a:gd name="connsiteY88" fmla="*/ 727444 h 838042"/>
                  <a:gd name="connsiteX89" fmla="*/ 423887 w 1033465"/>
                  <a:gd name="connsiteY89" fmla="*/ 672199 h 838042"/>
                  <a:gd name="connsiteX90" fmla="*/ 429602 w 1033465"/>
                  <a:gd name="connsiteY90" fmla="*/ 658864 h 838042"/>
                  <a:gd name="connsiteX91" fmla="*/ 444084 w 1033465"/>
                  <a:gd name="connsiteY91" fmla="*/ 626947 h 838042"/>
                  <a:gd name="connsiteX92" fmla="*/ 464289 w 1033465"/>
                  <a:gd name="connsiteY92" fmla="*/ 600072 h 838042"/>
                  <a:gd name="connsiteX93" fmla="*/ 523510 w 1033465"/>
                  <a:gd name="connsiteY93" fmla="*/ 565123 h 838042"/>
                  <a:gd name="connsiteX94" fmla="*/ 599348 w 1033465"/>
                  <a:gd name="connsiteY94" fmla="*/ 550915 h 838042"/>
                  <a:gd name="connsiteX95" fmla="*/ 707801 w 1033465"/>
                  <a:gd name="connsiteY95" fmla="*/ 612819 h 838042"/>
                  <a:gd name="connsiteX96" fmla="*/ 780122 w 1033465"/>
                  <a:gd name="connsiteY96" fmla="*/ 656959 h 838042"/>
                  <a:gd name="connsiteX97" fmla="*/ 804887 w 1033465"/>
                  <a:gd name="connsiteY97" fmla="*/ 632194 h 838042"/>
                  <a:gd name="connsiteX98" fmla="*/ 801077 w 1033465"/>
                  <a:gd name="connsiteY98" fmla="*/ 601714 h 838042"/>
                  <a:gd name="connsiteX99" fmla="*/ 762796 w 1033465"/>
                  <a:gd name="connsiteY99" fmla="*/ 562523 h 838042"/>
                  <a:gd name="connsiteX100" fmla="*/ 650582 w 1033465"/>
                  <a:gd name="connsiteY100" fmla="*/ 479794 h 838042"/>
                  <a:gd name="connsiteX101" fmla="*/ 646772 w 1033465"/>
                  <a:gd name="connsiteY101" fmla="*/ 462649 h 838042"/>
                  <a:gd name="connsiteX102" fmla="*/ 658202 w 1033465"/>
                  <a:gd name="connsiteY102" fmla="*/ 426454 h 838042"/>
                  <a:gd name="connsiteX103" fmla="*/ 726782 w 1033465"/>
                  <a:gd name="connsiteY103" fmla="*/ 405499 h 838042"/>
                  <a:gd name="connsiteX104" fmla="*/ 813738 w 1033465"/>
                  <a:gd name="connsiteY104" fmla="*/ 406906 h 838042"/>
                  <a:gd name="connsiteX105" fmla="*/ 906231 w 1033465"/>
                  <a:gd name="connsiteY105" fmla="*/ 417646 h 838042"/>
                  <a:gd name="connsiteX106" fmla="*/ 1002290 w 1033465"/>
                  <a:gd name="connsiteY106" fmla="*/ 426835 h 838042"/>
                  <a:gd name="connsiteX107" fmla="*/ 1032449 w 1033465"/>
                  <a:gd name="connsiteY107" fmla="*/ 402711 h 838042"/>
                  <a:gd name="connsiteX108" fmla="*/ 1020514 w 1033465"/>
                  <a:gd name="connsiteY108" fmla="*/ 377797 h 838042"/>
                  <a:gd name="connsiteX109" fmla="*/ 964889 w 1033465"/>
                  <a:gd name="connsiteY109" fmla="*/ 358029 h 838042"/>
                  <a:gd name="connsiteX110" fmla="*/ 827747 w 1033465"/>
                  <a:gd name="connsiteY110" fmla="*/ 357874 h 838042"/>
                  <a:gd name="connsiteX111" fmla="*/ 755811 w 1033465"/>
                  <a:gd name="connsiteY111" fmla="*/ 361702 h 838042"/>
                  <a:gd name="connsiteX112" fmla="*/ 671537 w 1033465"/>
                  <a:gd name="connsiteY112" fmla="*/ 369304 h 838042"/>
                  <a:gd name="connsiteX113" fmla="*/ 644867 w 1033465"/>
                  <a:gd name="connsiteY113" fmla="*/ 338824 h 838042"/>
                  <a:gd name="connsiteX114" fmla="*/ 676403 w 1033465"/>
                  <a:gd name="connsiteY114" fmla="*/ 304962 h 838042"/>
                  <a:gd name="connsiteX115" fmla="*/ 707732 w 1033465"/>
                  <a:gd name="connsiteY115" fmla="*/ 283579 h 838042"/>
                  <a:gd name="connsiteX116" fmla="*/ 743927 w 1033465"/>
                  <a:gd name="connsiteY116" fmla="*/ 251194 h 838042"/>
                  <a:gd name="connsiteX117" fmla="*/ 783019 w 1033465"/>
                  <a:gd name="connsiteY117" fmla="*/ 213846 h 838042"/>
                  <a:gd name="connsiteX118" fmla="*/ 746401 w 1033465"/>
                  <a:gd name="connsiteY118" fmla="*/ 201789 h 838042"/>
                  <a:gd name="connsiteX119" fmla="*/ 694397 w 1033465"/>
                  <a:gd name="connsiteY119" fmla="*/ 226429 h 838042"/>
                  <a:gd name="connsiteX120" fmla="*/ 656678 w 1033465"/>
                  <a:gd name="connsiteY120" fmla="*/ 257626 h 838042"/>
                  <a:gd name="connsiteX121" fmla="*/ 616001 w 1033465"/>
                  <a:gd name="connsiteY121" fmla="*/ 286712 h 838042"/>
                  <a:gd name="connsiteX122" fmla="*/ 564857 w 1033465"/>
                  <a:gd name="connsiteY122" fmla="*/ 287389 h 838042"/>
                  <a:gd name="connsiteX123" fmla="*/ 530567 w 1033465"/>
                  <a:gd name="connsiteY123" fmla="*/ 274054 h 838042"/>
                  <a:gd name="connsiteX124" fmla="*/ 507707 w 1033465"/>
                  <a:gd name="connsiteY124" fmla="*/ 235954 h 838042"/>
                  <a:gd name="connsiteX125" fmla="*/ 509612 w 1033465"/>
                  <a:gd name="connsiteY125" fmla="*/ 171184 h 838042"/>
                  <a:gd name="connsiteX126" fmla="*/ 508314 w 1033465"/>
                  <a:gd name="connsiteY126" fmla="*/ 73485 h 838042"/>
                  <a:gd name="connsiteX127" fmla="*/ 454116 w 1033465"/>
                  <a:gd name="connsiteY127" fmla="*/ 11248 h 838042"/>
                  <a:gd name="connsiteX128" fmla="*/ 442470 w 1033465"/>
                  <a:gd name="connsiteY128" fmla="*/ 75864 h 838042"/>
                  <a:gd name="connsiteX129" fmla="*/ 439226 w 1033465"/>
                  <a:gd name="connsiteY129" fmla="*/ 132660 h 838042"/>
                  <a:gd name="connsiteX130" fmla="*/ 436054 w 1033465"/>
                  <a:gd name="connsiteY13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41947 w 1033465"/>
                  <a:gd name="connsiteY10" fmla="*/ 232144 h 838042"/>
                  <a:gd name="connsiteX11" fmla="*/ 119087 w 1033465"/>
                  <a:gd name="connsiteY11" fmla="*/ 226429 h 838042"/>
                  <a:gd name="connsiteX12" fmla="*/ 113372 w 1033465"/>
                  <a:gd name="connsiteY12" fmla="*/ 220714 h 838042"/>
                  <a:gd name="connsiteX13" fmla="*/ 103847 w 1033465"/>
                  <a:gd name="connsiteY13" fmla="*/ 203569 h 838042"/>
                  <a:gd name="connsiteX14" fmla="*/ 86702 w 1033465"/>
                  <a:gd name="connsiteY14" fmla="*/ 195949 h 838042"/>
                  <a:gd name="connsiteX15" fmla="*/ 80987 w 1033465"/>
                  <a:gd name="connsiteY15" fmla="*/ 194044 h 838042"/>
                  <a:gd name="connsiteX16" fmla="*/ 61937 w 1033465"/>
                  <a:gd name="connsiteY16" fmla="*/ 197854 h 838042"/>
                  <a:gd name="connsiteX17" fmla="*/ 56222 w 1033465"/>
                  <a:gd name="connsiteY17" fmla="*/ 201664 h 838042"/>
                  <a:gd name="connsiteX18" fmla="*/ 52412 w 1033465"/>
                  <a:gd name="connsiteY18" fmla="*/ 207379 h 838042"/>
                  <a:gd name="connsiteX19" fmla="*/ 48602 w 1033465"/>
                  <a:gd name="connsiteY19" fmla="*/ 218809 h 838042"/>
                  <a:gd name="connsiteX20" fmla="*/ 52412 w 1033465"/>
                  <a:gd name="connsiteY20" fmla="*/ 256909 h 838042"/>
                  <a:gd name="connsiteX21" fmla="*/ 56222 w 1033465"/>
                  <a:gd name="connsiteY21" fmla="*/ 262624 h 838042"/>
                  <a:gd name="connsiteX22" fmla="*/ 61937 w 1033465"/>
                  <a:gd name="connsiteY22" fmla="*/ 266434 h 838042"/>
                  <a:gd name="connsiteX23" fmla="*/ 65747 w 1033465"/>
                  <a:gd name="connsiteY23" fmla="*/ 272149 h 838042"/>
                  <a:gd name="connsiteX24" fmla="*/ 82892 w 1033465"/>
                  <a:gd name="connsiteY24" fmla="*/ 281674 h 838042"/>
                  <a:gd name="connsiteX25" fmla="*/ 105752 w 1033465"/>
                  <a:gd name="connsiteY25" fmla="*/ 283579 h 838042"/>
                  <a:gd name="connsiteX26" fmla="*/ 126707 w 1033465"/>
                  <a:gd name="connsiteY26" fmla="*/ 289294 h 838042"/>
                  <a:gd name="connsiteX27" fmla="*/ 132422 w 1033465"/>
                  <a:gd name="connsiteY27" fmla="*/ 291199 h 838042"/>
                  <a:gd name="connsiteX28" fmla="*/ 138137 w 1033465"/>
                  <a:gd name="connsiteY28" fmla="*/ 296914 h 838042"/>
                  <a:gd name="connsiteX29" fmla="*/ 145757 w 1033465"/>
                  <a:gd name="connsiteY29" fmla="*/ 298819 h 838042"/>
                  <a:gd name="connsiteX30" fmla="*/ 168617 w 1033465"/>
                  <a:gd name="connsiteY30" fmla="*/ 302629 h 838042"/>
                  <a:gd name="connsiteX31" fmla="*/ 193382 w 1033465"/>
                  <a:gd name="connsiteY31" fmla="*/ 308344 h 838042"/>
                  <a:gd name="connsiteX32" fmla="*/ 210527 w 1033465"/>
                  <a:gd name="connsiteY32" fmla="*/ 314059 h 838042"/>
                  <a:gd name="connsiteX33" fmla="*/ 216242 w 1033465"/>
                  <a:gd name="connsiteY33" fmla="*/ 315964 h 838042"/>
                  <a:gd name="connsiteX34" fmla="*/ 231482 w 1033465"/>
                  <a:gd name="connsiteY34" fmla="*/ 319774 h 838042"/>
                  <a:gd name="connsiteX35" fmla="*/ 250532 w 1033465"/>
                  <a:gd name="connsiteY35" fmla="*/ 325489 h 838042"/>
                  <a:gd name="connsiteX36" fmla="*/ 256247 w 1033465"/>
                  <a:gd name="connsiteY36" fmla="*/ 329299 h 838042"/>
                  <a:gd name="connsiteX37" fmla="*/ 269582 w 1033465"/>
                  <a:gd name="connsiteY37" fmla="*/ 344539 h 838042"/>
                  <a:gd name="connsiteX38" fmla="*/ 275297 w 1033465"/>
                  <a:gd name="connsiteY38" fmla="*/ 363589 h 838042"/>
                  <a:gd name="connsiteX39" fmla="*/ 277202 w 1033465"/>
                  <a:gd name="connsiteY39" fmla="*/ 369304 h 838042"/>
                  <a:gd name="connsiteX40" fmla="*/ 279107 w 1033465"/>
                  <a:gd name="connsiteY40" fmla="*/ 375019 h 838042"/>
                  <a:gd name="connsiteX41" fmla="*/ 281012 w 1033465"/>
                  <a:gd name="connsiteY41" fmla="*/ 399784 h 838042"/>
                  <a:gd name="connsiteX42" fmla="*/ 282917 w 1033465"/>
                  <a:gd name="connsiteY42" fmla="*/ 405499 h 838042"/>
                  <a:gd name="connsiteX43" fmla="*/ 281012 w 1033465"/>
                  <a:gd name="connsiteY43" fmla="*/ 424549 h 838042"/>
                  <a:gd name="connsiteX44" fmla="*/ 279107 w 1033465"/>
                  <a:gd name="connsiteY44" fmla="*/ 434074 h 838042"/>
                  <a:gd name="connsiteX45" fmla="*/ 265772 w 1033465"/>
                  <a:gd name="connsiteY45" fmla="*/ 447409 h 838042"/>
                  <a:gd name="connsiteX46" fmla="*/ 254342 w 1033465"/>
                  <a:gd name="connsiteY46" fmla="*/ 455029 h 838042"/>
                  <a:gd name="connsiteX47" fmla="*/ 242912 w 1033465"/>
                  <a:gd name="connsiteY47" fmla="*/ 458839 h 838042"/>
                  <a:gd name="connsiteX48" fmla="*/ 128612 w 1033465"/>
                  <a:gd name="connsiteY48" fmla="*/ 458839 h 838042"/>
                  <a:gd name="connsiteX49" fmla="*/ 122897 w 1033465"/>
                  <a:gd name="connsiteY49" fmla="*/ 460744 h 838042"/>
                  <a:gd name="connsiteX50" fmla="*/ 107657 w 1033465"/>
                  <a:gd name="connsiteY50" fmla="*/ 462649 h 838042"/>
                  <a:gd name="connsiteX51" fmla="*/ 90512 w 1033465"/>
                  <a:gd name="connsiteY51" fmla="*/ 468364 h 838042"/>
                  <a:gd name="connsiteX52" fmla="*/ 84797 w 1033465"/>
                  <a:gd name="connsiteY52" fmla="*/ 470269 h 838042"/>
                  <a:gd name="connsiteX53" fmla="*/ 79082 w 1033465"/>
                  <a:gd name="connsiteY53" fmla="*/ 474079 h 838042"/>
                  <a:gd name="connsiteX54" fmla="*/ 67652 w 1033465"/>
                  <a:gd name="connsiteY54" fmla="*/ 475984 h 838042"/>
                  <a:gd name="connsiteX55" fmla="*/ 29552 w 1033465"/>
                  <a:gd name="connsiteY55" fmla="*/ 477889 h 838042"/>
                  <a:gd name="connsiteX56" fmla="*/ 18122 w 1033465"/>
                  <a:gd name="connsiteY56" fmla="*/ 483604 h 838042"/>
                  <a:gd name="connsiteX57" fmla="*/ 8597 w 1033465"/>
                  <a:gd name="connsiteY57" fmla="*/ 493129 h 838042"/>
                  <a:gd name="connsiteX58" fmla="*/ 6692 w 1033465"/>
                  <a:gd name="connsiteY58" fmla="*/ 498844 h 838042"/>
                  <a:gd name="connsiteX59" fmla="*/ 2882 w 1033465"/>
                  <a:gd name="connsiteY59" fmla="*/ 504559 h 838042"/>
                  <a:gd name="connsiteX60" fmla="*/ 14312 w 1033465"/>
                  <a:gd name="connsiteY60" fmla="*/ 540754 h 838042"/>
                  <a:gd name="connsiteX61" fmla="*/ 147662 w 1033465"/>
                  <a:gd name="connsiteY61" fmla="*/ 540754 h 838042"/>
                  <a:gd name="connsiteX62" fmla="*/ 155282 w 1033465"/>
                  <a:gd name="connsiteY62" fmla="*/ 538849 h 838042"/>
                  <a:gd name="connsiteX63" fmla="*/ 305777 w 1033465"/>
                  <a:gd name="connsiteY63" fmla="*/ 533134 h 838042"/>
                  <a:gd name="connsiteX64" fmla="*/ 321017 w 1033465"/>
                  <a:gd name="connsiteY64" fmla="*/ 540754 h 838042"/>
                  <a:gd name="connsiteX65" fmla="*/ 332447 w 1033465"/>
                  <a:gd name="connsiteY65" fmla="*/ 546469 h 838042"/>
                  <a:gd name="connsiteX66" fmla="*/ 336257 w 1033465"/>
                  <a:gd name="connsiteY66" fmla="*/ 552184 h 838042"/>
                  <a:gd name="connsiteX67" fmla="*/ 341972 w 1033465"/>
                  <a:gd name="connsiteY67" fmla="*/ 554089 h 838042"/>
                  <a:gd name="connsiteX68" fmla="*/ 353402 w 1033465"/>
                  <a:gd name="connsiteY68" fmla="*/ 561709 h 838042"/>
                  <a:gd name="connsiteX69" fmla="*/ 359117 w 1033465"/>
                  <a:gd name="connsiteY69" fmla="*/ 565519 h 838042"/>
                  <a:gd name="connsiteX70" fmla="*/ 362927 w 1033465"/>
                  <a:gd name="connsiteY70" fmla="*/ 571234 h 838042"/>
                  <a:gd name="connsiteX71" fmla="*/ 368642 w 1033465"/>
                  <a:gd name="connsiteY71" fmla="*/ 582664 h 838042"/>
                  <a:gd name="connsiteX72" fmla="*/ 364832 w 1033465"/>
                  <a:gd name="connsiteY72" fmla="*/ 609334 h 838042"/>
                  <a:gd name="connsiteX73" fmla="*/ 361022 w 1033465"/>
                  <a:gd name="connsiteY73" fmla="*/ 615049 h 838042"/>
                  <a:gd name="connsiteX74" fmla="*/ 359117 w 1033465"/>
                  <a:gd name="connsiteY74" fmla="*/ 620764 h 838042"/>
                  <a:gd name="connsiteX75" fmla="*/ 355307 w 1033465"/>
                  <a:gd name="connsiteY75" fmla="*/ 626479 h 838042"/>
                  <a:gd name="connsiteX76" fmla="*/ 353402 w 1033465"/>
                  <a:gd name="connsiteY76" fmla="*/ 632194 h 838042"/>
                  <a:gd name="connsiteX77" fmla="*/ 349592 w 1033465"/>
                  <a:gd name="connsiteY77" fmla="*/ 637909 h 838042"/>
                  <a:gd name="connsiteX78" fmla="*/ 332447 w 1033465"/>
                  <a:gd name="connsiteY78" fmla="*/ 704584 h 838042"/>
                  <a:gd name="connsiteX79" fmla="*/ 330542 w 1033465"/>
                  <a:gd name="connsiteY79" fmla="*/ 756019 h 838042"/>
                  <a:gd name="connsiteX80" fmla="*/ 332447 w 1033465"/>
                  <a:gd name="connsiteY80" fmla="*/ 780784 h 838042"/>
                  <a:gd name="connsiteX81" fmla="*/ 334352 w 1033465"/>
                  <a:gd name="connsiteY81" fmla="*/ 786499 h 838042"/>
                  <a:gd name="connsiteX82" fmla="*/ 338162 w 1033465"/>
                  <a:gd name="connsiteY82" fmla="*/ 790309 h 838042"/>
                  <a:gd name="connsiteX83" fmla="*/ 366737 w 1033465"/>
                  <a:gd name="connsiteY83" fmla="*/ 836029 h 838042"/>
                  <a:gd name="connsiteX84" fmla="*/ 389597 w 1033465"/>
                  <a:gd name="connsiteY84" fmla="*/ 837934 h 838042"/>
                  <a:gd name="connsiteX85" fmla="*/ 397407 w 1033465"/>
                  <a:gd name="connsiteY85" fmla="*/ 833530 h 838042"/>
                  <a:gd name="connsiteX86" fmla="*/ 402932 w 1033465"/>
                  <a:gd name="connsiteY86" fmla="*/ 784594 h 838042"/>
                  <a:gd name="connsiteX87" fmla="*/ 406742 w 1033465"/>
                  <a:gd name="connsiteY87" fmla="*/ 727444 h 838042"/>
                  <a:gd name="connsiteX88" fmla="*/ 423887 w 1033465"/>
                  <a:gd name="connsiteY88" fmla="*/ 672199 h 838042"/>
                  <a:gd name="connsiteX89" fmla="*/ 429602 w 1033465"/>
                  <a:gd name="connsiteY89" fmla="*/ 658864 h 838042"/>
                  <a:gd name="connsiteX90" fmla="*/ 444084 w 1033465"/>
                  <a:gd name="connsiteY90" fmla="*/ 626947 h 838042"/>
                  <a:gd name="connsiteX91" fmla="*/ 464289 w 1033465"/>
                  <a:gd name="connsiteY91" fmla="*/ 600072 h 838042"/>
                  <a:gd name="connsiteX92" fmla="*/ 523510 w 1033465"/>
                  <a:gd name="connsiteY92" fmla="*/ 565123 h 838042"/>
                  <a:gd name="connsiteX93" fmla="*/ 599348 w 1033465"/>
                  <a:gd name="connsiteY93" fmla="*/ 550915 h 838042"/>
                  <a:gd name="connsiteX94" fmla="*/ 707801 w 1033465"/>
                  <a:gd name="connsiteY94" fmla="*/ 612819 h 838042"/>
                  <a:gd name="connsiteX95" fmla="*/ 780122 w 1033465"/>
                  <a:gd name="connsiteY95" fmla="*/ 656959 h 838042"/>
                  <a:gd name="connsiteX96" fmla="*/ 804887 w 1033465"/>
                  <a:gd name="connsiteY96" fmla="*/ 632194 h 838042"/>
                  <a:gd name="connsiteX97" fmla="*/ 801077 w 1033465"/>
                  <a:gd name="connsiteY97" fmla="*/ 601714 h 838042"/>
                  <a:gd name="connsiteX98" fmla="*/ 762796 w 1033465"/>
                  <a:gd name="connsiteY98" fmla="*/ 562523 h 838042"/>
                  <a:gd name="connsiteX99" fmla="*/ 650582 w 1033465"/>
                  <a:gd name="connsiteY99" fmla="*/ 479794 h 838042"/>
                  <a:gd name="connsiteX100" fmla="*/ 646772 w 1033465"/>
                  <a:gd name="connsiteY100" fmla="*/ 462649 h 838042"/>
                  <a:gd name="connsiteX101" fmla="*/ 658202 w 1033465"/>
                  <a:gd name="connsiteY101" fmla="*/ 426454 h 838042"/>
                  <a:gd name="connsiteX102" fmla="*/ 726782 w 1033465"/>
                  <a:gd name="connsiteY102" fmla="*/ 405499 h 838042"/>
                  <a:gd name="connsiteX103" fmla="*/ 813738 w 1033465"/>
                  <a:gd name="connsiteY103" fmla="*/ 406906 h 838042"/>
                  <a:gd name="connsiteX104" fmla="*/ 906231 w 1033465"/>
                  <a:gd name="connsiteY104" fmla="*/ 417646 h 838042"/>
                  <a:gd name="connsiteX105" fmla="*/ 1002290 w 1033465"/>
                  <a:gd name="connsiteY105" fmla="*/ 426835 h 838042"/>
                  <a:gd name="connsiteX106" fmla="*/ 1032449 w 1033465"/>
                  <a:gd name="connsiteY106" fmla="*/ 402711 h 838042"/>
                  <a:gd name="connsiteX107" fmla="*/ 1020514 w 1033465"/>
                  <a:gd name="connsiteY107" fmla="*/ 377797 h 838042"/>
                  <a:gd name="connsiteX108" fmla="*/ 964889 w 1033465"/>
                  <a:gd name="connsiteY108" fmla="*/ 358029 h 838042"/>
                  <a:gd name="connsiteX109" fmla="*/ 827747 w 1033465"/>
                  <a:gd name="connsiteY109" fmla="*/ 357874 h 838042"/>
                  <a:gd name="connsiteX110" fmla="*/ 755811 w 1033465"/>
                  <a:gd name="connsiteY110" fmla="*/ 361702 h 838042"/>
                  <a:gd name="connsiteX111" fmla="*/ 671537 w 1033465"/>
                  <a:gd name="connsiteY111" fmla="*/ 369304 h 838042"/>
                  <a:gd name="connsiteX112" fmla="*/ 644867 w 1033465"/>
                  <a:gd name="connsiteY112" fmla="*/ 338824 h 838042"/>
                  <a:gd name="connsiteX113" fmla="*/ 676403 w 1033465"/>
                  <a:gd name="connsiteY113" fmla="*/ 304962 h 838042"/>
                  <a:gd name="connsiteX114" fmla="*/ 707732 w 1033465"/>
                  <a:gd name="connsiteY114" fmla="*/ 283579 h 838042"/>
                  <a:gd name="connsiteX115" fmla="*/ 743927 w 1033465"/>
                  <a:gd name="connsiteY115" fmla="*/ 251194 h 838042"/>
                  <a:gd name="connsiteX116" fmla="*/ 783019 w 1033465"/>
                  <a:gd name="connsiteY116" fmla="*/ 213846 h 838042"/>
                  <a:gd name="connsiteX117" fmla="*/ 746401 w 1033465"/>
                  <a:gd name="connsiteY117" fmla="*/ 201789 h 838042"/>
                  <a:gd name="connsiteX118" fmla="*/ 694397 w 1033465"/>
                  <a:gd name="connsiteY118" fmla="*/ 226429 h 838042"/>
                  <a:gd name="connsiteX119" fmla="*/ 656678 w 1033465"/>
                  <a:gd name="connsiteY119" fmla="*/ 257626 h 838042"/>
                  <a:gd name="connsiteX120" fmla="*/ 616001 w 1033465"/>
                  <a:gd name="connsiteY120" fmla="*/ 286712 h 838042"/>
                  <a:gd name="connsiteX121" fmla="*/ 564857 w 1033465"/>
                  <a:gd name="connsiteY121" fmla="*/ 287389 h 838042"/>
                  <a:gd name="connsiteX122" fmla="*/ 530567 w 1033465"/>
                  <a:gd name="connsiteY122" fmla="*/ 274054 h 838042"/>
                  <a:gd name="connsiteX123" fmla="*/ 507707 w 1033465"/>
                  <a:gd name="connsiteY123" fmla="*/ 235954 h 838042"/>
                  <a:gd name="connsiteX124" fmla="*/ 509612 w 1033465"/>
                  <a:gd name="connsiteY124" fmla="*/ 171184 h 838042"/>
                  <a:gd name="connsiteX125" fmla="*/ 508314 w 1033465"/>
                  <a:gd name="connsiteY125" fmla="*/ 73485 h 838042"/>
                  <a:gd name="connsiteX126" fmla="*/ 454116 w 1033465"/>
                  <a:gd name="connsiteY126" fmla="*/ 11248 h 838042"/>
                  <a:gd name="connsiteX127" fmla="*/ 442470 w 1033465"/>
                  <a:gd name="connsiteY127" fmla="*/ 75864 h 838042"/>
                  <a:gd name="connsiteX128" fmla="*/ 439226 w 1033465"/>
                  <a:gd name="connsiteY128" fmla="*/ 132660 h 838042"/>
                  <a:gd name="connsiteX129" fmla="*/ 436054 w 1033465"/>
                  <a:gd name="connsiteY12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47662 w 1033465"/>
                  <a:gd name="connsiteY9" fmla="*/ 235954 h 838042"/>
                  <a:gd name="connsiteX10" fmla="*/ 119087 w 1033465"/>
                  <a:gd name="connsiteY10" fmla="*/ 226429 h 838042"/>
                  <a:gd name="connsiteX11" fmla="*/ 113372 w 1033465"/>
                  <a:gd name="connsiteY11" fmla="*/ 220714 h 838042"/>
                  <a:gd name="connsiteX12" fmla="*/ 103847 w 1033465"/>
                  <a:gd name="connsiteY12" fmla="*/ 203569 h 838042"/>
                  <a:gd name="connsiteX13" fmla="*/ 86702 w 1033465"/>
                  <a:gd name="connsiteY13" fmla="*/ 195949 h 838042"/>
                  <a:gd name="connsiteX14" fmla="*/ 80987 w 1033465"/>
                  <a:gd name="connsiteY14" fmla="*/ 194044 h 838042"/>
                  <a:gd name="connsiteX15" fmla="*/ 61937 w 1033465"/>
                  <a:gd name="connsiteY15" fmla="*/ 197854 h 838042"/>
                  <a:gd name="connsiteX16" fmla="*/ 56222 w 1033465"/>
                  <a:gd name="connsiteY16" fmla="*/ 201664 h 838042"/>
                  <a:gd name="connsiteX17" fmla="*/ 52412 w 1033465"/>
                  <a:gd name="connsiteY17" fmla="*/ 207379 h 838042"/>
                  <a:gd name="connsiteX18" fmla="*/ 48602 w 1033465"/>
                  <a:gd name="connsiteY18" fmla="*/ 218809 h 838042"/>
                  <a:gd name="connsiteX19" fmla="*/ 52412 w 1033465"/>
                  <a:gd name="connsiteY19" fmla="*/ 256909 h 838042"/>
                  <a:gd name="connsiteX20" fmla="*/ 56222 w 1033465"/>
                  <a:gd name="connsiteY20" fmla="*/ 262624 h 838042"/>
                  <a:gd name="connsiteX21" fmla="*/ 61937 w 1033465"/>
                  <a:gd name="connsiteY21" fmla="*/ 266434 h 838042"/>
                  <a:gd name="connsiteX22" fmla="*/ 65747 w 1033465"/>
                  <a:gd name="connsiteY22" fmla="*/ 272149 h 838042"/>
                  <a:gd name="connsiteX23" fmla="*/ 82892 w 1033465"/>
                  <a:gd name="connsiteY23" fmla="*/ 281674 h 838042"/>
                  <a:gd name="connsiteX24" fmla="*/ 105752 w 1033465"/>
                  <a:gd name="connsiteY24" fmla="*/ 283579 h 838042"/>
                  <a:gd name="connsiteX25" fmla="*/ 126707 w 1033465"/>
                  <a:gd name="connsiteY25" fmla="*/ 289294 h 838042"/>
                  <a:gd name="connsiteX26" fmla="*/ 132422 w 1033465"/>
                  <a:gd name="connsiteY26" fmla="*/ 291199 h 838042"/>
                  <a:gd name="connsiteX27" fmla="*/ 138137 w 1033465"/>
                  <a:gd name="connsiteY27" fmla="*/ 296914 h 838042"/>
                  <a:gd name="connsiteX28" fmla="*/ 145757 w 1033465"/>
                  <a:gd name="connsiteY28" fmla="*/ 298819 h 838042"/>
                  <a:gd name="connsiteX29" fmla="*/ 168617 w 1033465"/>
                  <a:gd name="connsiteY29" fmla="*/ 302629 h 838042"/>
                  <a:gd name="connsiteX30" fmla="*/ 193382 w 1033465"/>
                  <a:gd name="connsiteY30" fmla="*/ 308344 h 838042"/>
                  <a:gd name="connsiteX31" fmla="*/ 210527 w 1033465"/>
                  <a:gd name="connsiteY31" fmla="*/ 314059 h 838042"/>
                  <a:gd name="connsiteX32" fmla="*/ 216242 w 1033465"/>
                  <a:gd name="connsiteY32" fmla="*/ 315964 h 838042"/>
                  <a:gd name="connsiteX33" fmla="*/ 231482 w 1033465"/>
                  <a:gd name="connsiteY33" fmla="*/ 319774 h 838042"/>
                  <a:gd name="connsiteX34" fmla="*/ 250532 w 1033465"/>
                  <a:gd name="connsiteY34" fmla="*/ 325489 h 838042"/>
                  <a:gd name="connsiteX35" fmla="*/ 256247 w 1033465"/>
                  <a:gd name="connsiteY35" fmla="*/ 329299 h 838042"/>
                  <a:gd name="connsiteX36" fmla="*/ 269582 w 1033465"/>
                  <a:gd name="connsiteY36" fmla="*/ 344539 h 838042"/>
                  <a:gd name="connsiteX37" fmla="*/ 275297 w 1033465"/>
                  <a:gd name="connsiteY37" fmla="*/ 363589 h 838042"/>
                  <a:gd name="connsiteX38" fmla="*/ 277202 w 1033465"/>
                  <a:gd name="connsiteY38" fmla="*/ 369304 h 838042"/>
                  <a:gd name="connsiteX39" fmla="*/ 279107 w 1033465"/>
                  <a:gd name="connsiteY39" fmla="*/ 375019 h 838042"/>
                  <a:gd name="connsiteX40" fmla="*/ 281012 w 1033465"/>
                  <a:gd name="connsiteY40" fmla="*/ 399784 h 838042"/>
                  <a:gd name="connsiteX41" fmla="*/ 282917 w 1033465"/>
                  <a:gd name="connsiteY41" fmla="*/ 405499 h 838042"/>
                  <a:gd name="connsiteX42" fmla="*/ 281012 w 1033465"/>
                  <a:gd name="connsiteY42" fmla="*/ 424549 h 838042"/>
                  <a:gd name="connsiteX43" fmla="*/ 279107 w 1033465"/>
                  <a:gd name="connsiteY43" fmla="*/ 434074 h 838042"/>
                  <a:gd name="connsiteX44" fmla="*/ 265772 w 1033465"/>
                  <a:gd name="connsiteY44" fmla="*/ 447409 h 838042"/>
                  <a:gd name="connsiteX45" fmla="*/ 254342 w 1033465"/>
                  <a:gd name="connsiteY45" fmla="*/ 455029 h 838042"/>
                  <a:gd name="connsiteX46" fmla="*/ 242912 w 1033465"/>
                  <a:gd name="connsiteY46" fmla="*/ 458839 h 838042"/>
                  <a:gd name="connsiteX47" fmla="*/ 128612 w 1033465"/>
                  <a:gd name="connsiteY47" fmla="*/ 458839 h 838042"/>
                  <a:gd name="connsiteX48" fmla="*/ 122897 w 1033465"/>
                  <a:gd name="connsiteY48" fmla="*/ 460744 h 838042"/>
                  <a:gd name="connsiteX49" fmla="*/ 107657 w 1033465"/>
                  <a:gd name="connsiteY49" fmla="*/ 462649 h 838042"/>
                  <a:gd name="connsiteX50" fmla="*/ 90512 w 1033465"/>
                  <a:gd name="connsiteY50" fmla="*/ 468364 h 838042"/>
                  <a:gd name="connsiteX51" fmla="*/ 84797 w 1033465"/>
                  <a:gd name="connsiteY51" fmla="*/ 470269 h 838042"/>
                  <a:gd name="connsiteX52" fmla="*/ 79082 w 1033465"/>
                  <a:gd name="connsiteY52" fmla="*/ 474079 h 838042"/>
                  <a:gd name="connsiteX53" fmla="*/ 67652 w 1033465"/>
                  <a:gd name="connsiteY53" fmla="*/ 475984 h 838042"/>
                  <a:gd name="connsiteX54" fmla="*/ 29552 w 1033465"/>
                  <a:gd name="connsiteY54" fmla="*/ 477889 h 838042"/>
                  <a:gd name="connsiteX55" fmla="*/ 18122 w 1033465"/>
                  <a:gd name="connsiteY55" fmla="*/ 483604 h 838042"/>
                  <a:gd name="connsiteX56" fmla="*/ 8597 w 1033465"/>
                  <a:gd name="connsiteY56" fmla="*/ 493129 h 838042"/>
                  <a:gd name="connsiteX57" fmla="*/ 6692 w 1033465"/>
                  <a:gd name="connsiteY57" fmla="*/ 498844 h 838042"/>
                  <a:gd name="connsiteX58" fmla="*/ 2882 w 1033465"/>
                  <a:gd name="connsiteY58" fmla="*/ 504559 h 838042"/>
                  <a:gd name="connsiteX59" fmla="*/ 14312 w 1033465"/>
                  <a:gd name="connsiteY59" fmla="*/ 540754 h 838042"/>
                  <a:gd name="connsiteX60" fmla="*/ 147662 w 1033465"/>
                  <a:gd name="connsiteY60" fmla="*/ 540754 h 838042"/>
                  <a:gd name="connsiteX61" fmla="*/ 155282 w 1033465"/>
                  <a:gd name="connsiteY61" fmla="*/ 538849 h 838042"/>
                  <a:gd name="connsiteX62" fmla="*/ 305777 w 1033465"/>
                  <a:gd name="connsiteY62" fmla="*/ 533134 h 838042"/>
                  <a:gd name="connsiteX63" fmla="*/ 321017 w 1033465"/>
                  <a:gd name="connsiteY63" fmla="*/ 540754 h 838042"/>
                  <a:gd name="connsiteX64" fmla="*/ 332447 w 1033465"/>
                  <a:gd name="connsiteY64" fmla="*/ 546469 h 838042"/>
                  <a:gd name="connsiteX65" fmla="*/ 336257 w 1033465"/>
                  <a:gd name="connsiteY65" fmla="*/ 552184 h 838042"/>
                  <a:gd name="connsiteX66" fmla="*/ 341972 w 1033465"/>
                  <a:gd name="connsiteY66" fmla="*/ 554089 h 838042"/>
                  <a:gd name="connsiteX67" fmla="*/ 353402 w 1033465"/>
                  <a:gd name="connsiteY67" fmla="*/ 561709 h 838042"/>
                  <a:gd name="connsiteX68" fmla="*/ 359117 w 1033465"/>
                  <a:gd name="connsiteY68" fmla="*/ 565519 h 838042"/>
                  <a:gd name="connsiteX69" fmla="*/ 362927 w 1033465"/>
                  <a:gd name="connsiteY69" fmla="*/ 571234 h 838042"/>
                  <a:gd name="connsiteX70" fmla="*/ 368642 w 1033465"/>
                  <a:gd name="connsiteY70" fmla="*/ 582664 h 838042"/>
                  <a:gd name="connsiteX71" fmla="*/ 364832 w 1033465"/>
                  <a:gd name="connsiteY71" fmla="*/ 609334 h 838042"/>
                  <a:gd name="connsiteX72" fmla="*/ 361022 w 1033465"/>
                  <a:gd name="connsiteY72" fmla="*/ 615049 h 838042"/>
                  <a:gd name="connsiteX73" fmla="*/ 359117 w 1033465"/>
                  <a:gd name="connsiteY73" fmla="*/ 620764 h 838042"/>
                  <a:gd name="connsiteX74" fmla="*/ 355307 w 1033465"/>
                  <a:gd name="connsiteY74" fmla="*/ 626479 h 838042"/>
                  <a:gd name="connsiteX75" fmla="*/ 353402 w 1033465"/>
                  <a:gd name="connsiteY75" fmla="*/ 632194 h 838042"/>
                  <a:gd name="connsiteX76" fmla="*/ 349592 w 1033465"/>
                  <a:gd name="connsiteY76" fmla="*/ 637909 h 838042"/>
                  <a:gd name="connsiteX77" fmla="*/ 332447 w 1033465"/>
                  <a:gd name="connsiteY77" fmla="*/ 704584 h 838042"/>
                  <a:gd name="connsiteX78" fmla="*/ 330542 w 1033465"/>
                  <a:gd name="connsiteY78" fmla="*/ 756019 h 838042"/>
                  <a:gd name="connsiteX79" fmla="*/ 332447 w 1033465"/>
                  <a:gd name="connsiteY79" fmla="*/ 780784 h 838042"/>
                  <a:gd name="connsiteX80" fmla="*/ 334352 w 1033465"/>
                  <a:gd name="connsiteY80" fmla="*/ 786499 h 838042"/>
                  <a:gd name="connsiteX81" fmla="*/ 338162 w 1033465"/>
                  <a:gd name="connsiteY81" fmla="*/ 790309 h 838042"/>
                  <a:gd name="connsiteX82" fmla="*/ 366737 w 1033465"/>
                  <a:gd name="connsiteY82" fmla="*/ 836029 h 838042"/>
                  <a:gd name="connsiteX83" fmla="*/ 389597 w 1033465"/>
                  <a:gd name="connsiteY83" fmla="*/ 837934 h 838042"/>
                  <a:gd name="connsiteX84" fmla="*/ 397407 w 1033465"/>
                  <a:gd name="connsiteY84" fmla="*/ 833530 h 838042"/>
                  <a:gd name="connsiteX85" fmla="*/ 402932 w 1033465"/>
                  <a:gd name="connsiteY85" fmla="*/ 784594 h 838042"/>
                  <a:gd name="connsiteX86" fmla="*/ 406742 w 1033465"/>
                  <a:gd name="connsiteY86" fmla="*/ 727444 h 838042"/>
                  <a:gd name="connsiteX87" fmla="*/ 423887 w 1033465"/>
                  <a:gd name="connsiteY87" fmla="*/ 672199 h 838042"/>
                  <a:gd name="connsiteX88" fmla="*/ 429602 w 1033465"/>
                  <a:gd name="connsiteY88" fmla="*/ 658864 h 838042"/>
                  <a:gd name="connsiteX89" fmla="*/ 444084 w 1033465"/>
                  <a:gd name="connsiteY89" fmla="*/ 626947 h 838042"/>
                  <a:gd name="connsiteX90" fmla="*/ 464289 w 1033465"/>
                  <a:gd name="connsiteY90" fmla="*/ 600072 h 838042"/>
                  <a:gd name="connsiteX91" fmla="*/ 523510 w 1033465"/>
                  <a:gd name="connsiteY91" fmla="*/ 565123 h 838042"/>
                  <a:gd name="connsiteX92" fmla="*/ 599348 w 1033465"/>
                  <a:gd name="connsiteY92" fmla="*/ 550915 h 838042"/>
                  <a:gd name="connsiteX93" fmla="*/ 707801 w 1033465"/>
                  <a:gd name="connsiteY93" fmla="*/ 612819 h 838042"/>
                  <a:gd name="connsiteX94" fmla="*/ 780122 w 1033465"/>
                  <a:gd name="connsiteY94" fmla="*/ 656959 h 838042"/>
                  <a:gd name="connsiteX95" fmla="*/ 804887 w 1033465"/>
                  <a:gd name="connsiteY95" fmla="*/ 632194 h 838042"/>
                  <a:gd name="connsiteX96" fmla="*/ 801077 w 1033465"/>
                  <a:gd name="connsiteY96" fmla="*/ 601714 h 838042"/>
                  <a:gd name="connsiteX97" fmla="*/ 762796 w 1033465"/>
                  <a:gd name="connsiteY97" fmla="*/ 562523 h 838042"/>
                  <a:gd name="connsiteX98" fmla="*/ 650582 w 1033465"/>
                  <a:gd name="connsiteY98" fmla="*/ 479794 h 838042"/>
                  <a:gd name="connsiteX99" fmla="*/ 646772 w 1033465"/>
                  <a:gd name="connsiteY99" fmla="*/ 462649 h 838042"/>
                  <a:gd name="connsiteX100" fmla="*/ 658202 w 1033465"/>
                  <a:gd name="connsiteY100" fmla="*/ 426454 h 838042"/>
                  <a:gd name="connsiteX101" fmla="*/ 726782 w 1033465"/>
                  <a:gd name="connsiteY101" fmla="*/ 405499 h 838042"/>
                  <a:gd name="connsiteX102" fmla="*/ 813738 w 1033465"/>
                  <a:gd name="connsiteY102" fmla="*/ 406906 h 838042"/>
                  <a:gd name="connsiteX103" fmla="*/ 906231 w 1033465"/>
                  <a:gd name="connsiteY103" fmla="*/ 417646 h 838042"/>
                  <a:gd name="connsiteX104" fmla="*/ 1002290 w 1033465"/>
                  <a:gd name="connsiteY104" fmla="*/ 426835 h 838042"/>
                  <a:gd name="connsiteX105" fmla="*/ 1032449 w 1033465"/>
                  <a:gd name="connsiteY105" fmla="*/ 402711 h 838042"/>
                  <a:gd name="connsiteX106" fmla="*/ 1020514 w 1033465"/>
                  <a:gd name="connsiteY106" fmla="*/ 377797 h 838042"/>
                  <a:gd name="connsiteX107" fmla="*/ 964889 w 1033465"/>
                  <a:gd name="connsiteY107" fmla="*/ 358029 h 838042"/>
                  <a:gd name="connsiteX108" fmla="*/ 827747 w 1033465"/>
                  <a:gd name="connsiteY108" fmla="*/ 357874 h 838042"/>
                  <a:gd name="connsiteX109" fmla="*/ 755811 w 1033465"/>
                  <a:gd name="connsiteY109" fmla="*/ 361702 h 838042"/>
                  <a:gd name="connsiteX110" fmla="*/ 671537 w 1033465"/>
                  <a:gd name="connsiteY110" fmla="*/ 369304 h 838042"/>
                  <a:gd name="connsiteX111" fmla="*/ 644867 w 1033465"/>
                  <a:gd name="connsiteY111" fmla="*/ 338824 h 838042"/>
                  <a:gd name="connsiteX112" fmla="*/ 676403 w 1033465"/>
                  <a:gd name="connsiteY112" fmla="*/ 304962 h 838042"/>
                  <a:gd name="connsiteX113" fmla="*/ 707732 w 1033465"/>
                  <a:gd name="connsiteY113" fmla="*/ 283579 h 838042"/>
                  <a:gd name="connsiteX114" fmla="*/ 743927 w 1033465"/>
                  <a:gd name="connsiteY114" fmla="*/ 251194 h 838042"/>
                  <a:gd name="connsiteX115" fmla="*/ 783019 w 1033465"/>
                  <a:gd name="connsiteY115" fmla="*/ 213846 h 838042"/>
                  <a:gd name="connsiteX116" fmla="*/ 746401 w 1033465"/>
                  <a:gd name="connsiteY116" fmla="*/ 201789 h 838042"/>
                  <a:gd name="connsiteX117" fmla="*/ 694397 w 1033465"/>
                  <a:gd name="connsiteY117" fmla="*/ 226429 h 838042"/>
                  <a:gd name="connsiteX118" fmla="*/ 656678 w 1033465"/>
                  <a:gd name="connsiteY118" fmla="*/ 257626 h 838042"/>
                  <a:gd name="connsiteX119" fmla="*/ 616001 w 1033465"/>
                  <a:gd name="connsiteY119" fmla="*/ 286712 h 838042"/>
                  <a:gd name="connsiteX120" fmla="*/ 564857 w 1033465"/>
                  <a:gd name="connsiteY120" fmla="*/ 287389 h 838042"/>
                  <a:gd name="connsiteX121" fmla="*/ 530567 w 1033465"/>
                  <a:gd name="connsiteY121" fmla="*/ 274054 h 838042"/>
                  <a:gd name="connsiteX122" fmla="*/ 507707 w 1033465"/>
                  <a:gd name="connsiteY122" fmla="*/ 235954 h 838042"/>
                  <a:gd name="connsiteX123" fmla="*/ 509612 w 1033465"/>
                  <a:gd name="connsiteY123" fmla="*/ 171184 h 838042"/>
                  <a:gd name="connsiteX124" fmla="*/ 508314 w 1033465"/>
                  <a:gd name="connsiteY124" fmla="*/ 73485 h 838042"/>
                  <a:gd name="connsiteX125" fmla="*/ 454116 w 1033465"/>
                  <a:gd name="connsiteY125" fmla="*/ 11248 h 838042"/>
                  <a:gd name="connsiteX126" fmla="*/ 442470 w 1033465"/>
                  <a:gd name="connsiteY126" fmla="*/ 75864 h 838042"/>
                  <a:gd name="connsiteX127" fmla="*/ 439226 w 1033465"/>
                  <a:gd name="connsiteY127" fmla="*/ 132660 h 838042"/>
                  <a:gd name="connsiteX128" fmla="*/ 436054 w 1033465"/>
                  <a:gd name="connsiteY12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13372 w 1033465"/>
                  <a:gd name="connsiteY10" fmla="*/ 220714 h 838042"/>
                  <a:gd name="connsiteX11" fmla="*/ 103847 w 1033465"/>
                  <a:gd name="connsiteY11" fmla="*/ 203569 h 838042"/>
                  <a:gd name="connsiteX12" fmla="*/ 86702 w 1033465"/>
                  <a:gd name="connsiteY12" fmla="*/ 195949 h 838042"/>
                  <a:gd name="connsiteX13" fmla="*/ 80987 w 1033465"/>
                  <a:gd name="connsiteY13" fmla="*/ 194044 h 838042"/>
                  <a:gd name="connsiteX14" fmla="*/ 61937 w 1033465"/>
                  <a:gd name="connsiteY14" fmla="*/ 197854 h 838042"/>
                  <a:gd name="connsiteX15" fmla="*/ 56222 w 1033465"/>
                  <a:gd name="connsiteY15" fmla="*/ 201664 h 838042"/>
                  <a:gd name="connsiteX16" fmla="*/ 52412 w 1033465"/>
                  <a:gd name="connsiteY16" fmla="*/ 207379 h 838042"/>
                  <a:gd name="connsiteX17" fmla="*/ 48602 w 1033465"/>
                  <a:gd name="connsiteY17" fmla="*/ 218809 h 838042"/>
                  <a:gd name="connsiteX18" fmla="*/ 52412 w 1033465"/>
                  <a:gd name="connsiteY18" fmla="*/ 256909 h 838042"/>
                  <a:gd name="connsiteX19" fmla="*/ 56222 w 1033465"/>
                  <a:gd name="connsiteY19" fmla="*/ 262624 h 838042"/>
                  <a:gd name="connsiteX20" fmla="*/ 61937 w 1033465"/>
                  <a:gd name="connsiteY20" fmla="*/ 266434 h 838042"/>
                  <a:gd name="connsiteX21" fmla="*/ 65747 w 1033465"/>
                  <a:gd name="connsiteY21" fmla="*/ 272149 h 838042"/>
                  <a:gd name="connsiteX22" fmla="*/ 82892 w 1033465"/>
                  <a:gd name="connsiteY22" fmla="*/ 281674 h 838042"/>
                  <a:gd name="connsiteX23" fmla="*/ 105752 w 1033465"/>
                  <a:gd name="connsiteY23" fmla="*/ 283579 h 838042"/>
                  <a:gd name="connsiteX24" fmla="*/ 126707 w 1033465"/>
                  <a:gd name="connsiteY24" fmla="*/ 289294 h 838042"/>
                  <a:gd name="connsiteX25" fmla="*/ 132422 w 1033465"/>
                  <a:gd name="connsiteY25" fmla="*/ 291199 h 838042"/>
                  <a:gd name="connsiteX26" fmla="*/ 138137 w 1033465"/>
                  <a:gd name="connsiteY26" fmla="*/ 296914 h 838042"/>
                  <a:gd name="connsiteX27" fmla="*/ 145757 w 1033465"/>
                  <a:gd name="connsiteY27" fmla="*/ 298819 h 838042"/>
                  <a:gd name="connsiteX28" fmla="*/ 168617 w 1033465"/>
                  <a:gd name="connsiteY28" fmla="*/ 302629 h 838042"/>
                  <a:gd name="connsiteX29" fmla="*/ 193382 w 1033465"/>
                  <a:gd name="connsiteY29" fmla="*/ 308344 h 838042"/>
                  <a:gd name="connsiteX30" fmla="*/ 210527 w 1033465"/>
                  <a:gd name="connsiteY30" fmla="*/ 314059 h 838042"/>
                  <a:gd name="connsiteX31" fmla="*/ 216242 w 1033465"/>
                  <a:gd name="connsiteY31" fmla="*/ 315964 h 838042"/>
                  <a:gd name="connsiteX32" fmla="*/ 231482 w 1033465"/>
                  <a:gd name="connsiteY32" fmla="*/ 319774 h 838042"/>
                  <a:gd name="connsiteX33" fmla="*/ 250532 w 1033465"/>
                  <a:gd name="connsiteY33" fmla="*/ 325489 h 838042"/>
                  <a:gd name="connsiteX34" fmla="*/ 256247 w 1033465"/>
                  <a:gd name="connsiteY34" fmla="*/ 329299 h 838042"/>
                  <a:gd name="connsiteX35" fmla="*/ 269582 w 1033465"/>
                  <a:gd name="connsiteY35" fmla="*/ 344539 h 838042"/>
                  <a:gd name="connsiteX36" fmla="*/ 275297 w 1033465"/>
                  <a:gd name="connsiteY36" fmla="*/ 363589 h 838042"/>
                  <a:gd name="connsiteX37" fmla="*/ 277202 w 1033465"/>
                  <a:gd name="connsiteY37" fmla="*/ 369304 h 838042"/>
                  <a:gd name="connsiteX38" fmla="*/ 279107 w 1033465"/>
                  <a:gd name="connsiteY38" fmla="*/ 375019 h 838042"/>
                  <a:gd name="connsiteX39" fmla="*/ 281012 w 1033465"/>
                  <a:gd name="connsiteY39" fmla="*/ 399784 h 838042"/>
                  <a:gd name="connsiteX40" fmla="*/ 282917 w 1033465"/>
                  <a:gd name="connsiteY40" fmla="*/ 405499 h 838042"/>
                  <a:gd name="connsiteX41" fmla="*/ 281012 w 1033465"/>
                  <a:gd name="connsiteY41" fmla="*/ 424549 h 838042"/>
                  <a:gd name="connsiteX42" fmla="*/ 279107 w 1033465"/>
                  <a:gd name="connsiteY42" fmla="*/ 434074 h 838042"/>
                  <a:gd name="connsiteX43" fmla="*/ 265772 w 1033465"/>
                  <a:gd name="connsiteY43" fmla="*/ 447409 h 838042"/>
                  <a:gd name="connsiteX44" fmla="*/ 254342 w 1033465"/>
                  <a:gd name="connsiteY44" fmla="*/ 455029 h 838042"/>
                  <a:gd name="connsiteX45" fmla="*/ 242912 w 1033465"/>
                  <a:gd name="connsiteY45" fmla="*/ 458839 h 838042"/>
                  <a:gd name="connsiteX46" fmla="*/ 128612 w 1033465"/>
                  <a:gd name="connsiteY46" fmla="*/ 458839 h 838042"/>
                  <a:gd name="connsiteX47" fmla="*/ 122897 w 1033465"/>
                  <a:gd name="connsiteY47" fmla="*/ 460744 h 838042"/>
                  <a:gd name="connsiteX48" fmla="*/ 107657 w 1033465"/>
                  <a:gd name="connsiteY48" fmla="*/ 462649 h 838042"/>
                  <a:gd name="connsiteX49" fmla="*/ 90512 w 1033465"/>
                  <a:gd name="connsiteY49" fmla="*/ 468364 h 838042"/>
                  <a:gd name="connsiteX50" fmla="*/ 84797 w 1033465"/>
                  <a:gd name="connsiteY50" fmla="*/ 470269 h 838042"/>
                  <a:gd name="connsiteX51" fmla="*/ 79082 w 1033465"/>
                  <a:gd name="connsiteY51" fmla="*/ 474079 h 838042"/>
                  <a:gd name="connsiteX52" fmla="*/ 67652 w 1033465"/>
                  <a:gd name="connsiteY52" fmla="*/ 475984 h 838042"/>
                  <a:gd name="connsiteX53" fmla="*/ 29552 w 1033465"/>
                  <a:gd name="connsiteY53" fmla="*/ 477889 h 838042"/>
                  <a:gd name="connsiteX54" fmla="*/ 18122 w 1033465"/>
                  <a:gd name="connsiteY54" fmla="*/ 483604 h 838042"/>
                  <a:gd name="connsiteX55" fmla="*/ 8597 w 1033465"/>
                  <a:gd name="connsiteY55" fmla="*/ 493129 h 838042"/>
                  <a:gd name="connsiteX56" fmla="*/ 6692 w 1033465"/>
                  <a:gd name="connsiteY56" fmla="*/ 498844 h 838042"/>
                  <a:gd name="connsiteX57" fmla="*/ 2882 w 1033465"/>
                  <a:gd name="connsiteY57" fmla="*/ 504559 h 838042"/>
                  <a:gd name="connsiteX58" fmla="*/ 14312 w 1033465"/>
                  <a:gd name="connsiteY58" fmla="*/ 540754 h 838042"/>
                  <a:gd name="connsiteX59" fmla="*/ 147662 w 1033465"/>
                  <a:gd name="connsiteY59" fmla="*/ 540754 h 838042"/>
                  <a:gd name="connsiteX60" fmla="*/ 155282 w 1033465"/>
                  <a:gd name="connsiteY60" fmla="*/ 538849 h 838042"/>
                  <a:gd name="connsiteX61" fmla="*/ 305777 w 1033465"/>
                  <a:gd name="connsiteY61" fmla="*/ 533134 h 838042"/>
                  <a:gd name="connsiteX62" fmla="*/ 321017 w 1033465"/>
                  <a:gd name="connsiteY62" fmla="*/ 540754 h 838042"/>
                  <a:gd name="connsiteX63" fmla="*/ 332447 w 1033465"/>
                  <a:gd name="connsiteY63" fmla="*/ 546469 h 838042"/>
                  <a:gd name="connsiteX64" fmla="*/ 336257 w 1033465"/>
                  <a:gd name="connsiteY64" fmla="*/ 552184 h 838042"/>
                  <a:gd name="connsiteX65" fmla="*/ 341972 w 1033465"/>
                  <a:gd name="connsiteY65" fmla="*/ 554089 h 838042"/>
                  <a:gd name="connsiteX66" fmla="*/ 353402 w 1033465"/>
                  <a:gd name="connsiteY66" fmla="*/ 561709 h 838042"/>
                  <a:gd name="connsiteX67" fmla="*/ 359117 w 1033465"/>
                  <a:gd name="connsiteY67" fmla="*/ 565519 h 838042"/>
                  <a:gd name="connsiteX68" fmla="*/ 362927 w 1033465"/>
                  <a:gd name="connsiteY68" fmla="*/ 571234 h 838042"/>
                  <a:gd name="connsiteX69" fmla="*/ 368642 w 1033465"/>
                  <a:gd name="connsiteY69" fmla="*/ 582664 h 838042"/>
                  <a:gd name="connsiteX70" fmla="*/ 364832 w 1033465"/>
                  <a:gd name="connsiteY70" fmla="*/ 609334 h 838042"/>
                  <a:gd name="connsiteX71" fmla="*/ 361022 w 1033465"/>
                  <a:gd name="connsiteY71" fmla="*/ 615049 h 838042"/>
                  <a:gd name="connsiteX72" fmla="*/ 359117 w 1033465"/>
                  <a:gd name="connsiteY72" fmla="*/ 620764 h 838042"/>
                  <a:gd name="connsiteX73" fmla="*/ 355307 w 1033465"/>
                  <a:gd name="connsiteY73" fmla="*/ 626479 h 838042"/>
                  <a:gd name="connsiteX74" fmla="*/ 353402 w 1033465"/>
                  <a:gd name="connsiteY74" fmla="*/ 632194 h 838042"/>
                  <a:gd name="connsiteX75" fmla="*/ 349592 w 1033465"/>
                  <a:gd name="connsiteY75" fmla="*/ 637909 h 838042"/>
                  <a:gd name="connsiteX76" fmla="*/ 332447 w 1033465"/>
                  <a:gd name="connsiteY76" fmla="*/ 704584 h 838042"/>
                  <a:gd name="connsiteX77" fmla="*/ 330542 w 1033465"/>
                  <a:gd name="connsiteY77" fmla="*/ 756019 h 838042"/>
                  <a:gd name="connsiteX78" fmla="*/ 332447 w 1033465"/>
                  <a:gd name="connsiteY78" fmla="*/ 780784 h 838042"/>
                  <a:gd name="connsiteX79" fmla="*/ 334352 w 1033465"/>
                  <a:gd name="connsiteY79" fmla="*/ 786499 h 838042"/>
                  <a:gd name="connsiteX80" fmla="*/ 338162 w 1033465"/>
                  <a:gd name="connsiteY80" fmla="*/ 790309 h 838042"/>
                  <a:gd name="connsiteX81" fmla="*/ 366737 w 1033465"/>
                  <a:gd name="connsiteY81" fmla="*/ 836029 h 838042"/>
                  <a:gd name="connsiteX82" fmla="*/ 389597 w 1033465"/>
                  <a:gd name="connsiteY82" fmla="*/ 837934 h 838042"/>
                  <a:gd name="connsiteX83" fmla="*/ 397407 w 1033465"/>
                  <a:gd name="connsiteY83" fmla="*/ 833530 h 838042"/>
                  <a:gd name="connsiteX84" fmla="*/ 402932 w 1033465"/>
                  <a:gd name="connsiteY84" fmla="*/ 784594 h 838042"/>
                  <a:gd name="connsiteX85" fmla="*/ 406742 w 1033465"/>
                  <a:gd name="connsiteY85" fmla="*/ 727444 h 838042"/>
                  <a:gd name="connsiteX86" fmla="*/ 423887 w 1033465"/>
                  <a:gd name="connsiteY86" fmla="*/ 672199 h 838042"/>
                  <a:gd name="connsiteX87" fmla="*/ 429602 w 1033465"/>
                  <a:gd name="connsiteY87" fmla="*/ 658864 h 838042"/>
                  <a:gd name="connsiteX88" fmla="*/ 444084 w 1033465"/>
                  <a:gd name="connsiteY88" fmla="*/ 626947 h 838042"/>
                  <a:gd name="connsiteX89" fmla="*/ 464289 w 1033465"/>
                  <a:gd name="connsiteY89" fmla="*/ 600072 h 838042"/>
                  <a:gd name="connsiteX90" fmla="*/ 523510 w 1033465"/>
                  <a:gd name="connsiteY90" fmla="*/ 565123 h 838042"/>
                  <a:gd name="connsiteX91" fmla="*/ 599348 w 1033465"/>
                  <a:gd name="connsiteY91" fmla="*/ 550915 h 838042"/>
                  <a:gd name="connsiteX92" fmla="*/ 707801 w 1033465"/>
                  <a:gd name="connsiteY92" fmla="*/ 612819 h 838042"/>
                  <a:gd name="connsiteX93" fmla="*/ 780122 w 1033465"/>
                  <a:gd name="connsiteY93" fmla="*/ 656959 h 838042"/>
                  <a:gd name="connsiteX94" fmla="*/ 804887 w 1033465"/>
                  <a:gd name="connsiteY94" fmla="*/ 632194 h 838042"/>
                  <a:gd name="connsiteX95" fmla="*/ 801077 w 1033465"/>
                  <a:gd name="connsiteY95" fmla="*/ 601714 h 838042"/>
                  <a:gd name="connsiteX96" fmla="*/ 762796 w 1033465"/>
                  <a:gd name="connsiteY96" fmla="*/ 562523 h 838042"/>
                  <a:gd name="connsiteX97" fmla="*/ 650582 w 1033465"/>
                  <a:gd name="connsiteY97" fmla="*/ 479794 h 838042"/>
                  <a:gd name="connsiteX98" fmla="*/ 646772 w 1033465"/>
                  <a:gd name="connsiteY98" fmla="*/ 462649 h 838042"/>
                  <a:gd name="connsiteX99" fmla="*/ 658202 w 1033465"/>
                  <a:gd name="connsiteY99" fmla="*/ 426454 h 838042"/>
                  <a:gd name="connsiteX100" fmla="*/ 726782 w 1033465"/>
                  <a:gd name="connsiteY100" fmla="*/ 405499 h 838042"/>
                  <a:gd name="connsiteX101" fmla="*/ 813738 w 1033465"/>
                  <a:gd name="connsiteY101" fmla="*/ 406906 h 838042"/>
                  <a:gd name="connsiteX102" fmla="*/ 906231 w 1033465"/>
                  <a:gd name="connsiteY102" fmla="*/ 417646 h 838042"/>
                  <a:gd name="connsiteX103" fmla="*/ 1002290 w 1033465"/>
                  <a:gd name="connsiteY103" fmla="*/ 426835 h 838042"/>
                  <a:gd name="connsiteX104" fmla="*/ 1032449 w 1033465"/>
                  <a:gd name="connsiteY104" fmla="*/ 402711 h 838042"/>
                  <a:gd name="connsiteX105" fmla="*/ 1020514 w 1033465"/>
                  <a:gd name="connsiteY105" fmla="*/ 377797 h 838042"/>
                  <a:gd name="connsiteX106" fmla="*/ 964889 w 1033465"/>
                  <a:gd name="connsiteY106" fmla="*/ 358029 h 838042"/>
                  <a:gd name="connsiteX107" fmla="*/ 827747 w 1033465"/>
                  <a:gd name="connsiteY107" fmla="*/ 357874 h 838042"/>
                  <a:gd name="connsiteX108" fmla="*/ 755811 w 1033465"/>
                  <a:gd name="connsiteY108" fmla="*/ 361702 h 838042"/>
                  <a:gd name="connsiteX109" fmla="*/ 671537 w 1033465"/>
                  <a:gd name="connsiteY109" fmla="*/ 369304 h 838042"/>
                  <a:gd name="connsiteX110" fmla="*/ 644867 w 1033465"/>
                  <a:gd name="connsiteY110" fmla="*/ 338824 h 838042"/>
                  <a:gd name="connsiteX111" fmla="*/ 676403 w 1033465"/>
                  <a:gd name="connsiteY111" fmla="*/ 304962 h 838042"/>
                  <a:gd name="connsiteX112" fmla="*/ 707732 w 1033465"/>
                  <a:gd name="connsiteY112" fmla="*/ 283579 h 838042"/>
                  <a:gd name="connsiteX113" fmla="*/ 743927 w 1033465"/>
                  <a:gd name="connsiteY113" fmla="*/ 251194 h 838042"/>
                  <a:gd name="connsiteX114" fmla="*/ 783019 w 1033465"/>
                  <a:gd name="connsiteY114" fmla="*/ 213846 h 838042"/>
                  <a:gd name="connsiteX115" fmla="*/ 746401 w 1033465"/>
                  <a:gd name="connsiteY115" fmla="*/ 201789 h 838042"/>
                  <a:gd name="connsiteX116" fmla="*/ 694397 w 1033465"/>
                  <a:gd name="connsiteY116" fmla="*/ 226429 h 838042"/>
                  <a:gd name="connsiteX117" fmla="*/ 656678 w 1033465"/>
                  <a:gd name="connsiteY117" fmla="*/ 257626 h 838042"/>
                  <a:gd name="connsiteX118" fmla="*/ 616001 w 1033465"/>
                  <a:gd name="connsiteY118" fmla="*/ 286712 h 838042"/>
                  <a:gd name="connsiteX119" fmla="*/ 564857 w 1033465"/>
                  <a:gd name="connsiteY119" fmla="*/ 287389 h 838042"/>
                  <a:gd name="connsiteX120" fmla="*/ 530567 w 1033465"/>
                  <a:gd name="connsiteY120" fmla="*/ 274054 h 838042"/>
                  <a:gd name="connsiteX121" fmla="*/ 507707 w 1033465"/>
                  <a:gd name="connsiteY121" fmla="*/ 235954 h 838042"/>
                  <a:gd name="connsiteX122" fmla="*/ 509612 w 1033465"/>
                  <a:gd name="connsiteY122" fmla="*/ 171184 h 838042"/>
                  <a:gd name="connsiteX123" fmla="*/ 508314 w 1033465"/>
                  <a:gd name="connsiteY123" fmla="*/ 73485 h 838042"/>
                  <a:gd name="connsiteX124" fmla="*/ 454116 w 1033465"/>
                  <a:gd name="connsiteY124" fmla="*/ 11248 h 838042"/>
                  <a:gd name="connsiteX125" fmla="*/ 442470 w 1033465"/>
                  <a:gd name="connsiteY125" fmla="*/ 75864 h 838042"/>
                  <a:gd name="connsiteX126" fmla="*/ 439226 w 1033465"/>
                  <a:gd name="connsiteY126" fmla="*/ 132660 h 838042"/>
                  <a:gd name="connsiteX127" fmla="*/ 436054 w 1033465"/>
                  <a:gd name="connsiteY12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19087 w 1033465"/>
                  <a:gd name="connsiteY9" fmla="*/ 226429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86702 w 1033465"/>
                  <a:gd name="connsiteY11" fmla="*/ 195949 h 838042"/>
                  <a:gd name="connsiteX12" fmla="*/ 80987 w 1033465"/>
                  <a:gd name="connsiteY12" fmla="*/ 194044 h 838042"/>
                  <a:gd name="connsiteX13" fmla="*/ 61937 w 1033465"/>
                  <a:gd name="connsiteY13" fmla="*/ 197854 h 838042"/>
                  <a:gd name="connsiteX14" fmla="*/ 56222 w 1033465"/>
                  <a:gd name="connsiteY14" fmla="*/ 201664 h 838042"/>
                  <a:gd name="connsiteX15" fmla="*/ 52412 w 1033465"/>
                  <a:gd name="connsiteY15" fmla="*/ 207379 h 838042"/>
                  <a:gd name="connsiteX16" fmla="*/ 48602 w 1033465"/>
                  <a:gd name="connsiteY16" fmla="*/ 218809 h 838042"/>
                  <a:gd name="connsiteX17" fmla="*/ 52412 w 1033465"/>
                  <a:gd name="connsiteY17" fmla="*/ 256909 h 838042"/>
                  <a:gd name="connsiteX18" fmla="*/ 56222 w 1033465"/>
                  <a:gd name="connsiteY18" fmla="*/ 262624 h 838042"/>
                  <a:gd name="connsiteX19" fmla="*/ 61937 w 1033465"/>
                  <a:gd name="connsiteY19" fmla="*/ 266434 h 838042"/>
                  <a:gd name="connsiteX20" fmla="*/ 65747 w 1033465"/>
                  <a:gd name="connsiteY20" fmla="*/ 272149 h 838042"/>
                  <a:gd name="connsiteX21" fmla="*/ 82892 w 1033465"/>
                  <a:gd name="connsiteY21" fmla="*/ 281674 h 838042"/>
                  <a:gd name="connsiteX22" fmla="*/ 105752 w 1033465"/>
                  <a:gd name="connsiteY22" fmla="*/ 283579 h 838042"/>
                  <a:gd name="connsiteX23" fmla="*/ 126707 w 1033465"/>
                  <a:gd name="connsiteY23" fmla="*/ 289294 h 838042"/>
                  <a:gd name="connsiteX24" fmla="*/ 132422 w 1033465"/>
                  <a:gd name="connsiteY24" fmla="*/ 291199 h 838042"/>
                  <a:gd name="connsiteX25" fmla="*/ 138137 w 1033465"/>
                  <a:gd name="connsiteY25" fmla="*/ 296914 h 838042"/>
                  <a:gd name="connsiteX26" fmla="*/ 145757 w 1033465"/>
                  <a:gd name="connsiteY26" fmla="*/ 298819 h 838042"/>
                  <a:gd name="connsiteX27" fmla="*/ 168617 w 1033465"/>
                  <a:gd name="connsiteY27" fmla="*/ 302629 h 838042"/>
                  <a:gd name="connsiteX28" fmla="*/ 193382 w 1033465"/>
                  <a:gd name="connsiteY28" fmla="*/ 308344 h 838042"/>
                  <a:gd name="connsiteX29" fmla="*/ 210527 w 1033465"/>
                  <a:gd name="connsiteY29" fmla="*/ 314059 h 838042"/>
                  <a:gd name="connsiteX30" fmla="*/ 216242 w 1033465"/>
                  <a:gd name="connsiteY30" fmla="*/ 315964 h 838042"/>
                  <a:gd name="connsiteX31" fmla="*/ 231482 w 1033465"/>
                  <a:gd name="connsiteY31" fmla="*/ 319774 h 838042"/>
                  <a:gd name="connsiteX32" fmla="*/ 250532 w 1033465"/>
                  <a:gd name="connsiteY32" fmla="*/ 325489 h 838042"/>
                  <a:gd name="connsiteX33" fmla="*/ 256247 w 1033465"/>
                  <a:gd name="connsiteY33" fmla="*/ 329299 h 838042"/>
                  <a:gd name="connsiteX34" fmla="*/ 269582 w 1033465"/>
                  <a:gd name="connsiteY34" fmla="*/ 344539 h 838042"/>
                  <a:gd name="connsiteX35" fmla="*/ 275297 w 1033465"/>
                  <a:gd name="connsiteY35" fmla="*/ 363589 h 838042"/>
                  <a:gd name="connsiteX36" fmla="*/ 277202 w 1033465"/>
                  <a:gd name="connsiteY36" fmla="*/ 369304 h 838042"/>
                  <a:gd name="connsiteX37" fmla="*/ 279107 w 1033465"/>
                  <a:gd name="connsiteY37" fmla="*/ 375019 h 838042"/>
                  <a:gd name="connsiteX38" fmla="*/ 281012 w 1033465"/>
                  <a:gd name="connsiteY38" fmla="*/ 399784 h 838042"/>
                  <a:gd name="connsiteX39" fmla="*/ 282917 w 1033465"/>
                  <a:gd name="connsiteY39" fmla="*/ 405499 h 838042"/>
                  <a:gd name="connsiteX40" fmla="*/ 281012 w 1033465"/>
                  <a:gd name="connsiteY40" fmla="*/ 424549 h 838042"/>
                  <a:gd name="connsiteX41" fmla="*/ 279107 w 1033465"/>
                  <a:gd name="connsiteY41" fmla="*/ 434074 h 838042"/>
                  <a:gd name="connsiteX42" fmla="*/ 265772 w 1033465"/>
                  <a:gd name="connsiteY42" fmla="*/ 447409 h 838042"/>
                  <a:gd name="connsiteX43" fmla="*/ 254342 w 1033465"/>
                  <a:gd name="connsiteY43" fmla="*/ 455029 h 838042"/>
                  <a:gd name="connsiteX44" fmla="*/ 242912 w 1033465"/>
                  <a:gd name="connsiteY44" fmla="*/ 458839 h 838042"/>
                  <a:gd name="connsiteX45" fmla="*/ 128612 w 1033465"/>
                  <a:gd name="connsiteY45" fmla="*/ 458839 h 838042"/>
                  <a:gd name="connsiteX46" fmla="*/ 122897 w 1033465"/>
                  <a:gd name="connsiteY46" fmla="*/ 460744 h 838042"/>
                  <a:gd name="connsiteX47" fmla="*/ 107657 w 1033465"/>
                  <a:gd name="connsiteY47" fmla="*/ 462649 h 838042"/>
                  <a:gd name="connsiteX48" fmla="*/ 90512 w 1033465"/>
                  <a:gd name="connsiteY48" fmla="*/ 468364 h 838042"/>
                  <a:gd name="connsiteX49" fmla="*/ 84797 w 1033465"/>
                  <a:gd name="connsiteY49" fmla="*/ 470269 h 838042"/>
                  <a:gd name="connsiteX50" fmla="*/ 79082 w 1033465"/>
                  <a:gd name="connsiteY50" fmla="*/ 474079 h 838042"/>
                  <a:gd name="connsiteX51" fmla="*/ 67652 w 1033465"/>
                  <a:gd name="connsiteY51" fmla="*/ 475984 h 838042"/>
                  <a:gd name="connsiteX52" fmla="*/ 29552 w 1033465"/>
                  <a:gd name="connsiteY52" fmla="*/ 477889 h 838042"/>
                  <a:gd name="connsiteX53" fmla="*/ 18122 w 1033465"/>
                  <a:gd name="connsiteY53" fmla="*/ 483604 h 838042"/>
                  <a:gd name="connsiteX54" fmla="*/ 8597 w 1033465"/>
                  <a:gd name="connsiteY54" fmla="*/ 493129 h 838042"/>
                  <a:gd name="connsiteX55" fmla="*/ 6692 w 1033465"/>
                  <a:gd name="connsiteY55" fmla="*/ 498844 h 838042"/>
                  <a:gd name="connsiteX56" fmla="*/ 2882 w 1033465"/>
                  <a:gd name="connsiteY56" fmla="*/ 504559 h 838042"/>
                  <a:gd name="connsiteX57" fmla="*/ 14312 w 1033465"/>
                  <a:gd name="connsiteY57" fmla="*/ 540754 h 838042"/>
                  <a:gd name="connsiteX58" fmla="*/ 147662 w 1033465"/>
                  <a:gd name="connsiteY58" fmla="*/ 540754 h 838042"/>
                  <a:gd name="connsiteX59" fmla="*/ 155282 w 1033465"/>
                  <a:gd name="connsiteY59" fmla="*/ 538849 h 838042"/>
                  <a:gd name="connsiteX60" fmla="*/ 305777 w 1033465"/>
                  <a:gd name="connsiteY60" fmla="*/ 533134 h 838042"/>
                  <a:gd name="connsiteX61" fmla="*/ 321017 w 1033465"/>
                  <a:gd name="connsiteY61" fmla="*/ 540754 h 838042"/>
                  <a:gd name="connsiteX62" fmla="*/ 332447 w 1033465"/>
                  <a:gd name="connsiteY62" fmla="*/ 546469 h 838042"/>
                  <a:gd name="connsiteX63" fmla="*/ 336257 w 1033465"/>
                  <a:gd name="connsiteY63" fmla="*/ 552184 h 838042"/>
                  <a:gd name="connsiteX64" fmla="*/ 341972 w 1033465"/>
                  <a:gd name="connsiteY64" fmla="*/ 554089 h 838042"/>
                  <a:gd name="connsiteX65" fmla="*/ 353402 w 1033465"/>
                  <a:gd name="connsiteY65" fmla="*/ 561709 h 838042"/>
                  <a:gd name="connsiteX66" fmla="*/ 359117 w 1033465"/>
                  <a:gd name="connsiteY66" fmla="*/ 565519 h 838042"/>
                  <a:gd name="connsiteX67" fmla="*/ 362927 w 1033465"/>
                  <a:gd name="connsiteY67" fmla="*/ 571234 h 838042"/>
                  <a:gd name="connsiteX68" fmla="*/ 368642 w 1033465"/>
                  <a:gd name="connsiteY68" fmla="*/ 582664 h 838042"/>
                  <a:gd name="connsiteX69" fmla="*/ 364832 w 1033465"/>
                  <a:gd name="connsiteY69" fmla="*/ 609334 h 838042"/>
                  <a:gd name="connsiteX70" fmla="*/ 361022 w 1033465"/>
                  <a:gd name="connsiteY70" fmla="*/ 615049 h 838042"/>
                  <a:gd name="connsiteX71" fmla="*/ 359117 w 1033465"/>
                  <a:gd name="connsiteY71" fmla="*/ 620764 h 838042"/>
                  <a:gd name="connsiteX72" fmla="*/ 355307 w 1033465"/>
                  <a:gd name="connsiteY72" fmla="*/ 626479 h 838042"/>
                  <a:gd name="connsiteX73" fmla="*/ 353402 w 1033465"/>
                  <a:gd name="connsiteY73" fmla="*/ 632194 h 838042"/>
                  <a:gd name="connsiteX74" fmla="*/ 349592 w 1033465"/>
                  <a:gd name="connsiteY74" fmla="*/ 637909 h 838042"/>
                  <a:gd name="connsiteX75" fmla="*/ 332447 w 1033465"/>
                  <a:gd name="connsiteY75" fmla="*/ 704584 h 838042"/>
                  <a:gd name="connsiteX76" fmla="*/ 330542 w 1033465"/>
                  <a:gd name="connsiteY76" fmla="*/ 756019 h 838042"/>
                  <a:gd name="connsiteX77" fmla="*/ 332447 w 1033465"/>
                  <a:gd name="connsiteY77" fmla="*/ 780784 h 838042"/>
                  <a:gd name="connsiteX78" fmla="*/ 334352 w 1033465"/>
                  <a:gd name="connsiteY78" fmla="*/ 786499 h 838042"/>
                  <a:gd name="connsiteX79" fmla="*/ 338162 w 1033465"/>
                  <a:gd name="connsiteY79" fmla="*/ 790309 h 838042"/>
                  <a:gd name="connsiteX80" fmla="*/ 366737 w 1033465"/>
                  <a:gd name="connsiteY80" fmla="*/ 836029 h 838042"/>
                  <a:gd name="connsiteX81" fmla="*/ 389597 w 1033465"/>
                  <a:gd name="connsiteY81" fmla="*/ 837934 h 838042"/>
                  <a:gd name="connsiteX82" fmla="*/ 397407 w 1033465"/>
                  <a:gd name="connsiteY82" fmla="*/ 833530 h 838042"/>
                  <a:gd name="connsiteX83" fmla="*/ 402932 w 1033465"/>
                  <a:gd name="connsiteY83" fmla="*/ 784594 h 838042"/>
                  <a:gd name="connsiteX84" fmla="*/ 406742 w 1033465"/>
                  <a:gd name="connsiteY84" fmla="*/ 727444 h 838042"/>
                  <a:gd name="connsiteX85" fmla="*/ 423887 w 1033465"/>
                  <a:gd name="connsiteY85" fmla="*/ 672199 h 838042"/>
                  <a:gd name="connsiteX86" fmla="*/ 429602 w 1033465"/>
                  <a:gd name="connsiteY86" fmla="*/ 658864 h 838042"/>
                  <a:gd name="connsiteX87" fmla="*/ 444084 w 1033465"/>
                  <a:gd name="connsiteY87" fmla="*/ 626947 h 838042"/>
                  <a:gd name="connsiteX88" fmla="*/ 464289 w 1033465"/>
                  <a:gd name="connsiteY88" fmla="*/ 600072 h 838042"/>
                  <a:gd name="connsiteX89" fmla="*/ 523510 w 1033465"/>
                  <a:gd name="connsiteY89" fmla="*/ 565123 h 838042"/>
                  <a:gd name="connsiteX90" fmla="*/ 599348 w 1033465"/>
                  <a:gd name="connsiteY90" fmla="*/ 550915 h 838042"/>
                  <a:gd name="connsiteX91" fmla="*/ 707801 w 1033465"/>
                  <a:gd name="connsiteY91" fmla="*/ 612819 h 838042"/>
                  <a:gd name="connsiteX92" fmla="*/ 780122 w 1033465"/>
                  <a:gd name="connsiteY92" fmla="*/ 656959 h 838042"/>
                  <a:gd name="connsiteX93" fmla="*/ 804887 w 1033465"/>
                  <a:gd name="connsiteY93" fmla="*/ 632194 h 838042"/>
                  <a:gd name="connsiteX94" fmla="*/ 801077 w 1033465"/>
                  <a:gd name="connsiteY94" fmla="*/ 601714 h 838042"/>
                  <a:gd name="connsiteX95" fmla="*/ 762796 w 1033465"/>
                  <a:gd name="connsiteY95" fmla="*/ 562523 h 838042"/>
                  <a:gd name="connsiteX96" fmla="*/ 650582 w 1033465"/>
                  <a:gd name="connsiteY96" fmla="*/ 479794 h 838042"/>
                  <a:gd name="connsiteX97" fmla="*/ 646772 w 1033465"/>
                  <a:gd name="connsiteY97" fmla="*/ 462649 h 838042"/>
                  <a:gd name="connsiteX98" fmla="*/ 658202 w 1033465"/>
                  <a:gd name="connsiteY98" fmla="*/ 426454 h 838042"/>
                  <a:gd name="connsiteX99" fmla="*/ 726782 w 1033465"/>
                  <a:gd name="connsiteY99" fmla="*/ 405499 h 838042"/>
                  <a:gd name="connsiteX100" fmla="*/ 813738 w 1033465"/>
                  <a:gd name="connsiteY100" fmla="*/ 406906 h 838042"/>
                  <a:gd name="connsiteX101" fmla="*/ 906231 w 1033465"/>
                  <a:gd name="connsiteY101" fmla="*/ 417646 h 838042"/>
                  <a:gd name="connsiteX102" fmla="*/ 1002290 w 1033465"/>
                  <a:gd name="connsiteY102" fmla="*/ 426835 h 838042"/>
                  <a:gd name="connsiteX103" fmla="*/ 1032449 w 1033465"/>
                  <a:gd name="connsiteY103" fmla="*/ 402711 h 838042"/>
                  <a:gd name="connsiteX104" fmla="*/ 1020514 w 1033465"/>
                  <a:gd name="connsiteY104" fmla="*/ 377797 h 838042"/>
                  <a:gd name="connsiteX105" fmla="*/ 964889 w 1033465"/>
                  <a:gd name="connsiteY105" fmla="*/ 358029 h 838042"/>
                  <a:gd name="connsiteX106" fmla="*/ 827747 w 1033465"/>
                  <a:gd name="connsiteY106" fmla="*/ 357874 h 838042"/>
                  <a:gd name="connsiteX107" fmla="*/ 755811 w 1033465"/>
                  <a:gd name="connsiteY107" fmla="*/ 361702 h 838042"/>
                  <a:gd name="connsiteX108" fmla="*/ 671537 w 1033465"/>
                  <a:gd name="connsiteY108" fmla="*/ 369304 h 838042"/>
                  <a:gd name="connsiteX109" fmla="*/ 644867 w 1033465"/>
                  <a:gd name="connsiteY109" fmla="*/ 338824 h 838042"/>
                  <a:gd name="connsiteX110" fmla="*/ 676403 w 1033465"/>
                  <a:gd name="connsiteY110" fmla="*/ 304962 h 838042"/>
                  <a:gd name="connsiteX111" fmla="*/ 707732 w 1033465"/>
                  <a:gd name="connsiteY111" fmla="*/ 283579 h 838042"/>
                  <a:gd name="connsiteX112" fmla="*/ 743927 w 1033465"/>
                  <a:gd name="connsiteY112" fmla="*/ 251194 h 838042"/>
                  <a:gd name="connsiteX113" fmla="*/ 783019 w 1033465"/>
                  <a:gd name="connsiteY113" fmla="*/ 213846 h 838042"/>
                  <a:gd name="connsiteX114" fmla="*/ 746401 w 1033465"/>
                  <a:gd name="connsiteY114" fmla="*/ 201789 h 838042"/>
                  <a:gd name="connsiteX115" fmla="*/ 694397 w 1033465"/>
                  <a:gd name="connsiteY115" fmla="*/ 226429 h 838042"/>
                  <a:gd name="connsiteX116" fmla="*/ 656678 w 1033465"/>
                  <a:gd name="connsiteY116" fmla="*/ 257626 h 838042"/>
                  <a:gd name="connsiteX117" fmla="*/ 616001 w 1033465"/>
                  <a:gd name="connsiteY117" fmla="*/ 286712 h 838042"/>
                  <a:gd name="connsiteX118" fmla="*/ 564857 w 1033465"/>
                  <a:gd name="connsiteY118" fmla="*/ 287389 h 838042"/>
                  <a:gd name="connsiteX119" fmla="*/ 530567 w 1033465"/>
                  <a:gd name="connsiteY119" fmla="*/ 274054 h 838042"/>
                  <a:gd name="connsiteX120" fmla="*/ 507707 w 1033465"/>
                  <a:gd name="connsiteY120" fmla="*/ 235954 h 838042"/>
                  <a:gd name="connsiteX121" fmla="*/ 509612 w 1033465"/>
                  <a:gd name="connsiteY121" fmla="*/ 171184 h 838042"/>
                  <a:gd name="connsiteX122" fmla="*/ 508314 w 1033465"/>
                  <a:gd name="connsiteY122" fmla="*/ 73485 h 838042"/>
                  <a:gd name="connsiteX123" fmla="*/ 454116 w 1033465"/>
                  <a:gd name="connsiteY123" fmla="*/ 11248 h 838042"/>
                  <a:gd name="connsiteX124" fmla="*/ 442470 w 1033465"/>
                  <a:gd name="connsiteY124" fmla="*/ 75864 h 838042"/>
                  <a:gd name="connsiteX125" fmla="*/ 439226 w 1033465"/>
                  <a:gd name="connsiteY125" fmla="*/ 132660 h 838042"/>
                  <a:gd name="connsiteX126" fmla="*/ 436054 w 1033465"/>
                  <a:gd name="connsiteY12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86702 w 1033465"/>
                  <a:gd name="connsiteY11" fmla="*/ 195949 h 838042"/>
                  <a:gd name="connsiteX12" fmla="*/ 61937 w 1033465"/>
                  <a:gd name="connsiteY12" fmla="*/ 197854 h 838042"/>
                  <a:gd name="connsiteX13" fmla="*/ 56222 w 1033465"/>
                  <a:gd name="connsiteY13" fmla="*/ 201664 h 838042"/>
                  <a:gd name="connsiteX14" fmla="*/ 52412 w 1033465"/>
                  <a:gd name="connsiteY14" fmla="*/ 207379 h 838042"/>
                  <a:gd name="connsiteX15" fmla="*/ 48602 w 1033465"/>
                  <a:gd name="connsiteY15" fmla="*/ 218809 h 838042"/>
                  <a:gd name="connsiteX16" fmla="*/ 52412 w 1033465"/>
                  <a:gd name="connsiteY16" fmla="*/ 256909 h 838042"/>
                  <a:gd name="connsiteX17" fmla="*/ 56222 w 1033465"/>
                  <a:gd name="connsiteY17" fmla="*/ 262624 h 838042"/>
                  <a:gd name="connsiteX18" fmla="*/ 61937 w 1033465"/>
                  <a:gd name="connsiteY18" fmla="*/ 266434 h 838042"/>
                  <a:gd name="connsiteX19" fmla="*/ 65747 w 1033465"/>
                  <a:gd name="connsiteY19" fmla="*/ 272149 h 838042"/>
                  <a:gd name="connsiteX20" fmla="*/ 82892 w 1033465"/>
                  <a:gd name="connsiteY20" fmla="*/ 281674 h 838042"/>
                  <a:gd name="connsiteX21" fmla="*/ 105752 w 1033465"/>
                  <a:gd name="connsiteY21" fmla="*/ 283579 h 838042"/>
                  <a:gd name="connsiteX22" fmla="*/ 126707 w 1033465"/>
                  <a:gd name="connsiteY22" fmla="*/ 289294 h 838042"/>
                  <a:gd name="connsiteX23" fmla="*/ 132422 w 1033465"/>
                  <a:gd name="connsiteY23" fmla="*/ 291199 h 838042"/>
                  <a:gd name="connsiteX24" fmla="*/ 138137 w 1033465"/>
                  <a:gd name="connsiteY24" fmla="*/ 296914 h 838042"/>
                  <a:gd name="connsiteX25" fmla="*/ 145757 w 1033465"/>
                  <a:gd name="connsiteY25" fmla="*/ 298819 h 838042"/>
                  <a:gd name="connsiteX26" fmla="*/ 168617 w 1033465"/>
                  <a:gd name="connsiteY26" fmla="*/ 302629 h 838042"/>
                  <a:gd name="connsiteX27" fmla="*/ 193382 w 1033465"/>
                  <a:gd name="connsiteY27" fmla="*/ 308344 h 838042"/>
                  <a:gd name="connsiteX28" fmla="*/ 210527 w 1033465"/>
                  <a:gd name="connsiteY28" fmla="*/ 314059 h 838042"/>
                  <a:gd name="connsiteX29" fmla="*/ 216242 w 1033465"/>
                  <a:gd name="connsiteY29" fmla="*/ 315964 h 838042"/>
                  <a:gd name="connsiteX30" fmla="*/ 231482 w 1033465"/>
                  <a:gd name="connsiteY30" fmla="*/ 319774 h 838042"/>
                  <a:gd name="connsiteX31" fmla="*/ 250532 w 1033465"/>
                  <a:gd name="connsiteY31" fmla="*/ 325489 h 838042"/>
                  <a:gd name="connsiteX32" fmla="*/ 256247 w 1033465"/>
                  <a:gd name="connsiteY32" fmla="*/ 329299 h 838042"/>
                  <a:gd name="connsiteX33" fmla="*/ 269582 w 1033465"/>
                  <a:gd name="connsiteY33" fmla="*/ 344539 h 838042"/>
                  <a:gd name="connsiteX34" fmla="*/ 275297 w 1033465"/>
                  <a:gd name="connsiteY34" fmla="*/ 363589 h 838042"/>
                  <a:gd name="connsiteX35" fmla="*/ 277202 w 1033465"/>
                  <a:gd name="connsiteY35" fmla="*/ 369304 h 838042"/>
                  <a:gd name="connsiteX36" fmla="*/ 279107 w 1033465"/>
                  <a:gd name="connsiteY36" fmla="*/ 375019 h 838042"/>
                  <a:gd name="connsiteX37" fmla="*/ 281012 w 1033465"/>
                  <a:gd name="connsiteY37" fmla="*/ 399784 h 838042"/>
                  <a:gd name="connsiteX38" fmla="*/ 282917 w 1033465"/>
                  <a:gd name="connsiteY38" fmla="*/ 405499 h 838042"/>
                  <a:gd name="connsiteX39" fmla="*/ 281012 w 1033465"/>
                  <a:gd name="connsiteY39" fmla="*/ 424549 h 838042"/>
                  <a:gd name="connsiteX40" fmla="*/ 279107 w 1033465"/>
                  <a:gd name="connsiteY40" fmla="*/ 434074 h 838042"/>
                  <a:gd name="connsiteX41" fmla="*/ 265772 w 1033465"/>
                  <a:gd name="connsiteY41" fmla="*/ 447409 h 838042"/>
                  <a:gd name="connsiteX42" fmla="*/ 254342 w 1033465"/>
                  <a:gd name="connsiteY42" fmla="*/ 455029 h 838042"/>
                  <a:gd name="connsiteX43" fmla="*/ 242912 w 1033465"/>
                  <a:gd name="connsiteY43" fmla="*/ 458839 h 838042"/>
                  <a:gd name="connsiteX44" fmla="*/ 128612 w 1033465"/>
                  <a:gd name="connsiteY44" fmla="*/ 458839 h 838042"/>
                  <a:gd name="connsiteX45" fmla="*/ 122897 w 1033465"/>
                  <a:gd name="connsiteY45" fmla="*/ 460744 h 838042"/>
                  <a:gd name="connsiteX46" fmla="*/ 107657 w 1033465"/>
                  <a:gd name="connsiteY46" fmla="*/ 462649 h 838042"/>
                  <a:gd name="connsiteX47" fmla="*/ 90512 w 1033465"/>
                  <a:gd name="connsiteY47" fmla="*/ 468364 h 838042"/>
                  <a:gd name="connsiteX48" fmla="*/ 84797 w 1033465"/>
                  <a:gd name="connsiteY48" fmla="*/ 470269 h 838042"/>
                  <a:gd name="connsiteX49" fmla="*/ 79082 w 1033465"/>
                  <a:gd name="connsiteY49" fmla="*/ 474079 h 838042"/>
                  <a:gd name="connsiteX50" fmla="*/ 67652 w 1033465"/>
                  <a:gd name="connsiteY50" fmla="*/ 475984 h 838042"/>
                  <a:gd name="connsiteX51" fmla="*/ 29552 w 1033465"/>
                  <a:gd name="connsiteY51" fmla="*/ 477889 h 838042"/>
                  <a:gd name="connsiteX52" fmla="*/ 18122 w 1033465"/>
                  <a:gd name="connsiteY52" fmla="*/ 483604 h 838042"/>
                  <a:gd name="connsiteX53" fmla="*/ 8597 w 1033465"/>
                  <a:gd name="connsiteY53" fmla="*/ 493129 h 838042"/>
                  <a:gd name="connsiteX54" fmla="*/ 6692 w 1033465"/>
                  <a:gd name="connsiteY54" fmla="*/ 498844 h 838042"/>
                  <a:gd name="connsiteX55" fmla="*/ 2882 w 1033465"/>
                  <a:gd name="connsiteY55" fmla="*/ 504559 h 838042"/>
                  <a:gd name="connsiteX56" fmla="*/ 14312 w 1033465"/>
                  <a:gd name="connsiteY56" fmla="*/ 540754 h 838042"/>
                  <a:gd name="connsiteX57" fmla="*/ 147662 w 1033465"/>
                  <a:gd name="connsiteY57" fmla="*/ 540754 h 838042"/>
                  <a:gd name="connsiteX58" fmla="*/ 155282 w 1033465"/>
                  <a:gd name="connsiteY58" fmla="*/ 538849 h 838042"/>
                  <a:gd name="connsiteX59" fmla="*/ 305777 w 1033465"/>
                  <a:gd name="connsiteY59" fmla="*/ 533134 h 838042"/>
                  <a:gd name="connsiteX60" fmla="*/ 321017 w 1033465"/>
                  <a:gd name="connsiteY60" fmla="*/ 540754 h 838042"/>
                  <a:gd name="connsiteX61" fmla="*/ 332447 w 1033465"/>
                  <a:gd name="connsiteY61" fmla="*/ 546469 h 838042"/>
                  <a:gd name="connsiteX62" fmla="*/ 336257 w 1033465"/>
                  <a:gd name="connsiteY62" fmla="*/ 552184 h 838042"/>
                  <a:gd name="connsiteX63" fmla="*/ 341972 w 1033465"/>
                  <a:gd name="connsiteY63" fmla="*/ 554089 h 838042"/>
                  <a:gd name="connsiteX64" fmla="*/ 353402 w 1033465"/>
                  <a:gd name="connsiteY64" fmla="*/ 561709 h 838042"/>
                  <a:gd name="connsiteX65" fmla="*/ 359117 w 1033465"/>
                  <a:gd name="connsiteY65" fmla="*/ 565519 h 838042"/>
                  <a:gd name="connsiteX66" fmla="*/ 362927 w 1033465"/>
                  <a:gd name="connsiteY66" fmla="*/ 571234 h 838042"/>
                  <a:gd name="connsiteX67" fmla="*/ 368642 w 1033465"/>
                  <a:gd name="connsiteY67" fmla="*/ 582664 h 838042"/>
                  <a:gd name="connsiteX68" fmla="*/ 364832 w 1033465"/>
                  <a:gd name="connsiteY68" fmla="*/ 609334 h 838042"/>
                  <a:gd name="connsiteX69" fmla="*/ 361022 w 1033465"/>
                  <a:gd name="connsiteY69" fmla="*/ 615049 h 838042"/>
                  <a:gd name="connsiteX70" fmla="*/ 359117 w 1033465"/>
                  <a:gd name="connsiteY70" fmla="*/ 620764 h 838042"/>
                  <a:gd name="connsiteX71" fmla="*/ 355307 w 1033465"/>
                  <a:gd name="connsiteY71" fmla="*/ 626479 h 838042"/>
                  <a:gd name="connsiteX72" fmla="*/ 353402 w 1033465"/>
                  <a:gd name="connsiteY72" fmla="*/ 632194 h 838042"/>
                  <a:gd name="connsiteX73" fmla="*/ 349592 w 1033465"/>
                  <a:gd name="connsiteY73" fmla="*/ 637909 h 838042"/>
                  <a:gd name="connsiteX74" fmla="*/ 332447 w 1033465"/>
                  <a:gd name="connsiteY74" fmla="*/ 704584 h 838042"/>
                  <a:gd name="connsiteX75" fmla="*/ 330542 w 1033465"/>
                  <a:gd name="connsiteY75" fmla="*/ 756019 h 838042"/>
                  <a:gd name="connsiteX76" fmla="*/ 332447 w 1033465"/>
                  <a:gd name="connsiteY76" fmla="*/ 780784 h 838042"/>
                  <a:gd name="connsiteX77" fmla="*/ 334352 w 1033465"/>
                  <a:gd name="connsiteY77" fmla="*/ 786499 h 838042"/>
                  <a:gd name="connsiteX78" fmla="*/ 338162 w 1033465"/>
                  <a:gd name="connsiteY78" fmla="*/ 790309 h 838042"/>
                  <a:gd name="connsiteX79" fmla="*/ 366737 w 1033465"/>
                  <a:gd name="connsiteY79" fmla="*/ 836029 h 838042"/>
                  <a:gd name="connsiteX80" fmla="*/ 389597 w 1033465"/>
                  <a:gd name="connsiteY80" fmla="*/ 837934 h 838042"/>
                  <a:gd name="connsiteX81" fmla="*/ 397407 w 1033465"/>
                  <a:gd name="connsiteY81" fmla="*/ 833530 h 838042"/>
                  <a:gd name="connsiteX82" fmla="*/ 402932 w 1033465"/>
                  <a:gd name="connsiteY82" fmla="*/ 784594 h 838042"/>
                  <a:gd name="connsiteX83" fmla="*/ 406742 w 1033465"/>
                  <a:gd name="connsiteY83" fmla="*/ 727444 h 838042"/>
                  <a:gd name="connsiteX84" fmla="*/ 423887 w 1033465"/>
                  <a:gd name="connsiteY84" fmla="*/ 672199 h 838042"/>
                  <a:gd name="connsiteX85" fmla="*/ 429602 w 1033465"/>
                  <a:gd name="connsiteY85" fmla="*/ 658864 h 838042"/>
                  <a:gd name="connsiteX86" fmla="*/ 444084 w 1033465"/>
                  <a:gd name="connsiteY86" fmla="*/ 626947 h 838042"/>
                  <a:gd name="connsiteX87" fmla="*/ 464289 w 1033465"/>
                  <a:gd name="connsiteY87" fmla="*/ 600072 h 838042"/>
                  <a:gd name="connsiteX88" fmla="*/ 523510 w 1033465"/>
                  <a:gd name="connsiteY88" fmla="*/ 565123 h 838042"/>
                  <a:gd name="connsiteX89" fmla="*/ 599348 w 1033465"/>
                  <a:gd name="connsiteY89" fmla="*/ 550915 h 838042"/>
                  <a:gd name="connsiteX90" fmla="*/ 707801 w 1033465"/>
                  <a:gd name="connsiteY90" fmla="*/ 612819 h 838042"/>
                  <a:gd name="connsiteX91" fmla="*/ 780122 w 1033465"/>
                  <a:gd name="connsiteY91" fmla="*/ 656959 h 838042"/>
                  <a:gd name="connsiteX92" fmla="*/ 804887 w 1033465"/>
                  <a:gd name="connsiteY92" fmla="*/ 632194 h 838042"/>
                  <a:gd name="connsiteX93" fmla="*/ 801077 w 1033465"/>
                  <a:gd name="connsiteY93" fmla="*/ 601714 h 838042"/>
                  <a:gd name="connsiteX94" fmla="*/ 762796 w 1033465"/>
                  <a:gd name="connsiteY94" fmla="*/ 562523 h 838042"/>
                  <a:gd name="connsiteX95" fmla="*/ 650582 w 1033465"/>
                  <a:gd name="connsiteY95" fmla="*/ 479794 h 838042"/>
                  <a:gd name="connsiteX96" fmla="*/ 646772 w 1033465"/>
                  <a:gd name="connsiteY96" fmla="*/ 462649 h 838042"/>
                  <a:gd name="connsiteX97" fmla="*/ 658202 w 1033465"/>
                  <a:gd name="connsiteY97" fmla="*/ 426454 h 838042"/>
                  <a:gd name="connsiteX98" fmla="*/ 726782 w 1033465"/>
                  <a:gd name="connsiteY98" fmla="*/ 405499 h 838042"/>
                  <a:gd name="connsiteX99" fmla="*/ 813738 w 1033465"/>
                  <a:gd name="connsiteY99" fmla="*/ 406906 h 838042"/>
                  <a:gd name="connsiteX100" fmla="*/ 906231 w 1033465"/>
                  <a:gd name="connsiteY100" fmla="*/ 417646 h 838042"/>
                  <a:gd name="connsiteX101" fmla="*/ 1002290 w 1033465"/>
                  <a:gd name="connsiteY101" fmla="*/ 426835 h 838042"/>
                  <a:gd name="connsiteX102" fmla="*/ 1032449 w 1033465"/>
                  <a:gd name="connsiteY102" fmla="*/ 402711 h 838042"/>
                  <a:gd name="connsiteX103" fmla="*/ 1020514 w 1033465"/>
                  <a:gd name="connsiteY103" fmla="*/ 377797 h 838042"/>
                  <a:gd name="connsiteX104" fmla="*/ 964889 w 1033465"/>
                  <a:gd name="connsiteY104" fmla="*/ 358029 h 838042"/>
                  <a:gd name="connsiteX105" fmla="*/ 827747 w 1033465"/>
                  <a:gd name="connsiteY105" fmla="*/ 357874 h 838042"/>
                  <a:gd name="connsiteX106" fmla="*/ 755811 w 1033465"/>
                  <a:gd name="connsiteY106" fmla="*/ 361702 h 838042"/>
                  <a:gd name="connsiteX107" fmla="*/ 671537 w 1033465"/>
                  <a:gd name="connsiteY107" fmla="*/ 369304 h 838042"/>
                  <a:gd name="connsiteX108" fmla="*/ 644867 w 1033465"/>
                  <a:gd name="connsiteY108" fmla="*/ 338824 h 838042"/>
                  <a:gd name="connsiteX109" fmla="*/ 676403 w 1033465"/>
                  <a:gd name="connsiteY109" fmla="*/ 304962 h 838042"/>
                  <a:gd name="connsiteX110" fmla="*/ 707732 w 1033465"/>
                  <a:gd name="connsiteY110" fmla="*/ 283579 h 838042"/>
                  <a:gd name="connsiteX111" fmla="*/ 743927 w 1033465"/>
                  <a:gd name="connsiteY111" fmla="*/ 251194 h 838042"/>
                  <a:gd name="connsiteX112" fmla="*/ 783019 w 1033465"/>
                  <a:gd name="connsiteY112" fmla="*/ 213846 h 838042"/>
                  <a:gd name="connsiteX113" fmla="*/ 746401 w 1033465"/>
                  <a:gd name="connsiteY113" fmla="*/ 201789 h 838042"/>
                  <a:gd name="connsiteX114" fmla="*/ 694397 w 1033465"/>
                  <a:gd name="connsiteY114" fmla="*/ 226429 h 838042"/>
                  <a:gd name="connsiteX115" fmla="*/ 656678 w 1033465"/>
                  <a:gd name="connsiteY115" fmla="*/ 257626 h 838042"/>
                  <a:gd name="connsiteX116" fmla="*/ 616001 w 1033465"/>
                  <a:gd name="connsiteY116" fmla="*/ 286712 h 838042"/>
                  <a:gd name="connsiteX117" fmla="*/ 564857 w 1033465"/>
                  <a:gd name="connsiteY117" fmla="*/ 287389 h 838042"/>
                  <a:gd name="connsiteX118" fmla="*/ 530567 w 1033465"/>
                  <a:gd name="connsiteY118" fmla="*/ 274054 h 838042"/>
                  <a:gd name="connsiteX119" fmla="*/ 507707 w 1033465"/>
                  <a:gd name="connsiteY119" fmla="*/ 235954 h 838042"/>
                  <a:gd name="connsiteX120" fmla="*/ 509612 w 1033465"/>
                  <a:gd name="connsiteY120" fmla="*/ 171184 h 838042"/>
                  <a:gd name="connsiteX121" fmla="*/ 508314 w 1033465"/>
                  <a:gd name="connsiteY121" fmla="*/ 73485 h 838042"/>
                  <a:gd name="connsiteX122" fmla="*/ 454116 w 1033465"/>
                  <a:gd name="connsiteY122" fmla="*/ 11248 h 838042"/>
                  <a:gd name="connsiteX123" fmla="*/ 442470 w 1033465"/>
                  <a:gd name="connsiteY123" fmla="*/ 75864 h 838042"/>
                  <a:gd name="connsiteX124" fmla="*/ 439226 w 1033465"/>
                  <a:gd name="connsiteY124" fmla="*/ 132660 h 838042"/>
                  <a:gd name="connsiteX125" fmla="*/ 436054 w 1033465"/>
                  <a:gd name="connsiteY12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6222 w 1033465"/>
                  <a:gd name="connsiteY12" fmla="*/ 201664 h 838042"/>
                  <a:gd name="connsiteX13" fmla="*/ 52412 w 1033465"/>
                  <a:gd name="connsiteY13" fmla="*/ 207379 h 838042"/>
                  <a:gd name="connsiteX14" fmla="*/ 48602 w 1033465"/>
                  <a:gd name="connsiteY14" fmla="*/ 218809 h 838042"/>
                  <a:gd name="connsiteX15" fmla="*/ 52412 w 1033465"/>
                  <a:gd name="connsiteY15" fmla="*/ 256909 h 838042"/>
                  <a:gd name="connsiteX16" fmla="*/ 56222 w 1033465"/>
                  <a:gd name="connsiteY16" fmla="*/ 262624 h 838042"/>
                  <a:gd name="connsiteX17" fmla="*/ 61937 w 1033465"/>
                  <a:gd name="connsiteY17" fmla="*/ 266434 h 838042"/>
                  <a:gd name="connsiteX18" fmla="*/ 65747 w 1033465"/>
                  <a:gd name="connsiteY18" fmla="*/ 272149 h 838042"/>
                  <a:gd name="connsiteX19" fmla="*/ 82892 w 1033465"/>
                  <a:gd name="connsiteY19" fmla="*/ 281674 h 838042"/>
                  <a:gd name="connsiteX20" fmla="*/ 105752 w 1033465"/>
                  <a:gd name="connsiteY20" fmla="*/ 283579 h 838042"/>
                  <a:gd name="connsiteX21" fmla="*/ 126707 w 1033465"/>
                  <a:gd name="connsiteY21" fmla="*/ 289294 h 838042"/>
                  <a:gd name="connsiteX22" fmla="*/ 132422 w 1033465"/>
                  <a:gd name="connsiteY22" fmla="*/ 291199 h 838042"/>
                  <a:gd name="connsiteX23" fmla="*/ 138137 w 1033465"/>
                  <a:gd name="connsiteY23" fmla="*/ 296914 h 838042"/>
                  <a:gd name="connsiteX24" fmla="*/ 145757 w 1033465"/>
                  <a:gd name="connsiteY24" fmla="*/ 298819 h 838042"/>
                  <a:gd name="connsiteX25" fmla="*/ 168617 w 1033465"/>
                  <a:gd name="connsiteY25" fmla="*/ 302629 h 838042"/>
                  <a:gd name="connsiteX26" fmla="*/ 193382 w 1033465"/>
                  <a:gd name="connsiteY26" fmla="*/ 308344 h 838042"/>
                  <a:gd name="connsiteX27" fmla="*/ 210527 w 1033465"/>
                  <a:gd name="connsiteY27" fmla="*/ 314059 h 838042"/>
                  <a:gd name="connsiteX28" fmla="*/ 216242 w 1033465"/>
                  <a:gd name="connsiteY28" fmla="*/ 315964 h 838042"/>
                  <a:gd name="connsiteX29" fmla="*/ 231482 w 1033465"/>
                  <a:gd name="connsiteY29" fmla="*/ 319774 h 838042"/>
                  <a:gd name="connsiteX30" fmla="*/ 250532 w 1033465"/>
                  <a:gd name="connsiteY30" fmla="*/ 325489 h 838042"/>
                  <a:gd name="connsiteX31" fmla="*/ 256247 w 1033465"/>
                  <a:gd name="connsiteY31" fmla="*/ 329299 h 838042"/>
                  <a:gd name="connsiteX32" fmla="*/ 269582 w 1033465"/>
                  <a:gd name="connsiteY32" fmla="*/ 344539 h 838042"/>
                  <a:gd name="connsiteX33" fmla="*/ 275297 w 1033465"/>
                  <a:gd name="connsiteY33" fmla="*/ 363589 h 838042"/>
                  <a:gd name="connsiteX34" fmla="*/ 277202 w 1033465"/>
                  <a:gd name="connsiteY34" fmla="*/ 369304 h 838042"/>
                  <a:gd name="connsiteX35" fmla="*/ 279107 w 1033465"/>
                  <a:gd name="connsiteY35" fmla="*/ 375019 h 838042"/>
                  <a:gd name="connsiteX36" fmla="*/ 281012 w 1033465"/>
                  <a:gd name="connsiteY36" fmla="*/ 399784 h 838042"/>
                  <a:gd name="connsiteX37" fmla="*/ 282917 w 1033465"/>
                  <a:gd name="connsiteY37" fmla="*/ 405499 h 838042"/>
                  <a:gd name="connsiteX38" fmla="*/ 281012 w 1033465"/>
                  <a:gd name="connsiteY38" fmla="*/ 424549 h 838042"/>
                  <a:gd name="connsiteX39" fmla="*/ 279107 w 1033465"/>
                  <a:gd name="connsiteY39" fmla="*/ 434074 h 838042"/>
                  <a:gd name="connsiteX40" fmla="*/ 265772 w 1033465"/>
                  <a:gd name="connsiteY40" fmla="*/ 447409 h 838042"/>
                  <a:gd name="connsiteX41" fmla="*/ 254342 w 1033465"/>
                  <a:gd name="connsiteY41" fmla="*/ 455029 h 838042"/>
                  <a:gd name="connsiteX42" fmla="*/ 242912 w 1033465"/>
                  <a:gd name="connsiteY42" fmla="*/ 458839 h 838042"/>
                  <a:gd name="connsiteX43" fmla="*/ 128612 w 1033465"/>
                  <a:gd name="connsiteY43" fmla="*/ 458839 h 838042"/>
                  <a:gd name="connsiteX44" fmla="*/ 122897 w 1033465"/>
                  <a:gd name="connsiteY44" fmla="*/ 460744 h 838042"/>
                  <a:gd name="connsiteX45" fmla="*/ 107657 w 1033465"/>
                  <a:gd name="connsiteY45" fmla="*/ 462649 h 838042"/>
                  <a:gd name="connsiteX46" fmla="*/ 90512 w 1033465"/>
                  <a:gd name="connsiteY46" fmla="*/ 468364 h 838042"/>
                  <a:gd name="connsiteX47" fmla="*/ 84797 w 1033465"/>
                  <a:gd name="connsiteY47" fmla="*/ 470269 h 838042"/>
                  <a:gd name="connsiteX48" fmla="*/ 79082 w 1033465"/>
                  <a:gd name="connsiteY48" fmla="*/ 474079 h 838042"/>
                  <a:gd name="connsiteX49" fmla="*/ 67652 w 1033465"/>
                  <a:gd name="connsiteY49" fmla="*/ 475984 h 838042"/>
                  <a:gd name="connsiteX50" fmla="*/ 29552 w 1033465"/>
                  <a:gd name="connsiteY50" fmla="*/ 477889 h 838042"/>
                  <a:gd name="connsiteX51" fmla="*/ 18122 w 1033465"/>
                  <a:gd name="connsiteY51" fmla="*/ 483604 h 838042"/>
                  <a:gd name="connsiteX52" fmla="*/ 8597 w 1033465"/>
                  <a:gd name="connsiteY52" fmla="*/ 493129 h 838042"/>
                  <a:gd name="connsiteX53" fmla="*/ 6692 w 1033465"/>
                  <a:gd name="connsiteY53" fmla="*/ 498844 h 838042"/>
                  <a:gd name="connsiteX54" fmla="*/ 2882 w 1033465"/>
                  <a:gd name="connsiteY54" fmla="*/ 504559 h 838042"/>
                  <a:gd name="connsiteX55" fmla="*/ 14312 w 1033465"/>
                  <a:gd name="connsiteY55" fmla="*/ 540754 h 838042"/>
                  <a:gd name="connsiteX56" fmla="*/ 147662 w 1033465"/>
                  <a:gd name="connsiteY56" fmla="*/ 540754 h 838042"/>
                  <a:gd name="connsiteX57" fmla="*/ 155282 w 1033465"/>
                  <a:gd name="connsiteY57" fmla="*/ 538849 h 838042"/>
                  <a:gd name="connsiteX58" fmla="*/ 305777 w 1033465"/>
                  <a:gd name="connsiteY58" fmla="*/ 533134 h 838042"/>
                  <a:gd name="connsiteX59" fmla="*/ 321017 w 1033465"/>
                  <a:gd name="connsiteY59" fmla="*/ 540754 h 838042"/>
                  <a:gd name="connsiteX60" fmla="*/ 332447 w 1033465"/>
                  <a:gd name="connsiteY60" fmla="*/ 546469 h 838042"/>
                  <a:gd name="connsiteX61" fmla="*/ 336257 w 1033465"/>
                  <a:gd name="connsiteY61" fmla="*/ 552184 h 838042"/>
                  <a:gd name="connsiteX62" fmla="*/ 341972 w 1033465"/>
                  <a:gd name="connsiteY62" fmla="*/ 554089 h 838042"/>
                  <a:gd name="connsiteX63" fmla="*/ 353402 w 1033465"/>
                  <a:gd name="connsiteY63" fmla="*/ 561709 h 838042"/>
                  <a:gd name="connsiteX64" fmla="*/ 359117 w 1033465"/>
                  <a:gd name="connsiteY64" fmla="*/ 565519 h 838042"/>
                  <a:gd name="connsiteX65" fmla="*/ 362927 w 1033465"/>
                  <a:gd name="connsiteY65" fmla="*/ 571234 h 838042"/>
                  <a:gd name="connsiteX66" fmla="*/ 368642 w 1033465"/>
                  <a:gd name="connsiteY66" fmla="*/ 582664 h 838042"/>
                  <a:gd name="connsiteX67" fmla="*/ 364832 w 1033465"/>
                  <a:gd name="connsiteY67" fmla="*/ 609334 h 838042"/>
                  <a:gd name="connsiteX68" fmla="*/ 361022 w 1033465"/>
                  <a:gd name="connsiteY68" fmla="*/ 615049 h 838042"/>
                  <a:gd name="connsiteX69" fmla="*/ 359117 w 1033465"/>
                  <a:gd name="connsiteY69" fmla="*/ 620764 h 838042"/>
                  <a:gd name="connsiteX70" fmla="*/ 355307 w 1033465"/>
                  <a:gd name="connsiteY70" fmla="*/ 626479 h 838042"/>
                  <a:gd name="connsiteX71" fmla="*/ 353402 w 1033465"/>
                  <a:gd name="connsiteY71" fmla="*/ 632194 h 838042"/>
                  <a:gd name="connsiteX72" fmla="*/ 349592 w 1033465"/>
                  <a:gd name="connsiteY72" fmla="*/ 637909 h 838042"/>
                  <a:gd name="connsiteX73" fmla="*/ 332447 w 1033465"/>
                  <a:gd name="connsiteY73" fmla="*/ 704584 h 838042"/>
                  <a:gd name="connsiteX74" fmla="*/ 330542 w 1033465"/>
                  <a:gd name="connsiteY74" fmla="*/ 756019 h 838042"/>
                  <a:gd name="connsiteX75" fmla="*/ 332447 w 1033465"/>
                  <a:gd name="connsiteY75" fmla="*/ 780784 h 838042"/>
                  <a:gd name="connsiteX76" fmla="*/ 334352 w 1033465"/>
                  <a:gd name="connsiteY76" fmla="*/ 786499 h 838042"/>
                  <a:gd name="connsiteX77" fmla="*/ 338162 w 1033465"/>
                  <a:gd name="connsiteY77" fmla="*/ 790309 h 838042"/>
                  <a:gd name="connsiteX78" fmla="*/ 366737 w 1033465"/>
                  <a:gd name="connsiteY78" fmla="*/ 836029 h 838042"/>
                  <a:gd name="connsiteX79" fmla="*/ 389597 w 1033465"/>
                  <a:gd name="connsiteY79" fmla="*/ 837934 h 838042"/>
                  <a:gd name="connsiteX80" fmla="*/ 397407 w 1033465"/>
                  <a:gd name="connsiteY80" fmla="*/ 833530 h 838042"/>
                  <a:gd name="connsiteX81" fmla="*/ 402932 w 1033465"/>
                  <a:gd name="connsiteY81" fmla="*/ 784594 h 838042"/>
                  <a:gd name="connsiteX82" fmla="*/ 406742 w 1033465"/>
                  <a:gd name="connsiteY82" fmla="*/ 727444 h 838042"/>
                  <a:gd name="connsiteX83" fmla="*/ 423887 w 1033465"/>
                  <a:gd name="connsiteY83" fmla="*/ 672199 h 838042"/>
                  <a:gd name="connsiteX84" fmla="*/ 429602 w 1033465"/>
                  <a:gd name="connsiteY84" fmla="*/ 658864 h 838042"/>
                  <a:gd name="connsiteX85" fmla="*/ 444084 w 1033465"/>
                  <a:gd name="connsiteY85" fmla="*/ 626947 h 838042"/>
                  <a:gd name="connsiteX86" fmla="*/ 464289 w 1033465"/>
                  <a:gd name="connsiteY86" fmla="*/ 600072 h 838042"/>
                  <a:gd name="connsiteX87" fmla="*/ 523510 w 1033465"/>
                  <a:gd name="connsiteY87" fmla="*/ 565123 h 838042"/>
                  <a:gd name="connsiteX88" fmla="*/ 599348 w 1033465"/>
                  <a:gd name="connsiteY88" fmla="*/ 550915 h 838042"/>
                  <a:gd name="connsiteX89" fmla="*/ 707801 w 1033465"/>
                  <a:gd name="connsiteY89" fmla="*/ 612819 h 838042"/>
                  <a:gd name="connsiteX90" fmla="*/ 780122 w 1033465"/>
                  <a:gd name="connsiteY90" fmla="*/ 656959 h 838042"/>
                  <a:gd name="connsiteX91" fmla="*/ 804887 w 1033465"/>
                  <a:gd name="connsiteY91" fmla="*/ 632194 h 838042"/>
                  <a:gd name="connsiteX92" fmla="*/ 801077 w 1033465"/>
                  <a:gd name="connsiteY92" fmla="*/ 601714 h 838042"/>
                  <a:gd name="connsiteX93" fmla="*/ 762796 w 1033465"/>
                  <a:gd name="connsiteY93" fmla="*/ 562523 h 838042"/>
                  <a:gd name="connsiteX94" fmla="*/ 650582 w 1033465"/>
                  <a:gd name="connsiteY94" fmla="*/ 479794 h 838042"/>
                  <a:gd name="connsiteX95" fmla="*/ 646772 w 1033465"/>
                  <a:gd name="connsiteY95" fmla="*/ 462649 h 838042"/>
                  <a:gd name="connsiteX96" fmla="*/ 658202 w 1033465"/>
                  <a:gd name="connsiteY96" fmla="*/ 426454 h 838042"/>
                  <a:gd name="connsiteX97" fmla="*/ 726782 w 1033465"/>
                  <a:gd name="connsiteY97" fmla="*/ 405499 h 838042"/>
                  <a:gd name="connsiteX98" fmla="*/ 813738 w 1033465"/>
                  <a:gd name="connsiteY98" fmla="*/ 406906 h 838042"/>
                  <a:gd name="connsiteX99" fmla="*/ 906231 w 1033465"/>
                  <a:gd name="connsiteY99" fmla="*/ 417646 h 838042"/>
                  <a:gd name="connsiteX100" fmla="*/ 1002290 w 1033465"/>
                  <a:gd name="connsiteY100" fmla="*/ 426835 h 838042"/>
                  <a:gd name="connsiteX101" fmla="*/ 1032449 w 1033465"/>
                  <a:gd name="connsiteY101" fmla="*/ 402711 h 838042"/>
                  <a:gd name="connsiteX102" fmla="*/ 1020514 w 1033465"/>
                  <a:gd name="connsiteY102" fmla="*/ 377797 h 838042"/>
                  <a:gd name="connsiteX103" fmla="*/ 964889 w 1033465"/>
                  <a:gd name="connsiteY103" fmla="*/ 358029 h 838042"/>
                  <a:gd name="connsiteX104" fmla="*/ 827747 w 1033465"/>
                  <a:gd name="connsiteY104" fmla="*/ 357874 h 838042"/>
                  <a:gd name="connsiteX105" fmla="*/ 755811 w 1033465"/>
                  <a:gd name="connsiteY105" fmla="*/ 361702 h 838042"/>
                  <a:gd name="connsiteX106" fmla="*/ 671537 w 1033465"/>
                  <a:gd name="connsiteY106" fmla="*/ 369304 h 838042"/>
                  <a:gd name="connsiteX107" fmla="*/ 644867 w 1033465"/>
                  <a:gd name="connsiteY107" fmla="*/ 338824 h 838042"/>
                  <a:gd name="connsiteX108" fmla="*/ 676403 w 1033465"/>
                  <a:gd name="connsiteY108" fmla="*/ 304962 h 838042"/>
                  <a:gd name="connsiteX109" fmla="*/ 707732 w 1033465"/>
                  <a:gd name="connsiteY109" fmla="*/ 283579 h 838042"/>
                  <a:gd name="connsiteX110" fmla="*/ 743927 w 1033465"/>
                  <a:gd name="connsiteY110" fmla="*/ 251194 h 838042"/>
                  <a:gd name="connsiteX111" fmla="*/ 783019 w 1033465"/>
                  <a:gd name="connsiteY111" fmla="*/ 213846 h 838042"/>
                  <a:gd name="connsiteX112" fmla="*/ 746401 w 1033465"/>
                  <a:gd name="connsiteY112" fmla="*/ 201789 h 838042"/>
                  <a:gd name="connsiteX113" fmla="*/ 694397 w 1033465"/>
                  <a:gd name="connsiteY113" fmla="*/ 226429 h 838042"/>
                  <a:gd name="connsiteX114" fmla="*/ 656678 w 1033465"/>
                  <a:gd name="connsiteY114" fmla="*/ 257626 h 838042"/>
                  <a:gd name="connsiteX115" fmla="*/ 616001 w 1033465"/>
                  <a:gd name="connsiteY115" fmla="*/ 286712 h 838042"/>
                  <a:gd name="connsiteX116" fmla="*/ 564857 w 1033465"/>
                  <a:gd name="connsiteY116" fmla="*/ 287389 h 838042"/>
                  <a:gd name="connsiteX117" fmla="*/ 530567 w 1033465"/>
                  <a:gd name="connsiteY117" fmla="*/ 274054 h 838042"/>
                  <a:gd name="connsiteX118" fmla="*/ 507707 w 1033465"/>
                  <a:gd name="connsiteY118" fmla="*/ 235954 h 838042"/>
                  <a:gd name="connsiteX119" fmla="*/ 509612 w 1033465"/>
                  <a:gd name="connsiteY119" fmla="*/ 171184 h 838042"/>
                  <a:gd name="connsiteX120" fmla="*/ 508314 w 1033465"/>
                  <a:gd name="connsiteY120" fmla="*/ 73485 h 838042"/>
                  <a:gd name="connsiteX121" fmla="*/ 454116 w 1033465"/>
                  <a:gd name="connsiteY121" fmla="*/ 11248 h 838042"/>
                  <a:gd name="connsiteX122" fmla="*/ 442470 w 1033465"/>
                  <a:gd name="connsiteY122" fmla="*/ 75864 h 838042"/>
                  <a:gd name="connsiteX123" fmla="*/ 439226 w 1033465"/>
                  <a:gd name="connsiteY123" fmla="*/ 132660 h 838042"/>
                  <a:gd name="connsiteX124" fmla="*/ 436054 w 1033465"/>
                  <a:gd name="connsiteY12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6222 w 1033465"/>
                  <a:gd name="connsiteY12" fmla="*/ 201664 h 838042"/>
                  <a:gd name="connsiteX13" fmla="*/ 52412 w 1033465"/>
                  <a:gd name="connsiteY13" fmla="*/ 207379 h 838042"/>
                  <a:gd name="connsiteX14" fmla="*/ 52412 w 1033465"/>
                  <a:gd name="connsiteY14" fmla="*/ 256909 h 838042"/>
                  <a:gd name="connsiteX15" fmla="*/ 56222 w 1033465"/>
                  <a:gd name="connsiteY15" fmla="*/ 262624 h 838042"/>
                  <a:gd name="connsiteX16" fmla="*/ 61937 w 1033465"/>
                  <a:gd name="connsiteY16" fmla="*/ 266434 h 838042"/>
                  <a:gd name="connsiteX17" fmla="*/ 65747 w 1033465"/>
                  <a:gd name="connsiteY17" fmla="*/ 272149 h 838042"/>
                  <a:gd name="connsiteX18" fmla="*/ 82892 w 1033465"/>
                  <a:gd name="connsiteY18" fmla="*/ 281674 h 838042"/>
                  <a:gd name="connsiteX19" fmla="*/ 105752 w 1033465"/>
                  <a:gd name="connsiteY19" fmla="*/ 283579 h 838042"/>
                  <a:gd name="connsiteX20" fmla="*/ 126707 w 1033465"/>
                  <a:gd name="connsiteY20" fmla="*/ 289294 h 838042"/>
                  <a:gd name="connsiteX21" fmla="*/ 132422 w 1033465"/>
                  <a:gd name="connsiteY21" fmla="*/ 291199 h 838042"/>
                  <a:gd name="connsiteX22" fmla="*/ 138137 w 1033465"/>
                  <a:gd name="connsiteY22" fmla="*/ 296914 h 838042"/>
                  <a:gd name="connsiteX23" fmla="*/ 145757 w 1033465"/>
                  <a:gd name="connsiteY23" fmla="*/ 298819 h 838042"/>
                  <a:gd name="connsiteX24" fmla="*/ 168617 w 1033465"/>
                  <a:gd name="connsiteY24" fmla="*/ 302629 h 838042"/>
                  <a:gd name="connsiteX25" fmla="*/ 193382 w 1033465"/>
                  <a:gd name="connsiteY25" fmla="*/ 308344 h 838042"/>
                  <a:gd name="connsiteX26" fmla="*/ 210527 w 1033465"/>
                  <a:gd name="connsiteY26" fmla="*/ 314059 h 838042"/>
                  <a:gd name="connsiteX27" fmla="*/ 216242 w 1033465"/>
                  <a:gd name="connsiteY27" fmla="*/ 315964 h 838042"/>
                  <a:gd name="connsiteX28" fmla="*/ 231482 w 1033465"/>
                  <a:gd name="connsiteY28" fmla="*/ 319774 h 838042"/>
                  <a:gd name="connsiteX29" fmla="*/ 250532 w 1033465"/>
                  <a:gd name="connsiteY29" fmla="*/ 325489 h 838042"/>
                  <a:gd name="connsiteX30" fmla="*/ 256247 w 1033465"/>
                  <a:gd name="connsiteY30" fmla="*/ 329299 h 838042"/>
                  <a:gd name="connsiteX31" fmla="*/ 269582 w 1033465"/>
                  <a:gd name="connsiteY31" fmla="*/ 344539 h 838042"/>
                  <a:gd name="connsiteX32" fmla="*/ 275297 w 1033465"/>
                  <a:gd name="connsiteY32" fmla="*/ 363589 h 838042"/>
                  <a:gd name="connsiteX33" fmla="*/ 277202 w 1033465"/>
                  <a:gd name="connsiteY33" fmla="*/ 369304 h 838042"/>
                  <a:gd name="connsiteX34" fmla="*/ 279107 w 1033465"/>
                  <a:gd name="connsiteY34" fmla="*/ 375019 h 838042"/>
                  <a:gd name="connsiteX35" fmla="*/ 281012 w 1033465"/>
                  <a:gd name="connsiteY35" fmla="*/ 399784 h 838042"/>
                  <a:gd name="connsiteX36" fmla="*/ 282917 w 1033465"/>
                  <a:gd name="connsiteY36" fmla="*/ 405499 h 838042"/>
                  <a:gd name="connsiteX37" fmla="*/ 281012 w 1033465"/>
                  <a:gd name="connsiteY37" fmla="*/ 424549 h 838042"/>
                  <a:gd name="connsiteX38" fmla="*/ 279107 w 1033465"/>
                  <a:gd name="connsiteY38" fmla="*/ 434074 h 838042"/>
                  <a:gd name="connsiteX39" fmla="*/ 265772 w 1033465"/>
                  <a:gd name="connsiteY39" fmla="*/ 447409 h 838042"/>
                  <a:gd name="connsiteX40" fmla="*/ 254342 w 1033465"/>
                  <a:gd name="connsiteY40" fmla="*/ 455029 h 838042"/>
                  <a:gd name="connsiteX41" fmla="*/ 242912 w 1033465"/>
                  <a:gd name="connsiteY41" fmla="*/ 458839 h 838042"/>
                  <a:gd name="connsiteX42" fmla="*/ 128612 w 1033465"/>
                  <a:gd name="connsiteY42" fmla="*/ 458839 h 838042"/>
                  <a:gd name="connsiteX43" fmla="*/ 122897 w 1033465"/>
                  <a:gd name="connsiteY43" fmla="*/ 460744 h 838042"/>
                  <a:gd name="connsiteX44" fmla="*/ 107657 w 1033465"/>
                  <a:gd name="connsiteY44" fmla="*/ 462649 h 838042"/>
                  <a:gd name="connsiteX45" fmla="*/ 90512 w 1033465"/>
                  <a:gd name="connsiteY45" fmla="*/ 468364 h 838042"/>
                  <a:gd name="connsiteX46" fmla="*/ 84797 w 1033465"/>
                  <a:gd name="connsiteY46" fmla="*/ 470269 h 838042"/>
                  <a:gd name="connsiteX47" fmla="*/ 79082 w 1033465"/>
                  <a:gd name="connsiteY47" fmla="*/ 474079 h 838042"/>
                  <a:gd name="connsiteX48" fmla="*/ 67652 w 1033465"/>
                  <a:gd name="connsiteY48" fmla="*/ 475984 h 838042"/>
                  <a:gd name="connsiteX49" fmla="*/ 29552 w 1033465"/>
                  <a:gd name="connsiteY49" fmla="*/ 477889 h 838042"/>
                  <a:gd name="connsiteX50" fmla="*/ 18122 w 1033465"/>
                  <a:gd name="connsiteY50" fmla="*/ 483604 h 838042"/>
                  <a:gd name="connsiteX51" fmla="*/ 8597 w 1033465"/>
                  <a:gd name="connsiteY51" fmla="*/ 493129 h 838042"/>
                  <a:gd name="connsiteX52" fmla="*/ 6692 w 1033465"/>
                  <a:gd name="connsiteY52" fmla="*/ 498844 h 838042"/>
                  <a:gd name="connsiteX53" fmla="*/ 2882 w 1033465"/>
                  <a:gd name="connsiteY53" fmla="*/ 504559 h 838042"/>
                  <a:gd name="connsiteX54" fmla="*/ 14312 w 1033465"/>
                  <a:gd name="connsiteY54" fmla="*/ 540754 h 838042"/>
                  <a:gd name="connsiteX55" fmla="*/ 147662 w 1033465"/>
                  <a:gd name="connsiteY55" fmla="*/ 540754 h 838042"/>
                  <a:gd name="connsiteX56" fmla="*/ 155282 w 1033465"/>
                  <a:gd name="connsiteY56" fmla="*/ 538849 h 838042"/>
                  <a:gd name="connsiteX57" fmla="*/ 305777 w 1033465"/>
                  <a:gd name="connsiteY57" fmla="*/ 533134 h 838042"/>
                  <a:gd name="connsiteX58" fmla="*/ 321017 w 1033465"/>
                  <a:gd name="connsiteY58" fmla="*/ 540754 h 838042"/>
                  <a:gd name="connsiteX59" fmla="*/ 332447 w 1033465"/>
                  <a:gd name="connsiteY59" fmla="*/ 546469 h 838042"/>
                  <a:gd name="connsiteX60" fmla="*/ 336257 w 1033465"/>
                  <a:gd name="connsiteY60" fmla="*/ 552184 h 838042"/>
                  <a:gd name="connsiteX61" fmla="*/ 341972 w 1033465"/>
                  <a:gd name="connsiteY61" fmla="*/ 554089 h 838042"/>
                  <a:gd name="connsiteX62" fmla="*/ 353402 w 1033465"/>
                  <a:gd name="connsiteY62" fmla="*/ 561709 h 838042"/>
                  <a:gd name="connsiteX63" fmla="*/ 359117 w 1033465"/>
                  <a:gd name="connsiteY63" fmla="*/ 565519 h 838042"/>
                  <a:gd name="connsiteX64" fmla="*/ 362927 w 1033465"/>
                  <a:gd name="connsiteY64" fmla="*/ 571234 h 838042"/>
                  <a:gd name="connsiteX65" fmla="*/ 368642 w 1033465"/>
                  <a:gd name="connsiteY65" fmla="*/ 582664 h 838042"/>
                  <a:gd name="connsiteX66" fmla="*/ 364832 w 1033465"/>
                  <a:gd name="connsiteY66" fmla="*/ 609334 h 838042"/>
                  <a:gd name="connsiteX67" fmla="*/ 361022 w 1033465"/>
                  <a:gd name="connsiteY67" fmla="*/ 615049 h 838042"/>
                  <a:gd name="connsiteX68" fmla="*/ 359117 w 1033465"/>
                  <a:gd name="connsiteY68" fmla="*/ 620764 h 838042"/>
                  <a:gd name="connsiteX69" fmla="*/ 355307 w 1033465"/>
                  <a:gd name="connsiteY69" fmla="*/ 626479 h 838042"/>
                  <a:gd name="connsiteX70" fmla="*/ 353402 w 1033465"/>
                  <a:gd name="connsiteY70" fmla="*/ 632194 h 838042"/>
                  <a:gd name="connsiteX71" fmla="*/ 349592 w 1033465"/>
                  <a:gd name="connsiteY71" fmla="*/ 637909 h 838042"/>
                  <a:gd name="connsiteX72" fmla="*/ 332447 w 1033465"/>
                  <a:gd name="connsiteY72" fmla="*/ 704584 h 838042"/>
                  <a:gd name="connsiteX73" fmla="*/ 330542 w 1033465"/>
                  <a:gd name="connsiteY73" fmla="*/ 756019 h 838042"/>
                  <a:gd name="connsiteX74" fmla="*/ 332447 w 1033465"/>
                  <a:gd name="connsiteY74" fmla="*/ 780784 h 838042"/>
                  <a:gd name="connsiteX75" fmla="*/ 334352 w 1033465"/>
                  <a:gd name="connsiteY75" fmla="*/ 786499 h 838042"/>
                  <a:gd name="connsiteX76" fmla="*/ 338162 w 1033465"/>
                  <a:gd name="connsiteY76" fmla="*/ 790309 h 838042"/>
                  <a:gd name="connsiteX77" fmla="*/ 366737 w 1033465"/>
                  <a:gd name="connsiteY77" fmla="*/ 836029 h 838042"/>
                  <a:gd name="connsiteX78" fmla="*/ 389597 w 1033465"/>
                  <a:gd name="connsiteY78" fmla="*/ 837934 h 838042"/>
                  <a:gd name="connsiteX79" fmla="*/ 397407 w 1033465"/>
                  <a:gd name="connsiteY79" fmla="*/ 833530 h 838042"/>
                  <a:gd name="connsiteX80" fmla="*/ 402932 w 1033465"/>
                  <a:gd name="connsiteY80" fmla="*/ 784594 h 838042"/>
                  <a:gd name="connsiteX81" fmla="*/ 406742 w 1033465"/>
                  <a:gd name="connsiteY81" fmla="*/ 727444 h 838042"/>
                  <a:gd name="connsiteX82" fmla="*/ 423887 w 1033465"/>
                  <a:gd name="connsiteY82" fmla="*/ 672199 h 838042"/>
                  <a:gd name="connsiteX83" fmla="*/ 429602 w 1033465"/>
                  <a:gd name="connsiteY83" fmla="*/ 658864 h 838042"/>
                  <a:gd name="connsiteX84" fmla="*/ 444084 w 1033465"/>
                  <a:gd name="connsiteY84" fmla="*/ 626947 h 838042"/>
                  <a:gd name="connsiteX85" fmla="*/ 464289 w 1033465"/>
                  <a:gd name="connsiteY85" fmla="*/ 600072 h 838042"/>
                  <a:gd name="connsiteX86" fmla="*/ 523510 w 1033465"/>
                  <a:gd name="connsiteY86" fmla="*/ 565123 h 838042"/>
                  <a:gd name="connsiteX87" fmla="*/ 599348 w 1033465"/>
                  <a:gd name="connsiteY87" fmla="*/ 550915 h 838042"/>
                  <a:gd name="connsiteX88" fmla="*/ 707801 w 1033465"/>
                  <a:gd name="connsiteY88" fmla="*/ 612819 h 838042"/>
                  <a:gd name="connsiteX89" fmla="*/ 780122 w 1033465"/>
                  <a:gd name="connsiteY89" fmla="*/ 656959 h 838042"/>
                  <a:gd name="connsiteX90" fmla="*/ 804887 w 1033465"/>
                  <a:gd name="connsiteY90" fmla="*/ 632194 h 838042"/>
                  <a:gd name="connsiteX91" fmla="*/ 801077 w 1033465"/>
                  <a:gd name="connsiteY91" fmla="*/ 601714 h 838042"/>
                  <a:gd name="connsiteX92" fmla="*/ 762796 w 1033465"/>
                  <a:gd name="connsiteY92" fmla="*/ 562523 h 838042"/>
                  <a:gd name="connsiteX93" fmla="*/ 650582 w 1033465"/>
                  <a:gd name="connsiteY93" fmla="*/ 479794 h 838042"/>
                  <a:gd name="connsiteX94" fmla="*/ 646772 w 1033465"/>
                  <a:gd name="connsiteY94" fmla="*/ 462649 h 838042"/>
                  <a:gd name="connsiteX95" fmla="*/ 658202 w 1033465"/>
                  <a:gd name="connsiteY95" fmla="*/ 426454 h 838042"/>
                  <a:gd name="connsiteX96" fmla="*/ 726782 w 1033465"/>
                  <a:gd name="connsiteY96" fmla="*/ 405499 h 838042"/>
                  <a:gd name="connsiteX97" fmla="*/ 813738 w 1033465"/>
                  <a:gd name="connsiteY97" fmla="*/ 406906 h 838042"/>
                  <a:gd name="connsiteX98" fmla="*/ 906231 w 1033465"/>
                  <a:gd name="connsiteY98" fmla="*/ 417646 h 838042"/>
                  <a:gd name="connsiteX99" fmla="*/ 1002290 w 1033465"/>
                  <a:gd name="connsiteY99" fmla="*/ 426835 h 838042"/>
                  <a:gd name="connsiteX100" fmla="*/ 1032449 w 1033465"/>
                  <a:gd name="connsiteY100" fmla="*/ 402711 h 838042"/>
                  <a:gd name="connsiteX101" fmla="*/ 1020514 w 1033465"/>
                  <a:gd name="connsiteY101" fmla="*/ 377797 h 838042"/>
                  <a:gd name="connsiteX102" fmla="*/ 964889 w 1033465"/>
                  <a:gd name="connsiteY102" fmla="*/ 358029 h 838042"/>
                  <a:gd name="connsiteX103" fmla="*/ 827747 w 1033465"/>
                  <a:gd name="connsiteY103" fmla="*/ 357874 h 838042"/>
                  <a:gd name="connsiteX104" fmla="*/ 755811 w 1033465"/>
                  <a:gd name="connsiteY104" fmla="*/ 361702 h 838042"/>
                  <a:gd name="connsiteX105" fmla="*/ 671537 w 1033465"/>
                  <a:gd name="connsiteY105" fmla="*/ 369304 h 838042"/>
                  <a:gd name="connsiteX106" fmla="*/ 644867 w 1033465"/>
                  <a:gd name="connsiteY106" fmla="*/ 338824 h 838042"/>
                  <a:gd name="connsiteX107" fmla="*/ 676403 w 1033465"/>
                  <a:gd name="connsiteY107" fmla="*/ 304962 h 838042"/>
                  <a:gd name="connsiteX108" fmla="*/ 707732 w 1033465"/>
                  <a:gd name="connsiteY108" fmla="*/ 283579 h 838042"/>
                  <a:gd name="connsiteX109" fmla="*/ 743927 w 1033465"/>
                  <a:gd name="connsiteY109" fmla="*/ 251194 h 838042"/>
                  <a:gd name="connsiteX110" fmla="*/ 783019 w 1033465"/>
                  <a:gd name="connsiteY110" fmla="*/ 213846 h 838042"/>
                  <a:gd name="connsiteX111" fmla="*/ 746401 w 1033465"/>
                  <a:gd name="connsiteY111" fmla="*/ 201789 h 838042"/>
                  <a:gd name="connsiteX112" fmla="*/ 694397 w 1033465"/>
                  <a:gd name="connsiteY112" fmla="*/ 226429 h 838042"/>
                  <a:gd name="connsiteX113" fmla="*/ 656678 w 1033465"/>
                  <a:gd name="connsiteY113" fmla="*/ 257626 h 838042"/>
                  <a:gd name="connsiteX114" fmla="*/ 616001 w 1033465"/>
                  <a:gd name="connsiteY114" fmla="*/ 286712 h 838042"/>
                  <a:gd name="connsiteX115" fmla="*/ 564857 w 1033465"/>
                  <a:gd name="connsiteY115" fmla="*/ 287389 h 838042"/>
                  <a:gd name="connsiteX116" fmla="*/ 530567 w 1033465"/>
                  <a:gd name="connsiteY116" fmla="*/ 274054 h 838042"/>
                  <a:gd name="connsiteX117" fmla="*/ 507707 w 1033465"/>
                  <a:gd name="connsiteY117" fmla="*/ 235954 h 838042"/>
                  <a:gd name="connsiteX118" fmla="*/ 509612 w 1033465"/>
                  <a:gd name="connsiteY118" fmla="*/ 171184 h 838042"/>
                  <a:gd name="connsiteX119" fmla="*/ 508314 w 1033465"/>
                  <a:gd name="connsiteY119" fmla="*/ 73485 h 838042"/>
                  <a:gd name="connsiteX120" fmla="*/ 454116 w 1033465"/>
                  <a:gd name="connsiteY120" fmla="*/ 11248 h 838042"/>
                  <a:gd name="connsiteX121" fmla="*/ 442470 w 1033465"/>
                  <a:gd name="connsiteY121" fmla="*/ 75864 h 838042"/>
                  <a:gd name="connsiteX122" fmla="*/ 439226 w 1033465"/>
                  <a:gd name="connsiteY122" fmla="*/ 132660 h 838042"/>
                  <a:gd name="connsiteX123" fmla="*/ 436054 w 1033465"/>
                  <a:gd name="connsiteY12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6222 w 1033465"/>
                  <a:gd name="connsiteY12" fmla="*/ 201664 h 838042"/>
                  <a:gd name="connsiteX13" fmla="*/ 52412 w 1033465"/>
                  <a:gd name="connsiteY13" fmla="*/ 256909 h 838042"/>
                  <a:gd name="connsiteX14" fmla="*/ 56222 w 1033465"/>
                  <a:gd name="connsiteY14" fmla="*/ 262624 h 838042"/>
                  <a:gd name="connsiteX15" fmla="*/ 61937 w 1033465"/>
                  <a:gd name="connsiteY15" fmla="*/ 266434 h 838042"/>
                  <a:gd name="connsiteX16" fmla="*/ 65747 w 1033465"/>
                  <a:gd name="connsiteY16" fmla="*/ 272149 h 838042"/>
                  <a:gd name="connsiteX17" fmla="*/ 82892 w 1033465"/>
                  <a:gd name="connsiteY17" fmla="*/ 281674 h 838042"/>
                  <a:gd name="connsiteX18" fmla="*/ 105752 w 1033465"/>
                  <a:gd name="connsiteY18" fmla="*/ 283579 h 838042"/>
                  <a:gd name="connsiteX19" fmla="*/ 126707 w 1033465"/>
                  <a:gd name="connsiteY19" fmla="*/ 289294 h 838042"/>
                  <a:gd name="connsiteX20" fmla="*/ 132422 w 1033465"/>
                  <a:gd name="connsiteY20" fmla="*/ 291199 h 838042"/>
                  <a:gd name="connsiteX21" fmla="*/ 138137 w 1033465"/>
                  <a:gd name="connsiteY21" fmla="*/ 296914 h 838042"/>
                  <a:gd name="connsiteX22" fmla="*/ 145757 w 1033465"/>
                  <a:gd name="connsiteY22" fmla="*/ 298819 h 838042"/>
                  <a:gd name="connsiteX23" fmla="*/ 168617 w 1033465"/>
                  <a:gd name="connsiteY23" fmla="*/ 302629 h 838042"/>
                  <a:gd name="connsiteX24" fmla="*/ 193382 w 1033465"/>
                  <a:gd name="connsiteY24" fmla="*/ 308344 h 838042"/>
                  <a:gd name="connsiteX25" fmla="*/ 210527 w 1033465"/>
                  <a:gd name="connsiteY25" fmla="*/ 314059 h 838042"/>
                  <a:gd name="connsiteX26" fmla="*/ 216242 w 1033465"/>
                  <a:gd name="connsiteY26" fmla="*/ 315964 h 838042"/>
                  <a:gd name="connsiteX27" fmla="*/ 231482 w 1033465"/>
                  <a:gd name="connsiteY27" fmla="*/ 319774 h 838042"/>
                  <a:gd name="connsiteX28" fmla="*/ 250532 w 1033465"/>
                  <a:gd name="connsiteY28" fmla="*/ 325489 h 838042"/>
                  <a:gd name="connsiteX29" fmla="*/ 256247 w 1033465"/>
                  <a:gd name="connsiteY29" fmla="*/ 329299 h 838042"/>
                  <a:gd name="connsiteX30" fmla="*/ 269582 w 1033465"/>
                  <a:gd name="connsiteY30" fmla="*/ 344539 h 838042"/>
                  <a:gd name="connsiteX31" fmla="*/ 275297 w 1033465"/>
                  <a:gd name="connsiteY31" fmla="*/ 363589 h 838042"/>
                  <a:gd name="connsiteX32" fmla="*/ 277202 w 1033465"/>
                  <a:gd name="connsiteY32" fmla="*/ 369304 h 838042"/>
                  <a:gd name="connsiteX33" fmla="*/ 279107 w 1033465"/>
                  <a:gd name="connsiteY33" fmla="*/ 375019 h 838042"/>
                  <a:gd name="connsiteX34" fmla="*/ 281012 w 1033465"/>
                  <a:gd name="connsiteY34" fmla="*/ 399784 h 838042"/>
                  <a:gd name="connsiteX35" fmla="*/ 282917 w 1033465"/>
                  <a:gd name="connsiteY35" fmla="*/ 405499 h 838042"/>
                  <a:gd name="connsiteX36" fmla="*/ 281012 w 1033465"/>
                  <a:gd name="connsiteY36" fmla="*/ 424549 h 838042"/>
                  <a:gd name="connsiteX37" fmla="*/ 279107 w 1033465"/>
                  <a:gd name="connsiteY37" fmla="*/ 434074 h 838042"/>
                  <a:gd name="connsiteX38" fmla="*/ 265772 w 1033465"/>
                  <a:gd name="connsiteY38" fmla="*/ 447409 h 838042"/>
                  <a:gd name="connsiteX39" fmla="*/ 254342 w 1033465"/>
                  <a:gd name="connsiteY39" fmla="*/ 455029 h 838042"/>
                  <a:gd name="connsiteX40" fmla="*/ 242912 w 1033465"/>
                  <a:gd name="connsiteY40" fmla="*/ 458839 h 838042"/>
                  <a:gd name="connsiteX41" fmla="*/ 128612 w 1033465"/>
                  <a:gd name="connsiteY41" fmla="*/ 458839 h 838042"/>
                  <a:gd name="connsiteX42" fmla="*/ 122897 w 1033465"/>
                  <a:gd name="connsiteY42" fmla="*/ 460744 h 838042"/>
                  <a:gd name="connsiteX43" fmla="*/ 107657 w 1033465"/>
                  <a:gd name="connsiteY43" fmla="*/ 462649 h 838042"/>
                  <a:gd name="connsiteX44" fmla="*/ 90512 w 1033465"/>
                  <a:gd name="connsiteY44" fmla="*/ 468364 h 838042"/>
                  <a:gd name="connsiteX45" fmla="*/ 84797 w 1033465"/>
                  <a:gd name="connsiteY45" fmla="*/ 470269 h 838042"/>
                  <a:gd name="connsiteX46" fmla="*/ 79082 w 1033465"/>
                  <a:gd name="connsiteY46" fmla="*/ 474079 h 838042"/>
                  <a:gd name="connsiteX47" fmla="*/ 67652 w 1033465"/>
                  <a:gd name="connsiteY47" fmla="*/ 475984 h 838042"/>
                  <a:gd name="connsiteX48" fmla="*/ 29552 w 1033465"/>
                  <a:gd name="connsiteY48" fmla="*/ 477889 h 838042"/>
                  <a:gd name="connsiteX49" fmla="*/ 18122 w 1033465"/>
                  <a:gd name="connsiteY49" fmla="*/ 483604 h 838042"/>
                  <a:gd name="connsiteX50" fmla="*/ 8597 w 1033465"/>
                  <a:gd name="connsiteY50" fmla="*/ 493129 h 838042"/>
                  <a:gd name="connsiteX51" fmla="*/ 6692 w 1033465"/>
                  <a:gd name="connsiteY51" fmla="*/ 498844 h 838042"/>
                  <a:gd name="connsiteX52" fmla="*/ 2882 w 1033465"/>
                  <a:gd name="connsiteY52" fmla="*/ 504559 h 838042"/>
                  <a:gd name="connsiteX53" fmla="*/ 14312 w 1033465"/>
                  <a:gd name="connsiteY53" fmla="*/ 540754 h 838042"/>
                  <a:gd name="connsiteX54" fmla="*/ 147662 w 1033465"/>
                  <a:gd name="connsiteY54" fmla="*/ 540754 h 838042"/>
                  <a:gd name="connsiteX55" fmla="*/ 155282 w 1033465"/>
                  <a:gd name="connsiteY55" fmla="*/ 538849 h 838042"/>
                  <a:gd name="connsiteX56" fmla="*/ 305777 w 1033465"/>
                  <a:gd name="connsiteY56" fmla="*/ 533134 h 838042"/>
                  <a:gd name="connsiteX57" fmla="*/ 321017 w 1033465"/>
                  <a:gd name="connsiteY57" fmla="*/ 540754 h 838042"/>
                  <a:gd name="connsiteX58" fmla="*/ 332447 w 1033465"/>
                  <a:gd name="connsiteY58" fmla="*/ 546469 h 838042"/>
                  <a:gd name="connsiteX59" fmla="*/ 336257 w 1033465"/>
                  <a:gd name="connsiteY59" fmla="*/ 552184 h 838042"/>
                  <a:gd name="connsiteX60" fmla="*/ 341972 w 1033465"/>
                  <a:gd name="connsiteY60" fmla="*/ 554089 h 838042"/>
                  <a:gd name="connsiteX61" fmla="*/ 353402 w 1033465"/>
                  <a:gd name="connsiteY61" fmla="*/ 561709 h 838042"/>
                  <a:gd name="connsiteX62" fmla="*/ 359117 w 1033465"/>
                  <a:gd name="connsiteY62" fmla="*/ 565519 h 838042"/>
                  <a:gd name="connsiteX63" fmla="*/ 362927 w 1033465"/>
                  <a:gd name="connsiteY63" fmla="*/ 571234 h 838042"/>
                  <a:gd name="connsiteX64" fmla="*/ 368642 w 1033465"/>
                  <a:gd name="connsiteY64" fmla="*/ 582664 h 838042"/>
                  <a:gd name="connsiteX65" fmla="*/ 364832 w 1033465"/>
                  <a:gd name="connsiteY65" fmla="*/ 609334 h 838042"/>
                  <a:gd name="connsiteX66" fmla="*/ 361022 w 1033465"/>
                  <a:gd name="connsiteY66" fmla="*/ 615049 h 838042"/>
                  <a:gd name="connsiteX67" fmla="*/ 359117 w 1033465"/>
                  <a:gd name="connsiteY67" fmla="*/ 620764 h 838042"/>
                  <a:gd name="connsiteX68" fmla="*/ 355307 w 1033465"/>
                  <a:gd name="connsiteY68" fmla="*/ 626479 h 838042"/>
                  <a:gd name="connsiteX69" fmla="*/ 353402 w 1033465"/>
                  <a:gd name="connsiteY69" fmla="*/ 632194 h 838042"/>
                  <a:gd name="connsiteX70" fmla="*/ 349592 w 1033465"/>
                  <a:gd name="connsiteY70" fmla="*/ 637909 h 838042"/>
                  <a:gd name="connsiteX71" fmla="*/ 332447 w 1033465"/>
                  <a:gd name="connsiteY71" fmla="*/ 704584 h 838042"/>
                  <a:gd name="connsiteX72" fmla="*/ 330542 w 1033465"/>
                  <a:gd name="connsiteY72" fmla="*/ 756019 h 838042"/>
                  <a:gd name="connsiteX73" fmla="*/ 332447 w 1033465"/>
                  <a:gd name="connsiteY73" fmla="*/ 780784 h 838042"/>
                  <a:gd name="connsiteX74" fmla="*/ 334352 w 1033465"/>
                  <a:gd name="connsiteY74" fmla="*/ 786499 h 838042"/>
                  <a:gd name="connsiteX75" fmla="*/ 338162 w 1033465"/>
                  <a:gd name="connsiteY75" fmla="*/ 790309 h 838042"/>
                  <a:gd name="connsiteX76" fmla="*/ 366737 w 1033465"/>
                  <a:gd name="connsiteY76" fmla="*/ 836029 h 838042"/>
                  <a:gd name="connsiteX77" fmla="*/ 389597 w 1033465"/>
                  <a:gd name="connsiteY77" fmla="*/ 837934 h 838042"/>
                  <a:gd name="connsiteX78" fmla="*/ 397407 w 1033465"/>
                  <a:gd name="connsiteY78" fmla="*/ 833530 h 838042"/>
                  <a:gd name="connsiteX79" fmla="*/ 402932 w 1033465"/>
                  <a:gd name="connsiteY79" fmla="*/ 784594 h 838042"/>
                  <a:gd name="connsiteX80" fmla="*/ 406742 w 1033465"/>
                  <a:gd name="connsiteY80" fmla="*/ 727444 h 838042"/>
                  <a:gd name="connsiteX81" fmla="*/ 423887 w 1033465"/>
                  <a:gd name="connsiteY81" fmla="*/ 672199 h 838042"/>
                  <a:gd name="connsiteX82" fmla="*/ 429602 w 1033465"/>
                  <a:gd name="connsiteY82" fmla="*/ 658864 h 838042"/>
                  <a:gd name="connsiteX83" fmla="*/ 444084 w 1033465"/>
                  <a:gd name="connsiteY83" fmla="*/ 626947 h 838042"/>
                  <a:gd name="connsiteX84" fmla="*/ 464289 w 1033465"/>
                  <a:gd name="connsiteY84" fmla="*/ 600072 h 838042"/>
                  <a:gd name="connsiteX85" fmla="*/ 523510 w 1033465"/>
                  <a:gd name="connsiteY85" fmla="*/ 565123 h 838042"/>
                  <a:gd name="connsiteX86" fmla="*/ 599348 w 1033465"/>
                  <a:gd name="connsiteY86" fmla="*/ 550915 h 838042"/>
                  <a:gd name="connsiteX87" fmla="*/ 707801 w 1033465"/>
                  <a:gd name="connsiteY87" fmla="*/ 612819 h 838042"/>
                  <a:gd name="connsiteX88" fmla="*/ 780122 w 1033465"/>
                  <a:gd name="connsiteY88" fmla="*/ 656959 h 838042"/>
                  <a:gd name="connsiteX89" fmla="*/ 804887 w 1033465"/>
                  <a:gd name="connsiteY89" fmla="*/ 632194 h 838042"/>
                  <a:gd name="connsiteX90" fmla="*/ 801077 w 1033465"/>
                  <a:gd name="connsiteY90" fmla="*/ 601714 h 838042"/>
                  <a:gd name="connsiteX91" fmla="*/ 762796 w 1033465"/>
                  <a:gd name="connsiteY91" fmla="*/ 562523 h 838042"/>
                  <a:gd name="connsiteX92" fmla="*/ 650582 w 1033465"/>
                  <a:gd name="connsiteY92" fmla="*/ 479794 h 838042"/>
                  <a:gd name="connsiteX93" fmla="*/ 646772 w 1033465"/>
                  <a:gd name="connsiteY93" fmla="*/ 462649 h 838042"/>
                  <a:gd name="connsiteX94" fmla="*/ 658202 w 1033465"/>
                  <a:gd name="connsiteY94" fmla="*/ 426454 h 838042"/>
                  <a:gd name="connsiteX95" fmla="*/ 726782 w 1033465"/>
                  <a:gd name="connsiteY95" fmla="*/ 405499 h 838042"/>
                  <a:gd name="connsiteX96" fmla="*/ 813738 w 1033465"/>
                  <a:gd name="connsiteY96" fmla="*/ 406906 h 838042"/>
                  <a:gd name="connsiteX97" fmla="*/ 906231 w 1033465"/>
                  <a:gd name="connsiteY97" fmla="*/ 417646 h 838042"/>
                  <a:gd name="connsiteX98" fmla="*/ 1002290 w 1033465"/>
                  <a:gd name="connsiteY98" fmla="*/ 426835 h 838042"/>
                  <a:gd name="connsiteX99" fmla="*/ 1032449 w 1033465"/>
                  <a:gd name="connsiteY99" fmla="*/ 402711 h 838042"/>
                  <a:gd name="connsiteX100" fmla="*/ 1020514 w 1033465"/>
                  <a:gd name="connsiteY100" fmla="*/ 377797 h 838042"/>
                  <a:gd name="connsiteX101" fmla="*/ 964889 w 1033465"/>
                  <a:gd name="connsiteY101" fmla="*/ 358029 h 838042"/>
                  <a:gd name="connsiteX102" fmla="*/ 827747 w 1033465"/>
                  <a:gd name="connsiteY102" fmla="*/ 357874 h 838042"/>
                  <a:gd name="connsiteX103" fmla="*/ 755811 w 1033465"/>
                  <a:gd name="connsiteY103" fmla="*/ 361702 h 838042"/>
                  <a:gd name="connsiteX104" fmla="*/ 671537 w 1033465"/>
                  <a:gd name="connsiteY104" fmla="*/ 369304 h 838042"/>
                  <a:gd name="connsiteX105" fmla="*/ 644867 w 1033465"/>
                  <a:gd name="connsiteY105" fmla="*/ 338824 h 838042"/>
                  <a:gd name="connsiteX106" fmla="*/ 676403 w 1033465"/>
                  <a:gd name="connsiteY106" fmla="*/ 304962 h 838042"/>
                  <a:gd name="connsiteX107" fmla="*/ 707732 w 1033465"/>
                  <a:gd name="connsiteY107" fmla="*/ 283579 h 838042"/>
                  <a:gd name="connsiteX108" fmla="*/ 743927 w 1033465"/>
                  <a:gd name="connsiteY108" fmla="*/ 251194 h 838042"/>
                  <a:gd name="connsiteX109" fmla="*/ 783019 w 1033465"/>
                  <a:gd name="connsiteY109" fmla="*/ 213846 h 838042"/>
                  <a:gd name="connsiteX110" fmla="*/ 746401 w 1033465"/>
                  <a:gd name="connsiteY110" fmla="*/ 201789 h 838042"/>
                  <a:gd name="connsiteX111" fmla="*/ 694397 w 1033465"/>
                  <a:gd name="connsiteY111" fmla="*/ 226429 h 838042"/>
                  <a:gd name="connsiteX112" fmla="*/ 656678 w 1033465"/>
                  <a:gd name="connsiteY112" fmla="*/ 257626 h 838042"/>
                  <a:gd name="connsiteX113" fmla="*/ 616001 w 1033465"/>
                  <a:gd name="connsiteY113" fmla="*/ 286712 h 838042"/>
                  <a:gd name="connsiteX114" fmla="*/ 564857 w 1033465"/>
                  <a:gd name="connsiteY114" fmla="*/ 287389 h 838042"/>
                  <a:gd name="connsiteX115" fmla="*/ 530567 w 1033465"/>
                  <a:gd name="connsiteY115" fmla="*/ 274054 h 838042"/>
                  <a:gd name="connsiteX116" fmla="*/ 507707 w 1033465"/>
                  <a:gd name="connsiteY116" fmla="*/ 235954 h 838042"/>
                  <a:gd name="connsiteX117" fmla="*/ 509612 w 1033465"/>
                  <a:gd name="connsiteY117" fmla="*/ 171184 h 838042"/>
                  <a:gd name="connsiteX118" fmla="*/ 508314 w 1033465"/>
                  <a:gd name="connsiteY118" fmla="*/ 73485 h 838042"/>
                  <a:gd name="connsiteX119" fmla="*/ 454116 w 1033465"/>
                  <a:gd name="connsiteY119" fmla="*/ 11248 h 838042"/>
                  <a:gd name="connsiteX120" fmla="*/ 442470 w 1033465"/>
                  <a:gd name="connsiteY120" fmla="*/ 75864 h 838042"/>
                  <a:gd name="connsiteX121" fmla="*/ 439226 w 1033465"/>
                  <a:gd name="connsiteY121" fmla="*/ 132660 h 838042"/>
                  <a:gd name="connsiteX122" fmla="*/ 436054 w 1033465"/>
                  <a:gd name="connsiteY12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56222 w 1033465"/>
                  <a:gd name="connsiteY13" fmla="*/ 262624 h 838042"/>
                  <a:gd name="connsiteX14" fmla="*/ 61937 w 1033465"/>
                  <a:gd name="connsiteY14" fmla="*/ 266434 h 838042"/>
                  <a:gd name="connsiteX15" fmla="*/ 65747 w 1033465"/>
                  <a:gd name="connsiteY15" fmla="*/ 272149 h 838042"/>
                  <a:gd name="connsiteX16" fmla="*/ 82892 w 1033465"/>
                  <a:gd name="connsiteY16" fmla="*/ 281674 h 838042"/>
                  <a:gd name="connsiteX17" fmla="*/ 105752 w 1033465"/>
                  <a:gd name="connsiteY17" fmla="*/ 283579 h 838042"/>
                  <a:gd name="connsiteX18" fmla="*/ 126707 w 1033465"/>
                  <a:gd name="connsiteY18" fmla="*/ 289294 h 838042"/>
                  <a:gd name="connsiteX19" fmla="*/ 132422 w 1033465"/>
                  <a:gd name="connsiteY19" fmla="*/ 291199 h 838042"/>
                  <a:gd name="connsiteX20" fmla="*/ 138137 w 1033465"/>
                  <a:gd name="connsiteY20" fmla="*/ 296914 h 838042"/>
                  <a:gd name="connsiteX21" fmla="*/ 145757 w 1033465"/>
                  <a:gd name="connsiteY21" fmla="*/ 298819 h 838042"/>
                  <a:gd name="connsiteX22" fmla="*/ 168617 w 1033465"/>
                  <a:gd name="connsiteY22" fmla="*/ 302629 h 838042"/>
                  <a:gd name="connsiteX23" fmla="*/ 193382 w 1033465"/>
                  <a:gd name="connsiteY23" fmla="*/ 308344 h 838042"/>
                  <a:gd name="connsiteX24" fmla="*/ 210527 w 1033465"/>
                  <a:gd name="connsiteY24" fmla="*/ 314059 h 838042"/>
                  <a:gd name="connsiteX25" fmla="*/ 216242 w 1033465"/>
                  <a:gd name="connsiteY25" fmla="*/ 315964 h 838042"/>
                  <a:gd name="connsiteX26" fmla="*/ 231482 w 1033465"/>
                  <a:gd name="connsiteY26" fmla="*/ 319774 h 838042"/>
                  <a:gd name="connsiteX27" fmla="*/ 250532 w 1033465"/>
                  <a:gd name="connsiteY27" fmla="*/ 325489 h 838042"/>
                  <a:gd name="connsiteX28" fmla="*/ 256247 w 1033465"/>
                  <a:gd name="connsiteY28" fmla="*/ 329299 h 838042"/>
                  <a:gd name="connsiteX29" fmla="*/ 269582 w 1033465"/>
                  <a:gd name="connsiteY29" fmla="*/ 344539 h 838042"/>
                  <a:gd name="connsiteX30" fmla="*/ 275297 w 1033465"/>
                  <a:gd name="connsiteY30" fmla="*/ 363589 h 838042"/>
                  <a:gd name="connsiteX31" fmla="*/ 277202 w 1033465"/>
                  <a:gd name="connsiteY31" fmla="*/ 369304 h 838042"/>
                  <a:gd name="connsiteX32" fmla="*/ 279107 w 1033465"/>
                  <a:gd name="connsiteY32" fmla="*/ 375019 h 838042"/>
                  <a:gd name="connsiteX33" fmla="*/ 281012 w 1033465"/>
                  <a:gd name="connsiteY33" fmla="*/ 399784 h 838042"/>
                  <a:gd name="connsiteX34" fmla="*/ 282917 w 1033465"/>
                  <a:gd name="connsiteY34" fmla="*/ 405499 h 838042"/>
                  <a:gd name="connsiteX35" fmla="*/ 281012 w 1033465"/>
                  <a:gd name="connsiteY35" fmla="*/ 424549 h 838042"/>
                  <a:gd name="connsiteX36" fmla="*/ 279107 w 1033465"/>
                  <a:gd name="connsiteY36" fmla="*/ 434074 h 838042"/>
                  <a:gd name="connsiteX37" fmla="*/ 265772 w 1033465"/>
                  <a:gd name="connsiteY37" fmla="*/ 447409 h 838042"/>
                  <a:gd name="connsiteX38" fmla="*/ 254342 w 1033465"/>
                  <a:gd name="connsiteY38" fmla="*/ 455029 h 838042"/>
                  <a:gd name="connsiteX39" fmla="*/ 242912 w 1033465"/>
                  <a:gd name="connsiteY39" fmla="*/ 458839 h 838042"/>
                  <a:gd name="connsiteX40" fmla="*/ 128612 w 1033465"/>
                  <a:gd name="connsiteY40" fmla="*/ 458839 h 838042"/>
                  <a:gd name="connsiteX41" fmla="*/ 122897 w 1033465"/>
                  <a:gd name="connsiteY41" fmla="*/ 460744 h 838042"/>
                  <a:gd name="connsiteX42" fmla="*/ 107657 w 1033465"/>
                  <a:gd name="connsiteY42" fmla="*/ 462649 h 838042"/>
                  <a:gd name="connsiteX43" fmla="*/ 90512 w 1033465"/>
                  <a:gd name="connsiteY43" fmla="*/ 468364 h 838042"/>
                  <a:gd name="connsiteX44" fmla="*/ 84797 w 1033465"/>
                  <a:gd name="connsiteY44" fmla="*/ 470269 h 838042"/>
                  <a:gd name="connsiteX45" fmla="*/ 79082 w 1033465"/>
                  <a:gd name="connsiteY45" fmla="*/ 474079 h 838042"/>
                  <a:gd name="connsiteX46" fmla="*/ 67652 w 1033465"/>
                  <a:gd name="connsiteY46" fmla="*/ 475984 h 838042"/>
                  <a:gd name="connsiteX47" fmla="*/ 29552 w 1033465"/>
                  <a:gd name="connsiteY47" fmla="*/ 477889 h 838042"/>
                  <a:gd name="connsiteX48" fmla="*/ 18122 w 1033465"/>
                  <a:gd name="connsiteY48" fmla="*/ 483604 h 838042"/>
                  <a:gd name="connsiteX49" fmla="*/ 8597 w 1033465"/>
                  <a:gd name="connsiteY49" fmla="*/ 493129 h 838042"/>
                  <a:gd name="connsiteX50" fmla="*/ 6692 w 1033465"/>
                  <a:gd name="connsiteY50" fmla="*/ 498844 h 838042"/>
                  <a:gd name="connsiteX51" fmla="*/ 2882 w 1033465"/>
                  <a:gd name="connsiteY51" fmla="*/ 504559 h 838042"/>
                  <a:gd name="connsiteX52" fmla="*/ 14312 w 1033465"/>
                  <a:gd name="connsiteY52" fmla="*/ 540754 h 838042"/>
                  <a:gd name="connsiteX53" fmla="*/ 147662 w 1033465"/>
                  <a:gd name="connsiteY53" fmla="*/ 540754 h 838042"/>
                  <a:gd name="connsiteX54" fmla="*/ 155282 w 1033465"/>
                  <a:gd name="connsiteY54" fmla="*/ 538849 h 838042"/>
                  <a:gd name="connsiteX55" fmla="*/ 305777 w 1033465"/>
                  <a:gd name="connsiteY55" fmla="*/ 533134 h 838042"/>
                  <a:gd name="connsiteX56" fmla="*/ 321017 w 1033465"/>
                  <a:gd name="connsiteY56" fmla="*/ 540754 h 838042"/>
                  <a:gd name="connsiteX57" fmla="*/ 332447 w 1033465"/>
                  <a:gd name="connsiteY57" fmla="*/ 546469 h 838042"/>
                  <a:gd name="connsiteX58" fmla="*/ 336257 w 1033465"/>
                  <a:gd name="connsiteY58" fmla="*/ 552184 h 838042"/>
                  <a:gd name="connsiteX59" fmla="*/ 341972 w 1033465"/>
                  <a:gd name="connsiteY59" fmla="*/ 554089 h 838042"/>
                  <a:gd name="connsiteX60" fmla="*/ 353402 w 1033465"/>
                  <a:gd name="connsiteY60" fmla="*/ 561709 h 838042"/>
                  <a:gd name="connsiteX61" fmla="*/ 359117 w 1033465"/>
                  <a:gd name="connsiteY61" fmla="*/ 565519 h 838042"/>
                  <a:gd name="connsiteX62" fmla="*/ 362927 w 1033465"/>
                  <a:gd name="connsiteY62" fmla="*/ 571234 h 838042"/>
                  <a:gd name="connsiteX63" fmla="*/ 368642 w 1033465"/>
                  <a:gd name="connsiteY63" fmla="*/ 582664 h 838042"/>
                  <a:gd name="connsiteX64" fmla="*/ 364832 w 1033465"/>
                  <a:gd name="connsiteY64" fmla="*/ 609334 h 838042"/>
                  <a:gd name="connsiteX65" fmla="*/ 361022 w 1033465"/>
                  <a:gd name="connsiteY65" fmla="*/ 615049 h 838042"/>
                  <a:gd name="connsiteX66" fmla="*/ 359117 w 1033465"/>
                  <a:gd name="connsiteY66" fmla="*/ 620764 h 838042"/>
                  <a:gd name="connsiteX67" fmla="*/ 355307 w 1033465"/>
                  <a:gd name="connsiteY67" fmla="*/ 626479 h 838042"/>
                  <a:gd name="connsiteX68" fmla="*/ 353402 w 1033465"/>
                  <a:gd name="connsiteY68" fmla="*/ 632194 h 838042"/>
                  <a:gd name="connsiteX69" fmla="*/ 349592 w 1033465"/>
                  <a:gd name="connsiteY69" fmla="*/ 637909 h 838042"/>
                  <a:gd name="connsiteX70" fmla="*/ 332447 w 1033465"/>
                  <a:gd name="connsiteY70" fmla="*/ 704584 h 838042"/>
                  <a:gd name="connsiteX71" fmla="*/ 330542 w 1033465"/>
                  <a:gd name="connsiteY71" fmla="*/ 756019 h 838042"/>
                  <a:gd name="connsiteX72" fmla="*/ 332447 w 1033465"/>
                  <a:gd name="connsiteY72" fmla="*/ 780784 h 838042"/>
                  <a:gd name="connsiteX73" fmla="*/ 334352 w 1033465"/>
                  <a:gd name="connsiteY73" fmla="*/ 786499 h 838042"/>
                  <a:gd name="connsiteX74" fmla="*/ 338162 w 1033465"/>
                  <a:gd name="connsiteY74" fmla="*/ 790309 h 838042"/>
                  <a:gd name="connsiteX75" fmla="*/ 366737 w 1033465"/>
                  <a:gd name="connsiteY75" fmla="*/ 836029 h 838042"/>
                  <a:gd name="connsiteX76" fmla="*/ 389597 w 1033465"/>
                  <a:gd name="connsiteY76" fmla="*/ 837934 h 838042"/>
                  <a:gd name="connsiteX77" fmla="*/ 397407 w 1033465"/>
                  <a:gd name="connsiteY77" fmla="*/ 833530 h 838042"/>
                  <a:gd name="connsiteX78" fmla="*/ 402932 w 1033465"/>
                  <a:gd name="connsiteY78" fmla="*/ 784594 h 838042"/>
                  <a:gd name="connsiteX79" fmla="*/ 406742 w 1033465"/>
                  <a:gd name="connsiteY79" fmla="*/ 727444 h 838042"/>
                  <a:gd name="connsiteX80" fmla="*/ 423887 w 1033465"/>
                  <a:gd name="connsiteY80" fmla="*/ 672199 h 838042"/>
                  <a:gd name="connsiteX81" fmla="*/ 429602 w 1033465"/>
                  <a:gd name="connsiteY81" fmla="*/ 658864 h 838042"/>
                  <a:gd name="connsiteX82" fmla="*/ 444084 w 1033465"/>
                  <a:gd name="connsiteY82" fmla="*/ 626947 h 838042"/>
                  <a:gd name="connsiteX83" fmla="*/ 464289 w 1033465"/>
                  <a:gd name="connsiteY83" fmla="*/ 600072 h 838042"/>
                  <a:gd name="connsiteX84" fmla="*/ 523510 w 1033465"/>
                  <a:gd name="connsiteY84" fmla="*/ 565123 h 838042"/>
                  <a:gd name="connsiteX85" fmla="*/ 599348 w 1033465"/>
                  <a:gd name="connsiteY85" fmla="*/ 550915 h 838042"/>
                  <a:gd name="connsiteX86" fmla="*/ 707801 w 1033465"/>
                  <a:gd name="connsiteY86" fmla="*/ 612819 h 838042"/>
                  <a:gd name="connsiteX87" fmla="*/ 780122 w 1033465"/>
                  <a:gd name="connsiteY87" fmla="*/ 656959 h 838042"/>
                  <a:gd name="connsiteX88" fmla="*/ 804887 w 1033465"/>
                  <a:gd name="connsiteY88" fmla="*/ 632194 h 838042"/>
                  <a:gd name="connsiteX89" fmla="*/ 801077 w 1033465"/>
                  <a:gd name="connsiteY89" fmla="*/ 601714 h 838042"/>
                  <a:gd name="connsiteX90" fmla="*/ 762796 w 1033465"/>
                  <a:gd name="connsiteY90" fmla="*/ 562523 h 838042"/>
                  <a:gd name="connsiteX91" fmla="*/ 650582 w 1033465"/>
                  <a:gd name="connsiteY91" fmla="*/ 479794 h 838042"/>
                  <a:gd name="connsiteX92" fmla="*/ 646772 w 1033465"/>
                  <a:gd name="connsiteY92" fmla="*/ 462649 h 838042"/>
                  <a:gd name="connsiteX93" fmla="*/ 658202 w 1033465"/>
                  <a:gd name="connsiteY93" fmla="*/ 426454 h 838042"/>
                  <a:gd name="connsiteX94" fmla="*/ 726782 w 1033465"/>
                  <a:gd name="connsiteY94" fmla="*/ 405499 h 838042"/>
                  <a:gd name="connsiteX95" fmla="*/ 813738 w 1033465"/>
                  <a:gd name="connsiteY95" fmla="*/ 406906 h 838042"/>
                  <a:gd name="connsiteX96" fmla="*/ 906231 w 1033465"/>
                  <a:gd name="connsiteY96" fmla="*/ 417646 h 838042"/>
                  <a:gd name="connsiteX97" fmla="*/ 1002290 w 1033465"/>
                  <a:gd name="connsiteY97" fmla="*/ 426835 h 838042"/>
                  <a:gd name="connsiteX98" fmla="*/ 1032449 w 1033465"/>
                  <a:gd name="connsiteY98" fmla="*/ 402711 h 838042"/>
                  <a:gd name="connsiteX99" fmla="*/ 1020514 w 1033465"/>
                  <a:gd name="connsiteY99" fmla="*/ 377797 h 838042"/>
                  <a:gd name="connsiteX100" fmla="*/ 964889 w 1033465"/>
                  <a:gd name="connsiteY100" fmla="*/ 358029 h 838042"/>
                  <a:gd name="connsiteX101" fmla="*/ 827747 w 1033465"/>
                  <a:gd name="connsiteY101" fmla="*/ 357874 h 838042"/>
                  <a:gd name="connsiteX102" fmla="*/ 755811 w 1033465"/>
                  <a:gd name="connsiteY102" fmla="*/ 361702 h 838042"/>
                  <a:gd name="connsiteX103" fmla="*/ 671537 w 1033465"/>
                  <a:gd name="connsiteY103" fmla="*/ 369304 h 838042"/>
                  <a:gd name="connsiteX104" fmla="*/ 644867 w 1033465"/>
                  <a:gd name="connsiteY104" fmla="*/ 338824 h 838042"/>
                  <a:gd name="connsiteX105" fmla="*/ 676403 w 1033465"/>
                  <a:gd name="connsiteY105" fmla="*/ 304962 h 838042"/>
                  <a:gd name="connsiteX106" fmla="*/ 707732 w 1033465"/>
                  <a:gd name="connsiteY106" fmla="*/ 283579 h 838042"/>
                  <a:gd name="connsiteX107" fmla="*/ 743927 w 1033465"/>
                  <a:gd name="connsiteY107" fmla="*/ 251194 h 838042"/>
                  <a:gd name="connsiteX108" fmla="*/ 783019 w 1033465"/>
                  <a:gd name="connsiteY108" fmla="*/ 213846 h 838042"/>
                  <a:gd name="connsiteX109" fmla="*/ 746401 w 1033465"/>
                  <a:gd name="connsiteY109" fmla="*/ 201789 h 838042"/>
                  <a:gd name="connsiteX110" fmla="*/ 694397 w 1033465"/>
                  <a:gd name="connsiteY110" fmla="*/ 226429 h 838042"/>
                  <a:gd name="connsiteX111" fmla="*/ 656678 w 1033465"/>
                  <a:gd name="connsiteY111" fmla="*/ 257626 h 838042"/>
                  <a:gd name="connsiteX112" fmla="*/ 616001 w 1033465"/>
                  <a:gd name="connsiteY112" fmla="*/ 286712 h 838042"/>
                  <a:gd name="connsiteX113" fmla="*/ 564857 w 1033465"/>
                  <a:gd name="connsiteY113" fmla="*/ 287389 h 838042"/>
                  <a:gd name="connsiteX114" fmla="*/ 530567 w 1033465"/>
                  <a:gd name="connsiteY114" fmla="*/ 274054 h 838042"/>
                  <a:gd name="connsiteX115" fmla="*/ 507707 w 1033465"/>
                  <a:gd name="connsiteY115" fmla="*/ 235954 h 838042"/>
                  <a:gd name="connsiteX116" fmla="*/ 509612 w 1033465"/>
                  <a:gd name="connsiteY116" fmla="*/ 171184 h 838042"/>
                  <a:gd name="connsiteX117" fmla="*/ 508314 w 1033465"/>
                  <a:gd name="connsiteY117" fmla="*/ 73485 h 838042"/>
                  <a:gd name="connsiteX118" fmla="*/ 454116 w 1033465"/>
                  <a:gd name="connsiteY118" fmla="*/ 11248 h 838042"/>
                  <a:gd name="connsiteX119" fmla="*/ 442470 w 1033465"/>
                  <a:gd name="connsiteY119" fmla="*/ 75864 h 838042"/>
                  <a:gd name="connsiteX120" fmla="*/ 439226 w 1033465"/>
                  <a:gd name="connsiteY120" fmla="*/ 132660 h 838042"/>
                  <a:gd name="connsiteX121" fmla="*/ 436054 w 1033465"/>
                  <a:gd name="connsiteY12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1937 w 1033465"/>
                  <a:gd name="connsiteY14" fmla="*/ 266434 h 838042"/>
                  <a:gd name="connsiteX15" fmla="*/ 65747 w 1033465"/>
                  <a:gd name="connsiteY15" fmla="*/ 272149 h 838042"/>
                  <a:gd name="connsiteX16" fmla="*/ 82892 w 1033465"/>
                  <a:gd name="connsiteY16" fmla="*/ 281674 h 838042"/>
                  <a:gd name="connsiteX17" fmla="*/ 105752 w 1033465"/>
                  <a:gd name="connsiteY17" fmla="*/ 283579 h 838042"/>
                  <a:gd name="connsiteX18" fmla="*/ 126707 w 1033465"/>
                  <a:gd name="connsiteY18" fmla="*/ 289294 h 838042"/>
                  <a:gd name="connsiteX19" fmla="*/ 132422 w 1033465"/>
                  <a:gd name="connsiteY19" fmla="*/ 291199 h 838042"/>
                  <a:gd name="connsiteX20" fmla="*/ 138137 w 1033465"/>
                  <a:gd name="connsiteY20" fmla="*/ 296914 h 838042"/>
                  <a:gd name="connsiteX21" fmla="*/ 145757 w 1033465"/>
                  <a:gd name="connsiteY21" fmla="*/ 298819 h 838042"/>
                  <a:gd name="connsiteX22" fmla="*/ 168617 w 1033465"/>
                  <a:gd name="connsiteY22" fmla="*/ 302629 h 838042"/>
                  <a:gd name="connsiteX23" fmla="*/ 193382 w 1033465"/>
                  <a:gd name="connsiteY23" fmla="*/ 308344 h 838042"/>
                  <a:gd name="connsiteX24" fmla="*/ 210527 w 1033465"/>
                  <a:gd name="connsiteY24" fmla="*/ 314059 h 838042"/>
                  <a:gd name="connsiteX25" fmla="*/ 216242 w 1033465"/>
                  <a:gd name="connsiteY25" fmla="*/ 315964 h 838042"/>
                  <a:gd name="connsiteX26" fmla="*/ 231482 w 1033465"/>
                  <a:gd name="connsiteY26" fmla="*/ 319774 h 838042"/>
                  <a:gd name="connsiteX27" fmla="*/ 250532 w 1033465"/>
                  <a:gd name="connsiteY27" fmla="*/ 325489 h 838042"/>
                  <a:gd name="connsiteX28" fmla="*/ 256247 w 1033465"/>
                  <a:gd name="connsiteY28" fmla="*/ 329299 h 838042"/>
                  <a:gd name="connsiteX29" fmla="*/ 269582 w 1033465"/>
                  <a:gd name="connsiteY29" fmla="*/ 344539 h 838042"/>
                  <a:gd name="connsiteX30" fmla="*/ 275297 w 1033465"/>
                  <a:gd name="connsiteY30" fmla="*/ 363589 h 838042"/>
                  <a:gd name="connsiteX31" fmla="*/ 277202 w 1033465"/>
                  <a:gd name="connsiteY31" fmla="*/ 369304 h 838042"/>
                  <a:gd name="connsiteX32" fmla="*/ 279107 w 1033465"/>
                  <a:gd name="connsiteY32" fmla="*/ 375019 h 838042"/>
                  <a:gd name="connsiteX33" fmla="*/ 281012 w 1033465"/>
                  <a:gd name="connsiteY33" fmla="*/ 399784 h 838042"/>
                  <a:gd name="connsiteX34" fmla="*/ 282917 w 1033465"/>
                  <a:gd name="connsiteY34" fmla="*/ 405499 h 838042"/>
                  <a:gd name="connsiteX35" fmla="*/ 281012 w 1033465"/>
                  <a:gd name="connsiteY35" fmla="*/ 424549 h 838042"/>
                  <a:gd name="connsiteX36" fmla="*/ 279107 w 1033465"/>
                  <a:gd name="connsiteY36" fmla="*/ 434074 h 838042"/>
                  <a:gd name="connsiteX37" fmla="*/ 265772 w 1033465"/>
                  <a:gd name="connsiteY37" fmla="*/ 447409 h 838042"/>
                  <a:gd name="connsiteX38" fmla="*/ 254342 w 1033465"/>
                  <a:gd name="connsiteY38" fmla="*/ 455029 h 838042"/>
                  <a:gd name="connsiteX39" fmla="*/ 242912 w 1033465"/>
                  <a:gd name="connsiteY39" fmla="*/ 458839 h 838042"/>
                  <a:gd name="connsiteX40" fmla="*/ 128612 w 1033465"/>
                  <a:gd name="connsiteY40" fmla="*/ 458839 h 838042"/>
                  <a:gd name="connsiteX41" fmla="*/ 122897 w 1033465"/>
                  <a:gd name="connsiteY41" fmla="*/ 460744 h 838042"/>
                  <a:gd name="connsiteX42" fmla="*/ 107657 w 1033465"/>
                  <a:gd name="connsiteY42" fmla="*/ 462649 h 838042"/>
                  <a:gd name="connsiteX43" fmla="*/ 90512 w 1033465"/>
                  <a:gd name="connsiteY43" fmla="*/ 468364 h 838042"/>
                  <a:gd name="connsiteX44" fmla="*/ 84797 w 1033465"/>
                  <a:gd name="connsiteY44" fmla="*/ 470269 h 838042"/>
                  <a:gd name="connsiteX45" fmla="*/ 79082 w 1033465"/>
                  <a:gd name="connsiteY45" fmla="*/ 474079 h 838042"/>
                  <a:gd name="connsiteX46" fmla="*/ 67652 w 1033465"/>
                  <a:gd name="connsiteY46" fmla="*/ 475984 h 838042"/>
                  <a:gd name="connsiteX47" fmla="*/ 29552 w 1033465"/>
                  <a:gd name="connsiteY47" fmla="*/ 477889 h 838042"/>
                  <a:gd name="connsiteX48" fmla="*/ 18122 w 1033465"/>
                  <a:gd name="connsiteY48" fmla="*/ 483604 h 838042"/>
                  <a:gd name="connsiteX49" fmla="*/ 8597 w 1033465"/>
                  <a:gd name="connsiteY49" fmla="*/ 493129 h 838042"/>
                  <a:gd name="connsiteX50" fmla="*/ 6692 w 1033465"/>
                  <a:gd name="connsiteY50" fmla="*/ 498844 h 838042"/>
                  <a:gd name="connsiteX51" fmla="*/ 2882 w 1033465"/>
                  <a:gd name="connsiteY51" fmla="*/ 504559 h 838042"/>
                  <a:gd name="connsiteX52" fmla="*/ 14312 w 1033465"/>
                  <a:gd name="connsiteY52" fmla="*/ 540754 h 838042"/>
                  <a:gd name="connsiteX53" fmla="*/ 147662 w 1033465"/>
                  <a:gd name="connsiteY53" fmla="*/ 540754 h 838042"/>
                  <a:gd name="connsiteX54" fmla="*/ 155282 w 1033465"/>
                  <a:gd name="connsiteY54" fmla="*/ 538849 h 838042"/>
                  <a:gd name="connsiteX55" fmla="*/ 305777 w 1033465"/>
                  <a:gd name="connsiteY55" fmla="*/ 533134 h 838042"/>
                  <a:gd name="connsiteX56" fmla="*/ 321017 w 1033465"/>
                  <a:gd name="connsiteY56" fmla="*/ 540754 h 838042"/>
                  <a:gd name="connsiteX57" fmla="*/ 332447 w 1033465"/>
                  <a:gd name="connsiteY57" fmla="*/ 546469 h 838042"/>
                  <a:gd name="connsiteX58" fmla="*/ 336257 w 1033465"/>
                  <a:gd name="connsiteY58" fmla="*/ 552184 h 838042"/>
                  <a:gd name="connsiteX59" fmla="*/ 341972 w 1033465"/>
                  <a:gd name="connsiteY59" fmla="*/ 554089 h 838042"/>
                  <a:gd name="connsiteX60" fmla="*/ 353402 w 1033465"/>
                  <a:gd name="connsiteY60" fmla="*/ 561709 h 838042"/>
                  <a:gd name="connsiteX61" fmla="*/ 359117 w 1033465"/>
                  <a:gd name="connsiteY61" fmla="*/ 565519 h 838042"/>
                  <a:gd name="connsiteX62" fmla="*/ 362927 w 1033465"/>
                  <a:gd name="connsiteY62" fmla="*/ 571234 h 838042"/>
                  <a:gd name="connsiteX63" fmla="*/ 368642 w 1033465"/>
                  <a:gd name="connsiteY63" fmla="*/ 582664 h 838042"/>
                  <a:gd name="connsiteX64" fmla="*/ 364832 w 1033465"/>
                  <a:gd name="connsiteY64" fmla="*/ 609334 h 838042"/>
                  <a:gd name="connsiteX65" fmla="*/ 361022 w 1033465"/>
                  <a:gd name="connsiteY65" fmla="*/ 615049 h 838042"/>
                  <a:gd name="connsiteX66" fmla="*/ 359117 w 1033465"/>
                  <a:gd name="connsiteY66" fmla="*/ 620764 h 838042"/>
                  <a:gd name="connsiteX67" fmla="*/ 355307 w 1033465"/>
                  <a:gd name="connsiteY67" fmla="*/ 626479 h 838042"/>
                  <a:gd name="connsiteX68" fmla="*/ 353402 w 1033465"/>
                  <a:gd name="connsiteY68" fmla="*/ 632194 h 838042"/>
                  <a:gd name="connsiteX69" fmla="*/ 349592 w 1033465"/>
                  <a:gd name="connsiteY69" fmla="*/ 637909 h 838042"/>
                  <a:gd name="connsiteX70" fmla="*/ 332447 w 1033465"/>
                  <a:gd name="connsiteY70" fmla="*/ 704584 h 838042"/>
                  <a:gd name="connsiteX71" fmla="*/ 330542 w 1033465"/>
                  <a:gd name="connsiteY71" fmla="*/ 756019 h 838042"/>
                  <a:gd name="connsiteX72" fmla="*/ 332447 w 1033465"/>
                  <a:gd name="connsiteY72" fmla="*/ 780784 h 838042"/>
                  <a:gd name="connsiteX73" fmla="*/ 334352 w 1033465"/>
                  <a:gd name="connsiteY73" fmla="*/ 786499 h 838042"/>
                  <a:gd name="connsiteX74" fmla="*/ 338162 w 1033465"/>
                  <a:gd name="connsiteY74" fmla="*/ 790309 h 838042"/>
                  <a:gd name="connsiteX75" fmla="*/ 366737 w 1033465"/>
                  <a:gd name="connsiteY75" fmla="*/ 836029 h 838042"/>
                  <a:gd name="connsiteX76" fmla="*/ 389597 w 1033465"/>
                  <a:gd name="connsiteY76" fmla="*/ 837934 h 838042"/>
                  <a:gd name="connsiteX77" fmla="*/ 397407 w 1033465"/>
                  <a:gd name="connsiteY77" fmla="*/ 833530 h 838042"/>
                  <a:gd name="connsiteX78" fmla="*/ 402932 w 1033465"/>
                  <a:gd name="connsiteY78" fmla="*/ 784594 h 838042"/>
                  <a:gd name="connsiteX79" fmla="*/ 406742 w 1033465"/>
                  <a:gd name="connsiteY79" fmla="*/ 727444 h 838042"/>
                  <a:gd name="connsiteX80" fmla="*/ 423887 w 1033465"/>
                  <a:gd name="connsiteY80" fmla="*/ 672199 h 838042"/>
                  <a:gd name="connsiteX81" fmla="*/ 429602 w 1033465"/>
                  <a:gd name="connsiteY81" fmla="*/ 658864 h 838042"/>
                  <a:gd name="connsiteX82" fmla="*/ 444084 w 1033465"/>
                  <a:gd name="connsiteY82" fmla="*/ 626947 h 838042"/>
                  <a:gd name="connsiteX83" fmla="*/ 464289 w 1033465"/>
                  <a:gd name="connsiteY83" fmla="*/ 600072 h 838042"/>
                  <a:gd name="connsiteX84" fmla="*/ 523510 w 1033465"/>
                  <a:gd name="connsiteY84" fmla="*/ 565123 h 838042"/>
                  <a:gd name="connsiteX85" fmla="*/ 599348 w 1033465"/>
                  <a:gd name="connsiteY85" fmla="*/ 550915 h 838042"/>
                  <a:gd name="connsiteX86" fmla="*/ 707801 w 1033465"/>
                  <a:gd name="connsiteY86" fmla="*/ 612819 h 838042"/>
                  <a:gd name="connsiteX87" fmla="*/ 780122 w 1033465"/>
                  <a:gd name="connsiteY87" fmla="*/ 656959 h 838042"/>
                  <a:gd name="connsiteX88" fmla="*/ 804887 w 1033465"/>
                  <a:gd name="connsiteY88" fmla="*/ 632194 h 838042"/>
                  <a:gd name="connsiteX89" fmla="*/ 801077 w 1033465"/>
                  <a:gd name="connsiteY89" fmla="*/ 601714 h 838042"/>
                  <a:gd name="connsiteX90" fmla="*/ 762796 w 1033465"/>
                  <a:gd name="connsiteY90" fmla="*/ 562523 h 838042"/>
                  <a:gd name="connsiteX91" fmla="*/ 650582 w 1033465"/>
                  <a:gd name="connsiteY91" fmla="*/ 479794 h 838042"/>
                  <a:gd name="connsiteX92" fmla="*/ 646772 w 1033465"/>
                  <a:gd name="connsiteY92" fmla="*/ 462649 h 838042"/>
                  <a:gd name="connsiteX93" fmla="*/ 658202 w 1033465"/>
                  <a:gd name="connsiteY93" fmla="*/ 426454 h 838042"/>
                  <a:gd name="connsiteX94" fmla="*/ 726782 w 1033465"/>
                  <a:gd name="connsiteY94" fmla="*/ 405499 h 838042"/>
                  <a:gd name="connsiteX95" fmla="*/ 813738 w 1033465"/>
                  <a:gd name="connsiteY95" fmla="*/ 406906 h 838042"/>
                  <a:gd name="connsiteX96" fmla="*/ 906231 w 1033465"/>
                  <a:gd name="connsiteY96" fmla="*/ 417646 h 838042"/>
                  <a:gd name="connsiteX97" fmla="*/ 1002290 w 1033465"/>
                  <a:gd name="connsiteY97" fmla="*/ 426835 h 838042"/>
                  <a:gd name="connsiteX98" fmla="*/ 1032449 w 1033465"/>
                  <a:gd name="connsiteY98" fmla="*/ 402711 h 838042"/>
                  <a:gd name="connsiteX99" fmla="*/ 1020514 w 1033465"/>
                  <a:gd name="connsiteY99" fmla="*/ 377797 h 838042"/>
                  <a:gd name="connsiteX100" fmla="*/ 964889 w 1033465"/>
                  <a:gd name="connsiteY100" fmla="*/ 358029 h 838042"/>
                  <a:gd name="connsiteX101" fmla="*/ 827747 w 1033465"/>
                  <a:gd name="connsiteY101" fmla="*/ 357874 h 838042"/>
                  <a:gd name="connsiteX102" fmla="*/ 755811 w 1033465"/>
                  <a:gd name="connsiteY102" fmla="*/ 361702 h 838042"/>
                  <a:gd name="connsiteX103" fmla="*/ 671537 w 1033465"/>
                  <a:gd name="connsiteY103" fmla="*/ 369304 h 838042"/>
                  <a:gd name="connsiteX104" fmla="*/ 644867 w 1033465"/>
                  <a:gd name="connsiteY104" fmla="*/ 338824 h 838042"/>
                  <a:gd name="connsiteX105" fmla="*/ 676403 w 1033465"/>
                  <a:gd name="connsiteY105" fmla="*/ 304962 h 838042"/>
                  <a:gd name="connsiteX106" fmla="*/ 707732 w 1033465"/>
                  <a:gd name="connsiteY106" fmla="*/ 283579 h 838042"/>
                  <a:gd name="connsiteX107" fmla="*/ 743927 w 1033465"/>
                  <a:gd name="connsiteY107" fmla="*/ 251194 h 838042"/>
                  <a:gd name="connsiteX108" fmla="*/ 783019 w 1033465"/>
                  <a:gd name="connsiteY108" fmla="*/ 213846 h 838042"/>
                  <a:gd name="connsiteX109" fmla="*/ 746401 w 1033465"/>
                  <a:gd name="connsiteY109" fmla="*/ 201789 h 838042"/>
                  <a:gd name="connsiteX110" fmla="*/ 694397 w 1033465"/>
                  <a:gd name="connsiteY110" fmla="*/ 226429 h 838042"/>
                  <a:gd name="connsiteX111" fmla="*/ 656678 w 1033465"/>
                  <a:gd name="connsiteY111" fmla="*/ 257626 h 838042"/>
                  <a:gd name="connsiteX112" fmla="*/ 616001 w 1033465"/>
                  <a:gd name="connsiteY112" fmla="*/ 286712 h 838042"/>
                  <a:gd name="connsiteX113" fmla="*/ 564857 w 1033465"/>
                  <a:gd name="connsiteY113" fmla="*/ 287389 h 838042"/>
                  <a:gd name="connsiteX114" fmla="*/ 530567 w 1033465"/>
                  <a:gd name="connsiteY114" fmla="*/ 274054 h 838042"/>
                  <a:gd name="connsiteX115" fmla="*/ 507707 w 1033465"/>
                  <a:gd name="connsiteY115" fmla="*/ 235954 h 838042"/>
                  <a:gd name="connsiteX116" fmla="*/ 509612 w 1033465"/>
                  <a:gd name="connsiteY116" fmla="*/ 171184 h 838042"/>
                  <a:gd name="connsiteX117" fmla="*/ 508314 w 1033465"/>
                  <a:gd name="connsiteY117" fmla="*/ 73485 h 838042"/>
                  <a:gd name="connsiteX118" fmla="*/ 454116 w 1033465"/>
                  <a:gd name="connsiteY118" fmla="*/ 11248 h 838042"/>
                  <a:gd name="connsiteX119" fmla="*/ 442470 w 1033465"/>
                  <a:gd name="connsiteY119" fmla="*/ 75864 h 838042"/>
                  <a:gd name="connsiteX120" fmla="*/ 439226 w 1033465"/>
                  <a:gd name="connsiteY120" fmla="*/ 132660 h 838042"/>
                  <a:gd name="connsiteX121" fmla="*/ 436054 w 1033465"/>
                  <a:gd name="connsiteY12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05752 w 1033465"/>
                  <a:gd name="connsiteY16" fmla="*/ 283579 h 838042"/>
                  <a:gd name="connsiteX17" fmla="*/ 126707 w 1033465"/>
                  <a:gd name="connsiteY17" fmla="*/ 289294 h 838042"/>
                  <a:gd name="connsiteX18" fmla="*/ 132422 w 1033465"/>
                  <a:gd name="connsiteY18" fmla="*/ 291199 h 838042"/>
                  <a:gd name="connsiteX19" fmla="*/ 138137 w 1033465"/>
                  <a:gd name="connsiteY19" fmla="*/ 296914 h 838042"/>
                  <a:gd name="connsiteX20" fmla="*/ 145757 w 1033465"/>
                  <a:gd name="connsiteY20" fmla="*/ 298819 h 838042"/>
                  <a:gd name="connsiteX21" fmla="*/ 168617 w 1033465"/>
                  <a:gd name="connsiteY21" fmla="*/ 302629 h 838042"/>
                  <a:gd name="connsiteX22" fmla="*/ 193382 w 1033465"/>
                  <a:gd name="connsiteY22" fmla="*/ 308344 h 838042"/>
                  <a:gd name="connsiteX23" fmla="*/ 210527 w 1033465"/>
                  <a:gd name="connsiteY23" fmla="*/ 314059 h 838042"/>
                  <a:gd name="connsiteX24" fmla="*/ 216242 w 1033465"/>
                  <a:gd name="connsiteY24" fmla="*/ 315964 h 838042"/>
                  <a:gd name="connsiteX25" fmla="*/ 231482 w 1033465"/>
                  <a:gd name="connsiteY25" fmla="*/ 319774 h 838042"/>
                  <a:gd name="connsiteX26" fmla="*/ 250532 w 1033465"/>
                  <a:gd name="connsiteY26" fmla="*/ 325489 h 838042"/>
                  <a:gd name="connsiteX27" fmla="*/ 256247 w 1033465"/>
                  <a:gd name="connsiteY27" fmla="*/ 329299 h 838042"/>
                  <a:gd name="connsiteX28" fmla="*/ 269582 w 1033465"/>
                  <a:gd name="connsiteY28" fmla="*/ 344539 h 838042"/>
                  <a:gd name="connsiteX29" fmla="*/ 275297 w 1033465"/>
                  <a:gd name="connsiteY29" fmla="*/ 363589 h 838042"/>
                  <a:gd name="connsiteX30" fmla="*/ 277202 w 1033465"/>
                  <a:gd name="connsiteY30" fmla="*/ 369304 h 838042"/>
                  <a:gd name="connsiteX31" fmla="*/ 279107 w 1033465"/>
                  <a:gd name="connsiteY31" fmla="*/ 375019 h 838042"/>
                  <a:gd name="connsiteX32" fmla="*/ 281012 w 1033465"/>
                  <a:gd name="connsiteY32" fmla="*/ 399784 h 838042"/>
                  <a:gd name="connsiteX33" fmla="*/ 282917 w 1033465"/>
                  <a:gd name="connsiteY33" fmla="*/ 405499 h 838042"/>
                  <a:gd name="connsiteX34" fmla="*/ 281012 w 1033465"/>
                  <a:gd name="connsiteY34" fmla="*/ 424549 h 838042"/>
                  <a:gd name="connsiteX35" fmla="*/ 279107 w 1033465"/>
                  <a:gd name="connsiteY35" fmla="*/ 434074 h 838042"/>
                  <a:gd name="connsiteX36" fmla="*/ 265772 w 1033465"/>
                  <a:gd name="connsiteY36" fmla="*/ 447409 h 838042"/>
                  <a:gd name="connsiteX37" fmla="*/ 254342 w 1033465"/>
                  <a:gd name="connsiteY37" fmla="*/ 455029 h 838042"/>
                  <a:gd name="connsiteX38" fmla="*/ 242912 w 1033465"/>
                  <a:gd name="connsiteY38" fmla="*/ 458839 h 838042"/>
                  <a:gd name="connsiteX39" fmla="*/ 128612 w 1033465"/>
                  <a:gd name="connsiteY39" fmla="*/ 458839 h 838042"/>
                  <a:gd name="connsiteX40" fmla="*/ 122897 w 1033465"/>
                  <a:gd name="connsiteY40" fmla="*/ 460744 h 838042"/>
                  <a:gd name="connsiteX41" fmla="*/ 107657 w 1033465"/>
                  <a:gd name="connsiteY41" fmla="*/ 462649 h 838042"/>
                  <a:gd name="connsiteX42" fmla="*/ 90512 w 1033465"/>
                  <a:gd name="connsiteY42" fmla="*/ 468364 h 838042"/>
                  <a:gd name="connsiteX43" fmla="*/ 84797 w 1033465"/>
                  <a:gd name="connsiteY43" fmla="*/ 470269 h 838042"/>
                  <a:gd name="connsiteX44" fmla="*/ 79082 w 1033465"/>
                  <a:gd name="connsiteY44" fmla="*/ 474079 h 838042"/>
                  <a:gd name="connsiteX45" fmla="*/ 67652 w 1033465"/>
                  <a:gd name="connsiteY45" fmla="*/ 475984 h 838042"/>
                  <a:gd name="connsiteX46" fmla="*/ 29552 w 1033465"/>
                  <a:gd name="connsiteY46" fmla="*/ 477889 h 838042"/>
                  <a:gd name="connsiteX47" fmla="*/ 18122 w 1033465"/>
                  <a:gd name="connsiteY47" fmla="*/ 483604 h 838042"/>
                  <a:gd name="connsiteX48" fmla="*/ 8597 w 1033465"/>
                  <a:gd name="connsiteY48" fmla="*/ 493129 h 838042"/>
                  <a:gd name="connsiteX49" fmla="*/ 6692 w 1033465"/>
                  <a:gd name="connsiteY49" fmla="*/ 498844 h 838042"/>
                  <a:gd name="connsiteX50" fmla="*/ 2882 w 1033465"/>
                  <a:gd name="connsiteY50" fmla="*/ 504559 h 838042"/>
                  <a:gd name="connsiteX51" fmla="*/ 14312 w 1033465"/>
                  <a:gd name="connsiteY51" fmla="*/ 540754 h 838042"/>
                  <a:gd name="connsiteX52" fmla="*/ 147662 w 1033465"/>
                  <a:gd name="connsiteY52" fmla="*/ 540754 h 838042"/>
                  <a:gd name="connsiteX53" fmla="*/ 155282 w 1033465"/>
                  <a:gd name="connsiteY53" fmla="*/ 538849 h 838042"/>
                  <a:gd name="connsiteX54" fmla="*/ 305777 w 1033465"/>
                  <a:gd name="connsiteY54" fmla="*/ 533134 h 838042"/>
                  <a:gd name="connsiteX55" fmla="*/ 321017 w 1033465"/>
                  <a:gd name="connsiteY55" fmla="*/ 540754 h 838042"/>
                  <a:gd name="connsiteX56" fmla="*/ 332447 w 1033465"/>
                  <a:gd name="connsiteY56" fmla="*/ 546469 h 838042"/>
                  <a:gd name="connsiteX57" fmla="*/ 336257 w 1033465"/>
                  <a:gd name="connsiteY57" fmla="*/ 552184 h 838042"/>
                  <a:gd name="connsiteX58" fmla="*/ 341972 w 1033465"/>
                  <a:gd name="connsiteY58" fmla="*/ 554089 h 838042"/>
                  <a:gd name="connsiteX59" fmla="*/ 353402 w 1033465"/>
                  <a:gd name="connsiteY59" fmla="*/ 561709 h 838042"/>
                  <a:gd name="connsiteX60" fmla="*/ 359117 w 1033465"/>
                  <a:gd name="connsiteY60" fmla="*/ 565519 h 838042"/>
                  <a:gd name="connsiteX61" fmla="*/ 362927 w 1033465"/>
                  <a:gd name="connsiteY61" fmla="*/ 571234 h 838042"/>
                  <a:gd name="connsiteX62" fmla="*/ 368642 w 1033465"/>
                  <a:gd name="connsiteY62" fmla="*/ 582664 h 838042"/>
                  <a:gd name="connsiteX63" fmla="*/ 364832 w 1033465"/>
                  <a:gd name="connsiteY63" fmla="*/ 609334 h 838042"/>
                  <a:gd name="connsiteX64" fmla="*/ 361022 w 1033465"/>
                  <a:gd name="connsiteY64" fmla="*/ 615049 h 838042"/>
                  <a:gd name="connsiteX65" fmla="*/ 359117 w 1033465"/>
                  <a:gd name="connsiteY65" fmla="*/ 620764 h 838042"/>
                  <a:gd name="connsiteX66" fmla="*/ 355307 w 1033465"/>
                  <a:gd name="connsiteY66" fmla="*/ 626479 h 838042"/>
                  <a:gd name="connsiteX67" fmla="*/ 353402 w 1033465"/>
                  <a:gd name="connsiteY67" fmla="*/ 632194 h 838042"/>
                  <a:gd name="connsiteX68" fmla="*/ 349592 w 1033465"/>
                  <a:gd name="connsiteY68" fmla="*/ 637909 h 838042"/>
                  <a:gd name="connsiteX69" fmla="*/ 332447 w 1033465"/>
                  <a:gd name="connsiteY69" fmla="*/ 704584 h 838042"/>
                  <a:gd name="connsiteX70" fmla="*/ 330542 w 1033465"/>
                  <a:gd name="connsiteY70" fmla="*/ 756019 h 838042"/>
                  <a:gd name="connsiteX71" fmla="*/ 332447 w 1033465"/>
                  <a:gd name="connsiteY71" fmla="*/ 780784 h 838042"/>
                  <a:gd name="connsiteX72" fmla="*/ 334352 w 1033465"/>
                  <a:gd name="connsiteY72" fmla="*/ 786499 h 838042"/>
                  <a:gd name="connsiteX73" fmla="*/ 338162 w 1033465"/>
                  <a:gd name="connsiteY73" fmla="*/ 790309 h 838042"/>
                  <a:gd name="connsiteX74" fmla="*/ 366737 w 1033465"/>
                  <a:gd name="connsiteY74" fmla="*/ 836029 h 838042"/>
                  <a:gd name="connsiteX75" fmla="*/ 389597 w 1033465"/>
                  <a:gd name="connsiteY75" fmla="*/ 837934 h 838042"/>
                  <a:gd name="connsiteX76" fmla="*/ 397407 w 1033465"/>
                  <a:gd name="connsiteY76" fmla="*/ 833530 h 838042"/>
                  <a:gd name="connsiteX77" fmla="*/ 402932 w 1033465"/>
                  <a:gd name="connsiteY77" fmla="*/ 784594 h 838042"/>
                  <a:gd name="connsiteX78" fmla="*/ 406742 w 1033465"/>
                  <a:gd name="connsiteY78" fmla="*/ 727444 h 838042"/>
                  <a:gd name="connsiteX79" fmla="*/ 423887 w 1033465"/>
                  <a:gd name="connsiteY79" fmla="*/ 672199 h 838042"/>
                  <a:gd name="connsiteX80" fmla="*/ 429602 w 1033465"/>
                  <a:gd name="connsiteY80" fmla="*/ 658864 h 838042"/>
                  <a:gd name="connsiteX81" fmla="*/ 444084 w 1033465"/>
                  <a:gd name="connsiteY81" fmla="*/ 626947 h 838042"/>
                  <a:gd name="connsiteX82" fmla="*/ 464289 w 1033465"/>
                  <a:gd name="connsiteY82" fmla="*/ 600072 h 838042"/>
                  <a:gd name="connsiteX83" fmla="*/ 523510 w 1033465"/>
                  <a:gd name="connsiteY83" fmla="*/ 565123 h 838042"/>
                  <a:gd name="connsiteX84" fmla="*/ 599348 w 1033465"/>
                  <a:gd name="connsiteY84" fmla="*/ 550915 h 838042"/>
                  <a:gd name="connsiteX85" fmla="*/ 707801 w 1033465"/>
                  <a:gd name="connsiteY85" fmla="*/ 612819 h 838042"/>
                  <a:gd name="connsiteX86" fmla="*/ 780122 w 1033465"/>
                  <a:gd name="connsiteY86" fmla="*/ 656959 h 838042"/>
                  <a:gd name="connsiteX87" fmla="*/ 804887 w 1033465"/>
                  <a:gd name="connsiteY87" fmla="*/ 632194 h 838042"/>
                  <a:gd name="connsiteX88" fmla="*/ 801077 w 1033465"/>
                  <a:gd name="connsiteY88" fmla="*/ 601714 h 838042"/>
                  <a:gd name="connsiteX89" fmla="*/ 762796 w 1033465"/>
                  <a:gd name="connsiteY89" fmla="*/ 562523 h 838042"/>
                  <a:gd name="connsiteX90" fmla="*/ 650582 w 1033465"/>
                  <a:gd name="connsiteY90" fmla="*/ 479794 h 838042"/>
                  <a:gd name="connsiteX91" fmla="*/ 646772 w 1033465"/>
                  <a:gd name="connsiteY91" fmla="*/ 462649 h 838042"/>
                  <a:gd name="connsiteX92" fmla="*/ 658202 w 1033465"/>
                  <a:gd name="connsiteY92" fmla="*/ 426454 h 838042"/>
                  <a:gd name="connsiteX93" fmla="*/ 726782 w 1033465"/>
                  <a:gd name="connsiteY93" fmla="*/ 405499 h 838042"/>
                  <a:gd name="connsiteX94" fmla="*/ 813738 w 1033465"/>
                  <a:gd name="connsiteY94" fmla="*/ 406906 h 838042"/>
                  <a:gd name="connsiteX95" fmla="*/ 906231 w 1033465"/>
                  <a:gd name="connsiteY95" fmla="*/ 417646 h 838042"/>
                  <a:gd name="connsiteX96" fmla="*/ 1002290 w 1033465"/>
                  <a:gd name="connsiteY96" fmla="*/ 426835 h 838042"/>
                  <a:gd name="connsiteX97" fmla="*/ 1032449 w 1033465"/>
                  <a:gd name="connsiteY97" fmla="*/ 402711 h 838042"/>
                  <a:gd name="connsiteX98" fmla="*/ 1020514 w 1033465"/>
                  <a:gd name="connsiteY98" fmla="*/ 377797 h 838042"/>
                  <a:gd name="connsiteX99" fmla="*/ 964889 w 1033465"/>
                  <a:gd name="connsiteY99" fmla="*/ 358029 h 838042"/>
                  <a:gd name="connsiteX100" fmla="*/ 827747 w 1033465"/>
                  <a:gd name="connsiteY100" fmla="*/ 357874 h 838042"/>
                  <a:gd name="connsiteX101" fmla="*/ 755811 w 1033465"/>
                  <a:gd name="connsiteY101" fmla="*/ 361702 h 838042"/>
                  <a:gd name="connsiteX102" fmla="*/ 671537 w 1033465"/>
                  <a:gd name="connsiteY102" fmla="*/ 369304 h 838042"/>
                  <a:gd name="connsiteX103" fmla="*/ 644867 w 1033465"/>
                  <a:gd name="connsiteY103" fmla="*/ 338824 h 838042"/>
                  <a:gd name="connsiteX104" fmla="*/ 676403 w 1033465"/>
                  <a:gd name="connsiteY104" fmla="*/ 304962 h 838042"/>
                  <a:gd name="connsiteX105" fmla="*/ 707732 w 1033465"/>
                  <a:gd name="connsiteY105" fmla="*/ 283579 h 838042"/>
                  <a:gd name="connsiteX106" fmla="*/ 743927 w 1033465"/>
                  <a:gd name="connsiteY106" fmla="*/ 251194 h 838042"/>
                  <a:gd name="connsiteX107" fmla="*/ 783019 w 1033465"/>
                  <a:gd name="connsiteY107" fmla="*/ 213846 h 838042"/>
                  <a:gd name="connsiteX108" fmla="*/ 746401 w 1033465"/>
                  <a:gd name="connsiteY108" fmla="*/ 201789 h 838042"/>
                  <a:gd name="connsiteX109" fmla="*/ 694397 w 1033465"/>
                  <a:gd name="connsiteY109" fmla="*/ 226429 h 838042"/>
                  <a:gd name="connsiteX110" fmla="*/ 656678 w 1033465"/>
                  <a:gd name="connsiteY110" fmla="*/ 257626 h 838042"/>
                  <a:gd name="connsiteX111" fmla="*/ 616001 w 1033465"/>
                  <a:gd name="connsiteY111" fmla="*/ 286712 h 838042"/>
                  <a:gd name="connsiteX112" fmla="*/ 564857 w 1033465"/>
                  <a:gd name="connsiteY112" fmla="*/ 287389 h 838042"/>
                  <a:gd name="connsiteX113" fmla="*/ 530567 w 1033465"/>
                  <a:gd name="connsiteY113" fmla="*/ 274054 h 838042"/>
                  <a:gd name="connsiteX114" fmla="*/ 507707 w 1033465"/>
                  <a:gd name="connsiteY114" fmla="*/ 235954 h 838042"/>
                  <a:gd name="connsiteX115" fmla="*/ 509612 w 1033465"/>
                  <a:gd name="connsiteY115" fmla="*/ 171184 h 838042"/>
                  <a:gd name="connsiteX116" fmla="*/ 508314 w 1033465"/>
                  <a:gd name="connsiteY116" fmla="*/ 73485 h 838042"/>
                  <a:gd name="connsiteX117" fmla="*/ 454116 w 1033465"/>
                  <a:gd name="connsiteY117" fmla="*/ 11248 h 838042"/>
                  <a:gd name="connsiteX118" fmla="*/ 442470 w 1033465"/>
                  <a:gd name="connsiteY118" fmla="*/ 75864 h 838042"/>
                  <a:gd name="connsiteX119" fmla="*/ 439226 w 1033465"/>
                  <a:gd name="connsiteY119" fmla="*/ 132660 h 838042"/>
                  <a:gd name="connsiteX120" fmla="*/ 436054 w 1033465"/>
                  <a:gd name="connsiteY12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38137 w 1033465"/>
                  <a:gd name="connsiteY18" fmla="*/ 296914 h 838042"/>
                  <a:gd name="connsiteX19" fmla="*/ 145757 w 1033465"/>
                  <a:gd name="connsiteY19" fmla="*/ 298819 h 838042"/>
                  <a:gd name="connsiteX20" fmla="*/ 168617 w 1033465"/>
                  <a:gd name="connsiteY20" fmla="*/ 302629 h 838042"/>
                  <a:gd name="connsiteX21" fmla="*/ 193382 w 1033465"/>
                  <a:gd name="connsiteY21" fmla="*/ 308344 h 838042"/>
                  <a:gd name="connsiteX22" fmla="*/ 210527 w 1033465"/>
                  <a:gd name="connsiteY22" fmla="*/ 314059 h 838042"/>
                  <a:gd name="connsiteX23" fmla="*/ 216242 w 1033465"/>
                  <a:gd name="connsiteY23" fmla="*/ 315964 h 838042"/>
                  <a:gd name="connsiteX24" fmla="*/ 231482 w 1033465"/>
                  <a:gd name="connsiteY24" fmla="*/ 319774 h 838042"/>
                  <a:gd name="connsiteX25" fmla="*/ 250532 w 1033465"/>
                  <a:gd name="connsiteY25" fmla="*/ 325489 h 838042"/>
                  <a:gd name="connsiteX26" fmla="*/ 256247 w 1033465"/>
                  <a:gd name="connsiteY26" fmla="*/ 329299 h 838042"/>
                  <a:gd name="connsiteX27" fmla="*/ 269582 w 1033465"/>
                  <a:gd name="connsiteY27" fmla="*/ 344539 h 838042"/>
                  <a:gd name="connsiteX28" fmla="*/ 275297 w 1033465"/>
                  <a:gd name="connsiteY28" fmla="*/ 363589 h 838042"/>
                  <a:gd name="connsiteX29" fmla="*/ 277202 w 1033465"/>
                  <a:gd name="connsiteY29" fmla="*/ 369304 h 838042"/>
                  <a:gd name="connsiteX30" fmla="*/ 279107 w 1033465"/>
                  <a:gd name="connsiteY30" fmla="*/ 375019 h 838042"/>
                  <a:gd name="connsiteX31" fmla="*/ 281012 w 1033465"/>
                  <a:gd name="connsiteY31" fmla="*/ 399784 h 838042"/>
                  <a:gd name="connsiteX32" fmla="*/ 282917 w 1033465"/>
                  <a:gd name="connsiteY32" fmla="*/ 405499 h 838042"/>
                  <a:gd name="connsiteX33" fmla="*/ 281012 w 1033465"/>
                  <a:gd name="connsiteY33" fmla="*/ 424549 h 838042"/>
                  <a:gd name="connsiteX34" fmla="*/ 279107 w 1033465"/>
                  <a:gd name="connsiteY34" fmla="*/ 434074 h 838042"/>
                  <a:gd name="connsiteX35" fmla="*/ 265772 w 1033465"/>
                  <a:gd name="connsiteY35" fmla="*/ 447409 h 838042"/>
                  <a:gd name="connsiteX36" fmla="*/ 254342 w 1033465"/>
                  <a:gd name="connsiteY36" fmla="*/ 455029 h 838042"/>
                  <a:gd name="connsiteX37" fmla="*/ 242912 w 1033465"/>
                  <a:gd name="connsiteY37" fmla="*/ 458839 h 838042"/>
                  <a:gd name="connsiteX38" fmla="*/ 128612 w 1033465"/>
                  <a:gd name="connsiteY38" fmla="*/ 458839 h 838042"/>
                  <a:gd name="connsiteX39" fmla="*/ 122897 w 1033465"/>
                  <a:gd name="connsiteY39" fmla="*/ 460744 h 838042"/>
                  <a:gd name="connsiteX40" fmla="*/ 107657 w 1033465"/>
                  <a:gd name="connsiteY40" fmla="*/ 462649 h 838042"/>
                  <a:gd name="connsiteX41" fmla="*/ 90512 w 1033465"/>
                  <a:gd name="connsiteY41" fmla="*/ 468364 h 838042"/>
                  <a:gd name="connsiteX42" fmla="*/ 84797 w 1033465"/>
                  <a:gd name="connsiteY42" fmla="*/ 470269 h 838042"/>
                  <a:gd name="connsiteX43" fmla="*/ 79082 w 1033465"/>
                  <a:gd name="connsiteY43" fmla="*/ 474079 h 838042"/>
                  <a:gd name="connsiteX44" fmla="*/ 67652 w 1033465"/>
                  <a:gd name="connsiteY44" fmla="*/ 475984 h 838042"/>
                  <a:gd name="connsiteX45" fmla="*/ 29552 w 1033465"/>
                  <a:gd name="connsiteY45" fmla="*/ 477889 h 838042"/>
                  <a:gd name="connsiteX46" fmla="*/ 18122 w 1033465"/>
                  <a:gd name="connsiteY46" fmla="*/ 483604 h 838042"/>
                  <a:gd name="connsiteX47" fmla="*/ 8597 w 1033465"/>
                  <a:gd name="connsiteY47" fmla="*/ 493129 h 838042"/>
                  <a:gd name="connsiteX48" fmla="*/ 6692 w 1033465"/>
                  <a:gd name="connsiteY48" fmla="*/ 498844 h 838042"/>
                  <a:gd name="connsiteX49" fmla="*/ 2882 w 1033465"/>
                  <a:gd name="connsiteY49" fmla="*/ 504559 h 838042"/>
                  <a:gd name="connsiteX50" fmla="*/ 14312 w 1033465"/>
                  <a:gd name="connsiteY50" fmla="*/ 540754 h 838042"/>
                  <a:gd name="connsiteX51" fmla="*/ 147662 w 1033465"/>
                  <a:gd name="connsiteY51" fmla="*/ 540754 h 838042"/>
                  <a:gd name="connsiteX52" fmla="*/ 155282 w 1033465"/>
                  <a:gd name="connsiteY52" fmla="*/ 538849 h 838042"/>
                  <a:gd name="connsiteX53" fmla="*/ 305777 w 1033465"/>
                  <a:gd name="connsiteY53" fmla="*/ 533134 h 838042"/>
                  <a:gd name="connsiteX54" fmla="*/ 321017 w 1033465"/>
                  <a:gd name="connsiteY54" fmla="*/ 540754 h 838042"/>
                  <a:gd name="connsiteX55" fmla="*/ 332447 w 1033465"/>
                  <a:gd name="connsiteY55" fmla="*/ 546469 h 838042"/>
                  <a:gd name="connsiteX56" fmla="*/ 336257 w 1033465"/>
                  <a:gd name="connsiteY56" fmla="*/ 552184 h 838042"/>
                  <a:gd name="connsiteX57" fmla="*/ 341972 w 1033465"/>
                  <a:gd name="connsiteY57" fmla="*/ 554089 h 838042"/>
                  <a:gd name="connsiteX58" fmla="*/ 353402 w 1033465"/>
                  <a:gd name="connsiteY58" fmla="*/ 561709 h 838042"/>
                  <a:gd name="connsiteX59" fmla="*/ 359117 w 1033465"/>
                  <a:gd name="connsiteY59" fmla="*/ 565519 h 838042"/>
                  <a:gd name="connsiteX60" fmla="*/ 362927 w 1033465"/>
                  <a:gd name="connsiteY60" fmla="*/ 571234 h 838042"/>
                  <a:gd name="connsiteX61" fmla="*/ 368642 w 1033465"/>
                  <a:gd name="connsiteY61" fmla="*/ 582664 h 838042"/>
                  <a:gd name="connsiteX62" fmla="*/ 364832 w 1033465"/>
                  <a:gd name="connsiteY62" fmla="*/ 609334 h 838042"/>
                  <a:gd name="connsiteX63" fmla="*/ 361022 w 1033465"/>
                  <a:gd name="connsiteY63" fmla="*/ 615049 h 838042"/>
                  <a:gd name="connsiteX64" fmla="*/ 359117 w 1033465"/>
                  <a:gd name="connsiteY64" fmla="*/ 620764 h 838042"/>
                  <a:gd name="connsiteX65" fmla="*/ 355307 w 1033465"/>
                  <a:gd name="connsiteY65" fmla="*/ 626479 h 838042"/>
                  <a:gd name="connsiteX66" fmla="*/ 353402 w 1033465"/>
                  <a:gd name="connsiteY66" fmla="*/ 632194 h 838042"/>
                  <a:gd name="connsiteX67" fmla="*/ 349592 w 1033465"/>
                  <a:gd name="connsiteY67" fmla="*/ 637909 h 838042"/>
                  <a:gd name="connsiteX68" fmla="*/ 332447 w 1033465"/>
                  <a:gd name="connsiteY68" fmla="*/ 704584 h 838042"/>
                  <a:gd name="connsiteX69" fmla="*/ 330542 w 1033465"/>
                  <a:gd name="connsiteY69" fmla="*/ 756019 h 838042"/>
                  <a:gd name="connsiteX70" fmla="*/ 332447 w 1033465"/>
                  <a:gd name="connsiteY70" fmla="*/ 780784 h 838042"/>
                  <a:gd name="connsiteX71" fmla="*/ 334352 w 1033465"/>
                  <a:gd name="connsiteY71" fmla="*/ 786499 h 838042"/>
                  <a:gd name="connsiteX72" fmla="*/ 338162 w 1033465"/>
                  <a:gd name="connsiteY72" fmla="*/ 790309 h 838042"/>
                  <a:gd name="connsiteX73" fmla="*/ 366737 w 1033465"/>
                  <a:gd name="connsiteY73" fmla="*/ 836029 h 838042"/>
                  <a:gd name="connsiteX74" fmla="*/ 389597 w 1033465"/>
                  <a:gd name="connsiteY74" fmla="*/ 837934 h 838042"/>
                  <a:gd name="connsiteX75" fmla="*/ 397407 w 1033465"/>
                  <a:gd name="connsiteY75" fmla="*/ 833530 h 838042"/>
                  <a:gd name="connsiteX76" fmla="*/ 402932 w 1033465"/>
                  <a:gd name="connsiteY76" fmla="*/ 784594 h 838042"/>
                  <a:gd name="connsiteX77" fmla="*/ 406742 w 1033465"/>
                  <a:gd name="connsiteY77" fmla="*/ 727444 h 838042"/>
                  <a:gd name="connsiteX78" fmla="*/ 423887 w 1033465"/>
                  <a:gd name="connsiteY78" fmla="*/ 672199 h 838042"/>
                  <a:gd name="connsiteX79" fmla="*/ 429602 w 1033465"/>
                  <a:gd name="connsiteY79" fmla="*/ 658864 h 838042"/>
                  <a:gd name="connsiteX80" fmla="*/ 444084 w 1033465"/>
                  <a:gd name="connsiteY80" fmla="*/ 626947 h 838042"/>
                  <a:gd name="connsiteX81" fmla="*/ 464289 w 1033465"/>
                  <a:gd name="connsiteY81" fmla="*/ 600072 h 838042"/>
                  <a:gd name="connsiteX82" fmla="*/ 523510 w 1033465"/>
                  <a:gd name="connsiteY82" fmla="*/ 565123 h 838042"/>
                  <a:gd name="connsiteX83" fmla="*/ 599348 w 1033465"/>
                  <a:gd name="connsiteY83" fmla="*/ 550915 h 838042"/>
                  <a:gd name="connsiteX84" fmla="*/ 707801 w 1033465"/>
                  <a:gd name="connsiteY84" fmla="*/ 612819 h 838042"/>
                  <a:gd name="connsiteX85" fmla="*/ 780122 w 1033465"/>
                  <a:gd name="connsiteY85" fmla="*/ 656959 h 838042"/>
                  <a:gd name="connsiteX86" fmla="*/ 804887 w 1033465"/>
                  <a:gd name="connsiteY86" fmla="*/ 632194 h 838042"/>
                  <a:gd name="connsiteX87" fmla="*/ 801077 w 1033465"/>
                  <a:gd name="connsiteY87" fmla="*/ 601714 h 838042"/>
                  <a:gd name="connsiteX88" fmla="*/ 762796 w 1033465"/>
                  <a:gd name="connsiteY88" fmla="*/ 562523 h 838042"/>
                  <a:gd name="connsiteX89" fmla="*/ 650582 w 1033465"/>
                  <a:gd name="connsiteY89" fmla="*/ 479794 h 838042"/>
                  <a:gd name="connsiteX90" fmla="*/ 646772 w 1033465"/>
                  <a:gd name="connsiteY90" fmla="*/ 462649 h 838042"/>
                  <a:gd name="connsiteX91" fmla="*/ 658202 w 1033465"/>
                  <a:gd name="connsiteY91" fmla="*/ 426454 h 838042"/>
                  <a:gd name="connsiteX92" fmla="*/ 726782 w 1033465"/>
                  <a:gd name="connsiteY92" fmla="*/ 405499 h 838042"/>
                  <a:gd name="connsiteX93" fmla="*/ 813738 w 1033465"/>
                  <a:gd name="connsiteY93" fmla="*/ 406906 h 838042"/>
                  <a:gd name="connsiteX94" fmla="*/ 906231 w 1033465"/>
                  <a:gd name="connsiteY94" fmla="*/ 417646 h 838042"/>
                  <a:gd name="connsiteX95" fmla="*/ 1002290 w 1033465"/>
                  <a:gd name="connsiteY95" fmla="*/ 426835 h 838042"/>
                  <a:gd name="connsiteX96" fmla="*/ 1032449 w 1033465"/>
                  <a:gd name="connsiteY96" fmla="*/ 402711 h 838042"/>
                  <a:gd name="connsiteX97" fmla="*/ 1020514 w 1033465"/>
                  <a:gd name="connsiteY97" fmla="*/ 377797 h 838042"/>
                  <a:gd name="connsiteX98" fmla="*/ 964889 w 1033465"/>
                  <a:gd name="connsiteY98" fmla="*/ 358029 h 838042"/>
                  <a:gd name="connsiteX99" fmla="*/ 827747 w 1033465"/>
                  <a:gd name="connsiteY99" fmla="*/ 357874 h 838042"/>
                  <a:gd name="connsiteX100" fmla="*/ 755811 w 1033465"/>
                  <a:gd name="connsiteY100" fmla="*/ 361702 h 838042"/>
                  <a:gd name="connsiteX101" fmla="*/ 671537 w 1033465"/>
                  <a:gd name="connsiteY101" fmla="*/ 369304 h 838042"/>
                  <a:gd name="connsiteX102" fmla="*/ 644867 w 1033465"/>
                  <a:gd name="connsiteY102" fmla="*/ 338824 h 838042"/>
                  <a:gd name="connsiteX103" fmla="*/ 676403 w 1033465"/>
                  <a:gd name="connsiteY103" fmla="*/ 304962 h 838042"/>
                  <a:gd name="connsiteX104" fmla="*/ 707732 w 1033465"/>
                  <a:gd name="connsiteY104" fmla="*/ 283579 h 838042"/>
                  <a:gd name="connsiteX105" fmla="*/ 743927 w 1033465"/>
                  <a:gd name="connsiteY105" fmla="*/ 251194 h 838042"/>
                  <a:gd name="connsiteX106" fmla="*/ 783019 w 1033465"/>
                  <a:gd name="connsiteY106" fmla="*/ 213846 h 838042"/>
                  <a:gd name="connsiteX107" fmla="*/ 746401 w 1033465"/>
                  <a:gd name="connsiteY107" fmla="*/ 201789 h 838042"/>
                  <a:gd name="connsiteX108" fmla="*/ 694397 w 1033465"/>
                  <a:gd name="connsiteY108" fmla="*/ 226429 h 838042"/>
                  <a:gd name="connsiteX109" fmla="*/ 656678 w 1033465"/>
                  <a:gd name="connsiteY109" fmla="*/ 257626 h 838042"/>
                  <a:gd name="connsiteX110" fmla="*/ 616001 w 1033465"/>
                  <a:gd name="connsiteY110" fmla="*/ 286712 h 838042"/>
                  <a:gd name="connsiteX111" fmla="*/ 564857 w 1033465"/>
                  <a:gd name="connsiteY111" fmla="*/ 287389 h 838042"/>
                  <a:gd name="connsiteX112" fmla="*/ 530567 w 1033465"/>
                  <a:gd name="connsiteY112" fmla="*/ 274054 h 838042"/>
                  <a:gd name="connsiteX113" fmla="*/ 507707 w 1033465"/>
                  <a:gd name="connsiteY113" fmla="*/ 235954 h 838042"/>
                  <a:gd name="connsiteX114" fmla="*/ 509612 w 1033465"/>
                  <a:gd name="connsiteY114" fmla="*/ 171184 h 838042"/>
                  <a:gd name="connsiteX115" fmla="*/ 508314 w 1033465"/>
                  <a:gd name="connsiteY115" fmla="*/ 73485 h 838042"/>
                  <a:gd name="connsiteX116" fmla="*/ 454116 w 1033465"/>
                  <a:gd name="connsiteY116" fmla="*/ 11248 h 838042"/>
                  <a:gd name="connsiteX117" fmla="*/ 442470 w 1033465"/>
                  <a:gd name="connsiteY117" fmla="*/ 75864 h 838042"/>
                  <a:gd name="connsiteX118" fmla="*/ 439226 w 1033465"/>
                  <a:gd name="connsiteY118" fmla="*/ 132660 h 838042"/>
                  <a:gd name="connsiteX119" fmla="*/ 436054 w 1033465"/>
                  <a:gd name="connsiteY11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38137 w 1033465"/>
                  <a:gd name="connsiteY18" fmla="*/ 296914 h 838042"/>
                  <a:gd name="connsiteX19" fmla="*/ 168617 w 1033465"/>
                  <a:gd name="connsiteY19" fmla="*/ 302629 h 838042"/>
                  <a:gd name="connsiteX20" fmla="*/ 193382 w 1033465"/>
                  <a:gd name="connsiteY20" fmla="*/ 308344 h 838042"/>
                  <a:gd name="connsiteX21" fmla="*/ 210527 w 1033465"/>
                  <a:gd name="connsiteY21" fmla="*/ 314059 h 838042"/>
                  <a:gd name="connsiteX22" fmla="*/ 216242 w 1033465"/>
                  <a:gd name="connsiteY22" fmla="*/ 315964 h 838042"/>
                  <a:gd name="connsiteX23" fmla="*/ 231482 w 1033465"/>
                  <a:gd name="connsiteY23" fmla="*/ 319774 h 838042"/>
                  <a:gd name="connsiteX24" fmla="*/ 250532 w 1033465"/>
                  <a:gd name="connsiteY24" fmla="*/ 325489 h 838042"/>
                  <a:gd name="connsiteX25" fmla="*/ 256247 w 1033465"/>
                  <a:gd name="connsiteY25" fmla="*/ 329299 h 838042"/>
                  <a:gd name="connsiteX26" fmla="*/ 269582 w 1033465"/>
                  <a:gd name="connsiteY26" fmla="*/ 344539 h 838042"/>
                  <a:gd name="connsiteX27" fmla="*/ 275297 w 1033465"/>
                  <a:gd name="connsiteY27" fmla="*/ 363589 h 838042"/>
                  <a:gd name="connsiteX28" fmla="*/ 277202 w 1033465"/>
                  <a:gd name="connsiteY28" fmla="*/ 369304 h 838042"/>
                  <a:gd name="connsiteX29" fmla="*/ 279107 w 1033465"/>
                  <a:gd name="connsiteY29" fmla="*/ 375019 h 838042"/>
                  <a:gd name="connsiteX30" fmla="*/ 281012 w 1033465"/>
                  <a:gd name="connsiteY30" fmla="*/ 399784 h 838042"/>
                  <a:gd name="connsiteX31" fmla="*/ 282917 w 1033465"/>
                  <a:gd name="connsiteY31" fmla="*/ 405499 h 838042"/>
                  <a:gd name="connsiteX32" fmla="*/ 281012 w 1033465"/>
                  <a:gd name="connsiteY32" fmla="*/ 424549 h 838042"/>
                  <a:gd name="connsiteX33" fmla="*/ 279107 w 1033465"/>
                  <a:gd name="connsiteY33" fmla="*/ 434074 h 838042"/>
                  <a:gd name="connsiteX34" fmla="*/ 265772 w 1033465"/>
                  <a:gd name="connsiteY34" fmla="*/ 447409 h 838042"/>
                  <a:gd name="connsiteX35" fmla="*/ 254342 w 1033465"/>
                  <a:gd name="connsiteY35" fmla="*/ 455029 h 838042"/>
                  <a:gd name="connsiteX36" fmla="*/ 242912 w 1033465"/>
                  <a:gd name="connsiteY36" fmla="*/ 458839 h 838042"/>
                  <a:gd name="connsiteX37" fmla="*/ 128612 w 1033465"/>
                  <a:gd name="connsiteY37" fmla="*/ 458839 h 838042"/>
                  <a:gd name="connsiteX38" fmla="*/ 122897 w 1033465"/>
                  <a:gd name="connsiteY38" fmla="*/ 460744 h 838042"/>
                  <a:gd name="connsiteX39" fmla="*/ 107657 w 1033465"/>
                  <a:gd name="connsiteY39" fmla="*/ 462649 h 838042"/>
                  <a:gd name="connsiteX40" fmla="*/ 90512 w 1033465"/>
                  <a:gd name="connsiteY40" fmla="*/ 468364 h 838042"/>
                  <a:gd name="connsiteX41" fmla="*/ 84797 w 1033465"/>
                  <a:gd name="connsiteY41" fmla="*/ 470269 h 838042"/>
                  <a:gd name="connsiteX42" fmla="*/ 79082 w 1033465"/>
                  <a:gd name="connsiteY42" fmla="*/ 474079 h 838042"/>
                  <a:gd name="connsiteX43" fmla="*/ 67652 w 1033465"/>
                  <a:gd name="connsiteY43" fmla="*/ 475984 h 838042"/>
                  <a:gd name="connsiteX44" fmla="*/ 29552 w 1033465"/>
                  <a:gd name="connsiteY44" fmla="*/ 477889 h 838042"/>
                  <a:gd name="connsiteX45" fmla="*/ 18122 w 1033465"/>
                  <a:gd name="connsiteY45" fmla="*/ 483604 h 838042"/>
                  <a:gd name="connsiteX46" fmla="*/ 8597 w 1033465"/>
                  <a:gd name="connsiteY46" fmla="*/ 493129 h 838042"/>
                  <a:gd name="connsiteX47" fmla="*/ 6692 w 1033465"/>
                  <a:gd name="connsiteY47" fmla="*/ 498844 h 838042"/>
                  <a:gd name="connsiteX48" fmla="*/ 2882 w 1033465"/>
                  <a:gd name="connsiteY48" fmla="*/ 504559 h 838042"/>
                  <a:gd name="connsiteX49" fmla="*/ 14312 w 1033465"/>
                  <a:gd name="connsiteY49" fmla="*/ 540754 h 838042"/>
                  <a:gd name="connsiteX50" fmla="*/ 147662 w 1033465"/>
                  <a:gd name="connsiteY50" fmla="*/ 540754 h 838042"/>
                  <a:gd name="connsiteX51" fmla="*/ 155282 w 1033465"/>
                  <a:gd name="connsiteY51" fmla="*/ 538849 h 838042"/>
                  <a:gd name="connsiteX52" fmla="*/ 305777 w 1033465"/>
                  <a:gd name="connsiteY52" fmla="*/ 533134 h 838042"/>
                  <a:gd name="connsiteX53" fmla="*/ 321017 w 1033465"/>
                  <a:gd name="connsiteY53" fmla="*/ 540754 h 838042"/>
                  <a:gd name="connsiteX54" fmla="*/ 332447 w 1033465"/>
                  <a:gd name="connsiteY54" fmla="*/ 546469 h 838042"/>
                  <a:gd name="connsiteX55" fmla="*/ 336257 w 1033465"/>
                  <a:gd name="connsiteY55" fmla="*/ 552184 h 838042"/>
                  <a:gd name="connsiteX56" fmla="*/ 341972 w 1033465"/>
                  <a:gd name="connsiteY56" fmla="*/ 554089 h 838042"/>
                  <a:gd name="connsiteX57" fmla="*/ 353402 w 1033465"/>
                  <a:gd name="connsiteY57" fmla="*/ 561709 h 838042"/>
                  <a:gd name="connsiteX58" fmla="*/ 359117 w 1033465"/>
                  <a:gd name="connsiteY58" fmla="*/ 565519 h 838042"/>
                  <a:gd name="connsiteX59" fmla="*/ 362927 w 1033465"/>
                  <a:gd name="connsiteY59" fmla="*/ 571234 h 838042"/>
                  <a:gd name="connsiteX60" fmla="*/ 368642 w 1033465"/>
                  <a:gd name="connsiteY60" fmla="*/ 582664 h 838042"/>
                  <a:gd name="connsiteX61" fmla="*/ 364832 w 1033465"/>
                  <a:gd name="connsiteY61" fmla="*/ 609334 h 838042"/>
                  <a:gd name="connsiteX62" fmla="*/ 361022 w 1033465"/>
                  <a:gd name="connsiteY62" fmla="*/ 615049 h 838042"/>
                  <a:gd name="connsiteX63" fmla="*/ 359117 w 1033465"/>
                  <a:gd name="connsiteY63" fmla="*/ 620764 h 838042"/>
                  <a:gd name="connsiteX64" fmla="*/ 355307 w 1033465"/>
                  <a:gd name="connsiteY64" fmla="*/ 626479 h 838042"/>
                  <a:gd name="connsiteX65" fmla="*/ 353402 w 1033465"/>
                  <a:gd name="connsiteY65" fmla="*/ 632194 h 838042"/>
                  <a:gd name="connsiteX66" fmla="*/ 349592 w 1033465"/>
                  <a:gd name="connsiteY66" fmla="*/ 637909 h 838042"/>
                  <a:gd name="connsiteX67" fmla="*/ 332447 w 1033465"/>
                  <a:gd name="connsiteY67" fmla="*/ 704584 h 838042"/>
                  <a:gd name="connsiteX68" fmla="*/ 330542 w 1033465"/>
                  <a:gd name="connsiteY68" fmla="*/ 756019 h 838042"/>
                  <a:gd name="connsiteX69" fmla="*/ 332447 w 1033465"/>
                  <a:gd name="connsiteY69" fmla="*/ 780784 h 838042"/>
                  <a:gd name="connsiteX70" fmla="*/ 334352 w 1033465"/>
                  <a:gd name="connsiteY70" fmla="*/ 786499 h 838042"/>
                  <a:gd name="connsiteX71" fmla="*/ 338162 w 1033465"/>
                  <a:gd name="connsiteY71" fmla="*/ 790309 h 838042"/>
                  <a:gd name="connsiteX72" fmla="*/ 366737 w 1033465"/>
                  <a:gd name="connsiteY72" fmla="*/ 836029 h 838042"/>
                  <a:gd name="connsiteX73" fmla="*/ 389597 w 1033465"/>
                  <a:gd name="connsiteY73" fmla="*/ 837934 h 838042"/>
                  <a:gd name="connsiteX74" fmla="*/ 397407 w 1033465"/>
                  <a:gd name="connsiteY74" fmla="*/ 833530 h 838042"/>
                  <a:gd name="connsiteX75" fmla="*/ 402932 w 1033465"/>
                  <a:gd name="connsiteY75" fmla="*/ 784594 h 838042"/>
                  <a:gd name="connsiteX76" fmla="*/ 406742 w 1033465"/>
                  <a:gd name="connsiteY76" fmla="*/ 727444 h 838042"/>
                  <a:gd name="connsiteX77" fmla="*/ 423887 w 1033465"/>
                  <a:gd name="connsiteY77" fmla="*/ 672199 h 838042"/>
                  <a:gd name="connsiteX78" fmla="*/ 429602 w 1033465"/>
                  <a:gd name="connsiteY78" fmla="*/ 658864 h 838042"/>
                  <a:gd name="connsiteX79" fmla="*/ 444084 w 1033465"/>
                  <a:gd name="connsiteY79" fmla="*/ 626947 h 838042"/>
                  <a:gd name="connsiteX80" fmla="*/ 464289 w 1033465"/>
                  <a:gd name="connsiteY80" fmla="*/ 600072 h 838042"/>
                  <a:gd name="connsiteX81" fmla="*/ 523510 w 1033465"/>
                  <a:gd name="connsiteY81" fmla="*/ 565123 h 838042"/>
                  <a:gd name="connsiteX82" fmla="*/ 599348 w 1033465"/>
                  <a:gd name="connsiteY82" fmla="*/ 550915 h 838042"/>
                  <a:gd name="connsiteX83" fmla="*/ 707801 w 1033465"/>
                  <a:gd name="connsiteY83" fmla="*/ 612819 h 838042"/>
                  <a:gd name="connsiteX84" fmla="*/ 780122 w 1033465"/>
                  <a:gd name="connsiteY84" fmla="*/ 656959 h 838042"/>
                  <a:gd name="connsiteX85" fmla="*/ 804887 w 1033465"/>
                  <a:gd name="connsiteY85" fmla="*/ 632194 h 838042"/>
                  <a:gd name="connsiteX86" fmla="*/ 801077 w 1033465"/>
                  <a:gd name="connsiteY86" fmla="*/ 601714 h 838042"/>
                  <a:gd name="connsiteX87" fmla="*/ 762796 w 1033465"/>
                  <a:gd name="connsiteY87" fmla="*/ 562523 h 838042"/>
                  <a:gd name="connsiteX88" fmla="*/ 650582 w 1033465"/>
                  <a:gd name="connsiteY88" fmla="*/ 479794 h 838042"/>
                  <a:gd name="connsiteX89" fmla="*/ 646772 w 1033465"/>
                  <a:gd name="connsiteY89" fmla="*/ 462649 h 838042"/>
                  <a:gd name="connsiteX90" fmla="*/ 658202 w 1033465"/>
                  <a:gd name="connsiteY90" fmla="*/ 426454 h 838042"/>
                  <a:gd name="connsiteX91" fmla="*/ 726782 w 1033465"/>
                  <a:gd name="connsiteY91" fmla="*/ 405499 h 838042"/>
                  <a:gd name="connsiteX92" fmla="*/ 813738 w 1033465"/>
                  <a:gd name="connsiteY92" fmla="*/ 406906 h 838042"/>
                  <a:gd name="connsiteX93" fmla="*/ 906231 w 1033465"/>
                  <a:gd name="connsiteY93" fmla="*/ 417646 h 838042"/>
                  <a:gd name="connsiteX94" fmla="*/ 1002290 w 1033465"/>
                  <a:gd name="connsiteY94" fmla="*/ 426835 h 838042"/>
                  <a:gd name="connsiteX95" fmla="*/ 1032449 w 1033465"/>
                  <a:gd name="connsiteY95" fmla="*/ 402711 h 838042"/>
                  <a:gd name="connsiteX96" fmla="*/ 1020514 w 1033465"/>
                  <a:gd name="connsiteY96" fmla="*/ 377797 h 838042"/>
                  <a:gd name="connsiteX97" fmla="*/ 964889 w 1033465"/>
                  <a:gd name="connsiteY97" fmla="*/ 358029 h 838042"/>
                  <a:gd name="connsiteX98" fmla="*/ 827747 w 1033465"/>
                  <a:gd name="connsiteY98" fmla="*/ 357874 h 838042"/>
                  <a:gd name="connsiteX99" fmla="*/ 755811 w 1033465"/>
                  <a:gd name="connsiteY99" fmla="*/ 361702 h 838042"/>
                  <a:gd name="connsiteX100" fmla="*/ 671537 w 1033465"/>
                  <a:gd name="connsiteY100" fmla="*/ 369304 h 838042"/>
                  <a:gd name="connsiteX101" fmla="*/ 644867 w 1033465"/>
                  <a:gd name="connsiteY101" fmla="*/ 338824 h 838042"/>
                  <a:gd name="connsiteX102" fmla="*/ 676403 w 1033465"/>
                  <a:gd name="connsiteY102" fmla="*/ 304962 h 838042"/>
                  <a:gd name="connsiteX103" fmla="*/ 707732 w 1033465"/>
                  <a:gd name="connsiteY103" fmla="*/ 283579 h 838042"/>
                  <a:gd name="connsiteX104" fmla="*/ 743927 w 1033465"/>
                  <a:gd name="connsiteY104" fmla="*/ 251194 h 838042"/>
                  <a:gd name="connsiteX105" fmla="*/ 783019 w 1033465"/>
                  <a:gd name="connsiteY105" fmla="*/ 213846 h 838042"/>
                  <a:gd name="connsiteX106" fmla="*/ 746401 w 1033465"/>
                  <a:gd name="connsiteY106" fmla="*/ 201789 h 838042"/>
                  <a:gd name="connsiteX107" fmla="*/ 694397 w 1033465"/>
                  <a:gd name="connsiteY107" fmla="*/ 226429 h 838042"/>
                  <a:gd name="connsiteX108" fmla="*/ 656678 w 1033465"/>
                  <a:gd name="connsiteY108" fmla="*/ 257626 h 838042"/>
                  <a:gd name="connsiteX109" fmla="*/ 616001 w 1033465"/>
                  <a:gd name="connsiteY109" fmla="*/ 286712 h 838042"/>
                  <a:gd name="connsiteX110" fmla="*/ 564857 w 1033465"/>
                  <a:gd name="connsiteY110" fmla="*/ 287389 h 838042"/>
                  <a:gd name="connsiteX111" fmla="*/ 530567 w 1033465"/>
                  <a:gd name="connsiteY111" fmla="*/ 274054 h 838042"/>
                  <a:gd name="connsiteX112" fmla="*/ 507707 w 1033465"/>
                  <a:gd name="connsiteY112" fmla="*/ 235954 h 838042"/>
                  <a:gd name="connsiteX113" fmla="*/ 509612 w 1033465"/>
                  <a:gd name="connsiteY113" fmla="*/ 171184 h 838042"/>
                  <a:gd name="connsiteX114" fmla="*/ 508314 w 1033465"/>
                  <a:gd name="connsiteY114" fmla="*/ 73485 h 838042"/>
                  <a:gd name="connsiteX115" fmla="*/ 454116 w 1033465"/>
                  <a:gd name="connsiteY115" fmla="*/ 11248 h 838042"/>
                  <a:gd name="connsiteX116" fmla="*/ 442470 w 1033465"/>
                  <a:gd name="connsiteY116" fmla="*/ 75864 h 838042"/>
                  <a:gd name="connsiteX117" fmla="*/ 439226 w 1033465"/>
                  <a:gd name="connsiteY117" fmla="*/ 132660 h 838042"/>
                  <a:gd name="connsiteX118" fmla="*/ 436054 w 1033465"/>
                  <a:gd name="connsiteY11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38137 w 1033465"/>
                  <a:gd name="connsiteY18" fmla="*/ 296914 h 838042"/>
                  <a:gd name="connsiteX19" fmla="*/ 193382 w 1033465"/>
                  <a:gd name="connsiteY19" fmla="*/ 308344 h 838042"/>
                  <a:gd name="connsiteX20" fmla="*/ 210527 w 1033465"/>
                  <a:gd name="connsiteY20" fmla="*/ 314059 h 838042"/>
                  <a:gd name="connsiteX21" fmla="*/ 216242 w 1033465"/>
                  <a:gd name="connsiteY21" fmla="*/ 315964 h 838042"/>
                  <a:gd name="connsiteX22" fmla="*/ 231482 w 1033465"/>
                  <a:gd name="connsiteY22" fmla="*/ 319774 h 838042"/>
                  <a:gd name="connsiteX23" fmla="*/ 250532 w 1033465"/>
                  <a:gd name="connsiteY23" fmla="*/ 325489 h 838042"/>
                  <a:gd name="connsiteX24" fmla="*/ 256247 w 1033465"/>
                  <a:gd name="connsiteY24" fmla="*/ 329299 h 838042"/>
                  <a:gd name="connsiteX25" fmla="*/ 269582 w 1033465"/>
                  <a:gd name="connsiteY25" fmla="*/ 344539 h 838042"/>
                  <a:gd name="connsiteX26" fmla="*/ 275297 w 1033465"/>
                  <a:gd name="connsiteY26" fmla="*/ 363589 h 838042"/>
                  <a:gd name="connsiteX27" fmla="*/ 277202 w 1033465"/>
                  <a:gd name="connsiteY27" fmla="*/ 369304 h 838042"/>
                  <a:gd name="connsiteX28" fmla="*/ 279107 w 1033465"/>
                  <a:gd name="connsiteY28" fmla="*/ 375019 h 838042"/>
                  <a:gd name="connsiteX29" fmla="*/ 281012 w 1033465"/>
                  <a:gd name="connsiteY29" fmla="*/ 399784 h 838042"/>
                  <a:gd name="connsiteX30" fmla="*/ 282917 w 1033465"/>
                  <a:gd name="connsiteY30" fmla="*/ 405499 h 838042"/>
                  <a:gd name="connsiteX31" fmla="*/ 281012 w 1033465"/>
                  <a:gd name="connsiteY31" fmla="*/ 424549 h 838042"/>
                  <a:gd name="connsiteX32" fmla="*/ 279107 w 1033465"/>
                  <a:gd name="connsiteY32" fmla="*/ 434074 h 838042"/>
                  <a:gd name="connsiteX33" fmla="*/ 265772 w 1033465"/>
                  <a:gd name="connsiteY33" fmla="*/ 447409 h 838042"/>
                  <a:gd name="connsiteX34" fmla="*/ 254342 w 1033465"/>
                  <a:gd name="connsiteY34" fmla="*/ 455029 h 838042"/>
                  <a:gd name="connsiteX35" fmla="*/ 242912 w 1033465"/>
                  <a:gd name="connsiteY35" fmla="*/ 458839 h 838042"/>
                  <a:gd name="connsiteX36" fmla="*/ 128612 w 1033465"/>
                  <a:gd name="connsiteY36" fmla="*/ 458839 h 838042"/>
                  <a:gd name="connsiteX37" fmla="*/ 122897 w 1033465"/>
                  <a:gd name="connsiteY37" fmla="*/ 460744 h 838042"/>
                  <a:gd name="connsiteX38" fmla="*/ 107657 w 1033465"/>
                  <a:gd name="connsiteY38" fmla="*/ 462649 h 838042"/>
                  <a:gd name="connsiteX39" fmla="*/ 90512 w 1033465"/>
                  <a:gd name="connsiteY39" fmla="*/ 468364 h 838042"/>
                  <a:gd name="connsiteX40" fmla="*/ 84797 w 1033465"/>
                  <a:gd name="connsiteY40" fmla="*/ 470269 h 838042"/>
                  <a:gd name="connsiteX41" fmla="*/ 79082 w 1033465"/>
                  <a:gd name="connsiteY41" fmla="*/ 474079 h 838042"/>
                  <a:gd name="connsiteX42" fmla="*/ 67652 w 1033465"/>
                  <a:gd name="connsiteY42" fmla="*/ 475984 h 838042"/>
                  <a:gd name="connsiteX43" fmla="*/ 29552 w 1033465"/>
                  <a:gd name="connsiteY43" fmla="*/ 477889 h 838042"/>
                  <a:gd name="connsiteX44" fmla="*/ 18122 w 1033465"/>
                  <a:gd name="connsiteY44" fmla="*/ 483604 h 838042"/>
                  <a:gd name="connsiteX45" fmla="*/ 8597 w 1033465"/>
                  <a:gd name="connsiteY45" fmla="*/ 493129 h 838042"/>
                  <a:gd name="connsiteX46" fmla="*/ 6692 w 1033465"/>
                  <a:gd name="connsiteY46" fmla="*/ 498844 h 838042"/>
                  <a:gd name="connsiteX47" fmla="*/ 2882 w 1033465"/>
                  <a:gd name="connsiteY47" fmla="*/ 504559 h 838042"/>
                  <a:gd name="connsiteX48" fmla="*/ 14312 w 1033465"/>
                  <a:gd name="connsiteY48" fmla="*/ 540754 h 838042"/>
                  <a:gd name="connsiteX49" fmla="*/ 147662 w 1033465"/>
                  <a:gd name="connsiteY49" fmla="*/ 540754 h 838042"/>
                  <a:gd name="connsiteX50" fmla="*/ 155282 w 1033465"/>
                  <a:gd name="connsiteY50" fmla="*/ 538849 h 838042"/>
                  <a:gd name="connsiteX51" fmla="*/ 305777 w 1033465"/>
                  <a:gd name="connsiteY51" fmla="*/ 533134 h 838042"/>
                  <a:gd name="connsiteX52" fmla="*/ 321017 w 1033465"/>
                  <a:gd name="connsiteY52" fmla="*/ 540754 h 838042"/>
                  <a:gd name="connsiteX53" fmla="*/ 332447 w 1033465"/>
                  <a:gd name="connsiteY53" fmla="*/ 546469 h 838042"/>
                  <a:gd name="connsiteX54" fmla="*/ 336257 w 1033465"/>
                  <a:gd name="connsiteY54" fmla="*/ 552184 h 838042"/>
                  <a:gd name="connsiteX55" fmla="*/ 341972 w 1033465"/>
                  <a:gd name="connsiteY55" fmla="*/ 554089 h 838042"/>
                  <a:gd name="connsiteX56" fmla="*/ 353402 w 1033465"/>
                  <a:gd name="connsiteY56" fmla="*/ 561709 h 838042"/>
                  <a:gd name="connsiteX57" fmla="*/ 359117 w 1033465"/>
                  <a:gd name="connsiteY57" fmla="*/ 565519 h 838042"/>
                  <a:gd name="connsiteX58" fmla="*/ 362927 w 1033465"/>
                  <a:gd name="connsiteY58" fmla="*/ 571234 h 838042"/>
                  <a:gd name="connsiteX59" fmla="*/ 368642 w 1033465"/>
                  <a:gd name="connsiteY59" fmla="*/ 582664 h 838042"/>
                  <a:gd name="connsiteX60" fmla="*/ 364832 w 1033465"/>
                  <a:gd name="connsiteY60" fmla="*/ 609334 h 838042"/>
                  <a:gd name="connsiteX61" fmla="*/ 361022 w 1033465"/>
                  <a:gd name="connsiteY61" fmla="*/ 615049 h 838042"/>
                  <a:gd name="connsiteX62" fmla="*/ 359117 w 1033465"/>
                  <a:gd name="connsiteY62" fmla="*/ 620764 h 838042"/>
                  <a:gd name="connsiteX63" fmla="*/ 355307 w 1033465"/>
                  <a:gd name="connsiteY63" fmla="*/ 626479 h 838042"/>
                  <a:gd name="connsiteX64" fmla="*/ 353402 w 1033465"/>
                  <a:gd name="connsiteY64" fmla="*/ 632194 h 838042"/>
                  <a:gd name="connsiteX65" fmla="*/ 349592 w 1033465"/>
                  <a:gd name="connsiteY65" fmla="*/ 637909 h 838042"/>
                  <a:gd name="connsiteX66" fmla="*/ 332447 w 1033465"/>
                  <a:gd name="connsiteY66" fmla="*/ 704584 h 838042"/>
                  <a:gd name="connsiteX67" fmla="*/ 330542 w 1033465"/>
                  <a:gd name="connsiteY67" fmla="*/ 756019 h 838042"/>
                  <a:gd name="connsiteX68" fmla="*/ 332447 w 1033465"/>
                  <a:gd name="connsiteY68" fmla="*/ 780784 h 838042"/>
                  <a:gd name="connsiteX69" fmla="*/ 334352 w 1033465"/>
                  <a:gd name="connsiteY69" fmla="*/ 786499 h 838042"/>
                  <a:gd name="connsiteX70" fmla="*/ 338162 w 1033465"/>
                  <a:gd name="connsiteY70" fmla="*/ 790309 h 838042"/>
                  <a:gd name="connsiteX71" fmla="*/ 366737 w 1033465"/>
                  <a:gd name="connsiteY71" fmla="*/ 836029 h 838042"/>
                  <a:gd name="connsiteX72" fmla="*/ 389597 w 1033465"/>
                  <a:gd name="connsiteY72" fmla="*/ 837934 h 838042"/>
                  <a:gd name="connsiteX73" fmla="*/ 397407 w 1033465"/>
                  <a:gd name="connsiteY73" fmla="*/ 833530 h 838042"/>
                  <a:gd name="connsiteX74" fmla="*/ 402932 w 1033465"/>
                  <a:gd name="connsiteY74" fmla="*/ 784594 h 838042"/>
                  <a:gd name="connsiteX75" fmla="*/ 406742 w 1033465"/>
                  <a:gd name="connsiteY75" fmla="*/ 727444 h 838042"/>
                  <a:gd name="connsiteX76" fmla="*/ 423887 w 1033465"/>
                  <a:gd name="connsiteY76" fmla="*/ 672199 h 838042"/>
                  <a:gd name="connsiteX77" fmla="*/ 429602 w 1033465"/>
                  <a:gd name="connsiteY77" fmla="*/ 658864 h 838042"/>
                  <a:gd name="connsiteX78" fmla="*/ 444084 w 1033465"/>
                  <a:gd name="connsiteY78" fmla="*/ 626947 h 838042"/>
                  <a:gd name="connsiteX79" fmla="*/ 464289 w 1033465"/>
                  <a:gd name="connsiteY79" fmla="*/ 600072 h 838042"/>
                  <a:gd name="connsiteX80" fmla="*/ 523510 w 1033465"/>
                  <a:gd name="connsiteY80" fmla="*/ 565123 h 838042"/>
                  <a:gd name="connsiteX81" fmla="*/ 599348 w 1033465"/>
                  <a:gd name="connsiteY81" fmla="*/ 550915 h 838042"/>
                  <a:gd name="connsiteX82" fmla="*/ 707801 w 1033465"/>
                  <a:gd name="connsiteY82" fmla="*/ 612819 h 838042"/>
                  <a:gd name="connsiteX83" fmla="*/ 780122 w 1033465"/>
                  <a:gd name="connsiteY83" fmla="*/ 656959 h 838042"/>
                  <a:gd name="connsiteX84" fmla="*/ 804887 w 1033465"/>
                  <a:gd name="connsiteY84" fmla="*/ 632194 h 838042"/>
                  <a:gd name="connsiteX85" fmla="*/ 801077 w 1033465"/>
                  <a:gd name="connsiteY85" fmla="*/ 601714 h 838042"/>
                  <a:gd name="connsiteX86" fmla="*/ 762796 w 1033465"/>
                  <a:gd name="connsiteY86" fmla="*/ 562523 h 838042"/>
                  <a:gd name="connsiteX87" fmla="*/ 650582 w 1033465"/>
                  <a:gd name="connsiteY87" fmla="*/ 479794 h 838042"/>
                  <a:gd name="connsiteX88" fmla="*/ 646772 w 1033465"/>
                  <a:gd name="connsiteY88" fmla="*/ 462649 h 838042"/>
                  <a:gd name="connsiteX89" fmla="*/ 658202 w 1033465"/>
                  <a:gd name="connsiteY89" fmla="*/ 426454 h 838042"/>
                  <a:gd name="connsiteX90" fmla="*/ 726782 w 1033465"/>
                  <a:gd name="connsiteY90" fmla="*/ 405499 h 838042"/>
                  <a:gd name="connsiteX91" fmla="*/ 813738 w 1033465"/>
                  <a:gd name="connsiteY91" fmla="*/ 406906 h 838042"/>
                  <a:gd name="connsiteX92" fmla="*/ 906231 w 1033465"/>
                  <a:gd name="connsiteY92" fmla="*/ 417646 h 838042"/>
                  <a:gd name="connsiteX93" fmla="*/ 1002290 w 1033465"/>
                  <a:gd name="connsiteY93" fmla="*/ 426835 h 838042"/>
                  <a:gd name="connsiteX94" fmla="*/ 1032449 w 1033465"/>
                  <a:gd name="connsiteY94" fmla="*/ 402711 h 838042"/>
                  <a:gd name="connsiteX95" fmla="*/ 1020514 w 1033465"/>
                  <a:gd name="connsiteY95" fmla="*/ 377797 h 838042"/>
                  <a:gd name="connsiteX96" fmla="*/ 964889 w 1033465"/>
                  <a:gd name="connsiteY96" fmla="*/ 358029 h 838042"/>
                  <a:gd name="connsiteX97" fmla="*/ 827747 w 1033465"/>
                  <a:gd name="connsiteY97" fmla="*/ 357874 h 838042"/>
                  <a:gd name="connsiteX98" fmla="*/ 755811 w 1033465"/>
                  <a:gd name="connsiteY98" fmla="*/ 361702 h 838042"/>
                  <a:gd name="connsiteX99" fmla="*/ 671537 w 1033465"/>
                  <a:gd name="connsiteY99" fmla="*/ 369304 h 838042"/>
                  <a:gd name="connsiteX100" fmla="*/ 644867 w 1033465"/>
                  <a:gd name="connsiteY100" fmla="*/ 338824 h 838042"/>
                  <a:gd name="connsiteX101" fmla="*/ 676403 w 1033465"/>
                  <a:gd name="connsiteY101" fmla="*/ 304962 h 838042"/>
                  <a:gd name="connsiteX102" fmla="*/ 707732 w 1033465"/>
                  <a:gd name="connsiteY102" fmla="*/ 283579 h 838042"/>
                  <a:gd name="connsiteX103" fmla="*/ 743927 w 1033465"/>
                  <a:gd name="connsiteY103" fmla="*/ 251194 h 838042"/>
                  <a:gd name="connsiteX104" fmla="*/ 783019 w 1033465"/>
                  <a:gd name="connsiteY104" fmla="*/ 213846 h 838042"/>
                  <a:gd name="connsiteX105" fmla="*/ 746401 w 1033465"/>
                  <a:gd name="connsiteY105" fmla="*/ 201789 h 838042"/>
                  <a:gd name="connsiteX106" fmla="*/ 694397 w 1033465"/>
                  <a:gd name="connsiteY106" fmla="*/ 226429 h 838042"/>
                  <a:gd name="connsiteX107" fmla="*/ 656678 w 1033465"/>
                  <a:gd name="connsiteY107" fmla="*/ 257626 h 838042"/>
                  <a:gd name="connsiteX108" fmla="*/ 616001 w 1033465"/>
                  <a:gd name="connsiteY108" fmla="*/ 286712 h 838042"/>
                  <a:gd name="connsiteX109" fmla="*/ 564857 w 1033465"/>
                  <a:gd name="connsiteY109" fmla="*/ 287389 h 838042"/>
                  <a:gd name="connsiteX110" fmla="*/ 530567 w 1033465"/>
                  <a:gd name="connsiteY110" fmla="*/ 274054 h 838042"/>
                  <a:gd name="connsiteX111" fmla="*/ 507707 w 1033465"/>
                  <a:gd name="connsiteY111" fmla="*/ 235954 h 838042"/>
                  <a:gd name="connsiteX112" fmla="*/ 509612 w 1033465"/>
                  <a:gd name="connsiteY112" fmla="*/ 171184 h 838042"/>
                  <a:gd name="connsiteX113" fmla="*/ 508314 w 1033465"/>
                  <a:gd name="connsiteY113" fmla="*/ 73485 h 838042"/>
                  <a:gd name="connsiteX114" fmla="*/ 454116 w 1033465"/>
                  <a:gd name="connsiteY114" fmla="*/ 11248 h 838042"/>
                  <a:gd name="connsiteX115" fmla="*/ 442470 w 1033465"/>
                  <a:gd name="connsiteY115" fmla="*/ 75864 h 838042"/>
                  <a:gd name="connsiteX116" fmla="*/ 439226 w 1033465"/>
                  <a:gd name="connsiteY116" fmla="*/ 132660 h 838042"/>
                  <a:gd name="connsiteX117" fmla="*/ 436054 w 1033465"/>
                  <a:gd name="connsiteY11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31482 w 1033465"/>
                  <a:gd name="connsiteY21" fmla="*/ 319774 h 838042"/>
                  <a:gd name="connsiteX22" fmla="*/ 250532 w 1033465"/>
                  <a:gd name="connsiteY22" fmla="*/ 325489 h 838042"/>
                  <a:gd name="connsiteX23" fmla="*/ 256247 w 1033465"/>
                  <a:gd name="connsiteY23" fmla="*/ 329299 h 838042"/>
                  <a:gd name="connsiteX24" fmla="*/ 269582 w 1033465"/>
                  <a:gd name="connsiteY24" fmla="*/ 344539 h 838042"/>
                  <a:gd name="connsiteX25" fmla="*/ 275297 w 1033465"/>
                  <a:gd name="connsiteY25" fmla="*/ 363589 h 838042"/>
                  <a:gd name="connsiteX26" fmla="*/ 277202 w 1033465"/>
                  <a:gd name="connsiteY26" fmla="*/ 369304 h 838042"/>
                  <a:gd name="connsiteX27" fmla="*/ 279107 w 1033465"/>
                  <a:gd name="connsiteY27" fmla="*/ 375019 h 838042"/>
                  <a:gd name="connsiteX28" fmla="*/ 281012 w 1033465"/>
                  <a:gd name="connsiteY28" fmla="*/ 399784 h 838042"/>
                  <a:gd name="connsiteX29" fmla="*/ 282917 w 1033465"/>
                  <a:gd name="connsiteY29" fmla="*/ 405499 h 838042"/>
                  <a:gd name="connsiteX30" fmla="*/ 281012 w 1033465"/>
                  <a:gd name="connsiteY30" fmla="*/ 424549 h 838042"/>
                  <a:gd name="connsiteX31" fmla="*/ 279107 w 1033465"/>
                  <a:gd name="connsiteY31" fmla="*/ 434074 h 838042"/>
                  <a:gd name="connsiteX32" fmla="*/ 265772 w 1033465"/>
                  <a:gd name="connsiteY32" fmla="*/ 447409 h 838042"/>
                  <a:gd name="connsiteX33" fmla="*/ 254342 w 1033465"/>
                  <a:gd name="connsiteY33" fmla="*/ 455029 h 838042"/>
                  <a:gd name="connsiteX34" fmla="*/ 242912 w 1033465"/>
                  <a:gd name="connsiteY34" fmla="*/ 458839 h 838042"/>
                  <a:gd name="connsiteX35" fmla="*/ 128612 w 1033465"/>
                  <a:gd name="connsiteY35" fmla="*/ 458839 h 838042"/>
                  <a:gd name="connsiteX36" fmla="*/ 122897 w 1033465"/>
                  <a:gd name="connsiteY36" fmla="*/ 460744 h 838042"/>
                  <a:gd name="connsiteX37" fmla="*/ 107657 w 1033465"/>
                  <a:gd name="connsiteY37" fmla="*/ 462649 h 838042"/>
                  <a:gd name="connsiteX38" fmla="*/ 90512 w 1033465"/>
                  <a:gd name="connsiteY38" fmla="*/ 468364 h 838042"/>
                  <a:gd name="connsiteX39" fmla="*/ 84797 w 1033465"/>
                  <a:gd name="connsiteY39" fmla="*/ 470269 h 838042"/>
                  <a:gd name="connsiteX40" fmla="*/ 79082 w 1033465"/>
                  <a:gd name="connsiteY40" fmla="*/ 474079 h 838042"/>
                  <a:gd name="connsiteX41" fmla="*/ 67652 w 1033465"/>
                  <a:gd name="connsiteY41" fmla="*/ 475984 h 838042"/>
                  <a:gd name="connsiteX42" fmla="*/ 29552 w 1033465"/>
                  <a:gd name="connsiteY42" fmla="*/ 477889 h 838042"/>
                  <a:gd name="connsiteX43" fmla="*/ 18122 w 1033465"/>
                  <a:gd name="connsiteY43" fmla="*/ 483604 h 838042"/>
                  <a:gd name="connsiteX44" fmla="*/ 8597 w 1033465"/>
                  <a:gd name="connsiteY44" fmla="*/ 493129 h 838042"/>
                  <a:gd name="connsiteX45" fmla="*/ 6692 w 1033465"/>
                  <a:gd name="connsiteY45" fmla="*/ 498844 h 838042"/>
                  <a:gd name="connsiteX46" fmla="*/ 2882 w 1033465"/>
                  <a:gd name="connsiteY46" fmla="*/ 504559 h 838042"/>
                  <a:gd name="connsiteX47" fmla="*/ 14312 w 1033465"/>
                  <a:gd name="connsiteY47" fmla="*/ 540754 h 838042"/>
                  <a:gd name="connsiteX48" fmla="*/ 147662 w 1033465"/>
                  <a:gd name="connsiteY48" fmla="*/ 540754 h 838042"/>
                  <a:gd name="connsiteX49" fmla="*/ 155282 w 1033465"/>
                  <a:gd name="connsiteY49" fmla="*/ 538849 h 838042"/>
                  <a:gd name="connsiteX50" fmla="*/ 305777 w 1033465"/>
                  <a:gd name="connsiteY50" fmla="*/ 533134 h 838042"/>
                  <a:gd name="connsiteX51" fmla="*/ 321017 w 1033465"/>
                  <a:gd name="connsiteY51" fmla="*/ 540754 h 838042"/>
                  <a:gd name="connsiteX52" fmla="*/ 332447 w 1033465"/>
                  <a:gd name="connsiteY52" fmla="*/ 546469 h 838042"/>
                  <a:gd name="connsiteX53" fmla="*/ 336257 w 1033465"/>
                  <a:gd name="connsiteY53" fmla="*/ 552184 h 838042"/>
                  <a:gd name="connsiteX54" fmla="*/ 341972 w 1033465"/>
                  <a:gd name="connsiteY54" fmla="*/ 554089 h 838042"/>
                  <a:gd name="connsiteX55" fmla="*/ 353402 w 1033465"/>
                  <a:gd name="connsiteY55" fmla="*/ 561709 h 838042"/>
                  <a:gd name="connsiteX56" fmla="*/ 359117 w 1033465"/>
                  <a:gd name="connsiteY56" fmla="*/ 565519 h 838042"/>
                  <a:gd name="connsiteX57" fmla="*/ 362927 w 1033465"/>
                  <a:gd name="connsiteY57" fmla="*/ 571234 h 838042"/>
                  <a:gd name="connsiteX58" fmla="*/ 368642 w 1033465"/>
                  <a:gd name="connsiteY58" fmla="*/ 582664 h 838042"/>
                  <a:gd name="connsiteX59" fmla="*/ 364832 w 1033465"/>
                  <a:gd name="connsiteY59" fmla="*/ 609334 h 838042"/>
                  <a:gd name="connsiteX60" fmla="*/ 361022 w 1033465"/>
                  <a:gd name="connsiteY60" fmla="*/ 615049 h 838042"/>
                  <a:gd name="connsiteX61" fmla="*/ 359117 w 1033465"/>
                  <a:gd name="connsiteY61" fmla="*/ 620764 h 838042"/>
                  <a:gd name="connsiteX62" fmla="*/ 355307 w 1033465"/>
                  <a:gd name="connsiteY62" fmla="*/ 626479 h 838042"/>
                  <a:gd name="connsiteX63" fmla="*/ 353402 w 1033465"/>
                  <a:gd name="connsiteY63" fmla="*/ 632194 h 838042"/>
                  <a:gd name="connsiteX64" fmla="*/ 349592 w 1033465"/>
                  <a:gd name="connsiteY64" fmla="*/ 637909 h 838042"/>
                  <a:gd name="connsiteX65" fmla="*/ 332447 w 1033465"/>
                  <a:gd name="connsiteY65" fmla="*/ 704584 h 838042"/>
                  <a:gd name="connsiteX66" fmla="*/ 330542 w 1033465"/>
                  <a:gd name="connsiteY66" fmla="*/ 756019 h 838042"/>
                  <a:gd name="connsiteX67" fmla="*/ 332447 w 1033465"/>
                  <a:gd name="connsiteY67" fmla="*/ 780784 h 838042"/>
                  <a:gd name="connsiteX68" fmla="*/ 334352 w 1033465"/>
                  <a:gd name="connsiteY68" fmla="*/ 786499 h 838042"/>
                  <a:gd name="connsiteX69" fmla="*/ 338162 w 1033465"/>
                  <a:gd name="connsiteY69" fmla="*/ 790309 h 838042"/>
                  <a:gd name="connsiteX70" fmla="*/ 366737 w 1033465"/>
                  <a:gd name="connsiteY70" fmla="*/ 836029 h 838042"/>
                  <a:gd name="connsiteX71" fmla="*/ 389597 w 1033465"/>
                  <a:gd name="connsiteY71" fmla="*/ 837934 h 838042"/>
                  <a:gd name="connsiteX72" fmla="*/ 397407 w 1033465"/>
                  <a:gd name="connsiteY72" fmla="*/ 833530 h 838042"/>
                  <a:gd name="connsiteX73" fmla="*/ 402932 w 1033465"/>
                  <a:gd name="connsiteY73" fmla="*/ 784594 h 838042"/>
                  <a:gd name="connsiteX74" fmla="*/ 406742 w 1033465"/>
                  <a:gd name="connsiteY74" fmla="*/ 727444 h 838042"/>
                  <a:gd name="connsiteX75" fmla="*/ 423887 w 1033465"/>
                  <a:gd name="connsiteY75" fmla="*/ 672199 h 838042"/>
                  <a:gd name="connsiteX76" fmla="*/ 429602 w 1033465"/>
                  <a:gd name="connsiteY76" fmla="*/ 658864 h 838042"/>
                  <a:gd name="connsiteX77" fmla="*/ 444084 w 1033465"/>
                  <a:gd name="connsiteY77" fmla="*/ 626947 h 838042"/>
                  <a:gd name="connsiteX78" fmla="*/ 464289 w 1033465"/>
                  <a:gd name="connsiteY78" fmla="*/ 600072 h 838042"/>
                  <a:gd name="connsiteX79" fmla="*/ 523510 w 1033465"/>
                  <a:gd name="connsiteY79" fmla="*/ 565123 h 838042"/>
                  <a:gd name="connsiteX80" fmla="*/ 599348 w 1033465"/>
                  <a:gd name="connsiteY80" fmla="*/ 550915 h 838042"/>
                  <a:gd name="connsiteX81" fmla="*/ 707801 w 1033465"/>
                  <a:gd name="connsiteY81" fmla="*/ 612819 h 838042"/>
                  <a:gd name="connsiteX82" fmla="*/ 780122 w 1033465"/>
                  <a:gd name="connsiteY82" fmla="*/ 656959 h 838042"/>
                  <a:gd name="connsiteX83" fmla="*/ 804887 w 1033465"/>
                  <a:gd name="connsiteY83" fmla="*/ 632194 h 838042"/>
                  <a:gd name="connsiteX84" fmla="*/ 801077 w 1033465"/>
                  <a:gd name="connsiteY84" fmla="*/ 601714 h 838042"/>
                  <a:gd name="connsiteX85" fmla="*/ 762796 w 1033465"/>
                  <a:gd name="connsiteY85" fmla="*/ 562523 h 838042"/>
                  <a:gd name="connsiteX86" fmla="*/ 650582 w 1033465"/>
                  <a:gd name="connsiteY86" fmla="*/ 479794 h 838042"/>
                  <a:gd name="connsiteX87" fmla="*/ 646772 w 1033465"/>
                  <a:gd name="connsiteY87" fmla="*/ 462649 h 838042"/>
                  <a:gd name="connsiteX88" fmla="*/ 658202 w 1033465"/>
                  <a:gd name="connsiteY88" fmla="*/ 426454 h 838042"/>
                  <a:gd name="connsiteX89" fmla="*/ 726782 w 1033465"/>
                  <a:gd name="connsiteY89" fmla="*/ 405499 h 838042"/>
                  <a:gd name="connsiteX90" fmla="*/ 813738 w 1033465"/>
                  <a:gd name="connsiteY90" fmla="*/ 406906 h 838042"/>
                  <a:gd name="connsiteX91" fmla="*/ 906231 w 1033465"/>
                  <a:gd name="connsiteY91" fmla="*/ 417646 h 838042"/>
                  <a:gd name="connsiteX92" fmla="*/ 1002290 w 1033465"/>
                  <a:gd name="connsiteY92" fmla="*/ 426835 h 838042"/>
                  <a:gd name="connsiteX93" fmla="*/ 1032449 w 1033465"/>
                  <a:gd name="connsiteY93" fmla="*/ 402711 h 838042"/>
                  <a:gd name="connsiteX94" fmla="*/ 1020514 w 1033465"/>
                  <a:gd name="connsiteY94" fmla="*/ 377797 h 838042"/>
                  <a:gd name="connsiteX95" fmla="*/ 964889 w 1033465"/>
                  <a:gd name="connsiteY95" fmla="*/ 358029 h 838042"/>
                  <a:gd name="connsiteX96" fmla="*/ 827747 w 1033465"/>
                  <a:gd name="connsiteY96" fmla="*/ 357874 h 838042"/>
                  <a:gd name="connsiteX97" fmla="*/ 755811 w 1033465"/>
                  <a:gd name="connsiteY97" fmla="*/ 361702 h 838042"/>
                  <a:gd name="connsiteX98" fmla="*/ 671537 w 1033465"/>
                  <a:gd name="connsiteY98" fmla="*/ 369304 h 838042"/>
                  <a:gd name="connsiteX99" fmla="*/ 644867 w 1033465"/>
                  <a:gd name="connsiteY99" fmla="*/ 338824 h 838042"/>
                  <a:gd name="connsiteX100" fmla="*/ 676403 w 1033465"/>
                  <a:gd name="connsiteY100" fmla="*/ 304962 h 838042"/>
                  <a:gd name="connsiteX101" fmla="*/ 707732 w 1033465"/>
                  <a:gd name="connsiteY101" fmla="*/ 283579 h 838042"/>
                  <a:gd name="connsiteX102" fmla="*/ 743927 w 1033465"/>
                  <a:gd name="connsiteY102" fmla="*/ 251194 h 838042"/>
                  <a:gd name="connsiteX103" fmla="*/ 783019 w 1033465"/>
                  <a:gd name="connsiteY103" fmla="*/ 213846 h 838042"/>
                  <a:gd name="connsiteX104" fmla="*/ 746401 w 1033465"/>
                  <a:gd name="connsiteY104" fmla="*/ 201789 h 838042"/>
                  <a:gd name="connsiteX105" fmla="*/ 694397 w 1033465"/>
                  <a:gd name="connsiteY105" fmla="*/ 226429 h 838042"/>
                  <a:gd name="connsiteX106" fmla="*/ 656678 w 1033465"/>
                  <a:gd name="connsiteY106" fmla="*/ 257626 h 838042"/>
                  <a:gd name="connsiteX107" fmla="*/ 616001 w 1033465"/>
                  <a:gd name="connsiteY107" fmla="*/ 286712 h 838042"/>
                  <a:gd name="connsiteX108" fmla="*/ 564857 w 1033465"/>
                  <a:gd name="connsiteY108" fmla="*/ 287389 h 838042"/>
                  <a:gd name="connsiteX109" fmla="*/ 530567 w 1033465"/>
                  <a:gd name="connsiteY109" fmla="*/ 274054 h 838042"/>
                  <a:gd name="connsiteX110" fmla="*/ 507707 w 1033465"/>
                  <a:gd name="connsiteY110" fmla="*/ 235954 h 838042"/>
                  <a:gd name="connsiteX111" fmla="*/ 509612 w 1033465"/>
                  <a:gd name="connsiteY111" fmla="*/ 171184 h 838042"/>
                  <a:gd name="connsiteX112" fmla="*/ 508314 w 1033465"/>
                  <a:gd name="connsiteY112" fmla="*/ 73485 h 838042"/>
                  <a:gd name="connsiteX113" fmla="*/ 454116 w 1033465"/>
                  <a:gd name="connsiteY113" fmla="*/ 11248 h 838042"/>
                  <a:gd name="connsiteX114" fmla="*/ 442470 w 1033465"/>
                  <a:gd name="connsiteY114" fmla="*/ 75864 h 838042"/>
                  <a:gd name="connsiteX115" fmla="*/ 439226 w 1033465"/>
                  <a:gd name="connsiteY115" fmla="*/ 132660 h 838042"/>
                  <a:gd name="connsiteX116" fmla="*/ 436054 w 1033465"/>
                  <a:gd name="connsiteY11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75297 w 1033465"/>
                  <a:gd name="connsiteY24" fmla="*/ 363589 h 838042"/>
                  <a:gd name="connsiteX25" fmla="*/ 277202 w 1033465"/>
                  <a:gd name="connsiteY25" fmla="*/ 369304 h 838042"/>
                  <a:gd name="connsiteX26" fmla="*/ 279107 w 1033465"/>
                  <a:gd name="connsiteY26" fmla="*/ 375019 h 838042"/>
                  <a:gd name="connsiteX27" fmla="*/ 281012 w 1033465"/>
                  <a:gd name="connsiteY27" fmla="*/ 399784 h 838042"/>
                  <a:gd name="connsiteX28" fmla="*/ 282917 w 1033465"/>
                  <a:gd name="connsiteY28" fmla="*/ 405499 h 838042"/>
                  <a:gd name="connsiteX29" fmla="*/ 281012 w 1033465"/>
                  <a:gd name="connsiteY29" fmla="*/ 424549 h 838042"/>
                  <a:gd name="connsiteX30" fmla="*/ 279107 w 1033465"/>
                  <a:gd name="connsiteY30" fmla="*/ 434074 h 838042"/>
                  <a:gd name="connsiteX31" fmla="*/ 265772 w 1033465"/>
                  <a:gd name="connsiteY31" fmla="*/ 447409 h 838042"/>
                  <a:gd name="connsiteX32" fmla="*/ 254342 w 1033465"/>
                  <a:gd name="connsiteY32" fmla="*/ 455029 h 838042"/>
                  <a:gd name="connsiteX33" fmla="*/ 242912 w 1033465"/>
                  <a:gd name="connsiteY33" fmla="*/ 458839 h 838042"/>
                  <a:gd name="connsiteX34" fmla="*/ 128612 w 1033465"/>
                  <a:gd name="connsiteY34" fmla="*/ 458839 h 838042"/>
                  <a:gd name="connsiteX35" fmla="*/ 122897 w 1033465"/>
                  <a:gd name="connsiteY35" fmla="*/ 460744 h 838042"/>
                  <a:gd name="connsiteX36" fmla="*/ 107657 w 1033465"/>
                  <a:gd name="connsiteY36" fmla="*/ 462649 h 838042"/>
                  <a:gd name="connsiteX37" fmla="*/ 90512 w 1033465"/>
                  <a:gd name="connsiteY37" fmla="*/ 468364 h 838042"/>
                  <a:gd name="connsiteX38" fmla="*/ 84797 w 1033465"/>
                  <a:gd name="connsiteY38" fmla="*/ 470269 h 838042"/>
                  <a:gd name="connsiteX39" fmla="*/ 79082 w 1033465"/>
                  <a:gd name="connsiteY39" fmla="*/ 474079 h 838042"/>
                  <a:gd name="connsiteX40" fmla="*/ 67652 w 1033465"/>
                  <a:gd name="connsiteY40" fmla="*/ 475984 h 838042"/>
                  <a:gd name="connsiteX41" fmla="*/ 29552 w 1033465"/>
                  <a:gd name="connsiteY41" fmla="*/ 477889 h 838042"/>
                  <a:gd name="connsiteX42" fmla="*/ 18122 w 1033465"/>
                  <a:gd name="connsiteY42" fmla="*/ 483604 h 838042"/>
                  <a:gd name="connsiteX43" fmla="*/ 8597 w 1033465"/>
                  <a:gd name="connsiteY43" fmla="*/ 493129 h 838042"/>
                  <a:gd name="connsiteX44" fmla="*/ 6692 w 1033465"/>
                  <a:gd name="connsiteY44" fmla="*/ 498844 h 838042"/>
                  <a:gd name="connsiteX45" fmla="*/ 2882 w 1033465"/>
                  <a:gd name="connsiteY45" fmla="*/ 504559 h 838042"/>
                  <a:gd name="connsiteX46" fmla="*/ 14312 w 1033465"/>
                  <a:gd name="connsiteY46" fmla="*/ 540754 h 838042"/>
                  <a:gd name="connsiteX47" fmla="*/ 147662 w 1033465"/>
                  <a:gd name="connsiteY47" fmla="*/ 540754 h 838042"/>
                  <a:gd name="connsiteX48" fmla="*/ 155282 w 1033465"/>
                  <a:gd name="connsiteY48" fmla="*/ 538849 h 838042"/>
                  <a:gd name="connsiteX49" fmla="*/ 305777 w 1033465"/>
                  <a:gd name="connsiteY49" fmla="*/ 533134 h 838042"/>
                  <a:gd name="connsiteX50" fmla="*/ 321017 w 1033465"/>
                  <a:gd name="connsiteY50" fmla="*/ 540754 h 838042"/>
                  <a:gd name="connsiteX51" fmla="*/ 332447 w 1033465"/>
                  <a:gd name="connsiteY51" fmla="*/ 546469 h 838042"/>
                  <a:gd name="connsiteX52" fmla="*/ 336257 w 1033465"/>
                  <a:gd name="connsiteY52" fmla="*/ 552184 h 838042"/>
                  <a:gd name="connsiteX53" fmla="*/ 341972 w 1033465"/>
                  <a:gd name="connsiteY53" fmla="*/ 554089 h 838042"/>
                  <a:gd name="connsiteX54" fmla="*/ 353402 w 1033465"/>
                  <a:gd name="connsiteY54" fmla="*/ 561709 h 838042"/>
                  <a:gd name="connsiteX55" fmla="*/ 359117 w 1033465"/>
                  <a:gd name="connsiteY55" fmla="*/ 565519 h 838042"/>
                  <a:gd name="connsiteX56" fmla="*/ 362927 w 1033465"/>
                  <a:gd name="connsiteY56" fmla="*/ 571234 h 838042"/>
                  <a:gd name="connsiteX57" fmla="*/ 368642 w 1033465"/>
                  <a:gd name="connsiteY57" fmla="*/ 582664 h 838042"/>
                  <a:gd name="connsiteX58" fmla="*/ 364832 w 1033465"/>
                  <a:gd name="connsiteY58" fmla="*/ 609334 h 838042"/>
                  <a:gd name="connsiteX59" fmla="*/ 361022 w 1033465"/>
                  <a:gd name="connsiteY59" fmla="*/ 615049 h 838042"/>
                  <a:gd name="connsiteX60" fmla="*/ 359117 w 1033465"/>
                  <a:gd name="connsiteY60" fmla="*/ 620764 h 838042"/>
                  <a:gd name="connsiteX61" fmla="*/ 355307 w 1033465"/>
                  <a:gd name="connsiteY61" fmla="*/ 626479 h 838042"/>
                  <a:gd name="connsiteX62" fmla="*/ 353402 w 1033465"/>
                  <a:gd name="connsiteY62" fmla="*/ 632194 h 838042"/>
                  <a:gd name="connsiteX63" fmla="*/ 349592 w 1033465"/>
                  <a:gd name="connsiteY63" fmla="*/ 637909 h 838042"/>
                  <a:gd name="connsiteX64" fmla="*/ 332447 w 1033465"/>
                  <a:gd name="connsiteY64" fmla="*/ 704584 h 838042"/>
                  <a:gd name="connsiteX65" fmla="*/ 330542 w 1033465"/>
                  <a:gd name="connsiteY65" fmla="*/ 756019 h 838042"/>
                  <a:gd name="connsiteX66" fmla="*/ 332447 w 1033465"/>
                  <a:gd name="connsiteY66" fmla="*/ 780784 h 838042"/>
                  <a:gd name="connsiteX67" fmla="*/ 334352 w 1033465"/>
                  <a:gd name="connsiteY67" fmla="*/ 786499 h 838042"/>
                  <a:gd name="connsiteX68" fmla="*/ 338162 w 1033465"/>
                  <a:gd name="connsiteY68" fmla="*/ 790309 h 838042"/>
                  <a:gd name="connsiteX69" fmla="*/ 366737 w 1033465"/>
                  <a:gd name="connsiteY69" fmla="*/ 836029 h 838042"/>
                  <a:gd name="connsiteX70" fmla="*/ 389597 w 1033465"/>
                  <a:gd name="connsiteY70" fmla="*/ 837934 h 838042"/>
                  <a:gd name="connsiteX71" fmla="*/ 397407 w 1033465"/>
                  <a:gd name="connsiteY71" fmla="*/ 833530 h 838042"/>
                  <a:gd name="connsiteX72" fmla="*/ 402932 w 1033465"/>
                  <a:gd name="connsiteY72" fmla="*/ 784594 h 838042"/>
                  <a:gd name="connsiteX73" fmla="*/ 406742 w 1033465"/>
                  <a:gd name="connsiteY73" fmla="*/ 727444 h 838042"/>
                  <a:gd name="connsiteX74" fmla="*/ 423887 w 1033465"/>
                  <a:gd name="connsiteY74" fmla="*/ 672199 h 838042"/>
                  <a:gd name="connsiteX75" fmla="*/ 429602 w 1033465"/>
                  <a:gd name="connsiteY75" fmla="*/ 658864 h 838042"/>
                  <a:gd name="connsiteX76" fmla="*/ 444084 w 1033465"/>
                  <a:gd name="connsiteY76" fmla="*/ 626947 h 838042"/>
                  <a:gd name="connsiteX77" fmla="*/ 464289 w 1033465"/>
                  <a:gd name="connsiteY77" fmla="*/ 600072 h 838042"/>
                  <a:gd name="connsiteX78" fmla="*/ 523510 w 1033465"/>
                  <a:gd name="connsiteY78" fmla="*/ 565123 h 838042"/>
                  <a:gd name="connsiteX79" fmla="*/ 599348 w 1033465"/>
                  <a:gd name="connsiteY79" fmla="*/ 550915 h 838042"/>
                  <a:gd name="connsiteX80" fmla="*/ 707801 w 1033465"/>
                  <a:gd name="connsiteY80" fmla="*/ 612819 h 838042"/>
                  <a:gd name="connsiteX81" fmla="*/ 780122 w 1033465"/>
                  <a:gd name="connsiteY81" fmla="*/ 656959 h 838042"/>
                  <a:gd name="connsiteX82" fmla="*/ 804887 w 1033465"/>
                  <a:gd name="connsiteY82" fmla="*/ 632194 h 838042"/>
                  <a:gd name="connsiteX83" fmla="*/ 801077 w 1033465"/>
                  <a:gd name="connsiteY83" fmla="*/ 601714 h 838042"/>
                  <a:gd name="connsiteX84" fmla="*/ 762796 w 1033465"/>
                  <a:gd name="connsiteY84" fmla="*/ 562523 h 838042"/>
                  <a:gd name="connsiteX85" fmla="*/ 650582 w 1033465"/>
                  <a:gd name="connsiteY85" fmla="*/ 479794 h 838042"/>
                  <a:gd name="connsiteX86" fmla="*/ 646772 w 1033465"/>
                  <a:gd name="connsiteY86" fmla="*/ 462649 h 838042"/>
                  <a:gd name="connsiteX87" fmla="*/ 658202 w 1033465"/>
                  <a:gd name="connsiteY87" fmla="*/ 426454 h 838042"/>
                  <a:gd name="connsiteX88" fmla="*/ 726782 w 1033465"/>
                  <a:gd name="connsiteY88" fmla="*/ 405499 h 838042"/>
                  <a:gd name="connsiteX89" fmla="*/ 813738 w 1033465"/>
                  <a:gd name="connsiteY89" fmla="*/ 406906 h 838042"/>
                  <a:gd name="connsiteX90" fmla="*/ 906231 w 1033465"/>
                  <a:gd name="connsiteY90" fmla="*/ 417646 h 838042"/>
                  <a:gd name="connsiteX91" fmla="*/ 1002290 w 1033465"/>
                  <a:gd name="connsiteY91" fmla="*/ 426835 h 838042"/>
                  <a:gd name="connsiteX92" fmla="*/ 1032449 w 1033465"/>
                  <a:gd name="connsiteY92" fmla="*/ 402711 h 838042"/>
                  <a:gd name="connsiteX93" fmla="*/ 1020514 w 1033465"/>
                  <a:gd name="connsiteY93" fmla="*/ 377797 h 838042"/>
                  <a:gd name="connsiteX94" fmla="*/ 964889 w 1033465"/>
                  <a:gd name="connsiteY94" fmla="*/ 358029 h 838042"/>
                  <a:gd name="connsiteX95" fmla="*/ 827747 w 1033465"/>
                  <a:gd name="connsiteY95" fmla="*/ 357874 h 838042"/>
                  <a:gd name="connsiteX96" fmla="*/ 755811 w 1033465"/>
                  <a:gd name="connsiteY96" fmla="*/ 361702 h 838042"/>
                  <a:gd name="connsiteX97" fmla="*/ 671537 w 1033465"/>
                  <a:gd name="connsiteY97" fmla="*/ 369304 h 838042"/>
                  <a:gd name="connsiteX98" fmla="*/ 644867 w 1033465"/>
                  <a:gd name="connsiteY98" fmla="*/ 338824 h 838042"/>
                  <a:gd name="connsiteX99" fmla="*/ 676403 w 1033465"/>
                  <a:gd name="connsiteY99" fmla="*/ 304962 h 838042"/>
                  <a:gd name="connsiteX100" fmla="*/ 707732 w 1033465"/>
                  <a:gd name="connsiteY100" fmla="*/ 283579 h 838042"/>
                  <a:gd name="connsiteX101" fmla="*/ 743927 w 1033465"/>
                  <a:gd name="connsiteY101" fmla="*/ 251194 h 838042"/>
                  <a:gd name="connsiteX102" fmla="*/ 783019 w 1033465"/>
                  <a:gd name="connsiteY102" fmla="*/ 213846 h 838042"/>
                  <a:gd name="connsiteX103" fmla="*/ 746401 w 1033465"/>
                  <a:gd name="connsiteY103" fmla="*/ 201789 h 838042"/>
                  <a:gd name="connsiteX104" fmla="*/ 694397 w 1033465"/>
                  <a:gd name="connsiteY104" fmla="*/ 226429 h 838042"/>
                  <a:gd name="connsiteX105" fmla="*/ 656678 w 1033465"/>
                  <a:gd name="connsiteY105" fmla="*/ 257626 h 838042"/>
                  <a:gd name="connsiteX106" fmla="*/ 616001 w 1033465"/>
                  <a:gd name="connsiteY106" fmla="*/ 286712 h 838042"/>
                  <a:gd name="connsiteX107" fmla="*/ 564857 w 1033465"/>
                  <a:gd name="connsiteY107" fmla="*/ 287389 h 838042"/>
                  <a:gd name="connsiteX108" fmla="*/ 530567 w 1033465"/>
                  <a:gd name="connsiteY108" fmla="*/ 274054 h 838042"/>
                  <a:gd name="connsiteX109" fmla="*/ 507707 w 1033465"/>
                  <a:gd name="connsiteY109" fmla="*/ 235954 h 838042"/>
                  <a:gd name="connsiteX110" fmla="*/ 509612 w 1033465"/>
                  <a:gd name="connsiteY110" fmla="*/ 171184 h 838042"/>
                  <a:gd name="connsiteX111" fmla="*/ 508314 w 1033465"/>
                  <a:gd name="connsiteY111" fmla="*/ 73485 h 838042"/>
                  <a:gd name="connsiteX112" fmla="*/ 454116 w 1033465"/>
                  <a:gd name="connsiteY112" fmla="*/ 11248 h 838042"/>
                  <a:gd name="connsiteX113" fmla="*/ 442470 w 1033465"/>
                  <a:gd name="connsiteY113" fmla="*/ 75864 h 838042"/>
                  <a:gd name="connsiteX114" fmla="*/ 439226 w 1033465"/>
                  <a:gd name="connsiteY114" fmla="*/ 132660 h 838042"/>
                  <a:gd name="connsiteX115" fmla="*/ 436054 w 1033465"/>
                  <a:gd name="connsiteY11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75297 w 1033465"/>
                  <a:gd name="connsiteY24" fmla="*/ 363589 h 838042"/>
                  <a:gd name="connsiteX25" fmla="*/ 277202 w 1033465"/>
                  <a:gd name="connsiteY25" fmla="*/ 369304 h 838042"/>
                  <a:gd name="connsiteX26" fmla="*/ 281012 w 1033465"/>
                  <a:gd name="connsiteY26" fmla="*/ 399784 h 838042"/>
                  <a:gd name="connsiteX27" fmla="*/ 282917 w 1033465"/>
                  <a:gd name="connsiteY27" fmla="*/ 405499 h 838042"/>
                  <a:gd name="connsiteX28" fmla="*/ 281012 w 1033465"/>
                  <a:gd name="connsiteY28" fmla="*/ 424549 h 838042"/>
                  <a:gd name="connsiteX29" fmla="*/ 279107 w 1033465"/>
                  <a:gd name="connsiteY29" fmla="*/ 434074 h 838042"/>
                  <a:gd name="connsiteX30" fmla="*/ 265772 w 1033465"/>
                  <a:gd name="connsiteY30" fmla="*/ 447409 h 838042"/>
                  <a:gd name="connsiteX31" fmla="*/ 254342 w 1033465"/>
                  <a:gd name="connsiteY31" fmla="*/ 455029 h 838042"/>
                  <a:gd name="connsiteX32" fmla="*/ 242912 w 1033465"/>
                  <a:gd name="connsiteY32" fmla="*/ 458839 h 838042"/>
                  <a:gd name="connsiteX33" fmla="*/ 128612 w 1033465"/>
                  <a:gd name="connsiteY33" fmla="*/ 458839 h 838042"/>
                  <a:gd name="connsiteX34" fmla="*/ 122897 w 1033465"/>
                  <a:gd name="connsiteY34" fmla="*/ 460744 h 838042"/>
                  <a:gd name="connsiteX35" fmla="*/ 107657 w 1033465"/>
                  <a:gd name="connsiteY35" fmla="*/ 462649 h 838042"/>
                  <a:gd name="connsiteX36" fmla="*/ 90512 w 1033465"/>
                  <a:gd name="connsiteY36" fmla="*/ 468364 h 838042"/>
                  <a:gd name="connsiteX37" fmla="*/ 84797 w 1033465"/>
                  <a:gd name="connsiteY37" fmla="*/ 470269 h 838042"/>
                  <a:gd name="connsiteX38" fmla="*/ 79082 w 1033465"/>
                  <a:gd name="connsiteY38" fmla="*/ 474079 h 838042"/>
                  <a:gd name="connsiteX39" fmla="*/ 67652 w 1033465"/>
                  <a:gd name="connsiteY39" fmla="*/ 475984 h 838042"/>
                  <a:gd name="connsiteX40" fmla="*/ 29552 w 1033465"/>
                  <a:gd name="connsiteY40" fmla="*/ 477889 h 838042"/>
                  <a:gd name="connsiteX41" fmla="*/ 18122 w 1033465"/>
                  <a:gd name="connsiteY41" fmla="*/ 483604 h 838042"/>
                  <a:gd name="connsiteX42" fmla="*/ 8597 w 1033465"/>
                  <a:gd name="connsiteY42" fmla="*/ 493129 h 838042"/>
                  <a:gd name="connsiteX43" fmla="*/ 6692 w 1033465"/>
                  <a:gd name="connsiteY43" fmla="*/ 498844 h 838042"/>
                  <a:gd name="connsiteX44" fmla="*/ 2882 w 1033465"/>
                  <a:gd name="connsiteY44" fmla="*/ 504559 h 838042"/>
                  <a:gd name="connsiteX45" fmla="*/ 14312 w 1033465"/>
                  <a:gd name="connsiteY45" fmla="*/ 540754 h 838042"/>
                  <a:gd name="connsiteX46" fmla="*/ 147662 w 1033465"/>
                  <a:gd name="connsiteY46" fmla="*/ 540754 h 838042"/>
                  <a:gd name="connsiteX47" fmla="*/ 155282 w 1033465"/>
                  <a:gd name="connsiteY47" fmla="*/ 538849 h 838042"/>
                  <a:gd name="connsiteX48" fmla="*/ 305777 w 1033465"/>
                  <a:gd name="connsiteY48" fmla="*/ 533134 h 838042"/>
                  <a:gd name="connsiteX49" fmla="*/ 321017 w 1033465"/>
                  <a:gd name="connsiteY49" fmla="*/ 540754 h 838042"/>
                  <a:gd name="connsiteX50" fmla="*/ 332447 w 1033465"/>
                  <a:gd name="connsiteY50" fmla="*/ 546469 h 838042"/>
                  <a:gd name="connsiteX51" fmla="*/ 336257 w 1033465"/>
                  <a:gd name="connsiteY51" fmla="*/ 552184 h 838042"/>
                  <a:gd name="connsiteX52" fmla="*/ 341972 w 1033465"/>
                  <a:gd name="connsiteY52" fmla="*/ 554089 h 838042"/>
                  <a:gd name="connsiteX53" fmla="*/ 353402 w 1033465"/>
                  <a:gd name="connsiteY53" fmla="*/ 561709 h 838042"/>
                  <a:gd name="connsiteX54" fmla="*/ 359117 w 1033465"/>
                  <a:gd name="connsiteY54" fmla="*/ 565519 h 838042"/>
                  <a:gd name="connsiteX55" fmla="*/ 362927 w 1033465"/>
                  <a:gd name="connsiteY55" fmla="*/ 571234 h 838042"/>
                  <a:gd name="connsiteX56" fmla="*/ 368642 w 1033465"/>
                  <a:gd name="connsiteY56" fmla="*/ 582664 h 838042"/>
                  <a:gd name="connsiteX57" fmla="*/ 364832 w 1033465"/>
                  <a:gd name="connsiteY57" fmla="*/ 609334 h 838042"/>
                  <a:gd name="connsiteX58" fmla="*/ 361022 w 1033465"/>
                  <a:gd name="connsiteY58" fmla="*/ 615049 h 838042"/>
                  <a:gd name="connsiteX59" fmla="*/ 359117 w 1033465"/>
                  <a:gd name="connsiteY59" fmla="*/ 620764 h 838042"/>
                  <a:gd name="connsiteX60" fmla="*/ 355307 w 1033465"/>
                  <a:gd name="connsiteY60" fmla="*/ 626479 h 838042"/>
                  <a:gd name="connsiteX61" fmla="*/ 353402 w 1033465"/>
                  <a:gd name="connsiteY61" fmla="*/ 632194 h 838042"/>
                  <a:gd name="connsiteX62" fmla="*/ 349592 w 1033465"/>
                  <a:gd name="connsiteY62" fmla="*/ 637909 h 838042"/>
                  <a:gd name="connsiteX63" fmla="*/ 332447 w 1033465"/>
                  <a:gd name="connsiteY63" fmla="*/ 704584 h 838042"/>
                  <a:gd name="connsiteX64" fmla="*/ 330542 w 1033465"/>
                  <a:gd name="connsiteY64" fmla="*/ 756019 h 838042"/>
                  <a:gd name="connsiteX65" fmla="*/ 332447 w 1033465"/>
                  <a:gd name="connsiteY65" fmla="*/ 780784 h 838042"/>
                  <a:gd name="connsiteX66" fmla="*/ 334352 w 1033465"/>
                  <a:gd name="connsiteY66" fmla="*/ 786499 h 838042"/>
                  <a:gd name="connsiteX67" fmla="*/ 338162 w 1033465"/>
                  <a:gd name="connsiteY67" fmla="*/ 790309 h 838042"/>
                  <a:gd name="connsiteX68" fmla="*/ 366737 w 1033465"/>
                  <a:gd name="connsiteY68" fmla="*/ 836029 h 838042"/>
                  <a:gd name="connsiteX69" fmla="*/ 389597 w 1033465"/>
                  <a:gd name="connsiteY69" fmla="*/ 837934 h 838042"/>
                  <a:gd name="connsiteX70" fmla="*/ 397407 w 1033465"/>
                  <a:gd name="connsiteY70" fmla="*/ 833530 h 838042"/>
                  <a:gd name="connsiteX71" fmla="*/ 402932 w 1033465"/>
                  <a:gd name="connsiteY71" fmla="*/ 784594 h 838042"/>
                  <a:gd name="connsiteX72" fmla="*/ 406742 w 1033465"/>
                  <a:gd name="connsiteY72" fmla="*/ 727444 h 838042"/>
                  <a:gd name="connsiteX73" fmla="*/ 423887 w 1033465"/>
                  <a:gd name="connsiteY73" fmla="*/ 672199 h 838042"/>
                  <a:gd name="connsiteX74" fmla="*/ 429602 w 1033465"/>
                  <a:gd name="connsiteY74" fmla="*/ 658864 h 838042"/>
                  <a:gd name="connsiteX75" fmla="*/ 444084 w 1033465"/>
                  <a:gd name="connsiteY75" fmla="*/ 626947 h 838042"/>
                  <a:gd name="connsiteX76" fmla="*/ 464289 w 1033465"/>
                  <a:gd name="connsiteY76" fmla="*/ 600072 h 838042"/>
                  <a:gd name="connsiteX77" fmla="*/ 523510 w 1033465"/>
                  <a:gd name="connsiteY77" fmla="*/ 565123 h 838042"/>
                  <a:gd name="connsiteX78" fmla="*/ 599348 w 1033465"/>
                  <a:gd name="connsiteY78" fmla="*/ 550915 h 838042"/>
                  <a:gd name="connsiteX79" fmla="*/ 707801 w 1033465"/>
                  <a:gd name="connsiteY79" fmla="*/ 612819 h 838042"/>
                  <a:gd name="connsiteX80" fmla="*/ 780122 w 1033465"/>
                  <a:gd name="connsiteY80" fmla="*/ 656959 h 838042"/>
                  <a:gd name="connsiteX81" fmla="*/ 804887 w 1033465"/>
                  <a:gd name="connsiteY81" fmla="*/ 632194 h 838042"/>
                  <a:gd name="connsiteX82" fmla="*/ 801077 w 1033465"/>
                  <a:gd name="connsiteY82" fmla="*/ 601714 h 838042"/>
                  <a:gd name="connsiteX83" fmla="*/ 762796 w 1033465"/>
                  <a:gd name="connsiteY83" fmla="*/ 562523 h 838042"/>
                  <a:gd name="connsiteX84" fmla="*/ 650582 w 1033465"/>
                  <a:gd name="connsiteY84" fmla="*/ 479794 h 838042"/>
                  <a:gd name="connsiteX85" fmla="*/ 646772 w 1033465"/>
                  <a:gd name="connsiteY85" fmla="*/ 462649 h 838042"/>
                  <a:gd name="connsiteX86" fmla="*/ 658202 w 1033465"/>
                  <a:gd name="connsiteY86" fmla="*/ 426454 h 838042"/>
                  <a:gd name="connsiteX87" fmla="*/ 726782 w 1033465"/>
                  <a:gd name="connsiteY87" fmla="*/ 405499 h 838042"/>
                  <a:gd name="connsiteX88" fmla="*/ 813738 w 1033465"/>
                  <a:gd name="connsiteY88" fmla="*/ 406906 h 838042"/>
                  <a:gd name="connsiteX89" fmla="*/ 906231 w 1033465"/>
                  <a:gd name="connsiteY89" fmla="*/ 417646 h 838042"/>
                  <a:gd name="connsiteX90" fmla="*/ 1002290 w 1033465"/>
                  <a:gd name="connsiteY90" fmla="*/ 426835 h 838042"/>
                  <a:gd name="connsiteX91" fmla="*/ 1032449 w 1033465"/>
                  <a:gd name="connsiteY91" fmla="*/ 402711 h 838042"/>
                  <a:gd name="connsiteX92" fmla="*/ 1020514 w 1033465"/>
                  <a:gd name="connsiteY92" fmla="*/ 377797 h 838042"/>
                  <a:gd name="connsiteX93" fmla="*/ 964889 w 1033465"/>
                  <a:gd name="connsiteY93" fmla="*/ 358029 h 838042"/>
                  <a:gd name="connsiteX94" fmla="*/ 827747 w 1033465"/>
                  <a:gd name="connsiteY94" fmla="*/ 357874 h 838042"/>
                  <a:gd name="connsiteX95" fmla="*/ 755811 w 1033465"/>
                  <a:gd name="connsiteY95" fmla="*/ 361702 h 838042"/>
                  <a:gd name="connsiteX96" fmla="*/ 671537 w 1033465"/>
                  <a:gd name="connsiteY96" fmla="*/ 369304 h 838042"/>
                  <a:gd name="connsiteX97" fmla="*/ 644867 w 1033465"/>
                  <a:gd name="connsiteY97" fmla="*/ 338824 h 838042"/>
                  <a:gd name="connsiteX98" fmla="*/ 676403 w 1033465"/>
                  <a:gd name="connsiteY98" fmla="*/ 304962 h 838042"/>
                  <a:gd name="connsiteX99" fmla="*/ 707732 w 1033465"/>
                  <a:gd name="connsiteY99" fmla="*/ 283579 h 838042"/>
                  <a:gd name="connsiteX100" fmla="*/ 743927 w 1033465"/>
                  <a:gd name="connsiteY100" fmla="*/ 251194 h 838042"/>
                  <a:gd name="connsiteX101" fmla="*/ 783019 w 1033465"/>
                  <a:gd name="connsiteY101" fmla="*/ 213846 h 838042"/>
                  <a:gd name="connsiteX102" fmla="*/ 746401 w 1033465"/>
                  <a:gd name="connsiteY102" fmla="*/ 201789 h 838042"/>
                  <a:gd name="connsiteX103" fmla="*/ 694397 w 1033465"/>
                  <a:gd name="connsiteY103" fmla="*/ 226429 h 838042"/>
                  <a:gd name="connsiteX104" fmla="*/ 656678 w 1033465"/>
                  <a:gd name="connsiteY104" fmla="*/ 257626 h 838042"/>
                  <a:gd name="connsiteX105" fmla="*/ 616001 w 1033465"/>
                  <a:gd name="connsiteY105" fmla="*/ 286712 h 838042"/>
                  <a:gd name="connsiteX106" fmla="*/ 564857 w 1033465"/>
                  <a:gd name="connsiteY106" fmla="*/ 287389 h 838042"/>
                  <a:gd name="connsiteX107" fmla="*/ 530567 w 1033465"/>
                  <a:gd name="connsiteY107" fmla="*/ 274054 h 838042"/>
                  <a:gd name="connsiteX108" fmla="*/ 507707 w 1033465"/>
                  <a:gd name="connsiteY108" fmla="*/ 235954 h 838042"/>
                  <a:gd name="connsiteX109" fmla="*/ 509612 w 1033465"/>
                  <a:gd name="connsiteY109" fmla="*/ 171184 h 838042"/>
                  <a:gd name="connsiteX110" fmla="*/ 508314 w 1033465"/>
                  <a:gd name="connsiteY110" fmla="*/ 73485 h 838042"/>
                  <a:gd name="connsiteX111" fmla="*/ 454116 w 1033465"/>
                  <a:gd name="connsiteY111" fmla="*/ 11248 h 838042"/>
                  <a:gd name="connsiteX112" fmla="*/ 442470 w 1033465"/>
                  <a:gd name="connsiteY112" fmla="*/ 75864 h 838042"/>
                  <a:gd name="connsiteX113" fmla="*/ 439226 w 1033465"/>
                  <a:gd name="connsiteY113" fmla="*/ 132660 h 838042"/>
                  <a:gd name="connsiteX114" fmla="*/ 436054 w 1033465"/>
                  <a:gd name="connsiteY11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75297 w 1033465"/>
                  <a:gd name="connsiteY24" fmla="*/ 363589 h 838042"/>
                  <a:gd name="connsiteX25" fmla="*/ 281012 w 1033465"/>
                  <a:gd name="connsiteY25" fmla="*/ 399784 h 838042"/>
                  <a:gd name="connsiteX26" fmla="*/ 282917 w 1033465"/>
                  <a:gd name="connsiteY26" fmla="*/ 405499 h 838042"/>
                  <a:gd name="connsiteX27" fmla="*/ 281012 w 1033465"/>
                  <a:gd name="connsiteY27" fmla="*/ 424549 h 838042"/>
                  <a:gd name="connsiteX28" fmla="*/ 279107 w 1033465"/>
                  <a:gd name="connsiteY28" fmla="*/ 434074 h 838042"/>
                  <a:gd name="connsiteX29" fmla="*/ 265772 w 1033465"/>
                  <a:gd name="connsiteY29" fmla="*/ 447409 h 838042"/>
                  <a:gd name="connsiteX30" fmla="*/ 254342 w 1033465"/>
                  <a:gd name="connsiteY30" fmla="*/ 455029 h 838042"/>
                  <a:gd name="connsiteX31" fmla="*/ 242912 w 1033465"/>
                  <a:gd name="connsiteY31" fmla="*/ 458839 h 838042"/>
                  <a:gd name="connsiteX32" fmla="*/ 128612 w 1033465"/>
                  <a:gd name="connsiteY32" fmla="*/ 458839 h 838042"/>
                  <a:gd name="connsiteX33" fmla="*/ 122897 w 1033465"/>
                  <a:gd name="connsiteY33" fmla="*/ 460744 h 838042"/>
                  <a:gd name="connsiteX34" fmla="*/ 107657 w 1033465"/>
                  <a:gd name="connsiteY34" fmla="*/ 462649 h 838042"/>
                  <a:gd name="connsiteX35" fmla="*/ 90512 w 1033465"/>
                  <a:gd name="connsiteY35" fmla="*/ 468364 h 838042"/>
                  <a:gd name="connsiteX36" fmla="*/ 84797 w 1033465"/>
                  <a:gd name="connsiteY36" fmla="*/ 470269 h 838042"/>
                  <a:gd name="connsiteX37" fmla="*/ 79082 w 1033465"/>
                  <a:gd name="connsiteY37" fmla="*/ 474079 h 838042"/>
                  <a:gd name="connsiteX38" fmla="*/ 67652 w 1033465"/>
                  <a:gd name="connsiteY38" fmla="*/ 475984 h 838042"/>
                  <a:gd name="connsiteX39" fmla="*/ 29552 w 1033465"/>
                  <a:gd name="connsiteY39" fmla="*/ 477889 h 838042"/>
                  <a:gd name="connsiteX40" fmla="*/ 18122 w 1033465"/>
                  <a:gd name="connsiteY40" fmla="*/ 483604 h 838042"/>
                  <a:gd name="connsiteX41" fmla="*/ 8597 w 1033465"/>
                  <a:gd name="connsiteY41" fmla="*/ 493129 h 838042"/>
                  <a:gd name="connsiteX42" fmla="*/ 6692 w 1033465"/>
                  <a:gd name="connsiteY42" fmla="*/ 498844 h 838042"/>
                  <a:gd name="connsiteX43" fmla="*/ 2882 w 1033465"/>
                  <a:gd name="connsiteY43" fmla="*/ 504559 h 838042"/>
                  <a:gd name="connsiteX44" fmla="*/ 14312 w 1033465"/>
                  <a:gd name="connsiteY44" fmla="*/ 540754 h 838042"/>
                  <a:gd name="connsiteX45" fmla="*/ 147662 w 1033465"/>
                  <a:gd name="connsiteY45" fmla="*/ 540754 h 838042"/>
                  <a:gd name="connsiteX46" fmla="*/ 155282 w 1033465"/>
                  <a:gd name="connsiteY46" fmla="*/ 538849 h 838042"/>
                  <a:gd name="connsiteX47" fmla="*/ 305777 w 1033465"/>
                  <a:gd name="connsiteY47" fmla="*/ 533134 h 838042"/>
                  <a:gd name="connsiteX48" fmla="*/ 321017 w 1033465"/>
                  <a:gd name="connsiteY48" fmla="*/ 540754 h 838042"/>
                  <a:gd name="connsiteX49" fmla="*/ 332447 w 1033465"/>
                  <a:gd name="connsiteY49" fmla="*/ 546469 h 838042"/>
                  <a:gd name="connsiteX50" fmla="*/ 336257 w 1033465"/>
                  <a:gd name="connsiteY50" fmla="*/ 552184 h 838042"/>
                  <a:gd name="connsiteX51" fmla="*/ 341972 w 1033465"/>
                  <a:gd name="connsiteY51" fmla="*/ 554089 h 838042"/>
                  <a:gd name="connsiteX52" fmla="*/ 353402 w 1033465"/>
                  <a:gd name="connsiteY52" fmla="*/ 561709 h 838042"/>
                  <a:gd name="connsiteX53" fmla="*/ 359117 w 1033465"/>
                  <a:gd name="connsiteY53" fmla="*/ 565519 h 838042"/>
                  <a:gd name="connsiteX54" fmla="*/ 362927 w 1033465"/>
                  <a:gd name="connsiteY54" fmla="*/ 571234 h 838042"/>
                  <a:gd name="connsiteX55" fmla="*/ 368642 w 1033465"/>
                  <a:gd name="connsiteY55" fmla="*/ 582664 h 838042"/>
                  <a:gd name="connsiteX56" fmla="*/ 364832 w 1033465"/>
                  <a:gd name="connsiteY56" fmla="*/ 609334 h 838042"/>
                  <a:gd name="connsiteX57" fmla="*/ 361022 w 1033465"/>
                  <a:gd name="connsiteY57" fmla="*/ 615049 h 838042"/>
                  <a:gd name="connsiteX58" fmla="*/ 359117 w 1033465"/>
                  <a:gd name="connsiteY58" fmla="*/ 620764 h 838042"/>
                  <a:gd name="connsiteX59" fmla="*/ 355307 w 1033465"/>
                  <a:gd name="connsiteY59" fmla="*/ 626479 h 838042"/>
                  <a:gd name="connsiteX60" fmla="*/ 353402 w 1033465"/>
                  <a:gd name="connsiteY60" fmla="*/ 632194 h 838042"/>
                  <a:gd name="connsiteX61" fmla="*/ 349592 w 1033465"/>
                  <a:gd name="connsiteY61" fmla="*/ 637909 h 838042"/>
                  <a:gd name="connsiteX62" fmla="*/ 332447 w 1033465"/>
                  <a:gd name="connsiteY62" fmla="*/ 704584 h 838042"/>
                  <a:gd name="connsiteX63" fmla="*/ 330542 w 1033465"/>
                  <a:gd name="connsiteY63" fmla="*/ 756019 h 838042"/>
                  <a:gd name="connsiteX64" fmla="*/ 332447 w 1033465"/>
                  <a:gd name="connsiteY64" fmla="*/ 780784 h 838042"/>
                  <a:gd name="connsiteX65" fmla="*/ 334352 w 1033465"/>
                  <a:gd name="connsiteY65" fmla="*/ 786499 h 838042"/>
                  <a:gd name="connsiteX66" fmla="*/ 338162 w 1033465"/>
                  <a:gd name="connsiteY66" fmla="*/ 790309 h 838042"/>
                  <a:gd name="connsiteX67" fmla="*/ 366737 w 1033465"/>
                  <a:gd name="connsiteY67" fmla="*/ 836029 h 838042"/>
                  <a:gd name="connsiteX68" fmla="*/ 389597 w 1033465"/>
                  <a:gd name="connsiteY68" fmla="*/ 837934 h 838042"/>
                  <a:gd name="connsiteX69" fmla="*/ 397407 w 1033465"/>
                  <a:gd name="connsiteY69" fmla="*/ 833530 h 838042"/>
                  <a:gd name="connsiteX70" fmla="*/ 402932 w 1033465"/>
                  <a:gd name="connsiteY70" fmla="*/ 784594 h 838042"/>
                  <a:gd name="connsiteX71" fmla="*/ 406742 w 1033465"/>
                  <a:gd name="connsiteY71" fmla="*/ 727444 h 838042"/>
                  <a:gd name="connsiteX72" fmla="*/ 423887 w 1033465"/>
                  <a:gd name="connsiteY72" fmla="*/ 672199 h 838042"/>
                  <a:gd name="connsiteX73" fmla="*/ 429602 w 1033465"/>
                  <a:gd name="connsiteY73" fmla="*/ 658864 h 838042"/>
                  <a:gd name="connsiteX74" fmla="*/ 444084 w 1033465"/>
                  <a:gd name="connsiteY74" fmla="*/ 626947 h 838042"/>
                  <a:gd name="connsiteX75" fmla="*/ 464289 w 1033465"/>
                  <a:gd name="connsiteY75" fmla="*/ 600072 h 838042"/>
                  <a:gd name="connsiteX76" fmla="*/ 523510 w 1033465"/>
                  <a:gd name="connsiteY76" fmla="*/ 565123 h 838042"/>
                  <a:gd name="connsiteX77" fmla="*/ 599348 w 1033465"/>
                  <a:gd name="connsiteY77" fmla="*/ 550915 h 838042"/>
                  <a:gd name="connsiteX78" fmla="*/ 707801 w 1033465"/>
                  <a:gd name="connsiteY78" fmla="*/ 612819 h 838042"/>
                  <a:gd name="connsiteX79" fmla="*/ 780122 w 1033465"/>
                  <a:gd name="connsiteY79" fmla="*/ 656959 h 838042"/>
                  <a:gd name="connsiteX80" fmla="*/ 804887 w 1033465"/>
                  <a:gd name="connsiteY80" fmla="*/ 632194 h 838042"/>
                  <a:gd name="connsiteX81" fmla="*/ 801077 w 1033465"/>
                  <a:gd name="connsiteY81" fmla="*/ 601714 h 838042"/>
                  <a:gd name="connsiteX82" fmla="*/ 762796 w 1033465"/>
                  <a:gd name="connsiteY82" fmla="*/ 562523 h 838042"/>
                  <a:gd name="connsiteX83" fmla="*/ 650582 w 1033465"/>
                  <a:gd name="connsiteY83" fmla="*/ 479794 h 838042"/>
                  <a:gd name="connsiteX84" fmla="*/ 646772 w 1033465"/>
                  <a:gd name="connsiteY84" fmla="*/ 462649 h 838042"/>
                  <a:gd name="connsiteX85" fmla="*/ 658202 w 1033465"/>
                  <a:gd name="connsiteY85" fmla="*/ 426454 h 838042"/>
                  <a:gd name="connsiteX86" fmla="*/ 726782 w 1033465"/>
                  <a:gd name="connsiteY86" fmla="*/ 405499 h 838042"/>
                  <a:gd name="connsiteX87" fmla="*/ 813738 w 1033465"/>
                  <a:gd name="connsiteY87" fmla="*/ 406906 h 838042"/>
                  <a:gd name="connsiteX88" fmla="*/ 906231 w 1033465"/>
                  <a:gd name="connsiteY88" fmla="*/ 417646 h 838042"/>
                  <a:gd name="connsiteX89" fmla="*/ 1002290 w 1033465"/>
                  <a:gd name="connsiteY89" fmla="*/ 426835 h 838042"/>
                  <a:gd name="connsiteX90" fmla="*/ 1032449 w 1033465"/>
                  <a:gd name="connsiteY90" fmla="*/ 402711 h 838042"/>
                  <a:gd name="connsiteX91" fmla="*/ 1020514 w 1033465"/>
                  <a:gd name="connsiteY91" fmla="*/ 377797 h 838042"/>
                  <a:gd name="connsiteX92" fmla="*/ 964889 w 1033465"/>
                  <a:gd name="connsiteY92" fmla="*/ 358029 h 838042"/>
                  <a:gd name="connsiteX93" fmla="*/ 827747 w 1033465"/>
                  <a:gd name="connsiteY93" fmla="*/ 357874 h 838042"/>
                  <a:gd name="connsiteX94" fmla="*/ 755811 w 1033465"/>
                  <a:gd name="connsiteY94" fmla="*/ 361702 h 838042"/>
                  <a:gd name="connsiteX95" fmla="*/ 671537 w 1033465"/>
                  <a:gd name="connsiteY95" fmla="*/ 369304 h 838042"/>
                  <a:gd name="connsiteX96" fmla="*/ 644867 w 1033465"/>
                  <a:gd name="connsiteY96" fmla="*/ 338824 h 838042"/>
                  <a:gd name="connsiteX97" fmla="*/ 676403 w 1033465"/>
                  <a:gd name="connsiteY97" fmla="*/ 304962 h 838042"/>
                  <a:gd name="connsiteX98" fmla="*/ 707732 w 1033465"/>
                  <a:gd name="connsiteY98" fmla="*/ 283579 h 838042"/>
                  <a:gd name="connsiteX99" fmla="*/ 743927 w 1033465"/>
                  <a:gd name="connsiteY99" fmla="*/ 251194 h 838042"/>
                  <a:gd name="connsiteX100" fmla="*/ 783019 w 1033465"/>
                  <a:gd name="connsiteY100" fmla="*/ 213846 h 838042"/>
                  <a:gd name="connsiteX101" fmla="*/ 746401 w 1033465"/>
                  <a:gd name="connsiteY101" fmla="*/ 201789 h 838042"/>
                  <a:gd name="connsiteX102" fmla="*/ 694397 w 1033465"/>
                  <a:gd name="connsiteY102" fmla="*/ 226429 h 838042"/>
                  <a:gd name="connsiteX103" fmla="*/ 656678 w 1033465"/>
                  <a:gd name="connsiteY103" fmla="*/ 257626 h 838042"/>
                  <a:gd name="connsiteX104" fmla="*/ 616001 w 1033465"/>
                  <a:gd name="connsiteY104" fmla="*/ 286712 h 838042"/>
                  <a:gd name="connsiteX105" fmla="*/ 564857 w 1033465"/>
                  <a:gd name="connsiteY105" fmla="*/ 287389 h 838042"/>
                  <a:gd name="connsiteX106" fmla="*/ 530567 w 1033465"/>
                  <a:gd name="connsiteY106" fmla="*/ 274054 h 838042"/>
                  <a:gd name="connsiteX107" fmla="*/ 507707 w 1033465"/>
                  <a:gd name="connsiteY107" fmla="*/ 235954 h 838042"/>
                  <a:gd name="connsiteX108" fmla="*/ 509612 w 1033465"/>
                  <a:gd name="connsiteY108" fmla="*/ 171184 h 838042"/>
                  <a:gd name="connsiteX109" fmla="*/ 508314 w 1033465"/>
                  <a:gd name="connsiteY109" fmla="*/ 73485 h 838042"/>
                  <a:gd name="connsiteX110" fmla="*/ 454116 w 1033465"/>
                  <a:gd name="connsiteY110" fmla="*/ 11248 h 838042"/>
                  <a:gd name="connsiteX111" fmla="*/ 442470 w 1033465"/>
                  <a:gd name="connsiteY111" fmla="*/ 75864 h 838042"/>
                  <a:gd name="connsiteX112" fmla="*/ 439226 w 1033465"/>
                  <a:gd name="connsiteY112" fmla="*/ 132660 h 838042"/>
                  <a:gd name="connsiteX113" fmla="*/ 436054 w 1033465"/>
                  <a:gd name="connsiteY11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69582 w 1033465"/>
                  <a:gd name="connsiteY23" fmla="*/ 344539 h 838042"/>
                  <a:gd name="connsiteX24" fmla="*/ 281012 w 1033465"/>
                  <a:gd name="connsiteY24" fmla="*/ 399784 h 838042"/>
                  <a:gd name="connsiteX25" fmla="*/ 282917 w 1033465"/>
                  <a:gd name="connsiteY25" fmla="*/ 405499 h 838042"/>
                  <a:gd name="connsiteX26" fmla="*/ 281012 w 1033465"/>
                  <a:gd name="connsiteY26" fmla="*/ 424549 h 838042"/>
                  <a:gd name="connsiteX27" fmla="*/ 279107 w 1033465"/>
                  <a:gd name="connsiteY27" fmla="*/ 434074 h 838042"/>
                  <a:gd name="connsiteX28" fmla="*/ 265772 w 1033465"/>
                  <a:gd name="connsiteY28" fmla="*/ 447409 h 838042"/>
                  <a:gd name="connsiteX29" fmla="*/ 254342 w 1033465"/>
                  <a:gd name="connsiteY29" fmla="*/ 455029 h 838042"/>
                  <a:gd name="connsiteX30" fmla="*/ 242912 w 1033465"/>
                  <a:gd name="connsiteY30" fmla="*/ 458839 h 838042"/>
                  <a:gd name="connsiteX31" fmla="*/ 128612 w 1033465"/>
                  <a:gd name="connsiteY31" fmla="*/ 458839 h 838042"/>
                  <a:gd name="connsiteX32" fmla="*/ 122897 w 1033465"/>
                  <a:gd name="connsiteY32" fmla="*/ 460744 h 838042"/>
                  <a:gd name="connsiteX33" fmla="*/ 107657 w 1033465"/>
                  <a:gd name="connsiteY33" fmla="*/ 462649 h 838042"/>
                  <a:gd name="connsiteX34" fmla="*/ 90512 w 1033465"/>
                  <a:gd name="connsiteY34" fmla="*/ 468364 h 838042"/>
                  <a:gd name="connsiteX35" fmla="*/ 84797 w 1033465"/>
                  <a:gd name="connsiteY35" fmla="*/ 470269 h 838042"/>
                  <a:gd name="connsiteX36" fmla="*/ 79082 w 1033465"/>
                  <a:gd name="connsiteY36" fmla="*/ 474079 h 838042"/>
                  <a:gd name="connsiteX37" fmla="*/ 67652 w 1033465"/>
                  <a:gd name="connsiteY37" fmla="*/ 475984 h 838042"/>
                  <a:gd name="connsiteX38" fmla="*/ 29552 w 1033465"/>
                  <a:gd name="connsiteY38" fmla="*/ 477889 h 838042"/>
                  <a:gd name="connsiteX39" fmla="*/ 18122 w 1033465"/>
                  <a:gd name="connsiteY39" fmla="*/ 483604 h 838042"/>
                  <a:gd name="connsiteX40" fmla="*/ 8597 w 1033465"/>
                  <a:gd name="connsiteY40" fmla="*/ 493129 h 838042"/>
                  <a:gd name="connsiteX41" fmla="*/ 6692 w 1033465"/>
                  <a:gd name="connsiteY41" fmla="*/ 498844 h 838042"/>
                  <a:gd name="connsiteX42" fmla="*/ 2882 w 1033465"/>
                  <a:gd name="connsiteY42" fmla="*/ 504559 h 838042"/>
                  <a:gd name="connsiteX43" fmla="*/ 14312 w 1033465"/>
                  <a:gd name="connsiteY43" fmla="*/ 540754 h 838042"/>
                  <a:gd name="connsiteX44" fmla="*/ 147662 w 1033465"/>
                  <a:gd name="connsiteY44" fmla="*/ 540754 h 838042"/>
                  <a:gd name="connsiteX45" fmla="*/ 155282 w 1033465"/>
                  <a:gd name="connsiteY45" fmla="*/ 538849 h 838042"/>
                  <a:gd name="connsiteX46" fmla="*/ 305777 w 1033465"/>
                  <a:gd name="connsiteY46" fmla="*/ 533134 h 838042"/>
                  <a:gd name="connsiteX47" fmla="*/ 321017 w 1033465"/>
                  <a:gd name="connsiteY47" fmla="*/ 540754 h 838042"/>
                  <a:gd name="connsiteX48" fmla="*/ 332447 w 1033465"/>
                  <a:gd name="connsiteY48" fmla="*/ 546469 h 838042"/>
                  <a:gd name="connsiteX49" fmla="*/ 336257 w 1033465"/>
                  <a:gd name="connsiteY49" fmla="*/ 552184 h 838042"/>
                  <a:gd name="connsiteX50" fmla="*/ 341972 w 1033465"/>
                  <a:gd name="connsiteY50" fmla="*/ 554089 h 838042"/>
                  <a:gd name="connsiteX51" fmla="*/ 353402 w 1033465"/>
                  <a:gd name="connsiteY51" fmla="*/ 561709 h 838042"/>
                  <a:gd name="connsiteX52" fmla="*/ 359117 w 1033465"/>
                  <a:gd name="connsiteY52" fmla="*/ 565519 h 838042"/>
                  <a:gd name="connsiteX53" fmla="*/ 362927 w 1033465"/>
                  <a:gd name="connsiteY53" fmla="*/ 571234 h 838042"/>
                  <a:gd name="connsiteX54" fmla="*/ 368642 w 1033465"/>
                  <a:gd name="connsiteY54" fmla="*/ 582664 h 838042"/>
                  <a:gd name="connsiteX55" fmla="*/ 364832 w 1033465"/>
                  <a:gd name="connsiteY55" fmla="*/ 609334 h 838042"/>
                  <a:gd name="connsiteX56" fmla="*/ 361022 w 1033465"/>
                  <a:gd name="connsiteY56" fmla="*/ 615049 h 838042"/>
                  <a:gd name="connsiteX57" fmla="*/ 359117 w 1033465"/>
                  <a:gd name="connsiteY57" fmla="*/ 620764 h 838042"/>
                  <a:gd name="connsiteX58" fmla="*/ 355307 w 1033465"/>
                  <a:gd name="connsiteY58" fmla="*/ 626479 h 838042"/>
                  <a:gd name="connsiteX59" fmla="*/ 353402 w 1033465"/>
                  <a:gd name="connsiteY59" fmla="*/ 632194 h 838042"/>
                  <a:gd name="connsiteX60" fmla="*/ 349592 w 1033465"/>
                  <a:gd name="connsiteY60" fmla="*/ 637909 h 838042"/>
                  <a:gd name="connsiteX61" fmla="*/ 332447 w 1033465"/>
                  <a:gd name="connsiteY61" fmla="*/ 704584 h 838042"/>
                  <a:gd name="connsiteX62" fmla="*/ 330542 w 1033465"/>
                  <a:gd name="connsiteY62" fmla="*/ 756019 h 838042"/>
                  <a:gd name="connsiteX63" fmla="*/ 332447 w 1033465"/>
                  <a:gd name="connsiteY63" fmla="*/ 780784 h 838042"/>
                  <a:gd name="connsiteX64" fmla="*/ 334352 w 1033465"/>
                  <a:gd name="connsiteY64" fmla="*/ 786499 h 838042"/>
                  <a:gd name="connsiteX65" fmla="*/ 338162 w 1033465"/>
                  <a:gd name="connsiteY65" fmla="*/ 790309 h 838042"/>
                  <a:gd name="connsiteX66" fmla="*/ 366737 w 1033465"/>
                  <a:gd name="connsiteY66" fmla="*/ 836029 h 838042"/>
                  <a:gd name="connsiteX67" fmla="*/ 389597 w 1033465"/>
                  <a:gd name="connsiteY67" fmla="*/ 837934 h 838042"/>
                  <a:gd name="connsiteX68" fmla="*/ 397407 w 1033465"/>
                  <a:gd name="connsiteY68" fmla="*/ 833530 h 838042"/>
                  <a:gd name="connsiteX69" fmla="*/ 402932 w 1033465"/>
                  <a:gd name="connsiteY69" fmla="*/ 784594 h 838042"/>
                  <a:gd name="connsiteX70" fmla="*/ 406742 w 1033465"/>
                  <a:gd name="connsiteY70" fmla="*/ 727444 h 838042"/>
                  <a:gd name="connsiteX71" fmla="*/ 423887 w 1033465"/>
                  <a:gd name="connsiteY71" fmla="*/ 672199 h 838042"/>
                  <a:gd name="connsiteX72" fmla="*/ 429602 w 1033465"/>
                  <a:gd name="connsiteY72" fmla="*/ 658864 h 838042"/>
                  <a:gd name="connsiteX73" fmla="*/ 444084 w 1033465"/>
                  <a:gd name="connsiteY73" fmla="*/ 626947 h 838042"/>
                  <a:gd name="connsiteX74" fmla="*/ 464289 w 1033465"/>
                  <a:gd name="connsiteY74" fmla="*/ 600072 h 838042"/>
                  <a:gd name="connsiteX75" fmla="*/ 523510 w 1033465"/>
                  <a:gd name="connsiteY75" fmla="*/ 565123 h 838042"/>
                  <a:gd name="connsiteX76" fmla="*/ 599348 w 1033465"/>
                  <a:gd name="connsiteY76" fmla="*/ 550915 h 838042"/>
                  <a:gd name="connsiteX77" fmla="*/ 707801 w 1033465"/>
                  <a:gd name="connsiteY77" fmla="*/ 612819 h 838042"/>
                  <a:gd name="connsiteX78" fmla="*/ 780122 w 1033465"/>
                  <a:gd name="connsiteY78" fmla="*/ 656959 h 838042"/>
                  <a:gd name="connsiteX79" fmla="*/ 804887 w 1033465"/>
                  <a:gd name="connsiteY79" fmla="*/ 632194 h 838042"/>
                  <a:gd name="connsiteX80" fmla="*/ 801077 w 1033465"/>
                  <a:gd name="connsiteY80" fmla="*/ 601714 h 838042"/>
                  <a:gd name="connsiteX81" fmla="*/ 762796 w 1033465"/>
                  <a:gd name="connsiteY81" fmla="*/ 562523 h 838042"/>
                  <a:gd name="connsiteX82" fmla="*/ 650582 w 1033465"/>
                  <a:gd name="connsiteY82" fmla="*/ 479794 h 838042"/>
                  <a:gd name="connsiteX83" fmla="*/ 646772 w 1033465"/>
                  <a:gd name="connsiteY83" fmla="*/ 462649 h 838042"/>
                  <a:gd name="connsiteX84" fmla="*/ 658202 w 1033465"/>
                  <a:gd name="connsiteY84" fmla="*/ 426454 h 838042"/>
                  <a:gd name="connsiteX85" fmla="*/ 726782 w 1033465"/>
                  <a:gd name="connsiteY85" fmla="*/ 405499 h 838042"/>
                  <a:gd name="connsiteX86" fmla="*/ 813738 w 1033465"/>
                  <a:gd name="connsiteY86" fmla="*/ 406906 h 838042"/>
                  <a:gd name="connsiteX87" fmla="*/ 906231 w 1033465"/>
                  <a:gd name="connsiteY87" fmla="*/ 417646 h 838042"/>
                  <a:gd name="connsiteX88" fmla="*/ 1002290 w 1033465"/>
                  <a:gd name="connsiteY88" fmla="*/ 426835 h 838042"/>
                  <a:gd name="connsiteX89" fmla="*/ 1032449 w 1033465"/>
                  <a:gd name="connsiteY89" fmla="*/ 402711 h 838042"/>
                  <a:gd name="connsiteX90" fmla="*/ 1020514 w 1033465"/>
                  <a:gd name="connsiteY90" fmla="*/ 377797 h 838042"/>
                  <a:gd name="connsiteX91" fmla="*/ 964889 w 1033465"/>
                  <a:gd name="connsiteY91" fmla="*/ 358029 h 838042"/>
                  <a:gd name="connsiteX92" fmla="*/ 827747 w 1033465"/>
                  <a:gd name="connsiteY92" fmla="*/ 357874 h 838042"/>
                  <a:gd name="connsiteX93" fmla="*/ 755811 w 1033465"/>
                  <a:gd name="connsiteY93" fmla="*/ 361702 h 838042"/>
                  <a:gd name="connsiteX94" fmla="*/ 671537 w 1033465"/>
                  <a:gd name="connsiteY94" fmla="*/ 369304 h 838042"/>
                  <a:gd name="connsiteX95" fmla="*/ 644867 w 1033465"/>
                  <a:gd name="connsiteY95" fmla="*/ 338824 h 838042"/>
                  <a:gd name="connsiteX96" fmla="*/ 676403 w 1033465"/>
                  <a:gd name="connsiteY96" fmla="*/ 304962 h 838042"/>
                  <a:gd name="connsiteX97" fmla="*/ 707732 w 1033465"/>
                  <a:gd name="connsiteY97" fmla="*/ 283579 h 838042"/>
                  <a:gd name="connsiteX98" fmla="*/ 743927 w 1033465"/>
                  <a:gd name="connsiteY98" fmla="*/ 251194 h 838042"/>
                  <a:gd name="connsiteX99" fmla="*/ 783019 w 1033465"/>
                  <a:gd name="connsiteY99" fmla="*/ 213846 h 838042"/>
                  <a:gd name="connsiteX100" fmla="*/ 746401 w 1033465"/>
                  <a:gd name="connsiteY100" fmla="*/ 201789 h 838042"/>
                  <a:gd name="connsiteX101" fmla="*/ 694397 w 1033465"/>
                  <a:gd name="connsiteY101" fmla="*/ 226429 h 838042"/>
                  <a:gd name="connsiteX102" fmla="*/ 656678 w 1033465"/>
                  <a:gd name="connsiteY102" fmla="*/ 257626 h 838042"/>
                  <a:gd name="connsiteX103" fmla="*/ 616001 w 1033465"/>
                  <a:gd name="connsiteY103" fmla="*/ 286712 h 838042"/>
                  <a:gd name="connsiteX104" fmla="*/ 564857 w 1033465"/>
                  <a:gd name="connsiteY104" fmla="*/ 287389 h 838042"/>
                  <a:gd name="connsiteX105" fmla="*/ 530567 w 1033465"/>
                  <a:gd name="connsiteY105" fmla="*/ 274054 h 838042"/>
                  <a:gd name="connsiteX106" fmla="*/ 507707 w 1033465"/>
                  <a:gd name="connsiteY106" fmla="*/ 235954 h 838042"/>
                  <a:gd name="connsiteX107" fmla="*/ 509612 w 1033465"/>
                  <a:gd name="connsiteY107" fmla="*/ 171184 h 838042"/>
                  <a:gd name="connsiteX108" fmla="*/ 508314 w 1033465"/>
                  <a:gd name="connsiteY108" fmla="*/ 73485 h 838042"/>
                  <a:gd name="connsiteX109" fmla="*/ 454116 w 1033465"/>
                  <a:gd name="connsiteY109" fmla="*/ 11248 h 838042"/>
                  <a:gd name="connsiteX110" fmla="*/ 442470 w 1033465"/>
                  <a:gd name="connsiteY110" fmla="*/ 75864 h 838042"/>
                  <a:gd name="connsiteX111" fmla="*/ 439226 w 1033465"/>
                  <a:gd name="connsiteY111" fmla="*/ 132660 h 838042"/>
                  <a:gd name="connsiteX112" fmla="*/ 436054 w 1033465"/>
                  <a:gd name="connsiteY11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82917 w 1033465"/>
                  <a:gd name="connsiteY24" fmla="*/ 405499 h 838042"/>
                  <a:gd name="connsiteX25" fmla="*/ 281012 w 1033465"/>
                  <a:gd name="connsiteY25" fmla="*/ 424549 h 838042"/>
                  <a:gd name="connsiteX26" fmla="*/ 279107 w 1033465"/>
                  <a:gd name="connsiteY26" fmla="*/ 434074 h 838042"/>
                  <a:gd name="connsiteX27" fmla="*/ 265772 w 1033465"/>
                  <a:gd name="connsiteY27" fmla="*/ 447409 h 838042"/>
                  <a:gd name="connsiteX28" fmla="*/ 254342 w 1033465"/>
                  <a:gd name="connsiteY28" fmla="*/ 455029 h 838042"/>
                  <a:gd name="connsiteX29" fmla="*/ 242912 w 1033465"/>
                  <a:gd name="connsiteY29" fmla="*/ 458839 h 838042"/>
                  <a:gd name="connsiteX30" fmla="*/ 128612 w 1033465"/>
                  <a:gd name="connsiteY30" fmla="*/ 458839 h 838042"/>
                  <a:gd name="connsiteX31" fmla="*/ 122897 w 1033465"/>
                  <a:gd name="connsiteY31" fmla="*/ 460744 h 838042"/>
                  <a:gd name="connsiteX32" fmla="*/ 107657 w 1033465"/>
                  <a:gd name="connsiteY32" fmla="*/ 462649 h 838042"/>
                  <a:gd name="connsiteX33" fmla="*/ 90512 w 1033465"/>
                  <a:gd name="connsiteY33" fmla="*/ 468364 h 838042"/>
                  <a:gd name="connsiteX34" fmla="*/ 84797 w 1033465"/>
                  <a:gd name="connsiteY34" fmla="*/ 470269 h 838042"/>
                  <a:gd name="connsiteX35" fmla="*/ 79082 w 1033465"/>
                  <a:gd name="connsiteY35" fmla="*/ 474079 h 838042"/>
                  <a:gd name="connsiteX36" fmla="*/ 67652 w 1033465"/>
                  <a:gd name="connsiteY36" fmla="*/ 475984 h 838042"/>
                  <a:gd name="connsiteX37" fmla="*/ 29552 w 1033465"/>
                  <a:gd name="connsiteY37" fmla="*/ 477889 h 838042"/>
                  <a:gd name="connsiteX38" fmla="*/ 18122 w 1033465"/>
                  <a:gd name="connsiteY38" fmla="*/ 483604 h 838042"/>
                  <a:gd name="connsiteX39" fmla="*/ 8597 w 1033465"/>
                  <a:gd name="connsiteY39" fmla="*/ 493129 h 838042"/>
                  <a:gd name="connsiteX40" fmla="*/ 6692 w 1033465"/>
                  <a:gd name="connsiteY40" fmla="*/ 498844 h 838042"/>
                  <a:gd name="connsiteX41" fmla="*/ 2882 w 1033465"/>
                  <a:gd name="connsiteY41" fmla="*/ 504559 h 838042"/>
                  <a:gd name="connsiteX42" fmla="*/ 14312 w 1033465"/>
                  <a:gd name="connsiteY42" fmla="*/ 540754 h 838042"/>
                  <a:gd name="connsiteX43" fmla="*/ 147662 w 1033465"/>
                  <a:gd name="connsiteY43" fmla="*/ 540754 h 838042"/>
                  <a:gd name="connsiteX44" fmla="*/ 155282 w 1033465"/>
                  <a:gd name="connsiteY44" fmla="*/ 538849 h 838042"/>
                  <a:gd name="connsiteX45" fmla="*/ 305777 w 1033465"/>
                  <a:gd name="connsiteY45" fmla="*/ 533134 h 838042"/>
                  <a:gd name="connsiteX46" fmla="*/ 321017 w 1033465"/>
                  <a:gd name="connsiteY46" fmla="*/ 540754 h 838042"/>
                  <a:gd name="connsiteX47" fmla="*/ 332447 w 1033465"/>
                  <a:gd name="connsiteY47" fmla="*/ 546469 h 838042"/>
                  <a:gd name="connsiteX48" fmla="*/ 336257 w 1033465"/>
                  <a:gd name="connsiteY48" fmla="*/ 552184 h 838042"/>
                  <a:gd name="connsiteX49" fmla="*/ 341972 w 1033465"/>
                  <a:gd name="connsiteY49" fmla="*/ 554089 h 838042"/>
                  <a:gd name="connsiteX50" fmla="*/ 353402 w 1033465"/>
                  <a:gd name="connsiteY50" fmla="*/ 561709 h 838042"/>
                  <a:gd name="connsiteX51" fmla="*/ 359117 w 1033465"/>
                  <a:gd name="connsiteY51" fmla="*/ 565519 h 838042"/>
                  <a:gd name="connsiteX52" fmla="*/ 362927 w 1033465"/>
                  <a:gd name="connsiteY52" fmla="*/ 571234 h 838042"/>
                  <a:gd name="connsiteX53" fmla="*/ 368642 w 1033465"/>
                  <a:gd name="connsiteY53" fmla="*/ 582664 h 838042"/>
                  <a:gd name="connsiteX54" fmla="*/ 364832 w 1033465"/>
                  <a:gd name="connsiteY54" fmla="*/ 609334 h 838042"/>
                  <a:gd name="connsiteX55" fmla="*/ 361022 w 1033465"/>
                  <a:gd name="connsiteY55" fmla="*/ 615049 h 838042"/>
                  <a:gd name="connsiteX56" fmla="*/ 359117 w 1033465"/>
                  <a:gd name="connsiteY56" fmla="*/ 620764 h 838042"/>
                  <a:gd name="connsiteX57" fmla="*/ 355307 w 1033465"/>
                  <a:gd name="connsiteY57" fmla="*/ 626479 h 838042"/>
                  <a:gd name="connsiteX58" fmla="*/ 353402 w 1033465"/>
                  <a:gd name="connsiteY58" fmla="*/ 632194 h 838042"/>
                  <a:gd name="connsiteX59" fmla="*/ 349592 w 1033465"/>
                  <a:gd name="connsiteY59" fmla="*/ 637909 h 838042"/>
                  <a:gd name="connsiteX60" fmla="*/ 332447 w 1033465"/>
                  <a:gd name="connsiteY60" fmla="*/ 704584 h 838042"/>
                  <a:gd name="connsiteX61" fmla="*/ 330542 w 1033465"/>
                  <a:gd name="connsiteY61" fmla="*/ 756019 h 838042"/>
                  <a:gd name="connsiteX62" fmla="*/ 332447 w 1033465"/>
                  <a:gd name="connsiteY62" fmla="*/ 780784 h 838042"/>
                  <a:gd name="connsiteX63" fmla="*/ 334352 w 1033465"/>
                  <a:gd name="connsiteY63" fmla="*/ 786499 h 838042"/>
                  <a:gd name="connsiteX64" fmla="*/ 338162 w 1033465"/>
                  <a:gd name="connsiteY64" fmla="*/ 790309 h 838042"/>
                  <a:gd name="connsiteX65" fmla="*/ 366737 w 1033465"/>
                  <a:gd name="connsiteY65" fmla="*/ 836029 h 838042"/>
                  <a:gd name="connsiteX66" fmla="*/ 389597 w 1033465"/>
                  <a:gd name="connsiteY66" fmla="*/ 837934 h 838042"/>
                  <a:gd name="connsiteX67" fmla="*/ 397407 w 1033465"/>
                  <a:gd name="connsiteY67" fmla="*/ 833530 h 838042"/>
                  <a:gd name="connsiteX68" fmla="*/ 402932 w 1033465"/>
                  <a:gd name="connsiteY68" fmla="*/ 784594 h 838042"/>
                  <a:gd name="connsiteX69" fmla="*/ 406742 w 1033465"/>
                  <a:gd name="connsiteY69" fmla="*/ 727444 h 838042"/>
                  <a:gd name="connsiteX70" fmla="*/ 423887 w 1033465"/>
                  <a:gd name="connsiteY70" fmla="*/ 672199 h 838042"/>
                  <a:gd name="connsiteX71" fmla="*/ 429602 w 1033465"/>
                  <a:gd name="connsiteY71" fmla="*/ 658864 h 838042"/>
                  <a:gd name="connsiteX72" fmla="*/ 444084 w 1033465"/>
                  <a:gd name="connsiteY72" fmla="*/ 626947 h 838042"/>
                  <a:gd name="connsiteX73" fmla="*/ 464289 w 1033465"/>
                  <a:gd name="connsiteY73" fmla="*/ 600072 h 838042"/>
                  <a:gd name="connsiteX74" fmla="*/ 523510 w 1033465"/>
                  <a:gd name="connsiteY74" fmla="*/ 565123 h 838042"/>
                  <a:gd name="connsiteX75" fmla="*/ 599348 w 1033465"/>
                  <a:gd name="connsiteY75" fmla="*/ 550915 h 838042"/>
                  <a:gd name="connsiteX76" fmla="*/ 707801 w 1033465"/>
                  <a:gd name="connsiteY76" fmla="*/ 612819 h 838042"/>
                  <a:gd name="connsiteX77" fmla="*/ 780122 w 1033465"/>
                  <a:gd name="connsiteY77" fmla="*/ 656959 h 838042"/>
                  <a:gd name="connsiteX78" fmla="*/ 804887 w 1033465"/>
                  <a:gd name="connsiteY78" fmla="*/ 632194 h 838042"/>
                  <a:gd name="connsiteX79" fmla="*/ 801077 w 1033465"/>
                  <a:gd name="connsiteY79" fmla="*/ 601714 h 838042"/>
                  <a:gd name="connsiteX80" fmla="*/ 762796 w 1033465"/>
                  <a:gd name="connsiteY80" fmla="*/ 562523 h 838042"/>
                  <a:gd name="connsiteX81" fmla="*/ 650582 w 1033465"/>
                  <a:gd name="connsiteY81" fmla="*/ 479794 h 838042"/>
                  <a:gd name="connsiteX82" fmla="*/ 646772 w 1033465"/>
                  <a:gd name="connsiteY82" fmla="*/ 462649 h 838042"/>
                  <a:gd name="connsiteX83" fmla="*/ 658202 w 1033465"/>
                  <a:gd name="connsiteY83" fmla="*/ 426454 h 838042"/>
                  <a:gd name="connsiteX84" fmla="*/ 726782 w 1033465"/>
                  <a:gd name="connsiteY84" fmla="*/ 405499 h 838042"/>
                  <a:gd name="connsiteX85" fmla="*/ 813738 w 1033465"/>
                  <a:gd name="connsiteY85" fmla="*/ 406906 h 838042"/>
                  <a:gd name="connsiteX86" fmla="*/ 906231 w 1033465"/>
                  <a:gd name="connsiteY86" fmla="*/ 417646 h 838042"/>
                  <a:gd name="connsiteX87" fmla="*/ 1002290 w 1033465"/>
                  <a:gd name="connsiteY87" fmla="*/ 426835 h 838042"/>
                  <a:gd name="connsiteX88" fmla="*/ 1032449 w 1033465"/>
                  <a:gd name="connsiteY88" fmla="*/ 402711 h 838042"/>
                  <a:gd name="connsiteX89" fmla="*/ 1020514 w 1033465"/>
                  <a:gd name="connsiteY89" fmla="*/ 377797 h 838042"/>
                  <a:gd name="connsiteX90" fmla="*/ 964889 w 1033465"/>
                  <a:gd name="connsiteY90" fmla="*/ 358029 h 838042"/>
                  <a:gd name="connsiteX91" fmla="*/ 827747 w 1033465"/>
                  <a:gd name="connsiteY91" fmla="*/ 357874 h 838042"/>
                  <a:gd name="connsiteX92" fmla="*/ 755811 w 1033465"/>
                  <a:gd name="connsiteY92" fmla="*/ 361702 h 838042"/>
                  <a:gd name="connsiteX93" fmla="*/ 671537 w 1033465"/>
                  <a:gd name="connsiteY93" fmla="*/ 369304 h 838042"/>
                  <a:gd name="connsiteX94" fmla="*/ 644867 w 1033465"/>
                  <a:gd name="connsiteY94" fmla="*/ 338824 h 838042"/>
                  <a:gd name="connsiteX95" fmla="*/ 676403 w 1033465"/>
                  <a:gd name="connsiteY95" fmla="*/ 304962 h 838042"/>
                  <a:gd name="connsiteX96" fmla="*/ 707732 w 1033465"/>
                  <a:gd name="connsiteY96" fmla="*/ 283579 h 838042"/>
                  <a:gd name="connsiteX97" fmla="*/ 743927 w 1033465"/>
                  <a:gd name="connsiteY97" fmla="*/ 251194 h 838042"/>
                  <a:gd name="connsiteX98" fmla="*/ 783019 w 1033465"/>
                  <a:gd name="connsiteY98" fmla="*/ 213846 h 838042"/>
                  <a:gd name="connsiteX99" fmla="*/ 746401 w 1033465"/>
                  <a:gd name="connsiteY99" fmla="*/ 201789 h 838042"/>
                  <a:gd name="connsiteX100" fmla="*/ 694397 w 1033465"/>
                  <a:gd name="connsiteY100" fmla="*/ 226429 h 838042"/>
                  <a:gd name="connsiteX101" fmla="*/ 656678 w 1033465"/>
                  <a:gd name="connsiteY101" fmla="*/ 257626 h 838042"/>
                  <a:gd name="connsiteX102" fmla="*/ 616001 w 1033465"/>
                  <a:gd name="connsiteY102" fmla="*/ 286712 h 838042"/>
                  <a:gd name="connsiteX103" fmla="*/ 564857 w 1033465"/>
                  <a:gd name="connsiteY103" fmla="*/ 287389 h 838042"/>
                  <a:gd name="connsiteX104" fmla="*/ 530567 w 1033465"/>
                  <a:gd name="connsiteY104" fmla="*/ 274054 h 838042"/>
                  <a:gd name="connsiteX105" fmla="*/ 507707 w 1033465"/>
                  <a:gd name="connsiteY105" fmla="*/ 235954 h 838042"/>
                  <a:gd name="connsiteX106" fmla="*/ 509612 w 1033465"/>
                  <a:gd name="connsiteY106" fmla="*/ 171184 h 838042"/>
                  <a:gd name="connsiteX107" fmla="*/ 508314 w 1033465"/>
                  <a:gd name="connsiteY107" fmla="*/ 73485 h 838042"/>
                  <a:gd name="connsiteX108" fmla="*/ 454116 w 1033465"/>
                  <a:gd name="connsiteY108" fmla="*/ 11248 h 838042"/>
                  <a:gd name="connsiteX109" fmla="*/ 442470 w 1033465"/>
                  <a:gd name="connsiteY109" fmla="*/ 75864 h 838042"/>
                  <a:gd name="connsiteX110" fmla="*/ 439226 w 1033465"/>
                  <a:gd name="connsiteY110" fmla="*/ 132660 h 838042"/>
                  <a:gd name="connsiteX111" fmla="*/ 436054 w 1033465"/>
                  <a:gd name="connsiteY11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82917 w 1033465"/>
                  <a:gd name="connsiteY24" fmla="*/ 405499 h 838042"/>
                  <a:gd name="connsiteX25" fmla="*/ 279107 w 1033465"/>
                  <a:gd name="connsiteY25" fmla="*/ 434074 h 838042"/>
                  <a:gd name="connsiteX26" fmla="*/ 265772 w 1033465"/>
                  <a:gd name="connsiteY26" fmla="*/ 447409 h 838042"/>
                  <a:gd name="connsiteX27" fmla="*/ 254342 w 1033465"/>
                  <a:gd name="connsiteY27" fmla="*/ 455029 h 838042"/>
                  <a:gd name="connsiteX28" fmla="*/ 242912 w 1033465"/>
                  <a:gd name="connsiteY28" fmla="*/ 458839 h 838042"/>
                  <a:gd name="connsiteX29" fmla="*/ 128612 w 1033465"/>
                  <a:gd name="connsiteY29" fmla="*/ 458839 h 838042"/>
                  <a:gd name="connsiteX30" fmla="*/ 122897 w 1033465"/>
                  <a:gd name="connsiteY30" fmla="*/ 460744 h 838042"/>
                  <a:gd name="connsiteX31" fmla="*/ 107657 w 1033465"/>
                  <a:gd name="connsiteY31" fmla="*/ 462649 h 838042"/>
                  <a:gd name="connsiteX32" fmla="*/ 90512 w 1033465"/>
                  <a:gd name="connsiteY32" fmla="*/ 468364 h 838042"/>
                  <a:gd name="connsiteX33" fmla="*/ 84797 w 1033465"/>
                  <a:gd name="connsiteY33" fmla="*/ 470269 h 838042"/>
                  <a:gd name="connsiteX34" fmla="*/ 79082 w 1033465"/>
                  <a:gd name="connsiteY34" fmla="*/ 474079 h 838042"/>
                  <a:gd name="connsiteX35" fmla="*/ 67652 w 1033465"/>
                  <a:gd name="connsiteY35" fmla="*/ 475984 h 838042"/>
                  <a:gd name="connsiteX36" fmla="*/ 29552 w 1033465"/>
                  <a:gd name="connsiteY36" fmla="*/ 477889 h 838042"/>
                  <a:gd name="connsiteX37" fmla="*/ 18122 w 1033465"/>
                  <a:gd name="connsiteY37" fmla="*/ 483604 h 838042"/>
                  <a:gd name="connsiteX38" fmla="*/ 8597 w 1033465"/>
                  <a:gd name="connsiteY38" fmla="*/ 493129 h 838042"/>
                  <a:gd name="connsiteX39" fmla="*/ 6692 w 1033465"/>
                  <a:gd name="connsiteY39" fmla="*/ 498844 h 838042"/>
                  <a:gd name="connsiteX40" fmla="*/ 2882 w 1033465"/>
                  <a:gd name="connsiteY40" fmla="*/ 504559 h 838042"/>
                  <a:gd name="connsiteX41" fmla="*/ 14312 w 1033465"/>
                  <a:gd name="connsiteY41" fmla="*/ 540754 h 838042"/>
                  <a:gd name="connsiteX42" fmla="*/ 147662 w 1033465"/>
                  <a:gd name="connsiteY42" fmla="*/ 540754 h 838042"/>
                  <a:gd name="connsiteX43" fmla="*/ 155282 w 1033465"/>
                  <a:gd name="connsiteY43" fmla="*/ 538849 h 838042"/>
                  <a:gd name="connsiteX44" fmla="*/ 305777 w 1033465"/>
                  <a:gd name="connsiteY44" fmla="*/ 533134 h 838042"/>
                  <a:gd name="connsiteX45" fmla="*/ 321017 w 1033465"/>
                  <a:gd name="connsiteY45" fmla="*/ 540754 h 838042"/>
                  <a:gd name="connsiteX46" fmla="*/ 332447 w 1033465"/>
                  <a:gd name="connsiteY46" fmla="*/ 546469 h 838042"/>
                  <a:gd name="connsiteX47" fmla="*/ 336257 w 1033465"/>
                  <a:gd name="connsiteY47" fmla="*/ 552184 h 838042"/>
                  <a:gd name="connsiteX48" fmla="*/ 341972 w 1033465"/>
                  <a:gd name="connsiteY48" fmla="*/ 554089 h 838042"/>
                  <a:gd name="connsiteX49" fmla="*/ 353402 w 1033465"/>
                  <a:gd name="connsiteY49" fmla="*/ 561709 h 838042"/>
                  <a:gd name="connsiteX50" fmla="*/ 359117 w 1033465"/>
                  <a:gd name="connsiteY50" fmla="*/ 565519 h 838042"/>
                  <a:gd name="connsiteX51" fmla="*/ 362927 w 1033465"/>
                  <a:gd name="connsiteY51" fmla="*/ 571234 h 838042"/>
                  <a:gd name="connsiteX52" fmla="*/ 368642 w 1033465"/>
                  <a:gd name="connsiteY52" fmla="*/ 582664 h 838042"/>
                  <a:gd name="connsiteX53" fmla="*/ 364832 w 1033465"/>
                  <a:gd name="connsiteY53" fmla="*/ 609334 h 838042"/>
                  <a:gd name="connsiteX54" fmla="*/ 361022 w 1033465"/>
                  <a:gd name="connsiteY54" fmla="*/ 615049 h 838042"/>
                  <a:gd name="connsiteX55" fmla="*/ 359117 w 1033465"/>
                  <a:gd name="connsiteY55" fmla="*/ 620764 h 838042"/>
                  <a:gd name="connsiteX56" fmla="*/ 355307 w 1033465"/>
                  <a:gd name="connsiteY56" fmla="*/ 626479 h 838042"/>
                  <a:gd name="connsiteX57" fmla="*/ 353402 w 1033465"/>
                  <a:gd name="connsiteY57" fmla="*/ 632194 h 838042"/>
                  <a:gd name="connsiteX58" fmla="*/ 349592 w 1033465"/>
                  <a:gd name="connsiteY58" fmla="*/ 637909 h 838042"/>
                  <a:gd name="connsiteX59" fmla="*/ 332447 w 1033465"/>
                  <a:gd name="connsiteY59" fmla="*/ 704584 h 838042"/>
                  <a:gd name="connsiteX60" fmla="*/ 330542 w 1033465"/>
                  <a:gd name="connsiteY60" fmla="*/ 756019 h 838042"/>
                  <a:gd name="connsiteX61" fmla="*/ 332447 w 1033465"/>
                  <a:gd name="connsiteY61" fmla="*/ 780784 h 838042"/>
                  <a:gd name="connsiteX62" fmla="*/ 334352 w 1033465"/>
                  <a:gd name="connsiteY62" fmla="*/ 786499 h 838042"/>
                  <a:gd name="connsiteX63" fmla="*/ 338162 w 1033465"/>
                  <a:gd name="connsiteY63" fmla="*/ 790309 h 838042"/>
                  <a:gd name="connsiteX64" fmla="*/ 366737 w 1033465"/>
                  <a:gd name="connsiteY64" fmla="*/ 836029 h 838042"/>
                  <a:gd name="connsiteX65" fmla="*/ 389597 w 1033465"/>
                  <a:gd name="connsiteY65" fmla="*/ 837934 h 838042"/>
                  <a:gd name="connsiteX66" fmla="*/ 397407 w 1033465"/>
                  <a:gd name="connsiteY66" fmla="*/ 833530 h 838042"/>
                  <a:gd name="connsiteX67" fmla="*/ 402932 w 1033465"/>
                  <a:gd name="connsiteY67" fmla="*/ 784594 h 838042"/>
                  <a:gd name="connsiteX68" fmla="*/ 406742 w 1033465"/>
                  <a:gd name="connsiteY68" fmla="*/ 727444 h 838042"/>
                  <a:gd name="connsiteX69" fmla="*/ 423887 w 1033465"/>
                  <a:gd name="connsiteY69" fmla="*/ 672199 h 838042"/>
                  <a:gd name="connsiteX70" fmla="*/ 429602 w 1033465"/>
                  <a:gd name="connsiteY70" fmla="*/ 658864 h 838042"/>
                  <a:gd name="connsiteX71" fmla="*/ 444084 w 1033465"/>
                  <a:gd name="connsiteY71" fmla="*/ 626947 h 838042"/>
                  <a:gd name="connsiteX72" fmla="*/ 464289 w 1033465"/>
                  <a:gd name="connsiteY72" fmla="*/ 600072 h 838042"/>
                  <a:gd name="connsiteX73" fmla="*/ 523510 w 1033465"/>
                  <a:gd name="connsiteY73" fmla="*/ 565123 h 838042"/>
                  <a:gd name="connsiteX74" fmla="*/ 599348 w 1033465"/>
                  <a:gd name="connsiteY74" fmla="*/ 550915 h 838042"/>
                  <a:gd name="connsiteX75" fmla="*/ 707801 w 1033465"/>
                  <a:gd name="connsiteY75" fmla="*/ 612819 h 838042"/>
                  <a:gd name="connsiteX76" fmla="*/ 780122 w 1033465"/>
                  <a:gd name="connsiteY76" fmla="*/ 656959 h 838042"/>
                  <a:gd name="connsiteX77" fmla="*/ 804887 w 1033465"/>
                  <a:gd name="connsiteY77" fmla="*/ 632194 h 838042"/>
                  <a:gd name="connsiteX78" fmla="*/ 801077 w 1033465"/>
                  <a:gd name="connsiteY78" fmla="*/ 601714 h 838042"/>
                  <a:gd name="connsiteX79" fmla="*/ 762796 w 1033465"/>
                  <a:gd name="connsiteY79" fmla="*/ 562523 h 838042"/>
                  <a:gd name="connsiteX80" fmla="*/ 650582 w 1033465"/>
                  <a:gd name="connsiteY80" fmla="*/ 479794 h 838042"/>
                  <a:gd name="connsiteX81" fmla="*/ 646772 w 1033465"/>
                  <a:gd name="connsiteY81" fmla="*/ 462649 h 838042"/>
                  <a:gd name="connsiteX82" fmla="*/ 658202 w 1033465"/>
                  <a:gd name="connsiteY82" fmla="*/ 426454 h 838042"/>
                  <a:gd name="connsiteX83" fmla="*/ 726782 w 1033465"/>
                  <a:gd name="connsiteY83" fmla="*/ 405499 h 838042"/>
                  <a:gd name="connsiteX84" fmla="*/ 813738 w 1033465"/>
                  <a:gd name="connsiteY84" fmla="*/ 406906 h 838042"/>
                  <a:gd name="connsiteX85" fmla="*/ 906231 w 1033465"/>
                  <a:gd name="connsiteY85" fmla="*/ 417646 h 838042"/>
                  <a:gd name="connsiteX86" fmla="*/ 1002290 w 1033465"/>
                  <a:gd name="connsiteY86" fmla="*/ 426835 h 838042"/>
                  <a:gd name="connsiteX87" fmla="*/ 1032449 w 1033465"/>
                  <a:gd name="connsiteY87" fmla="*/ 402711 h 838042"/>
                  <a:gd name="connsiteX88" fmla="*/ 1020514 w 1033465"/>
                  <a:gd name="connsiteY88" fmla="*/ 377797 h 838042"/>
                  <a:gd name="connsiteX89" fmla="*/ 964889 w 1033465"/>
                  <a:gd name="connsiteY89" fmla="*/ 358029 h 838042"/>
                  <a:gd name="connsiteX90" fmla="*/ 827747 w 1033465"/>
                  <a:gd name="connsiteY90" fmla="*/ 357874 h 838042"/>
                  <a:gd name="connsiteX91" fmla="*/ 755811 w 1033465"/>
                  <a:gd name="connsiteY91" fmla="*/ 361702 h 838042"/>
                  <a:gd name="connsiteX92" fmla="*/ 671537 w 1033465"/>
                  <a:gd name="connsiteY92" fmla="*/ 369304 h 838042"/>
                  <a:gd name="connsiteX93" fmla="*/ 644867 w 1033465"/>
                  <a:gd name="connsiteY93" fmla="*/ 338824 h 838042"/>
                  <a:gd name="connsiteX94" fmla="*/ 676403 w 1033465"/>
                  <a:gd name="connsiteY94" fmla="*/ 304962 h 838042"/>
                  <a:gd name="connsiteX95" fmla="*/ 707732 w 1033465"/>
                  <a:gd name="connsiteY95" fmla="*/ 283579 h 838042"/>
                  <a:gd name="connsiteX96" fmla="*/ 743927 w 1033465"/>
                  <a:gd name="connsiteY96" fmla="*/ 251194 h 838042"/>
                  <a:gd name="connsiteX97" fmla="*/ 783019 w 1033465"/>
                  <a:gd name="connsiteY97" fmla="*/ 213846 h 838042"/>
                  <a:gd name="connsiteX98" fmla="*/ 746401 w 1033465"/>
                  <a:gd name="connsiteY98" fmla="*/ 201789 h 838042"/>
                  <a:gd name="connsiteX99" fmla="*/ 694397 w 1033465"/>
                  <a:gd name="connsiteY99" fmla="*/ 226429 h 838042"/>
                  <a:gd name="connsiteX100" fmla="*/ 656678 w 1033465"/>
                  <a:gd name="connsiteY100" fmla="*/ 257626 h 838042"/>
                  <a:gd name="connsiteX101" fmla="*/ 616001 w 1033465"/>
                  <a:gd name="connsiteY101" fmla="*/ 286712 h 838042"/>
                  <a:gd name="connsiteX102" fmla="*/ 564857 w 1033465"/>
                  <a:gd name="connsiteY102" fmla="*/ 287389 h 838042"/>
                  <a:gd name="connsiteX103" fmla="*/ 530567 w 1033465"/>
                  <a:gd name="connsiteY103" fmla="*/ 274054 h 838042"/>
                  <a:gd name="connsiteX104" fmla="*/ 507707 w 1033465"/>
                  <a:gd name="connsiteY104" fmla="*/ 235954 h 838042"/>
                  <a:gd name="connsiteX105" fmla="*/ 509612 w 1033465"/>
                  <a:gd name="connsiteY105" fmla="*/ 171184 h 838042"/>
                  <a:gd name="connsiteX106" fmla="*/ 508314 w 1033465"/>
                  <a:gd name="connsiteY106" fmla="*/ 73485 h 838042"/>
                  <a:gd name="connsiteX107" fmla="*/ 454116 w 1033465"/>
                  <a:gd name="connsiteY107" fmla="*/ 11248 h 838042"/>
                  <a:gd name="connsiteX108" fmla="*/ 442470 w 1033465"/>
                  <a:gd name="connsiteY108" fmla="*/ 75864 h 838042"/>
                  <a:gd name="connsiteX109" fmla="*/ 439226 w 1033465"/>
                  <a:gd name="connsiteY109" fmla="*/ 132660 h 838042"/>
                  <a:gd name="connsiteX110" fmla="*/ 436054 w 1033465"/>
                  <a:gd name="connsiteY11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82917 w 1033465"/>
                  <a:gd name="connsiteY24" fmla="*/ 405499 h 838042"/>
                  <a:gd name="connsiteX25" fmla="*/ 265772 w 1033465"/>
                  <a:gd name="connsiteY25" fmla="*/ 447409 h 838042"/>
                  <a:gd name="connsiteX26" fmla="*/ 254342 w 1033465"/>
                  <a:gd name="connsiteY26" fmla="*/ 455029 h 838042"/>
                  <a:gd name="connsiteX27" fmla="*/ 242912 w 1033465"/>
                  <a:gd name="connsiteY27" fmla="*/ 458839 h 838042"/>
                  <a:gd name="connsiteX28" fmla="*/ 128612 w 1033465"/>
                  <a:gd name="connsiteY28" fmla="*/ 458839 h 838042"/>
                  <a:gd name="connsiteX29" fmla="*/ 122897 w 1033465"/>
                  <a:gd name="connsiteY29" fmla="*/ 460744 h 838042"/>
                  <a:gd name="connsiteX30" fmla="*/ 107657 w 1033465"/>
                  <a:gd name="connsiteY30" fmla="*/ 462649 h 838042"/>
                  <a:gd name="connsiteX31" fmla="*/ 90512 w 1033465"/>
                  <a:gd name="connsiteY31" fmla="*/ 468364 h 838042"/>
                  <a:gd name="connsiteX32" fmla="*/ 84797 w 1033465"/>
                  <a:gd name="connsiteY32" fmla="*/ 470269 h 838042"/>
                  <a:gd name="connsiteX33" fmla="*/ 79082 w 1033465"/>
                  <a:gd name="connsiteY33" fmla="*/ 474079 h 838042"/>
                  <a:gd name="connsiteX34" fmla="*/ 67652 w 1033465"/>
                  <a:gd name="connsiteY34" fmla="*/ 475984 h 838042"/>
                  <a:gd name="connsiteX35" fmla="*/ 29552 w 1033465"/>
                  <a:gd name="connsiteY35" fmla="*/ 477889 h 838042"/>
                  <a:gd name="connsiteX36" fmla="*/ 18122 w 1033465"/>
                  <a:gd name="connsiteY36" fmla="*/ 483604 h 838042"/>
                  <a:gd name="connsiteX37" fmla="*/ 8597 w 1033465"/>
                  <a:gd name="connsiteY37" fmla="*/ 493129 h 838042"/>
                  <a:gd name="connsiteX38" fmla="*/ 6692 w 1033465"/>
                  <a:gd name="connsiteY38" fmla="*/ 498844 h 838042"/>
                  <a:gd name="connsiteX39" fmla="*/ 2882 w 1033465"/>
                  <a:gd name="connsiteY39" fmla="*/ 504559 h 838042"/>
                  <a:gd name="connsiteX40" fmla="*/ 14312 w 1033465"/>
                  <a:gd name="connsiteY40" fmla="*/ 540754 h 838042"/>
                  <a:gd name="connsiteX41" fmla="*/ 147662 w 1033465"/>
                  <a:gd name="connsiteY41" fmla="*/ 540754 h 838042"/>
                  <a:gd name="connsiteX42" fmla="*/ 155282 w 1033465"/>
                  <a:gd name="connsiteY42" fmla="*/ 538849 h 838042"/>
                  <a:gd name="connsiteX43" fmla="*/ 305777 w 1033465"/>
                  <a:gd name="connsiteY43" fmla="*/ 533134 h 838042"/>
                  <a:gd name="connsiteX44" fmla="*/ 321017 w 1033465"/>
                  <a:gd name="connsiteY44" fmla="*/ 540754 h 838042"/>
                  <a:gd name="connsiteX45" fmla="*/ 332447 w 1033465"/>
                  <a:gd name="connsiteY45" fmla="*/ 546469 h 838042"/>
                  <a:gd name="connsiteX46" fmla="*/ 336257 w 1033465"/>
                  <a:gd name="connsiteY46" fmla="*/ 552184 h 838042"/>
                  <a:gd name="connsiteX47" fmla="*/ 341972 w 1033465"/>
                  <a:gd name="connsiteY47" fmla="*/ 554089 h 838042"/>
                  <a:gd name="connsiteX48" fmla="*/ 353402 w 1033465"/>
                  <a:gd name="connsiteY48" fmla="*/ 561709 h 838042"/>
                  <a:gd name="connsiteX49" fmla="*/ 359117 w 1033465"/>
                  <a:gd name="connsiteY49" fmla="*/ 565519 h 838042"/>
                  <a:gd name="connsiteX50" fmla="*/ 362927 w 1033465"/>
                  <a:gd name="connsiteY50" fmla="*/ 571234 h 838042"/>
                  <a:gd name="connsiteX51" fmla="*/ 368642 w 1033465"/>
                  <a:gd name="connsiteY51" fmla="*/ 582664 h 838042"/>
                  <a:gd name="connsiteX52" fmla="*/ 364832 w 1033465"/>
                  <a:gd name="connsiteY52" fmla="*/ 609334 h 838042"/>
                  <a:gd name="connsiteX53" fmla="*/ 361022 w 1033465"/>
                  <a:gd name="connsiteY53" fmla="*/ 615049 h 838042"/>
                  <a:gd name="connsiteX54" fmla="*/ 359117 w 1033465"/>
                  <a:gd name="connsiteY54" fmla="*/ 620764 h 838042"/>
                  <a:gd name="connsiteX55" fmla="*/ 355307 w 1033465"/>
                  <a:gd name="connsiteY55" fmla="*/ 626479 h 838042"/>
                  <a:gd name="connsiteX56" fmla="*/ 353402 w 1033465"/>
                  <a:gd name="connsiteY56" fmla="*/ 632194 h 838042"/>
                  <a:gd name="connsiteX57" fmla="*/ 349592 w 1033465"/>
                  <a:gd name="connsiteY57" fmla="*/ 637909 h 838042"/>
                  <a:gd name="connsiteX58" fmla="*/ 332447 w 1033465"/>
                  <a:gd name="connsiteY58" fmla="*/ 704584 h 838042"/>
                  <a:gd name="connsiteX59" fmla="*/ 330542 w 1033465"/>
                  <a:gd name="connsiteY59" fmla="*/ 756019 h 838042"/>
                  <a:gd name="connsiteX60" fmla="*/ 332447 w 1033465"/>
                  <a:gd name="connsiteY60" fmla="*/ 780784 h 838042"/>
                  <a:gd name="connsiteX61" fmla="*/ 334352 w 1033465"/>
                  <a:gd name="connsiteY61" fmla="*/ 786499 h 838042"/>
                  <a:gd name="connsiteX62" fmla="*/ 338162 w 1033465"/>
                  <a:gd name="connsiteY62" fmla="*/ 790309 h 838042"/>
                  <a:gd name="connsiteX63" fmla="*/ 366737 w 1033465"/>
                  <a:gd name="connsiteY63" fmla="*/ 836029 h 838042"/>
                  <a:gd name="connsiteX64" fmla="*/ 389597 w 1033465"/>
                  <a:gd name="connsiteY64" fmla="*/ 837934 h 838042"/>
                  <a:gd name="connsiteX65" fmla="*/ 397407 w 1033465"/>
                  <a:gd name="connsiteY65" fmla="*/ 833530 h 838042"/>
                  <a:gd name="connsiteX66" fmla="*/ 402932 w 1033465"/>
                  <a:gd name="connsiteY66" fmla="*/ 784594 h 838042"/>
                  <a:gd name="connsiteX67" fmla="*/ 406742 w 1033465"/>
                  <a:gd name="connsiteY67" fmla="*/ 727444 h 838042"/>
                  <a:gd name="connsiteX68" fmla="*/ 423887 w 1033465"/>
                  <a:gd name="connsiteY68" fmla="*/ 672199 h 838042"/>
                  <a:gd name="connsiteX69" fmla="*/ 429602 w 1033465"/>
                  <a:gd name="connsiteY69" fmla="*/ 658864 h 838042"/>
                  <a:gd name="connsiteX70" fmla="*/ 444084 w 1033465"/>
                  <a:gd name="connsiteY70" fmla="*/ 626947 h 838042"/>
                  <a:gd name="connsiteX71" fmla="*/ 464289 w 1033465"/>
                  <a:gd name="connsiteY71" fmla="*/ 600072 h 838042"/>
                  <a:gd name="connsiteX72" fmla="*/ 523510 w 1033465"/>
                  <a:gd name="connsiteY72" fmla="*/ 565123 h 838042"/>
                  <a:gd name="connsiteX73" fmla="*/ 599348 w 1033465"/>
                  <a:gd name="connsiteY73" fmla="*/ 550915 h 838042"/>
                  <a:gd name="connsiteX74" fmla="*/ 707801 w 1033465"/>
                  <a:gd name="connsiteY74" fmla="*/ 612819 h 838042"/>
                  <a:gd name="connsiteX75" fmla="*/ 780122 w 1033465"/>
                  <a:gd name="connsiteY75" fmla="*/ 656959 h 838042"/>
                  <a:gd name="connsiteX76" fmla="*/ 804887 w 1033465"/>
                  <a:gd name="connsiteY76" fmla="*/ 632194 h 838042"/>
                  <a:gd name="connsiteX77" fmla="*/ 801077 w 1033465"/>
                  <a:gd name="connsiteY77" fmla="*/ 601714 h 838042"/>
                  <a:gd name="connsiteX78" fmla="*/ 762796 w 1033465"/>
                  <a:gd name="connsiteY78" fmla="*/ 562523 h 838042"/>
                  <a:gd name="connsiteX79" fmla="*/ 650582 w 1033465"/>
                  <a:gd name="connsiteY79" fmla="*/ 479794 h 838042"/>
                  <a:gd name="connsiteX80" fmla="*/ 646772 w 1033465"/>
                  <a:gd name="connsiteY80" fmla="*/ 462649 h 838042"/>
                  <a:gd name="connsiteX81" fmla="*/ 658202 w 1033465"/>
                  <a:gd name="connsiteY81" fmla="*/ 426454 h 838042"/>
                  <a:gd name="connsiteX82" fmla="*/ 726782 w 1033465"/>
                  <a:gd name="connsiteY82" fmla="*/ 405499 h 838042"/>
                  <a:gd name="connsiteX83" fmla="*/ 813738 w 1033465"/>
                  <a:gd name="connsiteY83" fmla="*/ 406906 h 838042"/>
                  <a:gd name="connsiteX84" fmla="*/ 906231 w 1033465"/>
                  <a:gd name="connsiteY84" fmla="*/ 417646 h 838042"/>
                  <a:gd name="connsiteX85" fmla="*/ 1002290 w 1033465"/>
                  <a:gd name="connsiteY85" fmla="*/ 426835 h 838042"/>
                  <a:gd name="connsiteX86" fmla="*/ 1032449 w 1033465"/>
                  <a:gd name="connsiteY86" fmla="*/ 402711 h 838042"/>
                  <a:gd name="connsiteX87" fmla="*/ 1020514 w 1033465"/>
                  <a:gd name="connsiteY87" fmla="*/ 377797 h 838042"/>
                  <a:gd name="connsiteX88" fmla="*/ 964889 w 1033465"/>
                  <a:gd name="connsiteY88" fmla="*/ 358029 h 838042"/>
                  <a:gd name="connsiteX89" fmla="*/ 827747 w 1033465"/>
                  <a:gd name="connsiteY89" fmla="*/ 357874 h 838042"/>
                  <a:gd name="connsiteX90" fmla="*/ 755811 w 1033465"/>
                  <a:gd name="connsiteY90" fmla="*/ 361702 h 838042"/>
                  <a:gd name="connsiteX91" fmla="*/ 671537 w 1033465"/>
                  <a:gd name="connsiteY91" fmla="*/ 369304 h 838042"/>
                  <a:gd name="connsiteX92" fmla="*/ 644867 w 1033465"/>
                  <a:gd name="connsiteY92" fmla="*/ 338824 h 838042"/>
                  <a:gd name="connsiteX93" fmla="*/ 676403 w 1033465"/>
                  <a:gd name="connsiteY93" fmla="*/ 304962 h 838042"/>
                  <a:gd name="connsiteX94" fmla="*/ 707732 w 1033465"/>
                  <a:gd name="connsiteY94" fmla="*/ 283579 h 838042"/>
                  <a:gd name="connsiteX95" fmla="*/ 743927 w 1033465"/>
                  <a:gd name="connsiteY95" fmla="*/ 251194 h 838042"/>
                  <a:gd name="connsiteX96" fmla="*/ 783019 w 1033465"/>
                  <a:gd name="connsiteY96" fmla="*/ 213846 h 838042"/>
                  <a:gd name="connsiteX97" fmla="*/ 746401 w 1033465"/>
                  <a:gd name="connsiteY97" fmla="*/ 201789 h 838042"/>
                  <a:gd name="connsiteX98" fmla="*/ 694397 w 1033465"/>
                  <a:gd name="connsiteY98" fmla="*/ 226429 h 838042"/>
                  <a:gd name="connsiteX99" fmla="*/ 656678 w 1033465"/>
                  <a:gd name="connsiteY99" fmla="*/ 257626 h 838042"/>
                  <a:gd name="connsiteX100" fmla="*/ 616001 w 1033465"/>
                  <a:gd name="connsiteY100" fmla="*/ 286712 h 838042"/>
                  <a:gd name="connsiteX101" fmla="*/ 564857 w 1033465"/>
                  <a:gd name="connsiteY101" fmla="*/ 287389 h 838042"/>
                  <a:gd name="connsiteX102" fmla="*/ 530567 w 1033465"/>
                  <a:gd name="connsiteY102" fmla="*/ 274054 h 838042"/>
                  <a:gd name="connsiteX103" fmla="*/ 507707 w 1033465"/>
                  <a:gd name="connsiteY103" fmla="*/ 235954 h 838042"/>
                  <a:gd name="connsiteX104" fmla="*/ 509612 w 1033465"/>
                  <a:gd name="connsiteY104" fmla="*/ 171184 h 838042"/>
                  <a:gd name="connsiteX105" fmla="*/ 508314 w 1033465"/>
                  <a:gd name="connsiteY105" fmla="*/ 73485 h 838042"/>
                  <a:gd name="connsiteX106" fmla="*/ 454116 w 1033465"/>
                  <a:gd name="connsiteY106" fmla="*/ 11248 h 838042"/>
                  <a:gd name="connsiteX107" fmla="*/ 442470 w 1033465"/>
                  <a:gd name="connsiteY107" fmla="*/ 75864 h 838042"/>
                  <a:gd name="connsiteX108" fmla="*/ 439226 w 1033465"/>
                  <a:gd name="connsiteY108" fmla="*/ 132660 h 838042"/>
                  <a:gd name="connsiteX109" fmla="*/ 436054 w 1033465"/>
                  <a:gd name="connsiteY10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56247 w 1033465"/>
                  <a:gd name="connsiteY22" fmla="*/ 329299 h 838042"/>
                  <a:gd name="connsiteX23" fmla="*/ 281012 w 1033465"/>
                  <a:gd name="connsiteY23" fmla="*/ 399784 h 838042"/>
                  <a:gd name="connsiteX24" fmla="*/ 265772 w 1033465"/>
                  <a:gd name="connsiteY24" fmla="*/ 447409 h 838042"/>
                  <a:gd name="connsiteX25" fmla="*/ 254342 w 1033465"/>
                  <a:gd name="connsiteY25" fmla="*/ 455029 h 838042"/>
                  <a:gd name="connsiteX26" fmla="*/ 242912 w 1033465"/>
                  <a:gd name="connsiteY26" fmla="*/ 458839 h 838042"/>
                  <a:gd name="connsiteX27" fmla="*/ 128612 w 1033465"/>
                  <a:gd name="connsiteY27" fmla="*/ 458839 h 838042"/>
                  <a:gd name="connsiteX28" fmla="*/ 122897 w 1033465"/>
                  <a:gd name="connsiteY28" fmla="*/ 460744 h 838042"/>
                  <a:gd name="connsiteX29" fmla="*/ 107657 w 1033465"/>
                  <a:gd name="connsiteY29" fmla="*/ 462649 h 838042"/>
                  <a:gd name="connsiteX30" fmla="*/ 90512 w 1033465"/>
                  <a:gd name="connsiteY30" fmla="*/ 468364 h 838042"/>
                  <a:gd name="connsiteX31" fmla="*/ 84797 w 1033465"/>
                  <a:gd name="connsiteY31" fmla="*/ 470269 h 838042"/>
                  <a:gd name="connsiteX32" fmla="*/ 79082 w 1033465"/>
                  <a:gd name="connsiteY32" fmla="*/ 474079 h 838042"/>
                  <a:gd name="connsiteX33" fmla="*/ 67652 w 1033465"/>
                  <a:gd name="connsiteY33" fmla="*/ 475984 h 838042"/>
                  <a:gd name="connsiteX34" fmla="*/ 29552 w 1033465"/>
                  <a:gd name="connsiteY34" fmla="*/ 477889 h 838042"/>
                  <a:gd name="connsiteX35" fmla="*/ 18122 w 1033465"/>
                  <a:gd name="connsiteY35" fmla="*/ 483604 h 838042"/>
                  <a:gd name="connsiteX36" fmla="*/ 8597 w 1033465"/>
                  <a:gd name="connsiteY36" fmla="*/ 493129 h 838042"/>
                  <a:gd name="connsiteX37" fmla="*/ 6692 w 1033465"/>
                  <a:gd name="connsiteY37" fmla="*/ 498844 h 838042"/>
                  <a:gd name="connsiteX38" fmla="*/ 2882 w 1033465"/>
                  <a:gd name="connsiteY38" fmla="*/ 504559 h 838042"/>
                  <a:gd name="connsiteX39" fmla="*/ 14312 w 1033465"/>
                  <a:gd name="connsiteY39" fmla="*/ 540754 h 838042"/>
                  <a:gd name="connsiteX40" fmla="*/ 147662 w 1033465"/>
                  <a:gd name="connsiteY40" fmla="*/ 540754 h 838042"/>
                  <a:gd name="connsiteX41" fmla="*/ 155282 w 1033465"/>
                  <a:gd name="connsiteY41" fmla="*/ 538849 h 838042"/>
                  <a:gd name="connsiteX42" fmla="*/ 305777 w 1033465"/>
                  <a:gd name="connsiteY42" fmla="*/ 533134 h 838042"/>
                  <a:gd name="connsiteX43" fmla="*/ 321017 w 1033465"/>
                  <a:gd name="connsiteY43" fmla="*/ 540754 h 838042"/>
                  <a:gd name="connsiteX44" fmla="*/ 332447 w 1033465"/>
                  <a:gd name="connsiteY44" fmla="*/ 546469 h 838042"/>
                  <a:gd name="connsiteX45" fmla="*/ 336257 w 1033465"/>
                  <a:gd name="connsiteY45" fmla="*/ 552184 h 838042"/>
                  <a:gd name="connsiteX46" fmla="*/ 341972 w 1033465"/>
                  <a:gd name="connsiteY46" fmla="*/ 554089 h 838042"/>
                  <a:gd name="connsiteX47" fmla="*/ 353402 w 1033465"/>
                  <a:gd name="connsiteY47" fmla="*/ 561709 h 838042"/>
                  <a:gd name="connsiteX48" fmla="*/ 359117 w 1033465"/>
                  <a:gd name="connsiteY48" fmla="*/ 565519 h 838042"/>
                  <a:gd name="connsiteX49" fmla="*/ 362927 w 1033465"/>
                  <a:gd name="connsiteY49" fmla="*/ 571234 h 838042"/>
                  <a:gd name="connsiteX50" fmla="*/ 368642 w 1033465"/>
                  <a:gd name="connsiteY50" fmla="*/ 582664 h 838042"/>
                  <a:gd name="connsiteX51" fmla="*/ 364832 w 1033465"/>
                  <a:gd name="connsiteY51" fmla="*/ 609334 h 838042"/>
                  <a:gd name="connsiteX52" fmla="*/ 361022 w 1033465"/>
                  <a:gd name="connsiteY52" fmla="*/ 615049 h 838042"/>
                  <a:gd name="connsiteX53" fmla="*/ 359117 w 1033465"/>
                  <a:gd name="connsiteY53" fmla="*/ 620764 h 838042"/>
                  <a:gd name="connsiteX54" fmla="*/ 355307 w 1033465"/>
                  <a:gd name="connsiteY54" fmla="*/ 626479 h 838042"/>
                  <a:gd name="connsiteX55" fmla="*/ 353402 w 1033465"/>
                  <a:gd name="connsiteY55" fmla="*/ 632194 h 838042"/>
                  <a:gd name="connsiteX56" fmla="*/ 349592 w 1033465"/>
                  <a:gd name="connsiteY56" fmla="*/ 637909 h 838042"/>
                  <a:gd name="connsiteX57" fmla="*/ 332447 w 1033465"/>
                  <a:gd name="connsiteY57" fmla="*/ 704584 h 838042"/>
                  <a:gd name="connsiteX58" fmla="*/ 330542 w 1033465"/>
                  <a:gd name="connsiteY58" fmla="*/ 756019 h 838042"/>
                  <a:gd name="connsiteX59" fmla="*/ 332447 w 1033465"/>
                  <a:gd name="connsiteY59" fmla="*/ 780784 h 838042"/>
                  <a:gd name="connsiteX60" fmla="*/ 334352 w 1033465"/>
                  <a:gd name="connsiteY60" fmla="*/ 786499 h 838042"/>
                  <a:gd name="connsiteX61" fmla="*/ 338162 w 1033465"/>
                  <a:gd name="connsiteY61" fmla="*/ 790309 h 838042"/>
                  <a:gd name="connsiteX62" fmla="*/ 366737 w 1033465"/>
                  <a:gd name="connsiteY62" fmla="*/ 836029 h 838042"/>
                  <a:gd name="connsiteX63" fmla="*/ 389597 w 1033465"/>
                  <a:gd name="connsiteY63" fmla="*/ 837934 h 838042"/>
                  <a:gd name="connsiteX64" fmla="*/ 397407 w 1033465"/>
                  <a:gd name="connsiteY64" fmla="*/ 833530 h 838042"/>
                  <a:gd name="connsiteX65" fmla="*/ 402932 w 1033465"/>
                  <a:gd name="connsiteY65" fmla="*/ 784594 h 838042"/>
                  <a:gd name="connsiteX66" fmla="*/ 406742 w 1033465"/>
                  <a:gd name="connsiteY66" fmla="*/ 727444 h 838042"/>
                  <a:gd name="connsiteX67" fmla="*/ 423887 w 1033465"/>
                  <a:gd name="connsiteY67" fmla="*/ 672199 h 838042"/>
                  <a:gd name="connsiteX68" fmla="*/ 429602 w 1033465"/>
                  <a:gd name="connsiteY68" fmla="*/ 658864 h 838042"/>
                  <a:gd name="connsiteX69" fmla="*/ 444084 w 1033465"/>
                  <a:gd name="connsiteY69" fmla="*/ 626947 h 838042"/>
                  <a:gd name="connsiteX70" fmla="*/ 464289 w 1033465"/>
                  <a:gd name="connsiteY70" fmla="*/ 600072 h 838042"/>
                  <a:gd name="connsiteX71" fmla="*/ 523510 w 1033465"/>
                  <a:gd name="connsiteY71" fmla="*/ 565123 h 838042"/>
                  <a:gd name="connsiteX72" fmla="*/ 599348 w 1033465"/>
                  <a:gd name="connsiteY72" fmla="*/ 550915 h 838042"/>
                  <a:gd name="connsiteX73" fmla="*/ 707801 w 1033465"/>
                  <a:gd name="connsiteY73" fmla="*/ 612819 h 838042"/>
                  <a:gd name="connsiteX74" fmla="*/ 780122 w 1033465"/>
                  <a:gd name="connsiteY74" fmla="*/ 656959 h 838042"/>
                  <a:gd name="connsiteX75" fmla="*/ 804887 w 1033465"/>
                  <a:gd name="connsiteY75" fmla="*/ 632194 h 838042"/>
                  <a:gd name="connsiteX76" fmla="*/ 801077 w 1033465"/>
                  <a:gd name="connsiteY76" fmla="*/ 601714 h 838042"/>
                  <a:gd name="connsiteX77" fmla="*/ 762796 w 1033465"/>
                  <a:gd name="connsiteY77" fmla="*/ 562523 h 838042"/>
                  <a:gd name="connsiteX78" fmla="*/ 650582 w 1033465"/>
                  <a:gd name="connsiteY78" fmla="*/ 479794 h 838042"/>
                  <a:gd name="connsiteX79" fmla="*/ 646772 w 1033465"/>
                  <a:gd name="connsiteY79" fmla="*/ 462649 h 838042"/>
                  <a:gd name="connsiteX80" fmla="*/ 658202 w 1033465"/>
                  <a:gd name="connsiteY80" fmla="*/ 426454 h 838042"/>
                  <a:gd name="connsiteX81" fmla="*/ 726782 w 1033465"/>
                  <a:gd name="connsiteY81" fmla="*/ 405499 h 838042"/>
                  <a:gd name="connsiteX82" fmla="*/ 813738 w 1033465"/>
                  <a:gd name="connsiteY82" fmla="*/ 406906 h 838042"/>
                  <a:gd name="connsiteX83" fmla="*/ 906231 w 1033465"/>
                  <a:gd name="connsiteY83" fmla="*/ 417646 h 838042"/>
                  <a:gd name="connsiteX84" fmla="*/ 1002290 w 1033465"/>
                  <a:gd name="connsiteY84" fmla="*/ 426835 h 838042"/>
                  <a:gd name="connsiteX85" fmla="*/ 1032449 w 1033465"/>
                  <a:gd name="connsiteY85" fmla="*/ 402711 h 838042"/>
                  <a:gd name="connsiteX86" fmla="*/ 1020514 w 1033465"/>
                  <a:gd name="connsiteY86" fmla="*/ 377797 h 838042"/>
                  <a:gd name="connsiteX87" fmla="*/ 964889 w 1033465"/>
                  <a:gd name="connsiteY87" fmla="*/ 358029 h 838042"/>
                  <a:gd name="connsiteX88" fmla="*/ 827747 w 1033465"/>
                  <a:gd name="connsiteY88" fmla="*/ 357874 h 838042"/>
                  <a:gd name="connsiteX89" fmla="*/ 755811 w 1033465"/>
                  <a:gd name="connsiteY89" fmla="*/ 361702 h 838042"/>
                  <a:gd name="connsiteX90" fmla="*/ 671537 w 1033465"/>
                  <a:gd name="connsiteY90" fmla="*/ 369304 h 838042"/>
                  <a:gd name="connsiteX91" fmla="*/ 644867 w 1033465"/>
                  <a:gd name="connsiteY91" fmla="*/ 338824 h 838042"/>
                  <a:gd name="connsiteX92" fmla="*/ 676403 w 1033465"/>
                  <a:gd name="connsiteY92" fmla="*/ 304962 h 838042"/>
                  <a:gd name="connsiteX93" fmla="*/ 707732 w 1033465"/>
                  <a:gd name="connsiteY93" fmla="*/ 283579 h 838042"/>
                  <a:gd name="connsiteX94" fmla="*/ 743927 w 1033465"/>
                  <a:gd name="connsiteY94" fmla="*/ 251194 h 838042"/>
                  <a:gd name="connsiteX95" fmla="*/ 783019 w 1033465"/>
                  <a:gd name="connsiteY95" fmla="*/ 213846 h 838042"/>
                  <a:gd name="connsiteX96" fmla="*/ 746401 w 1033465"/>
                  <a:gd name="connsiteY96" fmla="*/ 201789 h 838042"/>
                  <a:gd name="connsiteX97" fmla="*/ 694397 w 1033465"/>
                  <a:gd name="connsiteY97" fmla="*/ 226429 h 838042"/>
                  <a:gd name="connsiteX98" fmla="*/ 656678 w 1033465"/>
                  <a:gd name="connsiteY98" fmla="*/ 257626 h 838042"/>
                  <a:gd name="connsiteX99" fmla="*/ 616001 w 1033465"/>
                  <a:gd name="connsiteY99" fmla="*/ 286712 h 838042"/>
                  <a:gd name="connsiteX100" fmla="*/ 564857 w 1033465"/>
                  <a:gd name="connsiteY100" fmla="*/ 287389 h 838042"/>
                  <a:gd name="connsiteX101" fmla="*/ 530567 w 1033465"/>
                  <a:gd name="connsiteY101" fmla="*/ 274054 h 838042"/>
                  <a:gd name="connsiteX102" fmla="*/ 507707 w 1033465"/>
                  <a:gd name="connsiteY102" fmla="*/ 235954 h 838042"/>
                  <a:gd name="connsiteX103" fmla="*/ 509612 w 1033465"/>
                  <a:gd name="connsiteY103" fmla="*/ 171184 h 838042"/>
                  <a:gd name="connsiteX104" fmla="*/ 508314 w 1033465"/>
                  <a:gd name="connsiteY104" fmla="*/ 73485 h 838042"/>
                  <a:gd name="connsiteX105" fmla="*/ 454116 w 1033465"/>
                  <a:gd name="connsiteY105" fmla="*/ 11248 h 838042"/>
                  <a:gd name="connsiteX106" fmla="*/ 442470 w 1033465"/>
                  <a:gd name="connsiteY106" fmla="*/ 75864 h 838042"/>
                  <a:gd name="connsiteX107" fmla="*/ 439226 w 1033465"/>
                  <a:gd name="connsiteY107" fmla="*/ 132660 h 838042"/>
                  <a:gd name="connsiteX108" fmla="*/ 436054 w 1033465"/>
                  <a:gd name="connsiteY10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50532 w 1033465"/>
                  <a:gd name="connsiteY21" fmla="*/ 325489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82210 w 1033465"/>
                  <a:gd name="connsiteY21" fmla="*/ 354067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16242 w 1033465"/>
                  <a:gd name="connsiteY20" fmla="*/ 315964 h 838042"/>
                  <a:gd name="connsiteX21" fmla="*/ 282210 w 1033465"/>
                  <a:gd name="connsiteY21" fmla="*/ 354067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10527 w 1033465"/>
                  <a:gd name="connsiteY19" fmla="*/ 314059 h 838042"/>
                  <a:gd name="connsiteX20" fmla="*/ 228811 w 1033465"/>
                  <a:gd name="connsiteY20" fmla="*/ 323832 h 838042"/>
                  <a:gd name="connsiteX21" fmla="*/ 282210 w 1033465"/>
                  <a:gd name="connsiteY21" fmla="*/ 354067 h 838042"/>
                  <a:gd name="connsiteX22" fmla="*/ 281012 w 1033465"/>
                  <a:gd name="connsiteY22" fmla="*/ 399784 h 838042"/>
                  <a:gd name="connsiteX23" fmla="*/ 265772 w 1033465"/>
                  <a:gd name="connsiteY23" fmla="*/ 447409 h 838042"/>
                  <a:gd name="connsiteX24" fmla="*/ 254342 w 1033465"/>
                  <a:gd name="connsiteY24" fmla="*/ 455029 h 838042"/>
                  <a:gd name="connsiteX25" fmla="*/ 242912 w 1033465"/>
                  <a:gd name="connsiteY25" fmla="*/ 458839 h 838042"/>
                  <a:gd name="connsiteX26" fmla="*/ 128612 w 1033465"/>
                  <a:gd name="connsiteY26" fmla="*/ 458839 h 838042"/>
                  <a:gd name="connsiteX27" fmla="*/ 122897 w 1033465"/>
                  <a:gd name="connsiteY27" fmla="*/ 460744 h 838042"/>
                  <a:gd name="connsiteX28" fmla="*/ 107657 w 1033465"/>
                  <a:gd name="connsiteY28" fmla="*/ 462649 h 838042"/>
                  <a:gd name="connsiteX29" fmla="*/ 90512 w 1033465"/>
                  <a:gd name="connsiteY29" fmla="*/ 468364 h 838042"/>
                  <a:gd name="connsiteX30" fmla="*/ 84797 w 1033465"/>
                  <a:gd name="connsiteY30" fmla="*/ 470269 h 838042"/>
                  <a:gd name="connsiteX31" fmla="*/ 79082 w 1033465"/>
                  <a:gd name="connsiteY31" fmla="*/ 474079 h 838042"/>
                  <a:gd name="connsiteX32" fmla="*/ 67652 w 1033465"/>
                  <a:gd name="connsiteY32" fmla="*/ 475984 h 838042"/>
                  <a:gd name="connsiteX33" fmla="*/ 29552 w 1033465"/>
                  <a:gd name="connsiteY33" fmla="*/ 477889 h 838042"/>
                  <a:gd name="connsiteX34" fmla="*/ 18122 w 1033465"/>
                  <a:gd name="connsiteY34" fmla="*/ 483604 h 838042"/>
                  <a:gd name="connsiteX35" fmla="*/ 8597 w 1033465"/>
                  <a:gd name="connsiteY35" fmla="*/ 493129 h 838042"/>
                  <a:gd name="connsiteX36" fmla="*/ 6692 w 1033465"/>
                  <a:gd name="connsiteY36" fmla="*/ 498844 h 838042"/>
                  <a:gd name="connsiteX37" fmla="*/ 2882 w 1033465"/>
                  <a:gd name="connsiteY37" fmla="*/ 504559 h 838042"/>
                  <a:gd name="connsiteX38" fmla="*/ 14312 w 1033465"/>
                  <a:gd name="connsiteY38" fmla="*/ 540754 h 838042"/>
                  <a:gd name="connsiteX39" fmla="*/ 147662 w 1033465"/>
                  <a:gd name="connsiteY39" fmla="*/ 540754 h 838042"/>
                  <a:gd name="connsiteX40" fmla="*/ 155282 w 1033465"/>
                  <a:gd name="connsiteY40" fmla="*/ 538849 h 838042"/>
                  <a:gd name="connsiteX41" fmla="*/ 305777 w 1033465"/>
                  <a:gd name="connsiteY41" fmla="*/ 533134 h 838042"/>
                  <a:gd name="connsiteX42" fmla="*/ 321017 w 1033465"/>
                  <a:gd name="connsiteY42" fmla="*/ 540754 h 838042"/>
                  <a:gd name="connsiteX43" fmla="*/ 332447 w 1033465"/>
                  <a:gd name="connsiteY43" fmla="*/ 546469 h 838042"/>
                  <a:gd name="connsiteX44" fmla="*/ 336257 w 1033465"/>
                  <a:gd name="connsiteY44" fmla="*/ 552184 h 838042"/>
                  <a:gd name="connsiteX45" fmla="*/ 341972 w 1033465"/>
                  <a:gd name="connsiteY45" fmla="*/ 554089 h 838042"/>
                  <a:gd name="connsiteX46" fmla="*/ 353402 w 1033465"/>
                  <a:gd name="connsiteY46" fmla="*/ 561709 h 838042"/>
                  <a:gd name="connsiteX47" fmla="*/ 359117 w 1033465"/>
                  <a:gd name="connsiteY47" fmla="*/ 565519 h 838042"/>
                  <a:gd name="connsiteX48" fmla="*/ 362927 w 1033465"/>
                  <a:gd name="connsiteY48" fmla="*/ 571234 h 838042"/>
                  <a:gd name="connsiteX49" fmla="*/ 368642 w 1033465"/>
                  <a:gd name="connsiteY49" fmla="*/ 582664 h 838042"/>
                  <a:gd name="connsiteX50" fmla="*/ 364832 w 1033465"/>
                  <a:gd name="connsiteY50" fmla="*/ 609334 h 838042"/>
                  <a:gd name="connsiteX51" fmla="*/ 361022 w 1033465"/>
                  <a:gd name="connsiteY51" fmla="*/ 615049 h 838042"/>
                  <a:gd name="connsiteX52" fmla="*/ 359117 w 1033465"/>
                  <a:gd name="connsiteY52" fmla="*/ 620764 h 838042"/>
                  <a:gd name="connsiteX53" fmla="*/ 355307 w 1033465"/>
                  <a:gd name="connsiteY53" fmla="*/ 626479 h 838042"/>
                  <a:gd name="connsiteX54" fmla="*/ 353402 w 1033465"/>
                  <a:gd name="connsiteY54" fmla="*/ 632194 h 838042"/>
                  <a:gd name="connsiteX55" fmla="*/ 349592 w 1033465"/>
                  <a:gd name="connsiteY55" fmla="*/ 637909 h 838042"/>
                  <a:gd name="connsiteX56" fmla="*/ 332447 w 1033465"/>
                  <a:gd name="connsiteY56" fmla="*/ 704584 h 838042"/>
                  <a:gd name="connsiteX57" fmla="*/ 330542 w 1033465"/>
                  <a:gd name="connsiteY57" fmla="*/ 756019 h 838042"/>
                  <a:gd name="connsiteX58" fmla="*/ 332447 w 1033465"/>
                  <a:gd name="connsiteY58" fmla="*/ 780784 h 838042"/>
                  <a:gd name="connsiteX59" fmla="*/ 334352 w 1033465"/>
                  <a:gd name="connsiteY59" fmla="*/ 786499 h 838042"/>
                  <a:gd name="connsiteX60" fmla="*/ 338162 w 1033465"/>
                  <a:gd name="connsiteY60" fmla="*/ 790309 h 838042"/>
                  <a:gd name="connsiteX61" fmla="*/ 366737 w 1033465"/>
                  <a:gd name="connsiteY61" fmla="*/ 836029 h 838042"/>
                  <a:gd name="connsiteX62" fmla="*/ 389597 w 1033465"/>
                  <a:gd name="connsiteY62" fmla="*/ 837934 h 838042"/>
                  <a:gd name="connsiteX63" fmla="*/ 397407 w 1033465"/>
                  <a:gd name="connsiteY63" fmla="*/ 833530 h 838042"/>
                  <a:gd name="connsiteX64" fmla="*/ 402932 w 1033465"/>
                  <a:gd name="connsiteY64" fmla="*/ 784594 h 838042"/>
                  <a:gd name="connsiteX65" fmla="*/ 406742 w 1033465"/>
                  <a:gd name="connsiteY65" fmla="*/ 727444 h 838042"/>
                  <a:gd name="connsiteX66" fmla="*/ 423887 w 1033465"/>
                  <a:gd name="connsiteY66" fmla="*/ 672199 h 838042"/>
                  <a:gd name="connsiteX67" fmla="*/ 429602 w 1033465"/>
                  <a:gd name="connsiteY67" fmla="*/ 658864 h 838042"/>
                  <a:gd name="connsiteX68" fmla="*/ 444084 w 1033465"/>
                  <a:gd name="connsiteY68" fmla="*/ 626947 h 838042"/>
                  <a:gd name="connsiteX69" fmla="*/ 464289 w 1033465"/>
                  <a:gd name="connsiteY69" fmla="*/ 600072 h 838042"/>
                  <a:gd name="connsiteX70" fmla="*/ 523510 w 1033465"/>
                  <a:gd name="connsiteY70" fmla="*/ 565123 h 838042"/>
                  <a:gd name="connsiteX71" fmla="*/ 599348 w 1033465"/>
                  <a:gd name="connsiteY71" fmla="*/ 550915 h 838042"/>
                  <a:gd name="connsiteX72" fmla="*/ 707801 w 1033465"/>
                  <a:gd name="connsiteY72" fmla="*/ 612819 h 838042"/>
                  <a:gd name="connsiteX73" fmla="*/ 780122 w 1033465"/>
                  <a:gd name="connsiteY73" fmla="*/ 656959 h 838042"/>
                  <a:gd name="connsiteX74" fmla="*/ 804887 w 1033465"/>
                  <a:gd name="connsiteY74" fmla="*/ 632194 h 838042"/>
                  <a:gd name="connsiteX75" fmla="*/ 801077 w 1033465"/>
                  <a:gd name="connsiteY75" fmla="*/ 601714 h 838042"/>
                  <a:gd name="connsiteX76" fmla="*/ 762796 w 1033465"/>
                  <a:gd name="connsiteY76" fmla="*/ 562523 h 838042"/>
                  <a:gd name="connsiteX77" fmla="*/ 650582 w 1033465"/>
                  <a:gd name="connsiteY77" fmla="*/ 479794 h 838042"/>
                  <a:gd name="connsiteX78" fmla="*/ 646772 w 1033465"/>
                  <a:gd name="connsiteY78" fmla="*/ 462649 h 838042"/>
                  <a:gd name="connsiteX79" fmla="*/ 658202 w 1033465"/>
                  <a:gd name="connsiteY79" fmla="*/ 426454 h 838042"/>
                  <a:gd name="connsiteX80" fmla="*/ 726782 w 1033465"/>
                  <a:gd name="connsiteY80" fmla="*/ 405499 h 838042"/>
                  <a:gd name="connsiteX81" fmla="*/ 813738 w 1033465"/>
                  <a:gd name="connsiteY81" fmla="*/ 406906 h 838042"/>
                  <a:gd name="connsiteX82" fmla="*/ 906231 w 1033465"/>
                  <a:gd name="connsiteY82" fmla="*/ 417646 h 838042"/>
                  <a:gd name="connsiteX83" fmla="*/ 1002290 w 1033465"/>
                  <a:gd name="connsiteY83" fmla="*/ 426835 h 838042"/>
                  <a:gd name="connsiteX84" fmla="*/ 1032449 w 1033465"/>
                  <a:gd name="connsiteY84" fmla="*/ 402711 h 838042"/>
                  <a:gd name="connsiteX85" fmla="*/ 1020514 w 1033465"/>
                  <a:gd name="connsiteY85" fmla="*/ 377797 h 838042"/>
                  <a:gd name="connsiteX86" fmla="*/ 964889 w 1033465"/>
                  <a:gd name="connsiteY86" fmla="*/ 358029 h 838042"/>
                  <a:gd name="connsiteX87" fmla="*/ 827747 w 1033465"/>
                  <a:gd name="connsiteY87" fmla="*/ 357874 h 838042"/>
                  <a:gd name="connsiteX88" fmla="*/ 755811 w 1033465"/>
                  <a:gd name="connsiteY88" fmla="*/ 361702 h 838042"/>
                  <a:gd name="connsiteX89" fmla="*/ 671537 w 1033465"/>
                  <a:gd name="connsiteY89" fmla="*/ 369304 h 838042"/>
                  <a:gd name="connsiteX90" fmla="*/ 644867 w 1033465"/>
                  <a:gd name="connsiteY90" fmla="*/ 338824 h 838042"/>
                  <a:gd name="connsiteX91" fmla="*/ 676403 w 1033465"/>
                  <a:gd name="connsiteY91" fmla="*/ 304962 h 838042"/>
                  <a:gd name="connsiteX92" fmla="*/ 707732 w 1033465"/>
                  <a:gd name="connsiteY92" fmla="*/ 283579 h 838042"/>
                  <a:gd name="connsiteX93" fmla="*/ 743927 w 1033465"/>
                  <a:gd name="connsiteY93" fmla="*/ 251194 h 838042"/>
                  <a:gd name="connsiteX94" fmla="*/ 783019 w 1033465"/>
                  <a:gd name="connsiteY94" fmla="*/ 213846 h 838042"/>
                  <a:gd name="connsiteX95" fmla="*/ 746401 w 1033465"/>
                  <a:gd name="connsiteY95" fmla="*/ 201789 h 838042"/>
                  <a:gd name="connsiteX96" fmla="*/ 694397 w 1033465"/>
                  <a:gd name="connsiteY96" fmla="*/ 226429 h 838042"/>
                  <a:gd name="connsiteX97" fmla="*/ 656678 w 1033465"/>
                  <a:gd name="connsiteY97" fmla="*/ 257626 h 838042"/>
                  <a:gd name="connsiteX98" fmla="*/ 616001 w 1033465"/>
                  <a:gd name="connsiteY98" fmla="*/ 286712 h 838042"/>
                  <a:gd name="connsiteX99" fmla="*/ 564857 w 1033465"/>
                  <a:gd name="connsiteY99" fmla="*/ 287389 h 838042"/>
                  <a:gd name="connsiteX100" fmla="*/ 530567 w 1033465"/>
                  <a:gd name="connsiteY100" fmla="*/ 274054 h 838042"/>
                  <a:gd name="connsiteX101" fmla="*/ 507707 w 1033465"/>
                  <a:gd name="connsiteY101" fmla="*/ 235954 h 838042"/>
                  <a:gd name="connsiteX102" fmla="*/ 509612 w 1033465"/>
                  <a:gd name="connsiteY102" fmla="*/ 171184 h 838042"/>
                  <a:gd name="connsiteX103" fmla="*/ 508314 w 1033465"/>
                  <a:gd name="connsiteY103" fmla="*/ 73485 h 838042"/>
                  <a:gd name="connsiteX104" fmla="*/ 454116 w 1033465"/>
                  <a:gd name="connsiteY104" fmla="*/ 11248 h 838042"/>
                  <a:gd name="connsiteX105" fmla="*/ 442470 w 1033465"/>
                  <a:gd name="connsiteY105" fmla="*/ 75864 h 838042"/>
                  <a:gd name="connsiteX106" fmla="*/ 439226 w 1033465"/>
                  <a:gd name="connsiteY106" fmla="*/ 132660 h 838042"/>
                  <a:gd name="connsiteX107" fmla="*/ 436054 w 1033465"/>
                  <a:gd name="connsiteY107"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28811 w 1033465"/>
                  <a:gd name="connsiteY19" fmla="*/ 323832 h 838042"/>
                  <a:gd name="connsiteX20" fmla="*/ 282210 w 1033465"/>
                  <a:gd name="connsiteY20" fmla="*/ 354067 h 838042"/>
                  <a:gd name="connsiteX21" fmla="*/ 281012 w 1033465"/>
                  <a:gd name="connsiteY21" fmla="*/ 399784 h 838042"/>
                  <a:gd name="connsiteX22" fmla="*/ 265772 w 1033465"/>
                  <a:gd name="connsiteY22" fmla="*/ 447409 h 838042"/>
                  <a:gd name="connsiteX23" fmla="*/ 254342 w 1033465"/>
                  <a:gd name="connsiteY23" fmla="*/ 455029 h 838042"/>
                  <a:gd name="connsiteX24" fmla="*/ 242912 w 1033465"/>
                  <a:gd name="connsiteY24" fmla="*/ 458839 h 838042"/>
                  <a:gd name="connsiteX25" fmla="*/ 128612 w 1033465"/>
                  <a:gd name="connsiteY25" fmla="*/ 458839 h 838042"/>
                  <a:gd name="connsiteX26" fmla="*/ 122897 w 1033465"/>
                  <a:gd name="connsiteY26" fmla="*/ 460744 h 838042"/>
                  <a:gd name="connsiteX27" fmla="*/ 107657 w 1033465"/>
                  <a:gd name="connsiteY27" fmla="*/ 462649 h 838042"/>
                  <a:gd name="connsiteX28" fmla="*/ 90512 w 1033465"/>
                  <a:gd name="connsiteY28" fmla="*/ 468364 h 838042"/>
                  <a:gd name="connsiteX29" fmla="*/ 84797 w 1033465"/>
                  <a:gd name="connsiteY29" fmla="*/ 470269 h 838042"/>
                  <a:gd name="connsiteX30" fmla="*/ 79082 w 1033465"/>
                  <a:gd name="connsiteY30" fmla="*/ 474079 h 838042"/>
                  <a:gd name="connsiteX31" fmla="*/ 67652 w 1033465"/>
                  <a:gd name="connsiteY31" fmla="*/ 475984 h 838042"/>
                  <a:gd name="connsiteX32" fmla="*/ 29552 w 1033465"/>
                  <a:gd name="connsiteY32" fmla="*/ 477889 h 838042"/>
                  <a:gd name="connsiteX33" fmla="*/ 18122 w 1033465"/>
                  <a:gd name="connsiteY33" fmla="*/ 483604 h 838042"/>
                  <a:gd name="connsiteX34" fmla="*/ 8597 w 1033465"/>
                  <a:gd name="connsiteY34" fmla="*/ 493129 h 838042"/>
                  <a:gd name="connsiteX35" fmla="*/ 6692 w 1033465"/>
                  <a:gd name="connsiteY35" fmla="*/ 498844 h 838042"/>
                  <a:gd name="connsiteX36" fmla="*/ 2882 w 1033465"/>
                  <a:gd name="connsiteY36" fmla="*/ 504559 h 838042"/>
                  <a:gd name="connsiteX37" fmla="*/ 14312 w 1033465"/>
                  <a:gd name="connsiteY37" fmla="*/ 540754 h 838042"/>
                  <a:gd name="connsiteX38" fmla="*/ 147662 w 1033465"/>
                  <a:gd name="connsiteY38" fmla="*/ 540754 h 838042"/>
                  <a:gd name="connsiteX39" fmla="*/ 155282 w 1033465"/>
                  <a:gd name="connsiteY39" fmla="*/ 538849 h 838042"/>
                  <a:gd name="connsiteX40" fmla="*/ 305777 w 1033465"/>
                  <a:gd name="connsiteY40" fmla="*/ 533134 h 838042"/>
                  <a:gd name="connsiteX41" fmla="*/ 321017 w 1033465"/>
                  <a:gd name="connsiteY41" fmla="*/ 540754 h 838042"/>
                  <a:gd name="connsiteX42" fmla="*/ 332447 w 1033465"/>
                  <a:gd name="connsiteY42" fmla="*/ 546469 h 838042"/>
                  <a:gd name="connsiteX43" fmla="*/ 336257 w 1033465"/>
                  <a:gd name="connsiteY43" fmla="*/ 552184 h 838042"/>
                  <a:gd name="connsiteX44" fmla="*/ 341972 w 1033465"/>
                  <a:gd name="connsiteY44" fmla="*/ 554089 h 838042"/>
                  <a:gd name="connsiteX45" fmla="*/ 353402 w 1033465"/>
                  <a:gd name="connsiteY45" fmla="*/ 561709 h 838042"/>
                  <a:gd name="connsiteX46" fmla="*/ 359117 w 1033465"/>
                  <a:gd name="connsiteY46" fmla="*/ 565519 h 838042"/>
                  <a:gd name="connsiteX47" fmla="*/ 362927 w 1033465"/>
                  <a:gd name="connsiteY47" fmla="*/ 571234 h 838042"/>
                  <a:gd name="connsiteX48" fmla="*/ 368642 w 1033465"/>
                  <a:gd name="connsiteY48" fmla="*/ 582664 h 838042"/>
                  <a:gd name="connsiteX49" fmla="*/ 364832 w 1033465"/>
                  <a:gd name="connsiteY49" fmla="*/ 609334 h 838042"/>
                  <a:gd name="connsiteX50" fmla="*/ 361022 w 1033465"/>
                  <a:gd name="connsiteY50" fmla="*/ 615049 h 838042"/>
                  <a:gd name="connsiteX51" fmla="*/ 359117 w 1033465"/>
                  <a:gd name="connsiteY51" fmla="*/ 620764 h 838042"/>
                  <a:gd name="connsiteX52" fmla="*/ 355307 w 1033465"/>
                  <a:gd name="connsiteY52" fmla="*/ 626479 h 838042"/>
                  <a:gd name="connsiteX53" fmla="*/ 353402 w 1033465"/>
                  <a:gd name="connsiteY53" fmla="*/ 632194 h 838042"/>
                  <a:gd name="connsiteX54" fmla="*/ 349592 w 1033465"/>
                  <a:gd name="connsiteY54" fmla="*/ 637909 h 838042"/>
                  <a:gd name="connsiteX55" fmla="*/ 332447 w 1033465"/>
                  <a:gd name="connsiteY55" fmla="*/ 704584 h 838042"/>
                  <a:gd name="connsiteX56" fmla="*/ 330542 w 1033465"/>
                  <a:gd name="connsiteY56" fmla="*/ 756019 h 838042"/>
                  <a:gd name="connsiteX57" fmla="*/ 332447 w 1033465"/>
                  <a:gd name="connsiteY57" fmla="*/ 780784 h 838042"/>
                  <a:gd name="connsiteX58" fmla="*/ 334352 w 1033465"/>
                  <a:gd name="connsiteY58" fmla="*/ 786499 h 838042"/>
                  <a:gd name="connsiteX59" fmla="*/ 338162 w 1033465"/>
                  <a:gd name="connsiteY59" fmla="*/ 790309 h 838042"/>
                  <a:gd name="connsiteX60" fmla="*/ 366737 w 1033465"/>
                  <a:gd name="connsiteY60" fmla="*/ 836029 h 838042"/>
                  <a:gd name="connsiteX61" fmla="*/ 389597 w 1033465"/>
                  <a:gd name="connsiteY61" fmla="*/ 837934 h 838042"/>
                  <a:gd name="connsiteX62" fmla="*/ 397407 w 1033465"/>
                  <a:gd name="connsiteY62" fmla="*/ 833530 h 838042"/>
                  <a:gd name="connsiteX63" fmla="*/ 402932 w 1033465"/>
                  <a:gd name="connsiteY63" fmla="*/ 784594 h 838042"/>
                  <a:gd name="connsiteX64" fmla="*/ 406742 w 1033465"/>
                  <a:gd name="connsiteY64" fmla="*/ 727444 h 838042"/>
                  <a:gd name="connsiteX65" fmla="*/ 423887 w 1033465"/>
                  <a:gd name="connsiteY65" fmla="*/ 672199 h 838042"/>
                  <a:gd name="connsiteX66" fmla="*/ 429602 w 1033465"/>
                  <a:gd name="connsiteY66" fmla="*/ 658864 h 838042"/>
                  <a:gd name="connsiteX67" fmla="*/ 444084 w 1033465"/>
                  <a:gd name="connsiteY67" fmla="*/ 626947 h 838042"/>
                  <a:gd name="connsiteX68" fmla="*/ 464289 w 1033465"/>
                  <a:gd name="connsiteY68" fmla="*/ 600072 h 838042"/>
                  <a:gd name="connsiteX69" fmla="*/ 523510 w 1033465"/>
                  <a:gd name="connsiteY69" fmla="*/ 565123 h 838042"/>
                  <a:gd name="connsiteX70" fmla="*/ 599348 w 1033465"/>
                  <a:gd name="connsiteY70" fmla="*/ 550915 h 838042"/>
                  <a:gd name="connsiteX71" fmla="*/ 707801 w 1033465"/>
                  <a:gd name="connsiteY71" fmla="*/ 612819 h 838042"/>
                  <a:gd name="connsiteX72" fmla="*/ 780122 w 1033465"/>
                  <a:gd name="connsiteY72" fmla="*/ 656959 h 838042"/>
                  <a:gd name="connsiteX73" fmla="*/ 804887 w 1033465"/>
                  <a:gd name="connsiteY73" fmla="*/ 632194 h 838042"/>
                  <a:gd name="connsiteX74" fmla="*/ 801077 w 1033465"/>
                  <a:gd name="connsiteY74" fmla="*/ 601714 h 838042"/>
                  <a:gd name="connsiteX75" fmla="*/ 762796 w 1033465"/>
                  <a:gd name="connsiteY75" fmla="*/ 562523 h 838042"/>
                  <a:gd name="connsiteX76" fmla="*/ 650582 w 1033465"/>
                  <a:gd name="connsiteY76" fmla="*/ 479794 h 838042"/>
                  <a:gd name="connsiteX77" fmla="*/ 646772 w 1033465"/>
                  <a:gd name="connsiteY77" fmla="*/ 462649 h 838042"/>
                  <a:gd name="connsiteX78" fmla="*/ 658202 w 1033465"/>
                  <a:gd name="connsiteY78" fmla="*/ 426454 h 838042"/>
                  <a:gd name="connsiteX79" fmla="*/ 726782 w 1033465"/>
                  <a:gd name="connsiteY79" fmla="*/ 405499 h 838042"/>
                  <a:gd name="connsiteX80" fmla="*/ 813738 w 1033465"/>
                  <a:gd name="connsiteY80" fmla="*/ 406906 h 838042"/>
                  <a:gd name="connsiteX81" fmla="*/ 906231 w 1033465"/>
                  <a:gd name="connsiteY81" fmla="*/ 417646 h 838042"/>
                  <a:gd name="connsiteX82" fmla="*/ 1002290 w 1033465"/>
                  <a:gd name="connsiteY82" fmla="*/ 426835 h 838042"/>
                  <a:gd name="connsiteX83" fmla="*/ 1032449 w 1033465"/>
                  <a:gd name="connsiteY83" fmla="*/ 402711 h 838042"/>
                  <a:gd name="connsiteX84" fmla="*/ 1020514 w 1033465"/>
                  <a:gd name="connsiteY84" fmla="*/ 377797 h 838042"/>
                  <a:gd name="connsiteX85" fmla="*/ 964889 w 1033465"/>
                  <a:gd name="connsiteY85" fmla="*/ 358029 h 838042"/>
                  <a:gd name="connsiteX86" fmla="*/ 827747 w 1033465"/>
                  <a:gd name="connsiteY86" fmla="*/ 357874 h 838042"/>
                  <a:gd name="connsiteX87" fmla="*/ 755811 w 1033465"/>
                  <a:gd name="connsiteY87" fmla="*/ 361702 h 838042"/>
                  <a:gd name="connsiteX88" fmla="*/ 671537 w 1033465"/>
                  <a:gd name="connsiteY88" fmla="*/ 369304 h 838042"/>
                  <a:gd name="connsiteX89" fmla="*/ 644867 w 1033465"/>
                  <a:gd name="connsiteY89" fmla="*/ 338824 h 838042"/>
                  <a:gd name="connsiteX90" fmla="*/ 676403 w 1033465"/>
                  <a:gd name="connsiteY90" fmla="*/ 304962 h 838042"/>
                  <a:gd name="connsiteX91" fmla="*/ 707732 w 1033465"/>
                  <a:gd name="connsiteY91" fmla="*/ 283579 h 838042"/>
                  <a:gd name="connsiteX92" fmla="*/ 743927 w 1033465"/>
                  <a:gd name="connsiteY92" fmla="*/ 251194 h 838042"/>
                  <a:gd name="connsiteX93" fmla="*/ 783019 w 1033465"/>
                  <a:gd name="connsiteY93" fmla="*/ 213846 h 838042"/>
                  <a:gd name="connsiteX94" fmla="*/ 746401 w 1033465"/>
                  <a:gd name="connsiteY94" fmla="*/ 201789 h 838042"/>
                  <a:gd name="connsiteX95" fmla="*/ 694397 w 1033465"/>
                  <a:gd name="connsiteY95" fmla="*/ 226429 h 838042"/>
                  <a:gd name="connsiteX96" fmla="*/ 656678 w 1033465"/>
                  <a:gd name="connsiteY96" fmla="*/ 257626 h 838042"/>
                  <a:gd name="connsiteX97" fmla="*/ 616001 w 1033465"/>
                  <a:gd name="connsiteY97" fmla="*/ 286712 h 838042"/>
                  <a:gd name="connsiteX98" fmla="*/ 564857 w 1033465"/>
                  <a:gd name="connsiteY98" fmla="*/ 287389 h 838042"/>
                  <a:gd name="connsiteX99" fmla="*/ 530567 w 1033465"/>
                  <a:gd name="connsiteY99" fmla="*/ 274054 h 838042"/>
                  <a:gd name="connsiteX100" fmla="*/ 507707 w 1033465"/>
                  <a:gd name="connsiteY100" fmla="*/ 235954 h 838042"/>
                  <a:gd name="connsiteX101" fmla="*/ 509612 w 1033465"/>
                  <a:gd name="connsiteY101" fmla="*/ 171184 h 838042"/>
                  <a:gd name="connsiteX102" fmla="*/ 508314 w 1033465"/>
                  <a:gd name="connsiteY102" fmla="*/ 73485 h 838042"/>
                  <a:gd name="connsiteX103" fmla="*/ 454116 w 1033465"/>
                  <a:gd name="connsiteY103" fmla="*/ 11248 h 838042"/>
                  <a:gd name="connsiteX104" fmla="*/ 442470 w 1033465"/>
                  <a:gd name="connsiteY104" fmla="*/ 75864 h 838042"/>
                  <a:gd name="connsiteX105" fmla="*/ 439226 w 1033465"/>
                  <a:gd name="connsiteY105" fmla="*/ 132660 h 838042"/>
                  <a:gd name="connsiteX106" fmla="*/ 436054 w 1033465"/>
                  <a:gd name="connsiteY10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32422 w 1033465"/>
                  <a:gd name="connsiteY17" fmla="*/ 291199 h 838042"/>
                  <a:gd name="connsiteX18" fmla="*/ 193382 w 1033465"/>
                  <a:gd name="connsiteY18" fmla="*/ 308344 h 838042"/>
                  <a:gd name="connsiteX19" fmla="*/ 228811 w 1033465"/>
                  <a:gd name="connsiteY19" fmla="*/ 323832 h 838042"/>
                  <a:gd name="connsiteX20" fmla="*/ 282210 w 1033465"/>
                  <a:gd name="connsiteY20" fmla="*/ 354067 h 838042"/>
                  <a:gd name="connsiteX21" fmla="*/ 281012 w 1033465"/>
                  <a:gd name="connsiteY21" fmla="*/ 399784 h 838042"/>
                  <a:gd name="connsiteX22" fmla="*/ 265772 w 1033465"/>
                  <a:gd name="connsiteY22" fmla="*/ 447409 h 838042"/>
                  <a:gd name="connsiteX23" fmla="*/ 254342 w 1033465"/>
                  <a:gd name="connsiteY23" fmla="*/ 455029 h 838042"/>
                  <a:gd name="connsiteX24" fmla="*/ 242912 w 1033465"/>
                  <a:gd name="connsiteY24" fmla="*/ 458839 h 838042"/>
                  <a:gd name="connsiteX25" fmla="*/ 128612 w 1033465"/>
                  <a:gd name="connsiteY25" fmla="*/ 458839 h 838042"/>
                  <a:gd name="connsiteX26" fmla="*/ 122897 w 1033465"/>
                  <a:gd name="connsiteY26" fmla="*/ 460744 h 838042"/>
                  <a:gd name="connsiteX27" fmla="*/ 107657 w 1033465"/>
                  <a:gd name="connsiteY27" fmla="*/ 462649 h 838042"/>
                  <a:gd name="connsiteX28" fmla="*/ 90512 w 1033465"/>
                  <a:gd name="connsiteY28" fmla="*/ 468364 h 838042"/>
                  <a:gd name="connsiteX29" fmla="*/ 84797 w 1033465"/>
                  <a:gd name="connsiteY29" fmla="*/ 470269 h 838042"/>
                  <a:gd name="connsiteX30" fmla="*/ 79082 w 1033465"/>
                  <a:gd name="connsiteY30" fmla="*/ 474079 h 838042"/>
                  <a:gd name="connsiteX31" fmla="*/ 67652 w 1033465"/>
                  <a:gd name="connsiteY31" fmla="*/ 475984 h 838042"/>
                  <a:gd name="connsiteX32" fmla="*/ 29552 w 1033465"/>
                  <a:gd name="connsiteY32" fmla="*/ 477889 h 838042"/>
                  <a:gd name="connsiteX33" fmla="*/ 18122 w 1033465"/>
                  <a:gd name="connsiteY33" fmla="*/ 483604 h 838042"/>
                  <a:gd name="connsiteX34" fmla="*/ 8597 w 1033465"/>
                  <a:gd name="connsiteY34" fmla="*/ 493129 h 838042"/>
                  <a:gd name="connsiteX35" fmla="*/ 6692 w 1033465"/>
                  <a:gd name="connsiteY35" fmla="*/ 498844 h 838042"/>
                  <a:gd name="connsiteX36" fmla="*/ 2882 w 1033465"/>
                  <a:gd name="connsiteY36" fmla="*/ 504559 h 838042"/>
                  <a:gd name="connsiteX37" fmla="*/ 14312 w 1033465"/>
                  <a:gd name="connsiteY37" fmla="*/ 540754 h 838042"/>
                  <a:gd name="connsiteX38" fmla="*/ 147662 w 1033465"/>
                  <a:gd name="connsiteY38" fmla="*/ 540754 h 838042"/>
                  <a:gd name="connsiteX39" fmla="*/ 155282 w 1033465"/>
                  <a:gd name="connsiteY39" fmla="*/ 538849 h 838042"/>
                  <a:gd name="connsiteX40" fmla="*/ 305777 w 1033465"/>
                  <a:gd name="connsiteY40" fmla="*/ 533134 h 838042"/>
                  <a:gd name="connsiteX41" fmla="*/ 321017 w 1033465"/>
                  <a:gd name="connsiteY41" fmla="*/ 540754 h 838042"/>
                  <a:gd name="connsiteX42" fmla="*/ 332447 w 1033465"/>
                  <a:gd name="connsiteY42" fmla="*/ 546469 h 838042"/>
                  <a:gd name="connsiteX43" fmla="*/ 336257 w 1033465"/>
                  <a:gd name="connsiteY43" fmla="*/ 552184 h 838042"/>
                  <a:gd name="connsiteX44" fmla="*/ 341972 w 1033465"/>
                  <a:gd name="connsiteY44" fmla="*/ 554089 h 838042"/>
                  <a:gd name="connsiteX45" fmla="*/ 353402 w 1033465"/>
                  <a:gd name="connsiteY45" fmla="*/ 561709 h 838042"/>
                  <a:gd name="connsiteX46" fmla="*/ 359117 w 1033465"/>
                  <a:gd name="connsiteY46" fmla="*/ 565519 h 838042"/>
                  <a:gd name="connsiteX47" fmla="*/ 362927 w 1033465"/>
                  <a:gd name="connsiteY47" fmla="*/ 571234 h 838042"/>
                  <a:gd name="connsiteX48" fmla="*/ 368642 w 1033465"/>
                  <a:gd name="connsiteY48" fmla="*/ 582664 h 838042"/>
                  <a:gd name="connsiteX49" fmla="*/ 364832 w 1033465"/>
                  <a:gd name="connsiteY49" fmla="*/ 609334 h 838042"/>
                  <a:gd name="connsiteX50" fmla="*/ 361022 w 1033465"/>
                  <a:gd name="connsiteY50" fmla="*/ 615049 h 838042"/>
                  <a:gd name="connsiteX51" fmla="*/ 359117 w 1033465"/>
                  <a:gd name="connsiteY51" fmla="*/ 620764 h 838042"/>
                  <a:gd name="connsiteX52" fmla="*/ 355307 w 1033465"/>
                  <a:gd name="connsiteY52" fmla="*/ 626479 h 838042"/>
                  <a:gd name="connsiteX53" fmla="*/ 353402 w 1033465"/>
                  <a:gd name="connsiteY53" fmla="*/ 632194 h 838042"/>
                  <a:gd name="connsiteX54" fmla="*/ 349592 w 1033465"/>
                  <a:gd name="connsiteY54" fmla="*/ 637909 h 838042"/>
                  <a:gd name="connsiteX55" fmla="*/ 332447 w 1033465"/>
                  <a:gd name="connsiteY55" fmla="*/ 704584 h 838042"/>
                  <a:gd name="connsiteX56" fmla="*/ 330542 w 1033465"/>
                  <a:gd name="connsiteY56" fmla="*/ 756019 h 838042"/>
                  <a:gd name="connsiteX57" fmla="*/ 332447 w 1033465"/>
                  <a:gd name="connsiteY57" fmla="*/ 780784 h 838042"/>
                  <a:gd name="connsiteX58" fmla="*/ 334352 w 1033465"/>
                  <a:gd name="connsiteY58" fmla="*/ 786499 h 838042"/>
                  <a:gd name="connsiteX59" fmla="*/ 338162 w 1033465"/>
                  <a:gd name="connsiteY59" fmla="*/ 790309 h 838042"/>
                  <a:gd name="connsiteX60" fmla="*/ 366737 w 1033465"/>
                  <a:gd name="connsiteY60" fmla="*/ 836029 h 838042"/>
                  <a:gd name="connsiteX61" fmla="*/ 389597 w 1033465"/>
                  <a:gd name="connsiteY61" fmla="*/ 837934 h 838042"/>
                  <a:gd name="connsiteX62" fmla="*/ 397407 w 1033465"/>
                  <a:gd name="connsiteY62" fmla="*/ 833530 h 838042"/>
                  <a:gd name="connsiteX63" fmla="*/ 402932 w 1033465"/>
                  <a:gd name="connsiteY63" fmla="*/ 784594 h 838042"/>
                  <a:gd name="connsiteX64" fmla="*/ 406742 w 1033465"/>
                  <a:gd name="connsiteY64" fmla="*/ 727444 h 838042"/>
                  <a:gd name="connsiteX65" fmla="*/ 423887 w 1033465"/>
                  <a:gd name="connsiteY65" fmla="*/ 672199 h 838042"/>
                  <a:gd name="connsiteX66" fmla="*/ 429602 w 1033465"/>
                  <a:gd name="connsiteY66" fmla="*/ 658864 h 838042"/>
                  <a:gd name="connsiteX67" fmla="*/ 444084 w 1033465"/>
                  <a:gd name="connsiteY67" fmla="*/ 626947 h 838042"/>
                  <a:gd name="connsiteX68" fmla="*/ 464289 w 1033465"/>
                  <a:gd name="connsiteY68" fmla="*/ 600072 h 838042"/>
                  <a:gd name="connsiteX69" fmla="*/ 523510 w 1033465"/>
                  <a:gd name="connsiteY69" fmla="*/ 565123 h 838042"/>
                  <a:gd name="connsiteX70" fmla="*/ 599348 w 1033465"/>
                  <a:gd name="connsiteY70" fmla="*/ 550915 h 838042"/>
                  <a:gd name="connsiteX71" fmla="*/ 707801 w 1033465"/>
                  <a:gd name="connsiteY71" fmla="*/ 612819 h 838042"/>
                  <a:gd name="connsiteX72" fmla="*/ 780122 w 1033465"/>
                  <a:gd name="connsiteY72" fmla="*/ 656959 h 838042"/>
                  <a:gd name="connsiteX73" fmla="*/ 804887 w 1033465"/>
                  <a:gd name="connsiteY73" fmla="*/ 632194 h 838042"/>
                  <a:gd name="connsiteX74" fmla="*/ 801077 w 1033465"/>
                  <a:gd name="connsiteY74" fmla="*/ 601714 h 838042"/>
                  <a:gd name="connsiteX75" fmla="*/ 762796 w 1033465"/>
                  <a:gd name="connsiteY75" fmla="*/ 562523 h 838042"/>
                  <a:gd name="connsiteX76" fmla="*/ 650582 w 1033465"/>
                  <a:gd name="connsiteY76" fmla="*/ 479794 h 838042"/>
                  <a:gd name="connsiteX77" fmla="*/ 646772 w 1033465"/>
                  <a:gd name="connsiteY77" fmla="*/ 462649 h 838042"/>
                  <a:gd name="connsiteX78" fmla="*/ 658202 w 1033465"/>
                  <a:gd name="connsiteY78" fmla="*/ 426454 h 838042"/>
                  <a:gd name="connsiteX79" fmla="*/ 726782 w 1033465"/>
                  <a:gd name="connsiteY79" fmla="*/ 405499 h 838042"/>
                  <a:gd name="connsiteX80" fmla="*/ 813738 w 1033465"/>
                  <a:gd name="connsiteY80" fmla="*/ 406906 h 838042"/>
                  <a:gd name="connsiteX81" fmla="*/ 906231 w 1033465"/>
                  <a:gd name="connsiteY81" fmla="*/ 417646 h 838042"/>
                  <a:gd name="connsiteX82" fmla="*/ 1002290 w 1033465"/>
                  <a:gd name="connsiteY82" fmla="*/ 426835 h 838042"/>
                  <a:gd name="connsiteX83" fmla="*/ 1032449 w 1033465"/>
                  <a:gd name="connsiteY83" fmla="*/ 402711 h 838042"/>
                  <a:gd name="connsiteX84" fmla="*/ 1020514 w 1033465"/>
                  <a:gd name="connsiteY84" fmla="*/ 377797 h 838042"/>
                  <a:gd name="connsiteX85" fmla="*/ 964889 w 1033465"/>
                  <a:gd name="connsiteY85" fmla="*/ 358029 h 838042"/>
                  <a:gd name="connsiteX86" fmla="*/ 827747 w 1033465"/>
                  <a:gd name="connsiteY86" fmla="*/ 357874 h 838042"/>
                  <a:gd name="connsiteX87" fmla="*/ 755811 w 1033465"/>
                  <a:gd name="connsiteY87" fmla="*/ 361702 h 838042"/>
                  <a:gd name="connsiteX88" fmla="*/ 671537 w 1033465"/>
                  <a:gd name="connsiteY88" fmla="*/ 369304 h 838042"/>
                  <a:gd name="connsiteX89" fmla="*/ 644867 w 1033465"/>
                  <a:gd name="connsiteY89" fmla="*/ 338824 h 838042"/>
                  <a:gd name="connsiteX90" fmla="*/ 676403 w 1033465"/>
                  <a:gd name="connsiteY90" fmla="*/ 304962 h 838042"/>
                  <a:gd name="connsiteX91" fmla="*/ 707732 w 1033465"/>
                  <a:gd name="connsiteY91" fmla="*/ 283579 h 838042"/>
                  <a:gd name="connsiteX92" fmla="*/ 743927 w 1033465"/>
                  <a:gd name="connsiteY92" fmla="*/ 251194 h 838042"/>
                  <a:gd name="connsiteX93" fmla="*/ 783019 w 1033465"/>
                  <a:gd name="connsiteY93" fmla="*/ 213846 h 838042"/>
                  <a:gd name="connsiteX94" fmla="*/ 746401 w 1033465"/>
                  <a:gd name="connsiteY94" fmla="*/ 201789 h 838042"/>
                  <a:gd name="connsiteX95" fmla="*/ 694397 w 1033465"/>
                  <a:gd name="connsiteY95" fmla="*/ 226429 h 838042"/>
                  <a:gd name="connsiteX96" fmla="*/ 656678 w 1033465"/>
                  <a:gd name="connsiteY96" fmla="*/ 257626 h 838042"/>
                  <a:gd name="connsiteX97" fmla="*/ 616001 w 1033465"/>
                  <a:gd name="connsiteY97" fmla="*/ 286712 h 838042"/>
                  <a:gd name="connsiteX98" fmla="*/ 564857 w 1033465"/>
                  <a:gd name="connsiteY98" fmla="*/ 287389 h 838042"/>
                  <a:gd name="connsiteX99" fmla="*/ 530567 w 1033465"/>
                  <a:gd name="connsiteY99" fmla="*/ 274054 h 838042"/>
                  <a:gd name="connsiteX100" fmla="*/ 507707 w 1033465"/>
                  <a:gd name="connsiteY100" fmla="*/ 235954 h 838042"/>
                  <a:gd name="connsiteX101" fmla="*/ 509612 w 1033465"/>
                  <a:gd name="connsiteY101" fmla="*/ 171184 h 838042"/>
                  <a:gd name="connsiteX102" fmla="*/ 508314 w 1033465"/>
                  <a:gd name="connsiteY102" fmla="*/ 73485 h 838042"/>
                  <a:gd name="connsiteX103" fmla="*/ 454116 w 1033465"/>
                  <a:gd name="connsiteY103" fmla="*/ 11248 h 838042"/>
                  <a:gd name="connsiteX104" fmla="*/ 442470 w 1033465"/>
                  <a:gd name="connsiteY104" fmla="*/ 75864 h 838042"/>
                  <a:gd name="connsiteX105" fmla="*/ 439226 w 1033465"/>
                  <a:gd name="connsiteY105" fmla="*/ 132660 h 838042"/>
                  <a:gd name="connsiteX106" fmla="*/ 436054 w 1033465"/>
                  <a:gd name="connsiteY106"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82892 w 1033465"/>
                  <a:gd name="connsiteY15" fmla="*/ 281674 h 838042"/>
                  <a:gd name="connsiteX16" fmla="*/ 126707 w 1033465"/>
                  <a:gd name="connsiteY16" fmla="*/ 289294 h 838042"/>
                  <a:gd name="connsiteX17" fmla="*/ 193382 w 1033465"/>
                  <a:gd name="connsiteY17" fmla="*/ 308344 h 838042"/>
                  <a:gd name="connsiteX18" fmla="*/ 228811 w 1033465"/>
                  <a:gd name="connsiteY18" fmla="*/ 323832 h 838042"/>
                  <a:gd name="connsiteX19" fmla="*/ 282210 w 1033465"/>
                  <a:gd name="connsiteY19" fmla="*/ 354067 h 838042"/>
                  <a:gd name="connsiteX20" fmla="*/ 281012 w 1033465"/>
                  <a:gd name="connsiteY20" fmla="*/ 399784 h 838042"/>
                  <a:gd name="connsiteX21" fmla="*/ 265772 w 1033465"/>
                  <a:gd name="connsiteY21" fmla="*/ 447409 h 838042"/>
                  <a:gd name="connsiteX22" fmla="*/ 254342 w 1033465"/>
                  <a:gd name="connsiteY22" fmla="*/ 455029 h 838042"/>
                  <a:gd name="connsiteX23" fmla="*/ 242912 w 1033465"/>
                  <a:gd name="connsiteY23" fmla="*/ 458839 h 838042"/>
                  <a:gd name="connsiteX24" fmla="*/ 128612 w 1033465"/>
                  <a:gd name="connsiteY24" fmla="*/ 458839 h 838042"/>
                  <a:gd name="connsiteX25" fmla="*/ 122897 w 1033465"/>
                  <a:gd name="connsiteY25" fmla="*/ 460744 h 838042"/>
                  <a:gd name="connsiteX26" fmla="*/ 107657 w 1033465"/>
                  <a:gd name="connsiteY26" fmla="*/ 462649 h 838042"/>
                  <a:gd name="connsiteX27" fmla="*/ 90512 w 1033465"/>
                  <a:gd name="connsiteY27" fmla="*/ 468364 h 838042"/>
                  <a:gd name="connsiteX28" fmla="*/ 84797 w 1033465"/>
                  <a:gd name="connsiteY28" fmla="*/ 470269 h 838042"/>
                  <a:gd name="connsiteX29" fmla="*/ 79082 w 1033465"/>
                  <a:gd name="connsiteY29" fmla="*/ 474079 h 838042"/>
                  <a:gd name="connsiteX30" fmla="*/ 67652 w 1033465"/>
                  <a:gd name="connsiteY30" fmla="*/ 475984 h 838042"/>
                  <a:gd name="connsiteX31" fmla="*/ 29552 w 1033465"/>
                  <a:gd name="connsiteY31" fmla="*/ 477889 h 838042"/>
                  <a:gd name="connsiteX32" fmla="*/ 18122 w 1033465"/>
                  <a:gd name="connsiteY32" fmla="*/ 483604 h 838042"/>
                  <a:gd name="connsiteX33" fmla="*/ 8597 w 1033465"/>
                  <a:gd name="connsiteY33" fmla="*/ 493129 h 838042"/>
                  <a:gd name="connsiteX34" fmla="*/ 6692 w 1033465"/>
                  <a:gd name="connsiteY34" fmla="*/ 498844 h 838042"/>
                  <a:gd name="connsiteX35" fmla="*/ 2882 w 1033465"/>
                  <a:gd name="connsiteY35" fmla="*/ 504559 h 838042"/>
                  <a:gd name="connsiteX36" fmla="*/ 14312 w 1033465"/>
                  <a:gd name="connsiteY36" fmla="*/ 540754 h 838042"/>
                  <a:gd name="connsiteX37" fmla="*/ 147662 w 1033465"/>
                  <a:gd name="connsiteY37" fmla="*/ 540754 h 838042"/>
                  <a:gd name="connsiteX38" fmla="*/ 155282 w 1033465"/>
                  <a:gd name="connsiteY38" fmla="*/ 538849 h 838042"/>
                  <a:gd name="connsiteX39" fmla="*/ 305777 w 1033465"/>
                  <a:gd name="connsiteY39" fmla="*/ 533134 h 838042"/>
                  <a:gd name="connsiteX40" fmla="*/ 321017 w 1033465"/>
                  <a:gd name="connsiteY40" fmla="*/ 540754 h 838042"/>
                  <a:gd name="connsiteX41" fmla="*/ 332447 w 1033465"/>
                  <a:gd name="connsiteY41" fmla="*/ 546469 h 838042"/>
                  <a:gd name="connsiteX42" fmla="*/ 336257 w 1033465"/>
                  <a:gd name="connsiteY42" fmla="*/ 552184 h 838042"/>
                  <a:gd name="connsiteX43" fmla="*/ 341972 w 1033465"/>
                  <a:gd name="connsiteY43" fmla="*/ 554089 h 838042"/>
                  <a:gd name="connsiteX44" fmla="*/ 353402 w 1033465"/>
                  <a:gd name="connsiteY44" fmla="*/ 561709 h 838042"/>
                  <a:gd name="connsiteX45" fmla="*/ 359117 w 1033465"/>
                  <a:gd name="connsiteY45" fmla="*/ 565519 h 838042"/>
                  <a:gd name="connsiteX46" fmla="*/ 362927 w 1033465"/>
                  <a:gd name="connsiteY46" fmla="*/ 571234 h 838042"/>
                  <a:gd name="connsiteX47" fmla="*/ 368642 w 1033465"/>
                  <a:gd name="connsiteY47" fmla="*/ 582664 h 838042"/>
                  <a:gd name="connsiteX48" fmla="*/ 364832 w 1033465"/>
                  <a:gd name="connsiteY48" fmla="*/ 609334 h 838042"/>
                  <a:gd name="connsiteX49" fmla="*/ 361022 w 1033465"/>
                  <a:gd name="connsiteY49" fmla="*/ 615049 h 838042"/>
                  <a:gd name="connsiteX50" fmla="*/ 359117 w 1033465"/>
                  <a:gd name="connsiteY50" fmla="*/ 620764 h 838042"/>
                  <a:gd name="connsiteX51" fmla="*/ 355307 w 1033465"/>
                  <a:gd name="connsiteY51" fmla="*/ 626479 h 838042"/>
                  <a:gd name="connsiteX52" fmla="*/ 353402 w 1033465"/>
                  <a:gd name="connsiteY52" fmla="*/ 632194 h 838042"/>
                  <a:gd name="connsiteX53" fmla="*/ 349592 w 1033465"/>
                  <a:gd name="connsiteY53" fmla="*/ 637909 h 838042"/>
                  <a:gd name="connsiteX54" fmla="*/ 332447 w 1033465"/>
                  <a:gd name="connsiteY54" fmla="*/ 704584 h 838042"/>
                  <a:gd name="connsiteX55" fmla="*/ 330542 w 1033465"/>
                  <a:gd name="connsiteY55" fmla="*/ 756019 h 838042"/>
                  <a:gd name="connsiteX56" fmla="*/ 332447 w 1033465"/>
                  <a:gd name="connsiteY56" fmla="*/ 780784 h 838042"/>
                  <a:gd name="connsiteX57" fmla="*/ 334352 w 1033465"/>
                  <a:gd name="connsiteY57" fmla="*/ 786499 h 838042"/>
                  <a:gd name="connsiteX58" fmla="*/ 338162 w 1033465"/>
                  <a:gd name="connsiteY58" fmla="*/ 790309 h 838042"/>
                  <a:gd name="connsiteX59" fmla="*/ 366737 w 1033465"/>
                  <a:gd name="connsiteY59" fmla="*/ 836029 h 838042"/>
                  <a:gd name="connsiteX60" fmla="*/ 389597 w 1033465"/>
                  <a:gd name="connsiteY60" fmla="*/ 837934 h 838042"/>
                  <a:gd name="connsiteX61" fmla="*/ 397407 w 1033465"/>
                  <a:gd name="connsiteY61" fmla="*/ 833530 h 838042"/>
                  <a:gd name="connsiteX62" fmla="*/ 402932 w 1033465"/>
                  <a:gd name="connsiteY62" fmla="*/ 784594 h 838042"/>
                  <a:gd name="connsiteX63" fmla="*/ 406742 w 1033465"/>
                  <a:gd name="connsiteY63" fmla="*/ 727444 h 838042"/>
                  <a:gd name="connsiteX64" fmla="*/ 423887 w 1033465"/>
                  <a:gd name="connsiteY64" fmla="*/ 672199 h 838042"/>
                  <a:gd name="connsiteX65" fmla="*/ 429602 w 1033465"/>
                  <a:gd name="connsiteY65" fmla="*/ 658864 h 838042"/>
                  <a:gd name="connsiteX66" fmla="*/ 444084 w 1033465"/>
                  <a:gd name="connsiteY66" fmla="*/ 626947 h 838042"/>
                  <a:gd name="connsiteX67" fmla="*/ 464289 w 1033465"/>
                  <a:gd name="connsiteY67" fmla="*/ 600072 h 838042"/>
                  <a:gd name="connsiteX68" fmla="*/ 523510 w 1033465"/>
                  <a:gd name="connsiteY68" fmla="*/ 565123 h 838042"/>
                  <a:gd name="connsiteX69" fmla="*/ 599348 w 1033465"/>
                  <a:gd name="connsiteY69" fmla="*/ 550915 h 838042"/>
                  <a:gd name="connsiteX70" fmla="*/ 707801 w 1033465"/>
                  <a:gd name="connsiteY70" fmla="*/ 612819 h 838042"/>
                  <a:gd name="connsiteX71" fmla="*/ 780122 w 1033465"/>
                  <a:gd name="connsiteY71" fmla="*/ 656959 h 838042"/>
                  <a:gd name="connsiteX72" fmla="*/ 804887 w 1033465"/>
                  <a:gd name="connsiteY72" fmla="*/ 632194 h 838042"/>
                  <a:gd name="connsiteX73" fmla="*/ 801077 w 1033465"/>
                  <a:gd name="connsiteY73" fmla="*/ 601714 h 838042"/>
                  <a:gd name="connsiteX74" fmla="*/ 762796 w 1033465"/>
                  <a:gd name="connsiteY74" fmla="*/ 562523 h 838042"/>
                  <a:gd name="connsiteX75" fmla="*/ 650582 w 1033465"/>
                  <a:gd name="connsiteY75" fmla="*/ 479794 h 838042"/>
                  <a:gd name="connsiteX76" fmla="*/ 646772 w 1033465"/>
                  <a:gd name="connsiteY76" fmla="*/ 462649 h 838042"/>
                  <a:gd name="connsiteX77" fmla="*/ 658202 w 1033465"/>
                  <a:gd name="connsiteY77" fmla="*/ 426454 h 838042"/>
                  <a:gd name="connsiteX78" fmla="*/ 726782 w 1033465"/>
                  <a:gd name="connsiteY78" fmla="*/ 405499 h 838042"/>
                  <a:gd name="connsiteX79" fmla="*/ 813738 w 1033465"/>
                  <a:gd name="connsiteY79" fmla="*/ 406906 h 838042"/>
                  <a:gd name="connsiteX80" fmla="*/ 906231 w 1033465"/>
                  <a:gd name="connsiteY80" fmla="*/ 417646 h 838042"/>
                  <a:gd name="connsiteX81" fmla="*/ 1002290 w 1033465"/>
                  <a:gd name="connsiteY81" fmla="*/ 426835 h 838042"/>
                  <a:gd name="connsiteX82" fmla="*/ 1032449 w 1033465"/>
                  <a:gd name="connsiteY82" fmla="*/ 402711 h 838042"/>
                  <a:gd name="connsiteX83" fmla="*/ 1020514 w 1033465"/>
                  <a:gd name="connsiteY83" fmla="*/ 377797 h 838042"/>
                  <a:gd name="connsiteX84" fmla="*/ 964889 w 1033465"/>
                  <a:gd name="connsiteY84" fmla="*/ 358029 h 838042"/>
                  <a:gd name="connsiteX85" fmla="*/ 827747 w 1033465"/>
                  <a:gd name="connsiteY85" fmla="*/ 357874 h 838042"/>
                  <a:gd name="connsiteX86" fmla="*/ 755811 w 1033465"/>
                  <a:gd name="connsiteY86" fmla="*/ 361702 h 838042"/>
                  <a:gd name="connsiteX87" fmla="*/ 671537 w 1033465"/>
                  <a:gd name="connsiteY87" fmla="*/ 369304 h 838042"/>
                  <a:gd name="connsiteX88" fmla="*/ 644867 w 1033465"/>
                  <a:gd name="connsiteY88" fmla="*/ 338824 h 838042"/>
                  <a:gd name="connsiteX89" fmla="*/ 676403 w 1033465"/>
                  <a:gd name="connsiteY89" fmla="*/ 304962 h 838042"/>
                  <a:gd name="connsiteX90" fmla="*/ 707732 w 1033465"/>
                  <a:gd name="connsiteY90" fmla="*/ 283579 h 838042"/>
                  <a:gd name="connsiteX91" fmla="*/ 743927 w 1033465"/>
                  <a:gd name="connsiteY91" fmla="*/ 251194 h 838042"/>
                  <a:gd name="connsiteX92" fmla="*/ 783019 w 1033465"/>
                  <a:gd name="connsiteY92" fmla="*/ 213846 h 838042"/>
                  <a:gd name="connsiteX93" fmla="*/ 746401 w 1033465"/>
                  <a:gd name="connsiteY93" fmla="*/ 201789 h 838042"/>
                  <a:gd name="connsiteX94" fmla="*/ 694397 w 1033465"/>
                  <a:gd name="connsiteY94" fmla="*/ 226429 h 838042"/>
                  <a:gd name="connsiteX95" fmla="*/ 656678 w 1033465"/>
                  <a:gd name="connsiteY95" fmla="*/ 257626 h 838042"/>
                  <a:gd name="connsiteX96" fmla="*/ 616001 w 1033465"/>
                  <a:gd name="connsiteY96" fmla="*/ 286712 h 838042"/>
                  <a:gd name="connsiteX97" fmla="*/ 564857 w 1033465"/>
                  <a:gd name="connsiteY97" fmla="*/ 287389 h 838042"/>
                  <a:gd name="connsiteX98" fmla="*/ 530567 w 1033465"/>
                  <a:gd name="connsiteY98" fmla="*/ 274054 h 838042"/>
                  <a:gd name="connsiteX99" fmla="*/ 507707 w 1033465"/>
                  <a:gd name="connsiteY99" fmla="*/ 235954 h 838042"/>
                  <a:gd name="connsiteX100" fmla="*/ 509612 w 1033465"/>
                  <a:gd name="connsiteY100" fmla="*/ 171184 h 838042"/>
                  <a:gd name="connsiteX101" fmla="*/ 508314 w 1033465"/>
                  <a:gd name="connsiteY101" fmla="*/ 73485 h 838042"/>
                  <a:gd name="connsiteX102" fmla="*/ 454116 w 1033465"/>
                  <a:gd name="connsiteY102" fmla="*/ 11248 h 838042"/>
                  <a:gd name="connsiteX103" fmla="*/ 442470 w 1033465"/>
                  <a:gd name="connsiteY103" fmla="*/ 75864 h 838042"/>
                  <a:gd name="connsiteX104" fmla="*/ 439226 w 1033465"/>
                  <a:gd name="connsiteY104" fmla="*/ 132660 h 838042"/>
                  <a:gd name="connsiteX105" fmla="*/ 436054 w 1033465"/>
                  <a:gd name="connsiteY105"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7 w 1033465"/>
                  <a:gd name="connsiteY14" fmla="*/ 272149 h 838042"/>
                  <a:gd name="connsiteX15" fmla="*/ 126707 w 1033465"/>
                  <a:gd name="connsiteY15" fmla="*/ 289294 h 838042"/>
                  <a:gd name="connsiteX16" fmla="*/ 193382 w 1033465"/>
                  <a:gd name="connsiteY16" fmla="*/ 308344 h 838042"/>
                  <a:gd name="connsiteX17" fmla="*/ 228811 w 1033465"/>
                  <a:gd name="connsiteY17" fmla="*/ 323832 h 838042"/>
                  <a:gd name="connsiteX18" fmla="*/ 282210 w 1033465"/>
                  <a:gd name="connsiteY18" fmla="*/ 354067 h 838042"/>
                  <a:gd name="connsiteX19" fmla="*/ 281012 w 1033465"/>
                  <a:gd name="connsiteY19" fmla="*/ 399784 h 838042"/>
                  <a:gd name="connsiteX20" fmla="*/ 265772 w 1033465"/>
                  <a:gd name="connsiteY20" fmla="*/ 447409 h 838042"/>
                  <a:gd name="connsiteX21" fmla="*/ 254342 w 1033465"/>
                  <a:gd name="connsiteY21" fmla="*/ 455029 h 838042"/>
                  <a:gd name="connsiteX22" fmla="*/ 242912 w 1033465"/>
                  <a:gd name="connsiteY22" fmla="*/ 458839 h 838042"/>
                  <a:gd name="connsiteX23" fmla="*/ 128612 w 1033465"/>
                  <a:gd name="connsiteY23" fmla="*/ 458839 h 838042"/>
                  <a:gd name="connsiteX24" fmla="*/ 122897 w 1033465"/>
                  <a:gd name="connsiteY24" fmla="*/ 460744 h 838042"/>
                  <a:gd name="connsiteX25" fmla="*/ 107657 w 1033465"/>
                  <a:gd name="connsiteY25" fmla="*/ 462649 h 838042"/>
                  <a:gd name="connsiteX26" fmla="*/ 90512 w 1033465"/>
                  <a:gd name="connsiteY26" fmla="*/ 468364 h 838042"/>
                  <a:gd name="connsiteX27" fmla="*/ 84797 w 1033465"/>
                  <a:gd name="connsiteY27" fmla="*/ 470269 h 838042"/>
                  <a:gd name="connsiteX28" fmla="*/ 79082 w 1033465"/>
                  <a:gd name="connsiteY28" fmla="*/ 474079 h 838042"/>
                  <a:gd name="connsiteX29" fmla="*/ 67652 w 1033465"/>
                  <a:gd name="connsiteY29" fmla="*/ 475984 h 838042"/>
                  <a:gd name="connsiteX30" fmla="*/ 29552 w 1033465"/>
                  <a:gd name="connsiteY30" fmla="*/ 477889 h 838042"/>
                  <a:gd name="connsiteX31" fmla="*/ 18122 w 1033465"/>
                  <a:gd name="connsiteY31" fmla="*/ 483604 h 838042"/>
                  <a:gd name="connsiteX32" fmla="*/ 8597 w 1033465"/>
                  <a:gd name="connsiteY32" fmla="*/ 493129 h 838042"/>
                  <a:gd name="connsiteX33" fmla="*/ 6692 w 1033465"/>
                  <a:gd name="connsiteY33" fmla="*/ 498844 h 838042"/>
                  <a:gd name="connsiteX34" fmla="*/ 2882 w 1033465"/>
                  <a:gd name="connsiteY34" fmla="*/ 504559 h 838042"/>
                  <a:gd name="connsiteX35" fmla="*/ 14312 w 1033465"/>
                  <a:gd name="connsiteY35" fmla="*/ 540754 h 838042"/>
                  <a:gd name="connsiteX36" fmla="*/ 147662 w 1033465"/>
                  <a:gd name="connsiteY36" fmla="*/ 540754 h 838042"/>
                  <a:gd name="connsiteX37" fmla="*/ 155282 w 1033465"/>
                  <a:gd name="connsiteY37" fmla="*/ 538849 h 838042"/>
                  <a:gd name="connsiteX38" fmla="*/ 305777 w 1033465"/>
                  <a:gd name="connsiteY38" fmla="*/ 533134 h 838042"/>
                  <a:gd name="connsiteX39" fmla="*/ 321017 w 1033465"/>
                  <a:gd name="connsiteY39" fmla="*/ 540754 h 838042"/>
                  <a:gd name="connsiteX40" fmla="*/ 332447 w 1033465"/>
                  <a:gd name="connsiteY40" fmla="*/ 546469 h 838042"/>
                  <a:gd name="connsiteX41" fmla="*/ 336257 w 1033465"/>
                  <a:gd name="connsiteY41" fmla="*/ 552184 h 838042"/>
                  <a:gd name="connsiteX42" fmla="*/ 341972 w 1033465"/>
                  <a:gd name="connsiteY42" fmla="*/ 554089 h 838042"/>
                  <a:gd name="connsiteX43" fmla="*/ 353402 w 1033465"/>
                  <a:gd name="connsiteY43" fmla="*/ 561709 h 838042"/>
                  <a:gd name="connsiteX44" fmla="*/ 359117 w 1033465"/>
                  <a:gd name="connsiteY44" fmla="*/ 565519 h 838042"/>
                  <a:gd name="connsiteX45" fmla="*/ 362927 w 1033465"/>
                  <a:gd name="connsiteY45" fmla="*/ 571234 h 838042"/>
                  <a:gd name="connsiteX46" fmla="*/ 368642 w 1033465"/>
                  <a:gd name="connsiteY46" fmla="*/ 582664 h 838042"/>
                  <a:gd name="connsiteX47" fmla="*/ 364832 w 1033465"/>
                  <a:gd name="connsiteY47" fmla="*/ 609334 h 838042"/>
                  <a:gd name="connsiteX48" fmla="*/ 361022 w 1033465"/>
                  <a:gd name="connsiteY48" fmla="*/ 615049 h 838042"/>
                  <a:gd name="connsiteX49" fmla="*/ 359117 w 1033465"/>
                  <a:gd name="connsiteY49" fmla="*/ 620764 h 838042"/>
                  <a:gd name="connsiteX50" fmla="*/ 355307 w 1033465"/>
                  <a:gd name="connsiteY50" fmla="*/ 626479 h 838042"/>
                  <a:gd name="connsiteX51" fmla="*/ 353402 w 1033465"/>
                  <a:gd name="connsiteY51" fmla="*/ 632194 h 838042"/>
                  <a:gd name="connsiteX52" fmla="*/ 349592 w 1033465"/>
                  <a:gd name="connsiteY52" fmla="*/ 637909 h 838042"/>
                  <a:gd name="connsiteX53" fmla="*/ 332447 w 1033465"/>
                  <a:gd name="connsiteY53" fmla="*/ 704584 h 838042"/>
                  <a:gd name="connsiteX54" fmla="*/ 330542 w 1033465"/>
                  <a:gd name="connsiteY54" fmla="*/ 756019 h 838042"/>
                  <a:gd name="connsiteX55" fmla="*/ 332447 w 1033465"/>
                  <a:gd name="connsiteY55" fmla="*/ 780784 h 838042"/>
                  <a:gd name="connsiteX56" fmla="*/ 334352 w 1033465"/>
                  <a:gd name="connsiteY56" fmla="*/ 786499 h 838042"/>
                  <a:gd name="connsiteX57" fmla="*/ 338162 w 1033465"/>
                  <a:gd name="connsiteY57" fmla="*/ 790309 h 838042"/>
                  <a:gd name="connsiteX58" fmla="*/ 366737 w 1033465"/>
                  <a:gd name="connsiteY58" fmla="*/ 836029 h 838042"/>
                  <a:gd name="connsiteX59" fmla="*/ 389597 w 1033465"/>
                  <a:gd name="connsiteY59" fmla="*/ 837934 h 838042"/>
                  <a:gd name="connsiteX60" fmla="*/ 397407 w 1033465"/>
                  <a:gd name="connsiteY60" fmla="*/ 833530 h 838042"/>
                  <a:gd name="connsiteX61" fmla="*/ 402932 w 1033465"/>
                  <a:gd name="connsiteY61" fmla="*/ 784594 h 838042"/>
                  <a:gd name="connsiteX62" fmla="*/ 406742 w 1033465"/>
                  <a:gd name="connsiteY62" fmla="*/ 727444 h 838042"/>
                  <a:gd name="connsiteX63" fmla="*/ 423887 w 1033465"/>
                  <a:gd name="connsiteY63" fmla="*/ 672199 h 838042"/>
                  <a:gd name="connsiteX64" fmla="*/ 429602 w 1033465"/>
                  <a:gd name="connsiteY64" fmla="*/ 658864 h 838042"/>
                  <a:gd name="connsiteX65" fmla="*/ 444084 w 1033465"/>
                  <a:gd name="connsiteY65" fmla="*/ 626947 h 838042"/>
                  <a:gd name="connsiteX66" fmla="*/ 464289 w 1033465"/>
                  <a:gd name="connsiteY66" fmla="*/ 600072 h 838042"/>
                  <a:gd name="connsiteX67" fmla="*/ 523510 w 1033465"/>
                  <a:gd name="connsiteY67" fmla="*/ 565123 h 838042"/>
                  <a:gd name="connsiteX68" fmla="*/ 599348 w 1033465"/>
                  <a:gd name="connsiteY68" fmla="*/ 550915 h 838042"/>
                  <a:gd name="connsiteX69" fmla="*/ 707801 w 1033465"/>
                  <a:gd name="connsiteY69" fmla="*/ 612819 h 838042"/>
                  <a:gd name="connsiteX70" fmla="*/ 780122 w 1033465"/>
                  <a:gd name="connsiteY70" fmla="*/ 656959 h 838042"/>
                  <a:gd name="connsiteX71" fmla="*/ 804887 w 1033465"/>
                  <a:gd name="connsiteY71" fmla="*/ 632194 h 838042"/>
                  <a:gd name="connsiteX72" fmla="*/ 801077 w 1033465"/>
                  <a:gd name="connsiteY72" fmla="*/ 601714 h 838042"/>
                  <a:gd name="connsiteX73" fmla="*/ 762796 w 1033465"/>
                  <a:gd name="connsiteY73" fmla="*/ 562523 h 838042"/>
                  <a:gd name="connsiteX74" fmla="*/ 650582 w 1033465"/>
                  <a:gd name="connsiteY74" fmla="*/ 479794 h 838042"/>
                  <a:gd name="connsiteX75" fmla="*/ 646772 w 1033465"/>
                  <a:gd name="connsiteY75" fmla="*/ 462649 h 838042"/>
                  <a:gd name="connsiteX76" fmla="*/ 658202 w 1033465"/>
                  <a:gd name="connsiteY76" fmla="*/ 426454 h 838042"/>
                  <a:gd name="connsiteX77" fmla="*/ 726782 w 1033465"/>
                  <a:gd name="connsiteY77" fmla="*/ 405499 h 838042"/>
                  <a:gd name="connsiteX78" fmla="*/ 813738 w 1033465"/>
                  <a:gd name="connsiteY78" fmla="*/ 406906 h 838042"/>
                  <a:gd name="connsiteX79" fmla="*/ 906231 w 1033465"/>
                  <a:gd name="connsiteY79" fmla="*/ 417646 h 838042"/>
                  <a:gd name="connsiteX80" fmla="*/ 1002290 w 1033465"/>
                  <a:gd name="connsiteY80" fmla="*/ 426835 h 838042"/>
                  <a:gd name="connsiteX81" fmla="*/ 1032449 w 1033465"/>
                  <a:gd name="connsiteY81" fmla="*/ 402711 h 838042"/>
                  <a:gd name="connsiteX82" fmla="*/ 1020514 w 1033465"/>
                  <a:gd name="connsiteY82" fmla="*/ 377797 h 838042"/>
                  <a:gd name="connsiteX83" fmla="*/ 964889 w 1033465"/>
                  <a:gd name="connsiteY83" fmla="*/ 358029 h 838042"/>
                  <a:gd name="connsiteX84" fmla="*/ 827747 w 1033465"/>
                  <a:gd name="connsiteY84" fmla="*/ 357874 h 838042"/>
                  <a:gd name="connsiteX85" fmla="*/ 755811 w 1033465"/>
                  <a:gd name="connsiteY85" fmla="*/ 361702 h 838042"/>
                  <a:gd name="connsiteX86" fmla="*/ 671537 w 1033465"/>
                  <a:gd name="connsiteY86" fmla="*/ 369304 h 838042"/>
                  <a:gd name="connsiteX87" fmla="*/ 644867 w 1033465"/>
                  <a:gd name="connsiteY87" fmla="*/ 338824 h 838042"/>
                  <a:gd name="connsiteX88" fmla="*/ 676403 w 1033465"/>
                  <a:gd name="connsiteY88" fmla="*/ 304962 h 838042"/>
                  <a:gd name="connsiteX89" fmla="*/ 707732 w 1033465"/>
                  <a:gd name="connsiteY89" fmla="*/ 283579 h 838042"/>
                  <a:gd name="connsiteX90" fmla="*/ 743927 w 1033465"/>
                  <a:gd name="connsiteY90" fmla="*/ 251194 h 838042"/>
                  <a:gd name="connsiteX91" fmla="*/ 783019 w 1033465"/>
                  <a:gd name="connsiteY91" fmla="*/ 213846 h 838042"/>
                  <a:gd name="connsiteX92" fmla="*/ 746401 w 1033465"/>
                  <a:gd name="connsiteY92" fmla="*/ 201789 h 838042"/>
                  <a:gd name="connsiteX93" fmla="*/ 694397 w 1033465"/>
                  <a:gd name="connsiteY93" fmla="*/ 226429 h 838042"/>
                  <a:gd name="connsiteX94" fmla="*/ 656678 w 1033465"/>
                  <a:gd name="connsiteY94" fmla="*/ 257626 h 838042"/>
                  <a:gd name="connsiteX95" fmla="*/ 616001 w 1033465"/>
                  <a:gd name="connsiteY95" fmla="*/ 286712 h 838042"/>
                  <a:gd name="connsiteX96" fmla="*/ 564857 w 1033465"/>
                  <a:gd name="connsiteY96" fmla="*/ 287389 h 838042"/>
                  <a:gd name="connsiteX97" fmla="*/ 530567 w 1033465"/>
                  <a:gd name="connsiteY97" fmla="*/ 274054 h 838042"/>
                  <a:gd name="connsiteX98" fmla="*/ 507707 w 1033465"/>
                  <a:gd name="connsiteY98" fmla="*/ 235954 h 838042"/>
                  <a:gd name="connsiteX99" fmla="*/ 509612 w 1033465"/>
                  <a:gd name="connsiteY99" fmla="*/ 171184 h 838042"/>
                  <a:gd name="connsiteX100" fmla="*/ 508314 w 1033465"/>
                  <a:gd name="connsiteY100" fmla="*/ 73485 h 838042"/>
                  <a:gd name="connsiteX101" fmla="*/ 454116 w 1033465"/>
                  <a:gd name="connsiteY101" fmla="*/ 11248 h 838042"/>
                  <a:gd name="connsiteX102" fmla="*/ 442470 w 1033465"/>
                  <a:gd name="connsiteY102" fmla="*/ 75864 h 838042"/>
                  <a:gd name="connsiteX103" fmla="*/ 439226 w 1033465"/>
                  <a:gd name="connsiteY103" fmla="*/ 132660 h 838042"/>
                  <a:gd name="connsiteX104" fmla="*/ 436054 w 1033465"/>
                  <a:gd name="connsiteY10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47332 w 1033465"/>
                  <a:gd name="connsiteY13" fmla="*/ 239564 h 838042"/>
                  <a:gd name="connsiteX14" fmla="*/ 65748 w 1033465"/>
                  <a:gd name="connsiteY14" fmla="*/ 272150 h 838042"/>
                  <a:gd name="connsiteX15" fmla="*/ 126707 w 1033465"/>
                  <a:gd name="connsiteY15" fmla="*/ 289294 h 838042"/>
                  <a:gd name="connsiteX16" fmla="*/ 193382 w 1033465"/>
                  <a:gd name="connsiteY16" fmla="*/ 308344 h 838042"/>
                  <a:gd name="connsiteX17" fmla="*/ 228811 w 1033465"/>
                  <a:gd name="connsiteY17" fmla="*/ 323832 h 838042"/>
                  <a:gd name="connsiteX18" fmla="*/ 282210 w 1033465"/>
                  <a:gd name="connsiteY18" fmla="*/ 354067 h 838042"/>
                  <a:gd name="connsiteX19" fmla="*/ 281012 w 1033465"/>
                  <a:gd name="connsiteY19" fmla="*/ 399784 h 838042"/>
                  <a:gd name="connsiteX20" fmla="*/ 265772 w 1033465"/>
                  <a:gd name="connsiteY20" fmla="*/ 447409 h 838042"/>
                  <a:gd name="connsiteX21" fmla="*/ 254342 w 1033465"/>
                  <a:gd name="connsiteY21" fmla="*/ 455029 h 838042"/>
                  <a:gd name="connsiteX22" fmla="*/ 242912 w 1033465"/>
                  <a:gd name="connsiteY22" fmla="*/ 458839 h 838042"/>
                  <a:gd name="connsiteX23" fmla="*/ 128612 w 1033465"/>
                  <a:gd name="connsiteY23" fmla="*/ 458839 h 838042"/>
                  <a:gd name="connsiteX24" fmla="*/ 122897 w 1033465"/>
                  <a:gd name="connsiteY24" fmla="*/ 460744 h 838042"/>
                  <a:gd name="connsiteX25" fmla="*/ 107657 w 1033465"/>
                  <a:gd name="connsiteY25" fmla="*/ 462649 h 838042"/>
                  <a:gd name="connsiteX26" fmla="*/ 90512 w 1033465"/>
                  <a:gd name="connsiteY26" fmla="*/ 468364 h 838042"/>
                  <a:gd name="connsiteX27" fmla="*/ 84797 w 1033465"/>
                  <a:gd name="connsiteY27" fmla="*/ 470269 h 838042"/>
                  <a:gd name="connsiteX28" fmla="*/ 79082 w 1033465"/>
                  <a:gd name="connsiteY28" fmla="*/ 474079 h 838042"/>
                  <a:gd name="connsiteX29" fmla="*/ 67652 w 1033465"/>
                  <a:gd name="connsiteY29" fmla="*/ 475984 h 838042"/>
                  <a:gd name="connsiteX30" fmla="*/ 29552 w 1033465"/>
                  <a:gd name="connsiteY30" fmla="*/ 477889 h 838042"/>
                  <a:gd name="connsiteX31" fmla="*/ 18122 w 1033465"/>
                  <a:gd name="connsiteY31" fmla="*/ 483604 h 838042"/>
                  <a:gd name="connsiteX32" fmla="*/ 8597 w 1033465"/>
                  <a:gd name="connsiteY32" fmla="*/ 493129 h 838042"/>
                  <a:gd name="connsiteX33" fmla="*/ 6692 w 1033465"/>
                  <a:gd name="connsiteY33" fmla="*/ 498844 h 838042"/>
                  <a:gd name="connsiteX34" fmla="*/ 2882 w 1033465"/>
                  <a:gd name="connsiteY34" fmla="*/ 504559 h 838042"/>
                  <a:gd name="connsiteX35" fmla="*/ 14312 w 1033465"/>
                  <a:gd name="connsiteY35" fmla="*/ 540754 h 838042"/>
                  <a:gd name="connsiteX36" fmla="*/ 147662 w 1033465"/>
                  <a:gd name="connsiteY36" fmla="*/ 540754 h 838042"/>
                  <a:gd name="connsiteX37" fmla="*/ 155282 w 1033465"/>
                  <a:gd name="connsiteY37" fmla="*/ 538849 h 838042"/>
                  <a:gd name="connsiteX38" fmla="*/ 305777 w 1033465"/>
                  <a:gd name="connsiteY38" fmla="*/ 533134 h 838042"/>
                  <a:gd name="connsiteX39" fmla="*/ 321017 w 1033465"/>
                  <a:gd name="connsiteY39" fmla="*/ 540754 h 838042"/>
                  <a:gd name="connsiteX40" fmla="*/ 332447 w 1033465"/>
                  <a:gd name="connsiteY40" fmla="*/ 546469 h 838042"/>
                  <a:gd name="connsiteX41" fmla="*/ 336257 w 1033465"/>
                  <a:gd name="connsiteY41" fmla="*/ 552184 h 838042"/>
                  <a:gd name="connsiteX42" fmla="*/ 341972 w 1033465"/>
                  <a:gd name="connsiteY42" fmla="*/ 554089 h 838042"/>
                  <a:gd name="connsiteX43" fmla="*/ 353402 w 1033465"/>
                  <a:gd name="connsiteY43" fmla="*/ 561709 h 838042"/>
                  <a:gd name="connsiteX44" fmla="*/ 359117 w 1033465"/>
                  <a:gd name="connsiteY44" fmla="*/ 565519 h 838042"/>
                  <a:gd name="connsiteX45" fmla="*/ 362927 w 1033465"/>
                  <a:gd name="connsiteY45" fmla="*/ 571234 h 838042"/>
                  <a:gd name="connsiteX46" fmla="*/ 368642 w 1033465"/>
                  <a:gd name="connsiteY46" fmla="*/ 582664 h 838042"/>
                  <a:gd name="connsiteX47" fmla="*/ 364832 w 1033465"/>
                  <a:gd name="connsiteY47" fmla="*/ 609334 h 838042"/>
                  <a:gd name="connsiteX48" fmla="*/ 361022 w 1033465"/>
                  <a:gd name="connsiteY48" fmla="*/ 615049 h 838042"/>
                  <a:gd name="connsiteX49" fmla="*/ 359117 w 1033465"/>
                  <a:gd name="connsiteY49" fmla="*/ 620764 h 838042"/>
                  <a:gd name="connsiteX50" fmla="*/ 355307 w 1033465"/>
                  <a:gd name="connsiteY50" fmla="*/ 626479 h 838042"/>
                  <a:gd name="connsiteX51" fmla="*/ 353402 w 1033465"/>
                  <a:gd name="connsiteY51" fmla="*/ 632194 h 838042"/>
                  <a:gd name="connsiteX52" fmla="*/ 349592 w 1033465"/>
                  <a:gd name="connsiteY52" fmla="*/ 637909 h 838042"/>
                  <a:gd name="connsiteX53" fmla="*/ 332447 w 1033465"/>
                  <a:gd name="connsiteY53" fmla="*/ 704584 h 838042"/>
                  <a:gd name="connsiteX54" fmla="*/ 330542 w 1033465"/>
                  <a:gd name="connsiteY54" fmla="*/ 756019 h 838042"/>
                  <a:gd name="connsiteX55" fmla="*/ 332447 w 1033465"/>
                  <a:gd name="connsiteY55" fmla="*/ 780784 h 838042"/>
                  <a:gd name="connsiteX56" fmla="*/ 334352 w 1033465"/>
                  <a:gd name="connsiteY56" fmla="*/ 786499 h 838042"/>
                  <a:gd name="connsiteX57" fmla="*/ 338162 w 1033465"/>
                  <a:gd name="connsiteY57" fmla="*/ 790309 h 838042"/>
                  <a:gd name="connsiteX58" fmla="*/ 366737 w 1033465"/>
                  <a:gd name="connsiteY58" fmla="*/ 836029 h 838042"/>
                  <a:gd name="connsiteX59" fmla="*/ 389597 w 1033465"/>
                  <a:gd name="connsiteY59" fmla="*/ 837934 h 838042"/>
                  <a:gd name="connsiteX60" fmla="*/ 397407 w 1033465"/>
                  <a:gd name="connsiteY60" fmla="*/ 833530 h 838042"/>
                  <a:gd name="connsiteX61" fmla="*/ 402932 w 1033465"/>
                  <a:gd name="connsiteY61" fmla="*/ 784594 h 838042"/>
                  <a:gd name="connsiteX62" fmla="*/ 406742 w 1033465"/>
                  <a:gd name="connsiteY62" fmla="*/ 727444 h 838042"/>
                  <a:gd name="connsiteX63" fmla="*/ 423887 w 1033465"/>
                  <a:gd name="connsiteY63" fmla="*/ 672199 h 838042"/>
                  <a:gd name="connsiteX64" fmla="*/ 429602 w 1033465"/>
                  <a:gd name="connsiteY64" fmla="*/ 658864 h 838042"/>
                  <a:gd name="connsiteX65" fmla="*/ 444084 w 1033465"/>
                  <a:gd name="connsiteY65" fmla="*/ 626947 h 838042"/>
                  <a:gd name="connsiteX66" fmla="*/ 464289 w 1033465"/>
                  <a:gd name="connsiteY66" fmla="*/ 600072 h 838042"/>
                  <a:gd name="connsiteX67" fmla="*/ 523510 w 1033465"/>
                  <a:gd name="connsiteY67" fmla="*/ 565123 h 838042"/>
                  <a:gd name="connsiteX68" fmla="*/ 599348 w 1033465"/>
                  <a:gd name="connsiteY68" fmla="*/ 550915 h 838042"/>
                  <a:gd name="connsiteX69" fmla="*/ 707801 w 1033465"/>
                  <a:gd name="connsiteY69" fmla="*/ 612819 h 838042"/>
                  <a:gd name="connsiteX70" fmla="*/ 780122 w 1033465"/>
                  <a:gd name="connsiteY70" fmla="*/ 656959 h 838042"/>
                  <a:gd name="connsiteX71" fmla="*/ 804887 w 1033465"/>
                  <a:gd name="connsiteY71" fmla="*/ 632194 h 838042"/>
                  <a:gd name="connsiteX72" fmla="*/ 801077 w 1033465"/>
                  <a:gd name="connsiteY72" fmla="*/ 601714 h 838042"/>
                  <a:gd name="connsiteX73" fmla="*/ 762796 w 1033465"/>
                  <a:gd name="connsiteY73" fmla="*/ 562523 h 838042"/>
                  <a:gd name="connsiteX74" fmla="*/ 650582 w 1033465"/>
                  <a:gd name="connsiteY74" fmla="*/ 479794 h 838042"/>
                  <a:gd name="connsiteX75" fmla="*/ 646772 w 1033465"/>
                  <a:gd name="connsiteY75" fmla="*/ 462649 h 838042"/>
                  <a:gd name="connsiteX76" fmla="*/ 658202 w 1033465"/>
                  <a:gd name="connsiteY76" fmla="*/ 426454 h 838042"/>
                  <a:gd name="connsiteX77" fmla="*/ 726782 w 1033465"/>
                  <a:gd name="connsiteY77" fmla="*/ 405499 h 838042"/>
                  <a:gd name="connsiteX78" fmla="*/ 813738 w 1033465"/>
                  <a:gd name="connsiteY78" fmla="*/ 406906 h 838042"/>
                  <a:gd name="connsiteX79" fmla="*/ 906231 w 1033465"/>
                  <a:gd name="connsiteY79" fmla="*/ 417646 h 838042"/>
                  <a:gd name="connsiteX80" fmla="*/ 1002290 w 1033465"/>
                  <a:gd name="connsiteY80" fmla="*/ 426835 h 838042"/>
                  <a:gd name="connsiteX81" fmla="*/ 1032449 w 1033465"/>
                  <a:gd name="connsiteY81" fmla="*/ 402711 h 838042"/>
                  <a:gd name="connsiteX82" fmla="*/ 1020514 w 1033465"/>
                  <a:gd name="connsiteY82" fmla="*/ 377797 h 838042"/>
                  <a:gd name="connsiteX83" fmla="*/ 964889 w 1033465"/>
                  <a:gd name="connsiteY83" fmla="*/ 358029 h 838042"/>
                  <a:gd name="connsiteX84" fmla="*/ 827747 w 1033465"/>
                  <a:gd name="connsiteY84" fmla="*/ 357874 h 838042"/>
                  <a:gd name="connsiteX85" fmla="*/ 755811 w 1033465"/>
                  <a:gd name="connsiteY85" fmla="*/ 361702 h 838042"/>
                  <a:gd name="connsiteX86" fmla="*/ 671537 w 1033465"/>
                  <a:gd name="connsiteY86" fmla="*/ 369304 h 838042"/>
                  <a:gd name="connsiteX87" fmla="*/ 644867 w 1033465"/>
                  <a:gd name="connsiteY87" fmla="*/ 338824 h 838042"/>
                  <a:gd name="connsiteX88" fmla="*/ 676403 w 1033465"/>
                  <a:gd name="connsiteY88" fmla="*/ 304962 h 838042"/>
                  <a:gd name="connsiteX89" fmla="*/ 707732 w 1033465"/>
                  <a:gd name="connsiteY89" fmla="*/ 283579 h 838042"/>
                  <a:gd name="connsiteX90" fmla="*/ 743927 w 1033465"/>
                  <a:gd name="connsiteY90" fmla="*/ 251194 h 838042"/>
                  <a:gd name="connsiteX91" fmla="*/ 783019 w 1033465"/>
                  <a:gd name="connsiteY91" fmla="*/ 213846 h 838042"/>
                  <a:gd name="connsiteX92" fmla="*/ 746401 w 1033465"/>
                  <a:gd name="connsiteY92" fmla="*/ 201789 h 838042"/>
                  <a:gd name="connsiteX93" fmla="*/ 694397 w 1033465"/>
                  <a:gd name="connsiteY93" fmla="*/ 226429 h 838042"/>
                  <a:gd name="connsiteX94" fmla="*/ 656678 w 1033465"/>
                  <a:gd name="connsiteY94" fmla="*/ 257626 h 838042"/>
                  <a:gd name="connsiteX95" fmla="*/ 616001 w 1033465"/>
                  <a:gd name="connsiteY95" fmla="*/ 286712 h 838042"/>
                  <a:gd name="connsiteX96" fmla="*/ 564857 w 1033465"/>
                  <a:gd name="connsiteY96" fmla="*/ 287389 h 838042"/>
                  <a:gd name="connsiteX97" fmla="*/ 530567 w 1033465"/>
                  <a:gd name="connsiteY97" fmla="*/ 274054 h 838042"/>
                  <a:gd name="connsiteX98" fmla="*/ 507707 w 1033465"/>
                  <a:gd name="connsiteY98" fmla="*/ 235954 h 838042"/>
                  <a:gd name="connsiteX99" fmla="*/ 509612 w 1033465"/>
                  <a:gd name="connsiteY99" fmla="*/ 171184 h 838042"/>
                  <a:gd name="connsiteX100" fmla="*/ 508314 w 1033465"/>
                  <a:gd name="connsiteY100" fmla="*/ 73485 h 838042"/>
                  <a:gd name="connsiteX101" fmla="*/ 454116 w 1033465"/>
                  <a:gd name="connsiteY101" fmla="*/ 11248 h 838042"/>
                  <a:gd name="connsiteX102" fmla="*/ 442470 w 1033465"/>
                  <a:gd name="connsiteY102" fmla="*/ 75864 h 838042"/>
                  <a:gd name="connsiteX103" fmla="*/ 439226 w 1033465"/>
                  <a:gd name="connsiteY103" fmla="*/ 132660 h 838042"/>
                  <a:gd name="connsiteX104" fmla="*/ 436054 w 1033465"/>
                  <a:gd name="connsiteY104"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2412 w 1033465"/>
                  <a:gd name="connsiteY12" fmla="*/ 256909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54342 w 1033465"/>
                  <a:gd name="connsiteY20" fmla="*/ 455029 h 838042"/>
                  <a:gd name="connsiteX21" fmla="*/ 242912 w 1033465"/>
                  <a:gd name="connsiteY21" fmla="*/ 458839 h 838042"/>
                  <a:gd name="connsiteX22" fmla="*/ 128612 w 1033465"/>
                  <a:gd name="connsiteY22" fmla="*/ 458839 h 838042"/>
                  <a:gd name="connsiteX23" fmla="*/ 122897 w 1033465"/>
                  <a:gd name="connsiteY23" fmla="*/ 460744 h 838042"/>
                  <a:gd name="connsiteX24" fmla="*/ 107657 w 1033465"/>
                  <a:gd name="connsiteY24" fmla="*/ 462649 h 838042"/>
                  <a:gd name="connsiteX25" fmla="*/ 90512 w 1033465"/>
                  <a:gd name="connsiteY25" fmla="*/ 468364 h 838042"/>
                  <a:gd name="connsiteX26" fmla="*/ 84797 w 1033465"/>
                  <a:gd name="connsiteY26" fmla="*/ 470269 h 838042"/>
                  <a:gd name="connsiteX27" fmla="*/ 79082 w 1033465"/>
                  <a:gd name="connsiteY27" fmla="*/ 474079 h 838042"/>
                  <a:gd name="connsiteX28" fmla="*/ 67652 w 1033465"/>
                  <a:gd name="connsiteY28" fmla="*/ 475984 h 838042"/>
                  <a:gd name="connsiteX29" fmla="*/ 29552 w 1033465"/>
                  <a:gd name="connsiteY29" fmla="*/ 477889 h 838042"/>
                  <a:gd name="connsiteX30" fmla="*/ 18122 w 1033465"/>
                  <a:gd name="connsiteY30" fmla="*/ 483604 h 838042"/>
                  <a:gd name="connsiteX31" fmla="*/ 8597 w 1033465"/>
                  <a:gd name="connsiteY31" fmla="*/ 493129 h 838042"/>
                  <a:gd name="connsiteX32" fmla="*/ 6692 w 1033465"/>
                  <a:gd name="connsiteY32" fmla="*/ 498844 h 838042"/>
                  <a:gd name="connsiteX33" fmla="*/ 2882 w 1033465"/>
                  <a:gd name="connsiteY33" fmla="*/ 504559 h 838042"/>
                  <a:gd name="connsiteX34" fmla="*/ 14312 w 1033465"/>
                  <a:gd name="connsiteY34" fmla="*/ 540754 h 838042"/>
                  <a:gd name="connsiteX35" fmla="*/ 147662 w 1033465"/>
                  <a:gd name="connsiteY35" fmla="*/ 540754 h 838042"/>
                  <a:gd name="connsiteX36" fmla="*/ 155282 w 1033465"/>
                  <a:gd name="connsiteY36" fmla="*/ 538849 h 838042"/>
                  <a:gd name="connsiteX37" fmla="*/ 305777 w 1033465"/>
                  <a:gd name="connsiteY37" fmla="*/ 533134 h 838042"/>
                  <a:gd name="connsiteX38" fmla="*/ 321017 w 1033465"/>
                  <a:gd name="connsiteY38" fmla="*/ 540754 h 838042"/>
                  <a:gd name="connsiteX39" fmla="*/ 332447 w 1033465"/>
                  <a:gd name="connsiteY39" fmla="*/ 546469 h 838042"/>
                  <a:gd name="connsiteX40" fmla="*/ 336257 w 1033465"/>
                  <a:gd name="connsiteY40" fmla="*/ 552184 h 838042"/>
                  <a:gd name="connsiteX41" fmla="*/ 341972 w 1033465"/>
                  <a:gd name="connsiteY41" fmla="*/ 554089 h 838042"/>
                  <a:gd name="connsiteX42" fmla="*/ 353402 w 1033465"/>
                  <a:gd name="connsiteY42" fmla="*/ 561709 h 838042"/>
                  <a:gd name="connsiteX43" fmla="*/ 359117 w 1033465"/>
                  <a:gd name="connsiteY43" fmla="*/ 565519 h 838042"/>
                  <a:gd name="connsiteX44" fmla="*/ 362927 w 1033465"/>
                  <a:gd name="connsiteY44" fmla="*/ 571234 h 838042"/>
                  <a:gd name="connsiteX45" fmla="*/ 368642 w 1033465"/>
                  <a:gd name="connsiteY45" fmla="*/ 582664 h 838042"/>
                  <a:gd name="connsiteX46" fmla="*/ 364832 w 1033465"/>
                  <a:gd name="connsiteY46" fmla="*/ 609334 h 838042"/>
                  <a:gd name="connsiteX47" fmla="*/ 361022 w 1033465"/>
                  <a:gd name="connsiteY47" fmla="*/ 615049 h 838042"/>
                  <a:gd name="connsiteX48" fmla="*/ 359117 w 1033465"/>
                  <a:gd name="connsiteY48" fmla="*/ 620764 h 838042"/>
                  <a:gd name="connsiteX49" fmla="*/ 355307 w 1033465"/>
                  <a:gd name="connsiteY49" fmla="*/ 626479 h 838042"/>
                  <a:gd name="connsiteX50" fmla="*/ 353402 w 1033465"/>
                  <a:gd name="connsiteY50" fmla="*/ 632194 h 838042"/>
                  <a:gd name="connsiteX51" fmla="*/ 349592 w 1033465"/>
                  <a:gd name="connsiteY51" fmla="*/ 637909 h 838042"/>
                  <a:gd name="connsiteX52" fmla="*/ 332447 w 1033465"/>
                  <a:gd name="connsiteY52" fmla="*/ 704584 h 838042"/>
                  <a:gd name="connsiteX53" fmla="*/ 330542 w 1033465"/>
                  <a:gd name="connsiteY53" fmla="*/ 756019 h 838042"/>
                  <a:gd name="connsiteX54" fmla="*/ 332447 w 1033465"/>
                  <a:gd name="connsiteY54" fmla="*/ 780784 h 838042"/>
                  <a:gd name="connsiteX55" fmla="*/ 334352 w 1033465"/>
                  <a:gd name="connsiteY55" fmla="*/ 786499 h 838042"/>
                  <a:gd name="connsiteX56" fmla="*/ 338162 w 1033465"/>
                  <a:gd name="connsiteY56" fmla="*/ 790309 h 838042"/>
                  <a:gd name="connsiteX57" fmla="*/ 366737 w 1033465"/>
                  <a:gd name="connsiteY57" fmla="*/ 836029 h 838042"/>
                  <a:gd name="connsiteX58" fmla="*/ 389597 w 1033465"/>
                  <a:gd name="connsiteY58" fmla="*/ 837934 h 838042"/>
                  <a:gd name="connsiteX59" fmla="*/ 397407 w 1033465"/>
                  <a:gd name="connsiteY59" fmla="*/ 833530 h 838042"/>
                  <a:gd name="connsiteX60" fmla="*/ 402932 w 1033465"/>
                  <a:gd name="connsiteY60" fmla="*/ 784594 h 838042"/>
                  <a:gd name="connsiteX61" fmla="*/ 406742 w 1033465"/>
                  <a:gd name="connsiteY61" fmla="*/ 727444 h 838042"/>
                  <a:gd name="connsiteX62" fmla="*/ 423887 w 1033465"/>
                  <a:gd name="connsiteY62" fmla="*/ 672199 h 838042"/>
                  <a:gd name="connsiteX63" fmla="*/ 429602 w 1033465"/>
                  <a:gd name="connsiteY63" fmla="*/ 658864 h 838042"/>
                  <a:gd name="connsiteX64" fmla="*/ 444084 w 1033465"/>
                  <a:gd name="connsiteY64" fmla="*/ 626947 h 838042"/>
                  <a:gd name="connsiteX65" fmla="*/ 464289 w 1033465"/>
                  <a:gd name="connsiteY65" fmla="*/ 600072 h 838042"/>
                  <a:gd name="connsiteX66" fmla="*/ 523510 w 1033465"/>
                  <a:gd name="connsiteY66" fmla="*/ 565123 h 838042"/>
                  <a:gd name="connsiteX67" fmla="*/ 599348 w 1033465"/>
                  <a:gd name="connsiteY67" fmla="*/ 550915 h 838042"/>
                  <a:gd name="connsiteX68" fmla="*/ 707801 w 1033465"/>
                  <a:gd name="connsiteY68" fmla="*/ 612819 h 838042"/>
                  <a:gd name="connsiteX69" fmla="*/ 780122 w 1033465"/>
                  <a:gd name="connsiteY69" fmla="*/ 656959 h 838042"/>
                  <a:gd name="connsiteX70" fmla="*/ 804887 w 1033465"/>
                  <a:gd name="connsiteY70" fmla="*/ 632194 h 838042"/>
                  <a:gd name="connsiteX71" fmla="*/ 801077 w 1033465"/>
                  <a:gd name="connsiteY71" fmla="*/ 601714 h 838042"/>
                  <a:gd name="connsiteX72" fmla="*/ 762796 w 1033465"/>
                  <a:gd name="connsiteY72" fmla="*/ 562523 h 838042"/>
                  <a:gd name="connsiteX73" fmla="*/ 650582 w 1033465"/>
                  <a:gd name="connsiteY73" fmla="*/ 479794 h 838042"/>
                  <a:gd name="connsiteX74" fmla="*/ 646772 w 1033465"/>
                  <a:gd name="connsiteY74" fmla="*/ 462649 h 838042"/>
                  <a:gd name="connsiteX75" fmla="*/ 658202 w 1033465"/>
                  <a:gd name="connsiteY75" fmla="*/ 426454 h 838042"/>
                  <a:gd name="connsiteX76" fmla="*/ 726782 w 1033465"/>
                  <a:gd name="connsiteY76" fmla="*/ 405499 h 838042"/>
                  <a:gd name="connsiteX77" fmla="*/ 813738 w 1033465"/>
                  <a:gd name="connsiteY77" fmla="*/ 406906 h 838042"/>
                  <a:gd name="connsiteX78" fmla="*/ 906231 w 1033465"/>
                  <a:gd name="connsiteY78" fmla="*/ 417646 h 838042"/>
                  <a:gd name="connsiteX79" fmla="*/ 1002290 w 1033465"/>
                  <a:gd name="connsiteY79" fmla="*/ 426835 h 838042"/>
                  <a:gd name="connsiteX80" fmla="*/ 1032449 w 1033465"/>
                  <a:gd name="connsiteY80" fmla="*/ 402711 h 838042"/>
                  <a:gd name="connsiteX81" fmla="*/ 1020514 w 1033465"/>
                  <a:gd name="connsiteY81" fmla="*/ 377797 h 838042"/>
                  <a:gd name="connsiteX82" fmla="*/ 964889 w 1033465"/>
                  <a:gd name="connsiteY82" fmla="*/ 358029 h 838042"/>
                  <a:gd name="connsiteX83" fmla="*/ 827747 w 1033465"/>
                  <a:gd name="connsiteY83" fmla="*/ 357874 h 838042"/>
                  <a:gd name="connsiteX84" fmla="*/ 755811 w 1033465"/>
                  <a:gd name="connsiteY84" fmla="*/ 361702 h 838042"/>
                  <a:gd name="connsiteX85" fmla="*/ 671537 w 1033465"/>
                  <a:gd name="connsiteY85" fmla="*/ 369304 h 838042"/>
                  <a:gd name="connsiteX86" fmla="*/ 644867 w 1033465"/>
                  <a:gd name="connsiteY86" fmla="*/ 338824 h 838042"/>
                  <a:gd name="connsiteX87" fmla="*/ 676403 w 1033465"/>
                  <a:gd name="connsiteY87" fmla="*/ 304962 h 838042"/>
                  <a:gd name="connsiteX88" fmla="*/ 707732 w 1033465"/>
                  <a:gd name="connsiteY88" fmla="*/ 283579 h 838042"/>
                  <a:gd name="connsiteX89" fmla="*/ 743927 w 1033465"/>
                  <a:gd name="connsiteY89" fmla="*/ 251194 h 838042"/>
                  <a:gd name="connsiteX90" fmla="*/ 783019 w 1033465"/>
                  <a:gd name="connsiteY90" fmla="*/ 213846 h 838042"/>
                  <a:gd name="connsiteX91" fmla="*/ 746401 w 1033465"/>
                  <a:gd name="connsiteY91" fmla="*/ 201789 h 838042"/>
                  <a:gd name="connsiteX92" fmla="*/ 694397 w 1033465"/>
                  <a:gd name="connsiteY92" fmla="*/ 226429 h 838042"/>
                  <a:gd name="connsiteX93" fmla="*/ 656678 w 1033465"/>
                  <a:gd name="connsiteY93" fmla="*/ 257626 h 838042"/>
                  <a:gd name="connsiteX94" fmla="*/ 616001 w 1033465"/>
                  <a:gd name="connsiteY94" fmla="*/ 286712 h 838042"/>
                  <a:gd name="connsiteX95" fmla="*/ 564857 w 1033465"/>
                  <a:gd name="connsiteY95" fmla="*/ 287389 h 838042"/>
                  <a:gd name="connsiteX96" fmla="*/ 530567 w 1033465"/>
                  <a:gd name="connsiteY96" fmla="*/ 274054 h 838042"/>
                  <a:gd name="connsiteX97" fmla="*/ 507707 w 1033465"/>
                  <a:gd name="connsiteY97" fmla="*/ 235954 h 838042"/>
                  <a:gd name="connsiteX98" fmla="*/ 509612 w 1033465"/>
                  <a:gd name="connsiteY98" fmla="*/ 171184 h 838042"/>
                  <a:gd name="connsiteX99" fmla="*/ 508314 w 1033465"/>
                  <a:gd name="connsiteY99" fmla="*/ 73485 h 838042"/>
                  <a:gd name="connsiteX100" fmla="*/ 454116 w 1033465"/>
                  <a:gd name="connsiteY100" fmla="*/ 11248 h 838042"/>
                  <a:gd name="connsiteX101" fmla="*/ 442470 w 1033465"/>
                  <a:gd name="connsiteY101" fmla="*/ 75864 h 838042"/>
                  <a:gd name="connsiteX102" fmla="*/ 439226 w 1033465"/>
                  <a:gd name="connsiteY102" fmla="*/ 132660 h 838042"/>
                  <a:gd name="connsiteX103" fmla="*/ 436054 w 1033465"/>
                  <a:gd name="connsiteY10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54342 w 1033465"/>
                  <a:gd name="connsiteY20" fmla="*/ 455029 h 838042"/>
                  <a:gd name="connsiteX21" fmla="*/ 242912 w 1033465"/>
                  <a:gd name="connsiteY21" fmla="*/ 458839 h 838042"/>
                  <a:gd name="connsiteX22" fmla="*/ 128612 w 1033465"/>
                  <a:gd name="connsiteY22" fmla="*/ 458839 h 838042"/>
                  <a:gd name="connsiteX23" fmla="*/ 122897 w 1033465"/>
                  <a:gd name="connsiteY23" fmla="*/ 460744 h 838042"/>
                  <a:gd name="connsiteX24" fmla="*/ 107657 w 1033465"/>
                  <a:gd name="connsiteY24" fmla="*/ 462649 h 838042"/>
                  <a:gd name="connsiteX25" fmla="*/ 90512 w 1033465"/>
                  <a:gd name="connsiteY25" fmla="*/ 468364 h 838042"/>
                  <a:gd name="connsiteX26" fmla="*/ 84797 w 1033465"/>
                  <a:gd name="connsiteY26" fmla="*/ 470269 h 838042"/>
                  <a:gd name="connsiteX27" fmla="*/ 79082 w 1033465"/>
                  <a:gd name="connsiteY27" fmla="*/ 474079 h 838042"/>
                  <a:gd name="connsiteX28" fmla="*/ 67652 w 1033465"/>
                  <a:gd name="connsiteY28" fmla="*/ 475984 h 838042"/>
                  <a:gd name="connsiteX29" fmla="*/ 29552 w 1033465"/>
                  <a:gd name="connsiteY29" fmla="*/ 477889 h 838042"/>
                  <a:gd name="connsiteX30" fmla="*/ 18122 w 1033465"/>
                  <a:gd name="connsiteY30" fmla="*/ 483604 h 838042"/>
                  <a:gd name="connsiteX31" fmla="*/ 8597 w 1033465"/>
                  <a:gd name="connsiteY31" fmla="*/ 493129 h 838042"/>
                  <a:gd name="connsiteX32" fmla="*/ 6692 w 1033465"/>
                  <a:gd name="connsiteY32" fmla="*/ 498844 h 838042"/>
                  <a:gd name="connsiteX33" fmla="*/ 2882 w 1033465"/>
                  <a:gd name="connsiteY33" fmla="*/ 504559 h 838042"/>
                  <a:gd name="connsiteX34" fmla="*/ 14312 w 1033465"/>
                  <a:gd name="connsiteY34" fmla="*/ 540754 h 838042"/>
                  <a:gd name="connsiteX35" fmla="*/ 147662 w 1033465"/>
                  <a:gd name="connsiteY35" fmla="*/ 540754 h 838042"/>
                  <a:gd name="connsiteX36" fmla="*/ 155282 w 1033465"/>
                  <a:gd name="connsiteY36" fmla="*/ 538849 h 838042"/>
                  <a:gd name="connsiteX37" fmla="*/ 305777 w 1033465"/>
                  <a:gd name="connsiteY37" fmla="*/ 533134 h 838042"/>
                  <a:gd name="connsiteX38" fmla="*/ 321017 w 1033465"/>
                  <a:gd name="connsiteY38" fmla="*/ 540754 h 838042"/>
                  <a:gd name="connsiteX39" fmla="*/ 332447 w 1033465"/>
                  <a:gd name="connsiteY39" fmla="*/ 546469 h 838042"/>
                  <a:gd name="connsiteX40" fmla="*/ 336257 w 1033465"/>
                  <a:gd name="connsiteY40" fmla="*/ 552184 h 838042"/>
                  <a:gd name="connsiteX41" fmla="*/ 341972 w 1033465"/>
                  <a:gd name="connsiteY41" fmla="*/ 554089 h 838042"/>
                  <a:gd name="connsiteX42" fmla="*/ 353402 w 1033465"/>
                  <a:gd name="connsiteY42" fmla="*/ 561709 h 838042"/>
                  <a:gd name="connsiteX43" fmla="*/ 359117 w 1033465"/>
                  <a:gd name="connsiteY43" fmla="*/ 565519 h 838042"/>
                  <a:gd name="connsiteX44" fmla="*/ 362927 w 1033465"/>
                  <a:gd name="connsiteY44" fmla="*/ 571234 h 838042"/>
                  <a:gd name="connsiteX45" fmla="*/ 368642 w 1033465"/>
                  <a:gd name="connsiteY45" fmla="*/ 582664 h 838042"/>
                  <a:gd name="connsiteX46" fmla="*/ 364832 w 1033465"/>
                  <a:gd name="connsiteY46" fmla="*/ 609334 h 838042"/>
                  <a:gd name="connsiteX47" fmla="*/ 361022 w 1033465"/>
                  <a:gd name="connsiteY47" fmla="*/ 615049 h 838042"/>
                  <a:gd name="connsiteX48" fmla="*/ 359117 w 1033465"/>
                  <a:gd name="connsiteY48" fmla="*/ 620764 h 838042"/>
                  <a:gd name="connsiteX49" fmla="*/ 355307 w 1033465"/>
                  <a:gd name="connsiteY49" fmla="*/ 626479 h 838042"/>
                  <a:gd name="connsiteX50" fmla="*/ 353402 w 1033465"/>
                  <a:gd name="connsiteY50" fmla="*/ 632194 h 838042"/>
                  <a:gd name="connsiteX51" fmla="*/ 349592 w 1033465"/>
                  <a:gd name="connsiteY51" fmla="*/ 637909 h 838042"/>
                  <a:gd name="connsiteX52" fmla="*/ 332447 w 1033465"/>
                  <a:gd name="connsiteY52" fmla="*/ 704584 h 838042"/>
                  <a:gd name="connsiteX53" fmla="*/ 330542 w 1033465"/>
                  <a:gd name="connsiteY53" fmla="*/ 756019 h 838042"/>
                  <a:gd name="connsiteX54" fmla="*/ 332447 w 1033465"/>
                  <a:gd name="connsiteY54" fmla="*/ 780784 h 838042"/>
                  <a:gd name="connsiteX55" fmla="*/ 334352 w 1033465"/>
                  <a:gd name="connsiteY55" fmla="*/ 786499 h 838042"/>
                  <a:gd name="connsiteX56" fmla="*/ 338162 w 1033465"/>
                  <a:gd name="connsiteY56" fmla="*/ 790309 h 838042"/>
                  <a:gd name="connsiteX57" fmla="*/ 366737 w 1033465"/>
                  <a:gd name="connsiteY57" fmla="*/ 836029 h 838042"/>
                  <a:gd name="connsiteX58" fmla="*/ 389597 w 1033465"/>
                  <a:gd name="connsiteY58" fmla="*/ 837934 h 838042"/>
                  <a:gd name="connsiteX59" fmla="*/ 397407 w 1033465"/>
                  <a:gd name="connsiteY59" fmla="*/ 833530 h 838042"/>
                  <a:gd name="connsiteX60" fmla="*/ 402932 w 1033465"/>
                  <a:gd name="connsiteY60" fmla="*/ 784594 h 838042"/>
                  <a:gd name="connsiteX61" fmla="*/ 406742 w 1033465"/>
                  <a:gd name="connsiteY61" fmla="*/ 727444 h 838042"/>
                  <a:gd name="connsiteX62" fmla="*/ 423887 w 1033465"/>
                  <a:gd name="connsiteY62" fmla="*/ 672199 h 838042"/>
                  <a:gd name="connsiteX63" fmla="*/ 429602 w 1033465"/>
                  <a:gd name="connsiteY63" fmla="*/ 658864 h 838042"/>
                  <a:gd name="connsiteX64" fmla="*/ 444084 w 1033465"/>
                  <a:gd name="connsiteY64" fmla="*/ 626947 h 838042"/>
                  <a:gd name="connsiteX65" fmla="*/ 464289 w 1033465"/>
                  <a:gd name="connsiteY65" fmla="*/ 600072 h 838042"/>
                  <a:gd name="connsiteX66" fmla="*/ 523510 w 1033465"/>
                  <a:gd name="connsiteY66" fmla="*/ 565123 h 838042"/>
                  <a:gd name="connsiteX67" fmla="*/ 599348 w 1033465"/>
                  <a:gd name="connsiteY67" fmla="*/ 550915 h 838042"/>
                  <a:gd name="connsiteX68" fmla="*/ 707801 w 1033465"/>
                  <a:gd name="connsiteY68" fmla="*/ 612819 h 838042"/>
                  <a:gd name="connsiteX69" fmla="*/ 780122 w 1033465"/>
                  <a:gd name="connsiteY69" fmla="*/ 656959 h 838042"/>
                  <a:gd name="connsiteX70" fmla="*/ 804887 w 1033465"/>
                  <a:gd name="connsiteY70" fmla="*/ 632194 h 838042"/>
                  <a:gd name="connsiteX71" fmla="*/ 801077 w 1033465"/>
                  <a:gd name="connsiteY71" fmla="*/ 601714 h 838042"/>
                  <a:gd name="connsiteX72" fmla="*/ 762796 w 1033465"/>
                  <a:gd name="connsiteY72" fmla="*/ 562523 h 838042"/>
                  <a:gd name="connsiteX73" fmla="*/ 650582 w 1033465"/>
                  <a:gd name="connsiteY73" fmla="*/ 479794 h 838042"/>
                  <a:gd name="connsiteX74" fmla="*/ 646772 w 1033465"/>
                  <a:gd name="connsiteY74" fmla="*/ 462649 h 838042"/>
                  <a:gd name="connsiteX75" fmla="*/ 658202 w 1033465"/>
                  <a:gd name="connsiteY75" fmla="*/ 426454 h 838042"/>
                  <a:gd name="connsiteX76" fmla="*/ 726782 w 1033465"/>
                  <a:gd name="connsiteY76" fmla="*/ 405499 h 838042"/>
                  <a:gd name="connsiteX77" fmla="*/ 813738 w 1033465"/>
                  <a:gd name="connsiteY77" fmla="*/ 406906 h 838042"/>
                  <a:gd name="connsiteX78" fmla="*/ 906231 w 1033465"/>
                  <a:gd name="connsiteY78" fmla="*/ 417646 h 838042"/>
                  <a:gd name="connsiteX79" fmla="*/ 1002290 w 1033465"/>
                  <a:gd name="connsiteY79" fmla="*/ 426835 h 838042"/>
                  <a:gd name="connsiteX80" fmla="*/ 1032449 w 1033465"/>
                  <a:gd name="connsiteY80" fmla="*/ 402711 h 838042"/>
                  <a:gd name="connsiteX81" fmla="*/ 1020514 w 1033465"/>
                  <a:gd name="connsiteY81" fmla="*/ 377797 h 838042"/>
                  <a:gd name="connsiteX82" fmla="*/ 964889 w 1033465"/>
                  <a:gd name="connsiteY82" fmla="*/ 358029 h 838042"/>
                  <a:gd name="connsiteX83" fmla="*/ 827747 w 1033465"/>
                  <a:gd name="connsiteY83" fmla="*/ 357874 h 838042"/>
                  <a:gd name="connsiteX84" fmla="*/ 755811 w 1033465"/>
                  <a:gd name="connsiteY84" fmla="*/ 361702 h 838042"/>
                  <a:gd name="connsiteX85" fmla="*/ 671537 w 1033465"/>
                  <a:gd name="connsiteY85" fmla="*/ 369304 h 838042"/>
                  <a:gd name="connsiteX86" fmla="*/ 644867 w 1033465"/>
                  <a:gd name="connsiteY86" fmla="*/ 338824 h 838042"/>
                  <a:gd name="connsiteX87" fmla="*/ 676403 w 1033465"/>
                  <a:gd name="connsiteY87" fmla="*/ 304962 h 838042"/>
                  <a:gd name="connsiteX88" fmla="*/ 707732 w 1033465"/>
                  <a:gd name="connsiteY88" fmla="*/ 283579 h 838042"/>
                  <a:gd name="connsiteX89" fmla="*/ 743927 w 1033465"/>
                  <a:gd name="connsiteY89" fmla="*/ 251194 h 838042"/>
                  <a:gd name="connsiteX90" fmla="*/ 783019 w 1033465"/>
                  <a:gd name="connsiteY90" fmla="*/ 213846 h 838042"/>
                  <a:gd name="connsiteX91" fmla="*/ 746401 w 1033465"/>
                  <a:gd name="connsiteY91" fmla="*/ 201789 h 838042"/>
                  <a:gd name="connsiteX92" fmla="*/ 694397 w 1033465"/>
                  <a:gd name="connsiteY92" fmla="*/ 226429 h 838042"/>
                  <a:gd name="connsiteX93" fmla="*/ 656678 w 1033465"/>
                  <a:gd name="connsiteY93" fmla="*/ 257626 h 838042"/>
                  <a:gd name="connsiteX94" fmla="*/ 616001 w 1033465"/>
                  <a:gd name="connsiteY94" fmla="*/ 286712 h 838042"/>
                  <a:gd name="connsiteX95" fmla="*/ 564857 w 1033465"/>
                  <a:gd name="connsiteY95" fmla="*/ 287389 h 838042"/>
                  <a:gd name="connsiteX96" fmla="*/ 530567 w 1033465"/>
                  <a:gd name="connsiteY96" fmla="*/ 274054 h 838042"/>
                  <a:gd name="connsiteX97" fmla="*/ 507707 w 1033465"/>
                  <a:gd name="connsiteY97" fmla="*/ 235954 h 838042"/>
                  <a:gd name="connsiteX98" fmla="*/ 509612 w 1033465"/>
                  <a:gd name="connsiteY98" fmla="*/ 171184 h 838042"/>
                  <a:gd name="connsiteX99" fmla="*/ 508314 w 1033465"/>
                  <a:gd name="connsiteY99" fmla="*/ 73485 h 838042"/>
                  <a:gd name="connsiteX100" fmla="*/ 454116 w 1033465"/>
                  <a:gd name="connsiteY100" fmla="*/ 11248 h 838042"/>
                  <a:gd name="connsiteX101" fmla="*/ 442470 w 1033465"/>
                  <a:gd name="connsiteY101" fmla="*/ 75864 h 838042"/>
                  <a:gd name="connsiteX102" fmla="*/ 439226 w 1033465"/>
                  <a:gd name="connsiteY102" fmla="*/ 132660 h 838042"/>
                  <a:gd name="connsiteX103" fmla="*/ 436054 w 1033465"/>
                  <a:gd name="connsiteY103"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54342 w 1033465"/>
                  <a:gd name="connsiteY20" fmla="*/ 455029 h 838042"/>
                  <a:gd name="connsiteX21" fmla="*/ 128612 w 1033465"/>
                  <a:gd name="connsiteY21" fmla="*/ 458839 h 838042"/>
                  <a:gd name="connsiteX22" fmla="*/ 122897 w 1033465"/>
                  <a:gd name="connsiteY22" fmla="*/ 460744 h 838042"/>
                  <a:gd name="connsiteX23" fmla="*/ 107657 w 1033465"/>
                  <a:gd name="connsiteY23" fmla="*/ 462649 h 838042"/>
                  <a:gd name="connsiteX24" fmla="*/ 90512 w 1033465"/>
                  <a:gd name="connsiteY24" fmla="*/ 468364 h 838042"/>
                  <a:gd name="connsiteX25" fmla="*/ 84797 w 1033465"/>
                  <a:gd name="connsiteY25" fmla="*/ 470269 h 838042"/>
                  <a:gd name="connsiteX26" fmla="*/ 79082 w 1033465"/>
                  <a:gd name="connsiteY26" fmla="*/ 474079 h 838042"/>
                  <a:gd name="connsiteX27" fmla="*/ 67652 w 1033465"/>
                  <a:gd name="connsiteY27" fmla="*/ 475984 h 838042"/>
                  <a:gd name="connsiteX28" fmla="*/ 29552 w 1033465"/>
                  <a:gd name="connsiteY28" fmla="*/ 477889 h 838042"/>
                  <a:gd name="connsiteX29" fmla="*/ 18122 w 1033465"/>
                  <a:gd name="connsiteY29" fmla="*/ 483604 h 838042"/>
                  <a:gd name="connsiteX30" fmla="*/ 8597 w 1033465"/>
                  <a:gd name="connsiteY30" fmla="*/ 493129 h 838042"/>
                  <a:gd name="connsiteX31" fmla="*/ 6692 w 1033465"/>
                  <a:gd name="connsiteY31" fmla="*/ 498844 h 838042"/>
                  <a:gd name="connsiteX32" fmla="*/ 2882 w 1033465"/>
                  <a:gd name="connsiteY32" fmla="*/ 504559 h 838042"/>
                  <a:gd name="connsiteX33" fmla="*/ 14312 w 1033465"/>
                  <a:gd name="connsiteY33" fmla="*/ 540754 h 838042"/>
                  <a:gd name="connsiteX34" fmla="*/ 147662 w 1033465"/>
                  <a:gd name="connsiteY34" fmla="*/ 540754 h 838042"/>
                  <a:gd name="connsiteX35" fmla="*/ 155282 w 1033465"/>
                  <a:gd name="connsiteY35" fmla="*/ 538849 h 838042"/>
                  <a:gd name="connsiteX36" fmla="*/ 305777 w 1033465"/>
                  <a:gd name="connsiteY36" fmla="*/ 533134 h 838042"/>
                  <a:gd name="connsiteX37" fmla="*/ 321017 w 1033465"/>
                  <a:gd name="connsiteY37" fmla="*/ 540754 h 838042"/>
                  <a:gd name="connsiteX38" fmla="*/ 332447 w 1033465"/>
                  <a:gd name="connsiteY38" fmla="*/ 546469 h 838042"/>
                  <a:gd name="connsiteX39" fmla="*/ 336257 w 1033465"/>
                  <a:gd name="connsiteY39" fmla="*/ 552184 h 838042"/>
                  <a:gd name="connsiteX40" fmla="*/ 341972 w 1033465"/>
                  <a:gd name="connsiteY40" fmla="*/ 554089 h 838042"/>
                  <a:gd name="connsiteX41" fmla="*/ 353402 w 1033465"/>
                  <a:gd name="connsiteY41" fmla="*/ 561709 h 838042"/>
                  <a:gd name="connsiteX42" fmla="*/ 359117 w 1033465"/>
                  <a:gd name="connsiteY42" fmla="*/ 565519 h 838042"/>
                  <a:gd name="connsiteX43" fmla="*/ 362927 w 1033465"/>
                  <a:gd name="connsiteY43" fmla="*/ 571234 h 838042"/>
                  <a:gd name="connsiteX44" fmla="*/ 368642 w 1033465"/>
                  <a:gd name="connsiteY44" fmla="*/ 582664 h 838042"/>
                  <a:gd name="connsiteX45" fmla="*/ 364832 w 1033465"/>
                  <a:gd name="connsiteY45" fmla="*/ 609334 h 838042"/>
                  <a:gd name="connsiteX46" fmla="*/ 361022 w 1033465"/>
                  <a:gd name="connsiteY46" fmla="*/ 615049 h 838042"/>
                  <a:gd name="connsiteX47" fmla="*/ 359117 w 1033465"/>
                  <a:gd name="connsiteY47" fmla="*/ 620764 h 838042"/>
                  <a:gd name="connsiteX48" fmla="*/ 355307 w 1033465"/>
                  <a:gd name="connsiteY48" fmla="*/ 626479 h 838042"/>
                  <a:gd name="connsiteX49" fmla="*/ 353402 w 1033465"/>
                  <a:gd name="connsiteY49" fmla="*/ 632194 h 838042"/>
                  <a:gd name="connsiteX50" fmla="*/ 349592 w 1033465"/>
                  <a:gd name="connsiteY50" fmla="*/ 637909 h 838042"/>
                  <a:gd name="connsiteX51" fmla="*/ 332447 w 1033465"/>
                  <a:gd name="connsiteY51" fmla="*/ 704584 h 838042"/>
                  <a:gd name="connsiteX52" fmla="*/ 330542 w 1033465"/>
                  <a:gd name="connsiteY52" fmla="*/ 756019 h 838042"/>
                  <a:gd name="connsiteX53" fmla="*/ 332447 w 1033465"/>
                  <a:gd name="connsiteY53" fmla="*/ 780784 h 838042"/>
                  <a:gd name="connsiteX54" fmla="*/ 334352 w 1033465"/>
                  <a:gd name="connsiteY54" fmla="*/ 786499 h 838042"/>
                  <a:gd name="connsiteX55" fmla="*/ 338162 w 1033465"/>
                  <a:gd name="connsiteY55" fmla="*/ 790309 h 838042"/>
                  <a:gd name="connsiteX56" fmla="*/ 366737 w 1033465"/>
                  <a:gd name="connsiteY56" fmla="*/ 836029 h 838042"/>
                  <a:gd name="connsiteX57" fmla="*/ 389597 w 1033465"/>
                  <a:gd name="connsiteY57" fmla="*/ 837934 h 838042"/>
                  <a:gd name="connsiteX58" fmla="*/ 397407 w 1033465"/>
                  <a:gd name="connsiteY58" fmla="*/ 833530 h 838042"/>
                  <a:gd name="connsiteX59" fmla="*/ 402932 w 1033465"/>
                  <a:gd name="connsiteY59" fmla="*/ 784594 h 838042"/>
                  <a:gd name="connsiteX60" fmla="*/ 406742 w 1033465"/>
                  <a:gd name="connsiteY60" fmla="*/ 727444 h 838042"/>
                  <a:gd name="connsiteX61" fmla="*/ 423887 w 1033465"/>
                  <a:gd name="connsiteY61" fmla="*/ 672199 h 838042"/>
                  <a:gd name="connsiteX62" fmla="*/ 429602 w 1033465"/>
                  <a:gd name="connsiteY62" fmla="*/ 658864 h 838042"/>
                  <a:gd name="connsiteX63" fmla="*/ 444084 w 1033465"/>
                  <a:gd name="connsiteY63" fmla="*/ 626947 h 838042"/>
                  <a:gd name="connsiteX64" fmla="*/ 464289 w 1033465"/>
                  <a:gd name="connsiteY64" fmla="*/ 600072 h 838042"/>
                  <a:gd name="connsiteX65" fmla="*/ 523510 w 1033465"/>
                  <a:gd name="connsiteY65" fmla="*/ 565123 h 838042"/>
                  <a:gd name="connsiteX66" fmla="*/ 599348 w 1033465"/>
                  <a:gd name="connsiteY66" fmla="*/ 550915 h 838042"/>
                  <a:gd name="connsiteX67" fmla="*/ 707801 w 1033465"/>
                  <a:gd name="connsiteY67" fmla="*/ 612819 h 838042"/>
                  <a:gd name="connsiteX68" fmla="*/ 780122 w 1033465"/>
                  <a:gd name="connsiteY68" fmla="*/ 656959 h 838042"/>
                  <a:gd name="connsiteX69" fmla="*/ 804887 w 1033465"/>
                  <a:gd name="connsiteY69" fmla="*/ 632194 h 838042"/>
                  <a:gd name="connsiteX70" fmla="*/ 801077 w 1033465"/>
                  <a:gd name="connsiteY70" fmla="*/ 601714 h 838042"/>
                  <a:gd name="connsiteX71" fmla="*/ 762796 w 1033465"/>
                  <a:gd name="connsiteY71" fmla="*/ 562523 h 838042"/>
                  <a:gd name="connsiteX72" fmla="*/ 650582 w 1033465"/>
                  <a:gd name="connsiteY72" fmla="*/ 479794 h 838042"/>
                  <a:gd name="connsiteX73" fmla="*/ 646772 w 1033465"/>
                  <a:gd name="connsiteY73" fmla="*/ 462649 h 838042"/>
                  <a:gd name="connsiteX74" fmla="*/ 658202 w 1033465"/>
                  <a:gd name="connsiteY74" fmla="*/ 426454 h 838042"/>
                  <a:gd name="connsiteX75" fmla="*/ 726782 w 1033465"/>
                  <a:gd name="connsiteY75" fmla="*/ 405499 h 838042"/>
                  <a:gd name="connsiteX76" fmla="*/ 813738 w 1033465"/>
                  <a:gd name="connsiteY76" fmla="*/ 406906 h 838042"/>
                  <a:gd name="connsiteX77" fmla="*/ 906231 w 1033465"/>
                  <a:gd name="connsiteY77" fmla="*/ 417646 h 838042"/>
                  <a:gd name="connsiteX78" fmla="*/ 1002290 w 1033465"/>
                  <a:gd name="connsiteY78" fmla="*/ 426835 h 838042"/>
                  <a:gd name="connsiteX79" fmla="*/ 1032449 w 1033465"/>
                  <a:gd name="connsiteY79" fmla="*/ 402711 h 838042"/>
                  <a:gd name="connsiteX80" fmla="*/ 1020514 w 1033465"/>
                  <a:gd name="connsiteY80" fmla="*/ 377797 h 838042"/>
                  <a:gd name="connsiteX81" fmla="*/ 964889 w 1033465"/>
                  <a:gd name="connsiteY81" fmla="*/ 358029 h 838042"/>
                  <a:gd name="connsiteX82" fmla="*/ 827747 w 1033465"/>
                  <a:gd name="connsiteY82" fmla="*/ 357874 h 838042"/>
                  <a:gd name="connsiteX83" fmla="*/ 755811 w 1033465"/>
                  <a:gd name="connsiteY83" fmla="*/ 361702 h 838042"/>
                  <a:gd name="connsiteX84" fmla="*/ 671537 w 1033465"/>
                  <a:gd name="connsiteY84" fmla="*/ 369304 h 838042"/>
                  <a:gd name="connsiteX85" fmla="*/ 644867 w 1033465"/>
                  <a:gd name="connsiteY85" fmla="*/ 338824 h 838042"/>
                  <a:gd name="connsiteX86" fmla="*/ 676403 w 1033465"/>
                  <a:gd name="connsiteY86" fmla="*/ 304962 h 838042"/>
                  <a:gd name="connsiteX87" fmla="*/ 707732 w 1033465"/>
                  <a:gd name="connsiteY87" fmla="*/ 283579 h 838042"/>
                  <a:gd name="connsiteX88" fmla="*/ 743927 w 1033465"/>
                  <a:gd name="connsiteY88" fmla="*/ 251194 h 838042"/>
                  <a:gd name="connsiteX89" fmla="*/ 783019 w 1033465"/>
                  <a:gd name="connsiteY89" fmla="*/ 213846 h 838042"/>
                  <a:gd name="connsiteX90" fmla="*/ 746401 w 1033465"/>
                  <a:gd name="connsiteY90" fmla="*/ 201789 h 838042"/>
                  <a:gd name="connsiteX91" fmla="*/ 694397 w 1033465"/>
                  <a:gd name="connsiteY91" fmla="*/ 226429 h 838042"/>
                  <a:gd name="connsiteX92" fmla="*/ 656678 w 1033465"/>
                  <a:gd name="connsiteY92" fmla="*/ 257626 h 838042"/>
                  <a:gd name="connsiteX93" fmla="*/ 616001 w 1033465"/>
                  <a:gd name="connsiteY93" fmla="*/ 286712 h 838042"/>
                  <a:gd name="connsiteX94" fmla="*/ 564857 w 1033465"/>
                  <a:gd name="connsiteY94" fmla="*/ 287389 h 838042"/>
                  <a:gd name="connsiteX95" fmla="*/ 530567 w 1033465"/>
                  <a:gd name="connsiteY95" fmla="*/ 274054 h 838042"/>
                  <a:gd name="connsiteX96" fmla="*/ 507707 w 1033465"/>
                  <a:gd name="connsiteY96" fmla="*/ 235954 h 838042"/>
                  <a:gd name="connsiteX97" fmla="*/ 509612 w 1033465"/>
                  <a:gd name="connsiteY97" fmla="*/ 171184 h 838042"/>
                  <a:gd name="connsiteX98" fmla="*/ 508314 w 1033465"/>
                  <a:gd name="connsiteY98" fmla="*/ 73485 h 838042"/>
                  <a:gd name="connsiteX99" fmla="*/ 454116 w 1033465"/>
                  <a:gd name="connsiteY99" fmla="*/ 11248 h 838042"/>
                  <a:gd name="connsiteX100" fmla="*/ 442470 w 1033465"/>
                  <a:gd name="connsiteY100" fmla="*/ 75864 h 838042"/>
                  <a:gd name="connsiteX101" fmla="*/ 439226 w 1033465"/>
                  <a:gd name="connsiteY101" fmla="*/ 132660 h 838042"/>
                  <a:gd name="connsiteX102" fmla="*/ 436054 w 1033465"/>
                  <a:gd name="connsiteY10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122897 w 1033465"/>
                  <a:gd name="connsiteY22" fmla="*/ 460744 h 838042"/>
                  <a:gd name="connsiteX23" fmla="*/ 107657 w 1033465"/>
                  <a:gd name="connsiteY23" fmla="*/ 462649 h 838042"/>
                  <a:gd name="connsiteX24" fmla="*/ 90512 w 1033465"/>
                  <a:gd name="connsiteY24" fmla="*/ 468364 h 838042"/>
                  <a:gd name="connsiteX25" fmla="*/ 84797 w 1033465"/>
                  <a:gd name="connsiteY25" fmla="*/ 470269 h 838042"/>
                  <a:gd name="connsiteX26" fmla="*/ 79082 w 1033465"/>
                  <a:gd name="connsiteY26" fmla="*/ 474079 h 838042"/>
                  <a:gd name="connsiteX27" fmla="*/ 67652 w 1033465"/>
                  <a:gd name="connsiteY27" fmla="*/ 475984 h 838042"/>
                  <a:gd name="connsiteX28" fmla="*/ 29552 w 1033465"/>
                  <a:gd name="connsiteY28" fmla="*/ 477889 h 838042"/>
                  <a:gd name="connsiteX29" fmla="*/ 18122 w 1033465"/>
                  <a:gd name="connsiteY29" fmla="*/ 483604 h 838042"/>
                  <a:gd name="connsiteX30" fmla="*/ 8597 w 1033465"/>
                  <a:gd name="connsiteY30" fmla="*/ 493129 h 838042"/>
                  <a:gd name="connsiteX31" fmla="*/ 6692 w 1033465"/>
                  <a:gd name="connsiteY31" fmla="*/ 498844 h 838042"/>
                  <a:gd name="connsiteX32" fmla="*/ 2882 w 1033465"/>
                  <a:gd name="connsiteY32" fmla="*/ 504559 h 838042"/>
                  <a:gd name="connsiteX33" fmla="*/ 14312 w 1033465"/>
                  <a:gd name="connsiteY33" fmla="*/ 540754 h 838042"/>
                  <a:gd name="connsiteX34" fmla="*/ 147662 w 1033465"/>
                  <a:gd name="connsiteY34" fmla="*/ 540754 h 838042"/>
                  <a:gd name="connsiteX35" fmla="*/ 155282 w 1033465"/>
                  <a:gd name="connsiteY35" fmla="*/ 538849 h 838042"/>
                  <a:gd name="connsiteX36" fmla="*/ 305777 w 1033465"/>
                  <a:gd name="connsiteY36" fmla="*/ 533134 h 838042"/>
                  <a:gd name="connsiteX37" fmla="*/ 321017 w 1033465"/>
                  <a:gd name="connsiteY37" fmla="*/ 540754 h 838042"/>
                  <a:gd name="connsiteX38" fmla="*/ 332447 w 1033465"/>
                  <a:gd name="connsiteY38" fmla="*/ 546469 h 838042"/>
                  <a:gd name="connsiteX39" fmla="*/ 336257 w 1033465"/>
                  <a:gd name="connsiteY39" fmla="*/ 552184 h 838042"/>
                  <a:gd name="connsiteX40" fmla="*/ 341972 w 1033465"/>
                  <a:gd name="connsiteY40" fmla="*/ 554089 h 838042"/>
                  <a:gd name="connsiteX41" fmla="*/ 353402 w 1033465"/>
                  <a:gd name="connsiteY41" fmla="*/ 561709 h 838042"/>
                  <a:gd name="connsiteX42" fmla="*/ 359117 w 1033465"/>
                  <a:gd name="connsiteY42" fmla="*/ 565519 h 838042"/>
                  <a:gd name="connsiteX43" fmla="*/ 362927 w 1033465"/>
                  <a:gd name="connsiteY43" fmla="*/ 571234 h 838042"/>
                  <a:gd name="connsiteX44" fmla="*/ 368642 w 1033465"/>
                  <a:gd name="connsiteY44" fmla="*/ 582664 h 838042"/>
                  <a:gd name="connsiteX45" fmla="*/ 364832 w 1033465"/>
                  <a:gd name="connsiteY45" fmla="*/ 609334 h 838042"/>
                  <a:gd name="connsiteX46" fmla="*/ 361022 w 1033465"/>
                  <a:gd name="connsiteY46" fmla="*/ 615049 h 838042"/>
                  <a:gd name="connsiteX47" fmla="*/ 359117 w 1033465"/>
                  <a:gd name="connsiteY47" fmla="*/ 620764 h 838042"/>
                  <a:gd name="connsiteX48" fmla="*/ 355307 w 1033465"/>
                  <a:gd name="connsiteY48" fmla="*/ 626479 h 838042"/>
                  <a:gd name="connsiteX49" fmla="*/ 353402 w 1033465"/>
                  <a:gd name="connsiteY49" fmla="*/ 632194 h 838042"/>
                  <a:gd name="connsiteX50" fmla="*/ 349592 w 1033465"/>
                  <a:gd name="connsiteY50" fmla="*/ 637909 h 838042"/>
                  <a:gd name="connsiteX51" fmla="*/ 332447 w 1033465"/>
                  <a:gd name="connsiteY51" fmla="*/ 704584 h 838042"/>
                  <a:gd name="connsiteX52" fmla="*/ 330542 w 1033465"/>
                  <a:gd name="connsiteY52" fmla="*/ 756019 h 838042"/>
                  <a:gd name="connsiteX53" fmla="*/ 332447 w 1033465"/>
                  <a:gd name="connsiteY53" fmla="*/ 780784 h 838042"/>
                  <a:gd name="connsiteX54" fmla="*/ 334352 w 1033465"/>
                  <a:gd name="connsiteY54" fmla="*/ 786499 h 838042"/>
                  <a:gd name="connsiteX55" fmla="*/ 338162 w 1033465"/>
                  <a:gd name="connsiteY55" fmla="*/ 790309 h 838042"/>
                  <a:gd name="connsiteX56" fmla="*/ 366737 w 1033465"/>
                  <a:gd name="connsiteY56" fmla="*/ 836029 h 838042"/>
                  <a:gd name="connsiteX57" fmla="*/ 389597 w 1033465"/>
                  <a:gd name="connsiteY57" fmla="*/ 837934 h 838042"/>
                  <a:gd name="connsiteX58" fmla="*/ 397407 w 1033465"/>
                  <a:gd name="connsiteY58" fmla="*/ 833530 h 838042"/>
                  <a:gd name="connsiteX59" fmla="*/ 402932 w 1033465"/>
                  <a:gd name="connsiteY59" fmla="*/ 784594 h 838042"/>
                  <a:gd name="connsiteX60" fmla="*/ 406742 w 1033465"/>
                  <a:gd name="connsiteY60" fmla="*/ 727444 h 838042"/>
                  <a:gd name="connsiteX61" fmla="*/ 423887 w 1033465"/>
                  <a:gd name="connsiteY61" fmla="*/ 672199 h 838042"/>
                  <a:gd name="connsiteX62" fmla="*/ 429602 w 1033465"/>
                  <a:gd name="connsiteY62" fmla="*/ 658864 h 838042"/>
                  <a:gd name="connsiteX63" fmla="*/ 444084 w 1033465"/>
                  <a:gd name="connsiteY63" fmla="*/ 626947 h 838042"/>
                  <a:gd name="connsiteX64" fmla="*/ 464289 w 1033465"/>
                  <a:gd name="connsiteY64" fmla="*/ 600072 h 838042"/>
                  <a:gd name="connsiteX65" fmla="*/ 523510 w 1033465"/>
                  <a:gd name="connsiteY65" fmla="*/ 565123 h 838042"/>
                  <a:gd name="connsiteX66" fmla="*/ 599348 w 1033465"/>
                  <a:gd name="connsiteY66" fmla="*/ 550915 h 838042"/>
                  <a:gd name="connsiteX67" fmla="*/ 707801 w 1033465"/>
                  <a:gd name="connsiteY67" fmla="*/ 612819 h 838042"/>
                  <a:gd name="connsiteX68" fmla="*/ 780122 w 1033465"/>
                  <a:gd name="connsiteY68" fmla="*/ 656959 h 838042"/>
                  <a:gd name="connsiteX69" fmla="*/ 804887 w 1033465"/>
                  <a:gd name="connsiteY69" fmla="*/ 632194 h 838042"/>
                  <a:gd name="connsiteX70" fmla="*/ 801077 w 1033465"/>
                  <a:gd name="connsiteY70" fmla="*/ 601714 h 838042"/>
                  <a:gd name="connsiteX71" fmla="*/ 762796 w 1033465"/>
                  <a:gd name="connsiteY71" fmla="*/ 562523 h 838042"/>
                  <a:gd name="connsiteX72" fmla="*/ 650582 w 1033465"/>
                  <a:gd name="connsiteY72" fmla="*/ 479794 h 838042"/>
                  <a:gd name="connsiteX73" fmla="*/ 646772 w 1033465"/>
                  <a:gd name="connsiteY73" fmla="*/ 462649 h 838042"/>
                  <a:gd name="connsiteX74" fmla="*/ 658202 w 1033465"/>
                  <a:gd name="connsiteY74" fmla="*/ 426454 h 838042"/>
                  <a:gd name="connsiteX75" fmla="*/ 726782 w 1033465"/>
                  <a:gd name="connsiteY75" fmla="*/ 405499 h 838042"/>
                  <a:gd name="connsiteX76" fmla="*/ 813738 w 1033465"/>
                  <a:gd name="connsiteY76" fmla="*/ 406906 h 838042"/>
                  <a:gd name="connsiteX77" fmla="*/ 906231 w 1033465"/>
                  <a:gd name="connsiteY77" fmla="*/ 417646 h 838042"/>
                  <a:gd name="connsiteX78" fmla="*/ 1002290 w 1033465"/>
                  <a:gd name="connsiteY78" fmla="*/ 426835 h 838042"/>
                  <a:gd name="connsiteX79" fmla="*/ 1032449 w 1033465"/>
                  <a:gd name="connsiteY79" fmla="*/ 402711 h 838042"/>
                  <a:gd name="connsiteX80" fmla="*/ 1020514 w 1033465"/>
                  <a:gd name="connsiteY80" fmla="*/ 377797 h 838042"/>
                  <a:gd name="connsiteX81" fmla="*/ 964889 w 1033465"/>
                  <a:gd name="connsiteY81" fmla="*/ 358029 h 838042"/>
                  <a:gd name="connsiteX82" fmla="*/ 827747 w 1033465"/>
                  <a:gd name="connsiteY82" fmla="*/ 357874 h 838042"/>
                  <a:gd name="connsiteX83" fmla="*/ 755811 w 1033465"/>
                  <a:gd name="connsiteY83" fmla="*/ 361702 h 838042"/>
                  <a:gd name="connsiteX84" fmla="*/ 671537 w 1033465"/>
                  <a:gd name="connsiteY84" fmla="*/ 369304 h 838042"/>
                  <a:gd name="connsiteX85" fmla="*/ 644867 w 1033465"/>
                  <a:gd name="connsiteY85" fmla="*/ 338824 h 838042"/>
                  <a:gd name="connsiteX86" fmla="*/ 676403 w 1033465"/>
                  <a:gd name="connsiteY86" fmla="*/ 304962 h 838042"/>
                  <a:gd name="connsiteX87" fmla="*/ 707732 w 1033465"/>
                  <a:gd name="connsiteY87" fmla="*/ 283579 h 838042"/>
                  <a:gd name="connsiteX88" fmla="*/ 743927 w 1033465"/>
                  <a:gd name="connsiteY88" fmla="*/ 251194 h 838042"/>
                  <a:gd name="connsiteX89" fmla="*/ 783019 w 1033465"/>
                  <a:gd name="connsiteY89" fmla="*/ 213846 h 838042"/>
                  <a:gd name="connsiteX90" fmla="*/ 746401 w 1033465"/>
                  <a:gd name="connsiteY90" fmla="*/ 201789 h 838042"/>
                  <a:gd name="connsiteX91" fmla="*/ 694397 w 1033465"/>
                  <a:gd name="connsiteY91" fmla="*/ 226429 h 838042"/>
                  <a:gd name="connsiteX92" fmla="*/ 656678 w 1033465"/>
                  <a:gd name="connsiteY92" fmla="*/ 257626 h 838042"/>
                  <a:gd name="connsiteX93" fmla="*/ 616001 w 1033465"/>
                  <a:gd name="connsiteY93" fmla="*/ 286712 h 838042"/>
                  <a:gd name="connsiteX94" fmla="*/ 564857 w 1033465"/>
                  <a:gd name="connsiteY94" fmla="*/ 287389 h 838042"/>
                  <a:gd name="connsiteX95" fmla="*/ 530567 w 1033465"/>
                  <a:gd name="connsiteY95" fmla="*/ 274054 h 838042"/>
                  <a:gd name="connsiteX96" fmla="*/ 507707 w 1033465"/>
                  <a:gd name="connsiteY96" fmla="*/ 235954 h 838042"/>
                  <a:gd name="connsiteX97" fmla="*/ 509612 w 1033465"/>
                  <a:gd name="connsiteY97" fmla="*/ 171184 h 838042"/>
                  <a:gd name="connsiteX98" fmla="*/ 508314 w 1033465"/>
                  <a:gd name="connsiteY98" fmla="*/ 73485 h 838042"/>
                  <a:gd name="connsiteX99" fmla="*/ 454116 w 1033465"/>
                  <a:gd name="connsiteY99" fmla="*/ 11248 h 838042"/>
                  <a:gd name="connsiteX100" fmla="*/ 442470 w 1033465"/>
                  <a:gd name="connsiteY100" fmla="*/ 75864 h 838042"/>
                  <a:gd name="connsiteX101" fmla="*/ 439226 w 1033465"/>
                  <a:gd name="connsiteY101" fmla="*/ 132660 h 838042"/>
                  <a:gd name="connsiteX102" fmla="*/ 436054 w 1033465"/>
                  <a:gd name="connsiteY102"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81012 w 1033465"/>
                  <a:gd name="connsiteY18" fmla="*/ 399784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107657 w 1033465"/>
                  <a:gd name="connsiteY22" fmla="*/ 462649 h 838042"/>
                  <a:gd name="connsiteX23" fmla="*/ 90512 w 1033465"/>
                  <a:gd name="connsiteY23" fmla="*/ 468364 h 838042"/>
                  <a:gd name="connsiteX24" fmla="*/ 84797 w 1033465"/>
                  <a:gd name="connsiteY24" fmla="*/ 470269 h 838042"/>
                  <a:gd name="connsiteX25" fmla="*/ 79082 w 1033465"/>
                  <a:gd name="connsiteY25" fmla="*/ 474079 h 838042"/>
                  <a:gd name="connsiteX26" fmla="*/ 67652 w 1033465"/>
                  <a:gd name="connsiteY26" fmla="*/ 475984 h 838042"/>
                  <a:gd name="connsiteX27" fmla="*/ 29552 w 1033465"/>
                  <a:gd name="connsiteY27" fmla="*/ 477889 h 838042"/>
                  <a:gd name="connsiteX28" fmla="*/ 18122 w 1033465"/>
                  <a:gd name="connsiteY28" fmla="*/ 483604 h 838042"/>
                  <a:gd name="connsiteX29" fmla="*/ 8597 w 1033465"/>
                  <a:gd name="connsiteY29" fmla="*/ 493129 h 838042"/>
                  <a:gd name="connsiteX30" fmla="*/ 6692 w 1033465"/>
                  <a:gd name="connsiteY30" fmla="*/ 498844 h 838042"/>
                  <a:gd name="connsiteX31" fmla="*/ 2882 w 1033465"/>
                  <a:gd name="connsiteY31" fmla="*/ 504559 h 838042"/>
                  <a:gd name="connsiteX32" fmla="*/ 14312 w 1033465"/>
                  <a:gd name="connsiteY32" fmla="*/ 540754 h 838042"/>
                  <a:gd name="connsiteX33" fmla="*/ 147662 w 1033465"/>
                  <a:gd name="connsiteY33" fmla="*/ 540754 h 838042"/>
                  <a:gd name="connsiteX34" fmla="*/ 155282 w 1033465"/>
                  <a:gd name="connsiteY34" fmla="*/ 538849 h 838042"/>
                  <a:gd name="connsiteX35" fmla="*/ 305777 w 1033465"/>
                  <a:gd name="connsiteY35" fmla="*/ 533134 h 838042"/>
                  <a:gd name="connsiteX36" fmla="*/ 321017 w 1033465"/>
                  <a:gd name="connsiteY36" fmla="*/ 540754 h 838042"/>
                  <a:gd name="connsiteX37" fmla="*/ 332447 w 1033465"/>
                  <a:gd name="connsiteY37" fmla="*/ 546469 h 838042"/>
                  <a:gd name="connsiteX38" fmla="*/ 336257 w 1033465"/>
                  <a:gd name="connsiteY38" fmla="*/ 552184 h 838042"/>
                  <a:gd name="connsiteX39" fmla="*/ 341972 w 1033465"/>
                  <a:gd name="connsiteY39" fmla="*/ 554089 h 838042"/>
                  <a:gd name="connsiteX40" fmla="*/ 353402 w 1033465"/>
                  <a:gd name="connsiteY40" fmla="*/ 561709 h 838042"/>
                  <a:gd name="connsiteX41" fmla="*/ 359117 w 1033465"/>
                  <a:gd name="connsiteY41" fmla="*/ 565519 h 838042"/>
                  <a:gd name="connsiteX42" fmla="*/ 362927 w 1033465"/>
                  <a:gd name="connsiteY42" fmla="*/ 571234 h 838042"/>
                  <a:gd name="connsiteX43" fmla="*/ 368642 w 1033465"/>
                  <a:gd name="connsiteY43" fmla="*/ 582664 h 838042"/>
                  <a:gd name="connsiteX44" fmla="*/ 364832 w 1033465"/>
                  <a:gd name="connsiteY44" fmla="*/ 609334 h 838042"/>
                  <a:gd name="connsiteX45" fmla="*/ 361022 w 1033465"/>
                  <a:gd name="connsiteY45" fmla="*/ 615049 h 838042"/>
                  <a:gd name="connsiteX46" fmla="*/ 359117 w 1033465"/>
                  <a:gd name="connsiteY46" fmla="*/ 620764 h 838042"/>
                  <a:gd name="connsiteX47" fmla="*/ 355307 w 1033465"/>
                  <a:gd name="connsiteY47" fmla="*/ 626479 h 838042"/>
                  <a:gd name="connsiteX48" fmla="*/ 353402 w 1033465"/>
                  <a:gd name="connsiteY48" fmla="*/ 632194 h 838042"/>
                  <a:gd name="connsiteX49" fmla="*/ 349592 w 1033465"/>
                  <a:gd name="connsiteY49" fmla="*/ 637909 h 838042"/>
                  <a:gd name="connsiteX50" fmla="*/ 332447 w 1033465"/>
                  <a:gd name="connsiteY50" fmla="*/ 704584 h 838042"/>
                  <a:gd name="connsiteX51" fmla="*/ 330542 w 1033465"/>
                  <a:gd name="connsiteY51" fmla="*/ 756019 h 838042"/>
                  <a:gd name="connsiteX52" fmla="*/ 332447 w 1033465"/>
                  <a:gd name="connsiteY52" fmla="*/ 780784 h 838042"/>
                  <a:gd name="connsiteX53" fmla="*/ 334352 w 1033465"/>
                  <a:gd name="connsiteY53" fmla="*/ 786499 h 838042"/>
                  <a:gd name="connsiteX54" fmla="*/ 338162 w 1033465"/>
                  <a:gd name="connsiteY54" fmla="*/ 790309 h 838042"/>
                  <a:gd name="connsiteX55" fmla="*/ 366737 w 1033465"/>
                  <a:gd name="connsiteY55" fmla="*/ 836029 h 838042"/>
                  <a:gd name="connsiteX56" fmla="*/ 389597 w 1033465"/>
                  <a:gd name="connsiteY56" fmla="*/ 837934 h 838042"/>
                  <a:gd name="connsiteX57" fmla="*/ 397407 w 1033465"/>
                  <a:gd name="connsiteY57" fmla="*/ 833530 h 838042"/>
                  <a:gd name="connsiteX58" fmla="*/ 402932 w 1033465"/>
                  <a:gd name="connsiteY58" fmla="*/ 784594 h 838042"/>
                  <a:gd name="connsiteX59" fmla="*/ 406742 w 1033465"/>
                  <a:gd name="connsiteY59" fmla="*/ 727444 h 838042"/>
                  <a:gd name="connsiteX60" fmla="*/ 423887 w 1033465"/>
                  <a:gd name="connsiteY60" fmla="*/ 672199 h 838042"/>
                  <a:gd name="connsiteX61" fmla="*/ 429602 w 1033465"/>
                  <a:gd name="connsiteY61" fmla="*/ 658864 h 838042"/>
                  <a:gd name="connsiteX62" fmla="*/ 444084 w 1033465"/>
                  <a:gd name="connsiteY62" fmla="*/ 626947 h 838042"/>
                  <a:gd name="connsiteX63" fmla="*/ 464289 w 1033465"/>
                  <a:gd name="connsiteY63" fmla="*/ 600072 h 838042"/>
                  <a:gd name="connsiteX64" fmla="*/ 523510 w 1033465"/>
                  <a:gd name="connsiteY64" fmla="*/ 565123 h 838042"/>
                  <a:gd name="connsiteX65" fmla="*/ 599348 w 1033465"/>
                  <a:gd name="connsiteY65" fmla="*/ 550915 h 838042"/>
                  <a:gd name="connsiteX66" fmla="*/ 707801 w 1033465"/>
                  <a:gd name="connsiteY66" fmla="*/ 612819 h 838042"/>
                  <a:gd name="connsiteX67" fmla="*/ 780122 w 1033465"/>
                  <a:gd name="connsiteY67" fmla="*/ 656959 h 838042"/>
                  <a:gd name="connsiteX68" fmla="*/ 804887 w 1033465"/>
                  <a:gd name="connsiteY68" fmla="*/ 632194 h 838042"/>
                  <a:gd name="connsiteX69" fmla="*/ 801077 w 1033465"/>
                  <a:gd name="connsiteY69" fmla="*/ 601714 h 838042"/>
                  <a:gd name="connsiteX70" fmla="*/ 762796 w 1033465"/>
                  <a:gd name="connsiteY70" fmla="*/ 562523 h 838042"/>
                  <a:gd name="connsiteX71" fmla="*/ 650582 w 1033465"/>
                  <a:gd name="connsiteY71" fmla="*/ 479794 h 838042"/>
                  <a:gd name="connsiteX72" fmla="*/ 646772 w 1033465"/>
                  <a:gd name="connsiteY72" fmla="*/ 462649 h 838042"/>
                  <a:gd name="connsiteX73" fmla="*/ 658202 w 1033465"/>
                  <a:gd name="connsiteY73" fmla="*/ 426454 h 838042"/>
                  <a:gd name="connsiteX74" fmla="*/ 726782 w 1033465"/>
                  <a:gd name="connsiteY74" fmla="*/ 405499 h 838042"/>
                  <a:gd name="connsiteX75" fmla="*/ 813738 w 1033465"/>
                  <a:gd name="connsiteY75" fmla="*/ 406906 h 838042"/>
                  <a:gd name="connsiteX76" fmla="*/ 906231 w 1033465"/>
                  <a:gd name="connsiteY76" fmla="*/ 417646 h 838042"/>
                  <a:gd name="connsiteX77" fmla="*/ 1002290 w 1033465"/>
                  <a:gd name="connsiteY77" fmla="*/ 426835 h 838042"/>
                  <a:gd name="connsiteX78" fmla="*/ 1032449 w 1033465"/>
                  <a:gd name="connsiteY78" fmla="*/ 402711 h 838042"/>
                  <a:gd name="connsiteX79" fmla="*/ 1020514 w 1033465"/>
                  <a:gd name="connsiteY79" fmla="*/ 377797 h 838042"/>
                  <a:gd name="connsiteX80" fmla="*/ 964889 w 1033465"/>
                  <a:gd name="connsiteY80" fmla="*/ 358029 h 838042"/>
                  <a:gd name="connsiteX81" fmla="*/ 827747 w 1033465"/>
                  <a:gd name="connsiteY81" fmla="*/ 357874 h 838042"/>
                  <a:gd name="connsiteX82" fmla="*/ 755811 w 1033465"/>
                  <a:gd name="connsiteY82" fmla="*/ 361702 h 838042"/>
                  <a:gd name="connsiteX83" fmla="*/ 671537 w 1033465"/>
                  <a:gd name="connsiteY83" fmla="*/ 369304 h 838042"/>
                  <a:gd name="connsiteX84" fmla="*/ 644867 w 1033465"/>
                  <a:gd name="connsiteY84" fmla="*/ 338824 h 838042"/>
                  <a:gd name="connsiteX85" fmla="*/ 676403 w 1033465"/>
                  <a:gd name="connsiteY85" fmla="*/ 304962 h 838042"/>
                  <a:gd name="connsiteX86" fmla="*/ 707732 w 1033465"/>
                  <a:gd name="connsiteY86" fmla="*/ 283579 h 838042"/>
                  <a:gd name="connsiteX87" fmla="*/ 743927 w 1033465"/>
                  <a:gd name="connsiteY87" fmla="*/ 251194 h 838042"/>
                  <a:gd name="connsiteX88" fmla="*/ 783019 w 1033465"/>
                  <a:gd name="connsiteY88" fmla="*/ 213846 h 838042"/>
                  <a:gd name="connsiteX89" fmla="*/ 746401 w 1033465"/>
                  <a:gd name="connsiteY89" fmla="*/ 201789 h 838042"/>
                  <a:gd name="connsiteX90" fmla="*/ 694397 w 1033465"/>
                  <a:gd name="connsiteY90" fmla="*/ 226429 h 838042"/>
                  <a:gd name="connsiteX91" fmla="*/ 656678 w 1033465"/>
                  <a:gd name="connsiteY91" fmla="*/ 257626 h 838042"/>
                  <a:gd name="connsiteX92" fmla="*/ 616001 w 1033465"/>
                  <a:gd name="connsiteY92" fmla="*/ 286712 h 838042"/>
                  <a:gd name="connsiteX93" fmla="*/ 564857 w 1033465"/>
                  <a:gd name="connsiteY93" fmla="*/ 287389 h 838042"/>
                  <a:gd name="connsiteX94" fmla="*/ 530567 w 1033465"/>
                  <a:gd name="connsiteY94" fmla="*/ 274054 h 838042"/>
                  <a:gd name="connsiteX95" fmla="*/ 507707 w 1033465"/>
                  <a:gd name="connsiteY95" fmla="*/ 235954 h 838042"/>
                  <a:gd name="connsiteX96" fmla="*/ 509612 w 1033465"/>
                  <a:gd name="connsiteY96" fmla="*/ 171184 h 838042"/>
                  <a:gd name="connsiteX97" fmla="*/ 508314 w 1033465"/>
                  <a:gd name="connsiteY97" fmla="*/ 73485 h 838042"/>
                  <a:gd name="connsiteX98" fmla="*/ 454116 w 1033465"/>
                  <a:gd name="connsiteY98" fmla="*/ 11248 h 838042"/>
                  <a:gd name="connsiteX99" fmla="*/ 442470 w 1033465"/>
                  <a:gd name="connsiteY99" fmla="*/ 75864 h 838042"/>
                  <a:gd name="connsiteX100" fmla="*/ 439226 w 1033465"/>
                  <a:gd name="connsiteY100" fmla="*/ 132660 h 838042"/>
                  <a:gd name="connsiteX101" fmla="*/ 436054 w 1033465"/>
                  <a:gd name="connsiteY10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107657 w 1033465"/>
                  <a:gd name="connsiteY22" fmla="*/ 462649 h 838042"/>
                  <a:gd name="connsiteX23" fmla="*/ 90512 w 1033465"/>
                  <a:gd name="connsiteY23" fmla="*/ 468364 h 838042"/>
                  <a:gd name="connsiteX24" fmla="*/ 84797 w 1033465"/>
                  <a:gd name="connsiteY24" fmla="*/ 470269 h 838042"/>
                  <a:gd name="connsiteX25" fmla="*/ 79082 w 1033465"/>
                  <a:gd name="connsiteY25" fmla="*/ 474079 h 838042"/>
                  <a:gd name="connsiteX26" fmla="*/ 67652 w 1033465"/>
                  <a:gd name="connsiteY26" fmla="*/ 475984 h 838042"/>
                  <a:gd name="connsiteX27" fmla="*/ 29552 w 1033465"/>
                  <a:gd name="connsiteY27" fmla="*/ 477889 h 838042"/>
                  <a:gd name="connsiteX28" fmla="*/ 18122 w 1033465"/>
                  <a:gd name="connsiteY28" fmla="*/ 483604 h 838042"/>
                  <a:gd name="connsiteX29" fmla="*/ 8597 w 1033465"/>
                  <a:gd name="connsiteY29" fmla="*/ 493129 h 838042"/>
                  <a:gd name="connsiteX30" fmla="*/ 6692 w 1033465"/>
                  <a:gd name="connsiteY30" fmla="*/ 498844 h 838042"/>
                  <a:gd name="connsiteX31" fmla="*/ 2882 w 1033465"/>
                  <a:gd name="connsiteY31" fmla="*/ 504559 h 838042"/>
                  <a:gd name="connsiteX32" fmla="*/ 14312 w 1033465"/>
                  <a:gd name="connsiteY32" fmla="*/ 540754 h 838042"/>
                  <a:gd name="connsiteX33" fmla="*/ 147662 w 1033465"/>
                  <a:gd name="connsiteY33" fmla="*/ 540754 h 838042"/>
                  <a:gd name="connsiteX34" fmla="*/ 155282 w 1033465"/>
                  <a:gd name="connsiteY34" fmla="*/ 538849 h 838042"/>
                  <a:gd name="connsiteX35" fmla="*/ 305777 w 1033465"/>
                  <a:gd name="connsiteY35" fmla="*/ 533134 h 838042"/>
                  <a:gd name="connsiteX36" fmla="*/ 321017 w 1033465"/>
                  <a:gd name="connsiteY36" fmla="*/ 540754 h 838042"/>
                  <a:gd name="connsiteX37" fmla="*/ 332447 w 1033465"/>
                  <a:gd name="connsiteY37" fmla="*/ 546469 h 838042"/>
                  <a:gd name="connsiteX38" fmla="*/ 336257 w 1033465"/>
                  <a:gd name="connsiteY38" fmla="*/ 552184 h 838042"/>
                  <a:gd name="connsiteX39" fmla="*/ 341972 w 1033465"/>
                  <a:gd name="connsiteY39" fmla="*/ 554089 h 838042"/>
                  <a:gd name="connsiteX40" fmla="*/ 353402 w 1033465"/>
                  <a:gd name="connsiteY40" fmla="*/ 561709 h 838042"/>
                  <a:gd name="connsiteX41" fmla="*/ 359117 w 1033465"/>
                  <a:gd name="connsiteY41" fmla="*/ 565519 h 838042"/>
                  <a:gd name="connsiteX42" fmla="*/ 362927 w 1033465"/>
                  <a:gd name="connsiteY42" fmla="*/ 571234 h 838042"/>
                  <a:gd name="connsiteX43" fmla="*/ 368642 w 1033465"/>
                  <a:gd name="connsiteY43" fmla="*/ 582664 h 838042"/>
                  <a:gd name="connsiteX44" fmla="*/ 364832 w 1033465"/>
                  <a:gd name="connsiteY44" fmla="*/ 609334 h 838042"/>
                  <a:gd name="connsiteX45" fmla="*/ 361022 w 1033465"/>
                  <a:gd name="connsiteY45" fmla="*/ 615049 h 838042"/>
                  <a:gd name="connsiteX46" fmla="*/ 359117 w 1033465"/>
                  <a:gd name="connsiteY46" fmla="*/ 620764 h 838042"/>
                  <a:gd name="connsiteX47" fmla="*/ 355307 w 1033465"/>
                  <a:gd name="connsiteY47" fmla="*/ 626479 h 838042"/>
                  <a:gd name="connsiteX48" fmla="*/ 353402 w 1033465"/>
                  <a:gd name="connsiteY48" fmla="*/ 632194 h 838042"/>
                  <a:gd name="connsiteX49" fmla="*/ 349592 w 1033465"/>
                  <a:gd name="connsiteY49" fmla="*/ 637909 h 838042"/>
                  <a:gd name="connsiteX50" fmla="*/ 332447 w 1033465"/>
                  <a:gd name="connsiteY50" fmla="*/ 704584 h 838042"/>
                  <a:gd name="connsiteX51" fmla="*/ 330542 w 1033465"/>
                  <a:gd name="connsiteY51" fmla="*/ 756019 h 838042"/>
                  <a:gd name="connsiteX52" fmla="*/ 332447 w 1033465"/>
                  <a:gd name="connsiteY52" fmla="*/ 780784 h 838042"/>
                  <a:gd name="connsiteX53" fmla="*/ 334352 w 1033465"/>
                  <a:gd name="connsiteY53" fmla="*/ 786499 h 838042"/>
                  <a:gd name="connsiteX54" fmla="*/ 338162 w 1033465"/>
                  <a:gd name="connsiteY54" fmla="*/ 790309 h 838042"/>
                  <a:gd name="connsiteX55" fmla="*/ 366737 w 1033465"/>
                  <a:gd name="connsiteY55" fmla="*/ 836029 h 838042"/>
                  <a:gd name="connsiteX56" fmla="*/ 389597 w 1033465"/>
                  <a:gd name="connsiteY56" fmla="*/ 837934 h 838042"/>
                  <a:gd name="connsiteX57" fmla="*/ 397407 w 1033465"/>
                  <a:gd name="connsiteY57" fmla="*/ 833530 h 838042"/>
                  <a:gd name="connsiteX58" fmla="*/ 402932 w 1033465"/>
                  <a:gd name="connsiteY58" fmla="*/ 784594 h 838042"/>
                  <a:gd name="connsiteX59" fmla="*/ 406742 w 1033465"/>
                  <a:gd name="connsiteY59" fmla="*/ 727444 h 838042"/>
                  <a:gd name="connsiteX60" fmla="*/ 423887 w 1033465"/>
                  <a:gd name="connsiteY60" fmla="*/ 672199 h 838042"/>
                  <a:gd name="connsiteX61" fmla="*/ 429602 w 1033465"/>
                  <a:gd name="connsiteY61" fmla="*/ 658864 h 838042"/>
                  <a:gd name="connsiteX62" fmla="*/ 444084 w 1033465"/>
                  <a:gd name="connsiteY62" fmla="*/ 626947 h 838042"/>
                  <a:gd name="connsiteX63" fmla="*/ 464289 w 1033465"/>
                  <a:gd name="connsiteY63" fmla="*/ 600072 h 838042"/>
                  <a:gd name="connsiteX64" fmla="*/ 523510 w 1033465"/>
                  <a:gd name="connsiteY64" fmla="*/ 565123 h 838042"/>
                  <a:gd name="connsiteX65" fmla="*/ 599348 w 1033465"/>
                  <a:gd name="connsiteY65" fmla="*/ 550915 h 838042"/>
                  <a:gd name="connsiteX66" fmla="*/ 707801 w 1033465"/>
                  <a:gd name="connsiteY66" fmla="*/ 612819 h 838042"/>
                  <a:gd name="connsiteX67" fmla="*/ 780122 w 1033465"/>
                  <a:gd name="connsiteY67" fmla="*/ 656959 h 838042"/>
                  <a:gd name="connsiteX68" fmla="*/ 804887 w 1033465"/>
                  <a:gd name="connsiteY68" fmla="*/ 632194 h 838042"/>
                  <a:gd name="connsiteX69" fmla="*/ 801077 w 1033465"/>
                  <a:gd name="connsiteY69" fmla="*/ 601714 h 838042"/>
                  <a:gd name="connsiteX70" fmla="*/ 762796 w 1033465"/>
                  <a:gd name="connsiteY70" fmla="*/ 562523 h 838042"/>
                  <a:gd name="connsiteX71" fmla="*/ 650582 w 1033465"/>
                  <a:gd name="connsiteY71" fmla="*/ 479794 h 838042"/>
                  <a:gd name="connsiteX72" fmla="*/ 646772 w 1033465"/>
                  <a:gd name="connsiteY72" fmla="*/ 462649 h 838042"/>
                  <a:gd name="connsiteX73" fmla="*/ 658202 w 1033465"/>
                  <a:gd name="connsiteY73" fmla="*/ 426454 h 838042"/>
                  <a:gd name="connsiteX74" fmla="*/ 726782 w 1033465"/>
                  <a:gd name="connsiteY74" fmla="*/ 405499 h 838042"/>
                  <a:gd name="connsiteX75" fmla="*/ 813738 w 1033465"/>
                  <a:gd name="connsiteY75" fmla="*/ 406906 h 838042"/>
                  <a:gd name="connsiteX76" fmla="*/ 906231 w 1033465"/>
                  <a:gd name="connsiteY76" fmla="*/ 417646 h 838042"/>
                  <a:gd name="connsiteX77" fmla="*/ 1002290 w 1033465"/>
                  <a:gd name="connsiteY77" fmla="*/ 426835 h 838042"/>
                  <a:gd name="connsiteX78" fmla="*/ 1032449 w 1033465"/>
                  <a:gd name="connsiteY78" fmla="*/ 402711 h 838042"/>
                  <a:gd name="connsiteX79" fmla="*/ 1020514 w 1033465"/>
                  <a:gd name="connsiteY79" fmla="*/ 377797 h 838042"/>
                  <a:gd name="connsiteX80" fmla="*/ 964889 w 1033465"/>
                  <a:gd name="connsiteY80" fmla="*/ 358029 h 838042"/>
                  <a:gd name="connsiteX81" fmla="*/ 827747 w 1033465"/>
                  <a:gd name="connsiteY81" fmla="*/ 357874 h 838042"/>
                  <a:gd name="connsiteX82" fmla="*/ 755811 w 1033465"/>
                  <a:gd name="connsiteY82" fmla="*/ 361702 h 838042"/>
                  <a:gd name="connsiteX83" fmla="*/ 671537 w 1033465"/>
                  <a:gd name="connsiteY83" fmla="*/ 369304 h 838042"/>
                  <a:gd name="connsiteX84" fmla="*/ 644867 w 1033465"/>
                  <a:gd name="connsiteY84" fmla="*/ 338824 h 838042"/>
                  <a:gd name="connsiteX85" fmla="*/ 676403 w 1033465"/>
                  <a:gd name="connsiteY85" fmla="*/ 304962 h 838042"/>
                  <a:gd name="connsiteX86" fmla="*/ 707732 w 1033465"/>
                  <a:gd name="connsiteY86" fmla="*/ 283579 h 838042"/>
                  <a:gd name="connsiteX87" fmla="*/ 743927 w 1033465"/>
                  <a:gd name="connsiteY87" fmla="*/ 251194 h 838042"/>
                  <a:gd name="connsiteX88" fmla="*/ 783019 w 1033465"/>
                  <a:gd name="connsiteY88" fmla="*/ 213846 h 838042"/>
                  <a:gd name="connsiteX89" fmla="*/ 746401 w 1033465"/>
                  <a:gd name="connsiteY89" fmla="*/ 201789 h 838042"/>
                  <a:gd name="connsiteX90" fmla="*/ 694397 w 1033465"/>
                  <a:gd name="connsiteY90" fmla="*/ 226429 h 838042"/>
                  <a:gd name="connsiteX91" fmla="*/ 656678 w 1033465"/>
                  <a:gd name="connsiteY91" fmla="*/ 257626 h 838042"/>
                  <a:gd name="connsiteX92" fmla="*/ 616001 w 1033465"/>
                  <a:gd name="connsiteY92" fmla="*/ 286712 h 838042"/>
                  <a:gd name="connsiteX93" fmla="*/ 564857 w 1033465"/>
                  <a:gd name="connsiteY93" fmla="*/ 287389 h 838042"/>
                  <a:gd name="connsiteX94" fmla="*/ 530567 w 1033465"/>
                  <a:gd name="connsiteY94" fmla="*/ 274054 h 838042"/>
                  <a:gd name="connsiteX95" fmla="*/ 507707 w 1033465"/>
                  <a:gd name="connsiteY95" fmla="*/ 235954 h 838042"/>
                  <a:gd name="connsiteX96" fmla="*/ 509612 w 1033465"/>
                  <a:gd name="connsiteY96" fmla="*/ 171184 h 838042"/>
                  <a:gd name="connsiteX97" fmla="*/ 508314 w 1033465"/>
                  <a:gd name="connsiteY97" fmla="*/ 73485 h 838042"/>
                  <a:gd name="connsiteX98" fmla="*/ 454116 w 1033465"/>
                  <a:gd name="connsiteY98" fmla="*/ 11248 h 838042"/>
                  <a:gd name="connsiteX99" fmla="*/ 442470 w 1033465"/>
                  <a:gd name="connsiteY99" fmla="*/ 75864 h 838042"/>
                  <a:gd name="connsiteX100" fmla="*/ 439226 w 1033465"/>
                  <a:gd name="connsiteY100" fmla="*/ 132660 h 838042"/>
                  <a:gd name="connsiteX101" fmla="*/ 436054 w 1033465"/>
                  <a:gd name="connsiteY101"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28612 w 1033465"/>
                  <a:gd name="connsiteY21" fmla="*/ 458839 h 838042"/>
                  <a:gd name="connsiteX22" fmla="*/ 90512 w 1033465"/>
                  <a:gd name="connsiteY22" fmla="*/ 468364 h 838042"/>
                  <a:gd name="connsiteX23" fmla="*/ 84797 w 1033465"/>
                  <a:gd name="connsiteY23" fmla="*/ 470269 h 838042"/>
                  <a:gd name="connsiteX24" fmla="*/ 79082 w 1033465"/>
                  <a:gd name="connsiteY24" fmla="*/ 474079 h 838042"/>
                  <a:gd name="connsiteX25" fmla="*/ 67652 w 1033465"/>
                  <a:gd name="connsiteY25" fmla="*/ 475984 h 838042"/>
                  <a:gd name="connsiteX26" fmla="*/ 29552 w 1033465"/>
                  <a:gd name="connsiteY26" fmla="*/ 477889 h 838042"/>
                  <a:gd name="connsiteX27" fmla="*/ 18122 w 1033465"/>
                  <a:gd name="connsiteY27" fmla="*/ 483604 h 838042"/>
                  <a:gd name="connsiteX28" fmla="*/ 8597 w 1033465"/>
                  <a:gd name="connsiteY28" fmla="*/ 493129 h 838042"/>
                  <a:gd name="connsiteX29" fmla="*/ 6692 w 1033465"/>
                  <a:gd name="connsiteY29" fmla="*/ 498844 h 838042"/>
                  <a:gd name="connsiteX30" fmla="*/ 2882 w 1033465"/>
                  <a:gd name="connsiteY30" fmla="*/ 504559 h 838042"/>
                  <a:gd name="connsiteX31" fmla="*/ 14312 w 1033465"/>
                  <a:gd name="connsiteY31" fmla="*/ 540754 h 838042"/>
                  <a:gd name="connsiteX32" fmla="*/ 147662 w 1033465"/>
                  <a:gd name="connsiteY32" fmla="*/ 540754 h 838042"/>
                  <a:gd name="connsiteX33" fmla="*/ 155282 w 1033465"/>
                  <a:gd name="connsiteY33" fmla="*/ 538849 h 838042"/>
                  <a:gd name="connsiteX34" fmla="*/ 305777 w 1033465"/>
                  <a:gd name="connsiteY34" fmla="*/ 533134 h 838042"/>
                  <a:gd name="connsiteX35" fmla="*/ 321017 w 1033465"/>
                  <a:gd name="connsiteY35" fmla="*/ 540754 h 838042"/>
                  <a:gd name="connsiteX36" fmla="*/ 332447 w 1033465"/>
                  <a:gd name="connsiteY36" fmla="*/ 546469 h 838042"/>
                  <a:gd name="connsiteX37" fmla="*/ 336257 w 1033465"/>
                  <a:gd name="connsiteY37" fmla="*/ 552184 h 838042"/>
                  <a:gd name="connsiteX38" fmla="*/ 341972 w 1033465"/>
                  <a:gd name="connsiteY38" fmla="*/ 554089 h 838042"/>
                  <a:gd name="connsiteX39" fmla="*/ 353402 w 1033465"/>
                  <a:gd name="connsiteY39" fmla="*/ 561709 h 838042"/>
                  <a:gd name="connsiteX40" fmla="*/ 359117 w 1033465"/>
                  <a:gd name="connsiteY40" fmla="*/ 565519 h 838042"/>
                  <a:gd name="connsiteX41" fmla="*/ 362927 w 1033465"/>
                  <a:gd name="connsiteY41" fmla="*/ 571234 h 838042"/>
                  <a:gd name="connsiteX42" fmla="*/ 368642 w 1033465"/>
                  <a:gd name="connsiteY42" fmla="*/ 582664 h 838042"/>
                  <a:gd name="connsiteX43" fmla="*/ 364832 w 1033465"/>
                  <a:gd name="connsiteY43" fmla="*/ 609334 h 838042"/>
                  <a:gd name="connsiteX44" fmla="*/ 361022 w 1033465"/>
                  <a:gd name="connsiteY44" fmla="*/ 615049 h 838042"/>
                  <a:gd name="connsiteX45" fmla="*/ 359117 w 1033465"/>
                  <a:gd name="connsiteY45" fmla="*/ 620764 h 838042"/>
                  <a:gd name="connsiteX46" fmla="*/ 355307 w 1033465"/>
                  <a:gd name="connsiteY46" fmla="*/ 626479 h 838042"/>
                  <a:gd name="connsiteX47" fmla="*/ 353402 w 1033465"/>
                  <a:gd name="connsiteY47" fmla="*/ 632194 h 838042"/>
                  <a:gd name="connsiteX48" fmla="*/ 349592 w 1033465"/>
                  <a:gd name="connsiteY48" fmla="*/ 637909 h 838042"/>
                  <a:gd name="connsiteX49" fmla="*/ 332447 w 1033465"/>
                  <a:gd name="connsiteY49" fmla="*/ 704584 h 838042"/>
                  <a:gd name="connsiteX50" fmla="*/ 330542 w 1033465"/>
                  <a:gd name="connsiteY50" fmla="*/ 756019 h 838042"/>
                  <a:gd name="connsiteX51" fmla="*/ 332447 w 1033465"/>
                  <a:gd name="connsiteY51" fmla="*/ 780784 h 838042"/>
                  <a:gd name="connsiteX52" fmla="*/ 334352 w 1033465"/>
                  <a:gd name="connsiteY52" fmla="*/ 786499 h 838042"/>
                  <a:gd name="connsiteX53" fmla="*/ 338162 w 1033465"/>
                  <a:gd name="connsiteY53" fmla="*/ 790309 h 838042"/>
                  <a:gd name="connsiteX54" fmla="*/ 366737 w 1033465"/>
                  <a:gd name="connsiteY54" fmla="*/ 836029 h 838042"/>
                  <a:gd name="connsiteX55" fmla="*/ 389597 w 1033465"/>
                  <a:gd name="connsiteY55" fmla="*/ 837934 h 838042"/>
                  <a:gd name="connsiteX56" fmla="*/ 397407 w 1033465"/>
                  <a:gd name="connsiteY56" fmla="*/ 833530 h 838042"/>
                  <a:gd name="connsiteX57" fmla="*/ 402932 w 1033465"/>
                  <a:gd name="connsiteY57" fmla="*/ 784594 h 838042"/>
                  <a:gd name="connsiteX58" fmla="*/ 406742 w 1033465"/>
                  <a:gd name="connsiteY58" fmla="*/ 727444 h 838042"/>
                  <a:gd name="connsiteX59" fmla="*/ 423887 w 1033465"/>
                  <a:gd name="connsiteY59" fmla="*/ 672199 h 838042"/>
                  <a:gd name="connsiteX60" fmla="*/ 429602 w 1033465"/>
                  <a:gd name="connsiteY60" fmla="*/ 658864 h 838042"/>
                  <a:gd name="connsiteX61" fmla="*/ 444084 w 1033465"/>
                  <a:gd name="connsiteY61" fmla="*/ 626947 h 838042"/>
                  <a:gd name="connsiteX62" fmla="*/ 464289 w 1033465"/>
                  <a:gd name="connsiteY62" fmla="*/ 600072 h 838042"/>
                  <a:gd name="connsiteX63" fmla="*/ 523510 w 1033465"/>
                  <a:gd name="connsiteY63" fmla="*/ 565123 h 838042"/>
                  <a:gd name="connsiteX64" fmla="*/ 599348 w 1033465"/>
                  <a:gd name="connsiteY64" fmla="*/ 550915 h 838042"/>
                  <a:gd name="connsiteX65" fmla="*/ 707801 w 1033465"/>
                  <a:gd name="connsiteY65" fmla="*/ 612819 h 838042"/>
                  <a:gd name="connsiteX66" fmla="*/ 780122 w 1033465"/>
                  <a:gd name="connsiteY66" fmla="*/ 656959 h 838042"/>
                  <a:gd name="connsiteX67" fmla="*/ 804887 w 1033465"/>
                  <a:gd name="connsiteY67" fmla="*/ 632194 h 838042"/>
                  <a:gd name="connsiteX68" fmla="*/ 801077 w 1033465"/>
                  <a:gd name="connsiteY68" fmla="*/ 601714 h 838042"/>
                  <a:gd name="connsiteX69" fmla="*/ 762796 w 1033465"/>
                  <a:gd name="connsiteY69" fmla="*/ 562523 h 838042"/>
                  <a:gd name="connsiteX70" fmla="*/ 650582 w 1033465"/>
                  <a:gd name="connsiteY70" fmla="*/ 479794 h 838042"/>
                  <a:gd name="connsiteX71" fmla="*/ 646772 w 1033465"/>
                  <a:gd name="connsiteY71" fmla="*/ 462649 h 838042"/>
                  <a:gd name="connsiteX72" fmla="*/ 658202 w 1033465"/>
                  <a:gd name="connsiteY72" fmla="*/ 426454 h 838042"/>
                  <a:gd name="connsiteX73" fmla="*/ 726782 w 1033465"/>
                  <a:gd name="connsiteY73" fmla="*/ 405499 h 838042"/>
                  <a:gd name="connsiteX74" fmla="*/ 813738 w 1033465"/>
                  <a:gd name="connsiteY74" fmla="*/ 406906 h 838042"/>
                  <a:gd name="connsiteX75" fmla="*/ 906231 w 1033465"/>
                  <a:gd name="connsiteY75" fmla="*/ 417646 h 838042"/>
                  <a:gd name="connsiteX76" fmla="*/ 1002290 w 1033465"/>
                  <a:gd name="connsiteY76" fmla="*/ 426835 h 838042"/>
                  <a:gd name="connsiteX77" fmla="*/ 1032449 w 1033465"/>
                  <a:gd name="connsiteY77" fmla="*/ 402711 h 838042"/>
                  <a:gd name="connsiteX78" fmla="*/ 1020514 w 1033465"/>
                  <a:gd name="connsiteY78" fmla="*/ 377797 h 838042"/>
                  <a:gd name="connsiteX79" fmla="*/ 964889 w 1033465"/>
                  <a:gd name="connsiteY79" fmla="*/ 358029 h 838042"/>
                  <a:gd name="connsiteX80" fmla="*/ 827747 w 1033465"/>
                  <a:gd name="connsiteY80" fmla="*/ 357874 h 838042"/>
                  <a:gd name="connsiteX81" fmla="*/ 755811 w 1033465"/>
                  <a:gd name="connsiteY81" fmla="*/ 361702 h 838042"/>
                  <a:gd name="connsiteX82" fmla="*/ 671537 w 1033465"/>
                  <a:gd name="connsiteY82" fmla="*/ 369304 h 838042"/>
                  <a:gd name="connsiteX83" fmla="*/ 644867 w 1033465"/>
                  <a:gd name="connsiteY83" fmla="*/ 338824 h 838042"/>
                  <a:gd name="connsiteX84" fmla="*/ 676403 w 1033465"/>
                  <a:gd name="connsiteY84" fmla="*/ 304962 h 838042"/>
                  <a:gd name="connsiteX85" fmla="*/ 707732 w 1033465"/>
                  <a:gd name="connsiteY85" fmla="*/ 283579 h 838042"/>
                  <a:gd name="connsiteX86" fmla="*/ 743927 w 1033465"/>
                  <a:gd name="connsiteY86" fmla="*/ 251194 h 838042"/>
                  <a:gd name="connsiteX87" fmla="*/ 783019 w 1033465"/>
                  <a:gd name="connsiteY87" fmla="*/ 213846 h 838042"/>
                  <a:gd name="connsiteX88" fmla="*/ 746401 w 1033465"/>
                  <a:gd name="connsiteY88" fmla="*/ 201789 h 838042"/>
                  <a:gd name="connsiteX89" fmla="*/ 694397 w 1033465"/>
                  <a:gd name="connsiteY89" fmla="*/ 226429 h 838042"/>
                  <a:gd name="connsiteX90" fmla="*/ 656678 w 1033465"/>
                  <a:gd name="connsiteY90" fmla="*/ 257626 h 838042"/>
                  <a:gd name="connsiteX91" fmla="*/ 616001 w 1033465"/>
                  <a:gd name="connsiteY91" fmla="*/ 286712 h 838042"/>
                  <a:gd name="connsiteX92" fmla="*/ 564857 w 1033465"/>
                  <a:gd name="connsiteY92" fmla="*/ 287389 h 838042"/>
                  <a:gd name="connsiteX93" fmla="*/ 530567 w 1033465"/>
                  <a:gd name="connsiteY93" fmla="*/ 274054 h 838042"/>
                  <a:gd name="connsiteX94" fmla="*/ 507707 w 1033465"/>
                  <a:gd name="connsiteY94" fmla="*/ 235954 h 838042"/>
                  <a:gd name="connsiteX95" fmla="*/ 509612 w 1033465"/>
                  <a:gd name="connsiteY95" fmla="*/ 171184 h 838042"/>
                  <a:gd name="connsiteX96" fmla="*/ 508314 w 1033465"/>
                  <a:gd name="connsiteY96" fmla="*/ 73485 h 838042"/>
                  <a:gd name="connsiteX97" fmla="*/ 454116 w 1033465"/>
                  <a:gd name="connsiteY97" fmla="*/ 11248 h 838042"/>
                  <a:gd name="connsiteX98" fmla="*/ 442470 w 1033465"/>
                  <a:gd name="connsiteY98" fmla="*/ 75864 h 838042"/>
                  <a:gd name="connsiteX99" fmla="*/ 439226 w 1033465"/>
                  <a:gd name="connsiteY99" fmla="*/ 132660 h 838042"/>
                  <a:gd name="connsiteX100" fmla="*/ 436054 w 1033465"/>
                  <a:gd name="connsiteY10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84797 w 1033465"/>
                  <a:gd name="connsiteY23" fmla="*/ 470269 h 838042"/>
                  <a:gd name="connsiteX24" fmla="*/ 79082 w 1033465"/>
                  <a:gd name="connsiteY24" fmla="*/ 474079 h 838042"/>
                  <a:gd name="connsiteX25" fmla="*/ 67652 w 1033465"/>
                  <a:gd name="connsiteY25" fmla="*/ 475984 h 838042"/>
                  <a:gd name="connsiteX26" fmla="*/ 29552 w 1033465"/>
                  <a:gd name="connsiteY26" fmla="*/ 477889 h 838042"/>
                  <a:gd name="connsiteX27" fmla="*/ 18122 w 1033465"/>
                  <a:gd name="connsiteY27" fmla="*/ 483604 h 838042"/>
                  <a:gd name="connsiteX28" fmla="*/ 8597 w 1033465"/>
                  <a:gd name="connsiteY28" fmla="*/ 493129 h 838042"/>
                  <a:gd name="connsiteX29" fmla="*/ 6692 w 1033465"/>
                  <a:gd name="connsiteY29" fmla="*/ 498844 h 838042"/>
                  <a:gd name="connsiteX30" fmla="*/ 2882 w 1033465"/>
                  <a:gd name="connsiteY30" fmla="*/ 504559 h 838042"/>
                  <a:gd name="connsiteX31" fmla="*/ 14312 w 1033465"/>
                  <a:gd name="connsiteY31" fmla="*/ 540754 h 838042"/>
                  <a:gd name="connsiteX32" fmla="*/ 147662 w 1033465"/>
                  <a:gd name="connsiteY32" fmla="*/ 540754 h 838042"/>
                  <a:gd name="connsiteX33" fmla="*/ 155282 w 1033465"/>
                  <a:gd name="connsiteY33" fmla="*/ 538849 h 838042"/>
                  <a:gd name="connsiteX34" fmla="*/ 305777 w 1033465"/>
                  <a:gd name="connsiteY34" fmla="*/ 533134 h 838042"/>
                  <a:gd name="connsiteX35" fmla="*/ 321017 w 1033465"/>
                  <a:gd name="connsiteY35" fmla="*/ 540754 h 838042"/>
                  <a:gd name="connsiteX36" fmla="*/ 332447 w 1033465"/>
                  <a:gd name="connsiteY36" fmla="*/ 546469 h 838042"/>
                  <a:gd name="connsiteX37" fmla="*/ 336257 w 1033465"/>
                  <a:gd name="connsiteY37" fmla="*/ 552184 h 838042"/>
                  <a:gd name="connsiteX38" fmla="*/ 341972 w 1033465"/>
                  <a:gd name="connsiteY38" fmla="*/ 554089 h 838042"/>
                  <a:gd name="connsiteX39" fmla="*/ 353402 w 1033465"/>
                  <a:gd name="connsiteY39" fmla="*/ 561709 h 838042"/>
                  <a:gd name="connsiteX40" fmla="*/ 359117 w 1033465"/>
                  <a:gd name="connsiteY40" fmla="*/ 565519 h 838042"/>
                  <a:gd name="connsiteX41" fmla="*/ 362927 w 1033465"/>
                  <a:gd name="connsiteY41" fmla="*/ 571234 h 838042"/>
                  <a:gd name="connsiteX42" fmla="*/ 368642 w 1033465"/>
                  <a:gd name="connsiteY42" fmla="*/ 582664 h 838042"/>
                  <a:gd name="connsiteX43" fmla="*/ 364832 w 1033465"/>
                  <a:gd name="connsiteY43" fmla="*/ 609334 h 838042"/>
                  <a:gd name="connsiteX44" fmla="*/ 361022 w 1033465"/>
                  <a:gd name="connsiteY44" fmla="*/ 615049 h 838042"/>
                  <a:gd name="connsiteX45" fmla="*/ 359117 w 1033465"/>
                  <a:gd name="connsiteY45" fmla="*/ 620764 h 838042"/>
                  <a:gd name="connsiteX46" fmla="*/ 355307 w 1033465"/>
                  <a:gd name="connsiteY46" fmla="*/ 626479 h 838042"/>
                  <a:gd name="connsiteX47" fmla="*/ 353402 w 1033465"/>
                  <a:gd name="connsiteY47" fmla="*/ 632194 h 838042"/>
                  <a:gd name="connsiteX48" fmla="*/ 349592 w 1033465"/>
                  <a:gd name="connsiteY48" fmla="*/ 637909 h 838042"/>
                  <a:gd name="connsiteX49" fmla="*/ 332447 w 1033465"/>
                  <a:gd name="connsiteY49" fmla="*/ 704584 h 838042"/>
                  <a:gd name="connsiteX50" fmla="*/ 330542 w 1033465"/>
                  <a:gd name="connsiteY50" fmla="*/ 756019 h 838042"/>
                  <a:gd name="connsiteX51" fmla="*/ 332447 w 1033465"/>
                  <a:gd name="connsiteY51" fmla="*/ 780784 h 838042"/>
                  <a:gd name="connsiteX52" fmla="*/ 334352 w 1033465"/>
                  <a:gd name="connsiteY52" fmla="*/ 786499 h 838042"/>
                  <a:gd name="connsiteX53" fmla="*/ 338162 w 1033465"/>
                  <a:gd name="connsiteY53" fmla="*/ 790309 h 838042"/>
                  <a:gd name="connsiteX54" fmla="*/ 366737 w 1033465"/>
                  <a:gd name="connsiteY54" fmla="*/ 836029 h 838042"/>
                  <a:gd name="connsiteX55" fmla="*/ 389597 w 1033465"/>
                  <a:gd name="connsiteY55" fmla="*/ 837934 h 838042"/>
                  <a:gd name="connsiteX56" fmla="*/ 397407 w 1033465"/>
                  <a:gd name="connsiteY56" fmla="*/ 833530 h 838042"/>
                  <a:gd name="connsiteX57" fmla="*/ 402932 w 1033465"/>
                  <a:gd name="connsiteY57" fmla="*/ 784594 h 838042"/>
                  <a:gd name="connsiteX58" fmla="*/ 406742 w 1033465"/>
                  <a:gd name="connsiteY58" fmla="*/ 727444 h 838042"/>
                  <a:gd name="connsiteX59" fmla="*/ 423887 w 1033465"/>
                  <a:gd name="connsiteY59" fmla="*/ 672199 h 838042"/>
                  <a:gd name="connsiteX60" fmla="*/ 429602 w 1033465"/>
                  <a:gd name="connsiteY60" fmla="*/ 658864 h 838042"/>
                  <a:gd name="connsiteX61" fmla="*/ 444084 w 1033465"/>
                  <a:gd name="connsiteY61" fmla="*/ 626947 h 838042"/>
                  <a:gd name="connsiteX62" fmla="*/ 464289 w 1033465"/>
                  <a:gd name="connsiteY62" fmla="*/ 600072 h 838042"/>
                  <a:gd name="connsiteX63" fmla="*/ 523510 w 1033465"/>
                  <a:gd name="connsiteY63" fmla="*/ 565123 h 838042"/>
                  <a:gd name="connsiteX64" fmla="*/ 599348 w 1033465"/>
                  <a:gd name="connsiteY64" fmla="*/ 550915 h 838042"/>
                  <a:gd name="connsiteX65" fmla="*/ 707801 w 1033465"/>
                  <a:gd name="connsiteY65" fmla="*/ 612819 h 838042"/>
                  <a:gd name="connsiteX66" fmla="*/ 780122 w 1033465"/>
                  <a:gd name="connsiteY66" fmla="*/ 656959 h 838042"/>
                  <a:gd name="connsiteX67" fmla="*/ 804887 w 1033465"/>
                  <a:gd name="connsiteY67" fmla="*/ 632194 h 838042"/>
                  <a:gd name="connsiteX68" fmla="*/ 801077 w 1033465"/>
                  <a:gd name="connsiteY68" fmla="*/ 601714 h 838042"/>
                  <a:gd name="connsiteX69" fmla="*/ 762796 w 1033465"/>
                  <a:gd name="connsiteY69" fmla="*/ 562523 h 838042"/>
                  <a:gd name="connsiteX70" fmla="*/ 650582 w 1033465"/>
                  <a:gd name="connsiteY70" fmla="*/ 479794 h 838042"/>
                  <a:gd name="connsiteX71" fmla="*/ 646772 w 1033465"/>
                  <a:gd name="connsiteY71" fmla="*/ 462649 h 838042"/>
                  <a:gd name="connsiteX72" fmla="*/ 658202 w 1033465"/>
                  <a:gd name="connsiteY72" fmla="*/ 426454 h 838042"/>
                  <a:gd name="connsiteX73" fmla="*/ 726782 w 1033465"/>
                  <a:gd name="connsiteY73" fmla="*/ 405499 h 838042"/>
                  <a:gd name="connsiteX74" fmla="*/ 813738 w 1033465"/>
                  <a:gd name="connsiteY74" fmla="*/ 406906 h 838042"/>
                  <a:gd name="connsiteX75" fmla="*/ 906231 w 1033465"/>
                  <a:gd name="connsiteY75" fmla="*/ 417646 h 838042"/>
                  <a:gd name="connsiteX76" fmla="*/ 1002290 w 1033465"/>
                  <a:gd name="connsiteY76" fmla="*/ 426835 h 838042"/>
                  <a:gd name="connsiteX77" fmla="*/ 1032449 w 1033465"/>
                  <a:gd name="connsiteY77" fmla="*/ 402711 h 838042"/>
                  <a:gd name="connsiteX78" fmla="*/ 1020514 w 1033465"/>
                  <a:gd name="connsiteY78" fmla="*/ 377797 h 838042"/>
                  <a:gd name="connsiteX79" fmla="*/ 964889 w 1033465"/>
                  <a:gd name="connsiteY79" fmla="*/ 358029 h 838042"/>
                  <a:gd name="connsiteX80" fmla="*/ 827747 w 1033465"/>
                  <a:gd name="connsiteY80" fmla="*/ 357874 h 838042"/>
                  <a:gd name="connsiteX81" fmla="*/ 755811 w 1033465"/>
                  <a:gd name="connsiteY81" fmla="*/ 361702 h 838042"/>
                  <a:gd name="connsiteX82" fmla="*/ 671537 w 1033465"/>
                  <a:gd name="connsiteY82" fmla="*/ 369304 h 838042"/>
                  <a:gd name="connsiteX83" fmla="*/ 644867 w 1033465"/>
                  <a:gd name="connsiteY83" fmla="*/ 338824 h 838042"/>
                  <a:gd name="connsiteX84" fmla="*/ 676403 w 1033465"/>
                  <a:gd name="connsiteY84" fmla="*/ 304962 h 838042"/>
                  <a:gd name="connsiteX85" fmla="*/ 707732 w 1033465"/>
                  <a:gd name="connsiteY85" fmla="*/ 283579 h 838042"/>
                  <a:gd name="connsiteX86" fmla="*/ 743927 w 1033465"/>
                  <a:gd name="connsiteY86" fmla="*/ 251194 h 838042"/>
                  <a:gd name="connsiteX87" fmla="*/ 783019 w 1033465"/>
                  <a:gd name="connsiteY87" fmla="*/ 213846 h 838042"/>
                  <a:gd name="connsiteX88" fmla="*/ 746401 w 1033465"/>
                  <a:gd name="connsiteY88" fmla="*/ 201789 h 838042"/>
                  <a:gd name="connsiteX89" fmla="*/ 694397 w 1033465"/>
                  <a:gd name="connsiteY89" fmla="*/ 226429 h 838042"/>
                  <a:gd name="connsiteX90" fmla="*/ 656678 w 1033465"/>
                  <a:gd name="connsiteY90" fmla="*/ 257626 h 838042"/>
                  <a:gd name="connsiteX91" fmla="*/ 616001 w 1033465"/>
                  <a:gd name="connsiteY91" fmla="*/ 286712 h 838042"/>
                  <a:gd name="connsiteX92" fmla="*/ 564857 w 1033465"/>
                  <a:gd name="connsiteY92" fmla="*/ 287389 h 838042"/>
                  <a:gd name="connsiteX93" fmla="*/ 530567 w 1033465"/>
                  <a:gd name="connsiteY93" fmla="*/ 274054 h 838042"/>
                  <a:gd name="connsiteX94" fmla="*/ 507707 w 1033465"/>
                  <a:gd name="connsiteY94" fmla="*/ 235954 h 838042"/>
                  <a:gd name="connsiteX95" fmla="*/ 509612 w 1033465"/>
                  <a:gd name="connsiteY95" fmla="*/ 171184 h 838042"/>
                  <a:gd name="connsiteX96" fmla="*/ 508314 w 1033465"/>
                  <a:gd name="connsiteY96" fmla="*/ 73485 h 838042"/>
                  <a:gd name="connsiteX97" fmla="*/ 454116 w 1033465"/>
                  <a:gd name="connsiteY97" fmla="*/ 11248 h 838042"/>
                  <a:gd name="connsiteX98" fmla="*/ 442470 w 1033465"/>
                  <a:gd name="connsiteY98" fmla="*/ 75864 h 838042"/>
                  <a:gd name="connsiteX99" fmla="*/ 439226 w 1033465"/>
                  <a:gd name="connsiteY99" fmla="*/ 132660 h 838042"/>
                  <a:gd name="connsiteX100" fmla="*/ 436054 w 1033465"/>
                  <a:gd name="connsiteY100"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84797 w 1033465"/>
                  <a:gd name="connsiteY23" fmla="*/ 470269 h 838042"/>
                  <a:gd name="connsiteX24" fmla="*/ 67652 w 1033465"/>
                  <a:gd name="connsiteY24" fmla="*/ 475984 h 838042"/>
                  <a:gd name="connsiteX25" fmla="*/ 29552 w 1033465"/>
                  <a:gd name="connsiteY25" fmla="*/ 477889 h 838042"/>
                  <a:gd name="connsiteX26" fmla="*/ 18122 w 1033465"/>
                  <a:gd name="connsiteY26" fmla="*/ 483604 h 838042"/>
                  <a:gd name="connsiteX27" fmla="*/ 8597 w 1033465"/>
                  <a:gd name="connsiteY27" fmla="*/ 493129 h 838042"/>
                  <a:gd name="connsiteX28" fmla="*/ 6692 w 1033465"/>
                  <a:gd name="connsiteY28" fmla="*/ 498844 h 838042"/>
                  <a:gd name="connsiteX29" fmla="*/ 2882 w 1033465"/>
                  <a:gd name="connsiteY29" fmla="*/ 504559 h 838042"/>
                  <a:gd name="connsiteX30" fmla="*/ 14312 w 1033465"/>
                  <a:gd name="connsiteY30" fmla="*/ 540754 h 838042"/>
                  <a:gd name="connsiteX31" fmla="*/ 147662 w 1033465"/>
                  <a:gd name="connsiteY31" fmla="*/ 540754 h 838042"/>
                  <a:gd name="connsiteX32" fmla="*/ 155282 w 1033465"/>
                  <a:gd name="connsiteY32" fmla="*/ 538849 h 838042"/>
                  <a:gd name="connsiteX33" fmla="*/ 305777 w 1033465"/>
                  <a:gd name="connsiteY33" fmla="*/ 533134 h 838042"/>
                  <a:gd name="connsiteX34" fmla="*/ 321017 w 1033465"/>
                  <a:gd name="connsiteY34" fmla="*/ 540754 h 838042"/>
                  <a:gd name="connsiteX35" fmla="*/ 332447 w 1033465"/>
                  <a:gd name="connsiteY35" fmla="*/ 546469 h 838042"/>
                  <a:gd name="connsiteX36" fmla="*/ 336257 w 1033465"/>
                  <a:gd name="connsiteY36" fmla="*/ 552184 h 838042"/>
                  <a:gd name="connsiteX37" fmla="*/ 341972 w 1033465"/>
                  <a:gd name="connsiteY37" fmla="*/ 554089 h 838042"/>
                  <a:gd name="connsiteX38" fmla="*/ 353402 w 1033465"/>
                  <a:gd name="connsiteY38" fmla="*/ 561709 h 838042"/>
                  <a:gd name="connsiteX39" fmla="*/ 359117 w 1033465"/>
                  <a:gd name="connsiteY39" fmla="*/ 565519 h 838042"/>
                  <a:gd name="connsiteX40" fmla="*/ 362927 w 1033465"/>
                  <a:gd name="connsiteY40" fmla="*/ 571234 h 838042"/>
                  <a:gd name="connsiteX41" fmla="*/ 368642 w 1033465"/>
                  <a:gd name="connsiteY41" fmla="*/ 582664 h 838042"/>
                  <a:gd name="connsiteX42" fmla="*/ 364832 w 1033465"/>
                  <a:gd name="connsiteY42" fmla="*/ 609334 h 838042"/>
                  <a:gd name="connsiteX43" fmla="*/ 361022 w 1033465"/>
                  <a:gd name="connsiteY43" fmla="*/ 615049 h 838042"/>
                  <a:gd name="connsiteX44" fmla="*/ 359117 w 1033465"/>
                  <a:gd name="connsiteY44" fmla="*/ 620764 h 838042"/>
                  <a:gd name="connsiteX45" fmla="*/ 355307 w 1033465"/>
                  <a:gd name="connsiteY45" fmla="*/ 626479 h 838042"/>
                  <a:gd name="connsiteX46" fmla="*/ 353402 w 1033465"/>
                  <a:gd name="connsiteY46" fmla="*/ 632194 h 838042"/>
                  <a:gd name="connsiteX47" fmla="*/ 349592 w 1033465"/>
                  <a:gd name="connsiteY47" fmla="*/ 637909 h 838042"/>
                  <a:gd name="connsiteX48" fmla="*/ 332447 w 1033465"/>
                  <a:gd name="connsiteY48" fmla="*/ 704584 h 838042"/>
                  <a:gd name="connsiteX49" fmla="*/ 330542 w 1033465"/>
                  <a:gd name="connsiteY49" fmla="*/ 756019 h 838042"/>
                  <a:gd name="connsiteX50" fmla="*/ 332447 w 1033465"/>
                  <a:gd name="connsiteY50" fmla="*/ 780784 h 838042"/>
                  <a:gd name="connsiteX51" fmla="*/ 334352 w 1033465"/>
                  <a:gd name="connsiteY51" fmla="*/ 786499 h 838042"/>
                  <a:gd name="connsiteX52" fmla="*/ 338162 w 1033465"/>
                  <a:gd name="connsiteY52" fmla="*/ 790309 h 838042"/>
                  <a:gd name="connsiteX53" fmla="*/ 366737 w 1033465"/>
                  <a:gd name="connsiteY53" fmla="*/ 836029 h 838042"/>
                  <a:gd name="connsiteX54" fmla="*/ 389597 w 1033465"/>
                  <a:gd name="connsiteY54" fmla="*/ 837934 h 838042"/>
                  <a:gd name="connsiteX55" fmla="*/ 397407 w 1033465"/>
                  <a:gd name="connsiteY55" fmla="*/ 833530 h 838042"/>
                  <a:gd name="connsiteX56" fmla="*/ 402932 w 1033465"/>
                  <a:gd name="connsiteY56" fmla="*/ 784594 h 838042"/>
                  <a:gd name="connsiteX57" fmla="*/ 406742 w 1033465"/>
                  <a:gd name="connsiteY57" fmla="*/ 727444 h 838042"/>
                  <a:gd name="connsiteX58" fmla="*/ 423887 w 1033465"/>
                  <a:gd name="connsiteY58" fmla="*/ 672199 h 838042"/>
                  <a:gd name="connsiteX59" fmla="*/ 429602 w 1033465"/>
                  <a:gd name="connsiteY59" fmla="*/ 658864 h 838042"/>
                  <a:gd name="connsiteX60" fmla="*/ 444084 w 1033465"/>
                  <a:gd name="connsiteY60" fmla="*/ 626947 h 838042"/>
                  <a:gd name="connsiteX61" fmla="*/ 464289 w 1033465"/>
                  <a:gd name="connsiteY61" fmla="*/ 600072 h 838042"/>
                  <a:gd name="connsiteX62" fmla="*/ 523510 w 1033465"/>
                  <a:gd name="connsiteY62" fmla="*/ 565123 h 838042"/>
                  <a:gd name="connsiteX63" fmla="*/ 599348 w 1033465"/>
                  <a:gd name="connsiteY63" fmla="*/ 550915 h 838042"/>
                  <a:gd name="connsiteX64" fmla="*/ 707801 w 1033465"/>
                  <a:gd name="connsiteY64" fmla="*/ 612819 h 838042"/>
                  <a:gd name="connsiteX65" fmla="*/ 780122 w 1033465"/>
                  <a:gd name="connsiteY65" fmla="*/ 656959 h 838042"/>
                  <a:gd name="connsiteX66" fmla="*/ 804887 w 1033465"/>
                  <a:gd name="connsiteY66" fmla="*/ 632194 h 838042"/>
                  <a:gd name="connsiteX67" fmla="*/ 801077 w 1033465"/>
                  <a:gd name="connsiteY67" fmla="*/ 601714 h 838042"/>
                  <a:gd name="connsiteX68" fmla="*/ 762796 w 1033465"/>
                  <a:gd name="connsiteY68" fmla="*/ 562523 h 838042"/>
                  <a:gd name="connsiteX69" fmla="*/ 650582 w 1033465"/>
                  <a:gd name="connsiteY69" fmla="*/ 479794 h 838042"/>
                  <a:gd name="connsiteX70" fmla="*/ 646772 w 1033465"/>
                  <a:gd name="connsiteY70" fmla="*/ 462649 h 838042"/>
                  <a:gd name="connsiteX71" fmla="*/ 658202 w 1033465"/>
                  <a:gd name="connsiteY71" fmla="*/ 426454 h 838042"/>
                  <a:gd name="connsiteX72" fmla="*/ 726782 w 1033465"/>
                  <a:gd name="connsiteY72" fmla="*/ 405499 h 838042"/>
                  <a:gd name="connsiteX73" fmla="*/ 813738 w 1033465"/>
                  <a:gd name="connsiteY73" fmla="*/ 406906 h 838042"/>
                  <a:gd name="connsiteX74" fmla="*/ 906231 w 1033465"/>
                  <a:gd name="connsiteY74" fmla="*/ 417646 h 838042"/>
                  <a:gd name="connsiteX75" fmla="*/ 1002290 w 1033465"/>
                  <a:gd name="connsiteY75" fmla="*/ 426835 h 838042"/>
                  <a:gd name="connsiteX76" fmla="*/ 1032449 w 1033465"/>
                  <a:gd name="connsiteY76" fmla="*/ 402711 h 838042"/>
                  <a:gd name="connsiteX77" fmla="*/ 1020514 w 1033465"/>
                  <a:gd name="connsiteY77" fmla="*/ 377797 h 838042"/>
                  <a:gd name="connsiteX78" fmla="*/ 964889 w 1033465"/>
                  <a:gd name="connsiteY78" fmla="*/ 358029 h 838042"/>
                  <a:gd name="connsiteX79" fmla="*/ 827747 w 1033465"/>
                  <a:gd name="connsiteY79" fmla="*/ 357874 h 838042"/>
                  <a:gd name="connsiteX80" fmla="*/ 755811 w 1033465"/>
                  <a:gd name="connsiteY80" fmla="*/ 361702 h 838042"/>
                  <a:gd name="connsiteX81" fmla="*/ 671537 w 1033465"/>
                  <a:gd name="connsiteY81" fmla="*/ 369304 h 838042"/>
                  <a:gd name="connsiteX82" fmla="*/ 644867 w 1033465"/>
                  <a:gd name="connsiteY82" fmla="*/ 338824 h 838042"/>
                  <a:gd name="connsiteX83" fmla="*/ 676403 w 1033465"/>
                  <a:gd name="connsiteY83" fmla="*/ 304962 h 838042"/>
                  <a:gd name="connsiteX84" fmla="*/ 707732 w 1033465"/>
                  <a:gd name="connsiteY84" fmla="*/ 283579 h 838042"/>
                  <a:gd name="connsiteX85" fmla="*/ 743927 w 1033465"/>
                  <a:gd name="connsiteY85" fmla="*/ 251194 h 838042"/>
                  <a:gd name="connsiteX86" fmla="*/ 783019 w 1033465"/>
                  <a:gd name="connsiteY86" fmla="*/ 213846 h 838042"/>
                  <a:gd name="connsiteX87" fmla="*/ 746401 w 1033465"/>
                  <a:gd name="connsiteY87" fmla="*/ 201789 h 838042"/>
                  <a:gd name="connsiteX88" fmla="*/ 694397 w 1033465"/>
                  <a:gd name="connsiteY88" fmla="*/ 226429 h 838042"/>
                  <a:gd name="connsiteX89" fmla="*/ 656678 w 1033465"/>
                  <a:gd name="connsiteY89" fmla="*/ 257626 h 838042"/>
                  <a:gd name="connsiteX90" fmla="*/ 616001 w 1033465"/>
                  <a:gd name="connsiteY90" fmla="*/ 286712 h 838042"/>
                  <a:gd name="connsiteX91" fmla="*/ 564857 w 1033465"/>
                  <a:gd name="connsiteY91" fmla="*/ 287389 h 838042"/>
                  <a:gd name="connsiteX92" fmla="*/ 530567 w 1033465"/>
                  <a:gd name="connsiteY92" fmla="*/ 274054 h 838042"/>
                  <a:gd name="connsiteX93" fmla="*/ 507707 w 1033465"/>
                  <a:gd name="connsiteY93" fmla="*/ 235954 h 838042"/>
                  <a:gd name="connsiteX94" fmla="*/ 509612 w 1033465"/>
                  <a:gd name="connsiteY94" fmla="*/ 171184 h 838042"/>
                  <a:gd name="connsiteX95" fmla="*/ 508314 w 1033465"/>
                  <a:gd name="connsiteY95" fmla="*/ 73485 h 838042"/>
                  <a:gd name="connsiteX96" fmla="*/ 454116 w 1033465"/>
                  <a:gd name="connsiteY96" fmla="*/ 11248 h 838042"/>
                  <a:gd name="connsiteX97" fmla="*/ 442470 w 1033465"/>
                  <a:gd name="connsiteY97" fmla="*/ 75864 h 838042"/>
                  <a:gd name="connsiteX98" fmla="*/ 439226 w 1033465"/>
                  <a:gd name="connsiteY98" fmla="*/ 132660 h 838042"/>
                  <a:gd name="connsiteX99" fmla="*/ 436054 w 1033465"/>
                  <a:gd name="connsiteY99"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84797 w 1033465"/>
                  <a:gd name="connsiteY23" fmla="*/ 470269 h 838042"/>
                  <a:gd name="connsiteX24" fmla="*/ 29552 w 1033465"/>
                  <a:gd name="connsiteY24" fmla="*/ 477889 h 838042"/>
                  <a:gd name="connsiteX25" fmla="*/ 18122 w 1033465"/>
                  <a:gd name="connsiteY25" fmla="*/ 483604 h 838042"/>
                  <a:gd name="connsiteX26" fmla="*/ 8597 w 1033465"/>
                  <a:gd name="connsiteY26" fmla="*/ 493129 h 838042"/>
                  <a:gd name="connsiteX27" fmla="*/ 6692 w 1033465"/>
                  <a:gd name="connsiteY27" fmla="*/ 498844 h 838042"/>
                  <a:gd name="connsiteX28" fmla="*/ 2882 w 1033465"/>
                  <a:gd name="connsiteY28" fmla="*/ 504559 h 838042"/>
                  <a:gd name="connsiteX29" fmla="*/ 14312 w 1033465"/>
                  <a:gd name="connsiteY29" fmla="*/ 540754 h 838042"/>
                  <a:gd name="connsiteX30" fmla="*/ 147662 w 1033465"/>
                  <a:gd name="connsiteY30" fmla="*/ 540754 h 838042"/>
                  <a:gd name="connsiteX31" fmla="*/ 155282 w 1033465"/>
                  <a:gd name="connsiteY31" fmla="*/ 538849 h 838042"/>
                  <a:gd name="connsiteX32" fmla="*/ 305777 w 1033465"/>
                  <a:gd name="connsiteY32" fmla="*/ 533134 h 838042"/>
                  <a:gd name="connsiteX33" fmla="*/ 321017 w 1033465"/>
                  <a:gd name="connsiteY33" fmla="*/ 540754 h 838042"/>
                  <a:gd name="connsiteX34" fmla="*/ 332447 w 1033465"/>
                  <a:gd name="connsiteY34" fmla="*/ 546469 h 838042"/>
                  <a:gd name="connsiteX35" fmla="*/ 336257 w 1033465"/>
                  <a:gd name="connsiteY35" fmla="*/ 552184 h 838042"/>
                  <a:gd name="connsiteX36" fmla="*/ 341972 w 1033465"/>
                  <a:gd name="connsiteY36" fmla="*/ 554089 h 838042"/>
                  <a:gd name="connsiteX37" fmla="*/ 353402 w 1033465"/>
                  <a:gd name="connsiteY37" fmla="*/ 561709 h 838042"/>
                  <a:gd name="connsiteX38" fmla="*/ 359117 w 1033465"/>
                  <a:gd name="connsiteY38" fmla="*/ 565519 h 838042"/>
                  <a:gd name="connsiteX39" fmla="*/ 362927 w 1033465"/>
                  <a:gd name="connsiteY39" fmla="*/ 571234 h 838042"/>
                  <a:gd name="connsiteX40" fmla="*/ 368642 w 1033465"/>
                  <a:gd name="connsiteY40" fmla="*/ 582664 h 838042"/>
                  <a:gd name="connsiteX41" fmla="*/ 364832 w 1033465"/>
                  <a:gd name="connsiteY41" fmla="*/ 609334 h 838042"/>
                  <a:gd name="connsiteX42" fmla="*/ 361022 w 1033465"/>
                  <a:gd name="connsiteY42" fmla="*/ 615049 h 838042"/>
                  <a:gd name="connsiteX43" fmla="*/ 359117 w 1033465"/>
                  <a:gd name="connsiteY43" fmla="*/ 620764 h 838042"/>
                  <a:gd name="connsiteX44" fmla="*/ 355307 w 1033465"/>
                  <a:gd name="connsiteY44" fmla="*/ 626479 h 838042"/>
                  <a:gd name="connsiteX45" fmla="*/ 353402 w 1033465"/>
                  <a:gd name="connsiteY45" fmla="*/ 632194 h 838042"/>
                  <a:gd name="connsiteX46" fmla="*/ 349592 w 1033465"/>
                  <a:gd name="connsiteY46" fmla="*/ 637909 h 838042"/>
                  <a:gd name="connsiteX47" fmla="*/ 332447 w 1033465"/>
                  <a:gd name="connsiteY47" fmla="*/ 704584 h 838042"/>
                  <a:gd name="connsiteX48" fmla="*/ 330542 w 1033465"/>
                  <a:gd name="connsiteY48" fmla="*/ 756019 h 838042"/>
                  <a:gd name="connsiteX49" fmla="*/ 332447 w 1033465"/>
                  <a:gd name="connsiteY49" fmla="*/ 780784 h 838042"/>
                  <a:gd name="connsiteX50" fmla="*/ 334352 w 1033465"/>
                  <a:gd name="connsiteY50" fmla="*/ 786499 h 838042"/>
                  <a:gd name="connsiteX51" fmla="*/ 338162 w 1033465"/>
                  <a:gd name="connsiteY51" fmla="*/ 790309 h 838042"/>
                  <a:gd name="connsiteX52" fmla="*/ 366737 w 1033465"/>
                  <a:gd name="connsiteY52" fmla="*/ 836029 h 838042"/>
                  <a:gd name="connsiteX53" fmla="*/ 389597 w 1033465"/>
                  <a:gd name="connsiteY53" fmla="*/ 837934 h 838042"/>
                  <a:gd name="connsiteX54" fmla="*/ 397407 w 1033465"/>
                  <a:gd name="connsiteY54" fmla="*/ 833530 h 838042"/>
                  <a:gd name="connsiteX55" fmla="*/ 402932 w 1033465"/>
                  <a:gd name="connsiteY55" fmla="*/ 784594 h 838042"/>
                  <a:gd name="connsiteX56" fmla="*/ 406742 w 1033465"/>
                  <a:gd name="connsiteY56" fmla="*/ 727444 h 838042"/>
                  <a:gd name="connsiteX57" fmla="*/ 423887 w 1033465"/>
                  <a:gd name="connsiteY57" fmla="*/ 672199 h 838042"/>
                  <a:gd name="connsiteX58" fmla="*/ 429602 w 1033465"/>
                  <a:gd name="connsiteY58" fmla="*/ 658864 h 838042"/>
                  <a:gd name="connsiteX59" fmla="*/ 444084 w 1033465"/>
                  <a:gd name="connsiteY59" fmla="*/ 626947 h 838042"/>
                  <a:gd name="connsiteX60" fmla="*/ 464289 w 1033465"/>
                  <a:gd name="connsiteY60" fmla="*/ 600072 h 838042"/>
                  <a:gd name="connsiteX61" fmla="*/ 523510 w 1033465"/>
                  <a:gd name="connsiteY61" fmla="*/ 565123 h 838042"/>
                  <a:gd name="connsiteX62" fmla="*/ 599348 w 1033465"/>
                  <a:gd name="connsiteY62" fmla="*/ 550915 h 838042"/>
                  <a:gd name="connsiteX63" fmla="*/ 707801 w 1033465"/>
                  <a:gd name="connsiteY63" fmla="*/ 612819 h 838042"/>
                  <a:gd name="connsiteX64" fmla="*/ 780122 w 1033465"/>
                  <a:gd name="connsiteY64" fmla="*/ 656959 h 838042"/>
                  <a:gd name="connsiteX65" fmla="*/ 804887 w 1033465"/>
                  <a:gd name="connsiteY65" fmla="*/ 632194 h 838042"/>
                  <a:gd name="connsiteX66" fmla="*/ 801077 w 1033465"/>
                  <a:gd name="connsiteY66" fmla="*/ 601714 h 838042"/>
                  <a:gd name="connsiteX67" fmla="*/ 762796 w 1033465"/>
                  <a:gd name="connsiteY67" fmla="*/ 562523 h 838042"/>
                  <a:gd name="connsiteX68" fmla="*/ 650582 w 1033465"/>
                  <a:gd name="connsiteY68" fmla="*/ 479794 h 838042"/>
                  <a:gd name="connsiteX69" fmla="*/ 646772 w 1033465"/>
                  <a:gd name="connsiteY69" fmla="*/ 462649 h 838042"/>
                  <a:gd name="connsiteX70" fmla="*/ 658202 w 1033465"/>
                  <a:gd name="connsiteY70" fmla="*/ 426454 h 838042"/>
                  <a:gd name="connsiteX71" fmla="*/ 726782 w 1033465"/>
                  <a:gd name="connsiteY71" fmla="*/ 405499 h 838042"/>
                  <a:gd name="connsiteX72" fmla="*/ 813738 w 1033465"/>
                  <a:gd name="connsiteY72" fmla="*/ 406906 h 838042"/>
                  <a:gd name="connsiteX73" fmla="*/ 906231 w 1033465"/>
                  <a:gd name="connsiteY73" fmla="*/ 417646 h 838042"/>
                  <a:gd name="connsiteX74" fmla="*/ 1002290 w 1033465"/>
                  <a:gd name="connsiteY74" fmla="*/ 426835 h 838042"/>
                  <a:gd name="connsiteX75" fmla="*/ 1032449 w 1033465"/>
                  <a:gd name="connsiteY75" fmla="*/ 402711 h 838042"/>
                  <a:gd name="connsiteX76" fmla="*/ 1020514 w 1033465"/>
                  <a:gd name="connsiteY76" fmla="*/ 377797 h 838042"/>
                  <a:gd name="connsiteX77" fmla="*/ 964889 w 1033465"/>
                  <a:gd name="connsiteY77" fmla="*/ 358029 h 838042"/>
                  <a:gd name="connsiteX78" fmla="*/ 827747 w 1033465"/>
                  <a:gd name="connsiteY78" fmla="*/ 357874 h 838042"/>
                  <a:gd name="connsiteX79" fmla="*/ 755811 w 1033465"/>
                  <a:gd name="connsiteY79" fmla="*/ 361702 h 838042"/>
                  <a:gd name="connsiteX80" fmla="*/ 671537 w 1033465"/>
                  <a:gd name="connsiteY80" fmla="*/ 369304 h 838042"/>
                  <a:gd name="connsiteX81" fmla="*/ 644867 w 1033465"/>
                  <a:gd name="connsiteY81" fmla="*/ 338824 h 838042"/>
                  <a:gd name="connsiteX82" fmla="*/ 676403 w 1033465"/>
                  <a:gd name="connsiteY82" fmla="*/ 304962 h 838042"/>
                  <a:gd name="connsiteX83" fmla="*/ 707732 w 1033465"/>
                  <a:gd name="connsiteY83" fmla="*/ 283579 h 838042"/>
                  <a:gd name="connsiteX84" fmla="*/ 743927 w 1033465"/>
                  <a:gd name="connsiteY84" fmla="*/ 251194 h 838042"/>
                  <a:gd name="connsiteX85" fmla="*/ 783019 w 1033465"/>
                  <a:gd name="connsiteY85" fmla="*/ 213846 h 838042"/>
                  <a:gd name="connsiteX86" fmla="*/ 746401 w 1033465"/>
                  <a:gd name="connsiteY86" fmla="*/ 201789 h 838042"/>
                  <a:gd name="connsiteX87" fmla="*/ 694397 w 1033465"/>
                  <a:gd name="connsiteY87" fmla="*/ 226429 h 838042"/>
                  <a:gd name="connsiteX88" fmla="*/ 656678 w 1033465"/>
                  <a:gd name="connsiteY88" fmla="*/ 257626 h 838042"/>
                  <a:gd name="connsiteX89" fmla="*/ 616001 w 1033465"/>
                  <a:gd name="connsiteY89" fmla="*/ 286712 h 838042"/>
                  <a:gd name="connsiteX90" fmla="*/ 564857 w 1033465"/>
                  <a:gd name="connsiteY90" fmla="*/ 287389 h 838042"/>
                  <a:gd name="connsiteX91" fmla="*/ 530567 w 1033465"/>
                  <a:gd name="connsiteY91" fmla="*/ 274054 h 838042"/>
                  <a:gd name="connsiteX92" fmla="*/ 507707 w 1033465"/>
                  <a:gd name="connsiteY92" fmla="*/ 235954 h 838042"/>
                  <a:gd name="connsiteX93" fmla="*/ 509612 w 1033465"/>
                  <a:gd name="connsiteY93" fmla="*/ 171184 h 838042"/>
                  <a:gd name="connsiteX94" fmla="*/ 508314 w 1033465"/>
                  <a:gd name="connsiteY94" fmla="*/ 73485 h 838042"/>
                  <a:gd name="connsiteX95" fmla="*/ 454116 w 1033465"/>
                  <a:gd name="connsiteY95" fmla="*/ 11248 h 838042"/>
                  <a:gd name="connsiteX96" fmla="*/ 442470 w 1033465"/>
                  <a:gd name="connsiteY96" fmla="*/ 75864 h 838042"/>
                  <a:gd name="connsiteX97" fmla="*/ 439226 w 1033465"/>
                  <a:gd name="connsiteY97" fmla="*/ 132660 h 838042"/>
                  <a:gd name="connsiteX98" fmla="*/ 436054 w 1033465"/>
                  <a:gd name="connsiteY98" fmla="*/ 214465 h 838042"/>
                  <a:gd name="connsiteX0" fmla="*/ 436054 w 1033465"/>
                  <a:gd name="connsiteY0" fmla="*/ 214465 h 838042"/>
                  <a:gd name="connsiteX1" fmla="*/ 423887 w 1033465"/>
                  <a:gd name="connsiteY1" fmla="*/ 253099 h 838042"/>
                  <a:gd name="connsiteX2" fmla="*/ 397217 w 1033465"/>
                  <a:gd name="connsiteY2" fmla="*/ 262624 h 838042"/>
                  <a:gd name="connsiteX3" fmla="*/ 358589 w 1033465"/>
                  <a:gd name="connsiteY3" fmla="*/ 271935 h 838042"/>
                  <a:gd name="connsiteX4" fmla="*/ 315302 w 1033465"/>
                  <a:gd name="connsiteY4" fmla="*/ 289293 h 838042"/>
                  <a:gd name="connsiteX5" fmla="*/ 267677 w 1033465"/>
                  <a:gd name="connsiteY5" fmla="*/ 285484 h 838042"/>
                  <a:gd name="connsiteX6" fmla="*/ 221957 w 1033465"/>
                  <a:gd name="connsiteY6" fmla="*/ 272149 h 838042"/>
                  <a:gd name="connsiteX7" fmla="*/ 191477 w 1033465"/>
                  <a:gd name="connsiteY7" fmla="*/ 262624 h 838042"/>
                  <a:gd name="connsiteX8" fmla="*/ 159092 w 1033465"/>
                  <a:gd name="connsiteY8" fmla="*/ 239764 h 838042"/>
                  <a:gd name="connsiteX9" fmla="*/ 124332 w 1033465"/>
                  <a:gd name="connsiteY9" fmla="*/ 218050 h 838042"/>
                  <a:gd name="connsiteX10" fmla="*/ 103847 w 1033465"/>
                  <a:gd name="connsiteY10" fmla="*/ 203569 h 838042"/>
                  <a:gd name="connsiteX11" fmla="*/ 61937 w 1033465"/>
                  <a:gd name="connsiteY11" fmla="*/ 197854 h 838042"/>
                  <a:gd name="connsiteX12" fmla="*/ 50589 w 1033465"/>
                  <a:gd name="connsiteY12" fmla="*/ 241190 h 838042"/>
                  <a:gd name="connsiteX13" fmla="*/ 65748 w 1033465"/>
                  <a:gd name="connsiteY13" fmla="*/ 272150 h 838042"/>
                  <a:gd name="connsiteX14" fmla="*/ 126707 w 1033465"/>
                  <a:gd name="connsiteY14" fmla="*/ 289294 h 838042"/>
                  <a:gd name="connsiteX15" fmla="*/ 193382 w 1033465"/>
                  <a:gd name="connsiteY15" fmla="*/ 308344 h 838042"/>
                  <a:gd name="connsiteX16" fmla="*/ 228811 w 1033465"/>
                  <a:gd name="connsiteY16" fmla="*/ 323832 h 838042"/>
                  <a:gd name="connsiteX17" fmla="*/ 282210 w 1033465"/>
                  <a:gd name="connsiteY17" fmla="*/ 354067 h 838042"/>
                  <a:gd name="connsiteX18" fmla="*/ 292797 w 1033465"/>
                  <a:gd name="connsiteY18" fmla="*/ 404246 h 838042"/>
                  <a:gd name="connsiteX19" fmla="*/ 265772 w 1033465"/>
                  <a:gd name="connsiteY19" fmla="*/ 447409 h 838042"/>
                  <a:gd name="connsiteX20" fmla="*/ 219498 w 1033465"/>
                  <a:gd name="connsiteY20" fmla="*/ 459458 h 838042"/>
                  <a:gd name="connsiteX21" fmla="*/ 139085 w 1033465"/>
                  <a:gd name="connsiteY21" fmla="*/ 465397 h 838042"/>
                  <a:gd name="connsiteX22" fmla="*/ 90512 w 1033465"/>
                  <a:gd name="connsiteY22" fmla="*/ 468364 h 838042"/>
                  <a:gd name="connsiteX23" fmla="*/ 29552 w 1033465"/>
                  <a:gd name="connsiteY23" fmla="*/ 477889 h 838042"/>
                  <a:gd name="connsiteX24" fmla="*/ 18122 w 1033465"/>
                  <a:gd name="connsiteY24" fmla="*/ 483604 h 838042"/>
                  <a:gd name="connsiteX25" fmla="*/ 8597 w 1033465"/>
                  <a:gd name="connsiteY25" fmla="*/ 493129 h 838042"/>
                  <a:gd name="connsiteX26" fmla="*/ 6692 w 1033465"/>
                  <a:gd name="connsiteY26" fmla="*/ 498844 h 838042"/>
                  <a:gd name="connsiteX27" fmla="*/ 2882 w 1033465"/>
                  <a:gd name="connsiteY27" fmla="*/ 504559 h 838042"/>
                  <a:gd name="connsiteX28" fmla="*/ 14312 w 1033465"/>
                  <a:gd name="connsiteY28" fmla="*/ 540754 h 838042"/>
                  <a:gd name="connsiteX29" fmla="*/ 147662 w 1033465"/>
                  <a:gd name="connsiteY29" fmla="*/ 540754 h 838042"/>
                  <a:gd name="connsiteX30" fmla="*/ 155282 w 1033465"/>
                  <a:gd name="connsiteY30" fmla="*/ 538849 h 838042"/>
                  <a:gd name="connsiteX31" fmla="*/ 305777 w 1033465"/>
                  <a:gd name="connsiteY31" fmla="*/ 533134 h 838042"/>
                  <a:gd name="connsiteX32" fmla="*/ 321017 w 1033465"/>
                  <a:gd name="connsiteY32" fmla="*/ 540754 h 838042"/>
                  <a:gd name="connsiteX33" fmla="*/ 332447 w 1033465"/>
                  <a:gd name="connsiteY33" fmla="*/ 546469 h 838042"/>
                  <a:gd name="connsiteX34" fmla="*/ 336257 w 1033465"/>
                  <a:gd name="connsiteY34" fmla="*/ 552184 h 838042"/>
                  <a:gd name="connsiteX35" fmla="*/ 341972 w 1033465"/>
                  <a:gd name="connsiteY35" fmla="*/ 554089 h 838042"/>
                  <a:gd name="connsiteX36" fmla="*/ 353402 w 1033465"/>
                  <a:gd name="connsiteY36" fmla="*/ 561709 h 838042"/>
                  <a:gd name="connsiteX37" fmla="*/ 359117 w 1033465"/>
                  <a:gd name="connsiteY37" fmla="*/ 565519 h 838042"/>
                  <a:gd name="connsiteX38" fmla="*/ 362927 w 1033465"/>
                  <a:gd name="connsiteY38" fmla="*/ 571234 h 838042"/>
                  <a:gd name="connsiteX39" fmla="*/ 368642 w 1033465"/>
                  <a:gd name="connsiteY39" fmla="*/ 582664 h 838042"/>
                  <a:gd name="connsiteX40" fmla="*/ 364832 w 1033465"/>
                  <a:gd name="connsiteY40" fmla="*/ 609334 h 838042"/>
                  <a:gd name="connsiteX41" fmla="*/ 361022 w 1033465"/>
                  <a:gd name="connsiteY41" fmla="*/ 615049 h 838042"/>
                  <a:gd name="connsiteX42" fmla="*/ 359117 w 1033465"/>
                  <a:gd name="connsiteY42" fmla="*/ 620764 h 838042"/>
                  <a:gd name="connsiteX43" fmla="*/ 355307 w 1033465"/>
                  <a:gd name="connsiteY43" fmla="*/ 626479 h 838042"/>
                  <a:gd name="connsiteX44" fmla="*/ 353402 w 1033465"/>
                  <a:gd name="connsiteY44" fmla="*/ 632194 h 838042"/>
                  <a:gd name="connsiteX45" fmla="*/ 349592 w 1033465"/>
                  <a:gd name="connsiteY45" fmla="*/ 637909 h 838042"/>
                  <a:gd name="connsiteX46" fmla="*/ 332447 w 1033465"/>
                  <a:gd name="connsiteY46" fmla="*/ 704584 h 838042"/>
                  <a:gd name="connsiteX47" fmla="*/ 330542 w 1033465"/>
                  <a:gd name="connsiteY47" fmla="*/ 756019 h 838042"/>
                  <a:gd name="connsiteX48" fmla="*/ 332447 w 1033465"/>
                  <a:gd name="connsiteY48" fmla="*/ 780784 h 838042"/>
                  <a:gd name="connsiteX49" fmla="*/ 334352 w 1033465"/>
                  <a:gd name="connsiteY49" fmla="*/ 786499 h 838042"/>
                  <a:gd name="connsiteX50" fmla="*/ 338162 w 1033465"/>
                  <a:gd name="connsiteY50" fmla="*/ 790309 h 838042"/>
                  <a:gd name="connsiteX51" fmla="*/ 366737 w 1033465"/>
                  <a:gd name="connsiteY51" fmla="*/ 836029 h 838042"/>
                  <a:gd name="connsiteX52" fmla="*/ 389597 w 1033465"/>
                  <a:gd name="connsiteY52" fmla="*/ 837934 h 838042"/>
                  <a:gd name="connsiteX53" fmla="*/ 397407 w 1033465"/>
                  <a:gd name="connsiteY53" fmla="*/ 833530 h 838042"/>
                  <a:gd name="connsiteX54" fmla="*/ 402932 w 1033465"/>
                  <a:gd name="connsiteY54" fmla="*/ 784594 h 838042"/>
                  <a:gd name="connsiteX55" fmla="*/ 406742 w 1033465"/>
                  <a:gd name="connsiteY55" fmla="*/ 727444 h 838042"/>
                  <a:gd name="connsiteX56" fmla="*/ 423887 w 1033465"/>
                  <a:gd name="connsiteY56" fmla="*/ 672199 h 838042"/>
                  <a:gd name="connsiteX57" fmla="*/ 429602 w 1033465"/>
                  <a:gd name="connsiteY57" fmla="*/ 658864 h 838042"/>
                  <a:gd name="connsiteX58" fmla="*/ 444084 w 1033465"/>
                  <a:gd name="connsiteY58" fmla="*/ 626947 h 838042"/>
                  <a:gd name="connsiteX59" fmla="*/ 464289 w 1033465"/>
                  <a:gd name="connsiteY59" fmla="*/ 600072 h 838042"/>
                  <a:gd name="connsiteX60" fmla="*/ 523510 w 1033465"/>
                  <a:gd name="connsiteY60" fmla="*/ 565123 h 838042"/>
                  <a:gd name="connsiteX61" fmla="*/ 599348 w 1033465"/>
                  <a:gd name="connsiteY61" fmla="*/ 550915 h 838042"/>
                  <a:gd name="connsiteX62" fmla="*/ 707801 w 1033465"/>
                  <a:gd name="connsiteY62" fmla="*/ 612819 h 838042"/>
                  <a:gd name="connsiteX63" fmla="*/ 780122 w 1033465"/>
                  <a:gd name="connsiteY63" fmla="*/ 656959 h 838042"/>
                  <a:gd name="connsiteX64" fmla="*/ 804887 w 1033465"/>
                  <a:gd name="connsiteY64" fmla="*/ 632194 h 838042"/>
                  <a:gd name="connsiteX65" fmla="*/ 801077 w 1033465"/>
                  <a:gd name="connsiteY65" fmla="*/ 601714 h 838042"/>
                  <a:gd name="connsiteX66" fmla="*/ 762796 w 1033465"/>
                  <a:gd name="connsiteY66" fmla="*/ 562523 h 838042"/>
                  <a:gd name="connsiteX67" fmla="*/ 650582 w 1033465"/>
                  <a:gd name="connsiteY67" fmla="*/ 479794 h 838042"/>
                  <a:gd name="connsiteX68" fmla="*/ 646772 w 1033465"/>
                  <a:gd name="connsiteY68" fmla="*/ 462649 h 838042"/>
                  <a:gd name="connsiteX69" fmla="*/ 658202 w 1033465"/>
                  <a:gd name="connsiteY69" fmla="*/ 426454 h 838042"/>
                  <a:gd name="connsiteX70" fmla="*/ 726782 w 1033465"/>
                  <a:gd name="connsiteY70" fmla="*/ 405499 h 838042"/>
                  <a:gd name="connsiteX71" fmla="*/ 813738 w 1033465"/>
                  <a:gd name="connsiteY71" fmla="*/ 406906 h 838042"/>
                  <a:gd name="connsiteX72" fmla="*/ 906231 w 1033465"/>
                  <a:gd name="connsiteY72" fmla="*/ 417646 h 838042"/>
                  <a:gd name="connsiteX73" fmla="*/ 1002290 w 1033465"/>
                  <a:gd name="connsiteY73" fmla="*/ 426835 h 838042"/>
                  <a:gd name="connsiteX74" fmla="*/ 1032449 w 1033465"/>
                  <a:gd name="connsiteY74" fmla="*/ 402711 h 838042"/>
                  <a:gd name="connsiteX75" fmla="*/ 1020514 w 1033465"/>
                  <a:gd name="connsiteY75" fmla="*/ 377797 h 838042"/>
                  <a:gd name="connsiteX76" fmla="*/ 964889 w 1033465"/>
                  <a:gd name="connsiteY76" fmla="*/ 358029 h 838042"/>
                  <a:gd name="connsiteX77" fmla="*/ 827747 w 1033465"/>
                  <a:gd name="connsiteY77" fmla="*/ 357874 h 838042"/>
                  <a:gd name="connsiteX78" fmla="*/ 755811 w 1033465"/>
                  <a:gd name="connsiteY78" fmla="*/ 361702 h 838042"/>
                  <a:gd name="connsiteX79" fmla="*/ 671537 w 1033465"/>
                  <a:gd name="connsiteY79" fmla="*/ 369304 h 838042"/>
                  <a:gd name="connsiteX80" fmla="*/ 644867 w 1033465"/>
                  <a:gd name="connsiteY80" fmla="*/ 338824 h 838042"/>
                  <a:gd name="connsiteX81" fmla="*/ 676403 w 1033465"/>
                  <a:gd name="connsiteY81" fmla="*/ 304962 h 838042"/>
                  <a:gd name="connsiteX82" fmla="*/ 707732 w 1033465"/>
                  <a:gd name="connsiteY82" fmla="*/ 283579 h 838042"/>
                  <a:gd name="connsiteX83" fmla="*/ 743927 w 1033465"/>
                  <a:gd name="connsiteY83" fmla="*/ 251194 h 838042"/>
                  <a:gd name="connsiteX84" fmla="*/ 783019 w 1033465"/>
                  <a:gd name="connsiteY84" fmla="*/ 213846 h 838042"/>
                  <a:gd name="connsiteX85" fmla="*/ 746401 w 1033465"/>
                  <a:gd name="connsiteY85" fmla="*/ 201789 h 838042"/>
                  <a:gd name="connsiteX86" fmla="*/ 694397 w 1033465"/>
                  <a:gd name="connsiteY86" fmla="*/ 226429 h 838042"/>
                  <a:gd name="connsiteX87" fmla="*/ 656678 w 1033465"/>
                  <a:gd name="connsiteY87" fmla="*/ 257626 h 838042"/>
                  <a:gd name="connsiteX88" fmla="*/ 616001 w 1033465"/>
                  <a:gd name="connsiteY88" fmla="*/ 286712 h 838042"/>
                  <a:gd name="connsiteX89" fmla="*/ 564857 w 1033465"/>
                  <a:gd name="connsiteY89" fmla="*/ 287389 h 838042"/>
                  <a:gd name="connsiteX90" fmla="*/ 530567 w 1033465"/>
                  <a:gd name="connsiteY90" fmla="*/ 274054 h 838042"/>
                  <a:gd name="connsiteX91" fmla="*/ 507707 w 1033465"/>
                  <a:gd name="connsiteY91" fmla="*/ 235954 h 838042"/>
                  <a:gd name="connsiteX92" fmla="*/ 509612 w 1033465"/>
                  <a:gd name="connsiteY92" fmla="*/ 171184 h 838042"/>
                  <a:gd name="connsiteX93" fmla="*/ 508314 w 1033465"/>
                  <a:gd name="connsiteY93" fmla="*/ 73485 h 838042"/>
                  <a:gd name="connsiteX94" fmla="*/ 454116 w 1033465"/>
                  <a:gd name="connsiteY94" fmla="*/ 11248 h 838042"/>
                  <a:gd name="connsiteX95" fmla="*/ 442470 w 1033465"/>
                  <a:gd name="connsiteY95" fmla="*/ 75864 h 838042"/>
                  <a:gd name="connsiteX96" fmla="*/ 439226 w 1033465"/>
                  <a:gd name="connsiteY96" fmla="*/ 132660 h 838042"/>
                  <a:gd name="connsiteX97" fmla="*/ 436054 w 1033465"/>
                  <a:gd name="connsiteY97" fmla="*/ 214465 h 838042"/>
                  <a:gd name="connsiteX0" fmla="*/ 436168 w 1033579"/>
                  <a:gd name="connsiteY0" fmla="*/ 214465 h 838042"/>
                  <a:gd name="connsiteX1" fmla="*/ 424001 w 1033579"/>
                  <a:gd name="connsiteY1" fmla="*/ 253099 h 838042"/>
                  <a:gd name="connsiteX2" fmla="*/ 397331 w 1033579"/>
                  <a:gd name="connsiteY2" fmla="*/ 262624 h 838042"/>
                  <a:gd name="connsiteX3" fmla="*/ 358703 w 1033579"/>
                  <a:gd name="connsiteY3" fmla="*/ 271935 h 838042"/>
                  <a:gd name="connsiteX4" fmla="*/ 315416 w 1033579"/>
                  <a:gd name="connsiteY4" fmla="*/ 289293 h 838042"/>
                  <a:gd name="connsiteX5" fmla="*/ 267791 w 1033579"/>
                  <a:gd name="connsiteY5" fmla="*/ 285484 h 838042"/>
                  <a:gd name="connsiteX6" fmla="*/ 222071 w 1033579"/>
                  <a:gd name="connsiteY6" fmla="*/ 272149 h 838042"/>
                  <a:gd name="connsiteX7" fmla="*/ 191591 w 1033579"/>
                  <a:gd name="connsiteY7" fmla="*/ 262624 h 838042"/>
                  <a:gd name="connsiteX8" fmla="*/ 159206 w 1033579"/>
                  <a:gd name="connsiteY8" fmla="*/ 239764 h 838042"/>
                  <a:gd name="connsiteX9" fmla="*/ 124446 w 1033579"/>
                  <a:gd name="connsiteY9" fmla="*/ 218050 h 838042"/>
                  <a:gd name="connsiteX10" fmla="*/ 103961 w 1033579"/>
                  <a:gd name="connsiteY10" fmla="*/ 203569 h 838042"/>
                  <a:gd name="connsiteX11" fmla="*/ 62051 w 1033579"/>
                  <a:gd name="connsiteY11" fmla="*/ 197854 h 838042"/>
                  <a:gd name="connsiteX12" fmla="*/ 50703 w 1033579"/>
                  <a:gd name="connsiteY12" fmla="*/ 241190 h 838042"/>
                  <a:gd name="connsiteX13" fmla="*/ 65862 w 1033579"/>
                  <a:gd name="connsiteY13" fmla="*/ 272150 h 838042"/>
                  <a:gd name="connsiteX14" fmla="*/ 126821 w 1033579"/>
                  <a:gd name="connsiteY14" fmla="*/ 289294 h 838042"/>
                  <a:gd name="connsiteX15" fmla="*/ 193496 w 1033579"/>
                  <a:gd name="connsiteY15" fmla="*/ 308344 h 838042"/>
                  <a:gd name="connsiteX16" fmla="*/ 228925 w 1033579"/>
                  <a:gd name="connsiteY16" fmla="*/ 323832 h 838042"/>
                  <a:gd name="connsiteX17" fmla="*/ 282324 w 1033579"/>
                  <a:gd name="connsiteY17" fmla="*/ 354067 h 838042"/>
                  <a:gd name="connsiteX18" fmla="*/ 292911 w 1033579"/>
                  <a:gd name="connsiteY18" fmla="*/ 404246 h 838042"/>
                  <a:gd name="connsiteX19" fmla="*/ 265886 w 1033579"/>
                  <a:gd name="connsiteY19" fmla="*/ 447409 h 838042"/>
                  <a:gd name="connsiteX20" fmla="*/ 219612 w 1033579"/>
                  <a:gd name="connsiteY20" fmla="*/ 459458 h 838042"/>
                  <a:gd name="connsiteX21" fmla="*/ 139199 w 1033579"/>
                  <a:gd name="connsiteY21" fmla="*/ 465397 h 838042"/>
                  <a:gd name="connsiteX22" fmla="*/ 90626 w 1033579"/>
                  <a:gd name="connsiteY22" fmla="*/ 468364 h 838042"/>
                  <a:gd name="connsiteX23" fmla="*/ 29666 w 1033579"/>
                  <a:gd name="connsiteY23" fmla="*/ 477889 h 838042"/>
                  <a:gd name="connsiteX24" fmla="*/ 18236 w 1033579"/>
                  <a:gd name="connsiteY24" fmla="*/ 483604 h 838042"/>
                  <a:gd name="connsiteX25" fmla="*/ 8711 w 1033579"/>
                  <a:gd name="connsiteY25" fmla="*/ 493129 h 838042"/>
                  <a:gd name="connsiteX26" fmla="*/ 2996 w 1033579"/>
                  <a:gd name="connsiteY26" fmla="*/ 504559 h 838042"/>
                  <a:gd name="connsiteX27" fmla="*/ 14426 w 1033579"/>
                  <a:gd name="connsiteY27" fmla="*/ 540754 h 838042"/>
                  <a:gd name="connsiteX28" fmla="*/ 147776 w 1033579"/>
                  <a:gd name="connsiteY28" fmla="*/ 540754 h 838042"/>
                  <a:gd name="connsiteX29" fmla="*/ 155396 w 1033579"/>
                  <a:gd name="connsiteY29" fmla="*/ 538849 h 838042"/>
                  <a:gd name="connsiteX30" fmla="*/ 305891 w 1033579"/>
                  <a:gd name="connsiteY30" fmla="*/ 533134 h 838042"/>
                  <a:gd name="connsiteX31" fmla="*/ 321131 w 1033579"/>
                  <a:gd name="connsiteY31" fmla="*/ 540754 h 838042"/>
                  <a:gd name="connsiteX32" fmla="*/ 332561 w 1033579"/>
                  <a:gd name="connsiteY32" fmla="*/ 546469 h 838042"/>
                  <a:gd name="connsiteX33" fmla="*/ 336371 w 1033579"/>
                  <a:gd name="connsiteY33" fmla="*/ 552184 h 838042"/>
                  <a:gd name="connsiteX34" fmla="*/ 342086 w 1033579"/>
                  <a:gd name="connsiteY34" fmla="*/ 554089 h 838042"/>
                  <a:gd name="connsiteX35" fmla="*/ 353516 w 1033579"/>
                  <a:gd name="connsiteY35" fmla="*/ 561709 h 838042"/>
                  <a:gd name="connsiteX36" fmla="*/ 359231 w 1033579"/>
                  <a:gd name="connsiteY36" fmla="*/ 565519 h 838042"/>
                  <a:gd name="connsiteX37" fmla="*/ 363041 w 1033579"/>
                  <a:gd name="connsiteY37" fmla="*/ 571234 h 838042"/>
                  <a:gd name="connsiteX38" fmla="*/ 368756 w 1033579"/>
                  <a:gd name="connsiteY38" fmla="*/ 582664 h 838042"/>
                  <a:gd name="connsiteX39" fmla="*/ 364946 w 1033579"/>
                  <a:gd name="connsiteY39" fmla="*/ 609334 h 838042"/>
                  <a:gd name="connsiteX40" fmla="*/ 361136 w 1033579"/>
                  <a:gd name="connsiteY40" fmla="*/ 615049 h 838042"/>
                  <a:gd name="connsiteX41" fmla="*/ 359231 w 1033579"/>
                  <a:gd name="connsiteY41" fmla="*/ 620764 h 838042"/>
                  <a:gd name="connsiteX42" fmla="*/ 355421 w 1033579"/>
                  <a:gd name="connsiteY42" fmla="*/ 626479 h 838042"/>
                  <a:gd name="connsiteX43" fmla="*/ 353516 w 1033579"/>
                  <a:gd name="connsiteY43" fmla="*/ 632194 h 838042"/>
                  <a:gd name="connsiteX44" fmla="*/ 349706 w 1033579"/>
                  <a:gd name="connsiteY44" fmla="*/ 637909 h 838042"/>
                  <a:gd name="connsiteX45" fmla="*/ 332561 w 1033579"/>
                  <a:gd name="connsiteY45" fmla="*/ 704584 h 838042"/>
                  <a:gd name="connsiteX46" fmla="*/ 330656 w 1033579"/>
                  <a:gd name="connsiteY46" fmla="*/ 756019 h 838042"/>
                  <a:gd name="connsiteX47" fmla="*/ 332561 w 1033579"/>
                  <a:gd name="connsiteY47" fmla="*/ 780784 h 838042"/>
                  <a:gd name="connsiteX48" fmla="*/ 334466 w 1033579"/>
                  <a:gd name="connsiteY48" fmla="*/ 786499 h 838042"/>
                  <a:gd name="connsiteX49" fmla="*/ 338276 w 1033579"/>
                  <a:gd name="connsiteY49" fmla="*/ 790309 h 838042"/>
                  <a:gd name="connsiteX50" fmla="*/ 366851 w 1033579"/>
                  <a:gd name="connsiteY50" fmla="*/ 836029 h 838042"/>
                  <a:gd name="connsiteX51" fmla="*/ 389711 w 1033579"/>
                  <a:gd name="connsiteY51" fmla="*/ 837934 h 838042"/>
                  <a:gd name="connsiteX52" fmla="*/ 397521 w 1033579"/>
                  <a:gd name="connsiteY52" fmla="*/ 833530 h 838042"/>
                  <a:gd name="connsiteX53" fmla="*/ 403046 w 1033579"/>
                  <a:gd name="connsiteY53" fmla="*/ 784594 h 838042"/>
                  <a:gd name="connsiteX54" fmla="*/ 406856 w 1033579"/>
                  <a:gd name="connsiteY54" fmla="*/ 727444 h 838042"/>
                  <a:gd name="connsiteX55" fmla="*/ 424001 w 1033579"/>
                  <a:gd name="connsiteY55" fmla="*/ 672199 h 838042"/>
                  <a:gd name="connsiteX56" fmla="*/ 429716 w 1033579"/>
                  <a:gd name="connsiteY56" fmla="*/ 658864 h 838042"/>
                  <a:gd name="connsiteX57" fmla="*/ 444198 w 1033579"/>
                  <a:gd name="connsiteY57" fmla="*/ 626947 h 838042"/>
                  <a:gd name="connsiteX58" fmla="*/ 464403 w 1033579"/>
                  <a:gd name="connsiteY58" fmla="*/ 600072 h 838042"/>
                  <a:gd name="connsiteX59" fmla="*/ 523624 w 1033579"/>
                  <a:gd name="connsiteY59" fmla="*/ 565123 h 838042"/>
                  <a:gd name="connsiteX60" fmla="*/ 599462 w 1033579"/>
                  <a:gd name="connsiteY60" fmla="*/ 550915 h 838042"/>
                  <a:gd name="connsiteX61" fmla="*/ 707915 w 1033579"/>
                  <a:gd name="connsiteY61" fmla="*/ 612819 h 838042"/>
                  <a:gd name="connsiteX62" fmla="*/ 780236 w 1033579"/>
                  <a:gd name="connsiteY62" fmla="*/ 656959 h 838042"/>
                  <a:gd name="connsiteX63" fmla="*/ 805001 w 1033579"/>
                  <a:gd name="connsiteY63" fmla="*/ 632194 h 838042"/>
                  <a:gd name="connsiteX64" fmla="*/ 801191 w 1033579"/>
                  <a:gd name="connsiteY64" fmla="*/ 601714 h 838042"/>
                  <a:gd name="connsiteX65" fmla="*/ 762910 w 1033579"/>
                  <a:gd name="connsiteY65" fmla="*/ 562523 h 838042"/>
                  <a:gd name="connsiteX66" fmla="*/ 650696 w 1033579"/>
                  <a:gd name="connsiteY66" fmla="*/ 479794 h 838042"/>
                  <a:gd name="connsiteX67" fmla="*/ 646886 w 1033579"/>
                  <a:gd name="connsiteY67" fmla="*/ 462649 h 838042"/>
                  <a:gd name="connsiteX68" fmla="*/ 658316 w 1033579"/>
                  <a:gd name="connsiteY68" fmla="*/ 426454 h 838042"/>
                  <a:gd name="connsiteX69" fmla="*/ 726896 w 1033579"/>
                  <a:gd name="connsiteY69" fmla="*/ 405499 h 838042"/>
                  <a:gd name="connsiteX70" fmla="*/ 813852 w 1033579"/>
                  <a:gd name="connsiteY70" fmla="*/ 406906 h 838042"/>
                  <a:gd name="connsiteX71" fmla="*/ 906345 w 1033579"/>
                  <a:gd name="connsiteY71" fmla="*/ 417646 h 838042"/>
                  <a:gd name="connsiteX72" fmla="*/ 1002404 w 1033579"/>
                  <a:gd name="connsiteY72" fmla="*/ 426835 h 838042"/>
                  <a:gd name="connsiteX73" fmla="*/ 1032563 w 1033579"/>
                  <a:gd name="connsiteY73" fmla="*/ 402711 h 838042"/>
                  <a:gd name="connsiteX74" fmla="*/ 1020628 w 1033579"/>
                  <a:gd name="connsiteY74" fmla="*/ 377797 h 838042"/>
                  <a:gd name="connsiteX75" fmla="*/ 965003 w 1033579"/>
                  <a:gd name="connsiteY75" fmla="*/ 358029 h 838042"/>
                  <a:gd name="connsiteX76" fmla="*/ 827861 w 1033579"/>
                  <a:gd name="connsiteY76" fmla="*/ 357874 h 838042"/>
                  <a:gd name="connsiteX77" fmla="*/ 755925 w 1033579"/>
                  <a:gd name="connsiteY77" fmla="*/ 361702 h 838042"/>
                  <a:gd name="connsiteX78" fmla="*/ 671651 w 1033579"/>
                  <a:gd name="connsiteY78" fmla="*/ 369304 h 838042"/>
                  <a:gd name="connsiteX79" fmla="*/ 644981 w 1033579"/>
                  <a:gd name="connsiteY79" fmla="*/ 338824 h 838042"/>
                  <a:gd name="connsiteX80" fmla="*/ 676517 w 1033579"/>
                  <a:gd name="connsiteY80" fmla="*/ 304962 h 838042"/>
                  <a:gd name="connsiteX81" fmla="*/ 707846 w 1033579"/>
                  <a:gd name="connsiteY81" fmla="*/ 283579 h 838042"/>
                  <a:gd name="connsiteX82" fmla="*/ 744041 w 1033579"/>
                  <a:gd name="connsiteY82" fmla="*/ 251194 h 838042"/>
                  <a:gd name="connsiteX83" fmla="*/ 783133 w 1033579"/>
                  <a:gd name="connsiteY83" fmla="*/ 213846 h 838042"/>
                  <a:gd name="connsiteX84" fmla="*/ 746515 w 1033579"/>
                  <a:gd name="connsiteY84" fmla="*/ 201789 h 838042"/>
                  <a:gd name="connsiteX85" fmla="*/ 694511 w 1033579"/>
                  <a:gd name="connsiteY85" fmla="*/ 226429 h 838042"/>
                  <a:gd name="connsiteX86" fmla="*/ 656792 w 1033579"/>
                  <a:gd name="connsiteY86" fmla="*/ 257626 h 838042"/>
                  <a:gd name="connsiteX87" fmla="*/ 616115 w 1033579"/>
                  <a:gd name="connsiteY87" fmla="*/ 286712 h 838042"/>
                  <a:gd name="connsiteX88" fmla="*/ 564971 w 1033579"/>
                  <a:gd name="connsiteY88" fmla="*/ 287389 h 838042"/>
                  <a:gd name="connsiteX89" fmla="*/ 530681 w 1033579"/>
                  <a:gd name="connsiteY89" fmla="*/ 274054 h 838042"/>
                  <a:gd name="connsiteX90" fmla="*/ 507821 w 1033579"/>
                  <a:gd name="connsiteY90" fmla="*/ 235954 h 838042"/>
                  <a:gd name="connsiteX91" fmla="*/ 509726 w 1033579"/>
                  <a:gd name="connsiteY91" fmla="*/ 171184 h 838042"/>
                  <a:gd name="connsiteX92" fmla="*/ 508428 w 1033579"/>
                  <a:gd name="connsiteY92" fmla="*/ 73485 h 838042"/>
                  <a:gd name="connsiteX93" fmla="*/ 454230 w 1033579"/>
                  <a:gd name="connsiteY93" fmla="*/ 11248 h 838042"/>
                  <a:gd name="connsiteX94" fmla="*/ 442584 w 1033579"/>
                  <a:gd name="connsiteY94" fmla="*/ 75864 h 838042"/>
                  <a:gd name="connsiteX95" fmla="*/ 439340 w 1033579"/>
                  <a:gd name="connsiteY95" fmla="*/ 132660 h 838042"/>
                  <a:gd name="connsiteX96" fmla="*/ 436168 w 1033579"/>
                  <a:gd name="connsiteY96" fmla="*/ 214465 h 838042"/>
                  <a:gd name="connsiteX0" fmla="*/ 436745 w 1034156"/>
                  <a:gd name="connsiteY0" fmla="*/ 214465 h 838042"/>
                  <a:gd name="connsiteX1" fmla="*/ 424578 w 1034156"/>
                  <a:gd name="connsiteY1" fmla="*/ 253099 h 838042"/>
                  <a:gd name="connsiteX2" fmla="*/ 397908 w 1034156"/>
                  <a:gd name="connsiteY2" fmla="*/ 262624 h 838042"/>
                  <a:gd name="connsiteX3" fmla="*/ 359280 w 1034156"/>
                  <a:gd name="connsiteY3" fmla="*/ 271935 h 838042"/>
                  <a:gd name="connsiteX4" fmla="*/ 315993 w 1034156"/>
                  <a:gd name="connsiteY4" fmla="*/ 289293 h 838042"/>
                  <a:gd name="connsiteX5" fmla="*/ 268368 w 1034156"/>
                  <a:gd name="connsiteY5" fmla="*/ 285484 h 838042"/>
                  <a:gd name="connsiteX6" fmla="*/ 222648 w 1034156"/>
                  <a:gd name="connsiteY6" fmla="*/ 272149 h 838042"/>
                  <a:gd name="connsiteX7" fmla="*/ 192168 w 1034156"/>
                  <a:gd name="connsiteY7" fmla="*/ 262624 h 838042"/>
                  <a:gd name="connsiteX8" fmla="*/ 159783 w 1034156"/>
                  <a:gd name="connsiteY8" fmla="*/ 239764 h 838042"/>
                  <a:gd name="connsiteX9" fmla="*/ 125023 w 1034156"/>
                  <a:gd name="connsiteY9" fmla="*/ 218050 h 838042"/>
                  <a:gd name="connsiteX10" fmla="*/ 104538 w 1034156"/>
                  <a:gd name="connsiteY10" fmla="*/ 203569 h 838042"/>
                  <a:gd name="connsiteX11" fmla="*/ 62628 w 1034156"/>
                  <a:gd name="connsiteY11" fmla="*/ 197854 h 838042"/>
                  <a:gd name="connsiteX12" fmla="*/ 51280 w 1034156"/>
                  <a:gd name="connsiteY12" fmla="*/ 241190 h 838042"/>
                  <a:gd name="connsiteX13" fmla="*/ 66439 w 1034156"/>
                  <a:gd name="connsiteY13" fmla="*/ 272150 h 838042"/>
                  <a:gd name="connsiteX14" fmla="*/ 127398 w 1034156"/>
                  <a:gd name="connsiteY14" fmla="*/ 289294 h 838042"/>
                  <a:gd name="connsiteX15" fmla="*/ 194073 w 1034156"/>
                  <a:gd name="connsiteY15" fmla="*/ 308344 h 838042"/>
                  <a:gd name="connsiteX16" fmla="*/ 229502 w 1034156"/>
                  <a:gd name="connsiteY16" fmla="*/ 323832 h 838042"/>
                  <a:gd name="connsiteX17" fmla="*/ 282901 w 1034156"/>
                  <a:gd name="connsiteY17" fmla="*/ 354067 h 838042"/>
                  <a:gd name="connsiteX18" fmla="*/ 293488 w 1034156"/>
                  <a:gd name="connsiteY18" fmla="*/ 404246 h 838042"/>
                  <a:gd name="connsiteX19" fmla="*/ 266463 w 1034156"/>
                  <a:gd name="connsiteY19" fmla="*/ 447409 h 838042"/>
                  <a:gd name="connsiteX20" fmla="*/ 220189 w 1034156"/>
                  <a:gd name="connsiteY20" fmla="*/ 459458 h 838042"/>
                  <a:gd name="connsiteX21" fmla="*/ 139776 w 1034156"/>
                  <a:gd name="connsiteY21" fmla="*/ 465397 h 838042"/>
                  <a:gd name="connsiteX22" fmla="*/ 91203 w 1034156"/>
                  <a:gd name="connsiteY22" fmla="*/ 468364 h 838042"/>
                  <a:gd name="connsiteX23" fmla="*/ 30243 w 1034156"/>
                  <a:gd name="connsiteY23" fmla="*/ 477889 h 838042"/>
                  <a:gd name="connsiteX24" fmla="*/ 18813 w 1034156"/>
                  <a:gd name="connsiteY24" fmla="*/ 483604 h 838042"/>
                  <a:gd name="connsiteX25" fmla="*/ 3573 w 1034156"/>
                  <a:gd name="connsiteY25" fmla="*/ 504559 h 838042"/>
                  <a:gd name="connsiteX26" fmla="*/ 15003 w 1034156"/>
                  <a:gd name="connsiteY26" fmla="*/ 540754 h 838042"/>
                  <a:gd name="connsiteX27" fmla="*/ 148353 w 1034156"/>
                  <a:gd name="connsiteY27" fmla="*/ 540754 h 838042"/>
                  <a:gd name="connsiteX28" fmla="*/ 155973 w 1034156"/>
                  <a:gd name="connsiteY28" fmla="*/ 538849 h 838042"/>
                  <a:gd name="connsiteX29" fmla="*/ 306468 w 1034156"/>
                  <a:gd name="connsiteY29" fmla="*/ 533134 h 838042"/>
                  <a:gd name="connsiteX30" fmla="*/ 321708 w 1034156"/>
                  <a:gd name="connsiteY30" fmla="*/ 540754 h 838042"/>
                  <a:gd name="connsiteX31" fmla="*/ 333138 w 1034156"/>
                  <a:gd name="connsiteY31" fmla="*/ 546469 h 838042"/>
                  <a:gd name="connsiteX32" fmla="*/ 336948 w 1034156"/>
                  <a:gd name="connsiteY32" fmla="*/ 552184 h 838042"/>
                  <a:gd name="connsiteX33" fmla="*/ 342663 w 1034156"/>
                  <a:gd name="connsiteY33" fmla="*/ 554089 h 838042"/>
                  <a:gd name="connsiteX34" fmla="*/ 354093 w 1034156"/>
                  <a:gd name="connsiteY34" fmla="*/ 561709 h 838042"/>
                  <a:gd name="connsiteX35" fmla="*/ 359808 w 1034156"/>
                  <a:gd name="connsiteY35" fmla="*/ 565519 h 838042"/>
                  <a:gd name="connsiteX36" fmla="*/ 363618 w 1034156"/>
                  <a:gd name="connsiteY36" fmla="*/ 571234 h 838042"/>
                  <a:gd name="connsiteX37" fmla="*/ 369333 w 1034156"/>
                  <a:gd name="connsiteY37" fmla="*/ 582664 h 838042"/>
                  <a:gd name="connsiteX38" fmla="*/ 365523 w 1034156"/>
                  <a:gd name="connsiteY38" fmla="*/ 609334 h 838042"/>
                  <a:gd name="connsiteX39" fmla="*/ 361713 w 1034156"/>
                  <a:gd name="connsiteY39" fmla="*/ 615049 h 838042"/>
                  <a:gd name="connsiteX40" fmla="*/ 359808 w 1034156"/>
                  <a:gd name="connsiteY40" fmla="*/ 620764 h 838042"/>
                  <a:gd name="connsiteX41" fmla="*/ 355998 w 1034156"/>
                  <a:gd name="connsiteY41" fmla="*/ 626479 h 838042"/>
                  <a:gd name="connsiteX42" fmla="*/ 354093 w 1034156"/>
                  <a:gd name="connsiteY42" fmla="*/ 632194 h 838042"/>
                  <a:gd name="connsiteX43" fmla="*/ 350283 w 1034156"/>
                  <a:gd name="connsiteY43" fmla="*/ 637909 h 838042"/>
                  <a:gd name="connsiteX44" fmla="*/ 333138 w 1034156"/>
                  <a:gd name="connsiteY44" fmla="*/ 704584 h 838042"/>
                  <a:gd name="connsiteX45" fmla="*/ 331233 w 1034156"/>
                  <a:gd name="connsiteY45" fmla="*/ 756019 h 838042"/>
                  <a:gd name="connsiteX46" fmla="*/ 333138 w 1034156"/>
                  <a:gd name="connsiteY46" fmla="*/ 780784 h 838042"/>
                  <a:gd name="connsiteX47" fmla="*/ 335043 w 1034156"/>
                  <a:gd name="connsiteY47" fmla="*/ 786499 h 838042"/>
                  <a:gd name="connsiteX48" fmla="*/ 338853 w 1034156"/>
                  <a:gd name="connsiteY48" fmla="*/ 790309 h 838042"/>
                  <a:gd name="connsiteX49" fmla="*/ 367428 w 1034156"/>
                  <a:gd name="connsiteY49" fmla="*/ 836029 h 838042"/>
                  <a:gd name="connsiteX50" fmla="*/ 390288 w 1034156"/>
                  <a:gd name="connsiteY50" fmla="*/ 837934 h 838042"/>
                  <a:gd name="connsiteX51" fmla="*/ 398098 w 1034156"/>
                  <a:gd name="connsiteY51" fmla="*/ 833530 h 838042"/>
                  <a:gd name="connsiteX52" fmla="*/ 403623 w 1034156"/>
                  <a:gd name="connsiteY52" fmla="*/ 784594 h 838042"/>
                  <a:gd name="connsiteX53" fmla="*/ 407433 w 1034156"/>
                  <a:gd name="connsiteY53" fmla="*/ 727444 h 838042"/>
                  <a:gd name="connsiteX54" fmla="*/ 424578 w 1034156"/>
                  <a:gd name="connsiteY54" fmla="*/ 672199 h 838042"/>
                  <a:gd name="connsiteX55" fmla="*/ 430293 w 1034156"/>
                  <a:gd name="connsiteY55" fmla="*/ 658864 h 838042"/>
                  <a:gd name="connsiteX56" fmla="*/ 444775 w 1034156"/>
                  <a:gd name="connsiteY56" fmla="*/ 626947 h 838042"/>
                  <a:gd name="connsiteX57" fmla="*/ 464980 w 1034156"/>
                  <a:gd name="connsiteY57" fmla="*/ 600072 h 838042"/>
                  <a:gd name="connsiteX58" fmla="*/ 524201 w 1034156"/>
                  <a:gd name="connsiteY58" fmla="*/ 565123 h 838042"/>
                  <a:gd name="connsiteX59" fmla="*/ 600039 w 1034156"/>
                  <a:gd name="connsiteY59" fmla="*/ 550915 h 838042"/>
                  <a:gd name="connsiteX60" fmla="*/ 708492 w 1034156"/>
                  <a:gd name="connsiteY60" fmla="*/ 612819 h 838042"/>
                  <a:gd name="connsiteX61" fmla="*/ 780813 w 1034156"/>
                  <a:gd name="connsiteY61" fmla="*/ 656959 h 838042"/>
                  <a:gd name="connsiteX62" fmla="*/ 805578 w 1034156"/>
                  <a:gd name="connsiteY62" fmla="*/ 632194 h 838042"/>
                  <a:gd name="connsiteX63" fmla="*/ 801768 w 1034156"/>
                  <a:gd name="connsiteY63" fmla="*/ 601714 h 838042"/>
                  <a:gd name="connsiteX64" fmla="*/ 763487 w 1034156"/>
                  <a:gd name="connsiteY64" fmla="*/ 562523 h 838042"/>
                  <a:gd name="connsiteX65" fmla="*/ 651273 w 1034156"/>
                  <a:gd name="connsiteY65" fmla="*/ 479794 h 838042"/>
                  <a:gd name="connsiteX66" fmla="*/ 647463 w 1034156"/>
                  <a:gd name="connsiteY66" fmla="*/ 462649 h 838042"/>
                  <a:gd name="connsiteX67" fmla="*/ 658893 w 1034156"/>
                  <a:gd name="connsiteY67" fmla="*/ 426454 h 838042"/>
                  <a:gd name="connsiteX68" fmla="*/ 727473 w 1034156"/>
                  <a:gd name="connsiteY68" fmla="*/ 405499 h 838042"/>
                  <a:gd name="connsiteX69" fmla="*/ 814429 w 1034156"/>
                  <a:gd name="connsiteY69" fmla="*/ 406906 h 838042"/>
                  <a:gd name="connsiteX70" fmla="*/ 906922 w 1034156"/>
                  <a:gd name="connsiteY70" fmla="*/ 417646 h 838042"/>
                  <a:gd name="connsiteX71" fmla="*/ 1002981 w 1034156"/>
                  <a:gd name="connsiteY71" fmla="*/ 426835 h 838042"/>
                  <a:gd name="connsiteX72" fmla="*/ 1033140 w 1034156"/>
                  <a:gd name="connsiteY72" fmla="*/ 402711 h 838042"/>
                  <a:gd name="connsiteX73" fmla="*/ 1021205 w 1034156"/>
                  <a:gd name="connsiteY73" fmla="*/ 377797 h 838042"/>
                  <a:gd name="connsiteX74" fmla="*/ 965580 w 1034156"/>
                  <a:gd name="connsiteY74" fmla="*/ 358029 h 838042"/>
                  <a:gd name="connsiteX75" fmla="*/ 828438 w 1034156"/>
                  <a:gd name="connsiteY75" fmla="*/ 357874 h 838042"/>
                  <a:gd name="connsiteX76" fmla="*/ 756502 w 1034156"/>
                  <a:gd name="connsiteY76" fmla="*/ 361702 h 838042"/>
                  <a:gd name="connsiteX77" fmla="*/ 672228 w 1034156"/>
                  <a:gd name="connsiteY77" fmla="*/ 369304 h 838042"/>
                  <a:gd name="connsiteX78" fmla="*/ 645558 w 1034156"/>
                  <a:gd name="connsiteY78" fmla="*/ 338824 h 838042"/>
                  <a:gd name="connsiteX79" fmla="*/ 677094 w 1034156"/>
                  <a:gd name="connsiteY79" fmla="*/ 304962 h 838042"/>
                  <a:gd name="connsiteX80" fmla="*/ 708423 w 1034156"/>
                  <a:gd name="connsiteY80" fmla="*/ 283579 h 838042"/>
                  <a:gd name="connsiteX81" fmla="*/ 744618 w 1034156"/>
                  <a:gd name="connsiteY81" fmla="*/ 251194 h 838042"/>
                  <a:gd name="connsiteX82" fmla="*/ 783710 w 1034156"/>
                  <a:gd name="connsiteY82" fmla="*/ 213846 h 838042"/>
                  <a:gd name="connsiteX83" fmla="*/ 747092 w 1034156"/>
                  <a:gd name="connsiteY83" fmla="*/ 201789 h 838042"/>
                  <a:gd name="connsiteX84" fmla="*/ 695088 w 1034156"/>
                  <a:gd name="connsiteY84" fmla="*/ 226429 h 838042"/>
                  <a:gd name="connsiteX85" fmla="*/ 657369 w 1034156"/>
                  <a:gd name="connsiteY85" fmla="*/ 257626 h 838042"/>
                  <a:gd name="connsiteX86" fmla="*/ 616692 w 1034156"/>
                  <a:gd name="connsiteY86" fmla="*/ 286712 h 838042"/>
                  <a:gd name="connsiteX87" fmla="*/ 565548 w 1034156"/>
                  <a:gd name="connsiteY87" fmla="*/ 287389 h 838042"/>
                  <a:gd name="connsiteX88" fmla="*/ 531258 w 1034156"/>
                  <a:gd name="connsiteY88" fmla="*/ 274054 h 838042"/>
                  <a:gd name="connsiteX89" fmla="*/ 508398 w 1034156"/>
                  <a:gd name="connsiteY89" fmla="*/ 235954 h 838042"/>
                  <a:gd name="connsiteX90" fmla="*/ 510303 w 1034156"/>
                  <a:gd name="connsiteY90" fmla="*/ 171184 h 838042"/>
                  <a:gd name="connsiteX91" fmla="*/ 509005 w 1034156"/>
                  <a:gd name="connsiteY91" fmla="*/ 73485 h 838042"/>
                  <a:gd name="connsiteX92" fmla="*/ 454807 w 1034156"/>
                  <a:gd name="connsiteY92" fmla="*/ 11248 h 838042"/>
                  <a:gd name="connsiteX93" fmla="*/ 443161 w 1034156"/>
                  <a:gd name="connsiteY93" fmla="*/ 75864 h 838042"/>
                  <a:gd name="connsiteX94" fmla="*/ 439917 w 1034156"/>
                  <a:gd name="connsiteY94" fmla="*/ 132660 h 838042"/>
                  <a:gd name="connsiteX95" fmla="*/ 436745 w 1034156"/>
                  <a:gd name="connsiteY95" fmla="*/ 214465 h 838042"/>
                  <a:gd name="connsiteX0" fmla="*/ 437462 w 1034873"/>
                  <a:gd name="connsiteY0" fmla="*/ 214465 h 838042"/>
                  <a:gd name="connsiteX1" fmla="*/ 425295 w 1034873"/>
                  <a:gd name="connsiteY1" fmla="*/ 253099 h 838042"/>
                  <a:gd name="connsiteX2" fmla="*/ 398625 w 1034873"/>
                  <a:gd name="connsiteY2" fmla="*/ 262624 h 838042"/>
                  <a:gd name="connsiteX3" fmla="*/ 359997 w 1034873"/>
                  <a:gd name="connsiteY3" fmla="*/ 271935 h 838042"/>
                  <a:gd name="connsiteX4" fmla="*/ 316710 w 1034873"/>
                  <a:gd name="connsiteY4" fmla="*/ 289293 h 838042"/>
                  <a:gd name="connsiteX5" fmla="*/ 269085 w 1034873"/>
                  <a:gd name="connsiteY5" fmla="*/ 285484 h 838042"/>
                  <a:gd name="connsiteX6" fmla="*/ 223365 w 1034873"/>
                  <a:gd name="connsiteY6" fmla="*/ 272149 h 838042"/>
                  <a:gd name="connsiteX7" fmla="*/ 192885 w 1034873"/>
                  <a:gd name="connsiteY7" fmla="*/ 262624 h 838042"/>
                  <a:gd name="connsiteX8" fmla="*/ 160500 w 1034873"/>
                  <a:gd name="connsiteY8" fmla="*/ 239764 h 838042"/>
                  <a:gd name="connsiteX9" fmla="*/ 125740 w 1034873"/>
                  <a:gd name="connsiteY9" fmla="*/ 218050 h 838042"/>
                  <a:gd name="connsiteX10" fmla="*/ 105255 w 1034873"/>
                  <a:gd name="connsiteY10" fmla="*/ 203569 h 838042"/>
                  <a:gd name="connsiteX11" fmla="*/ 63345 w 1034873"/>
                  <a:gd name="connsiteY11" fmla="*/ 197854 h 838042"/>
                  <a:gd name="connsiteX12" fmla="*/ 51997 w 1034873"/>
                  <a:gd name="connsiteY12" fmla="*/ 241190 h 838042"/>
                  <a:gd name="connsiteX13" fmla="*/ 67156 w 1034873"/>
                  <a:gd name="connsiteY13" fmla="*/ 272150 h 838042"/>
                  <a:gd name="connsiteX14" fmla="*/ 128115 w 1034873"/>
                  <a:gd name="connsiteY14" fmla="*/ 289294 h 838042"/>
                  <a:gd name="connsiteX15" fmla="*/ 194790 w 1034873"/>
                  <a:gd name="connsiteY15" fmla="*/ 308344 h 838042"/>
                  <a:gd name="connsiteX16" fmla="*/ 230219 w 1034873"/>
                  <a:gd name="connsiteY16" fmla="*/ 323832 h 838042"/>
                  <a:gd name="connsiteX17" fmla="*/ 283618 w 1034873"/>
                  <a:gd name="connsiteY17" fmla="*/ 354067 h 838042"/>
                  <a:gd name="connsiteX18" fmla="*/ 294205 w 1034873"/>
                  <a:gd name="connsiteY18" fmla="*/ 404246 h 838042"/>
                  <a:gd name="connsiteX19" fmla="*/ 267180 w 1034873"/>
                  <a:gd name="connsiteY19" fmla="*/ 447409 h 838042"/>
                  <a:gd name="connsiteX20" fmla="*/ 220906 w 1034873"/>
                  <a:gd name="connsiteY20" fmla="*/ 459458 h 838042"/>
                  <a:gd name="connsiteX21" fmla="*/ 140493 w 1034873"/>
                  <a:gd name="connsiteY21" fmla="*/ 465397 h 838042"/>
                  <a:gd name="connsiteX22" fmla="*/ 91920 w 1034873"/>
                  <a:gd name="connsiteY22" fmla="*/ 468364 h 838042"/>
                  <a:gd name="connsiteX23" fmla="*/ 30960 w 1034873"/>
                  <a:gd name="connsiteY23" fmla="*/ 477889 h 838042"/>
                  <a:gd name="connsiteX24" fmla="*/ 4290 w 1034873"/>
                  <a:gd name="connsiteY24" fmla="*/ 504559 h 838042"/>
                  <a:gd name="connsiteX25" fmla="*/ 15720 w 1034873"/>
                  <a:gd name="connsiteY25" fmla="*/ 540754 h 838042"/>
                  <a:gd name="connsiteX26" fmla="*/ 149070 w 1034873"/>
                  <a:gd name="connsiteY26" fmla="*/ 540754 h 838042"/>
                  <a:gd name="connsiteX27" fmla="*/ 156690 w 1034873"/>
                  <a:gd name="connsiteY27" fmla="*/ 538849 h 838042"/>
                  <a:gd name="connsiteX28" fmla="*/ 307185 w 1034873"/>
                  <a:gd name="connsiteY28" fmla="*/ 533134 h 838042"/>
                  <a:gd name="connsiteX29" fmla="*/ 322425 w 1034873"/>
                  <a:gd name="connsiteY29" fmla="*/ 540754 h 838042"/>
                  <a:gd name="connsiteX30" fmla="*/ 333855 w 1034873"/>
                  <a:gd name="connsiteY30" fmla="*/ 546469 h 838042"/>
                  <a:gd name="connsiteX31" fmla="*/ 337665 w 1034873"/>
                  <a:gd name="connsiteY31" fmla="*/ 552184 h 838042"/>
                  <a:gd name="connsiteX32" fmla="*/ 343380 w 1034873"/>
                  <a:gd name="connsiteY32" fmla="*/ 554089 h 838042"/>
                  <a:gd name="connsiteX33" fmla="*/ 354810 w 1034873"/>
                  <a:gd name="connsiteY33" fmla="*/ 561709 h 838042"/>
                  <a:gd name="connsiteX34" fmla="*/ 360525 w 1034873"/>
                  <a:gd name="connsiteY34" fmla="*/ 565519 h 838042"/>
                  <a:gd name="connsiteX35" fmla="*/ 364335 w 1034873"/>
                  <a:gd name="connsiteY35" fmla="*/ 571234 h 838042"/>
                  <a:gd name="connsiteX36" fmla="*/ 370050 w 1034873"/>
                  <a:gd name="connsiteY36" fmla="*/ 582664 h 838042"/>
                  <a:gd name="connsiteX37" fmla="*/ 366240 w 1034873"/>
                  <a:gd name="connsiteY37" fmla="*/ 609334 h 838042"/>
                  <a:gd name="connsiteX38" fmla="*/ 362430 w 1034873"/>
                  <a:gd name="connsiteY38" fmla="*/ 615049 h 838042"/>
                  <a:gd name="connsiteX39" fmla="*/ 360525 w 1034873"/>
                  <a:gd name="connsiteY39" fmla="*/ 620764 h 838042"/>
                  <a:gd name="connsiteX40" fmla="*/ 356715 w 1034873"/>
                  <a:gd name="connsiteY40" fmla="*/ 626479 h 838042"/>
                  <a:gd name="connsiteX41" fmla="*/ 354810 w 1034873"/>
                  <a:gd name="connsiteY41" fmla="*/ 632194 h 838042"/>
                  <a:gd name="connsiteX42" fmla="*/ 351000 w 1034873"/>
                  <a:gd name="connsiteY42" fmla="*/ 637909 h 838042"/>
                  <a:gd name="connsiteX43" fmla="*/ 333855 w 1034873"/>
                  <a:gd name="connsiteY43" fmla="*/ 704584 h 838042"/>
                  <a:gd name="connsiteX44" fmla="*/ 331950 w 1034873"/>
                  <a:gd name="connsiteY44" fmla="*/ 756019 h 838042"/>
                  <a:gd name="connsiteX45" fmla="*/ 333855 w 1034873"/>
                  <a:gd name="connsiteY45" fmla="*/ 780784 h 838042"/>
                  <a:gd name="connsiteX46" fmla="*/ 335760 w 1034873"/>
                  <a:gd name="connsiteY46" fmla="*/ 786499 h 838042"/>
                  <a:gd name="connsiteX47" fmla="*/ 339570 w 1034873"/>
                  <a:gd name="connsiteY47" fmla="*/ 790309 h 838042"/>
                  <a:gd name="connsiteX48" fmla="*/ 368145 w 1034873"/>
                  <a:gd name="connsiteY48" fmla="*/ 836029 h 838042"/>
                  <a:gd name="connsiteX49" fmla="*/ 391005 w 1034873"/>
                  <a:gd name="connsiteY49" fmla="*/ 837934 h 838042"/>
                  <a:gd name="connsiteX50" fmla="*/ 398815 w 1034873"/>
                  <a:gd name="connsiteY50" fmla="*/ 833530 h 838042"/>
                  <a:gd name="connsiteX51" fmla="*/ 404340 w 1034873"/>
                  <a:gd name="connsiteY51" fmla="*/ 784594 h 838042"/>
                  <a:gd name="connsiteX52" fmla="*/ 408150 w 1034873"/>
                  <a:gd name="connsiteY52" fmla="*/ 727444 h 838042"/>
                  <a:gd name="connsiteX53" fmla="*/ 425295 w 1034873"/>
                  <a:gd name="connsiteY53" fmla="*/ 672199 h 838042"/>
                  <a:gd name="connsiteX54" fmla="*/ 431010 w 1034873"/>
                  <a:gd name="connsiteY54" fmla="*/ 658864 h 838042"/>
                  <a:gd name="connsiteX55" fmla="*/ 445492 w 1034873"/>
                  <a:gd name="connsiteY55" fmla="*/ 626947 h 838042"/>
                  <a:gd name="connsiteX56" fmla="*/ 465697 w 1034873"/>
                  <a:gd name="connsiteY56" fmla="*/ 600072 h 838042"/>
                  <a:gd name="connsiteX57" fmla="*/ 524918 w 1034873"/>
                  <a:gd name="connsiteY57" fmla="*/ 565123 h 838042"/>
                  <a:gd name="connsiteX58" fmla="*/ 600756 w 1034873"/>
                  <a:gd name="connsiteY58" fmla="*/ 550915 h 838042"/>
                  <a:gd name="connsiteX59" fmla="*/ 709209 w 1034873"/>
                  <a:gd name="connsiteY59" fmla="*/ 612819 h 838042"/>
                  <a:gd name="connsiteX60" fmla="*/ 781530 w 1034873"/>
                  <a:gd name="connsiteY60" fmla="*/ 656959 h 838042"/>
                  <a:gd name="connsiteX61" fmla="*/ 806295 w 1034873"/>
                  <a:gd name="connsiteY61" fmla="*/ 632194 h 838042"/>
                  <a:gd name="connsiteX62" fmla="*/ 802485 w 1034873"/>
                  <a:gd name="connsiteY62" fmla="*/ 601714 h 838042"/>
                  <a:gd name="connsiteX63" fmla="*/ 764204 w 1034873"/>
                  <a:gd name="connsiteY63" fmla="*/ 562523 h 838042"/>
                  <a:gd name="connsiteX64" fmla="*/ 651990 w 1034873"/>
                  <a:gd name="connsiteY64" fmla="*/ 479794 h 838042"/>
                  <a:gd name="connsiteX65" fmla="*/ 648180 w 1034873"/>
                  <a:gd name="connsiteY65" fmla="*/ 462649 h 838042"/>
                  <a:gd name="connsiteX66" fmla="*/ 659610 w 1034873"/>
                  <a:gd name="connsiteY66" fmla="*/ 426454 h 838042"/>
                  <a:gd name="connsiteX67" fmla="*/ 728190 w 1034873"/>
                  <a:gd name="connsiteY67" fmla="*/ 405499 h 838042"/>
                  <a:gd name="connsiteX68" fmla="*/ 815146 w 1034873"/>
                  <a:gd name="connsiteY68" fmla="*/ 406906 h 838042"/>
                  <a:gd name="connsiteX69" fmla="*/ 907639 w 1034873"/>
                  <a:gd name="connsiteY69" fmla="*/ 417646 h 838042"/>
                  <a:gd name="connsiteX70" fmla="*/ 1003698 w 1034873"/>
                  <a:gd name="connsiteY70" fmla="*/ 426835 h 838042"/>
                  <a:gd name="connsiteX71" fmla="*/ 1033857 w 1034873"/>
                  <a:gd name="connsiteY71" fmla="*/ 402711 h 838042"/>
                  <a:gd name="connsiteX72" fmla="*/ 1021922 w 1034873"/>
                  <a:gd name="connsiteY72" fmla="*/ 377797 h 838042"/>
                  <a:gd name="connsiteX73" fmla="*/ 966297 w 1034873"/>
                  <a:gd name="connsiteY73" fmla="*/ 358029 h 838042"/>
                  <a:gd name="connsiteX74" fmla="*/ 829155 w 1034873"/>
                  <a:gd name="connsiteY74" fmla="*/ 357874 h 838042"/>
                  <a:gd name="connsiteX75" fmla="*/ 757219 w 1034873"/>
                  <a:gd name="connsiteY75" fmla="*/ 361702 h 838042"/>
                  <a:gd name="connsiteX76" fmla="*/ 672945 w 1034873"/>
                  <a:gd name="connsiteY76" fmla="*/ 369304 h 838042"/>
                  <a:gd name="connsiteX77" fmla="*/ 646275 w 1034873"/>
                  <a:gd name="connsiteY77" fmla="*/ 338824 h 838042"/>
                  <a:gd name="connsiteX78" fmla="*/ 677811 w 1034873"/>
                  <a:gd name="connsiteY78" fmla="*/ 304962 h 838042"/>
                  <a:gd name="connsiteX79" fmla="*/ 709140 w 1034873"/>
                  <a:gd name="connsiteY79" fmla="*/ 283579 h 838042"/>
                  <a:gd name="connsiteX80" fmla="*/ 745335 w 1034873"/>
                  <a:gd name="connsiteY80" fmla="*/ 251194 h 838042"/>
                  <a:gd name="connsiteX81" fmla="*/ 784427 w 1034873"/>
                  <a:gd name="connsiteY81" fmla="*/ 213846 h 838042"/>
                  <a:gd name="connsiteX82" fmla="*/ 747809 w 1034873"/>
                  <a:gd name="connsiteY82" fmla="*/ 201789 h 838042"/>
                  <a:gd name="connsiteX83" fmla="*/ 695805 w 1034873"/>
                  <a:gd name="connsiteY83" fmla="*/ 226429 h 838042"/>
                  <a:gd name="connsiteX84" fmla="*/ 658086 w 1034873"/>
                  <a:gd name="connsiteY84" fmla="*/ 257626 h 838042"/>
                  <a:gd name="connsiteX85" fmla="*/ 617409 w 1034873"/>
                  <a:gd name="connsiteY85" fmla="*/ 286712 h 838042"/>
                  <a:gd name="connsiteX86" fmla="*/ 566265 w 1034873"/>
                  <a:gd name="connsiteY86" fmla="*/ 287389 h 838042"/>
                  <a:gd name="connsiteX87" fmla="*/ 531975 w 1034873"/>
                  <a:gd name="connsiteY87" fmla="*/ 274054 h 838042"/>
                  <a:gd name="connsiteX88" fmla="*/ 509115 w 1034873"/>
                  <a:gd name="connsiteY88" fmla="*/ 235954 h 838042"/>
                  <a:gd name="connsiteX89" fmla="*/ 511020 w 1034873"/>
                  <a:gd name="connsiteY89" fmla="*/ 171184 h 838042"/>
                  <a:gd name="connsiteX90" fmla="*/ 509722 w 1034873"/>
                  <a:gd name="connsiteY90" fmla="*/ 73485 h 838042"/>
                  <a:gd name="connsiteX91" fmla="*/ 455524 w 1034873"/>
                  <a:gd name="connsiteY91" fmla="*/ 11248 h 838042"/>
                  <a:gd name="connsiteX92" fmla="*/ 443878 w 1034873"/>
                  <a:gd name="connsiteY92" fmla="*/ 75864 h 838042"/>
                  <a:gd name="connsiteX93" fmla="*/ 440634 w 1034873"/>
                  <a:gd name="connsiteY93" fmla="*/ 132660 h 838042"/>
                  <a:gd name="connsiteX94" fmla="*/ 437462 w 1034873"/>
                  <a:gd name="connsiteY94"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84090 w 1035345"/>
                  <a:gd name="connsiteY17" fmla="*/ 354067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294677 w 1035345"/>
                  <a:gd name="connsiteY18" fmla="*/ 404246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38137 w 1035345"/>
                  <a:gd name="connsiteY30" fmla="*/ 552184 h 838042"/>
                  <a:gd name="connsiteX31" fmla="*/ 343852 w 1035345"/>
                  <a:gd name="connsiteY31" fmla="*/ 554089 h 838042"/>
                  <a:gd name="connsiteX32" fmla="*/ 355282 w 1035345"/>
                  <a:gd name="connsiteY32" fmla="*/ 561709 h 838042"/>
                  <a:gd name="connsiteX33" fmla="*/ 360997 w 1035345"/>
                  <a:gd name="connsiteY33" fmla="*/ 565519 h 838042"/>
                  <a:gd name="connsiteX34" fmla="*/ 364807 w 1035345"/>
                  <a:gd name="connsiteY34" fmla="*/ 571234 h 838042"/>
                  <a:gd name="connsiteX35" fmla="*/ 370522 w 1035345"/>
                  <a:gd name="connsiteY35" fmla="*/ 582664 h 838042"/>
                  <a:gd name="connsiteX36" fmla="*/ 366712 w 1035345"/>
                  <a:gd name="connsiteY36" fmla="*/ 609334 h 838042"/>
                  <a:gd name="connsiteX37" fmla="*/ 362902 w 1035345"/>
                  <a:gd name="connsiteY37" fmla="*/ 615049 h 838042"/>
                  <a:gd name="connsiteX38" fmla="*/ 360997 w 1035345"/>
                  <a:gd name="connsiteY38" fmla="*/ 620764 h 838042"/>
                  <a:gd name="connsiteX39" fmla="*/ 357187 w 1035345"/>
                  <a:gd name="connsiteY39" fmla="*/ 626479 h 838042"/>
                  <a:gd name="connsiteX40" fmla="*/ 355282 w 1035345"/>
                  <a:gd name="connsiteY40" fmla="*/ 632194 h 838042"/>
                  <a:gd name="connsiteX41" fmla="*/ 351472 w 1035345"/>
                  <a:gd name="connsiteY41" fmla="*/ 637909 h 838042"/>
                  <a:gd name="connsiteX42" fmla="*/ 334327 w 1035345"/>
                  <a:gd name="connsiteY42" fmla="*/ 704584 h 838042"/>
                  <a:gd name="connsiteX43" fmla="*/ 332422 w 1035345"/>
                  <a:gd name="connsiteY43" fmla="*/ 756019 h 838042"/>
                  <a:gd name="connsiteX44" fmla="*/ 334327 w 1035345"/>
                  <a:gd name="connsiteY44" fmla="*/ 780784 h 838042"/>
                  <a:gd name="connsiteX45" fmla="*/ 336232 w 1035345"/>
                  <a:gd name="connsiteY45" fmla="*/ 786499 h 838042"/>
                  <a:gd name="connsiteX46" fmla="*/ 340042 w 1035345"/>
                  <a:gd name="connsiteY46" fmla="*/ 790309 h 838042"/>
                  <a:gd name="connsiteX47" fmla="*/ 368617 w 1035345"/>
                  <a:gd name="connsiteY47" fmla="*/ 836029 h 838042"/>
                  <a:gd name="connsiteX48" fmla="*/ 391477 w 1035345"/>
                  <a:gd name="connsiteY48" fmla="*/ 837934 h 838042"/>
                  <a:gd name="connsiteX49" fmla="*/ 399287 w 1035345"/>
                  <a:gd name="connsiteY49" fmla="*/ 833530 h 838042"/>
                  <a:gd name="connsiteX50" fmla="*/ 404812 w 1035345"/>
                  <a:gd name="connsiteY50" fmla="*/ 784594 h 838042"/>
                  <a:gd name="connsiteX51" fmla="*/ 408622 w 1035345"/>
                  <a:gd name="connsiteY51" fmla="*/ 727444 h 838042"/>
                  <a:gd name="connsiteX52" fmla="*/ 425767 w 1035345"/>
                  <a:gd name="connsiteY52" fmla="*/ 672199 h 838042"/>
                  <a:gd name="connsiteX53" fmla="*/ 431482 w 1035345"/>
                  <a:gd name="connsiteY53" fmla="*/ 658864 h 838042"/>
                  <a:gd name="connsiteX54" fmla="*/ 445964 w 1035345"/>
                  <a:gd name="connsiteY54" fmla="*/ 626947 h 838042"/>
                  <a:gd name="connsiteX55" fmla="*/ 466169 w 1035345"/>
                  <a:gd name="connsiteY55" fmla="*/ 600072 h 838042"/>
                  <a:gd name="connsiteX56" fmla="*/ 525390 w 1035345"/>
                  <a:gd name="connsiteY56" fmla="*/ 565123 h 838042"/>
                  <a:gd name="connsiteX57" fmla="*/ 601228 w 1035345"/>
                  <a:gd name="connsiteY57" fmla="*/ 550915 h 838042"/>
                  <a:gd name="connsiteX58" fmla="*/ 709681 w 1035345"/>
                  <a:gd name="connsiteY58" fmla="*/ 612819 h 838042"/>
                  <a:gd name="connsiteX59" fmla="*/ 782002 w 1035345"/>
                  <a:gd name="connsiteY59" fmla="*/ 656959 h 838042"/>
                  <a:gd name="connsiteX60" fmla="*/ 806767 w 1035345"/>
                  <a:gd name="connsiteY60" fmla="*/ 632194 h 838042"/>
                  <a:gd name="connsiteX61" fmla="*/ 802957 w 1035345"/>
                  <a:gd name="connsiteY61" fmla="*/ 601714 h 838042"/>
                  <a:gd name="connsiteX62" fmla="*/ 764676 w 1035345"/>
                  <a:gd name="connsiteY62" fmla="*/ 562523 h 838042"/>
                  <a:gd name="connsiteX63" fmla="*/ 652462 w 1035345"/>
                  <a:gd name="connsiteY63" fmla="*/ 479794 h 838042"/>
                  <a:gd name="connsiteX64" fmla="*/ 648652 w 1035345"/>
                  <a:gd name="connsiteY64" fmla="*/ 462649 h 838042"/>
                  <a:gd name="connsiteX65" fmla="*/ 660082 w 1035345"/>
                  <a:gd name="connsiteY65" fmla="*/ 426454 h 838042"/>
                  <a:gd name="connsiteX66" fmla="*/ 728662 w 1035345"/>
                  <a:gd name="connsiteY66" fmla="*/ 405499 h 838042"/>
                  <a:gd name="connsiteX67" fmla="*/ 815618 w 1035345"/>
                  <a:gd name="connsiteY67" fmla="*/ 406906 h 838042"/>
                  <a:gd name="connsiteX68" fmla="*/ 908111 w 1035345"/>
                  <a:gd name="connsiteY68" fmla="*/ 417646 h 838042"/>
                  <a:gd name="connsiteX69" fmla="*/ 1004170 w 1035345"/>
                  <a:gd name="connsiteY69" fmla="*/ 426835 h 838042"/>
                  <a:gd name="connsiteX70" fmla="*/ 1034329 w 1035345"/>
                  <a:gd name="connsiteY70" fmla="*/ 402711 h 838042"/>
                  <a:gd name="connsiteX71" fmla="*/ 1022394 w 1035345"/>
                  <a:gd name="connsiteY71" fmla="*/ 377797 h 838042"/>
                  <a:gd name="connsiteX72" fmla="*/ 966769 w 1035345"/>
                  <a:gd name="connsiteY72" fmla="*/ 358029 h 838042"/>
                  <a:gd name="connsiteX73" fmla="*/ 829627 w 1035345"/>
                  <a:gd name="connsiteY73" fmla="*/ 357874 h 838042"/>
                  <a:gd name="connsiteX74" fmla="*/ 757691 w 1035345"/>
                  <a:gd name="connsiteY74" fmla="*/ 361702 h 838042"/>
                  <a:gd name="connsiteX75" fmla="*/ 673417 w 1035345"/>
                  <a:gd name="connsiteY75" fmla="*/ 369304 h 838042"/>
                  <a:gd name="connsiteX76" fmla="*/ 646747 w 1035345"/>
                  <a:gd name="connsiteY76" fmla="*/ 338824 h 838042"/>
                  <a:gd name="connsiteX77" fmla="*/ 678283 w 1035345"/>
                  <a:gd name="connsiteY77" fmla="*/ 304962 h 838042"/>
                  <a:gd name="connsiteX78" fmla="*/ 709612 w 1035345"/>
                  <a:gd name="connsiteY78" fmla="*/ 283579 h 838042"/>
                  <a:gd name="connsiteX79" fmla="*/ 745807 w 1035345"/>
                  <a:gd name="connsiteY79" fmla="*/ 251194 h 838042"/>
                  <a:gd name="connsiteX80" fmla="*/ 784899 w 1035345"/>
                  <a:gd name="connsiteY80" fmla="*/ 213846 h 838042"/>
                  <a:gd name="connsiteX81" fmla="*/ 748281 w 1035345"/>
                  <a:gd name="connsiteY81" fmla="*/ 201789 h 838042"/>
                  <a:gd name="connsiteX82" fmla="*/ 696277 w 1035345"/>
                  <a:gd name="connsiteY82" fmla="*/ 226429 h 838042"/>
                  <a:gd name="connsiteX83" fmla="*/ 658558 w 1035345"/>
                  <a:gd name="connsiteY83" fmla="*/ 257626 h 838042"/>
                  <a:gd name="connsiteX84" fmla="*/ 617881 w 1035345"/>
                  <a:gd name="connsiteY84" fmla="*/ 286712 h 838042"/>
                  <a:gd name="connsiteX85" fmla="*/ 566737 w 1035345"/>
                  <a:gd name="connsiteY85" fmla="*/ 287389 h 838042"/>
                  <a:gd name="connsiteX86" fmla="*/ 532447 w 1035345"/>
                  <a:gd name="connsiteY86" fmla="*/ 274054 h 838042"/>
                  <a:gd name="connsiteX87" fmla="*/ 509587 w 1035345"/>
                  <a:gd name="connsiteY87" fmla="*/ 235954 h 838042"/>
                  <a:gd name="connsiteX88" fmla="*/ 511492 w 1035345"/>
                  <a:gd name="connsiteY88" fmla="*/ 171184 h 838042"/>
                  <a:gd name="connsiteX89" fmla="*/ 510194 w 1035345"/>
                  <a:gd name="connsiteY89" fmla="*/ 73485 h 838042"/>
                  <a:gd name="connsiteX90" fmla="*/ 455996 w 1035345"/>
                  <a:gd name="connsiteY90" fmla="*/ 11248 h 838042"/>
                  <a:gd name="connsiteX91" fmla="*/ 444350 w 1035345"/>
                  <a:gd name="connsiteY91" fmla="*/ 75864 h 838042"/>
                  <a:gd name="connsiteX92" fmla="*/ 441106 w 1035345"/>
                  <a:gd name="connsiteY92" fmla="*/ 132660 h 838042"/>
                  <a:gd name="connsiteX93" fmla="*/ 437934 w 1035345"/>
                  <a:gd name="connsiteY9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43852 w 1035345"/>
                  <a:gd name="connsiteY30" fmla="*/ 554089 h 838042"/>
                  <a:gd name="connsiteX31" fmla="*/ 355282 w 1035345"/>
                  <a:gd name="connsiteY31" fmla="*/ 561709 h 838042"/>
                  <a:gd name="connsiteX32" fmla="*/ 360997 w 1035345"/>
                  <a:gd name="connsiteY32" fmla="*/ 565519 h 838042"/>
                  <a:gd name="connsiteX33" fmla="*/ 364807 w 1035345"/>
                  <a:gd name="connsiteY33" fmla="*/ 571234 h 838042"/>
                  <a:gd name="connsiteX34" fmla="*/ 370522 w 1035345"/>
                  <a:gd name="connsiteY34" fmla="*/ 582664 h 838042"/>
                  <a:gd name="connsiteX35" fmla="*/ 366712 w 1035345"/>
                  <a:gd name="connsiteY35" fmla="*/ 609334 h 838042"/>
                  <a:gd name="connsiteX36" fmla="*/ 362902 w 1035345"/>
                  <a:gd name="connsiteY36" fmla="*/ 615049 h 838042"/>
                  <a:gd name="connsiteX37" fmla="*/ 360997 w 1035345"/>
                  <a:gd name="connsiteY37" fmla="*/ 620764 h 838042"/>
                  <a:gd name="connsiteX38" fmla="*/ 357187 w 1035345"/>
                  <a:gd name="connsiteY38" fmla="*/ 626479 h 838042"/>
                  <a:gd name="connsiteX39" fmla="*/ 355282 w 1035345"/>
                  <a:gd name="connsiteY39" fmla="*/ 632194 h 838042"/>
                  <a:gd name="connsiteX40" fmla="*/ 351472 w 1035345"/>
                  <a:gd name="connsiteY40" fmla="*/ 637909 h 838042"/>
                  <a:gd name="connsiteX41" fmla="*/ 334327 w 1035345"/>
                  <a:gd name="connsiteY41" fmla="*/ 704584 h 838042"/>
                  <a:gd name="connsiteX42" fmla="*/ 332422 w 1035345"/>
                  <a:gd name="connsiteY42" fmla="*/ 756019 h 838042"/>
                  <a:gd name="connsiteX43" fmla="*/ 334327 w 1035345"/>
                  <a:gd name="connsiteY43" fmla="*/ 780784 h 838042"/>
                  <a:gd name="connsiteX44" fmla="*/ 336232 w 1035345"/>
                  <a:gd name="connsiteY44" fmla="*/ 786499 h 838042"/>
                  <a:gd name="connsiteX45" fmla="*/ 340042 w 1035345"/>
                  <a:gd name="connsiteY45" fmla="*/ 790309 h 838042"/>
                  <a:gd name="connsiteX46" fmla="*/ 368617 w 1035345"/>
                  <a:gd name="connsiteY46" fmla="*/ 836029 h 838042"/>
                  <a:gd name="connsiteX47" fmla="*/ 391477 w 1035345"/>
                  <a:gd name="connsiteY47" fmla="*/ 837934 h 838042"/>
                  <a:gd name="connsiteX48" fmla="*/ 399287 w 1035345"/>
                  <a:gd name="connsiteY48" fmla="*/ 833530 h 838042"/>
                  <a:gd name="connsiteX49" fmla="*/ 404812 w 1035345"/>
                  <a:gd name="connsiteY49" fmla="*/ 784594 h 838042"/>
                  <a:gd name="connsiteX50" fmla="*/ 408622 w 1035345"/>
                  <a:gd name="connsiteY50" fmla="*/ 727444 h 838042"/>
                  <a:gd name="connsiteX51" fmla="*/ 425767 w 1035345"/>
                  <a:gd name="connsiteY51" fmla="*/ 672199 h 838042"/>
                  <a:gd name="connsiteX52" fmla="*/ 431482 w 1035345"/>
                  <a:gd name="connsiteY52" fmla="*/ 658864 h 838042"/>
                  <a:gd name="connsiteX53" fmla="*/ 445964 w 1035345"/>
                  <a:gd name="connsiteY53" fmla="*/ 626947 h 838042"/>
                  <a:gd name="connsiteX54" fmla="*/ 466169 w 1035345"/>
                  <a:gd name="connsiteY54" fmla="*/ 600072 h 838042"/>
                  <a:gd name="connsiteX55" fmla="*/ 525390 w 1035345"/>
                  <a:gd name="connsiteY55" fmla="*/ 565123 h 838042"/>
                  <a:gd name="connsiteX56" fmla="*/ 601228 w 1035345"/>
                  <a:gd name="connsiteY56" fmla="*/ 550915 h 838042"/>
                  <a:gd name="connsiteX57" fmla="*/ 709681 w 1035345"/>
                  <a:gd name="connsiteY57" fmla="*/ 612819 h 838042"/>
                  <a:gd name="connsiteX58" fmla="*/ 782002 w 1035345"/>
                  <a:gd name="connsiteY58" fmla="*/ 656959 h 838042"/>
                  <a:gd name="connsiteX59" fmla="*/ 806767 w 1035345"/>
                  <a:gd name="connsiteY59" fmla="*/ 632194 h 838042"/>
                  <a:gd name="connsiteX60" fmla="*/ 802957 w 1035345"/>
                  <a:gd name="connsiteY60" fmla="*/ 601714 h 838042"/>
                  <a:gd name="connsiteX61" fmla="*/ 764676 w 1035345"/>
                  <a:gd name="connsiteY61" fmla="*/ 562523 h 838042"/>
                  <a:gd name="connsiteX62" fmla="*/ 652462 w 1035345"/>
                  <a:gd name="connsiteY62" fmla="*/ 479794 h 838042"/>
                  <a:gd name="connsiteX63" fmla="*/ 648652 w 1035345"/>
                  <a:gd name="connsiteY63" fmla="*/ 462649 h 838042"/>
                  <a:gd name="connsiteX64" fmla="*/ 660082 w 1035345"/>
                  <a:gd name="connsiteY64" fmla="*/ 426454 h 838042"/>
                  <a:gd name="connsiteX65" fmla="*/ 728662 w 1035345"/>
                  <a:gd name="connsiteY65" fmla="*/ 405499 h 838042"/>
                  <a:gd name="connsiteX66" fmla="*/ 815618 w 1035345"/>
                  <a:gd name="connsiteY66" fmla="*/ 406906 h 838042"/>
                  <a:gd name="connsiteX67" fmla="*/ 908111 w 1035345"/>
                  <a:gd name="connsiteY67" fmla="*/ 417646 h 838042"/>
                  <a:gd name="connsiteX68" fmla="*/ 1004170 w 1035345"/>
                  <a:gd name="connsiteY68" fmla="*/ 426835 h 838042"/>
                  <a:gd name="connsiteX69" fmla="*/ 1034329 w 1035345"/>
                  <a:gd name="connsiteY69" fmla="*/ 402711 h 838042"/>
                  <a:gd name="connsiteX70" fmla="*/ 1022394 w 1035345"/>
                  <a:gd name="connsiteY70" fmla="*/ 377797 h 838042"/>
                  <a:gd name="connsiteX71" fmla="*/ 966769 w 1035345"/>
                  <a:gd name="connsiteY71" fmla="*/ 358029 h 838042"/>
                  <a:gd name="connsiteX72" fmla="*/ 829627 w 1035345"/>
                  <a:gd name="connsiteY72" fmla="*/ 357874 h 838042"/>
                  <a:gd name="connsiteX73" fmla="*/ 757691 w 1035345"/>
                  <a:gd name="connsiteY73" fmla="*/ 361702 h 838042"/>
                  <a:gd name="connsiteX74" fmla="*/ 673417 w 1035345"/>
                  <a:gd name="connsiteY74" fmla="*/ 369304 h 838042"/>
                  <a:gd name="connsiteX75" fmla="*/ 646747 w 1035345"/>
                  <a:gd name="connsiteY75" fmla="*/ 338824 h 838042"/>
                  <a:gd name="connsiteX76" fmla="*/ 678283 w 1035345"/>
                  <a:gd name="connsiteY76" fmla="*/ 304962 h 838042"/>
                  <a:gd name="connsiteX77" fmla="*/ 709612 w 1035345"/>
                  <a:gd name="connsiteY77" fmla="*/ 283579 h 838042"/>
                  <a:gd name="connsiteX78" fmla="*/ 745807 w 1035345"/>
                  <a:gd name="connsiteY78" fmla="*/ 251194 h 838042"/>
                  <a:gd name="connsiteX79" fmla="*/ 784899 w 1035345"/>
                  <a:gd name="connsiteY79" fmla="*/ 213846 h 838042"/>
                  <a:gd name="connsiteX80" fmla="*/ 748281 w 1035345"/>
                  <a:gd name="connsiteY80" fmla="*/ 201789 h 838042"/>
                  <a:gd name="connsiteX81" fmla="*/ 696277 w 1035345"/>
                  <a:gd name="connsiteY81" fmla="*/ 226429 h 838042"/>
                  <a:gd name="connsiteX82" fmla="*/ 658558 w 1035345"/>
                  <a:gd name="connsiteY82" fmla="*/ 257626 h 838042"/>
                  <a:gd name="connsiteX83" fmla="*/ 617881 w 1035345"/>
                  <a:gd name="connsiteY83" fmla="*/ 286712 h 838042"/>
                  <a:gd name="connsiteX84" fmla="*/ 566737 w 1035345"/>
                  <a:gd name="connsiteY84" fmla="*/ 287389 h 838042"/>
                  <a:gd name="connsiteX85" fmla="*/ 532447 w 1035345"/>
                  <a:gd name="connsiteY85" fmla="*/ 274054 h 838042"/>
                  <a:gd name="connsiteX86" fmla="*/ 509587 w 1035345"/>
                  <a:gd name="connsiteY86" fmla="*/ 235954 h 838042"/>
                  <a:gd name="connsiteX87" fmla="*/ 511492 w 1035345"/>
                  <a:gd name="connsiteY87" fmla="*/ 171184 h 838042"/>
                  <a:gd name="connsiteX88" fmla="*/ 510194 w 1035345"/>
                  <a:gd name="connsiteY88" fmla="*/ 73485 h 838042"/>
                  <a:gd name="connsiteX89" fmla="*/ 455996 w 1035345"/>
                  <a:gd name="connsiteY89" fmla="*/ 11248 h 838042"/>
                  <a:gd name="connsiteX90" fmla="*/ 444350 w 1035345"/>
                  <a:gd name="connsiteY90" fmla="*/ 75864 h 838042"/>
                  <a:gd name="connsiteX91" fmla="*/ 441106 w 1035345"/>
                  <a:gd name="connsiteY91" fmla="*/ 132660 h 838042"/>
                  <a:gd name="connsiteX92" fmla="*/ 437934 w 1035345"/>
                  <a:gd name="connsiteY92"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43852 w 1035345"/>
                  <a:gd name="connsiteY30" fmla="*/ 554089 h 838042"/>
                  <a:gd name="connsiteX31" fmla="*/ 355282 w 1035345"/>
                  <a:gd name="connsiteY31" fmla="*/ 561709 h 838042"/>
                  <a:gd name="connsiteX32" fmla="*/ 360997 w 1035345"/>
                  <a:gd name="connsiteY32" fmla="*/ 565519 h 838042"/>
                  <a:gd name="connsiteX33" fmla="*/ 364807 w 1035345"/>
                  <a:gd name="connsiteY33" fmla="*/ 571234 h 838042"/>
                  <a:gd name="connsiteX34" fmla="*/ 366712 w 1035345"/>
                  <a:gd name="connsiteY34" fmla="*/ 609334 h 838042"/>
                  <a:gd name="connsiteX35" fmla="*/ 362902 w 1035345"/>
                  <a:gd name="connsiteY35" fmla="*/ 615049 h 838042"/>
                  <a:gd name="connsiteX36" fmla="*/ 360997 w 1035345"/>
                  <a:gd name="connsiteY36" fmla="*/ 620764 h 838042"/>
                  <a:gd name="connsiteX37" fmla="*/ 357187 w 1035345"/>
                  <a:gd name="connsiteY37" fmla="*/ 626479 h 838042"/>
                  <a:gd name="connsiteX38" fmla="*/ 355282 w 1035345"/>
                  <a:gd name="connsiteY38" fmla="*/ 632194 h 838042"/>
                  <a:gd name="connsiteX39" fmla="*/ 351472 w 1035345"/>
                  <a:gd name="connsiteY39" fmla="*/ 637909 h 838042"/>
                  <a:gd name="connsiteX40" fmla="*/ 334327 w 1035345"/>
                  <a:gd name="connsiteY40" fmla="*/ 704584 h 838042"/>
                  <a:gd name="connsiteX41" fmla="*/ 332422 w 1035345"/>
                  <a:gd name="connsiteY41" fmla="*/ 756019 h 838042"/>
                  <a:gd name="connsiteX42" fmla="*/ 334327 w 1035345"/>
                  <a:gd name="connsiteY42" fmla="*/ 780784 h 838042"/>
                  <a:gd name="connsiteX43" fmla="*/ 336232 w 1035345"/>
                  <a:gd name="connsiteY43" fmla="*/ 786499 h 838042"/>
                  <a:gd name="connsiteX44" fmla="*/ 340042 w 1035345"/>
                  <a:gd name="connsiteY44" fmla="*/ 790309 h 838042"/>
                  <a:gd name="connsiteX45" fmla="*/ 368617 w 1035345"/>
                  <a:gd name="connsiteY45" fmla="*/ 836029 h 838042"/>
                  <a:gd name="connsiteX46" fmla="*/ 391477 w 1035345"/>
                  <a:gd name="connsiteY46" fmla="*/ 837934 h 838042"/>
                  <a:gd name="connsiteX47" fmla="*/ 399287 w 1035345"/>
                  <a:gd name="connsiteY47" fmla="*/ 833530 h 838042"/>
                  <a:gd name="connsiteX48" fmla="*/ 404812 w 1035345"/>
                  <a:gd name="connsiteY48" fmla="*/ 784594 h 838042"/>
                  <a:gd name="connsiteX49" fmla="*/ 408622 w 1035345"/>
                  <a:gd name="connsiteY49" fmla="*/ 727444 h 838042"/>
                  <a:gd name="connsiteX50" fmla="*/ 425767 w 1035345"/>
                  <a:gd name="connsiteY50" fmla="*/ 672199 h 838042"/>
                  <a:gd name="connsiteX51" fmla="*/ 431482 w 1035345"/>
                  <a:gd name="connsiteY51" fmla="*/ 658864 h 838042"/>
                  <a:gd name="connsiteX52" fmla="*/ 445964 w 1035345"/>
                  <a:gd name="connsiteY52" fmla="*/ 626947 h 838042"/>
                  <a:gd name="connsiteX53" fmla="*/ 466169 w 1035345"/>
                  <a:gd name="connsiteY53" fmla="*/ 600072 h 838042"/>
                  <a:gd name="connsiteX54" fmla="*/ 525390 w 1035345"/>
                  <a:gd name="connsiteY54" fmla="*/ 565123 h 838042"/>
                  <a:gd name="connsiteX55" fmla="*/ 601228 w 1035345"/>
                  <a:gd name="connsiteY55" fmla="*/ 550915 h 838042"/>
                  <a:gd name="connsiteX56" fmla="*/ 709681 w 1035345"/>
                  <a:gd name="connsiteY56" fmla="*/ 612819 h 838042"/>
                  <a:gd name="connsiteX57" fmla="*/ 782002 w 1035345"/>
                  <a:gd name="connsiteY57" fmla="*/ 656959 h 838042"/>
                  <a:gd name="connsiteX58" fmla="*/ 806767 w 1035345"/>
                  <a:gd name="connsiteY58" fmla="*/ 632194 h 838042"/>
                  <a:gd name="connsiteX59" fmla="*/ 802957 w 1035345"/>
                  <a:gd name="connsiteY59" fmla="*/ 601714 h 838042"/>
                  <a:gd name="connsiteX60" fmla="*/ 764676 w 1035345"/>
                  <a:gd name="connsiteY60" fmla="*/ 562523 h 838042"/>
                  <a:gd name="connsiteX61" fmla="*/ 652462 w 1035345"/>
                  <a:gd name="connsiteY61" fmla="*/ 479794 h 838042"/>
                  <a:gd name="connsiteX62" fmla="*/ 648652 w 1035345"/>
                  <a:gd name="connsiteY62" fmla="*/ 462649 h 838042"/>
                  <a:gd name="connsiteX63" fmla="*/ 660082 w 1035345"/>
                  <a:gd name="connsiteY63" fmla="*/ 426454 h 838042"/>
                  <a:gd name="connsiteX64" fmla="*/ 728662 w 1035345"/>
                  <a:gd name="connsiteY64" fmla="*/ 405499 h 838042"/>
                  <a:gd name="connsiteX65" fmla="*/ 815618 w 1035345"/>
                  <a:gd name="connsiteY65" fmla="*/ 406906 h 838042"/>
                  <a:gd name="connsiteX66" fmla="*/ 908111 w 1035345"/>
                  <a:gd name="connsiteY66" fmla="*/ 417646 h 838042"/>
                  <a:gd name="connsiteX67" fmla="*/ 1004170 w 1035345"/>
                  <a:gd name="connsiteY67" fmla="*/ 426835 h 838042"/>
                  <a:gd name="connsiteX68" fmla="*/ 1034329 w 1035345"/>
                  <a:gd name="connsiteY68" fmla="*/ 402711 h 838042"/>
                  <a:gd name="connsiteX69" fmla="*/ 1022394 w 1035345"/>
                  <a:gd name="connsiteY69" fmla="*/ 377797 h 838042"/>
                  <a:gd name="connsiteX70" fmla="*/ 966769 w 1035345"/>
                  <a:gd name="connsiteY70" fmla="*/ 358029 h 838042"/>
                  <a:gd name="connsiteX71" fmla="*/ 829627 w 1035345"/>
                  <a:gd name="connsiteY71" fmla="*/ 357874 h 838042"/>
                  <a:gd name="connsiteX72" fmla="*/ 757691 w 1035345"/>
                  <a:gd name="connsiteY72" fmla="*/ 361702 h 838042"/>
                  <a:gd name="connsiteX73" fmla="*/ 673417 w 1035345"/>
                  <a:gd name="connsiteY73" fmla="*/ 369304 h 838042"/>
                  <a:gd name="connsiteX74" fmla="*/ 646747 w 1035345"/>
                  <a:gd name="connsiteY74" fmla="*/ 338824 h 838042"/>
                  <a:gd name="connsiteX75" fmla="*/ 678283 w 1035345"/>
                  <a:gd name="connsiteY75" fmla="*/ 304962 h 838042"/>
                  <a:gd name="connsiteX76" fmla="*/ 709612 w 1035345"/>
                  <a:gd name="connsiteY76" fmla="*/ 283579 h 838042"/>
                  <a:gd name="connsiteX77" fmla="*/ 745807 w 1035345"/>
                  <a:gd name="connsiteY77" fmla="*/ 251194 h 838042"/>
                  <a:gd name="connsiteX78" fmla="*/ 784899 w 1035345"/>
                  <a:gd name="connsiteY78" fmla="*/ 213846 h 838042"/>
                  <a:gd name="connsiteX79" fmla="*/ 748281 w 1035345"/>
                  <a:gd name="connsiteY79" fmla="*/ 201789 h 838042"/>
                  <a:gd name="connsiteX80" fmla="*/ 696277 w 1035345"/>
                  <a:gd name="connsiteY80" fmla="*/ 226429 h 838042"/>
                  <a:gd name="connsiteX81" fmla="*/ 658558 w 1035345"/>
                  <a:gd name="connsiteY81" fmla="*/ 257626 h 838042"/>
                  <a:gd name="connsiteX82" fmla="*/ 617881 w 1035345"/>
                  <a:gd name="connsiteY82" fmla="*/ 286712 h 838042"/>
                  <a:gd name="connsiteX83" fmla="*/ 566737 w 1035345"/>
                  <a:gd name="connsiteY83" fmla="*/ 287389 h 838042"/>
                  <a:gd name="connsiteX84" fmla="*/ 532447 w 1035345"/>
                  <a:gd name="connsiteY84" fmla="*/ 274054 h 838042"/>
                  <a:gd name="connsiteX85" fmla="*/ 509587 w 1035345"/>
                  <a:gd name="connsiteY85" fmla="*/ 235954 h 838042"/>
                  <a:gd name="connsiteX86" fmla="*/ 511492 w 1035345"/>
                  <a:gd name="connsiteY86" fmla="*/ 171184 h 838042"/>
                  <a:gd name="connsiteX87" fmla="*/ 510194 w 1035345"/>
                  <a:gd name="connsiteY87" fmla="*/ 73485 h 838042"/>
                  <a:gd name="connsiteX88" fmla="*/ 455996 w 1035345"/>
                  <a:gd name="connsiteY88" fmla="*/ 11248 h 838042"/>
                  <a:gd name="connsiteX89" fmla="*/ 444350 w 1035345"/>
                  <a:gd name="connsiteY89" fmla="*/ 75864 h 838042"/>
                  <a:gd name="connsiteX90" fmla="*/ 441106 w 1035345"/>
                  <a:gd name="connsiteY90" fmla="*/ 132660 h 838042"/>
                  <a:gd name="connsiteX91" fmla="*/ 437934 w 1035345"/>
                  <a:gd name="connsiteY9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43852 w 1035345"/>
                  <a:gd name="connsiteY30" fmla="*/ 554089 h 838042"/>
                  <a:gd name="connsiteX31" fmla="*/ 355282 w 1035345"/>
                  <a:gd name="connsiteY31" fmla="*/ 561709 h 838042"/>
                  <a:gd name="connsiteX32" fmla="*/ 360997 w 1035345"/>
                  <a:gd name="connsiteY32" fmla="*/ 565519 h 838042"/>
                  <a:gd name="connsiteX33" fmla="*/ 366712 w 1035345"/>
                  <a:gd name="connsiteY33" fmla="*/ 609334 h 838042"/>
                  <a:gd name="connsiteX34" fmla="*/ 362902 w 1035345"/>
                  <a:gd name="connsiteY34" fmla="*/ 615049 h 838042"/>
                  <a:gd name="connsiteX35" fmla="*/ 360997 w 1035345"/>
                  <a:gd name="connsiteY35" fmla="*/ 620764 h 838042"/>
                  <a:gd name="connsiteX36" fmla="*/ 357187 w 1035345"/>
                  <a:gd name="connsiteY36" fmla="*/ 626479 h 838042"/>
                  <a:gd name="connsiteX37" fmla="*/ 355282 w 1035345"/>
                  <a:gd name="connsiteY37" fmla="*/ 632194 h 838042"/>
                  <a:gd name="connsiteX38" fmla="*/ 351472 w 1035345"/>
                  <a:gd name="connsiteY38" fmla="*/ 637909 h 838042"/>
                  <a:gd name="connsiteX39" fmla="*/ 334327 w 1035345"/>
                  <a:gd name="connsiteY39" fmla="*/ 704584 h 838042"/>
                  <a:gd name="connsiteX40" fmla="*/ 332422 w 1035345"/>
                  <a:gd name="connsiteY40" fmla="*/ 756019 h 838042"/>
                  <a:gd name="connsiteX41" fmla="*/ 334327 w 1035345"/>
                  <a:gd name="connsiteY41" fmla="*/ 780784 h 838042"/>
                  <a:gd name="connsiteX42" fmla="*/ 336232 w 1035345"/>
                  <a:gd name="connsiteY42" fmla="*/ 786499 h 838042"/>
                  <a:gd name="connsiteX43" fmla="*/ 340042 w 1035345"/>
                  <a:gd name="connsiteY43" fmla="*/ 790309 h 838042"/>
                  <a:gd name="connsiteX44" fmla="*/ 368617 w 1035345"/>
                  <a:gd name="connsiteY44" fmla="*/ 836029 h 838042"/>
                  <a:gd name="connsiteX45" fmla="*/ 391477 w 1035345"/>
                  <a:gd name="connsiteY45" fmla="*/ 837934 h 838042"/>
                  <a:gd name="connsiteX46" fmla="*/ 399287 w 1035345"/>
                  <a:gd name="connsiteY46" fmla="*/ 833530 h 838042"/>
                  <a:gd name="connsiteX47" fmla="*/ 404812 w 1035345"/>
                  <a:gd name="connsiteY47" fmla="*/ 784594 h 838042"/>
                  <a:gd name="connsiteX48" fmla="*/ 408622 w 1035345"/>
                  <a:gd name="connsiteY48" fmla="*/ 727444 h 838042"/>
                  <a:gd name="connsiteX49" fmla="*/ 425767 w 1035345"/>
                  <a:gd name="connsiteY49" fmla="*/ 672199 h 838042"/>
                  <a:gd name="connsiteX50" fmla="*/ 431482 w 1035345"/>
                  <a:gd name="connsiteY50" fmla="*/ 658864 h 838042"/>
                  <a:gd name="connsiteX51" fmla="*/ 445964 w 1035345"/>
                  <a:gd name="connsiteY51" fmla="*/ 626947 h 838042"/>
                  <a:gd name="connsiteX52" fmla="*/ 466169 w 1035345"/>
                  <a:gd name="connsiteY52" fmla="*/ 600072 h 838042"/>
                  <a:gd name="connsiteX53" fmla="*/ 525390 w 1035345"/>
                  <a:gd name="connsiteY53" fmla="*/ 565123 h 838042"/>
                  <a:gd name="connsiteX54" fmla="*/ 601228 w 1035345"/>
                  <a:gd name="connsiteY54" fmla="*/ 550915 h 838042"/>
                  <a:gd name="connsiteX55" fmla="*/ 709681 w 1035345"/>
                  <a:gd name="connsiteY55" fmla="*/ 612819 h 838042"/>
                  <a:gd name="connsiteX56" fmla="*/ 782002 w 1035345"/>
                  <a:gd name="connsiteY56" fmla="*/ 656959 h 838042"/>
                  <a:gd name="connsiteX57" fmla="*/ 806767 w 1035345"/>
                  <a:gd name="connsiteY57" fmla="*/ 632194 h 838042"/>
                  <a:gd name="connsiteX58" fmla="*/ 802957 w 1035345"/>
                  <a:gd name="connsiteY58" fmla="*/ 601714 h 838042"/>
                  <a:gd name="connsiteX59" fmla="*/ 764676 w 1035345"/>
                  <a:gd name="connsiteY59" fmla="*/ 562523 h 838042"/>
                  <a:gd name="connsiteX60" fmla="*/ 652462 w 1035345"/>
                  <a:gd name="connsiteY60" fmla="*/ 479794 h 838042"/>
                  <a:gd name="connsiteX61" fmla="*/ 648652 w 1035345"/>
                  <a:gd name="connsiteY61" fmla="*/ 462649 h 838042"/>
                  <a:gd name="connsiteX62" fmla="*/ 660082 w 1035345"/>
                  <a:gd name="connsiteY62" fmla="*/ 426454 h 838042"/>
                  <a:gd name="connsiteX63" fmla="*/ 728662 w 1035345"/>
                  <a:gd name="connsiteY63" fmla="*/ 405499 h 838042"/>
                  <a:gd name="connsiteX64" fmla="*/ 815618 w 1035345"/>
                  <a:gd name="connsiteY64" fmla="*/ 406906 h 838042"/>
                  <a:gd name="connsiteX65" fmla="*/ 908111 w 1035345"/>
                  <a:gd name="connsiteY65" fmla="*/ 417646 h 838042"/>
                  <a:gd name="connsiteX66" fmla="*/ 1004170 w 1035345"/>
                  <a:gd name="connsiteY66" fmla="*/ 426835 h 838042"/>
                  <a:gd name="connsiteX67" fmla="*/ 1034329 w 1035345"/>
                  <a:gd name="connsiteY67" fmla="*/ 402711 h 838042"/>
                  <a:gd name="connsiteX68" fmla="*/ 1022394 w 1035345"/>
                  <a:gd name="connsiteY68" fmla="*/ 377797 h 838042"/>
                  <a:gd name="connsiteX69" fmla="*/ 966769 w 1035345"/>
                  <a:gd name="connsiteY69" fmla="*/ 358029 h 838042"/>
                  <a:gd name="connsiteX70" fmla="*/ 829627 w 1035345"/>
                  <a:gd name="connsiteY70" fmla="*/ 357874 h 838042"/>
                  <a:gd name="connsiteX71" fmla="*/ 757691 w 1035345"/>
                  <a:gd name="connsiteY71" fmla="*/ 361702 h 838042"/>
                  <a:gd name="connsiteX72" fmla="*/ 673417 w 1035345"/>
                  <a:gd name="connsiteY72" fmla="*/ 369304 h 838042"/>
                  <a:gd name="connsiteX73" fmla="*/ 646747 w 1035345"/>
                  <a:gd name="connsiteY73" fmla="*/ 338824 h 838042"/>
                  <a:gd name="connsiteX74" fmla="*/ 678283 w 1035345"/>
                  <a:gd name="connsiteY74" fmla="*/ 304962 h 838042"/>
                  <a:gd name="connsiteX75" fmla="*/ 709612 w 1035345"/>
                  <a:gd name="connsiteY75" fmla="*/ 283579 h 838042"/>
                  <a:gd name="connsiteX76" fmla="*/ 745807 w 1035345"/>
                  <a:gd name="connsiteY76" fmla="*/ 251194 h 838042"/>
                  <a:gd name="connsiteX77" fmla="*/ 784899 w 1035345"/>
                  <a:gd name="connsiteY77" fmla="*/ 213846 h 838042"/>
                  <a:gd name="connsiteX78" fmla="*/ 748281 w 1035345"/>
                  <a:gd name="connsiteY78" fmla="*/ 201789 h 838042"/>
                  <a:gd name="connsiteX79" fmla="*/ 696277 w 1035345"/>
                  <a:gd name="connsiteY79" fmla="*/ 226429 h 838042"/>
                  <a:gd name="connsiteX80" fmla="*/ 658558 w 1035345"/>
                  <a:gd name="connsiteY80" fmla="*/ 257626 h 838042"/>
                  <a:gd name="connsiteX81" fmla="*/ 617881 w 1035345"/>
                  <a:gd name="connsiteY81" fmla="*/ 286712 h 838042"/>
                  <a:gd name="connsiteX82" fmla="*/ 566737 w 1035345"/>
                  <a:gd name="connsiteY82" fmla="*/ 287389 h 838042"/>
                  <a:gd name="connsiteX83" fmla="*/ 532447 w 1035345"/>
                  <a:gd name="connsiteY83" fmla="*/ 274054 h 838042"/>
                  <a:gd name="connsiteX84" fmla="*/ 509587 w 1035345"/>
                  <a:gd name="connsiteY84" fmla="*/ 235954 h 838042"/>
                  <a:gd name="connsiteX85" fmla="*/ 511492 w 1035345"/>
                  <a:gd name="connsiteY85" fmla="*/ 171184 h 838042"/>
                  <a:gd name="connsiteX86" fmla="*/ 510194 w 1035345"/>
                  <a:gd name="connsiteY86" fmla="*/ 73485 h 838042"/>
                  <a:gd name="connsiteX87" fmla="*/ 455996 w 1035345"/>
                  <a:gd name="connsiteY87" fmla="*/ 11248 h 838042"/>
                  <a:gd name="connsiteX88" fmla="*/ 444350 w 1035345"/>
                  <a:gd name="connsiteY88" fmla="*/ 75864 h 838042"/>
                  <a:gd name="connsiteX89" fmla="*/ 441106 w 1035345"/>
                  <a:gd name="connsiteY89" fmla="*/ 132660 h 838042"/>
                  <a:gd name="connsiteX90" fmla="*/ 437934 w 1035345"/>
                  <a:gd name="connsiteY90"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34327 w 1035345"/>
                  <a:gd name="connsiteY29" fmla="*/ 546469 h 838042"/>
                  <a:gd name="connsiteX30" fmla="*/ 355282 w 1035345"/>
                  <a:gd name="connsiteY30" fmla="*/ 561709 h 838042"/>
                  <a:gd name="connsiteX31" fmla="*/ 360997 w 1035345"/>
                  <a:gd name="connsiteY31" fmla="*/ 565519 h 838042"/>
                  <a:gd name="connsiteX32" fmla="*/ 366712 w 1035345"/>
                  <a:gd name="connsiteY32" fmla="*/ 609334 h 838042"/>
                  <a:gd name="connsiteX33" fmla="*/ 362902 w 1035345"/>
                  <a:gd name="connsiteY33" fmla="*/ 615049 h 838042"/>
                  <a:gd name="connsiteX34" fmla="*/ 360997 w 1035345"/>
                  <a:gd name="connsiteY34" fmla="*/ 620764 h 838042"/>
                  <a:gd name="connsiteX35" fmla="*/ 357187 w 1035345"/>
                  <a:gd name="connsiteY35" fmla="*/ 626479 h 838042"/>
                  <a:gd name="connsiteX36" fmla="*/ 355282 w 1035345"/>
                  <a:gd name="connsiteY36" fmla="*/ 632194 h 838042"/>
                  <a:gd name="connsiteX37" fmla="*/ 351472 w 1035345"/>
                  <a:gd name="connsiteY37" fmla="*/ 637909 h 838042"/>
                  <a:gd name="connsiteX38" fmla="*/ 334327 w 1035345"/>
                  <a:gd name="connsiteY38" fmla="*/ 704584 h 838042"/>
                  <a:gd name="connsiteX39" fmla="*/ 332422 w 1035345"/>
                  <a:gd name="connsiteY39" fmla="*/ 756019 h 838042"/>
                  <a:gd name="connsiteX40" fmla="*/ 334327 w 1035345"/>
                  <a:gd name="connsiteY40" fmla="*/ 780784 h 838042"/>
                  <a:gd name="connsiteX41" fmla="*/ 336232 w 1035345"/>
                  <a:gd name="connsiteY41" fmla="*/ 786499 h 838042"/>
                  <a:gd name="connsiteX42" fmla="*/ 340042 w 1035345"/>
                  <a:gd name="connsiteY42" fmla="*/ 790309 h 838042"/>
                  <a:gd name="connsiteX43" fmla="*/ 368617 w 1035345"/>
                  <a:gd name="connsiteY43" fmla="*/ 836029 h 838042"/>
                  <a:gd name="connsiteX44" fmla="*/ 391477 w 1035345"/>
                  <a:gd name="connsiteY44" fmla="*/ 837934 h 838042"/>
                  <a:gd name="connsiteX45" fmla="*/ 399287 w 1035345"/>
                  <a:gd name="connsiteY45" fmla="*/ 833530 h 838042"/>
                  <a:gd name="connsiteX46" fmla="*/ 404812 w 1035345"/>
                  <a:gd name="connsiteY46" fmla="*/ 784594 h 838042"/>
                  <a:gd name="connsiteX47" fmla="*/ 408622 w 1035345"/>
                  <a:gd name="connsiteY47" fmla="*/ 727444 h 838042"/>
                  <a:gd name="connsiteX48" fmla="*/ 425767 w 1035345"/>
                  <a:gd name="connsiteY48" fmla="*/ 672199 h 838042"/>
                  <a:gd name="connsiteX49" fmla="*/ 431482 w 1035345"/>
                  <a:gd name="connsiteY49" fmla="*/ 658864 h 838042"/>
                  <a:gd name="connsiteX50" fmla="*/ 445964 w 1035345"/>
                  <a:gd name="connsiteY50" fmla="*/ 626947 h 838042"/>
                  <a:gd name="connsiteX51" fmla="*/ 466169 w 1035345"/>
                  <a:gd name="connsiteY51" fmla="*/ 600072 h 838042"/>
                  <a:gd name="connsiteX52" fmla="*/ 525390 w 1035345"/>
                  <a:gd name="connsiteY52" fmla="*/ 565123 h 838042"/>
                  <a:gd name="connsiteX53" fmla="*/ 601228 w 1035345"/>
                  <a:gd name="connsiteY53" fmla="*/ 550915 h 838042"/>
                  <a:gd name="connsiteX54" fmla="*/ 709681 w 1035345"/>
                  <a:gd name="connsiteY54" fmla="*/ 612819 h 838042"/>
                  <a:gd name="connsiteX55" fmla="*/ 782002 w 1035345"/>
                  <a:gd name="connsiteY55" fmla="*/ 656959 h 838042"/>
                  <a:gd name="connsiteX56" fmla="*/ 806767 w 1035345"/>
                  <a:gd name="connsiteY56" fmla="*/ 632194 h 838042"/>
                  <a:gd name="connsiteX57" fmla="*/ 802957 w 1035345"/>
                  <a:gd name="connsiteY57" fmla="*/ 601714 h 838042"/>
                  <a:gd name="connsiteX58" fmla="*/ 764676 w 1035345"/>
                  <a:gd name="connsiteY58" fmla="*/ 562523 h 838042"/>
                  <a:gd name="connsiteX59" fmla="*/ 652462 w 1035345"/>
                  <a:gd name="connsiteY59" fmla="*/ 479794 h 838042"/>
                  <a:gd name="connsiteX60" fmla="*/ 648652 w 1035345"/>
                  <a:gd name="connsiteY60" fmla="*/ 462649 h 838042"/>
                  <a:gd name="connsiteX61" fmla="*/ 660082 w 1035345"/>
                  <a:gd name="connsiteY61" fmla="*/ 426454 h 838042"/>
                  <a:gd name="connsiteX62" fmla="*/ 728662 w 1035345"/>
                  <a:gd name="connsiteY62" fmla="*/ 405499 h 838042"/>
                  <a:gd name="connsiteX63" fmla="*/ 815618 w 1035345"/>
                  <a:gd name="connsiteY63" fmla="*/ 406906 h 838042"/>
                  <a:gd name="connsiteX64" fmla="*/ 908111 w 1035345"/>
                  <a:gd name="connsiteY64" fmla="*/ 417646 h 838042"/>
                  <a:gd name="connsiteX65" fmla="*/ 1004170 w 1035345"/>
                  <a:gd name="connsiteY65" fmla="*/ 426835 h 838042"/>
                  <a:gd name="connsiteX66" fmla="*/ 1034329 w 1035345"/>
                  <a:gd name="connsiteY66" fmla="*/ 402711 h 838042"/>
                  <a:gd name="connsiteX67" fmla="*/ 1022394 w 1035345"/>
                  <a:gd name="connsiteY67" fmla="*/ 377797 h 838042"/>
                  <a:gd name="connsiteX68" fmla="*/ 966769 w 1035345"/>
                  <a:gd name="connsiteY68" fmla="*/ 358029 h 838042"/>
                  <a:gd name="connsiteX69" fmla="*/ 829627 w 1035345"/>
                  <a:gd name="connsiteY69" fmla="*/ 357874 h 838042"/>
                  <a:gd name="connsiteX70" fmla="*/ 757691 w 1035345"/>
                  <a:gd name="connsiteY70" fmla="*/ 361702 h 838042"/>
                  <a:gd name="connsiteX71" fmla="*/ 673417 w 1035345"/>
                  <a:gd name="connsiteY71" fmla="*/ 369304 h 838042"/>
                  <a:gd name="connsiteX72" fmla="*/ 646747 w 1035345"/>
                  <a:gd name="connsiteY72" fmla="*/ 338824 h 838042"/>
                  <a:gd name="connsiteX73" fmla="*/ 678283 w 1035345"/>
                  <a:gd name="connsiteY73" fmla="*/ 304962 h 838042"/>
                  <a:gd name="connsiteX74" fmla="*/ 709612 w 1035345"/>
                  <a:gd name="connsiteY74" fmla="*/ 283579 h 838042"/>
                  <a:gd name="connsiteX75" fmla="*/ 745807 w 1035345"/>
                  <a:gd name="connsiteY75" fmla="*/ 251194 h 838042"/>
                  <a:gd name="connsiteX76" fmla="*/ 784899 w 1035345"/>
                  <a:gd name="connsiteY76" fmla="*/ 213846 h 838042"/>
                  <a:gd name="connsiteX77" fmla="*/ 748281 w 1035345"/>
                  <a:gd name="connsiteY77" fmla="*/ 201789 h 838042"/>
                  <a:gd name="connsiteX78" fmla="*/ 696277 w 1035345"/>
                  <a:gd name="connsiteY78" fmla="*/ 226429 h 838042"/>
                  <a:gd name="connsiteX79" fmla="*/ 658558 w 1035345"/>
                  <a:gd name="connsiteY79" fmla="*/ 257626 h 838042"/>
                  <a:gd name="connsiteX80" fmla="*/ 617881 w 1035345"/>
                  <a:gd name="connsiteY80" fmla="*/ 286712 h 838042"/>
                  <a:gd name="connsiteX81" fmla="*/ 566737 w 1035345"/>
                  <a:gd name="connsiteY81" fmla="*/ 287389 h 838042"/>
                  <a:gd name="connsiteX82" fmla="*/ 532447 w 1035345"/>
                  <a:gd name="connsiteY82" fmla="*/ 274054 h 838042"/>
                  <a:gd name="connsiteX83" fmla="*/ 509587 w 1035345"/>
                  <a:gd name="connsiteY83" fmla="*/ 235954 h 838042"/>
                  <a:gd name="connsiteX84" fmla="*/ 511492 w 1035345"/>
                  <a:gd name="connsiteY84" fmla="*/ 171184 h 838042"/>
                  <a:gd name="connsiteX85" fmla="*/ 510194 w 1035345"/>
                  <a:gd name="connsiteY85" fmla="*/ 73485 h 838042"/>
                  <a:gd name="connsiteX86" fmla="*/ 455996 w 1035345"/>
                  <a:gd name="connsiteY86" fmla="*/ 11248 h 838042"/>
                  <a:gd name="connsiteX87" fmla="*/ 444350 w 1035345"/>
                  <a:gd name="connsiteY87" fmla="*/ 75864 h 838042"/>
                  <a:gd name="connsiteX88" fmla="*/ 441106 w 1035345"/>
                  <a:gd name="connsiteY88" fmla="*/ 132660 h 838042"/>
                  <a:gd name="connsiteX89" fmla="*/ 437934 w 1035345"/>
                  <a:gd name="connsiteY89"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22897 w 1035345"/>
                  <a:gd name="connsiteY28" fmla="*/ 540754 h 838042"/>
                  <a:gd name="connsiteX29" fmla="*/ 355282 w 1035345"/>
                  <a:gd name="connsiteY29" fmla="*/ 561709 h 838042"/>
                  <a:gd name="connsiteX30" fmla="*/ 360997 w 1035345"/>
                  <a:gd name="connsiteY30" fmla="*/ 565519 h 838042"/>
                  <a:gd name="connsiteX31" fmla="*/ 366712 w 1035345"/>
                  <a:gd name="connsiteY31" fmla="*/ 609334 h 838042"/>
                  <a:gd name="connsiteX32" fmla="*/ 362902 w 1035345"/>
                  <a:gd name="connsiteY32" fmla="*/ 615049 h 838042"/>
                  <a:gd name="connsiteX33" fmla="*/ 360997 w 1035345"/>
                  <a:gd name="connsiteY33" fmla="*/ 620764 h 838042"/>
                  <a:gd name="connsiteX34" fmla="*/ 357187 w 1035345"/>
                  <a:gd name="connsiteY34" fmla="*/ 626479 h 838042"/>
                  <a:gd name="connsiteX35" fmla="*/ 355282 w 1035345"/>
                  <a:gd name="connsiteY35" fmla="*/ 632194 h 838042"/>
                  <a:gd name="connsiteX36" fmla="*/ 351472 w 1035345"/>
                  <a:gd name="connsiteY36" fmla="*/ 637909 h 838042"/>
                  <a:gd name="connsiteX37" fmla="*/ 334327 w 1035345"/>
                  <a:gd name="connsiteY37" fmla="*/ 704584 h 838042"/>
                  <a:gd name="connsiteX38" fmla="*/ 332422 w 1035345"/>
                  <a:gd name="connsiteY38" fmla="*/ 756019 h 838042"/>
                  <a:gd name="connsiteX39" fmla="*/ 334327 w 1035345"/>
                  <a:gd name="connsiteY39" fmla="*/ 780784 h 838042"/>
                  <a:gd name="connsiteX40" fmla="*/ 336232 w 1035345"/>
                  <a:gd name="connsiteY40" fmla="*/ 786499 h 838042"/>
                  <a:gd name="connsiteX41" fmla="*/ 340042 w 1035345"/>
                  <a:gd name="connsiteY41" fmla="*/ 790309 h 838042"/>
                  <a:gd name="connsiteX42" fmla="*/ 368617 w 1035345"/>
                  <a:gd name="connsiteY42" fmla="*/ 836029 h 838042"/>
                  <a:gd name="connsiteX43" fmla="*/ 391477 w 1035345"/>
                  <a:gd name="connsiteY43" fmla="*/ 837934 h 838042"/>
                  <a:gd name="connsiteX44" fmla="*/ 399287 w 1035345"/>
                  <a:gd name="connsiteY44" fmla="*/ 833530 h 838042"/>
                  <a:gd name="connsiteX45" fmla="*/ 404812 w 1035345"/>
                  <a:gd name="connsiteY45" fmla="*/ 784594 h 838042"/>
                  <a:gd name="connsiteX46" fmla="*/ 408622 w 1035345"/>
                  <a:gd name="connsiteY46" fmla="*/ 727444 h 838042"/>
                  <a:gd name="connsiteX47" fmla="*/ 425767 w 1035345"/>
                  <a:gd name="connsiteY47" fmla="*/ 672199 h 838042"/>
                  <a:gd name="connsiteX48" fmla="*/ 431482 w 1035345"/>
                  <a:gd name="connsiteY48" fmla="*/ 658864 h 838042"/>
                  <a:gd name="connsiteX49" fmla="*/ 445964 w 1035345"/>
                  <a:gd name="connsiteY49" fmla="*/ 626947 h 838042"/>
                  <a:gd name="connsiteX50" fmla="*/ 466169 w 1035345"/>
                  <a:gd name="connsiteY50" fmla="*/ 600072 h 838042"/>
                  <a:gd name="connsiteX51" fmla="*/ 525390 w 1035345"/>
                  <a:gd name="connsiteY51" fmla="*/ 565123 h 838042"/>
                  <a:gd name="connsiteX52" fmla="*/ 601228 w 1035345"/>
                  <a:gd name="connsiteY52" fmla="*/ 550915 h 838042"/>
                  <a:gd name="connsiteX53" fmla="*/ 709681 w 1035345"/>
                  <a:gd name="connsiteY53" fmla="*/ 612819 h 838042"/>
                  <a:gd name="connsiteX54" fmla="*/ 782002 w 1035345"/>
                  <a:gd name="connsiteY54" fmla="*/ 656959 h 838042"/>
                  <a:gd name="connsiteX55" fmla="*/ 806767 w 1035345"/>
                  <a:gd name="connsiteY55" fmla="*/ 632194 h 838042"/>
                  <a:gd name="connsiteX56" fmla="*/ 802957 w 1035345"/>
                  <a:gd name="connsiteY56" fmla="*/ 601714 h 838042"/>
                  <a:gd name="connsiteX57" fmla="*/ 764676 w 1035345"/>
                  <a:gd name="connsiteY57" fmla="*/ 562523 h 838042"/>
                  <a:gd name="connsiteX58" fmla="*/ 652462 w 1035345"/>
                  <a:gd name="connsiteY58" fmla="*/ 479794 h 838042"/>
                  <a:gd name="connsiteX59" fmla="*/ 648652 w 1035345"/>
                  <a:gd name="connsiteY59" fmla="*/ 462649 h 838042"/>
                  <a:gd name="connsiteX60" fmla="*/ 660082 w 1035345"/>
                  <a:gd name="connsiteY60" fmla="*/ 426454 h 838042"/>
                  <a:gd name="connsiteX61" fmla="*/ 728662 w 1035345"/>
                  <a:gd name="connsiteY61" fmla="*/ 405499 h 838042"/>
                  <a:gd name="connsiteX62" fmla="*/ 815618 w 1035345"/>
                  <a:gd name="connsiteY62" fmla="*/ 406906 h 838042"/>
                  <a:gd name="connsiteX63" fmla="*/ 908111 w 1035345"/>
                  <a:gd name="connsiteY63" fmla="*/ 417646 h 838042"/>
                  <a:gd name="connsiteX64" fmla="*/ 1004170 w 1035345"/>
                  <a:gd name="connsiteY64" fmla="*/ 426835 h 838042"/>
                  <a:gd name="connsiteX65" fmla="*/ 1034329 w 1035345"/>
                  <a:gd name="connsiteY65" fmla="*/ 402711 h 838042"/>
                  <a:gd name="connsiteX66" fmla="*/ 1022394 w 1035345"/>
                  <a:gd name="connsiteY66" fmla="*/ 377797 h 838042"/>
                  <a:gd name="connsiteX67" fmla="*/ 966769 w 1035345"/>
                  <a:gd name="connsiteY67" fmla="*/ 358029 h 838042"/>
                  <a:gd name="connsiteX68" fmla="*/ 829627 w 1035345"/>
                  <a:gd name="connsiteY68" fmla="*/ 357874 h 838042"/>
                  <a:gd name="connsiteX69" fmla="*/ 757691 w 1035345"/>
                  <a:gd name="connsiteY69" fmla="*/ 361702 h 838042"/>
                  <a:gd name="connsiteX70" fmla="*/ 673417 w 1035345"/>
                  <a:gd name="connsiteY70" fmla="*/ 369304 h 838042"/>
                  <a:gd name="connsiteX71" fmla="*/ 646747 w 1035345"/>
                  <a:gd name="connsiteY71" fmla="*/ 338824 h 838042"/>
                  <a:gd name="connsiteX72" fmla="*/ 678283 w 1035345"/>
                  <a:gd name="connsiteY72" fmla="*/ 304962 h 838042"/>
                  <a:gd name="connsiteX73" fmla="*/ 709612 w 1035345"/>
                  <a:gd name="connsiteY73" fmla="*/ 283579 h 838042"/>
                  <a:gd name="connsiteX74" fmla="*/ 745807 w 1035345"/>
                  <a:gd name="connsiteY74" fmla="*/ 251194 h 838042"/>
                  <a:gd name="connsiteX75" fmla="*/ 784899 w 1035345"/>
                  <a:gd name="connsiteY75" fmla="*/ 213846 h 838042"/>
                  <a:gd name="connsiteX76" fmla="*/ 748281 w 1035345"/>
                  <a:gd name="connsiteY76" fmla="*/ 201789 h 838042"/>
                  <a:gd name="connsiteX77" fmla="*/ 696277 w 1035345"/>
                  <a:gd name="connsiteY77" fmla="*/ 226429 h 838042"/>
                  <a:gd name="connsiteX78" fmla="*/ 658558 w 1035345"/>
                  <a:gd name="connsiteY78" fmla="*/ 257626 h 838042"/>
                  <a:gd name="connsiteX79" fmla="*/ 617881 w 1035345"/>
                  <a:gd name="connsiteY79" fmla="*/ 286712 h 838042"/>
                  <a:gd name="connsiteX80" fmla="*/ 566737 w 1035345"/>
                  <a:gd name="connsiteY80" fmla="*/ 287389 h 838042"/>
                  <a:gd name="connsiteX81" fmla="*/ 532447 w 1035345"/>
                  <a:gd name="connsiteY81" fmla="*/ 274054 h 838042"/>
                  <a:gd name="connsiteX82" fmla="*/ 509587 w 1035345"/>
                  <a:gd name="connsiteY82" fmla="*/ 235954 h 838042"/>
                  <a:gd name="connsiteX83" fmla="*/ 511492 w 1035345"/>
                  <a:gd name="connsiteY83" fmla="*/ 171184 h 838042"/>
                  <a:gd name="connsiteX84" fmla="*/ 510194 w 1035345"/>
                  <a:gd name="connsiteY84" fmla="*/ 73485 h 838042"/>
                  <a:gd name="connsiteX85" fmla="*/ 455996 w 1035345"/>
                  <a:gd name="connsiteY85" fmla="*/ 11248 h 838042"/>
                  <a:gd name="connsiteX86" fmla="*/ 444350 w 1035345"/>
                  <a:gd name="connsiteY86" fmla="*/ 75864 h 838042"/>
                  <a:gd name="connsiteX87" fmla="*/ 441106 w 1035345"/>
                  <a:gd name="connsiteY87" fmla="*/ 132660 h 838042"/>
                  <a:gd name="connsiteX88" fmla="*/ 437934 w 1035345"/>
                  <a:gd name="connsiteY88"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0997 w 1035345"/>
                  <a:gd name="connsiteY29" fmla="*/ 565519 h 838042"/>
                  <a:gd name="connsiteX30" fmla="*/ 366712 w 1035345"/>
                  <a:gd name="connsiteY30" fmla="*/ 609334 h 838042"/>
                  <a:gd name="connsiteX31" fmla="*/ 362902 w 1035345"/>
                  <a:gd name="connsiteY31" fmla="*/ 615049 h 838042"/>
                  <a:gd name="connsiteX32" fmla="*/ 360997 w 1035345"/>
                  <a:gd name="connsiteY32" fmla="*/ 620764 h 838042"/>
                  <a:gd name="connsiteX33" fmla="*/ 357187 w 1035345"/>
                  <a:gd name="connsiteY33" fmla="*/ 626479 h 838042"/>
                  <a:gd name="connsiteX34" fmla="*/ 355282 w 1035345"/>
                  <a:gd name="connsiteY34" fmla="*/ 632194 h 838042"/>
                  <a:gd name="connsiteX35" fmla="*/ 351472 w 1035345"/>
                  <a:gd name="connsiteY35" fmla="*/ 637909 h 838042"/>
                  <a:gd name="connsiteX36" fmla="*/ 334327 w 1035345"/>
                  <a:gd name="connsiteY36" fmla="*/ 704584 h 838042"/>
                  <a:gd name="connsiteX37" fmla="*/ 332422 w 1035345"/>
                  <a:gd name="connsiteY37" fmla="*/ 756019 h 838042"/>
                  <a:gd name="connsiteX38" fmla="*/ 334327 w 1035345"/>
                  <a:gd name="connsiteY38" fmla="*/ 780784 h 838042"/>
                  <a:gd name="connsiteX39" fmla="*/ 336232 w 1035345"/>
                  <a:gd name="connsiteY39" fmla="*/ 786499 h 838042"/>
                  <a:gd name="connsiteX40" fmla="*/ 340042 w 1035345"/>
                  <a:gd name="connsiteY40" fmla="*/ 790309 h 838042"/>
                  <a:gd name="connsiteX41" fmla="*/ 368617 w 1035345"/>
                  <a:gd name="connsiteY41" fmla="*/ 836029 h 838042"/>
                  <a:gd name="connsiteX42" fmla="*/ 391477 w 1035345"/>
                  <a:gd name="connsiteY42" fmla="*/ 837934 h 838042"/>
                  <a:gd name="connsiteX43" fmla="*/ 399287 w 1035345"/>
                  <a:gd name="connsiteY43" fmla="*/ 833530 h 838042"/>
                  <a:gd name="connsiteX44" fmla="*/ 404812 w 1035345"/>
                  <a:gd name="connsiteY44" fmla="*/ 784594 h 838042"/>
                  <a:gd name="connsiteX45" fmla="*/ 408622 w 1035345"/>
                  <a:gd name="connsiteY45" fmla="*/ 727444 h 838042"/>
                  <a:gd name="connsiteX46" fmla="*/ 425767 w 1035345"/>
                  <a:gd name="connsiteY46" fmla="*/ 672199 h 838042"/>
                  <a:gd name="connsiteX47" fmla="*/ 431482 w 1035345"/>
                  <a:gd name="connsiteY47" fmla="*/ 658864 h 838042"/>
                  <a:gd name="connsiteX48" fmla="*/ 445964 w 1035345"/>
                  <a:gd name="connsiteY48" fmla="*/ 626947 h 838042"/>
                  <a:gd name="connsiteX49" fmla="*/ 466169 w 1035345"/>
                  <a:gd name="connsiteY49" fmla="*/ 600072 h 838042"/>
                  <a:gd name="connsiteX50" fmla="*/ 525390 w 1035345"/>
                  <a:gd name="connsiteY50" fmla="*/ 565123 h 838042"/>
                  <a:gd name="connsiteX51" fmla="*/ 601228 w 1035345"/>
                  <a:gd name="connsiteY51" fmla="*/ 550915 h 838042"/>
                  <a:gd name="connsiteX52" fmla="*/ 709681 w 1035345"/>
                  <a:gd name="connsiteY52" fmla="*/ 612819 h 838042"/>
                  <a:gd name="connsiteX53" fmla="*/ 782002 w 1035345"/>
                  <a:gd name="connsiteY53" fmla="*/ 656959 h 838042"/>
                  <a:gd name="connsiteX54" fmla="*/ 806767 w 1035345"/>
                  <a:gd name="connsiteY54" fmla="*/ 632194 h 838042"/>
                  <a:gd name="connsiteX55" fmla="*/ 802957 w 1035345"/>
                  <a:gd name="connsiteY55" fmla="*/ 601714 h 838042"/>
                  <a:gd name="connsiteX56" fmla="*/ 764676 w 1035345"/>
                  <a:gd name="connsiteY56" fmla="*/ 562523 h 838042"/>
                  <a:gd name="connsiteX57" fmla="*/ 652462 w 1035345"/>
                  <a:gd name="connsiteY57" fmla="*/ 479794 h 838042"/>
                  <a:gd name="connsiteX58" fmla="*/ 648652 w 1035345"/>
                  <a:gd name="connsiteY58" fmla="*/ 462649 h 838042"/>
                  <a:gd name="connsiteX59" fmla="*/ 660082 w 1035345"/>
                  <a:gd name="connsiteY59" fmla="*/ 426454 h 838042"/>
                  <a:gd name="connsiteX60" fmla="*/ 728662 w 1035345"/>
                  <a:gd name="connsiteY60" fmla="*/ 405499 h 838042"/>
                  <a:gd name="connsiteX61" fmla="*/ 815618 w 1035345"/>
                  <a:gd name="connsiteY61" fmla="*/ 406906 h 838042"/>
                  <a:gd name="connsiteX62" fmla="*/ 908111 w 1035345"/>
                  <a:gd name="connsiteY62" fmla="*/ 417646 h 838042"/>
                  <a:gd name="connsiteX63" fmla="*/ 1004170 w 1035345"/>
                  <a:gd name="connsiteY63" fmla="*/ 426835 h 838042"/>
                  <a:gd name="connsiteX64" fmla="*/ 1034329 w 1035345"/>
                  <a:gd name="connsiteY64" fmla="*/ 402711 h 838042"/>
                  <a:gd name="connsiteX65" fmla="*/ 1022394 w 1035345"/>
                  <a:gd name="connsiteY65" fmla="*/ 377797 h 838042"/>
                  <a:gd name="connsiteX66" fmla="*/ 966769 w 1035345"/>
                  <a:gd name="connsiteY66" fmla="*/ 358029 h 838042"/>
                  <a:gd name="connsiteX67" fmla="*/ 829627 w 1035345"/>
                  <a:gd name="connsiteY67" fmla="*/ 357874 h 838042"/>
                  <a:gd name="connsiteX68" fmla="*/ 757691 w 1035345"/>
                  <a:gd name="connsiteY68" fmla="*/ 361702 h 838042"/>
                  <a:gd name="connsiteX69" fmla="*/ 673417 w 1035345"/>
                  <a:gd name="connsiteY69" fmla="*/ 369304 h 838042"/>
                  <a:gd name="connsiteX70" fmla="*/ 646747 w 1035345"/>
                  <a:gd name="connsiteY70" fmla="*/ 338824 h 838042"/>
                  <a:gd name="connsiteX71" fmla="*/ 678283 w 1035345"/>
                  <a:gd name="connsiteY71" fmla="*/ 304962 h 838042"/>
                  <a:gd name="connsiteX72" fmla="*/ 709612 w 1035345"/>
                  <a:gd name="connsiteY72" fmla="*/ 283579 h 838042"/>
                  <a:gd name="connsiteX73" fmla="*/ 745807 w 1035345"/>
                  <a:gd name="connsiteY73" fmla="*/ 251194 h 838042"/>
                  <a:gd name="connsiteX74" fmla="*/ 784899 w 1035345"/>
                  <a:gd name="connsiteY74" fmla="*/ 213846 h 838042"/>
                  <a:gd name="connsiteX75" fmla="*/ 748281 w 1035345"/>
                  <a:gd name="connsiteY75" fmla="*/ 201789 h 838042"/>
                  <a:gd name="connsiteX76" fmla="*/ 696277 w 1035345"/>
                  <a:gd name="connsiteY76" fmla="*/ 226429 h 838042"/>
                  <a:gd name="connsiteX77" fmla="*/ 658558 w 1035345"/>
                  <a:gd name="connsiteY77" fmla="*/ 257626 h 838042"/>
                  <a:gd name="connsiteX78" fmla="*/ 617881 w 1035345"/>
                  <a:gd name="connsiteY78" fmla="*/ 286712 h 838042"/>
                  <a:gd name="connsiteX79" fmla="*/ 566737 w 1035345"/>
                  <a:gd name="connsiteY79" fmla="*/ 287389 h 838042"/>
                  <a:gd name="connsiteX80" fmla="*/ 532447 w 1035345"/>
                  <a:gd name="connsiteY80" fmla="*/ 274054 h 838042"/>
                  <a:gd name="connsiteX81" fmla="*/ 509587 w 1035345"/>
                  <a:gd name="connsiteY81" fmla="*/ 235954 h 838042"/>
                  <a:gd name="connsiteX82" fmla="*/ 511492 w 1035345"/>
                  <a:gd name="connsiteY82" fmla="*/ 171184 h 838042"/>
                  <a:gd name="connsiteX83" fmla="*/ 510194 w 1035345"/>
                  <a:gd name="connsiteY83" fmla="*/ 73485 h 838042"/>
                  <a:gd name="connsiteX84" fmla="*/ 455996 w 1035345"/>
                  <a:gd name="connsiteY84" fmla="*/ 11248 h 838042"/>
                  <a:gd name="connsiteX85" fmla="*/ 444350 w 1035345"/>
                  <a:gd name="connsiteY85" fmla="*/ 75864 h 838042"/>
                  <a:gd name="connsiteX86" fmla="*/ 441106 w 1035345"/>
                  <a:gd name="connsiteY86" fmla="*/ 132660 h 838042"/>
                  <a:gd name="connsiteX87" fmla="*/ 437934 w 1035345"/>
                  <a:gd name="connsiteY87"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60997 w 1035345"/>
                  <a:gd name="connsiteY31" fmla="*/ 620764 h 838042"/>
                  <a:gd name="connsiteX32" fmla="*/ 357187 w 1035345"/>
                  <a:gd name="connsiteY32" fmla="*/ 626479 h 838042"/>
                  <a:gd name="connsiteX33" fmla="*/ 355282 w 1035345"/>
                  <a:gd name="connsiteY33" fmla="*/ 632194 h 838042"/>
                  <a:gd name="connsiteX34" fmla="*/ 351472 w 1035345"/>
                  <a:gd name="connsiteY34" fmla="*/ 637909 h 838042"/>
                  <a:gd name="connsiteX35" fmla="*/ 334327 w 1035345"/>
                  <a:gd name="connsiteY35" fmla="*/ 704584 h 838042"/>
                  <a:gd name="connsiteX36" fmla="*/ 332422 w 1035345"/>
                  <a:gd name="connsiteY36" fmla="*/ 756019 h 838042"/>
                  <a:gd name="connsiteX37" fmla="*/ 334327 w 1035345"/>
                  <a:gd name="connsiteY37" fmla="*/ 780784 h 838042"/>
                  <a:gd name="connsiteX38" fmla="*/ 336232 w 1035345"/>
                  <a:gd name="connsiteY38" fmla="*/ 786499 h 838042"/>
                  <a:gd name="connsiteX39" fmla="*/ 340042 w 1035345"/>
                  <a:gd name="connsiteY39" fmla="*/ 790309 h 838042"/>
                  <a:gd name="connsiteX40" fmla="*/ 368617 w 1035345"/>
                  <a:gd name="connsiteY40" fmla="*/ 836029 h 838042"/>
                  <a:gd name="connsiteX41" fmla="*/ 391477 w 1035345"/>
                  <a:gd name="connsiteY41" fmla="*/ 837934 h 838042"/>
                  <a:gd name="connsiteX42" fmla="*/ 399287 w 1035345"/>
                  <a:gd name="connsiteY42" fmla="*/ 833530 h 838042"/>
                  <a:gd name="connsiteX43" fmla="*/ 404812 w 1035345"/>
                  <a:gd name="connsiteY43" fmla="*/ 784594 h 838042"/>
                  <a:gd name="connsiteX44" fmla="*/ 408622 w 1035345"/>
                  <a:gd name="connsiteY44" fmla="*/ 727444 h 838042"/>
                  <a:gd name="connsiteX45" fmla="*/ 425767 w 1035345"/>
                  <a:gd name="connsiteY45" fmla="*/ 672199 h 838042"/>
                  <a:gd name="connsiteX46" fmla="*/ 431482 w 1035345"/>
                  <a:gd name="connsiteY46" fmla="*/ 658864 h 838042"/>
                  <a:gd name="connsiteX47" fmla="*/ 445964 w 1035345"/>
                  <a:gd name="connsiteY47" fmla="*/ 626947 h 838042"/>
                  <a:gd name="connsiteX48" fmla="*/ 466169 w 1035345"/>
                  <a:gd name="connsiteY48" fmla="*/ 600072 h 838042"/>
                  <a:gd name="connsiteX49" fmla="*/ 525390 w 1035345"/>
                  <a:gd name="connsiteY49" fmla="*/ 565123 h 838042"/>
                  <a:gd name="connsiteX50" fmla="*/ 601228 w 1035345"/>
                  <a:gd name="connsiteY50" fmla="*/ 550915 h 838042"/>
                  <a:gd name="connsiteX51" fmla="*/ 709681 w 1035345"/>
                  <a:gd name="connsiteY51" fmla="*/ 612819 h 838042"/>
                  <a:gd name="connsiteX52" fmla="*/ 782002 w 1035345"/>
                  <a:gd name="connsiteY52" fmla="*/ 656959 h 838042"/>
                  <a:gd name="connsiteX53" fmla="*/ 806767 w 1035345"/>
                  <a:gd name="connsiteY53" fmla="*/ 632194 h 838042"/>
                  <a:gd name="connsiteX54" fmla="*/ 802957 w 1035345"/>
                  <a:gd name="connsiteY54" fmla="*/ 601714 h 838042"/>
                  <a:gd name="connsiteX55" fmla="*/ 764676 w 1035345"/>
                  <a:gd name="connsiteY55" fmla="*/ 562523 h 838042"/>
                  <a:gd name="connsiteX56" fmla="*/ 652462 w 1035345"/>
                  <a:gd name="connsiteY56" fmla="*/ 479794 h 838042"/>
                  <a:gd name="connsiteX57" fmla="*/ 648652 w 1035345"/>
                  <a:gd name="connsiteY57" fmla="*/ 462649 h 838042"/>
                  <a:gd name="connsiteX58" fmla="*/ 660082 w 1035345"/>
                  <a:gd name="connsiteY58" fmla="*/ 426454 h 838042"/>
                  <a:gd name="connsiteX59" fmla="*/ 728662 w 1035345"/>
                  <a:gd name="connsiteY59" fmla="*/ 405499 h 838042"/>
                  <a:gd name="connsiteX60" fmla="*/ 815618 w 1035345"/>
                  <a:gd name="connsiteY60" fmla="*/ 406906 h 838042"/>
                  <a:gd name="connsiteX61" fmla="*/ 908111 w 1035345"/>
                  <a:gd name="connsiteY61" fmla="*/ 417646 h 838042"/>
                  <a:gd name="connsiteX62" fmla="*/ 1004170 w 1035345"/>
                  <a:gd name="connsiteY62" fmla="*/ 426835 h 838042"/>
                  <a:gd name="connsiteX63" fmla="*/ 1034329 w 1035345"/>
                  <a:gd name="connsiteY63" fmla="*/ 402711 h 838042"/>
                  <a:gd name="connsiteX64" fmla="*/ 1022394 w 1035345"/>
                  <a:gd name="connsiteY64" fmla="*/ 377797 h 838042"/>
                  <a:gd name="connsiteX65" fmla="*/ 966769 w 1035345"/>
                  <a:gd name="connsiteY65" fmla="*/ 358029 h 838042"/>
                  <a:gd name="connsiteX66" fmla="*/ 829627 w 1035345"/>
                  <a:gd name="connsiteY66" fmla="*/ 357874 h 838042"/>
                  <a:gd name="connsiteX67" fmla="*/ 757691 w 1035345"/>
                  <a:gd name="connsiteY67" fmla="*/ 361702 h 838042"/>
                  <a:gd name="connsiteX68" fmla="*/ 673417 w 1035345"/>
                  <a:gd name="connsiteY68" fmla="*/ 369304 h 838042"/>
                  <a:gd name="connsiteX69" fmla="*/ 646747 w 1035345"/>
                  <a:gd name="connsiteY69" fmla="*/ 338824 h 838042"/>
                  <a:gd name="connsiteX70" fmla="*/ 678283 w 1035345"/>
                  <a:gd name="connsiteY70" fmla="*/ 304962 h 838042"/>
                  <a:gd name="connsiteX71" fmla="*/ 709612 w 1035345"/>
                  <a:gd name="connsiteY71" fmla="*/ 283579 h 838042"/>
                  <a:gd name="connsiteX72" fmla="*/ 745807 w 1035345"/>
                  <a:gd name="connsiteY72" fmla="*/ 251194 h 838042"/>
                  <a:gd name="connsiteX73" fmla="*/ 784899 w 1035345"/>
                  <a:gd name="connsiteY73" fmla="*/ 213846 h 838042"/>
                  <a:gd name="connsiteX74" fmla="*/ 748281 w 1035345"/>
                  <a:gd name="connsiteY74" fmla="*/ 201789 h 838042"/>
                  <a:gd name="connsiteX75" fmla="*/ 696277 w 1035345"/>
                  <a:gd name="connsiteY75" fmla="*/ 226429 h 838042"/>
                  <a:gd name="connsiteX76" fmla="*/ 658558 w 1035345"/>
                  <a:gd name="connsiteY76" fmla="*/ 257626 h 838042"/>
                  <a:gd name="connsiteX77" fmla="*/ 617881 w 1035345"/>
                  <a:gd name="connsiteY77" fmla="*/ 286712 h 838042"/>
                  <a:gd name="connsiteX78" fmla="*/ 566737 w 1035345"/>
                  <a:gd name="connsiteY78" fmla="*/ 287389 h 838042"/>
                  <a:gd name="connsiteX79" fmla="*/ 532447 w 1035345"/>
                  <a:gd name="connsiteY79" fmla="*/ 274054 h 838042"/>
                  <a:gd name="connsiteX80" fmla="*/ 509587 w 1035345"/>
                  <a:gd name="connsiteY80" fmla="*/ 235954 h 838042"/>
                  <a:gd name="connsiteX81" fmla="*/ 511492 w 1035345"/>
                  <a:gd name="connsiteY81" fmla="*/ 171184 h 838042"/>
                  <a:gd name="connsiteX82" fmla="*/ 510194 w 1035345"/>
                  <a:gd name="connsiteY82" fmla="*/ 73485 h 838042"/>
                  <a:gd name="connsiteX83" fmla="*/ 455996 w 1035345"/>
                  <a:gd name="connsiteY83" fmla="*/ 11248 h 838042"/>
                  <a:gd name="connsiteX84" fmla="*/ 444350 w 1035345"/>
                  <a:gd name="connsiteY84" fmla="*/ 75864 h 838042"/>
                  <a:gd name="connsiteX85" fmla="*/ 441106 w 1035345"/>
                  <a:gd name="connsiteY85" fmla="*/ 132660 h 838042"/>
                  <a:gd name="connsiteX86" fmla="*/ 437934 w 1035345"/>
                  <a:gd name="connsiteY86"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57187 w 1035345"/>
                  <a:gd name="connsiteY31" fmla="*/ 626479 h 838042"/>
                  <a:gd name="connsiteX32" fmla="*/ 355282 w 1035345"/>
                  <a:gd name="connsiteY32" fmla="*/ 632194 h 838042"/>
                  <a:gd name="connsiteX33" fmla="*/ 351472 w 1035345"/>
                  <a:gd name="connsiteY33" fmla="*/ 637909 h 838042"/>
                  <a:gd name="connsiteX34" fmla="*/ 334327 w 1035345"/>
                  <a:gd name="connsiteY34" fmla="*/ 704584 h 838042"/>
                  <a:gd name="connsiteX35" fmla="*/ 332422 w 1035345"/>
                  <a:gd name="connsiteY35" fmla="*/ 756019 h 838042"/>
                  <a:gd name="connsiteX36" fmla="*/ 334327 w 1035345"/>
                  <a:gd name="connsiteY36" fmla="*/ 780784 h 838042"/>
                  <a:gd name="connsiteX37" fmla="*/ 336232 w 1035345"/>
                  <a:gd name="connsiteY37" fmla="*/ 786499 h 838042"/>
                  <a:gd name="connsiteX38" fmla="*/ 340042 w 1035345"/>
                  <a:gd name="connsiteY38" fmla="*/ 790309 h 838042"/>
                  <a:gd name="connsiteX39" fmla="*/ 368617 w 1035345"/>
                  <a:gd name="connsiteY39" fmla="*/ 836029 h 838042"/>
                  <a:gd name="connsiteX40" fmla="*/ 391477 w 1035345"/>
                  <a:gd name="connsiteY40" fmla="*/ 837934 h 838042"/>
                  <a:gd name="connsiteX41" fmla="*/ 399287 w 1035345"/>
                  <a:gd name="connsiteY41" fmla="*/ 833530 h 838042"/>
                  <a:gd name="connsiteX42" fmla="*/ 404812 w 1035345"/>
                  <a:gd name="connsiteY42" fmla="*/ 784594 h 838042"/>
                  <a:gd name="connsiteX43" fmla="*/ 408622 w 1035345"/>
                  <a:gd name="connsiteY43" fmla="*/ 727444 h 838042"/>
                  <a:gd name="connsiteX44" fmla="*/ 425767 w 1035345"/>
                  <a:gd name="connsiteY44" fmla="*/ 672199 h 838042"/>
                  <a:gd name="connsiteX45" fmla="*/ 431482 w 1035345"/>
                  <a:gd name="connsiteY45" fmla="*/ 658864 h 838042"/>
                  <a:gd name="connsiteX46" fmla="*/ 445964 w 1035345"/>
                  <a:gd name="connsiteY46" fmla="*/ 626947 h 838042"/>
                  <a:gd name="connsiteX47" fmla="*/ 466169 w 1035345"/>
                  <a:gd name="connsiteY47" fmla="*/ 600072 h 838042"/>
                  <a:gd name="connsiteX48" fmla="*/ 525390 w 1035345"/>
                  <a:gd name="connsiteY48" fmla="*/ 565123 h 838042"/>
                  <a:gd name="connsiteX49" fmla="*/ 601228 w 1035345"/>
                  <a:gd name="connsiteY49" fmla="*/ 550915 h 838042"/>
                  <a:gd name="connsiteX50" fmla="*/ 709681 w 1035345"/>
                  <a:gd name="connsiteY50" fmla="*/ 612819 h 838042"/>
                  <a:gd name="connsiteX51" fmla="*/ 782002 w 1035345"/>
                  <a:gd name="connsiteY51" fmla="*/ 656959 h 838042"/>
                  <a:gd name="connsiteX52" fmla="*/ 806767 w 1035345"/>
                  <a:gd name="connsiteY52" fmla="*/ 632194 h 838042"/>
                  <a:gd name="connsiteX53" fmla="*/ 802957 w 1035345"/>
                  <a:gd name="connsiteY53" fmla="*/ 601714 h 838042"/>
                  <a:gd name="connsiteX54" fmla="*/ 764676 w 1035345"/>
                  <a:gd name="connsiteY54" fmla="*/ 562523 h 838042"/>
                  <a:gd name="connsiteX55" fmla="*/ 652462 w 1035345"/>
                  <a:gd name="connsiteY55" fmla="*/ 479794 h 838042"/>
                  <a:gd name="connsiteX56" fmla="*/ 648652 w 1035345"/>
                  <a:gd name="connsiteY56" fmla="*/ 462649 h 838042"/>
                  <a:gd name="connsiteX57" fmla="*/ 660082 w 1035345"/>
                  <a:gd name="connsiteY57" fmla="*/ 426454 h 838042"/>
                  <a:gd name="connsiteX58" fmla="*/ 728662 w 1035345"/>
                  <a:gd name="connsiteY58" fmla="*/ 405499 h 838042"/>
                  <a:gd name="connsiteX59" fmla="*/ 815618 w 1035345"/>
                  <a:gd name="connsiteY59" fmla="*/ 406906 h 838042"/>
                  <a:gd name="connsiteX60" fmla="*/ 908111 w 1035345"/>
                  <a:gd name="connsiteY60" fmla="*/ 417646 h 838042"/>
                  <a:gd name="connsiteX61" fmla="*/ 1004170 w 1035345"/>
                  <a:gd name="connsiteY61" fmla="*/ 426835 h 838042"/>
                  <a:gd name="connsiteX62" fmla="*/ 1034329 w 1035345"/>
                  <a:gd name="connsiteY62" fmla="*/ 402711 h 838042"/>
                  <a:gd name="connsiteX63" fmla="*/ 1022394 w 1035345"/>
                  <a:gd name="connsiteY63" fmla="*/ 377797 h 838042"/>
                  <a:gd name="connsiteX64" fmla="*/ 966769 w 1035345"/>
                  <a:gd name="connsiteY64" fmla="*/ 358029 h 838042"/>
                  <a:gd name="connsiteX65" fmla="*/ 829627 w 1035345"/>
                  <a:gd name="connsiteY65" fmla="*/ 357874 h 838042"/>
                  <a:gd name="connsiteX66" fmla="*/ 757691 w 1035345"/>
                  <a:gd name="connsiteY66" fmla="*/ 361702 h 838042"/>
                  <a:gd name="connsiteX67" fmla="*/ 673417 w 1035345"/>
                  <a:gd name="connsiteY67" fmla="*/ 369304 h 838042"/>
                  <a:gd name="connsiteX68" fmla="*/ 646747 w 1035345"/>
                  <a:gd name="connsiteY68" fmla="*/ 338824 h 838042"/>
                  <a:gd name="connsiteX69" fmla="*/ 678283 w 1035345"/>
                  <a:gd name="connsiteY69" fmla="*/ 304962 h 838042"/>
                  <a:gd name="connsiteX70" fmla="*/ 709612 w 1035345"/>
                  <a:gd name="connsiteY70" fmla="*/ 283579 h 838042"/>
                  <a:gd name="connsiteX71" fmla="*/ 745807 w 1035345"/>
                  <a:gd name="connsiteY71" fmla="*/ 251194 h 838042"/>
                  <a:gd name="connsiteX72" fmla="*/ 784899 w 1035345"/>
                  <a:gd name="connsiteY72" fmla="*/ 213846 h 838042"/>
                  <a:gd name="connsiteX73" fmla="*/ 748281 w 1035345"/>
                  <a:gd name="connsiteY73" fmla="*/ 201789 h 838042"/>
                  <a:gd name="connsiteX74" fmla="*/ 696277 w 1035345"/>
                  <a:gd name="connsiteY74" fmla="*/ 226429 h 838042"/>
                  <a:gd name="connsiteX75" fmla="*/ 658558 w 1035345"/>
                  <a:gd name="connsiteY75" fmla="*/ 257626 h 838042"/>
                  <a:gd name="connsiteX76" fmla="*/ 617881 w 1035345"/>
                  <a:gd name="connsiteY76" fmla="*/ 286712 h 838042"/>
                  <a:gd name="connsiteX77" fmla="*/ 566737 w 1035345"/>
                  <a:gd name="connsiteY77" fmla="*/ 287389 h 838042"/>
                  <a:gd name="connsiteX78" fmla="*/ 532447 w 1035345"/>
                  <a:gd name="connsiteY78" fmla="*/ 274054 h 838042"/>
                  <a:gd name="connsiteX79" fmla="*/ 509587 w 1035345"/>
                  <a:gd name="connsiteY79" fmla="*/ 235954 h 838042"/>
                  <a:gd name="connsiteX80" fmla="*/ 511492 w 1035345"/>
                  <a:gd name="connsiteY80" fmla="*/ 171184 h 838042"/>
                  <a:gd name="connsiteX81" fmla="*/ 510194 w 1035345"/>
                  <a:gd name="connsiteY81" fmla="*/ 73485 h 838042"/>
                  <a:gd name="connsiteX82" fmla="*/ 455996 w 1035345"/>
                  <a:gd name="connsiteY82" fmla="*/ 11248 h 838042"/>
                  <a:gd name="connsiteX83" fmla="*/ 444350 w 1035345"/>
                  <a:gd name="connsiteY83" fmla="*/ 75864 h 838042"/>
                  <a:gd name="connsiteX84" fmla="*/ 441106 w 1035345"/>
                  <a:gd name="connsiteY84" fmla="*/ 132660 h 838042"/>
                  <a:gd name="connsiteX85" fmla="*/ 437934 w 1035345"/>
                  <a:gd name="connsiteY85"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55282 w 1035345"/>
                  <a:gd name="connsiteY31" fmla="*/ 632194 h 838042"/>
                  <a:gd name="connsiteX32" fmla="*/ 351472 w 1035345"/>
                  <a:gd name="connsiteY32" fmla="*/ 637909 h 838042"/>
                  <a:gd name="connsiteX33" fmla="*/ 334327 w 1035345"/>
                  <a:gd name="connsiteY33" fmla="*/ 704584 h 838042"/>
                  <a:gd name="connsiteX34" fmla="*/ 332422 w 1035345"/>
                  <a:gd name="connsiteY34" fmla="*/ 756019 h 838042"/>
                  <a:gd name="connsiteX35" fmla="*/ 334327 w 1035345"/>
                  <a:gd name="connsiteY35" fmla="*/ 780784 h 838042"/>
                  <a:gd name="connsiteX36" fmla="*/ 336232 w 1035345"/>
                  <a:gd name="connsiteY36" fmla="*/ 786499 h 838042"/>
                  <a:gd name="connsiteX37" fmla="*/ 340042 w 1035345"/>
                  <a:gd name="connsiteY37" fmla="*/ 790309 h 838042"/>
                  <a:gd name="connsiteX38" fmla="*/ 368617 w 1035345"/>
                  <a:gd name="connsiteY38" fmla="*/ 836029 h 838042"/>
                  <a:gd name="connsiteX39" fmla="*/ 391477 w 1035345"/>
                  <a:gd name="connsiteY39" fmla="*/ 837934 h 838042"/>
                  <a:gd name="connsiteX40" fmla="*/ 399287 w 1035345"/>
                  <a:gd name="connsiteY40" fmla="*/ 833530 h 838042"/>
                  <a:gd name="connsiteX41" fmla="*/ 404812 w 1035345"/>
                  <a:gd name="connsiteY41" fmla="*/ 784594 h 838042"/>
                  <a:gd name="connsiteX42" fmla="*/ 408622 w 1035345"/>
                  <a:gd name="connsiteY42" fmla="*/ 727444 h 838042"/>
                  <a:gd name="connsiteX43" fmla="*/ 425767 w 1035345"/>
                  <a:gd name="connsiteY43" fmla="*/ 672199 h 838042"/>
                  <a:gd name="connsiteX44" fmla="*/ 431482 w 1035345"/>
                  <a:gd name="connsiteY44" fmla="*/ 658864 h 838042"/>
                  <a:gd name="connsiteX45" fmla="*/ 445964 w 1035345"/>
                  <a:gd name="connsiteY45" fmla="*/ 626947 h 838042"/>
                  <a:gd name="connsiteX46" fmla="*/ 466169 w 1035345"/>
                  <a:gd name="connsiteY46" fmla="*/ 600072 h 838042"/>
                  <a:gd name="connsiteX47" fmla="*/ 525390 w 1035345"/>
                  <a:gd name="connsiteY47" fmla="*/ 565123 h 838042"/>
                  <a:gd name="connsiteX48" fmla="*/ 601228 w 1035345"/>
                  <a:gd name="connsiteY48" fmla="*/ 550915 h 838042"/>
                  <a:gd name="connsiteX49" fmla="*/ 709681 w 1035345"/>
                  <a:gd name="connsiteY49" fmla="*/ 612819 h 838042"/>
                  <a:gd name="connsiteX50" fmla="*/ 782002 w 1035345"/>
                  <a:gd name="connsiteY50" fmla="*/ 656959 h 838042"/>
                  <a:gd name="connsiteX51" fmla="*/ 806767 w 1035345"/>
                  <a:gd name="connsiteY51" fmla="*/ 632194 h 838042"/>
                  <a:gd name="connsiteX52" fmla="*/ 802957 w 1035345"/>
                  <a:gd name="connsiteY52" fmla="*/ 601714 h 838042"/>
                  <a:gd name="connsiteX53" fmla="*/ 764676 w 1035345"/>
                  <a:gd name="connsiteY53" fmla="*/ 562523 h 838042"/>
                  <a:gd name="connsiteX54" fmla="*/ 652462 w 1035345"/>
                  <a:gd name="connsiteY54" fmla="*/ 479794 h 838042"/>
                  <a:gd name="connsiteX55" fmla="*/ 648652 w 1035345"/>
                  <a:gd name="connsiteY55" fmla="*/ 462649 h 838042"/>
                  <a:gd name="connsiteX56" fmla="*/ 660082 w 1035345"/>
                  <a:gd name="connsiteY56" fmla="*/ 426454 h 838042"/>
                  <a:gd name="connsiteX57" fmla="*/ 728662 w 1035345"/>
                  <a:gd name="connsiteY57" fmla="*/ 405499 h 838042"/>
                  <a:gd name="connsiteX58" fmla="*/ 815618 w 1035345"/>
                  <a:gd name="connsiteY58" fmla="*/ 406906 h 838042"/>
                  <a:gd name="connsiteX59" fmla="*/ 908111 w 1035345"/>
                  <a:gd name="connsiteY59" fmla="*/ 417646 h 838042"/>
                  <a:gd name="connsiteX60" fmla="*/ 1004170 w 1035345"/>
                  <a:gd name="connsiteY60" fmla="*/ 426835 h 838042"/>
                  <a:gd name="connsiteX61" fmla="*/ 1034329 w 1035345"/>
                  <a:gd name="connsiteY61" fmla="*/ 402711 h 838042"/>
                  <a:gd name="connsiteX62" fmla="*/ 1022394 w 1035345"/>
                  <a:gd name="connsiteY62" fmla="*/ 377797 h 838042"/>
                  <a:gd name="connsiteX63" fmla="*/ 966769 w 1035345"/>
                  <a:gd name="connsiteY63" fmla="*/ 358029 h 838042"/>
                  <a:gd name="connsiteX64" fmla="*/ 829627 w 1035345"/>
                  <a:gd name="connsiteY64" fmla="*/ 357874 h 838042"/>
                  <a:gd name="connsiteX65" fmla="*/ 757691 w 1035345"/>
                  <a:gd name="connsiteY65" fmla="*/ 361702 h 838042"/>
                  <a:gd name="connsiteX66" fmla="*/ 673417 w 1035345"/>
                  <a:gd name="connsiteY66" fmla="*/ 369304 h 838042"/>
                  <a:gd name="connsiteX67" fmla="*/ 646747 w 1035345"/>
                  <a:gd name="connsiteY67" fmla="*/ 338824 h 838042"/>
                  <a:gd name="connsiteX68" fmla="*/ 678283 w 1035345"/>
                  <a:gd name="connsiteY68" fmla="*/ 304962 h 838042"/>
                  <a:gd name="connsiteX69" fmla="*/ 709612 w 1035345"/>
                  <a:gd name="connsiteY69" fmla="*/ 283579 h 838042"/>
                  <a:gd name="connsiteX70" fmla="*/ 745807 w 1035345"/>
                  <a:gd name="connsiteY70" fmla="*/ 251194 h 838042"/>
                  <a:gd name="connsiteX71" fmla="*/ 784899 w 1035345"/>
                  <a:gd name="connsiteY71" fmla="*/ 213846 h 838042"/>
                  <a:gd name="connsiteX72" fmla="*/ 748281 w 1035345"/>
                  <a:gd name="connsiteY72" fmla="*/ 201789 h 838042"/>
                  <a:gd name="connsiteX73" fmla="*/ 696277 w 1035345"/>
                  <a:gd name="connsiteY73" fmla="*/ 226429 h 838042"/>
                  <a:gd name="connsiteX74" fmla="*/ 658558 w 1035345"/>
                  <a:gd name="connsiteY74" fmla="*/ 257626 h 838042"/>
                  <a:gd name="connsiteX75" fmla="*/ 617881 w 1035345"/>
                  <a:gd name="connsiteY75" fmla="*/ 286712 h 838042"/>
                  <a:gd name="connsiteX76" fmla="*/ 566737 w 1035345"/>
                  <a:gd name="connsiteY76" fmla="*/ 287389 h 838042"/>
                  <a:gd name="connsiteX77" fmla="*/ 532447 w 1035345"/>
                  <a:gd name="connsiteY77" fmla="*/ 274054 h 838042"/>
                  <a:gd name="connsiteX78" fmla="*/ 509587 w 1035345"/>
                  <a:gd name="connsiteY78" fmla="*/ 235954 h 838042"/>
                  <a:gd name="connsiteX79" fmla="*/ 511492 w 1035345"/>
                  <a:gd name="connsiteY79" fmla="*/ 171184 h 838042"/>
                  <a:gd name="connsiteX80" fmla="*/ 510194 w 1035345"/>
                  <a:gd name="connsiteY80" fmla="*/ 73485 h 838042"/>
                  <a:gd name="connsiteX81" fmla="*/ 455996 w 1035345"/>
                  <a:gd name="connsiteY81" fmla="*/ 11248 h 838042"/>
                  <a:gd name="connsiteX82" fmla="*/ 444350 w 1035345"/>
                  <a:gd name="connsiteY82" fmla="*/ 75864 h 838042"/>
                  <a:gd name="connsiteX83" fmla="*/ 441106 w 1035345"/>
                  <a:gd name="connsiteY83" fmla="*/ 132660 h 838042"/>
                  <a:gd name="connsiteX84" fmla="*/ 437934 w 1035345"/>
                  <a:gd name="connsiteY84"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55282 w 1035345"/>
                  <a:gd name="connsiteY31" fmla="*/ 632194 h 838042"/>
                  <a:gd name="connsiteX32" fmla="*/ 334327 w 1035345"/>
                  <a:gd name="connsiteY32" fmla="*/ 704584 h 838042"/>
                  <a:gd name="connsiteX33" fmla="*/ 332422 w 1035345"/>
                  <a:gd name="connsiteY33" fmla="*/ 756019 h 838042"/>
                  <a:gd name="connsiteX34" fmla="*/ 334327 w 1035345"/>
                  <a:gd name="connsiteY34" fmla="*/ 780784 h 838042"/>
                  <a:gd name="connsiteX35" fmla="*/ 336232 w 1035345"/>
                  <a:gd name="connsiteY35" fmla="*/ 786499 h 838042"/>
                  <a:gd name="connsiteX36" fmla="*/ 340042 w 1035345"/>
                  <a:gd name="connsiteY36" fmla="*/ 790309 h 838042"/>
                  <a:gd name="connsiteX37" fmla="*/ 368617 w 1035345"/>
                  <a:gd name="connsiteY37" fmla="*/ 836029 h 838042"/>
                  <a:gd name="connsiteX38" fmla="*/ 391477 w 1035345"/>
                  <a:gd name="connsiteY38" fmla="*/ 837934 h 838042"/>
                  <a:gd name="connsiteX39" fmla="*/ 399287 w 1035345"/>
                  <a:gd name="connsiteY39" fmla="*/ 833530 h 838042"/>
                  <a:gd name="connsiteX40" fmla="*/ 404812 w 1035345"/>
                  <a:gd name="connsiteY40" fmla="*/ 784594 h 838042"/>
                  <a:gd name="connsiteX41" fmla="*/ 408622 w 1035345"/>
                  <a:gd name="connsiteY41" fmla="*/ 727444 h 838042"/>
                  <a:gd name="connsiteX42" fmla="*/ 425767 w 1035345"/>
                  <a:gd name="connsiteY42" fmla="*/ 672199 h 838042"/>
                  <a:gd name="connsiteX43" fmla="*/ 431482 w 1035345"/>
                  <a:gd name="connsiteY43" fmla="*/ 658864 h 838042"/>
                  <a:gd name="connsiteX44" fmla="*/ 445964 w 1035345"/>
                  <a:gd name="connsiteY44" fmla="*/ 626947 h 838042"/>
                  <a:gd name="connsiteX45" fmla="*/ 466169 w 1035345"/>
                  <a:gd name="connsiteY45" fmla="*/ 600072 h 838042"/>
                  <a:gd name="connsiteX46" fmla="*/ 525390 w 1035345"/>
                  <a:gd name="connsiteY46" fmla="*/ 565123 h 838042"/>
                  <a:gd name="connsiteX47" fmla="*/ 601228 w 1035345"/>
                  <a:gd name="connsiteY47" fmla="*/ 550915 h 838042"/>
                  <a:gd name="connsiteX48" fmla="*/ 709681 w 1035345"/>
                  <a:gd name="connsiteY48" fmla="*/ 612819 h 838042"/>
                  <a:gd name="connsiteX49" fmla="*/ 782002 w 1035345"/>
                  <a:gd name="connsiteY49" fmla="*/ 656959 h 838042"/>
                  <a:gd name="connsiteX50" fmla="*/ 806767 w 1035345"/>
                  <a:gd name="connsiteY50" fmla="*/ 632194 h 838042"/>
                  <a:gd name="connsiteX51" fmla="*/ 802957 w 1035345"/>
                  <a:gd name="connsiteY51" fmla="*/ 601714 h 838042"/>
                  <a:gd name="connsiteX52" fmla="*/ 764676 w 1035345"/>
                  <a:gd name="connsiteY52" fmla="*/ 562523 h 838042"/>
                  <a:gd name="connsiteX53" fmla="*/ 652462 w 1035345"/>
                  <a:gd name="connsiteY53" fmla="*/ 479794 h 838042"/>
                  <a:gd name="connsiteX54" fmla="*/ 648652 w 1035345"/>
                  <a:gd name="connsiteY54" fmla="*/ 462649 h 838042"/>
                  <a:gd name="connsiteX55" fmla="*/ 660082 w 1035345"/>
                  <a:gd name="connsiteY55" fmla="*/ 426454 h 838042"/>
                  <a:gd name="connsiteX56" fmla="*/ 728662 w 1035345"/>
                  <a:gd name="connsiteY56" fmla="*/ 405499 h 838042"/>
                  <a:gd name="connsiteX57" fmla="*/ 815618 w 1035345"/>
                  <a:gd name="connsiteY57" fmla="*/ 406906 h 838042"/>
                  <a:gd name="connsiteX58" fmla="*/ 908111 w 1035345"/>
                  <a:gd name="connsiteY58" fmla="*/ 417646 h 838042"/>
                  <a:gd name="connsiteX59" fmla="*/ 1004170 w 1035345"/>
                  <a:gd name="connsiteY59" fmla="*/ 426835 h 838042"/>
                  <a:gd name="connsiteX60" fmla="*/ 1034329 w 1035345"/>
                  <a:gd name="connsiteY60" fmla="*/ 402711 h 838042"/>
                  <a:gd name="connsiteX61" fmla="*/ 1022394 w 1035345"/>
                  <a:gd name="connsiteY61" fmla="*/ 377797 h 838042"/>
                  <a:gd name="connsiteX62" fmla="*/ 966769 w 1035345"/>
                  <a:gd name="connsiteY62" fmla="*/ 358029 h 838042"/>
                  <a:gd name="connsiteX63" fmla="*/ 829627 w 1035345"/>
                  <a:gd name="connsiteY63" fmla="*/ 357874 h 838042"/>
                  <a:gd name="connsiteX64" fmla="*/ 757691 w 1035345"/>
                  <a:gd name="connsiteY64" fmla="*/ 361702 h 838042"/>
                  <a:gd name="connsiteX65" fmla="*/ 673417 w 1035345"/>
                  <a:gd name="connsiteY65" fmla="*/ 369304 h 838042"/>
                  <a:gd name="connsiteX66" fmla="*/ 646747 w 1035345"/>
                  <a:gd name="connsiteY66" fmla="*/ 338824 h 838042"/>
                  <a:gd name="connsiteX67" fmla="*/ 678283 w 1035345"/>
                  <a:gd name="connsiteY67" fmla="*/ 304962 h 838042"/>
                  <a:gd name="connsiteX68" fmla="*/ 709612 w 1035345"/>
                  <a:gd name="connsiteY68" fmla="*/ 283579 h 838042"/>
                  <a:gd name="connsiteX69" fmla="*/ 745807 w 1035345"/>
                  <a:gd name="connsiteY69" fmla="*/ 251194 h 838042"/>
                  <a:gd name="connsiteX70" fmla="*/ 784899 w 1035345"/>
                  <a:gd name="connsiteY70" fmla="*/ 213846 h 838042"/>
                  <a:gd name="connsiteX71" fmla="*/ 748281 w 1035345"/>
                  <a:gd name="connsiteY71" fmla="*/ 201789 h 838042"/>
                  <a:gd name="connsiteX72" fmla="*/ 696277 w 1035345"/>
                  <a:gd name="connsiteY72" fmla="*/ 226429 h 838042"/>
                  <a:gd name="connsiteX73" fmla="*/ 658558 w 1035345"/>
                  <a:gd name="connsiteY73" fmla="*/ 257626 h 838042"/>
                  <a:gd name="connsiteX74" fmla="*/ 617881 w 1035345"/>
                  <a:gd name="connsiteY74" fmla="*/ 286712 h 838042"/>
                  <a:gd name="connsiteX75" fmla="*/ 566737 w 1035345"/>
                  <a:gd name="connsiteY75" fmla="*/ 287389 h 838042"/>
                  <a:gd name="connsiteX76" fmla="*/ 532447 w 1035345"/>
                  <a:gd name="connsiteY76" fmla="*/ 274054 h 838042"/>
                  <a:gd name="connsiteX77" fmla="*/ 509587 w 1035345"/>
                  <a:gd name="connsiteY77" fmla="*/ 235954 h 838042"/>
                  <a:gd name="connsiteX78" fmla="*/ 511492 w 1035345"/>
                  <a:gd name="connsiteY78" fmla="*/ 171184 h 838042"/>
                  <a:gd name="connsiteX79" fmla="*/ 510194 w 1035345"/>
                  <a:gd name="connsiteY79" fmla="*/ 73485 h 838042"/>
                  <a:gd name="connsiteX80" fmla="*/ 455996 w 1035345"/>
                  <a:gd name="connsiteY80" fmla="*/ 11248 h 838042"/>
                  <a:gd name="connsiteX81" fmla="*/ 444350 w 1035345"/>
                  <a:gd name="connsiteY81" fmla="*/ 75864 h 838042"/>
                  <a:gd name="connsiteX82" fmla="*/ 441106 w 1035345"/>
                  <a:gd name="connsiteY82" fmla="*/ 132660 h 838042"/>
                  <a:gd name="connsiteX83" fmla="*/ 437934 w 1035345"/>
                  <a:gd name="connsiteY83"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62902 w 1035345"/>
                  <a:gd name="connsiteY30" fmla="*/ 615049 h 838042"/>
                  <a:gd name="connsiteX31" fmla="*/ 334327 w 1035345"/>
                  <a:gd name="connsiteY31" fmla="*/ 704584 h 838042"/>
                  <a:gd name="connsiteX32" fmla="*/ 332422 w 1035345"/>
                  <a:gd name="connsiteY32" fmla="*/ 756019 h 838042"/>
                  <a:gd name="connsiteX33" fmla="*/ 334327 w 1035345"/>
                  <a:gd name="connsiteY33" fmla="*/ 780784 h 838042"/>
                  <a:gd name="connsiteX34" fmla="*/ 336232 w 1035345"/>
                  <a:gd name="connsiteY34" fmla="*/ 786499 h 838042"/>
                  <a:gd name="connsiteX35" fmla="*/ 340042 w 1035345"/>
                  <a:gd name="connsiteY35" fmla="*/ 790309 h 838042"/>
                  <a:gd name="connsiteX36" fmla="*/ 368617 w 1035345"/>
                  <a:gd name="connsiteY36" fmla="*/ 836029 h 838042"/>
                  <a:gd name="connsiteX37" fmla="*/ 391477 w 1035345"/>
                  <a:gd name="connsiteY37" fmla="*/ 837934 h 838042"/>
                  <a:gd name="connsiteX38" fmla="*/ 399287 w 1035345"/>
                  <a:gd name="connsiteY38" fmla="*/ 833530 h 838042"/>
                  <a:gd name="connsiteX39" fmla="*/ 404812 w 1035345"/>
                  <a:gd name="connsiteY39" fmla="*/ 784594 h 838042"/>
                  <a:gd name="connsiteX40" fmla="*/ 408622 w 1035345"/>
                  <a:gd name="connsiteY40" fmla="*/ 727444 h 838042"/>
                  <a:gd name="connsiteX41" fmla="*/ 425767 w 1035345"/>
                  <a:gd name="connsiteY41" fmla="*/ 672199 h 838042"/>
                  <a:gd name="connsiteX42" fmla="*/ 431482 w 1035345"/>
                  <a:gd name="connsiteY42" fmla="*/ 658864 h 838042"/>
                  <a:gd name="connsiteX43" fmla="*/ 445964 w 1035345"/>
                  <a:gd name="connsiteY43" fmla="*/ 626947 h 838042"/>
                  <a:gd name="connsiteX44" fmla="*/ 466169 w 1035345"/>
                  <a:gd name="connsiteY44" fmla="*/ 600072 h 838042"/>
                  <a:gd name="connsiteX45" fmla="*/ 525390 w 1035345"/>
                  <a:gd name="connsiteY45" fmla="*/ 565123 h 838042"/>
                  <a:gd name="connsiteX46" fmla="*/ 601228 w 1035345"/>
                  <a:gd name="connsiteY46" fmla="*/ 550915 h 838042"/>
                  <a:gd name="connsiteX47" fmla="*/ 709681 w 1035345"/>
                  <a:gd name="connsiteY47" fmla="*/ 612819 h 838042"/>
                  <a:gd name="connsiteX48" fmla="*/ 782002 w 1035345"/>
                  <a:gd name="connsiteY48" fmla="*/ 656959 h 838042"/>
                  <a:gd name="connsiteX49" fmla="*/ 806767 w 1035345"/>
                  <a:gd name="connsiteY49" fmla="*/ 632194 h 838042"/>
                  <a:gd name="connsiteX50" fmla="*/ 802957 w 1035345"/>
                  <a:gd name="connsiteY50" fmla="*/ 601714 h 838042"/>
                  <a:gd name="connsiteX51" fmla="*/ 764676 w 1035345"/>
                  <a:gd name="connsiteY51" fmla="*/ 562523 h 838042"/>
                  <a:gd name="connsiteX52" fmla="*/ 652462 w 1035345"/>
                  <a:gd name="connsiteY52" fmla="*/ 479794 h 838042"/>
                  <a:gd name="connsiteX53" fmla="*/ 648652 w 1035345"/>
                  <a:gd name="connsiteY53" fmla="*/ 462649 h 838042"/>
                  <a:gd name="connsiteX54" fmla="*/ 660082 w 1035345"/>
                  <a:gd name="connsiteY54" fmla="*/ 426454 h 838042"/>
                  <a:gd name="connsiteX55" fmla="*/ 728662 w 1035345"/>
                  <a:gd name="connsiteY55" fmla="*/ 405499 h 838042"/>
                  <a:gd name="connsiteX56" fmla="*/ 815618 w 1035345"/>
                  <a:gd name="connsiteY56" fmla="*/ 406906 h 838042"/>
                  <a:gd name="connsiteX57" fmla="*/ 908111 w 1035345"/>
                  <a:gd name="connsiteY57" fmla="*/ 417646 h 838042"/>
                  <a:gd name="connsiteX58" fmla="*/ 1004170 w 1035345"/>
                  <a:gd name="connsiteY58" fmla="*/ 426835 h 838042"/>
                  <a:gd name="connsiteX59" fmla="*/ 1034329 w 1035345"/>
                  <a:gd name="connsiteY59" fmla="*/ 402711 h 838042"/>
                  <a:gd name="connsiteX60" fmla="*/ 1022394 w 1035345"/>
                  <a:gd name="connsiteY60" fmla="*/ 377797 h 838042"/>
                  <a:gd name="connsiteX61" fmla="*/ 966769 w 1035345"/>
                  <a:gd name="connsiteY61" fmla="*/ 358029 h 838042"/>
                  <a:gd name="connsiteX62" fmla="*/ 829627 w 1035345"/>
                  <a:gd name="connsiteY62" fmla="*/ 357874 h 838042"/>
                  <a:gd name="connsiteX63" fmla="*/ 757691 w 1035345"/>
                  <a:gd name="connsiteY63" fmla="*/ 361702 h 838042"/>
                  <a:gd name="connsiteX64" fmla="*/ 673417 w 1035345"/>
                  <a:gd name="connsiteY64" fmla="*/ 369304 h 838042"/>
                  <a:gd name="connsiteX65" fmla="*/ 646747 w 1035345"/>
                  <a:gd name="connsiteY65" fmla="*/ 338824 h 838042"/>
                  <a:gd name="connsiteX66" fmla="*/ 678283 w 1035345"/>
                  <a:gd name="connsiteY66" fmla="*/ 304962 h 838042"/>
                  <a:gd name="connsiteX67" fmla="*/ 709612 w 1035345"/>
                  <a:gd name="connsiteY67" fmla="*/ 283579 h 838042"/>
                  <a:gd name="connsiteX68" fmla="*/ 745807 w 1035345"/>
                  <a:gd name="connsiteY68" fmla="*/ 251194 h 838042"/>
                  <a:gd name="connsiteX69" fmla="*/ 784899 w 1035345"/>
                  <a:gd name="connsiteY69" fmla="*/ 213846 h 838042"/>
                  <a:gd name="connsiteX70" fmla="*/ 748281 w 1035345"/>
                  <a:gd name="connsiteY70" fmla="*/ 201789 h 838042"/>
                  <a:gd name="connsiteX71" fmla="*/ 696277 w 1035345"/>
                  <a:gd name="connsiteY71" fmla="*/ 226429 h 838042"/>
                  <a:gd name="connsiteX72" fmla="*/ 658558 w 1035345"/>
                  <a:gd name="connsiteY72" fmla="*/ 257626 h 838042"/>
                  <a:gd name="connsiteX73" fmla="*/ 617881 w 1035345"/>
                  <a:gd name="connsiteY73" fmla="*/ 286712 h 838042"/>
                  <a:gd name="connsiteX74" fmla="*/ 566737 w 1035345"/>
                  <a:gd name="connsiteY74" fmla="*/ 287389 h 838042"/>
                  <a:gd name="connsiteX75" fmla="*/ 532447 w 1035345"/>
                  <a:gd name="connsiteY75" fmla="*/ 274054 h 838042"/>
                  <a:gd name="connsiteX76" fmla="*/ 509587 w 1035345"/>
                  <a:gd name="connsiteY76" fmla="*/ 235954 h 838042"/>
                  <a:gd name="connsiteX77" fmla="*/ 511492 w 1035345"/>
                  <a:gd name="connsiteY77" fmla="*/ 171184 h 838042"/>
                  <a:gd name="connsiteX78" fmla="*/ 510194 w 1035345"/>
                  <a:gd name="connsiteY78" fmla="*/ 73485 h 838042"/>
                  <a:gd name="connsiteX79" fmla="*/ 455996 w 1035345"/>
                  <a:gd name="connsiteY79" fmla="*/ 11248 h 838042"/>
                  <a:gd name="connsiteX80" fmla="*/ 444350 w 1035345"/>
                  <a:gd name="connsiteY80" fmla="*/ 75864 h 838042"/>
                  <a:gd name="connsiteX81" fmla="*/ 441106 w 1035345"/>
                  <a:gd name="connsiteY81" fmla="*/ 132660 h 838042"/>
                  <a:gd name="connsiteX82" fmla="*/ 437934 w 1035345"/>
                  <a:gd name="connsiteY82"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307657 w 1035345"/>
                  <a:gd name="connsiteY27" fmla="*/ 533134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272301 w 1035345"/>
                  <a:gd name="connsiteY27" fmla="*/ 519747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272301 w 1035345"/>
                  <a:gd name="connsiteY27" fmla="*/ 519747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7934 w 1035345"/>
                  <a:gd name="connsiteY0" fmla="*/ 214465 h 838042"/>
                  <a:gd name="connsiteX1" fmla="*/ 425767 w 1035345"/>
                  <a:gd name="connsiteY1" fmla="*/ 253099 h 838042"/>
                  <a:gd name="connsiteX2" fmla="*/ 399097 w 1035345"/>
                  <a:gd name="connsiteY2" fmla="*/ 262624 h 838042"/>
                  <a:gd name="connsiteX3" fmla="*/ 360469 w 1035345"/>
                  <a:gd name="connsiteY3" fmla="*/ 271935 h 838042"/>
                  <a:gd name="connsiteX4" fmla="*/ 317182 w 1035345"/>
                  <a:gd name="connsiteY4" fmla="*/ 289293 h 838042"/>
                  <a:gd name="connsiteX5" fmla="*/ 269557 w 1035345"/>
                  <a:gd name="connsiteY5" fmla="*/ 285484 h 838042"/>
                  <a:gd name="connsiteX6" fmla="*/ 223837 w 1035345"/>
                  <a:gd name="connsiteY6" fmla="*/ 272149 h 838042"/>
                  <a:gd name="connsiteX7" fmla="*/ 193357 w 1035345"/>
                  <a:gd name="connsiteY7" fmla="*/ 262624 h 838042"/>
                  <a:gd name="connsiteX8" fmla="*/ 160972 w 1035345"/>
                  <a:gd name="connsiteY8" fmla="*/ 239764 h 838042"/>
                  <a:gd name="connsiteX9" fmla="*/ 126212 w 1035345"/>
                  <a:gd name="connsiteY9" fmla="*/ 218050 h 838042"/>
                  <a:gd name="connsiteX10" fmla="*/ 105727 w 1035345"/>
                  <a:gd name="connsiteY10" fmla="*/ 203569 h 838042"/>
                  <a:gd name="connsiteX11" fmla="*/ 63817 w 1035345"/>
                  <a:gd name="connsiteY11" fmla="*/ 197854 h 838042"/>
                  <a:gd name="connsiteX12" fmla="*/ 52469 w 1035345"/>
                  <a:gd name="connsiteY12" fmla="*/ 241190 h 838042"/>
                  <a:gd name="connsiteX13" fmla="*/ 67628 w 1035345"/>
                  <a:gd name="connsiteY13" fmla="*/ 272150 h 838042"/>
                  <a:gd name="connsiteX14" fmla="*/ 128587 w 1035345"/>
                  <a:gd name="connsiteY14" fmla="*/ 289294 h 838042"/>
                  <a:gd name="connsiteX15" fmla="*/ 195262 w 1035345"/>
                  <a:gd name="connsiteY15" fmla="*/ 308344 h 838042"/>
                  <a:gd name="connsiteX16" fmla="*/ 230691 w 1035345"/>
                  <a:gd name="connsiteY16" fmla="*/ 323832 h 838042"/>
                  <a:gd name="connsiteX17" fmla="*/ 295347 w 1035345"/>
                  <a:gd name="connsiteY17" fmla="*/ 364030 h 838042"/>
                  <a:gd name="connsiteX18" fmla="*/ 305151 w 1035345"/>
                  <a:gd name="connsiteY18" fmla="*/ 410802 h 838042"/>
                  <a:gd name="connsiteX19" fmla="*/ 267652 w 1035345"/>
                  <a:gd name="connsiteY19" fmla="*/ 447409 h 838042"/>
                  <a:gd name="connsiteX20" fmla="*/ 221378 w 1035345"/>
                  <a:gd name="connsiteY20" fmla="*/ 459458 h 838042"/>
                  <a:gd name="connsiteX21" fmla="*/ 140965 w 1035345"/>
                  <a:gd name="connsiteY21" fmla="*/ 465397 h 838042"/>
                  <a:gd name="connsiteX22" fmla="*/ 92392 w 1035345"/>
                  <a:gd name="connsiteY22" fmla="*/ 468364 h 838042"/>
                  <a:gd name="connsiteX23" fmla="*/ 31432 w 1035345"/>
                  <a:gd name="connsiteY23" fmla="*/ 477889 h 838042"/>
                  <a:gd name="connsiteX24" fmla="*/ 4762 w 1035345"/>
                  <a:gd name="connsiteY24" fmla="*/ 504559 h 838042"/>
                  <a:gd name="connsiteX25" fmla="*/ 16192 w 1035345"/>
                  <a:gd name="connsiteY25" fmla="*/ 540754 h 838042"/>
                  <a:gd name="connsiteX26" fmla="*/ 157162 w 1035345"/>
                  <a:gd name="connsiteY26" fmla="*/ 538849 h 838042"/>
                  <a:gd name="connsiteX27" fmla="*/ 272301 w 1035345"/>
                  <a:gd name="connsiteY27" fmla="*/ 519747 h 838042"/>
                  <a:gd name="connsiteX28" fmla="*/ 355282 w 1035345"/>
                  <a:gd name="connsiteY28" fmla="*/ 561709 h 838042"/>
                  <a:gd name="connsiteX29" fmla="*/ 366712 w 1035345"/>
                  <a:gd name="connsiteY29" fmla="*/ 609334 h 838042"/>
                  <a:gd name="connsiteX30" fmla="*/ 334327 w 1035345"/>
                  <a:gd name="connsiteY30" fmla="*/ 704584 h 838042"/>
                  <a:gd name="connsiteX31" fmla="*/ 332422 w 1035345"/>
                  <a:gd name="connsiteY31" fmla="*/ 756019 h 838042"/>
                  <a:gd name="connsiteX32" fmla="*/ 334327 w 1035345"/>
                  <a:gd name="connsiteY32" fmla="*/ 780784 h 838042"/>
                  <a:gd name="connsiteX33" fmla="*/ 336232 w 1035345"/>
                  <a:gd name="connsiteY33" fmla="*/ 786499 h 838042"/>
                  <a:gd name="connsiteX34" fmla="*/ 340042 w 1035345"/>
                  <a:gd name="connsiteY34" fmla="*/ 790309 h 838042"/>
                  <a:gd name="connsiteX35" fmla="*/ 368617 w 1035345"/>
                  <a:gd name="connsiteY35" fmla="*/ 836029 h 838042"/>
                  <a:gd name="connsiteX36" fmla="*/ 391477 w 1035345"/>
                  <a:gd name="connsiteY36" fmla="*/ 837934 h 838042"/>
                  <a:gd name="connsiteX37" fmla="*/ 399287 w 1035345"/>
                  <a:gd name="connsiteY37" fmla="*/ 833530 h 838042"/>
                  <a:gd name="connsiteX38" fmla="*/ 404812 w 1035345"/>
                  <a:gd name="connsiteY38" fmla="*/ 784594 h 838042"/>
                  <a:gd name="connsiteX39" fmla="*/ 408622 w 1035345"/>
                  <a:gd name="connsiteY39" fmla="*/ 727444 h 838042"/>
                  <a:gd name="connsiteX40" fmla="*/ 425767 w 1035345"/>
                  <a:gd name="connsiteY40" fmla="*/ 672199 h 838042"/>
                  <a:gd name="connsiteX41" fmla="*/ 431482 w 1035345"/>
                  <a:gd name="connsiteY41" fmla="*/ 658864 h 838042"/>
                  <a:gd name="connsiteX42" fmla="*/ 445964 w 1035345"/>
                  <a:gd name="connsiteY42" fmla="*/ 626947 h 838042"/>
                  <a:gd name="connsiteX43" fmla="*/ 466169 w 1035345"/>
                  <a:gd name="connsiteY43" fmla="*/ 600072 h 838042"/>
                  <a:gd name="connsiteX44" fmla="*/ 525390 w 1035345"/>
                  <a:gd name="connsiteY44" fmla="*/ 565123 h 838042"/>
                  <a:gd name="connsiteX45" fmla="*/ 601228 w 1035345"/>
                  <a:gd name="connsiteY45" fmla="*/ 550915 h 838042"/>
                  <a:gd name="connsiteX46" fmla="*/ 709681 w 1035345"/>
                  <a:gd name="connsiteY46" fmla="*/ 612819 h 838042"/>
                  <a:gd name="connsiteX47" fmla="*/ 782002 w 1035345"/>
                  <a:gd name="connsiteY47" fmla="*/ 656959 h 838042"/>
                  <a:gd name="connsiteX48" fmla="*/ 806767 w 1035345"/>
                  <a:gd name="connsiteY48" fmla="*/ 632194 h 838042"/>
                  <a:gd name="connsiteX49" fmla="*/ 802957 w 1035345"/>
                  <a:gd name="connsiteY49" fmla="*/ 601714 h 838042"/>
                  <a:gd name="connsiteX50" fmla="*/ 764676 w 1035345"/>
                  <a:gd name="connsiteY50" fmla="*/ 562523 h 838042"/>
                  <a:gd name="connsiteX51" fmla="*/ 652462 w 1035345"/>
                  <a:gd name="connsiteY51" fmla="*/ 479794 h 838042"/>
                  <a:gd name="connsiteX52" fmla="*/ 648652 w 1035345"/>
                  <a:gd name="connsiteY52" fmla="*/ 462649 h 838042"/>
                  <a:gd name="connsiteX53" fmla="*/ 660082 w 1035345"/>
                  <a:gd name="connsiteY53" fmla="*/ 426454 h 838042"/>
                  <a:gd name="connsiteX54" fmla="*/ 728662 w 1035345"/>
                  <a:gd name="connsiteY54" fmla="*/ 405499 h 838042"/>
                  <a:gd name="connsiteX55" fmla="*/ 815618 w 1035345"/>
                  <a:gd name="connsiteY55" fmla="*/ 406906 h 838042"/>
                  <a:gd name="connsiteX56" fmla="*/ 908111 w 1035345"/>
                  <a:gd name="connsiteY56" fmla="*/ 417646 h 838042"/>
                  <a:gd name="connsiteX57" fmla="*/ 1004170 w 1035345"/>
                  <a:gd name="connsiteY57" fmla="*/ 426835 h 838042"/>
                  <a:gd name="connsiteX58" fmla="*/ 1034329 w 1035345"/>
                  <a:gd name="connsiteY58" fmla="*/ 402711 h 838042"/>
                  <a:gd name="connsiteX59" fmla="*/ 1022394 w 1035345"/>
                  <a:gd name="connsiteY59" fmla="*/ 377797 h 838042"/>
                  <a:gd name="connsiteX60" fmla="*/ 966769 w 1035345"/>
                  <a:gd name="connsiteY60" fmla="*/ 358029 h 838042"/>
                  <a:gd name="connsiteX61" fmla="*/ 829627 w 1035345"/>
                  <a:gd name="connsiteY61" fmla="*/ 357874 h 838042"/>
                  <a:gd name="connsiteX62" fmla="*/ 757691 w 1035345"/>
                  <a:gd name="connsiteY62" fmla="*/ 361702 h 838042"/>
                  <a:gd name="connsiteX63" fmla="*/ 673417 w 1035345"/>
                  <a:gd name="connsiteY63" fmla="*/ 369304 h 838042"/>
                  <a:gd name="connsiteX64" fmla="*/ 646747 w 1035345"/>
                  <a:gd name="connsiteY64" fmla="*/ 338824 h 838042"/>
                  <a:gd name="connsiteX65" fmla="*/ 678283 w 1035345"/>
                  <a:gd name="connsiteY65" fmla="*/ 304962 h 838042"/>
                  <a:gd name="connsiteX66" fmla="*/ 709612 w 1035345"/>
                  <a:gd name="connsiteY66" fmla="*/ 283579 h 838042"/>
                  <a:gd name="connsiteX67" fmla="*/ 745807 w 1035345"/>
                  <a:gd name="connsiteY67" fmla="*/ 251194 h 838042"/>
                  <a:gd name="connsiteX68" fmla="*/ 784899 w 1035345"/>
                  <a:gd name="connsiteY68" fmla="*/ 213846 h 838042"/>
                  <a:gd name="connsiteX69" fmla="*/ 748281 w 1035345"/>
                  <a:gd name="connsiteY69" fmla="*/ 201789 h 838042"/>
                  <a:gd name="connsiteX70" fmla="*/ 696277 w 1035345"/>
                  <a:gd name="connsiteY70" fmla="*/ 226429 h 838042"/>
                  <a:gd name="connsiteX71" fmla="*/ 658558 w 1035345"/>
                  <a:gd name="connsiteY71" fmla="*/ 257626 h 838042"/>
                  <a:gd name="connsiteX72" fmla="*/ 617881 w 1035345"/>
                  <a:gd name="connsiteY72" fmla="*/ 286712 h 838042"/>
                  <a:gd name="connsiteX73" fmla="*/ 566737 w 1035345"/>
                  <a:gd name="connsiteY73" fmla="*/ 287389 h 838042"/>
                  <a:gd name="connsiteX74" fmla="*/ 532447 w 1035345"/>
                  <a:gd name="connsiteY74" fmla="*/ 274054 h 838042"/>
                  <a:gd name="connsiteX75" fmla="*/ 509587 w 1035345"/>
                  <a:gd name="connsiteY75" fmla="*/ 235954 h 838042"/>
                  <a:gd name="connsiteX76" fmla="*/ 511492 w 1035345"/>
                  <a:gd name="connsiteY76" fmla="*/ 171184 h 838042"/>
                  <a:gd name="connsiteX77" fmla="*/ 510194 w 1035345"/>
                  <a:gd name="connsiteY77" fmla="*/ 73485 h 838042"/>
                  <a:gd name="connsiteX78" fmla="*/ 455996 w 1035345"/>
                  <a:gd name="connsiteY78" fmla="*/ 11248 h 838042"/>
                  <a:gd name="connsiteX79" fmla="*/ 444350 w 1035345"/>
                  <a:gd name="connsiteY79" fmla="*/ 75864 h 838042"/>
                  <a:gd name="connsiteX80" fmla="*/ 441106 w 1035345"/>
                  <a:gd name="connsiteY80" fmla="*/ 132660 h 838042"/>
                  <a:gd name="connsiteX81" fmla="*/ 437934 w 1035345"/>
                  <a:gd name="connsiteY81" fmla="*/ 214465 h 838042"/>
                  <a:gd name="connsiteX0" fmla="*/ 433796 w 1031207"/>
                  <a:gd name="connsiteY0" fmla="*/ 214465 h 838042"/>
                  <a:gd name="connsiteX1" fmla="*/ 421629 w 1031207"/>
                  <a:gd name="connsiteY1" fmla="*/ 253099 h 838042"/>
                  <a:gd name="connsiteX2" fmla="*/ 394959 w 1031207"/>
                  <a:gd name="connsiteY2" fmla="*/ 262624 h 838042"/>
                  <a:gd name="connsiteX3" fmla="*/ 356331 w 1031207"/>
                  <a:gd name="connsiteY3" fmla="*/ 271935 h 838042"/>
                  <a:gd name="connsiteX4" fmla="*/ 313044 w 1031207"/>
                  <a:gd name="connsiteY4" fmla="*/ 289293 h 838042"/>
                  <a:gd name="connsiteX5" fmla="*/ 265419 w 1031207"/>
                  <a:gd name="connsiteY5" fmla="*/ 285484 h 838042"/>
                  <a:gd name="connsiteX6" fmla="*/ 219699 w 1031207"/>
                  <a:gd name="connsiteY6" fmla="*/ 272149 h 838042"/>
                  <a:gd name="connsiteX7" fmla="*/ 189219 w 1031207"/>
                  <a:gd name="connsiteY7" fmla="*/ 262624 h 838042"/>
                  <a:gd name="connsiteX8" fmla="*/ 156834 w 1031207"/>
                  <a:gd name="connsiteY8" fmla="*/ 239764 h 838042"/>
                  <a:gd name="connsiteX9" fmla="*/ 122074 w 1031207"/>
                  <a:gd name="connsiteY9" fmla="*/ 218050 h 838042"/>
                  <a:gd name="connsiteX10" fmla="*/ 101589 w 1031207"/>
                  <a:gd name="connsiteY10" fmla="*/ 203569 h 838042"/>
                  <a:gd name="connsiteX11" fmla="*/ 59679 w 1031207"/>
                  <a:gd name="connsiteY11" fmla="*/ 197854 h 838042"/>
                  <a:gd name="connsiteX12" fmla="*/ 48331 w 1031207"/>
                  <a:gd name="connsiteY12" fmla="*/ 241190 h 838042"/>
                  <a:gd name="connsiteX13" fmla="*/ 63490 w 1031207"/>
                  <a:gd name="connsiteY13" fmla="*/ 272150 h 838042"/>
                  <a:gd name="connsiteX14" fmla="*/ 124449 w 1031207"/>
                  <a:gd name="connsiteY14" fmla="*/ 289294 h 838042"/>
                  <a:gd name="connsiteX15" fmla="*/ 191124 w 1031207"/>
                  <a:gd name="connsiteY15" fmla="*/ 308344 h 838042"/>
                  <a:gd name="connsiteX16" fmla="*/ 226553 w 1031207"/>
                  <a:gd name="connsiteY16" fmla="*/ 323832 h 838042"/>
                  <a:gd name="connsiteX17" fmla="*/ 291209 w 1031207"/>
                  <a:gd name="connsiteY17" fmla="*/ 364030 h 838042"/>
                  <a:gd name="connsiteX18" fmla="*/ 301013 w 1031207"/>
                  <a:gd name="connsiteY18" fmla="*/ 410802 h 838042"/>
                  <a:gd name="connsiteX19" fmla="*/ 263514 w 1031207"/>
                  <a:gd name="connsiteY19" fmla="*/ 447409 h 838042"/>
                  <a:gd name="connsiteX20" fmla="*/ 217240 w 1031207"/>
                  <a:gd name="connsiteY20" fmla="*/ 459458 h 838042"/>
                  <a:gd name="connsiteX21" fmla="*/ 136827 w 1031207"/>
                  <a:gd name="connsiteY21" fmla="*/ 465397 h 838042"/>
                  <a:gd name="connsiteX22" fmla="*/ 88254 w 1031207"/>
                  <a:gd name="connsiteY22" fmla="*/ 468364 h 838042"/>
                  <a:gd name="connsiteX23" fmla="*/ 27294 w 1031207"/>
                  <a:gd name="connsiteY23" fmla="*/ 477889 h 838042"/>
                  <a:gd name="connsiteX24" fmla="*/ 624 w 1031207"/>
                  <a:gd name="connsiteY24" fmla="*/ 504559 h 838042"/>
                  <a:gd name="connsiteX25" fmla="*/ 51344 w 1031207"/>
                  <a:gd name="connsiteY25" fmla="*/ 547857 h 838042"/>
                  <a:gd name="connsiteX26" fmla="*/ 153024 w 1031207"/>
                  <a:gd name="connsiteY26" fmla="*/ 538849 h 838042"/>
                  <a:gd name="connsiteX27" fmla="*/ 268163 w 1031207"/>
                  <a:gd name="connsiteY27" fmla="*/ 519747 h 838042"/>
                  <a:gd name="connsiteX28" fmla="*/ 351144 w 1031207"/>
                  <a:gd name="connsiteY28" fmla="*/ 561709 h 838042"/>
                  <a:gd name="connsiteX29" fmla="*/ 362574 w 1031207"/>
                  <a:gd name="connsiteY29" fmla="*/ 609334 h 838042"/>
                  <a:gd name="connsiteX30" fmla="*/ 330189 w 1031207"/>
                  <a:gd name="connsiteY30" fmla="*/ 704584 h 838042"/>
                  <a:gd name="connsiteX31" fmla="*/ 328284 w 1031207"/>
                  <a:gd name="connsiteY31" fmla="*/ 756019 h 838042"/>
                  <a:gd name="connsiteX32" fmla="*/ 330189 w 1031207"/>
                  <a:gd name="connsiteY32" fmla="*/ 780784 h 838042"/>
                  <a:gd name="connsiteX33" fmla="*/ 332094 w 1031207"/>
                  <a:gd name="connsiteY33" fmla="*/ 786499 h 838042"/>
                  <a:gd name="connsiteX34" fmla="*/ 335904 w 1031207"/>
                  <a:gd name="connsiteY34" fmla="*/ 790309 h 838042"/>
                  <a:gd name="connsiteX35" fmla="*/ 364479 w 1031207"/>
                  <a:gd name="connsiteY35" fmla="*/ 836029 h 838042"/>
                  <a:gd name="connsiteX36" fmla="*/ 387339 w 1031207"/>
                  <a:gd name="connsiteY36" fmla="*/ 837934 h 838042"/>
                  <a:gd name="connsiteX37" fmla="*/ 395149 w 1031207"/>
                  <a:gd name="connsiteY37" fmla="*/ 833530 h 838042"/>
                  <a:gd name="connsiteX38" fmla="*/ 400674 w 1031207"/>
                  <a:gd name="connsiteY38" fmla="*/ 784594 h 838042"/>
                  <a:gd name="connsiteX39" fmla="*/ 404484 w 1031207"/>
                  <a:gd name="connsiteY39" fmla="*/ 727444 h 838042"/>
                  <a:gd name="connsiteX40" fmla="*/ 421629 w 1031207"/>
                  <a:gd name="connsiteY40" fmla="*/ 672199 h 838042"/>
                  <a:gd name="connsiteX41" fmla="*/ 427344 w 1031207"/>
                  <a:gd name="connsiteY41" fmla="*/ 658864 h 838042"/>
                  <a:gd name="connsiteX42" fmla="*/ 441826 w 1031207"/>
                  <a:gd name="connsiteY42" fmla="*/ 626947 h 838042"/>
                  <a:gd name="connsiteX43" fmla="*/ 462031 w 1031207"/>
                  <a:gd name="connsiteY43" fmla="*/ 600072 h 838042"/>
                  <a:gd name="connsiteX44" fmla="*/ 521252 w 1031207"/>
                  <a:gd name="connsiteY44" fmla="*/ 565123 h 838042"/>
                  <a:gd name="connsiteX45" fmla="*/ 597090 w 1031207"/>
                  <a:gd name="connsiteY45" fmla="*/ 550915 h 838042"/>
                  <a:gd name="connsiteX46" fmla="*/ 705543 w 1031207"/>
                  <a:gd name="connsiteY46" fmla="*/ 612819 h 838042"/>
                  <a:gd name="connsiteX47" fmla="*/ 777864 w 1031207"/>
                  <a:gd name="connsiteY47" fmla="*/ 656959 h 838042"/>
                  <a:gd name="connsiteX48" fmla="*/ 802629 w 1031207"/>
                  <a:gd name="connsiteY48" fmla="*/ 632194 h 838042"/>
                  <a:gd name="connsiteX49" fmla="*/ 798819 w 1031207"/>
                  <a:gd name="connsiteY49" fmla="*/ 601714 h 838042"/>
                  <a:gd name="connsiteX50" fmla="*/ 760538 w 1031207"/>
                  <a:gd name="connsiteY50" fmla="*/ 562523 h 838042"/>
                  <a:gd name="connsiteX51" fmla="*/ 648324 w 1031207"/>
                  <a:gd name="connsiteY51" fmla="*/ 479794 h 838042"/>
                  <a:gd name="connsiteX52" fmla="*/ 644514 w 1031207"/>
                  <a:gd name="connsiteY52" fmla="*/ 462649 h 838042"/>
                  <a:gd name="connsiteX53" fmla="*/ 655944 w 1031207"/>
                  <a:gd name="connsiteY53" fmla="*/ 426454 h 838042"/>
                  <a:gd name="connsiteX54" fmla="*/ 724524 w 1031207"/>
                  <a:gd name="connsiteY54" fmla="*/ 405499 h 838042"/>
                  <a:gd name="connsiteX55" fmla="*/ 811480 w 1031207"/>
                  <a:gd name="connsiteY55" fmla="*/ 406906 h 838042"/>
                  <a:gd name="connsiteX56" fmla="*/ 903973 w 1031207"/>
                  <a:gd name="connsiteY56" fmla="*/ 417646 h 838042"/>
                  <a:gd name="connsiteX57" fmla="*/ 1000032 w 1031207"/>
                  <a:gd name="connsiteY57" fmla="*/ 426835 h 838042"/>
                  <a:gd name="connsiteX58" fmla="*/ 1030191 w 1031207"/>
                  <a:gd name="connsiteY58" fmla="*/ 402711 h 838042"/>
                  <a:gd name="connsiteX59" fmla="*/ 1018256 w 1031207"/>
                  <a:gd name="connsiteY59" fmla="*/ 377797 h 838042"/>
                  <a:gd name="connsiteX60" fmla="*/ 962631 w 1031207"/>
                  <a:gd name="connsiteY60" fmla="*/ 358029 h 838042"/>
                  <a:gd name="connsiteX61" fmla="*/ 825489 w 1031207"/>
                  <a:gd name="connsiteY61" fmla="*/ 357874 h 838042"/>
                  <a:gd name="connsiteX62" fmla="*/ 753553 w 1031207"/>
                  <a:gd name="connsiteY62" fmla="*/ 361702 h 838042"/>
                  <a:gd name="connsiteX63" fmla="*/ 669279 w 1031207"/>
                  <a:gd name="connsiteY63" fmla="*/ 369304 h 838042"/>
                  <a:gd name="connsiteX64" fmla="*/ 642609 w 1031207"/>
                  <a:gd name="connsiteY64" fmla="*/ 338824 h 838042"/>
                  <a:gd name="connsiteX65" fmla="*/ 674145 w 1031207"/>
                  <a:gd name="connsiteY65" fmla="*/ 304962 h 838042"/>
                  <a:gd name="connsiteX66" fmla="*/ 705474 w 1031207"/>
                  <a:gd name="connsiteY66" fmla="*/ 283579 h 838042"/>
                  <a:gd name="connsiteX67" fmla="*/ 741669 w 1031207"/>
                  <a:gd name="connsiteY67" fmla="*/ 251194 h 838042"/>
                  <a:gd name="connsiteX68" fmla="*/ 780761 w 1031207"/>
                  <a:gd name="connsiteY68" fmla="*/ 213846 h 838042"/>
                  <a:gd name="connsiteX69" fmla="*/ 744143 w 1031207"/>
                  <a:gd name="connsiteY69" fmla="*/ 201789 h 838042"/>
                  <a:gd name="connsiteX70" fmla="*/ 692139 w 1031207"/>
                  <a:gd name="connsiteY70" fmla="*/ 226429 h 838042"/>
                  <a:gd name="connsiteX71" fmla="*/ 654420 w 1031207"/>
                  <a:gd name="connsiteY71" fmla="*/ 257626 h 838042"/>
                  <a:gd name="connsiteX72" fmla="*/ 613743 w 1031207"/>
                  <a:gd name="connsiteY72" fmla="*/ 286712 h 838042"/>
                  <a:gd name="connsiteX73" fmla="*/ 562599 w 1031207"/>
                  <a:gd name="connsiteY73" fmla="*/ 287389 h 838042"/>
                  <a:gd name="connsiteX74" fmla="*/ 528309 w 1031207"/>
                  <a:gd name="connsiteY74" fmla="*/ 274054 h 838042"/>
                  <a:gd name="connsiteX75" fmla="*/ 505449 w 1031207"/>
                  <a:gd name="connsiteY75" fmla="*/ 235954 h 838042"/>
                  <a:gd name="connsiteX76" fmla="*/ 507354 w 1031207"/>
                  <a:gd name="connsiteY76" fmla="*/ 171184 h 838042"/>
                  <a:gd name="connsiteX77" fmla="*/ 506056 w 1031207"/>
                  <a:gd name="connsiteY77" fmla="*/ 73485 h 838042"/>
                  <a:gd name="connsiteX78" fmla="*/ 451858 w 1031207"/>
                  <a:gd name="connsiteY78" fmla="*/ 11248 h 838042"/>
                  <a:gd name="connsiteX79" fmla="*/ 440212 w 1031207"/>
                  <a:gd name="connsiteY79" fmla="*/ 75864 h 838042"/>
                  <a:gd name="connsiteX80" fmla="*/ 436968 w 1031207"/>
                  <a:gd name="connsiteY80" fmla="*/ 132660 h 838042"/>
                  <a:gd name="connsiteX81" fmla="*/ 433796 w 1031207"/>
                  <a:gd name="connsiteY81" fmla="*/ 214465 h 838042"/>
                  <a:gd name="connsiteX0" fmla="*/ 433796 w 1031207"/>
                  <a:gd name="connsiteY0" fmla="*/ 214465 h 838042"/>
                  <a:gd name="connsiteX1" fmla="*/ 421629 w 1031207"/>
                  <a:gd name="connsiteY1" fmla="*/ 253099 h 838042"/>
                  <a:gd name="connsiteX2" fmla="*/ 394959 w 1031207"/>
                  <a:gd name="connsiteY2" fmla="*/ 262624 h 838042"/>
                  <a:gd name="connsiteX3" fmla="*/ 356331 w 1031207"/>
                  <a:gd name="connsiteY3" fmla="*/ 271935 h 838042"/>
                  <a:gd name="connsiteX4" fmla="*/ 313044 w 1031207"/>
                  <a:gd name="connsiteY4" fmla="*/ 289293 h 838042"/>
                  <a:gd name="connsiteX5" fmla="*/ 265419 w 1031207"/>
                  <a:gd name="connsiteY5" fmla="*/ 285484 h 838042"/>
                  <a:gd name="connsiteX6" fmla="*/ 219699 w 1031207"/>
                  <a:gd name="connsiteY6" fmla="*/ 272149 h 838042"/>
                  <a:gd name="connsiteX7" fmla="*/ 189219 w 1031207"/>
                  <a:gd name="connsiteY7" fmla="*/ 262624 h 838042"/>
                  <a:gd name="connsiteX8" fmla="*/ 156834 w 1031207"/>
                  <a:gd name="connsiteY8" fmla="*/ 239764 h 838042"/>
                  <a:gd name="connsiteX9" fmla="*/ 122074 w 1031207"/>
                  <a:gd name="connsiteY9" fmla="*/ 218050 h 838042"/>
                  <a:gd name="connsiteX10" fmla="*/ 101589 w 1031207"/>
                  <a:gd name="connsiteY10" fmla="*/ 203569 h 838042"/>
                  <a:gd name="connsiteX11" fmla="*/ 59679 w 1031207"/>
                  <a:gd name="connsiteY11" fmla="*/ 197854 h 838042"/>
                  <a:gd name="connsiteX12" fmla="*/ 48331 w 1031207"/>
                  <a:gd name="connsiteY12" fmla="*/ 241190 h 838042"/>
                  <a:gd name="connsiteX13" fmla="*/ 63490 w 1031207"/>
                  <a:gd name="connsiteY13" fmla="*/ 272150 h 838042"/>
                  <a:gd name="connsiteX14" fmla="*/ 124449 w 1031207"/>
                  <a:gd name="connsiteY14" fmla="*/ 289294 h 838042"/>
                  <a:gd name="connsiteX15" fmla="*/ 191124 w 1031207"/>
                  <a:gd name="connsiteY15" fmla="*/ 308344 h 838042"/>
                  <a:gd name="connsiteX16" fmla="*/ 226553 w 1031207"/>
                  <a:gd name="connsiteY16" fmla="*/ 323832 h 838042"/>
                  <a:gd name="connsiteX17" fmla="*/ 291209 w 1031207"/>
                  <a:gd name="connsiteY17" fmla="*/ 364030 h 838042"/>
                  <a:gd name="connsiteX18" fmla="*/ 301013 w 1031207"/>
                  <a:gd name="connsiteY18" fmla="*/ 410802 h 838042"/>
                  <a:gd name="connsiteX19" fmla="*/ 263514 w 1031207"/>
                  <a:gd name="connsiteY19" fmla="*/ 447409 h 838042"/>
                  <a:gd name="connsiteX20" fmla="*/ 217240 w 1031207"/>
                  <a:gd name="connsiteY20" fmla="*/ 459458 h 838042"/>
                  <a:gd name="connsiteX21" fmla="*/ 136827 w 1031207"/>
                  <a:gd name="connsiteY21" fmla="*/ 465397 h 838042"/>
                  <a:gd name="connsiteX22" fmla="*/ 88254 w 1031207"/>
                  <a:gd name="connsiteY22" fmla="*/ 468364 h 838042"/>
                  <a:gd name="connsiteX23" fmla="*/ 27294 w 1031207"/>
                  <a:gd name="connsiteY23" fmla="*/ 477889 h 838042"/>
                  <a:gd name="connsiteX24" fmla="*/ 624 w 1031207"/>
                  <a:gd name="connsiteY24" fmla="*/ 504559 h 838042"/>
                  <a:gd name="connsiteX25" fmla="*/ 51344 w 1031207"/>
                  <a:gd name="connsiteY25" fmla="*/ 547857 h 838042"/>
                  <a:gd name="connsiteX26" fmla="*/ 153024 w 1031207"/>
                  <a:gd name="connsiteY26" fmla="*/ 538849 h 838042"/>
                  <a:gd name="connsiteX27" fmla="*/ 268163 w 1031207"/>
                  <a:gd name="connsiteY27" fmla="*/ 519747 h 838042"/>
                  <a:gd name="connsiteX28" fmla="*/ 351144 w 1031207"/>
                  <a:gd name="connsiteY28" fmla="*/ 561709 h 838042"/>
                  <a:gd name="connsiteX29" fmla="*/ 362574 w 1031207"/>
                  <a:gd name="connsiteY29" fmla="*/ 609334 h 838042"/>
                  <a:gd name="connsiteX30" fmla="*/ 330189 w 1031207"/>
                  <a:gd name="connsiteY30" fmla="*/ 704584 h 838042"/>
                  <a:gd name="connsiteX31" fmla="*/ 328284 w 1031207"/>
                  <a:gd name="connsiteY31" fmla="*/ 756019 h 838042"/>
                  <a:gd name="connsiteX32" fmla="*/ 330189 w 1031207"/>
                  <a:gd name="connsiteY32" fmla="*/ 780784 h 838042"/>
                  <a:gd name="connsiteX33" fmla="*/ 332094 w 1031207"/>
                  <a:gd name="connsiteY33" fmla="*/ 786499 h 838042"/>
                  <a:gd name="connsiteX34" fmla="*/ 335904 w 1031207"/>
                  <a:gd name="connsiteY34" fmla="*/ 790309 h 838042"/>
                  <a:gd name="connsiteX35" fmla="*/ 364479 w 1031207"/>
                  <a:gd name="connsiteY35" fmla="*/ 836029 h 838042"/>
                  <a:gd name="connsiteX36" fmla="*/ 387339 w 1031207"/>
                  <a:gd name="connsiteY36" fmla="*/ 837934 h 838042"/>
                  <a:gd name="connsiteX37" fmla="*/ 395149 w 1031207"/>
                  <a:gd name="connsiteY37" fmla="*/ 833530 h 838042"/>
                  <a:gd name="connsiteX38" fmla="*/ 400674 w 1031207"/>
                  <a:gd name="connsiteY38" fmla="*/ 784594 h 838042"/>
                  <a:gd name="connsiteX39" fmla="*/ 404484 w 1031207"/>
                  <a:gd name="connsiteY39" fmla="*/ 727444 h 838042"/>
                  <a:gd name="connsiteX40" fmla="*/ 421629 w 1031207"/>
                  <a:gd name="connsiteY40" fmla="*/ 672199 h 838042"/>
                  <a:gd name="connsiteX41" fmla="*/ 427344 w 1031207"/>
                  <a:gd name="connsiteY41" fmla="*/ 658864 h 838042"/>
                  <a:gd name="connsiteX42" fmla="*/ 462031 w 1031207"/>
                  <a:gd name="connsiteY42" fmla="*/ 600072 h 838042"/>
                  <a:gd name="connsiteX43" fmla="*/ 521252 w 1031207"/>
                  <a:gd name="connsiteY43" fmla="*/ 565123 h 838042"/>
                  <a:gd name="connsiteX44" fmla="*/ 597090 w 1031207"/>
                  <a:gd name="connsiteY44" fmla="*/ 550915 h 838042"/>
                  <a:gd name="connsiteX45" fmla="*/ 705543 w 1031207"/>
                  <a:gd name="connsiteY45" fmla="*/ 612819 h 838042"/>
                  <a:gd name="connsiteX46" fmla="*/ 777864 w 1031207"/>
                  <a:gd name="connsiteY46" fmla="*/ 656959 h 838042"/>
                  <a:gd name="connsiteX47" fmla="*/ 802629 w 1031207"/>
                  <a:gd name="connsiteY47" fmla="*/ 632194 h 838042"/>
                  <a:gd name="connsiteX48" fmla="*/ 798819 w 1031207"/>
                  <a:gd name="connsiteY48" fmla="*/ 601714 h 838042"/>
                  <a:gd name="connsiteX49" fmla="*/ 760538 w 1031207"/>
                  <a:gd name="connsiteY49" fmla="*/ 562523 h 838042"/>
                  <a:gd name="connsiteX50" fmla="*/ 648324 w 1031207"/>
                  <a:gd name="connsiteY50" fmla="*/ 479794 h 838042"/>
                  <a:gd name="connsiteX51" fmla="*/ 644514 w 1031207"/>
                  <a:gd name="connsiteY51" fmla="*/ 462649 h 838042"/>
                  <a:gd name="connsiteX52" fmla="*/ 655944 w 1031207"/>
                  <a:gd name="connsiteY52" fmla="*/ 426454 h 838042"/>
                  <a:gd name="connsiteX53" fmla="*/ 724524 w 1031207"/>
                  <a:gd name="connsiteY53" fmla="*/ 405499 h 838042"/>
                  <a:gd name="connsiteX54" fmla="*/ 811480 w 1031207"/>
                  <a:gd name="connsiteY54" fmla="*/ 406906 h 838042"/>
                  <a:gd name="connsiteX55" fmla="*/ 903973 w 1031207"/>
                  <a:gd name="connsiteY55" fmla="*/ 417646 h 838042"/>
                  <a:gd name="connsiteX56" fmla="*/ 1000032 w 1031207"/>
                  <a:gd name="connsiteY56" fmla="*/ 426835 h 838042"/>
                  <a:gd name="connsiteX57" fmla="*/ 1030191 w 1031207"/>
                  <a:gd name="connsiteY57" fmla="*/ 402711 h 838042"/>
                  <a:gd name="connsiteX58" fmla="*/ 1018256 w 1031207"/>
                  <a:gd name="connsiteY58" fmla="*/ 377797 h 838042"/>
                  <a:gd name="connsiteX59" fmla="*/ 962631 w 1031207"/>
                  <a:gd name="connsiteY59" fmla="*/ 358029 h 838042"/>
                  <a:gd name="connsiteX60" fmla="*/ 825489 w 1031207"/>
                  <a:gd name="connsiteY60" fmla="*/ 357874 h 838042"/>
                  <a:gd name="connsiteX61" fmla="*/ 753553 w 1031207"/>
                  <a:gd name="connsiteY61" fmla="*/ 361702 h 838042"/>
                  <a:gd name="connsiteX62" fmla="*/ 669279 w 1031207"/>
                  <a:gd name="connsiteY62" fmla="*/ 369304 h 838042"/>
                  <a:gd name="connsiteX63" fmla="*/ 642609 w 1031207"/>
                  <a:gd name="connsiteY63" fmla="*/ 338824 h 838042"/>
                  <a:gd name="connsiteX64" fmla="*/ 674145 w 1031207"/>
                  <a:gd name="connsiteY64" fmla="*/ 304962 h 838042"/>
                  <a:gd name="connsiteX65" fmla="*/ 705474 w 1031207"/>
                  <a:gd name="connsiteY65" fmla="*/ 283579 h 838042"/>
                  <a:gd name="connsiteX66" fmla="*/ 741669 w 1031207"/>
                  <a:gd name="connsiteY66" fmla="*/ 251194 h 838042"/>
                  <a:gd name="connsiteX67" fmla="*/ 780761 w 1031207"/>
                  <a:gd name="connsiteY67" fmla="*/ 213846 h 838042"/>
                  <a:gd name="connsiteX68" fmla="*/ 744143 w 1031207"/>
                  <a:gd name="connsiteY68" fmla="*/ 201789 h 838042"/>
                  <a:gd name="connsiteX69" fmla="*/ 692139 w 1031207"/>
                  <a:gd name="connsiteY69" fmla="*/ 226429 h 838042"/>
                  <a:gd name="connsiteX70" fmla="*/ 654420 w 1031207"/>
                  <a:gd name="connsiteY70" fmla="*/ 257626 h 838042"/>
                  <a:gd name="connsiteX71" fmla="*/ 613743 w 1031207"/>
                  <a:gd name="connsiteY71" fmla="*/ 286712 h 838042"/>
                  <a:gd name="connsiteX72" fmla="*/ 562599 w 1031207"/>
                  <a:gd name="connsiteY72" fmla="*/ 287389 h 838042"/>
                  <a:gd name="connsiteX73" fmla="*/ 528309 w 1031207"/>
                  <a:gd name="connsiteY73" fmla="*/ 274054 h 838042"/>
                  <a:gd name="connsiteX74" fmla="*/ 505449 w 1031207"/>
                  <a:gd name="connsiteY74" fmla="*/ 235954 h 838042"/>
                  <a:gd name="connsiteX75" fmla="*/ 507354 w 1031207"/>
                  <a:gd name="connsiteY75" fmla="*/ 171184 h 838042"/>
                  <a:gd name="connsiteX76" fmla="*/ 506056 w 1031207"/>
                  <a:gd name="connsiteY76" fmla="*/ 73485 h 838042"/>
                  <a:gd name="connsiteX77" fmla="*/ 451858 w 1031207"/>
                  <a:gd name="connsiteY77" fmla="*/ 11248 h 838042"/>
                  <a:gd name="connsiteX78" fmla="*/ 440212 w 1031207"/>
                  <a:gd name="connsiteY78" fmla="*/ 75864 h 838042"/>
                  <a:gd name="connsiteX79" fmla="*/ 436968 w 1031207"/>
                  <a:gd name="connsiteY79" fmla="*/ 132660 h 838042"/>
                  <a:gd name="connsiteX80" fmla="*/ 433796 w 1031207"/>
                  <a:gd name="connsiteY80" fmla="*/ 214465 h 838042"/>
                  <a:gd name="connsiteX0" fmla="*/ 433796 w 1031207"/>
                  <a:gd name="connsiteY0" fmla="*/ 214465 h 838042"/>
                  <a:gd name="connsiteX1" fmla="*/ 421629 w 1031207"/>
                  <a:gd name="connsiteY1" fmla="*/ 253099 h 838042"/>
                  <a:gd name="connsiteX2" fmla="*/ 394959 w 1031207"/>
                  <a:gd name="connsiteY2" fmla="*/ 262624 h 838042"/>
                  <a:gd name="connsiteX3" fmla="*/ 356331 w 1031207"/>
                  <a:gd name="connsiteY3" fmla="*/ 271935 h 838042"/>
                  <a:gd name="connsiteX4" fmla="*/ 313044 w 1031207"/>
                  <a:gd name="connsiteY4" fmla="*/ 289293 h 838042"/>
                  <a:gd name="connsiteX5" fmla="*/ 265419 w 1031207"/>
                  <a:gd name="connsiteY5" fmla="*/ 285484 h 838042"/>
                  <a:gd name="connsiteX6" fmla="*/ 219699 w 1031207"/>
                  <a:gd name="connsiteY6" fmla="*/ 272149 h 838042"/>
                  <a:gd name="connsiteX7" fmla="*/ 189219 w 1031207"/>
                  <a:gd name="connsiteY7" fmla="*/ 262624 h 838042"/>
                  <a:gd name="connsiteX8" fmla="*/ 156834 w 1031207"/>
                  <a:gd name="connsiteY8" fmla="*/ 239764 h 838042"/>
                  <a:gd name="connsiteX9" fmla="*/ 122074 w 1031207"/>
                  <a:gd name="connsiteY9" fmla="*/ 218050 h 838042"/>
                  <a:gd name="connsiteX10" fmla="*/ 101589 w 1031207"/>
                  <a:gd name="connsiteY10" fmla="*/ 203569 h 838042"/>
                  <a:gd name="connsiteX11" fmla="*/ 59679 w 1031207"/>
                  <a:gd name="connsiteY11" fmla="*/ 197854 h 838042"/>
                  <a:gd name="connsiteX12" fmla="*/ 48331 w 1031207"/>
                  <a:gd name="connsiteY12" fmla="*/ 241190 h 838042"/>
                  <a:gd name="connsiteX13" fmla="*/ 63490 w 1031207"/>
                  <a:gd name="connsiteY13" fmla="*/ 272150 h 838042"/>
                  <a:gd name="connsiteX14" fmla="*/ 124449 w 1031207"/>
                  <a:gd name="connsiteY14" fmla="*/ 289294 h 838042"/>
                  <a:gd name="connsiteX15" fmla="*/ 191124 w 1031207"/>
                  <a:gd name="connsiteY15" fmla="*/ 308344 h 838042"/>
                  <a:gd name="connsiteX16" fmla="*/ 226553 w 1031207"/>
                  <a:gd name="connsiteY16" fmla="*/ 323832 h 838042"/>
                  <a:gd name="connsiteX17" fmla="*/ 291209 w 1031207"/>
                  <a:gd name="connsiteY17" fmla="*/ 364030 h 838042"/>
                  <a:gd name="connsiteX18" fmla="*/ 301013 w 1031207"/>
                  <a:gd name="connsiteY18" fmla="*/ 410802 h 838042"/>
                  <a:gd name="connsiteX19" fmla="*/ 263514 w 1031207"/>
                  <a:gd name="connsiteY19" fmla="*/ 447409 h 838042"/>
                  <a:gd name="connsiteX20" fmla="*/ 217240 w 1031207"/>
                  <a:gd name="connsiteY20" fmla="*/ 459458 h 838042"/>
                  <a:gd name="connsiteX21" fmla="*/ 136827 w 1031207"/>
                  <a:gd name="connsiteY21" fmla="*/ 465397 h 838042"/>
                  <a:gd name="connsiteX22" fmla="*/ 88254 w 1031207"/>
                  <a:gd name="connsiteY22" fmla="*/ 468364 h 838042"/>
                  <a:gd name="connsiteX23" fmla="*/ 27294 w 1031207"/>
                  <a:gd name="connsiteY23" fmla="*/ 477889 h 838042"/>
                  <a:gd name="connsiteX24" fmla="*/ 624 w 1031207"/>
                  <a:gd name="connsiteY24" fmla="*/ 504559 h 838042"/>
                  <a:gd name="connsiteX25" fmla="*/ 51344 w 1031207"/>
                  <a:gd name="connsiteY25" fmla="*/ 547857 h 838042"/>
                  <a:gd name="connsiteX26" fmla="*/ 153024 w 1031207"/>
                  <a:gd name="connsiteY26" fmla="*/ 538849 h 838042"/>
                  <a:gd name="connsiteX27" fmla="*/ 268163 w 1031207"/>
                  <a:gd name="connsiteY27" fmla="*/ 519747 h 838042"/>
                  <a:gd name="connsiteX28" fmla="*/ 351144 w 1031207"/>
                  <a:gd name="connsiteY28" fmla="*/ 561709 h 838042"/>
                  <a:gd name="connsiteX29" fmla="*/ 362574 w 1031207"/>
                  <a:gd name="connsiteY29" fmla="*/ 609334 h 838042"/>
                  <a:gd name="connsiteX30" fmla="*/ 330189 w 1031207"/>
                  <a:gd name="connsiteY30" fmla="*/ 704584 h 838042"/>
                  <a:gd name="connsiteX31" fmla="*/ 328284 w 1031207"/>
                  <a:gd name="connsiteY31" fmla="*/ 756019 h 838042"/>
                  <a:gd name="connsiteX32" fmla="*/ 330189 w 1031207"/>
                  <a:gd name="connsiteY32" fmla="*/ 780784 h 838042"/>
                  <a:gd name="connsiteX33" fmla="*/ 332094 w 1031207"/>
                  <a:gd name="connsiteY33" fmla="*/ 786499 h 838042"/>
                  <a:gd name="connsiteX34" fmla="*/ 335904 w 1031207"/>
                  <a:gd name="connsiteY34" fmla="*/ 790309 h 838042"/>
                  <a:gd name="connsiteX35" fmla="*/ 364479 w 1031207"/>
                  <a:gd name="connsiteY35" fmla="*/ 836029 h 838042"/>
                  <a:gd name="connsiteX36" fmla="*/ 387339 w 1031207"/>
                  <a:gd name="connsiteY36" fmla="*/ 837934 h 838042"/>
                  <a:gd name="connsiteX37" fmla="*/ 395149 w 1031207"/>
                  <a:gd name="connsiteY37" fmla="*/ 833530 h 838042"/>
                  <a:gd name="connsiteX38" fmla="*/ 400674 w 1031207"/>
                  <a:gd name="connsiteY38" fmla="*/ 784594 h 838042"/>
                  <a:gd name="connsiteX39" fmla="*/ 404484 w 1031207"/>
                  <a:gd name="connsiteY39" fmla="*/ 727444 h 838042"/>
                  <a:gd name="connsiteX40" fmla="*/ 421629 w 1031207"/>
                  <a:gd name="connsiteY40" fmla="*/ 672199 h 838042"/>
                  <a:gd name="connsiteX41" fmla="*/ 462031 w 1031207"/>
                  <a:gd name="connsiteY41" fmla="*/ 600072 h 838042"/>
                  <a:gd name="connsiteX42" fmla="*/ 521252 w 1031207"/>
                  <a:gd name="connsiteY42" fmla="*/ 565123 h 838042"/>
                  <a:gd name="connsiteX43" fmla="*/ 597090 w 1031207"/>
                  <a:gd name="connsiteY43" fmla="*/ 550915 h 838042"/>
                  <a:gd name="connsiteX44" fmla="*/ 705543 w 1031207"/>
                  <a:gd name="connsiteY44" fmla="*/ 612819 h 838042"/>
                  <a:gd name="connsiteX45" fmla="*/ 777864 w 1031207"/>
                  <a:gd name="connsiteY45" fmla="*/ 656959 h 838042"/>
                  <a:gd name="connsiteX46" fmla="*/ 802629 w 1031207"/>
                  <a:gd name="connsiteY46" fmla="*/ 632194 h 838042"/>
                  <a:gd name="connsiteX47" fmla="*/ 798819 w 1031207"/>
                  <a:gd name="connsiteY47" fmla="*/ 601714 h 838042"/>
                  <a:gd name="connsiteX48" fmla="*/ 760538 w 1031207"/>
                  <a:gd name="connsiteY48" fmla="*/ 562523 h 838042"/>
                  <a:gd name="connsiteX49" fmla="*/ 648324 w 1031207"/>
                  <a:gd name="connsiteY49" fmla="*/ 479794 h 838042"/>
                  <a:gd name="connsiteX50" fmla="*/ 644514 w 1031207"/>
                  <a:gd name="connsiteY50" fmla="*/ 462649 h 838042"/>
                  <a:gd name="connsiteX51" fmla="*/ 655944 w 1031207"/>
                  <a:gd name="connsiteY51" fmla="*/ 426454 h 838042"/>
                  <a:gd name="connsiteX52" fmla="*/ 724524 w 1031207"/>
                  <a:gd name="connsiteY52" fmla="*/ 405499 h 838042"/>
                  <a:gd name="connsiteX53" fmla="*/ 811480 w 1031207"/>
                  <a:gd name="connsiteY53" fmla="*/ 406906 h 838042"/>
                  <a:gd name="connsiteX54" fmla="*/ 903973 w 1031207"/>
                  <a:gd name="connsiteY54" fmla="*/ 417646 h 838042"/>
                  <a:gd name="connsiteX55" fmla="*/ 1000032 w 1031207"/>
                  <a:gd name="connsiteY55" fmla="*/ 426835 h 838042"/>
                  <a:gd name="connsiteX56" fmla="*/ 1030191 w 1031207"/>
                  <a:gd name="connsiteY56" fmla="*/ 402711 h 838042"/>
                  <a:gd name="connsiteX57" fmla="*/ 1018256 w 1031207"/>
                  <a:gd name="connsiteY57" fmla="*/ 377797 h 838042"/>
                  <a:gd name="connsiteX58" fmla="*/ 962631 w 1031207"/>
                  <a:gd name="connsiteY58" fmla="*/ 358029 h 838042"/>
                  <a:gd name="connsiteX59" fmla="*/ 825489 w 1031207"/>
                  <a:gd name="connsiteY59" fmla="*/ 357874 h 838042"/>
                  <a:gd name="connsiteX60" fmla="*/ 753553 w 1031207"/>
                  <a:gd name="connsiteY60" fmla="*/ 361702 h 838042"/>
                  <a:gd name="connsiteX61" fmla="*/ 669279 w 1031207"/>
                  <a:gd name="connsiteY61" fmla="*/ 369304 h 838042"/>
                  <a:gd name="connsiteX62" fmla="*/ 642609 w 1031207"/>
                  <a:gd name="connsiteY62" fmla="*/ 338824 h 838042"/>
                  <a:gd name="connsiteX63" fmla="*/ 674145 w 1031207"/>
                  <a:gd name="connsiteY63" fmla="*/ 304962 h 838042"/>
                  <a:gd name="connsiteX64" fmla="*/ 705474 w 1031207"/>
                  <a:gd name="connsiteY64" fmla="*/ 283579 h 838042"/>
                  <a:gd name="connsiteX65" fmla="*/ 741669 w 1031207"/>
                  <a:gd name="connsiteY65" fmla="*/ 251194 h 838042"/>
                  <a:gd name="connsiteX66" fmla="*/ 780761 w 1031207"/>
                  <a:gd name="connsiteY66" fmla="*/ 213846 h 838042"/>
                  <a:gd name="connsiteX67" fmla="*/ 744143 w 1031207"/>
                  <a:gd name="connsiteY67" fmla="*/ 201789 h 838042"/>
                  <a:gd name="connsiteX68" fmla="*/ 692139 w 1031207"/>
                  <a:gd name="connsiteY68" fmla="*/ 226429 h 838042"/>
                  <a:gd name="connsiteX69" fmla="*/ 654420 w 1031207"/>
                  <a:gd name="connsiteY69" fmla="*/ 257626 h 838042"/>
                  <a:gd name="connsiteX70" fmla="*/ 613743 w 1031207"/>
                  <a:gd name="connsiteY70" fmla="*/ 286712 h 838042"/>
                  <a:gd name="connsiteX71" fmla="*/ 562599 w 1031207"/>
                  <a:gd name="connsiteY71" fmla="*/ 287389 h 838042"/>
                  <a:gd name="connsiteX72" fmla="*/ 528309 w 1031207"/>
                  <a:gd name="connsiteY72" fmla="*/ 274054 h 838042"/>
                  <a:gd name="connsiteX73" fmla="*/ 505449 w 1031207"/>
                  <a:gd name="connsiteY73" fmla="*/ 235954 h 838042"/>
                  <a:gd name="connsiteX74" fmla="*/ 507354 w 1031207"/>
                  <a:gd name="connsiteY74" fmla="*/ 171184 h 838042"/>
                  <a:gd name="connsiteX75" fmla="*/ 506056 w 1031207"/>
                  <a:gd name="connsiteY75" fmla="*/ 73485 h 838042"/>
                  <a:gd name="connsiteX76" fmla="*/ 451858 w 1031207"/>
                  <a:gd name="connsiteY76" fmla="*/ 11248 h 838042"/>
                  <a:gd name="connsiteX77" fmla="*/ 440212 w 1031207"/>
                  <a:gd name="connsiteY77" fmla="*/ 75864 h 838042"/>
                  <a:gd name="connsiteX78" fmla="*/ 436968 w 1031207"/>
                  <a:gd name="connsiteY78" fmla="*/ 132660 h 838042"/>
                  <a:gd name="connsiteX79" fmla="*/ 433796 w 1031207"/>
                  <a:gd name="connsiteY79" fmla="*/ 214465 h 838042"/>
                  <a:gd name="connsiteX0" fmla="*/ 433796 w 1031207"/>
                  <a:gd name="connsiteY0" fmla="*/ 214465 h 841594"/>
                  <a:gd name="connsiteX1" fmla="*/ 421629 w 1031207"/>
                  <a:gd name="connsiteY1" fmla="*/ 253099 h 841594"/>
                  <a:gd name="connsiteX2" fmla="*/ 394959 w 1031207"/>
                  <a:gd name="connsiteY2" fmla="*/ 262624 h 841594"/>
                  <a:gd name="connsiteX3" fmla="*/ 356331 w 1031207"/>
                  <a:gd name="connsiteY3" fmla="*/ 271935 h 841594"/>
                  <a:gd name="connsiteX4" fmla="*/ 313044 w 1031207"/>
                  <a:gd name="connsiteY4" fmla="*/ 289293 h 841594"/>
                  <a:gd name="connsiteX5" fmla="*/ 265419 w 1031207"/>
                  <a:gd name="connsiteY5" fmla="*/ 285484 h 841594"/>
                  <a:gd name="connsiteX6" fmla="*/ 219699 w 1031207"/>
                  <a:gd name="connsiteY6" fmla="*/ 272149 h 841594"/>
                  <a:gd name="connsiteX7" fmla="*/ 189219 w 1031207"/>
                  <a:gd name="connsiteY7" fmla="*/ 262624 h 841594"/>
                  <a:gd name="connsiteX8" fmla="*/ 156834 w 1031207"/>
                  <a:gd name="connsiteY8" fmla="*/ 239764 h 841594"/>
                  <a:gd name="connsiteX9" fmla="*/ 122074 w 1031207"/>
                  <a:gd name="connsiteY9" fmla="*/ 218050 h 841594"/>
                  <a:gd name="connsiteX10" fmla="*/ 101589 w 1031207"/>
                  <a:gd name="connsiteY10" fmla="*/ 203569 h 841594"/>
                  <a:gd name="connsiteX11" fmla="*/ 59679 w 1031207"/>
                  <a:gd name="connsiteY11" fmla="*/ 197854 h 841594"/>
                  <a:gd name="connsiteX12" fmla="*/ 48331 w 1031207"/>
                  <a:gd name="connsiteY12" fmla="*/ 241190 h 841594"/>
                  <a:gd name="connsiteX13" fmla="*/ 63490 w 1031207"/>
                  <a:gd name="connsiteY13" fmla="*/ 272150 h 841594"/>
                  <a:gd name="connsiteX14" fmla="*/ 124449 w 1031207"/>
                  <a:gd name="connsiteY14" fmla="*/ 289294 h 841594"/>
                  <a:gd name="connsiteX15" fmla="*/ 191124 w 1031207"/>
                  <a:gd name="connsiteY15" fmla="*/ 308344 h 841594"/>
                  <a:gd name="connsiteX16" fmla="*/ 226553 w 1031207"/>
                  <a:gd name="connsiteY16" fmla="*/ 323832 h 841594"/>
                  <a:gd name="connsiteX17" fmla="*/ 291209 w 1031207"/>
                  <a:gd name="connsiteY17" fmla="*/ 364030 h 841594"/>
                  <a:gd name="connsiteX18" fmla="*/ 301013 w 1031207"/>
                  <a:gd name="connsiteY18" fmla="*/ 410802 h 841594"/>
                  <a:gd name="connsiteX19" fmla="*/ 263514 w 1031207"/>
                  <a:gd name="connsiteY19" fmla="*/ 447409 h 841594"/>
                  <a:gd name="connsiteX20" fmla="*/ 217240 w 1031207"/>
                  <a:gd name="connsiteY20" fmla="*/ 459458 h 841594"/>
                  <a:gd name="connsiteX21" fmla="*/ 136827 w 1031207"/>
                  <a:gd name="connsiteY21" fmla="*/ 465397 h 841594"/>
                  <a:gd name="connsiteX22" fmla="*/ 88254 w 1031207"/>
                  <a:gd name="connsiteY22" fmla="*/ 468364 h 841594"/>
                  <a:gd name="connsiteX23" fmla="*/ 27294 w 1031207"/>
                  <a:gd name="connsiteY23" fmla="*/ 477889 h 841594"/>
                  <a:gd name="connsiteX24" fmla="*/ 624 w 1031207"/>
                  <a:gd name="connsiteY24" fmla="*/ 504559 h 841594"/>
                  <a:gd name="connsiteX25" fmla="*/ 51344 w 1031207"/>
                  <a:gd name="connsiteY25" fmla="*/ 547857 h 841594"/>
                  <a:gd name="connsiteX26" fmla="*/ 153024 w 1031207"/>
                  <a:gd name="connsiteY26" fmla="*/ 538849 h 841594"/>
                  <a:gd name="connsiteX27" fmla="*/ 268163 w 1031207"/>
                  <a:gd name="connsiteY27" fmla="*/ 519747 h 841594"/>
                  <a:gd name="connsiteX28" fmla="*/ 351144 w 1031207"/>
                  <a:gd name="connsiteY28" fmla="*/ 561709 h 841594"/>
                  <a:gd name="connsiteX29" fmla="*/ 362574 w 1031207"/>
                  <a:gd name="connsiteY29" fmla="*/ 609334 h 841594"/>
                  <a:gd name="connsiteX30" fmla="*/ 330189 w 1031207"/>
                  <a:gd name="connsiteY30" fmla="*/ 704584 h 841594"/>
                  <a:gd name="connsiteX31" fmla="*/ 328284 w 1031207"/>
                  <a:gd name="connsiteY31" fmla="*/ 756019 h 841594"/>
                  <a:gd name="connsiteX32" fmla="*/ 330189 w 1031207"/>
                  <a:gd name="connsiteY32" fmla="*/ 780784 h 841594"/>
                  <a:gd name="connsiteX33" fmla="*/ 332094 w 1031207"/>
                  <a:gd name="connsiteY33" fmla="*/ 786499 h 841594"/>
                  <a:gd name="connsiteX34" fmla="*/ 335904 w 1031207"/>
                  <a:gd name="connsiteY34" fmla="*/ 790309 h 841594"/>
                  <a:gd name="connsiteX35" fmla="*/ 364479 w 1031207"/>
                  <a:gd name="connsiteY35" fmla="*/ 836029 h 841594"/>
                  <a:gd name="connsiteX36" fmla="*/ 387339 w 1031207"/>
                  <a:gd name="connsiteY36" fmla="*/ 837934 h 841594"/>
                  <a:gd name="connsiteX37" fmla="*/ 400674 w 1031207"/>
                  <a:gd name="connsiteY37" fmla="*/ 784594 h 841594"/>
                  <a:gd name="connsiteX38" fmla="*/ 404484 w 1031207"/>
                  <a:gd name="connsiteY38" fmla="*/ 727444 h 841594"/>
                  <a:gd name="connsiteX39" fmla="*/ 421629 w 1031207"/>
                  <a:gd name="connsiteY39" fmla="*/ 672199 h 841594"/>
                  <a:gd name="connsiteX40" fmla="*/ 462031 w 1031207"/>
                  <a:gd name="connsiteY40" fmla="*/ 600072 h 841594"/>
                  <a:gd name="connsiteX41" fmla="*/ 521252 w 1031207"/>
                  <a:gd name="connsiteY41" fmla="*/ 565123 h 841594"/>
                  <a:gd name="connsiteX42" fmla="*/ 597090 w 1031207"/>
                  <a:gd name="connsiteY42" fmla="*/ 550915 h 841594"/>
                  <a:gd name="connsiteX43" fmla="*/ 705543 w 1031207"/>
                  <a:gd name="connsiteY43" fmla="*/ 612819 h 841594"/>
                  <a:gd name="connsiteX44" fmla="*/ 777864 w 1031207"/>
                  <a:gd name="connsiteY44" fmla="*/ 656959 h 841594"/>
                  <a:gd name="connsiteX45" fmla="*/ 802629 w 1031207"/>
                  <a:gd name="connsiteY45" fmla="*/ 632194 h 841594"/>
                  <a:gd name="connsiteX46" fmla="*/ 798819 w 1031207"/>
                  <a:gd name="connsiteY46" fmla="*/ 601714 h 841594"/>
                  <a:gd name="connsiteX47" fmla="*/ 760538 w 1031207"/>
                  <a:gd name="connsiteY47" fmla="*/ 562523 h 841594"/>
                  <a:gd name="connsiteX48" fmla="*/ 648324 w 1031207"/>
                  <a:gd name="connsiteY48" fmla="*/ 479794 h 841594"/>
                  <a:gd name="connsiteX49" fmla="*/ 644514 w 1031207"/>
                  <a:gd name="connsiteY49" fmla="*/ 462649 h 841594"/>
                  <a:gd name="connsiteX50" fmla="*/ 655944 w 1031207"/>
                  <a:gd name="connsiteY50" fmla="*/ 426454 h 841594"/>
                  <a:gd name="connsiteX51" fmla="*/ 724524 w 1031207"/>
                  <a:gd name="connsiteY51" fmla="*/ 405499 h 841594"/>
                  <a:gd name="connsiteX52" fmla="*/ 811480 w 1031207"/>
                  <a:gd name="connsiteY52" fmla="*/ 406906 h 841594"/>
                  <a:gd name="connsiteX53" fmla="*/ 903973 w 1031207"/>
                  <a:gd name="connsiteY53" fmla="*/ 417646 h 841594"/>
                  <a:gd name="connsiteX54" fmla="*/ 1000032 w 1031207"/>
                  <a:gd name="connsiteY54" fmla="*/ 426835 h 841594"/>
                  <a:gd name="connsiteX55" fmla="*/ 1030191 w 1031207"/>
                  <a:gd name="connsiteY55" fmla="*/ 402711 h 841594"/>
                  <a:gd name="connsiteX56" fmla="*/ 1018256 w 1031207"/>
                  <a:gd name="connsiteY56" fmla="*/ 377797 h 841594"/>
                  <a:gd name="connsiteX57" fmla="*/ 962631 w 1031207"/>
                  <a:gd name="connsiteY57" fmla="*/ 358029 h 841594"/>
                  <a:gd name="connsiteX58" fmla="*/ 825489 w 1031207"/>
                  <a:gd name="connsiteY58" fmla="*/ 357874 h 841594"/>
                  <a:gd name="connsiteX59" fmla="*/ 753553 w 1031207"/>
                  <a:gd name="connsiteY59" fmla="*/ 361702 h 841594"/>
                  <a:gd name="connsiteX60" fmla="*/ 669279 w 1031207"/>
                  <a:gd name="connsiteY60" fmla="*/ 369304 h 841594"/>
                  <a:gd name="connsiteX61" fmla="*/ 642609 w 1031207"/>
                  <a:gd name="connsiteY61" fmla="*/ 338824 h 841594"/>
                  <a:gd name="connsiteX62" fmla="*/ 674145 w 1031207"/>
                  <a:gd name="connsiteY62" fmla="*/ 304962 h 841594"/>
                  <a:gd name="connsiteX63" fmla="*/ 705474 w 1031207"/>
                  <a:gd name="connsiteY63" fmla="*/ 283579 h 841594"/>
                  <a:gd name="connsiteX64" fmla="*/ 741669 w 1031207"/>
                  <a:gd name="connsiteY64" fmla="*/ 251194 h 841594"/>
                  <a:gd name="connsiteX65" fmla="*/ 780761 w 1031207"/>
                  <a:gd name="connsiteY65" fmla="*/ 213846 h 841594"/>
                  <a:gd name="connsiteX66" fmla="*/ 744143 w 1031207"/>
                  <a:gd name="connsiteY66" fmla="*/ 201789 h 841594"/>
                  <a:gd name="connsiteX67" fmla="*/ 692139 w 1031207"/>
                  <a:gd name="connsiteY67" fmla="*/ 226429 h 841594"/>
                  <a:gd name="connsiteX68" fmla="*/ 654420 w 1031207"/>
                  <a:gd name="connsiteY68" fmla="*/ 257626 h 841594"/>
                  <a:gd name="connsiteX69" fmla="*/ 613743 w 1031207"/>
                  <a:gd name="connsiteY69" fmla="*/ 286712 h 841594"/>
                  <a:gd name="connsiteX70" fmla="*/ 562599 w 1031207"/>
                  <a:gd name="connsiteY70" fmla="*/ 287389 h 841594"/>
                  <a:gd name="connsiteX71" fmla="*/ 528309 w 1031207"/>
                  <a:gd name="connsiteY71" fmla="*/ 274054 h 841594"/>
                  <a:gd name="connsiteX72" fmla="*/ 505449 w 1031207"/>
                  <a:gd name="connsiteY72" fmla="*/ 235954 h 841594"/>
                  <a:gd name="connsiteX73" fmla="*/ 507354 w 1031207"/>
                  <a:gd name="connsiteY73" fmla="*/ 171184 h 841594"/>
                  <a:gd name="connsiteX74" fmla="*/ 506056 w 1031207"/>
                  <a:gd name="connsiteY74" fmla="*/ 73485 h 841594"/>
                  <a:gd name="connsiteX75" fmla="*/ 451858 w 1031207"/>
                  <a:gd name="connsiteY75" fmla="*/ 11248 h 841594"/>
                  <a:gd name="connsiteX76" fmla="*/ 440212 w 1031207"/>
                  <a:gd name="connsiteY76" fmla="*/ 75864 h 841594"/>
                  <a:gd name="connsiteX77" fmla="*/ 436968 w 1031207"/>
                  <a:gd name="connsiteY77" fmla="*/ 132660 h 841594"/>
                  <a:gd name="connsiteX78" fmla="*/ 433796 w 1031207"/>
                  <a:gd name="connsiteY78" fmla="*/ 214465 h 841594"/>
                  <a:gd name="connsiteX0" fmla="*/ 433796 w 1031207"/>
                  <a:gd name="connsiteY0" fmla="*/ 214465 h 839740"/>
                  <a:gd name="connsiteX1" fmla="*/ 421629 w 1031207"/>
                  <a:gd name="connsiteY1" fmla="*/ 253099 h 839740"/>
                  <a:gd name="connsiteX2" fmla="*/ 394959 w 1031207"/>
                  <a:gd name="connsiteY2" fmla="*/ 262624 h 839740"/>
                  <a:gd name="connsiteX3" fmla="*/ 356331 w 1031207"/>
                  <a:gd name="connsiteY3" fmla="*/ 271935 h 839740"/>
                  <a:gd name="connsiteX4" fmla="*/ 313044 w 1031207"/>
                  <a:gd name="connsiteY4" fmla="*/ 289293 h 839740"/>
                  <a:gd name="connsiteX5" fmla="*/ 265419 w 1031207"/>
                  <a:gd name="connsiteY5" fmla="*/ 285484 h 839740"/>
                  <a:gd name="connsiteX6" fmla="*/ 219699 w 1031207"/>
                  <a:gd name="connsiteY6" fmla="*/ 272149 h 839740"/>
                  <a:gd name="connsiteX7" fmla="*/ 189219 w 1031207"/>
                  <a:gd name="connsiteY7" fmla="*/ 262624 h 839740"/>
                  <a:gd name="connsiteX8" fmla="*/ 156834 w 1031207"/>
                  <a:gd name="connsiteY8" fmla="*/ 239764 h 839740"/>
                  <a:gd name="connsiteX9" fmla="*/ 122074 w 1031207"/>
                  <a:gd name="connsiteY9" fmla="*/ 218050 h 839740"/>
                  <a:gd name="connsiteX10" fmla="*/ 101589 w 1031207"/>
                  <a:gd name="connsiteY10" fmla="*/ 203569 h 839740"/>
                  <a:gd name="connsiteX11" fmla="*/ 59679 w 1031207"/>
                  <a:gd name="connsiteY11" fmla="*/ 197854 h 839740"/>
                  <a:gd name="connsiteX12" fmla="*/ 48331 w 1031207"/>
                  <a:gd name="connsiteY12" fmla="*/ 241190 h 839740"/>
                  <a:gd name="connsiteX13" fmla="*/ 63490 w 1031207"/>
                  <a:gd name="connsiteY13" fmla="*/ 272150 h 839740"/>
                  <a:gd name="connsiteX14" fmla="*/ 124449 w 1031207"/>
                  <a:gd name="connsiteY14" fmla="*/ 289294 h 839740"/>
                  <a:gd name="connsiteX15" fmla="*/ 191124 w 1031207"/>
                  <a:gd name="connsiteY15" fmla="*/ 308344 h 839740"/>
                  <a:gd name="connsiteX16" fmla="*/ 226553 w 1031207"/>
                  <a:gd name="connsiteY16" fmla="*/ 323832 h 839740"/>
                  <a:gd name="connsiteX17" fmla="*/ 291209 w 1031207"/>
                  <a:gd name="connsiteY17" fmla="*/ 364030 h 839740"/>
                  <a:gd name="connsiteX18" fmla="*/ 301013 w 1031207"/>
                  <a:gd name="connsiteY18" fmla="*/ 410802 h 839740"/>
                  <a:gd name="connsiteX19" fmla="*/ 263514 w 1031207"/>
                  <a:gd name="connsiteY19" fmla="*/ 447409 h 839740"/>
                  <a:gd name="connsiteX20" fmla="*/ 217240 w 1031207"/>
                  <a:gd name="connsiteY20" fmla="*/ 459458 h 839740"/>
                  <a:gd name="connsiteX21" fmla="*/ 136827 w 1031207"/>
                  <a:gd name="connsiteY21" fmla="*/ 465397 h 839740"/>
                  <a:gd name="connsiteX22" fmla="*/ 88254 w 1031207"/>
                  <a:gd name="connsiteY22" fmla="*/ 468364 h 839740"/>
                  <a:gd name="connsiteX23" fmla="*/ 27294 w 1031207"/>
                  <a:gd name="connsiteY23" fmla="*/ 477889 h 839740"/>
                  <a:gd name="connsiteX24" fmla="*/ 624 w 1031207"/>
                  <a:gd name="connsiteY24" fmla="*/ 504559 h 839740"/>
                  <a:gd name="connsiteX25" fmla="*/ 51344 w 1031207"/>
                  <a:gd name="connsiteY25" fmla="*/ 547857 h 839740"/>
                  <a:gd name="connsiteX26" fmla="*/ 153024 w 1031207"/>
                  <a:gd name="connsiteY26" fmla="*/ 538849 h 839740"/>
                  <a:gd name="connsiteX27" fmla="*/ 268163 w 1031207"/>
                  <a:gd name="connsiteY27" fmla="*/ 519747 h 839740"/>
                  <a:gd name="connsiteX28" fmla="*/ 351144 w 1031207"/>
                  <a:gd name="connsiteY28" fmla="*/ 561709 h 839740"/>
                  <a:gd name="connsiteX29" fmla="*/ 362574 w 1031207"/>
                  <a:gd name="connsiteY29" fmla="*/ 609334 h 839740"/>
                  <a:gd name="connsiteX30" fmla="*/ 330189 w 1031207"/>
                  <a:gd name="connsiteY30" fmla="*/ 704584 h 839740"/>
                  <a:gd name="connsiteX31" fmla="*/ 328284 w 1031207"/>
                  <a:gd name="connsiteY31" fmla="*/ 756019 h 839740"/>
                  <a:gd name="connsiteX32" fmla="*/ 330189 w 1031207"/>
                  <a:gd name="connsiteY32" fmla="*/ 780784 h 839740"/>
                  <a:gd name="connsiteX33" fmla="*/ 332094 w 1031207"/>
                  <a:gd name="connsiteY33" fmla="*/ 786499 h 839740"/>
                  <a:gd name="connsiteX34" fmla="*/ 335904 w 1031207"/>
                  <a:gd name="connsiteY34" fmla="*/ 790309 h 839740"/>
                  <a:gd name="connsiteX35" fmla="*/ 355316 w 1031207"/>
                  <a:gd name="connsiteY35" fmla="*/ 827377 h 839740"/>
                  <a:gd name="connsiteX36" fmla="*/ 387339 w 1031207"/>
                  <a:gd name="connsiteY36" fmla="*/ 837934 h 839740"/>
                  <a:gd name="connsiteX37" fmla="*/ 400674 w 1031207"/>
                  <a:gd name="connsiteY37" fmla="*/ 784594 h 839740"/>
                  <a:gd name="connsiteX38" fmla="*/ 404484 w 1031207"/>
                  <a:gd name="connsiteY38" fmla="*/ 727444 h 839740"/>
                  <a:gd name="connsiteX39" fmla="*/ 421629 w 1031207"/>
                  <a:gd name="connsiteY39" fmla="*/ 672199 h 839740"/>
                  <a:gd name="connsiteX40" fmla="*/ 462031 w 1031207"/>
                  <a:gd name="connsiteY40" fmla="*/ 600072 h 839740"/>
                  <a:gd name="connsiteX41" fmla="*/ 521252 w 1031207"/>
                  <a:gd name="connsiteY41" fmla="*/ 565123 h 839740"/>
                  <a:gd name="connsiteX42" fmla="*/ 597090 w 1031207"/>
                  <a:gd name="connsiteY42" fmla="*/ 550915 h 839740"/>
                  <a:gd name="connsiteX43" fmla="*/ 705543 w 1031207"/>
                  <a:gd name="connsiteY43" fmla="*/ 612819 h 839740"/>
                  <a:gd name="connsiteX44" fmla="*/ 777864 w 1031207"/>
                  <a:gd name="connsiteY44" fmla="*/ 656959 h 839740"/>
                  <a:gd name="connsiteX45" fmla="*/ 802629 w 1031207"/>
                  <a:gd name="connsiteY45" fmla="*/ 632194 h 839740"/>
                  <a:gd name="connsiteX46" fmla="*/ 798819 w 1031207"/>
                  <a:gd name="connsiteY46" fmla="*/ 601714 h 839740"/>
                  <a:gd name="connsiteX47" fmla="*/ 760538 w 1031207"/>
                  <a:gd name="connsiteY47" fmla="*/ 562523 h 839740"/>
                  <a:gd name="connsiteX48" fmla="*/ 648324 w 1031207"/>
                  <a:gd name="connsiteY48" fmla="*/ 479794 h 839740"/>
                  <a:gd name="connsiteX49" fmla="*/ 644514 w 1031207"/>
                  <a:gd name="connsiteY49" fmla="*/ 462649 h 839740"/>
                  <a:gd name="connsiteX50" fmla="*/ 655944 w 1031207"/>
                  <a:gd name="connsiteY50" fmla="*/ 426454 h 839740"/>
                  <a:gd name="connsiteX51" fmla="*/ 724524 w 1031207"/>
                  <a:gd name="connsiteY51" fmla="*/ 405499 h 839740"/>
                  <a:gd name="connsiteX52" fmla="*/ 811480 w 1031207"/>
                  <a:gd name="connsiteY52" fmla="*/ 406906 h 839740"/>
                  <a:gd name="connsiteX53" fmla="*/ 903973 w 1031207"/>
                  <a:gd name="connsiteY53" fmla="*/ 417646 h 839740"/>
                  <a:gd name="connsiteX54" fmla="*/ 1000032 w 1031207"/>
                  <a:gd name="connsiteY54" fmla="*/ 426835 h 839740"/>
                  <a:gd name="connsiteX55" fmla="*/ 1030191 w 1031207"/>
                  <a:gd name="connsiteY55" fmla="*/ 402711 h 839740"/>
                  <a:gd name="connsiteX56" fmla="*/ 1018256 w 1031207"/>
                  <a:gd name="connsiteY56" fmla="*/ 377797 h 839740"/>
                  <a:gd name="connsiteX57" fmla="*/ 962631 w 1031207"/>
                  <a:gd name="connsiteY57" fmla="*/ 358029 h 839740"/>
                  <a:gd name="connsiteX58" fmla="*/ 825489 w 1031207"/>
                  <a:gd name="connsiteY58" fmla="*/ 357874 h 839740"/>
                  <a:gd name="connsiteX59" fmla="*/ 753553 w 1031207"/>
                  <a:gd name="connsiteY59" fmla="*/ 361702 h 839740"/>
                  <a:gd name="connsiteX60" fmla="*/ 669279 w 1031207"/>
                  <a:gd name="connsiteY60" fmla="*/ 369304 h 839740"/>
                  <a:gd name="connsiteX61" fmla="*/ 642609 w 1031207"/>
                  <a:gd name="connsiteY61" fmla="*/ 338824 h 839740"/>
                  <a:gd name="connsiteX62" fmla="*/ 674145 w 1031207"/>
                  <a:gd name="connsiteY62" fmla="*/ 304962 h 839740"/>
                  <a:gd name="connsiteX63" fmla="*/ 705474 w 1031207"/>
                  <a:gd name="connsiteY63" fmla="*/ 283579 h 839740"/>
                  <a:gd name="connsiteX64" fmla="*/ 741669 w 1031207"/>
                  <a:gd name="connsiteY64" fmla="*/ 251194 h 839740"/>
                  <a:gd name="connsiteX65" fmla="*/ 780761 w 1031207"/>
                  <a:gd name="connsiteY65" fmla="*/ 213846 h 839740"/>
                  <a:gd name="connsiteX66" fmla="*/ 744143 w 1031207"/>
                  <a:gd name="connsiteY66" fmla="*/ 201789 h 839740"/>
                  <a:gd name="connsiteX67" fmla="*/ 692139 w 1031207"/>
                  <a:gd name="connsiteY67" fmla="*/ 226429 h 839740"/>
                  <a:gd name="connsiteX68" fmla="*/ 654420 w 1031207"/>
                  <a:gd name="connsiteY68" fmla="*/ 257626 h 839740"/>
                  <a:gd name="connsiteX69" fmla="*/ 613743 w 1031207"/>
                  <a:gd name="connsiteY69" fmla="*/ 286712 h 839740"/>
                  <a:gd name="connsiteX70" fmla="*/ 562599 w 1031207"/>
                  <a:gd name="connsiteY70" fmla="*/ 287389 h 839740"/>
                  <a:gd name="connsiteX71" fmla="*/ 528309 w 1031207"/>
                  <a:gd name="connsiteY71" fmla="*/ 274054 h 839740"/>
                  <a:gd name="connsiteX72" fmla="*/ 505449 w 1031207"/>
                  <a:gd name="connsiteY72" fmla="*/ 235954 h 839740"/>
                  <a:gd name="connsiteX73" fmla="*/ 507354 w 1031207"/>
                  <a:gd name="connsiteY73" fmla="*/ 171184 h 839740"/>
                  <a:gd name="connsiteX74" fmla="*/ 506056 w 1031207"/>
                  <a:gd name="connsiteY74" fmla="*/ 73485 h 839740"/>
                  <a:gd name="connsiteX75" fmla="*/ 451858 w 1031207"/>
                  <a:gd name="connsiteY75" fmla="*/ 11248 h 839740"/>
                  <a:gd name="connsiteX76" fmla="*/ 440212 w 1031207"/>
                  <a:gd name="connsiteY76" fmla="*/ 75864 h 839740"/>
                  <a:gd name="connsiteX77" fmla="*/ 436968 w 1031207"/>
                  <a:gd name="connsiteY77" fmla="*/ 132660 h 839740"/>
                  <a:gd name="connsiteX78" fmla="*/ 433796 w 1031207"/>
                  <a:gd name="connsiteY78" fmla="*/ 214465 h 839740"/>
                  <a:gd name="connsiteX0" fmla="*/ 433796 w 1031207"/>
                  <a:gd name="connsiteY0" fmla="*/ 214465 h 840498"/>
                  <a:gd name="connsiteX1" fmla="*/ 421629 w 1031207"/>
                  <a:gd name="connsiteY1" fmla="*/ 253099 h 840498"/>
                  <a:gd name="connsiteX2" fmla="*/ 394959 w 1031207"/>
                  <a:gd name="connsiteY2" fmla="*/ 262624 h 840498"/>
                  <a:gd name="connsiteX3" fmla="*/ 356331 w 1031207"/>
                  <a:gd name="connsiteY3" fmla="*/ 271935 h 840498"/>
                  <a:gd name="connsiteX4" fmla="*/ 313044 w 1031207"/>
                  <a:gd name="connsiteY4" fmla="*/ 289293 h 840498"/>
                  <a:gd name="connsiteX5" fmla="*/ 265419 w 1031207"/>
                  <a:gd name="connsiteY5" fmla="*/ 285484 h 840498"/>
                  <a:gd name="connsiteX6" fmla="*/ 219699 w 1031207"/>
                  <a:gd name="connsiteY6" fmla="*/ 272149 h 840498"/>
                  <a:gd name="connsiteX7" fmla="*/ 189219 w 1031207"/>
                  <a:gd name="connsiteY7" fmla="*/ 262624 h 840498"/>
                  <a:gd name="connsiteX8" fmla="*/ 156834 w 1031207"/>
                  <a:gd name="connsiteY8" fmla="*/ 239764 h 840498"/>
                  <a:gd name="connsiteX9" fmla="*/ 122074 w 1031207"/>
                  <a:gd name="connsiteY9" fmla="*/ 218050 h 840498"/>
                  <a:gd name="connsiteX10" fmla="*/ 101589 w 1031207"/>
                  <a:gd name="connsiteY10" fmla="*/ 203569 h 840498"/>
                  <a:gd name="connsiteX11" fmla="*/ 59679 w 1031207"/>
                  <a:gd name="connsiteY11" fmla="*/ 197854 h 840498"/>
                  <a:gd name="connsiteX12" fmla="*/ 48331 w 1031207"/>
                  <a:gd name="connsiteY12" fmla="*/ 241190 h 840498"/>
                  <a:gd name="connsiteX13" fmla="*/ 63490 w 1031207"/>
                  <a:gd name="connsiteY13" fmla="*/ 272150 h 840498"/>
                  <a:gd name="connsiteX14" fmla="*/ 124449 w 1031207"/>
                  <a:gd name="connsiteY14" fmla="*/ 289294 h 840498"/>
                  <a:gd name="connsiteX15" fmla="*/ 191124 w 1031207"/>
                  <a:gd name="connsiteY15" fmla="*/ 308344 h 840498"/>
                  <a:gd name="connsiteX16" fmla="*/ 226553 w 1031207"/>
                  <a:gd name="connsiteY16" fmla="*/ 323832 h 840498"/>
                  <a:gd name="connsiteX17" fmla="*/ 291209 w 1031207"/>
                  <a:gd name="connsiteY17" fmla="*/ 364030 h 840498"/>
                  <a:gd name="connsiteX18" fmla="*/ 301013 w 1031207"/>
                  <a:gd name="connsiteY18" fmla="*/ 410802 h 840498"/>
                  <a:gd name="connsiteX19" fmla="*/ 263514 w 1031207"/>
                  <a:gd name="connsiteY19" fmla="*/ 447409 h 840498"/>
                  <a:gd name="connsiteX20" fmla="*/ 217240 w 1031207"/>
                  <a:gd name="connsiteY20" fmla="*/ 459458 h 840498"/>
                  <a:gd name="connsiteX21" fmla="*/ 136827 w 1031207"/>
                  <a:gd name="connsiteY21" fmla="*/ 465397 h 840498"/>
                  <a:gd name="connsiteX22" fmla="*/ 88254 w 1031207"/>
                  <a:gd name="connsiteY22" fmla="*/ 468364 h 840498"/>
                  <a:gd name="connsiteX23" fmla="*/ 27294 w 1031207"/>
                  <a:gd name="connsiteY23" fmla="*/ 477889 h 840498"/>
                  <a:gd name="connsiteX24" fmla="*/ 624 w 1031207"/>
                  <a:gd name="connsiteY24" fmla="*/ 504559 h 840498"/>
                  <a:gd name="connsiteX25" fmla="*/ 51344 w 1031207"/>
                  <a:gd name="connsiteY25" fmla="*/ 547857 h 840498"/>
                  <a:gd name="connsiteX26" fmla="*/ 153024 w 1031207"/>
                  <a:gd name="connsiteY26" fmla="*/ 538849 h 840498"/>
                  <a:gd name="connsiteX27" fmla="*/ 268163 w 1031207"/>
                  <a:gd name="connsiteY27" fmla="*/ 519747 h 840498"/>
                  <a:gd name="connsiteX28" fmla="*/ 351144 w 1031207"/>
                  <a:gd name="connsiteY28" fmla="*/ 561709 h 840498"/>
                  <a:gd name="connsiteX29" fmla="*/ 362574 w 1031207"/>
                  <a:gd name="connsiteY29" fmla="*/ 609334 h 840498"/>
                  <a:gd name="connsiteX30" fmla="*/ 330189 w 1031207"/>
                  <a:gd name="connsiteY30" fmla="*/ 704584 h 840498"/>
                  <a:gd name="connsiteX31" fmla="*/ 328284 w 1031207"/>
                  <a:gd name="connsiteY31" fmla="*/ 756019 h 840498"/>
                  <a:gd name="connsiteX32" fmla="*/ 330189 w 1031207"/>
                  <a:gd name="connsiteY32" fmla="*/ 780784 h 840498"/>
                  <a:gd name="connsiteX33" fmla="*/ 332094 w 1031207"/>
                  <a:gd name="connsiteY33" fmla="*/ 786499 h 840498"/>
                  <a:gd name="connsiteX34" fmla="*/ 355316 w 1031207"/>
                  <a:gd name="connsiteY34" fmla="*/ 827377 h 840498"/>
                  <a:gd name="connsiteX35" fmla="*/ 387339 w 1031207"/>
                  <a:gd name="connsiteY35" fmla="*/ 837934 h 840498"/>
                  <a:gd name="connsiteX36" fmla="*/ 400674 w 1031207"/>
                  <a:gd name="connsiteY36" fmla="*/ 784594 h 840498"/>
                  <a:gd name="connsiteX37" fmla="*/ 404484 w 1031207"/>
                  <a:gd name="connsiteY37" fmla="*/ 727444 h 840498"/>
                  <a:gd name="connsiteX38" fmla="*/ 421629 w 1031207"/>
                  <a:gd name="connsiteY38" fmla="*/ 672199 h 840498"/>
                  <a:gd name="connsiteX39" fmla="*/ 462031 w 1031207"/>
                  <a:gd name="connsiteY39" fmla="*/ 600072 h 840498"/>
                  <a:gd name="connsiteX40" fmla="*/ 521252 w 1031207"/>
                  <a:gd name="connsiteY40" fmla="*/ 565123 h 840498"/>
                  <a:gd name="connsiteX41" fmla="*/ 597090 w 1031207"/>
                  <a:gd name="connsiteY41" fmla="*/ 550915 h 840498"/>
                  <a:gd name="connsiteX42" fmla="*/ 705543 w 1031207"/>
                  <a:gd name="connsiteY42" fmla="*/ 612819 h 840498"/>
                  <a:gd name="connsiteX43" fmla="*/ 777864 w 1031207"/>
                  <a:gd name="connsiteY43" fmla="*/ 656959 h 840498"/>
                  <a:gd name="connsiteX44" fmla="*/ 802629 w 1031207"/>
                  <a:gd name="connsiteY44" fmla="*/ 632194 h 840498"/>
                  <a:gd name="connsiteX45" fmla="*/ 798819 w 1031207"/>
                  <a:gd name="connsiteY45" fmla="*/ 601714 h 840498"/>
                  <a:gd name="connsiteX46" fmla="*/ 760538 w 1031207"/>
                  <a:gd name="connsiteY46" fmla="*/ 562523 h 840498"/>
                  <a:gd name="connsiteX47" fmla="*/ 648324 w 1031207"/>
                  <a:gd name="connsiteY47" fmla="*/ 479794 h 840498"/>
                  <a:gd name="connsiteX48" fmla="*/ 644514 w 1031207"/>
                  <a:gd name="connsiteY48" fmla="*/ 462649 h 840498"/>
                  <a:gd name="connsiteX49" fmla="*/ 655944 w 1031207"/>
                  <a:gd name="connsiteY49" fmla="*/ 426454 h 840498"/>
                  <a:gd name="connsiteX50" fmla="*/ 724524 w 1031207"/>
                  <a:gd name="connsiteY50" fmla="*/ 405499 h 840498"/>
                  <a:gd name="connsiteX51" fmla="*/ 811480 w 1031207"/>
                  <a:gd name="connsiteY51" fmla="*/ 406906 h 840498"/>
                  <a:gd name="connsiteX52" fmla="*/ 903973 w 1031207"/>
                  <a:gd name="connsiteY52" fmla="*/ 417646 h 840498"/>
                  <a:gd name="connsiteX53" fmla="*/ 1000032 w 1031207"/>
                  <a:gd name="connsiteY53" fmla="*/ 426835 h 840498"/>
                  <a:gd name="connsiteX54" fmla="*/ 1030191 w 1031207"/>
                  <a:gd name="connsiteY54" fmla="*/ 402711 h 840498"/>
                  <a:gd name="connsiteX55" fmla="*/ 1018256 w 1031207"/>
                  <a:gd name="connsiteY55" fmla="*/ 377797 h 840498"/>
                  <a:gd name="connsiteX56" fmla="*/ 962631 w 1031207"/>
                  <a:gd name="connsiteY56" fmla="*/ 358029 h 840498"/>
                  <a:gd name="connsiteX57" fmla="*/ 825489 w 1031207"/>
                  <a:gd name="connsiteY57" fmla="*/ 357874 h 840498"/>
                  <a:gd name="connsiteX58" fmla="*/ 753553 w 1031207"/>
                  <a:gd name="connsiteY58" fmla="*/ 361702 h 840498"/>
                  <a:gd name="connsiteX59" fmla="*/ 669279 w 1031207"/>
                  <a:gd name="connsiteY59" fmla="*/ 369304 h 840498"/>
                  <a:gd name="connsiteX60" fmla="*/ 642609 w 1031207"/>
                  <a:gd name="connsiteY60" fmla="*/ 338824 h 840498"/>
                  <a:gd name="connsiteX61" fmla="*/ 674145 w 1031207"/>
                  <a:gd name="connsiteY61" fmla="*/ 304962 h 840498"/>
                  <a:gd name="connsiteX62" fmla="*/ 705474 w 1031207"/>
                  <a:gd name="connsiteY62" fmla="*/ 283579 h 840498"/>
                  <a:gd name="connsiteX63" fmla="*/ 741669 w 1031207"/>
                  <a:gd name="connsiteY63" fmla="*/ 251194 h 840498"/>
                  <a:gd name="connsiteX64" fmla="*/ 780761 w 1031207"/>
                  <a:gd name="connsiteY64" fmla="*/ 213846 h 840498"/>
                  <a:gd name="connsiteX65" fmla="*/ 744143 w 1031207"/>
                  <a:gd name="connsiteY65" fmla="*/ 201789 h 840498"/>
                  <a:gd name="connsiteX66" fmla="*/ 692139 w 1031207"/>
                  <a:gd name="connsiteY66" fmla="*/ 226429 h 840498"/>
                  <a:gd name="connsiteX67" fmla="*/ 654420 w 1031207"/>
                  <a:gd name="connsiteY67" fmla="*/ 257626 h 840498"/>
                  <a:gd name="connsiteX68" fmla="*/ 613743 w 1031207"/>
                  <a:gd name="connsiteY68" fmla="*/ 286712 h 840498"/>
                  <a:gd name="connsiteX69" fmla="*/ 562599 w 1031207"/>
                  <a:gd name="connsiteY69" fmla="*/ 287389 h 840498"/>
                  <a:gd name="connsiteX70" fmla="*/ 528309 w 1031207"/>
                  <a:gd name="connsiteY70" fmla="*/ 274054 h 840498"/>
                  <a:gd name="connsiteX71" fmla="*/ 505449 w 1031207"/>
                  <a:gd name="connsiteY71" fmla="*/ 235954 h 840498"/>
                  <a:gd name="connsiteX72" fmla="*/ 507354 w 1031207"/>
                  <a:gd name="connsiteY72" fmla="*/ 171184 h 840498"/>
                  <a:gd name="connsiteX73" fmla="*/ 506056 w 1031207"/>
                  <a:gd name="connsiteY73" fmla="*/ 73485 h 840498"/>
                  <a:gd name="connsiteX74" fmla="*/ 451858 w 1031207"/>
                  <a:gd name="connsiteY74" fmla="*/ 11248 h 840498"/>
                  <a:gd name="connsiteX75" fmla="*/ 440212 w 1031207"/>
                  <a:gd name="connsiteY75" fmla="*/ 75864 h 840498"/>
                  <a:gd name="connsiteX76" fmla="*/ 436968 w 1031207"/>
                  <a:gd name="connsiteY76" fmla="*/ 132660 h 840498"/>
                  <a:gd name="connsiteX77" fmla="*/ 433796 w 1031207"/>
                  <a:gd name="connsiteY77" fmla="*/ 214465 h 840498"/>
                  <a:gd name="connsiteX0" fmla="*/ 433796 w 1031207"/>
                  <a:gd name="connsiteY0" fmla="*/ 214465 h 840498"/>
                  <a:gd name="connsiteX1" fmla="*/ 421629 w 1031207"/>
                  <a:gd name="connsiteY1" fmla="*/ 253099 h 840498"/>
                  <a:gd name="connsiteX2" fmla="*/ 394959 w 1031207"/>
                  <a:gd name="connsiteY2" fmla="*/ 262624 h 840498"/>
                  <a:gd name="connsiteX3" fmla="*/ 356331 w 1031207"/>
                  <a:gd name="connsiteY3" fmla="*/ 271935 h 840498"/>
                  <a:gd name="connsiteX4" fmla="*/ 313044 w 1031207"/>
                  <a:gd name="connsiteY4" fmla="*/ 289293 h 840498"/>
                  <a:gd name="connsiteX5" fmla="*/ 265419 w 1031207"/>
                  <a:gd name="connsiteY5" fmla="*/ 285484 h 840498"/>
                  <a:gd name="connsiteX6" fmla="*/ 219699 w 1031207"/>
                  <a:gd name="connsiteY6" fmla="*/ 272149 h 840498"/>
                  <a:gd name="connsiteX7" fmla="*/ 189219 w 1031207"/>
                  <a:gd name="connsiteY7" fmla="*/ 262624 h 840498"/>
                  <a:gd name="connsiteX8" fmla="*/ 156834 w 1031207"/>
                  <a:gd name="connsiteY8" fmla="*/ 239764 h 840498"/>
                  <a:gd name="connsiteX9" fmla="*/ 122074 w 1031207"/>
                  <a:gd name="connsiteY9" fmla="*/ 218050 h 840498"/>
                  <a:gd name="connsiteX10" fmla="*/ 101589 w 1031207"/>
                  <a:gd name="connsiteY10" fmla="*/ 203569 h 840498"/>
                  <a:gd name="connsiteX11" fmla="*/ 59679 w 1031207"/>
                  <a:gd name="connsiteY11" fmla="*/ 197854 h 840498"/>
                  <a:gd name="connsiteX12" fmla="*/ 48331 w 1031207"/>
                  <a:gd name="connsiteY12" fmla="*/ 241190 h 840498"/>
                  <a:gd name="connsiteX13" fmla="*/ 63490 w 1031207"/>
                  <a:gd name="connsiteY13" fmla="*/ 272150 h 840498"/>
                  <a:gd name="connsiteX14" fmla="*/ 124449 w 1031207"/>
                  <a:gd name="connsiteY14" fmla="*/ 289294 h 840498"/>
                  <a:gd name="connsiteX15" fmla="*/ 191124 w 1031207"/>
                  <a:gd name="connsiteY15" fmla="*/ 308344 h 840498"/>
                  <a:gd name="connsiteX16" fmla="*/ 226553 w 1031207"/>
                  <a:gd name="connsiteY16" fmla="*/ 323832 h 840498"/>
                  <a:gd name="connsiteX17" fmla="*/ 291209 w 1031207"/>
                  <a:gd name="connsiteY17" fmla="*/ 364030 h 840498"/>
                  <a:gd name="connsiteX18" fmla="*/ 301013 w 1031207"/>
                  <a:gd name="connsiteY18" fmla="*/ 410802 h 840498"/>
                  <a:gd name="connsiteX19" fmla="*/ 263514 w 1031207"/>
                  <a:gd name="connsiteY19" fmla="*/ 447409 h 840498"/>
                  <a:gd name="connsiteX20" fmla="*/ 217240 w 1031207"/>
                  <a:gd name="connsiteY20" fmla="*/ 459458 h 840498"/>
                  <a:gd name="connsiteX21" fmla="*/ 136827 w 1031207"/>
                  <a:gd name="connsiteY21" fmla="*/ 465397 h 840498"/>
                  <a:gd name="connsiteX22" fmla="*/ 88254 w 1031207"/>
                  <a:gd name="connsiteY22" fmla="*/ 468364 h 840498"/>
                  <a:gd name="connsiteX23" fmla="*/ 27294 w 1031207"/>
                  <a:gd name="connsiteY23" fmla="*/ 477889 h 840498"/>
                  <a:gd name="connsiteX24" fmla="*/ 624 w 1031207"/>
                  <a:gd name="connsiteY24" fmla="*/ 504559 h 840498"/>
                  <a:gd name="connsiteX25" fmla="*/ 51344 w 1031207"/>
                  <a:gd name="connsiteY25" fmla="*/ 547857 h 840498"/>
                  <a:gd name="connsiteX26" fmla="*/ 153024 w 1031207"/>
                  <a:gd name="connsiteY26" fmla="*/ 538849 h 840498"/>
                  <a:gd name="connsiteX27" fmla="*/ 268163 w 1031207"/>
                  <a:gd name="connsiteY27" fmla="*/ 519747 h 840498"/>
                  <a:gd name="connsiteX28" fmla="*/ 351144 w 1031207"/>
                  <a:gd name="connsiteY28" fmla="*/ 561709 h 840498"/>
                  <a:gd name="connsiteX29" fmla="*/ 362574 w 1031207"/>
                  <a:gd name="connsiteY29" fmla="*/ 609334 h 840498"/>
                  <a:gd name="connsiteX30" fmla="*/ 328284 w 1031207"/>
                  <a:gd name="connsiteY30" fmla="*/ 756019 h 840498"/>
                  <a:gd name="connsiteX31" fmla="*/ 330189 w 1031207"/>
                  <a:gd name="connsiteY31" fmla="*/ 780784 h 840498"/>
                  <a:gd name="connsiteX32" fmla="*/ 332094 w 1031207"/>
                  <a:gd name="connsiteY32" fmla="*/ 786499 h 840498"/>
                  <a:gd name="connsiteX33" fmla="*/ 355316 w 1031207"/>
                  <a:gd name="connsiteY33" fmla="*/ 827377 h 840498"/>
                  <a:gd name="connsiteX34" fmla="*/ 387339 w 1031207"/>
                  <a:gd name="connsiteY34" fmla="*/ 837934 h 840498"/>
                  <a:gd name="connsiteX35" fmla="*/ 400674 w 1031207"/>
                  <a:gd name="connsiteY35" fmla="*/ 784594 h 840498"/>
                  <a:gd name="connsiteX36" fmla="*/ 404484 w 1031207"/>
                  <a:gd name="connsiteY36" fmla="*/ 727444 h 840498"/>
                  <a:gd name="connsiteX37" fmla="*/ 421629 w 1031207"/>
                  <a:gd name="connsiteY37" fmla="*/ 672199 h 840498"/>
                  <a:gd name="connsiteX38" fmla="*/ 462031 w 1031207"/>
                  <a:gd name="connsiteY38" fmla="*/ 600072 h 840498"/>
                  <a:gd name="connsiteX39" fmla="*/ 521252 w 1031207"/>
                  <a:gd name="connsiteY39" fmla="*/ 565123 h 840498"/>
                  <a:gd name="connsiteX40" fmla="*/ 597090 w 1031207"/>
                  <a:gd name="connsiteY40" fmla="*/ 550915 h 840498"/>
                  <a:gd name="connsiteX41" fmla="*/ 705543 w 1031207"/>
                  <a:gd name="connsiteY41" fmla="*/ 612819 h 840498"/>
                  <a:gd name="connsiteX42" fmla="*/ 777864 w 1031207"/>
                  <a:gd name="connsiteY42" fmla="*/ 656959 h 840498"/>
                  <a:gd name="connsiteX43" fmla="*/ 802629 w 1031207"/>
                  <a:gd name="connsiteY43" fmla="*/ 632194 h 840498"/>
                  <a:gd name="connsiteX44" fmla="*/ 798819 w 1031207"/>
                  <a:gd name="connsiteY44" fmla="*/ 601714 h 840498"/>
                  <a:gd name="connsiteX45" fmla="*/ 760538 w 1031207"/>
                  <a:gd name="connsiteY45" fmla="*/ 562523 h 840498"/>
                  <a:gd name="connsiteX46" fmla="*/ 648324 w 1031207"/>
                  <a:gd name="connsiteY46" fmla="*/ 479794 h 840498"/>
                  <a:gd name="connsiteX47" fmla="*/ 644514 w 1031207"/>
                  <a:gd name="connsiteY47" fmla="*/ 462649 h 840498"/>
                  <a:gd name="connsiteX48" fmla="*/ 655944 w 1031207"/>
                  <a:gd name="connsiteY48" fmla="*/ 426454 h 840498"/>
                  <a:gd name="connsiteX49" fmla="*/ 724524 w 1031207"/>
                  <a:gd name="connsiteY49" fmla="*/ 405499 h 840498"/>
                  <a:gd name="connsiteX50" fmla="*/ 811480 w 1031207"/>
                  <a:gd name="connsiteY50" fmla="*/ 406906 h 840498"/>
                  <a:gd name="connsiteX51" fmla="*/ 903973 w 1031207"/>
                  <a:gd name="connsiteY51" fmla="*/ 417646 h 840498"/>
                  <a:gd name="connsiteX52" fmla="*/ 1000032 w 1031207"/>
                  <a:gd name="connsiteY52" fmla="*/ 426835 h 840498"/>
                  <a:gd name="connsiteX53" fmla="*/ 1030191 w 1031207"/>
                  <a:gd name="connsiteY53" fmla="*/ 402711 h 840498"/>
                  <a:gd name="connsiteX54" fmla="*/ 1018256 w 1031207"/>
                  <a:gd name="connsiteY54" fmla="*/ 377797 h 840498"/>
                  <a:gd name="connsiteX55" fmla="*/ 962631 w 1031207"/>
                  <a:gd name="connsiteY55" fmla="*/ 358029 h 840498"/>
                  <a:gd name="connsiteX56" fmla="*/ 825489 w 1031207"/>
                  <a:gd name="connsiteY56" fmla="*/ 357874 h 840498"/>
                  <a:gd name="connsiteX57" fmla="*/ 753553 w 1031207"/>
                  <a:gd name="connsiteY57" fmla="*/ 361702 h 840498"/>
                  <a:gd name="connsiteX58" fmla="*/ 669279 w 1031207"/>
                  <a:gd name="connsiteY58" fmla="*/ 369304 h 840498"/>
                  <a:gd name="connsiteX59" fmla="*/ 642609 w 1031207"/>
                  <a:gd name="connsiteY59" fmla="*/ 338824 h 840498"/>
                  <a:gd name="connsiteX60" fmla="*/ 674145 w 1031207"/>
                  <a:gd name="connsiteY60" fmla="*/ 304962 h 840498"/>
                  <a:gd name="connsiteX61" fmla="*/ 705474 w 1031207"/>
                  <a:gd name="connsiteY61" fmla="*/ 283579 h 840498"/>
                  <a:gd name="connsiteX62" fmla="*/ 741669 w 1031207"/>
                  <a:gd name="connsiteY62" fmla="*/ 251194 h 840498"/>
                  <a:gd name="connsiteX63" fmla="*/ 780761 w 1031207"/>
                  <a:gd name="connsiteY63" fmla="*/ 213846 h 840498"/>
                  <a:gd name="connsiteX64" fmla="*/ 744143 w 1031207"/>
                  <a:gd name="connsiteY64" fmla="*/ 201789 h 840498"/>
                  <a:gd name="connsiteX65" fmla="*/ 692139 w 1031207"/>
                  <a:gd name="connsiteY65" fmla="*/ 226429 h 840498"/>
                  <a:gd name="connsiteX66" fmla="*/ 654420 w 1031207"/>
                  <a:gd name="connsiteY66" fmla="*/ 257626 h 840498"/>
                  <a:gd name="connsiteX67" fmla="*/ 613743 w 1031207"/>
                  <a:gd name="connsiteY67" fmla="*/ 286712 h 840498"/>
                  <a:gd name="connsiteX68" fmla="*/ 562599 w 1031207"/>
                  <a:gd name="connsiteY68" fmla="*/ 287389 h 840498"/>
                  <a:gd name="connsiteX69" fmla="*/ 528309 w 1031207"/>
                  <a:gd name="connsiteY69" fmla="*/ 274054 h 840498"/>
                  <a:gd name="connsiteX70" fmla="*/ 505449 w 1031207"/>
                  <a:gd name="connsiteY70" fmla="*/ 235954 h 840498"/>
                  <a:gd name="connsiteX71" fmla="*/ 507354 w 1031207"/>
                  <a:gd name="connsiteY71" fmla="*/ 171184 h 840498"/>
                  <a:gd name="connsiteX72" fmla="*/ 506056 w 1031207"/>
                  <a:gd name="connsiteY72" fmla="*/ 73485 h 840498"/>
                  <a:gd name="connsiteX73" fmla="*/ 451858 w 1031207"/>
                  <a:gd name="connsiteY73" fmla="*/ 11248 h 840498"/>
                  <a:gd name="connsiteX74" fmla="*/ 440212 w 1031207"/>
                  <a:gd name="connsiteY74" fmla="*/ 75864 h 840498"/>
                  <a:gd name="connsiteX75" fmla="*/ 436968 w 1031207"/>
                  <a:gd name="connsiteY75" fmla="*/ 132660 h 840498"/>
                  <a:gd name="connsiteX76" fmla="*/ 433796 w 1031207"/>
                  <a:gd name="connsiteY76" fmla="*/ 214465 h 840498"/>
                  <a:gd name="connsiteX0" fmla="*/ 433796 w 1031207"/>
                  <a:gd name="connsiteY0" fmla="*/ 214465 h 840639"/>
                  <a:gd name="connsiteX1" fmla="*/ 421629 w 1031207"/>
                  <a:gd name="connsiteY1" fmla="*/ 253099 h 840639"/>
                  <a:gd name="connsiteX2" fmla="*/ 394959 w 1031207"/>
                  <a:gd name="connsiteY2" fmla="*/ 262624 h 840639"/>
                  <a:gd name="connsiteX3" fmla="*/ 356331 w 1031207"/>
                  <a:gd name="connsiteY3" fmla="*/ 271935 h 840639"/>
                  <a:gd name="connsiteX4" fmla="*/ 313044 w 1031207"/>
                  <a:gd name="connsiteY4" fmla="*/ 289293 h 840639"/>
                  <a:gd name="connsiteX5" fmla="*/ 265419 w 1031207"/>
                  <a:gd name="connsiteY5" fmla="*/ 285484 h 840639"/>
                  <a:gd name="connsiteX6" fmla="*/ 219699 w 1031207"/>
                  <a:gd name="connsiteY6" fmla="*/ 272149 h 840639"/>
                  <a:gd name="connsiteX7" fmla="*/ 189219 w 1031207"/>
                  <a:gd name="connsiteY7" fmla="*/ 262624 h 840639"/>
                  <a:gd name="connsiteX8" fmla="*/ 156834 w 1031207"/>
                  <a:gd name="connsiteY8" fmla="*/ 239764 h 840639"/>
                  <a:gd name="connsiteX9" fmla="*/ 122074 w 1031207"/>
                  <a:gd name="connsiteY9" fmla="*/ 218050 h 840639"/>
                  <a:gd name="connsiteX10" fmla="*/ 101589 w 1031207"/>
                  <a:gd name="connsiteY10" fmla="*/ 203569 h 840639"/>
                  <a:gd name="connsiteX11" fmla="*/ 59679 w 1031207"/>
                  <a:gd name="connsiteY11" fmla="*/ 197854 h 840639"/>
                  <a:gd name="connsiteX12" fmla="*/ 48331 w 1031207"/>
                  <a:gd name="connsiteY12" fmla="*/ 241190 h 840639"/>
                  <a:gd name="connsiteX13" fmla="*/ 63490 w 1031207"/>
                  <a:gd name="connsiteY13" fmla="*/ 272150 h 840639"/>
                  <a:gd name="connsiteX14" fmla="*/ 124449 w 1031207"/>
                  <a:gd name="connsiteY14" fmla="*/ 289294 h 840639"/>
                  <a:gd name="connsiteX15" fmla="*/ 191124 w 1031207"/>
                  <a:gd name="connsiteY15" fmla="*/ 308344 h 840639"/>
                  <a:gd name="connsiteX16" fmla="*/ 226553 w 1031207"/>
                  <a:gd name="connsiteY16" fmla="*/ 323832 h 840639"/>
                  <a:gd name="connsiteX17" fmla="*/ 291209 w 1031207"/>
                  <a:gd name="connsiteY17" fmla="*/ 364030 h 840639"/>
                  <a:gd name="connsiteX18" fmla="*/ 301013 w 1031207"/>
                  <a:gd name="connsiteY18" fmla="*/ 410802 h 840639"/>
                  <a:gd name="connsiteX19" fmla="*/ 263514 w 1031207"/>
                  <a:gd name="connsiteY19" fmla="*/ 447409 h 840639"/>
                  <a:gd name="connsiteX20" fmla="*/ 217240 w 1031207"/>
                  <a:gd name="connsiteY20" fmla="*/ 459458 h 840639"/>
                  <a:gd name="connsiteX21" fmla="*/ 136827 w 1031207"/>
                  <a:gd name="connsiteY21" fmla="*/ 465397 h 840639"/>
                  <a:gd name="connsiteX22" fmla="*/ 88254 w 1031207"/>
                  <a:gd name="connsiteY22" fmla="*/ 468364 h 840639"/>
                  <a:gd name="connsiteX23" fmla="*/ 27294 w 1031207"/>
                  <a:gd name="connsiteY23" fmla="*/ 477889 h 840639"/>
                  <a:gd name="connsiteX24" fmla="*/ 624 w 1031207"/>
                  <a:gd name="connsiteY24" fmla="*/ 504559 h 840639"/>
                  <a:gd name="connsiteX25" fmla="*/ 51344 w 1031207"/>
                  <a:gd name="connsiteY25" fmla="*/ 547857 h 840639"/>
                  <a:gd name="connsiteX26" fmla="*/ 153024 w 1031207"/>
                  <a:gd name="connsiteY26" fmla="*/ 538849 h 840639"/>
                  <a:gd name="connsiteX27" fmla="*/ 268163 w 1031207"/>
                  <a:gd name="connsiteY27" fmla="*/ 519747 h 840639"/>
                  <a:gd name="connsiteX28" fmla="*/ 351144 w 1031207"/>
                  <a:gd name="connsiteY28" fmla="*/ 561709 h 840639"/>
                  <a:gd name="connsiteX29" fmla="*/ 362574 w 1031207"/>
                  <a:gd name="connsiteY29" fmla="*/ 609334 h 840639"/>
                  <a:gd name="connsiteX30" fmla="*/ 328284 w 1031207"/>
                  <a:gd name="connsiteY30" fmla="*/ 756019 h 840639"/>
                  <a:gd name="connsiteX31" fmla="*/ 330189 w 1031207"/>
                  <a:gd name="connsiteY31" fmla="*/ 780784 h 840639"/>
                  <a:gd name="connsiteX32" fmla="*/ 355316 w 1031207"/>
                  <a:gd name="connsiteY32" fmla="*/ 827377 h 840639"/>
                  <a:gd name="connsiteX33" fmla="*/ 387339 w 1031207"/>
                  <a:gd name="connsiteY33" fmla="*/ 837934 h 840639"/>
                  <a:gd name="connsiteX34" fmla="*/ 400674 w 1031207"/>
                  <a:gd name="connsiteY34" fmla="*/ 784594 h 840639"/>
                  <a:gd name="connsiteX35" fmla="*/ 404484 w 1031207"/>
                  <a:gd name="connsiteY35" fmla="*/ 727444 h 840639"/>
                  <a:gd name="connsiteX36" fmla="*/ 421629 w 1031207"/>
                  <a:gd name="connsiteY36" fmla="*/ 672199 h 840639"/>
                  <a:gd name="connsiteX37" fmla="*/ 462031 w 1031207"/>
                  <a:gd name="connsiteY37" fmla="*/ 600072 h 840639"/>
                  <a:gd name="connsiteX38" fmla="*/ 521252 w 1031207"/>
                  <a:gd name="connsiteY38" fmla="*/ 565123 h 840639"/>
                  <a:gd name="connsiteX39" fmla="*/ 597090 w 1031207"/>
                  <a:gd name="connsiteY39" fmla="*/ 550915 h 840639"/>
                  <a:gd name="connsiteX40" fmla="*/ 705543 w 1031207"/>
                  <a:gd name="connsiteY40" fmla="*/ 612819 h 840639"/>
                  <a:gd name="connsiteX41" fmla="*/ 777864 w 1031207"/>
                  <a:gd name="connsiteY41" fmla="*/ 656959 h 840639"/>
                  <a:gd name="connsiteX42" fmla="*/ 802629 w 1031207"/>
                  <a:gd name="connsiteY42" fmla="*/ 632194 h 840639"/>
                  <a:gd name="connsiteX43" fmla="*/ 798819 w 1031207"/>
                  <a:gd name="connsiteY43" fmla="*/ 601714 h 840639"/>
                  <a:gd name="connsiteX44" fmla="*/ 760538 w 1031207"/>
                  <a:gd name="connsiteY44" fmla="*/ 562523 h 840639"/>
                  <a:gd name="connsiteX45" fmla="*/ 648324 w 1031207"/>
                  <a:gd name="connsiteY45" fmla="*/ 479794 h 840639"/>
                  <a:gd name="connsiteX46" fmla="*/ 644514 w 1031207"/>
                  <a:gd name="connsiteY46" fmla="*/ 462649 h 840639"/>
                  <a:gd name="connsiteX47" fmla="*/ 655944 w 1031207"/>
                  <a:gd name="connsiteY47" fmla="*/ 426454 h 840639"/>
                  <a:gd name="connsiteX48" fmla="*/ 724524 w 1031207"/>
                  <a:gd name="connsiteY48" fmla="*/ 405499 h 840639"/>
                  <a:gd name="connsiteX49" fmla="*/ 811480 w 1031207"/>
                  <a:gd name="connsiteY49" fmla="*/ 406906 h 840639"/>
                  <a:gd name="connsiteX50" fmla="*/ 903973 w 1031207"/>
                  <a:gd name="connsiteY50" fmla="*/ 417646 h 840639"/>
                  <a:gd name="connsiteX51" fmla="*/ 1000032 w 1031207"/>
                  <a:gd name="connsiteY51" fmla="*/ 426835 h 840639"/>
                  <a:gd name="connsiteX52" fmla="*/ 1030191 w 1031207"/>
                  <a:gd name="connsiteY52" fmla="*/ 402711 h 840639"/>
                  <a:gd name="connsiteX53" fmla="*/ 1018256 w 1031207"/>
                  <a:gd name="connsiteY53" fmla="*/ 377797 h 840639"/>
                  <a:gd name="connsiteX54" fmla="*/ 962631 w 1031207"/>
                  <a:gd name="connsiteY54" fmla="*/ 358029 h 840639"/>
                  <a:gd name="connsiteX55" fmla="*/ 825489 w 1031207"/>
                  <a:gd name="connsiteY55" fmla="*/ 357874 h 840639"/>
                  <a:gd name="connsiteX56" fmla="*/ 753553 w 1031207"/>
                  <a:gd name="connsiteY56" fmla="*/ 361702 h 840639"/>
                  <a:gd name="connsiteX57" fmla="*/ 669279 w 1031207"/>
                  <a:gd name="connsiteY57" fmla="*/ 369304 h 840639"/>
                  <a:gd name="connsiteX58" fmla="*/ 642609 w 1031207"/>
                  <a:gd name="connsiteY58" fmla="*/ 338824 h 840639"/>
                  <a:gd name="connsiteX59" fmla="*/ 674145 w 1031207"/>
                  <a:gd name="connsiteY59" fmla="*/ 304962 h 840639"/>
                  <a:gd name="connsiteX60" fmla="*/ 705474 w 1031207"/>
                  <a:gd name="connsiteY60" fmla="*/ 283579 h 840639"/>
                  <a:gd name="connsiteX61" fmla="*/ 741669 w 1031207"/>
                  <a:gd name="connsiteY61" fmla="*/ 251194 h 840639"/>
                  <a:gd name="connsiteX62" fmla="*/ 780761 w 1031207"/>
                  <a:gd name="connsiteY62" fmla="*/ 213846 h 840639"/>
                  <a:gd name="connsiteX63" fmla="*/ 744143 w 1031207"/>
                  <a:gd name="connsiteY63" fmla="*/ 201789 h 840639"/>
                  <a:gd name="connsiteX64" fmla="*/ 692139 w 1031207"/>
                  <a:gd name="connsiteY64" fmla="*/ 226429 h 840639"/>
                  <a:gd name="connsiteX65" fmla="*/ 654420 w 1031207"/>
                  <a:gd name="connsiteY65" fmla="*/ 257626 h 840639"/>
                  <a:gd name="connsiteX66" fmla="*/ 613743 w 1031207"/>
                  <a:gd name="connsiteY66" fmla="*/ 286712 h 840639"/>
                  <a:gd name="connsiteX67" fmla="*/ 562599 w 1031207"/>
                  <a:gd name="connsiteY67" fmla="*/ 287389 h 840639"/>
                  <a:gd name="connsiteX68" fmla="*/ 528309 w 1031207"/>
                  <a:gd name="connsiteY68" fmla="*/ 274054 h 840639"/>
                  <a:gd name="connsiteX69" fmla="*/ 505449 w 1031207"/>
                  <a:gd name="connsiteY69" fmla="*/ 235954 h 840639"/>
                  <a:gd name="connsiteX70" fmla="*/ 507354 w 1031207"/>
                  <a:gd name="connsiteY70" fmla="*/ 171184 h 840639"/>
                  <a:gd name="connsiteX71" fmla="*/ 506056 w 1031207"/>
                  <a:gd name="connsiteY71" fmla="*/ 73485 h 840639"/>
                  <a:gd name="connsiteX72" fmla="*/ 451858 w 1031207"/>
                  <a:gd name="connsiteY72" fmla="*/ 11248 h 840639"/>
                  <a:gd name="connsiteX73" fmla="*/ 440212 w 1031207"/>
                  <a:gd name="connsiteY73" fmla="*/ 75864 h 840639"/>
                  <a:gd name="connsiteX74" fmla="*/ 436968 w 1031207"/>
                  <a:gd name="connsiteY74" fmla="*/ 132660 h 840639"/>
                  <a:gd name="connsiteX75" fmla="*/ 433796 w 1031207"/>
                  <a:gd name="connsiteY75" fmla="*/ 214465 h 840639"/>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62599 w 1031207"/>
                  <a:gd name="connsiteY66" fmla="*/ 287389 h 841401"/>
                  <a:gd name="connsiteX67" fmla="*/ 528309 w 1031207"/>
                  <a:gd name="connsiteY67" fmla="*/ 274054 h 841401"/>
                  <a:gd name="connsiteX68" fmla="*/ 505449 w 1031207"/>
                  <a:gd name="connsiteY68" fmla="*/ 235954 h 841401"/>
                  <a:gd name="connsiteX69" fmla="*/ 507354 w 1031207"/>
                  <a:gd name="connsiteY69" fmla="*/ 171184 h 841401"/>
                  <a:gd name="connsiteX70" fmla="*/ 506056 w 1031207"/>
                  <a:gd name="connsiteY70" fmla="*/ 73485 h 841401"/>
                  <a:gd name="connsiteX71" fmla="*/ 451858 w 1031207"/>
                  <a:gd name="connsiteY71" fmla="*/ 11248 h 841401"/>
                  <a:gd name="connsiteX72" fmla="*/ 440212 w 1031207"/>
                  <a:gd name="connsiteY72" fmla="*/ 75864 h 841401"/>
                  <a:gd name="connsiteX73" fmla="*/ 436968 w 1031207"/>
                  <a:gd name="connsiteY73" fmla="*/ 132660 h 841401"/>
                  <a:gd name="connsiteX74" fmla="*/ 433796 w 1031207"/>
                  <a:gd name="connsiteY74"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28309 w 1031207"/>
                  <a:gd name="connsiteY66" fmla="*/ 274054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28309 w 1031207"/>
                  <a:gd name="connsiteY66" fmla="*/ 274054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28309 w 1031207"/>
                  <a:gd name="connsiteY66" fmla="*/ 274054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40096 w 1031207"/>
                  <a:gd name="connsiteY66" fmla="*/ 278516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40096 w 1031207"/>
                  <a:gd name="connsiteY66" fmla="*/ 278516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89219 w 1031207"/>
                  <a:gd name="connsiteY7" fmla="*/ 262624 h 841401"/>
                  <a:gd name="connsiteX8" fmla="*/ 156834 w 1031207"/>
                  <a:gd name="connsiteY8" fmla="*/ 239764 h 841401"/>
                  <a:gd name="connsiteX9" fmla="*/ 122074 w 1031207"/>
                  <a:gd name="connsiteY9" fmla="*/ 218050 h 841401"/>
                  <a:gd name="connsiteX10" fmla="*/ 101589 w 1031207"/>
                  <a:gd name="connsiteY10" fmla="*/ 203569 h 841401"/>
                  <a:gd name="connsiteX11" fmla="*/ 59679 w 1031207"/>
                  <a:gd name="connsiteY11" fmla="*/ 197854 h 841401"/>
                  <a:gd name="connsiteX12" fmla="*/ 48331 w 1031207"/>
                  <a:gd name="connsiteY12" fmla="*/ 241190 h 841401"/>
                  <a:gd name="connsiteX13" fmla="*/ 63490 w 1031207"/>
                  <a:gd name="connsiteY13" fmla="*/ 272150 h 841401"/>
                  <a:gd name="connsiteX14" fmla="*/ 124449 w 1031207"/>
                  <a:gd name="connsiteY14" fmla="*/ 289294 h 841401"/>
                  <a:gd name="connsiteX15" fmla="*/ 191124 w 1031207"/>
                  <a:gd name="connsiteY15" fmla="*/ 308344 h 841401"/>
                  <a:gd name="connsiteX16" fmla="*/ 226553 w 1031207"/>
                  <a:gd name="connsiteY16" fmla="*/ 323832 h 841401"/>
                  <a:gd name="connsiteX17" fmla="*/ 291209 w 1031207"/>
                  <a:gd name="connsiteY17" fmla="*/ 364030 h 841401"/>
                  <a:gd name="connsiteX18" fmla="*/ 301013 w 1031207"/>
                  <a:gd name="connsiteY18" fmla="*/ 410802 h 841401"/>
                  <a:gd name="connsiteX19" fmla="*/ 263514 w 1031207"/>
                  <a:gd name="connsiteY19" fmla="*/ 447409 h 841401"/>
                  <a:gd name="connsiteX20" fmla="*/ 217240 w 1031207"/>
                  <a:gd name="connsiteY20" fmla="*/ 459458 h 841401"/>
                  <a:gd name="connsiteX21" fmla="*/ 136827 w 1031207"/>
                  <a:gd name="connsiteY21" fmla="*/ 465397 h 841401"/>
                  <a:gd name="connsiteX22" fmla="*/ 88254 w 1031207"/>
                  <a:gd name="connsiteY22" fmla="*/ 468364 h 841401"/>
                  <a:gd name="connsiteX23" fmla="*/ 27294 w 1031207"/>
                  <a:gd name="connsiteY23" fmla="*/ 477889 h 841401"/>
                  <a:gd name="connsiteX24" fmla="*/ 624 w 1031207"/>
                  <a:gd name="connsiteY24" fmla="*/ 504559 h 841401"/>
                  <a:gd name="connsiteX25" fmla="*/ 51344 w 1031207"/>
                  <a:gd name="connsiteY25" fmla="*/ 547857 h 841401"/>
                  <a:gd name="connsiteX26" fmla="*/ 153024 w 1031207"/>
                  <a:gd name="connsiteY26" fmla="*/ 538849 h 841401"/>
                  <a:gd name="connsiteX27" fmla="*/ 268163 w 1031207"/>
                  <a:gd name="connsiteY27" fmla="*/ 519747 h 841401"/>
                  <a:gd name="connsiteX28" fmla="*/ 351144 w 1031207"/>
                  <a:gd name="connsiteY28" fmla="*/ 561709 h 841401"/>
                  <a:gd name="connsiteX29" fmla="*/ 362574 w 1031207"/>
                  <a:gd name="connsiteY29" fmla="*/ 609334 h 841401"/>
                  <a:gd name="connsiteX30" fmla="*/ 328284 w 1031207"/>
                  <a:gd name="connsiteY30" fmla="*/ 756019 h 841401"/>
                  <a:gd name="connsiteX31" fmla="*/ 355316 w 1031207"/>
                  <a:gd name="connsiteY31" fmla="*/ 827377 h 841401"/>
                  <a:gd name="connsiteX32" fmla="*/ 387339 w 1031207"/>
                  <a:gd name="connsiteY32" fmla="*/ 837934 h 841401"/>
                  <a:gd name="connsiteX33" fmla="*/ 400674 w 1031207"/>
                  <a:gd name="connsiteY33" fmla="*/ 784594 h 841401"/>
                  <a:gd name="connsiteX34" fmla="*/ 404484 w 1031207"/>
                  <a:gd name="connsiteY34" fmla="*/ 727444 h 841401"/>
                  <a:gd name="connsiteX35" fmla="*/ 421629 w 1031207"/>
                  <a:gd name="connsiteY35" fmla="*/ 672199 h 841401"/>
                  <a:gd name="connsiteX36" fmla="*/ 462031 w 1031207"/>
                  <a:gd name="connsiteY36" fmla="*/ 600072 h 841401"/>
                  <a:gd name="connsiteX37" fmla="*/ 521252 w 1031207"/>
                  <a:gd name="connsiteY37" fmla="*/ 565123 h 841401"/>
                  <a:gd name="connsiteX38" fmla="*/ 597090 w 1031207"/>
                  <a:gd name="connsiteY38" fmla="*/ 550915 h 841401"/>
                  <a:gd name="connsiteX39" fmla="*/ 705543 w 1031207"/>
                  <a:gd name="connsiteY39" fmla="*/ 612819 h 841401"/>
                  <a:gd name="connsiteX40" fmla="*/ 777864 w 1031207"/>
                  <a:gd name="connsiteY40" fmla="*/ 656959 h 841401"/>
                  <a:gd name="connsiteX41" fmla="*/ 802629 w 1031207"/>
                  <a:gd name="connsiteY41" fmla="*/ 632194 h 841401"/>
                  <a:gd name="connsiteX42" fmla="*/ 798819 w 1031207"/>
                  <a:gd name="connsiteY42" fmla="*/ 601714 h 841401"/>
                  <a:gd name="connsiteX43" fmla="*/ 760538 w 1031207"/>
                  <a:gd name="connsiteY43" fmla="*/ 562523 h 841401"/>
                  <a:gd name="connsiteX44" fmla="*/ 648324 w 1031207"/>
                  <a:gd name="connsiteY44" fmla="*/ 479794 h 841401"/>
                  <a:gd name="connsiteX45" fmla="*/ 644514 w 1031207"/>
                  <a:gd name="connsiteY45" fmla="*/ 462649 h 841401"/>
                  <a:gd name="connsiteX46" fmla="*/ 655944 w 1031207"/>
                  <a:gd name="connsiteY46" fmla="*/ 426454 h 841401"/>
                  <a:gd name="connsiteX47" fmla="*/ 724524 w 1031207"/>
                  <a:gd name="connsiteY47" fmla="*/ 405499 h 841401"/>
                  <a:gd name="connsiteX48" fmla="*/ 811480 w 1031207"/>
                  <a:gd name="connsiteY48" fmla="*/ 406906 h 841401"/>
                  <a:gd name="connsiteX49" fmla="*/ 903973 w 1031207"/>
                  <a:gd name="connsiteY49" fmla="*/ 417646 h 841401"/>
                  <a:gd name="connsiteX50" fmla="*/ 1000032 w 1031207"/>
                  <a:gd name="connsiteY50" fmla="*/ 426835 h 841401"/>
                  <a:gd name="connsiteX51" fmla="*/ 1030191 w 1031207"/>
                  <a:gd name="connsiteY51" fmla="*/ 402711 h 841401"/>
                  <a:gd name="connsiteX52" fmla="*/ 1018256 w 1031207"/>
                  <a:gd name="connsiteY52" fmla="*/ 377797 h 841401"/>
                  <a:gd name="connsiteX53" fmla="*/ 962631 w 1031207"/>
                  <a:gd name="connsiteY53" fmla="*/ 358029 h 841401"/>
                  <a:gd name="connsiteX54" fmla="*/ 825489 w 1031207"/>
                  <a:gd name="connsiteY54" fmla="*/ 357874 h 841401"/>
                  <a:gd name="connsiteX55" fmla="*/ 753553 w 1031207"/>
                  <a:gd name="connsiteY55" fmla="*/ 361702 h 841401"/>
                  <a:gd name="connsiteX56" fmla="*/ 669279 w 1031207"/>
                  <a:gd name="connsiteY56" fmla="*/ 369304 h 841401"/>
                  <a:gd name="connsiteX57" fmla="*/ 642609 w 1031207"/>
                  <a:gd name="connsiteY57" fmla="*/ 338824 h 841401"/>
                  <a:gd name="connsiteX58" fmla="*/ 674145 w 1031207"/>
                  <a:gd name="connsiteY58" fmla="*/ 304962 h 841401"/>
                  <a:gd name="connsiteX59" fmla="*/ 705474 w 1031207"/>
                  <a:gd name="connsiteY59" fmla="*/ 283579 h 841401"/>
                  <a:gd name="connsiteX60" fmla="*/ 741669 w 1031207"/>
                  <a:gd name="connsiteY60" fmla="*/ 251194 h 841401"/>
                  <a:gd name="connsiteX61" fmla="*/ 780761 w 1031207"/>
                  <a:gd name="connsiteY61" fmla="*/ 213846 h 841401"/>
                  <a:gd name="connsiteX62" fmla="*/ 744143 w 1031207"/>
                  <a:gd name="connsiteY62" fmla="*/ 201789 h 841401"/>
                  <a:gd name="connsiteX63" fmla="*/ 692139 w 1031207"/>
                  <a:gd name="connsiteY63" fmla="*/ 226429 h 841401"/>
                  <a:gd name="connsiteX64" fmla="*/ 654420 w 1031207"/>
                  <a:gd name="connsiteY64" fmla="*/ 257626 h 841401"/>
                  <a:gd name="connsiteX65" fmla="*/ 613743 w 1031207"/>
                  <a:gd name="connsiteY65" fmla="*/ 286712 h 841401"/>
                  <a:gd name="connsiteX66" fmla="*/ 540096 w 1031207"/>
                  <a:gd name="connsiteY66" fmla="*/ 278516 h 841401"/>
                  <a:gd name="connsiteX67" fmla="*/ 505449 w 1031207"/>
                  <a:gd name="connsiteY67" fmla="*/ 235954 h 841401"/>
                  <a:gd name="connsiteX68" fmla="*/ 507354 w 1031207"/>
                  <a:gd name="connsiteY68" fmla="*/ 171184 h 841401"/>
                  <a:gd name="connsiteX69" fmla="*/ 506056 w 1031207"/>
                  <a:gd name="connsiteY69" fmla="*/ 73485 h 841401"/>
                  <a:gd name="connsiteX70" fmla="*/ 451858 w 1031207"/>
                  <a:gd name="connsiteY70" fmla="*/ 11248 h 841401"/>
                  <a:gd name="connsiteX71" fmla="*/ 440212 w 1031207"/>
                  <a:gd name="connsiteY71" fmla="*/ 75864 h 841401"/>
                  <a:gd name="connsiteX72" fmla="*/ 436968 w 1031207"/>
                  <a:gd name="connsiteY72" fmla="*/ 132660 h 841401"/>
                  <a:gd name="connsiteX73" fmla="*/ 433796 w 1031207"/>
                  <a:gd name="connsiteY73"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219699 w 1031207"/>
                  <a:gd name="connsiteY6" fmla="*/ 272149 h 841401"/>
                  <a:gd name="connsiteX7" fmla="*/ 156834 w 1031207"/>
                  <a:gd name="connsiteY7" fmla="*/ 239764 h 841401"/>
                  <a:gd name="connsiteX8" fmla="*/ 122074 w 1031207"/>
                  <a:gd name="connsiteY8" fmla="*/ 218050 h 841401"/>
                  <a:gd name="connsiteX9" fmla="*/ 101589 w 1031207"/>
                  <a:gd name="connsiteY9" fmla="*/ 203569 h 841401"/>
                  <a:gd name="connsiteX10" fmla="*/ 59679 w 1031207"/>
                  <a:gd name="connsiteY10" fmla="*/ 197854 h 841401"/>
                  <a:gd name="connsiteX11" fmla="*/ 48331 w 1031207"/>
                  <a:gd name="connsiteY11" fmla="*/ 241190 h 841401"/>
                  <a:gd name="connsiteX12" fmla="*/ 63490 w 1031207"/>
                  <a:gd name="connsiteY12" fmla="*/ 272150 h 841401"/>
                  <a:gd name="connsiteX13" fmla="*/ 124449 w 1031207"/>
                  <a:gd name="connsiteY13" fmla="*/ 289294 h 841401"/>
                  <a:gd name="connsiteX14" fmla="*/ 191124 w 1031207"/>
                  <a:gd name="connsiteY14" fmla="*/ 308344 h 841401"/>
                  <a:gd name="connsiteX15" fmla="*/ 226553 w 1031207"/>
                  <a:gd name="connsiteY15" fmla="*/ 323832 h 841401"/>
                  <a:gd name="connsiteX16" fmla="*/ 291209 w 1031207"/>
                  <a:gd name="connsiteY16" fmla="*/ 364030 h 841401"/>
                  <a:gd name="connsiteX17" fmla="*/ 301013 w 1031207"/>
                  <a:gd name="connsiteY17" fmla="*/ 410802 h 841401"/>
                  <a:gd name="connsiteX18" fmla="*/ 263514 w 1031207"/>
                  <a:gd name="connsiteY18" fmla="*/ 447409 h 841401"/>
                  <a:gd name="connsiteX19" fmla="*/ 217240 w 1031207"/>
                  <a:gd name="connsiteY19" fmla="*/ 459458 h 841401"/>
                  <a:gd name="connsiteX20" fmla="*/ 136827 w 1031207"/>
                  <a:gd name="connsiteY20" fmla="*/ 465397 h 841401"/>
                  <a:gd name="connsiteX21" fmla="*/ 88254 w 1031207"/>
                  <a:gd name="connsiteY21" fmla="*/ 468364 h 841401"/>
                  <a:gd name="connsiteX22" fmla="*/ 27294 w 1031207"/>
                  <a:gd name="connsiteY22" fmla="*/ 477889 h 841401"/>
                  <a:gd name="connsiteX23" fmla="*/ 624 w 1031207"/>
                  <a:gd name="connsiteY23" fmla="*/ 504559 h 841401"/>
                  <a:gd name="connsiteX24" fmla="*/ 51344 w 1031207"/>
                  <a:gd name="connsiteY24" fmla="*/ 547857 h 841401"/>
                  <a:gd name="connsiteX25" fmla="*/ 153024 w 1031207"/>
                  <a:gd name="connsiteY25" fmla="*/ 538849 h 841401"/>
                  <a:gd name="connsiteX26" fmla="*/ 268163 w 1031207"/>
                  <a:gd name="connsiteY26" fmla="*/ 519747 h 841401"/>
                  <a:gd name="connsiteX27" fmla="*/ 351144 w 1031207"/>
                  <a:gd name="connsiteY27" fmla="*/ 561709 h 841401"/>
                  <a:gd name="connsiteX28" fmla="*/ 362574 w 1031207"/>
                  <a:gd name="connsiteY28" fmla="*/ 609334 h 841401"/>
                  <a:gd name="connsiteX29" fmla="*/ 328284 w 1031207"/>
                  <a:gd name="connsiteY29" fmla="*/ 756019 h 841401"/>
                  <a:gd name="connsiteX30" fmla="*/ 355316 w 1031207"/>
                  <a:gd name="connsiteY30" fmla="*/ 827377 h 841401"/>
                  <a:gd name="connsiteX31" fmla="*/ 387339 w 1031207"/>
                  <a:gd name="connsiteY31" fmla="*/ 837934 h 841401"/>
                  <a:gd name="connsiteX32" fmla="*/ 400674 w 1031207"/>
                  <a:gd name="connsiteY32" fmla="*/ 784594 h 841401"/>
                  <a:gd name="connsiteX33" fmla="*/ 404484 w 1031207"/>
                  <a:gd name="connsiteY33" fmla="*/ 727444 h 841401"/>
                  <a:gd name="connsiteX34" fmla="*/ 421629 w 1031207"/>
                  <a:gd name="connsiteY34" fmla="*/ 672199 h 841401"/>
                  <a:gd name="connsiteX35" fmla="*/ 462031 w 1031207"/>
                  <a:gd name="connsiteY35" fmla="*/ 600072 h 841401"/>
                  <a:gd name="connsiteX36" fmla="*/ 521252 w 1031207"/>
                  <a:gd name="connsiteY36" fmla="*/ 565123 h 841401"/>
                  <a:gd name="connsiteX37" fmla="*/ 597090 w 1031207"/>
                  <a:gd name="connsiteY37" fmla="*/ 550915 h 841401"/>
                  <a:gd name="connsiteX38" fmla="*/ 705543 w 1031207"/>
                  <a:gd name="connsiteY38" fmla="*/ 612819 h 841401"/>
                  <a:gd name="connsiteX39" fmla="*/ 777864 w 1031207"/>
                  <a:gd name="connsiteY39" fmla="*/ 656959 h 841401"/>
                  <a:gd name="connsiteX40" fmla="*/ 802629 w 1031207"/>
                  <a:gd name="connsiteY40" fmla="*/ 632194 h 841401"/>
                  <a:gd name="connsiteX41" fmla="*/ 798819 w 1031207"/>
                  <a:gd name="connsiteY41" fmla="*/ 601714 h 841401"/>
                  <a:gd name="connsiteX42" fmla="*/ 760538 w 1031207"/>
                  <a:gd name="connsiteY42" fmla="*/ 562523 h 841401"/>
                  <a:gd name="connsiteX43" fmla="*/ 648324 w 1031207"/>
                  <a:gd name="connsiteY43" fmla="*/ 479794 h 841401"/>
                  <a:gd name="connsiteX44" fmla="*/ 644514 w 1031207"/>
                  <a:gd name="connsiteY44" fmla="*/ 462649 h 841401"/>
                  <a:gd name="connsiteX45" fmla="*/ 655944 w 1031207"/>
                  <a:gd name="connsiteY45" fmla="*/ 426454 h 841401"/>
                  <a:gd name="connsiteX46" fmla="*/ 724524 w 1031207"/>
                  <a:gd name="connsiteY46" fmla="*/ 405499 h 841401"/>
                  <a:gd name="connsiteX47" fmla="*/ 811480 w 1031207"/>
                  <a:gd name="connsiteY47" fmla="*/ 406906 h 841401"/>
                  <a:gd name="connsiteX48" fmla="*/ 903973 w 1031207"/>
                  <a:gd name="connsiteY48" fmla="*/ 417646 h 841401"/>
                  <a:gd name="connsiteX49" fmla="*/ 1000032 w 1031207"/>
                  <a:gd name="connsiteY49" fmla="*/ 426835 h 841401"/>
                  <a:gd name="connsiteX50" fmla="*/ 1030191 w 1031207"/>
                  <a:gd name="connsiteY50" fmla="*/ 402711 h 841401"/>
                  <a:gd name="connsiteX51" fmla="*/ 1018256 w 1031207"/>
                  <a:gd name="connsiteY51" fmla="*/ 377797 h 841401"/>
                  <a:gd name="connsiteX52" fmla="*/ 962631 w 1031207"/>
                  <a:gd name="connsiteY52" fmla="*/ 358029 h 841401"/>
                  <a:gd name="connsiteX53" fmla="*/ 825489 w 1031207"/>
                  <a:gd name="connsiteY53" fmla="*/ 357874 h 841401"/>
                  <a:gd name="connsiteX54" fmla="*/ 753553 w 1031207"/>
                  <a:gd name="connsiteY54" fmla="*/ 361702 h 841401"/>
                  <a:gd name="connsiteX55" fmla="*/ 669279 w 1031207"/>
                  <a:gd name="connsiteY55" fmla="*/ 369304 h 841401"/>
                  <a:gd name="connsiteX56" fmla="*/ 642609 w 1031207"/>
                  <a:gd name="connsiteY56" fmla="*/ 338824 h 841401"/>
                  <a:gd name="connsiteX57" fmla="*/ 674145 w 1031207"/>
                  <a:gd name="connsiteY57" fmla="*/ 304962 h 841401"/>
                  <a:gd name="connsiteX58" fmla="*/ 705474 w 1031207"/>
                  <a:gd name="connsiteY58" fmla="*/ 283579 h 841401"/>
                  <a:gd name="connsiteX59" fmla="*/ 741669 w 1031207"/>
                  <a:gd name="connsiteY59" fmla="*/ 251194 h 841401"/>
                  <a:gd name="connsiteX60" fmla="*/ 780761 w 1031207"/>
                  <a:gd name="connsiteY60" fmla="*/ 213846 h 841401"/>
                  <a:gd name="connsiteX61" fmla="*/ 744143 w 1031207"/>
                  <a:gd name="connsiteY61" fmla="*/ 201789 h 841401"/>
                  <a:gd name="connsiteX62" fmla="*/ 692139 w 1031207"/>
                  <a:gd name="connsiteY62" fmla="*/ 226429 h 841401"/>
                  <a:gd name="connsiteX63" fmla="*/ 654420 w 1031207"/>
                  <a:gd name="connsiteY63" fmla="*/ 257626 h 841401"/>
                  <a:gd name="connsiteX64" fmla="*/ 613743 w 1031207"/>
                  <a:gd name="connsiteY64" fmla="*/ 286712 h 841401"/>
                  <a:gd name="connsiteX65" fmla="*/ 540096 w 1031207"/>
                  <a:gd name="connsiteY65" fmla="*/ 278516 h 841401"/>
                  <a:gd name="connsiteX66" fmla="*/ 505449 w 1031207"/>
                  <a:gd name="connsiteY66" fmla="*/ 235954 h 841401"/>
                  <a:gd name="connsiteX67" fmla="*/ 507354 w 1031207"/>
                  <a:gd name="connsiteY67" fmla="*/ 171184 h 841401"/>
                  <a:gd name="connsiteX68" fmla="*/ 506056 w 1031207"/>
                  <a:gd name="connsiteY68" fmla="*/ 73485 h 841401"/>
                  <a:gd name="connsiteX69" fmla="*/ 451858 w 1031207"/>
                  <a:gd name="connsiteY69" fmla="*/ 11248 h 841401"/>
                  <a:gd name="connsiteX70" fmla="*/ 440212 w 1031207"/>
                  <a:gd name="connsiteY70" fmla="*/ 75864 h 841401"/>
                  <a:gd name="connsiteX71" fmla="*/ 436968 w 1031207"/>
                  <a:gd name="connsiteY71" fmla="*/ 132660 h 841401"/>
                  <a:gd name="connsiteX72" fmla="*/ 433796 w 1031207"/>
                  <a:gd name="connsiteY72"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156834 w 1031207"/>
                  <a:gd name="connsiteY6" fmla="*/ 239764 h 841401"/>
                  <a:gd name="connsiteX7" fmla="*/ 122074 w 1031207"/>
                  <a:gd name="connsiteY7" fmla="*/ 218050 h 841401"/>
                  <a:gd name="connsiteX8" fmla="*/ 101589 w 1031207"/>
                  <a:gd name="connsiteY8" fmla="*/ 203569 h 841401"/>
                  <a:gd name="connsiteX9" fmla="*/ 59679 w 1031207"/>
                  <a:gd name="connsiteY9" fmla="*/ 197854 h 841401"/>
                  <a:gd name="connsiteX10" fmla="*/ 48331 w 1031207"/>
                  <a:gd name="connsiteY10" fmla="*/ 241190 h 841401"/>
                  <a:gd name="connsiteX11" fmla="*/ 63490 w 1031207"/>
                  <a:gd name="connsiteY11" fmla="*/ 272150 h 841401"/>
                  <a:gd name="connsiteX12" fmla="*/ 124449 w 1031207"/>
                  <a:gd name="connsiteY12" fmla="*/ 289294 h 841401"/>
                  <a:gd name="connsiteX13" fmla="*/ 191124 w 1031207"/>
                  <a:gd name="connsiteY13" fmla="*/ 308344 h 841401"/>
                  <a:gd name="connsiteX14" fmla="*/ 226553 w 1031207"/>
                  <a:gd name="connsiteY14" fmla="*/ 323832 h 841401"/>
                  <a:gd name="connsiteX15" fmla="*/ 291209 w 1031207"/>
                  <a:gd name="connsiteY15" fmla="*/ 364030 h 841401"/>
                  <a:gd name="connsiteX16" fmla="*/ 301013 w 1031207"/>
                  <a:gd name="connsiteY16" fmla="*/ 410802 h 841401"/>
                  <a:gd name="connsiteX17" fmla="*/ 263514 w 1031207"/>
                  <a:gd name="connsiteY17" fmla="*/ 447409 h 841401"/>
                  <a:gd name="connsiteX18" fmla="*/ 217240 w 1031207"/>
                  <a:gd name="connsiteY18" fmla="*/ 459458 h 841401"/>
                  <a:gd name="connsiteX19" fmla="*/ 136827 w 1031207"/>
                  <a:gd name="connsiteY19" fmla="*/ 465397 h 841401"/>
                  <a:gd name="connsiteX20" fmla="*/ 88254 w 1031207"/>
                  <a:gd name="connsiteY20" fmla="*/ 468364 h 841401"/>
                  <a:gd name="connsiteX21" fmla="*/ 27294 w 1031207"/>
                  <a:gd name="connsiteY21" fmla="*/ 477889 h 841401"/>
                  <a:gd name="connsiteX22" fmla="*/ 624 w 1031207"/>
                  <a:gd name="connsiteY22" fmla="*/ 504559 h 841401"/>
                  <a:gd name="connsiteX23" fmla="*/ 51344 w 1031207"/>
                  <a:gd name="connsiteY23" fmla="*/ 547857 h 841401"/>
                  <a:gd name="connsiteX24" fmla="*/ 153024 w 1031207"/>
                  <a:gd name="connsiteY24" fmla="*/ 538849 h 841401"/>
                  <a:gd name="connsiteX25" fmla="*/ 268163 w 1031207"/>
                  <a:gd name="connsiteY25" fmla="*/ 519747 h 841401"/>
                  <a:gd name="connsiteX26" fmla="*/ 351144 w 1031207"/>
                  <a:gd name="connsiteY26" fmla="*/ 561709 h 841401"/>
                  <a:gd name="connsiteX27" fmla="*/ 362574 w 1031207"/>
                  <a:gd name="connsiteY27" fmla="*/ 609334 h 841401"/>
                  <a:gd name="connsiteX28" fmla="*/ 328284 w 1031207"/>
                  <a:gd name="connsiteY28" fmla="*/ 756019 h 841401"/>
                  <a:gd name="connsiteX29" fmla="*/ 355316 w 1031207"/>
                  <a:gd name="connsiteY29" fmla="*/ 827377 h 841401"/>
                  <a:gd name="connsiteX30" fmla="*/ 387339 w 1031207"/>
                  <a:gd name="connsiteY30" fmla="*/ 837934 h 841401"/>
                  <a:gd name="connsiteX31" fmla="*/ 400674 w 1031207"/>
                  <a:gd name="connsiteY31" fmla="*/ 784594 h 841401"/>
                  <a:gd name="connsiteX32" fmla="*/ 404484 w 1031207"/>
                  <a:gd name="connsiteY32" fmla="*/ 727444 h 841401"/>
                  <a:gd name="connsiteX33" fmla="*/ 421629 w 1031207"/>
                  <a:gd name="connsiteY33" fmla="*/ 672199 h 841401"/>
                  <a:gd name="connsiteX34" fmla="*/ 462031 w 1031207"/>
                  <a:gd name="connsiteY34" fmla="*/ 600072 h 841401"/>
                  <a:gd name="connsiteX35" fmla="*/ 521252 w 1031207"/>
                  <a:gd name="connsiteY35" fmla="*/ 565123 h 841401"/>
                  <a:gd name="connsiteX36" fmla="*/ 597090 w 1031207"/>
                  <a:gd name="connsiteY36" fmla="*/ 550915 h 841401"/>
                  <a:gd name="connsiteX37" fmla="*/ 705543 w 1031207"/>
                  <a:gd name="connsiteY37" fmla="*/ 612819 h 841401"/>
                  <a:gd name="connsiteX38" fmla="*/ 777864 w 1031207"/>
                  <a:gd name="connsiteY38" fmla="*/ 656959 h 841401"/>
                  <a:gd name="connsiteX39" fmla="*/ 802629 w 1031207"/>
                  <a:gd name="connsiteY39" fmla="*/ 632194 h 841401"/>
                  <a:gd name="connsiteX40" fmla="*/ 798819 w 1031207"/>
                  <a:gd name="connsiteY40" fmla="*/ 601714 h 841401"/>
                  <a:gd name="connsiteX41" fmla="*/ 760538 w 1031207"/>
                  <a:gd name="connsiteY41" fmla="*/ 562523 h 841401"/>
                  <a:gd name="connsiteX42" fmla="*/ 648324 w 1031207"/>
                  <a:gd name="connsiteY42" fmla="*/ 479794 h 841401"/>
                  <a:gd name="connsiteX43" fmla="*/ 644514 w 1031207"/>
                  <a:gd name="connsiteY43" fmla="*/ 462649 h 841401"/>
                  <a:gd name="connsiteX44" fmla="*/ 655944 w 1031207"/>
                  <a:gd name="connsiteY44" fmla="*/ 426454 h 841401"/>
                  <a:gd name="connsiteX45" fmla="*/ 724524 w 1031207"/>
                  <a:gd name="connsiteY45" fmla="*/ 405499 h 841401"/>
                  <a:gd name="connsiteX46" fmla="*/ 811480 w 1031207"/>
                  <a:gd name="connsiteY46" fmla="*/ 406906 h 841401"/>
                  <a:gd name="connsiteX47" fmla="*/ 903973 w 1031207"/>
                  <a:gd name="connsiteY47" fmla="*/ 417646 h 841401"/>
                  <a:gd name="connsiteX48" fmla="*/ 1000032 w 1031207"/>
                  <a:gd name="connsiteY48" fmla="*/ 426835 h 841401"/>
                  <a:gd name="connsiteX49" fmla="*/ 1030191 w 1031207"/>
                  <a:gd name="connsiteY49" fmla="*/ 402711 h 841401"/>
                  <a:gd name="connsiteX50" fmla="*/ 1018256 w 1031207"/>
                  <a:gd name="connsiteY50" fmla="*/ 377797 h 841401"/>
                  <a:gd name="connsiteX51" fmla="*/ 962631 w 1031207"/>
                  <a:gd name="connsiteY51" fmla="*/ 358029 h 841401"/>
                  <a:gd name="connsiteX52" fmla="*/ 825489 w 1031207"/>
                  <a:gd name="connsiteY52" fmla="*/ 357874 h 841401"/>
                  <a:gd name="connsiteX53" fmla="*/ 753553 w 1031207"/>
                  <a:gd name="connsiteY53" fmla="*/ 361702 h 841401"/>
                  <a:gd name="connsiteX54" fmla="*/ 669279 w 1031207"/>
                  <a:gd name="connsiteY54" fmla="*/ 369304 h 841401"/>
                  <a:gd name="connsiteX55" fmla="*/ 642609 w 1031207"/>
                  <a:gd name="connsiteY55" fmla="*/ 338824 h 841401"/>
                  <a:gd name="connsiteX56" fmla="*/ 674145 w 1031207"/>
                  <a:gd name="connsiteY56" fmla="*/ 304962 h 841401"/>
                  <a:gd name="connsiteX57" fmla="*/ 705474 w 1031207"/>
                  <a:gd name="connsiteY57" fmla="*/ 283579 h 841401"/>
                  <a:gd name="connsiteX58" fmla="*/ 741669 w 1031207"/>
                  <a:gd name="connsiteY58" fmla="*/ 251194 h 841401"/>
                  <a:gd name="connsiteX59" fmla="*/ 780761 w 1031207"/>
                  <a:gd name="connsiteY59" fmla="*/ 213846 h 841401"/>
                  <a:gd name="connsiteX60" fmla="*/ 744143 w 1031207"/>
                  <a:gd name="connsiteY60" fmla="*/ 201789 h 841401"/>
                  <a:gd name="connsiteX61" fmla="*/ 692139 w 1031207"/>
                  <a:gd name="connsiteY61" fmla="*/ 226429 h 841401"/>
                  <a:gd name="connsiteX62" fmla="*/ 654420 w 1031207"/>
                  <a:gd name="connsiteY62" fmla="*/ 257626 h 841401"/>
                  <a:gd name="connsiteX63" fmla="*/ 613743 w 1031207"/>
                  <a:gd name="connsiteY63" fmla="*/ 286712 h 841401"/>
                  <a:gd name="connsiteX64" fmla="*/ 540096 w 1031207"/>
                  <a:gd name="connsiteY64" fmla="*/ 278516 h 841401"/>
                  <a:gd name="connsiteX65" fmla="*/ 505449 w 1031207"/>
                  <a:gd name="connsiteY65" fmla="*/ 235954 h 841401"/>
                  <a:gd name="connsiteX66" fmla="*/ 507354 w 1031207"/>
                  <a:gd name="connsiteY66" fmla="*/ 171184 h 841401"/>
                  <a:gd name="connsiteX67" fmla="*/ 506056 w 1031207"/>
                  <a:gd name="connsiteY67" fmla="*/ 73485 h 841401"/>
                  <a:gd name="connsiteX68" fmla="*/ 451858 w 1031207"/>
                  <a:gd name="connsiteY68" fmla="*/ 11248 h 841401"/>
                  <a:gd name="connsiteX69" fmla="*/ 440212 w 1031207"/>
                  <a:gd name="connsiteY69" fmla="*/ 75864 h 841401"/>
                  <a:gd name="connsiteX70" fmla="*/ 436968 w 1031207"/>
                  <a:gd name="connsiteY70" fmla="*/ 132660 h 841401"/>
                  <a:gd name="connsiteX71" fmla="*/ 433796 w 1031207"/>
                  <a:gd name="connsiteY71"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6331 w 1031207"/>
                  <a:gd name="connsiteY3" fmla="*/ 271935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1144 w 1031207"/>
                  <a:gd name="connsiteY25" fmla="*/ 56170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1144 w 1031207"/>
                  <a:gd name="connsiteY25" fmla="*/ 56170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43292 w 1031207"/>
                  <a:gd name="connsiteY25" fmla="*/ 550961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9012 w 1031207"/>
                  <a:gd name="connsiteY25" fmla="*/ 54913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9012 w 1031207"/>
                  <a:gd name="connsiteY25" fmla="*/ 549139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350633 w 1031207"/>
                  <a:gd name="connsiteY25" fmla="*/ 543894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3024 w 1031207"/>
                  <a:gd name="connsiteY23" fmla="*/ 538849 h 841401"/>
                  <a:gd name="connsiteX24" fmla="*/ 268163 w 1031207"/>
                  <a:gd name="connsiteY24" fmla="*/ 519747 h 841401"/>
                  <a:gd name="connsiteX25" fmla="*/ 273404 w 1031207"/>
                  <a:gd name="connsiteY25" fmla="*/ 514779 h 841401"/>
                  <a:gd name="connsiteX26" fmla="*/ 350633 w 1031207"/>
                  <a:gd name="connsiteY26" fmla="*/ 543894 h 841401"/>
                  <a:gd name="connsiteX27" fmla="*/ 362574 w 1031207"/>
                  <a:gd name="connsiteY27" fmla="*/ 609334 h 841401"/>
                  <a:gd name="connsiteX28" fmla="*/ 328284 w 1031207"/>
                  <a:gd name="connsiteY28" fmla="*/ 756019 h 841401"/>
                  <a:gd name="connsiteX29" fmla="*/ 355316 w 1031207"/>
                  <a:gd name="connsiteY29" fmla="*/ 827377 h 841401"/>
                  <a:gd name="connsiteX30" fmla="*/ 387339 w 1031207"/>
                  <a:gd name="connsiteY30" fmla="*/ 837934 h 841401"/>
                  <a:gd name="connsiteX31" fmla="*/ 400674 w 1031207"/>
                  <a:gd name="connsiteY31" fmla="*/ 784594 h 841401"/>
                  <a:gd name="connsiteX32" fmla="*/ 404484 w 1031207"/>
                  <a:gd name="connsiteY32" fmla="*/ 727444 h 841401"/>
                  <a:gd name="connsiteX33" fmla="*/ 421629 w 1031207"/>
                  <a:gd name="connsiteY33" fmla="*/ 672199 h 841401"/>
                  <a:gd name="connsiteX34" fmla="*/ 462031 w 1031207"/>
                  <a:gd name="connsiteY34" fmla="*/ 600072 h 841401"/>
                  <a:gd name="connsiteX35" fmla="*/ 521252 w 1031207"/>
                  <a:gd name="connsiteY35" fmla="*/ 565123 h 841401"/>
                  <a:gd name="connsiteX36" fmla="*/ 597090 w 1031207"/>
                  <a:gd name="connsiteY36" fmla="*/ 550915 h 841401"/>
                  <a:gd name="connsiteX37" fmla="*/ 705543 w 1031207"/>
                  <a:gd name="connsiteY37" fmla="*/ 612819 h 841401"/>
                  <a:gd name="connsiteX38" fmla="*/ 777864 w 1031207"/>
                  <a:gd name="connsiteY38" fmla="*/ 656959 h 841401"/>
                  <a:gd name="connsiteX39" fmla="*/ 802629 w 1031207"/>
                  <a:gd name="connsiteY39" fmla="*/ 632194 h 841401"/>
                  <a:gd name="connsiteX40" fmla="*/ 798819 w 1031207"/>
                  <a:gd name="connsiteY40" fmla="*/ 601714 h 841401"/>
                  <a:gd name="connsiteX41" fmla="*/ 760538 w 1031207"/>
                  <a:gd name="connsiteY41" fmla="*/ 562523 h 841401"/>
                  <a:gd name="connsiteX42" fmla="*/ 648324 w 1031207"/>
                  <a:gd name="connsiteY42" fmla="*/ 479794 h 841401"/>
                  <a:gd name="connsiteX43" fmla="*/ 644514 w 1031207"/>
                  <a:gd name="connsiteY43" fmla="*/ 462649 h 841401"/>
                  <a:gd name="connsiteX44" fmla="*/ 655944 w 1031207"/>
                  <a:gd name="connsiteY44" fmla="*/ 426454 h 841401"/>
                  <a:gd name="connsiteX45" fmla="*/ 724524 w 1031207"/>
                  <a:gd name="connsiteY45" fmla="*/ 405499 h 841401"/>
                  <a:gd name="connsiteX46" fmla="*/ 811480 w 1031207"/>
                  <a:gd name="connsiteY46" fmla="*/ 406906 h 841401"/>
                  <a:gd name="connsiteX47" fmla="*/ 903973 w 1031207"/>
                  <a:gd name="connsiteY47" fmla="*/ 417646 h 841401"/>
                  <a:gd name="connsiteX48" fmla="*/ 1000032 w 1031207"/>
                  <a:gd name="connsiteY48" fmla="*/ 426835 h 841401"/>
                  <a:gd name="connsiteX49" fmla="*/ 1030191 w 1031207"/>
                  <a:gd name="connsiteY49" fmla="*/ 402711 h 841401"/>
                  <a:gd name="connsiteX50" fmla="*/ 1018256 w 1031207"/>
                  <a:gd name="connsiteY50" fmla="*/ 377797 h 841401"/>
                  <a:gd name="connsiteX51" fmla="*/ 962631 w 1031207"/>
                  <a:gd name="connsiteY51" fmla="*/ 358029 h 841401"/>
                  <a:gd name="connsiteX52" fmla="*/ 825489 w 1031207"/>
                  <a:gd name="connsiteY52" fmla="*/ 357874 h 841401"/>
                  <a:gd name="connsiteX53" fmla="*/ 753553 w 1031207"/>
                  <a:gd name="connsiteY53" fmla="*/ 361702 h 841401"/>
                  <a:gd name="connsiteX54" fmla="*/ 669279 w 1031207"/>
                  <a:gd name="connsiteY54" fmla="*/ 369304 h 841401"/>
                  <a:gd name="connsiteX55" fmla="*/ 642609 w 1031207"/>
                  <a:gd name="connsiteY55" fmla="*/ 338824 h 841401"/>
                  <a:gd name="connsiteX56" fmla="*/ 674145 w 1031207"/>
                  <a:gd name="connsiteY56" fmla="*/ 304962 h 841401"/>
                  <a:gd name="connsiteX57" fmla="*/ 705474 w 1031207"/>
                  <a:gd name="connsiteY57" fmla="*/ 283579 h 841401"/>
                  <a:gd name="connsiteX58" fmla="*/ 741669 w 1031207"/>
                  <a:gd name="connsiteY58" fmla="*/ 251194 h 841401"/>
                  <a:gd name="connsiteX59" fmla="*/ 780761 w 1031207"/>
                  <a:gd name="connsiteY59" fmla="*/ 213846 h 841401"/>
                  <a:gd name="connsiteX60" fmla="*/ 744143 w 1031207"/>
                  <a:gd name="connsiteY60" fmla="*/ 201789 h 841401"/>
                  <a:gd name="connsiteX61" fmla="*/ 692139 w 1031207"/>
                  <a:gd name="connsiteY61" fmla="*/ 226429 h 841401"/>
                  <a:gd name="connsiteX62" fmla="*/ 654420 w 1031207"/>
                  <a:gd name="connsiteY62" fmla="*/ 257626 h 841401"/>
                  <a:gd name="connsiteX63" fmla="*/ 613743 w 1031207"/>
                  <a:gd name="connsiteY63" fmla="*/ 286712 h 841401"/>
                  <a:gd name="connsiteX64" fmla="*/ 540096 w 1031207"/>
                  <a:gd name="connsiteY64" fmla="*/ 278516 h 841401"/>
                  <a:gd name="connsiteX65" fmla="*/ 505449 w 1031207"/>
                  <a:gd name="connsiteY65" fmla="*/ 235954 h 841401"/>
                  <a:gd name="connsiteX66" fmla="*/ 507354 w 1031207"/>
                  <a:gd name="connsiteY66" fmla="*/ 171184 h 841401"/>
                  <a:gd name="connsiteX67" fmla="*/ 506056 w 1031207"/>
                  <a:gd name="connsiteY67" fmla="*/ 73485 h 841401"/>
                  <a:gd name="connsiteX68" fmla="*/ 451858 w 1031207"/>
                  <a:gd name="connsiteY68" fmla="*/ 11248 h 841401"/>
                  <a:gd name="connsiteX69" fmla="*/ 440212 w 1031207"/>
                  <a:gd name="connsiteY69" fmla="*/ 75864 h 841401"/>
                  <a:gd name="connsiteX70" fmla="*/ 436968 w 1031207"/>
                  <a:gd name="connsiteY70" fmla="*/ 132660 h 841401"/>
                  <a:gd name="connsiteX71" fmla="*/ 433796 w 1031207"/>
                  <a:gd name="connsiteY71"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8269 w 1031207"/>
                  <a:gd name="connsiteY23" fmla="*/ 530469 h 841401"/>
                  <a:gd name="connsiteX24" fmla="*/ 268163 w 1031207"/>
                  <a:gd name="connsiteY24" fmla="*/ 519747 h 841401"/>
                  <a:gd name="connsiteX25" fmla="*/ 273404 w 1031207"/>
                  <a:gd name="connsiteY25" fmla="*/ 514779 h 841401"/>
                  <a:gd name="connsiteX26" fmla="*/ 350633 w 1031207"/>
                  <a:gd name="connsiteY26" fmla="*/ 543894 h 841401"/>
                  <a:gd name="connsiteX27" fmla="*/ 362574 w 1031207"/>
                  <a:gd name="connsiteY27" fmla="*/ 609334 h 841401"/>
                  <a:gd name="connsiteX28" fmla="*/ 328284 w 1031207"/>
                  <a:gd name="connsiteY28" fmla="*/ 756019 h 841401"/>
                  <a:gd name="connsiteX29" fmla="*/ 355316 w 1031207"/>
                  <a:gd name="connsiteY29" fmla="*/ 827377 h 841401"/>
                  <a:gd name="connsiteX30" fmla="*/ 387339 w 1031207"/>
                  <a:gd name="connsiteY30" fmla="*/ 837934 h 841401"/>
                  <a:gd name="connsiteX31" fmla="*/ 400674 w 1031207"/>
                  <a:gd name="connsiteY31" fmla="*/ 784594 h 841401"/>
                  <a:gd name="connsiteX32" fmla="*/ 404484 w 1031207"/>
                  <a:gd name="connsiteY32" fmla="*/ 727444 h 841401"/>
                  <a:gd name="connsiteX33" fmla="*/ 421629 w 1031207"/>
                  <a:gd name="connsiteY33" fmla="*/ 672199 h 841401"/>
                  <a:gd name="connsiteX34" fmla="*/ 462031 w 1031207"/>
                  <a:gd name="connsiteY34" fmla="*/ 600072 h 841401"/>
                  <a:gd name="connsiteX35" fmla="*/ 521252 w 1031207"/>
                  <a:gd name="connsiteY35" fmla="*/ 565123 h 841401"/>
                  <a:gd name="connsiteX36" fmla="*/ 597090 w 1031207"/>
                  <a:gd name="connsiteY36" fmla="*/ 550915 h 841401"/>
                  <a:gd name="connsiteX37" fmla="*/ 705543 w 1031207"/>
                  <a:gd name="connsiteY37" fmla="*/ 612819 h 841401"/>
                  <a:gd name="connsiteX38" fmla="*/ 777864 w 1031207"/>
                  <a:gd name="connsiteY38" fmla="*/ 656959 h 841401"/>
                  <a:gd name="connsiteX39" fmla="*/ 802629 w 1031207"/>
                  <a:gd name="connsiteY39" fmla="*/ 632194 h 841401"/>
                  <a:gd name="connsiteX40" fmla="*/ 798819 w 1031207"/>
                  <a:gd name="connsiteY40" fmla="*/ 601714 h 841401"/>
                  <a:gd name="connsiteX41" fmla="*/ 760538 w 1031207"/>
                  <a:gd name="connsiteY41" fmla="*/ 562523 h 841401"/>
                  <a:gd name="connsiteX42" fmla="*/ 648324 w 1031207"/>
                  <a:gd name="connsiteY42" fmla="*/ 479794 h 841401"/>
                  <a:gd name="connsiteX43" fmla="*/ 644514 w 1031207"/>
                  <a:gd name="connsiteY43" fmla="*/ 462649 h 841401"/>
                  <a:gd name="connsiteX44" fmla="*/ 655944 w 1031207"/>
                  <a:gd name="connsiteY44" fmla="*/ 426454 h 841401"/>
                  <a:gd name="connsiteX45" fmla="*/ 724524 w 1031207"/>
                  <a:gd name="connsiteY45" fmla="*/ 405499 h 841401"/>
                  <a:gd name="connsiteX46" fmla="*/ 811480 w 1031207"/>
                  <a:gd name="connsiteY46" fmla="*/ 406906 h 841401"/>
                  <a:gd name="connsiteX47" fmla="*/ 903973 w 1031207"/>
                  <a:gd name="connsiteY47" fmla="*/ 417646 h 841401"/>
                  <a:gd name="connsiteX48" fmla="*/ 1000032 w 1031207"/>
                  <a:gd name="connsiteY48" fmla="*/ 426835 h 841401"/>
                  <a:gd name="connsiteX49" fmla="*/ 1030191 w 1031207"/>
                  <a:gd name="connsiteY49" fmla="*/ 402711 h 841401"/>
                  <a:gd name="connsiteX50" fmla="*/ 1018256 w 1031207"/>
                  <a:gd name="connsiteY50" fmla="*/ 377797 h 841401"/>
                  <a:gd name="connsiteX51" fmla="*/ 962631 w 1031207"/>
                  <a:gd name="connsiteY51" fmla="*/ 358029 h 841401"/>
                  <a:gd name="connsiteX52" fmla="*/ 825489 w 1031207"/>
                  <a:gd name="connsiteY52" fmla="*/ 357874 h 841401"/>
                  <a:gd name="connsiteX53" fmla="*/ 753553 w 1031207"/>
                  <a:gd name="connsiteY53" fmla="*/ 361702 h 841401"/>
                  <a:gd name="connsiteX54" fmla="*/ 669279 w 1031207"/>
                  <a:gd name="connsiteY54" fmla="*/ 369304 h 841401"/>
                  <a:gd name="connsiteX55" fmla="*/ 642609 w 1031207"/>
                  <a:gd name="connsiteY55" fmla="*/ 338824 h 841401"/>
                  <a:gd name="connsiteX56" fmla="*/ 674145 w 1031207"/>
                  <a:gd name="connsiteY56" fmla="*/ 304962 h 841401"/>
                  <a:gd name="connsiteX57" fmla="*/ 705474 w 1031207"/>
                  <a:gd name="connsiteY57" fmla="*/ 283579 h 841401"/>
                  <a:gd name="connsiteX58" fmla="*/ 741669 w 1031207"/>
                  <a:gd name="connsiteY58" fmla="*/ 251194 h 841401"/>
                  <a:gd name="connsiteX59" fmla="*/ 780761 w 1031207"/>
                  <a:gd name="connsiteY59" fmla="*/ 213846 h 841401"/>
                  <a:gd name="connsiteX60" fmla="*/ 744143 w 1031207"/>
                  <a:gd name="connsiteY60" fmla="*/ 201789 h 841401"/>
                  <a:gd name="connsiteX61" fmla="*/ 692139 w 1031207"/>
                  <a:gd name="connsiteY61" fmla="*/ 226429 h 841401"/>
                  <a:gd name="connsiteX62" fmla="*/ 654420 w 1031207"/>
                  <a:gd name="connsiteY62" fmla="*/ 257626 h 841401"/>
                  <a:gd name="connsiteX63" fmla="*/ 613743 w 1031207"/>
                  <a:gd name="connsiteY63" fmla="*/ 286712 h 841401"/>
                  <a:gd name="connsiteX64" fmla="*/ 540096 w 1031207"/>
                  <a:gd name="connsiteY64" fmla="*/ 278516 h 841401"/>
                  <a:gd name="connsiteX65" fmla="*/ 505449 w 1031207"/>
                  <a:gd name="connsiteY65" fmla="*/ 235954 h 841401"/>
                  <a:gd name="connsiteX66" fmla="*/ 507354 w 1031207"/>
                  <a:gd name="connsiteY66" fmla="*/ 171184 h 841401"/>
                  <a:gd name="connsiteX67" fmla="*/ 506056 w 1031207"/>
                  <a:gd name="connsiteY67" fmla="*/ 73485 h 841401"/>
                  <a:gd name="connsiteX68" fmla="*/ 451858 w 1031207"/>
                  <a:gd name="connsiteY68" fmla="*/ 11248 h 841401"/>
                  <a:gd name="connsiteX69" fmla="*/ 440212 w 1031207"/>
                  <a:gd name="connsiteY69" fmla="*/ 75864 h 841401"/>
                  <a:gd name="connsiteX70" fmla="*/ 436968 w 1031207"/>
                  <a:gd name="connsiteY70" fmla="*/ 132660 h 841401"/>
                  <a:gd name="connsiteX71" fmla="*/ 433796 w 1031207"/>
                  <a:gd name="connsiteY71"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8269 w 1031207"/>
                  <a:gd name="connsiteY23" fmla="*/ 530469 h 841401"/>
                  <a:gd name="connsiteX24" fmla="*/ 268163 w 1031207"/>
                  <a:gd name="connsiteY24" fmla="*/ 519747 h 841401"/>
                  <a:gd name="connsiteX25" fmla="*/ 350633 w 1031207"/>
                  <a:gd name="connsiteY25" fmla="*/ 543894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 name="connsiteX0" fmla="*/ 433796 w 1031207"/>
                  <a:gd name="connsiteY0" fmla="*/ 214465 h 841401"/>
                  <a:gd name="connsiteX1" fmla="*/ 421629 w 1031207"/>
                  <a:gd name="connsiteY1" fmla="*/ 253099 h 841401"/>
                  <a:gd name="connsiteX2" fmla="*/ 394959 w 1031207"/>
                  <a:gd name="connsiteY2" fmla="*/ 262624 h 841401"/>
                  <a:gd name="connsiteX3" fmla="*/ 351612 w 1031207"/>
                  <a:gd name="connsiteY3" fmla="*/ 274814 h 841401"/>
                  <a:gd name="connsiteX4" fmla="*/ 313044 w 1031207"/>
                  <a:gd name="connsiteY4" fmla="*/ 289293 h 841401"/>
                  <a:gd name="connsiteX5" fmla="*/ 265419 w 1031207"/>
                  <a:gd name="connsiteY5" fmla="*/ 285484 h 841401"/>
                  <a:gd name="connsiteX6" fmla="*/ 156834 w 1031207"/>
                  <a:gd name="connsiteY6" fmla="*/ 239764 h 841401"/>
                  <a:gd name="connsiteX7" fmla="*/ 101589 w 1031207"/>
                  <a:gd name="connsiteY7" fmla="*/ 203569 h 841401"/>
                  <a:gd name="connsiteX8" fmla="*/ 59679 w 1031207"/>
                  <a:gd name="connsiteY8" fmla="*/ 197854 h 841401"/>
                  <a:gd name="connsiteX9" fmla="*/ 48331 w 1031207"/>
                  <a:gd name="connsiteY9" fmla="*/ 241190 h 841401"/>
                  <a:gd name="connsiteX10" fmla="*/ 63490 w 1031207"/>
                  <a:gd name="connsiteY10" fmla="*/ 272150 h 841401"/>
                  <a:gd name="connsiteX11" fmla="*/ 124449 w 1031207"/>
                  <a:gd name="connsiteY11" fmla="*/ 289294 h 841401"/>
                  <a:gd name="connsiteX12" fmla="*/ 191124 w 1031207"/>
                  <a:gd name="connsiteY12" fmla="*/ 308344 h 841401"/>
                  <a:gd name="connsiteX13" fmla="*/ 226553 w 1031207"/>
                  <a:gd name="connsiteY13" fmla="*/ 323832 h 841401"/>
                  <a:gd name="connsiteX14" fmla="*/ 291209 w 1031207"/>
                  <a:gd name="connsiteY14" fmla="*/ 364030 h 841401"/>
                  <a:gd name="connsiteX15" fmla="*/ 301013 w 1031207"/>
                  <a:gd name="connsiteY15" fmla="*/ 410802 h 841401"/>
                  <a:gd name="connsiteX16" fmla="*/ 263514 w 1031207"/>
                  <a:gd name="connsiteY16" fmla="*/ 447409 h 841401"/>
                  <a:gd name="connsiteX17" fmla="*/ 217240 w 1031207"/>
                  <a:gd name="connsiteY17" fmla="*/ 459458 h 841401"/>
                  <a:gd name="connsiteX18" fmla="*/ 136827 w 1031207"/>
                  <a:gd name="connsiteY18" fmla="*/ 465397 h 841401"/>
                  <a:gd name="connsiteX19" fmla="*/ 88254 w 1031207"/>
                  <a:gd name="connsiteY19" fmla="*/ 468364 h 841401"/>
                  <a:gd name="connsiteX20" fmla="*/ 27294 w 1031207"/>
                  <a:gd name="connsiteY20" fmla="*/ 477889 h 841401"/>
                  <a:gd name="connsiteX21" fmla="*/ 624 w 1031207"/>
                  <a:gd name="connsiteY21" fmla="*/ 504559 h 841401"/>
                  <a:gd name="connsiteX22" fmla="*/ 51344 w 1031207"/>
                  <a:gd name="connsiteY22" fmla="*/ 547857 h 841401"/>
                  <a:gd name="connsiteX23" fmla="*/ 158269 w 1031207"/>
                  <a:gd name="connsiteY23" fmla="*/ 530469 h 841401"/>
                  <a:gd name="connsiteX24" fmla="*/ 266069 w 1031207"/>
                  <a:gd name="connsiteY24" fmla="*/ 518436 h 841401"/>
                  <a:gd name="connsiteX25" fmla="*/ 350633 w 1031207"/>
                  <a:gd name="connsiteY25" fmla="*/ 543894 h 841401"/>
                  <a:gd name="connsiteX26" fmla="*/ 362574 w 1031207"/>
                  <a:gd name="connsiteY26" fmla="*/ 609334 h 841401"/>
                  <a:gd name="connsiteX27" fmla="*/ 328284 w 1031207"/>
                  <a:gd name="connsiteY27" fmla="*/ 756019 h 841401"/>
                  <a:gd name="connsiteX28" fmla="*/ 355316 w 1031207"/>
                  <a:gd name="connsiteY28" fmla="*/ 827377 h 841401"/>
                  <a:gd name="connsiteX29" fmla="*/ 387339 w 1031207"/>
                  <a:gd name="connsiteY29" fmla="*/ 837934 h 841401"/>
                  <a:gd name="connsiteX30" fmla="*/ 400674 w 1031207"/>
                  <a:gd name="connsiteY30" fmla="*/ 784594 h 841401"/>
                  <a:gd name="connsiteX31" fmla="*/ 404484 w 1031207"/>
                  <a:gd name="connsiteY31" fmla="*/ 727444 h 841401"/>
                  <a:gd name="connsiteX32" fmla="*/ 421629 w 1031207"/>
                  <a:gd name="connsiteY32" fmla="*/ 672199 h 841401"/>
                  <a:gd name="connsiteX33" fmla="*/ 462031 w 1031207"/>
                  <a:gd name="connsiteY33" fmla="*/ 600072 h 841401"/>
                  <a:gd name="connsiteX34" fmla="*/ 521252 w 1031207"/>
                  <a:gd name="connsiteY34" fmla="*/ 565123 h 841401"/>
                  <a:gd name="connsiteX35" fmla="*/ 597090 w 1031207"/>
                  <a:gd name="connsiteY35" fmla="*/ 550915 h 841401"/>
                  <a:gd name="connsiteX36" fmla="*/ 705543 w 1031207"/>
                  <a:gd name="connsiteY36" fmla="*/ 612819 h 841401"/>
                  <a:gd name="connsiteX37" fmla="*/ 777864 w 1031207"/>
                  <a:gd name="connsiteY37" fmla="*/ 656959 h 841401"/>
                  <a:gd name="connsiteX38" fmla="*/ 802629 w 1031207"/>
                  <a:gd name="connsiteY38" fmla="*/ 632194 h 841401"/>
                  <a:gd name="connsiteX39" fmla="*/ 798819 w 1031207"/>
                  <a:gd name="connsiteY39" fmla="*/ 601714 h 841401"/>
                  <a:gd name="connsiteX40" fmla="*/ 760538 w 1031207"/>
                  <a:gd name="connsiteY40" fmla="*/ 562523 h 841401"/>
                  <a:gd name="connsiteX41" fmla="*/ 648324 w 1031207"/>
                  <a:gd name="connsiteY41" fmla="*/ 479794 h 841401"/>
                  <a:gd name="connsiteX42" fmla="*/ 644514 w 1031207"/>
                  <a:gd name="connsiteY42" fmla="*/ 462649 h 841401"/>
                  <a:gd name="connsiteX43" fmla="*/ 655944 w 1031207"/>
                  <a:gd name="connsiteY43" fmla="*/ 426454 h 841401"/>
                  <a:gd name="connsiteX44" fmla="*/ 724524 w 1031207"/>
                  <a:gd name="connsiteY44" fmla="*/ 405499 h 841401"/>
                  <a:gd name="connsiteX45" fmla="*/ 811480 w 1031207"/>
                  <a:gd name="connsiteY45" fmla="*/ 406906 h 841401"/>
                  <a:gd name="connsiteX46" fmla="*/ 903973 w 1031207"/>
                  <a:gd name="connsiteY46" fmla="*/ 417646 h 841401"/>
                  <a:gd name="connsiteX47" fmla="*/ 1000032 w 1031207"/>
                  <a:gd name="connsiteY47" fmla="*/ 426835 h 841401"/>
                  <a:gd name="connsiteX48" fmla="*/ 1030191 w 1031207"/>
                  <a:gd name="connsiteY48" fmla="*/ 402711 h 841401"/>
                  <a:gd name="connsiteX49" fmla="*/ 1018256 w 1031207"/>
                  <a:gd name="connsiteY49" fmla="*/ 377797 h 841401"/>
                  <a:gd name="connsiteX50" fmla="*/ 962631 w 1031207"/>
                  <a:gd name="connsiteY50" fmla="*/ 358029 h 841401"/>
                  <a:gd name="connsiteX51" fmla="*/ 825489 w 1031207"/>
                  <a:gd name="connsiteY51" fmla="*/ 357874 h 841401"/>
                  <a:gd name="connsiteX52" fmla="*/ 753553 w 1031207"/>
                  <a:gd name="connsiteY52" fmla="*/ 361702 h 841401"/>
                  <a:gd name="connsiteX53" fmla="*/ 669279 w 1031207"/>
                  <a:gd name="connsiteY53" fmla="*/ 369304 h 841401"/>
                  <a:gd name="connsiteX54" fmla="*/ 642609 w 1031207"/>
                  <a:gd name="connsiteY54" fmla="*/ 338824 h 841401"/>
                  <a:gd name="connsiteX55" fmla="*/ 674145 w 1031207"/>
                  <a:gd name="connsiteY55" fmla="*/ 304962 h 841401"/>
                  <a:gd name="connsiteX56" fmla="*/ 705474 w 1031207"/>
                  <a:gd name="connsiteY56" fmla="*/ 283579 h 841401"/>
                  <a:gd name="connsiteX57" fmla="*/ 741669 w 1031207"/>
                  <a:gd name="connsiteY57" fmla="*/ 251194 h 841401"/>
                  <a:gd name="connsiteX58" fmla="*/ 780761 w 1031207"/>
                  <a:gd name="connsiteY58" fmla="*/ 213846 h 841401"/>
                  <a:gd name="connsiteX59" fmla="*/ 744143 w 1031207"/>
                  <a:gd name="connsiteY59" fmla="*/ 201789 h 841401"/>
                  <a:gd name="connsiteX60" fmla="*/ 692139 w 1031207"/>
                  <a:gd name="connsiteY60" fmla="*/ 226429 h 841401"/>
                  <a:gd name="connsiteX61" fmla="*/ 654420 w 1031207"/>
                  <a:gd name="connsiteY61" fmla="*/ 257626 h 841401"/>
                  <a:gd name="connsiteX62" fmla="*/ 613743 w 1031207"/>
                  <a:gd name="connsiteY62" fmla="*/ 286712 h 841401"/>
                  <a:gd name="connsiteX63" fmla="*/ 540096 w 1031207"/>
                  <a:gd name="connsiteY63" fmla="*/ 278516 h 841401"/>
                  <a:gd name="connsiteX64" fmla="*/ 505449 w 1031207"/>
                  <a:gd name="connsiteY64" fmla="*/ 235954 h 841401"/>
                  <a:gd name="connsiteX65" fmla="*/ 507354 w 1031207"/>
                  <a:gd name="connsiteY65" fmla="*/ 171184 h 841401"/>
                  <a:gd name="connsiteX66" fmla="*/ 506056 w 1031207"/>
                  <a:gd name="connsiteY66" fmla="*/ 73485 h 841401"/>
                  <a:gd name="connsiteX67" fmla="*/ 451858 w 1031207"/>
                  <a:gd name="connsiteY67" fmla="*/ 11248 h 841401"/>
                  <a:gd name="connsiteX68" fmla="*/ 440212 w 1031207"/>
                  <a:gd name="connsiteY68" fmla="*/ 75864 h 841401"/>
                  <a:gd name="connsiteX69" fmla="*/ 436968 w 1031207"/>
                  <a:gd name="connsiteY69" fmla="*/ 132660 h 841401"/>
                  <a:gd name="connsiteX70" fmla="*/ 433796 w 1031207"/>
                  <a:gd name="connsiteY70" fmla="*/ 214465 h 84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031207" h="841401">
                    <a:moveTo>
                      <a:pt x="433796" y="214465"/>
                    </a:moveTo>
                    <a:cubicBezTo>
                      <a:pt x="431240" y="234538"/>
                      <a:pt x="425700" y="251572"/>
                      <a:pt x="421629" y="253099"/>
                    </a:cubicBezTo>
                    <a:cubicBezTo>
                      <a:pt x="417558" y="254626"/>
                      <a:pt x="406628" y="259005"/>
                      <a:pt x="394959" y="262624"/>
                    </a:cubicBezTo>
                    <a:cubicBezTo>
                      <a:pt x="383290" y="266243"/>
                      <a:pt x="365264" y="270369"/>
                      <a:pt x="351612" y="274814"/>
                    </a:cubicBezTo>
                    <a:cubicBezTo>
                      <a:pt x="337960" y="279259"/>
                      <a:pt x="327409" y="287515"/>
                      <a:pt x="313044" y="289293"/>
                    </a:cubicBezTo>
                    <a:cubicBezTo>
                      <a:pt x="298679" y="291071"/>
                      <a:pt x="291454" y="293739"/>
                      <a:pt x="265419" y="285484"/>
                    </a:cubicBezTo>
                    <a:cubicBezTo>
                      <a:pt x="239384" y="277229"/>
                      <a:pt x="184139" y="253416"/>
                      <a:pt x="156834" y="239764"/>
                    </a:cubicBezTo>
                    <a:cubicBezTo>
                      <a:pt x="129529" y="226112"/>
                      <a:pt x="117781" y="210554"/>
                      <a:pt x="101589" y="203569"/>
                    </a:cubicBezTo>
                    <a:cubicBezTo>
                      <a:pt x="85397" y="196584"/>
                      <a:pt x="68555" y="191584"/>
                      <a:pt x="59679" y="197854"/>
                    </a:cubicBezTo>
                    <a:cubicBezTo>
                      <a:pt x="50803" y="204124"/>
                      <a:pt x="47696" y="228807"/>
                      <a:pt x="48331" y="241190"/>
                    </a:cubicBezTo>
                    <a:cubicBezTo>
                      <a:pt x="48966" y="253573"/>
                      <a:pt x="50804" y="264133"/>
                      <a:pt x="63490" y="272150"/>
                    </a:cubicBezTo>
                    <a:cubicBezTo>
                      <a:pt x="76176" y="280167"/>
                      <a:pt x="103176" y="283261"/>
                      <a:pt x="124449" y="289294"/>
                    </a:cubicBezTo>
                    <a:lnTo>
                      <a:pt x="191124" y="308344"/>
                    </a:lnTo>
                    <a:cubicBezTo>
                      <a:pt x="207189" y="313783"/>
                      <a:pt x="209872" y="314551"/>
                      <a:pt x="226553" y="323832"/>
                    </a:cubicBezTo>
                    <a:cubicBezTo>
                      <a:pt x="243234" y="333113"/>
                      <a:pt x="278799" y="349535"/>
                      <a:pt x="291209" y="364030"/>
                    </a:cubicBezTo>
                    <a:cubicBezTo>
                      <a:pt x="303619" y="378525"/>
                      <a:pt x="305629" y="396906"/>
                      <a:pt x="301013" y="410802"/>
                    </a:cubicBezTo>
                    <a:cubicBezTo>
                      <a:pt x="296397" y="424698"/>
                      <a:pt x="277476" y="439300"/>
                      <a:pt x="263514" y="447409"/>
                    </a:cubicBezTo>
                    <a:cubicBezTo>
                      <a:pt x="249552" y="455518"/>
                      <a:pt x="221584" y="458010"/>
                      <a:pt x="217240" y="459458"/>
                    </a:cubicBezTo>
                    <a:cubicBezTo>
                      <a:pt x="186945" y="459252"/>
                      <a:pt x="158325" y="463913"/>
                      <a:pt x="136827" y="465397"/>
                    </a:cubicBezTo>
                    <a:cubicBezTo>
                      <a:pt x="115329" y="466881"/>
                      <a:pt x="106509" y="466282"/>
                      <a:pt x="88254" y="468364"/>
                    </a:cubicBezTo>
                    <a:cubicBezTo>
                      <a:pt x="69999" y="470446"/>
                      <a:pt x="41899" y="471857"/>
                      <a:pt x="27294" y="477889"/>
                    </a:cubicBezTo>
                    <a:cubicBezTo>
                      <a:pt x="12689" y="483921"/>
                      <a:pt x="-3384" y="492898"/>
                      <a:pt x="624" y="504559"/>
                    </a:cubicBezTo>
                    <a:cubicBezTo>
                      <a:pt x="4632" y="516220"/>
                      <a:pt x="25070" y="543539"/>
                      <a:pt x="51344" y="547857"/>
                    </a:cubicBezTo>
                    <a:cubicBezTo>
                      <a:pt x="77618" y="552175"/>
                      <a:pt x="122481" y="535373"/>
                      <a:pt x="158269" y="530469"/>
                    </a:cubicBezTo>
                    <a:cubicBezTo>
                      <a:pt x="194057" y="525565"/>
                      <a:pt x="234008" y="516199"/>
                      <a:pt x="266069" y="518436"/>
                    </a:cubicBezTo>
                    <a:cubicBezTo>
                      <a:pt x="298130" y="520674"/>
                      <a:pt x="334549" y="528744"/>
                      <a:pt x="350633" y="543894"/>
                    </a:cubicBezTo>
                    <a:cubicBezTo>
                      <a:pt x="366717" y="559044"/>
                      <a:pt x="366299" y="573980"/>
                      <a:pt x="362574" y="609334"/>
                    </a:cubicBezTo>
                    <a:cubicBezTo>
                      <a:pt x="358849" y="644688"/>
                      <a:pt x="329494" y="719679"/>
                      <a:pt x="328284" y="756019"/>
                    </a:cubicBezTo>
                    <a:cubicBezTo>
                      <a:pt x="327074" y="792359"/>
                      <a:pt x="345474" y="813725"/>
                      <a:pt x="355316" y="827377"/>
                    </a:cubicBezTo>
                    <a:cubicBezTo>
                      <a:pt x="365158" y="841029"/>
                      <a:pt x="379779" y="845064"/>
                      <a:pt x="387339" y="837934"/>
                    </a:cubicBezTo>
                    <a:cubicBezTo>
                      <a:pt x="394899" y="830804"/>
                      <a:pt x="397817" y="803009"/>
                      <a:pt x="400674" y="784594"/>
                    </a:cubicBezTo>
                    <a:cubicBezTo>
                      <a:pt x="403531" y="766179"/>
                      <a:pt x="400992" y="746176"/>
                      <a:pt x="404484" y="727444"/>
                    </a:cubicBezTo>
                    <a:cubicBezTo>
                      <a:pt x="407976" y="708712"/>
                      <a:pt x="412038" y="693428"/>
                      <a:pt x="421629" y="672199"/>
                    </a:cubicBezTo>
                    <a:cubicBezTo>
                      <a:pt x="431220" y="650970"/>
                      <a:pt x="445427" y="617918"/>
                      <a:pt x="462031" y="600072"/>
                    </a:cubicBezTo>
                    <a:cubicBezTo>
                      <a:pt x="478635" y="582226"/>
                      <a:pt x="498742" y="573316"/>
                      <a:pt x="521252" y="565123"/>
                    </a:cubicBezTo>
                    <a:cubicBezTo>
                      <a:pt x="543762" y="556930"/>
                      <a:pt x="566375" y="542966"/>
                      <a:pt x="597090" y="550915"/>
                    </a:cubicBezTo>
                    <a:cubicBezTo>
                      <a:pt x="627805" y="558864"/>
                      <a:pt x="675414" y="595145"/>
                      <a:pt x="705543" y="612819"/>
                    </a:cubicBezTo>
                    <a:cubicBezTo>
                      <a:pt x="735672" y="630493"/>
                      <a:pt x="761683" y="653730"/>
                      <a:pt x="777864" y="656959"/>
                    </a:cubicBezTo>
                    <a:cubicBezTo>
                      <a:pt x="794045" y="660188"/>
                      <a:pt x="799137" y="641401"/>
                      <a:pt x="802629" y="632194"/>
                    </a:cubicBezTo>
                    <a:cubicBezTo>
                      <a:pt x="806121" y="622987"/>
                      <a:pt x="805834" y="613326"/>
                      <a:pt x="798819" y="601714"/>
                    </a:cubicBezTo>
                    <a:cubicBezTo>
                      <a:pt x="791804" y="590102"/>
                      <a:pt x="785620" y="582843"/>
                      <a:pt x="760538" y="562523"/>
                    </a:cubicBezTo>
                    <a:cubicBezTo>
                      <a:pt x="735456" y="542203"/>
                      <a:pt x="671502" y="498844"/>
                      <a:pt x="648324" y="479794"/>
                    </a:cubicBezTo>
                    <a:cubicBezTo>
                      <a:pt x="647054" y="474079"/>
                      <a:pt x="644963" y="468486"/>
                      <a:pt x="644514" y="462649"/>
                    </a:cubicBezTo>
                    <a:cubicBezTo>
                      <a:pt x="645784" y="453759"/>
                      <a:pt x="642609" y="435979"/>
                      <a:pt x="655944" y="426454"/>
                    </a:cubicBezTo>
                    <a:cubicBezTo>
                      <a:pt x="668962" y="418199"/>
                      <a:pt x="693409" y="408674"/>
                      <a:pt x="724524" y="405499"/>
                    </a:cubicBezTo>
                    <a:cubicBezTo>
                      <a:pt x="756132" y="401779"/>
                      <a:pt x="761662" y="404082"/>
                      <a:pt x="811480" y="406906"/>
                    </a:cubicBezTo>
                    <a:cubicBezTo>
                      <a:pt x="861298" y="409730"/>
                      <a:pt x="872548" y="414325"/>
                      <a:pt x="903973" y="417646"/>
                    </a:cubicBezTo>
                    <a:cubicBezTo>
                      <a:pt x="935398" y="420967"/>
                      <a:pt x="976552" y="427794"/>
                      <a:pt x="1000032" y="426835"/>
                    </a:cubicBezTo>
                    <a:cubicBezTo>
                      <a:pt x="1023512" y="425876"/>
                      <a:pt x="1027154" y="410884"/>
                      <a:pt x="1030191" y="402711"/>
                    </a:cubicBezTo>
                    <a:cubicBezTo>
                      <a:pt x="1033228" y="394538"/>
                      <a:pt x="1029516" y="385244"/>
                      <a:pt x="1018256" y="377797"/>
                    </a:cubicBezTo>
                    <a:cubicBezTo>
                      <a:pt x="1006996" y="370350"/>
                      <a:pt x="994759" y="361349"/>
                      <a:pt x="962631" y="358029"/>
                    </a:cubicBezTo>
                    <a:cubicBezTo>
                      <a:pt x="930503" y="354709"/>
                      <a:pt x="860335" y="357262"/>
                      <a:pt x="825489" y="357874"/>
                    </a:cubicBezTo>
                    <a:cubicBezTo>
                      <a:pt x="790643" y="358486"/>
                      <a:pt x="778636" y="360114"/>
                      <a:pt x="753553" y="361702"/>
                    </a:cubicBezTo>
                    <a:cubicBezTo>
                      <a:pt x="728470" y="363290"/>
                      <a:pt x="687770" y="373117"/>
                      <a:pt x="669279" y="369304"/>
                    </a:cubicBezTo>
                    <a:cubicBezTo>
                      <a:pt x="650788" y="365491"/>
                      <a:pt x="641798" y="349548"/>
                      <a:pt x="642609" y="338824"/>
                    </a:cubicBezTo>
                    <a:cubicBezTo>
                      <a:pt x="643420" y="328100"/>
                      <a:pt x="663668" y="314169"/>
                      <a:pt x="674145" y="304962"/>
                    </a:cubicBezTo>
                    <a:cubicBezTo>
                      <a:pt x="684622" y="295755"/>
                      <a:pt x="694220" y="292540"/>
                      <a:pt x="705474" y="283579"/>
                    </a:cubicBezTo>
                    <a:cubicBezTo>
                      <a:pt x="716728" y="274618"/>
                      <a:pt x="729121" y="262816"/>
                      <a:pt x="741669" y="251194"/>
                    </a:cubicBezTo>
                    <a:cubicBezTo>
                      <a:pt x="754217" y="239572"/>
                      <a:pt x="780349" y="222080"/>
                      <a:pt x="780761" y="213846"/>
                    </a:cubicBezTo>
                    <a:cubicBezTo>
                      <a:pt x="781173" y="205612"/>
                      <a:pt x="755256" y="196709"/>
                      <a:pt x="744143" y="201789"/>
                    </a:cubicBezTo>
                    <a:cubicBezTo>
                      <a:pt x="733030" y="206869"/>
                      <a:pt x="707093" y="217123"/>
                      <a:pt x="692139" y="226429"/>
                    </a:cubicBezTo>
                    <a:cubicBezTo>
                      <a:pt x="677185" y="235735"/>
                      <a:pt x="667486" y="247579"/>
                      <a:pt x="654420" y="257626"/>
                    </a:cubicBezTo>
                    <a:cubicBezTo>
                      <a:pt x="641354" y="267673"/>
                      <a:pt x="632797" y="283230"/>
                      <a:pt x="613743" y="286712"/>
                    </a:cubicBezTo>
                    <a:cubicBezTo>
                      <a:pt x="594689" y="290194"/>
                      <a:pt x="558145" y="286976"/>
                      <a:pt x="540096" y="278516"/>
                    </a:cubicBezTo>
                    <a:cubicBezTo>
                      <a:pt x="522047" y="270056"/>
                      <a:pt x="508941" y="253099"/>
                      <a:pt x="505449" y="235954"/>
                    </a:cubicBezTo>
                    <a:cubicBezTo>
                      <a:pt x="501957" y="218809"/>
                      <a:pt x="507253" y="198262"/>
                      <a:pt x="507354" y="171184"/>
                    </a:cubicBezTo>
                    <a:cubicBezTo>
                      <a:pt x="507455" y="144106"/>
                      <a:pt x="515305" y="100141"/>
                      <a:pt x="506056" y="73485"/>
                    </a:cubicBezTo>
                    <a:cubicBezTo>
                      <a:pt x="492086" y="-25892"/>
                      <a:pt x="462335" y="771"/>
                      <a:pt x="451858" y="11248"/>
                    </a:cubicBezTo>
                    <a:cubicBezTo>
                      <a:pt x="445620" y="30340"/>
                      <a:pt x="442694" y="55629"/>
                      <a:pt x="440212" y="75864"/>
                    </a:cubicBezTo>
                    <a:cubicBezTo>
                      <a:pt x="437730" y="96099"/>
                      <a:pt x="438037" y="109560"/>
                      <a:pt x="436968" y="132660"/>
                    </a:cubicBezTo>
                    <a:cubicBezTo>
                      <a:pt x="435899" y="155760"/>
                      <a:pt x="436352" y="194392"/>
                      <a:pt x="433796" y="214465"/>
                    </a:cubicBezTo>
                    <a:close/>
                  </a:path>
                </a:pathLst>
              </a:custGeom>
              <a:gradFill flip="none" rotWithShape="1">
                <a:gsLst>
                  <a:gs pos="16000">
                    <a:srgbClr val="C4D600"/>
                  </a:gs>
                  <a:gs pos="75000">
                    <a:srgbClr val="C4D600">
                      <a:lumMod val="75000"/>
                    </a:srgbClr>
                  </a:gs>
                </a:gsLst>
                <a:path path="circle">
                  <a:fillToRect l="50000" t="50000" r="50000" b="50000"/>
                </a:path>
                <a:tileRect/>
              </a:gradFill>
              <a:ln w="12700"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62" name="Oval 3661">
                <a:extLst>
                  <a:ext uri="{FF2B5EF4-FFF2-40B4-BE49-F238E27FC236}">
                    <a16:creationId xmlns:a16="http://schemas.microsoft.com/office/drawing/2014/main" id="{3F9FCF75-A094-C448-8E04-A7FF8C624A5E}"/>
                  </a:ext>
                </a:extLst>
              </p:cNvPr>
              <p:cNvSpPr/>
              <p:nvPr/>
            </p:nvSpPr>
            <p:spPr>
              <a:xfrm>
                <a:off x="2075866" y="3870460"/>
                <a:ext cx="205480" cy="207214"/>
              </a:xfrm>
              <a:prstGeom prst="ellipse">
                <a:avLst/>
              </a:prstGeom>
              <a:gradFill flip="none" rotWithShape="1">
                <a:gsLst>
                  <a:gs pos="33000">
                    <a:srgbClr val="C4D600">
                      <a:lumMod val="75000"/>
                    </a:srgbClr>
                  </a:gs>
                  <a:gs pos="73000">
                    <a:srgbClr val="C4D600">
                      <a:lumMod val="50000"/>
                    </a:srgbClr>
                  </a:gs>
                  <a:gs pos="83000">
                    <a:srgbClr val="C4D600">
                      <a:lumMod val="50000"/>
                    </a:srgbClr>
                  </a:gs>
                  <a:gs pos="100000">
                    <a:srgbClr val="C4D600">
                      <a:lumMod val="50000"/>
                    </a:srgbClr>
                  </a:gs>
                </a:gsLst>
                <a:path path="circle">
                  <a:fillToRect l="50000" t="50000" r="50000" b="50000"/>
                </a:path>
                <a:tileRect/>
              </a:gradFill>
              <a:ln w="25400" cap="flat" cmpd="sng" algn="ctr">
                <a:solidFill>
                  <a:srgbClr val="C4D600">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498" name="Allergen">
              <a:extLst>
                <a:ext uri="{FF2B5EF4-FFF2-40B4-BE49-F238E27FC236}">
                  <a16:creationId xmlns:a16="http://schemas.microsoft.com/office/drawing/2014/main" id="{9426B6D8-991E-374B-AC98-8BB9C56A690D}"/>
                </a:ext>
              </a:extLst>
            </p:cNvPr>
            <p:cNvGrpSpPr/>
            <p:nvPr/>
          </p:nvGrpSpPr>
          <p:grpSpPr>
            <a:xfrm>
              <a:off x="1243766" y="1320584"/>
              <a:ext cx="1690932" cy="364350"/>
              <a:chOff x="3380689" y="1495210"/>
              <a:chExt cx="1757761" cy="378750"/>
            </a:xfrm>
          </p:grpSpPr>
          <p:sp>
            <p:nvSpPr>
              <p:cNvPr id="3643" name="Oval 3642">
                <a:extLst>
                  <a:ext uri="{FF2B5EF4-FFF2-40B4-BE49-F238E27FC236}">
                    <a16:creationId xmlns:a16="http://schemas.microsoft.com/office/drawing/2014/main" id="{F3A216BB-63A0-344E-86C7-5AE7509A03C0}"/>
                  </a:ext>
                </a:extLst>
              </p:cNvPr>
              <p:cNvSpPr/>
              <p:nvPr/>
            </p:nvSpPr>
            <p:spPr>
              <a:xfrm>
                <a:off x="3380689" y="1812256"/>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44" name="Oval 3643">
                <a:extLst>
                  <a:ext uri="{FF2B5EF4-FFF2-40B4-BE49-F238E27FC236}">
                    <a16:creationId xmlns:a16="http://schemas.microsoft.com/office/drawing/2014/main" id="{0DAD474C-104A-CA4E-A0B6-1706E648CD32}"/>
                  </a:ext>
                </a:extLst>
              </p:cNvPr>
              <p:cNvSpPr/>
              <p:nvPr/>
            </p:nvSpPr>
            <p:spPr>
              <a:xfrm>
                <a:off x="3628825" y="1828241"/>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45" name="Oval 3644">
                <a:extLst>
                  <a:ext uri="{FF2B5EF4-FFF2-40B4-BE49-F238E27FC236}">
                    <a16:creationId xmlns:a16="http://schemas.microsoft.com/office/drawing/2014/main" id="{73F9F6B8-EB20-024C-AFE9-4BCA33223D3F}"/>
                  </a:ext>
                </a:extLst>
              </p:cNvPr>
              <p:cNvSpPr/>
              <p:nvPr/>
            </p:nvSpPr>
            <p:spPr>
              <a:xfrm>
                <a:off x="4675515" y="1735453"/>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46" name="Oval 3645">
                <a:extLst>
                  <a:ext uri="{FF2B5EF4-FFF2-40B4-BE49-F238E27FC236}">
                    <a16:creationId xmlns:a16="http://schemas.microsoft.com/office/drawing/2014/main" id="{566D8EEA-E4EA-AE41-A5AE-1B4016F294F6}"/>
                  </a:ext>
                </a:extLst>
              </p:cNvPr>
              <p:cNvSpPr/>
              <p:nvPr/>
            </p:nvSpPr>
            <p:spPr>
              <a:xfrm>
                <a:off x="3739764" y="1495210"/>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47" name="Oval 3646">
                <a:extLst>
                  <a:ext uri="{FF2B5EF4-FFF2-40B4-BE49-F238E27FC236}">
                    <a16:creationId xmlns:a16="http://schemas.microsoft.com/office/drawing/2014/main" id="{AAD24385-D771-194E-A70A-D4C9F50CC9A4}"/>
                  </a:ext>
                </a:extLst>
              </p:cNvPr>
              <p:cNvSpPr/>
              <p:nvPr/>
            </p:nvSpPr>
            <p:spPr>
              <a:xfrm>
                <a:off x="3644396" y="1690880"/>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48" name="Oval 3647">
                <a:extLst>
                  <a:ext uri="{FF2B5EF4-FFF2-40B4-BE49-F238E27FC236}">
                    <a16:creationId xmlns:a16="http://schemas.microsoft.com/office/drawing/2014/main" id="{312F022E-F40F-E843-A134-3911A0E20045}"/>
                  </a:ext>
                </a:extLst>
              </p:cNvPr>
              <p:cNvSpPr/>
              <p:nvPr/>
            </p:nvSpPr>
            <p:spPr>
              <a:xfrm>
                <a:off x="3508140" y="1728970"/>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49" name="Oval 3648">
                <a:extLst>
                  <a:ext uri="{FF2B5EF4-FFF2-40B4-BE49-F238E27FC236}">
                    <a16:creationId xmlns:a16="http://schemas.microsoft.com/office/drawing/2014/main" id="{20C14C8E-ACD3-6C4B-B6E2-D8F27E23D2B1}"/>
                  </a:ext>
                </a:extLst>
              </p:cNvPr>
              <p:cNvSpPr/>
              <p:nvPr/>
            </p:nvSpPr>
            <p:spPr>
              <a:xfrm>
                <a:off x="3770826" y="1580482"/>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50" name="Oval 3649">
                <a:extLst>
                  <a:ext uri="{FF2B5EF4-FFF2-40B4-BE49-F238E27FC236}">
                    <a16:creationId xmlns:a16="http://schemas.microsoft.com/office/drawing/2014/main" id="{F5BA7CED-CAAF-A348-B266-0252426113CC}"/>
                  </a:ext>
                </a:extLst>
              </p:cNvPr>
              <p:cNvSpPr/>
              <p:nvPr/>
            </p:nvSpPr>
            <p:spPr>
              <a:xfrm>
                <a:off x="3927468" y="1518259"/>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51" name="Oval 3650">
                <a:extLst>
                  <a:ext uri="{FF2B5EF4-FFF2-40B4-BE49-F238E27FC236}">
                    <a16:creationId xmlns:a16="http://schemas.microsoft.com/office/drawing/2014/main" id="{2A8F1BC4-92F2-5445-B48E-4D9044779700}"/>
                  </a:ext>
                </a:extLst>
              </p:cNvPr>
              <p:cNvSpPr/>
              <p:nvPr/>
            </p:nvSpPr>
            <p:spPr>
              <a:xfrm>
                <a:off x="3958196" y="1596152"/>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52" name="Oval 3651">
                <a:extLst>
                  <a:ext uri="{FF2B5EF4-FFF2-40B4-BE49-F238E27FC236}">
                    <a16:creationId xmlns:a16="http://schemas.microsoft.com/office/drawing/2014/main" id="{065E7AA6-B3DC-AB47-A6BF-32B38EFEE9B3}"/>
                  </a:ext>
                </a:extLst>
              </p:cNvPr>
              <p:cNvSpPr/>
              <p:nvPr/>
            </p:nvSpPr>
            <p:spPr>
              <a:xfrm>
                <a:off x="3881749" y="1668020"/>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53" name="Oval 3652">
                <a:extLst>
                  <a:ext uri="{FF2B5EF4-FFF2-40B4-BE49-F238E27FC236}">
                    <a16:creationId xmlns:a16="http://schemas.microsoft.com/office/drawing/2014/main" id="{12AFB65F-CDC5-554B-956B-AE3EFD9E3F71}"/>
                  </a:ext>
                </a:extLst>
              </p:cNvPr>
              <p:cNvSpPr/>
              <p:nvPr/>
            </p:nvSpPr>
            <p:spPr>
              <a:xfrm>
                <a:off x="4330317" y="1595418"/>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54" name="Oval 3653">
                <a:extLst>
                  <a:ext uri="{FF2B5EF4-FFF2-40B4-BE49-F238E27FC236}">
                    <a16:creationId xmlns:a16="http://schemas.microsoft.com/office/drawing/2014/main" id="{13A7733B-72CA-194F-A4A9-692DEBAE98BA}"/>
                  </a:ext>
                </a:extLst>
              </p:cNvPr>
              <p:cNvSpPr/>
              <p:nvPr/>
            </p:nvSpPr>
            <p:spPr>
              <a:xfrm>
                <a:off x="4507742" y="1805381"/>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55" name="Oval 3654">
                <a:extLst>
                  <a:ext uri="{FF2B5EF4-FFF2-40B4-BE49-F238E27FC236}">
                    <a16:creationId xmlns:a16="http://schemas.microsoft.com/office/drawing/2014/main" id="{968ACCE1-3A2A-464D-B66B-6595BAC9C268}"/>
                  </a:ext>
                </a:extLst>
              </p:cNvPr>
              <p:cNvSpPr/>
              <p:nvPr/>
            </p:nvSpPr>
            <p:spPr>
              <a:xfrm>
                <a:off x="5092731" y="1765797"/>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56" name="Oval 3655">
                <a:extLst>
                  <a:ext uri="{FF2B5EF4-FFF2-40B4-BE49-F238E27FC236}">
                    <a16:creationId xmlns:a16="http://schemas.microsoft.com/office/drawing/2014/main" id="{DC9A8F78-2A21-B848-A1B3-4C02F24E62D4}"/>
                  </a:ext>
                </a:extLst>
              </p:cNvPr>
              <p:cNvSpPr/>
              <p:nvPr/>
            </p:nvSpPr>
            <p:spPr>
              <a:xfrm>
                <a:off x="4956316" y="1774964"/>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57" name="Oval 3656">
                <a:extLst>
                  <a:ext uri="{FF2B5EF4-FFF2-40B4-BE49-F238E27FC236}">
                    <a16:creationId xmlns:a16="http://schemas.microsoft.com/office/drawing/2014/main" id="{C166FE36-A72C-FD4C-9D22-6108BC9C29F3}"/>
                  </a:ext>
                </a:extLst>
              </p:cNvPr>
              <p:cNvSpPr/>
              <p:nvPr/>
            </p:nvSpPr>
            <p:spPr>
              <a:xfrm>
                <a:off x="4625062" y="1829588"/>
                <a:ext cx="27432" cy="27432"/>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58" name="Oval 3657">
                <a:extLst>
                  <a:ext uri="{FF2B5EF4-FFF2-40B4-BE49-F238E27FC236}">
                    <a16:creationId xmlns:a16="http://schemas.microsoft.com/office/drawing/2014/main" id="{3BED7A9A-1631-AE4B-A86B-920CC2A67BE8}"/>
                  </a:ext>
                </a:extLst>
              </p:cNvPr>
              <p:cNvSpPr/>
              <p:nvPr/>
            </p:nvSpPr>
            <p:spPr>
              <a:xfrm>
                <a:off x="4009611" y="1595989"/>
                <a:ext cx="27432" cy="27432"/>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59" name="Oval 3658">
                <a:extLst>
                  <a:ext uri="{FF2B5EF4-FFF2-40B4-BE49-F238E27FC236}">
                    <a16:creationId xmlns:a16="http://schemas.microsoft.com/office/drawing/2014/main" id="{5F7EA893-DF2D-A44E-843B-5C443E007384}"/>
                  </a:ext>
                </a:extLst>
              </p:cNvPr>
              <p:cNvSpPr/>
              <p:nvPr/>
            </p:nvSpPr>
            <p:spPr>
              <a:xfrm>
                <a:off x="4797406" y="1830876"/>
                <a:ext cx="27432" cy="27432"/>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60" name="Oval 3659">
                <a:extLst>
                  <a:ext uri="{FF2B5EF4-FFF2-40B4-BE49-F238E27FC236}">
                    <a16:creationId xmlns:a16="http://schemas.microsoft.com/office/drawing/2014/main" id="{BB9401F6-62BC-DE44-9337-65DA63D938C8}"/>
                  </a:ext>
                </a:extLst>
              </p:cNvPr>
              <p:cNvSpPr/>
              <p:nvPr/>
            </p:nvSpPr>
            <p:spPr>
              <a:xfrm>
                <a:off x="3533159" y="1624999"/>
                <a:ext cx="27432" cy="27432"/>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499" name="Allergic Asthma Shading">
              <a:extLst>
                <a:ext uri="{FF2B5EF4-FFF2-40B4-BE49-F238E27FC236}">
                  <a16:creationId xmlns:a16="http://schemas.microsoft.com/office/drawing/2014/main" id="{62E4EAD5-AE9E-2547-88D2-38EE6F72DEAC}"/>
                </a:ext>
              </a:extLst>
            </p:cNvPr>
            <p:cNvSpPr/>
            <p:nvPr/>
          </p:nvSpPr>
          <p:spPr>
            <a:xfrm rot="3779152">
              <a:off x="782144" y="4091318"/>
              <a:ext cx="890567" cy="660816"/>
            </a:xfrm>
            <a:custGeom>
              <a:avLst/>
              <a:gdLst>
                <a:gd name="connsiteX0" fmla="*/ 1464255 w 1464255"/>
                <a:gd name="connsiteY0" fmla="*/ 1045028 h 1045028"/>
                <a:gd name="connsiteX1" fmla="*/ 0 w 1464255"/>
                <a:gd name="connsiteY1" fmla="*/ 826302 h 1045028"/>
                <a:gd name="connsiteX2" fmla="*/ 461757 w 1464255"/>
                <a:gd name="connsiteY2" fmla="*/ 0 h 1045028"/>
                <a:gd name="connsiteX3" fmla="*/ 622764 w 1464255"/>
                <a:gd name="connsiteY3" fmla="*/ 3038 h 1045028"/>
                <a:gd name="connsiteX4" fmla="*/ 1464255 w 1464255"/>
                <a:gd name="connsiteY4" fmla="*/ 1045028 h 1045028"/>
                <a:gd name="connsiteX0" fmla="*/ 1409133 w 1409133"/>
                <a:gd name="connsiteY0" fmla="*/ 1045028 h 1045028"/>
                <a:gd name="connsiteX1" fmla="*/ 0 w 1409133"/>
                <a:gd name="connsiteY1" fmla="*/ 964802 h 1045028"/>
                <a:gd name="connsiteX2" fmla="*/ 406635 w 1409133"/>
                <a:gd name="connsiteY2" fmla="*/ 0 h 1045028"/>
                <a:gd name="connsiteX3" fmla="*/ 567642 w 1409133"/>
                <a:gd name="connsiteY3" fmla="*/ 3038 h 1045028"/>
                <a:gd name="connsiteX4" fmla="*/ 1409133 w 1409133"/>
                <a:gd name="connsiteY4" fmla="*/ 1045028 h 104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133" h="1045028">
                  <a:moveTo>
                    <a:pt x="1409133" y="1045028"/>
                  </a:moveTo>
                  <a:lnTo>
                    <a:pt x="0" y="964802"/>
                  </a:lnTo>
                  <a:lnTo>
                    <a:pt x="406635" y="0"/>
                  </a:lnTo>
                  <a:lnTo>
                    <a:pt x="567642" y="3038"/>
                  </a:lnTo>
                  <a:lnTo>
                    <a:pt x="1409133" y="1045028"/>
                  </a:lnTo>
                  <a:close/>
                </a:path>
              </a:pathLst>
            </a:custGeom>
            <a:gradFill flip="none" rotWithShape="1">
              <a:gsLst>
                <a:gs pos="30000">
                  <a:srgbClr val="FFFFFF">
                    <a:alpha val="17000"/>
                  </a:srgbClr>
                </a:gs>
                <a:gs pos="96000">
                  <a:srgbClr val="C4D600">
                    <a:lumMod val="75000"/>
                  </a:srgbClr>
                </a:gs>
              </a:gsLst>
              <a:lin ang="27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500" name="Eosinophil">
              <a:extLst>
                <a:ext uri="{FF2B5EF4-FFF2-40B4-BE49-F238E27FC236}">
                  <a16:creationId xmlns:a16="http://schemas.microsoft.com/office/drawing/2014/main" id="{4811591F-FE15-6C44-B641-6CDFC7B935C7}"/>
                </a:ext>
              </a:extLst>
            </p:cNvPr>
            <p:cNvGrpSpPr/>
            <p:nvPr/>
          </p:nvGrpSpPr>
          <p:grpSpPr>
            <a:xfrm rot="3976509">
              <a:off x="4417092" y="4121223"/>
              <a:ext cx="369542" cy="369673"/>
              <a:chOff x="8711725" y="4081787"/>
              <a:chExt cx="384147" cy="384283"/>
            </a:xfrm>
          </p:grpSpPr>
          <p:sp>
            <p:nvSpPr>
              <p:cNvPr id="3571" name="Oval 3570">
                <a:extLst>
                  <a:ext uri="{FF2B5EF4-FFF2-40B4-BE49-F238E27FC236}">
                    <a16:creationId xmlns:a16="http://schemas.microsoft.com/office/drawing/2014/main" id="{D719A1D3-20B1-194C-B724-1CF92A7F0C29}"/>
                  </a:ext>
                </a:extLst>
              </p:cNvPr>
              <p:cNvSpPr/>
              <p:nvPr/>
            </p:nvSpPr>
            <p:spPr>
              <a:xfrm>
                <a:off x="8711725" y="4081787"/>
                <a:ext cx="384147" cy="384147"/>
              </a:xfrm>
              <a:prstGeom prst="ellipse">
                <a:avLst/>
              </a:prstGeom>
              <a:gradFill flip="none" rotWithShape="1">
                <a:gsLst>
                  <a:gs pos="15000">
                    <a:srgbClr val="3F4444">
                      <a:lumMod val="40000"/>
                      <a:lumOff val="60000"/>
                    </a:srgbClr>
                  </a:gs>
                  <a:gs pos="88000">
                    <a:srgbClr val="3F4444"/>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572" name="Group 3571">
                <a:extLst>
                  <a:ext uri="{FF2B5EF4-FFF2-40B4-BE49-F238E27FC236}">
                    <a16:creationId xmlns:a16="http://schemas.microsoft.com/office/drawing/2014/main" id="{8FEEE198-5794-5A4B-A12D-8C692596293C}"/>
                  </a:ext>
                </a:extLst>
              </p:cNvPr>
              <p:cNvGrpSpPr/>
              <p:nvPr/>
            </p:nvGrpSpPr>
            <p:grpSpPr>
              <a:xfrm>
                <a:off x="8770428" y="4227195"/>
                <a:ext cx="216543" cy="194834"/>
                <a:chOff x="8770428" y="4145225"/>
                <a:chExt cx="307647" cy="276804"/>
              </a:xfrm>
            </p:grpSpPr>
            <p:sp>
              <p:nvSpPr>
                <p:cNvPr id="3625" name="Freeform: Shape 6319">
                  <a:extLst>
                    <a:ext uri="{FF2B5EF4-FFF2-40B4-BE49-F238E27FC236}">
                      <a16:creationId xmlns:a16="http://schemas.microsoft.com/office/drawing/2014/main" id="{C9AC5B5F-BA0A-C84D-BA7E-F18C0D3053A3}"/>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26" name="Freeform: Shape 6320">
                  <a:extLst>
                    <a:ext uri="{FF2B5EF4-FFF2-40B4-BE49-F238E27FC236}">
                      <a16:creationId xmlns:a16="http://schemas.microsoft.com/office/drawing/2014/main" id="{E88EBE23-4B25-0445-9776-8719A1A4AA4C}"/>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27" name="Freeform: Shape 6321">
                  <a:extLst>
                    <a:ext uri="{FF2B5EF4-FFF2-40B4-BE49-F238E27FC236}">
                      <a16:creationId xmlns:a16="http://schemas.microsoft.com/office/drawing/2014/main" id="{2E3CEE8C-E814-3040-A3FB-BBAC38E30AC4}"/>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28" name="Freeform: Shape 6322">
                  <a:extLst>
                    <a:ext uri="{FF2B5EF4-FFF2-40B4-BE49-F238E27FC236}">
                      <a16:creationId xmlns:a16="http://schemas.microsoft.com/office/drawing/2014/main" id="{AE23ECA6-55F8-8E47-BE65-B45A00964A35}"/>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29" name="Freeform: Shape 6323">
                  <a:extLst>
                    <a:ext uri="{FF2B5EF4-FFF2-40B4-BE49-F238E27FC236}">
                      <a16:creationId xmlns:a16="http://schemas.microsoft.com/office/drawing/2014/main" id="{9EDEA930-1564-7344-9A36-B720F32C9096}"/>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30" name="Freeform: Shape 6324">
                  <a:extLst>
                    <a:ext uri="{FF2B5EF4-FFF2-40B4-BE49-F238E27FC236}">
                      <a16:creationId xmlns:a16="http://schemas.microsoft.com/office/drawing/2014/main" id="{19C7F091-3D1F-B348-A4D8-CF0B4BA41866}"/>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31" name="Freeform: Shape 6325">
                  <a:extLst>
                    <a:ext uri="{FF2B5EF4-FFF2-40B4-BE49-F238E27FC236}">
                      <a16:creationId xmlns:a16="http://schemas.microsoft.com/office/drawing/2014/main" id="{82B0EEED-0F34-CB47-A7D0-8E6063D6E154}"/>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32" name="Freeform: Shape 6326">
                  <a:extLst>
                    <a:ext uri="{FF2B5EF4-FFF2-40B4-BE49-F238E27FC236}">
                      <a16:creationId xmlns:a16="http://schemas.microsoft.com/office/drawing/2014/main" id="{FD50456E-78C9-4146-A77E-3C54AE7DE01E}"/>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33" name="Freeform: Shape 6327">
                  <a:extLst>
                    <a:ext uri="{FF2B5EF4-FFF2-40B4-BE49-F238E27FC236}">
                      <a16:creationId xmlns:a16="http://schemas.microsoft.com/office/drawing/2014/main" id="{91C88232-86BD-B247-A4D9-53E7D564117C}"/>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34" name="Freeform: Shape 6328">
                  <a:extLst>
                    <a:ext uri="{FF2B5EF4-FFF2-40B4-BE49-F238E27FC236}">
                      <a16:creationId xmlns:a16="http://schemas.microsoft.com/office/drawing/2014/main" id="{28FAE2BF-C513-7544-97F9-CC7567568A0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35" name="Freeform: Shape 6329">
                  <a:extLst>
                    <a:ext uri="{FF2B5EF4-FFF2-40B4-BE49-F238E27FC236}">
                      <a16:creationId xmlns:a16="http://schemas.microsoft.com/office/drawing/2014/main" id="{DB1B884D-2867-0945-A2C9-58B6066DBACE}"/>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36" name="Freeform: Shape 6330">
                  <a:extLst>
                    <a:ext uri="{FF2B5EF4-FFF2-40B4-BE49-F238E27FC236}">
                      <a16:creationId xmlns:a16="http://schemas.microsoft.com/office/drawing/2014/main" id="{1C53A6A7-469A-054E-A8AB-B4895109A5A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37" name="Rectangle: Rounded Corners 6331">
                  <a:extLst>
                    <a:ext uri="{FF2B5EF4-FFF2-40B4-BE49-F238E27FC236}">
                      <a16:creationId xmlns:a16="http://schemas.microsoft.com/office/drawing/2014/main" id="{4B6722B5-47AE-354A-BFC5-A135FB1CA13C}"/>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38" name="Rectangle: Rounded Corners 6332">
                  <a:extLst>
                    <a:ext uri="{FF2B5EF4-FFF2-40B4-BE49-F238E27FC236}">
                      <a16:creationId xmlns:a16="http://schemas.microsoft.com/office/drawing/2014/main" id="{75FE192B-51D1-5A4E-B284-8DFE4D42F5FD}"/>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39" name="Rectangle: Rounded Corners 6333">
                  <a:extLst>
                    <a:ext uri="{FF2B5EF4-FFF2-40B4-BE49-F238E27FC236}">
                      <a16:creationId xmlns:a16="http://schemas.microsoft.com/office/drawing/2014/main" id="{EB3E8AAD-DEAD-0E4E-9C13-E33FC8BDC5F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40" name="Rectangle: Rounded Corners 6334">
                  <a:extLst>
                    <a:ext uri="{FF2B5EF4-FFF2-40B4-BE49-F238E27FC236}">
                      <a16:creationId xmlns:a16="http://schemas.microsoft.com/office/drawing/2014/main" id="{95AD6766-4EB2-894E-8A07-CA201B022BB2}"/>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41" name="Rectangle: Rounded Corners 6335">
                  <a:extLst>
                    <a:ext uri="{FF2B5EF4-FFF2-40B4-BE49-F238E27FC236}">
                      <a16:creationId xmlns:a16="http://schemas.microsoft.com/office/drawing/2014/main" id="{8EB49207-24CD-C740-A5DA-7C6E4A508BBC}"/>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42" name="Rectangle: Rounded Corners 6336">
                  <a:extLst>
                    <a:ext uri="{FF2B5EF4-FFF2-40B4-BE49-F238E27FC236}">
                      <a16:creationId xmlns:a16="http://schemas.microsoft.com/office/drawing/2014/main" id="{441CC3B5-6F4D-7E4C-AB7C-BEBEDAB3BACF}"/>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573" name="Group 3572">
                <a:extLst>
                  <a:ext uri="{FF2B5EF4-FFF2-40B4-BE49-F238E27FC236}">
                    <a16:creationId xmlns:a16="http://schemas.microsoft.com/office/drawing/2014/main" id="{D30B4BEA-A255-4A4E-ADE0-5D6653F67A91}"/>
                  </a:ext>
                </a:extLst>
              </p:cNvPr>
              <p:cNvGrpSpPr/>
              <p:nvPr/>
            </p:nvGrpSpPr>
            <p:grpSpPr>
              <a:xfrm rot="8320376">
                <a:off x="8740567" y="4142475"/>
                <a:ext cx="216543" cy="194834"/>
                <a:chOff x="8770428" y="4145225"/>
                <a:chExt cx="307647" cy="276804"/>
              </a:xfrm>
            </p:grpSpPr>
            <p:sp>
              <p:nvSpPr>
                <p:cNvPr id="3609" name="Freeform: Shape 6303">
                  <a:extLst>
                    <a:ext uri="{FF2B5EF4-FFF2-40B4-BE49-F238E27FC236}">
                      <a16:creationId xmlns:a16="http://schemas.microsoft.com/office/drawing/2014/main" id="{AF8AFCDB-654D-4F4F-98F5-0D4BDD39CE7D}"/>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10" name="Freeform: Shape 6304">
                  <a:extLst>
                    <a:ext uri="{FF2B5EF4-FFF2-40B4-BE49-F238E27FC236}">
                      <a16:creationId xmlns:a16="http://schemas.microsoft.com/office/drawing/2014/main" id="{566505B5-F0E4-7949-B469-BBF37A093F2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11" name="Freeform: Shape 6305">
                  <a:extLst>
                    <a:ext uri="{FF2B5EF4-FFF2-40B4-BE49-F238E27FC236}">
                      <a16:creationId xmlns:a16="http://schemas.microsoft.com/office/drawing/2014/main" id="{E1CC94DD-6966-664D-8D59-2DF870477BAC}"/>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12" name="Freeform: Shape 6306">
                  <a:extLst>
                    <a:ext uri="{FF2B5EF4-FFF2-40B4-BE49-F238E27FC236}">
                      <a16:creationId xmlns:a16="http://schemas.microsoft.com/office/drawing/2014/main" id="{F1D012B0-9EAD-B842-8C95-F9F63EFBDAD9}"/>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13" name="Freeform: Shape 6307">
                  <a:extLst>
                    <a:ext uri="{FF2B5EF4-FFF2-40B4-BE49-F238E27FC236}">
                      <a16:creationId xmlns:a16="http://schemas.microsoft.com/office/drawing/2014/main" id="{02CC98A0-6C68-C044-9DED-587094DA22E7}"/>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14" name="Freeform: Shape 6308">
                  <a:extLst>
                    <a:ext uri="{FF2B5EF4-FFF2-40B4-BE49-F238E27FC236}">
                      <a16:creationId xmlns:a16="http://schemas.microsoft.com/office/drawing/2014/main" id="{73335756-4A79-F348-BEB3-6CD16F726890}"/>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15" name="Freeform: Shape 6309">
                  <a:extLst>
                    <a:ext uri="{FF2B5EF4-FFF2-40B4-BE49-F238E27FC236}">
                      <a16:creationId xmlns:a16="http://schemas.microsoft.com/office/drawing/2014/main" id="{7DD8295B-43EC-D94F-B125-6D23DB3B2DBF}"/>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16" name="Freeform: Shape 6310">
                  <a:extLst>
                    <a:ext uri="{FF2B5EF4-FFF2-40B4-BE49-F238E27FC236}">
                      <a16:creationId xmlns:a16="http://schemas.microsoft.com/office/drawing/2014/main" id="{6BDE3FBC-0D89-0740-AE21-3CCC18FC4E1E}"/>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17" name="Freeform: Shape 6311">
                  <a:extLst>
                    <a:ext uri="{FF2B5EF4-FFF2-40B4-BE49-F238E27FC236}">
                      <a16:creationId xmlns:a16="http://schemas.microsoft.com/office/drawing/2014/main" id="{8C008DAA-65E7-B24A-AF4D-8F37DE7C75E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18" name="Freeform: Shape 6312">
                  <a:extLst>
                    <a:ext uri="{FF2B5EF4-FFF2-40B4-BE49-F238E27FC236}">
                      <a16:creationId xmlns:a16="http://schemas.microsoft.com/office/drawing/2014/main" id="{F8A33847-B669-CC4D-824A-264689BA8DF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19" name="Freeform: Shape 6313">
                  <a:extLst>
                    <a:ext uri="{FF2B5EF4-FFF2-40B4-BE49-F238E27FC236}">
                      <a16:creationId xmlns:a16="http://schemas.microsoft.com/office/drawing/2014/main" id="{729F298F-E6AD-B449-ADE7-BF129F86A13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20" name="Rectangle: Rounded Corners 6314">
                  <a:extLst>
                    <a:ext uri="{FF2B5EF4-FFF2-40B4-BE49-F238E27FC236}">
                      <a16:creationId xmlns:a16="http://schemas.microsoft.com/office/drawing/2014/main" id="{98552C7C-3AB7-704B-889E-FAB185959AD5}"/>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21" name="Rectangle: Rounded Corners 6315">
                  <a:extLst>
                    <a:ext uri="{FF2B5EF4-FFF2-40B4-BE49-F238E27FC236}">
                      <a16:creationId xmlns:a16="http://schemas.microsoft.com/office/drawing/2014/main" id="{DF1907BA-1637-6A47-BCAD-E24D8A489E73}"/>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22" name="Rectangle: Rounded Corners 6316">
                  <a:extLst>
                    <a:ext uri="{FF2B5EF4-FFF2-40B4-BE49-F238E27FC236}">
                      <a16:creationId xmlns:a16="http://schemas.microsoft.com/office/drawing/2014/main" id="{BCA4D1F9-5608-BF42-8CEB-1BF08FAC996B}"/>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23" name="Rectangle: Rounded Corners 6317">
                  <a:extLst>
                    <a:ext uri="{FF2B5EF4-FFF2-40B4-BE49-F238E27FC236}">
                      <a16:creationId xmlns:a16="http://schemas.microsoft.com/office/drawing/2014/main" id="{A68BDCDF-D8AD-AA4C-8B90-757443612F4F}"/>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24" name="Rectangle: Rounded Corners 6318">
                  <a:extLst>
                    <a:ext uri="{FF2B5EF4-FFF2-40B4-BE49-F238E27FC236}">
                      <a16:creationId xmlns:a16="http://schemas.microsoft.com/office/drawing/2014/main" id="{08D1645F-04ED-F540-9A75-AAFDBC24E377}"/>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574" name="Group 3573">
                <a:extLst>
                  <a:ext uri="{FF2B5EF4-FFF2-40B4-BE49-F238E27FC236}">
                    <a16:creationId xmlns:a16="http://schemas.microsoft.com/office/drawing/2014/main" id="{7C3EDAAE-E9D1-4349-86BA-331D49EAAD0A}"/>
                  </a:ext>
                </a:extLst>
              </p:cNvPr>
              <p:cNvGrpSpPr/>
              <p:nvPr/>
            </p:nvGrpSpPr>
            <p:grpSpPr>
              <a:xfrm rot="15323870">
                <a:off x="8841310" y="4205348"/>
                <a:ext cx="216543" cy="194313"/>
                <a:chOff x="8770428" y="4145965"/>
                <a:chExt cx="307647" cy="276064"/>
              </a:xfrm>
            </p:grpSpPr>
            <p:sp>
              <p:nvSpPr>
                <p:cNvPr id="3594" name="Freeform: Shape 6288">
                  <a:extLst>
                    <a:ext uri="{FF2B5EF4-FFF2-40B4-BE49-F238E27FC236}">
                      <a16:creationId xmlns:a16="http://schemas.microsoft.com/office/drawing/2014/main" id="{87AF9D07-07BA-414D-83B2-32142B35F9F7}"/>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95" name="Freeform: Shape 6289">
                  <a:extLst>
                    <a:ext uri="{FF2B5EF4-FFF2-40B4-BE49-F238E27FC236}">
                      <a16:creationId xmlns:a16="http://schemas.microsoft.com/office/drawing/2014/main" id="{196DE5AB-37F9-FA47-BC8F-D06D8E42DBF3}"/>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96" name="Freeform: Shape 6290">
                  <a:extLst>
                    <a:ext uri="{FF2B5EF4-FFF2-40B4-BE49-F238E27FC236}">
                      <a16:creationId xmlns:a16="http://schemas.microsoft.com/office/drawing/2014/main" id="{3C03F021-6902-7E48-A5A8-E3EB6099360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97" name="Freeform: Shape 6291">
                  <a:extLst>
                    <a:ext uri="{FF2B5EF4-FFF2-40B4-BE49-F238E27FC236}">
                      <a16:creationId xmlns:a16="http://schemas.microsoft.com/office/drawing/2014/main" id="{3D3478FC-CEC0-9D42-92EE-23B40665160A}"/>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98" name="Freeform: Shape 6292">
                  <a:extLst>
                    <a:ext uri="{FF2B5EF4-FFF2-40B4-BE49-F238E27FC236}">
                      <a16:creationId xmlns:a16="http://schemas.microsoft.com/office/drawing/2014/main" id="{B5ECDA86-1488-FD49-9A7B-20E67BB555CF}"/>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99" name="Freeform: Shape 6293">
                  <a:extLst>
                    <a:ext uri="{FF2B5EF4-FFF2-40B4-BE49-F238E27FC236}">
                      <a16:creationId xmlns:a16="http://schemas.microsoft.com/office/drawing/2014/main" id="{8CA82E7F-488E-F14C-A271-177602DBD4BA}"/>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00" name="Freeform: Shape 6294">
                  <a:extLst>
                    <a:ext uri="{FF2B5EF4-FFF2-40B4-BE49-F238E27FC236}">
                      <a16:creationId xmlns:a16="http://schemas.microsoft.com/office/drawing/2014/main" id="{4365A5C1-DBB1-A847-824B-4E3D9D4389F1}"/>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01" name="Freeform: Shape 6295">
                  <a:extLst>
                    <a:ext uri="{FF2B5EF4-FFF2-40B4-BE49-F238E27FC236}">
                      <a16:creationId xmlns:a16="http://schemas.microsoft.com/office/drawing/2014/main" id="{E03D8C81-CC39-C841-96B9-04C929DF3FD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02" name="Freeform: Shape 6296">
                  <a:extLst>
                    <a:ext uri="{FF2B5EF4-FFF2-40B4-BE49-F238E27FC236}">
                      <a16:creationId xmlns:a16="http://schemas.microsoft.com/office/drawing/2014/main" id="{F278B228-1C57-4641-A48B-D420B1AFA86C}"/>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03" name="Rectangle: Rounded Corners 6297">
                  <a:extLst>
                    <a:ext uri="{FF2B5EF4-FFF2-40B4-BE49-F238E27FC236}">
                      <a16:creationId xmlns:a16="http://schemas.microsoft.com/office/drawing/2014/main" id="{5FEDF70F-90E1-D44D-9E89-442CA2B09DB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04" name="Rectangle: Rounded Corners 6298">
                  <a:extLst>
                    <a:ext uri="{FF2B5EF4-FFF2-40B4-BE49-F238E27FC236}">
                      <a16:creationId xmlns:a16="http://schemas.microsoft.com/office/drawing/2014/main" id="{D048F7FD-F8EB-E342-971D-DE0FAE90C107}"/>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05" name="Rectangle: Rounded Corners 6299">
                  <a:extLst>
                    <a:ext uri="{FF2B5EF4-FFF2-40B4-BE49-F238E27FC236}">
                      <a16:creationId xmlns:a16="http://schemas.microsoft.com/office/drawing/2014/main" id="{2B9B574C-5729-1D48-89B3-AB0E00DC5AE1}"/>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06" name="Rectangle: Rounded Corners 6300">
                  <a:extLst>
                    <a:ext uri="{FF2B5EF4-FFF2-40B4-BE49-F238E27FC236}">
                      <a16:creationId xmlns:a16="http://schemas.microsoft.com/office/drawing/2014/main" id="{C2B47657-3BD3-3F49-8729-621C9DC6424B}"/>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07" name="Rectangle: Rounded Corners 6301">
                  <a:extLst>
                    <a:ext uri="{FF2B5EF4-FFF2-40B4-BE49-F238E27FC236}">
                      <a16:creationId xmlns:a16="http://schemas.microsoft.com/office/drawing/2014/main" id="{2F818BE4-845F-8440-B2E2-B8583E3BC4AC}"/>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608" name="Rectangle: Rounded Corners 6302">
                  <a:extLst>
                    <a:ext uri="{FF2B5EF4-FFF2-40B4-BE49-F238E27FC236}">
                      <a16:creationId xmlns:a16="http://schemas.microsoft.com/office/drawing/2014/main" id="{60696448-1419-434C-B409-E0BF0BE0C0D1}"/>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575" name="Group 3574">
                <a:extLst>
                  <a:ext uri="{FF2B5EF4-FFF2-40B4-BE49-F238E27FC236}">
                    <a16:creationId xmlns:a16="http://schemas.microsoft.com/office/drawing/2014/main" id="{E9B72570-AE9E-7B4D-A37A-E823FF3DE470}"/>
                  </a:ext>
                </a:extLst>
              </p:cNvPr>
              <p:cNvGrpSpPr/>
              <p:nvPr/>
            </p:nvGrpSpPr>
            <p:grpSpPr>
              <a:xfrm>
                <a:off x="8839022" y="4123632"/>
                <a:ext cx="216543" cy="194834"/>
                <a:chOff x="8770428" y="4145225"/>
                <a:chExt cx="307647" cy="276804"/>
              </a:xfrm>
            </p:grpSpPr>
            <p:sp>
              <p:nvSpPr>
                <p:cNvPr id="3578" name="Freeform: Shape 6272">
                  <a:extLst>
                    <a:ext uri="{FF2B5EF4-FFF2-40B4-BE49-F238E27FC236}">
                      <a16:creationId xmlns:a16="http://schemas.microsoft.com/office/drawing/2014/main" id="{A804F7F1-FDB5-9746-84AD-8253AF6058A1}"/>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79" name="Freeform: Shape 6273">
                  <a:extLst>
                    <a:ext uri="{FF2B5EF4-FFF2-40B4-BE49-F238E27FC236}">
                      <a16:creationId xmlns:a16="http://schemas.microsoft.com/office/drawing/2014/main" id="{D6BD398A-74CC-FA41-B266-4A87491FAD78}"/>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80" name="Freeform: Shape 6274">
                  <a:extLst>
                    <a:ext uri="{FF2B5EF4-FFF2-40B4-BE49-F238E27FC236}">
                      <a16:creationId xmlns:a16="http://schemas.microsoft.com/office/drawing/2014/main" id="{925F6ADA-C83E-1444-8F87-5464A1EBB317}"/>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81" name="Freeform: Shape 6275">
                  <a:extLst>
                    <a:ext uri="{FF2B5EF4-FFF2-40B4-BE49-F238E27FC236}">
                      <a16:creationId xmlns:a16="http://schemas.microsoft.com/office/drawing/2014/main" id="{B992BB3F-2F58-8542-9C43-EC0009DE72F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82" name="Freeform: Shape 6276">
                  <a:extLst>
                    <a:ext uri="{FF2B5EF4-FFF2-40B4-BE49-F238E27FC236}">
                      <a16:creationId xmlns:a16="http://schemas.microsoft.com/office/drawing/2014/main" id="{FD794AD9-D7AA-264B-9850-006972D4FE0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83" name="Freeform: Shape 6277">
                  <a:extLst>
                    <a:ext uri="{FF2B5EF4-FFF2-40B4-BE49-F238E27FC236}">
                      <a16:creationId xmlns:a16="http://schemas.microsoft.com/office/drawing/2014/main" id="{3C94FA85-40B6-0F46-9C8C-EEE60429501A}"/>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84" name="Freeform: Shape 6278">
                  <a:extLst>
                    <a:ext uri="{FF2B5EF4-FFF2-40B4-BE49-F238E27FC236}">
                      <a16:creationId xmlns:a16="http://schemas.microsoft.com/office/drawing/2014/main" id="{87488F66-9F72-E94F-A4B0-3E1C218AF52F}"/>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85" name="Freeform: Shape 6279">
                  <a:extLst>
                    <a:ext uri="{FF2B5EF4-FFF2-40B4-BE49-F238E27FC236}">
                      <a16:creationId xmlns:a16="http://schemas.microsoft.com/office/drawing/2014/main" id="{2BAA8533-3182-7A49-884E-FBC76C8AF0D8}"/>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86" name="Freeform: Shape 6280">
                  <a:extLst>
                    <a:ext uri="{FF2B5EF4-FFF2-40B4-BE49-F238E27FC236}">
                      <a16:creationId xmlns:a16="http://schemas.microsoft.com/office/drawing/2014/main" id="{73AAC20F-E6C3-D44A-BE57-738C8EC8FE0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87" name="Freeform: Shape 6281">
                  <a:extLst>
                    <a:ext uri="{FF2B5EF4-FFF2-40B4-BE49-F238E27FC236}">
                      <a16:creationId xmlns:a16="http://schemas.microsoft.com/office/drawing/2014/main" id="{1C3E2F7F-50F0-C94E-B128-0538DB21DD9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88" name="Freeform: Shape 6282">
                  <a:extLst>
                    <a:ext uri="{FF2B5EF4-FFF2-40B4-BE49-F238E27FC236}">
                      <a16:creationId xmlns:a16="http://schemas.microsoft.com/office/drawing/2014/main" id="{15EB8946-C48C-5344-9E4A-63CCE3D4565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89" name="Freeform: Shape 6283">
                  <a:extLst>
                    <a:ext uri="{FF2B5EF4-FFF2-40B4-BE49-F238E27FC236}">
                      <a16:creationId xmlns:a16="http://schemas.microsoft.com/office/drawing/2014/main" id="{1B4F2D2A-9345-E442-B455-1BFBE986FB9E}"/>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90" name="Rectangle: Rounded Corners 6284">
                  <a:extLst>
                    <a:ext uri="{FF2B5EF4-FFF2-40B4-BE49-F238E27FC236}">
                      <a16:creationId xmlns:a16="http://schemas.microsoft.com/office/drawing/2014/main" id="{B75A123C-F500-3542-99E8-8ACB17145D43}"/>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91" name="Rectangle: Rounded Corners 6285">
                  <a:extLst>
                    <a:ext uri="{FF2B5EF4-FFF2-40B4-BE49-F238E27FC236}">
                      <a16:creationId xmlns:a16="http://schemas.microsoft.com/office/drawing/2014/main" id="{8C612DFB-FA78-6B44-9BF1-1E09E64267F1}"/>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92" name="Rectangle: Rounded Corners 6286">
                  <a:extLst>
                    <a:ext uri="{FF2B5EF4-FFF2-40B4-BE49-F238E27FC236}">
                      <a16:creationId xmlns:a16="http://schemas.microsoft.com/office/drawing/2014/main" id="{28033733-859E-C245-AA8E-4A207981E7F8}"/>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93" name="Rectangle: Rounded Corners 6287">
                  <a:extLst>
                    <a:ext uri="{FF2B5EF4-FFF2-40B4-BE49-F238E27FC236}">
                      <a16:creationId xmlns:a16="http://schemas.microsoft.com/office/drawing/2014/main" id="{1E186D9F-7CD6-424F-BA30-1272038B80B7}"/>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576" name="Oval 3575">
                <a:extLst>
                  <a:ext uri="{FF2B5EF4-FFF2-40B4-BE49-F238E27FC236}">
                    <a16:creationId xmlns:a16="http://schemas.microsoft.com/office/drawing/2014/main" id="{ED0BC5B8-B3A2-654F-BB9A-11634B5EE03D}"/>
                  </a:ext>
                </a:extLst>
              </p:cNvPr>
              <p:cNvSpPr/>
              <p:nvPr/>
            </p:nvSpPr>
            <p:spPr>
              <a:xfrm>
                <a:off x="8711725" y="4081923"/>
                <a:ext cx="384147" cy="384147"/>
              </a:xfrm>
              <a:prstGeom prst="ellipse">
                <a:avLst/>
              </a:prstGeom>
              <a:solidFill>
                <a:srgbClr val="FFFFFF">
                  <a:alpha val="29000"/>
                </a:srgb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77" name="Freeform: Shape 6271">
                <a:extLst>
                  <a:ext uri="{FF2B5EF4-FFF2-40B4-BE49-F238E27FC236}">
                    <a16:creationId xmlns:a16="http://schemas.microsoft.com/office/drawing/2014/main" id="{45F5F765-D6E6-0548-BDBC-48FB959AAA38}"/>
                  </a:ext>
                </a:extLst>
              </p:cNvPr>
              <p:cNvSpPr/>
              <p:nvPr/>
            </p:nvSpPr>
            <p:spPr>
              <a:xfrm rot="13883806">
                <a:off x="8823606" y="4136434"/>
                <a:ext cx="254673" cy="227192"/>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7520A0">
                  <a:alpha val="73000"/>
                </a:srgbClr>
              </a:solidFill>
              <a:ln w="25400" cap="flat" cmpd="sng" algn="ctr">
                <a:solidFill>
                  <a:srgbClr val="3C105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01" name="Eosinophil">
              <a:extLst>
                <a:ext uri="{FF2B5EF4-FFF2-40B4-BE49-F238E27FC236}">
                  <a16:creationId xmlns:a16="http://schemas.microsoft.com/office/drawing/2014/main" id="{7605BDDF-A83D-D345-8B49-367349B0A273}"/>
                </a:ext>
              </a:extLst>
            </p:cNvPr>
            <p:cNvGrpSpPr/>
            <p:nvPr/>
          </p:nvGrpSpPr>
          <p:grpSpPr>
            <a:xfrm rot="8898238">
              <a:off x="4057631" y="4475966"/>
              <a:ext cx="369542" cy="369673"/>
              <a:chOff x="8711725" y="4081787"/>
              <a:chExt cx="384147" cy="384283"/>
            </a:xfrm>
          </p:grpSpPr>
          <p:sp>
            <p:nvSpPr>
              <p:cNvPr id="3499" name="Oval 3498">
                <a:extLst>
                  <a:ext uri="{FF2B5EF4-FFF2-40B4-BE49-F238E27FC236}">
                    <a16:creationId xmlns:a16="http://schemas.microsoft.com/office/drawing/2014/main" id="{0A86980A-5D1E-0B40-99B1-13A89339CB42}"/>
                  </a:ext>
                </a:extLst>
              </p:cNvPr>
              <p:cNvSpPr/>
              <p:nvPr/>
            </p:nvSpPr>
            <p:spPr>
              <a:xfrm>
                <a:off x="8711725" y="4081787"/>
                <a:ext cx="384147" cy="384147"/>
              </a:xfrm>
              <a:prstGeom prst="ellipse">
                <a:avLst/>
              </a:prstGeom>
              <a:gradFill flip="none" rotWithShape="1">
                <a:gsLst>
                  <a:gs pos="15000">
                    <a:srgbClr val="3F4444">
                      <a:lumMod val="40000"/>
                      <a:lumOff val="60000"/>
                    </a:srgbClr>
                  </a:gs>
                  <a:gs pos="88000">
                    <a:srgbClr val="3F4444"/>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500" name="Group 3499">
                <a:extLst>
                  <a:ext uri="{FF2B5EF4-FFF2-40B4-BE49-F238E27FC236}">
                    <a16:creationId xmlns:a16="http://schemas.microsoft.com/office/drawing/2014/main" id="{576B95CC-2CEF-654D-8A9A-5B34ACB18BFE}"/>
                  </a:ext>
                </a:extLst>
              </p:cNvPr>
              <p:cNvGrpSpPr/>
              <p:nvPr/>
            </p:nvGrpSpPr>
            <p:grpSpPr>
              <a:xfrm>
                <a:off x="8770428" y="4227195"/>
                <a:ext cx="216543" cy="194834"/>
                <a:chOff x="8770428" y="4145225"/>
                <a:chExt cx="307647" cy="276804"/>
              </a:xfrm>
            </p:grpSpPr>
            <p:sp>
              <p:nvSpPr>
                <p:cNvPr id="3553" name="Freeform: Shape 6247">
                  <a:extLst>
                    <a:ext uri="{FF2B5EF4-FFF2-40B4-BE49-F238E27FC236}">
                      <a16:creationId xmlns:a16="http://schemas.microsoft.com/office/drawing/2014/main" id="{22757404-CDE1-7548-B3B8-5D37A681C283}"/>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54" name="Freeform: Shape 6248">
                  <a:extLst>
                    <a:ext uri="{FF2B5EF4-FFF2-40B4-BE49-F238E27FC236}">
                      <a16:creationId xmlns:a16="http://schemas.microsoft.com/office/drawing/2014/main" id="{9224C97D-0774-6C4D-9142-AA336DB170AB}"/>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55" name="Freeform: Shape 6249">
                  <a:extLst>
                    <a:ext uri="{FF2B5EF4-FFF2-40B4-BE49-F238E27FC236}">
                      <a16:creationId xmlns:a16="http://schemas.microsoft.com/office/drawing/2014/main" id="{FA453345-932A-D445-BC11-1A33B82DAD40}"/>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56" name="Freeform: Shape 6250">
                  <a:extLst>
                    <a:ext uri="{FF2B5EF4-FFF2-40B4-BE49-F238E27FC236}">
                      <a16:creationId xmlns:a16="http://schemas.microsoft.com/office/drawing/2014/main" id="{5A528DB3-E9C0-574A-B468-5D988A8AB3C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57" name="Freeform: Shape 6251">
                  <a:extLst>
                    <a:ext uri="{FF2B5EF4-FFF2-40B4-BE49-F238E27FC236}">
                      <a16:creationId xmlns:a16="http://schemas.microsoft.com/office/drawing/2014/main" id="{DFEBDA83-F5F1-2F41-ABCD-1891DCE3377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58" name="Freeform: Shape 6252">
                  <a:extLst>
                    <a:ext uri="{FF2B5EF4-FFF2-40B4-BE49-F238E27FC236}">
                      <a16:creationId xmlns:a16="http://schemas.microsoft.com/office/drawing/2014/main" id="{A95118A3-E01F-3242-9BE5-C4BABB6F8499}"/>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59" name="Freeform: Shape 6253">
                  <a:extLst>
                    <a:ext uri="{FF2B5EF4-FFF2-40B4-BE49-F238E27FC236}">
                      <a16:creationId xmlns:a16="http://schemas.microsoft.com/office/drawing/2014/main" id="{8572B7A0-0F4F-964E-A598-5E3236B34D9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60" name="Freeform: Shape 6254">
                  <a:extLst>
                    <a:ext uri="{FF2B5EF4-FFF2-40B4-BE49-F238E27FC236}">
                      <a16:creationId xmlns:a16="http://schemas.microsoft.com/office/drawing/2014/main" id="{218112F2-4A72-9C4B-AA88-DE7B83937DDF}"/>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61" name="Freeform: Shape 6255">
                  <a:extLst>
                    <a:ext uri="{FF2B5EF4-FFF2-40B4-BE49-F238E27FC236}">
                      <a16:creationId xmlns:a16="http://schemas.microsoft.com/office/drawing/2014/main" id="{DDA302AA-77BE-244E-B4A3-DF0766F2272F}"/>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62" name="Freeform: Shape 6256">
                  <a:extLst>
                    <a:ext uri="{FF2B5EF4-FFF2-40B4-BE49-F238E27FC236}">
                      <a16:creationId xmlns:a16="http://schemas.microsoft.com/office/drawing/2014/main" id="{7D9D6455-A103-4944-A3DD-2FEEA8E45E24}"/>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63" name="Freeform: Shape 6257">
                  <a:extLst>
                    <a:ext uri="{FF2B5EF4-FFF2-40B4-BE49-F238E27FC236}">
                      <a16:creationId xmlns:a16="http://schemas.microsoft.com/office/drawing/2014/main" id="{5190B338-E440-CE49-8B25-9FCFCC4B4960}"/>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64" name="Freeform: Shape 6258">
                  <a:extLst>
                    <a:ext uri="{FF2B5EF4-FFF2-40B4-BE49-F238E27FC236}">
                      <a16:creationId xmlns:a16="http://schemas.microsoft.com/office/drawing/2014/main" id="{3DD830D9-1628-D640-8169-5D30F79FC04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65" name="Rectangle: Rounded Corners 6259">
                  <a:extLst>
                    <a:ext uri="{FF2B5EF4-FFF2-40B4-BE49-F238E27FC236}">
                      <a16:creationId xmlns:a16="http://schemas.microsoft.com/office/drawing/2014/main" id="{0732D2D3-3895-514B-8ED2-201B64E112EF}"/>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66" name="Rectangle: Rounded Corners 6260">
                  <a:extLst>
                    <a:ext uri="{FF2B5EF4-FFF2-40B4-BE49-F238E27FC236}">
                      <a16:creationId xmlns:a16="http://schemas.microsoft.com/office/drawing/2014/main" id="{E469B6CE-E26C-8A40-AEEC-EE11C477E2E2}"/>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67" name="Rectangle: Rounded Corners 6261">
                  <a:extLst>
                    <a:ext uri="{FF2B5EF4-FFF2-40B4-BE49-F238E27FC236}">
                      <a16:creationId xmlns:a16="http://schemas.microsoft.com/office/drawing/2014/main" id="{78321FCC-361F-DD4C-A457-5DDA5ED9813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68" name="Rectangle: Rounded Corners 6262">
                  <a:extLst>
                    <a:ext uri="{FF2B5EF4-FFF2-40B4-BE49-F238E27FC236}">
                      <a16:creationId xmlns:a16="http://schemas.microsoft.com/office/drawing/2014/main" id="{87CA4FB5-8330-744D-B3EC-AB17EA0A3103}"/>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69" name="Rectangle: Rounded Corners 6263">
                  <a:extLst>
                    <a:ext uri="{FF2B5EF4-FFF2-40B4-BE49-F238E27FC236}">
                      <a16:creationId xmlns:a16="http://schemas.microsoft.com/office/drawing/2014/main" id="{3BB2933C-A9A8-BA46-8491-8143DEA7BFDA}"/>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70" name="Rectangle: Rounded Corners 6264">
                  <a:extLst>
                    <a:ext uri="{FF2B5EF4-FFF2-40B4-BE49-F238E27FC236}">
                      <a16:creationId xmlns:a16="http://schemas.microsoft.com/office/drawing/2014/main" id="{A00C6781-E7D0-FD4D-868D-7CE45FD52049}"/>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501" name="Group 3500">
                <a:extLst>
                  <a:ext uri="{FF2B5EF4-FFF2-40B4-BE49-F238E27FC236}">
                    <a16:creationId xmlns:a16="http://schemas.microsoft.com/office/drawing/2014/main" id="{3CE0053C-748E-6D4C-B67D-9635499D5E11}"/>
                  </a:ext>
                </a:extLst>
              </p:cNvPr>
              <p:cNvGrpSpPr/>
              <p:nvPr/>
            </p:nvGrpSpPr>
            <p:grpSpPr>
              <a:xfrm rot="8320376">
                <a:off x="8740567" y="4142475"/>
                <a:ext cx="216543" cy="194834"/>
                <a:chOff x="8770428" y="4145225"/>
                <a:chExt cx="307647" cy="276804"/>
              </a:xfrm>
            </p:grpSpPr>
            <p:sp>
              <p:nvSpPr>
                <p:cNvPr id="3537" name="Freeform: Shape 6231">
                  <a:extLst>
                    <a:ext uri="{FF2B5EF4-FFF2-40B4-BE49-F238E27FC236}">
                      <a16:creationId xmlns:a16="http://schemas.microsoft.com/office/drawing/2014/main" id="{1E553712-A5D1-7A41-8990-399A44E900D1}"/>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38" name="Freeform: Shape 6232">
                  <a:extLst>
                    <a:ext uri="{FF2B5EF4-FFF2-40B4-BE49-F238E27FC236}">
                      <a16:creationId xmlns:a16="http://schemas.microsoft.com/office/drawing/2014/main" id="{5B3362A2-7FC1-FD4E-A55D-2AEC2BA914D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39" name="Freeform: Shape 6233">
                  <a:extLst>
                    <a:ext uri="{FF2B5EF4-FFF2-40B4-BE49-F238E27FC236}">
                      <a16:creationId xmlns:a16="http://schemas.microsoft.com/office/drawing/2014/main" id="{18E6ED57-1CE9-F74F-B713-C84B849F554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40" name="Freeform: Shape 6234">
                  <a:extLst>
                    <a:ext uri="{FF2B5EF4-FFF2-40B4-BE49-F238E27FC236}">
                      <a16:creationId xmlns:a16="http://schemas.microsoft.com/office/drawing/2014/main" id="{8085CEA2-01A7-2345-A864-9BA8AF6347E5}"/>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41" name="Freeform: Shape 6235">
                  <a:extLst>
                    <a:ext uri="{FF2B5EF4-FFF2-40B4-BE49-F238E27FC236}">
                      <a16:creationId xmlns:a16="http://schemas.microsoft.com/office/drawing/2014/main" id="{8A6652DB-3686-1B46-B25F-E69C9D03315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42" name="Freeform: Shape 6236">
                  <a:extLst>
                    <a:ext uri="{FF2B5EF4-FFF2-40B4-BE49-F238E27FC236}">
                      <a16:creationId xmlns:a16="http://schemas.microsoft.com/office/drawing/2014/main" id="{431AAD75-29A3-504A-87F5-F634BA1136A9}"/>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43" name="Freeform: Shape 6237">
                  <a:extLst>
                    <a:ext uri="{FF2B5EF4-FFF2-40B4-BE49-F238E27FC236}">
                      <a16:creationId xmlns:a16="http://schemas.microsoft.com/office/drawing/2014/main" id="{0F82ACF4-0B9A-4C4D-9E75-03ED23819D69}"/>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44" name="Freeform: Shape 6238">
                  <a:extLst>
                    <a:ext uri="{FF2B5EF4-FFF2-40B4-BE49-F238E27FC236}">
                      <a16:creationId xmlns:a16="http://schemas.microsoft.com/office/drawing/2014/main" id="{F93F0110-950E-984E-940C-466B1C1F76B1}"/>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45" name="Freeform: Shape 6239">
                  <a:extLst>
                    <a:ext uri="{FF2B5EF4-FFF2-40B4-BE49-F238E27FC236}">
                      <a16:creationId xmlns:a16="http://schemas.microsoft.com/office/drawing/2014/main" id="{46A94617-DDD5-A74D-B885-98F47A9839A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46" name="Freeform: Shape 6240">
                  <a:extLst>
                    <a:ext uri="{FF2B5EF4-FFF2-40B4-BE49-F238E27FC236}">
                      <a16:creationId xmlns:a16="http://schemas.microsoft.com/office/drawing/2014/main" id="{7837C9AD-A5E4-454F-A7D3-BE1DD88033B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47" name="Freeform: Shape 6241">
                  <a:extLst>
                    <a:ext uri="{FF2B5EF4-FFF2-40B4-BE49-F238E27FC236}">
                      <a16:creationId xmlns:a16="http://schemas.microsoft.com/office/drawing/2014/main" id="{C1A2B5DA-4B30-7E46-91CD-91D26F1C50BF}"/>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48" name="Rectangle: Rounded Corners 6242">
                  <a:extLst>
                    <a:ext uri="{FF2B5EF4-FFF2-40B4-BE49-F238E27FC236}">
                      <a16:creationId xmlns:a16="http://schemas.microsoft.com/office/drawing/2014/main" id="{388B5538-1DBE-A343-8355-352595F6585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49" name="Rectangle: Rounded Corners 6243">
                  <a:extLst>
                    <a:ext uri="{FF2B5EF4-FFF2-40B4-BE49-F238E27FC236}">
                      <a16:creationId xmlns:a16="http://schemas.microsoft.com/office/drawing/2014/main" id="{31F22516-9902-1847-AF9E-93C1504EF1B8}"/>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50" name="Rectangle: Rounded Corners 6244">
                  <a:extLst>
                    <a:ext uri="{FF2B5EF4-FFF2-40B4-BE49-F238E27FC236}">
                      <a16:creationId xmlns:a16="http://schemas.microsoft.com/office/drawing/2014/main" id="{D454054F-2D22-BC4C-8AAC-92C5096CB0A4}"/>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51" name="Rectangle: Rounded Corners 6245">
                  <a:extLst>
                    <a:ext uri="{FF2B5EF4-FFF2-40B4-BE49-F238E27FC236}">
                      <a16:creationId xmlns:a16="http://schemas.microsoft.com/office/drawing/2014/main" id="{76728C70-2525-994E-B967-C1CF86765F64}"/>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52" name="Rectangle: Rounded Corners 6246">
                  <a:extLst>
                    <a:ext uri="{FF2B5EF4-FFF2-40B4-BE49-F238E27FC236}">
                      <a16:creationId xmlns:a16="http://schemas.microsoft.com/office/drawing/2014/main" id="{1CC7DDD4-1B3D-2744-A646-1B77219D070C}"/>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502" name="Group 3501">
                <a:extLst>
                  <a:ext uri="{FF2B5EF4-FFF2-40B4-BE49-F238E27FC236}">
                    <a16:creationId xmlns:a16="http://schemas.microsoft.com/office/drawing/2014/main" id="{37416632-A98D-FF44-912C-7F6817ED29EF}"/>
                  </a:ext>
                </a:extLst>
              </p:cNvPr>
              <p:cNvGrpSpPr/>
              <p:nvPr/>
            </p:nvGrpSpPr>
            <p:grpSpPr>
              <a:xfrm rot="15323870">
                <a:off x="8841310" y="4205348"/>
                <a:ext cx="216543" cy="194313"/>
                <a:chOff x="8770428" y="4145965"/>
                <a:chExt cx="307647" cy="276064"/>
              </a:xfrm>
            </p:grpSpPr>
            <p:sp>
              <p:nvSpPr>
                <p:cNvPr id="3522" name="Freeform: Shape 6216">
                  <a:extLst>
                    <a:ext uri="{FF2B5EF4-FFF2-40B4-BE49-F238E27FC236}">
                      <a16:creationId xmlns:a16="http://schemas.microsoft.com/office/drawing/2014/main" id="{EBE2DACC-5A9C-BC40-9192-06780914A98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23" name="Freeform: Shape 6217">
                  <a:extLst>
                    <a:ext uri="{FF2B5EF4-FFF2-40B4-BE49-F238E27FC236}">
                      <a16:creationId xmlns:a16="http://schemas.microsoft.com/office/drawing/2014/main" id="{73AAB034-1962-4D4C-81DE-B0A2B5DF4EA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24" name="Freeform: Shape 6218">
                  <a:extLst>
                    <a:ext uri="{FF2B5EF4-FFF2-40B4-BE49-F238E27FC236}">
                      <a16:creationId xmlns:a16="http://schemas.microsoft.com/office/drawing/2014/main" id="{B69AC555-050F-C940-BBFF-7E66BA33EFD3}"/>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25" name="Freeform: Shape 6219">
                  <a:extLst>
                    <a:ext uri="{FF2B5EF4-FFF2-40B4-BE49-F238E27FC236}">
                      <a16:creationId xmlns:a16="http://schemas.microsoft.com/office/drawing/2014/main" id="{AA1D8195-0DE0-1B46-807B-CD8515CDA10A}"/>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26" name="Freeform: Shape 6220">
                  <a:extLst>
                    <a:ext uri="{FF2B5EF4-FFF2-40B4-BE49-F238E27FC236}">
                      <a16:creationId xmlns:a16="http://schemas.microsoft.com/office/drawing/2014/main" id="{458ECFBB-2234-5E43-818A-796D44F5A0D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27" name="Freeform: Shape 6221">
                  <a:extLst>
                    <a:ext uri="{FF2B5EF4-FFF2-40B4-BE49-F238E27FC236}">
                      <a16:creationId xmlns:a16="http://schemas.microsoft.com/office/drawing/2014/main" id="{95AD8D47-B76A-FB45-9B59-1209D859E2EB}"/>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28" name="Freeform: Shape 6222">
                  <a:extLst>
                    <a:ext uri="{FF2B5EF4-FFF2-40B4-BE49-F238E27FC236}">
                      <a16:creationId xmlns:a16="http://schemas.microsoft.com/office/drawing/2014/main" id="{37FF6B71-E8F6-9C47-BA63-DD379FF86E20}"/>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29" name="Freeform: Shape 6223">
                  <a:extLst>
                    <a:ext uri="{FF2B5EF4-FFF2-40B4-BE49-F238E27FC236}">
                      <a16:creationId xmlns:a16="http://schemas.microsoft.com/office/drawing/2014/main" id="{97577404-C060-2E49-B4BA-99DE46EB264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30" name="Freeform: Shape 6224">
                  <a:extLst>
                    <a:ext uri="{FF2B5EF4-FFF2-40B4-BE49-F238E27FC236}">
                      <a16:creationId xmlns:a16="http://schemas.microsoft.com/office/drawing/2014/main" id="{2AC48274-7284-A943-8A72-B47C00714540}"/>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31" name="Rectangle: Rounded Corners 6225">
                  <a:extLst>
                    <a:ext uri="{FF2B5EF4-FFF2-40B4-BE49-F238E27FC236}">
                      <a16:creationId xmlns:a16="http://schemas.microsoft.com/office/drawing/2014/main" id="{3385302A-501D-E84C-AB11-5BE173FC11C5}"/>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32" name="Rectangle: Rounded Corners 6226">
                  <a:extLst>
                    <a:ext uri="{FF2B5EF4-FFF2-40B4-BE49-F238E27FC236}">
                      <a16:creationId xmlns:a16="http://schemas.microsoft.com/office/drawing/2014/main" id="{37C8F52E-4010-1445-992E-1BC58A37157F}"/>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33" name="Rectangle: Rounded Corners 6227">
                  <a:extLst>
                    <a:ext uri="{FF2B5EF4-FFF2-40B4-BE49-F238E27FC236}">
                      <a16:creationId xmlns:a16="http://schemas.microsoft.com/office/drawing/2014/main" id="{D8F9FB64-3541-624E-BAC7-8D6189BAF662}"/>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34" name="Rectangle: Rounded Corners 6228">
                  <a:extLst>
                    <a:ext uri="{FF2B5EF4-FFF2-40B4-BE49-F238E27FC236}">
                      <a16:creationId xmlns:a16="http://schemas.microsoft.com/office/drawing/2014/main" id="{4FDAD2F4-5383-F142-A84D-91AC64611D0D}"/>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35" name="Rectangle: Rounded Corners 6229">
                  <a:extLst>
                    <a:ext uri="{FF2B5EF4-FFF2-40B4-BE49-F238E27FC236}">
                      <a16:creationId xmlns:a16="http://schemas.microsoft.com/office/drawing/2014/main" id="{01F94342-F3EC-C84D-8E4C-45A9B54B742B}"/>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36" name="Rectangle: Rounded Corners 6230">
                  <a:extLst>
                    <a:ext uri="{FF2B5EF4-FFF2-40B4-BE49-F238E27FC236}">
                      <a16:creationId xmlns:a16="http://schemas.microsoft.com/office/drawing/2014/main" id="{9D28526D-5613-0C49-A6FE-F655FE332DD5}"/>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503" name="Group 3502">
                <a:extLst>
                  <a:ext uri="{FF2B5EF4-FFF2-40B4-BE49-F238E27FC236}">
                    <a16:creationId xmlns:a16="http://schemas.microsoft.com/office/drawing/2014/main" id="{AFB53656-39C0-F04B-9B95-6BB9EC3AD024}"/>
                  </a:ext>
                </a:extLst>
              </p:cNvPr>
              <p:cNvGrpSpPr/>
              <p:nvPr/>
            </p:nvGrpSpPr>
            <p:grpSpPr>
              <a:xfrm>
                <a:off x="8839022" y="4123632"/>
                <a:ext cx="216543" cy="194834"/>
                <a:chOff x="8770428" y="4145225"/>
                <a:chExt cx="307647" cy="276804"/>
              </a:xfrm>
            </p:grpSpPr>
            <p:sp>
              <p:nvSpPr>
                <p:cNvPr id="3506" name="Freeform: Shape 6200">
                  <a:extLst>
                    <a:ext uri="{FF2B5EF4-FFF2-40B4-BE49-F238E27FC236}">
                      <a16:creationId xmlns:a16="http://schemas.microsoft.com/office/drawing/2014/main" id="{6A5F79F4-A495-984D-A186-2DC17BE420B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07" name="Freeform: Shape 6201">
                  <a:extLst>
                    <a:ext uri="{FF2B5EF4-FFF2-40B4-BE49-F238E27FC236}">
                      <a16:creationId xmlns:a16="http://schemas.microsoft.com/office/drawing/2014/main" id="{FC338ADE-3891-2E44-825C-BBC4C56AFE83}"/>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08" name="Freeform: Shape 6202">
                  <a:extLst>
                    <a:ext uri="{FF2B5EF4-FFF2-40B4-BE49-F238E27FC236}">
                      <a16:creationId xmlns:a16="http://schemas.microsoft.com/office/drawing/2014/main" id="{A8308A5C-BC84-EE40-A003-276C230F2644}"/>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09" name="Freeform: Shape 6203">
                  <a:extLst>
                    <a:ext uri="{FF2B5EF4-FFF2-40B4-BE49-F238E27FC236}">
                      <a16:creationId xmlns:a16="http://schemas.microsoft.com/office/drawing/2014/main" id="{372C6BFB-B938-3C4B-A2DF-66CDCE0382E5}"/>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10" name="Freeform: Shape 6204">
                  <a:extLst>
                    <a:ext uri="{FF2B5EF4-FFF2-40B4-BE49-F238E27FC236}">
                      <a16:creationId xmlns:a16="http://schemas.microsoft.com/office/drawing/2014/main" id="{9053461F-5648-6F45-8204-50922FDD7144}"/>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11" name="Freeform: Shape 6205">
                  <a:extLst>
                    <a:ext uri="{FF2B5EF4-FFF2-40B4-BE49-F238E27FC236}">
                      <a16:creationId xmlns:a16="http://schemas.microsoft.com/office/drawing/2014/main" id="{E3F214B9-6981-1B4F-A654-43483B5EC34A}"/>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12" name="Freeform: Shape 6206">
                  <a:extLst>
                    <a:ext uri="{FF2B5EF4-FFF2-40B4-BE49-F238E27FC236}">
                      <a16:creationId xmlns:a16="http://schemas.microsoft.com/office/drawing/2014/main" id="{54DB7B1E-4ED9-4D41-922D-24E87F2A276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13" name="Freeform: Shape 6207">
                  <a:extLst>
                    <a:ext uri="{FF2B5EF4-FFF2-40B4-BE49-F238E27FC236}">
                      <a16:creationId xmlns:a16="http://schemas.microsoft.com/office/drawing/2014/main" id="{A993E338-E78A-CB4B-9DB4-9368CBCFEABB}"/>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14" name="Freeform: Shape 6208">
                  <a:extLst>
                    <a:ext uri="{FF2B5EF4-FFF2-40B4-BE49-F238E27FC236}">
                      <a16:creationId xmlns:a16="http://schemas.microsoft.com/office/drawing/2014/main" id="{244F50A0-C44D-7943-A6DA-AFDBA2FA461C}"/>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15" name="Freeform: Shape 6209">
                  <a:extLst>
                    <a:ext uri="{FF2B5EF4-FFF2-40B4-BE49-F238E27FC236}">
                      <a16:creationId xmlns:a16="http://schemas.microsoft.com/office/drawing/2014/main" id="{B67FCD2D-1E55-4047-A0BA-03D292CDC47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16" name="Freeform: Shape 6210">
                  <a:extLst>
                    <a:ext uri="{FF2B5EF4-FFF2-40B4-BE49-F238E27FC236}">
                      <a16:creationId xmlns:a16="http://schemas.microsoft.com/office/drawing/2014/main" id="{D6D0FAF6-334B-8542-BEA5-6CC1838994D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17" name="Freeform: Shape 6211">
                  <a:extLst>
                    <a:ext uri="{FF2B5EF4-FFF2-40B4-BE49-F238E27FC236}">
                      <a16:creationId xmlns:a16="http://schemas.microsoft.com/office/drawing/2014/main" id="{C66FED49-1218-6A4E-B051-5CC9F2E1471F}"/>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18" name="Rectangle: Rounded Corners 6212">
                  <a:extLst>
                    <a:ext uri="{FF2B5EF4-FFF2-40B4-BE49-F238E27FC236}">
                      <a16:creationId xmlns:a16="http://schemas.microsoft.com/office/drawing/2014/main" id="{A9F48CB5-11F5-C549-8644-78CE1F1833D6}"/>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19" name="Rectangle: Rounded Corners 6213">
                  <a:extLst>
                    <a:ext uri="{FF2B5EF4-FFF2-40B4-BE49-F238E27FC236}">
                      <a16:creationId xmlns:a16="http://schemas.microsoft.com/office/drawing/2014/main" id="{880E12FD-5862-FE40-ACF9-53B34C94C8C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20" name="Rectangle: Rounded Corners 6214">
                  <a:extLst>
                    <a:ext uri="{FF2B5EF4-FFF2-40B4-BE49-F238E27FC236}">
                      <a16:creationId xmlns:a16="http://schemas.microsoft.com/office/drawing/2014/main" id="{CD31F95E-BAE1-3745-BBED-47FA4BB63BB0}"/>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21" name="Rectangle: Rounded Corners 6215">
                  <a:extLst>
                    <a:ext uri="{FF2B5EF4-FFF2-40B4-BE49-F238E27FC236}">
                      <a16:creationId xmlns:a16="http://schemas.microsoft.com/office/drawing/2014/main" id="{1E996D66-825E-3946-B20B-C11D9BFC6546}"/>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504" name="Oval 3503">
                <a:extLst>
                  <a:ext uri="{FF2B5EF4-FFF2-40B4-BE49-F238E27FC236}">
                    <a16:creationId xmlns:a16="http://schemas.microsoft.com/office/drawing/2014/main" id="{C3757A2E-E4B4-634B-A22B-2C2C31AF2693}"/>
                  </a:ext>
                </a:extLst>
              </p:cNvPr>
              <p:cNvSpPr/>
              <p:nvPr/>
            </p:nvSpPr>
            <p:spPr>
              <a:xfrm>
                <a:off x="8711725" y="4081923"/>
                <a:ext cx="384147" cy="384147"/>
              </a:xfrm>
              <a:prstGeom prst="ellipse">
                <a:avLst/>
              </a:prstGeom>
              <a:solidFill>
                <a:srgbClr val="FFFFFF">
                  <a:alpha val="29000"/>
                </a:srgb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505" name="Freeform: Shape 6199">
                <a:extLst>
                  <a:ext uri="{FF2B5EF4-FFF2-40B4-BE49-F238E27FC236}">
                    <a16:creationId xmlns:a16="http://schemas.microsoft.com/office/drawing/2014/main" id="{BCBAAD67-5DC8-C747-9446-509F47996FF0}"/>
                  </a:ext>
                </a:extLst>
              </p:cNvPr>
              <p:cNvSpPr/>
              <p:nvPr/>
            </p:nvSpPr>
            <p:spPr>
              <a:xfrm rot="13883806">
                <a:off x="8823606" y="4136434"/>
                <a:ext cx="254673" cy="227192"/>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7520A0">
                  <a:alpha val="73000"/>
                </a:srgbClr>
              </a:solidFill>
              <a:ln w="25400" cap="flat" cmpd="sng" algn="ctr">
                <a:solidFill>
                  <a:srgbClr val="3C105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02" name="Eosinophil">
              <a:extLst>
                <a:ext uri="{FF2B5EF4-FFF2-40B4-BE49-F238E27FC236}">
                  <a16:creationId xmlns:a16="http://schemas.microsoft.com/office/drawing/2014/main" id="{5C033B39-5AF6-634F-ACCE-D9A1549B8C5B}"/>
                </a:ext>
              </a:extLst>
            </p:cNvPr>
            <p:cNvGrpSpPr/>
            <p:nvPr/>
          </p:nvGrpSpPr>
          <p:grpSpPr>
            <a:xfrm rot="13350220">
              <a:off x="4706929" y="4469097"/>
              <a:ext cx="369542" cy="369673"/>
              <a:chOff x="8711725" y="4081787"/>
              <a:chExt cx="384147" cy="384283"/>
            </a:xfrm>
          </p:grpSpPr>
          <p:sp>
            <p:nvSpPr>
              <p:cNvPr id="3427" name="Oval 3426">
                <a:extLst>
                  <a:ext uri="{FF2B5EF4-FFF2-40B4-BE49-F238E27FC236}">
                    <a16:creationId xmlns:a16="http://schemas.microsoft.com/office/drawing/2014/main" id="{F56371D2-B12F-BB40-A655-1A38367D26E6}"/>
                  </a:ext>
                </a:extLst>
              </p:cNvPr>
              <p:cNvSpPr/>
              <p:nvPr/>
            </p:nvSpPr>
            <p:spPr>
              <a:xfrm>
                <a:off x="8711725" y="4081787"/>
                <a:ext cx="384147" cy="384147"/>
              </a:xfrm>
              <a:prstGeom prst="ellipse">
                <a:avLst/>
              </a:prstGeom>
              <a:gradFill flip="none" rotWithShape="1">
                <a:gsLst>
                  <a:gs pos="15000">
                    <a:srgbClr val="3F4444">
                      <a:lumMod val="40000"/>
                      <a:lumOff val="60000"/>
                    </a:srgbClr>
                  </a:gs>
                  <a:gs pos="88000">
                    <a:srgbClr val="3F4444"/>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428" name="Group 3427">
                <a:extLst>
                  <a:ext uri="{FF2B5EF4-FFF2-40B4-BE49-F238E27FC236}">
                    <a16:creationId xmlns:a16="http://schemas.microsoft.com/office/drawing/2014/main" id="{BFF35145-B3DF-B34F-A0CF-1A7394FD4F6E}"/>
                  </a:ext>
                </a:extLst>
              </p:cNvPr>
              <p:cNvGrpSpPr/>
              <p:nvPr/>
            </p:nvGrpSpPr>
            <p:grpSpPr>
              <a:xfrm>
                <a:off x="8770428" y="4227195"/>
                <a:ext cx="216543" cy="194834"/>
                <a:chOff x="8770428" y="4145225"/>
                <a:chExt cx="307647" cy="276804"/>
              </a:xfrm>
            </p:grpSpPr>
            <p:sp>
              <p:nvSpPr>
                <p:cNvPr id="3481" name="Freeform: Shape 6175">
                  <a:extLst>
                    <a:ext uri="{FF2B5EF4-FFF2-40B4-BE49-F238E27FC236}">
                      <a16:creationId xmlns:a16="http://schemas.microsoft.com/office/drawing/2014/main" id="{2F0628EB-333D-8F4D-B5B0-3F193A7AE8DD}"/>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82" name="Freeform: Shape 6176">
                  <a:extLst>
                    <a:ext uri="{FF2B5EF4-FFF2-40B4-BE49-F238E27FC236}">
                      <a16:creationId xmlns:a16="http://schemas.microsoft.com/office/drawing/2014/main" id="{F4A3C433-91AD-8348-8C98-7D6693EFCB6E}"/>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83" name="Freeform: Shape 6177">
                  <a:extLst>
                    <a:ext uri="{FF2B5EF4-FFF2-40B4-BE49-F238E27FC236}">
                      <a16:creationId xmlns:a16="http://schemas.microsoft.com/office/drawing/2014/main" id="{61003503-4403-6A47-8883-905E7B0F912C}"/>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84" name="Freeform: Shape 6178">
                  <a:extLst>
                    <a:ext uri="{FF2B5EF4-FFF2-40B4-BE49-F238E27FC236}">
                      <a16:creationId xmlns:a16="http://schemas.microsoft.com/office/drawing/2014/main" id="{8EDCCD48-3973-8946-85DD-BEC0031D2E6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85" name="Freeform: Shape 6179">
                  <a:extLst>
                    <a:ext uri="{FF2B5EF4-FFF2-40B4-BE49-F238E27FC236}">
                      <a16:creationId xmlns:a16="http://schemas.microsoft.com/office/drawing/2014/main" id="{2E9FC793-2639-9C4E-B881-8B0B7D014D75}"/>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86" name="Freeform: Shape 6180">
                  <a:extLst>
                    <a:ext uri="{FF2B5EF4-FFF2-40B4-BE49-F238E27FC236}">
                      <a16:creationId xmlns:a16="http://schemas.microsoft.com/office/drawing/2014/main" id="{D2FD6B42-5905-DC45-AC6C-374725F5AF04}"/>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87" name="Freeform: Shape 6181">
                  <a:extLst>
                    <a:ext uri="{FF2B5EF4-FFF2-40B4-BE49-F238E27FC236}">
                      <a16:creationId xmlns:a16="http://schemas.microsoft.com/office/drawing/2014/main" id="{C73737BA-AC15-2643-A417-5BCF9A484802}"/>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88" name="Freeform: Shape 6182">
                  <a:extLst>
                    <a:ext uri="{FF2B5EF4-FFF2-40B4-BE49-F238E27FC236}">
                      <a16:creationId xmlns:a16="http://schemas.microsoft.com/office/drawing/2014/main" id="{F250CA67-F3AB-234A-8F0C-1EC035834B58}"/>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89" name="Freeform: Shape 6183">
                  <a:extLst>
                    <a:ext uri="{FF2B5EF4-FFF2-40B4-BE49-F238E27FC236}">
                      <a16:creationId xmlns:a16="http://schemas.microsoft.com/office/drawing/2014/main" id="{C7B960D6-C0FF-4747-AC97-1AA2229AC4C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90" name="Freeform: Shape 6184">
                  <a:extLst>
                    <a:ext uri="{FF2B5EF4-FFF2-40B4-BE49-F238E27FC236}">
                      <a16:creationId xmlns:a16="http://schemas.microsoft.com/office/drawing/2014/main" id="{104D6D08-8DF5-864C-B85F-F7747C89F2EB}"/>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91" name="Freeform: Shape 6185">
                  <a:extLst>
                    <a:ext uri="{FF2B5EF4-FFF2-40B4-BE49-F238E27FC236}">
                      <a16:creationId xmlns:a16="http://schemas.microsoft.com/office/drawing/2014/main" id="{1B937429-C0B6-654A-BFED-4E129534AD0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92" name="Freeform: Shape 6186">
                  <a:extLst>
                    <a:ext uri="{FF2B5EF4-FFF2-40B4-BE49-F238E27FC236}">
                      <a16:creationId xmlns:a16="http://schemas.microsoft.com/office/drawing/2014/main" id="{6D421C72-F194-E947-A08A-D910CF56BE28}"/>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93" name="Rectangle: Rounded Corners 6187">
                  <a:extLst>
                    <a:ext uri="{FF2B5EF4-FFF2-40B4-BE49-F238E27FC236}">
                      <a16:creationId xmlns:a16="http://schemas.microsoft.com/office/drawing/2014/main" id="{A385007D-E183-FC42-82FA-00152C7351EF}"/>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94" name="Rectangle: Rounded Corners 6188">
                  <a:extLst>
                    <a:ext uri="{FF2B5EF4-FFF2-40B4-BE49-F238E27FC236}">
                      <a16:creationId xmlns:a16="http://schemas.microsoft.com/office/drawing/2014/main" id="{587D7C2A-D012-5341-B7FD-EE8C5DCED660}"/>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95" name="Rectangle: Rounded Corners 6189">
                  <a:extLst>
                    <a:ext uri="{FF2B5EF4-FFF2-40B4-BE49-F238E27FC236}">
                      <a16:creationId xmlns:a16="http://schemas.microsoft.com/office/drawing/2014/main" id="{0463B048-1D3F-0142-87C2-0CFCF4D31A46}"/>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96" name="Rectangle: Rounded Corners 6190">
                  <a:extLst>
                    <a:ext uri="{FF2B5EF4-FFF2-40B4-BE49-F238E27FC236}">
                      <a16:creationId xmlns:a16="http://schemas.microsoft.com/office/drawing/2014/main" id="{0B305D16-3560-394E-9332-4DC390A1B91A}"/>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97" name="Rectangle: Rounded Corners 6191">
                  <a:extLst>
                    <a:ext uri="{FF2B5EF4-FFF2-40B4-BE49-F238E27FC236}">
                      <a16:creationId xmlns:a16="http://schemas.microsoft.com/office/drawing/2014/main" id="{57365564-1FA4-5243-9C0F-4C69FB804549}"/>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98" name="Rectangle: Rounded Corners 6192">
                  <a:extLst>
                    <a:ext uri="{FF2B5EF4-FFF2-40B4-BE49-F238E27FC236}">
                      <a16:creationId xmlns:a16="http://schemas.microsoft.com/office/drawing/2014/main" id="{A75C1794-06CC-624A-85B9-90C10265E718}"/>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429" name="Group 3428">
                <a:extLst>
                  <a:ext uri="{FF2B5EF4-FFF2-40B4-BE49-F238E27FC236}">
                    <a16:creationId xmlns:a16="http://schemas.microsoft.com/office/drawing/2014/main" id="{1A2F203F-8840-6A4A-BAAC-2986D04EDB9B}"/>
                  </a:ext>
                </a:extLst>
              </p:cNvPr>
              <p:cNvGrpSpPr/>
              <p:nvPr/>
            </p:nvGrpSpPr>
            <p:grpSpPr>
              <a:xfrm rot="8320376">
                <a:off x="8740567" y="4142475"/>
                <a:ext cx="216543" cy="194834"/>
                <a:chOff x="8770428" y="4145225"/>
                <a:chExt cx="307647" cy="276804"/>
              </a:xfrm>
            </p:grpSpPr>
            <p:sp>
              <p:nvSpPr>
                <p:cNvPr id="3465" name="Freeform: Shape 6159">
                  <a:extLst>
                    <a:ext uri="{FF2B5EF4-FFF2-40B4-BE49-F238E27FC236}">
                      <a16:creationId xmlns:a16="http://schemas.microsoft.com/office/drawing/2014/main" id="{3DFA6545-253E-ED4B-B7E6-FD6AB40DBCE6}"/>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66" name="Freeform: Shape 6160">
                  <a:extLst>
                    <a:ext uri="{FF2B5EF4-FFF2-40B4-BE49-F238E27FC236}">
                      <a16:creationId xmlns:a16="http://schemas.microsoft.com/office/drawing/2014/main" id="{D85F71E0-72CF-7140-8D4D-5AFCB05C24A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67" name="Freeform: Shape 6161">
                  <a:extLst>
                    <a:ext uri="{FF2B5EF4-FFF2-40B4-BE49-F238E27FC236}">
                      <a16:creationId xmlns:a16="http://schemas.microsoft.com/office/drawing/2014/main" id="{AB395EB7-D015-C648-ACAD-06F3AED824B4}"/>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68" name="Freeform: Shape 6162">
                  <a:extLst>
                    <a:ext uri="{FF2B5EF4-FFF2-40B4-BE49-F238E27FC236}">
                      <a16:creationId xmlns:a16="http://schemas.microsoft.com/office/drawing/2014/main" id="{9C46AB9D-2917-8C41-BF49-F7F3D74858E7}"/>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69" name="Freeform: Shape 6163">
                  <a:extLst>
                    <a:ext uri="{FF2B5EF4-FFF2-40B4-BE49-F238E27FC236}">
                      <a16:creationId xmlns:a16="http://schemas.microsoft.com/office/drawing/2014/main" id="{AD81F2DB-41E8-184A-A625-5BDA8151D38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70" name="Freeform: Shape 6164">
                  <a:extLst>
                    <a:ext uri="{FF2B5EF4-FFF2-40B4-BE49-F238E27FC236}">
                      <a16:creationId xmlns:a16="http://schemas.microsoft.com/office/drawing/2014/main" id="{569382F1-5C6F-6F4A-A6A2-08BBA639B372}"/>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71" name="Freeform: Shape 6165">
                  <a:extLst>
                    <a:ext uri="{FF2B5EF4-FFF2-40B4-BE49-F238E27FC236}">
                      <a16:creationId xmlns:a16="http://schemas.microsoft.com/office/drawing/2014/main" id="{FD4B3B43-73F1-E244-B446-469CB1553B2D}"/>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72" name="Freeform: Shape 6166">
                  <a:extLst>
                    <a:ext uri="{FF2B5EF4-FFF2-40B4-BE49-F238E27FC236}">
                      <a16:creationId xmlns:a16="http://schemas.microsoft.com/office/drawing/2014/main" id="{2827D37B-B969-C643-A133-EBD1D44AD2F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73" name="Freeform: Shape 6167">
                  <a:extLst>
                    <a:ext uri="{FF2B5EF4-FFF2-40B4-BE49-F238E27FC236}">
                      <a16:creationId xmlns:a16="http://schemas.microsoft.com/office/drawing/2014/main" id="{D727544F-F5DB-A847-9983-B22A3C1FD6A5}"/>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74" name="Freeform: Shape 6168">
                  <a:extLst>
                    <a:ext uri="{FF2B5EF4-FFF2-40B4-BE49-F238E27FC236}">
                      <a16:creationId xmlns:a16="http://schemas.microsoft.com/office/drawing/2014/main" id="{08768A3C-5BB6-744E-AC5E-7DF766785A3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75" name="Freeform: Shape 6169">
                  <a:extLst>
                    <a:ext uri="{FF2B5EF4-FFF2-40B4-BE49-F238E27FC236}">
                      <a16:creationId xmlns:a16="http://schemas.microsoft.com/office/drawing/2014/main" id="{9C9AE44D-4451-E24E-A500-03181B8E23DF}"/>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76" name="Rectangle: Rounded Corners 6170">
                  <a:extLst>
                    <a:ext uri="{FF2B5EF4-FFF2-40B4-BE49-F238E27FC236}">
                      <a16:creationId xmlns:a16="http://schemas.microsoft.com/office/drawing/2014/main" id="{8E6E6270-7713-3947-9F30-44898DBADEEB}"/>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77" name="Rectangle: Rounded Corners 6171">
                  <a:extLst>
                    <a:ext uri="{FF2B5EF4-FFF2-40B4-BE49-F238E27FC236}">
                      <a16:creationId xmlns:a16="http://schemas.microsoft.com/office/drawing/2014/main" id="{64795C93-1794-4049-87C7-397A73A52D80}"/>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78" name="Rectangle: Rounded Corners 6172">
                  <a:extLst>
                    <a:ext uri="{FF2B5EF4-FFF2-40B4-BE49-F238E27FC236}">
                      <a16:creationId xmlns:a16="http://schemas.microsoft.com/office/drawing/2014/main" id="{15494620-2DC0-194B-B33E-8F038E3CC736}"/>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79" name="Rectangle: Rounded Corners 6173">
                  <a:extLst>
                    <a:ext uri="{FF2B5EF4-FFF2-40B4-BE49-F238E27FC236}">
                      <a16:creationId xmlns:a16="http://schemas.microsoft.com/office/drawing/2014/main" id="{47336632-D26D-8341-80DE-CA0332BFF7E2}"/>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80" name="Rectangle: Rounded Corners 6174">
                  <a:extLst>
                    <a:ext uri="{FF2B5EF4-FFF2-40B4-BE49-F238E27FC236}">
                      <a16:creationId xmlns:a16="http://schemas.microsoft.com/office/drawing/2014/main" id="{5FBC588E-E598-EF4B-86EF-8D158023F78D}"/>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430" name="Group 3429">
                <a:extLst>
                  <a:ext uri="{FF2B5EF4-FFF2-40B4-BE49-F238E27FC236}">
                    <a16:creationId xmlns:a16="http://schemas.microsoft.com/office/drawing/2014/main" id="{2FFF9340-2602-6244-B1B9-F73C8FDE3F17}"/>
                  </a:ext>
                </a:extLst>
              </p:cNvPr>
              <p:cNvGrpSpPr/>
              <p:nvPr/>
            </p:nvGrpSpPr>
            <p:grpSpPr>
              <a:xfrm rot="15323870">
                <a:off x="8841310" y="4205348"/>
                <a:ext cx="216543" cy="194313"/>
                <a:chOff x="8770428" y="4145965"/>
                <a:chExt cx="307647" cy="276064"/>
              </a:xfrm>
            </p:grpSpPr>
            <p:sp>
              <p:nvSpPr>
                <p:cNvPr id="3450" name="Freeform: Shape 6144">
                  <a:extLst>
                    <a:ext uri="{FF2B5EF4-FFF2-40B4-BE49-F238E27FC236}">
                      <a16:creationId xmlns:a16="http://schemas.microsoft.com/office/drawing/2014/main" id="{A50FDDBC-BDE4-BF40-91C5-C15A85705D7B}"/>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51" name="Freeform: Shape 6145">
                  <a:extLst>
                    <a:ext uri="{FF2B5EF4-FFF2-40B4-BE49-F238E27FC236}">
                      <a16:creationId xmlns:a16="http://schemas.microsoft.com/office/drawing/2014/main" id="{2FC9ABE9-1D1A-EF46-8959-24776A07A27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52" name="Freeform: Shape 6146">
                  <a:extLst>
                    <a:ext uri="{FF2B5EF4-FFF2-40B4-BE49-F238E27FC236}">
                      <a16:creationId xmlns:a16="http://schemas.microsoft.com/office/drawing/2014/main" id="{C70996B6-9811-F14A-94A5-6407FCCB87FC}"/>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53" name="Freeform: Shape 6147">
                  <a:extLst>
                    <a:ext uri="{FF2B5EF4-FFF2-40B4-BE49-F238E27FC236}">
                      <a16:creationId xmlns:a16="http://schemas.microsoft.com/office/drawing/2014/main" id="{1D097349-BE6F-C944-BEAC-8D1C0C2D7A6B}"/>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54" name="Freeform: Shape 6148">
                  <a:extLst>
                    <a:ext uri="{FF2B5EF4-FFF2-40B4-BE49-F238E27FC236}">
                      <a16:creationId xmlns:a16="http://schemas.microsoft.com/office/drawing/2014/main" id="{5A7960DD-9547-3641-83B3-49E64C39ACF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55" name="Freeform: Shape 6149">
                  <a:extLst>
                    <a:ext uri="{FF2B5EF4-FFF2-40B4-BE49-F238E27FC236}">
                      <a16:creationId xmlns:a16="http://schemas.microsoft.com/office/drawing/2014/main" id="{ED5DA684-3600-4E43-A724-555D02065F19}"/>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56" name="Freeform: Shape 6150">
                  <a:extLst>
                    <a:ext uri="{FF2B5EF4-FFF2-40B4-BE49-F238E27FC236}">
                      <a16:creationId xmlns:a16="http://schemas.microsoft.com/office/drawing/2014/main" id="{C8F0A1CE-4B80-834F-8C3D-975BD3C25DAB}"/>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57" name="Freeform: Shape 6151">
                  <a:extLst>
                    <a:ext uri="{FF2B5EF4-FFF2-40B4-BE49-F238E27FC236}">
                      <a16:creationId xmlns:a16="http://schemas.microsoft.com/office/drawing/2014/main" id="{AD9B0C04-6644-9645-BBBD-498A919EE1C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58" name="Freeform: Shape 6152">
                  <a:extLst>
                    <a:ext uri="{FF2B5EF4-FFF2-40B4-BE49-F238E27FC236}">
                      <a16:creationId xmlns:a16="http://schemas.microsoft.com/office/drawing/2014/main" id="{CE7F15A9-6EFF-7D46-80F1-21FB4DF821A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59" name="Rectangle: Rounded Corners 6153">
                  <a:extLst>
                    <a:ext uri="{FF2B5EF4-FFF2-40B4-BE49-F238E27FC236}">
                      <a16:creationId xmlns:a16="http://schemas.microsoft.com/office/drawing/2014/main" id="{0024EA0B-6E0C-9C41-937B-5FECE478DA29}"/>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60" name="Rectangle: Rounded Corners 6154">
                  <a:extLst>
                    <a:ext uri="{FF2B5EF4-FFF2-40B4-BE49-F238E27FC236}">
                      <a16:creationId xmlns:a16="http://schemas.microsoft.com/office/drawing/2014/main" id="{3075805D-BB4D-B441-A9CC-9D6CEA935A12}"/>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61" name="Rectangle: Rounded Corners 6155">
                  <a:extLst>
                    <a:ext uri="{FF2B5EF4-FFF2-40B4-BE49-F238E27FC236}">
                      <a16:creationId xmlns:a16="http://schemas.microsoft.com/office/drawing/2014/main" id="{7B592FEC-9E89-CE47-95D1-B99A226DB033}"/>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62" name="Rectangle: Rounded Corners 6156">
                  <a:extLst>
                    <a:ext uri="{FF2B5EF4-FFF2-40B4-BE49-F238E27FC236}">
                      <a16:creationId xmlns:a16="http://schemas.microsoft.com/office/drawing/2014/main" id="{B37F9939-3895-3941-8AA6-CCE31710B02E}"/>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63" name="Rectangle: Rounded Corners 6157">
                  <a:extLst>
                    <a:ext uri="{FF2B5EF4-FFF2-40B4-BE49-F238E27FC236}">
                      <a16:creationId xmlns:a16="http://schemas.microsoft.com/office/drawing/2014/main" id="{892844C6-1C71-5348-85B2-4276F1C1C0AE}"/>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64" name="Rectangle: Rounded Corners 6158">
                  <a:extLst>
                    <a:ext uri="{FF2B5EF4-FFF2-40B4-BE49-F238E27FC236}">
                      <a16:creationId xmlns:a16="http://schemas.microsoft.com/office/drawing/2014/main" id="{C970672E-4B0C-024A-A56A-34A3D040DE52}"/>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431" name="Group 3430">
                <a:extLst>
                  <a:ext uri="{FF2B5EF4-FFF2-40B4-BE49-F238E27FC236}">
                    <a16:creationId xmlns:a16="http://schemas.microsoft.com/office/drawing/2014/main" id="{9BD59C59-F3B8-5C42-AA62-7D392D430553}"/>
                  </a:ext>
                </a:extLst>
              </p:cNvPr>
              <p:cNvGrpSpPr/>
              <p:nvPr/>
            </p:nvGrpSpPr>
            <p:grpSpPr>
              <a:xfrm>
                <a:off x="8839022" y="4123632"/>
                <a:ext cx="216543" cy="194834"/>
                <a:chOff x="8770428" y="4145225"/>
                <a:chExt cx="307647" cy="276804"/>
              </a:xfrm>
            </p:grpSpPr>
            <p:sp>
              <p:nvSpPr>
                <p:cNvPr id="3434" name="Freeform: Shape 6128">
                  <a:extLst>
                    <a:ext uri="{FF2B5EF4-FFF2-40B4-BE49-F238E27FC236}">
                      <a16:creationId xmlns:a16="http://schemas.microsoft.com/office/drawing/2014/main" id="{335B4FD4-4912-EA43-9E23-550AE601B4CD}"/>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35" name="Freeform: Shape 6129">
                  <a:extLst>
                    <a:ext uri="{FF2B5EF4-FFF2-40B4-BE49-F238E27FC236}">
                      <a16:creationId xmlns:a16="http://schemas.microsoft.com/office/drawing/2014/main" id="{53F48327-537B-584E-B139-982ABFCE543B}"/>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36" name="Freeform: Shape 6130">
                  <a:extLst>
                    <a:ext uri="{FF2B5EF4-FFF2-40B4-BE49-F238E27FC236}">
                      <a16:creationId xmlns:a16="http://schemas.microsoft.com/office/drawing/2014/main" id="{F8588308-3D15-E04E-820E-42DF22B72A33}"/>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37" name="Freeform: Shape 6131">
                  <a:extLst>
                    <a:ext uri="{FF2B5EF4-FFF2-40B4-BE49-F238E27FC236}">
                      <a16:creationId xmlns:a16="http://schemas.microsoft.com/office/drawing/2014/main" id="{E31490F7-0903-194A-8800-E20870B57C8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38" name="Freeform: Shape 6132">
                  <a:extLst>
                    <a:ext uri="{FF2B5EF4-FFF2-40B4-BE49-F238E27FC236}">
                      <a16:creationId xmlns:a16="http://schemas.microsoft.com/office/drawing/2014/main" id="{D06BB616-87FE-424C-863B-F67B28FCEC5B}"/>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39" name="Freeform: Shape 6133">
                  <a:extLst>
                    <a:ext uri="{FF2B5EF4-FFF2-40B4-BE49-F238E27FC236}">
                      <a16:creationId xmlns:a16="http://schemas.microsoft.com/office/drawing/2014/main" id="{98243E81-2B57-1F4E-BD2D-46F471B74614}"/>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40" name="Freeform: Shape 6134">
                  <a:extLst>
                    <a:ext uri="{FF2B5EF4-FFF2-40B4-BE49-F238E27FC236}">
                      <a16:creationId xmlns:a16="http://schemas.microsoft.com/office/drawing/2014/main" id="{30BCCCF0-A25F-E84B-B5EB-0424C73342FD}"/>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41" name="Freeform: Shape 6135">
                  <a:extLst>
                    <a:ext uri="{FF2B5EF4-FFF2-40B4-BE49-F238E27FC236}">
                      <a16:creationId xmlns:a16="http://schemas.microsoft.com/office/drawing/2014/main" id="{A30BB8FA-7DF6-4140-820F-FCE6598AC586}"/>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42" name="Freeform: Shape 6136">
                  <a:extLst>
                    <a:ext uri="{FF2B5EF4-FFF2-40B4-BE49-F238E27FC236}">
                      <a16:creationId xmlns:a16="http://schemas.microsoft.com/office/drawing/2014/main" id="{062A0FD1-D6A1-9742-B76A-BD57FA1055C1}"/>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43" name="Freeform: Shape 6137">
                  <a:extLst>
                    <a:ext uri="{FF2B5EF4-FFF2-40B4-BE49-F238E27FC236}">
                      <a16:creationId xmlns:a16="http://schemas.microsoft.com/office/drawing/2014/main" id="{E10A3B2C-AF15-C746-B401-3B579F327ED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44" name="Freeform: Shape 6138">
                  <a:extLst>
                    <a:ext uri="{FF2B5EF4-FFF2-40B4-BE49-F238E27FC236}">
                      <a16:creationId xmlns:a16="http://schemas.microsoft.com/office/drawing/2014/main" id="{FACB7122-B405-5F42-823F-117C17BDB20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45" name="Freeform: Shape 6139">
                  <a:extLst>
                    <a:ext uri="{FF2B5EF4-FFF2-40B4-BE49-F238E27FC236}">
                      <a16:creationId xmlns:a16="http://schemas.microsoft.com/office/drawing/2014/main" id="{B9AC6DCD-005E-3146-B232-9F721A7EB21F}"/>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46" name="Rectangle: Rounded Corners 6140">
                  <a:extLst>
                    <a:ext uri="{FF2B5EF4-FFF2-40B4-BE49-F238E27FC236}">
                      <a16:creationId xmlns:a16="http://schemas.microsoft.com/office/drawing/2014/main" id="{F970D438-AC4C-5443-80DB-844F5AE0838B}"/>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47" name="Rectangle: Rounded Corners 6141">
                  <a:extLst>
                    <a:ext uri="{FF2B5EF4-FFF2-40B4-BE49-F238E27FC236}">
                      <a16:creationId xmlns:a16="http://schemas.microsoft.com/office/drawing/2014/main" id="{D0476F0E-5088-B244-8542-1D463E52B0A3}"/>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48" name="Rectangle: Rounded Corners 6142">
                  <a:extLst>
                    <a:ext uri="{FF2B5EF4-FFF2-40B4-BE49-F238E27FC236}">
                      <a16:creationId xmlns:a16="http://schemas.microsoft.com/office/drawing/2014/main" id="{BF0C627F-27A3-D04B-90DB-79DB16F9D2FE}"/>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49" name="Rectangle: Rounded Corners 6143">
                  <a:extLst>
                    <a:ext uri="{FF2B5EF4-FFF2-40B4-BE49-F238E27FC236}">
                      <a16:creationId xmlns:a16="http://schemas.microsoft.com/office/drawing/2014/main" id="{B379FDCA-3B5D-7D45-84EA-A69EF89C8787}"/>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432" name="Oval 3431">
                <a:extLst>
                  <a:ext uri="{FF2B5EF4-FFF2-40B4-BE49-F238E27FC236}">
                    <a16:creationId xmlns:a16="http://schemas.microsoft.com/office/drawing/2014/main" id="{C5AE1BE8-E4EE-A343-823E-ABEB450BC3B7}"/>
                  </a:ext>
                </a:extLst>
              </p:cNvPr>
              <p:cNvSpPr/>
              <p:nvPr/>
            </p:nvSpPr>
            <p:spPr>
              <a:xfrm>
                <a:off x="8711725" y="4081923"/>
                <a:ext cx="384147" cy="384147"/>
              </a:xfrm>
              <a:prstGeom prst="ellipse">
                <a:avLst/>
              </a:prstGeom>
              <a:solidFill>
                <a:srgbClr val="FFFFFF">
                  <a:alpha val="29000"/>
                </a:srgb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33" name="Freeform: Shape 6127">
                <a:extLst>
                  <a:ext uri="{FF2B5EF4-FFF2-40B4-BE49-F238E27FC236}">
                    <a16:creationId xmlns:a16="http://schemas.microsoft.com/office/drawing/2014/main" id="{A3E6A59C-06B8-3040-BF19-5FAE2E984E6E}"/>
                  </a:ext>
                </a:extLst>
              </p:cNvPr>
              <p:cNvSpPr/>
              <p:nvPr/>
            </p:nvSpPr>
            <p:spPr>
              <a:xfrm rot="13883806">
                <a:off x="8823606" y="4136434"/>
                <a:ext cx="254673" cy="227192"/>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7520A0">
                  <a:alpha val="73000"/>
                </a:srgbClr>
              </a:solidFill>
              <a:ln w="25400" cap="flat" cmpd="sng" algn="ctr">
                <a:solidFill>
                  <a:srgbClr val="3C105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03" name="Th2 Cell">
              <a:extLst>
                <a:ext uri="{FF2B5EF4-FFF2-40B4-BE49-F238E27FC236}">
                  <a16:creationId xmlns:a16="http://schemas.microsoft.com/office/drawing/2014/main" id="{F8C853E8-009A-7A44-A242-0422F1373BDE}"/>
                </a:ext>
              </a:extLst>
            </p:cNvPr>
            <p:cNvGrpSpPr/>
            <p:nvPr/>
          </p:nvGrpSpPr>
          <p:grpSpPr>
            <a:xfrm rot="915965">
              <a:off x="2943717" y="3940392"/>
              <a:ext cx="292027" cy="292027"/>
              <a:chOff x="9911932" y="2777814"/>
              <a:chExt cx="303568" cy="303568"/>
            </a:xfrm>
          </p:grpSpPr>
          <p:sp>
            <p:nvSpPr>
              <p:cNvPr id="3425" name="Oval 3424">
                <a:extLst>
                  <a:ext uri="{FF2B5EF4-FFF2-40B4-BE49-F238E27FC236}">
                    <a16:creationId xmlns:a16="http://schemas.microsoft.com/office/drawing/2014/main" id="{C9480D52-5031-C641-B9E1-DCE672601170}"/>
                  </a:ext>
                </a:extLst>
              </p:cNvPr>
              <p:cNvSpPr/>
              <p:nvPr/>
            </p:nvSpPr>
            <p:spPr>
              <a:xfrm>
                <a:off x="9911932" y="2777814"/>
                <a:ext cx="303568" cy="303568"/>
              </a:xfrm>
              <a:prstGeom prst="ellipse">
                <a:avLst/>
              </a:prstGeom>
              <a:solidFill>
                <a:srgbClr val="C4D600">
                  <a:lumMod val="40000"/>
                  <a:lumOff val="6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26" name="Oval 3425">
                <a:extLst>
                  <a:ext uri="{FF2B5EF4-FFF2-40B4-BE49-F238E27FC236}">
                    <a16:creationId xmlns:a16="http://schemas.microsoft.com/office/drawing/2014/main" id="{A5C7EA44-A44A-C244-9006-690882C2F9D5}"/>
                  </a:ext>
                </a:extLst>
              </p:cNvPr>
              <p:cNvSpPr/>
              <p:nvPr/>
            </p:nvSpPr>
            <p:spPr>
              <a:xfrm>
                <a:off x="9945122" y="2825966"/>
                <a:ext cx="255416" cy="255416"/>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04" name="Th2 Cell">
              <a:extLst>
                <a:ext uri="{FF2B5EF4-FFF2-40B4-BE49-F238E27FC236}">
                  <a16:creationId xmlns:a16="http://schemas.microsoft.com/office/drawing/2014/main" id="{D5F6C9C1-348A-EA45-A46E-78E253064F44}"/>
                </a:ext>
              </a:extLst>
            </p:cNvPr>
            <p:cNvGrpSpPr/>
            <p:nvPr/>
          </p:nvGrpSpPr>
          <p:grpSpPr>
            <a:xfrm rot="4653989">
              <a:off x="3103390" y="3353394"/>
              <a:ext cx="292027" cy="292027"/>
              <a:chOff x="9911932" y="2777814"/>
              <a:chExt cx="303568" cy="303568"/>
            </a:xfrm>
          </p:grpSpPr>
          <p:sp>
            <p:nvSpPr>
              <p:cNvPr id="3423" name="Oval 3422">
                <a:extLst>
                  <a:ext uri="{FF2B5EF4-FFF2-40B4-BE49-F238E27FC236}">
                    <a16:creationId xmlns:a16="http://schemas.microsoft.com/office/drawing/2014/main" id="{89D9C89D-5B64-AE43-8741-D4BB095569C6}"/>
                  </a:ext>
                </a:extLst>
              </p:cNvPr>
              <p:cNvSpPr/>
              <p:nvPr/>
            </p:nvSpPr>
            <p:spPr>
              <a:xfrm>
                <a:off x="9911932" y="2777814"/>
                <a:ext cx="303568" cy="303568"/>
              </a:xfrm>
              <a:prstGeom prst="ellipse">
                <a:avLst/>
              </a:prstGeom>
              <a:solidFill>
                <a:srgbClr val="C4D600">
                  <a:lumMod val="40000"/>
                  <a:lumOff val="6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24" name="Oval 3423">
                <a:extLst>
                  <a:ext uri="{FF2B5EF4-FFF2-40B4-BE49-F238E27FC236}">
                    <a16:creationId xmlns:a16="http://schemas.microsoft.com/office/drawing/2014/main" id="{0C70331F-F9D3-8C4A-9BF5-A8F983C43985}"/>
                  </a:ext>
                </a:extLst>
              </p:cNvPr>
              <p:cNvSpPr/>
              <p:nvPr/>
            </p:nvSpPr>
            <p:spPr>
              <a:xfrm>
                <a:off x="9945122" y="2825966"/>
                <a:ext cx="255416" cy="255416"/>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05" name="Th2 Cell">
              <a:extLst>
                <a:ext uri="{FF2B5EF4-FFF2-40B4-BE49-F238E27FC236}">
                  <a16:creationId xmlns:a16="http://schemas.microsoft.com/office/drawing/2014/main" id="{A28B2084-FD3B-6E40-8E59-8E3CA9A2C2EA}"/>
                </a:ext>
              </a:extLst>
            </p:cNvPr>
            <p:cNvGrpSpPr/>
            <p:nvPr/>
          </p:nvGrpSpPr>
          <p:grpSpPr>
            <a:xfrm rot="19233248">
              <a:off x="3272495" y="3914401"/>
              <a:ext cx="292027" cy="292027"/>
              <a:chOff x="9911932" y="2777814"/>
              <a:chExt cx="303568" cy="303568"/>
            </a:xfrm>
          </p:grpSpPr>
          <p:sp>
            <p:nvSpPr>
              <p:cNvPr id="3421" name="Oval 3420">
                <a:extLst>
                  <a:ext uri="{FF2B5EF4-FFF2-40B4-BE49-F238E27FC236}">
                    <a16:creationId xmlns:a16="http://schemas.microsoft.com/office/drawing/2014/main" id="{4E523E7E-BA28-4640-B035-5E4EAEBAA5DA}"/>
                  </a:ext>
                </a:extLst>
              </p:cNvPr>
              <p:cNvSpPr/>
              <p:nvPr/>
            </p:nvSpPr>
            <p:spPr>
              <a:xfrm>
                <a:off x="9911932" y="2777814"/>
                <a:ext cx="303568" cy="303568"/>
              </a:xfrm>
              <a:prstGeom prst="ellipse">
                <a:avLst/>
              </a:prstGeom>
              <a:solidFill>
                <a:srgbClr val="C4D600">
                  <a:lumMod val="40000"/>
                  <a:lumOff val="6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22" name="Oval 3421">
                <a:extLst>
                  <a:ext uri="{FF2B5EF4-FFF2-40B4-BE49-F238E27FC236}">
                    <a16:creationId xmlns:a16="http://schemas.microsoft.com/office/drawing/2014/main" id="{82E7AF57-ADA5-CC42-A937-D0341A812D51}"/>
                  </a:ext>
                </a:extLst>
              </p:cNvPr>
              <p:cNvSpPr/>
              <p:nvPr/>
            </p:nvSpPr>
            <p:spPr>
              <a:xfrm>
                <a:off x="9945122" y="2825966"/>
                <a:ext cx="255416" cy="255416"/>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06" name="Th2 Cell">
              <a:extLst>
                <a:ext uri="{FF2B5EF4-FFF2-40B4-BE49-F238E27FC236}">
                  <a16:creationId xmlns:a16="http://schemas.microsoft.com/office/drawing/2014/main" id="{B79B05B5-950E-3649-9360-73EB433FB1F9}"/>
                </a:ext>
              </a:extLst>
            </p:cNvPr>
            <p:cNvGrpSpPr/>
            <p:nvPr/>
          </p:nvGrpSpPr>
          <p:grpSpPr>
            <a:xfrm rot="12449465">
              <a:off x="3138252" y="4201593"/>
              <a:ext cx="292027" cy="292027"/>
              <a:chOff x="9911932" y="2777814"/>
              <a:chExt cx="303568" cy="303568"/>
            </a:xfrm>
          </p:grpSpPr>
          <p:sp>
            <p:nvSpPr>
              <p:cNvPr id="3419" name="Oval 3418">
                <a:extLst>
                  <a:ext uri="{FF2B5EF4-FFF2-40B4-BE49-F238E27FC236}">
                    <a16:creationId xmlns:a16="http://schemas.microsoft.com/office/drawing/2014/main" id="{698CEB23-861A-574C-BF2B-FDFAE43A3291}"/>
                  </a:ext>
                </a:extLst>
              </p:cNvPr>
              <p:cNvSpPr/>
              <p:nvPr/>
            </p:nvSpPr>
            <p:spPr>
              <a:xfrm>
                <a:off x="9911932" y="2777814"/>
                <a:ext cx="303568" cy="303568"/>
              </a:xfrm>
              <a:prstGeom prst="ellipse">
                <a:avLst/>
              </a:prstGeom>
              <a:solidFill>
                <a:srgbClr val="C4D600">
                  <a:lumMod val="40000"/>
                  <a:lumOff val="6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20" name="Oval 3419">
                <a:extLst>
                  <a:ext uri="{FF2B5EF4-FFF2-40B4-BE49-F238E27FC236}">
                    <a16:creationId xmlns:a16="http://schemas.microsoft.com/office/drawing/2014/main" id="{04094C13-FB4E-5546-A254-A09DF630190A}"/>
                  </a:ext>
                </a:extLst>
              </p:cNvPr>
              <p:cNvSpPr/>
              <p:nvPr/>
            </p:nvSpPr>
            <p:spPr>
              <a:xfrm>
                <a:off x="9945122" y="2825966"/>
                <a:ext cx="255416" cy="255416"/>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07" name="B-cell">
              <a:extLst>
                <a:ext uri="{FF2B5EF4-FFF2-40B4-BE49-F238E27FC236}">
                  <a16:creationId xmlns:a16="http://schemas.microsoft.com/office/drawing/2014/main" id="{1D95E922-45C6-2F42-BF1F-2CDFD5A7F8C0}"/>
                </a:ext>
              </a:extLst>
            </p:cNvPr>
            <p:cNvGrpSpPr/>
            <p:nvPr/>
          </p:nvGrpSpPr>
          <p:grpSpPr>
            <a:xfrm rot="20529956">
              <a:off x="1169183" y="4716301"/>
              <a:ext cx="292027" cy="292027"/>
              <a:chOff x="9911932" y="2777814"/>
              <a:chExt cx="303568" cy="303568"/>
            </a:xfrm>
          </p:grpSpPr>
          <p:sp>
            <p:nvSpPr>
              <p:cNvPr id="3417" name="Oval 3416">
                <a:extLst>
                  <a:ext uri="{FF2B5EF4-FFF2-40B4-BE49-F238E27FC236}">
                    <a16:creationId xmlns:a16="http://schemas.microsoft.com/office/drawing/2014/main" id="{A8DB8CCE-959F-0A4C-94E3-80F733AB5F15}"/>
                  </a:ext>
                </a:extLst>
              </p:cNvPr>
              <p:cNvSpPr/>
              <p:nvPr/>
            </p:nvSpPr>
            <p:spPr>
              <a:xfrm>
                <a:off x="9911932" y="2777814"/>
                <a:ext cx="303568" cy="303568"/>
              </a:xfrm>
              <a:prstGeom prst="ellipse">
                <a:avLst/>
              </a:prstGeom>
              <a:solidFill>
                <a:srgbClr val="68D2DF">
                  <a:lumMod val="60000"/>
                  <a:lumOff val="4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18" name="Oval 3417">
                <a:extLst>
                  <a:ext uri="{FF2B5EF4-FFF2-40B4-BE49-F238E27FC236}">
                    <a16:creationId xmlns:a16="http://schemas.microsoft.com/office/drawing/2014/main" id="{B535A6BC-45A0-AA4F-8A74-760E45DEBA1F}"/>
                  </a:ext>
                </a:extLst>
              </p:cNvPr>
              <p:cNvSpPr/>
              <p:nvPr/>
            </p:nvSpPr>
            <p:spPr>
              <a:xfrm>
                <a:off x="9945122" y="2825966"/>
                <a:ext cx="255416" cy="255416"/>
              </a:xfrm>
              <a:prstGeom prst="ellipse">
                <a:avLst/>
              </a:prstGeom>
              <a:gradFill flip="none" rotWithShape="1">
                <a:gsLst>
                  <a:gs pos="0">
                    <a:srgbClr val="68D2DF">
                      <a:lumMod val="60000"/>
                      <a:lumOff val="40000"/>
                    </a:srgbClr>
                  </a:gs>
                  <a:gs pos="73000">
                    <a:srgbClr val="20909C"/>
                  </a:gs>
                  <a:gs pos="83000">
                    <a:srgbClr val="68D2DF">
                      <a:lumMod val="50000"/>
                    </a:srgbClr>
                  </a:gs>
                  <a:gs pos="100000">
                    <a:srgbClr val="20909C"/>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08" name="B-cell">
              <a:extLst>
                <a:ext uri="{FF2B5EF4-FFF2-40B4-BE49-F238E27FC236}">
                  <a16:creationId xmlns:a16="http://schemas.microsoft.com/office/drawing/2014/main" id="{E750CCD5-7A6D-2F40-B1C1-15DBC4E4EA8D}"/>
                </a:ext>
              </a:extLst>
            </p:cNvPr>
            <p:cNvGrpSpPr/>
            <p:nvPr/>
          </p:nvGrpSpPr>
          <p:grpSpPr>
            <a:xfrm rot="20529956">
              <a:off x="951019" y="4886188"/>
              <a:ext cx="292027" cy="292027"/>
              <a:chOff x="9911932" y="2777814"/>
              <a:chExt cx="303568" cy="303568"/>
            </a:xfrm>
          </p:grpSpPr>
          <p:sp>
            <p:nvSpPr>
              <p:cNvPr id="3415" name="Oval 3414">
                <a:extLst>
                  <a:ext uri="{FF2B5EF4-FFF2-40B4-BE49-F238E27FC236}">
                    <a16:creationId xmlns:a16="http://schemas.microsoft.com/office/drawing/2014/main" id="{345FFA41-F305-4F4E-B4A5-0844823E361D}"/>
                  </a:ext>
                </a:extLst>
              </p:cNvPr>
              <p:cNvSpPr/>
              <p:nvPr/>
            </p:nvSpPr>
            <p:spPr>
              <a:xfrm>
                <a:off x="9911932" y="2777814"/>
                <a:ext cx="303568" cy="303568"/>
              </a:xfrm>
              <a:prstGeom prst="ellipse">
                <a:avLst/>
              </a:prstGeom>
              <a:solidFill>
                <a:srgbClr val="68D2DF">
                  <a:lumMod val="60000"/>
                  <a:lumOff val="4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16" name="Oval 3415">
                <a:extLst>
                  <a:ext uri="{FF2B5EF4-FFF2-40B4-BE49-F238E27FC236}">
                    <a16:creationId xmlns:a16="http://schemas.microsoft.com/office/drawing/2014/main" id="{C1A256CD-B52B-4E43-834D-B7464F49AB0B}"/>
                  </a:ext>
                </a:extLst>
              </p:cNvPr>
              <p:cNvSpPr/>
              <p:nvPr/>
            </p:nvSpPr>
            <p:spPr>
              <a:xfrm>
                <a:off x="9945122" y="2825966"/>
                <a:ext cx="255416" cy="255416"/>
              </a:xfrm>
              <a:prstGeom prst="ellipse">
                <a:avLst/>
              </a:prstGeom>
              <a:gradFill flip="none" rotWithShape="1">
                <a:gsLst>
                  <a:gs pos="0">
                    <a:srgbClr val="68D2DF">
                      <a:lumMod val="60000"/>
                      <a:lumOff val="40000"/>
                    </a:srgbClr>
                  </a:gs>
                  <a:gs pos="73000">
                    <a:srgbClr val="20909C"/>
                  </a:gs>
                  <a:gs pos="83000">
                    <a:srgbClr val="68D2DF">
                      <a:lumMod val="50000"/>
                    </a:srgbClr>
                  </a:gs>
                  <a:gs pos="100000">
                    <a:srgbClr val="20909C"/>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09" name="B-cell">
              <a:extLst>
                <a:ext uri="{FF2B5EF4-FFF2-40B4-BE49-F238E27FC236}">
                  <a16:creationId xmlns:a16="http://schemas.microsoft.com/office/drawing/2014/main" id="{75C4C223-EDD5-A041-BAFC-B1BDCEAD42F9}"/>
                </a:ext>
              </a:extLst>
            </p:cNvPr>
            <p:cNvGrpSpPr/>
            <p:nvPr/>
          </p:nvGrpSpPr>
          <p:grpSpPr>
            <a:xfrm rot="19455977">
              <a:off x="1277808" y="4947350"/>
              <a:ext cx="292027" cy="292027"/>
              <a:chOff x="9911932" y="2777814"/>
              <a:chExt cx="303568" cy="303568"/>
            </a:xfrm>
          </p:grpSpPr>
          <p:sp>
            <p:nvSpPr>
              <p:cNvPr id="3413" name="Oval 3412">
                <a:extLst>
                  <a:ext uri="{FF2B5EF4-FFF2-40B4-BE49-F238E27FC236}">
                    <a16:creationId xmlns:a16="http://schemas.microsoft.com/office/drawing/2014/main" id="{F178A948-EA4D-E747-A531-2577C844EE42}"/>
                  </a:ext>
                </a:extLst>
              </p:cNvPr>
              <p:cNvSpPr/>
              <p:nvPr/>
            </p:nvSpPr>
            <p:spPr>
              <a:xfrm>
                <a:off x="9911932" y="2777814"/>
                <a:ext cx="303568" cy="303568"/>
              </a:xfrm>
              <a:prstGeom prst="ellipse">
                <a:avLst/>
              </a:prstGeom>
              <a:solidFill>
                <a:srgbClr val="68D2DF">
                  <a:lumMod val="60000"/>
                  <a:lumOff val="4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14" name="Oval 3413">
                <a:extLst>
                  <a:ext uri="{FF2B5EF4-FFF2-40B4-BE49-F238E27FC236}">
                    <a16:creationId xmlns:a16="http://schemas.microsoft.com/office/drawing/2014/main" id="{D283D951-4488-2E42-9F0F-9AD30EF20179}"/>
                  </a:ext>
                </a:extLst>
              </p:cNvPr>
              <p:cNvSpPr/>
              <p:nvPr/>
            </p:nvSpPr>
            <p:spPr>
              <a:xfrm>
                <a:off x="9945122" y="2825966"/>
                <a:ext cx="255416" cy="255416"/>
              </a:xfrm>
              <a:prstGeom prst="ellipse">
                <a:avLst/>
              </a:prstGeom>
              <a:gradFill flip="none" rotWithShape="1">
                <a:gsLst>
                  <a:gs pos="0">
                    <a:srgbClr val="68D2DF">
                      <a:lumMod val="60000"/>
                      <a:lumOff val="40000"/>
                    </a:srgbClr>
                  </a:gs>
                  <a:gs pos="73000">
                    <a:srgbClr val="20909C"/>
                  </a:gs>
                  <a:gs pos="83000">
                    <a:srgbClr val="68D2DF">
                      <a:lumMod val="50000"/>
                    </a:srgbClr>
                  </a:gs>
                  <a:gs pos="100000">
                    <a:srgbClr val="20909C"/>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10" name="B-cell">
              <a:extLst>
                <a:ext uri="{FF2B5EF4-FFF2-40B4-BE49-F238E27FC236}">
                  <a16:creationId xmlns:a16="http://schemas.microsoft.com/office/drawing/2014/main" id="{C86CC5B6-B588-6146-A644-C3DE01D47E4C}"/>
                </a:ext>
              </a:extLst>
            </p:cNvPr>
            <p:cNvGrpSpPr/>
            <p:nvPr/>
          </p:nvGrpSpPr>
          <p:grpSpPr>
            <a:xfrm rot="19455977">
              <a:off x="854199" y="4646782"/>
              <a:ext cx="292027" cy="292027"/>
              <a:chOff x="9911932" y="2777814"/>
              <a:chExt cx="303568" cy="303568"/>
            </a:xfrm>
          </p:grpSpPr>
          <p:sp>
            <p:nvSpPr>
              <p:cNvPr id="3411" name="Oval 3410">
                <a:extLst>
                  <a:ext uri="{FF2B5EF4-FFF2-40B4-BE49-F238E27FC236}">
                    <a16:creationId xmlns:a16="http://schemas.microsoft.com/office/drawing/2014/main" id="{23531455-EE09-744B-A9B4-266C3AA5C8C0}"/>
                  </a:ext>
                </a:extLst>
              </p:cNvPr>
              <p:cNvSpPr/>
              <p:nvPr/>
            </p:nvSpPr>
            <p:spPr>
              <a:xfrm>
                <a:off x="9911932" y="2777814"/>
                <a:ext cx="303568" cy="303568"/>
              </a:xfrm>
              <a:prstGeom prst="ellipse">
                <a:avLst/>
              </a:prstGeom>
              <a:solidFill>
                <a:srgbClr val="68D2DF">
                  <a:lumMod val="60000"/>
                  <a:lumOff val="4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12" name="Oval 3411">
                <a:extLst>
                  <a:ext uri="{FF2B5EF4-FFF2-40B4-BE49-F238E27FC236}">
                    <a16:creationId xmlns:a16="http://schemas.microsoft.com/office/drawing/2014/main" id="{5159BB31-252F-1C40-B10D-0FBCF9B6B480}"/>
                  </a:ext>
                </a:extLst>
              </p:cNvPr>
              <p:cNvSpPr/>
              <p:nvPr/>
            </p:nvSpPr>
            <p:spPr>
              <a:xfrm>
                <a:off x="9945122" y="2825966"/>
                <a:ext cx="255416" cy="255416"/>
              </a:xfrm>
              <a:prstGeom prst="ellipse">
                <a:avLst/>
              </a:prstGeom>
              <a:gradFill flip="none" rotWithShape="1">
                <a:gsLst>
                  <a:gs pos="0">
                    <a:srgbClr val="68D2DF">
                      <a:lumMod val="60000"/>
                      <a:lumOff val="40000"/>
                    </a:srgbClr>
                  </a:gs>
                  <a:gs pos="73000">
                    <a:srgbClr val="20909C"/>
                  </a:gs>
                  <a:gs pos="83000">
                    <a:srgbClr val="68D2DF">
                      <a:lumMod val="50000"/>
                    </a:srgbClr>
                  </a:gs>
                  <a:gs pos="100000">
                    <a:srgbClr val="20909C"/>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11" name="IgE">
              <a:extLst>
                <a:ext uri="{FF2B5EF4-FFF2-40B4-BE49-F238E27FC236}">
                  <a16:creationId xmlns:a16="http://schemas.microsoft.com/office/drawing/2014/main" id="{6F888EBD-3F0A-8340-9C20-00AA0C970E51}"/>
                </a:ext>
              </a:extLst>
            </p:cNvPr>
            <p:cNvGrpSpPr/>
            <p:nvPr/>
          </p:nvGrpSpPr>
          <p:grpSpPr>
            <a:xfrm rot="502546">
              <a:off x="990035" y="4377270"/>
              <a:ext cx="99269" cy="191987"/>
              <a:chOff x="1589809" y="4304034"/>
              <a:chExt cx="117388" cy="227030"/>
            </a:xfrm>
          </p:grpSpPr>
          <p:grpSp>
            <p:nvGrpSpPr>
              <p:cNvPr id="3402" name="Group 3401">
                <a:extLst>
                  <a:ext uri="{FF2B5EF4-FFF2-40B4-BE49-F238E27FC236}">
                    <a16:creationId xmlns:a16="http://schemas.microsoft.com/office/drawing/2014/main" id="{3F2FDAE4-E86F-3040-A496-0071D1DB4FD8}"/>
                  </a:ext>
                </a:extLst>
              </p:cNvPr>
              <p:cNvGrpSpPr/>
              <p:nvPr/>
            </p:nvGrpSpPr>
            <p:grpSpPr>
              <a:xfrm>
                <a:off x="1628029" y="4393904"/>
                <a:ext cx="35288" cy="137160"/>
                <a:chOff x="1862901" y="3917418"/>
                <a:chExt cx="35288" cy="537297"/>
              </a:xfrm>
            </p:grpSpPr>
            <p:sp>
              <p:nvSpPr>
                <p:cNvPr id="3409" name="Rectangle: Rounded Corners 6103">
                  <a:extLst>
                    <a:ext uri="{FF2B5EF4-FFF2-40B4-BE49-F238E27FC236}">
                      <a16:creationId xmlns:a16="http://schemas.microsoft.com/office/drawing/2014/main" id="{434A9C74-092C-DF40-8A41-87A8AD89B6E5}"/>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10" name="Rectangle: Rounded Corners 6104">
                  <a:extLst>
                    <a:ext uri="{FF2B5EF4-FFF2-40B4-BE49-F238E27FC236}">
                      <a16:creationId xmlns:a16="http://schemas.microsoft.com/office/drawing/2014/main" id="{5E4577B5-6400-0849-BD4B-4F48B6DD7734}"/>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403" name="Group 3402">
                <a:extLst>
                  <a:ext uri="{FF2B5EF4-FFF2-40B4-BE49-F238E27FC236}">
                    <a16:creationId xmlns:a16="http://schemas.microsoft.com/office/drawing/2014/main" id="{FEC92588-E7C6-A44A-87B8-CE3975DE3D3F}"/>
                  </a:ext>
                </a:extLst>
              </p:cNvPr>
              <p:cNvGrpSpPr/>
              <p:nvPr/>
            </p:nvGrpSpPr>
            <p:grpSpPr>
              <a:xfrm rot="19869607">
                <a:off x="1589809" y="4304034"/>
                <a:ext cx="35288" cy="91440"/>
                <a:chOff x="1862901" y="3917418"/>
                <a:chExt cx="35288" cy="537297"/>
              </a:xfrm>
            </p:grpSpPr>
            <p:sp>
              <p:nvSpPr>
                <p:cNvPr id="3407" name="Rectangle: Rounded Corners 6101">
                  <a:extLst>
                    <a:ext uri="{FF2B5EF4-FFF2-40B4-BE49-F238E27FC236}">
                      <a16:creationId xmlns:a16="http://schemas.microsoft.com/office/drawing/2014/main" id="{178394E5-5902-6B48-A3C6-A5BB68FD9848}"/>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08" name="Rectangle: Rounded Corners 6102">
                  <a:extLst>
                    <a:ext uri="{FF2B5EF4-FFF2-40B4-BE49-F238E27FC236}">
                      <a16:creationId xmlns:a16="http://schemas.microsoft.com/office/drawing/2014/main" id="{2BB118CA-0D70-4743-B970-6E53EA6BCB5A}"/>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404" name="Group 3403">
                <a:extLst>
                  <a:ext uri="{FF2B5EF4-FFF2-40B4-BE49-F238E27FC236}">
                    <a16:creationId xmlns:a16="http://schemas.microsoft.com/office/drawing/2014/main" id="{CEBED553-2C12-D042-BA70-D3DC104CFFF4}"/>
                  </a:ext>
                </a:extLst>
              </p:cNvPr>
              <p:cNvGrpSpPr/>
              <p:nvPr/>
            </p:nvGrpSpPr>
            <p:grpSpPr>
              <a:xfrm rot="1730393" flipH="1">
                <a:off x="1671909" y="4304963"/>
                <a:ext cx="35288" cy="91440"/>
                <a:chOff x="1862901" y="3917418"/>
                <a:chExt cx="35288" cy="537297"/>
              </a:xfrm>
            </p:grpSpPr>
            <p:sp>
              <p:nvSpPr>
                <p:cNvPr id="3405" name="Rectangle: Rounded Corners 6099">
                  <a:extLst>
                    <a:ext uri="{FF2B5EF4-FFF2-40B4-BE49-F238E27FC236}">
                      <a16:creationId xmlns:a16="http://schemas.microsoft.com/office/drawing/2014/main" id="{B117DE5A-8A7E-6C48-8536-85A06691D9F4}"/>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06" name="Rectangle: Rounded Corners 6100">
                  <a:extLst>
                    <a:ext uri="{FF2B5EF4-FFF2-40B4-BE49-F238E27FC236}">
                      <a16:creationId xmlns:a16="http://schemas.microsoft.com/office/drawing/2014/main" id="{1FCA2FB7-2EF4-5D40-B1FD-A18003DD6DB3}"/>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12" name="IgE">
              <a:extLst>
                <a:ext uri="{FF2B5EF4-FFF2-40B4-BE49-F238E27FC236}">
                  <a16:creationId xmlns:a16="http://schemas.microsoft.com/office/drawing/2014/main" id="{85637905-579A-A948-B993-3F19D396F8E8}"/>
                </a:ext>
              </a:extLst>
            </p:cNvPr>
            <p:cNvGrpSpPr/>
            <p:nvPr/>
          </p:nvGrpSpPr>
          <p:grpSpPr>
            <a:xfrm rot="20231202">
              <a:off x="939253" y="4115856"/>
              <a:ext cx="99269" cy="191987"/>
              <a:chOff x="1589809" y="4304034"/>
              <a:chExt cx="117388" cy="227030"/>
            </a:xfrm>
          </p:grpSpPr>
          <p:grpSp>
            <p:nvGrpSpPr>
              <p:cNvPr id="3393" name="Group 3392">
                <a:extLst>
                  <a:ext uri="{FF2B5EF4-FFF2-40B4-BE49-F238E27FC236}">
                    <a16:creationId xmlns:a16="http://schemas.microsoft.com/office/drawing/2014/main" id="{3B11F2D3-4B64-5649-B19B-ECF499795FCA}"/>
                  </a:ext>
                </a:extLst>
              </p:cNvPr>
              <p:cNvGrpSpPr/>
              <p:nvPr/>
            </p:nvGrpSpPr>
            <p:grpSpPr>
              <a:xfrm>
                <a:off x="1628029" y="4393904"/>
                <a:ext cx="35288" cy="137160"/>
                <a:chOff x="1862901" y="3917418"/>
                <a:chExt cx="35288" cy="537297"/>
              </a:xfrm>
            </p:grpSpPr>
            <p:sp>
              <p:nvSpPr>
                <p:cNvPr id="3400" name="Rectangle: Rounded Corners 6094">
                  <a:extLst>
                    <a:ext uri="{FF2B5EF4-FFF2-40B4-BE49-F238E27FC236}">
                      <a16:creationId xmlns:a16="http://schemas.microsoft.com/office/drawing/2014/main" id="{51DE977C-4C0E-EC42-82C3-7C1BBA5609CE}"/>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401" name="Rectangle: Rounded Corners 6095">
                  <a:extLst>
                    <a:ext uri="{FF2B5EF4-FFF2-40B4-BE49-F238E27FC236}">
                      <a16:creationId xmlns:a16="http://schemas.microsoft.com/office/drawing/2014/main" id="{F4C8776B-C158-6745-9525-EF4F7E816407}"/>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94" name="Group 3393">
                <a:extLst>
                  <a:ext uri="{FF2B5EF4-FFF2-40B4-BE49-F238E27FC236}">
                    <a16:creationId xmlns:a16="http://schemas.microsoft.com/office/drawing/2014/main" id="{99DC62F5-A52A-394A-AA85-6BD34451DD2A}"/>
                  </a:ext>
                </a:extLst>
              </p:cNvPr>
              <p:cNvGrpSpPr/>
              <p:nvPr/>
            </p:nvGrpSpPr>
            <p:grpSpPr>
              <a:xfrm rot="19869607">
                <a:off x="1589809" y="4304034"/>
                <a:ext cx="35288" cy="91440"/>
                <a:chOff x="1862901" y="3917418"/>
                <a:chExt cx="35288" cy="537297"/>
              </a:xfrm>
            </p:grpSpPr>
            <p:sp>
              <p:nvSpPr>
                <p:cNvPr id="3398" name="Rectangle: Rounded Corners 6092">
                  <a:extLst>
                    <a:ext uri="{FF2B5EF4-FFF2-40B4-BE49-F238E27FC236}">
                      <a16:creationId xmlns:a16="http://schemas.microsoft.com/office/drawing/2014/main" id="{CF0774E8-199C-E94C-89A9-EBED10945E37}"/>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99" name="Rectangle: Rounded Corners 6093">
                  <a:extLst>
                    <a:ext uri="{FF2B5EF4-FFF2-40B4-BE49-F238E27FC236}">
                      <a16:creationId xmlns:a16="http://schemas.microsoft.com/office/drawing/2014/main" id="{46EDB365-CB15-AA4D-A028-CFCC86221BB4}"/>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95" name="Group 3394">
                <a:extLst>
                  <a:ext uri="{FF2B5EF4-FFF2-40B4-BE49-F238E27FC236}">
                    <a16:creationId xmlns:a16="http://schemas.microsoft.com/office/drawing/2014/main" id="{8CB8F77B-35AA-234F-9585-C9CD01193253}"/>
                  </a:ext>
                </a:extLst>
              </p:cNvPr>
              <p:cNvGrpSpPr/>
              <p:nvPr/>
            </p:nvGrpSpPr>
            <p:grpSpPr>
              <a:xfrm rot="1730393" flipH="1">
                <a:off x="1671909" y="4304963"/>
                <a:ext cx="35288" cy="91440"/>
                <a:chOff x="1862901" y="3917418"/>
                <a:chExt cx="35288" cy="537297"/>
              </a:xfrm>
            </p:grpSpPr>
            <p:sp>
              <p:nvSpPr>
                <p:cNvPr id="3396" name="Rectangle: Rounded Corners 6090">
                  <a:extLst>
                    <a:ext uri="{FF2B5EF4-FFF2-40B4-BE49-F238E27FC236}">
                      <a16:creationId xmlns:a16="http://schemas.microsoft.com/office/drawing/2014/main" id="{8EAC700F-6CB8-0347-9B41-CF9D73774B7E}"/>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97" name="Rectangle: Rounded Corners 6091">
                  <a:extLst>
                    <a:ext uri="{FF2B5EF4-FFF2-40B4-BE49-F238E27FC236}">
                      <a16:creationId xmlns:a16="http://schemas.microsoft.com/office/drawing/2014/main" id="{F4F30713-56DA-054F-84EA-92106856DC10}"/>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13" name="IgE">
              <a:extLst>
                <a:ext uri="{FF2B5EF4-FFF2-40B4-BE49-F238E27FC236}">
                  <a16:creationId xmlns:a16="http://schemas.microsoft.com/office/drawing/2014/main" id="{F2ED63E0-9CBC-CF45-9177-00EA7FF3D183}"/>
                </a:ext>
              </a:extLst>
            </p:cNvPr>
            <p:cNvGrpSpPr/>
            <p:nvPr/>
          </p:nvGrpSpPr>
          <p:grpSpPr>
            <a:xfrm rot="2761349">
              <a:off x="1154179" y="4151221"/>
              <a:ext cx="99269" cy="191987"/>
              <a:chOff x="1589809" y="4304034"/>
              <a:chExt cx="117388" cy="227030"/>
            </a:xfrm>
          </p:grpSpPr>
          <p:grpSp>
            <p:nvGrpSpPr>
              <p:cNvPr id="3384" name="Group 3383">
                <a:extLst>
                  <a:ext uri="{FF2B5EF4-FFF2-40B4-BE49-F238E27FC236}">
                    <a16:creationId xmlns:a16="http://schemas.microsoft.com/office/drawing/2014/main" id="{D72E8182-3D4D-EA41-8F38-E5BFA2902F0A}"/>
                  </a:ext>
                </a:extLst>
              </p:cNvPr>
              <p:cNvGrpSpPr/>
              <p:nvPr/>
            </p:nvGrpSpPr>
            <p:grpSpPr>
              <a:xfrm>
                <a:off x="1628029" y="4393904"/>
                <a:ext cx="35288" cy="137160"/>
                <a:chOff x="1862901" y="3917418"/>
                <a:chExt cx="35288" cy="537297"/>
              </a:xfrm>
            </p:grpSpPr>
            <p:sp>
              <p:nvSpPr>
                <p:cNvPr id="3391" name="Rectangle: Rounded Corners 6085">
                  <a:extLst>
                    <a:ext uri="{FF2B5EF4-FFF2-40B4-BE49-F238E27FC236}">
                      <a16:creationId xmlns:a16="http://schemas.microsoft.com/office/drawing/2014/main" id="{F923CFBD-E4D5-7B49-B9BA-8442FCC0F2F9}"/>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92" name="Rectangle: Rounded Corners 6086">
                  <a:extLst>
                    <a:ext uri="{FF2B5EF4-FFF2-40B4-BE49-F238E27FC236}">
                      <a16:creationId xmlns:a16="http://schemas.microsoft.com/office/drawing/2014/main" id="{A0E8D5C0-4329-0740-8226-2B0EDF43CA96}"/>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85" name="Group 3384">
                <a:extLst>
                  <a:ext uri="{FF2B5EF4-FFF2-40B4-BE49-F238E27FC236}">
                    <a16:creationId xmlns:a16="http://schemas.microsoft.com/office/drawing/2014/main" id="{BFA5915C-62FD-F740-8962-64F6D4F1CE05}"/>
                  </a:ext>
                </a:extLst>
              </p:cNvPr>
              <p:cNvGrpSpPr/>
              <p:nvPr/>
            </p:nvGrpSpPr>
            <p:grpSpPr>
              <a:xfrm rot="19869607">
                <a:off x="1589809" y="4304034"/>
                <a:ext cx="35288" cy="91440"/>
                <a:chOff x="1862901" y="3917418"/>
                <a:chExt cx="35288" cy="537297"/>
              </a:xfrm>
            </p:grpSpPr>
            <p:sp>
              <p:nvSpPr>
                <p:cNvPr id="3389" name="Rectangle: Rounded Corners 6083">
                  <a:extLst>
                    <a:ext uri="{FF2B5EF4-FFF2-40B4-BE49-F238E27FC236}">
                      <a16:creationId xmlns:a16="http://schemas.microsoft.com/office/drawing/2014/main" id="{993887E1-B654-C748-8908-925D1CBD6026}"/>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90" name="Rectangle: Rounded Corners 6084">
                  <a:extLst>
                    <a:ext uri="{FF2B5EF4-FFF2-40B4-BE49-F238E27FC236}">
                      <a16:creationId xmlns:a16="http://schemas.microsoft.com/office/drawing/2014/main" id="{168EB7A6-BB96-BC44-8E14-422B3DEB6363}"/>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86" name="Group 3385">
                <a:extLst>
                  <a:ext uri="{FF2B5EF4-FFF2-40B4-BE49-F238E27FC236}">
                    <a16:creationId xmlns:a16="http://schemas.microsoft.com/office/drawing/2014/main" id="{625503A0-E806-8746-A16D-F68D147ADB50}"/>
                  </a:ext>
                </a:extLst>
              </p:cNvPr>
              <p:cNvGrpSpPr/>
              <p:nvPr/>
            </p:nvGrpSpPr>
            <p:grpSpPr>
              <a:xfrm rot="1730393" flipH="1">
                <a:off x="1671909" y="4304963"/>
                <a:ext cx="35288" cy="91440"/>
                <a:chOff x="1862901" y="3917418"/>
                <a:chExt cx="35288" cy="537297"/>
              </a:xfrm>
            </p:grpSpPr>
            <p:sp>
              <p:nvSpPr>
                <p:cNvPr id="3387" name="Rectangle: Rounded Corners 6081">
                  <a:extLst>
                    <a:ext uri="{FF2B5EF4-FFF2-40B4-BE49-F238E27FC236}">
                      <a16:creationId xmlns:a16="http://schemas.microsoft.com/office/drawing/2014/main" id="{CF81BD8F-89DA-2F4B-944C-6268D9A010D4}"/>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88" name="Rectangle: Rounded Corners 6082">
                  <a:extLst>
                    <a:ext uri="{FF2B5EF4-FFF2-40B4-BE49-F238E27FC236}">
                      <a16:creationId xmlns:a16="http://schemas.microsoft.com/office/drawing/2014/main" id="{7D4EFFD6-C040-1045-BCC4-6AF22911DA70}"/>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14" name="IgE">
              <a:extLst>
                <a:ext uri="{FF2B5EF4-FFF2-40B4-BE49-F238E27FC236}">
                  <a16:creationId xmlns:a16="http://schemas.microsoft.com/office/drawing/2014/main" id="{5930E6A1-8004-EC4D-834E-A7D40F6B0AF1}"/>
                </a:ext>
              </a:extLst>
            </p:cNvPr>
            <p:cNvGrpSpPr/>
            <p:nvPr/>
          </p:nvGrpSpPr>
          <p:grpSpPr>
            <a:xfrm rot="12168305">
              <a:off x="1132764" y="4438736"/>
              <a:ext cx="99269" cy="191987"/>
              <a:chOff x="1589809" y="4304034"/>
              <a:chExt cx="117388" cy="227030"/>
            </a:xfrm>
          </p:grpSpPr>
          <p:grpSp>
            <p:nvGrpSpPr>
              <p:cNvPr id="3375" name="Group 3374">
                <a:extLst>
                  <a:ext uri="{FF2B5EF4-FFF2-40B4-BE49-F238E27FC236}">
                    <a16:creationId xmlns:a16="http://schemas.microsoft.com/office/drawing/2014/main" id="{76715ED0-F509-5645-8DA2-C217855A9A19}"/>
                  </a:ext>
                </a:extLst>
              </p:cNvPr>
              <p:cNvGrpSpPr/>
              <p:nvPr/>
            </p:nvGrpSpPr>
            <p:grpSpPr>
              <a:xfrm>
                <a:off x="1628029" y="4393904"/>
                <a:ext cx="35288" cy="137160"/>
                <a:chOff x="1862901" y="3917418"/>
                <a:chExt cx="35288" cy="537297"/>
              </a:xfrm>
            </p:grpSpPr>
            <p:sp>
              <p:nvSpPr>
                <p:cNvPr id="3382" name="Rectangle: Rounded Corners 6076">
                  <a:extLst>
                    <a:ext uri="{FF2B5EF4-FFF2-40B4-BE49-F238E27FC236}">
                      <a16:creationId xmlns:a16="http://schemas.microsoft.com/office/drawing/2014/main" id="{F894E95A-6A9C-FF41-B5A5-6AD501FB10F2}"/>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83" name="Rectangle: Rounded Corners 6077">
                  <a:extLst>
                    <a:ext uri="{FF2B5EF4-FFF2-40B4-BE49-F238E27FC236}">
                      <a16:creationId xmlns:a16="http://schemas.microsoft.com/office/drawing/2014/main" id="{E8055F9B-8722-7E40-B8D1-1A09C9E26AA6}"/>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76" name="Group 3375">
                <a:extLst>
                  <a:ext uri="{FF2B5EF4-FFF2-40B4-BE49-F238E27FC236}">
                    <a16:creationId xmlns:a16="http://schemas.microsoft.com/office/drawing/2014/main" id="{23259272-5EF1-F847-978B-2A8DA8875B72}"/>
                  </a:ext>
                </a:extLst>
              </p:cNvPr>
              <p:cNvGrpSpPr/>
              <p:nvPr/>
            </p:nvGrpSpPr>
            <p:grpSpPr>
              <a:xfrm rot="19869607">
                <a:off x="1589809" y="4304034"/>
                <a:ext cx="35288" cy="91440"/>
                <a:chOff x="1862901" y="3917418"/>
                <a:chExt cx="35288" cy="537297"/>
              </a:xfrm>
            </p:grpSpPr>
            <p:sp>
              <p:nvSpPr>
                <p:cNvPr id="3380" name="Rectangle: Rounded Corners 6074">
                  <a:extLst>
                    <a:ext uri="{FF2B5EF4-FFF2-40B4-BE49-F238E27FC236}">
                      <a16:creationId xmlns:a16="http://schemas.microsoft.com/office/drawing/2014/main" id="{12C2256D-AE5E-8D46-8917-6C46378F7926}"/>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81" name="Rectangle: Rounded Corners 6075">
                  <a:extLst>
                    <a:ext uri="{FF2B5EF4-FFF2-40B4-BE49-F238E27FC236}">
                      <a16:creationId xmlns:a16="http://schemas.microsoft.com/office/drawing/2014/main" id="{76BCEFB6-21BC-874B-AF7C-574171A997D7}"/>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77" name="Group 3376">
                <a:extLst>
                  <a:ext uri="{FF2B5EF4-FFF2-40B4-BE49-F238E27FC236}">
                    <a16:creationId xmlns:a16="http://schemas.microsoft.com/office/drawing/2014/main" id="{B71109F6-1AF9-B04B-82EB-951056D3DCE6}"/>
                  </a:ext>
                </a:extLst>
              </p:cNvPr>
              <p:cNvGrpSpPr/>
              <p:nvPr/>
            </p:nvGrpSpPr>
            <p:grpSpPr>
              <a:xfrm rot="1730393" flipH="1">
                <a:off x="1671909" y="4304963"/>
                <a:ext cx="35288" cy="91440"/>
                <a:chOff x="1862901" y="3917418"/>
                <a:chExt cx="35288" cy="537297"/>
              </a:xfrm>
            </p:grpSpPr>
            <p:sp>
              <p:nvSpPr>
                <p:cNvPr id="3378" name="Rectangle: Rounded Corners 6072">
                  <a:extLst>
                    <a:ext uri="{FF2B5EF4-FFF2-40B4-BE49-F238E27FC236}">
                      <a16:creationId xmlns:a16="http://schemas.microsoft.com/office/drawing/2014/main" id="{7E3C0AA0-DE3F-E24E-8E8F-8717F88EC2E7}"/>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79" name="Rectangle: Rounded Corners 6073">
                  <a:extLst>
                    <a:ext uri="{FF2B5EF4-FFF2-40B4-BE49-F238E27FC236}">
                      <a16:creationId xmlns:a16="http://schemas.microsoft.com/office/drawing/2014/main" id="{D55CDB6D-E409-E041-AD4C-BE06300FC465}"/>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15" name="IgE">
              <a:extLst>
                <a:ext uri="{FF2B5EF4-FFF2-40B4-BE49-F238E27FC236}">
                  <a16:creationId xmlns:a16="http://schemas.microsoft.com/office/drawing/2014/main" id="{8426DE9A-571A-1A42-A741-5460B59F2BAA}"/>
                </a:ext>
              </a:extLst>
            </p:cNvPr>
            <p:cNvGrpSpPr/>
            <p:nvPr/>
          </p:nvGrpSpPr>
          <p:grpSpPr>
            <a:xfrm rot="10966274">
              <a:off x="1186492" y="3854469"/>
              <a:ext cx="99269" cy="191987"/>
              <a:chOff x="1589809" y="4304034"/>
              <a:chExt cx="117388" cy="227030"/>
            </a:xfrm>
          </p:grpSpPr>
          <p:grpSp>
            <p:nvGrpSpPr>
              <p:cNvPr id="3366" name="Group 3365">
                <a:extLst>
                  <a:ext uri="{FF2B5EF4-FFF2-40B4-BE49-F238E27FC236}">
                    <a16:creationId xmlns:a16="http://schemas.microsoft.com/office/drawing/2014/main" id="{4AE8A32A-9324-8B47-A7A9-916E4A468DA9}"/>
                  </a:ext>
                </a:extLst>
              </p:cNvPr>
              <p:cNvGrpSpPr/>
              <p:nvPr/>
            </p:nvGrpSpPr>
            <p:grpSpPr>
              <a:xfrm>
                <a:off x="1628029" y="4393904"/>
                <a:ext cx="35288" cy="137160"/>
                <a:chOff x="1862901" y="3917418"/>
                <a:chExt cx="35288" cy="537297"/>
              </a:xfrm>
            </p:grpSpPr>
            <p:sp>
              <p:nvSpPr>
                <p:cNvPr id="3373" name="Rectangle: Rounded Corners 6067">
                  <a:extLst>
                    <a:ext uri="{FF2B5EF4-FFF2-40B4-BE49-F238E27FC236}">
                      <a16:creationId xmlns:a16="http://schemas.microsoft.com/office/drawing/2014/main" id="{26DB87A1-23A9-BB4A-8F19-9DC2E8A530CE}"/>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74" name="Rectangle: Rounded Corners 6068">
                  <a:extLst>
                    <a:ext uri="{FF2B5EF4-FFF2-40B4-BE49-F238E27FC236}">
                      <a16:creationId xmlns:a16="http://schemas.microsoft.com/office/drawing/2014/main" id="{CF0E0F96-AD05-1A4C-9B2F-9B6EFCCEF548}"/>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67" name="Group 3366">
                <a:extLst>
                  <a:ext uri="{FF2B5EF4-FFF2-40B4-BE49-F238E27FC236}">
                    <a16:creationId xmlns:a16="http://schemas.microsoft.com/office/drawing/2014/main" id="{478EB2AE-AF0C-384F-A25B-C96D8A121DA8}"/>
                  </a:ext>
                </a:extLst>
              </p:cNvPr>
              <p:cNvGrpSpPr/>
              <p:nvPr/>
            </p:nvGrpSpPr>
            <p:grpSpPr>
              <a:xfrm rot="19869607">
                <a:off x="1589809" y="4304034"/>
                <a:ext cx="35288" cy="91440"/>
                <a:chOff x="1862901" y="3917418"/>
                <a:chExt cx="35288" cy="537297"/>
              </a:xfrm>
            </p:grpSpPr>
            <p:sp>
              <p:nvSpPr>
                <p:cNvPr id="3371" name="Rectangle: Rounded Corners 6065">
                  <a:extLst>
                    <a:ext uri="{FF2B5EF4-FFF2-40B4-BE49-F238E27FC236}">
                      <a16:creationId xmlns:a16="http://schemas.microsoft.com/office/drawing/2014/main" id="{EE20F738-E4C3-9344-A6ED-A73416CB5257}"/>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72" name="Rectangle: Rounded Corners 6066">
                  <a:extLst>
                    <a:ext uri="{FF2B5EF4-FFF2-40B4-BE49-F238E27FC236}">
                      <a16:creationId xmlns:a16="http://schemas.microsoft.com/office/drawing/2014/main" id="{10030763-AD45-1845-A5DF-DEE1CBFCD9F2}"/>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68" name="Group 3367">
                <a:extLst>
                  <a:ext uri="{FF2B5EF4-FFF2-40B4-BE49-F238E27FC236}">
                    <a16:creationId xmlns:a16="http://schemas.microsoft.com/office/drawing/2014/main" id="{E0EEE5A2-BD4B-9241-8F64-CD12A6C8C420}"/>
                  </a:ext>
                </a:extLst>
              </p:cNvPr>
              <p:cNvGrpSpPr/>
              <p:nvPr/>
            </p:nvGrpSpPr>
            <p:grpSpPr>
              <a:xfrm rot="1730393" flipH="1">
                <a:off x="1671909" y="4304963"/>
                <a:ext cx="35288" cy="91440"/>
                <a:chOff x="1862901" y="3917418"/>
                <a:chExt cx="35288" cy="537297"/>
              </a:xfrm>
            </p:grpSpPr>
            <p:sp>
              <p:nvSpPr>
                <p:cNvPr id="3369" name="Rectangle: Rounded Corners 6063">
                  <a:extLst>
                    <a:ext uri="{FF2B5EF4-FFF2-40B4-BE49-F238E27FC236}">
                      <a16:creationId xmlns:a16="http://schemas.microsoft.com/office/drawing/2014/main" id="{9FD9FE0F-A035-0B49-9865-23D27D31074D}"/>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70" name="Rectangle: Rounded Corners 6064">
                  <a:extLst>
                    <a:ext uri="{FF2B5EF4-FFF2-40B4-BE49-F238E27FC236}">
                      <a16:creationId xmlns:a16="http://schemas.microsoft.com/office/drawing/2014/main" id="{F94AC9DC-0EC5-624D-AC55-C38EADE317CC}"/>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16" name="IgE">
              <a:extLst>
                <a:ext uri="{FF2B5EF4-FFF2-40B4-BE49-F238E27FC236}">
                  <a16:creationId xmlns:a16="http://schemas.microsoft.com/office/drawing/2014/main" id="{CF7F80D4-276B-0F4F-82A2-8E942A4FF52D}"/>
                </a:ext>
              </a:extLst>
            </p:cNvPr>
            <p:cNvGrpSpPr/>
            <p:nvPr/>
          </p:nvGrpSpPr>
          <p:grpSpPr>
            <a:xfrm rot="10966274">
              <a:off x="1052235" y="3834580"/>
              <a:ext cx="99269" cy="191987"/>
              <a:chOff x="1589809" y="4304034"/>
              <a:chExt cx="117388" cy="227030"/>
            </a:xfrm>
          </p:grpSpPr>
          <p:grpSp>
            <p:nvGrpSpPr>
              <p:cNvPr id="3357" name="Group 3356">
                <a:extLst>
                  <a:ext uri="{FF2B5EF4-FFF2-40B4-BE49-F238E27FC236}">
                    <a16:creationId xmlns:a16="http://schemas.microsoft.com/office/drawing/2014/main" id="{FBFAAB33-0201-C741-88EE-54B673427368}"/>
                  </a:ext>
                </a:extLst>
              </p:cNvPr>
              <p:cNvGrpSpPr/>
              <p:nvPr/>
            </p:nvGrpSpPr>
            <p:grpSpPr>
              <a:xfrm>
                <a:off x="1628029" y="4393904"/>
                <a:ext cx="35288" cy="137160"/>
                <a:chOff x="1862901" y="3917418"/>
                <a:chExt cx="35288" cy="537297"/>
              </a:xfrm>
            </p:grpSpPr>
            <p:sp>
              <p:nvSpPr>
                <p:cNvPr id="3364" name="Rectangle: Rounded Corners 6058">
                  <a:extLst>
                    <a:ext uri="{FF2B5EF4-FFF2-40B4-BE49-F238E27FC236}">
                      <a16:creationId xmlns:a16="http://schemas.microsoft.com/office/drawing/2014/main" id="{B0DAD37F-B854-4E4D-9B4F-2D051CF3BD62}"/>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65" name="Rectangle: Rounded Corners 6059">
                  <a:extLst>
                    <a:ext uri="{FF2B5EF4-FFF2-40B4-BE49-F238E27FC236}">
                      <a16:creationId xmlns:a16="http://schemas.microsoft.com/office/drawing/2014/main" id="{0FC0426B-30D4-624C-9300-0BDB905AC992}"/>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58" name="Group 3357">
                <a:extLst>
                  <a:ext uri="{FF2B5EF4-FFF2-40B4-BE49-F238E27FC236}">
                    <a16:creationId xmlns:a16="http://schemas.microsoft.com/office/drawing/2014/main" id="{FC5776D1-59C2-BE47-A218-8000A7167B50}"/>
                  </a:ext>
                </a:extLst>
              </p:cNvPr>
              <p:cNvGrpSpPr/>
              <p:nvPr/>
            </p:nvGrpSpPr>
            <p:grpSpPr>
              <a:xfrm rot="19869607">
                <a:off x="1589809" y="4304034"/>
                <a:ext cx="35288" cy="91440"/>
                <a:chOff x="1862901" y="3917418"/>
                <a:chExt cx="35288" cy="537297"/>
              </a:xfrm>
            </p:grpSpPr>
            <p:sp>
              <p:nvSpPr>
                <p:cNvPr id="3362" name="Rectangle: Rounded Corners 6056">
                  <a:extLst>
                    <a:ext uri="{FF2B5EF4-FFF2-40B4-BE49-F238E27FC236}">
                      <a16:creationId xmlns:a16="http://schemas.microsoft.com/office/drawing/2014/main" id="{3256293A-9E64-C74A-A459-9551AF880D00}"/>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63" name="Rectangle: Rounded Corners 6057">
                  <a:extLst>
                    <a:ext uri="{FF2B5EF4-FFF2-40B4-BE49-F238E27FC236}">
                      <a16:creationId xmlns:a16="http://schemas.microsoft.com/office/drawing/2014/main" id="{987907E2-2822-A24D-9EF1-2FEBA05AE576}"/>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59" name="Group 3358">
                <a:extLst>
                  <a:ext uri="{FF2B5EF4-FFF2-40B4-BE49-F238E27FC236}">
                    <a16:creationId xmlns:a16="http://schemas.microsoft.com/office/drawing/2014/main" id="{D471228F-3A4B-5B45-8585-BBE3E8C06B43}"/>
                  </a:ext>
                </a:extLst>
              </p:cNvPr>
              <p:cNvGrpSpPr/>
              <p:nvPr/>
            </p:nvGrpSpPr>
            <p:grpSpPr>
              <a:xfrm rot="1730393" flipH="1">
                <a:off x="1671909" y="4304963"/>
                <a:ext cx="35288" cy="91440"/>
                <a:chOff x="1862901" y="3917418"/>
                <a:chExt cx="35288" cy="537297"/>
              </a:xfrm>
            </p:grpSpPr>
            <p:sp>
              <p:nvSpPr>
                <p:cNvPr id="3360" name="Rectangle: Rounded Corners 6054">
                  <a:extLst>
                    <a:ext uri="{FF2B5EF4-FFF2-40B4-BE49-F238E27FC236}">
                      <a16:creationId xmlns:a16="http://schemas.microsoft.com/office/drawing/2014/main" id="{0ECC785B-D516-7847-9792-C68885603330}"/>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61" name="Rectangle: Rounded Corners 6055">
                  <a:extLst>
                    <a:ext uri="{FF2B5EF4-FFF2-40B4-BE49-F238E27FC236}">
                      <a16:creationId xmlns:a16="http://schemas.microsoft.com/office/drawing/2014/main" id="{3A314F6D-BBA5-9C41-867D-BB4FBEF4B5DB}"/>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17" name="Receptors">
              <a:extLst>
                <a:ext uri="{FF2B5EF4-FFF2-40B4-BE49-F238E27FC236}">
                  <a16:creationId xmlns:a16="http://schemas.microsoft.com/office/drawing/2014/main" id="{AFAB2FCD-3805-A341-A740-45B922F1B0DC}"/>
                </a:ext>
              </a:extLst>
            </p:cNvPr>
            <p:cNvGrpSpPr/>
            <p:nvPr/>
          </p:nvGrpSpPr>
          <p:grpSpPr>
            <a:xfrm rot="10225073">
              <a:off x="1071864" y="3728415"/>
              <a:ext cx="223385" cy="183487"/>
              <a:chOff x="3098615" y="2684115"/>
              <a:chExt cx="232213" cy="190739"/>
            </a:xfrm>
          </p:grpSpPr>
          <p:grpSp>
            <p:nvGrpSpPr>
              <p:cNvPr id="3351" name="Group 3350">
                <a:extLst>
                  <a:ext uri="{FF2B5EF4-FFF2-40B4-BE49-F238E27FC236}">
                    <a16:creationId xmlns:a16="http://schemas.microsoft.com/office/drawing/2014/main" id="{DF2EE038-977E-644F-BA84-ECE8EEF8924A}"/>
                  </a:ext>
                </a:extLst>
              </p:cNvPr>
              <p:cNvGrpSpPr/>
              <p:nvPr/>
            </p:nvGrpSpPr>
            <p:grpSpPr>
              <a:xfrm rot="886797">
                <a:off x="3098615" y="2684115"/>
                <a:ext cx="100965" cy="152400"/>
                <a:chOff x="935355" y="3352800"/>
                <a:chExt cx="100965" cy="152400"/>
              </a:xfrm>
            </p:grpSpPr>
            <p:sp>
              <p:nvSpPr>
                <p:cNvPr id="3355" name="Freeform: Shape 6049">
                  <a:extLst>
                    <a:ext uri="{FF2B5EF4-FFF2-40B4-BE49-F238E27FC236}">
                      <a16:creationId xmlns:a16="http://schemas.microsoft.com/office/drawing/2014/main" id="{04470BE2-6EB6-0A47-912B-E3154377DD26}"/>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cxnSp>
              <p:nvCxnSpPr>
                <p:cNvPr id="3356" name="Straight Connector 3355">
                  <a:extLst>
                    <a:ext uri="{FF2B5EF4-FFF2-40B4-BE49-F238E27FC236}">
                      <a16:creationId xmlns:a16="http://schemas.microsoft.com/office/drawing/2014/main" id="{A53B7524-0EB6-314C-B0D8-5AF49264E43A}"/>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nvGrpSpPr>
              <p:cNvPr id="3352" name="Group 3351">
                <a:extLst>
                  <a:ext uri="{FF2B5EF4-FFF2-40B4-BE49-F238E27FC236}">
                    <a16:creationId xmlns:a16="http://schemas.microsoft.com/office/drawing/2014/main" id="{71517177-CDFE-7C45-A562-79CC3942FFFB}"/>
                  </a:ext>
                </a:extLst>
              </p:cNvPr>
              <p:cNvGrpSpPr/>
              <p:nvPr/>
            </p:nvGrpSpPr>
            <p:grpSpPr>
              <a:xfrm rot="886797">
                <a:off x="3229863" y="2722454"/>
                <a:ext cx="100965" cy="152400"/>
                <a:chOff x="935355" y="3352800"/>
                <a:chExt cx="100965" cy="152400"/>
              </a:xfrm>
            </p:grpSpPr>
            <p:sp>
              <p:nvSpPr>
                <p:cNvPr id="3353" name="Freeform: Shape 6047">
                  <a:extLst>
                    <a:ext uri="{FF2B5EF4-FFF2-40B4-BE49-F238E27FC236}">
                      <a16:creationId xmlns:a16="http://schemas.microsoft.com/office/drawing/2014/main" id="{555CD057-B183-474D-887D-786BD9416BD8}"/>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cxnSp>
              <p:nvCxnSpPr>
                <p:cNvPr id="3354" name="Straight Connector 3353">
                  <a:extLst>
                    <a:ext uri="{FF2B5EF4-FFF2-40B4-BE49-F238E27FC236}">
                      <a16:creationId xmlns:a16="http://schemas.microsoft.com/office/drawing/2014/main" id="{DC233EA5-F715-8E48-B8AC-73B0F7058858}"/>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grpSp>
          <p:nvGrpSpPr>
            <p:cNvPr id="2518" name="Group 2517">
              <a:extLst>
                <a:ext uri="{FF2B5EF4-FFF2-40B4-BE49-F238E27FC236}">
                  <a16:creationId xmlns:a16="http://schemas.microsoft.com/office/drawing/2014/main" id="{14F7A6C2-A8AC-9A4F-A65A-C2C3DF4548D3}"/>
                </a:ext>
              </a:extLst>
            </p:cNvPr>
            <p:cNvGrpSpPr/>
            <p:nvPr/>
          </p:nvGrpSpPr>
          <p:grpSpPr>
            <a:xfrm rot="1259298">
              <a:off x="1377719" y="2622663"/>
              <a:ext cx="495948" cy="722346"/>
              <a:chOff x="1196744" y="2070312"/>
              <a:chExt cx="495948" cy="722346"/>
            </a:xfrm>
          </p:grpSpPr>
          <p:grpSp>
            <p:nvGrpSpPr>
              <p:cNvPr id="3247" name="IgE">
                <a:extLst>
                  <a:ext uri="{FF2B5EF4-FFF2-40B4-BE49-F238E27FC236}">
                    <a16:creationId xmlns:a16="http://schemas.microsoft.com/office/drawing/2014/main" id="{45EBE4BF-9E02-734B-BCB4-AD7764282410}"/>
                  </a:ext>
                </a:extLst>
              </p:cNvPr>
              <p:cNvGrpSpPr/>
              <p:nvPr/>
            </p:nvGrpSpPr>
            <p:grpSpPr>
              <a:xfrm rot="1081611">
                <a:off x="1381022" y="2133383"/>
                <a:ext cx="99269" cy="191987"/>
                <a:chOff x="1589809" y="4304034"/>
                <a:chExt cx="117388" cy="227030"/>
              </a:xfrm>
            </p:grpSpPr>
            <p:grpSp>
              <p:nvGrpSpPr>
                <p:cNvPr id="3342" name="Group 3341">
                  <a:extLst>
                    <a:ext uri="{FF2B5EF4-FFF2-40B4-BE49-F238E27FC236}">
                      <a16:creationId xmlns:a16="http://schemas.microsoft.com/office/drawing/2014/main" id="{AEAE84FB-5D63-7F4D-A2D6-ED999B5852D8}"/>
                    </a:ext>
                  </a:extLst>
                </p:cNvPr>
                <p:cNvGrpSpPr/>
                <p:nvPr/>
              </p:nvGrpSpPr>
              <p:grpSpPr>
                <a:xfrm>
                  <a:off x="1628029" y="4393904"/>
                  <a:ext cx="35288" cy="137160"/>
                  <a:chOff x="1862901" y="3917418"/>
                  <a:chExt cx="35288" cy="537297"/>
                </a:xfrm>
              </p:grpSpPr>
              <p:sp>
                <p:nvSpPr>
                  <p:cNvPr id="3349" name="Rectangle: Rounded Corners 6043">
                    <a:extLst>
                      <a:ext uri="{FF2B5EF4-FFF2-40B4-BE49-F238E27FC236}">
                        <a16:creationId xmlns:a16="http://schemas.microsoft.com/office/drawing/2014/main" id="{B97AC861-B579-EE43-8DC8-03F98F316C22}"/>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50" name="Rectangle: Rounded Corners 6044">
                    <a:extLst>
                      <a:ext uri="{FF2B5EF4-FFF2-40B4-BE49-F238E27FC236}">
                        <a16:creationId xmlns:a16="http://schemas.microsoft.com/office/drawing/2014/main" id="{DCFDB9D7-D877-4045-B16F-22C85918323B}"/>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43" name="Group 3342">
                  <a:extLst>
                    <a:ext uri="{FF2B5EF4-FFF2-40B4-BE49-F238E27FC236}">
                      <a16:creationId xmlns:a16="http://schemas.microsoft.com/office/drawing/2014/main" id="{2F9CC18B-C623-594A-969F-888DD4A5F056}"/>
                    </a:ext>
                  </a:extLst>
                </p:cNvPr>
                <p:cNvGrpSpPr/>
                <p:nvPr/>
              </p:nvGrpSpPr>
              <p:grpSpPr>
                <a:xfrm rot="19869607">
                  <a:off x="1589809" y="4304034"/>
                  <a:ext cx="35288" cy="91440"/>
                  <a:chOff x="1862901" y="3917418"/>
                  <a:chExt cx="35288" cy="537297"/>
                </a:xfrm>
              </p:grpSpPr>
              <p:sp>
                <p:nvSpPr>
                  <p:cNvPr id="3347" name="Rectangle: Rounded Corners 6041">
                    <a:extLst>
                      <a:ext uri="{FF2B5EF4-FFF2-40B4-BE49-F238E27FC236}">
                        <a16:creationId xmlns:a16="http://schemas.microsoft.com/office/drawing/2014/main" id="{874EE7CB-85D1-9447-9691-5199110CAD03}"/>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48" name="Rectangle: Rounded Corners 6042">
                    <a:extLst>
                      <a:ext uri="{FF2B5EF4-FFF2-40B4-BE49-F238E27FC236}">
                        <a16:creationId xmlns:a16="http://schemas.microsoft.com/office/drawing/2014/main" id="{7678ECE0-C818-C84B-ABE5-60F2408A530E}"/>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44" name="Group 3343">
                  <a:extLst>
                    <a:ext uri="{FF2B5EF4-FFF2-40B4-BE49-F238E27FC236}">
                      <a16:creationId xmlns:a16="http://schemas.microsoft.com/office/drawing/2014/main" id="{0DBFA51B-9F40-1840-8943-C00B1FE4CF62}"/>
                    </a:ext>
                  </a:extLst>
                </p:cNvPr>
                <p:cNvGrpSpPr/>
                <p:nvPr/>
              </p:nvGrpSpPr>
              <p:grpSpPr>
                <a:xfrm rot="1730393" flipH="1">
                  <a:off x="1671909" y="4304963"/>
                  <a:ext cx="35288" cy="91440"/>
                  <a:chOff x="1862901" y="3917418"/>
                  <a:chExt cx="35288" cy="537297"/>
                </a:xfrm>
              </p:grpSpPr>
              <p:sp>
                <p:nvSpPr>
                  <p:cNvPr id="3345" name="Rectangle: Rounded Corners 6039">
                    <a:extLst>
                      <a:ext uri="{FF2B5EF4-FFF2-40B4-BE49-F238E27FC236}">
                        <a16:creationId xmlns:a16="http://schemas.microsoft.com/office/drawing/2014/main" id="{0D888800-F8A4-044C-99E8-F5DBF8820C6F}"/>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46" name="Rectangle: Rounded Corners 6040">
                    <a:extLst>
                      <a:ext uri="{FF2B5EF4-FFF2-40B4-BE49-F238E27FC236}">
                        <a16:creationId xmlns:a16="http://schemas.microsoft.com/office/drawing/2014/main" id="{932444B1-922C-B341-ACF4-DBCFB2ACD107}"/>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3248" name="Receptors">
                <a:extLst>
                  <a:ext uri="{FF2B5EF4-FFF2-40B4-BE49-F238E27FC236}">
                    <a16:creationId xmlns:a16="http://schemas.microsoft.com/office/drawing/2014/main" id="{20A03507-CE99-CC43-93D2-63B7F07DAA28}"/>
                  </a:ext>
                </a:extLst>
              </p:cNvPr>
              <p:cNvGrpSpPr/>
              <p:nvPr/>
            </p:nvGrpSpPr>
            <p:grpSpPr>
              <a:xfrm>
                <a:off x="1351706" y="2267182"/>
                <a:ext cx="223385" cy="183487"/>
                <a:chOff x="3098615" y="2684115"/>
                <a:chExt cx="232213" cy="190739"/>
              </a:xfrm>
            </p:grpSpPr>
            <p:grpSp>
              <p:nvGrpSpPr>
                <p:cNvPr id="3336" name="Group 3335">
                  <a:extLst>
                    <a:ext uri="{FF2B5EF4-FFF2-40B4-BE49-F238E27FC236}">
                      <a16:creationId xmlns:a16="http://schemas.microsoft.com/office/drawing/2014/main" id="{ABF5E7CC-32A2-724D-82FD-0A4D1B1B612E}"/>
                    </a:ext>
                  </a:extLst>
                </p:cNvPr>
                <p:cNvGrpSpPr/>
                <p:nvPr/>
              </p:nvGrpSpPr>
              <p:grpSpPr>
                <a:xfrm rot="886797">
                  <a:off x="3098615" y="2684115"/>
                  <a:ext cx="100965" cy="152400"/>
                  <a:chOff x="935355" y="3352800"/>
                  <a:chExt cx="100965" cy="152400"/>
                </a:xfrm>
              </p:grpSpPr>
              <p:sp>
                <p:nvSpPr>
                  <p:cNvPr id="3340" name="Freeform: Shape 6034">
                    <a:extLst>
                      <a:ext uri="{FF2B5EF4-FFF2-40B4-BE49-F238E27FC236}">
                        <a16:creationId xmlns:a16="http://schemas.microsoft.com/office/drawing/2014/main" id="{13B86343-6AE8-774A-BAAB-607F0E57F9DC}"/>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cxnSp>
                <p:nvCxnSpPr>
                  <p:cNvPr id="3341" name="Straight Connector 3340">
                    <a:extLst>
                      <a:ext uri="{FF2B5EF4-FFF2-40B4-BE49-F238E27FC236}">
                        <a16:creationId xmlns:a16="http://schemas.microsoft.com/office/drawing/2014/main" id="{623E7410-0373-734D-971D-C484CC44E346}"/>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nvGrpSpPr>
                <p:cNvPr id="3337" name="Group 3336">
                  <a:extLst>
                    <a:ext uri="{FF2B5EF4-FFF2-40B4-BE49-F238E27FC236}">
                      <a16:creationId xmlns:a16="http://schemas.microsoft.com/office/drawing/2014/main" id="{94C49722-3598-9842-BE9B-E4B8753F4180}"/>
                    </a:ext>
                  </a:extLst>
                </p:cNvPr>
                <p:cNvGrpSpPr/>
                <p:nvPr/>
              </p:nvGrpSpPr>
              <p:grpSpPr>
                <a:xfrm rot="886797">
                  <a:off x="3229863" y="2722454"/>
                  <a:ext cx="100965" cy="152400"/>
                  <a:chOff x="935355" y="3352800"/>
                  <a:chExt cx="100965" cy="152400"/>
                </a:xfrm>
              </p:grpSpPr>
              <p:sp>
                <p:nvSpPr>
                  <p:cNvPr id="3338" name="Freeform: Shape 6032">
                    <a:extLst>
                      <a:ext uri="{FF2B5EF4-FFF2-40B4-BE49-F238E27FC236}">
                        <a16:creationId xmlns:a16="http://schemas.microsoft.com/office/drawing/2014/main" id="{302549CD-A11E-9145-9020-4A7BD39E905F}"/>
                      </a:ext>
                    </a:extLst>
                  </p:cNvPr>
                  <p:cNvSpPr/>
                  <p:nvPr/>
                </p:nvSpPr>
                <p:spPr>
                  <a:xfrm>
                    <a:off x="935355" y="3352800"/>
                    <a:ext cx="100965" cy="76200"/>
                  </a:xfrm>
                  <a:custGeom>
                    <a:avLst/>
                    <a:gdLst>
                      <a:gd name="connsiteX0" fmla="*/ 0 w 100965"/>
                      <a:gd name="connsiteY0" fmla="*/ 0 h 76200"/>
                      <a:gd name="connsiteX1" fmla="*/ 0 w 100965"/>
                      <a:gd name="connsiteY1" fmla="*/ 76200 h 76200"/>
                      <a:gd name="connsiteX2" fmla="*/ 100965 w 100965"/>
                      <a:gd name="connsiteY2" fmla="*/ 76200 h 76200"/>
                      <a:gd name="connsiteX3" fmla="*/ 100965 w 100965"/>
                      <a:gd name="connsiteY3" fmla="*/ 1905 h 76200"/>
                    </a:gdLst>
                    <a:ahLst/>
                    <a:cxnLst>
                      <a:cxn ang="0">
                        <a:pos x="connsiteX0" y="connsiteY0"/>
                      </a:cxn>
                      <a:cxn ang="0">
                        <a:pos x="connsiteX1" y="connsiteY1"/>
                      </a:cxn>
                      <a:cxn ang="0">
                        <a:pos x="connsiteX2" y="connsiteY2"/>
                      </a:cxn>
                      <a:cxn ang="0">
                        <a:pos x="connsiteX3" y="connsiteY3"/>
                      </a:cxn>
                    </a:cxnLst>
                    <a:rect l="l" t="t" r="r" b="b"/>
                    <a:pathLst>
                      <a:path w="100965" h="76200">
                        <a:moveTo>
                          <a:pt x="0" y="0"/>
                        </a:moveTo>
                        <a:lnTo>
                          <a:pt x="0" y="76200"/>
                        </a:lnTo>
                        <a:lnTo>
                          <a:pt x="100965" y="76200"/>
                        </a:lnTo>
                        <a:lnTo>
                          <a:pt x="100965" y="1905"/>
                        </a:lnTo>
                      </a:path>
                    </a:pathLst>
                  </a:custGeom>
                  <a:noFill/>
                  <a:ln w="19050" cap="rnd"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cxnSp>
                <p:nvCxnSpPr>
                  <p:cNvPr id="3339" name="Straight Connector 3338">
                    <a:extLst>
                      <a:ext uri="{FF2B5EF4-FFF2-40B4-BE49-F238E27FC236}">
                        <a16:creationId xmlns:a16="http://schemas.microsoft.com/office/drawing/2014/main" id="{4FDB9836-8176-5C4E-B23C-158361B6D554}"/>
                      </a:ext>
                    </a:extLst>
                  </p:cNvPr>
                  <p:cNvCxnSpPr/>
                  <p:nvPr/>
                </p:nvCxnSpPr>
                <p:spPr>
                  <a:xfrm>
                    <a:off x="985837" y="3429000"/>
                    <a:ext cx="0" cy="76200"/>
                  </a:xfrm>
                  <a:prstGeom prst="line">
                    <a:avLst/>
                  </a:prstGeom>
                  <a:noFill/>
                  <a:ln w="19050" cap="rnd" cmpd="sng" algn="ctr">
                    <a:solidFill>
                      <a:srgbClr val="000000">
                        <a:lumMod val="50000"/>
                        <a:lumOff val="50000"/>
                      </a:srgbClr>
                    </a:solidFill>
                    <a:prstDash val="solid"/>
                  </a:ln>
                  <a:effectLst/>
                </p:spPr>
              </p:cxnSp>
            </p:grpSp>
          </p:grpSp>
          <p:grpSp>
            <p:nvGrpSpPr>
              <p:cNvPr id="3249" name="IgE">
                <a:extLst>
                  <a:ext uri="{FF2B5EF4-FFF2-40B4-BE49-F238E27FC236}">
                    <a16:creationId xmlns:a16="http://schemas.microsoft.com/office/drawing/2014/main" id="{1ACAE904-FB67-204B-8B37-6BCB9607E895}"/>
                  </a:ext>
                </a:extLst>
              </p:cNvPr>
              <p:cNvGrpSpPr/>
              <p:nvPr/>
            </p:nvGrpSpPr>
            <p:grpSpPr>
              <a:xfrm rot="1081611">
                <a:off x="1519684" y="2169619"/>
                <a:ext cx="99269" cy="191987"/>
                <a:chOff x="1589809" y="4304034"/>
                <a:chExt cx="117388" cy="227030"/>
              </a:xfrm>
            </p:grpSpPr>
            <p:grpSp>
              <p:nvGrpSpPr>
                <p:cNvPr id="3327" name="Group 3326">
                  <a:extLst>
                    <a:ext uri="{FF2B5EF4-FFF2-40B4-BE49-F238E27FC236}">
                      <a16:creationId xmlns:a16="http://schemas.microsoft.com/office/drawing/2014/main" id="{F7708801-480A-E743-BE28-48572F60F398}"/>
                    </a:ext>
                  </a:extLst>
                </p:cNvPr>
                <p:cNvGrpSpPr/>
                <p:nvPr/>
              </p:nvGrpSpPr>
              <p:grpSpPr>
                <a:xfrm>
                  <a:off x="1628029" y="4393904"/>
                  <a:ext cx="35288" cy="137160"/>
                  <a:chOff x="1862901" y="3917418"/>
                  <a:chExt cx="35288" cy="537297"/>
                </a:xfrm>
              </p:grpSpPr>
              <p:sp>
                <p:nvSpPr>
                  <p:cNvPr id="3334" name="Rectangle: Rounded Corners 6028">
                    <a:extLst>
                      <a:ext uri="{FF2B5EF4-FFF2-40B4-BE49-F238E27FC236}">
                        <a16:creationId xmlns:a16="http://schemas.microsoft.com/office/drawing/2014/main" id="{4678E684-358E-024A-8BA2-D4F21AEC4439}"/>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35" name="Rectangle: Rounded Corners 6029">
                    <a:extLst>
                      <a:ext uri="{FF2B5EF4-FFF2-40B4-BE49-F238E27FC236}">
                        <a16:creationId xmlns:a16="http://schemas.microsoft.com/office/drawing/2014/main" id="{803CB7E7-84DB-5D44-B311-4D1F59E9DC58}"/>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28" name="Group 3327">
                  <a:extLst>
                    <a:ext uri="{FF2B5EF4-FFF2-40B4-BE49-F238E27FC236}">
                      <a16:creationId xmlns:a16="http://schemas.microsoft.com/office/drawing/2014/main" id="{1CA79B9F-20F9-AA4C-B545-762177133EC2}"/>
                    </a:ext>
                  </a:extLst>
                </p:cNvPr>
                <p:cNvGrpSpPr/>
                <p:nvPr/>
              </p:nvGrpSpPr>
              <p:grpSpPr>
                <a:xfrm rot="19869607">
                  <a:off x="1589809" y="4304034"/>
                  <a:ext cx="35288" cy="91440"/>
                  <a:chOff x="1862901" y="3917418"/>
                  <a:chExt cx="35288" cy="537297"/>
                </a:xfrm>
              </p:grpSpPr>
              <p:sp>
                <p:nvSpPr>
                  <p:cNvPr id="3332" name="Rectangle: Rounded Corners 6026">
                    <a:extLst>
                      <a:ext uri="{FF2B5EF4-FFF2-40B4-BE49-F238E27FC236}">
                        <a16:creationId xmlns:a16="http://schemas.microsoft.com/office/drawing/2014/main" id="{C989E11B-6070-0F40-A7E5-41611E4A9C28}"/>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33" name="Rectangle: Rounded Corners 6027">
                    <a:extLst>
                      <a:ext uri="{FF2B5EF4-FFF2-40B4-BE49-F238E27FC236}">
                        <a16:creationId xmlns:a16="http://schemas.microsoft.com/office/drawing/2014/main" id="{A6F61FCC-241A-1942-9B04-51C5E527CE70}"/>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329" name="Group 3328">
                  <a:extLst>
                    <a:ext uri="{FF2B5EF4-FFF2-40B4-BE49-F238E27FC236}">
                      <a16:creationId xmlns:a16="http://schemas.microsoft.com/office/drawing/2014/main" id="{8717055A-C3B9-E74E-A95B-1F34DD18F579}"/>
                    </a:ext>
                  </a:extLst>
                </p:cNvPr>
                <p:cNvGrpSpPr/>
                <p:nvPr/>
              </p:nvGrpSpPr>
              <p:grpSpPr>
                <a:xfrm rot="1730393" flipH="1">
                  <a:off x="1671909" y="4304963"/>
                  <a:ext cx="35288" cy="91440"/>
                  <a:chOff x="1862901" y="3917418"/>
                  <a:chExt cx="35288" cy="537297"/>
                </a:xfrm>
              </p:grpSpPr>
              <p:sp>
                <p:nvSpPr>
                  <p:cNvPr id="3330" name="Rectangle: Rounded Corners 6024">
                    <a:extLst>
                      <a:ext uri="{FF2B5EF4-FFF2-40B4-BE49-F238E27FC236}">
                        <a16:creationId xmlns:a16="http://schemas.microsoft.com/office/drawing/2014/main" id="{5D631C97-C601-3F4E-87A0-34B008932A6A}"/>
                      </a:ext>
                    </a:extLst>
                  </p:cNvPr>
                  <p:cNvSpPr/>
                  <p:nvPr/>
                </p:nvSpPr>
                <p:spPr>
                  <a:xfrm>
                    <a:off x="1862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31" name="Rectangle: Rounded Corners 6025">
                    <a:extLst>
                      <a:ext uri="{FF2B5EF4-FFF2-40B4-BE49-F238E27FC236}">
                        <a16:creationId xmlns:a16="http://schemas.microsoft.com/office/drawing/2014/main" id="{6857B220-47C5-8F44-8FA4-88D28826BA8A}"/>
                      </a:ext>
                    </a:extLst>
                  </p:cNvPr>
                  <p:cNvSpPr/>
                  <p:nvPr/>
                </p:nvSpPr>
                <p:spPr>
                  <a:xfrm>
                    <a:off x="1879901" y="3917418"/>
                    <a:ext cx="18288" cy="537297"/>
                  </a:xfrm>
                  <a:prstGeom prst="roundRect">
                    <a:avLst/>
                  </a:prstGeom>
                  <a:gradFill flip="none" rotWithShape="1">
                    <a:gsLst>
                      <a:gs pos="0">
                        <a:srgbClr val="68D2DF">
                          <a:lumMod val="60000"/>
                          <a:lumOff val="40000"/>
                        </a:srgbClr>
                      </a:gs>
                      <a:gs pos="73000">
                        <a:srgbClr val="20909C"/>
                      </a:gs>
                      <a:gs pos="83000">
                        <a:srgbClr val="68D2DF">
                          <a:lumMod val="50000"/>
                        </a:srgbClr>
                      </a:gs>
                      <a:gs pos="100000">
                        <a:srgbClr val="20909C"/>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3250" name="Allergen">
                <a:extLst>
                  <a:ext uri="{FF2B5EF4-FFF2-40B4-BE49-F238E27FC236}">
                    <a16:creationId xmlns:a16="http://schemas.microsoft.com/office/drawing/2014/main" id="{03B91E7D-F869-E542-ABF1-FAECE51AB1AB}"/>
                  </a:ext>
                </a:extLst>
              </p:cNvPr>
              <p:cNvGrpSpPr/>
              <p:nvPr/>
            </p:nvGrpSpPr>
            <p:grpSpPr>
              <a:xfrm>
                <a:off x="1376055" y="2070312"/>
                <a:ext cx="316637" cy="122347"/>
                <a:chOff x="3123927" y="2479464"/>
                <a:chExt cx="329151" cy="127182"/>
              </a:xfrm>
            </p:grpSpPr>
            <p:sp>
              <p:nvSpPr>
                <p:cNvPr id="3324" name="Oval 3323">
                  <a:extLst>
                    <a:ext uri="{FF2B5EF4-FFF2-40B4-BE49-F238E27FC236}">
                      <a16:creationId xmlns:a16="http://schemas.microsoft.com/office/drawing/2014/main" id="{573DB253-DBD6-5445-B64B-6224B12FF826}"/>
                    </a:ext>
                  </a:extLst>
                </p:cNvPr>
                <p:cNvSpPr/>
                <p:nvPr/>
              </p:nvSpPr>
              <p:spPr>
                <a:xfrm>
                  <a:off x="3123927" y="2479464"/>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25" name="Oval 3324">
                  <a:extLst>
                    <a:ext uri="{FF2B5EF4-FFF2-40B4-BE49-F238E27FC236}">
                      <a16:creationId xmlns:a16="http://schemas.microsoft.com/office/drawing/2014/main" id="{B6831D99-4C38-5F42-8188-0DBF39C8BA47}"/>
                    </a:ext>
                  </a:extLst>
                </p:cNvPr>
                <p:cNvSpPr/>
                <p:nvPr/>
              </p:nvSpPr>
              <p:spPr>
                <a:xfrm>
                  <a:off x="3261183" y="2522305"/>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26" name="Oval 3325">
                  <a:extLst>
                    <a:ext uri="{FF2B5EF4-FFF2-40B4-BE49-F238E27FC236}">
                      <a16:creationId xmlns:a16="http://schemas.microsoft.com/office/drawing/2014/main" id="{B2FCBF80-406C-484B-B66A-FD51A28F6EDF}"/>
                    </a:ext>
                  </a:extLst>
                </p:cNvPr>
                <p:cNvSpPr/>
                <p:nvPr/>
              </p:nvSpPr>
              <p:spPr>
                <a:xfrm>
                  <a:off x="3407359" y="2560927"/>
                  <a:ext cx="45719" cy="4571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251" name="Mast Cell">
                <a:extLst>
                  <a:ext uri="{FF2B5EF4-FFF2-40B4-BE49-F238E27FC236}">
                    <a16:creationId xmlns:a16="http://schemas.microsoft.com/office/drawing/2014/main" id="{EC5FC223-0638-E740-B934-EC3545BB1E17}"/>
                  </a:ext>
                </a:extLst>
              </p:cNvPr>
              <p:cNvGrpSpPr/>
              <p:nvPr/>
            </p:nvGrpSpPr>
            <p:grpSpPr>
              <a:xfrm rot="14520989">
                <a:off x="1196817" y="2379910"/>
                <a:ext cx="412675" cy="412821"/>
                <a:chOff x="8711725" y="4081787"/>
                <a:chExt cx="384147" cy="384283"/>
              </a:xfrm>
            </p:grpSpPr>
            <p:sp>
              <p:nvSpPr>
                <p:cNvPr id="3252" name="Oval 3251">
                  <a:extLst>
                    <a:ext uri="{FF2B5EF4-FFF2-40B4-BE49-F238E27FC236}">
                      <a16:creationId xmlns:a16="http://schemas.microsoft.com/office/drawing/2014/main" id="{851DD7C9-6F10-9B4E-A74E-99765F88DACE}"/>
                    </a:ext>
                  </a:extLst>
                </p:cNvPr>
                <p:cNvSpPr/>
                <p:nvPr/>
              </p:nvSpPr>
              <p:spPr>
                <a:xfrm>
                  <a:off x="8711725" y="4081787"/>
                  <a:ext cx="384147" cy="384147"/>
                </a:xfrm>
                <a:prstGeom prst="ellipse">
                  <a:avLst/>
                </a:prstGeom>
                <a:gradFill flip="none" rotWithShape="1">
                  <a:gsLst>
                    <a:gs pos="15000">
                      <a:srgbClr val="003865">
                        <a:lumMod val="60000"/>
                        <a:lumOff val="40000"/>
                      </a:srgbClr>
                    </a:gs>
                    <a:gs pos="82000">
                      <a:srgbClr val="003865"/>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253" name="Group 3252">
                  <a:extLst>
                    <a:ext uri="{FF2B5EF4-FFF2-40B4-BE49-F238E27FC236}">
                      <a16:creationId xmlns:a16="http://schemas.microsoft.com/office/drawing/2014/main" id="{77054245-6991-5544-A6B0-FA413D5A03F3}"/>
                    </a:ext>
                  </a:extLst>
                </p:cNvPr>
                <p:cNvGrpSpPr/>
                <p:nvPr/>
              </p:nvGrpSpPr>
              <p:grpSpPr>
                <a:xfrm>
                  <a:off x="8770428" y="4227195"/>
                  <a:ext cx="216543" cy="194834"/>
                  <a:chOff x="8770428" y="4145225"/>
                  <a:chExt cx="307647" cy="276804"/>
                </a:xfrm>
              </p:grpSpPr>
              <p:sp>
                <p:nvSpPr>
                  <p:cNvPr id="3306" name="Freeform: Shape 6000">
                    <a:extLst>
                      <a:ext uri="{FF2B5EF4-FFF2-40B4-BE49-F238E27FC236}">
                        <a16:creationId xmlns:a16="http://schemas.microsoft.com/office/drawing/2014/main" id="{CF3DBFEF-A020-4C48-91E2-ED6160F36AFF}"/>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07" name="Freeform: Shape 6001">
                    <a:extLst>
                      <a:ext uri="{FF2B5EF4-FFF2-40B4-BE49-F238E27FC236}">
                        <a16:creationId xmlns:a16="http://schemas.microsoft.com/office/drawing/2014/main" id="{DFC195E2-3CDE-834C-91CE-ABAD101D07DB}"/>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08" name="Freeform: Shape 6002">
                    <a:extLst>
                      <a:ext uri="{FF2B5EF4-FFF2-40B4-BE49-F238E27FC236}">
                        <a16:creationId xmlns:a16="http://schemas.microsoft.com/office/drawing/2014/main" id="{6D510C9C-C640-7C48-9423-B6B90CFF4C01}"/>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09" name="Freeform: Shape 6003">
                    <a:extLst>
                      <a:ext uri="{FF2B5EF4-FFF2-40B4-BE49-F238E27FC236}">
                        <a16:creationId xmlns:a16="http://schemas.microsoft.com/office/drawing/2014/main" id="{4C02B96D-3147-4542-AA24-0195B672F36F}"/>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10" name="Freeform: Shape 6004">
                    <a:extLst>
                      <a:ext uri="{FF2B5EF4-FFF2-40B4-BE49-F238E27FC236}">
                        <a16:creationId xmlns:a16="http://schemas.microsoft.com/office/drawing/2014/main" id="{02CFA5AA-2D99-AE42-8E4E-E7701BE87BC2}"/>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11" name="Freeform: Shape 6005">
                    <a:extLst>
                      <a:ext uri="{FF2B5EF4-FFF2-40B4-BE49-F238E27FC236}">
                        <a16:creationId xmlns:a16="http://schemas.microsoft.com/office/drawing/2014/main" id="{988DAA53-A8BD-034B-AC45-C65759C1968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12" name="Freeform: Shape 6006">
                    <a:extLst>
                      <a:ext uri="{FF2B5EF4-FFF2-40B4-BE49-F238E27FC236}">
                        <a16:creationId xmlns:a16="http://schemas.microsoft.com/office/drawing/2014/main" id="{5C4EDC92-A46A-F84D-AE72-312DE1C57D95}"/>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13" name="Freeform: Shape 6007">
                    <a:extLst>
                      <a:ext uri="{FF2B5EF4-FFF2-40B4-BE49-F238E27FC236}">
                        <a16:creationId xmlns:a16="http://schemas.microsoft.com/office/drawing/2014/main" id="{007A250F-00AC-A44E-A26A-A44DA74625F7}"/>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14" name="Freeform: Shape 6008">
                    <a:extLst>
                      <a:ext uri="{FF2B5EF4-FFF2-40B4-BE49-F238E27FC236}">
                        <a16:creationId xmlns:a16="http://schemas.microsoft.com/office/drawing/2014/main" id="{80906E61-F577-7943-8542-8264DD68E41B}"/>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15" name="Freeform: Shape 6009">
                    <a:extLst>
                      <a:ext uri="{FF2B5EF4-FFF2-40B4-BE49-F238E27FC236}">
                        <a16:creationId xmlns:a16="http://schemas.microsoft.com/office/drawing/2014/main" id="{CC26EEA2-8F98-4B41-A8BF-A312FA0BDB56}"/>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16" name="Freeform: Shape 6010">
                    <a:extLst>
                      <a:ext uri="{FF2B5EF4-FFF2-40B4-BE49-F238E27FC236}">
                        <a16:creationId xmlns:a16="http://schemas.microsoft.com/office/drawing/2014/main" id="{3D40DADD-3519-4840-8B9F-8FA2B8519D7B}"/>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17" name="Freeform: Shape 6011">
                    <a:extLst>
                      <a:ext uri="{FF2B5EF4-FFF2-40B4-BE49-F238E27FC236}">
                        <a16:creationId xmlns:a16="http://schemas.microsoft.com/office/drawing/2014/main" id="{D8C85D8D-988F-C245-ACFA-EC9AA09396B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18" name="Rectangle: Rounded Corners 6012">
                    <a:extLst>
                      <a:ext uri="{FF2B5EF4-FFF2-40B4-BE49-F238E27FC236}">
                        <a16:creationId xmlns:a16="http://schemas.microsoft.com/office/drawing/2014/main" id="{7259B04E-C0E9-2848-8442-66C2C81C48E4}"/>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19" name="Rectangle: Rounded Corners 6013">
                    <a:extLst>
                      <a:ext uri="{FF2B5EF4-FFF2-40B4-BE49-F238E27FC236}">
                        <a16:creationId xmlns:a16="http://schemas.microsoft.com/office/drawing/2014/main" id="{CBB8FD0A-3AEA-EF45-B0EE-4BF575982D60}"/>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20" name="Rectangle: Rounded Corners 6014">
                    <a:extLst>
                      <a:ext uri="{FF2B5EF4-FFF2-40B4-BE49-F238E27FC236}">
                        <a16:creationId xmlns:a16="http://schemas.microsoft.com/office/drawing/2014/main" id="{47F1C0E6-D104-A947-B0E0-AE65D7179F6C}"/>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21" name="Rectangle: Rounded Corners 6015">
                    <a:extLst>
                      <a:ext uri="{FF2B5EF4-FFF2-40B4-BE49-F238E27FC236}">
                        <a16:creationId xmlns:a16="http://schemas.microsoft.com/office/drawing/2014/main" id="{A6160912-73D2-0C49-A5A3-99C42A253A4A}"/>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22" name="Rectangle: Rounded Corners 6016">
                    <a:extLst>
                      <a:ext uri="{FF2B5EF4-FFF2-40B4-BE49-F238E27FC236}">
                        <a16:creationId xmlns:a16="http://schemas.microsoft.com/office/drawing/2014/main" id="{1B5212B1-137B-4D4B-A3E8-9FAE37498749}"/>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23" name="Rectangle: Rounded Corners 6017">
                    <a:extLst>
                      <a:ext uri="{FF2B5EF4-FFF2-40B4-BE49-F238E27FC236}">
                        <a16:creationId xmlns:a16="http://schemas.microsoft.com/office/drawing/2014/main" id="{C66D3B2A-31D7-D24B-B00D-BD2949DA856C}"/>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254" name="Group 3253">
                  <a:extLst>
                    <a:ext uri="{FF2B5EF4-FFF2-40B4-BE49-F238E27FC236}">
                      <a16:creationId xmlns:a16="http://schemas.microsoft.com/office/drawing/2014/main" id="{8D51EBCB-64F4-2D4E-ACA2-7118AFFAD491}"/>
                    </a:ext>
                  </a:extLst>
                </p:cNvPr>
                <p:cNvGrpSpPr/>
                <p:nvPr/>
              </p:nvGrpSpPr>
              <p:grpSpPr>
                <a:xfrm rot="8320376">
                  <a:off x="8740567" y="4142475"/>
                  <a:ext cx="216543" cy="194834"/>
                  <a:chOff x="8770428" y="4145225"/>
                  <a:chExt cx="307647" cy="276804"/>
                </a:xfrm>
              </p:grpSpPr>
              <p:sp>
                <p:nvSpPr>
                  <p:cNvPr id="3290" name="Freeform: Shape 5984">
                    <a:extLst>
                      <a:ext uri="{FF2B5EF4-FFF2-40B4-BE49-F238E27FC236}">
                        <a16:creationId xmlns:a16="http://schemas.microsoft.com/office/drawing/2014/main" id="{5AB6BAF7-3C43-5242-9150-0E735B2E2D04}"/>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91" name="Freeform: Shape 5985">
                    <a:extLst>
                      <a:ext uri="{FF2B5EF4-FFF2-40B4-BE49-F238E27FC236}">
                        <a16:creationId xmlns:a16="http://schemas.microsoft.com/office/drawing/2014/main" id="{1C35A72C-001E-9547-B0B3-E6C3CF22DDB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92" name="Freeform: Shape 5986">
                    <a:extLst>
                      <a:ext uri="{FF2B5EF4-FFF2-40B4-BE49-F238E27FC236}">
                        <a16:creationId xmlns:a16="http://schemas.microsoft.com/office/drawing/2014/main" id="{496B2DCB-7C71-C04C-A915-916866493941}"/>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93" name="Freeform: Shape 5987">
                    <a:extLst>
                      <a:ext uri="{FF2B5EF4-FFF2-40B4-BE49-F238E27FC236}">
                        <a16:creationId xmlns:a16="http://schemas.microsoft.com/office/drawing/2014/main" id="{4C1586FE-DFEE-654C-AA66-76A8FD2D4825}"/>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94" name="Freeform: Shape 5988">
                    <a:extLst>
                      <a:ext uri="{FF2B5EF4-FFF2-40B4-BE49-F238E27FC236}">
                        <a16:creationId xmlns:a16="http://schemas.microsoft.com/office/drawing/2014/main" id="{4245E449-321C-0D42-A62E-166E21AEA9AA}"/>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95" name="Freeform: Shape 5989">
                    <a:extLst>
                      <a:ext uri="{FF2B5EF4-FFF2-40B4-BE49-F238E27FC236}">
                        <a16:creationId xmlns:a16="http://schemas.microsoft.com/office/drawing/2014/main" id="{16725218-E6C6-9546-A053-F4025776144D}"/>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96" name="Freeform: Shape 5990">
                    <a:extLst>
                      <a:ext uri="{FF2B5EF4-FFF2-40B4-BE49-F238E27FC236}">
                        <a16:creationId xmlns:a16="http://schemas.microsoft.com/office/drawing/2014/main" id="{47547E40-43E3-3042-9EFD-91F8A42648DD}"/>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97" name="Freeform: Shape 5991">
                    <a:extLst>
                      <a:ext uri="{FF2B5EF4-FFF2-40B4-BE49-F238E27FC236}">
                        <a16:creationId xmlns:a16="http://schemas.microsoft.com/office/drawing/2014/main" id="{C2D92302-90A5-AF4F-A1B9-CD273C4D715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98" name="Freeform: Shape 5992">
                    <a:extLst>
                      <a:ext uri="{FF2B5EF4-FFF2-40B4-BE49-F238E27FC236}">
                        <a16:creationId xmlns:a16="http://schemas.microsoft.com/office/drawing/2014/main" id="{293F572A-4F51-194E-84E5-A6F0CC2DC422}"/>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99" name="Freeform: Shape 5993">
                    <a:extLst>
                      <a:ext uri="{FF2B5EF4-FFF2-40B4-BE49-F238E27FC236}">
                        <a16:creationId xmlns:a16="http://schemas.microsoft.com/office/drawing/2014/main" id="{AF83C6F3-3D56-5743-9285-341EBBD5B5E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00" name="Freeform: Shape 5994">
                    <a:extLst>
                      <a:ext uri="{FF2B5EF4-FFF2-40B4-BE49-F238E27FC236}">
                        <a16:creationId xmlns:a16="http://schemas.microsoft.com/office/drawing/2014/main" id="{7224B3FD-23C8-4F4D-AEED-E89516C6101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01" name="Rectangle: Rounded Corners 5995">
                    <a:extLst>
                      <a:ext uri="{FF2B5EF4-FFF2-40B4-BE49-F238E27FC236}">
                        <a16:creationId xmlns:a16="http://schemas.microsoft.com/office/drawing/2014/main" id="{CA0B5A07-418F-5447-9529-007589E98011}"/>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02" name="Rectangle: Rounded Corners 5996">
                    <a:extLst>
                      <a:ext uri="{FF2B5EF4-FFF2-40B4-BE49-F238E27FC236}">
                        <a16:creationId xmlns:a16="http://schemas.microsoft.com/office/drawing/2014/main" id="{2BAAB2AE-E21C-DA4C-8A9B-473E4581484A}"/>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03" name="Rectangle: Rounded Corners 5997">
                    <a:extLst>
                      <a:ext uri="{FF2B5EF4-FFF2-40B4-BE49-F238E27FC236}">
                        <a16:creationId xmlns:a16="http://schemas.microsoft.com/office/drawing/2014/main" id="{E01088CA-6F55-D345-947E-8757D0523104}"/>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04" name="Rectangle: Rounded Corners 5998">
                    <a:extLst>
                      <a:ext uri="{FF2B5EF4-FFF2-40B4-BE49-F238E27FC236}">
                        <a16:creationId xmlns:a16="http://schemas.microsoft.com/office/drawing/2014/main" id="{0506B5F4-2900-794E-91AD-6EFF35471664}"/>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305" name="Rectangle: Rounded Corners 5999">
                    <a:extLst>
                      <a:ext uri="{FF2B5EF4-FFF2-40B4-BE49-F238E27FC236}">
                        <a16:creationId xmlns:a16="http://schemas.microsoft.com/office/drawing/2014/main" id="{26B41A50-35A4-1046-B499-D724859524AE}"/>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255" name="Group 3254">
                  <a:extLst>
                    <a:ext uri="{FF2B5EF4-FFF2-40B4-BE49-F238E27FC236}">
                      <a16:creationId xmlns:a16="http://schemas.microsoft.com/office/drawing/2014/main" id="{71167507-0A44-4248-9F0F-C50A65DE9C53}"/>
                    </a:ext>
                  </a:extLst>
                </p:cNvPr>
                <p:cNvGrpSpPr/>
                <p:nvPr/>
              </p:nvGrpSpPr>
              <p:grpSpPr>
                <a:xfrm rot="15323870">
                  <a:off x="8841310" y="4205348"/>
                  <a:ext cx="216543" cy="194313"/>
                  <a:chOff x="8770428" y="4145965"/>
                  <a:chExt cx="307647" cy="276064"/>
                </a:xfrm>
              </p:grpSpPr>
              <p:sp>
                <p:nvSpPr>
                  <p:cNvPr id="3275" name="Freeform: Shape 5969">
                    <a:extLst>
                      <a:ext uri="{FF2B5EF4-FFF2-40B4-BE49-F238E27FC236}">
                        <a16:creationId xmlns:a16="http://schemas.microsoft.com/office/drawing/2014/main" id="{BC136607-8F9F-104D-8380-1652C8CD73C2}"/>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76" name="Freeform: Shape 5970">
                    <a:extLst>
                      <a:ext uri="{FF2B5EF4-FFF2-40B4-BE49-F238E27FC236}">
                        <a16:creationId xmlns:a16="http://schemas.microsoft.com/office/drawing/2014/main" id="{581802A4-AAF0-C646-911F-B91CCABC3A36}"/>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77" name="Freeform: Shape 5971">
                    <a:extLst>
                      <a:ext uri="{FF2B5EF4-FFF2-40B4-BE49-F238E27FC236}">
                        <a16:creationId xmlns:a16="http://schemas.microsoft.com/office/drawing/2014/main" id="{B51E0AFB-A317-BB4A-96DE-57D27DEC2FD3}"/>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78" name="Freeform: Shape 5972">
                    <a:extLst>
                      <a:ext uri="{FF2B5EF4-FFF2-40B4-BE49-F238E27FC236}">
                        <a16:creationId xmlns:a16="http://schemas.microsoft.com/office/drawing/2014/main" id="{A30B8BB2-BAED-9A48-97EA-2C99044B4F67}"/>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79" name="Freeform: Shape 5973">
                    <a:extLst>
                      <a:ext uri="{FF2B5EF4-FFF2-40B4-BE49-F238E27FC236}">
                        <a16:creationId xmlns:a16="http://schemas.microsoft.com/office/drawing/2014/main" id="{41AA80A5-9FEB-ED4B-8BF7-AE9101886627}"/>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80" name="Freeform: Shape 5974">
                    <a:extLst>
                      <a:ext uri="{FF2B5EF4-FFF2-40B4-BE49-F238E27FC236}">
                        <a16:creationId xmlns:a16="http://schemas.microsoft.com/office/drawing/2014/main" id="{D6642641-DF33-5540-A02E-3ACE795E7D0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81" name="Freeform: Shape 5975">
                    <a:extLst>
                      <a:ext uri="{FF2B5EF4-FFF2-40B4-BE49-F238E27FC236}">
                        <a16:creationId xmlns:a16="http://schemas.microsoft.com/office/drawing/2014/main" id="{5334CB63-9749-984D-9FEA-64EDD356581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82" name="Freeform: Shape 5976">
                    <a:extLst>
                      <a:ext uri="{FF2B5EF4-FFF2-40B4-BE49-F238E27FC236}">
                        <a16:creationId xmlns:a16="http://schemas.microsoft.com/office/drawing/2014/main" id="{84F53790-13B5-0B41-A0E3-1F22D29BE97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83" name="Freeform: Shape 5977">
                    <a:extLst>
                      <a:ext uri="{FF2B5EF4-FFF2-40B4-BE49-F238E27FC236}">
                        <a16:creationId xmlns:a16="http://schemas.microsoft.com/office/drawing/2014/main" id="{6EB6059D-E6E9-3548-B1BF-58BA3F10489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84" name="Rectangle: Rounded Corners 5978">
                    <a:extLst>
                      <a:ext uri="{FF2B5EF4-FFF2-40B4-BE49-F238E27FC236}">
                        <a16:creationId xmlns:a16="http://schemas.microsoft.com/office/drawing/2014/main" id="{0C70E02A-CEDB-CB45-BA62-D200A3ED9A2F}"/>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85" name="Rectangle: Rounded Corners 5979">
                    <a:extLst>
                      <a:ext uri="{FF2B5EF4-FFF2-40B4-BE49-F238E27FC236}">
                        <a16:creationId xmlns:a16="http://schemas.microsoft.com/office/drawing/2014/main" id="{55D28D94-2F15-6242-A60A-8FF4BD87E1B6}"/>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86" name="Rectangle: Rounded Corners 5980">
                    <a:extLst>
                      <a:ext uri="{FF2B5EF4-FFF2-40B4-BE49-F238E27FC236}">
                        <a16:creationId xmlns:a16="http://schemas.microsoft.com/office/drawing/2014/main" id="{2BB45C76-04B7-3243-8CBC-E0F5C5814146}"/>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87" name="Rectangle: Rounded Corners 5981">
                    <a:extLst>
                      <a:ext uri="{FF2B5EF4-FFF2-40B4-BE49-F238E27FC236}">
                        <a16:creationId xmlns:a16="http://schemas.microsoft.com/office/drawing/2014/main" id="{D5C893CD-0AB4-FE4D-B1B7-5BB0F2C39A25}"/>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88" name="Rectangle: Rounded Corners 5982">
                    <a:extLst>
                      <a:ext uri="{FF2B5EF4-FFF2-40B4-BE49-F238E27FC236}">
                        <a16:creationId xmlns:a16="http://schemas.microsoft.com/office/drawing/2014/main" id="{0A6F1D67-9675-AE4D-9921-052137BF048B}"/>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89" name="Rectangle: Rounded Corners 5983">
                    <a:extLst>
                      <a:ext uri="{FF2B5EF4-FFF2-40B4-BE49-F238E27FC236}">
                        <a16:creationId xmlns:a16="http://schemas.microsoft.com/office/drawing/2014/main" id="{85A9DEEF-6C4E-1C4E-A9A1-E98CB78186DC}"/>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256" name="Group 3255">
                  <a:extLst>
                    <a:ext uri="{FF2B5EF4-FFF2-40B4-BE49-F238E27FC236}">
                      <a16:creationId xmlns:a16="http://schemas.microsoft.com/office/drawing/2014/main" id="{8563463E-903A-2246-A695-840F36A493C9}"/>
                    </a:ext>
                  </a:extLst>
                </p:cNvPr>
                <p:cNvGrpSpPr/>
                <p:nvPr/>
              </p:nvGrpSpPr>
              <p:grpSpPr>
                <a:xfrm>
                  <a:off x="8839022" y="4123632"/>
                  <a:ext cx="216543" cy="194834"/>
                  <a:chOff x="8770428" y="4145225"/>
                  <a:chExt cx="307647" cy="276804"/>
                </a:xfrm>
              </p:grpSpPr>
              <p:sp>
                <p:nvSpPr>
                  <p:cNvPr id="3259" name="Freeform: Shape 5953">
                    <a:extLst>
                      <a:ext uri="{FF2B5EF4-FFF2-40B4-BE49-F238E27FC236}">
                        <a16:creationId xmlns:a16="http://schemas.microsoft.com/office/drawing/2014/main" id="{CA4BB237-F116-8E47-ABB2-7CB27972A56F}"/>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60" name="Freeform: Shape 5954">
                    <a:extLst>
                      <a:ext uri="{FF2B5EF4-FFF2-40B4-BE49-F238E27FC236}">
                        <a16:creationId xmlns:a16="http://schemas.microsoft.com/office/drawing/2014/main" id="{6023C2E8-AF86-5B42-9721-2909910033AD}"/>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61" name="Freeform: Shape 5955">
                    <a:extLst>
                      <a:ext uri="{FF2B5EF4-FFF2-40B4-BE49-F238E27FC236}">
                        <a16:creationId xmlns:a16="http://schemas.microsoft.com/office/drawing/2014/main" id="{10690741-E8DE-F241-B051-F3106DB5A69A}"/>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62" name="Freeform: Shape 5956">
                    <a:extLst>
                      <a:ext uri="{FF2B5EF4-FFF2-40B4-BE49-F238E27FC236}">
                        <a16:creationId xmlns:a16="http://schemas.microsoft.com/office/drawing/2014/main" id="{752B29D3-C068-AA43-9F14-D01C5D0B81F1}"/>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63" name="Freeform: Shape 5957">
                    <a:extLst>
                      <a:ext uri="{FF2B5EF4-FFF2-40B4-BE49-F238E27FC236}">
                        <a16:creationId xmlns:a16="http://schemas.microsoft.com/office/drawing/2014/main" id="{94E95067-B998-D945-9885-AC0625C732A0}"/>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64" name="Freeform: Shape 5958">
                    <a:extLst>
                      <a:ext uri="{FF2B5EF4-FFF2-40B4-BE49-F238E27FC236}">
                        <a16:creationId xmlns:a16="http://schemas.microsoft.com/office/drawing/2014/main" id="{19724FC0-04D5-5446-BF4C-8BB6CB650BF3}"/>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65" name="Freeform: Shape 5959">
                    <a:extLst>
                      <a:ext uri="{FF2B5EF4-FFF2-40B4-BE49-F238E27FC236}">
                        <a16:creationId xmlns:a16="http://schemas.microsoft.com/office/drawing/2014/main" id="{3FC37828-F2FF-B34C-8099-E77ACFBBDF19}"/>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66" name="Freeform: Shape 5960">
                    <a:extLst>
                      <a:ext uri="{FF2B5EF4-FFF2-40B4-BE49-F238E27FC236}">
                        <a16:creationId xmlns:a16="http://schemas.microsoft.com/office/drawing/2014/main" id="{0216F792-9D7B-0645-8267-7A755DE1C0BF}"/>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67" name="Freeform: Shape 5961">
                    <a:extLst>
                      <a:ext uri="{FF2B5EF4-FFF2-40B4-BE49-F238E27FC236}">
                        <a16:creationId xmlns:a16="http://schemas.microsoft.com/office/drawing/2014/main" id="{AE3A738F-D4DF-5A49-99E2-ED0C74F1B050}"/>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68" name="Freeform: Shape 5962">
                    <a:extLst>
                      <a:ext uri="{FF2B5EF4-FFF2-40B4-BE49-F238E27FC236}">
                        <a16:creationId xmlns:a16="http://schemas.microsoft.com/office/drawing/2014/main" id="{6D8256A5-58A5-DE40-BF1E-3113F7849D7E}"/>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69" name="Freeform: Shape 5963">
                    <a:extLst>
                      <a:ext uri="{FF2B5EF4-FFF2-40B4-BE49-F238E27FC236}">
                        <a16:creationId xmlns:a16="http://schemas.microsoft.com/office/drawing/2014/main" id="{61402692-1487-3A4A-AAD5-9D70A243EC79}"/>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70" name="Freeform: Shape 5964">
                    <a:extLst>
                      <a:ext uri="{FF2B5EF4-FFF2-40B4-BE49-F238E27FC236}">
                        <a16:creationId xmlns:a16="http://schemas.microsoft.com/office/drawing/2014/main" id="{E8E2CFA3-D04B-874D-B63B-3CA2E1BE6180}"/>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71" name="Rectangle: Rounded Corners 5965">
                    <a:extLst>
                      <a:ext uri="{FF2B5EF4-FFF2-40B4-BE49-F238E27FC236}">
                        <a16:creationId xmlns:a16="http://schemas.microsoft.com/office/drawing/2014/main" id="{913FD0B1-E58B-0848-A2A1-8C68890BB480}"/>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72" name="Rectangle: Rounded Corners 5966">
                    <a:extLst>
                      <a:ext uri="{FF2B5EF4-FFF2-40B4-BE49-F238E27FC236}">
                        <a16:creationId xmlns:a16="http://schemas.microsoft.com/office/drawing/2014/main" id="{241254BC-3FE9-AD4C-BB0B-CA3ED302F0BC}"/>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73" name="Rectangle: Rounded Corners 5967">
                    <a:extLst>
                      <a:ext uri="{FF2B5EF4-FFF2-40B4-BE49-F238E27FC236}">
                        <a16:creationId xmlns:a16="http://schemas.microsoft.com/office/drawing/2014/main" id="{FD58D7EF-F9C0-D145-879B-613032CB7E77}"/>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74" name="Rectangle: Rounded Corners 5968">
                    <a:extLst>
                      <a:ext uri="{FF2B5EF4-FFF2-40B4-BE49-F238E27FC236}">
                        <a16:creationId xmlns:a16="http://schemas.microsoft.com/office/drawing/2014/main" id="{509586F0-539D-4446-9151-C9228C4F699A}"/>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257" name="Oval 3256">
                  <a:extLst>
                    <a:ext uri="{FF2B5EF4-FFF2-40B4-BE49-F238E27FC236}">
                      <a16:creationId xmlns:a16="http://schemas.microsoft.com/office/drawing/2014/main" id="{BC209C84-1112-FA46-A17D-A005867A4B40}"/>
                    </a:ext>
                  </a:extLst>
                </p:cNvPr>
                <p:cNvSpPr/>
                <p:nvPr/>
              </p:nvSpPr>
              <p:spPr>
                <a:xfrm>
                  <a:off x="8711725" y="4081923"/>
                  <a:ext cx="384147" cy="384147"/>
                </a:xfrm>
                <a:prstGeom prst="ellipse">
                  <a:avLst/>
                </a:prstGeom>
                <a:solidFill>
                  <a:srgbClr val="FFFFFF">
                    <a:alpha val="62000"/>
                  </a:srgb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58" name="Freeform: Shape 5952">
                  <a:extLst>
                    <a:ext uri="{FF2B5EF4-FFF2-40B4-BE49-F238E27FC236}">
                      <a16:creationId xmlns:a16="http://schemas.microsoft.com/office/drawing/2014/main" id="{8B02269A-4F43-824B-9D58-5FD57F5DDBBC}"/>
                    </a:ext>
                  </a:extLst>
                </p:cNvPr>
                <p:cNvSpPr/>
                <p:nvPr/>
              </p:nvSpPr>
              <p:spPr>
                <a:xfrm rot="13883806">
                  <a:off x="8823606" y="4136434"/>
                  <a:ext cx="254673" cy="227192"/>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244225"/>
                </a:solidFill>
                <a:ln w="25400" cap="flat" cmpd="sng" algn="ctr">
                  <a:solidFill>
                    <a:srgbClr val="192F1A"/>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19" name="Mast Cell">
              <a:extLst>
                <a:ext uri="{FF2B5EF4-FFF2-40B4-BE49-F238E27FC236}">
                  <a16:creationId xmlns:a16="http://schemas.microsoft.com/office/drawing/2014/main" id="{875CFD97-DA1F-FD47-B2EA-0EB76B8A5694}"/>
                </a:ext>
              </a:extLst>
            </p:cNvPr>
            <p:cNvGrpSpPr/>
            <p:nvPr/>
          </p:nvGrpSpPr>
          <p:grpSpPr>
            <a:xfrm rot="9193003">
              <a:off x="999774" y="3377204"/>
              <a:ext cx="412675" cy="412821"/>
              <a:chOff x="8711725" y="4081787"/>
              <a:chExt cx="384147" cy="384283"/>
            </a:xfrm>
          </p:grpSpPr>
          <p:sp>
            <p:nvSpPr>
              <p:cNvPr id="3175" name="Oval 3174">
                <a:extLst>
                  <a:ext uri="{FF2B5EF4-FFF2-40B4-BE49-F238E27FC236}">
                    <a16:creationId xmlns:a16="http://schemas.microsoft.com/office/drawing/2014/main" id="{D54A84A8-57AA-8D40-8B0E-D6B09C78F6ED}"/>
                  </a:ext>
                </a:extLst>
              </p:cNvPr>
              <p:cNvSpPr/>
              <p:nvPr/>
            </p:nvSpPr>
            <p:spPr>
              <a:xfrm>
                <a:off x="8711725" y="4081787"/>
                <a:ext cx="384147" cy="384147"/>
              </a:xfrm>
              <a:prstGeom prst="ellipse">
                <a:avLst/>
              </a:prstGeom>
              <a:gradFill flip="none" rotWithShape="1">
                <a:gsLst>
                  <a:gs pos="15000">
                    <a:srgbClr val="003865">
                      <a:lumMod val="60000"/>
                      <a:lumOff val="40000"/>
                    </a:srgbClr>
                  </a:gs>
                  <a:gs pos="82000">
                    <a:srgbClr val="003865"/>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176" name="Group 3175">
                <a:extLst>
                  <a:ext uri="{FF2B5EF4-FFF2-40B4-BE49-F238E27FC236}">
                    <a16:creationId xmlns:a16="http://schemas.microsoft.com/office/drawing/2014/main" id="{B8E30E75-4056-6647-80B2-F821B63FD893}"/>
                  </a:ext>
                </a:extLst>
              </p:cNvPr>
              <p:cNvGrpSpPr/>
              <p:nvPr/>
            </p:nvGrpSpPr>
            <p:grpSpPr>
              <a:xfrm>
                <a:off x="8770428" y="4227195"/>
                <a:ext cx="216543" cy="194834"/>
                <a:chOff x="8770428" y="4145225"/>
                <a:chExt cx="307647" cy="276804"/>
              </a:xfrm>
            </p:grpSpPr>
            <p:sp>
              <p:nvSpPr>
                <p:cNvPr id="3229" name="Freeform: Shape 5923">
                  <a:extLst>
                    <a:ext uri="{FF2B5EF4-FFF2-40B4-BE49-F238E27FC236}">
                      <a16:creationId xmlns:a16="http://schemas.microsoft.com/office/drawing/2014/main" id="{0157C22B-4CD9-D845-AD87-B9421164C19A}"/>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30" name="Freeform: Shape 5924">
                  <a:extLst>
                    <a:ext uri="{FF2B5EF4-FFF2-40B4-BE49-F238E27FC236}">
                      <a16:creationId xmlns:a16="http://schemas.microsoft.com/office/drawing/2014/main" id="{7AF6732A-60F4-1840-853E-88F346B5040E}"/>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31" name="Freeform: Shape 5925">
                  <a:extLst>
                    <a:ext uri="{FF2B5EF4-FFF2-40B4-BE49-F238E27FC236}">
                      <a16:creationId xmlns:a16="http://schemas.microsoft.com/office/drawing/2014/main" id="{05031503-5E90-8744-ADE7-B56678E3873A}"/>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32" name="Freeform: Shape 5926">
                  <a:extLst>
                    <a:ext uri="{FF2B5EF4-FFF2-40B4-BE49-F238E27FC236}">
                      <a16:creationId xmlns:a16="http://schemas.microsoft.com/office/drawing/2014/main" id="{7A66C1A3-7596-4E49-9F34-C086FA56D21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33" name="Freeform: Shape 5927">
                  <a:extLst>
                    <a:ext uri="{FF2B5EF4-FFF2-40B4-BE49-F238E27FC236}">
                      <a16:creationId xmlns:a16="http://schemas.microsoft.com/office/drawing/2014/main" id="{BA699169-4F45-F44C-96A4-0AFFAB6F98D5}"/>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34" name="Freeform: Shape 5928">
                  <a:extLst>
                    <a:ext uri="{FF2B5EF4-FFF2-40B4-BE49-F238E27FC236}">
                      <a16:creationId xmlns:a16="http://schemas.microsoft.com/office/drawing/2014/main" id="{27EA2A15-78F6-554F-A23E-BB136F287F35}"/>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35" name="Freeform: Shape 5929">
                  <a:extLst>
                    <a:ext uri="{FF2B5EF4-FFF2-40B4-BE49-F238E27FC236}">
                      <a16:creationId xmlns:a16="http://schemas.microsoft.com/office/drawing/2014/main" id="{3D955B5B-F4D7-4949-B3C6-FEBAB776E80E}"/>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36" name="Freeform: Shape 5930">
                  <a:extLst>
                    <a:ext uri="{FF2B5EF4-FFF2-40B4-BE49-F238E27FC236}">
                      <a16:creationId xmlns:a16="http://schemas.microsoft.com/office/drawing/2014/main" id="{7100B2B5-BC00-A34A-9D5D-79C6DCB698CD}"/>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37" name="Freeform: Shape 5931">
                  <a:extLst>
                    <a:ext uri="{FF2B5EF4-FFF2-40B4-BE49-F238E27FC236}">
                      <a16:creationId xmlns:a16="http://schemas.microsoft.com/office/drawing/2014/main" id="{B5223054-C6F6-994A-A7AC-74371FB30618}"/>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38" name="Freeform: Shape 5932">
                  <a:extLst>
                    <a:ext uri="{FF2B5EF4-FFF2-40B4-BE49-F238E27FC236}">
                      <a16:creationId xmlns:a16="http://schemas.microsoft.com/office/drawing/2014/main" id="{4990BB27-1E0C-D446-8F3C-4FAB70A354C2}"/>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39" name="Freeform: Shape 5933">
                  <a:extLst>
                    <a:ext uri="{FF2B5EF4-FFF2-40B4-BE49-F238E27FC236}">
                      <a16:creationId xmlns:a16="http://schemas.microsoft.com/office/drawing/2014/main" id="{15A79A4D-AC9A-F943-BB5F-5818A095EBBA}"/>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40" name="Freeform: Shape 5934">
                  <a:extLst>
                    <a:ext uri="{FF2B5EF4-FFF2-40B4-BE49-F238E27FC236}">
                      <a16:creationId xmlns:a16="http://schemas.microsoft.com/office/drawing/2014/main" id="{7A18C2C6-E6AD-4541-A34C-460B59DD48A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41" name="Rectangle: Rounded Corners 5935">
                  <a:extLst>
                    <a:ext uri="{FF2B5EF4-FFF2-40B4-BE49-F238E27FC236}">
                      <a16:creationId xmlns:a16="http://schemas.microsoft.com/office/drawing/2014/main" id="{3DEF81CB-1ADB-294B-A7AB-B402B66A91D0}"/>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42" name="Rectangle: Rounded Corners 5936">
                  <a:extLst>
                    <a:ext uri="{FF2B5EF4-FFF2-40B4-BE49-F238E27FC236}">
                      <a16:creationId xmlns:a16="http://schemas.microsoft.com/office/drawing/2014/main" id="{790B03A6-D80A-1D46-9E78-741056272DBD}"/>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43" name="Rectangle: Rounded Corners 5937">
                  <a:extLst>
                    <a:ext uri="{FF2B5EF4-FFF2-40B4-BE49-F238E27FC236}">
                      <a16:creationId xmlns:a16="http://schemas.microsoft.com/office/drawing/2014/main" id="{F480FC59-8ACB-2D48-A3A0-2DF047DFA983}"/>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44" name="Rectangle: Rounded Corners 5938">
                  <a:extLst>
                    <a:ext uri="{FF2B5EF4-FFF2-40B4-BE49-F238E27FC236}">
                      <a16:creationId xmlns:a16="http://schemas.microsoft.com/office/drawing/2014/main" id="{CF38CE4E-AC2B-F145-B7C9-168A41960B2E}"/>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45" name="Rectangle: Rounded Corners 5939">
                  <a:extLst>
                    <a:ext uri="{FF2B5EF4-FFF2-40B4-BE49-F238E27FC236}">
                      <a16:creationId xmlns:a16="http://schemas.microsoft.com/office/drawing/2014/main" id="{9BB23898-9208-EF4D-8987-06B7833157AF}"/>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46" name="Rectangle: Rounded Corners 5940">
                  <a:extLst>
                    <a:ext uri="{FF2B5EF4-FFF2-40B4-BE49-F238E27FC236}">
                      <a16:creationId xmlns:a16="http://schemas.microsoft.com/office/drawing/2014/main" id="{C8D4D422-A268-7C41-8334-36DFC29D1F2E}"/>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177" name="Group 3176">
                <a:extLst>
                  <a:ext uri="{FF2B5EF4-FFF2-40B4-BE49-F238E27FC236}">
                    <a16:creationId xmlns:a16="http://schemas.microsoft.com/office/drawing/2014/main" id="{115B36D5-7350-C14D-9595-B3A78F406614}"/>
                  </a:ext>
                </a:extLst>
              </p:cNvPr>
              <p:cNvGrpSpPr/>
              <p:nvPr/>
            </p:nvGrpSpPr>
            <p:grpSpPr>
              <a:xfrm rot="8320376">
                <a:off x="8740567" y="4142475"/>
                <a:ext cx="216543" cy="194834"/>
                <a:chOff x="8770428" y="4145225"/>
                <a:chExt cx="307647" cy="276804"/>
              </a:xfrm>
            </p:grpSpPr>
            <p:sp>
              <p:nvSpPr>
                <p:cNvPr id="3213" name="Freeform: Shape 5907">
                  <a:extLst>
                    <a:ext uri="{FF2B5EF4-FFF2-40B4-BE49-F238E27FC236}">
                      <a16:creationId xmlns:a16="http://schemas.microsoft.com/office/drawing/2014/main" id="{D385C75C-0AD4-3E47-9CC4-BD568D0B0911}"/>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14" name="Freeform: Shape 5908">
                  <a:extLst>
                    <a:ext uri="{FF2B5EF4-FFF2-40B4-BE49-F238E27FC236}">
                      <a16:creationId xmlns:a16="http://schemas.microsoft.com/office/drawing/2014/main" id="{CB785BB8-3FBF-2643-84CE-77064A985572}"/>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15" name="Freeform: Shape 5909">
                  <a:extLst>
                    <a:ext uri="{FF2B5EF4-FFF2-40B4-BE49-F238E27FC236}">
                      <a16:creationId xmlns:a16="http://schemas.microsoft.com/office/drawing/2014/main" id="{9E3FD5CB-5BBE-7C49-A55D-370D90F530D7}"/>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16" name="Freeform: Shape 5910">
                  <a:extLst>
                    <a:ext uri="{FF2B5EF4-FFF2-40B4-BE49-F238E27FC236}">
                      <a16:creationId xmlns:a16="http://schemas.microsoft.com/office/drawing/2014/main" id="{54400BA2-9D52-FF4C-B769-4FB2570CC335}"/>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17" name="Freeform: Shape 5911">
                  <a:extLst>
                    <a:ext uri="{FF2B5EF4-FFF2-40B4-BE49-F238E27FC236}">
                      <a16:creationId xmlns:a16="http://schemas.microsoft.com/office/drawing/2014/main" id="{6F1E2C99-F32B-1243-A212-88131F12306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18" name="Freeform: Shape 5912">
                  <a:extLst>
                    <a:ext uri="{FF2B5EF4-FFF2-40B4-BE49-F238E27FC236}">
                      <a16:creationId xmlns:a16="http://schemas.microsoft.com/office/drawing/2014/main" id="{7BF0EAD9-9C75-9C49-A64C-5BF668C3C79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19" name="Freeform: Shape 5913">
                  <a:extLst>
                    <a:ext uri="{FF2B5EF4-FFF2-40B4-BE49-F238E27FC236}">
                      <a16:creationId xmlns:a16="http://schemas.microsoft.com/office/drawing/2014/main" id="{3913E4F8-4768-D949-B6F0-688F654F1441}"/>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20" name="Freeform: Shape 5914">
                  <a:extLst>
                    <a:ext uri="{FF2B5EF4-FFF2-40B4-BE49-F238E27FC236}">
                      <a16:creationId xmlns:a16="http://schemas.microsoft.com/office/drawing/2014/main" id="{647C2D9C-4C70-1249-974A-05BB4573AF1A}"/>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21" name="Freeform: Shape 5915">
                  <a:extLst>
                    <a:ext uri="{FF2B5EF4-FFF2-40B4-BE49-F238E27FC236}">
                      <a16:creationId xmlns:a16="http://schemas.microsoft.com/office/drawing/2014/main" id="{C5C13146-B3C6-8F46-A012-D235E8F2ED2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22" name="Freeform: Shape 5916">
                  <a:extLst>
                    <a:ext uri="{FF2B5EF4-FFF2-40B4-BE49-F238E27FC236}">
                      <a16:creationId xmlns:a16="http://schemas.microsoft.com/office/drawing/2014/main" id="{102156B3-6EF1-8C4C-A750-E56BBD052127}"/>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23" name="Freeform: Shape 5917">
                  <a:extLst>
                    <a:ext uri="{FF2B5EF4-FFF2-40B4-BE49-F238E27FC236}">
                      <a16:creationId xmlns:a16="http://schemas.microsoft.com/office/drawing/2014/main" id="{2D1A7EC9-4256-AF40-AE53-6DE75F99C1B9}"/>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24" name="Rectangle: Rounded Corners 5918">
                  <a:extLst>
                    <a:ext uri="{FF2B5EF4-FFF2-40B4-BE49-F238E27FC236}">
                      <a16:creationId xmlns:a16="http://schemas.microsoft.com/office/drawing/2014/main" id="{CF72E141-380A-344C-98AE-EF169EFA7188}"/>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25" name="Rectangle: Rounded Corners 5919">
                  <a:extLst>
                    <a:ext uri="{FF2B5EF4-FFF2-40B4-BE49-F238E27FC236}">
                      <a16:creationId xmlns:a16="http://schemas.microsoft.com/office/drawing/2014/main" id="{A2CCE850-E51E-7F43-8DD7-40B35BD8FCEE}"/>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26" name="Rectangle: Rounded Corners 5920">
                  <a:extLst>
                    <a:ext uri="{FF2B5EF4-FFF2-40B4-BE49-F238E27FC236}">
                      <a16:creationId xmlns:a16="http://schemas.microsoft.com/office/drawing/2014/main" id="{62E0DCF0-5F4A-5B42-8FE0-383FCFB2A043}"/>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27" name="Rectangle: Rounded Corners 5921">
                  <a:extLst>
                    <a:ext uri="{FF2B5EF4-FFF2-40B4-BE49-F238E27FC236}">
                      <a16:creationId xmlns:a16="http://schemas.microsoft.com/office/drawing/2014/main" id="{D6E56494-F0CE-3D44-B23E-E272B1EDB7E4}"/>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28" name="Rectangle: Rounded Corners 5922">
                  <a:extLst>
                    <a:ext uri="{FF2B5EF4-FFF2-40B4-BE49-F238E27FC236}">
                      <a16:creationId xmlns:a16="http://schemas.microsoft.com/office/drawing/2014/main" id="{1B2A09EE-3713-9A48-B0A7-0289A0661D01}"/>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178" name="Group 3177">
                <a:extLst>
                  <a:ext uri="{FF2B5EF4-FFF2-40B4-BE49-F238E27FC236}">
                    <a16:creationId xmlns:a16="http://schemas.microsoft.com/office/drawing/2014/main" id="{DA3AC240-B59A-A84E-B245-D26A189BA7A6}"/>
                  </a:ext>
                </a:extLst>
              </p:cNvPr>
              <p:cNvGrpSpPr/>
              <p:nvPr/>
            </p:nvGrpSpPr>
            <p:grpSpPr>
              <a:xfrm rot="15323870">
                <a:off x="8841310" y="4205348"/>
                <a:ext cx="216543" cy="194313"/>
                <a:chOff x="8770428" y="4145965"/>
                <a:chExt cx="307647" cy="276064"/>
              </a:xfrm>
            </p:grpSpPr>
            <p:sp>
              <p:nvSpPr>
                <p:cNvPr id="3198" name="Freeform: Shape 5892">
                  <a:extLst>
                    <a:ext uri="{FF2B5EF4-FFF2-40B4-BE49-F238E27FC236}">
                      <a16:creationId xmlns:a16="http://schemas.microsoft.com/office/drawing/2014/main" id="{D0D7B5DD-3734-424B-91FB-6A5AF1203A96}"/>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99" name="Freeform: Shape 5893">
                  <a:extLst>
                    <a:ext uri="{FF2B5EF4-FFF2-40B4-BE49-F238E27FC236}">
                      <a16:creationId xmlns:a16="http://schemas.microsoft.com/office/drawing/2014/main" id="{D97D1A9F-8BB1-4D49-8EC0-02DA95AD4E89}"/>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00" name="Freeform: Shape 5894">
                  <a:extLst>
                    <a:ext uri="{FF2B5EF4-FFF2-40B4-BE49-F238E27FC236}">
                      <a16:creationId xmlns:a16="http://schemas.microsoft.com/office/drawing/2014/main" id="{2BBEBD8F-FCDF-FC4C-9592-73C47D3D645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01" name="Freeform: Shape 5895">
                  <a:extLst>
                    <a:ext uri="{FF2B5EF4-FFF2-40B4-BE49-F238E27FC236}">
                      <a16:creationId xmlns:a16="http://schemas.microsoft.com/office/drawing/2014/main" id="{A9BB3EAB-9230-8942-A1F3-1E5C3314C969}"/>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02" name="Freeform: Shape 5896">
                  <a:extLst>
                    <a:ext uri="{FF2B5EF4-FFF2-40B4-BE49-F238E27FC236}">
                      <a16:creationId xmlns:a16="http://schemas.microsoft.com/office/drawing/2014/main" id="{594AF015-336A-A646-ACEC-5B65E26F7B1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03" name="Freeform: Shape 5897">
                  <a:extLst>
                    <a:ext uri="{FF2B5EF4-FFF2-40B4-BE49-F238E27FC236}">
                      <a16:creationId xmlns:a16="http://schemas.microsoft.com/office/drawing/2014/main" id="{3E8BDC3A-E913-F846-85AC-17E2DAA22B8D}"/>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04" name="Freeform: Shape 5898">
                  <a:extLst>
                    <a:ext uri="{FF2B5EF4-FFF2-40B4-BE49-F238E27FC236}">
                      <a16:creationId xmlns:a16="http://schemas.microsoft.com/office/drawing/2014/main" id="{373708A8-27EB-514C-8575-2B42A1871A0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05" name="Freeform: Shape 5899">
                  <a:extLst>
                    <a:ext uri="{FF2B5EF4-FFF2-40B4-BE49-F238E27FC236}">
                      <a16:creationId xmlns:a16="http://schemas.microsoft.com/office/drawing/2014/main" id="{F32326F8-8363-144F-AC1B-CE67E9B21AE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06" name="Freeform: Shape 5900">
                  <a:extLst>
                    <a:ext uri="{FF2B5EF4-FFF2-40B4-BE49-F238E27FC236}">
                      <a16:creationId xmlns:a16="http://schemas.microsoft.com/office/drawing/2014/main" id="{28C7D18A-9874-A94F-BC6B-8681B7BA66DD}"/>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07" name="Rectangle: Rounded Corners 5901">
                  <a:extLst>
                    <a:ext uri="{FF2B5EF4-FFF2-40B4-BE49-F238E27FC236}">
                      <a16:creationId xmlns:a16="http://schemas.microsoft.com/office/drawing/2014/main" id="{62F44082-5AFB-094E-9BB3-81D7BE53AEEC}"/>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08" name="Rectangle: Rounded Corners 5902">
                  <a:extLst>
                    <a:ext uri="{FF2B5EF4-FFF2-40B4-BE49-F238E27FC236}">
                      <a16:creationId xmlns:a16="http://schemas.microsoft.com/office/drawing/2014/main" id="{EA3C7E20-0B65-1A44-BC54-A100B424E863}"/>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09" name="Rectangle: Rounded Corners 5903">
                  <a:extLst>
                    <a:ext uri="{FF2B5EF4-FFF2-40B4-BE49-F238E27FC236}">
                      <a16:creationId xmlns:a16="http://schemas.microsoft.com/office/drawing/2014/main" id="{3123C70A-66D8-8542-A027-453A2CC9E234}"/>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10" name="Rectangle: Rounded Corners 5904">
                  <a:extLst>
                    <a:ext uri="{FF2B5EF4-FFF2-40B4-BE49-F238E27FC236}">
                      <a16:creationId xmlns:a16="http://schemas.microsoft.com/office/drawing/2014/main" id="{1DE893FC-CA20-A44E-A445-369C850BB7AF}"/>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11" name="Rectangle: Rounded Corners 5905">
                  <a:extLst>
                    <a:ext uri="{FF2B5EF4-FFF2-40B4-BE49-F238E27FC236}">
                      <a16:creationId xmlns:a16="http://schemas.microsoft.com/office/drawing/2014/main" id="{ED6587F7-D2D6-1245-87BA-87EA953636BE}"/>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212" name="Rectangle: Rounded Corners 5906">
                  <a:extLst>
                    <a:ext uri="{FF2B5EF4-FFF2-40B4-BE49-F238E27FC236}">
                      <a16:creationId xmlns:a16="http://schemas.microsoft.com/office/drawing/2014/main" id="{0764ABE1-3A47-CB4C-9AB9-B186532CDAC4}"/>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179" name="Group 3178">
                <a:extLst>
                  <a:ext uri="{FF2B5EF4-FFF2-40B4-BE49-F238E27FC236}">
                    <a16:creationId xmlns:a16="http://schemas.microsoft.com/office/drawing/2014/main" id="{CC98BCC8-9580-A44B-BDCC-76DF5BB9B088}"/>
                  </a:ext>
                </a:extLst>
              </p:cNvPr>
              <p:cNvGrpSpPr/>
              <p:nvPr/>
            </p:nvGrpSpPr>
            <p:grpSpPr>
              <a:xfrm>
                <a:off x="8839022" y="4123632"/>
                <a:ext cx="216543" cy="194834"/>
                <a:chOff x="8770428" y="4145225"/>
                <a:chExt cx="307647" cy="276804"/>
              </a:xfrm>
            </p:grpSpPr>
            <p:sp>
              <p:nvSpPr>
                <p:cNvPr id="3182" name="Freeform: Shape 5876">
                  <a:extLst>
                    <a:ext uri="{FF2B5EF4-FFF2-40B4-BE49-F238E27FC236}">
                      <a16:creationId xmlns:a16="http://schemas.microsoft.com/office/drawing/2014/main" id="{660878E3-8E6D-3444-8E50-F96545A1C8BC}"/>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83" name="Freeform: Shape 5877">
                  <a:extLst>
                    <a:ext uri="{FF2B5EF4-FFF2-40B4-BE49-F238E27FC236}">
                      <a16:creationId xmlns:a16="http://schemas.microsoft.com/office/drawing/2014/main" id="{88F42F6A-33F9-5849-A7EC-E8A2A3E89502}"/>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84" name="Freeform: Shape 5878">
                  <a:extLst>
                    <a:ext uri="{FF2B5EF4-FFF2-40B4-BE49-F238E27FC236}">
                      <a16:creationId xmlns:a16="http://schemas.microsoft.com/office/drawing/2014/main" id="{A821F262-00C6-B74C-AA20-6F371A1CFAB8}"/>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85" name="Freeform: Shape 5879">
                  <a:extLst>
                    <a:ext uri="{FF2B5EF4-FFF2-40B4-BE49-F238E27FC236}">
                      <a16:creationId xmlns:a16="http://schemas.microsoft.com/office/drawing/2014/main" id="{F1EB566C-CE8A-F94B-AF34-A6D8D99A7A83}"/>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86" name="Freeform: Shape 5880">
                  <a:extLst>
                    <a:ext uri="{FF2B5EF4-FFF2-40B4-BE49-F238E27FC236}">
                      <a16:creationId xmlns:a16="http://schemas.microsoft.com/office/drawing/2014/main" id="{43D4209F-D24F-934F-83CC-6668D7AE47A4}"/>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87" name="Freeform: Shape 5881">
                  <a:extLst>
                    <a:ext uri="{FF2B5EF4-FFF2-40B4-BE49-F238E27FC236}">
                      <a16:creationId xmlns:a16="http://schemas.microsoft.com/office/drawing/2014/main" id="{A8EC7607-4692-7943-80D2-9334C1B3CD38}"/>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88" name="Freeform: Shape 5882">
                  <a:extLst>
                    <a:ext uri="{FF2B5EF4-FFF2-40B4-BE49-F238E27FC236}">
                      <a16:creationId xmlns:a16="http://schemas.microsoft.com/office/drawing/2014/main" id="{42DEB03B-113C-B94D-A4B4-F00FD9274036}"/>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89" name="Freeform: Shape 5883">
                  <a:extLst>
                    <a:ext uri="{FF2B5EF4-FFF2-40B4-BE49-F238E27FC236}">
                      <a16:creationId xmlns:a16="http://schemas.microsoft.com/office/drawing/2014/main" id="{773D288B-E460-3843-8179-808551852DEA}"/>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90" name="Freeform: Shape 5884">
                  <a:extLst>
                    <a:ext uri="{FF2B5EF4-FFF2-40B4-BE49-F238E27FC236}">
                      <a16:creationId xmlns:a16="http://schemas.microsoft.com/office/drawing/2014/main" id="{4C89273F-3CBE-AB44-846B-531CDA833C9A}"/>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91" name="Freeform: Shape 5885">
                  <a:extLst>
                    <a:ext uri="{FF2B5EF4-FFF2-40B4-BE49-F238E27FC236}">
                      <a16:creationId xmlns:a16="http://schemas.microsoft.com/office/drawing/2014/main" id="{F50DD4A5-2C14-5548-91E7-0F8A4F24F9F1}"/>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92" name="Freeform: Shape 5886">
                  <a:extLst>
                    <a:ext uri="{FF2B5EF4-FFF2-40B4-BE49-F238E27FC236}">
                      <a16:creationId xmlns:a16="http://schemas.microsoft.com/office/drawing/2014/main" id="{0285A8BB-930C-704B-ABDC-D29384E4CDA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93" name="Freeform: Shape 5887">
                  <a:extLst>
                    <a:ext uri="{FF2B5EF4-FFF2-40B4-BE49-F238E27FC236}">
                      <a16:creationId xmlns:a16="http://schemas.microsoft.com/office/drawing/2014/main" id="{3F9667BB-91AC-2540-9D78-2A7820E9FAAE}"/>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94" name="Rectangle: Rounded Corners 5888">
                  <a:extLst>
                    <a:ext uri="{FF2B5EF4-FFF2-40B4-BE49-F238E27FC236}">
                      <a16:creationId xmlns:a16="http://schemas.microsoft.com/office/drawing/2014/main" id="{561E7A10-C2D4-354A-99F1-83CCC69438FF}"/>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95" name="Rectangle: Rounded Corners 5889">
                  <a:extLst>
                    <a:ext uri="{FF2B5EF4-FFF2-40B4-BE49-F238E27FC236}">
                      <a16:creationId xmlns:a16="http://schemas.microsoft.com/office/drawing/2014/main" id="{FD21E9E0-EB8D-5C4C-83FD-380FDCC9176C}"/>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96" name="Rectangle: Rounded Corners 5890">
                  <a:extLst>
                    <a:ext uri="{FF2B5EF4-FFF2-40B4-BE49-F238E27FC236}">
                      <a16:creationId xmlns:a16="http://schemas.microsoft.com/office/drawing/2014/main" id="{D095C717-5CE3-9A44-ACB9-16AF23F6967E}"/>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97" name="Rectangle: Rounded Corners 5891">
                  <a:extLst>
                    <a:ext uri="{FF2B5EF4-FFF2-40B4-BE49-F238E27FC236}">
                      <a16:creationId xmlns:a16="http://schemas.microsoft.com/office/drawing/2014/main" id="{2AC093D3-1374-7F4E-A3BB-044919F8A418}"/>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180" name="Oval 3179">
                <a:extLst>
                  <a:ext uri="{FF2B5EF4-FFF2-40B4-BE49-F238E27FC236}">
                    <a16:creationId xmlns:a16="http://schemas.microsoft.com/office/drawing/2014/main" id="{346BF985-9E22-0245-8F1F-859EDB78C337}"/>
                  </a:ext>
                </a:extLst>
              </p:cNvPr>
              <p:cNvSpPr/>
              <p:nvPr/>
            </p:nvSpPr>
            <p:spPr>
              <a:xfrm>
                <a:off x="8711725" y="4081923"/>
                <a:ext cx="384147" cy="384147"/>
              </a:xfrm>
              <a:prstGeom prst="ellipse">
                <a:avLst/>
              </a:prstGeom>
              <a:solidFill>
                <a:srgbClr val="FFFFFF">
                  <a:alpha val="62000"/>
                </a:srgb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81" name="Freeform: Shape 5875">
                <a:extLst>
                  <a:ext uri="{FF2B5EF4-FFF2-40B4-BE49-F238E27FC236}">
                    <a16:creationId xmlns:a16="http://schemas.microsoft.com/office/drawing/2014/main" id="{FFA5D5C3-B118-9143-899E-F1C0A3FFEC26}"/>
                  </a:ext>
                </a:extLst>
              </p:cNvPr>
              <p:cNvSpPr/>
              <p:nvPr/>
            </p:nvSpPr>
            <p:spPr>
              <a:xfrm rot="13883806">
                <a:off x="8823606" y="4136434"/>
                <a:ext cx="254673" cy="227192"/>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244225"/>
              </a:solidFill>
              <a:ln w="25400" cap="flat" cmpd="sng" algn="ctr">
                <a:solidFill>
                  <a:srgbClr val="192F1A"/>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520" name="Arrow: Down 5490">
              <a:extLst>
                <a:ext uri="{FF2B5EF4-FFF2-40B4-BE49-F238E27FC236}">
                  <a16:creationId xmlns:a16="http://schemas.microsoft.com/office/drawing/2014/main" id="{E280CD4A-F978-084B-85EC-C569BC500E62}"/>
                </a:ext>
              </a:extLst>
            </p:cNvPr>
            <p:cNvSpPr/>
            <p:nvPr/>
          </p:nvSpPr>
          <p:spPr>
            <a:xfrm>
              <a:off x="3179765" y="3688936"/>
              <a:ext cx="129044" cy="237308"/>
            </a:xfrm>
            <a:prstGeom prst="downArrow">
              <a:avLst/>
            </a:prstGeom>
            <a:solidFill>
              <a:srgbClr val="000000">
                <a:lumMod val="50000"/>
                <a:lumOff val="50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21" name="TextBox 2520">
              <a:extLst>
                <a:ext uri="{FF2B5EF4-FFF2-40B4-BE49-F238E27FC236}">
                  <a16:creationId xmlns:a16="http://schemas.microsoft.com/office/drawing/2014/main" id="{40330BD7-8EE2-B044-A35E-39F6A93F7290}"/>
                </a:ext>
              </a:extLst>
            </p:cNvPr>
            <p:cNvSpPr txBox="1"/>
            <p:nvPr/>
          </p:nvSpPr>
          <p:spPr>
            <a:xfrm>
              <a:off x="1866495" y="1146410"/>
              <a:ext cx="76655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Allergens</a:t>
              </a:r>
            </a:p>
          </p:txBody>
        </p:sp>
        <p:sp>
          <p:nvSpPr>
            <p:cNvPr id="2522" name="TextBox 2521">
              <a:extLst>
                <a:ext uri="{FF2B5EF4-FFF2-40B4-BE49-F238E27FC236}">
                  <a16:creationId xmlns:a16="http://schemas.microsoft.com/office/drawing/2014/main" id="{FCF9CDBC-CC14-5144-AEAF-EFA96C5FFE67}"/>
                </a:ext>
              </a:extLst>
            </p:cNvPr>
            <p:cNvSpPr txBox="1"/>
            <p:nvPr/>
          </p:nvSpPr>
          <p:spPr>
            <a:xfrm>
              <a:off x="4199631" y="1464705"/>
              <a:ext cx="83708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Goblet cell</a:t>
              </a:r>
            </a:p>
          </p:txBody>
        </p:sp>
        <p:sp>
          <p:nvSpPr>
            <p:cNvPr id="2523" name="TextBox 2522">
              <a:extLst>
                <a:ext uri="{FF2B5EF4-FFF2-40B4-BE49-F238E27FC236}">
                  <a16:creationId xmlns:a16="http://schemas.microsoft.com/office/drawing/2014/main" id="{76E1F727-C969-8D45-81C2-9517EAB95D6E}"/>
                </a:ext>
              </a:extLst>
            </p:cNvPr>
            <p:cNvSpPr txBox="1"/>
            <p:nvPr/>
          </p:nvSpPr>
          <p:spPr>
            <a:xfrm>
              <a:off x="749135" y="2410903"/>
              <a:ext cx="98616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Dendritic cell</a:t>
              </a:r>
            </a:p>
          </p:txBody>
        </p:sp>
        <p:sp>
          <p:nvSpPr>
            <p:cNvPr id="2524" name="TextBox 2523">
              <a:extLst>
                <a:ext uri="{FF2B5EF4-FFF2-40B4-BE49-F238E27FC236}">
                  <a16:creationId xmlns:a16="http://schemas.microsoft.com/office/drawing/2014/main" id="{D97C2C23-226C-1A43-A88B-CA7BA7B5935B}"/>
                </a:ext>
              </a:extLst>
            </p:cNvPr>
            <p:cNvSpPr txBox="1"/>
            <p:nvPr/>
          </p:nvSpPr>
          <p:spPr>
            <a:xfrm>
              <a:off x="522053" y="3082363"/>
              <a:ext cx="79380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Mast cells</a:t>
              </a:r>
            </a:p>
          </p:txBody>
        </p:sp>
        <p:sp>
          <p:nvSpPr>
            <p:cNvPr id="2525" name="TextBox 2524">
              <a:extLst>
                <a:ext uri="{FF2B5EF4-FFF2-40B4-BE49-F238E27FC236}">
                  <a16:creationId xmlns:a16="http://schemas.microsoft.com/office/drawing/2014/main" id="{89E428A1-897C-4E4A-A8B2-228F5D049C57}"/>
                </a:ext>
              </a:extLst>
            </p:cNvPr>
            <p:cNvSpPr txBox="1"/>
            <p:nvPr/>
          </p:nvSpPr>
          <p:spPr>
            <a:xfrm>
              <a:off x="586772" y="4373494"/>
              <a:ext cx="368860" cy="23686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IgE</a:t>
              </a:r>
            </a:p>
          </p:txBody>
        </p:sp>
        <p:sp>
          <p:nvSpPr>
            <p:cNvPr id="2526" name="TextBox 2525">
              <a:extLst>
                <a:ext uri="{FF2B5EF4-FFF2-40B4-BE49-F238E27FC236}">
                  <a16:creationId xmlns:a16="http://schemas.microsoft.com/office/drawing/2014/main" id="{670CC288-202E-974B-B4EB-586026CC15A2}"/>
                </a:ext>
              </a:extLst>
            </p:cNvPr>
            <p:cNvSpPr txBox="1"/>
            <p:nvPr/>
          </p:nvSpPr>
          <p:spPr>
            <a:xfrm>
              <a:off x="401501" y="5012244"/>
              <a:ext cx="595035"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B cells</a:t>
              </a:r>
            </a:p>
          </p:txBody>
        </p:sp>
        <p:sp>
          <p:nvSpPr>
            <p:cNvPr id="2527" name="TextBox 2526">
              <a:extLst>
                <a:ext uri="{FF2B5EF4-FFF2-40B4-BE49-F238E27FC236}">
                  <a16:creationId xmlns:a16="http://schemas.microsoft.com/office/drawing/2014/main" id="{15A256FA-BCFE-6742-BA66-3F54A0147EE6}"/>
                </a:ext>
              </a:extLst>
            </p:cNvPr>
            <p:cNvSpPr txBox="1"/>
            <p:nvPr/>
          </p:nvSpPr>
          <p:spPr>
            <a:xfrm>
              <a:off x="2621753" y="3305607"/>
              <a:ext cx="55976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Naïve </a:t>
              </a:r>
              <a:br>
                <a:rPr kumimoji="0" lang="en-US" sz="1000" b="1" i="0" u="none" strike="noStrike" kern="0" cap="none" spc="0" normalizeH="0" baseline="0" noProof="0">
                  <a:ln>
                    <a:noFill/>
                  </a:ln>
                  <a:solidFill>
                    <a:srgbClr val="000000"/>
                  </a:solidFill>
                  <a:effectLst/>
                  <a:uLnTx/>
                  <a:uFillTx/>
                  <a:latin typeface="Arial"/>
                  <a:ea typeface="+mn-ea"/>
                </a:rPr>
              </a:br>
              <a:r>
                <a:rPr kumimoji="0" lang="en-US" sz="1000" b="1" i="0" u="none" strike="noStrike" kern="0" cap="none" spc="0" normalizeH="0" baseline="0" noProof="0">
                  <a:ln>
                    <a:noFill/>
                  </a:ln>
                  <a:solidFill>
                    <a:srgbClr val="000000"/>
                  </a:solidFill>
                  <a:effectLst/>
                  <a:uLnTx/>
                  <a:uFillTx/>
                  <a:latin typeface="Arial"/>
                  <a:ea typeface="+mn-ea"/>
                </a:rPr>
                <a:t>T cell</a:t>
              </a:r>
            </a:p>
          </p:txBody>
        </p:sp>
        <p:sp>
          <p:nvSpPr>
            <p:cNvPr id="2528" name="TextBox 2527">
              <a:extLst>
                <a:ext uri="{FF2B5EF4-FFF2-40B4-BE49-F238E27FC236}">
                  <a16:creationId xmlns:a16="http://schemas.microsoft.com/office/drawing/2014/main" id="{97F6D4A5-7583-3645-9C08-24FF44023E03}"/>
                </a:ext>
              </a:extLst>
            </p:cNvPr>
            <p:cNvSpPr txBox="1"/>
            <p:nvPr/>
          </p:nvSpPr>
          <p:spPr>
            <a:xfrm>
              <a:off x="2599315" y="4462570"/>
              <a:ext cx="7296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Th2 cells</a:t>
              </a:r>
            </a:p>
          </p:txBody>
        </p:sp>
        <p:sp>
          <p:nvSpPr>
            <p:cNvPr id="2529" name="TextBox 2528">
              <a:extLst>
                <a:ext uri="{FF2B5EF4-FFF2-40B4-BE49-F238E27FC236}">
                  <a16:creationId xmlns:a16="http://schemas.microsoft.com/office/drawing/2014/main" id="{6817CFAA-1800-7748-A1BC-3BECE90638C1}"/>
                </a:ext>
              </a:extLst>
            </p:cNvPr>
            <p:cNvSpPr txBox="1"/>
            <p:nvPr/>
          </p:nvSpPr>
          <p:spPr>
            <a:xfrm>
              <a:off x="4119884" y="4870061"/>
              <a:ext cx="909223"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Eosinophils</a:t>
              </a:r>
            </a:p>
          </p:txBody>
        </p:sp>
        <p:sp>
          <p:nvSpPr>
            <p:cNvPr id="2530" name="Freeform: Shape 5500">
              <a:extLst>
                <a:ext uri="{FF2B5EF4-FFF2-40B4-BE49-F238E27FC236}">
                  <a16:creationId xmlns:a16="http://schemas.microsoft.com/office/drawing/2014/main" id="{AE216243-DD57-424B-B41C-D066C64CA81A}"/>
                </a:ext>
              </a:extLst>
            </p:cNvPr>
            <p:cNvSpPr/>
            <p:nvPr/>
          </p:nvSpPr>
          <p:spPr>
            <a:xfrm>
              <a:off x="3634497" y="2454336"/>
              <a:ext cx="927001" cy="1538271"/>
            </a:xfrm>
            <a:custGeom>
              <a:avLst/>
              <a:gdLst>
                <a:gd name="connsiteX0" fmla="*/ 0 w 963637"/>
                <a:gd name="connsiteY0" fmla="*/ 1540412 h 1540412"/>
                <a:gd name="connsiteX1" fmla="*/ 963637 w 963637"/>
                <a:gd name="connsiteY1" fmla="*/ 935501 h 1540412"/>
                <a:gd name="connsiteX2" fmla="*/ 963637 w 963637"/>
                <a:gd name="connsiteY2" fmla="*/ 0 h 1540412"/>
              </a:gdLst>
              <a:ahLst/>
              <a:cxnLst>
                <a:cxn ang="0">
                  <a:pos x="connsiteX0" y="connsiteY0"/>
                </a:cxn>
                <a:cxn ang="0">
                  <a:pos x="connsiteX1" y="connsiteY1"/>
                </a:cxn>
                <a:cxn ang="0">
                  <a:pos x="connsiteX2" y="connsiteY2"/>
                </a:cxn>
              </a:cxnLst>
              <a:rect l="l" t="t" r="r" b="b"/>
              <a:pathLst>
                <a:path w="963637" h="1540412">
                  <a:moveTo>
                    <a:pt x="0" y="1540412"/>
                  </a:moveTo>
                  <a:lnTo>
                    <a:pt x="963637" y="935501"/>
                  </a:lnTo>
                  <a:lnTo>
                    <a:pt x="963637" y="0"/>
                  </a:lnTo>
                </a:path>
              </a:pathLst>
            </a:custGeom>
            <a:noFill/>
            <a:ln w="19050" cap="flat" cmpd="sng" algn="ctr">
              <a:solidFill>
                <a:srgbClr val="FFFFFF">
                  <a:lumMod val="50000"/>
                </a:srgbClr>
              </a:solidFill>
              <a:prstDash val="solid"/>
              <a:headEnd type="none" w="med" len="med"/>
              <a:tailEnd type="triangl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cxnSp>
          <p:nvCxnSpPr>
            <p:cNvPr id="2531" name="Straight Arrow Connector 2530">
              <a:extLst>
                <a:ext uri="{FF2B5EF4-FFF2-40B4-BE49-F238E27FC236}">
                  <a16:creationId xmlns:a16="http://schemas.microsoft.com/office/drawing/2014/main" id="{F59CEBF7-D908-6E4B-9B5F-49D56DB30106}"/>
                </a:ext>
              </a:extLst>
            </p:cNvPr>
            <p:cNvCxnSpPr>
              <a:cxnSpLocks/>
            </p:cNvCxnSpPr>
            <p:nvPr/>
          </p:nvCxnSpPr>
          <p:spPr>
            <a:xfrm>
              <a:off x="3567788" y="4272034"/>
              <a:ext cx="457721" cy="289300"/>
            </a:xfrm>
            <a:prstGeom prst="straightConnector1">
              <a:avLst/>
            </a:prstGeom>
            <a:noFill/>
            <a:ln w="19050" cap="flat" cmpd="sng" algn="ctr">
              <a:solidFill>
                <a:srgbClr val="FFFFFF">
                  <a:lumMod val="50000"/>
                </a:srgbClr>
              </a:solidFill>
              <a:prstDash val="solid"/>
              <a:headEnd type="none" w="med" len="med"/>
              <a:tailEnd type="triangle" w="med" len="med"/>
            </a:ln>
            <a:effectLst/>
          </p:spPr>
        </p:cxnSp>
        <p:sp>
          <p:nvSpPr>
            <p:cNvPr id="2532" name="Freeform: Shape 5502">
              <a:extLst>
                <a:ext uri="{FF2B5EF4-FFF2-40B4-BE49-F238E27FC236}">
                  <a16:creationId xmlns:a16="http://schemas.microsoft.com/office/drawing/2014/main" id="{E2B4B52F-892B-D64A-844F-3D8C6E1C5909}"/>
                </a:ext>
              </a:extLst>
            </p:cNvPr>
            <p:cNvSpPr/>
            <p:nvPr/>
          </p:nvSpPr>
          <p:spPr>
            <a:xfrm>
              <a:off x="3275875" y="4543713"/>
              <a:ext cx="875467" cy="974682"/>
            </a:xfrm>
            <a:custGeom>
              <a:avLst/>
              <a:gdLst>
                <a:gd name="connsiteX0" fmla="*/ 0 w 766689"/>
                <a:gd name="connsiteY0" fmla="*/ 0 h 640080"/>
                <a:gd name="connsiteX1" fmla="*/ 0 w 766689"/>
                <a:gd name="connsiteY1" fmla="*/ 351693 h 640080"/>
                <a:gd name="connsiteX2" fmla="*/ 766689 w 766689"/>
                <a:gd name="connsiteY2" fmla="*/ 640080 h 640080"/>
              </a:gdLst>
              <a:ahLst/>
              <a:cxnLst>
                <a:cxn ang="0">
                  <a:pos x="connsiteX0" y="connsiteY0"/>
                </a:cxn>
                <a:cxn ang="0">
                  <a:pos x="connsiteX1" y="connsiteY1"/>
                </a:cxn>
                <a:cxn ang="0">
                  <a:pos x="connsiteX2" y="connsiteY2"/>
                </a:cxn>
              </a:cxnLst>
              <a:rect l="l" t="t" r="r" b="b"/>
              <a:pathLst>
                <a:path w="766689" h="640080">
                  <a:moveTo>
                    <a:pt x="0" y="0"/>
                  </a:moveTo>
                  <a:lnTo>
                    <a:pt x="0" y="351693"/>
                  </a:lnTo>
                  <a:lnTo>
                    <a:pt x="766689" y="640080"/>
                  </a:lnTo>
                </a:path>
              </a:pathLst>
            </a:custGeom>
            <a:noFill/>
            <a:ln w="19050" cap="flat" cmpd="sng" algn="ctr">
              <a:solidFill>
                <a:srgbClr val="FFFFFF">
                  <a:lumMod val="50000"/>
                </a:srgbClr>
              </a:solidFill>
              <a:prstDash val="solid"/>
              <a:headEnd type="none" w="med" len="med"/>
              <a:tailEnd type="triangl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33" name="TextBox 2532">
              <a:extLst>
                <a:ext uri="{FF2B5EF4-FFF2-40B4-BE49-F238E27FC236}">
                  <a16:creationId xmlns:a16="http://schemas.microsoft.com/office/drawing/2014/main" id="{842F9FF5-AB94-184B-B05E-A41607ED6188}"/>
                </a:ext>
              </a:extLst>
            </p:cNvPr>
            <p:cNvSpPr txBox="1"/>
            <p:nvPr/>
          </p:nvSpPr>
          <p:spPr>
            <a:xfrm rot="19644212" flipH="1">
              <a:off x="3871638" y="3445615"/>
              <a:ext cx="464468" cy="23686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C4D600">
                      <a:lumMod val="50000"/>
                    </a:srgbClr>
                  </a:solidFill>
                  <a:effectLst/>
                  <a:uLnTx/>
                  <a:uFillTx/>
                  <a:latin typeface="Arial"/>
                  <a:ea typeface="+mn-ea"/>
                </a:rPr>
                <a:t>IL-13</a:t>
              </a:r>
            </a:p>
          </p:txBody>
        </p:sp>
        <p:sp>
          <p:nvSpPr>
            <p:cNvPr id="2534" name="TextBox 2533">
              <a:extLst>
                <a:ext uri="{FF2B5EF4-FFF2-40B4-BE49-F238E27FC236}">
                  <a16:creationId xmlns:a16="http://schemas.microsoft.com/office/drawing/2014/main" id="{CA3C1A76-BF96-654C-902D-1E603BEAB744}"/>
                </a:ext>
              </a:extLst>
            </p:cNvPr>
            <p:cNvSpPr txBox="1"/>
            <p:nvPr/>
          </p:nvSpPr>
          <p:spPr>
            <a:xfrm rot="2145831" flipH="1">
              <a:off x="3646429" y="4190282"/>
              <a:ext cx="396617" cy="23686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C4D600">
                      <a:lumMod val="50000"/>
                    </a:srgbClr>
                  </a:solidFill>
                  <a:effectLst/>
                  <a:uLnTx/>
                  <a:uFillTx/>
                  <a:latin typeface="Arial"/>
                  <a:ea typeface="+mn-ea"/>
                </a:rPr>
                <a:t>IL-5</a:t>
              </a:r>
            </a:p>
          </p:txBody>
        </p:sp>
        <p:sp>
          <p:nvSpPr>
            <p:cNvPr id="2535" name="TextBox 2534">
              <a:extLst>
                <a:ext uri="{FF2B5EF4-FFF2-40B4-BE49-F238E27FC236}">
                  <a16:creationId xmlns:a16="http://schemas.microsoft.com/office/drawing/2014/main" id="{4FE03E56-BA9E-8F42-927C-CF042E2C28B7}"/>
                </a:ext>
              </a:extLst>
            </p:cNvPr>
            <p:cNvSpPr txBox="1"/>
            <p:nvPr/>
          </p:nvSpPr>
          <p:spPr>
            <a:xfrm rot="1705439" flipH="1">
              <a:off x="3399886" y="4995120"/>
              <a:ext cx="464468" cy="23686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C4D600">
                      <a:lumMod val="50000"/>
                    </a:srgbClr>
                  </a:solidFill>
                  <a:effectLst/>
                  <a:uLnTx/>
                  <a:uFillTx/>
                  <a:latin typeface="Arial"/>
                  <a:ea typeface="+mn-ea"/>
                </a:rPr>
                <a:t>IL-13</a:t>
              </a:r>
            </a:p>
          </p:txBody>
        </p:sp>
        <p:sp>
          <p:nvSpPr>
            <p:cNvPr id="2536" name="TextBox 2535">
              <a:extLst>
                <a:ext uri="{FF2B5EF4-FFF2-40B4-BE49-F238E27FC236}">
                  <a16:creationId xmlns:a16="http://schemas.microsoft.com/office/drawing/2014/main" id="{80E66555-4A97-264C-BD13-DD729278FA47}"/>
                </a:ext>
              </a:extLst>
            </p:cNvPr>
            <p:cNvSpPr txBox="1"/>
            <p:nvPr/>
          </p:nvSpPr>
          <p:spPr>
            <a:xfrm rot="20177545">
              <a:off x="1887788" y="4384791"/>
              <a:ext cx="987560" cy="246221"/>
            </a:xfrm>
            <a:prstGeom prst="rect">
              <a:avLst/>
            </a:prstGeom>
            <a:solidFill>
              <a:srgbClr val="FFFFFF"/>
            </a:solidFill>
          </p:spPr>
          <p:txBody>
            <a:bodyPr wrap="squar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C4D600">
                      <a:lumMod val="50000"/>
                    </a:srgbClr>
                  </a:solidFill>
                  <a:effectLst/>
                  <a:uLnTx/>
                  <a:uFillTx/>
                  <a:latin typeface="Arial"/>
                  <a:ea typeface="+mn-ea"/>
                </a:rPr>
                <a:t>IL-4, IL-13</a:t>
              </a:r>
            </a:p>
          </p:txBody>
        </p:sp>
        <p:cxnSp>
          <p:nvCxnSpPr>
            <p:cNvPr id="2537" name="Straight Arrow Connector 2536">
              <a:extLst>
                <a:ext uri="{FF2B5EF4-FFF2-40B4-BE49-F238E27FC236}">
                  <a16:creationId xmlns:a16="http://schemas.microsoft.com/office/drawing/2014/main" id="{2BD46C27-C774-214C-B67B-6AE12F5AA8C7}"/>
                </a:ext>
              </a:extLst>
            </p:cNvPr>
            <p:cNvCxnSpPr>
              <a:cxnSpLocks/>
            </p:cNvCxnSpPr>
            <p:nvPr/>
          </p:nvCxnSpPr>
          <p:spPr>
            <a:xfrm flipH="1">
              <a:off x="1615440" y="4347119"/>
              <a:ext cx="1343256" cy="596256"/>
            </a:xfrm>
            <a:prstGeom prst="straightConnector1">
              <a:avLst/>
            </a:prstGeom>
            <a:noFill/>
            <a:ln w="19050" cap="flat" cmpd="sng" algn="ctr">
              <a:solidFill>
                <a:srgbClr val="FFFFFF">
                  <a:lumMod val="50000"/>
                </a:srgbClr>
              </a:solidFill>
              <a:prstDash val="solid"/>
              <a:headEnd type="none" w="med" len="med"/>
              <a:tailEnd type="triangle" w="med" len="med"/>
            </a:ln>
            <a:effectLst/>
          </p:spPr>
        </p:cxnSp>
        <p:sp>
          <p:nvSpPr>
            <p:cNvPr id="2538" name="TextBox 2537">
              <a:extLst>
                <a:ext uri="{FF2B5EF4-FFF2-40B4-BE49-F238E27FC236}">
                  <a16:creationId xmlns:a16="http://schemas.microsoft.com/office/drawing/2014/main" id="{F6176E9F-709A-194B-969F-048E8649EA2A}"/>
                </a:ext>
              </a:extLst>
            </p:cNvPr>
            <p:cNvSpPr txBox="1"/>
            <p:nvPr/>
          </p:nvSpPr>
          <p:spPr>
            <a:xfrm>
              <a:off x="0" y="1464705"/>
              <a:ext cx="806805" cy="23686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Epithelium</a:t>
              </a:r>
            </a:p>
          </p:txBody>
        </p:sp>
        <p:grpSp>
          <p:nvGrpSpPr>
            <p:cNvPr id="2539" name="Epithelial Cell">
              <a:extLst>
                <a:ext uri="{FF2B5EF4-FFF2-40B4-BE49-F238E27FC236}">
                  <a16:creationId xmlns:a16="http://schemas.microsoft.com/office/drawing/2014/main" id="{EBAF5BD4-95AA-714C-A8FE-DCAB776ADD06}"/>
                </a:ext>
              </a:extLst>
            </p:cNvPr>
            <p:cNvGrpSpPr/>
            <p:nvPr/>
          </p:nvGrpSpPr>
          <p:grpSpPr>
            <a:xfrm>
              <a:off x="3077395" y="1740845"/>
              <a:ext cx="405359" cy="647699"/>
              <a:chOff x="2657827" y="1805888"/>
              <a:chExt cx="590130" cy="942935"/>
            </a:xfrm>
          </p:grpSpPr>
          <p:sp>
            <p:nvSpPr>
              <p:cNvPr id="3164" name="Freeform: Shape 5858">
                <a:extLst>
                  <a:ext uri="{FF2B5EF4-FFF2-40B4-BE49-F238E27FC236}">
                    <a16:creationId xmlns:a16="http://schemas.microsoft.com/office/drawing/2014/main" id="{33FAF595-AC33-F64C-81DA-E06EDC562EBA}"/>
                  </a:ext>
                </a:extLst>
              </p:cNvPr>
              <p:cNvSpPr/>
              <p:nvPr/>
            </p:nvSpPr>
            <p:spPr>
              <a:xfrm>
                <a:off x="274764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65" name="Freeform: Shape 5859">
                <a:extLst>
                  <a:ext uri="{FF2B5EF4-FFF2-40B4-BE49-F238E27FC236}">
                    <a16:creationId xmlns:a16="http://schemas.microsoft.com/office/drawing/2014/main" id="{44CA3FF3-FD34-D24F-8F8D-BF4554558132}"/>
                  </a:ext>
                </a:extLst>
              </p:cNvPr>
              <p:cNvSpPr/>
              <p:nvPr/>
            </p:nvSpPr>
            <p:spPr>
              <a:xfrm>
                <a:off x="280180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66" name="Freeform: Shape 5860">
                <a:extLst>
                  <a:ext uri="{FF2B5EF4-FFF2-40B4-BE49-F238E27FC236}">
                    <a16:creationId xmlns:a16="http://schemas.microsoft.com/office/drawing/2014/main" id="{FDF635B6-DA76-2149-BC63-FCE8C86C798A}"/>
                  </a:ext>
                </a:extLst>
              </p:cNvPr>
              <p:cNvSpPr/>
              <p:nvPr/>
            </p:nvSpPr>
            <p:spPr>
              <a:xfrm>
                <a:off x="284957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67" name="Freeform: Shape 5861">
                <a:extLst>
                  <a:ext uri="{FF2B5EF4-FFF2-40B4-BE49-F238E27FC236}">
                    <a16:creationId xmlns:a16="http://schemas.microsoft.com/office/drawing/2014/main" id="{5FC7CC88-568C-A349-BD92-349FA9DC4FCF}"/>
                  </a:ext>
                </a:extLst>
              </p:cNvPr>
              <p:cNvSpPr/>
              <p:nvPr/>
            </p:nvSpPr>
            <p:spPr>
              <a:xfrm>
                <a:off x="289970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68" name="Freeform: Shape 5862">
                <a:extLst>
                  <a:ext uri="{FF2B5EF4-FFF2-40B4-BE49-F238E27FC236}">
                    <a16:creationId xmlns:a16="http://schemas.microsoft.com/office/drawing/2014/main" id="{EC601AD0-8CD4-7E46-96CD-EB27EB86A5C8}"/>
                  </a:ext>
                </a:extLst>
              </p:cNvPr>
              <p:cNvSpPr/>
              <p:nvPr/>
            </p:nvSpPr>
            <p:spPr>
              <a:xfrm>
                <a:off x="294760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69" name="Freeform: Shape 5863">
                <a:extLst>
                  <a:ext uri="{FF2B5EF4-FFF2-40B4-BE49-F238E27FC236}">
                    <a16:creationId xmlns:a16="http://schemas.microsoft.com/office/drawing/2014/main" id="{4462877C-53FF-8D49-860A-EA6F45B7D3E4}"/>
                  </a:ext>
                </a:extLst>
              </p:cNvPr>
              <p:cNvSpPr/>
              <p:nvPr/>
            </p:nvSpPr>
            <p:spPr>
              <a:xfrm>
                <a:off x="299343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70" name="Freeform: Shape 5864">
                <a:extLst>
                  <a:ext uri="{FF2B5EF4-FFF2-40B4-BE49-F238E27FC236}">
                    <a16:creationId xmlns:a16="http://schemas.microsoft.com/office/drawing/2014/main" id="{6FD4F72C-1AE5-974D-AD23-0501FF04C0B8}"/>
                  </a:ext>
                </a:extLst>
              </p:cNvPr>
              <p:cNvSpPr/>
              <p:nvPr/>
            </p:nvSpPr>
            <p:spPr>
              <a:xfrm>
                <a:off x="304550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71" name="Freeform: Shape 5865">
                <a:extLst>
                  <a:ext uri="{FF2B5EF4-FFF2-40B4-BE49-F238E27FC236}">
                    <a16:creationId xmlns:a16="http://schemas.microsoft.com/office/drawing/2014/main" id="{954DA2F5-1363-F741-A5AC-AC588D694334}"/>
                  </a:ext>
                </a:extLst>
              </p:cNvPr>
              <p:cNvSpPr/>
              <p:nvPr/>
            </p:nvSpPr>
            <p:spPr>
              <a:xfrm>
                <a:off x="309133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172" name="Group 3171">
                <a:extLst>
                  <a:ext uri="{FF2B5EF4-FFF2-40B4-BE49-F238E27FC236}">
                    <a16:creationId xmlns:a16="http://schemas.microsoft.com/office/drawing/2014/main" id="{F9DFB68E-DCBB-AF42-AC3D-B43EF1AA85F9}"/>
                  </a:ext>
                </a:extLst>
              </p:cNvPr>
              <p:cNvGrpSpPr/>
              <p:nvPr/>
            </p:nvGrpSpPr>
            <p:grpSpPr>
              <a:xfrm>
                <a:off x="2657827" y="2033317"/>
                <a:ext cx="590130" cy="715506"/>
                <a:chOff x="636522" y="1946983"/>
                <a:chExt cx="590130" cy="715506"/>
              </a:xfrm>
            </p:grpSpPr>
            <p:sp>
              <p:nvSpPr>
                <p:cNvPr id="3173" name="Rectangle: Rounded Corners 5867">
                  <a:extLst>
                    <a:ext uri="{FF2B5EF4-FFF2-40B4-BE49-F238E27FC236}">
                      <a16:creationId xmlns:a16="http://schemas.microsoft.com/office/drawing/2014/main" id="{668ABE0B-9224-844B-A0FB-6E35F1CE8AD6}"/>
                    </a:ext>
                  </a:extLst>
                </p:cNvPr>
                <p:cNvSpPr/>
                <p:nvPr/>
              </p:nvSpPr>
              <p:spPr>
                <a:xfrm>
                  <a:off x="636522" y="1946983"/>
                  <a:ext cx="590130"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74" name="Oval 3173">
                  <a:extLst>
                    <a:ext uri="{FF2B5EF4-FFF2-40B4-BE49-F238E27FC236}">
                      <a16:creationId xmlns:a16="http://schemas.microsoft.com/office/drawing/2014/main" id="{742AEE27-D5B0-DB47-B979-2DF0FCC98A6D}"/>
                    </a:ext>
                  </a:extLst>
                </p:cNvPr>
                <p:cNvSpPr/>
                <p:nvPr/>
              </p:nvSpPr>
              <p:spPr>
                <a:xfrm>
                  <a:off x="824811" y="2307123"/>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40" name="Epithelial Cell">
              <a:extLst>
                <a:ext uri="{FF2B5EF4-FFF2-40B4-BE49-F238E27FC236}">
                  <a16:creationId xmlns:a16="http://schemas.microsoft.com/office/drawing/2014/main" id="{E980AF50-5CC4-7743-8938-71C9AB4FE266}"/>
                </a:ext>
              </a:extLst>
            </p:cNvPr>
            <p:cNvGrpSpPr/>
            <p:nvPr/>
          </p:nvGrpSpPr>
          <p:grpSpPr>
            <a:xfrm>
              <a:off x="3772794" y="1745608"/>
              <a:ext cx="348074" cy="647699"/>
              <a:chOff x="3744162" y="1805888"/>
              <a:chExt cx="506734" cy="942935"/>
            </a:xfrm>
          </p:grpSpPr>
          <p:sp>
            <p:nvSpPr>
              <p:cNvPr id="3152" name="Freeform: Shape 5846">
                <a:extLst>
                  <a:ext uri="{FF2B5EF4-FFF2-40B4-BE49-F238E27FC236}">
                    <a16:creationId xmlns:a16="http://schemas.microsoft.com/office/drawing/2014/main" id="{8CAFF52D-8F90-2D4F-ADE0-FEC7E5508A39}"/>
                  </a:ext>
                </a:extLst>
              </p:cNvPr>
              <p:cNvSpPr/>
              <p:nvPr/>
            </p:nvSpPr>
            <p:spPr>
              <a:xfrm>
                <a:off x="3785898"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53" name="Freeform: Shape 5847">
                <a:extLst>
                  <a:ext uri="{FF2B5EF4-FFF2-40B4-BE49-F238E27FC236}">
                    <a16:creationId xmlns:a16="http://schemas.microsoft.com/office/drawing/2014/main" id="{0E4E0D5B-6879-C243-ADF8-67682162B297}"/>
                  </a:ext>
                </a:extLst>
              </p:cNvPr>
              <p:cNvSpPr/>
              <p:nvPr/>
            </p:nvSpPr>
            <p:spPr>
              <a:xfrm>
                <a:off x="3840053"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54" name="Freeform: Shape 5848">
                <a:extLst>
                  <a:ext uri="{FF2B5EF4-FFF2-40B4-BE49-F238E27FC236}">
                    <a16:creationId xmlns:a16="http://schemas.microsoft.com/office/drawing/2014/main" id="{04C0AAFE-38EB-EC41-895C-38B55A328CD7}"/>
                  </a:ext>
                </a:extLst>
              </p:cNvPr>
              <p:cNvSpPr/>
              <p:nvPr/>
            </p:nvSpPr>
            <p:spPr>
              <a:xfrm>
                <a:off x="3887822"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55" name="Freeform: Shape 5849">
                <a:extLst>
                  <a:ext uri="{FF2B5EF4-FFF2-40B4-BE49-F238E27FC236}">
                    <a16:creationId xmlns:a16="http://schemas.microsoft.com/office/drawing/2014/main" id="{27516102-3B1A-E342-A37B-8442F26BAC5B}"/>
                  </a:ext>
                </a:extLst>
              </p:cNvPr>
              <p:cNvSpPr/>
              <p:nvPr/>
            </p:nvSpPr>
            <p:spPr>
              <a:xfrm>
                <a:off x="3937950"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56" name="Freeform: Shape 5850">
                <a:extLst>
                  <a:ext uri="{FF2B5EF4-FFF2-40B4-BE49-F238E27FC236}">
                    <a16:creationId xmlns:a16="http://schemas.microsoft.com/office/drawing/2014/main" id="{6B2FD2A3-6426-A042-92A0-6E73B237C6A1}"/>
                  </a:ext>
                </a:extLst>
              </p:cNvPr>
              <p:cNvSpPr/>
              <p:nvPr/>
            </p:nvSpPr>
            <p:spPr>
              <a:xfrm>
                <a:off x="3985858"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57" name="Freeform: Shape 5851">
                <a:extLst>
                  <a:ext uri="{FF2B5EF4-FFF2-40B4-BE49-F238E27FC236}">
                    <a16:creationId xmlns:a16="http://schemas.microsoft.com/office/drawing/2014/main" id="{048D9045-FEB2-734F-8163-AAA835F71563}"/>
                  </a:ext>
                </a:extLst>
              </p:cNvPr>
              <p:cNvSpPr/>
              <p:nvPr/>
            </p:nvSpPr>
            <p:spPr>
              <a:xfrm>
                <a:off x="4031682"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58" name="Freeform: Shape 5852">
                <a:extLst>
                  <a:ext uri="{FF2B5EF4-FFF2-40B4-BE49-F238E27FC236}">
                    <a16:creationId xmlns:a16="http://schemas.microsoft.com/office/drawing/2014/main" id="{BB50947B-6D35-B246-B198-795D5C5C839F}"/>
                  </a:ext>
                </a:extLst>
              </p:cNvPr>
              <p:cNvSpPr/>
              <p:nvPr/>
            </p:nvSpPr>
            <p:spPr>
              <a:xfrm>
                <a:off x="4083755"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59" name="Freeform: Shape 5853">
                <a:extLst>
                  <a:ext uri="{FF2B5EF4-FFF2-40B4-BE49-F238E27FC236}">
                    <a16:creationId xmlns:a16="http://schemas.microsoft.com/office/drawing/2014/main" id="{E0E0CAA0-B2F2-2F49-8BA8-2F928C572AB4}"/>
                  </a:ext>
                </a:extLst>
              </p:cNvPr>
              <p:cNvSpPr/>
              <p:nvPr/>
            </p:nvSpPr>
            <p:spPr>
              <a:xfrm>
                <a:off x="4129579"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60" name="Freeform: Shape 5854">
                <a:extLst>
                  <a:ext uri="{FF2B5EF4-FFF2-40B4-BE49-F238E27FC236}">
                    <a16:creationId xmlns:a16="http://schemas.microsoft.com/office/drawing/2014/main" id="{434F9DC6-B421-9840-BAD7-4010A0DE1CAD}"/>
                  </a:ext>
                </a:extLst>
              </p:cNvPr>
              <p:cNvSpPr/>
              <p:nvPr/>
            </p:nvSpPr>
            <p:spPr>
              <a:xfrm>
                <a:off x="4170881"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161" name="Group 3160">
                <a:extLst>
                  <a:ext uri="{FF2B5EF4-FFF2-40B4-BE49-F238E27FC236}">
                    <a16:creationId xmlns:a16="http://schemas.microsoft.com/office/drawing/2014/main" id="{2E6B9917-6C69-314E-81AD-7618D4322207}"/>
                  </a:ext>
                </a:extLst>
              </p:cNvPr>
              <p:cNvGrpSpPr/>
              <p:nvPr/>
            </p:nvGrpSpPr>
            <p:grpSpPr>
              <a:xfrm>
                <a:off x="3744162" y="2033317"/>
                <a:ext cx="506734" cy="715506"/>
                <a:chOff x="664078" y="1946983"/>
                <a:chExt cx="506734" cy="715506"/>
              </a:xfrm>
            </p:grpSpPr>
            <p:sp>
              <p:nvSpPr>
                <p:cNvPr id="3162" name="Rectangle: Rounded Corners 5856">
                  <a:extLst>
                    <a:ext uri="{FF2B5EF4-FFF2-40B4-BE49-F238E27FC236}">
                      <a16:creationId xmlns:a16="http://schemas.microsoft.com/office/drawing/2014/main" id="{3646F32A-6B15-8045-A1AC-08DB27EAF5BB}"/>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63" name="Oval 3162">
                  <a:extLst>
                    <a:ext uri="{FF2B5EF4-FFF2-40B4-BE49-F238E27FC236}">
                      <a16:creationId xmlns:a16="http://schemas.microsoft.com/office/drawing/2014/main" id="{4AA0E8FC-B331-0A42-9845-8B753C5D674A}"/>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41" name="Epithelial Cell">
              <a:extLst>
                <a:ext uri="{FF2B5EF4-FFF2-40B4-BE49-F238E27FC236}">
                  <a16:creationId xmlns:a16="http://schemas.microsoft.com/office/drawing/2014/main" id="{D2CCCAF1-38E5-294E-88F8-2F26E4A79E5D}"/>
                </a:ext>
              </a:extLst>
            </p:cNvPr>
            <p:cNvGrpSpPr/>
            <p:nvPr/>
          </p:nvGrpSpPr>
          <p:grpSpPr>
            <a:xfrm>
              <a:off x="2383842" y="1740845"/>
              <a:ext cx="348074" cy="647699"/>
              <a:chOff x="1702231" y="1805888"/>
              <a:chExt cx="506734" cy="942935"/>
            </a:xfrm>
          </p:grpSpPr>
          <p:grpSp>
            <p:nvGrpSpPr>
              <p:cNvPr id="3140" name="Group 3139">
                <a:extLst>
                  <a:ext uri="{FF2B5EF4-FFF2-40B4-BE49-F238E27FC236}">
                    <a16:creationId xmlns:a16="http://schemas.microsoft.com/office/drawing/2014/main" id="{9F15E3F4-469D-9D43-AD41-1703D175E26F}"/>
                  </a:ext>
                </a:extLst>
              </p:cNvPr>
              <p:cNvGrpSpPr/>
              <p:nvPr/>
            </p:nvGrpSpPr>
            <p:grpSpPr>
              <a:xfrm>
                <a:off x="1764230" y="1805888"/>
                <a:ext cx="426997" cy="308271"/>
                <a:chOff x="1764230" y="1805888"/>
                <a:chExt cx="426997" cy="308271"/>
              </a:xfrm>
            </p:grpSpPr>
            <p:sp>
              <p:nvSpPr>
                <p:cNvPr id="3143" name="Freeform: Shape 5837">
                  <a:extLst>
                    <a:ext uri="{FF2B5EF4-FFF2-40B4-BE49-F238E27FC236}">
                      <a16:creationId xmlns:a16="http://schemas.microsoft.com/office/drawing/2014/main" id="{21F27A5C-AEA4-BE46-82B5-AE077F6347A8}"/>
                    </a:ext>
                  </a:extLst>
                </p:cNvPr>
                <p:cNvSpPr/>
                <p:nvPr/>
              </p:nvSpPr>
              <p:spPr>
                <a:xfrm>
                  <a:off x="1764230"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44" name="Freeform: Shape 5838">
                  <a:extLst>
                    <a:ext uri="{FF2B5EF4-FFF2-40B4-BE49-F238E27FC236}">
                      <a16:creationId xmlns:a16="http://schemas.microsoft.com/office/drawing/2014/main" id="{CC19F535-0034-4A4F-BE17-70B623DA2D9A}"/>
                    </a:ext>
                  </a:extLst>
                </p:cNvPr>
                <p:cNvSpPr/>
                <p:nvPr/>
              </p:nvSpPr>
              <p:spPr>
                <a:xfrm>
                  <a:off x="1818385"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45" name="Freeform: Shape 5839">
                  <a:extLst>
                    <a:ext uri="{FF2B5EF4-FFF2-40B4-BE49-F238E27FC236}">
                      <a16:creationId xmlns:a16="http://schemas.microsoft.com/office/drawing/2014/main" id="{F4C5DB0F-18FE-3447-8F2D-DAAB70C00C9A}"/>
                    </a:ext>
                  </a:extLst>
                </p:cNvPr>
                <p:cNvSpPr/>
                <p:nvPr/>
              </p:nvSpPr>
              <p:spPr>
                <a:xfrm>
                  <a:off x="1866154"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46" name="Freeform: Shape 5840">
                  <a:extLst>
                    <a:ext uri="{FF2B5EF4-FFF2-40B4-BE49-F238E27FC236}">
                      <a16:creationId xmlns:a16="http://schemas.microsoft.com/office/drawing/2014/main" id="{DA60AF48-7F20-C64D-BF90-16C41E393082}"/>
                    </a:ext>
                  </a:extLst>
                </p:cNvPr>
                <p:cNvSpPr/>
                <p:nvPr/>
              </p:nvSpPr>
              <p:spPr>
                <a:xfrm>
                  <a:off x="1916282"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47" name="Freeform: Shape 5841">
                  <a:extLst>
                    <a:ext uri="{FF2B5EF4-FFF2-40B4-BE49-F238E27FC236}">
                      <a16:creationId xmlns:a16="http://schemas.microsoft.com/office/drawing/2014/main" id="{40F8A371-FA75-2B47-8FF3-A21B28EBCA15}"/>
                    </a:ext>
                  </a:extLst>
                </p:cNvPr>
                <p:cNvSpPr/>
                <p:nvPr/>
              </p:nvSpPr>
              <p:spPr>
                <a:xfrm>
                  <a:off x="1964190"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48" name="Freeform: Shape 5842">
                  <a:extLst>
                    <a:ext uri="{FF2B5EF4-FFF2-40B4-BE49-F238E27FC236}">
                      <a16:creationId xmlns:a16="http://schemas.microsoft.com/office/drawing/2014/main" id="{BDFDD7DC-7D20-0643-84AF-430D735AFB46}"/>
                    </a:ext>
                  </a:extLst>
                </p:cNvPr>
                <p:cNvSpPr/>
                <p:nvPr/>
              </p:nvSpPr>
              <p:spPr>
                <a:xfrm>
                  <a:off x="2010014"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49" name="Freeform: Shape 5843">
                  <a:extLst>
                    <a:ext uri="{FF2B5EF4-FFF2-40B4-BE49-F238E27FC236}">
                      <a16:creationId xmlns:a16="http://schemas.microsoft.com/office/drawing/2014/main" id="{7DC943BE-0178-3A47-9DF0-2D21C4F04764}"/>
                    </a:ext>
                  </a:extLst>
                </p:cNvPr>
                <p:cNvSpPr/>
                <p:nvPr/>
              </p:nvSpPr>
              <p:spPr>
                <a:xfrm>
                  <a:off x="2062087"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50" name="Freeform: Shape 5844">
                  <a:extLst>
                    <a:ext uri="{FF2B5EF4-FFF2-40B4-BE49-F238E27FC236}">
                      <a16:creationId xmlns:a16="http://schemas.microsoft.com/office/drawing/2014/main" id="{4D2F1205-BEC0-4647-A2A9-E2723989BFE8}"/>
                    </a:ext>
                  </a:extLst>
                </p:cNvPr>
                <p:cNvSpPr/>
                <p:nvPr/>
              </p:nvSpPr>
              <p:spPr>
                <a:xfrm>
                  <a:off x="2107911"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51" name="Freeform: Shape 5845">
                  <a:extLst>
                    <a:ext uri="{FF2B5EF4-FFF2-40B4-BE49-F238E27FC236}">
                      <a16:creationId xmlns:a16="http://schemas.microsoft.com/office/drawing/2014/main" id="{23D896E5-7838-6A43-8AF0-03C464542E99}"/>
                    </a:ext>
                  </a:extLst>
                </p:cNvPr>
                <p:cNvSpPr/>
                <p:nvPr/>
              </p:nvSpPr>
              <p:spPr>
                <a:xfrm>
                  <a:off x="2149213"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141" name="Rectangle: Rounded Corners 5835">
                <a:extLst>
                  <a:ext uri="{FF2B5EF4-FFF2-40B4-BE49-F238E27FC236}">
                    <a16:creationId xmlns:a16="http://schemas.microsoft.com/office/drawing/2014/main" id="{9D7B4C1F-D250-BF49-9F7D-998CC34B2AF6}"/>
                  </a:ext>
                </a:extLst>
              </p:cNvPr>
              <p:cNvSpPr/>
              <p:nvPr/>
            </p:nvSpPr>
            <p:spPr>
              <a:xfrm>
                <a:off x="1702231" y="2033317"/>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42" name="Oval 3141">
                <a:extLst>
                  <a:ext uri="{FF2B5EF4-FFF2-40B4-BE49-F238E27FC236}">
                    <a16:creationId xmlns:a16="http://schemas.microsoft.com/office/drawing/2014/main" id="{40F288EE-2E30-164E-8BC9-1C6FE15A2B4D}"/>
                  </a:ext>
                </a:extLst>
              </p:cNvPr>
              <p:cNvSpPr/>
              <p:nvPr/>
            </p:nvSpPr>
            <p:spPr>
              <a:xfrm>
                <a:off x="1823561" y="2397944"/>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42" name="Goblet Cell">
              <a:extLst>
                <a:ext uri="{FF2B5EF4-FFF2-40B4-BE49-F238E27FC236}">
                  <a16:creationId xmlns:a16="http://schemas.microsoft.com/office/drawing/2014/main" id="{33102293-C751-2F44-A6BB-F021462AD24F}"/>
                </a:ext>
              </a:extLst>
            </p:cNvPr>
            <p:cNvGrpSpPr/>
            <p:nvPr/>
          </p:nvGrpSpPr>
          <p:grpSpPr>
            <a:xfrm>
              <a:off x="4461308" y="1883727"/>
              <a:ext cx="295720" cy="504618"/>
              <a:chOff x="769325" y="2021060"/>
              <a:chExt cx="430517" cy="734635"/>
            </a:xfrm>
          </p:grpSpPr>
          <p:sp>
            <p:nvSpPr>
              <p:cNvPr id="3138" name="Rectangle: Rounded Corners 49">
                <a:extLst>
                  <a:ext uri="{FF2B5EF4-FFF2-40B4-BE49-F238E27FC236}">
                    <a16:creationId xmlns:a16="http://schemas.microsoft.com/office/drawing/2014/main" id="{6CEC3AA3-7F7F-0347-9D28-9A680ACEF66C}"/>
                  </a:ext>
                </a:extLst>
              </p:cNvPr>
              <p:cNvSpPr/>
              <p:nvPr/>
            </p:nvSpPr>
            <p:spPr>
              <a:xfrm>
                <a:off x="769325" y="2021060"/>
                <a:ext cx="430517" cy="734635"/>
              </a:xfrm>
              <a:custGeom>
                <a:avLst/>
                <a:gdLst>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0 w 506734"/>
                  <a:gd name="connsiteY7" fmla="*/ 534795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456427 w 506734"/>
                  <a:gd name="connsiteY4" fmla="*/ 540714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3670 h 718465"/>
                  <a:gd name="connsiteX1" fmla="*/ 254692 w 456427"/>
                  <a:gd name="connsiteY1" fmla="*/ 0 h 718465"/>
                  <a:gd name="connsiteX2" fmla="*/ 326023 w 456427"/>
                  <a:gd name="connsiteY2" fmla="*/ 2959 h 718465"/>
                  <a:gd name="connsiteX3" fmla="*/ 314385 w 456427"/>
                  <a:gd name="connsiteY3" fmla="*/ 236937 h 718465"/>
                  <a:gd name="connsiteX4" fmla="*/ 456427 w 456427"/>
                  <a:gd name="connsiteY4" fmla="*/ 543673 h 718465"/>
                  <a:gd name="connsiteX5" fmla="*/ 326023 w 456427"/>
                  <a:gd name="connsiteY5" fmla="*/ 718465 h 718465"/>
                  <a:gd name="connsiteX6" fmla="*/ 180711 w 456427"/>
                  <a:gd name="connsiteY6" fmla="*/ 718465 h 718465"/>
                  <a:gd name="connsiteX7" fmla="*/ 38470 w 456427"/>
                  <a:gd name="connsiteY7" fmla="*/ 531836 h 718465"/>
                  <a:gd name="connsiteX8" fmla="*/ 0 w 456427"/>
                  <a:gd name="connsiteY8" fmla="*/ 183670 h 718465"/>
                  <a:gd name="connsiteX0" fmla="*/ 0 w 456427"/>
                  <a:gd name="connsiteY0" fmla="*/ 188003 h 722798"/>
                  <a:gd name="connsiteX1" fmla="*/ 254692 w 456427"/>
                  <a:gd name="connsiteY1" fmla="*/ 4333 h 722798"/>
                  <a:gd name="connsiteX2" fmla="*/ 326023 w 456427"/>
                  <a:gd name="connsiteY2" fmla="*/ 7292 h 722798"/>
                  <a:gd name="connsiteX3" fmla="*/ 314385 w 456427"/>
                  <a:gd name="connsiteY3" fmla="*/ 241270 h 722798"/>
                  <a:gd name="connsiteX4" fmla="*/ 456427 w 456427"/>
                  <a:gd name="connsiteY4" fmla="*/ 548006 h 722798"/>
                  <a:gd name="connsiteX5" fmla="*/ 326023 w 456427"/>
                  <a:gd name="connsiteY5" fmla="*/ 722798 h 722798"/>
                  <a:gd name="connsiteX6" fmla="*/ 180711 w 456427"/>
                  <a:gd name="connsiteY6" fmla="*/ 722798 h 722798"/>
                  <a:gd name="connsiteX7" fmla="*/ 38470 w 456427"/>
                  <a:gd name="connsiteY7" fmla="*/ 536169 h 722798"/>
                  <a:gd name="connsiteX8" fmla="*/ 0 w 456427"/>
                  <a:gd name="connsiteY8" fmla="*/ 188003 h 722798"/>
                  <a:gd name="connsiteX0" fmla="*/ 0 w 456427"/>
                  <a:gd name="connsiteY0" fmla="*/ 193117 h 727912"/>
                  <a:gd name="connsiteX1" fmla="*/ 254692 w 456427"/>
                  <a:gd name="connsiteY1" fmla="*/ 9447 h 727912"/>
                  <a:gd name="connsiteX2" fmla="*/ 320105 w 456427"/>
                  <a:gd name="connsiteY2" fmla="*/ 569 h 727912"/>
                  <a:gd name="connsiteX3" fmla="*/ 314385 w 456427"/>
                  <a:gd name="connsiteY3" fmla="*/ 246384 h 727912"/>
                  <a:gd name="connsiteX4" fmla="*/ 456427 w 456427"/>
                  <a:gd name="connsiteY4" fmla="*/ 553120 h 727912"/>
                  <a:gd name="connsiteX5" fmla="*/ 326023 w 456427"/>
                  <a:gd name="connsiteY5" fmla="*/ 727912 h 727912"/>
                  <a:gd name="connsiteX6" fmla="*/ 180711 w 456427"/>
                  <a:gd name="connsiteY6" fmla="*/ 727912 h 727912"/>
                  <a:gd name="connsiteX7" fmla="*/ 38470 w 456427"/>
                  <a:gd name="connsiteY7" fmla="*/ 541283 h 727912"/>
                  <a:gd name="connsiteX8" fmla="*/ 0 w 456427"/>
                  <a:gd name="connsiteY8" fmla="*/ 193117 h 727912"/>
                  <a:gd name="connsiteX0" fmla="*/ 0 w 456427"/>
                  <a:gd name="connsiteY0" fmla="*/ 195619 h 730414"/>
                  <a:gd name="connsiteX1" fmla="*/ 257652 w 456427"/>
                  <a:gd name="connsiteY1" fmla="*/ 6031 h 730414"/>
                  <a:gd name="connsiteX2" fmla="*/ 320105 w 456427"/>
                  <a:gd name="connsiteY2" fmla="*/ 3071 h 730414"/>
                  <a:gd name="connsiteX3" fmla="*/ 314385 w 456427"/>
                  <a:gd name="connsiteY3" fmla="*/ 248886 h 730414"/>
                  <a:gd name="connsiteX4" fmla="*/ 456427 w 456427"/>
                  <a:gd name="connsiteY4" fmla="*/ 555622 h 730414"/>
                  <a:gd name="connsiteX5" fmla="*/ 326023 w 456427"/>
                  <a:gd name="connsiteY5" fmla="*/ 730414 h 730414"/>
                  <a:gd name="connsiteX6" fmla="*/ 180711 w 456427"/>
                  <a:gd name="connsiteY6" fmla="*/ 730414 h 730414"/>
                  <a:gd name="connsiteX7" fmla="*/ 38470 w 456427"/>
                  <a:gd name="connsiteY7" fmla="*/ 543785 h 730414"/>
                  <a:gd name="connsiteX8" fmla="*/ 0 w 456427"/>
                  <a:gd name="connsiteY8" fmla="*/ 195619 h 730414"/>
                  <a:gd name="connsiteX0" fmla="*/ 165716 w 417957"/>
                  <a:gd name="connsiteY0" fmla="*/ 210415 h 730414"/>
                  <a:gd name="connsiteX1" fmla="*/ 219182 w 417957"/>
                  <a:gd name="connsiteY1" fmla="*/ 6031 h 730414"/>
                  <a:gd name="connsiteX2" fmla="*/ 281635 w 417957"/>
                  <a:gd name="connsiteY2" fmla="*/ 3071 h 730414"/>
                  <a:gd name="connsiteX3" fmla="*/ 275915 w 417957"/>
                  <a:gd name="connsiteY3" fmla="*/ 248886 h 730414"/>
                  <a:gd name="connsiteX4" fmla="*/ 417957 w 417957"/>
                  <a:gd name="connsiteY4" fmla="*/ 555622 h 730414"/>
                  <a:gd name="connsiteX5" fmla="*/ 287553 w 417957"/>
                  <a:gd name="connsiteY5" fmla="*/ 730414 h 730414"/>
                  <a:gd name="connsiteX6" fmla="*/ 142241 w 417957"/>
                  <a:gd name="connsiteY6" fmla="*/ 730414 h 730414"/>
                  <a:gd name="connsiteX7" fmla="*/ 0 w 417957"/>
                  <a:gd name="connsiteY7" fmla="*/ 543785 h 730414"/>
                  <a:gd name="connsiteX8" fmla="*/ 165716 w 417957"/>
                  <a:gd name="connsiteY8" fmla="*/ 210415 h 730414"/>
                  <a:gd name="connsiteX0" fmla="*/ 165716 w 417957"/>
                  <a:gd name="connsiteY0" fmla="*/ 214636 h 734635"/>
                  <a:gd name="connsiteX1" fmla="*/ 207346 w 417957"/>
                  <a:gd name="connsiteY1" fmla="*/ 4333 h 734635"/>
                  <a:gd name="connsiteX2" fmla="*/ 281635 w 417957"/>
                  <a:gd name="connsiteY2" fmla="*/ 7292 h 734635"/>
                  <a:gd name="connsiteX3" fmla="*/ 275915 w 417957"/>
                  <a:gd name="connsiteY3" fmla="*/ 253107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30892"/>
                  <a:gd name="connsiteY0" fmla="*/ 214636 h 734635"/>
                  <a:gd name="connsiteX1" fmla="*/ 219183 w 430892"/>
                  <a:gd name="connsiteY1" fmla="*/ 4333 h 734635"/>
                  <a:gd name="connsiteX2" fmla="*/ 293472 w 430892"/>
                  <a:gd name="connsiteY2" fmla="*/ 7292 h 734635"/>
                  <a:gd name="connsiteX3" fmla="*/ 305508 w 430892"/>
                  <a:gd name="connsiteY3" fmla="*/ 247188 h 734635"/>
                  <a:gd name="connsiteX4" fmla="*/ 429794 w 430892"/>
                  <a:gd name="connsiteY4" fmla="*/ 559843 h 734635"/>
                  <a:gd name="connsiteX5" fmla="*/ 299390 w 430892"/>
                  <a:gd name="connsiteY5" fmla="*/ 734635 h 734635"/>
                  <a:gd name="connsiteX6" fmla="*/ 154078 w 430892"/>
                  <a:gd name="connsiteY6" fmla="*/ 734635 h 734635"/>
                  <a:gd name="connsiteX7" fmla="*/ 0 w 430892"/>
                  <a:gd name="connsiteY7" fmla="*/ 524333 h 734635"/>
                  <a:gd name="connsiteX8" fmla="*/ 177553 w 430892"/>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158"/>
                  <a:gd name="connsiteY0" fmla="*/ 214636 h 734635"/>
                  <a:gd name="connsiteX1" fmla="*/ 219183 w 431158"/>
                  <a:gd name="connsiteY1" fmla="*/ 4333 h 734635"/>
                  <a:gd name="connsiteX2" fmla="*/ 293472 w 431158"/>
                  <a:gd name="connsiteY2" fmla="*/ 7292 h 734635"/>
                  <a:gd name="connsiteX3" fmla="*/ 311427 w 431158"/>
                  <a:gd name="connsiteY3" fmla="*/ 232392 h 734635"/>
                  <a:gd name="connsiteX4" fmla="*/ 429794 w 431158"/>
                  <a:gd name="connsiteY4" fmla="*/ 559843 h 734635"/>
                  <a:gd name="connsiteX5" fmla="*/ 299390 w 431158"/>
                  <a:gd name="connsiteY5" fmla="*/ 734635 h 734635"/>
                  <a:gd name="connsiteX6" fmla="*/ 154078 w 431158"/>
                  <a:gd name="connsiteY6" fmla="*/ 734635 h 734635"/>
                  <a:gd name="connsiteX7" fmla="*/ 0 w 431158"/>
                  <a:gd name="connsiteY7" fmla="*/ 524333 h 734635"/>
                  <a:gd name="connsiteX8" fmla="*/ 177553 w 431158"/>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517" h="734635">
                    <a:moveTo>
                      <a:pt x="162757" y="208717"/>
                    </a:moveTo>
                    <a:cubicBezTo>
                      <a:pt x="177553" y="100035"/>
                      <a:pt x="119379" y="4333"/>
                      <a:pt x="219183" y="4333"/>
                    </a:cubicBezTo>
                    <a:cubicBezTo>
                      <a:pt x="240000" y="-6518"/>
                      <a:pt x="269695" y="6306"/>
                      <a:pt x="293472" y="7292"/>
                    </a:cubicBezTo>
                    <a:cubicBezTo>
                      <a:pt x="340010" y="54639"/>
                      <a:pt x="314386" y="114833"/>
                      <a:pt x="311427" y="232392"/>
                    </a:cubicBezTo>
                    <a:cubicBezTo>
                      <a:pt x="406122" y="333651"/>
                      <a:pt x="435713" y="428992"/>
                      <a:pt x="429794" y="559843"/>
                    </a:cubicBezTo>
                    <a:cubicBezTo>
                      <a:pt x="429794" y="659647"/>
                      <a:pt x="399194" y="734635"/>
                      <a:pt x="299390" y="734635"/>
                    </a:cubicBezTo>
                    <a:lnTo>
                      <a:pt x="154078" y="734635"/>
                    </a:lnTo>
                    <a:cubicBezTo>
                      <a:pt x="54274" y="734635"/>
                      <a:pt x="0" y="624137"/>
                      <a:pt x="0" y="524333"/>
                    </a:cubicBezTo>
                    <a:cubicBezTo>
                      <a:pt x="0" y="406305"/>
                      <a:pt x="50306" y="297153"/>
                      <a:pt x="162757" y="208717"/>
                    </a:cubicBezTo>
                    <a:close/>
                  </a:path>
                </a:pathLst>
              </a:custGeom>
              <a:gradFill flip="none" rotWithShape="1">
                <a:gsLst>
                  <a:gs pos="16000">
                    <a:srgbClr val="FFEAD5"/>
                  </a:gs>
                  <a:gs pos="75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39" name="Oval 3138">
                <a:extLst>
                  <a:ext uri="{FF2B5EF4-FFF2-40B4-BE49-F238E27FC236}">
                    <a16:creationId xmlns:a16="http://schemas.microsoft.com/office/drawing/2014/main" id="{46E6A611-116D-8745-BBF6-5BDAF7371DBA}"/>
                  </a:ext>
                </a:extLst>
              </p:cNvPr>
              <p:cNvSpPr/>
              <p:nvPr/>
            </p:nvSpPr>
            <p:spPr>
              <a:xfrm>
                <a:off x="864024" y="2404818"/>
                <a:ext cx="259620" cy="211583"/>
              </a:xfrm>
              <a:prstGeom prst="ellipse">
                <a:avLst/>
              </a:prstGeom>
              <a:gradFill flip="none" rotWithShape="1">
                <a:gsLst>
                  <a:gs pos="16000">
                    <a:srgbClr val="FFEAD5"/>
                  </a:gs>
                  <a:gs pos="74000">
                    <a:srgbClr val="FF5353"/>
                  </a:gs>
                  <a:gs pos="53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43" name="Epithelial Cell">
              <a:extLst>
                <a:ext uri="{FF2B5EF4-FFF2-40B4-BE49-F238E27FC236}">
                  <a16:creationId xmlns:a16="http://schemas.microsoft.com/office/drawing/2014/main" id="{A2683D72-47A6-D441-B724-BEF11411B73F}"/>
                </a:ext>
              </a:extLst>
            </p:cNvPr>
            <p:cNvGrpSpPr/>
            <p:nvPr/>
          </p:nvGrpSpPr>
          <p:grpSpPr>
            <a:xfrm>
              <a:off x="1667785" y="1747195"/>
              <a:ext cx="348074" cy="647699"/>
              <a:chOff x="7536889" y="1805888"/>
              <a:chExt cx="506734" cy="942935"/>
            </a:xfrm>
          </p:grpSpPr>
          <p:sp>
            <p:nvSpPr>
              <p:cNvPr id="3126" name="Freeform: Shape 5820">
                <a:extLst>
                  <a:ext uri="{FF2B5EF4-FFF2-40B4-BE49-F238E27FC236}">
                    <a16:creationId xmlns:a16="http://schemas.microsoft.com/office/drawing/2014/main" id="{8601BCB7-51D9-6349-95D7-3F602F3C657D}"/>
                  </a:ext>
                </a:extLst>
              </p:cNvPr>
              <p:cNvSpPr/>
              <p:nvPr/>
            </p:nvSpPr>
            <p:spPr>
              <a:xfrm>
                <a:off x="7583783"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27" name="Freeform: Shape 5821">
                <a:extLst>
                  <a:ext uri="{FF2B5EF4-FFF2-40B4-BE49-F238E27FC236}">
                    <a16:creationId xmlns:a16="http://schemas.microsoft.com/office/drawing/2014/main" id="{0F9265F9-D433-E249-A894-7E411B969CDD}"/>
                  </a:ext>
                </a:extLst>
              </p:cNvPr>
              <p:cNvSpPr/>
              <p:nvPr/>
            </p:nvSpPr>
            <p:spPr>
              <a:xfrm>
                <a:off x="7637938"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28" name="Freeform: Shape 5822">
                <a:extLst>
                  <a:ext uri="{FF2B5EF4-FFF2-40B4-BE49-F238E27FC236}">
                    <a16:creationId xmlns:a16="http://schemas.microsoft.com/office/drawing/2014/main" id="{0B0518F2-94F9-BE4C-865A-F41059690CBA}"/>
                  </a:ext>
                </a:extLst>
              </p:cNvPr>
              <p:cNvSpPr/>
              <p:nvPr/>
            </p:nvSpPr>
            <p:spPr>
              <a:xfrm>
                <a:off x="7685707"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29" name="Freeform: Shape 5823">
                <a:extLst>
                  <a:ext uri="{FF2B5EF4-FFF2-40B4-BE49-F238E27FC236}">
                    <a16:creationId xmlns:a16="http://schemas.microsoft.com/office/drawing/2014/main" id="{C4C6923C-6997-4D4D-8F62-95814C522FF2}"/>
                  </a:ext>
                </a:extLst>
              </p:cNvPr>
              <p:cNvSpPr/>
              <p:nvPr/>
            </p:nvSpPr>
            <p:spPr>
              <a:xfrm>
                <a:off x="7735835"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30" name="Freeform: Shape 5824">
                <a:extLst>
                  <a:ext uri="{FF2B5EF4-FFF2-40B4-BE49-F238E27FC236}">
                    <a16:creationId xmlns:a16="http://schemas.microsoft.com/office/drawing/2014/main" id="{4C4537A7-CAD8-6A4E-BB88-D49B81C20E8C}"/>
                  </a:ext>
                </a:extLst>
              </p:cNvPr>
              <p:cNvSpPr/>
              <p:nvPr/>
            </p:nvSpPr>
            <p:spPr>
              <a:xfrm>
                <a:off x="7783743"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31" name="Freeform: Shape 5825">
                <a:extLst>
                  <a:ext uri="{FF2B5EF4-FFF2-40B4-BE49-F238E27FC236}">
                    <a16:creationId xmlns:a16="http://schemas.microsoft.com/office/drawing/2014/main" id="{16498A01-FE6F-D141-A14A-71C53400B1EF}"/>
                  </a:ext>
                </a:extLst>
              </p:cNvPr>
              <p:cNvSpPr/>
              <p:nvPr/>
            </p:nvSpPr>
            <p:spPr>
              <a:xfrm>
                <a:off x="7829567"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32" name="Freeform: Shape 5826">
                <a:extLst>
                  <a:ext uri="{FF2B5EF4-FFF2-40B4-BE49-F238E27FC236}">
                    <a16:creationId xmlns:a16="http://schemas.microsoft.com/office/drawing/2014/main" id="{6B441BA4-8627-FC45-A971-47A8EFD0A677}"/>
                  </a:ext>
                </a:extLst>
              </p:cNvPr>
              <p:cNvSpPr/>
              <p:nvPr/>
            </p:nvSpPr>
            <p:spPr>
              <a:xfrm>
                <a:off x="7881640"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33" name="Freeform: Shape 5827">
                <a:extLst>
                  <a:ext uri="{FF2B5EF4-FFF2-40B4-BE49-F238E27FC236}">
                    <a16:creationId xmlns:a16="http://schemas.microsoft.com/office/drawing/2014/main" id="{74601A4C-8C30-CD4D-A37B-A03B4814E9B4}"/>
                  </a:ext>
                </a:extLst>
              </p:cNvPr>
              <p:cNvSpPr/>
              <p:nvPr/>
            </p:nvSpPr>
            <p:spPr>
              <a:xfrm>
                <a:off x="7927464"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34" name="Freeform: Shape 5828">
                <a:extLst>
                  <a:ext uri="{FF2B5EF4-FFF2-40B4-BE49-F238E27FC236}">
                    <a16:creationId xmlns:a16="http://schemas.microsoft.com/office/drawing/2014/main" id="{7835168E-D610-BD4E-9040-1AB0999E074A}"/>
                  </a:ext>
                </a:extLst>
              </p:cNvPr>
              <p:cNvSpPr/>
              <p:nvPr/>
            </p:nvSpPr>
            <p:spPr>
              <a:xfrm>
                <a:off x="7968766"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135" name="Group 3134">
                <a:extLst>
                  <a:ext uri="{FF2B5EF4-FFF2-40B4-BE49-F238E27FC236}">
                    <a16:creationId xmlns:a16="http://schemas.microsoft.com/office/drawing/2014/main" id="{7FD28239-F783-C943-8367-F26A2CD1DC83}"/>
                  </a:ext>
                </a:extLst>
              </p:cNvPr>
              <p:cNvGrpSpPr/>
              <p:nvPr/>
            </p:nvGrpSpPr>
            <p:grpSpPr>
              <a:xfrm>
                <a:off x="7536889" y="2033317"/>
                <a:ext cx="506734" cy="715506"/>
                <a:chOff x="664078" y="1946983"/>
                <a:chExt cx="506734" cy="715506"/>
              </a:xfrm>
            </p:grpSpPr>
            <p:sp>
              <p:nvSpPr>
                <p:cNvPr id="3136" name="Rectangle: Rounded Corners 5830">
                  <a:extLst>
                    <a:ext uri="{FF2B5EF4-FFF2-40B4-BE49-F238E27FC236}">
                      <a16:creationId xmlns:a16="http://schemas.microsoft.com/office/drawing/2014/main" id="{35788519-39EC-664A-A8AE-A964E3676D8C}"/>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37" name="Oval 3136">
                  <a:extLst>
                    <a:ext uri="{FF2B5EF4-FFF2-40B4-BE49-F238E27FC236}">
                      <a16:creationId xmlns:a16="http://schemas.microsoft.com/office/drawing/2014/main" id="{1B4755B1-8330-B24B-A62E-EBF5B5DE3684}"/>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44" name="Epithelial Cell">
              <a:extLst>
                <a:ext uri="{FF2B5EF4-FFF2-40B4-BE49-F238E27FC236}">
                  <a16:creationId xmlns:a16="http://schemas.microsoft.com/office/drawing/2014/main" id="{2643B097-A277-6A4C-A545-93D475C7749A}"/>
                </a:ext>
              </a:extLst>
            </p:cNvPr>
            <p:cNvGrpSpPr/>
            <p:nvPr/>
          </p:nvGrpSpPr>
          <p:grpSpPr>
            <a:xfrm>
              <a:off x="2039015" y="1740845"/>
              <a:ext cx="348074" cy="647699"/>
              <a:chOff x="8040358" y="1805888"/>
              <a:chExt cx="506734" cy="942935"/>
            </a:xfrm>
          </p:grpSpPr>
          <p:sp>
            <p:nvSpPr>
              <p:cNvPr id="3114" name="Freeform: Shape 5808">
                <a:extLst>
                  <a:ext uri="{FF2B5EF4-FFF2-40B4-BE49-F238E27FC236}">
                    <a16:creationId xmlns:a16="http://schemas.microsoft.com/office/drawing/2014/main" id="{87291028-D177-E641-9430-B06F54B98AC8}"/>
                  </a:ext>
                </a:extLst>
              </p:cNvPr>
              <p:cNvSpPr/>
              <p:nvPr/>
            </p:nvSpPr>
            <p:spPr>
              <a:xfrm>
                <a:off x="806178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15" name="Freeform: Shape 5809">
                <a:extLst>
                  <a:ext uri="{FF2B5EF4-FFF2-40B4-BE49-F238E27FC236}">
                    <a16:creationId xmlns:a16="http://schemas.microsoft.com/office/drawing/2014/main" id="{8B9D8CCC-E5DC-334A-89C4-AEFDAAF12AD8}"/>
                  </a:ext>
                </a:extLst>
              </p:cNvPr>
              <p:cNvSpPr/>
              <p:nvPr/>
            </p:nvSpPr>
            <p:spPr>
              <a:xfrm>
                <a:off x="811593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16" name="Freeform: Shape 5810">
                <a:extLst>
                  <a:ext uri="{FF2B5EF4-FFF2-40B4-BE49-F238E27FC236}">
                    <a16:creationId xmlns:a16="http://schemas.microsoft.com/office/drawing/2014/main" id="{C7F39649-A621-3E43-90FE-CE928C52F627}"/>
                  </a:ext>
                </a:extLst>
              </p:cNvPr>
              <p:cNvSpPr/>
              <p:nvPr/>
            </p:nvSpPr>
            <p:spPr>
              <a:xfrm>
                <a:off x="816370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17" name="Freeform: Shape 5811">
                <a:extLst>
                  <a:ext uri="{FF2B5EF4-FFF2-40B4-BE49-F238E27FC236}">
                    <a16:creationId xmlns:a16="http://schemas.microsoft.com/office/drawing/2014/main" id="{28CF0C9B-4C24-8841-8D3F-35F4E497434B}"/>
                  </a:ext>
                </a:extLst>
              </p:cNvPr>
              <p:cNvSpPr/>
              <p:nvPr/>
            </p:nvSpPr>
            <p:spPr>
              <a:xfrm>
                <a:off x="821383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18" name="Freeform: Shape 5812">
                <a:extLst>
                  <a:ext uri="{FF2B5EF4-FFF2-40B4-BE49-F238E27FC236}">
                    <a16:creationId xmlns:a16="http://schemas.microsoft.com/office/drawing/2014/main" id="{1DDFEBC0-FB21-5546-AD64-19E8235B44EA}"/>
                  </a:ext>
                </a:extLst>
              </p:cNvPr>
              <p:cNvSpPr/>
              <p:nvPr/>
            </p:nvSpPr>
            <p:spPr>
              <a:xfrm>
                <a:off x="826174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19" name="Freeform: Shape 5813">
                <a:extLst>
                  <a:ext uri="{FF2B5EF4-FFF2-40B4-BE49-F238E27FC236}">
                    <a16:creationId xmlns:a16="http://schemas.microsoft.com/office/drawing/2014/main" id="{726A9C9C-9663-F744-A2E2-A48F860954C2}"/>
                  </a:ext>
                </a:extLst>
              </p:cNvPr>
              <p:cNvSpPr/>
              <p:nvPr/>
            </p:nvSpPr>
            <p:spPr>
              <a:xfrm>
                <a:off x="830756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20" name="Freeform: Shape 5814">
                <a:extLst>
                  <a:ext uri="{FF2B5EF4-FFF2-40B4-BE49-F238E27FC236}">
                    <a16:creationId xmlns:a16="http://schemas.microsoft.com/office/drawing/2014/main" id="{CEBA338A-5E40-AC4E-A3D1-376262360C91}"/>
                  </a:ext>
                </a:extLst>
              </p:cNvPr>
              <p:cNvSpPr/>
              <p:nvPr/>
            </p:nvSpPr>
            <p:spPr>
              <a:xfrm>
                <a:off x="835963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21" name="Freeform: Shape 5815">
                <a:extLst>
                  <a:ext uri="{FF2B5EF4-FFF2-40B4-BE49-F238E27FC236}">
                    <a16:creationId xmlns:a16="http://schemas.microsoft.com/office/drawing/2014/main" id="{C69CAA91-4F53-2D4E-996C-3DC2C51F557D}"/>
                  </a:ext>
                </a:extLst>
              </p:cNvPr>
              <p:cNvSpPr/>
              <p:nvPr/>
            </p:nvSpPr>
            <p:spPr>
              <a:xfrm>
                <a:off x="840546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22" name="Freeform: Shape 5816">
                <a:extLst>
                  <a:ext uri="{FF2B5EF4-FFF2-40B4-BE49-F238E27FC236}">
                    <a16:creationId xmlns:a16="http://schemas.microsoft.com/office/drawing/2014/main" id="{47198D8E-C674-3D4D-AFE2-427233BF4A7C}"/>
                  </a:ext>
                </a:extLst>
              </p:cNvPr>
              <p:cNvSpPr/>
              <p:nvPr/>
            </p:nvSpPr>
            <p:spPr>
              <a:xfrm>
                <a:off x="844676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123" name="Group 3122">
                <a:extLst>
                  <a:ext uri="{FF2B5EF4-FFF2-40B4-BE49-F238E27FC236}">
                    <a16:creationId xmlns:a16="http://schemas.microsoft.com/office/drawing/2014/main" id="{242601AB-4A24-6741-AD31-9EBBB3263B81}"/>
                  </a:ext>
                </a:extLst>
              </p:cNvPr>
              <p:cNvGrpSpPr/>
              <p:nvPr/>
            </p:nvGrpSpPr>
            <p:grpSpPr>
              <a:xfrm>
                <a:off x="8040358" y="2033317"/>
                <a:ext cx="506734" cy="715506"/>
                <a:chOff x="664078" y="1946983"/>
                <a:chExt cx="506734" cy="715506"/>
              </a:xfrm>
            </p:grpSpPr>
            <p:sp>
              <p:nvSpPr>
                <p:cNvPr id="3124" name="Rectangle: Rounded Corners 5818">
                  <a:extLst>
                    <a:ext uri="{FF2B5EF4-FFF2-40B4-BE49-F238E27FC236}">
                      <a16:creationId xmlns:a16="http://schemas.microsoft.com/office/drawing/2014/main" id="{E2E88E3C-1FB6-A84B-89EF-A5249BB016AD}"/>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25" name="Oval 3124">
                  <a:extLst>
                    <a:ext uri="{FF2B5EF4-FFF2-40B4-BE49-F238E27FC236}">
                      <a16:creationId xmlns:a16="http://schemas.microsoft.com/office/drawing/2014/main" id="{EFAE7757-6A7A-1348-8E84-E613640442B9}"/>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45" name="Epithelial Cell">
              <a:extLst>
                <a:ext uri="{FF2B5EF4-FFF2-40B4-BE49-F238E27FC236}">
                  <a16:creationId xmlns:a16="http://schemas.microsoft.com/office/drawing/2014/main" id="{729694C1-F4EB-B842-89E2-5D72A6C18D4E}"/>
                </a:ext>
              </a:extLst>
            </p:cNvPr>
            <p:cNvGrpSpPr/>
            <p:nvPr/>
          </p:nvGrpSpPr>
          <p:grpSpPr>
            <a:xfrm>
              <a:off x="4123876" y="1751376"/>
              <a:ext cx="348074" cy="647699"/>
              <a:chOff x="8520041" y="1805888"/>
              <a:chExt cx="506734" cy="942935"/>
            </a:xfrm>
          </p:grpSpPr>
          <p:sp>
            <p:nvSpPr>
              <p:cNvPr id="3102" name="Freeform: Shape 5796">
                <a:extLst>
                  <a:ext uri="{FF2B5EF4-FFF2-40B4-BE49-F238E27FC236}">
                    <a16:creationId xmlns:a16="http://schemas.microsoft.com/office/drawing/2014/main" id="{75CFAE03-7177-434D-95E7-D885B1C122F5}"/>
                  </a:ext>
                </a:extLst>
              </p:cNvPr>
              <p:cNvSpPr/>
              <p:nvPr/>
            </p:nvSpPr>
            <p:spPr>
              <a:xfrm>
                <a:off x="856133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03" name="Freeform: Shape 5797">
                <a:extLst>
                  <a:ext uri="{FF2B5EF4-FFF2-40B4-BE49-F238E27FC236}">
                    <a16:creationId xmlns:a16="http://schemas.microsoft.com/office/drawing/2014/main" id="{6BC40F24-D666-CF47-838F-B30ECA61B26E}"/>
                  </a:ext>
                </a:extLst>
              </p:cNvPr>
              <p:cNvSpPr/>
              <p:nvPr/>
            </p:nvSpPr>
            <p:spPr>
              <a:xfrm>
                <a:off x="861549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04" name="Freeform: Shape 5798">
                <a:extLst>
                  <a:ext uri="{FF2B5EF4-FFF2-40B4-BE49-F238E27FC236}">
                    <a16:creationId xmlns:a16="http://schemas.microsoft.com/office/drawing/2014/main" id="{2300A022-FB10-FB49-A74B-586F21356771}"/>
                  </a:ext>
                </a:extLst>
              </p:cNvPr>
              <p:cNvSpPr/>
              <p:nvPr/>
            </p:nvSpPr>
            <p:spPr>
              <a:xfrm>
                <a:off x="866326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05" name="Freeform: Shape 5799">
                <a:extLst>
                  <a:ext uri="{FF2B5EF4-FFF2-40B4-BE49-F238E27FC236}">
                    <a16:creationId xmlns:a16="http://schemas.microsoft.com/office/drawing/2014/main" id="{408A6974-2F14-5945-9D3A-C34A9D437CFD}"/>
                  </a:ext>
                </a:extLst>
              </p:cNvPr>
              <p:cNvSpPr/>
              <p:nvPr/>
            </p:nvSpPr>
            <p:spPr>
              <a:xfrm>
                <a:off x="871339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06" name="Freeform: Shape 5800">
                <a:extLst>
                  <a:ext uri="{FF2B5EF4-FFF2-40B4-BE49-F238E27FC236}">
                    <a16:creationId xmlns:a16="http://schemas.microsoft.com/office/drawing/2014/main" id="{267EEDDC-B9D5-934F-B3EB-5C64288219FB}"/>
                  </a:ext>
                </a:extLst>
              </p:cNvPr>
              <p:cNvSpPr/>
              <p:nvPr/>
            </p:nvSpPr>
            <p:spPr>
              <a:xfrm>
                <a:off x="876129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07" name="Freeform: Shape 5801">
                <a:extLst>
                  <a:ext uri="{FF2B5EF4-FFF2-40B4-BE49-F238E27FC236}">
                    <a16:creationId xmlns:a16="http://schemas.microsoft.com/office/drawing/2014/main" id="{15522154-6F3A-7942-A329-B26A5D977B32}"/>
                  </a:ext>
                </a:extLst>
              </p:cNvPr>
              <p:cNvSpPr/>
              <p:nvPr/>
            </p:nvSpPr>
            <p:spPr>
              <a:xfrm>
                <a:off x="880712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08" name="Freeform: Shape 5802">
                <a:extLst>
                  <a:ext uri="{FF2B5EF4-FFF2-40B4-BE49-F238E27FC236}">
                    <a16:creationId xmlns:a16="http://schemas.microsoft.com/office/drawing/2014/main" id="{9C3B868C-62FF-3B47-B607-DC8F1A573A9A}"/>
                  </a:ext>
                </a:extLst>
              </p:cNvPr>
              <p:cNvSpPr/>
              <p:nvPr/>
            </p:nvSpPr>
            <p:spPr>
              <a:xfrm>
                <a:off x="885919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09" name="Freeform: Shape 5803">
                <a:extLst>
                  <a:ext uri="{FF2B5EF4-FFF2-40B4-BE49-F238E27FC236}">
                    <a16:creationId xmlns:a16="http://schemas.microsoft.com/office/drawing/2014/main" id="{83A904EB-7D89-6440-95ED-8B8F12AD6E07}"/>
                  </a:ext>
                </a:extLst>
              </p:cNvPr>
              <p:cNvSpPr/>
              <p:nvPr/>
            </p:nvSpPr>
            <p:spPr>
              <a:xfrm>
                <a:off x="890502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10" name="Freeform: Shape 5804">
                <a:extLst>
                  <a:ext uri="{FF2B5EF4-FFF2-40B4-BE49-F238E27FC236}">
                    <a16:creationId xmlns:a16="http://schemas.microsoft.com/office/drawing/2014/main" id="{84217E5F-09CD-3A41-A85D-C90AB7493090}"/>
                  </a:ext>
                </a:extLst>
              </p:cNvPr>
              <p:cNvSpPr/>
              <p:nvPr/>
            </p:nvSpPr>
            <p:spPr>
              <a:xfrm>
                <a:off x="894632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111" name="Group 3110">
                <a:extLst>
                  <a:ext uri="{FF2B5EF4-FFF2-40B4-BE49-F238E27FC236}">
                    <a16:creationId xmlns:a16="http://schemas.microsoft.com/office/drawing/2014/main" id="{2B3FCED2-59A3-2E42-986A-40EB98A66B22}"/>
                  </a:ext>
                </a:extLst>
              </p:cNvPr>
              <p:cNvGrpSpPr/>
              <p:nvPr/>
            </p:nvGrpSpPr>
            <p:grpSpPr>
              <a:xfrm>
                <a:off x="8520041" y="2033317"/>
                <a:ext cx="506734" cy="715506"/>
                <a:chOff x="664078" y="1946983"/>
                <a:chExt cx="506734" cy="715506"/>
              </a:xfrm>
            </p:grpSpPr>
            <p:sp>
              <p:nvSpPr>
                <p:cNvPr id="3112" name="Rectangle: Rounded Corners 5806">
                  <a:extLst>
                    <a:ext uri="{FF2B5EF4-FFF2-40B4-BE49-F238E27FC236}">
                      <a16:creationId xmlns:a16="http://schemas.microsoft.com/office/drawing/2014/main" id="{CC747853-4429-4647-8C47-395C17930C2B}"/>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13" name="Oval 3112">
                  <a:extLst>
                    <a:ext uri="{FF2B5EF4-FFF2-40B4-BE49-F238E27FC236}">
                      <a16:creationId xmlns:a16="http://schemas.microsoft.com/office/drawing/2014/main" id="{6CA3D5D9-D5BB-594A-970A-C435128C63D4}"/>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46" name="Epithelial Cell">
              <a:extLst>
                <a:ext uri="{FF2B5EF4-FFF2-40B4-BE49-F238E27FC236}">
                  <a16:creationId xmlns:a16="http://schemas.microsoft.com/office/drawing/2014/main" id="{637F9E05-6BCD-1F4F-B5DC-0D160AB8DB31}"/>
                </a:ext>
              </a:extLst>
            </p:cNvPr>
            <p:cNvGrpSpPr/>
            <p:nvPr/>
          </p:nvGrpSpPr>
          <p:grpSpPr>
            <a:xfrm>
              <a:off x="991483" y="1740845"/>
              <a:ext cx="348074" cy="647699"/>
              <a:chOff x="7536889" y="1805888"/>
              <a:chExt cx="506734" cy="942935"/>
            </a:xfrm>
          </p:grpSpPr>
          <p:sp>
            <p:nvSpPr>
              <p:cNvPr id="3090" name="Freeform: Shape 5784">
                <a:extLst>
                  <a:ext uri="{FF2B5EF4-FFF2-40B4-BE49-F238E27FC236}">
                    <a16:creationId xmlns:a16="http://schemas.microsoft.com/office/drawing/2014/main" id="{157879D4-1D55-2F4D-A44E-13EC3AA67548}"/>
                  </a:ext>
                </a:extLst>
              </p:cNvPr>
              <p:cNvSpPr/>
              <p:nvPr/>
            </p:nvSpPr>
            <p:spPr>
              <a:xfrm>
                <a:off x="7583783"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91" name="Freeform: Shape 5785">
                <a:extLst>
                  <a:ext uri="{FF2B5EF4-FFF2-40B4-BE49-F238E27FC236}">
                    <a16:creationId xmlns:a16="http://schemas.microsoft.com/office/drawing/2014/main" id="{7A6E4361-618B-9249-8719-2ED8F0557880}"/>
                  </a:ext>
                </a:extLst>
              </p:cNvPr>
              <p:cNvSpPr/>
              <p:nvPr/>
            </p:nvSpPr>
            <p:spPr>
              <a:xfrm>
                <a:off x="7637938"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92" name="Freeform: Shape 5786">
                <a:extLst>
                  <a:ext uri="{FF2B5EF4-FFF2-40B4-BE49-F238E27FC236}">
                    <a16:creationId xmlns:a16="http://schemas.microsoft.com/office/drawing/2014/main" id="{48012763-75EE-C849-AF4A-1A96FCA6634C}"/>
                  </a:ext>
                </a:extLst>
              </p:cNvPr>
              <p:cNvSpPr/>
              <p:nvPr/>
            </p:nvSpPr>
            <p:spPr>
              <a:xfrm>
                <a:off x="7685707"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93" name="Freeform: Shape 5787">
                <a:extLst>
                  <a:ext uri="{FF2B5EF4-FFF2-40B4-BE49-F238E27FC236}">
                    <a16:creationId xmlns:a16="http://schemas.microsoft.com/office/drawing/2014/main" id="{F8B9372B-6E34-B047-97BC-AF343E5547A7}"/>
                  </a:ext>
                </a:extLst>
              </p:cNvPr>
              <p:cNvSpPr/>
              <p:nvPr/>
            </p:nvSpPr>
            <p:spPr>
              <a:xfrm>
                <a:off x="7735835"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94" name="Freeform: Shape 5788">
                <a:extLst>
                  <a:ext uri="{FF2B5EF4-FFF2-40B4-BE49-F238E27FC236}">
                    <a16:creationId xmlns:a16="http://schemas.microsoft.com/office/drawing/2014/main" id="{55CCF53A-5A01-164A-A87A-98F5CB3870DB}"/>
                  </a:ext>
                </a:extLst>
              </p:cNvPr>
              <p:cNvSpPr/>
              <p:nvPr/>
            </p:nvSpPr>
            <p:spPr>
              <a:xfrm>
                <a:off x="7783743"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95" name="Freeform: Shape 5789">
                <a:extLst>
                  <a:ext uri="{FF2B5EF4-FFF2-40B4-BE49-F238E27FC236}">
                    <a16:creationId xmlns:a16="http://schemas.microsoft.com/office/drawing/2014/main" id="{165F5372-D566-5548-97DC-9ECC082B0D3C}"/>
                  </a:ext>
                </a:extLst>
              </p:cNvPr>
              <p:cNvSpPr/>
              <p:nvPr/>
            </p:nvSpPr>
            <p:spPr>
              <a:xfrm>
                <a:off x="7829567"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96" name="Freeform: Shape 5790">
                <a:extLst>
                  <a:ext uri="{FF2B5EF4-FFF2-40B4-BE49-F238E27FC236}">
                    <a16:creationId xmlns:a16="http://schemas.microsoft.com/office/drawing/2014/main" id="{99FD7F53-FA26-D144-8F47-09EA123211AC}"/>
                  </a:ext>
                </a:extLst>
              </p:cNvPr>
              <p:cNvSpPr/>
              <p:nvPr/>
            </p:nvSpPr>
            <p:spPr>
              <a:xfrm>
                <a:off x="7881640"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97" name="Freeform: Shape 5791">
                <a:extLst>
                  <a:ext uri="{FF2B5EF4-FFF2-40B4-BE49-F238E27FC236}">
                    <a16:creationId xmlns:a16="http://schemas.microsoft.com/office/drawing/2014/main" id="{54B09391-D917-314A-91D6-5973480D2377}"/>
                  </a:ext>
                </a:extLst>
              </p:cNvPr>
              <p:cNvSpPr/>
              <p:nvPr/>
            </p:nvSpPr>
            <p:spPr>
              <a:xfrm>
                <a:off x="7927464"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98" name="Freeform: Shape 5792">
                <a:extLst>
                  <a:ext uri="{FF2B5EF4-FFF2-40B4-BE49-F238E27FC236}">
                    <a16:creationId xmlns:a16="http://schemas.microsoft.com/office/drawing/2014/main" id="{3A49D05F-4D32-AF4E-99AF-E3EA7A4F5B6E}"/>
                  </a:ext>
                </a:extLst>
              </p:cNvPr>
              <p:cNvSpPr/>
              <p:nvPr/>
            </p:nvSpPr>
            <p:spPr>
              <a:xfrm>
                <a:off x="7968766"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099" name="Group 3098">
                <a:extLst>
                  <a:ext uri="{FF2B5EF4-FFF2-40B4-BE49-F238E27FC236}">
                    <a16:creationId xmlns:a16="http://schemas.microsoft.com/office/drawing/2014/main" id="{CD91DA64-2366-F246-9AA8-DF6788267A90}"/>
                  </a:ext>
                </a:extLst>
              </p:cNvPr>
              <p:cNvGrpSpPr/>
              <p:nvPr/>
            </p:nvGrpSpPr>
            <p:grpSpPr>
              <a:xfrm>
                <a:off x="7536889" y="2033317"/>
                <a:ext cx="506734" cy="715506"/>
                <a:chOff x="664078" y="1946983"/>
                <a:chExt cx="506734" cy="715506"/>
              </a:xfrm>
            </p:grpSpPr>
            <p:sp>
              <p:nvSpPr>
                <p:cNvPr id="3100" name="Rectangle: Rounded Corners 5794">
                  <a:extLst>
                    <a:ext uri="{FF2B5EF4-FFF2-40B4-BE49-F238E27FC236}">
                      <a16:creationId xmlns:a16="http://schemas.microsoft.com/office/drawing/2014/main" id="{AF758550-CB02-6F47-BFD5-5A0585C508D9}"/>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101" name="Oval 3100">
                  <a:extLst>
                    <a:ext uri="{FF2B5EF4-FFF2-40B4-BE49-F238E27FC236}">
                      <a16:creationId xmlns:a16="http://schemas.microsoft.com/office/drawing/2014/main" id="{083BB237-3A84-854E-8429-456AA0A2498B}"/>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47" name="Epithelial Cell">
              <a:extLst>
                <a:ext uri="{FF2B5EF4-FFF2-40B4-BE49-F238E27FC236}">
                  <a16:creationId xmlns:a16="http://schemas.microsoft.com/office/drawing/2014/main" id="{218478C8-A5D7-0148-BDF1-2E0418D578AF}"/>
                </a:ext>
              </a:extLst>
            </p:cNvPr>
            <p:cNvGrpSpPr/>
            <p:nvPr/>
          </p:nvGrpSpPr>
          <p:grpSpPr>
            <a:xfrm>
              <a:off x="1337314" y="1740845"/>
              <a:ext cx="348074" cy="647699"/>
              <a:chOff x="8040358" y="1805888"/>
              <a:chExt cx="506734" cy="942935"/>
            </a:xfrm>
          </p:grpSpPr>
          <p:sp>
            <p:nvSpPr>
              <p:cNvPr id="3078" name="Freeform: Shape 5772">
                <a:extLst>
                  <a:ext uri="{FF2B5EF4-FFF2-40B4-BE49-F238E27FC236}">
                    <a16:creationId xmlns:a16="http://schemas.microsoft.com/office/drawing/2014/main" id="{072DE388-C96A-834E-8C09-682708092E65}"/>
                  </a:ext>
                </a:extLst>
              </p:cNvPr>
              <p:cNvSpPr/>
              <p:nvPr/>
            </p:nvSpPr>
            <p:spPr>
              <a:xfrm>
                <a:off x="806178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79" name="Freeform: Shape 5773">
                <a:extLst>
                  <a:ext uri="{FF2B5EF4-FFF2-40B4-BE49-F238E27FC236}">
                    <a16:creationId xmlns:a16="http://schemas.microsoft.com/office/drawing/2014/main" id="{F9E408CB-10F4-E640-81BF-5463539B6108}"/>
                  </a:ext>
                </a:extLst>
              </p:cNvPr>
              <p:cNvSpPr/>
              <p:nvPr/>
            </p:nvSpPr>
            <p:spPr>
              <a:xfrm>
                <a:off x="811593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80" name="Freeform: Shape 5774">
                <a:extLst>
                  <a:ext uri="{FF2B5EF4-FFF2-40B4-BE49-F238E27FC236}">
                    <a16:creationId xmlns:a16="http://schemas.microsoft.com/office/drawing/2014/main" id="{EC212630-4B4A-4144-B86E-065123CCAF25}"/>
                  </a:ext>
                </a:extLst>
              </p:cNvPr>
              <p:cNvSpPr/>
              <p:nvPr/>
            </p:nvSpPr>
            <p:spPr>
              <a:xfrm>
                <a:off x="816370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81" name="Freeform: Shape 5775">
                <a:extLst>
                  <a:ext uri="{FF2B5EF4-FFF2-40B4-BE49-F238E27FC236}">
                    <a16:creationId xmlns:a16="http://schemas.microsoft.com/office/drawing/2014/main" id="{084DFFA6-36C1-C344-9F44-5429EA8914B3}"/>
                  </a:ext>
                </a:extLst>
              </p:cNvPr>
              <p:cNvSpPr/>
              <p:nvPr/>
            </p:nvSpPr>
            <p:spPr>
              <a:xfrm>
                <a:off x="821383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82" name="Freeform: Shape 5776">
                <a:extLst>
                  <a:ext uri="{FF2B5EF4-FFF2-40B4-BE49-F238E27FC236}">
                    <a16:creationId xmlns:a16="http://schemas.microsoft.com/office/drawing/2014/main" id="{BBF21748-73B8-E64F-85E9-B27F1450F744}"/>
                  </a:ext>
                </a:extLst>
              </p:cNvPr>
              <p:cNvSpPr/>
              <p:nvPr/>
            </p:nvSpPr>
            <p:spPr>
              <a:xfrm>
                <a:off x="826174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83" name="Freeform: Shape 5777">
                <a:extLst>
                  <a:ext uri="{FF2B5EF4-FFF2-40B4-BE49-F238E27FC236}">
                    <a16:creationId xmlns:a16="http://schemas.microsoft.com/office/drawing/2014/main" id="{FBF10712-AEDD-0F47-89E4-0EB6D4834BC1}"/>
                  </a:ext>
                </a:extLst>
              </p:cNvPr>
              <p:cNvSpPr/>
              <p:nvPr/>
            </p:nvSpPr>
            <p:spPr>
              <a:xfrm>
                <a:off x="830756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84" name="Freeform: Shape 5778">
                <a:extLst>
                  <a:ext uri="{FF2B5EF4-FFF2-40B4-BE49-F238E27FC236}">
                    <a16:creationId xmlns:a16="http://schemas.microsoft.com/office/drawing/2014/main" id="{8B76978C-D27D-1F4C-B7A7-E814913619F8}"/>
                  </a:ext>
                </a:extLst>
              </p:cNvPr>
              <p:cNvSpPr/>
              <p:nvPr/>
            </p:nvSpPr>
            <p:spPr>
              <a:xfrm>
                <a:off x="835963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85" name="Freeform: Shape 5779">
                <a:extLst>
                  <a:ext uri="{FF2B5EF4-FFF2-40B4-BE49-F238E27FC236}">
                    <a16:creationId xmlns:a16="http://schemas.microsoft.com/office/drawing/2014/main" id="{7EFF8C55-646F-C348-BD20-B2B518ADFC68}"/>
                  </a:ext>
                </a:extLst>
              </p:cNvPr>
              <p:cNvSpPr/>
              <p:nvPr/>
            </p:nvSpPr>
            <p:spPr>
              <a:xfrm>
                <a:off x="840546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86" name="Freeform: Shape 5780">
                <a:extLst>
                  <a:ext uri="{FF2B5EF4-FFF2-40B4-BE49-F238E27FC236}">
                    <a16:creationId xmlns:a16="http://schemas.microsoft.com/office/drawing/2014/main" id="{DC4AA6A9-8B6D-F046-90EA-C9B9B154DD21}"/>
                  </a:ext>
                </a:extLst>
              </p:cNvPr>
              <p:cNvSpPr/>
              <p:nvPr/>
            </p:nvSpPr>
            <p:spPr>
              <a:xfrm>
                <a:off x="844676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087" name="Group 3086">
                <a:extLst>
                  <a:ext uri="{FF2B5EF4-FFF2-40B4-BE49-F238E27FC236}">
                    <a16:creationId xmlns:a16="http://schemas.microsoft.com/office/drawing/2014/main" id="{9E2968CB-1F0D-1748-AC57-EFC3B88668E1}"/>
                  </a:ext>
                </a:extLst>
              </p:cNvPr>
              <p:cNvGrpSpPr/>
              <p:nvPr/>
            </p:nvGrpSpPr>
            <p:grpSpPr>
              <a:xfrm>
                <a:off x="8040358" y="2033317"/>
                <a:ext cx="506734" cy="715506"/>
                <a:chOff x="664078" y="1946983"/>
                <a:chExt cx="506734" cy="715506"/>
              </a:xfrm>
            </p:grpSpPr>
            <p:sp>
              <p:nvSpPr>
                <p:cNvPr id="3088" name="Rectangle: Rounded Corners 5782">
                  <a:extLst>
                    <a:ext uri="{FF2B5EF4-FFF2-40B4-BE49-F238E27FC236}">
                      <a16:creationId xmlns:a16="http://schemas.microsoft.com/office/drawing/2014/main" id="{28DC19D7-F447-6540-9923-45250A90BF72}"/>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89" name="Oval 3088">
                  <a:extLst>
                    <a:ext uri="{FF2B5EF4-FFF2-40B4-BE49-F238E27FC236}">
                      <a16:creationId xmlns:a16="http://schemas.microsoft.com/office/drawing/2014/main" id="{AD070648-6FEF-5848-A9E7-187A48B4F65E}"/>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48" name="Epithelial Cell">
              <a:extLst>
                <a:ext uri="{FF2B5EF4-FFF2-40B4-BE49-F238E27FC236}">
                  <a16:creationId xmlns:a16="http://schemas.microsoft.com/office/drawing/2014/main" id="{D3E5CB6F-CA2E-9640-B25A-86E1913E8478}"/>
                </a:ext>
              </a:extLst>
            </p:cNvPr>
            <p:cNvGrpSpPr/>
            <p:nvPr/>
          </p:nvGrpSpPr>
          <p:grpSpPr>
            <a:xfrm>
              <a:off x="52330" y="1749424"/>
              <a:ext cx="326721" cy="607964"/>
              <a:chOff x="5201701" y="1805888"/>
              <a:chExt cx="506734" cy="942935"/>
            </a:xfrm>
          </p:grpSpPr>
          <p:sp>
            <p:nvSpPr>
              <p:cNvPr id="3066" name="Freeform: Shape 5760">
                <a:extLst>
                  <a:ext uri="{FF2B5EF4-FFF2-40B4-BE49-F238E27FC236}">
                    <a16:creationId xmlns:a16="http://schemas.microsoft.com/office/drawing/2014/main" id="{F3EC8754-2187-2B4C-8A8E-52E1DF9AA21C}"/>
                  </a:ext>
                </a:extLst>
              </p:cNvPr>
              <p:cNvSpPr/>
              <p:nvPr/>
            </p:nvSpPr>
            <p:spPr>
              <a:xfrm>
                <a:off x="524729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67" name="Freeform: Shape 5761">
                <a:extLst>
                  <a:ext uri="{FF2B5EF4-FFF2-40B4-BE49-F238E27FC236}">
                    <a16:creationId xmlns:a16="http://schemas.microsoft.com/office/drawing/2014/main" id="{77BF0A8E-1823-A24E-8823-AD79A91A5E23}"/>
                  </a:ext>
                </a:extLst>
              </p:cNvPr>
              <p:cNvSpPr/>
              <p:nvPr/>
            </p:nvSpPr>
            <p:spPr>
              <a:xfrm>
                <a:off x="530145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68" name="Freeform: Shape 5762">
                <a:extLst>
                  <a:ext uri="{FF2B5EF4-FFF2-40B4-BE49-F238E27FC236}">
                    <a16:creationId xmlns:a16="http://schemas.microsoft.com/office/drawing/2014/main" id="{6BD13C77-77D8-2D45-84F0-3AC04EEB0EFB}"/>
                  </a:ext>
                </a:extLst>
              </p:cNvPr>
              <p:cNvSpPr/>
              <p:nvPr/>
            </p:nvSpPr>
            <p:spPr>
              <a:xfrm>
                <a:off x="534922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69" name="Freeform: Shape 5763">
                <a:extLst>
                  <a:ext uri="{FF2B5EF4-FFF2-40B4-BE49-F238E27FC236}">
                    <a16:creationId xmlns:a16="http://schemas.microsoft.com/office/drawing/2014/main" id="{8BC10391-D409-9445-AE15-AAC850738E4C}"/>
                  </a:ext>
                </a:extLst>
              </p:cNvPr>
              <p:cNvSpPr/>
              <p:nvPr/>
            </p:nvSpPr>
            <p:spPr>
              <a:xfrm>
                <a:off x="539935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70" name="Freeform: Shape 5764">
                <a:extLst>
                  <a:ext uri="{FF2B5EF4-FFF2-40B4-BE49-F238E27FC236}">
                    <a16:creationId xmlns:a16="http://schemas.microsoft.com/office/drawing/2014/main" id="{F0DC6A5A-753F-E440-8061-2FB7D6F10173}"/>
                  </a:ext>
                </a:extLst>
              </p:cNvPr>
              <p:cNvSpPr/>
              <p:nvPr/>
            </p:nvSpPr>
            <p:spPr>
              <a:xfrm>
                <a:off x="544725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71" name="Freeform: Shape 5765">
                <a:extLst>
                  <a:ext uri="{FF2B5EF4-FFF2-40B4-BE49-F238E27FC236}">
                    <a16:creationId xmlns:a16="http://schemas.microsoft.com/office/drawing/2014/main" id="{7B76D60F-BA41-1D46-A42C-9F3D6D70D5CB}"/>
                  </a:ext>
                </a:extLst>
              </p:cNvPr>
              <p:cNvSpPr/>
              <p:nvPr/>
            </p:nvSpPr>
            <p:spPr>
              <a:xfrm>
                <a:off x="549308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72" name="Freeform: Shape 5766">
                <a:extLst>
                  <a:ext uri="{FF2B5EF4-FFF2-40B4-BE49-F238E27FC236}">
                    <a16:creationId xmlns:a16="http://schemas.microsoft.com/office/drawing/2014/main" id="{3EAC4FD2-15C7-2742-BBF8-7C48A250CE77}"/>
                  </a:ext>
                </a:extLst>
              </p:cNvPr>
              <p:cNvSpPr/>
              <p:nvPr/>
            </p:nvSpPr>
            <p:spPr>
              <a:xfrm>
                <a:off x="554515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73" name="Freeform: Shape 5767">
                <a:extLst>
                  <a:ext uri="{FF2B5EF4-FFF2-40B4-BE49-F238E27FC236}">
                    <a16:creationId xmlns:a16="http://schemas.microsoft.com/office/drawing/2014/main" id="{A0447C94-FFC3-D04A-9F0B-86F0474643CE}"/>
                  </a:ext>
                </a:extLst>
              </p:cNvPr>
              <p:cNvSpPr/>
              <p:nvPr/>
            </p:nvSpPr>
            <p:spPr>
              <a:xfrm>
                <a:off x="559098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74" name="Freeform: Shape 5768">
                <a:extLst>
                  <a:ext uri="{FF2B5EF4-FFF2-40B4-BE49-F238E27FC236}">
                    <a16:creationId xmlns:a16="http://schemas.microsoft.com/office/drawing/2014/main" id="{E365FCCD-1C43-764F-9C64-2932FF77FEB3}"/>
                  </a:ext>
                </a:extLst>
              </p:cNvPr>
              <p:cNvSpPr/>
              <p:nvPr/>
            </p:nvSpPr>
            <p:spPr>
              <a:xfrm>
                <a:off x="563228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075" name="Group 3074">
                <a:extLst>
                  <a:ext uri="{FF2B5EF4-FFF2-40B4-BE49-F238E27FC236}">
                    <a16:creationId xmlns:a16="http://schemas.microsoft.com/office/drawing/2014/main" id="{95D79F38-C87E-2F42-8D15-B833B0ED3F45}"/>
                  </a:ext>
                </a:extLst>
              </p:cNvPr>
              <p:cNvGrpSpPr/>
              <p:nvPr/>
            </p:nvGrpSpPr>
            <p:grpSpPr>
              <a:xfrm>
                <a:off x="5201701" y="2033317"/>
                <a:ext cx="506734" cy="715506"/>
                <a:chOff x="664078" y="1946983"/>
                <a:chExt cx="506734" cy="715506"/>
              </a:xfrm>
            </p:grpSpPr>
            <p:sp>
              <p:nvSpPr>
                <p:cNvPr id="3076" name="Rectangle: Rounded Corners 5770">
                  <a:extLst>
                    <a:ext uri="{FF2B5EF4-FFF2-40B4-BE49-F238E27FC236}">
                      <a16:creationId xmlns:a16="http://schemas.microsoft.com/office/drawing/2014/main" id="{CFC092AF-A965-4948-B02E-3A72D5F96723}"/>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77" name="Oval 3076">
                  <a:extLst>
                    <a:ext uri="{FF2B5EF4-FFF2-40B4-BE49-F238E27FC236}">
                      <a16:creationId xmlns:a16="http://schemas.microsoft.com/office/drawing/2014/main" id="{C5D18968-637A-1140-8184-1734DA698604}"/>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49" name="Epithelial Cell">
              <a:extLst>
                <a:ext uri="{FF2B5EF4-FFF2-40B4-BE49-F238E27FC236}">
                  <a16:creationId xmlns:a16="http://schemas.microsoft.com/office/drawing/2014/main" id="{D7D4D65E-FE6D-B14C-BB4A-761862F40E6B}"/>
                </a:ext>
              </a:extLst>
            </p:cNvPr>
            <p:cNvGrpSpPr/>
            <p:nvPr/>
          </p:nvGrpSpPr>
          <p:grpSpPr>
            <a:xfrm>
              <a:off x="663203" y="1757467"/>
              <a:ext cx="326721" cy="607964"/>
              <a:chOff x="8040358" y="1805888"/>
              <a:chExt cx="506734" cy="942935"/>
            </a:xfrm>
          </p:grpSpPr>
          <p:sp>
            <p:nvSpPr>
              <p:cNvPr id="3054" name="Freeform: Shape 5748">
                <a:extLst>
                  <a:ext uri="{FF2B5EF4-FFF2-40B4-BE49-F238E27FC236}">
                    <a16:creationId xmlns:a16="http://schemas.microsoft.com/office/drawing/2014/main" id="{74763DCE-35F0-7A4C-B5D6-B1768E5C7A63}"/>
                  </a:ext>
                </a:extLst>
              </p:cNvPr>
              <p:cNvSpPr/>
              <p:nvPr/>
            </p:nvSpPr>
            <p:spPr>
              <a:xfrm>
                <a:off x="806178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55" name="Freeform: Shape 5749">
                <a:extLst>
                  <a:ext uri="{FF2B5EF4-FFF2-40B4-BE49-F238E27FC236}">
                    <a16:creationId xmlns:a16="http://schemas.microsoft.com/office/drawing/2014/main" id="{1D9FD31B-1CC3-7A42-8755-CF165CDE3BB0}"/>
                  </a:ext>
                </a:extLst>
              </p:cNvPr>
              <p:cNvSpPr/>
              <p:nvPr/>
            </p:nvSpPr>
            <p:spPr>
              <a:xfrm>
                <a:off x="811593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56" name="Freeform: Shape 5750">
                <a:extLst>
                  <a:ext uri="{FF2B5EF4-FFF2-40B4-BE49-F238E27FC236}">
                    <a16:creationId xmlns:a16="http://schemas.microsoft.com/office/drawing/2014/main" id="{1B7C0293-6C76-6B4D-8A0B-7EC805FC30F4}"/>
                  </a:ext>
                </a:extLst>
              </p:cNvPr>
              <p:cNvSpPr/>
              <p:nvPr/>
            </p:nvSpPr>
            <p:spPr>
              <a:xfrm>
                <a:off x="816370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57" name="Freeform: Shape 5751">
                <a:extLst>
                  <a:ext uri="{FF2B5EF4-FFF2-40B4-BE49-F238E27FC236}">
                    <a16:creationId xmlns:a16="http://schemas.microsoft.com/office/drawing/2014/main" id="{EEC1B8B5-0AD9-E748-BFF5-696E631EDFF0}"/>
                  </a:ext>
                </a:extLst>
              </p:cNvPr>
              <p:cNvSpPr/>
              <p:nvPr/>
            </p:nvSpPr>
            <p:spPr>
              <a:xfrm>
                <a:off x="821383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58" name="Freeform: Shape 5752">
                <a:extLst>
                  <a:ext uri="{FF2B5EF4-FFF2-40B4-BE49-F238E27FC236}">
                    <a16:creationId xmlns:a16="http://schemas.microsoft.com/office/drawing/2014/main" id="{69206300-EFE8-804F-A719-4D49DB6291E8}"/>
                  </a:ext>
                </a:extLst>
              </p:cNvPr>
              <p:cNvSpPr/>
              <p:nvPr/>
            </p:nvSpPr>
            <p:spPr>
              <a:xfrm>
                <a:off x="826174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59" name="Freeform: Shape 5753">
                <a:extLst>
                  <a:ext uri="{FF2B5EF4-FFF2-40B4-BE49-F238E27FC236}">
                    <a16:creationId xmlns:a16="http://schemas.microsoft.com/office/drawing/2014/main" id="{88215607-D6C7-4241-BFFE-67FC4EAE98AE}"/>
                  </a:ext>
                </a:extLst>
              </p:cNvPr>
              <p:cNvSpPr/>
              <p:nvPr/>
            </p:nvSpPr>
            <p:spPr>
              <a:xfrm>
                <a:off x="830756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60" name="Freeform: Shape 5754">
                <a:extLst>
                  <a:ext uri="{FF2B5EF4-FFF2-40B4-BE49-F238E27FC236}">
                    <a16:creationId xmlns:a16="http://schemas.microsoft.com/office/drawing/2014/main" id="{469FE0D4-E9E8-0448-8500-2444D53422B7}"/>
                  </a:ext>
                </a:extLst>
              </p:cNvPr>
              <p:cNvSpPr/>
              <p:nvPr/>
            </p:nvSpPr>
            <p:spPr>
              <a:xfrm>
                <a:off x="835963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61" name="Freeform: Shape 5755">
                <a:extLst>
                  <a:ext uri="{FF2B5EF4-FFF2-40B4-BE49-F238E27FC236}">
                    <a16:creationId xmlns:a16="http://schemas.microsoft.com/office/drawing/2014/main" id="{0BBDE3DB-DA67-3440-A6D7-41D90DB5FF5C}"/>
                  </a:ext>
                </a:extLst>
              </p:cNvPr>
              <p:cNvSpPr/>
              <p:nvPr/>
            </p:nvSpPr>
            <p:spPr>
              <a:xfrm>
                <a:off x="840546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62" name="Freeform: Shape 5756">
                <a:extLst>
                  <a:ext uri="{FF2B5EF4-FFF2-40B4-BE49-F238E27FC236}">
                    <a16:creationId xmlns:a16="http://schemas.microsoft.com/office/drawing/2014/main" id="{5E6EE312-C346-0544-92E0-422D11B7EAF8}"/>
                  </a:ext>
                </a:extLst>
              </p:cNvPr>
              <p:cNvSpPr/>
              <p:nvPr/>
            </p:nvSpPr>
            <p:spPr>
              <a:xfrm>
                <a:off x="844676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063" name="Group 3062">
                <a:extLst>
                  <a:ext uri="{FF2B5EF4-FFF2-40B4-BE49-F238E27FC236}">
                    <a16:creationId xmlns:a16="http://schemas.microsoft.com/office/drawing/2014/main" id="{75B55EBD-8DCD-E644-A14A-8419C6F12416}"/>
                  </a:ext>
                </a:extLst>
              </p:cNvPr>
              <p:cNvGrpSpPr/>
              <p:nvPr/>
            </p:nvGrpSpPr>
            <p:grpSpPr>
              <a:xfrm>
                <a:off x="8040358" y="2033317"/>
                <a:ext cx="506734" cy="715506"/>
                <a:chOff x="664078" y="1946983"/>
                <a:chExt cx="506734" cy="715506"/>
              </a:xfrm>
            </p:grpSpPr>
            <p:sp>
              <p:nvSpPr>
                <p:cNvPr id="3064" name="Rectangle: Rounded Corners 5758">
                  <a:extLst>
                    <a:ext uri="{FF2B5EF4-FFF2-40B4-BE49-F238E27FC236}">
                      <a16:creationId xmlns:a16="http://schemas.microsoft.com/office/drawing/2014/main" id="{02C76E0A-3956-1B48-909F-B094F278FC5B}"/>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65" name="Oval 3064">
                  <a:extLst>
                    <a:ext uri="{FF2B5EF4-FFF2-40B4-BE49-F238E27FC236}">
                      <a16:creationId xmlns:a16="http://schemas.microsoft.com/office/drawing/2014/main" id="{8DF9DE42-0691-BA48-A7FD-EBD19D17EC34}"/>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50" name="Goblet Cell">
              <a:extLst>
                <a:ext uri="{FF2B5EF4-FFF2-40B4-BE49-F238E27FC236}">
                  <a16:creationId xmlns:a16="http://schemas.microsoft.com/office/drawing/2014/main" id="{EB64D7D4-2A82-2645-8E6F-F34D34D4E485}"/>
                </a:ext>
              </a:extLst>
            </p:cNvPr>
            <p:cNvGrpSpPr/>
            <p:nvPr/>
          </p:nvGrpSpPr>
          <p:grpSpPr>
            <a:xfrm>
              <a:off x="381029" y="1883727"/>
              <a:ext cx="277578" cy="473660"/>
              <a:chOff x="769325" y="2021060"/>
              <a:chExt cx="430517" cy="734635"/>
            </a:xfrm>
          </p:grpSpPr>
          <p:sp>
            <p:nvSpPr>
              <p:cNvPr id="3052" name="Rectangle: Rounded Corners 49">
                <a:extLst>
                  <a:ext uri="{FF2B5EF4-FFF2-40B4-BE49-F238E27FC236}">
                    <a16:creationId xmlns:a16="http://schemas.microsoft.com/office/drawing/2014/main" id="{188BDF0F-A1E1-484E-9623-3D6AFF191709}"/>
                  </a:ext>
                </a:extLst>
              </p:cNvPr>
              <p:cNvSpPr/>
              <p:nvPr/>
            </p:nvSpPr>
            <p:spPr>
              <a:xfrm>
                <a:off x="769325" y="2021060"/>
                <a:ext cx="430517" cy="734635"/>
              </a:xfrm>
              <a:custGeom>
                <a:avLst/>
                <a:gdLst>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0 w 506734"/>
                  <a:gd name="connsiteY7" fmla="*/ 534795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456427 w 506734"/>
                  <a:gd name="connsiteY4" fmla="*/ 540714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3670 h 718465"/>
                  <a:gd name="connsiteX1" fmla="*/ 254692 w 456427"/>
                  <a:gd name="connsiteY1" fmla="*/ 0 h 718465"/>
                  <a:gd name="connsiteX2" fmla="*/ 326023 w 456427"/>
                  <a:gd name="connsiteY2" fmla="*/ 2959 h 718465"/>
                  <a:gd name="connsiteX3" fmla="*/ 314385 w 456427"/>
                  <a:gd name="connsiteY3" fmla="*/ 236937 h 718465"/>
                  <a:gd name="connsiteX4" fmla="*/ 456427 w 456427"/>
                  <a:gd name="connsiteY4" fmla="*/ 543673 h 718465"/>
                  <a:gd name="connsiteX5" fmla="*/ 326023 w 456427"/>
                  <a:gd name="connsiteY5" fmla="*/ 718465 h 718465"/>
                  <a:gd name="connsiteX6" fmla="*/ 180711 w 456427"/>
                  <a:gd name="connsiteY6" fmla="*/ 718465 h 718465"/>
                  <a:gd name="connsiteX7" fmla="*/ 38470 w 456427"/>
                  <a:gd name="connsiteY7" fmla="*/ 531836 h 718465"/>
                  <a:gd name="connsiteX8" fmla="*/ 0 w 456427"/>
                  <a:gd name="connsiteY8" fmla="*/ 183670 h 718465"/>
                  <a:gd name="connsiteX0" fmla="*/ 0 w 456427"/>
                  <a:gd name="connsiteY0" fmla="*/ 188003 h 722798"/>
                  <a:gd name="connsiteX1" fmla="*/ 254692 w 456427"/>
                  <a:gd name="connsiteY1" fmla="*/ 4333 h 722798"/>
                  <a:gd name="connsiteX2" fmla="*/ 326023 w 456427"/>
                  <a:gd name="connsiteY2" fmla="*/ 7292 h 722798"/>
                  <a:gd name="connsiteX3" fmla="*/ 314385 w 456427"/>
                  <a:gd name="connsiteY3" fmla="*/ 241270 h 722798"/>
                  <a:gd name="connsiteX4" fmla="*/ 456427 w 456427"/>
                  <a:gd name="connsiteY4" fmla="*/ 548006 h 722798"/>
                  <a:gd name="connsiteX5" fmla="*/ 326023 w 456427"/>
                  <a:gd name="connsiteY5" fmla="*/ 722798 h 722798"/>
                  <a:gd name="connsiteX6" fmla="*/ 180711 w 456427"/>
                  <a:gd name="connsiteY6" fmla="*/ 722798 h 722798"/>
                  <a:gd name="connsiteX7" fmla="*/ 38470 w 456427"/>
                  <a:gd name="connsiteY7" fmla="*/ 536169 h 722798"/>
                  <a:gd name="connsiteX8" fmla="*/ 0 w 456427"/>
                  <a:gd name="connsiteY8" fmla="*/ 188003 h 722798"/>
                  <a:gd name="connsiteX0" fmla="*/ 0 w 456427"/>
                  <a:gd name="connsiteY0" fmla="*/ 193117 h 727912"/>
                  <a:gd name="connsiteX1" fmla="*/ 254692 w 456427"/>
                  <a:gd name="connsiteY1" fmla="*/ 9447 h 727912"/>
                  <a:gd name="connsiteX2" fmla="*/ 320105 w 456427"/>
                  <a:gd name="connsiteY2" fmla="*/ 569 h 727912"/>
                  <a:gd name="connsiteX3" fmla="*/ 314385 w 456427"/>
                  <a:gd name="connsiteY3" fmla="*/ 246384 h 727912"/>
                  <a:gd name="connsiteX4" fmla="*/ 456427 w 456427"/>
                  <a:gd name="connsiteY4" fmla="*/ 553120 h 727912"/>
                  <a:gd name="connsiteX5" fmla="*/ 326023 w 456427"/>
                  <a:gd name="connsiteY5" fmla="*/ 727912 h 727912"/>
                  <a:gd name="connsiteX6" fmla="*/ 180711 w 456427"/>
                  <a:gd name="connsiteY6" fmla="*/ 727912 h 727912"/>
                  <a:gd name="connsiteX7" fmla="*/ 38470 w 456427"/>
                  <a:gd name="connsiteY7" fmla="*/ 541283 h 727912"/>
                  <a:gd name="connsiteX8" fmla="*/ 0 w 456427"/>
                  <a:gd name="connsiteY8" fmla="*/ 193117 h 727912"/>
                  <a:gd name="connsiteX0" fmla="*/ 0 w 456427"/>
                  <a:gd name="connsiteY0" fmla="*/ 195619 h 730414"/>
                  <a:gd name="connsiteX1" fmla="*/ 257652 w 456427"/>
                  <a:gd name="connsiteY1" fmla="*/ 6031 h 730414"/>
                  <a:gd name="connsiteX2" fmla="*/ 320105 w 456427"/>
                  <a:gd name="connsiteY2" fmla="*/ 3071 h 730414"/>
                  <a:gd name="connsiteX3" fmla="*/ 314385 w 456427"/>
                  <a:gd name="connsiteY3" fmla="*/ 248886 h 730414"/>
                  <a:gd name="connsiteX4" fmla="*/ 456427 w 456427"/>
                  <a:gd name="connsiteY4" fmla="*/ 555622 h 730414"/>
                  <a:gd name="connsiteX5" fmla="*/ 326023 w 456427"/>
                  <a:gd name="connsiteY5" fmla="*/ 730414 h 730414"/>
                  <a:gd name="connsiteX6" fmla="*/ 180711 w 456427"/>
                  <a:gd name="connsiteY6" fmla="*/ 730414 h 730414"/>
                  <a:gd name="connsiteX7" fmla="*/ 38470 w 456427"/>
                  <a:gd name="connsiteY7" fmla="*/ 543785 h 730414"/>
                  <a:gd name="connsiteX8" fmla="*/ 0 w 456427"/>
                  <a:gd name="connsiteY8" fmla="*/ 195619 h 730414"/>
                  <a:gd name="connsiteX0" fmla="*/ 165716 w 417957"/>
                  <a:gd name="connsiteY0" fmla="*/ 210415 h 730414"/>
                  <a:gd name="connsiteX1" fmla="*/ 219182 w 417957"/>
                  <a:gd name="connsiteY1" fmla="*/ 6031 h 730414"/>
                  <a:gd name="connsiteX2" fmla="*/ 281635 w 417957"/>
                  <a:gd name="connsiteY2" fmla="*/ 3071 h 730414"/>
                  <a:gd name="connsiteX3" fmla="*/ 275915 w 417957"/>
                  <a:gd name="connsiteY3" fmla="*/ 248886 h 730414"/>
                  <a:gd name="connsiteX4" fmla="*/ 417957 w 417957"/>
                  <a:gd name="connsiteY4" fmla="*/ 555622 h 730414"/>
                  <a:gd name="connsiteX5" fmla="*/ 287553 w 417957"/>
                  <a:gd name="connsiteY5" fmla="*/ 730414 h 730414"/>
                  <a:gd name="connsiteX6" fmla="*/ 142241 w 417957"/>
                  <a:gd name="connsiteY6" fmla="*/ 730414 h 730414"/>
                  <a:gd name="connsiteX7" fmla="*/ 0 w 417957"/>
                  <a:gd name="connsiteY7" fmla="*/ 543785 h 730414"/>
                  <a:gd name="connsiteX8" fmla="*/ 165716 w 417957"/>
                  <a:gd name="connsiteY8" fmla="*/ 210415 h 730414"/>
                  <a:gd name="connsiteX0" fmla="*/ 165716 w 417957"/>
                  <a:gd name="connsiteY0" fmla="*/ 214636 h 734635"/>
                  <a:gd name="connsiteX1" fmla="*/ 207346 w 417957"/>
                  <a:gd name="connsiteY1" fmla="*/ 4333 h 734635"/>
                  <a:gd name="connsiteX2" fmla="*/ 281635 w 417957"/>
                  <a:gd name="connsiteY2" fmla="*/ 7292 h 734635"/>
                  <a:gd name="connsiteX3" fmla="*/ 275915 w 417957"/>
                  <a:gd name="connsiteY3" fmla="*/ 253107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30892"/>
                  <a:gd name="connsiteY0" fmla="*/ 214636 h 734635"/>
                  <a:gd name="connsiteX1" fmla="*/ 219183 w 430892"/>
                  <a:gd name="connsiteY1" fmla="*/ 4333 h 734635"/>
                  <a:gd name="connsiteX2" fmla="*/ 293472 w 430892"/>
                  <a:gd name="connsiteY2" fmla="*/ 7292 h 734635"/>
                  <a:gd name="connsiteX3" fmla="*/ 305508 w 430892"/>
                  <a:gd name="connsiteY3" fmla="*/ 247188 h 734635"/>
                  <a:gd name="connsiteX4" fmla="*/ 429794 w 430892"/>
                  <a:gd name="connsiteY4" fmla="*/ 559843 h 734635"/>
                  <a:gd name="connsiteX5" fmla="*/ 299390 w 430892"/>
                  <a:gd name="connsiteY5" fmla="*/ 734635 h 734635"/>
                  <a:gd name="connsiteX6" fmla="*/ 154078 w 430892"/>
                  <a:gd name="connsiteY6" fmla="*/ 734635 h 734635"/>
                  <a:gd name="connsiteX7" fmla="*/ 0 w 430892"/>
                  <a:gd name="connsiteY7" fmla="*/ 524333 h 734635"/>
                  <a:gd name="connsiteX8" fmla="*/ 177553 w 430892"/>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158"/>
                  <a:gd name="connsiteY0" fmla="*/ 214636 h 734635"/>
                  <a:gd name="connsiteX1" fmla="*/ 219183 w 431158"/>
                  <a:gd name="connsiteY1" fmla="*/ 4333 h 734635"/>
                  <a:gd name="connsiteX2" fmla="*/ 293472 w 431158"/>
                  <a:gd name="connsiteY2" fmla="*/ 7292 h 734635"/>
                  <a:gd name="connsiteX3" fmla="*/ 311427 w 431158"/>
                  <a:gd name="connsiteY3" fmla="*/ 232392 h 734635"/>
                  <a:gd name="connsiteX4" fmla="*/ 429794 w 431158"/>
                  <a:gd name="connsiteY4" fmla="*/ 559843 h 734635"/>
                  <a:gd name="connsiteX5" fmla="*/ 299390 w 431158"/>
                  <a:gd name="connsiteY5" fmla="*/ 734635 h 734635"/>
                  <a:gd name="connsiteX6" fmla="*/ 154078 w 431158"/>
                  <a:gd name="connsiteY6" fmla="*/ 734635 h 734635"/>
                  <a:gd name="connsiteX7" fmla="*/ 0 w 431158"/>
                  <a:gd name="connsiteY7" fmla="*/ 524333 h 734635"/>
                  <a:gd name="connsiteX8" fmla="*/ 177553 w 431158"/>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517" h="734635">
                    <a:moveTo>
                      <a:pt x="162757" y="208717"/>
                    </a:moveTo>
                    <a:cubicBezTo>
                      <a:pt x="177553" y="100035"/>
                      <a:pt x="119379" y="4333"/>
                      <a:pt x="219183" y="4333"/>
                    </a:cubicBezTo>
                    <a:cubicBezTo>
                      <a:pt x="240000" y="-6518"/>
                      <a:pt x="269695" y="6306"/>
                      <a:pt x="293472" y="7292"/>
                    </a:cubicBezTo>
                    <a:cubicBezTo>
                      <a:pt x="340010" y="54639"/>
                      <a:pt x="314386" y="114833"/>
                      <a:pt x="311427" y="232392"/>
                    </a:cubicBezTo>
                    <a:cubicBezTo>
                      <a:pt x="406122" y="333651"/>
                      <a:pt x="435713" y="428992"/>
                      <a:pt x="429794" y="559843"/>
                    </a:cubicBezTo>
                    <a:cubicBezTo>
                      <a:pt x="429794" y="659647"/>
                      <a:pt x="399194" y="734635"/>
                      <a:pt x="299390" y="734635"/>
                    </a:cubicBezTo>
                    <a:lnTo>
                      <a:pt x="154078" y="734635"/>
                    </a:lnTo>
                    <a:cubicBezTo>
                      <a:pt x="54274" y="734635"/>
                      <a:pt x="0" y="624137"/>
                      <a:pt x="0" y="524333"/>
                    </a:cubicBezTo>
                    <a:cubicBezTo>
                      <a:pt x="0" y="406305"/>
                      <a:pt x="50306" y="297153"/>
                      <a:pt x="162757" y="208717"/>
                    </a:cubicBezTo>
                    <a:close/>
                  </a:path>
                </a:pathLst>
              </a:custGeom>
              <a:gradFill flip="none" rotWithShape="1">
                <a:gsLst>
                  <a:gs pos="16000">
                    <a:srgbClr val="FFEAD5"/>
                  </a:gs>
                  <a:gs pos="75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53" name="Oval 3052">
                <a:extLst>
                  <a:ext uri="{FF2B5EF4-FFF2-40B4-BE49-F238E27FC236}">
                    <a16:creationId xmlns:a16="http://schemas.microsoft.com/office/drawing/2014/main" id="{55FE7674-9677-E645-B813-09371FD843A5}"/>
                  </a:ext>
                </a:extLst>
              </p:cNvPr>
              <p:cNvSpPr/>
              <p:nvPr/>
            </p:nvSpPr>
            <p:spPr>
              <a:xfrm>
                <a:off x="864024" y="2404818"/>
                <a:ext cx="259620" cy="211583"/>
              </a:xfrm>
              <a:prstGeom prst="ellipse">
                <a:avLst/>
              </a:prstGeom>
              <a:gradFill flip="none" rotWithShape="1">
                <a:gsLst>
                  <a:gs pos="16000">
                    <a:srgbClr val="FFEAD5"/>
                  </a:gs>
                  <a:gs pos="74000">
                    <a:srgbClr val="FF5353"/>
                  </a:gs>
                  <a:gs pos="53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51" name="Mulberry Cells">
              <a:extLst>
                <a:ext uri="{FF2B5EF4-FFF2-40B4-BE49-F238E27FC236}">
                  <a16:creationId xmlns:a16="http://schemas.microsoft.com/office/drawing/2014/main" id="{EFA2069E-5BCB-C342-8FC5-6F9F76FA91A2}"/>
                </a:ext>
              </a:extLst>
            </p:cNvPr>
            <p:cNvGrpSpPr/>
            <p:nvPr/>
          </p:nvGrpSpPr>
          <p:grpSpPr>
            <a:xfrm>
              <a:off x="319672" y="1800465"/>
              <a:ext cx="325207" cy="246103"/>
              <a:chOff x="5626189" y="1885051"/>
              <a:chExt cx="504388" cy="381698"/>
            </a:xfrm>
          </p:grpSpPr>
          <p:sp>
            <p:nvSpPr>
              <p:cNvPr id="3047" name="Oval 3046">
                <a:extLst>
                  <a:ext uri="{FF2B5EF4-FFF2-40B4-BE49-F238E27FC236}">
                    <a16:creationId xmlns:a16="http://schemas.microsoft.com/office/drawing/2014/main" id="{A5B9586B-6E58-224B-B57F-6435109E137E}"/>
                  </a:ext>
                </a:extLst>
              </p:cNvPr>
              <p:cNvSpPr/>
              <p:nvPr/>
            </p:nvSpPr>
            <p:spPr>
              <a:xfrm>
                <a:off x="5871614" y="1885051"/>
                <a:ext cx="227739" cy="15640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48" name="Oval 3047">
                <a:extLst>
                  <a:ext uri="{FF2B5EF4-FFF2-40B4-BE49-F238E27FC236}">
                    <a16:creationId xmlns:a16="http://schemas.microsoft.com/office/drawing/2014/main" id="{8BAE313D-7319-BE4F-91BB-A0C0D2867C54}"/>
                  </a:ext>
                </a:extLst>
              </p:cNvPr>
              <p:cNvSpPr/>
              <p:nvPr/>
            </p:nvSpPr>
            <p:spPr>
              <a:xfrm rot="18704086">
                <a:off x="5962574" y="2058182"/>
                <a:ext cx="172648" cy="1633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49" name="Oval 3048">
                <a:extLst>
                  <a:ext uri="{FF2B5EF4-FFF2-40B4-BE49-F238E27FC236}">
                    <a16:creationId xmlns:a16="http://schemas.microsoft.com/office/drawing/2014/main" id="{9FEA3986-4A2E-6049-A851-CDBD726499C9}"/>
                  </a:ext>
                </a:extLst>
              </p:cNvPr>
              <p:cNvSpPr/>
              <p:nvPr/>
            </p:nvSpPr>
            <p:spPr>
              <a:xfrm>
                <a:off x="5802998" y="2102067"/>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50" name="Oval 3049">
                <a:extLst>
                  <a:ext uri="{FF2B5EF4-FFF2-40B4-BE49-F238E27FC236}">
                    <a16:creationId xmlns:a16="http://schemas.microsoft.com/office/drawing/2014/main" id="{AC8D6A73-4D0E-6A4F-8DDF-5A5E7F54D918}"/>
                  </a:ext>
                </a:extLst>
              </p:cNvPr>
              <p:cNvSpPr/>
              <p:nvPr/>
            </p:nvSpPr>
            <p:spPr>
              <a:xfrm rot="18704086">
                <a:off x="5704875" y="1957834"/>
                <a:ext cx="165885" cy="13985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51" name="Oval 3050">
                <a:extLst>
                  <a:ext uri="{FF2B5EF4-FFF2-40B4-BE49-F238E27FC236}">
                    <a16:creationId xmlns:a16="http://schemas.microsoft.com/office/drawing/2014/main" id="{7654757A-DEA8-9F4D-9427-A6EDCF15D556}"/>
                  </a:ext>
                </a:extLst>
              </p:cNvPr>
              <p:cNvSpPr/>
              <p:nvPr/>
            </p:nvSpPr>
            <p:spPr>
              <a:xfrm rot="458189">
                <a:off x="5626189" y="2126893"/>
                <a:ext cx="165885" cy="13985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552" name="TextBox 2551">
              <a:extLst>
                <a:ext uri="{FF2B5EF4-FFF2-40B4-BE49-F238E27FC236}">
                  <a16:creationId xmlns:a16="http://schemas.microsoft.com/office/drawing/2014/main" id="{40870CB8-4B9E-504B-A5F8-1FA0FF9E0EF6}"/>
                </a:ext>
              </a:extLst>
            </p:cNvPr>
            <p:cNvSpPr txBox="1"/>
            <p:nvPr/>
          </p:nvSpPr>
          <p:spPr>
            <a:xfrm>
              <a:off x="1839819" y="3183571"/>
              <a:ext cx="724878"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Basophil</a:t>
              </a:r>
            </a:p>
          </p:txBody>
        </p:sp>
        <p:cxnSp>
          <p:nvCxnSpPr>
            <p:cNvPr id="2553" name="Straight Arrow Connector 2552">
              <a:extLst>
                <a:ext uri="{FF2B5EF4-FFF2-40B4-BE49-F238E27FC236}">
                  <a16:creationId xmlns:a16="http://schemas.microsoft.com/office/drawing/2014/main" id="{792C0076-2DC4-AC45-B0C1-FC14628EE7DA}"/>
                </a:ext>
              </a:extLst>
            </p:cNvPr>
            <p:cNvCxnSpPr>
              <a:cxnSpLocks/>
            </p:cNvCxnSpPr>
            <p:nvPr/>
          </p:nvCxnSpPr>
          <p:spPr>
            <a:xfrm flipH="1">
              <a:off x="1519361" y="3899805"/>
              <a:ext cx="536152" cy="890717"/>
            </a:xfrm>
            <a:prstGeom prst="straightConnector1">
              <a:avLst/>
            </a:prstGeom>
            <a:noFill/>
            <a:ln w="19050" cap="flat" cmpd="sng" algn="ctr">
              <a:solidFill>
                <a:srgbClr val="FFFFFF">
                  <a:lumMod val="50000"/>
                </a:srgbClr>
              </a:solidFill>
              <a:prstDash val="solid"/>
              <a:headEnd type="none" w="med" len="med"/>
              <a:tailEnd type="triangle" w="med" len="med"/>
            </a:ln>
            <a:effectLst/>
          </p:spPr>
        </p:cxnSp>
        <p:sp>
          <p:nvSpPr>
            <p:cNvPr id="2554" name="TextBox 2553">
              <a:extLst>
                <a:ext uri="{FF2B5EF4-FFF2-40B4-BE49-F238E27FC236}">
                  <a16:creationId xmlns:a16="http://schemas.microsoft.com/office/drawing/2014/main" id="{B30AE1EF-D057-6840-8295-DBF5285EC8FE}"/>
                </a:ext>
              </a:extLst>
            </p:cNvPr>
            <p:cNvSpPr txBox="1"/>
            <p:nvPr/>
          </p:nvSpPr>
          <p:spPr>
            <a:xfrm rot="18028118">
              <a:off x="1321334" y="4154482"/>
              <a:ext cx="781240"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C4D600">
                      <a:lumMod val="50000"/>
                    </a:srgbClr>
                  </a:solidFill>
                  <a:effectLst/>
                  <a:uLnTx/>
                  <a:uFillTx/>
                  <a:latin typeface="Arial"/>
                  <a:ea typeface="+mn-ea"/>
                </a:rPr>
                <a:t>IL-4, IL-13</a:t>
              </a:r>
            </a:p>
          </p:txBody>
        </p:sp>
        <p:grpSp>
          <p:nvGrpSpPr>
            <p:cNvPr id="2555" name="Group 2554">
              <a:extLst>
                <a:ext uri="{FF2B5EF4-FFF2-40B4-BE49-F238E27FC236}">
                  <a16:creationId xmlns:a16="http://schemas.microsoft.com/office/drawing/2014/main" id="{3F7507B9-5B64-0F41-BED7-BE384D80C5F8}"/>
                </a:ext>
              </a:extLst>
            </p:cNvPr>
            <p:cNvGrpSpPr/>
            <p:nvPr/>
          </p:nvGrpSpPr>
          <p:grpSpPr>
            <a:xfrm>
              <a:off x="1981017" y="3417090"/>
              <a:ext cx="412775" cy="412781"/>
              <a:chOff x="457701" y="151380"/>
              <a:chExt cx="412775" cy="412781"/>
            </a:xfrm>
          </p:grpSpPr>
          <p:sp>
            <p:nvSpPr>
              <p:cNvPr id="2974" name="Oval 2973">
                <a:extLst>
                  <a:ext uri="{FF2B5EF4-FFF2-40B4-BE49-F238E27FC236}">
                    <a16:creationId xmlns:a16="http://schemas.microsoft.com/office/drawing/2014/main" id="{1015B595-4A60-FF45-8164-2929D597850A}"/>
                  </a:ext>
                </a:extLst>
              </p:cNvPr>
              <p:cNvSpPr/>
              <p:nvPr/>
            </p:nvSpPr>
            <p:spPr>
              <a:xfrm rot="8224245">
                <a:off x="457801" y="151486"/>
                <a:ext cx="412675" cy="412675"/>
              </a:xfrm>
              <a:prstGeom prst="ellipse">
                <a:avLst/>
              </a:prstGeom>
              <a:gradFill flip="none" rotWithShape="1">
                <a:gsLst>
                  <a:gs pos="0">
                    <a:srgbClr val="C4D600"/>
                  </a:gs>
                  <a:gs pos="100000">
                    <a:srgbClr val="C4D600">
                      <a:lumMod val="50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75" name="Oval 2974">
                <a:extLst>
                  <a:ext uri="{FF2B5EF4-FFF2-40B4-BE49-F238E27FC236}">
                    <a16:creationId xmlns:a16="http://schemas.microsoft.com/office/drawing/2014/main" id="{20CBB12A-E4B8-5F46-8CC9-A0A78B50CAFA}"/>
                  </a:ext>
                </a:extLst>
              </p:cNvPr>
              <p:cNvSpPr/>
              <p:nvPr/>
            </p:nvSpPr>
            <p:spPr>
              <a:xfrm rot="8224245">
                <a:off x="457701" y="151380"/>
                <a:ext cx="412675" cy="412675"/>
              </a:xfrm>
              <a:prstGeom prst="ellipse">
                <a:avLst/>
              </a:prstGeom>
              <a:solidFill>
                <a:srgbClr val="FFFFFF">
                  <a:alpha val="62000"/>
                </a:srgb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976" name="Group 2975">
                <a:extLst>
                  <a:ext uri="{FF2B5EF4-FFF2-40B4-BE49-F238E27FC236}">
                    <a16:creationId xmlns:a16="http://schemas.microsoft.com/office/drawing/2014/main" id="{623E158B-2562-4949-87DE-A1AECACBBE1D}"/>
                  </a:ext>
                </a:extLst>
              </p:cNvPr>
              <p:cNvGrpSpPr/>
              <p:nvPr/>
            </p:nvGrpSpPr>
            <p:grpSpPr>
              <a:xfrm rot="18104805">
                <a:off x="495117" y="191673"/>
                <a:ext cx="344270" cy="341826"/>
                <a:chOff x="2038146" y="2773995"/>
                <a:chExt cx="344270" cy="341826"/>
              </a:xfrm>
            </p:grpSpPr>
            <p:grpSp>
              <p:nvGrpSpPr>
                <p:cNvPr id="2977" name="Group 2976">
                  <a:extLst>
                    <a:ext uri="{FF2B5EF4-FFF2-40B4-BE49-F238E27FC236}">
                      <a16:creationId xmlns:a16="http://schemas.microsoft.com/office/drawing/2014/main" id="{41499E0A-3CB4-C24E-91C2-A563037E5BC1}"/>
                    </a:ext>
                  </a:extLst>
                </p:cNvPr>
                <p:cNvGrpSpPr/>
                <p:nvPr/>
              </p:nvGrpSpPr>
              <p:grpSpPr>
                <a:xfrm rot="9193003">
                  <a:off x="2091805" y="2773995"/>
                  <a:ext cx="232624" cy="209303"/>
                  <a:chOff x="8770428" y="4145225"/>
                  <a:chExt cx="307647" cy="276804"/>
                </a:xfrm>
              </p:grpSpPr>
              <p:sp>
                <p:nvSpPr>
                  <p:cNvPr id="3029" name="Freeform: Shape 5723">
                    <a:extLst>
                      <a:ext uri="{FF2B5EF4-FFF2-40B4-BE49-F238E27FC236}">
                        <a16:creationId xmlns:a16="http://schemas.microsoft.com/office/drawing/2014/main" id="{D45DDD9B-740D-4148-A5D5-DFD960FAC638}"/>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30" name="Freeform: Shape 5724">
                    <a:extLst>
                      <a:ext uri="{FF2B5EF4-FFF2-40B4-BE49-F238E27FC236}">
                        <a16:creationId xmlns:a16="http://schemas.microsoft.com/office/drawing/2014/main" id="{8F1687BF-4BA7-2844-9A7F-31A2CCB0FCD5}"/>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31" name="Freeform: Shape 5725">
                    <a:extLst>
                      <a:ext uri="{FF2B5EF4-FFF2-40B4-BE49-F238E27FC236}">
                        <a16:creationId xmlns:a16="http://schemas.microsoft.com/office/drawing/2014/main" id="{88A6EA3B-942A-B44D-9BFA-6A8B77B9DB97}"/>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32" name="Freeform: Shape 5726">
                    <a:extLst>
                      <a:ext uri="{FF2B5EF4-FFF2-40B4-BE49-F238E27FC236}">
                        <a16:creationId xmlns:a16="http://schemas.microsoft.com/office/drawing/2014/main" id="{FE9A5FCB-7F16-2D42-9C92-A6D014D81AC6}"/>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33" name="Freeform: Shape 5727">
                    <a:extLst>
                      <a:ext uri="{FF2B5EF4-FFF2-40B4-BE49-F238E27FC236}">
                        <a16:creationId xmlns:a16="http://schemas.microsoft.com/office/drawing/2014/main" id="{934E59A8-FC15-0942-A50C-6709DDF0DA94}"/>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34" name="Freeform: Shape 5728">
                    <a:extLst>
                      <a:ext uri="{FF2B5EF4-FFF2-40B4-BE49-F238E27FC236}">
                        <a16:creationId xmlns:a16="http://schemas.microsoft.com/office/drawing/2014/main" id="{83804A5A-0E40-6640-B789-F284EDE954D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35" name="Freeform: Shape 5729">
                    <a:extLst>
                      <a:ext uri="{FF2B5EF4-FFF2-40B4-BE49-F238E27FC236}">
                        <a16:creationId xmlns:a16="http://schemas.microsoft.com/office/drawing/2014/main" id="{E797EF90-403A-C647-BCF1-ADFB2885AD07}"/>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36" name="Freeform: Shape 5730">
                    <a:extLst>
                      <a:ext uri="{FF2B5EF4-FFF2-40B4-BE49-F238E27FC236}">
                        <a16:creationId xmlns:a16="http://schemas.microsoft.com/office/drawing/2014/main" id="{5A996F7B-22EA-AD48-9F43-E60B6EA68EF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37" name="Freeform: Shape 5731">
                    <a:extLst>
                      <a:ext uri="{FF2B5EF4-FFF2-40B4-BE49-F238E27FC236}">
                        <a16:creationId xmlns:a16="http://schemas.microsoft.com/office/drawing/2014/main" id="{4CA3E86E-B606-9A4D-9362-0A268D2F25FD}"/>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38" name="Freeform: Shape 5732">
                    <a:extLst>
                      <a:ext uri="{FF2B5EF4-FFF2-40B4-BE49-F238E27FC236}">
                        <a16:creationId xmlns:a16="http://schemas.microsoft.com/office/drawing/2014/main" id="{30788956-C3B7-494A-9AFB-B7E71A12E59E}"/>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39" name="Freeform: Shape 5733">
                    <a:extLst>
                      <a:ext uri="{FF2B5EF4-FFF2-40B4-BE49-F238E27FC236}">
                        <a16:creationId xmlns:a16="http://schemas.microsoft.com/office/drawing/2014/main" id="{BE117B25-8758-9540-BB12-BDC60361D102}"/>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40" name="Freeform: Shape 5734">
                    <a:extLst>
                      <a:ext uri="{FF2B5EF4-FFF2-40B4-BE49-F238E27FC236}">
                        <a16:creationId xmlns:a16="http://schemas.microsoft.com/office/drawing/2014/main" id="{57BCCD97-A0F4-344D-BD7C-7D0314854E65}"/>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41" name="Rectangle: Rounded Corners 5735">
                    <a:extLst>
                      <a:ext uri="{FF2B5EF4-FFF2-40B4-BE49-F238E27FC236}">
                        <a16:creationId xmlns:a16="http://schemas.microsoft.com/office/drawing/2014/main" id="{578EFF43-4266-4644-9997-927DA5385D75}"/>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42" name="Rectangle: Rounded Corners 5736">
                    <a:extLst>
                      <a:ext uri="{FF2B5EF4-FFF2-40B4-BE49-F238E27FC236}">
                        <a16:creationId xmlns:a16="http://schemas.microsoft.com/office/drawing/2014/main" id="{6CF42F50-7E30-F145-A975-9A00949BF1ED}"/>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43" name="Rectangle: Rounded Corners 5737">
                    <a:extLst>
                      <a:ext uri="{FF2B5EF4-FFF2-40B4-BE49-F238E27FC236}">
                        <a16:creationId xmlns:a16="http://schemas.microsoft.com/office/drawing/2014/main" id="{827D8F0F-CF5D-C04E-A132-B84FC4E1087F}"/>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44" name="Rectangle: Rounded Corners 5738">
                    <a:extLst>
                      <a:ext uri="{FF2B5EF4-FFF2-40B4-BE49-F238E27FC236}">
                        <a16:creationId xmlns:a16="http://schemas.microsoft.com/office/drawing/2014/main" id="{877D60F0-DA81-3447-BFD0-61764F2301B3}"/>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45" name="Rectangle: Rounded Corners 5739">
                    <a:extLst>
                      <a:ext uri="{FF2B5EF4-FFF2-40B4-BE49-F238E27FC236}">
                        <a16:creationId xmlns:a16="http://schemas.microsoft.com/office/drawing/2014/main" id="{159818A6-2AB1-3446-97B2-2935EBA6D731}"/>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46" name="Rectangle: Rounded Corners 5740">
                    <a:extLst>
                      <a:ext uri="{FF2B5EF4-FFF2-40B4-BE49-F238E27FC236}">
                        <a16:creationId xmlns:a16="http://schemas.microsoft.com/office/drawing/2014/main" id="{A22FE8E0-C22A-224B-9598-5ED17181F4E8}"/>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978" name="Group 2977">
                  <a:extLst>
                    <a:ext uri="{FF2B5EF4-FFF2-40B4-BE49-F238E27FC236}">
                      <a16:creationId xmlns:a16="http://schemas.microsoft.com/office/drawing/2014/main" id="{E0E92F90-01F3-CB44-BA7F-68C0A43D391E}"/>
                    </a:ext>
                  </a:extLst>
                </p:cNvPr>
                <p:cNvGrpSpPr/>
                <p:nvPr/>
              </p:nvGrpSpPr>
              <p:grpSpPr>
                <a:xfrm rot="17513379">
                  <a:off x="2161453" y="2840787"/>
                  <a:ext cx="232624" cy="209303"/>
                  <a:chOff x="8770428" y="4145225"/>
                  <a:chExt cx="307647" cy="276804"/>
                </a:xfrm>
              </p:grpSpPr>
              <p:sp>
                <p:nvSpPr>
                  <p:cNvPr id="3013" name="Freeform: Shape 5707">
                    <a:extLst>
                      <a:ext uri="{FF2B5EF4-FFF2-40B4-BE49-F238E27FC236}">
                        <a16:creationId xmlns:a16="http://schemas.microsoft.com/office/drawing/2014/main" id="{C5AFE2D0-2CE1-9448-9056-B582110FECD2}"/>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14" name="Freeform: Shape 5708">
                    <a:extLst>
                      <a:ext uri="{FF2B5EF4-FFF2-40B4-BE49-F238E27FC236}">
                        <a16:creationId xmlns:a16="http://schemas.microsoft.com/office/drawing/2014/main" id="{16112C69-0290-C944-AB0A-74F15DA83DE2}"/>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15" name="Freeform: Shape 5709">
                    <a:extLst>
                      <a:ext uri="{FF2B5EF4-FFF2-40B4-BE49-F238E27FC236}">
                        <a16:creationId xmlns:a16="http://schemas.microsoft.com/office/drawing/2014/main" id="{34ACDBF3-A5C9-C241-9113-519D575AFDA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16" name="Freeform: Shape 5710">
                    <a:extLst>
                      <a:ext uri="{FF2B5EF4-FFF2-40B4-BE49-F238E27FC236}">
                        <a16:creationId xmlns:a16="http://schemas.microsoft.com/office/drawing/2014/main" id="{F80B95C0-CD77-7843-BAB6-363FB0B17124}"/>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17" name="Freeform: Shape 5711">
                    <a:extLst>
                      <a:ext uri="{FF2B5EF4-FFF2-40B4-BE49-F238E27FC236}">
                        <a16:creationId xmlns:a16="http://schemas.microsoft.com/office/drawing/2014/main" id="{F22DD1D8-8240-7744-92B5-A48A9A3C8A9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18" name="Freeform: Shape 5712">
                    <a:extLst>
                      <a:ext uri="{FF2B5EF4-FFF2-40B4-BE49-F238E27FC236}">
                        <a16:creationId xmlns:a16="http://schemas.microsoft.com/office/drawing/2014/main" id="{E70D1CD0-2E9B-1847-A019-AD3D3FBB27AC}"/>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19" name="Freeform: Shape 5713">
                    <a:extLst>
                      <a:ext uri="{FF2B5EF4-FFF2-40B4-BE49-F238E27FC236}">
                        <a16:creationId xmlns:a16="http://schemas.microsoft.com/office/drawing/2014/main" id="{2FF7B810-6DC3-2745-9EF3-21F30FCE4D50}"/>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20" name="Freeform: Shape 5714">
                    <a:extLst>
                      <a:ext uri="{FF2B5EF4-FFF2-40B4-BE49-F238E27FC236}">
                        <a16:creationId xmlns:a16="http://schemas.microsoft.com/office/drawing/2014/main" id="{15D76CBC-2709-DF4E-A497-B6745289C319}"/>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21" name="Freeform: Shape 5715">
                    <a:extLst>
                      <a:ext uri="{FF2B5EF4-FFF2-40B4-BE49-F238E27FC236}">
                        <a16:creationId xmlns:a16="http://schemas.microsoft.com/office/drawing/2014/main" id="{2F872932-F068-3C4A-845E-23DD87C3F4AE}"/>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22" name="Freeform: Shape 5716">
                    <a:extLst>
                      <a:ext uri="{FF2B5EF4-FFF2-40B4-BE49-F238E27FC236}">
                        <a16:creationId xmlns:a16="http://schemas.microsoft.com/office/drawing/2014/main" id="{084F26AC-D583-6148-8658-BA00EEC4BAB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23" name="Freeform: Shape 5717">
                    <a:extLst>
                      <a:ext uri="{FF2B5EF4-FFF2-40B4-BE49-F238E27FC236}">
                        <a16:creationId xmlns:a16="http://schemas.microsoft.com/office/drawing/2014/main" id="{F7E835FE-FC85-0E4A-B707-5E535E508140}"/>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24" name="Rectangle: Rounded Corners 5718">
                    <a:extLst>
                      <a:ext uri="{FF2B5EF4-FFF2-40B4-BE49-F238E27FC236}">
                        <a16:creationId xmlns:a16="http://schemas.microsoft.com/office/drawing/2014/main" id="{9E07B0C2-8FA7-4244-BB90-3D6140E9B0C9}"/>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25" name="Rectangle: Rounded Corners 5719">
                    <a:extLst>
                      <a:ext uri="{FF2B5EF4-FFF2-40B4-BE49-F238E27FC236}">
                        <a16:creationId xmlns:a16="http://schemas.microsoft.com/office/drawing/2014/main" id="{85EBD394-AC83-D645-A0B7-143D4985BB0D}"/>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26" name="Rectangle: Rounded Corners 5720">
                    <a:extLst>
                      <a:ext uri="{FF2B5EF4-FFF2-40B4-BE49-F238E27FC236}">
                        <a16:creationId xmlns:a16="http://schemas.microsoft.com/office/drawing/2014/main" id="{1E758279-1369-E34B-87E2-57F54DD59DAC}"/>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27" name="Rectangle: Rounded Corners 5721">
                    <a:extLst>
                      <a:ext uri="{FF2B5EF4-FFF2-40B4-BE49-F238E27FC236}">
                        <a16:creationId xmlns:a16="http://schemas.microsoft.com/office/drawing/2014/main" id="{8E939E28-BA48-5A4F-9EEC-690C2F058151}"/>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28" name="Rectangle: Rounded Corners 5722">
                    <a:extLst>
                      <a:ext uri="{FF2B5EF4-FFF2-40B4-BE49-F238E27FC236}">
                        <a16:creationId xmlns:a16="http://schemas.microsoft.com/office/drawing/2014/main" id="{0A764156-3148-E84E-B9F2-1CB73D9E8D57}"/>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979" name="Group 2978">
                  <a:extLst>
                    <a:ext uri="{FF2B5EF4-FFF2-40B4-BE49-F238E27FC236}">
                      <a16:creationId xmlns:a16="http://schemas.microsoft.com/office/drawing/2014/main" id="{A00C61AF-F3E8-0645-BABC-D0AFF9665CCA}"/>
                    </a:ext>
                  </a:extLst>
                </p:cNvPr>
                <p:cNvGrpSpPr/>
                <p:nvPr/>
              </p:nvGrpSpPr>
              <p:grpSpPr>
                <a:xfrm rot="2916873">
                  <a:off x="2034530" y="2829789"/>
                  <a:ext cx="232624" cy="208743"/>
                  <a:chOff x="8770428" y="4145965"/>
                  <a:chExt cx="307647" cy="276064"/>
                </a:xfrm>
              </p:grpSpPr>
              <p:sp>
                <p:nvSpPr>
                  <p:cNvPr id="2998" name="Freeform: Shape 5692">
                    <a:extLst>
                      <a:ext uri="{FF2B5EF4-FFF2-40B4-BE49-F238E27FC236}">
                        <a16:creationId xmlns:a16="http://schemas.microsoft.com/office/drawing/2014/main" id="{8E16BB40-1C8D-B042-9CF6-8CB4BD0C7DF6}"/>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99" name="Freeform: Shape 5693">
                    <a:extLst>
                      <a:ext uri="{FF2B5EF4-FFF2-40B4-BE49-F238E27FC236}">
                        <a16:creationId xmlns:a16="http://schemas.microsoft.com/office/drawing/2014/main" id="{21D257ED-85B8-7F41-B67C-CB5E51320201}"/>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00" name="Freeform: Shape 5694">
                    <a:extLst>
                      <a:ext uri="{FF2B5EF4-FFF2-40B4-BE49-F238E27FC236}">
                        <a16:creationId xmlns:a16="http://schemas.microsoft.com/office/drawing/2014/main" id="{DF7FE58A-5E6E-944C-A139-C6E2138B0BAE}"/>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01" name="Freeform: Shape 5695">
                    <a:extLst>
                      <a:ext uri="{FF2B5EF4-FFF2-40B4-BE49-F238E27FC236}">
                        <a16:creationId xmlns:a16="http://schemas.microsoft.com/office/drawing/2014/main" id="{C69B9DB3-8BB5-3349-A812-EFF495AEE47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02" name="Freeform: Shape 5696">
                    <a:extLst>
                      <a:ext uri="{FF2B5EF4-FFF2-40B4-BE49-F238E27FC236}">
                        <a16:creationId xmlns:a16="http://schemas.microsoft.com/office/drawing/2014/main" id="{C45C5E7B-54AD-9A46-A69A-409A8DB7B9C4}"/>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03" name="Freeform: Shape 5697">
                    <a:extLst>
                      <a:ext uri="{FF2B5EF4-FFF2-40B4-BE49-F238E27FC236}">
                        <a16:creationId xmlns:a16="http://schemas.microsoft.com/office/drawing/2014/main" id="{730FFAF8-4F27-3F4D-B656-1442A6228856}"/>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04" name="Freeform: Shape 5698">
                    <a:extLst>
                      <a:ext uri="{FF2B5EF4-FFF2-40B4-BE49-F238E27FC236}">
                        <a16:creationId xmlns:a16="http://schemas.microsoft.com/office/drawing/2014/main" id="{C9BA8CAF-266C-784E-B70F-B1E6D5EDCBAF}"/>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05" name="Freeform: Shape 5699">
                    <a:extLst>
                      <a:ext uri="{FF2B5EF4-FFF2-40B4-BE49-F238E27FC236}">
                        <a16:creationId xmlns:a16="http://schemas.microsoft.com/office/drawing/2014/main" id="{C2739B6F-10C6-094A-91A3-3A3DEFFD67C4}"/>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06" name="Freeform: Shape 5700">
                    <a:extLst>
                      <a:ext uri="{FF2B5EF4-FFF2-40B4-BE49-F238E27FC236}">
                        <a16:creationId xmlns:a16="http://schemas.microsoft.com/office/drawing/2014/main" id="{53575482-076B-1E43-9684-2F8459202383}"/>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07" name="Rectangle: Rounded Corners 5701">
                    <a:extLst>
                      <a:ext uri="{FF2B5EF4-FFF2-40B4-BE49-F238E27FC236}">
                        <a16:creationId xmlns:a16="http://schemas.microsoft.com/office/drawing/2014/main" id="{73A13D0B-2706-8C4F-8E0C-1EEAB95D9864}"/>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08" name="Rectangle: Rounded Corners 5702">
                    <a:extLst>
                      <a:ext uri="{FF2B5EF4-FFF2-40B4-BE49-F238E27FC236}">
                        <a16:creationId xmlns:a16="http://schemas.microsoft.com/office/drawing/2014/main" id="{9AA70B98-F4A6-8548-B45B-FED979A216C5}"/>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09" name="Rectangle: Rounded Corners 5703">
                    <a:extLst>
                      <a:ext uri="{FF2B5EF4-FFF2-40B4-BE49-F238E27FC236}">
                        <a16:creationId xmlns:a16="http://schemas.microsoft.com/office/drawing/2014/main" id="{D64D7BC6-A65E-BB42-91F8-67C3F7A7131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10" name="Rectangle: Rounded Corners 5704">
                    <a:extLst>
                      <a:ext uri="{FF2B5EF4-FFF2-40B4-BE49-F238E27FC236}">
                        <a16:creationId xmlns:a16="http://schemas.microsoft.com/office/drawing/2014/main" id="{F01684DE-094D-9340-8F64-6C316E24AA57}"/>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11" name="Rectangle: Rounded Corners 5705">
                    <a:extLst>
                      <a:ext uri="{FF2B5EF4-FFF2-40B4-BE49-F238E27FC236}">
                        <a16:creationId xmlns:a16="http://schemas.microsoft.com/office/drawing/2014/main" id="{CDCD9289-7515-C14B-91EB-480593313DE4}"/>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012" name="Rectangle: Rounded Corners 5706">
                    <a:extLst>
                      <a:ext uri="{FF2B5EF4-FFF2-40B4-BE49-F238E27FC236}">
                        <a16:creationId xmlns:a16="http://schemas.microsoft.com/office/drawing/2014/main" id="{9670F0EB-DD35-FA43-B3EA-CFB8B43F5EF2}"/>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980" name="Group 2979">
                  <a:extLst>
                    <a:ext uri="{FF2B5EF4-FFF2-40B4-BE49-F238E27FC236}">
                      <a16:creationId xmlns:a16="http://schemas.microsoft.com/office/drawing/2014/main" id="{6522E719-089C-4044-A7FE-977894CE1112}"/>
                    </a:ext>
                  </a:extLst>
                </p:cNvPr>
                <p:cNvGrpSpPr/>
                <p:nvPr/>
              </p:nvGrpSpPr>
              <p:grpSpPr>
                <a:xfrm rot="9193003">
                  <a:off x="2076155" y="2906518"/>
                  <a:ext cx="232624" cy="209303"/>
                  <a:chOff x="8770428" y="4145225"/>
                  <a:chExt cx="307647" cy="276804"/>
                </a:xfrm>
              </p:grpSpPr>
              <p:sp>
                <p:nvSpPr>
                  <p:cNvPr id="2982" name="Freeform: Shape 5676">
                    <a:extLst>
                      <a:ext uri="{FF2B5EF4-FFF2-40B4-BE49-F238E27FC236}">
                        <a16:creationId xmlns:a16="http://schemas.microsoft.com/office/drawing/2014/main" id="{55EC891E-3FC8-5744-93A6-6295CA84DC00}"/>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83" name="Freeform: Shape 5677">
                    <a:extLst>
                      <a:ext uri="{FF2B5EF4-FFF2-40B4-BE49-F238E27FC236}">
                        <a16:creationId xmlns:a16="http://schemas.microsoft.com/office/drawing/2014/main" id="{12C0195D-1737-6D42-9CC7-AB1B126978FF}"/>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84" name="Freeform: Shape 5678">
                    <a:extLst>
                      <a:ext uri="{FF2B5EF4-FFF2-40B4-BE49-F238E27FC236}">
                        <a16:creationId xmlns:a16="http://schemas.microsoft.com/office/drawing/2014/main" id="{DDE3AAC4-1C97-DB4F-91B2-BFC9770A819D}"/>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85" name="Freeform: Shape 5679">
                    <a:extLst>
                      <a:ext uri="{FF2B5EF4-FFF2-40B4-BE49-F238E27FC236}">
                        <a16:creationId xmlns:a16="http://schemas.microsoft.com/office/drawing/2014/main" id="{D55DBC38-960D-E545-8B18-226E888C2D56}"/>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86" name="Freeform: Shape 5680">
                    <a:extLst>
                      <a:ext uri="{FF2B5EF4-FFF2-40B4-BE49-F238E27FC236}">
                        <a16:creationId xmlns:a16="http://schemas.microsoft.com/office/drawing/2014/main" id="{85A7EFC9-1E25-9A4F-9469-5140F39F15D9}"/>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87" name="Freeform: Shape 5681">
                    <a:extLst>
                      <a:ext uri="{FF2B5EF4-FFF2-40B4-BE49-F238E27FC236}">
                        <a16:creationId xmlns:a16="http://schemas.microsoft.com/office/drawing/2014/main" id="{4D6300BF-9B57-2F4B-8669-47E2D983EE75}"/>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88" name="Freeform: Shape 5682">
                    <a:extLst>
                      <a:ext uri="{FF2B5EF4-FFF2-40B4-BE49-F238E27FC236}">
                        <a16:creationId xmlns:a16="http://schemas.microsoft.com/office/drawing/2014/main" id="{DD333349-D6C6-0941-B464-E229DD1D5B55}"/>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89" name="Freeform: Shape 5683">
                    <a:extLst>
                      <a:ext uri="{FF2B5EF4-FFF2-40B4-BE49-F238E27FC236}">
                        <a16:creationId xmlns:a16="http://schemas.microsoft.com/office/drawing/2014/main" id="{6315D3DA-77ED-9D45-8D32-C305E23B6E8C}"/>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90" name="Freeform: Shape 5684">
                    <a:extLst>
                      <a:ext uri="{FF2B5EF4-FFF2-40B4-BE49-F238E27FC236}">
                        <a16:creationId xmlns:a16="http://schemas.microsoft.com/office/drawing/2014/main" id="{16C8FA54-633E-1D40-B6D9-2738BBFE8B4D}"/>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91" name="Freeform: Shape 5685">
                    <a:extLst>
                      <a:ext uri="{FF2B5EF4-FFF2-40B4-BE49-F238E27FC236}">
                        <a16:creationId xmlns:a16="http://schemas.microsoft.com/office/drawing/2014/main" id="{EEF8DB59-EC9C-DC47-94D2-CFBC947015E3}"/>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92" name="Freeform: Shape 5686">
                    <a:extLst>
                      <a:ext uri="{FF2B5EF4-FFF2-40B4-BE49-F238E27FC236}">
                        <a16:creationId xmlns:a16="http://schemas.microsoft.com/office/drawing/2014/main" id="{1A2CC75C-DACF-E54C-BEA4-27933D78A901}"/>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93" name="Freeform: Shape 5687">
                    <a:extLst>
                      <a:ext uri="{FF2B5EF4-FFF2-40B4-BE49-F238E27FC236}">
                        <a16:creationId xmlns:a16="http://schemas.microsoft.com/office/drawing/2014/main" id="{175FF186-B414-224C-887E-EFCECA3E2B3D}"/>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94" name="Rectangle: Rounded Corners 5688">
                    <a:extLst>
                      <a:ext uri="{FF2B5EF4-FFF2-40B4-BE49-F238E27FC236}">
                        <a16:creationId xmlns:a16="http://schemas.microsoft.com/office/drawing/2014/main" id="{D1F09FCB-EBA2-2D45-B64E-7B80DA5E3407}"/>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95" name="Rectangle: Rounded Corners 5689">
                    <a:extLst>
                      <a:ext uri="{FF2B5EF4-FFF2-40B4-BE49-F238E27FC236}">
                        <a16:creationId xmlns:a16="http://schemas.microsoft.com/office/drawing/2014/main" id="{E811DEE1-F5E8-5C49-AA29-379F71FA9FEA}"/>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96" name="Rectangle: Rounded Corners 5690">
                    <a:extLst>
                      <a:ext uri="{FF2B5EF4-FFF2-40B4-BE49-F238E27FC236}">
                        <a16:creationId xmlns:a16="http://schemas.microsoft.com/office/drawing/2014/main" id="{B0FEB2C1-427C-E54A-9742-3978257968CA}"/>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97" name="Rectangle: Rounded Corners 5691">
                    <a:extLst>
                      <a:ext uri="{FF2B5EF4-FFF2-40B4-BE49-F238E27FC236}">
                        <a16:creationId xmlns:a16="http://schemas.microsoft.com/office/drawing/2014/main" id="{526A14F9-CC11-7B48-B8C4-512E0BAE88D9}"/>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981" name="Freeform: Shape 5675">
                  <a:extLst>
                    <a:ext uri="{FF2B5EF4-FFF2-40B4-BE49-F238E27FC236}">
                      <a16:creationId xmlns:a16="http://schemas.microsoft.com/office/drawing/2014/main" id="{899DC11C-72A0-944C-9EDB-36B12805950D}"/>
                    </a:ext>
                  </a:extLst>
                </p:cNvPr>
                <p:cNvSpPr/>
                <p:nvPr/>
              </p:nvSpPr>
              <p:spPr>
                <a:xfrm rot="1476809">
                  <a:off x="2038146" y="2863111"/>
                  <a:ext cx="273586" cy="244064"/>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C4D600"/>
                </a:solidFill>
                <a:ln w="25400" cap="flat" cmpd="sng" algn="ctr">
                  <a:solidFill>
                    <a:srgbClr val="C4D600">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56" name="Epithelial Cell">
              <a:extLst>
                <a:ext uri="{FF2B5EF4-FFF2-40B4-BE49-F238E27FC236}">
                  <a16:creationId xmlns:a16="http://schemas.microsoft.com/office/drawing/2014/main" id="{D877C32D-9139-EA4E-847D-6738B8F2B43F}"/>
                </a:ext>
              </a:extLst>
            </p:cNvPr>
            <p:cNvGrpSpPr/>
            <p:nvPr/>
          </p:nvGrpSpPr>
          <p:grpSpPr>
            <a:xfrm>
              <a:off x="2729043" y="1741127"/>
              <a:ext cx="348074" cy="647699"/>
              <a:chOff x="1702231" y="1805888"/>
              <a:chExt cx="506734" cy="942935"/>
            </a:xfrm>
          </p:grpSpPr>
          <p:grpSp>
            <p:nvGrpSpPr>
              <p:cNvPr id="2962" name="Group 2961">
                <a:extLst>
                  <a:ext uri="{FF2B5EF4-FFF2-40B4-BE49-F238E27FC236}">
                    <a16:creationId xmlns:a16="http://schemas.microsoft.com/office/drawing/2014/main" id="{C99563C0-CE9B-8641-8FEE-8D7886A01AD4}"/>
                  </a:ext>
                </a:extLst>
              </p:cNvPr>
              <p:cNvGrpSpPr/>
              <p:nvPr/>
            </p:nvGrpSpPr>
            <p:grpSpPr>
              <a:xfrm>
                <a:off x="1764230" y="1805888"/>
                <a:ext cx="426997" cy="308271"/>
                <a:chOff x="1764230" y="1805888"/>
                <a:chExt cx="426997" cy="308271"/>
              </a:xfrm>
            </p:grpSpPr>
            <p:sp>
              <p:nvSpPr>
                <p:cNvPr id="2965" name="Freeform: Shape 5659">
                  <a:extLst>
                    <a:ext uri="{FF2B5EF4-FFF2-40B4-BE49-F238E27FC236}">
                      <a16:creationId xmlns:a16="http://schemas.microsoft.com/office/drawing/2014/main" id="{8065EFCB-6448-8A46-8342-EB6E36EF7894}"/>
                    </a:ext>
                  </a:extLst>
                </p:cNvPr>
                <p:cNvSpPr/>
                <p:nvPr/>
              </p:nvSpPr>
              <p:spPr>
                <a:xfrm>
                  <a:off x="1764230"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66" name="Freeform: Shape 5660">
                  <a:extLst>
                    <a:ext uri="{FF2B5EF4-FFF2-40B4-BE49-F238E27FC236}">
                      <a16:creationId xmlns:a16="http://schemas.microsoft.com/office/drawing/2014/main" id="{B6C069D6-5049-3942-B4E3-24197EFFAA5C}"/>
                    </a:ext>
                  </a:extLst>
                </p:cNvPr>
                <p:cNvSpPr/>
                <p:nvPr/>
              </p:nvSpPr>
              <p:spPr>
                <a:xfrm>
                  <a:off x="1818385"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67" name="Freeform: Shape 5661">
                  <a:extLst>
                    <a:ext uri="{FF2B5EF4-FFF2-40B4-BE49-F238E27FC236}">
                      <a16:creationId xmlns:a16="http://schemas.microsoft.com/office/drawing/2014/main" id="{5F3989F4-D122-0840-A109-4BAE80F3273F}"/>
                    </a:ext>
                  </a:extLst>
                </p:cNvPr>
                <p:cNvSpPr/>
                <p:nvPr/>
              </p:nvSpPr>
              <p:spPr>
                <a:xfrm>
                  <a:off x="1866154"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68" name="Freeform: Shape 5662">
                  <a:extLst>
                    <a:ext uri="{FF2B5EF4-FFF2-40B4-BE49-F238E27FC236}">
                      <a16:creationId xmlns:a16="http://schemas.microsoft.com/office/drawing/2014/main" id="{F08DB80F-7E12-8E4C-9EFB-A7660934D37A}"/>
                    </a:ext>
                  </a:extLst>
                </p:cNvPr>
                <p:cNvSpPr/>
                <p:nvPr/>
              </p:nvSpPr>
              <p:spPr>
                <a:xfrm>
                  <a:off x="1916282"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69" name="Freeform: Shape 5663">
                  <a:extLst>
                    <a:ext uri="{FF2B5EF4-FFF2-40B4-BE49-F238E27FC236}">
                      <a16:creationId xmlns:a16="http://schemas.microsoft.com/office/drawing/2014/main" id="{AD0F0BA8-7F11-F845-9490-DCD784C22734}"/>
                    </a:ext>
                  </a:extLst>
                </p:cNvPr>
                <p:cNvSpPr/>
                <p:nvPr/>
              </p:nvSpPr>
              <p:spPr>
                <a:xfrm>
                  <a:off x="1964190"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70" name="Freeform: Shape 5664">
                  <a:extLst>
                    <a:ext uri="{FF2B5EF4-FFF2-40B4-BE49-F238E27FC236}">
                      <a16:creationId xmlns:a16="http://schemas.microsoft.com/office/drawing/2014/main" id="{7A73B52E-DC49-8441-98F0-B0D2DA4C995D}"/>
                    </a:ext>
                  </a:extLst>
                </p:cNvPr>
                <p:cNvSpPr/>
                <p:nvPr/>
              </p:nvSpPr>
              <p:spPr>
                <a:xfrm>
                  <a:off x="2010014"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71" name="Freeform: Shape 5665">
                  <a:extLst>
                    <a:ext uri="{FF2B5EF4-FFF2-40B4-BE49-F238E27FC236}">
                      <a16:creationId xmlns:a16="http://schemas.microsoft.com/office/drawing/2014/main" id="{B30138FB-2149-3C49-9697-9152263C5626}"/>
                    </a:ext>
                  </a:extLst>
                </p:cNvPr>
                <p:cNvSpPr/>
                <p:nvPr/>
              </p:nvSpPr>
              <p:spPr>
                <a:xfrm>
                  <a:off x="2062087"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72" name="Freeform: Shape 5666">
                  <a:extLst>
                    <a:ext uri="{FF2B5EF4-FFF2-40B4-BE49-F238E27FC236}">
                      <a16:creationId xmlns:a16="http://schemas.microsoft.com/office/drawing/2014/main" id="{B6CE9298-3667-3D41-A9F3-2841DC801700}"/>
                    </a:ext>
                  </a:extLst>
                </p:cNvPr>
                <p:cNvSpPr/>
                <p:nvPr/>
              </p:nvSpPr>
              <p:spPr>
                <a:xfrm>
                  <a:off x="2107911"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73" name="Freeform: Shape 5667">
                  <a:extLst>
                    <a:ext uri="{FF2B5EF4-FFF2-40B4-BE49-F238E27FC236}">
                      <a16:creationId xmlns:a16="http://schemas.microsoft.com/office/drawing/2014/main" id="{B9AA2B1C-EE77-644A-AEE2-D7B80A9811BC}"/>
                    </a:ext>
                  </a:extLst>
                </p:cNvPr>
                <p:cNvSpPr/>
                <p:nvPr/>
              </p:nvSpPr>
              <p:spPr>
                <a:xfrm>
                  <a:off x="2149213"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963" name="Rectangle: Rounded Corners 5657">
                <a:extLst>
                  <a:ext uri="{FF2B5EF4-FFF2-40B4-BE49-F238E27FC236}">
                    <a16:creationId xmlns:a16="http://schemas.microsoft.com/office/drawing/2014/main" id="{2FB9298B-162C-FE46-8405-1690B10083DB}"/>
                  </a:ext>
                </a:extLst>
              </p:cNvPr>
              <p:cNvSpPr/>
              <p:nvPr/>
            </p:nvSpPr>
            <p:spPr>
              <a:xfrm>
                <a:off x="1702231" y="2033317"/>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64" name="Oval 2963">
                <a:extLst>
                  <a:ext uri="{FF2B5EF4-FFF2-40B4-BE49-F238E27FC236}">
                    <a16:creationId xmlns:a16="http://schemas.microsoft.com/office/drawing/2014/main" id="{92B2B6FD-8DAD-1C4E-9601-52BBB941A0C2}"/>
                  </a:ext>
                </a:extLst>
              </p:cNvPr>
              <p:cNvSpPr/>
              <p:nvPr/>
            </p:nvSpPr>
            <p:spPr>
              <a:xfrm>
                <a:off x="1823561" y="2397944"/>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57" name="Group 2556">
              <a:extLst>
                <a:ext uri="{FF2B5EF4-FFF2-40B4-BE49-F238E27FC236}">
                  <a16:creationId xmlns:a16="http://schemas.microsoft.com/office/drawing/2014/main" id="{E73AC458-11B1-304D-98FB-46C0D27DDC7D}"/>
                </a:ext>
              </a:extLst>
            </p:cNvPr>
            <p:cNvGrpSpPr/>
            <p:nvPr/>
          </p:nvGrpSpPr>
          <p:grpSpPr>
            <a:xfrm rot="60000">
              <a:off x="147932" y="5559170"/>
              <a:ext cx="2239344" cy="326703"/>
              <a:chOff x="3738169" y="5243361"/>
              <a:chExt cx="2239344" cy="341148"/>
            </a:xfrm>
          </p:grpSpPr>
          <p:grpSp>
            <p:nvGrpSpPr>
              <p:cNvPr id="2943" name="Group 2942">
                <a:extLst>
                  <a:ext uri="{FF2B5EF4-FFF2-40B4-BE49-F238E27FC236}">
                    <a16:creationId xmlns:a16="http://schemas.microsoft.com/office/drawing/2014/main" id="{6F6AC702-1302-4044-A0A6-8463CCB90C49}"/>
                  </a:ext>
                </a:extLst>
              </p:cNvPr>
              <p:cNvGrpSpPr/>
              <p:nvPr/>
            </p:nvGrpSpPr>
            <p:grpSpPr>
              <a:xfrm>
                <a:off x="3738169" y="5277071"/>
                <a:ext cx="940086" cy="307438"/>
                <a:chOff x="4913307" y="5351100"/>
                <a:chExt cx="940086" cy="307438"/>
              </a:xfrm>
            </p:grpSpPr>
            <p:sp>
              <p:nvSpPr>
                <p:cNvPr id="2958" name="Oval 42">
                  <a:extLst>
                    <a:ext uri="{FF2B5EF4-FFF2-40B4-BE49-F238E27FC236}">
                      <a16:creationId xmlns:a16="http://schemas.microsoft.com/office/drawing/2014/main" id="{B12971C8-0A73-9C44-BA18-84396087A456}"/>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59" name="Oval 2958">
                  <a:extLst>
                    <a:ext uri="{FF2B5EF4-FFF2-40B4-BE49-F238E27FC236}">
                      <a16:creationId xmlns:a16="http://schemas.microsoft.com/office/drawing/2014/main" id="{6A7E8BB7-54B3-7C49-B531-489BF7C9EAC9}"/>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60" name="Oval 42">
                  <a:extLst>
                    <a:ext uri="{FF2B5EF4-FFF2-40B4-BE49-F238E27FC236}">
                      <a16:creationId xmlns:a16="http://schemas.microsoft.com/office/drawing/2014/main" id="{150B9C01-E097-3E49-8482-9906E811B391}"/>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61" name="Oval 2960">
                  <a:extLst>
                    <a:ext uri="{FF2B5EF4-FFF2-40B4-BE49-F238E27FC236}">
                      <a16:creationId xmlns:a16="http://schemas.microsoft.com/office/drawing/2014/main" id="{07D4A81C-267C-7448-9278-6DC2679E1876}"/>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944" name="Group 2943">
                <a:extLst>
                  <a:ext uri="{FF2B5EF4-FFF2-40B4-BE49-F238E27FC236}">
                    <a16:creationId xmlns:a16="http://schemas.microsoft.com/office/drawing/2014/main" id="{5DF865E6-E135-7341-BA41-8974F693F568}"/>
                  </a:ext>
                </a:extLst>
              </p:cNvPr>
              <p:cNvGrpSpPr/>
              <p:nvPr/>
            </p:nvGrpSpPr>
            <p:grpSpPr>
              <a:xfrm rot="10800000">
                <a:off x="4329935" y="5373754"/>
                <a:ext cx="618134" cy="203349"/>
                <a:chOff x="4913307" y="5455189"/>
                <a:chExt cx="618134" cy="203349"/>
              </a:xfrm>
            </p:grpSpPr>
            <p:sp>
              <p:nvSpPr>
                <p:cNvPr id="2956" name="Oval 42">
                  <a:extLst>
                    <a:ext uri="{FF2B5EF4-FFF2-40B4-BE49-F238E27FC236}">
                      <a16:creationId xmlns:a16="http://schemas.microsoft.com/office/drawing/2014/main" id="{DD2638E8-3455-B548-A98B-BE0F32CD1D36}"/>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57" name="Oval 2956">
                  <a:extLst>
                    <a:ext uri="{FF2B5EF4-FFF2-40B4-BE49-F238E27FC236}">
                      <a16:creationId xmlns:a16="http://schemas.microsoft.com/office/drawing/2014/main" id="{BB85B1F5-3D4D-E441-9CE2-0E857557776C}"/>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945" name="Group 2944">
                <a:extLst>
                  <a:ext uri="{FF2B5EF4-FFF2-40B4-BE49-F238E27FC236}">
                    <a16:creationId xmlns:a16="http://schemas.microsoft.com/office/drawing/2014/main" id="{E5965A67-ACE3-BA4C-9771-A604A0872075}"/>
                  </a:ext>
                </a:extLst>
              </p:cNvPr>
              <p:cNvGrpSpPr/>
              <p:nvPr/>
            </p:nvGrpSpPr>
            <p:grpSpPr>
              <a:xfrm>
                <a:off x="4851432" y="5369260"/>
                <a:ext cx="618134" cy="203349"/>
                <a:chOff x="4918004" y="5148985"/>
                <a:chExt cx="618134" cy="203349"/>
              </a:xfrm>
            </p:grpSpPr>
            <p:sp>
              <p:nvSpPr>
                <p:cNvPr id="2954" name="Oval 42">
                  <a:extLst>
                    <a:ext uri="{FF2B5EF4-FFF2-40B4-BE49-F238E27FC236}">
                      <a16:creationId xmlns:a16="http://schemas.microsoft.com/office/drawing/2014/main" id="{8E240E90-2D34-184E-AD40-C8CA1DAB7600}"/>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55" name="Oval 2954">
                  <a:extLst>
                    <a:ext uri="{FF2B5EF4-FFF2-40B4-BE49-F238E27FC236}">
                      <a16:creationId xmlns:a16="http://schemas.microsoft.com/office/drawing/2014/main" id="{21876696-FD98-0040-98B4-B6A8053A4F8D}"/>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946" name="Oval 42">
                <a:extLst>
                  <a:ext uri="{FF2B5EF4-FFF2-40B4-BE49-F238E27FC236}">
                    <a16:creationId xmlns:a16="http://schemas.microsoft.com/office/drawing/2014/main" id="{A3F6D72B-9A1B-5A43-96E0-1EA5876A0EF8}"/>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47" name="Oval 2946">
                <a:extLst>
                  <a:ext uri="{FF2B5EF4-FFF2-40B4-BE49-F238E27FC236}">
                    <a16:creationId xmlns:a16="http://schemas.microsoft.com/office/drawing/2014/main" id="{45E7BC9F-9971-B146-88F7-FC85DE0D9542}"/>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948" name="Group 2947">
                <a:extLst>
                  <a:ext uri="{FF2B5EF4-FFF2-40B4-BE49-F238E27FC236}">
                    <a16:creationId xmlns:a16="http://schemas.microsoft.com/office/drawing/2014/main" id="{893480F2-4144-E941-8DA5-FA7393850950}"/>
                  </a:ext>
                </a:extLst>
              </p:cNvPr>
              <p:cNvGrpSpPr/>
              <p:nvPr/>
            </p:nvGrpSpPr>
            <p:grpSpPr>
              <a:xfrm>
                <a:off x="5116366" y="5243361"/>
                <a:ext cx="618134" cy="203349"/>
                <a:chOff x="4918004" y="5148985"/>
                <a:chExt cx="618134" cy="203349"/>
              </a:xfrm>
            </p:grpSpPr>
            <p:sp>
              <p:nvSpPr>
                <p:cNvPr id="2952" name="Oval 42">
                  <a:extLst>
                    <a:ext uri="{FF2B5EF4-FFF2-40B4-BE49-F238E27FC236}">
                      <a16:creationId xmlns:a16="http://schemas.microsoft.com/office/drawing/2014/main" id="{2B55B771-08F2-2B48-9266-1819AC5EF967}"/>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53" name="Oval 2952">
                  <a:extLst>
                    <a:ext uri="{FF2B5EF4-FFF2-40B4-BE49-F238E27FC236}">
                      <a16:creationId xmlns:a16="http://schemas.microsoft.com/office/drawing/2014/main" id="{B48F7E09-EBC6-D947-924C-516AFC6B4A49}"/>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949" name="Group 2948">
                <a:extLst>
                  <a:ext uri="{FF2B5EF4-FFF2-40B4-BE49-F238E27FC236}">
                    <a16:creationId xmlns:a16="http://schemas.microsoft.com/office/drawing/2014/main" id="{D15FA68B-1D63-F543-A8D5-F067CF390A02}"/>
                  </a:ext>
                </a:extLst>
              </p:cNvPr>
              <p:cNvGrpSpPr/>
              <p:nvPr/>
            </p:nvGrpSpPr>
            <p:grpSpPr>
              <a:xfrm>
                <a:off x="5359379" y="5351285"/>
                <a:ext cx="618134" cy="203349"/>
                <a:chOff x="4918004" y="5148985"/>
                <a:chExt cx="618134" cy="203349"/>
              </a:xfrm>
            </p:grpSpPr>
            <p:sp>
              <p:nvSpPr>
                <p:cNvPr id="2950" name="Oval 42">
                  <a:extLst>
                    <a:ext uri="{FF2B5EF4-FFF2-40B4-BE49-F238E27FC236}">
                      <a16:creationId xmlns:a16="http://schemas.microsoft.com/office/drawing/2014/main" id="{B0883870-E405-3745-8EE3-BC8D0C01127A}"/>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51" name="Oval 2950">
                  <a:extLst>
                    <a:ext uri="{FF2B5EF4-FFF2-40B4-BE49-F238E27FC236}">
                      <a16:creationId xmlns:a16="http://schemas.microsoft.com/office/drawing/2014/main" id="{3CFAA7A4-1FA7-F241-965E-DEF1A9619C68}"/>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58" name="Group 2557">
              <a:extLst>
                <a:ext uri="{FF2B5EF4-FFF2-40B4-BE49-F238E27FC236}">
                  <a16:creationId xmlns:a16="http://schemas.microsoft.com/office/drawing/2014/main" id="{9CAE1C11-3D7F-1A44-BBB9-AC8705A56BB2}"/>
                </a:ext>
              </a:extLst>
            </p:cNvPr>
            <p:cNvGrpSpPr/>
            <p:nvPr/>
          </p:nvGrpSpPr>
          <p:grpSpPr>
            <a:xfrm rot="60000">
              <a:off x="1778080" y="5557679"/>
              <a:ext cx="2239344" cy="326703"/>
              <a:chOff x="3738169" y="5243361"/>
              <a:chExt cx="2239344" cy="341148"/>
            </a:xfrm>
          </p:grpSpPr>
          <p:grpSp>
            <p:nvGrpSpPr>
              <p:cNvPr id="2924" name="Group 2923">
                <a:extLst>
                  <a:ext uri="{FF2B5EF4-FFF2-40B4-BE49-F238E27FC236}">
                    <a16:creationId xmlns:a16="http://schemas.microsoft.com/office/drawing/2014/main" id="{5513382A-9537-3F43-84A3-C028FFDF38EB}"/>
                  </a:ext>
                </a:extLst>
              </p:cNvPr>
              <p:cNvGrpSpPr/>
              <p:nvPr/>
            </p:nvGrpSpPr>
            <p:grpSpPr>
              <a:xfrm>
                <a:off x="3738169" y="5277071"/>
                <a:ext cx="940086" cy="307438"/>
                <a:chOff x="4913307" y="5351100"/>
                <a:chExt cx="940086" cy="307438"/>
              </a:xfrm>
            </p:grpSpPr>
            <p:sp>
              <p:nvSpPr>
                <p:cNvPr id="2939" name="Oval 42">
                  <a:extLst>
                    <a:ext uri="{FF2B5EF4-FFF2-40B4-BE49-F238E27FC236}">
                      <a16:creationId xmlns:a16="http://schemas.microsoft.com/office/drawing/2014/main" id="{34D6FBA9-A0AE-0C43-BF6D-37E326BDBB15}"/>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40" name="Oval 2939">
                  <a:extLst>
                    <a:ext uri="{FF2B5EF4-FFF2-40B4-BE49-F238E27FC236}">
                      <a16:creationId xmlns:a16="http://schemas.microsoft.com/office/drawing/2014/main" id="{46FF7FA3-B537-894B-B234-649AAF929606}"/>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41" name="Oval 42">
                  <a:extLst>
                    <a:ext uri="{FF2B5EF4-FFF2-40B4-BE49-F238E27FC236}">
                      <a16:creationId xmlns:a16="http://schemas.microsoft.com/office/drawing/2014/main" id="{81D38FD5-177F-F545-BCF6-574C6DFFF871}"/>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42" name="Oval 2941">
                  <a:extLst>
                    <a:ext uri="{FF2B5EF4-FFF2-40B4-BE49-F238E27FC236}">
                      <a16:creationId xmlns:a16="http://schemas.microsoft.com/office/drawing/2014/main" id="{F95A3A32-B10A-F545-B9F7-0D99EA3498EA}"/>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925" name="Group 2924">
                <a:extLst>
                  <a:ext uri="{FF2B5EF4-FFF2-40B4-BE49-F238E27FC236}">
                    <a16:creationId xmlns:a16="http://schemas.microsoft.com/office/drawing/2014/main" id="{C36142DC-BAE9-464E-8F86-28F134E9C152}"/>
                  </a:ext>
                </a:extLst>
              </p:cNvPr>
              <p:cNvGrpSpPr/>
              <p:nvPr/>
            </p:nvGrpSpPr>
            <p:grpSpPr>
              <a:xfrm rot="10800000">
                <a:off x="4329935" y="5373754"/>
                <a:ext cx="618134" cy="203349"/>
                <a:chOff x="4913307" y="5455189"/>
                <a:chExt cx="618134" cy="203349"/>
              </a:xfrm>
            </p:grpSpPr>
            <p:sp>
              <p:nvSpPr>
                <p:cNvPr id="2937" name="Oval 42">
                  <a:extLst>
                    <a:ext uri="{FF2B5EF4-FFF2-40B4-BE49-F238E27FC236}">
                      <a16:creationId xmlns:a16="http://schemas.microsoft.com/office/drawing/2014/main" id="{2F1FE744-4116-7849-A748-062C0C77BA5F}"/>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38" name="Oval 2937">
                  <a:extLst>
                    <a:ext uri="{FF2B5EF4-FFF2-40B4-BE49-F238E27FC236}">
                      <a16:creationId xmlns:a16="http://schemas.microsoft.com/office/drawing/2014/main" id="{0AFE9ED0-AD01-F942-83B4-9D87CC51CBD7}"/>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926" name="Group 2925">
                <a:extLst>
                  <a:ext uri="{FF2B5EF4-FFF2-40B4-BE49-F238E27FC236}">
                    <a16:creationId xmlns:a16="http://schemas.microsoft.com/office/drawing/2014/main" id="{E853F5B3-57AE-084C-8113-022EC9279A3A}"/>
                  </a:ext>
                </a:extLst>
              </p:cNvPr>
              <p:cNvGrpSpPr/>
              <p:nvPr/>
            </p:nvGrpSpPr>
            <p:grpSpPr>
              <a:xfrm>
                <a:off x="4851432" y="5369260"/>
                <a:ext cx="618134" cy="203349"/>
                <a:chOff x="4918004" y="5148985"/>
                <a:chExt cx="618134" cy="203349"/>
              </a:xfrm>
            </p:grpSpPr>
            <p:sp>
              <p:nvSpPr>
                <p:cNvPr id="2935" name="Oval 42">
                  <a:extLst>
                    <a:ext uri="{FF2B5EF4-FFF2-40B4-BE49-F238E27FC236}">
                      <a16:creationId xmlns:a16="http://schemas.microsoft.com/office/drawing/2014/main" id="{D8E3934D-A033-EF4B-AB29-0B73D27E89BA}"/>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36" name="Oval 2935">
                  <a:extLst>
                    <a:ext uri="{FF2B5EF4-FFF2-40B4-BE49-F238E27FC236}">
                      <a16:creationId xmlns:a16="http://schemas.microsoft.com/office/drawing/2014/main" id="{81AB3809-2CAB-0541-BD33-4707B8444329}"/>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927" name="Oval 42">
                <a:extLst>
                  <a:ext uri="{FF2B5EF4-FFF2-40B4-BE49-F238E27FC236}">
                    <a16:creationId xmlns:a16="http://schemas.microsoft.com/office/drawing/2014/main" id="{9AF62A41-8C55-A54C-BE28-C1D9189612AA}"/>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28" name="Oval 2927">
                <a:extLst>
                  <a:ext uri="{FF2B5EF4-FFF2-40B4-BE49-F238E27FC236}">
                    <a16:creationId xmlns:a16="http://schemas.microsoft.com/office/drawing/2014/main" id="{A8AFF886-DFD1-894C-9B94-6F32F3E1CD0B}"/>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929" name="Group 2928">
                <a:extLst>
                  <a:ext uri="{FF2B5EF4-FFF2-40B4-BE49-F238E27FC236}">
                    <a16:creationId xmlns:a16="http://schemas.microsoft.com/office/drawing/2014/main" id="{2D7B631A-8EDF-2041-8168-745BD34B8701}"/>
                  </a:ext>
                </a:extLst>
              </p:cNvPr>
              <p:cNvGrpSpPr/>
              <p:nvPr/>
            </p:nvGrpSpPr>
            <p:grpSpPr>
              <a:xfrm>
                <a:off x="5116366" y="5243361"/>
                <a:ext cx="618134" cy="203349"/>
                <a:chOff x="4918004" y="5148985"/>
                <a:chExt cx="618134" cy="203349"/>
              </a:xfrm>
            </p:grpSpPr>
            <p:sp>
              <p:nvSpPr>
                <p:cNvPr id="2933" name="Oval 42">
                  <a:extLst>
                    <a:ext uri="{FF2B5EF4-FFF2-40B4-BE49-F238E27FC236}">
                      <a16:creationId xmlns:a16="http://schemas.microsoft.com/office/drawing/2014/main" id="{24748FA8-75B1-7549-80F2-AA2117FB11D3}"/>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34" name="Oval 2933">
                  <a:extLst>
                    <a:ext uri="{FF2B5EF4-FFF2-40B4-BE49-F238E27FC236}">
                      <a16:creationId xmlns:a16="http://schemas.microsoft.com/office/drawing/2014/main" id="{C2699CBC-B0F7-E048-BB69-4035D088AB40}"/>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930" name="Group 2929">
                <a:extLst>
                  <a:ext uri="{FF2B5EF4-FFF2-40B4-BE49-F238E27FC236}">
                    <a16:creationId xmlns:a16="http://schemas.microsoft.com/office/drawing/2014/main" id="{E9D8DA26-B53C-3E4C-BC50-37AB6BF521BE}"/>
                  </a:ext>
                </a:extLst>
              </p:cNvPr>
              <p:cNvGrpSpPr/>
              <p:nvPr/>
            </p:nvGrpSpPr>
            <p:grpSpPr>
              <a:xfrm>
                <a:off x="5359379" y="5351285"/>
                <a:ext cx="618134" cy="203349"/>
                <a:chOff x="4918004" y="5148985"/>
                <a:chExt cx="618134" cy="203349"/>
              </a:xfrm>
            </p:grpSpPr>
            <p:sp>
              <p:nvSpPr>
                <p:cNvPr id="2931" name="Oval 42">
                  <a:extLst>
                    <a:ext uri="{FF2B5EF4-FFF2-40B4-BE49-F238E27FC236}">
                      <a16:creationId xmlns:a16="http://schemas.microsoft.com/office/drawing/2014/main" id="{4F1E2B6F-E4A3-AB4C-A2FA-5412D78EFA65}"/>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932" name="Oval 2931">
                  <a:extLst>
                    <a:ext uri="{FF2B5EF4-FFF2-40B4-BE49-F238E27FC236}">
                      <a16:creationId xmlns:a16="http://schemas.microsoft.com/office/drawing/2014/main" id="{CA63024E-8AF0-1345-B9C0-F4A68C00F78D}"/>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sp>
          <p:nvSpPr>
            <p:cNvPr id="2559" name="Right Brace 2558">
              <a:extLst>
                <a:ext uri="{FF2B5EF4-FFF2-40B4-BE49-F238E27FC236}">
                  <a16:creationId xmlns:a16="http://schemas.microsoft.com/office/drawing/2014/main" id="{812AA15E-DC4B-8F48-87E0-AF2383620EA9}"/>
                </a:ext>
              </a:extLst>
            </p:cNvPr>
            <p:cNvSpPr/>
            <p:nvPr/>
          </p:nvSpPr>
          <p:spPr>
            <a:xfrm rot="5400000">
              <a:off x="3750078" y="2606441"/>
              <a:ext cx="150802" cy="7317582"/>
            </a:xfrm>
            <a:prstGeom prst="rightBrace">
              <a:avLst>
                <a:gd name="adj1" fmla="val 8333"/>
                <a:gd name="adj2" fmla="val 39511"/>
              </a:avLst>
            </a:prstGeom>
            <a:noFill/>
            <a:ln w="127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a:ea typeface="+mn-ea"/>
              </a:endParaRPr>
            </a:p>
          </p:txBody>
        </p:sp>
        <p:sp>
          <p:nvSpPr>
            <p:cNvPr id="2560" name="TextBox 2559">
              <a:extLst>
                <a:ext uri="{FF2B5EF4-FFF2-40B4-BE49-F238E27FC236}">
                  <a16:creationId xmlns:a16="http://schemas.microsoft.com/office/drawing/2014/main" id="{95EA4D21-B432-D74B-8E8E-BA964F3E425A}"/>
                </a:ext>
              </a:extLst>
            </p:cNvPr>
            <p:cNvSpPr txBox="1"/>
            <p:nvPr/>
          </p:nvSpPr>
          <p:spPr>
            <a:xfrm flipH="1">
              <a:off x="2142522" y="5027461"/>
              <a:ext cx="464468" cy="23686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C4D600">
                      <a:lumMod val="50000"/>
                    </a:srgbClr>
                  </a:solidFill>
                  <a:effectLst/>
                  <a:uLnTx/>
                  <a:uFillTx/>
                  <a:latin typeface="Arial"/>
                  <a:ea typeface="+mn-ea"/>
                </a:rPr>
                <a:t>IL-13</a:t>
              </a:r>
            </a:p>
          </p:txBody>
        </p:sp>
        <p:grpSp>
          <p:nvGrpSpPr>
            <p:cNvPr id="2561" name="Goblet Cell">
              <a:extLst>
                <a:ext uri="{FF2B5EF4-FFF2-40B4-BE49-F238E27FC236}">
                  <a16:creationId xmlns:a16="http://schemas.microsoft.com/office/drawing/2014/main" id="{0890D974-AE8F-A547-B3B1-BBBC188F9CBA}"/>
                </a:ext>
              </a:extLst>
            </p:cNvPr>
            <p:cNvGrpSpPr/>
            <p:nvPr/>
          </p:nvGrpSpPr>
          <p:grpSpPr>
            <a:xfrm>
              <a:off x="3474679" y="1871226"/>
              <a:ext cx="295720" cy="504618"/>
              <a:chOff x="769325" y="2021060"/>
              <a:chExt cx="430517" cy="734635"/>
            </a:xfrm>
          </p:grpSpPr>
          <p:sp>
            <p:nvSpPr>
              <p:cNvPr id="2922" name="Rectangle: Rounded Corners 49">
                <a:extLst>
                  <a:ext uri="{FF2B5EF4-FFF2-40B4-BE49-F238E27FC236}">
                    <a16:creationId xmlns:a16="http://schemas.microsoft.com/office/drawing/2014/main" id="{D3B06B1F-A821-014F-9B1E-B75E06297F0A}"/>
                  </a:ext>
                </a:extLst>
              </p:cNvPr>
              <p:cNvSpPr/>
              <p:nvPr/>
            </p:nvSpPr>
            <p:spPr>
              <a:xfrm>
                <a:off x="769325" y="2021060"/>
                <a:ext cx="430517" cy="734635"/>
              </a:xfrm>
              <a:custGeom>
                <a:avLst/>
                <a:gdLst>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0 w 506734"/>
                  <a:gd name="connsiteY7" fmla="*/ 534795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456427 w 506734"/>
                  <a:gd name="connsiteY4" fmla="*/ 540714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3670 h 718465"/>
                  <a:gd name="connsiteX1" fmla="*/ 254692 w 456427"/>
                  <a:gd name="connsiteY1" fmla="*/ 0 h 718465"/>
                  <a:gd name="connsiteX2" fmla="*/ 326023 w 456427"/>
                  <a:gd name="connsiteY2" fmla="*/ 2959 h 718465"/>
                  <a:gd name="connsiteX3" fmla="*/ 314385 w 456427"/>
                  <a:gd name="connsiteY3" fmla="*/ 236937 h 718465"/>
                  <a:gd name="connsiteX4" fmla="*/ 456427 w 456427"/>
                  <a:gd name="connsiteY4" fmla="*/ 543673 h 718465"/>
                  <a:gd name="connsiteX5" fmla="*/ 326023 w 456427"/>
                  <a:gd name="connsiteY5" fmla="*/ 718465 h 718465"/>
                  <a:gd name="connsiteX6" fmla="*/ 180711 w 456427"/>
                  <a:gd name="connsiteY6" fmla="*/ 718465 h 718465"/>
                  <a:gd name="connsiteX7" fmla="*/ 38470 w 456427"/>
                  <a:gd name="connsiteY7" fmla="*/ 531836 h 718465"/>
                  <a:gd name="connsiteX8" fmla="*/ 0 w 456427"/>
                  <a:gd name="connsiteY8" fmla="*/ 183670 h 718465"/>
                  <a:gd name="connsiteX0" fmla="*/ 0 w 456427"/>
                  <a:gd name="connsiteY0" fmla="*/ 188003 h 722798"/>
                  <a:gd name="connsiteX1" fmla="*/ 254692 w 456427"/>
                  <a:gd name="connsiteY1" fmla="*/ 4333 h 722798"/>
                  <a:gd name="connsiteX2" fmla="*/ 326023 w 456427"/>
                  <a:gd name="connsiteY2" fmla="*/ 7292 h 722798"/>
                  <a:gd name="connsiteX3" fmla="*/ 314385 w 456427"/>
                  <a:gd name="connsiteY3" fmla="*/ 241270 h 722798"/>
                  <a:gd name="connsiteX4" fmla="*/ 456427 w 456427"/>
                  <a:gd name="connsiteY4" fmla="*/ 548006 h 722798"/>
                  <a:gd name="connsiteX5" fmla="*/ 326023 w 456427"/>
                  <a:gd name="connsiteY5" fmla="*/ 722798 h 722798"/>
                  <a:gd name="connsiteX6" fmla="*/ 180711 w 456427"/>
                  <a:gd name="connsiteY6" fmla="*/ 722798 h 722798"/>
                  <a:gd name="connsiteX7" fmla="*/ 38470 w 456427"/>
                  <a:gd name="connsiteY7" fmla="*/ 536169 h 722798"/>
                  <a:gd name="connsiteX8" fmla="*/ 0 w 456427"/>
                  <a:gd name="connsiteY8" fmla="*/ 188003 h 722798"/>
                  <a:gd name="connsiteX0" fmla="*/ 0 w 456427"/>
                  <a:gd name="connsiteY0" fmla="*/ 193117 h 727912"/>
                  <a:gd name="connsiteX1" fmla="*/ 254692 w 456427"/>
                  <a:gd name="connsiteY1" fmla="*/ 9447 h 727912"/>
                  <a:gd name="connsiteX2" fmla="*/ 320105 w 456427"/>
                  <a:gd name="connsiteY2" fmla="*/ 569 h 727912"/>
                  <a:gd name="connsiteX3" fmla="*/ 314385 w 456427"/>
                  <a:gd name="connsiteY3" fmla="*/ 246384 h 727912"/>
                  <a:gd name="connsiteX4" fmla="*/ 456427 w 456427"/>
                  <a:gd name="connsiteY4" fmla="*/ 553120 h 727912"/>
                  <a:gd name="connsiteX5" fmla="*/ 326023 w 456427"/>
                  <a:gd name="connsiteY5" fmla="*/ 727912 h 727912"/>
                  <a:gd name="connsiteX6" fmla="*/ 180711 w 456427"/>
                  <a:gd name="connsiteY6" fmla="*/ 727912 h 727912"/>
                  <a:gd name="connsiteX7" fmla="*/ 38470 w 456427"/>
                  <a:gd name="connsiteY7" fmla="*/ 541283 h 727912"/>
                  <a:gd name="connsiteX8" fmla="*/ 0 w 456427"/>
                  <a:gd name="connsiteY8" fmla="*/ 193117 h 727912"/>
                  <a:gd name="connsiteX0" fmla="*/ 0 w 456427"/>
                  <a:gd name="connsiteY0" fmla="*/ 195619 h 730414"/>
                  <a:gd name="connsiteX1" fmla="*/ 257652 w 456427"/>
                  <a:gd name="connsiteY1" fmla="*/ 6031 h 730414"/>
                  <a:gd name="connsiteX2" fmla="*/ 320105 w 456427"/>
                  <a:gd name="connsiteY2" fmla="*/ 3071 h 730414"/>
                  <a:gd name="connsiteX3" fmla="*/ 314385 w 456427"/>
                  <a:gd name="connsiteY3" fmla="*/ 248886 h 730414"/>
                  <a:gd name="connsiteX4" fmla="*/ 456427 w 456427"/>
                  <a:gd name="connsiteY4" fmla="*/ 555622 h 730414"/>
                  <a:gd name="connsiteX5" fmla="*/ 326023 w 456427"/>
                  <a:gd name="connsiteY5" fmla="*/ 730414 h 730414"/>
                  <a:gd name="connsiteX6" fmla="*/ 180711 w 456427"/>
                  <a:gd name="connsiteY6" fmla="*/ 730414 h 730414"/>
                  <a:gd name="connsiteX7" fmla="*/ 38470 w 456427"/>
                  <a:gd name="connsiteY7" fmla="*/ 543785 h 730414"/>
                  <a:gd name="connsiteX8" fmla="*/ 0 w 456427"/>
                  <a:gd name="connsiteY8" fmla="*/ 195619 h 730414"/>
                  <a:gd name="connsiteX0" fmla="*/ 165716 w 417957"/>
                  <a:gd name="connsiteY0" fmla="*/ 210415 h 730414"/>
                  <a:gd name="connsiteX1" fmla="*/ 219182 w 417957"/>
                  <a:gd name="connsiteY1" fmla="*/ 6031 h 730414"/>
                  <a:gd name="connsiteX2" fmla="*/ 281635 w 417957"/>
                  <a:gd name="connsiteY2" fmla="*/ 3071 h 730414"/>
                  <a:gd name="connsiteX3" fmla="*/ 275915 w 417957"/>
                  <a:gd name="connsiteY3" fmla="*/ 248886 h 730414"/>
                  <a:gd name="connsiteX4" fmla="*/ 417957 w 417957"/>
                  <a:gd name="connsiteY4" fmla="*/ 555622 h 730414"/>
                  <a:gd name="connsiteX5" fmla="*/ 287553 w 417957"/>
                  <a:gd name="connsiteY5" fmla="*/ 730414 h 730414"/>
                  <a:gd name="connsiteX6" fmla="*/ 142241 w 417957"/>
                  <a:gd name="connsiteY6" fmla="*/ 730414 h 730414"/>
                  <a:gd name="connsiteX7" fmla="*/ 0 w 417957"/>
                  <a:gd name="connsiteY7" fmla="*/ 543785 h 730414"/>
                  <a:gd name="connsiteX8" fmla="*/ 165716 w 417957"/>
                  <a:gd name="connsiteY8" fmla="*/ 210415 h 730414"/>
                  <a:gd name="connsiteX0" fmla="*/ 165716 w 417957"/>
                  <a:gd name="connsiteY0" fmla="*/ 214636 h 734635"/>
                  <a:gd name="connsiteX1" fmla="*/ 207346 w 417957"/>
                  <a:gd name="connsiteY1" fmla="*/ 4333 h 734635"/>
                  <a:gd name="connsiteX2" fmla="*/ 281635 w 417957"/>
                  <a:gd name="connsiteY2" fmla="*/ 7292 h 734635"/>
                  <a:gd name="connsiteX3" fmla="*/ 275915 w 417957"/>
                  <a:gd name="connsiteY3" fmla="*/ 253107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30892"/>
                  <a:gd name="connsiteY0" fmla="*/ 214636 h 734635"/>
                  <a:gd name="connsiteX1" fmla="*/ 219183 w 430892"/>
                  <a:gd name="connsiteY1" fmla="*/ 4333 h 734635"/>
                  <a:gd name="connsiteX2" fmla="*/ 293472 w 430892"/>
                  <a:gd name="connsiteY2" fmla="*/ 7292 h 734635"/>
                  <a:gd name="connsiteX3" fmla="*/ 305508 w 430892"/>
                  <a:gd name="connsiteY3" fmla="*/ 247188 h 734635"/>
                  <a:gd name="connsiteX4" fmla="*/ 429794 w 430892"/>
                  <a:gd name="connsiteY4" fmla="*/ 559843 h 734635"/>
                  <a:gd name="connsiteX5" fmla="*/ 299390 w 430892"/>
                  <a:gd name="connsiteY5" fmla="*/ 734635 h 734635"/>
                  <a:gd name="connsiteX6" fmla="*/ 154078 w 430892"/>
                  <a:gd name="connsiteY6" fmla="*/ 734635 h 734635"/>
                  <a:gd name="connsiteX7" fmla="*/ 0 w 430892"/>
                  <a:gd name="connsiteY7" fmla="*/ 524333 h 734635"/>
                  <a:gd name="connsiteX8" fmla="*/ 177553 w 430892"/>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158"/>
                  <a:gd name="connsiteY0" fmla="*/ 214636 h 734635"/>
                  <a:gd name="connsiteX1" fmla="*/ 219183 w 431158"/>
                  <a:gd name="connsiteY1" fmla="*/ 4333 h 734635"/>
                  <a:gd name="connsiteX2" fmla="*/ 293472 w 431158"/>
                  <a:gd name="connsiteY2" fmla="*/ 7292 h 734635"/>
                  <a:gd name="connsiteX3" fmla="*/ 311427 w 431158"/>
                  <a:gd name="connsiteY3" fmla="*/ 232392 h 734635"/>
                  <a:gd name="connsiteX4" fmla="*/ 429794 w 431158"/>
                  <a:gd name="connsiteY4" fmla="*/ 559843 h 734635"/>
                  <a:gd name="connsiteX5" fmla="*/ 299390 w 431158"/>
                  <a:gd name="connsiteY5" fmla="*/ 734635 h 734635"/>
                  <a:gd name="connsiteX6" fmla="*/ 154078 w 431158"/>
                  <a:gd name="connsiteY6" fmla="*/ 734635 h 734635"/>
                  <a:gd name="connsiteX7" fmla="*/ 0 w 431158"/>
                  <a:gd name="connsiteY7" fmla="*/ 524333 h 734635"/>
                  <a:gd name="connsiteX8" fmla="*/ 177553 w 431158"/>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517" h="734635">
                    <a:moveTo>
                      <a:pt x="162757" y="208717"/>
                    </a:moveTo>
                    <a:cubicBezTo>
                      <a:pt x="177553" y="100035"/>
                      <a:pt x="119379" y="4333"/>
                      <a:pt x="219183" y="4333"/>
                    </a:cubicBezTo>
                    <a:cubicBezTo>
                      <a:pt x="240000" y="-6518"/>
                      <a:pt x="269695" y="6306"/>
                      <a:pt x="293472" y="7292"/>
                    </a:cubicBezTo>
                    <a:cubicBezTo>
                      <a:pt x="340010" y="54639"/>
                      <a:pt x="314386" y="114833"/>
                      <a:pt x="311427" y="232392"/>
                    </a:cubicBezTo>
                    <a:cubicBezTo>
                      <a:pt x="406122" y="333651"/>
                      <a:pt x="435713" y="428992"/>
                      <a:pt x="429794" y="559843"/>
                    </a:cubicBezTo>
                    <a:cubicBezTo>
                      <a:pt x="429794" y="659647"/>
                      <a:pt x="399194" y="734635"/>
                      <a:pt x="299390" y="734635"/>
                    </a:cubicBezTo>
                    <a:lnTo>
                      <a:pt x="154078" y="734635"/>
                    </a:lnTo>
                    <a:cubicBezTo>
                      <a:pt x="54274" y="734635"/>
                      <a:pt x="0" y="624137"/>
                      <a:pt x="0" y="524333"/>
                    </a:cubicBezTo>
                    <a:cubicBezTo>
                      <a:pt x="0" y="406305"/>
                      <a:pt x="50306" y="297153"/>
                      <a:pt x="162757" y="208717"/>
                    </a:cubicBezTo>
                    <a:close/>
                  </a:path>
                </a:pathLst>
              </a:custGeom>
              <a:gradFill flip="none" rotWithShape="1">
                <a:gsLst>
                  <a:gs pos="16000">
                    <a:srgbClr val="FFEAD5"/>
                  </a:gs>
                  <a:gs pos="75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23" name="Oval 2922">
                <a:extLst>
                  <a:ext uri="{FF2B5EF4-FFF2-40B4-BE49-F238E27FC236}">
                    <a16:creationId xmlns:a16="http://schemas.microsoft.com/office/drawing/2014/main" id="{AC2B3BDD-5493-0F41-B17E-E97EEA0F6415}"/>
                  </a:ext>
                </a:extLst>
              </p:cNvPr>
              <p:cNvSpPr/>
              <p:nvPr/>
            </p:nvSpPr>
            <p:spPr>
              <a:xfrm>
                <a:off x="864024" y="2404818"/>
                <a:ext cx="259620" cy="211583"/>
              </a:xfrm>
              <a:prstGeom prst="ellipse">
                <a:avLst/>
              </a:prstGeom>
              <a:gradFill flip="none" rotWithShape="1">
                <a:gsLst>
                  <a:gs pos="16000">
                    <a:srgbClr val="FFEAD5"/>
                  </a:gs>
                  <a:gs pos="74000">
                    <a:srgbClr val="FF5353"/>
                  </a:gs>
                  <a:gs pos="53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62" name="Mulberry Cells">
              <a:extLst>
                <a:ext uri="{FF2B5EF4-FFF2-40B4-BE49-F238E27FC236}">
                  <a16:creationId xmlns:a16="http://schemas.microsoft.com/office/drawing/2014/main" id="{A1361DA7-1F36-B249-BBE3-4C62C3298B62}"/>
                </a:ext>
              </a:extLst>
            </p:cNvPr>
            <p:cNvGrpSpPr/>
            <p:nvPr/>
          </p:nvGrpSpPr>
          <p:grpSpPr>
            <a:xfrm>
              <a:off x="3439113" y="1749020"/>
              <a:ext cx="371686" cy="355253"/>
              <a:chOff x="9495032" y="1836277"/>
              <a:chExt cx="541109" cy="517186"/>
            </a:xfrm>
          </p:grpSpPr>
          <p:sp>
            <p:nvSpPr>
              <p:cNvPr id="2914" name="Oval 2913">
                <a:extLst>
                  <a:ext uri="{FF2B5EF4-FFF2-40B4-BE49-F238E27FC236}">
                    <a16:creationId xmlns:a16="http://schemas.microsoft.com/office/drawing/2014/main" id="{C95850A1-54D1-014C-8A2C-B7480AB977A2}"/>
                  </a:ext>
                </a:extLst>
              </p:cNvPr>
              <p:cNvSpPr/>
              <p:nvPr/>
            </p:nvSpPr>
            <p:spPr>
              <a:xfrm>
                <a:off x="9503581" y="2257492"/>
                <a:ext cx="137232" cy="95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15" name="Oval 2914">
                <a:extLst>
                  <a:ext uri="{FF2B5EF4-FFF2-40B4-BE49-F238E27FC236}">
                    <a16:creationId xmlns:a16="http://schemas.microsoft.com/office/drawing/2014/main" id="{309677C9-DD37-9549-ADFA-54FD55E27CDB}"/>
                  </a:ext>
                </a:extLst>
              </p:cNvPr>
              <p:cNvSpPr/>
              <p:nvPr/>
            </p:nvSpPr>
            <p:spPr>
              <a:xfrm rot="18704086">
                <a:off x="9516249" y="2007470"/>
                <a:ext cx="165885" cy="13985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16" name="Oval 2915">
                <a:extLst>
                  <a:ext uri="{FF2B5EF4-FFF2-40B4-BE49-F238E27FC236}">
                    <a16:creationId xmlns:a16="http://schemas.microsoft.com/office/drawing/2014/main" id="{CD263F13-CD3C-E446-B0EE-C409630FD841}"/>
                  </a:ext>
                </a:extLst>
              </p:cNvPr>
              <p:cNvSpPr/>
              <p:nvPr/>
            </p:nvSpPr>
            <p:spPr>
              <a:xfrm rot="378857">
                <a:off x="9609831" y="2156516"/>
                <a:ext cx="180354" cy="12094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17" name="Oval 2916">
                <a:extLst>
                  <a:ext uri="{FF2B5EF4-FFF2-40B4-BE49-F238E27FC236}">
                    <a16:creationId xmlns:a16="http://schemas.microsoft.com/office/drawing/2014/main" id="{1DAF0C80-DD25-E54B-8E29-7DC8347C1A23}"/>
                  </a:ext>
                </a:extLst>
              </p:cNvPr>
              <p:cNvSpPr/>
              <p:nvPr/>
            </p:nvSpPr>
            <p:spPr>
              <a:xfrm rot="929585">
                <a:off x="9728886" y="2042641"/>
                <a:ext cx="165551" cy="12677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18" name="Oval 2917">
                <a:extLst>
                  <a:ext uri="{FF2B5EF4-FFF2-40B4-BE49-F238E27FC236}">
                    <a16:creationId xmlns:a16="http://schemas.microsoft.com/office/drawing/2014/main" id="{0FBB3BAB-41BD-E342-AFBB-6DCAA77960E1}"/>
                  </a:ext>
                </a:extLst>
              </p:cNvPr>
              <p:cNvSpPr/>
              <p:nvPr/>
            </p:nvSpPr>
            <p:spPr>
              <a:xfrm rot="1186556">
                <a:off x="9808402" y="1904826"/>
                <a:ext cx="227739" cy="15640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19" name="Oval 2918">
                <a:extLst>
                  <a:ext uri="{FF2B5EF4-FFF2-40B4-BE49-F238E27FC236}">
                    <a16:creationId xmlns:a16="http://schemas.microsoft.com/office/drawing/2014/main" id="{5C7C971A-43B4-0F48-91C2-FC95C169CF4C}"/>
                  </a:ext>
                </a:extLst>
              </p:cNvPr>
              <p:cNvSpPr/>
              <p:nvPr/>
            </p:nvSpPr>
            <p:spPr>
              <a:xfrm>
                <a:off x="9654598" y="1885051"/>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20" name="Oval 2919">
                <a:extLst>
                  <a:ext uri="{FF2B5EF4-FFF2-40B4-BE49-F238E27FC236}">
                    <a16:creationId xmlns:a16="http://schemas.microsoft.com/office/drawing/2014/main" id="{EB965381-AD3B-EE4C-95B8-AD616CE20B41}"/>
                  </a:ext>
                </a:extLst>
              </p:cNvPr>
              <p:cNvSpPr/>
              <p:nvPr/>
            </p:nvSpPr>
            <p:spPr>
              <a:xfrm>
                <a:off x="9495032" y="1836277"/>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21" name="Oval 2920">
                <a:extLst>
                  <a:ext uri="{FF2B5EF4-FFF2-40B4-BE49-F238E27FC236}">
                    <a16:creationId xmlns:a16="http://schemas.microsoft.com/office/drawing/2014/main" id="{52680610-6FD2-6442-8880-449B04E71F1E}"/>
                  </a:ext>
                </a:extLst>
              </p:cNvPr>
              <p:cNvSpPr/>
              <p:nvPr/>
            </p:nvSpPr>
            <p:spPr>
              <a:xfrm rot="378857">
                <a:off x="9834805" y="2183834"/>
                <a:ext cx="149211" cy="1344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563" name="Oval 2562">
              <a:extLst>
                <a:ext uri="{FF2B5EF4-FFF2-40B4-BE49-F238E27FC236}">
                  <a16:creationId xmlns:a16="http://schemas.microsoft.com/office/drawing/2014/main" id="{1009A0E6-57DB-4548-A928-AF541CD0C58A}"/>
                </a:ext>
              </a:extLst>
            </p:cNvPr>
            <p:cNvSpPr/>
            <p:nvPr/>
          </p:nvSpPr>
          <p:spPr>
            <a:xfrm>
              <a:off x="2839069" y="1631046"/>
              <a:ext cx="43981" cy="43981"/>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64" name="Oval 2563">
              <a:extLst>
                <a:ext uri="{FF2B5EF4-FFF2-40B4-BE49-F238E27FC236}">
                  <a16:creationId xmlns:a16="http://schemas.microsoft.com/office/drawing/2014/main" id="{EEA13EBF-FC2E-EE44-A5E2-E8EAA7BDB5C7}"/>
                </a:ext>
              </a:extLst>
            </p:cNvPr>
            <p:cNvSpPr/>
            <p:nvPr/>
          </p:nvSpPr>
          <p:spPr>
            <a:xfrm>
              <a:off x="2826678" y="1519129"/>
              <a:ext cx="26389" cy="2638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65" name="Oval 2564">
              <a:extLst>
                <a:ext uri="{FF2B5EF4-FFF2-40B4-BE49-F238E27FC236}">
                  <a16:creationId xmlns:a16="http://schemas.microsoft.com/office/drawing/2014/main" id="{8C0D4768-198D-8C4A-881C-13475B5A8D42}"/>
                </a:ext>
              </a:extLst>
            </p:cNvPr>
            <p:cNvSpPr/>
            <p:nvPr/>
          </p:nvSpPr>
          <p:spPr>
            <a:xfrm>
              <a:off x="2262290" y="1549181"/>
              <a:ext cx="43981" cy="43981"/>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66" name="Oval 2565">
              <a:extLst>
                <a:ext uri="{FF2B5EF4-FFF2-40B4-BE49-F238E27FC236}">
                  <a16:creationId xmlns:a16="http://schemas.microsoft.com/office/drawing/2014/main" id="{590EEE91-3C76-CC4D-B4B5-221DDCB2C941}"/>
                </a:ext>
              </a:extLst>
            </p:cNvPr>
            <p:cNvSpPr/>
            <p:nvPr/>
          </p:nvSpPr>
          <p:spPr>
            <a:xfrm>
              <a:off x="2681390" y="1536481"/>
              <a:ext cx="43981" cy="43981"/>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67" name="Oval 2566">
              <a:extLst>
                <a:ext uri="{FF2B5EF4-FFF2-40B4-BE49-F238E27FC236}">
                  <a16:creationId xmlns:a16="http://schemas.microsoft.com/office/drawing/2014/main" id="{48A5C7F6-8AB6-E946-BAEE-4A2AECCCA9A6}"/>
                </a:ext>
              </a:extLst>
            </p:cNvPr>
            <p:cNvSpPr/>
            <p:nvPr/>
          </p:nvSpPr>
          <p:spPr>
            <a:xfrm>
              <a:off x="3017940" y="1631731"/>
              <a:ext cx="43981" cy="43981"/>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68" name="Oval 2567">
              <a:extLst>
                <a:ext uri="{FF2B5EF4-FFF2-40B4-BE49-F238E27FC236}">
                  <a16:creationId xmlns:a16="http://schemas.microsoft.com/office/drawing/2014/main" id="{AFAD9CC5-9E79-AE43-9E50-AEF3E475123D}"/>
                </a:ext>
              </a:extLst>
            </p:cNvPr>
            <p:cNvSpPr/>
            <p:nvPr/>
          </p:nvSpPr>
          <p:spPr>
            <a:xfrm>
              <a:off x="2986190" y="1472981"/>
              <a:ext cx="43981" cy="43981"/>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69" name="Oval 2568">
              <a:extLst>
                <a:ext uri="{FF2B5EF4-FFF2-40B4-BE49-F238E27FC236}">
                  <a16:creationId xmlns:a16="http://schemas.microsoft.com/office/drawing/2014/main" id="{84C11351-4119-514A-9A94-94A47A523EB0}"/>
                </a:ext>
              </a:extLst>
            </p:cNvPr>
            <p:cNvSpPr/>
            <p:nvPr/>
          </p:nvSpPr>
          <p:spPr>
            <a:xfrm>
              <a:off x="2249590" y="1657131"/>
              <a:ext cx="43981" cy="43981"/>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70" name="Oval 2569">
              <a:extLst>
                <a:ext uri="{FF2B5EF4-FFF2-40B4-BE49-F238E27FC236}">
                  <a16:creationId xmlns:a16="http://schemas.microsoft.com/office/drawing/2014/main" id="{865C465D-09C6-4740-B83E-E6EFA6B9649F}"/>
                </a:ext>
              </a:extLst>
            </p:cNvPr>
            <p:cNvSpPr/>
            <p:nvPr/>
          </p:nvSpPr>
          <p:spPr>
            <a:xfrm>
              <a:off x="1843190" y="1606331"/>
              <a:ext cx="43981" cy="43981"/>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71" name="Oval 2570">
              <a:extLst>
                <a:ext uri="{FF2B5EF4-FFF2-40B4-BE49-F238E27FC236}">
                  <a16:creationId xmlns:a16="http://schemas.microsoft.com/office/drawing/2014/main" id="{31702E8E-9F35-6548-A82B-62D365D4D746}"/>
                </a:ext>
              </a:extLst>
            </p:cNvPr>
            <p:cNvSpPr/>
            <p:nvPr/>
          </p:nvSpPr>
          <p:spPr>
            <a:xfrm>
              <a:off x="2046390" y="1498381"/>
              <a:ext cx="43981" cy="43981"/>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72" name="Oval 2571">
              <a:extLst>
                <a:ext uri="{FF2B5EF4-FFF2-40B4-BE49-F238E27FC236}">
                  <a16:creationId xmlns:a16="http://schemas.microsoft.com/office/drawing/2014/main" id="{470A8571-08F4-3D4D-B66D-B37D7428A106}"/>
                </a:ext>
              </a:extLst>
            </p:cNvPr>
            <p:cNvSpPr/>
            <p:nvPr/>
          </p:nvSpPr>
          <p:spPr>
            <a:xfrm>
              <a:off x="2680628" y="1671529"/>
              <a:ext cx="26389" cy="2638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73" name="Oval 2572">
              <a:extLst>
                <a:ext uri="{FF2B5EF4-FFF2-40B4-BE49-F238E27FC236}">
                  <a16:creationId xmlns:a16="http://schemas.microsoft.com/office/drawing/2014/main" id="{5C33A857-A24C-6142-ACEA-80518D6A2AA3}"/>
                </a:ext>
              </a:extLst>
            </p:cNvPr>
            <p:cNvSpPr/>
            <p:nvPr/>
          </p:nvSpPr>
          <p:spPr>
            <a:xfrm>
              <a:off x="2382178" y="1493729"/>
              <a:ext cx="26389" cy="2638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74" name="Oval 2573">
              <a:extLst>
                <a:ext uri="{FF2B5EF4-FFF2-40B4-BE49-F238E27FC236}">
                  <a16:creationId xmlns:a16="http://schemas.microsoft.com/office/drawing/2014/main" id="{E972A522-72B6-3246-B5DE-4004E5DD2314}"/>
                </a:ext>
              </a:extLst>
            </p:cNvPr>
            <p:cNvSpPr/>
            <p:nvPr/>
          </p:nvSpPr>
          <p:spPr>
            <a:xfrm>
              <a:off x="1982128" y="1423879"/>
              <a:ext cx="26389" cy="2638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75" name="Oval 2574">
              <a:extLst>
                <a:ext uri="{FF2B5EF4-FFF2-40B4-BE49-F238E27FC236}">
                  <a16:creationId xmlns:a16="http://schemas.microsoft.com/office/drawing/2014/main" id="{9D0FC7ED-14EF-C84D-BD35-B9C3D73FB2DA}"/>
                </a:ext>
              </a:extLst>
            </p:cNvPr>
            <p:cNvSpPr/>
            <p:nvPr/>
          </p:nvSpPr>
          <p:spPr>
            <a:xfrm>
              <a:off x="1905928" y="1557229"/>
              <a:ext cx="26389" cy="2638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76" name="Oval 2575">
              <a:extLst>
                <a:ext uri="{FF2B5EF4-FFF2-40B4-BE49-F238E27FC236}">
                  <a16:creationId xmlns:a16="http://schemas.microsoft.com/office/drawing/2014/main" id="{FB2E722C-7E6C-7F42-8351-A6CF9B9FEC2B}"/>
                </a:ext>
              </a:extLst>
            </p:cNvPr>
            <p:cNvSpPr/>
            <p:nvPr/>
          </p:nvSpPr>
          <p:spPr>
            <a:xfrm>
              <a:off x="2229778" y="1557229"/>
              <a:ext cx="26389" cy="2638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77" name="Oval 2576">
              <a:extLst>
                <a:ext uri="{FF2B5EF4-FFF2-40B4-BE49-F238E27FC236}">
                  <a16:creationId xmlns:a16="http://schemas.microsoft.com/office/drawing/2014/main" id="{D5201366-4054-A546-BDE1-11A50965AE32}"/>
                </a:ext>
              </a:extLst>
            </p:cNvPr>
            <p:cNvSpPr/>
            <p:nvPr/>
          </p:nvSpPr>
          <p:spPr>
            <a:xfrm>
              <a:off x="2617128" y="1455629"/>
              <a:ext cx="26389" cy="2638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78" name="Oval 2577">
              <a:extLst>
                <a:ext uri="{FF2B5EF4-FFF2-40B4-BE49-F238E27FC236}">
                  <a16:creationId xmlns:a16="http://schemas.microsoft.com/office/drawing/2014/main" id="{CE93E937-8E2E-A448-B7AF-ECACAAAACC0E}"/>
                </a:ext>
              </a:extLst>
            </p:cNvPr>
            <p:cNvSpPr/>
            <p:nvPr/>
          </p:nvSpPr>
          <p:spPr>
            <a:xfrm>
              <a:off x="2794928" y="1404829"/>
              <a:ext cx="26389" cy="26389"/>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79" name="Oval 2578">
              <a:extLst>
                <a:ext uri="{FF2B5EF4-FFF2-40B4-BE49-F238E27FC236}">
                  <a16:creationId xmlns:a16="http://schemas.microsoft.com/office/drawing/2014/main" id="{898BB1A0-732B-034A-A6CC-490177DAFFEE}"/>
                </a:ext>
              </a:extLst>
            </p:cNvPr>
            <p:cNvSpPr/>
            <p:nvPr/>
          </p:nvSpPr>
          <p:spPr>
            <a:xfrm>
              <a:off x="2117469" y="1558400"/>
              <a:ext cx="43981" cy="43981"/>
            </a:xfrm>
            <a:prstGeom prst="ellipse">
              <a:avLst/>
            </a:prstGeom>
            <a:gradFill flip="none" rotWithShape="1">
              <a:gsLst>
                <a:gs pos="0">
                  <a:srgbClr val="C4D600"/>
                </a:gs>
                <a:gs pos="73000">
                  <a:srgbClr val="C4D600">
                    <a:lumMod val="75000"/>
                  </a:srgbClr>
                </a:gs>
                <a:gs pos="83000">
                  <a:srgbClr val="C4D600">
                    <a:lumMod val="50000"/>
                  </a:srgbClr>
                </a:gs>
                <a:gs pos="100000">
                  <a:srgbClr val="C4D600">
                    <a:lumMod val="75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580" name="Dendritic Cell">
              <a:extLst>
                <a:ext uri="{FF2B5EF4-FFF2-40B4-BE49-F238E27FC236}">
                  <a16:creationId xmlns:a16="http://schemas.microsoft.com/office/drawing/2014/main" id="{375B9247-C412-B742-8931-94F2C9D49D63}"/>
                </a:ext>
              </a:extLst>
            </p:cNvPr>
            <p:cNvGrpSpPr/>
            <p:nvPr/>
          </p:nvGrpSpPr>
          <p:grpSpPr>
            <a:xfrm>
              <a:off x="1666544" y="1641578"/>
              <a:ext cx="791628" cy="1164738"/>
              <a:chOff x="2755356" y="1735922"/>
              <a:chExt cx="1027000" cy="1511046"/>
            </a:xfrm>
          </p:grpSpPr>
          <p:sp>
            <p:nvSpPr>
              <p:cNvPr id="2912" name="Freeform: Shape 5606">
                <a:extLst>
                  <a:ext uri="{FF2B5EF4-FFF2-40B4-BE49-F238E27FC236}">
                    <a16:creationId xmlns:a16="http://schemas.microsoft.com/office/drawing/2014/main" id="{482A01A2-6524-BA48-84C8-E733291C9D95}"/>
                  </a:ext>
                </a:extLst>
              </p:cNvPr>
              <p:cNvSpPr/>
              <p:nvPr/>
            </p:nvSpPr>
            <p:spPr>
              <a:xfrm>
                <a:off x="2755356" y="1735922"/>
                <a:ext cx="1027000" cy="1511046"/>
              </a:xfrm>
              <a:custGeom>
                <a:avLst/>
                <a:gdLst>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33914 w 1034979"/>
                  <a:gd name="connsiteY25" fmla="*/ 900267 h 1509906"/>
                  <a:gd name="connsiteX26" fmla="*/ 116769 w 1034979"/>
                  <a:gd name="connsiteY26" fmla="*/ 896457 h 1509906"/>
                  <a:gd name="connsiteX27" fmla="*/ 111054 w 1034979"/>
                  <a:gd name="connsiteY27" fmla="*/ 890742 h 1509906"/>
                  <a:gd name="connsiteX28" fmla="*/ 101529 w 1034979"/>
                  <a:gd name="connsiteY28" fmla="*/ 873597 h 1509906"/>
                  <a:gd name="connsiteX29" fmla="*/ 84384 w 1034979"/>
                  <a:gd name="connsiteY29" fmla="*/ 865977 h 1509906"/>
                  <a:gd name="connsiteX30" fmla="*/ 78669 w 1034979"/>
                  <a:gd name="connsiteY30" fmla="*/ 864072 h 1509906"/>
                  <a:gd name="connsiteX31" fmla="*/ 59619 w 1034979"/>
                  <a:gd name="connsiteY31" fmla="*/ 867882 h 1509906"/>
                  <a:gd name="connsiteX32" fmla="*/ 53904 w 1034979"/>
                  <a:gd name="connsiteY32" fmla="*/ 871692 h 1509906"/>
                  <a:gd name="connsiteX33" fmla="*/ 50094 w 1034979"/>
                  <a:gd name="connsiteY33" fmla="*/ 877407 h 1509906"/>
                  <a:gd name="connsiteX34" fmla="*/ 46284 w 1034979"/>
                  <a:gd name="connsiteY34" fmla="*/ 888837 h 1509906"/>
                  <a:gd name="connsiteX35" fmla="*/ 50094 w 1034979"/>
                  <a:gd name="connsiteY35" fmla="*/ 926937 h 1509906"/>
                  <a:gd name="connsiteX36" fmla="*/ 53904 w 1034979"/>
                  <a:gd name="connsiteY36" fmla="*/ 932652 h 1509906"/>
                  <a:gd name="connsiteX37" fmla="*/ 59619 w 1034979"/>
                  <a:gd name="connsiteY37" fmla="*/ 936462 h 1509906"/>
                  <a:gd name="connsiteX38" fmla="*/ 63429 w 1034979"/>
                  <a:gd name="connsiteY38" fmla="*/ 942177 h 1509906"/>
                  <a:gd name="connsiteX39" fmla="*/ 80574 w 1034979"/>
                  <a:gd name="connsiteY39" fmla="*/ 951702 h 1509906"/>
                  <a:gd name="connsiteX40" fmla="*/ 103434 w 1034979"/>
                  <a:gd name="connsiteY40" fmla="*/ 953607 h 1509906"/>
                  <a:gd name="connsiteX41" fmla="*/ 124389 w 1034979"/>
                  <a:gd name="connsiteY41" fmla="*/ 959322 h 1509906"/>
                  <a:gd name="connsiteX42" fmla="*/ 130104 w 1034979"/>
                  <a:gd name="connsiteY42" fmla="*/ 961227 h 1509906"/>
                  <a:gd name="connsiteX43" fmla="*/ 135819 w 1034979"/>
                  <a:gd name="connsiteY43" fmla="*/ 966942 h 1509906"/>
                  <a:gd name="connsiteX44" fmla="*/ 143439 w 1034979"/>
                  <a:gd name="connsiteY44" fmla="*/ 968847 h 1509906"/>
                  <a:gd name="connsiteX45" fmla="*/ 166299 w 1034979"/>
                  <a:gd name="connsiteY45" fmla="*/ 972657 h 1509906"/>
                  <a:gd name="connsiteX46" fmla="*/ 191064 w 1034979"/>
                  <a:gd name="connsiteY46" fmla="*/ 978372 h 1509906"/>
                  <a:gd name="connsiteX47" fmla="*/ 208209 w 1034979"/>
                  <a:gd name="connsiteY47" fmla="*/ 984087 h 1509906"/>
                  <a:gd name="connsiteX48" fmla="*/ 213924 w 1034979"/>
                  <a:gd name="connsiteY48" fmla="*/ 985992 h 1509906"/>
                  <a:gd name="connsiteX49" fmla="*/ 229164 w 1034979"/>
                  <a:gd name="connsiteY49" fmla="*/ 989802 h 1509906"/>
                  <a:gd name="connsiteX50" fmla="*/ 248214 w 1034979"/>
                  <a:gd name="connsiteY50" fmla="*/ 995517 h 1509906"/>
                  <a:gd name="connsiteX51" fmla="*/ 253929 w 1034979"/>
                  <a:gd name="connsiteY51" fmla="*/ 999327 h 1509906"/>
                  <a:gd name="connsiteX52" fmla="*/ 267264 w 1034979"/>
                  <a:gd name="connsiteY52" fmla="*/ 1014567 h 1509906"/>
                  <a:gd name="connsiteX53" fmla="*/ 272979 w 1034979"/>
                  <a:gd name="connsiteY53" fmla="*/ 1033617 h 1509906"/>
                  <a:gd name="connsiteX54" fmla="*/ 274884 w 1034979"/>
                  <a:gd name="connsiteY54" fmla="*/ 1039332 h 1509906"/>
                  <a:gd name="connsiteX55" fmla="*/ 276789 w 1034979"/>
                  <a:gd name="connsiteY55" fmla="*/ 1045047 h 1509906"/>
                  <a:gd name="connsiteX56" fmla="*/ 278694 w 1034979"/>
                  <a:gd name="connsiteY56" fmla="*/ 1069812 h 1509906"/>
                  <a:gd name="connsiteX57" fmla="*/ 280599 w 1034979"/>
                  <a:gd name="connsiteY57" fmla="*/ 1075527 h 1509906"/>
                  <a:gd name="connsiteX58" fmla="*/ 278694 w 1034979"/>
                  <a:gd name="connsiteY58" fmla="*/ 1094577 h 1509906"/>
                  <a:gd name="connsiteX59" fmla="*/ 276789 w 1034979"/>
                  <a:gd name="connsiteY59" fmla="*/ 1104102 h 1509906"/>
                  <a:gd name="connsiteX60" fmla="*/ 263454 w 1034979"/>
                  <a:gd name="connsiteY60" fmla="*/ 1117437 h 1509906"/>
                  <a:gd name="connsiteX61" fmla="*/ 252024 w 1034979"/>
                  <a:gd name="connsiteY61" fmla="*/ 1125057 h 1509906"/>
                  <a:gd name="connsiteX62" fmla="*/ 240594 w 1034979"/>
                  <a:gd name="connsiteY62" fmla="*/ 1128867 h 1509906"/>
                  <a:gd name="connsiteX63" fmla="*/ 126294 w 1034979"/>
                  <a:gd name="connsiteY63" fmla="*/ 1128867 h 1509906"/>
                  <a:gd name="connsiteX64" fmla="*/ 120579 w 1034979"/>
                  <a:gd name="connsiteY64" fmla="*/ 1130772 h 1509906"/>
                  <a:gd name="connsiteX65" fmla="*/ 105339 w 1034979"/>
                  <a:gd name="connsiteY65" fmla="*/ 1132677 h 1509906"/>
                  <a:gd name="connsiteX66" fmla="*/ 88194 w 1034979"/>
                  <a:gd name="connsiteY66" fmla="*/ 1138392 h 1509906"/>
                  <a:gd name="connsiteX67" fmla="*/ 82479 w 1034979"/>
                  <a:gd name="connsiteY67" fmla="*/ 1140297 h 1509906"/>
                  <a:gd name="connsiteX68" fmla="*/ 76764 w 1034979"/>
                  <a:gd name="connsiteY68" fmla="*/ 1144107 h 1509906"/>
                  <a:gd name="connsiteX69" fmla="*/ 65334 w 1034979"/>
                  <a:gd name="connsiteY69" fmla="*/ 1146012 h 1509906"/>
                  <a:gd name="connsiteX70" fmla="*/ 27234 w 1034979"/>
                  <a:gd name="connsiteY70" fmla="*/ 1147917 h 1509906"/>
                  <a:gd name="connsiteX71" fmla="*/ 15804 w 1034979"/>
                  <a:gd name="connsiteY71" fmla="*/ 1153632 h 1509906"/>
                  <a:gd name="connsiteX72" fmla="*/ 6279 w 1034979"/>
                  <a:gd name="connsiteY72" fmla="*/ 1163157 h 1509906"/>
                  <a:gd name="connsiteX73" fmla="*/ 4374 w 1034979"/>
                  <a:gd name="connsiteY73" fmla="*/ 1168872 h 1509906"/>
                  <a:gd name="connsiteX74" fmla="*/ 564 w 1034979"/>
                  <a:gd name="connsiteY74" fmla="*/ 1174587 h 1509906"/>
                  <a:gd name="connsiteX75" fmla="*/ 6279 w 1034979"/>
                  <a:gd name="connsiteY75" fmla="*/ 1206972 h 1509906"/>
                  <a:gd name="connsiteX76" fmla="*/ 11994 w 1034979"/>
                  <a:gd name="connsiteY76" fmla="*/ 1210782 h 1509906"/>
                  <a:gd name="connsiteX77" fmla="*/ 17709 w 1034979"/>
                  <a:gd name="connsiteY77" fmla="*/ 1212687 h 1509906"/>
                  <a:gd name="connsiteX78" fmla="*/ 145344 w 1034979"/>
                  <a:gd name="connsiteY78" fmla="*/ 1210782 h 1509906"/>
                  <a:gd name="connsiteX79" fmla="*/ 152964 w 1034979"/>
                  <a:gd name="connsiteY79" fmla="*/ 1208877 h 1509906"/>
                  <a:gd name="connsiteX80" fmla="*/ 303459 w 1034979"/>
                  <a:gd name="connsiteY80" fmla="*/ 1203162 h 1509906"/>
                  <a:gd name="connsiteX81" fmla="*/ 318699 w 1034979"/>
                  <a:gd name="connsiteY81" fmla="*/ 1210782 h 1509906"/>
                  <a:gd name="connsiteX82" fmla="*/ 330129 w 1034979"/>
                  <a:gd name="connsiteY82" fmla="*/ 1216497 h 1509906"/>
                  <a:gd name="connsiteX83" fmla="*/ 333939 w 1034979"/>
                  <a:gd name="connsiteY83" fmla="*/ 1222212 h 1509906"/>
                  <a:gd name="connsiteX84" fmla="*/ 339654 w 1034979"/>
                  <a:gd name="connsiteY84" fmla="*/ 1224117 h 1509906"/>
                  <a:gd name="connsiteX85" fmla="*/ 351084 w 1034979"/>
                  <a:gd name="connsiteY85" fmla="*/ 1231737 h 1509906"/>
                  <a:gd name="connsiteX86" fmla="*/ 356799 w 1034979"/>
                  <a:gd name="connsiteY86" fmla="*/ 1235547 h 1509906"/>
                  <a:gd name="connsiteX87" fmla="*/ 360609 w 1034979"/>
                  <a:gd name="connsiteY87" fmla="*/ 1241262 h 1509906"/>
                  <a:gd name="connsiteX88" fmla="*/ 366324 w 1034979"/>
                  <a:gd name="connsiteY88" fmla="*/ 1252692 h 1509906"/>
                  <a:gd name="connsiteX89" fmla="*/ 362514 w 1034979"/>
                  <a:gd name="connsiteY89" fmla="*/ 1279362 h 1509906"/>
                  <a:gd name="connsiteX90" fmla="*/ 358704 w 1034979"/>
                  <a:gd name="connsiteY90" fmla="*/ 1285077 h 1509906"/>
                  <a:gd name="connsiteX91" fmla="*/ 356799 w 1034979"/>
                  <a:gd name="connsiteY91" fmla="*/ 1290792 h 1509906"/>
                  <a:gd name="connsiteX92" fmla="*/ 352989 w 1034979"/>
                  <a:gd name="connsiteY92" fmla="*/ 1296507 h 1509906"/>
                  <a:gd name="connsiteX93" fmla="*/ 351084 w 1034979"/>
                  <a:gd name="connsiteY93" fmla="*/ 1302222 h 1509906"/>
                  <a:gd name="connsiteX94" fmla="*/ 347274 w 1034979"/>
                  <a:gd name="connsiteY94" fmla="*/ 1307937 h 1509906"/>
                  <a:gd name="connsiteX95" fmla="*/ 330129 w 1034979"/>
                  <a:gd name="connsiteY95" fmla="*/ 1374612 h 1509906"/>
                  <a:gd name="connsiteX96" fmla="*/ 328224 w 1034979"/>
                  <a:gd name="connsiteY96" fmla="*/ 1426047 h 1509906"/>
                  <a:gd name="connsiteX97" fmla="*/ 330129 w 1034979"/>
                  <a:gd name="connsiteY97" fmla="*/ 1450812 h 1509906"/>
                  <a:gd name="connsiteX98" fmla="*/ 332034 w 1034979"/>
                  <a:gd name="connsiteY98" fmla="*/ 1456527 h 1509906"/>
                  <a:gd name="connsiteX99" fmla="*/ 335844 w 1034979"/>
                  <a:gd name="connsiteY99" fmla="*/ 1460337 h 1509906"/>
                  <a:gd name="connsiteX100" fmla="*/ 364419 w 1034979"/>
                  <a:gd name="connsiteY100" fmla="*/ 1506057 h 1509906"/>
                  <a:gd name="connsiteX101" fmla="*/ 387279 w 1034979"/>
                  <a:gd name="connsiteY101" fmla="*/ 1507962 h 1509906"/>
                  <a:gd name="connsiteX102" fmla="*/ 392994 w 1034979"/>
                  <a:gd name="connsiteY102" fmla="*/ 1502247 h 1509906"/>
                  <a:gd name="connsiteX103" fmla="*/ 394899 w 1034979"/>
                  <a:gd name="connsiteY103" fmla="*/ 1490817 h 1509906"/>
                  <a:gd name="connsiteX104" fmla="*/ 396804 w 1034979"/>
                  <a:gd name="connsiteY104" fmla="*/ 1485102 h 1509906"/>
                  <a:gd name="connsiteX105" fmla="*/ 398709 w 1034979"/>
                  <a:gd name="connsiteY105" fmla="*/ 1467957 h 1509906"/>
                  <a:gd name="connsiteX106" fmla="*/ 400614 w 1034979"/>
                  <a:gd name="connsiteY106" fmla="*/ 1454622 h 1509906"/>
                  <a:gd name="connsiteX107" fmla="*/ 404424 w 1034979"/>
                  <a:gd name="connsiteY107" fmla="*/ 1397472 h 1509906"/>
                  <a:gd name="connsiteX108" fmla="*/ 410139 w 1034979"/>
                  <a:gd name="connsiteY108" fmla="*/ 1386042 h 1509906"/>
                  <a:gd name="connsiteX109" fmla="*/ 413949 w 1034979"/>
                  <a:gd name="connsiteY109" fmla="*/ 1372707 h 1509906"/>
                  <a:gd name="connsiteX110" fmla="*/ 415854 w 1034979"/>
                  <a:gd name="connsiteY110" fmla="*/ 1366992 h 1509906"/>
                  <a:gd name="connsiteX111" fmla="*/ 417759 w 1034979"/>
                  <a:gd name="connsiteY111" fmla="*/ 1353657 h 1509906"/>
                  <a:gd name="connsiteX112" fmla="*/ 421569 w 1034979"/>
                  <a:gd name="connsiteY112" fmla="*/ 1342227 h 1509906"/>
                  <a:gd name="connsiteX113" fmla="*/ 427284 w 1034979"/>
                  <a:gd name="connsiteY113" fmla="*/ 1328892 h 1509906"/>
                  <a:gd name="connsiteX114" fmla="*/ 436809 w 1034979"/>
                  <a:gd name="connsiteY114" fmla="*/ 1317462 h 1509906"/>
                  <a:gd name="connsiteX115" fmla="*/ 450144 w 1034979"/>
                  <a:gd name="connsiteY115" fmla="*/ 1302222 h 1509906"/>
                  <a:gd name="connsiteX116" fmla="*/ 457764 w 1034979"/>
                  <a:gd name="connsiteY116" fmla="*/ 1290792 h 1509906"/>
                  <a:gd name="connsiteX117" fmla="*/ 461574 w 1034979"/>
                  <a:gd name="connsiteY117" fmla="*/ 1279362 h 1509906"/>
                  <a:gd name="connsiteX118" fmla="*/ 465384 w 1034979"/>
                  <a:gd name="connsiteY118" fmla="*/ 1264122 h 1509906"/>
                  <a:gd name="connsiteX119" fmla="*/ 467289 w 1034979"/>
                  <a:gd name="connsiteY119" fmla="*/ 1258407 h 1509906"/>
                  <a:gd name="connsiteX120" fmla="*/ 507294 w 1034979"/>
                  <a:gd name="connsiteY120" fmla="*/ 1252692 h 1509906"/>
                  <a:gd name="connsiteX121" fmla="*/ 535869 w 1034979"/>
                  <a:gd name="connsiteY121" fmla="*/ 1243167 h 1509906"/>
                  <a:gd name="connsiteX122" fmla="*/ 541584 w 1034979"/>
                  <a:gd name="connsiteY122" fmla="*/ 1241262 h 1509906"/>
                  <a:gd name="connsiteX123" fmla="*/ 547299 w 1034979"/>
                  <a:gd name="connsiteY123" fmla="*/ 1239357 h 1509906"/>
                  <a:gd name="connsiteX124" fmla="*/ 554919 w 1034979"/>
                  <a:gd name="connsiteY124" fmla="*/ 1237452 h 1509906"/>
                  <a:gd name="connsiteX125" fmla="*/ 573969 w 1034979"/>
                  <a:gd name="connsiteY125" fmla="*/ 1229832 h 1509906"/>
                  <a:gd name="connsiteX126" fmla="*/ 585399 w 1034979"/>
                  <a:gd name="connsiteY126" fmla="*/ 1226022 h 1509906"/>
                  <a:gd name="connsiteX127" fmla="*/ 720654 w 1034979"/>
                  <a:gd name="connsiteY127" fmla="*/ 1309842 h 1509906"/>
                  <a:gd name="connsiteX128" fmla="*/ 733989 w 1034979"/>
                  <a:gd name="connsiteY128" fmla="*/ 1319367 h 1509906"/>
                  <a:gd name="connsiteX129" fmla="*/ 743514 w 1034979"/>
                  <a:gd name="connsiteY129" fmla="*/ 1321272 h 1509906"/>
                  <a:gd name="connsiteX130" fmla="*/ 749229 w 1034979"/>
                  <a:gd name="connsiteY130" fmla="*/ 1323177 h 1509906"/>
                  <a:gd name="connsiteX131" fmla="*/ 762564 w 1034979"/>
                  <a:gd name="connsiteY131" fmla="*/ 1328892 h 1509906"/>
                  <a:gd name="connsiteX132" fmla="*/ 777804 w 1034979"/>
                  <a:gd name="connsiteY132" fmla="*/ 1326987 h 1509906"/>
                  <a:gd name="connsiteX133" fmla="*/ 789234 w 1034979"/>
                  <a:gd name="connsiteY133" fmla="*/ 1321272 h 1509906"/>
                  <a:gd name="connsiteX134" fmla="*/ 794949 w 1034979"/>
                  <a:gd name="connsiteY134" fmla="*/ 1319367 h 1509906"/>
                  <a:gd name="connsiteX135" fmla="*/ 802569 w 1034979"/>
                  <a:gd name="connsiteY135" fmla="*/ 1302222 h 1509906"/>
                  <a:gd name="connsiteX136" fmla="*/ 800664 w 1034979"/>
                  <a:gd name="connsiteY136" fmla="*/ 1277457 h 1509906"/>
                  <a:gd name="connsiteX137" fmla="*/ 798759 w 1034979"/>
                  <a:gd name="connsiteY137" fmla="*/ 1271742 h 1509906"/>
                  <a:gd name="connsiteX138" fmla="*/ 796854 w 1034979"/>
                  <a:gd name="connsiteY138" fmla="*/ 1264122 h 1509906"/>
                  <a:gd name="connsiteX139" fmla="*/ 783519 w 1034979"/>
                  <a:gd name="connsiteY139" fmla="*/ 1246977 h 1509906"/>
                  <a:gd name="connsiteX140" fmla="*/ 773994 w 1034979"/>
                  <a:gd name="connsiteY140" fmla="*/ 1241262 h 1509906"/>
                  <a:gd name="connsiteX141" fmla="*/ 648264 w 1034979"/>
                  <a:gd name="connsiteY141" fmla="*/ 1149822 h 1509906"/>
                  <a:gd name="connsiteX142" fmla="*/ 644454 w 1034979"/>
                  <a:gd name="connsiteY142" fmla="*/ 1132677 h 1509906"/>
                  <a:gd name="connsiteX143" fmla="*/ 646359 w 1034979"/>
                  <a:gd name="connsiteY143" fmla="*/ 1125057 h 1509906"/>
                  <a:gd name="connsiteX144" fmla="*/ 650169 w 1034979"/>
                  <a:gd name="connsiteY144" fmla="*/ 1107912 h 1509906"/>
                  <a:gd name="connsiteX145" fmla="*/ 653979 w 1034979"/>
                  <a:gd name="connsiteY145" fmla="*/ 1102197 h 1509906"/>
                  <a:gd name="connsiteX146" fmla="*/ 655884 w 1034979"/>
                  <a:gd name="connsiteY146" fmla="*/ 1096482 h 1509906"/>
                  <a:gd name="connsiteX147" fmla="*/ 661599 w 1034979"/>
                  <a:gd name="connsiteY147" fmla="*/ 1094577 h 1509906"/>
                  <a:gd name="connsiteX148" fmla="*/ 671124 w 1034979"/>
                  <a:gd name="connsiteY148" fmla="*/ 1083147 h 1509906"/>
                  <a:gd name="connsiteX149" fmla="*/ 724464 w 1034979"/>
                  <a:gd name="connsiteY149" fmla="*/ 1075527 h 1509906"/>
                  <a:gd name="connsiteX150" fmla="*/ 842574 w 1034979"/>
                  <a:gd name="connsiteY150" fmla="*/ 1077432 h 1509906"/>
                  <a:gd name="connsiteX151" fmla="*/ 871149 w 1034979"/>
                  <a:gd name="connsiteY151" fmla="*/ 1079337 h 1509906"/>
                  <a:gd name="connsiteX152" fmla="*/ 899724 w 1034979"/>
                  <a:gd name="connsiteY152" fmla="*/ 1085052 h 1509906"/>
                  <a:gd name="connsiteX153" fmla="*/ 922584 w 1034979"/>
                  <a:gd name="connsiteY153" fmla="*/ 1088862 h 1509906"/>
                  <a:gd name="connsiteX154" fmla="*/ 951159 w 1034979"/>
                  <a:gd name="connsiteY154" fmla="*/ 1094577 h 1509906"/>
                  <a:gd name="connsiteX155" fmla="*/ 956874 w 1034979"/>
                  <a:gd name="connsiteY155" fmla="*/ 1094577 h 1509906"/>
                  <a:gd name="connsiteX156" fmla="*/ 1002594 w 1034979"/>
                  <a:gd name="connsiteY156" fmla="*/ 1092672 h 1509906"/>
                  <a:gd name="connsiteX157" fmla="*/ 1031169 w 1034979"/>
                  <a:gd name="connsiteY157" fmla="*/ 1085052 h 1509906"/>
                  <a:gd name="connsiteX158" fmla="*/ 1034979 w 1034979"/>
                  <a:gd name="connsiteY158" fmla="*/ 1079337 h 1509906"/>
                  <a:gd name="connsiteX159" fmla="*/ 1033074 w 1034979"/>
                  <a:gd name="connsiteY159" fmla="*/ 1060287 h 1509906"/>
                  <a:gd name="connsiteX160" fmla="*/ 1027359 w 1034979"/>
                  <a:gd name="connsiteY160" fmla="*/ 1056477 h 1509906"/>
                  <a:gd name="connsiteX161" fmla="*/ 1012119 w 1034979"/>
                  <a:gd name="connsiteY161" fmla="*/ 1054572 h 1509906"/>
                  <a:gd name="connsiteX162" fmla="*/ 1006404 w 1034979"/>
                  <a:gd name="connsiteY162" fmla="*/ 1052667 h 1509906"/>
                  <a:gd name="connsiteX163" fmla="*/ 998784 w 1034979"/>
                  <a:gd name="connsiteY163" fmla="*/ 1050762 h 1509906"/>
                  <a:gd name="connsiteX164" fmla="*/ 987354 w 1034979"/>
                  <a:gd name="connsiteY164" fmla="*/ 1043142 h 1509906"/>
                  <a:gd name="connsiteX165" fmla="*/ 975924 w 1034979"/>
                  <a:gd name="connsiteY165" fmla="*/ 1039332 h 1509906"/>
                  <a:gd name="connsiteX166" fmla="*/ 970209 w 1034979"/>
                  <a:gd name="connsiteY166" fmla="*/ 1037427 h 1509906"/>
                  <a:gd name="connsiteX167" fmla="*/ 962589 w 1034979"/>
                  <a:gd name="connsiteY167" fmla="*/ 1035522 h 1509906"/>
                  <a:gd name="connsiteX168" fmla="*/ 956874 w 1034979"/>
                  <a:gd name="connsiteY168" fmla="*/ 1033617 h 1509906"/>
                  <a:gd name="connsiteX169" fmla="*/ 935919 w 1034979"/>
                  <a:gd name="connsiteY169" fmla="*/ 1027902 h 1509906"/>
                  <a:gd name="connsiteX170" fmla="*/ 930204 w 1034979"/>
                  <a:gd name="connsiteY170" fmla="*/ 1025997 h 1509906"/>
                  <a:gd name="connsiteX171" fmla="*/ 825429 w 1034979"/>
                  <a:gd name="connsiteY171" fmla="*/ 1027902 h 1509906"/>
                  <a:gd name="connsiteX172" fmla="*/ 819714 w 1034979"/>
                  <a:gd name="connsiteY172" fmla="*/ 1029807 h 1509906"/>
                  <a:gd name="connsiteX173" fmla="*/ 730179 w 1034979"/>
                  <a:gd name="connsiteY173" fmla="*/ 1031712 h 1509906"/>
                  <a:gd name="connsiteX174" fmla="*/ 716844 w 1034979"/>
                  <a:gd name="connsiteY174" fmla="*/ 1035522 h 1509906"/>
                  <a:gd name="connsiteX175" fmla="*/ 695889 w 1034979"/>
                  <a:gd name="connsiteY175" fmla="*/ 1037427 h 1509906"/>
                  <a:gd name="connsiteX176" fmla="*/ 669219 w 1034979"/>
                  <a:gd name="connsiteY176" fmla="*/ 1039332 h 1509906"/>
                  <a:gd name="connsiteX177" fmla="*/ 669219 w 1034979"/>
                  <a:gd name="connsiteY177" fmla="*/ 1039332 h 1509906"/>
                  <a:gd name="connsiteX178" fmla="*/ 646359 w 1034979"/>
                  <a:gd name="connsiteY178" fmla="*/ 1043142 h 1509906"/>
                  <a:gd name="connsiteX179" fmla="*/ 642549 w 1034979"/>
                  <a:gd name="connsiteY179" fmla="*/ 1031712 h 1509906"/>
                  <a:gd name="connsiteX180" fmla="*/ 640644 w 1034979"/>
                  <a:gd name="connsiteY180" fmla="*/ 1025997 h 1509906"/>
                  <a:gd name="connsiteX181" fmla="*/ 642549 w 1034979"/>
                  <a:gd name="connsiteY181" fmla="*/ 1008852 h 1509906"/>
                  <a:gd name="connsiteX182" fmla="*/ 644454 w 1034979"/>
                  <a:gd name="connsiteY182" fmla="*/ 1003137 h 1509906"/>
                  <a:gd name="connsiteX183" fmla="*/ 661599 w 1034979"/>
                  <a:gd name="connsiteY183" fmla="*/ 993612 h 1509906"/>
                  <a:gd name="connsiteX184" fmla="*/ 673029 w 1034979"/>
                  <a:gd name="connsiteY184" fmla="*/ 985992 h 1509906"/>
                  <a:gd name="connsiteX185" fmla="*/ 674934 w 1034979"/>
                  <a:gd name="connsiteY185" fmla="*/ 980277 h 1509906"/>
                  <a:gd name="connsiteX186" fmla="*/ 680649 w 1034979"/>
                  <a:gd name="connsiteY186" fmla="*/ 978372 h 1509906"/>
                  <a:gd name="connsiteX187" fmla="*/ 686364 w 1034979"/>
                  <a:gd name="connsiteY187" fmla="*/ 974562 h 1509906"/>
                  <a:gd name="connsiteX188" fmla="*/ 695889 w 1034979"/>
                  <a:gd name="connsiteY188" fmla="*/ 965037 h 1509906"/>
                  <a:gd name="connsiteX189" fmla="*/ 705414 w 1034979"/>
                  <a:gd name="connsiteY189" fmla="*/ 953607 h 1509906"/>
                  <a:gd name="connsiteX190" fmla="*/ 716844 w 1034979"/>
                  <a:gd name="connsiteY190" fmla="*/ 945987 h 1509906"/>
                  <a:gd name="connsiteX191" fmla="*/ 732084 w 1034979"/>
                  <a:gd name="connsiteY191" fmla="*/ 932652 h 1509906"/>
                  <a:gd name="connsiteX192" fmla="*/ 741609 w 1034979"/>
                  <a:gd name="connsiteY192" fmla="*/ 921222 h 1509906"/>
                  <a:gd name="connsiteX193" fmla="*/ 753039 w 1034979"/>
                  <a:gd name="connsiteY193" fmla="*/ 911697 h 1509906"/>
                  <a:gd name="connsiteX194" fmla="*/ 758754 w 1034979"/>
                  <a:gd name="connsiteY194" fmla="*/ 900267 h 1509906"/>
                  <a:gd name="connsiteX195" fmla="*/ 760659 w 1034979"/>
                  <a:gd name="connsiteY195" fmla="*/ 894552 h 1509906"/>
                  <a:gd name="connsiteX196" fmla="*/ 766374 w 1034979"/>
                  <a:gd name="connsiteY196" fmla="*/ 883122 h 1509906"/>
                  <a:gd name="connsiteX197" fmla="*/ 764469 w 1034979"/>
                  <a:gd name="connsiteY197" fmla="*/ 867882 h 1509906"/>
                  <a:gd name="connsiteX198" fmla="*/ 758754 w 1034979"/>
                  <a:gd name="connsiteY198" fmla="*/ 865977 h 1509906"/>
                  <a:gd name="connsiteX199" fmla="*/ 737799 w 1034979"/>
                  <a:gd name="connsiteY199" fmla="*/ 867882 h 1509906"/>
                  <a:gd name="connsiteX200" fmla="*/ 732084 w 1034979"/>
                  <a:gd name="connsiteY200" fmla="*/ 871692 h 1509906"/>
                  <a:gd name="connsiteX201" fmla="*/ 720654 w 1034979"/>
                  <a:gd name="connsiteY201" fmla="*/ 875502 h 1509906"/>
                  <a:gd name="connsiteX202" fmla="*/ 716844 w 1034979"/>
                  <a:gd name="connsiteY202" fmla="*/ 881217 h 1509906"/>
                  <a:gd name="connsiteX203" fmla="*/ 711129 w 1034979"/>
                  <a:gd name="connsiteY203" fmla="*/ 883122 h 1509906"/>
                  <a:gd name="connsiteX204" fmla="*/ 705414 w 1034979"/>
                  <a:gd name="connsiteY204" fmla="*/ 886932 h 1509906"/>
                  <a:gd name="connsiteX205" fmla="*/ 699699 w 1034979"/>
                  <a:gd name="connsiteY205" fmla="*/ 892647 h 1509906"/>
                  <a:gd name="connsiteX206" fmla="*/ 692079 w 1034979"/>
                  <a:gd name="connsiteY206" fmla="*/ 896457 h 1509906"/>
                  <a:gd name="connsiteX207" fmla="*/ 650169 w 1034979"/>
                  <a:gd name="connsiteY207" fmla="*/ 925032 h 1509906"/>
                  <a:gd name="connsiteX208" fmla="*/ 636834 w 1034979"/>
                  <a:gd name="connsiteY208" fmla="*/ 936462 h 1509906"/>
                  <a:gd name="connsiteX209" fmla="*/ 627309 w 1034979"/>
                  <a:gd name="connsiteY209" fmla="*/ 953607 h 1509906"/>
                  <a:gd name="connsiteX210" fmla="*/ 602544 w 1034979"/>
                  <a:gd name="connsiteY210" fmla="*/ 959322 h 1509906"/>
                  <a:gd name="connsiteX211" fmla="*/ 589209 w 1034979"/>
                  <a:gd name="connsiteY211" fmla="*/ 963132 h 1509906"/>
                  <a:gd name="connsiteX212" fmla="*/ 573969 w 1034979"/>
                  <a:gd name="connsiteY212" fmla="*/ 961227 h 1509906"/>
                  <a:gd name="connsiteX213" fmla="*/ 562539 w 1034979"/>
                  <a:gd name="connsiteY213" fmla="*/ 957417 h 1509906"/>
                  <a:gd name="connsiteX214" fmla="*/ 551109 w 1034979"/>
                  <a:gd name="connsiteY214" fmla="*/ 953607 h 1509906"/>
                  <a:gd name="connsiteX215" fmla="*/ 539679 w 1034979"/>
                  <a:gd name="connsiteY215" fmla="*/ 949797 h 1509906"/>
                  <a:gd name="connsiteX216" fmla="*/ 533964 w 1034979"/>
                  <a:gd name="connsiteY216" fmla="*/ 947892 h 1509906"/>
                  <a:gd name="connsiteX217" fmla="*/ 528249 w 1034979"/>
                  <a:gd name="connsiteY217" fmla="*/ 944082 h 1509906"/>
                  <a:gd name="connsiteX218" fmla="*/ 516819 w 1034979"/>
                  <a:gd name="connsiteY218" fmla="*/ 938367 h 1509906"/>
                  <a:gd name="connsiteX219" fmla="*/ 509199 w 1034979"/>
                  <a:gd name="connsiteY219" fmla="*/ 926937 h 1509906"/>
                  <a:gd name="connsiteX220" fmla="*/ 505389 w 1034979"/>
                  <a:gd name="connsiteY220" fmla="*/ 905982 h 1509906"/>
                  <a:gd name="connsiteX221" fmla="*/ 507294 w 1034979"/>
                  <a:gd name="connsiteY221" fmla="*/ 841212 h 1509906"/>
                  <a:gd name="connsiteX222" fmla="*/ 513009 w 1034979"/>
                  <a:gd name="connsiteY222" fmla="*/ 827877 h 1509906"/>
                  <a:gd name="connsiteX223" fmla="*/ 503484 w 1034979"/>
                  <a:gd name="connsiteY223" fmla="*/ 351627 h 1509906"/>
                  <a:gd name="connsiteX224" fmla="*/ 499674 w 1034979"/>
                  <a:gd name="connsiteY224" fmla="*/ 60162 h 1509906"/>
                  <a:gd name="connsiteX225" fmla="*/ 490149 w 1034979"/>
                  <a:gd name="connsiteY225" fmla="*/ 33492 h 1509906"/>
                  <a:gd name="connsiteX226" fmla="*/ 488244 w 1034979"/>
                  <a:gd name="connsiteY226" fmla="*/ 27777 h 1509906"/>
                  <a:gd name="connsiteX227" fmla="*/ 484434 w 1034979"/>
                  <a:gd name="connsiteY227" fmla="*/ 22062 h 1509906"/>
                  <a:gd name="connsiteX228" fmla="*/ 478719 w 1034979"/>
                  <a:gd name="connsiteY228" fmla="*/ 10632 h 1509906"/>
                  <a:gd name="connsiteX229" fmla="*/ 473004 w 1034979"/>
                  <a:gd name="connsiteY229" fmla="*/ 6822 h 1509906"/>
                  <a:gd name="connsiteX230" fmla="*/ 469194 w 1034979"/>
                  <a:gd name="connsiteY230" fmla="*/ 1107 h 1509906"/>
                  <a:gd name="connsiteX231" fmla="*/ 429189 w 1034979"/>
                  <a:gd name="connsiteY231" fmla="*/ 4917 h 1509906"/>
                  <a:gd name="connsiteX232" fmla="*/ 421569 w 1034979"/>
                  <a:gd name="connsiteY232" fmla="*/ 16347 h 1509906"/>
                  <a:gd name="connsiteX233" fmla="*/ 417759 w 1034979"/>
                  <a:gd name="connsiteY233" fmla="*/ 22062 h 1509906"/>
                  <a:gd name="connsiteX234" fmla="*/ 419664 w 1034979"/>
                  <a:gd name="connsiteY234" fmla="*/ 54447 h 1509906"/>
                  <a:gd name="connsiteX235" fmla="*/ 423474 w 1034979"/>
                  <a:gd name="connsiteY235" fmla="*/ 65877 h 1509906"/>
                  <a:gd name="connsiteX236" fmla="*/ 425379 w 1034979"/>
                  <a:gd name="connsiteY236" fmla="*/ 71592 h 1509906"/>
                  <a:gd name="connsiteX237" fmla="*/ 425379 w 1034979"/>
                  <a:gd name="connsiteY237" fmla="*/ 77307 h 1509906"/>
                  <a:gd name="connsiteX238" fmla="*/ 429189 w 1034979"/>
                  <a:gd name="connsiteY238" fmla="*/ 231612 h 1509906"/>
                  <a:gd name="connsiteX239" fmla="*/ 440619 w 1034979"/>
                  <a:gd name="connsiteY239" fmla="*/ 414492 h 1509906"/>
                  <a:gd name="connsiteX240" fmla="*/ 425379 w 1034979"/>
                  <a:gd name="connsiteY240" fmla="*/ 711672 h 1509906"/>
                  <a:gd name="connsiteX241" fmla="*/ 417759 w 1034979"/>
                  <a:gd name="connsiteY241" fmla="*/ 839307 h 1509906"/>
                  <a:gd name="connsiteX242" fmla="*/ 413949 w 1034979"/>
                  <a:gd name="connsiteY242" fmla="*/ 856452 h 1509906"/>
                  <a:gd name="connsiteX243" fmla="*/ 417759 w 1034979"/>
                  <a:gd name="connsiteY243" fmla="*/ 877407 h 1509906"/>
                  <a:gd name="connsiteX244" fmla="*/ 421569 w 1034979"/>
                  <a:gd name="connsiteY244" fmla="*/ 883122 h 1509906"/>
                  <a:gd name="connsiteX245" fmla="*/ 425379 w 1034979"/>
                  <a:gd name="connsiteY245" fmla="*/ 894552 h 1509906"/>
                  <a:gd name="connsiteX246" fmla="*/ 423474 w 1034979"/>
                  <a:gd name="connsiteY246" fmla="*/ 921222 h 1509906"/>
                  <a:gd name="connsiteX247" fmla="*/ 417759 w 1034979"/>
                  <a:gd name="connsiteY247" fmla="*/ 923127 h 1509906"/>
                  <a:gd name="connsiteX248" fmla="*/ 412044 w 1034979"/>
                  <a:gd name="connsiteY248" fmla="*/ 926937 h 1509906"/>
                  <a:gd name="connsiteX249" fmla="*/ 421569 w 1034979"/>
                  <a:gd name="connsiteY24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16769 w 1034979"/>
                  <a:gd name="connsiteY25" fmla="*/ 896457 h 1509906"/>
                  <a:gd name="connsiteX26" fmla="*/ 111054 w 1034979"/>
                  <a:gd name="connsiteY26" fmla="*/ 890742 h 1509906"/>
                  <a:gd name="connsiteX27" fmla="*/ 101529 w 1034979"/>
                  <a:gd name="connsiteY27" fmla="*/ 873597 h 1509906"/>
                  <a:gd name="connsiteX28" fmla="*/ 84384 w 1034979"/>
                  <a:gd name="connsiteY28" fmla="*/ 865977 h 1509906"/>
                  <a:gd name="connsiteX29" fmla="*/ 78669 w 1034979"/>
                  <a:gd name="connsiteY29" fmla="*/ 864072 h 1509906"/>
                  <a:gd name="connsiteX30" fmla="*/ 59619 w 1034979"/>
                  <a:gd name="connsiteY30" fmla="*/ 867882 h 1509906"/>
                  <a:gd name="connsiteX31" fmla="*/ 53904 w 1034979"/>
                  <a:gd name="connsiteY31" fmla="*/ 871692 h 1509906"/>
                  <a:gd name="connsiteX32" fmla="*/ 50094 w 1034979"/>
                  <a:gd name="connsiteY32" fmla="*/ 877407 h 1509906"/>
                  <a:gd name="connsiteX33" fmla="*/ 46284 w 1034979"/>
                  <a:gd name="connsiteY33" fmla="*/ 888837 h 1509906"/>
                  <a:gd name="connsiteX34" fmla="*/ 50094 w 1034979"/>
                  <a:gd name="connsiteY34" fmla="*/ 926937 h 1509906"/>
                  <a:gd name="connsiteX35" fmla="*/ 53904 w 1034979"/>
                  <a:gd name="connsiteY35" fmla="*/ 932652 h 1509906"/>
                  <a:gd name="connsiteX36" fmla="*/ 59619 w 1034979"/>
                  <a:gd name="connsiteY36" fmla="*/ 936462 h 1509906"/>
                  <a:gd name="connsiteX37" fmla="*/ 63429 w 1034979"/>
                  <a:gd name="connsiteY37" fmla="*/ 942177 h 1509906"/>
                  <a:gd name="connsiteX38" fmla="*/ 80574 w 1034979"/>
                  <a:gd name="connsiteY38" fmla="*/ 951702 h 1509906"/>
                  <a:gd name="connsiteX39" fmla="*/ 103434 w 1034979"/>
                  <a:gd name="connsiteY39" fmla="*/ 953607 h 1509906"/>
                  <a:gd name="connsiteX40" fmla="*/ 124389 w 1034979"/>
                  <a:gd name="connsiteY40" fmla="*/ 959322 h 1509906"/>
                  <a:gd name="connsiteX41" fmla="*/ 130104 w 1034979"/>
                  <a:gd name="connsiteY41" fmla="*/ 961227 h 1509906"/>
                  <a:gd name="connsiteX42" fmla="*/ 135819 w 1034979"/>
                  <a:gd name="connsiteY42" fmla="*/ 966942 h 1509906"/>
                  <a:gd name="connsiteX43" fmla="*/ 143439 w 1034979"/>
                  <a:gd name="connsiteY43" fmla="*/ 968847 h 1509906"/>
                  <a:gd name="connsiteX44" fmla="*/ 166299 w 1034979"/>
                  <a:gd name="connsiteY44" fmla="*/ 972657 h 1509906"/>
                  <a:gd name="connsiteX45" fmla="*/ 191064 w 1034979"/>
                  <a:gd name="connsiteY45" fmla="*/ 978372 h 1509906"/>
                  <a:gd name="connsiteX46" fmla="*/ 208209 w 1034979"/>
                  <a:gd name="connsiteY46" fmla="*/ 984087 h 1509906"/>
                  <a:gd name="connsiteX47" fmla="*/ 213924 w 1034979"/>
                  <a:gd name="connsiteY47" fmla="*/ 985992 h 1509906"/>
                  <a:gd name="connsiteX48" fmla="*/ 229164 w 1034979"/>
                  <a:gd name="connsiteY48" fmla="*/ 989802 h 1509906"/>
                  <a:gd name="connsiteX49" fmla="*/ 248214 w 1034979"/>
                  <a:gd name="connsiteY49" fmla="*/ 995517 h 1509906"/>
                  <a:gd name="connsiteX50" fmla="*/ 253929 w 1034979"/>
                  <a:gd name="connsiteY50" fmla="*/ 999327 h 1509906"/>
                  <a:gd name="connsiteX51" fmla="*/ 267264 w 1034979"/>
                  <a:gd name="connsiteY51" fmla="*/ 1014567 h 1509906"/>
                  <a:gd name="connsiteX52" fmla="*/ 272979 w 1034979"/>
                  <a:gd name="connsiteY52" fmla="*/ 1033617 h 1509906"/>
                  <a:gd name="connsiteX53" fmla="*/ 274884 w 1034979"/>
                  <a:gd name="connsiteY53" fmla="*/ 1039332 h 1509906"/>
                  <a:gd name="connsiteX54" fmla="*/ 276789 w 1034979"/>
                  <a:gd name="connsiteY54" fmla="*/ 1045047 h 1509906"/>
                  <a:gd name="connsiteX55" fmla="*/ 278694 w 1034979"/>
                  <a:gd name="connsiteY55" fmla="*/ 1069812 h 1509906"/>
                  <a:gd name="connsiteX56" fmla="*/ 280599 w 1034979"/>
                  <a:gd name="connsiteY56" fmla="*/ 1075527 h 1509906"/>
                  <a:gd name="connsiteX57" fmla="*/ 278694 w 1034979"/>
                  <a:gd name="connsiteY57" fmla="*/ 1094577 h 1509906"/>
                  <a:gd name="connsiteX58" fmla="*/ 276789 w 1034979"/>
                  <a:gd name="connsiteY58" fmla="*/ 1104102 h 1509906"/>
                  <a:gd name="connsiteX59" fmla="*/ 263454 w 1034979"/>
                  <a:gd name="connsiteY59" fmla="*/ 1117437 h 1509906"/>
                  <a:gd name="connsiteX60" fmla="*/ 252024 w 1034979"/>
                  <a:gd name="connsiteY60" fmla="*/ 1125057 h 1509906"/>
                  <a:gd name="connsiteX61" fmla="*/ 240594 w 1034979"/>
                  <a:gd name="connsiteY61" fmla="*/ 1128867 h 1509906"/>
                  <a:gd name="connsiteX62" fmla="*/ 126294 w 1034979"/>
                  <a:gd name="connsiteY62" fmla="*/ 1128867 h 1509906"/>
                  <a:gd name="connsiteX63" fmla="*/ 120579 w 1034979"/>
                  <a:gd name="connsiteY63" fmla="*/ 1130772 h 1509906"/>
                  <a:gd name="connsiteX64" fmla="*/ 105339 w 1034979"/>
                  <a:gd name="connsiteY64" fmla="*/ 1132677 h 1509906"/>
                  <a:gd name="connsiteX65" fmla="*/ 88194 w 1034979"/>
                  <a:gd name="connsiteY65" fmla="*/ 1138392 h 1509906"/>
                  <a:gd name="connsiteX66" fmla="*/ 82479 w 1034979"/>
                  <a:gd name="connsiteY66" fmla="*/ 1140297 h 1509906"/>
                  <a:gd name="connsiteX67" fmla="*/ 76764 w 1034979"/>
                  <a:gd name="connsiteY67" fmla="*/ 1144107 h 1509906"/>
                  <a:gd name="connsiteX68" fmla="*/ 65334 w 1034979"/>
                  <a:gd name="connsiteY68" fmla="*/ 1146012 h 1509906"/>
                  <a:gd name="connsiteX69" fmla="*/ 27234 w 1034979"/>
                  <a:gd name="connsiteY69" fmla="*/ 1147917 h 1509906"/>
                  <a:gd name="connsiteX70" fmla="*/ 15804 w 1034979"/>
                  <a:gd name="connsiteY70" fmla="*/ 1153632 h 1509906"/>
                  <a:gd name="connsiteX71" fmla="*/ 6279 w 1034979"/>
                  <a:gd name="connsiteY71" fmla="*/ 1163157 h 1509906"/>
                  <a:gd name="connsiteX72" fmla="*/ 4374 w 1034979"/>
                  <a:gd name="connsiteY72" fmla="*/ 1168872 h 1509906"/>
                  <a:gd name="connsiteX73" fmla="*/ 564 w 1034979"/>
                  <a:gd name="connsiteY73" fmla="*/ 1174587 h 1509906"/>
                  <a:gd name="connsiteX74" fmla="*/ 6279 w 1034979"/>
                  <a:gd name="connsiteY74" fmla="*/ 1206972 h 1509906"/>
                  <a:gd name="connsiteX75" fmla="*/ 11994 w 1034979"/>
                  <a:gd name="connsiteY75" fmla="*/ 1210782 h 1509906"/>
                  <a:gd name="connsiteX76" fmla="*/ 17709 w 1034979"/>
                  <a:gd name="connsiteY76" fmla="*/ 1212687 h 1509906"/>
                  <a:gd name="connsiteX77" fmla="*/ 145344 w 1034979"/>
                  <a:gd name="connsiteY77" fmla="*/ 1210782 h 1509906"/>
                  <a:gd name="connsiteX78" fmla="*/ 152964 w 1034979"/>
                  <a:gd name="connsiteY78" fmla="*/ 1208877 h 1509906"/>
                  <a:gd name="connsiteX79" fmla="*/ 303459 w 1034979"/>
                  <a:gd name="connsiteY79" fmla="*/ 1203162 h 1509906"/>
                  <a:gd name="connsiteX80" fmla="*/ 318699 w 1034979"/>
                  <a:gd name="connsiteY80" fmla="*/ 1210782 h 1509906"/>
                  <a:gd name="connsiteX81" fmla="*/ 330129 w 1034979"/>
                  <a:gd name="connsiteY81" fmla="*/ 1216497 h 1509906"/>
                  <a:gd name="connsiteX82" fmla="*/ 333939 w 1034979"/>
                  <a:gd name="connsiteY82" fmla="*/ 1222212 h 1509906"/>
                  <a:gd name="connsiteX83" fmla="*/ 339654 w 1034979"/>
                  <a:gd name="connsiteY83" fmla="*/ 1224117 h 1509906"/>
                  <a:gd name="connsiteX84" fmla="*/ 351084 w 1034979"/>
                  <a:gd name="connsiteY84" fmla="*/ 1231737 h 1509906"/>
                  <a:gd name="connsiteX85" fmla="*/ 356799 w 1034979"/>
                  <a:gd name="connsiteY85" fmla="*/ 1235547 h 1509906"/>
                  <a:gd name="connsiteX86" fmla="*/ 360609 w 1034979"/>
                  <a:gd name="connsiteY86" fmla="*/ 1241262 h 1509906"/>
                  <a:gd name="connsiteX87" fmla="*/ 366324 w 1034979"/>
                  <a:gd name="connsiteY87" fmla="*/ 1252692 h 1509906"/>
                  <a:gd name="connsiteX88" fmla="*/ 362514 w 1034979"/>
                  <a:gd name="connsiteY88" fmla="*/ 1279362 h 1509906"/>
                  <a:gd name="connsiteX89" fmla="*/ 358704 w 1034979"/>
                  <a:gd name="connsiteY89" fmla="*/ 1285077 h 1509906"/>
                  <a:gd name="connsiteX90" fmla="*/ 356799 w 1034979"/>
                  <a:gd name="connsiteY90" fmla="*/ 1290792 h 1509906"/>
                  <a:gd name="connsiteX91" fmla="*/ 352989 w 1034979"/>
                  <a:gd name="connsiteY91" fmla="*/ 1296507 h 1509906"/>
                  <a:gd name="connsiteX92" fmla="*/ 351084 w 1034979"/>
                  <a:gd name="connsiteY92" fmla="*/ 1302222 h 1509906"/>
                  <a:gd name="connsiteX93" fmla="*/ 347274 w 1034979"/>
                  <a:gd name="connsiteY93" fmla="*/ 1307937 h 1509906"/>
                  <a:gd name="connsiteX94" fmla="*/ 330129 w 1034979"/>
                  <a:gd name="connsiteY94" fmla="*/ 1374612 h 1509906"/>
                  <a:gd name="connsiteX95" fmla="*/ 328224 w 1034979"/>
                  <a:gd name="connsiteY95" fmla="*/ 1426047 h 1509906"/>
                  <a:gd name="connsiteX96" fmla="*/ 330129 w 1034979"/>
                  <a:gd name="connsiteY96" fmla="*/ 1450812 h 1509906"/>
                  <a:gd name="connsiteX97" fmla="*/ 332034 w 1034979"/>
                  <a:gd name="connsiteY97" fmla="*/ 1456527 h 1509906"/>
                  <a:gd name="connsiteX98" fmla="*/ 335844 w 1034979"/>
                  <a:gd name="connsiteY98" fmla="*/ 1460337 h 1509906"/>
                  <a:gd name="connsiteX99" fmla="*/ 364419 w 1034979"/>
                  <a:gd name="connsiteY99" fmla="*/ 1506057 h 1509906"/>
                  <a:gd name="connsiteX100" fmla="*/ 387279 w 1034979"/>
                  <a:gd name="connsiteY100" fmla="*/ 1507962 h 1509906"/>
                  <a:gd name="connsiteX101" fmla="*/ 392994 w 1034979"/>
                  <a:gd name="connsiteY101" fmla="*/ 1502247 h 1509906"/>
                  <a:gd name="connsiteX102" fmla="*/ 394899 w 1034979"/>
                  <a:gd name="connsiteY102" fmla="*/ 1490817 h 1509906"/>
                  <a:gd name="connsiteX103" fmla="*/ 396804 w 1034979"/>
                  <a:gd name="connsiteY103" fmla="*/ 1485102 h 1509906"/>
                  <a:gd name="connsiteX104" fmla="*/ 398709 w 1034979"/>
                  <a:gd name="connsiteY104" fmla="*/ 1467957 h 1509906"/>
                  <a:gd name="connsiteX105" fmla="*/ 400614 w 1034979"/>
                  <a:gd name="connsiteY105" fmla="*/ 1454622 h 1509906"/>
                  <a:gd name="connsiteX106" fmla="*/ 404424 w 1034979"/>
                  <a:gd name="connsiteY106" fmla="*/ 1397472 h 1509906"/>
                  <a:gd name="connsiteX107" fmla="*/ 410139 w 1034979"/>
                  <a:gd name="connsiteY107" fmla="*/ 1386042 h 1509906"/>
                  <a:gd name="connsiteX108" fmla="*/ 413949 w 1034979"/>
                  <a:gd name="connsiteY108" fmla="*/ 1372707 h 1509906"/>
                  <a:gd name="connsiteX109" fmla="*/ 415854 w 1034979"/>
                  <a:gd name="connsiteY109" fmla="*/ 1366992 h 1509906"/>
                  <a:gd name="connsiteX110" fmla="*/ 417759 w 1034979"/>
                  <a:gd name="connsiteY110" fmla="*/ 1353657 h 1509906"/>
                  <a:gd name="connsiteX111" fmla="*/ 421569 w 1034979"/>
                  <a:gd name="connsiteY111" fmla="*/ 1342227 h 1509906"/>
                  <a:gd name="connsiteX112" fmla="*/ 427284 w 1034979"/>
                  <a:gd name="connsiteY112" fmla="*/ 1328892 h 1509906"/>
                  <a:gd name="connsiteX113" fmla="*/ 436809 w 1034979"/>
                  <a:gd name="connsiteY113" fmla="*/ 1317462 h 1509906"/>
                  <a:gd name="connsiteX114" fmla="*/ 450144 w 1034979"/>
                  <a:gd name="connsiteY114" fmla="*/ 1302222 h 1509906"/>
                  <a:gd name="connsiteX115" fmla="*/ 457764 w 1034979"/>
                  <a:gd name="connsiteY115" fmla="*/ 1290792 h 1509906"/>
                  <a:gd name="connsiteX116" fmla="*/ 461574 w 1034979"/>
                  <a:gd name="connsiteY116" fmla="*/ 1279362 h 1509906"/>
                  <a:gd name="connsiteX117" fmla="*/ 465384 w 1034979"/>
                  <a:gd name="connsiteY117" fmla="*/ 1264122 h 1509906"/>
                  <a:gd name="connsiteX118" fmla="*/ 467289 w 1034979"/>
                  <a:gd name="connsiteY118" fmla="*/ 1258407 h 1509906"/>
                  <a:gd name="connsiteX119" fmla="*/ 507294 w 1034979"/>
                  <a:gd name="connsiteY119" fmla="*/ 1252692 h 1509906"/>
                  <a:gd name="connsiteX120" fmla="*/ 535869 w 1034979"/>
                  <a:gd name="connsiteY120" fmla="*/ 1243167 h 1509906"/>
                  <a:gd name="connsiteX121" fmla="*/ 541584 w 1034979"/>
                  <a:gd name="connsiteY121" fmla="*/ 1241262 h 1509906"/>
                  <a:gd name="connsiteX122" fmla="*/ 547299 w 1034979"/>
                  <a:gd name="connsiteY122" fmla="*/ 1239357 h 1509906"/>
                  <a:gd name="connsiteX123" fmla="*/ 554919 w 1034979"/>
                  <a:gd name="connsiteY123" fmla="*/ 1237452 h 1509906"/>
                  <a:gd name="connsiteX124" fmla="*/ 573969 w 1034979"/>
                  <a:gd name="connsiteY124" fmla="*/ 1229832 h 1509906"/>
                  <a:gd name="connsiteX125" fmla="*/ 585399 w 1034979"/>
                  <a:gd name="connsiteY125" fmla="*/ 1226022 h 1509906"/>
                  <a:gd name="connsiteX126" fmla="*/ 720654 w 1034979"/>
                  <a:gd name="connsiteY126" fmla="*/ 1309842 h 1509906"/>
                  <a:gd name="connsiteX127" fmla="*/ 733989 w 1034979"/>
                  <a:gd name="connsiteY127" fmla="*/ 1319367 h 1509906"/>
                  <a:gd name="connsiteX128" fmla="*/ 743514 w 1034979"/>
                  <a:gd name="connsiteY128" fmla="*/ 1321272 h 1509906"/>
                  <a:gd name="connsiteX129" fmla="*/ 749229 w 1034979"/>
                  <a:gd name="connsiteY129" fmla="*/ 1323177 h 1509906"/>
                  <a:gd name="connsiteX130" fmla="*/ 762564 w 1034979"/>
                  <a:gd name="connsiteY130" fmla="*/ 1328892 h 1509906"/>
                  <a:gd name="connsiteX131" fmla="*/ 777804 w 1034979"/>
                  <a:gd name="connsiteY131" fmla="*/ 1326987 h 1509906"/>
                  <a:gd name="connsiteX132" fmla="*/ 789234 w 1034979"/>
                  <a:gd name="connsiteY132" fmla="*/ 1321272 h 1509906"/>
                  <a:gd name="connsiteX133" fmla="*/ 794949 w 1034979"/>
                  <a:gd name="connsiteY133" fmla="*/ 1319367 h 1509906"/>
                  <a:gd name="connsiteX134" fmla="*/ 802569 w 1034979"/>
                  <a:gd name="connsiteY134" fmla="*/ 1302222 h 1509906"/>
                  <a:gd name="connsiteX135" fmla="*/ 800664 w 1034979"/>
                  <a:gd name="connsiteY135" fmla="*/ 1277457 h 1509906"/>
                  <a:gd name="connsiteX136" fmla="*/ 798759 w 1034979"/>
                  <a:gd name="connsiteY136" fmla="*/ 1271742 h 1509906"/>
                  <a:gd name="connsiteX137" fmla="*/ 796854 w 1034979"/>
                  <a:gd name="connsiteY137" fmla="*/ 1264122 h 1509906"/>
                  <a:gd name="connsiteX138" fmla="*/ 783519 w 1034979"/>
                  <a:gd name="connsiteY138" fmla="*/ 1246977 h 1509906"/>
                  <a:gd name="connsiteX139" fmla="*/ 773994 w 1034979"/>
                  <a:gd name="connsiteY139" fmla="*/ 1241262 h 1509906"/>
                  <a:gd name="connsiteX140" fmla="*/ 648264 w 1034979"/>
                  <a:gd name="connsiteY140" fmla="*/ 1149822 h 1509906"/>
                  <a:gd name="connsiteX141" fmla="*/ 644454 w 1034979"/>
                  <a:gd name="connsiteY141" fmla="*/ 1132677 h 1509906"/>
                  <a:gd name="connsiteX142" fmla="*/ 646359 w 1034979"/>
                  <a:gd name="connsiteY142" fmla="*/ 1125057 h 1509906"/>
                  <a:gd name="connsiteX143" fmla="*/ 650169 w 1034979"/>
                  <a:gd name="connsiteY143" fmla="*/ 1107912 h 1509906"/>
                  <a:gd name="connsiteX144" fmla="*/ 653979 w 1034979"/>
                  <a:gd name="connsiteY144" fmla="*/ 1102197 h 1509906"/>
                  <a:gd name="connsiteX145" fmla="*/ 655884 w 1034979"/>
                  <a:gd name="connsiteY145" fmla="*/ 1096482 h 1509906"/>
                  <a:gd name="connsiteX146" fmla="*/ 661599 w 1034979"/>
                  <a:gd name="connsiteY146" fmla="*/ 1094577 h 1509906"/>
                  <a:gd name="connsiteX147" fmla="*/ 671124 w 1034979"/>
                  <a:gd name="connsiteY147" fmla="*/ 1083147 h 1509906"/>
                  <a:gd name="connsiteX148" fmla="*/ 724464 w 1034979"/>
                  <a:gd name="connsiteY148" fmla="*/ 1075527 h 1509906"/>
                  <a:gd name="connsiteX149" fmla="*/ 842574 w 1034979"/>
                  <a:gd name="connsiteY149" fmla="*/ 1077432 h 1509906"/>
                  <a:gd name="connsiteX150" fmla="*/ 871149 w 1034979"/>
                  <a:gd name="connsiteY150" fmla="*/ 1079337 h 1509906"/>
                  <a:gd name="connsiteX151" fmla="*/ 899724 w 1034979"/>
                  <a:gd name="connsiteY151" fmla="*/ 1085052 h 1509906"/>
                  <a:gd name="connsiteX152" fmla="*/ 922584 w 1034979"/>
                  <a:gd name="connsiteY152" fmla="*/ 1088862 h 1509906"/>
                  <a:gd name="connsiteX153" fmla="*/ 951159 w 1034979"/>
                  <a:gd name="connsiteY153" fmla="*/ 1094577 h 1509906"/>
                  <a:gd name="connsiteX154" fmla="*/ 956874 w 1034979"/>
                  <a:gd name="connsiteY154" fmla="*/ 1094577 h 1509906"/>
                  <a:gd name="connsiteX155" fmla="*/ 1002594 w 1034979"/>
                  <a:gd name="connsiteY155" fmla="*/ 1092672 h 1509906"/>
                  <a:gd name="connsiteX156" fmla="*/ 1031169 w 1034979"/>
                  <a:gd name="connsiteY156" fmla="*/ 1085052 h 1509906"/>
                  <a:gd name="connsiteX157" fmla="*/ 1034979 w 1034979"/>
                  <a:gd name="connsiteY157" fmla="*/ 1079337 h 1509906"/>
                  <a:gd name="connsiteX158" fmla="*/ 1033074 w 1034979"/>
                  <a:gd name="connsiteY158" fmla="*/ 1060287 h 1509906"/>
                  <a:gd name="connsiteX159" fmla="*/ 1027359 w 1034979"/>
                  <a:gd name="connsiteY159" fmla="*/ 1056477 h 1509906"/>
                  <a:gd name="connsiteX160" fmla="*/ 1012119 w 1034979"/>
                  <a:gd name="connsiteY160" fmla="*/ 1054572 h 1509906"/>
                  <a:gd name="connsiteX161" fmla="*/ 1006404 w 1034979"/>
                  <a:gd name="connsiteY161" fmla="*/ 1052667 h 1509906"/>
                  <a:gd name="connsiteX162" fmla="*/ 998784 w 1034979"/>
                  <a:gd name="connsiteY162" fmla="*/ 1050762 h 1509906"/>
                  <a:gd name="connsiteX163" fmla="*/ 987354 w 1034979"/>
                  <a:gd name="connsiteY163" fmla="*/ 1043142 h 1509906"/>
                  <a:gd name="connsiteX164" fmla="*/ 975924 w 1034979"/>
                  <a:gd name="connsiteY164" fmla="*/ 1039332 h 1509906"/>
                  <a:gd name="connsiteX165" fmla="*/ 970209 w 1034979"/>
                  <a:gd name="connsiteY165" fmla="*/ 1037427 h 1509906"/>
                  <a:gd name="connsiteX166" fmla="*/ 962589 w 1034979"/>
                  <a:gd name="connsiteY166" fmla="*/ 1035522 h 1509906"/>
                  <a:gd name="connsiteX167" fmla="*/ 956874 w 1034979"/>
                  <a:gd name="connsiteY167" fmla="*/ 1033617 h 1509906"/>
                  <a:gd name="connsiteX168" fmla="*/ 935919 w 1034979"/>
                  <a:gd name="connsiteY168" fmla="*/ 1027902 h 1509906"/>
                  <a:gd name="connsiteX169" fmla="*/ 930204 w 1034979"/>
                  <a:gd name="connsiteY169" fmla="*/ 1025997 h 1509906"/>
                  <a:gd name="connsiteX170" fmla="*/ 825429 w 1034979"/>
                  <a:gd name="connsiteY170" fmla="*/ 1027902 h 1509906"/>
                  <a:gd name="connsiteX171" fmla="*/ 819714 w 1034979"/>
                  <a:gd name="connsiteY171" fmla="*/ 1029807 h 1509906"/>
                  <a:gd name="connsiteX172" fmla="*/ 730179 w 1034979"/>
                  <a:gd name="connsiteY172" fmla="*/ 1031712 h 1509906"/>
                  <a:gd name="connsiteX173" fmla="*/ 716844 w 1034979"/>
                  <a:gd name="connsiteY173" fmla="*/ 1035522 h 1509906"/>
                  <a:gd name="connsiteX174" fmla="*/ 695889 w 1034979"/>
                  <a:gd name="connsiteY174" fmla="*/ 1037427 h 1509906"/>
                  <a:gd name="connsiteX175" fmla="*/ 669219 w 1034979"/>
                  <a:gd name="connsiteY175" fmla="*/ 1039332 h 1509906"/>
                  <a:gd name="connsiteX176" fmla="*/ 669219 w 1034979"/>
                  <a:gd name="connsiteY176" fmla="*/ 1039332 h 1509906"/>
                  <a:gd name="connsiteX177" fmla="*/ 646359 w 1034979"/>
                  <a:gd name="connsiteY177" fmla="*/ 1043142 h 1509906"/>
                  <a:gd name="connsiteX178" fmla="*/ 642549 w 1034979"/>
                  <a:gd name="connsiteY178" fmla="*/ 1031712 h 1509906"/>
                  <a:gd name="connsiteX179" fmla="*/ 640644 w 1034979"/>
                  <a:gd name="connsiteY179" fmla="*/ 1025997 h 1509906"/>
                  <a:gd name="connsiteX180" fmla="*/ 642549 w 1034979"/>
                  <a:gd name="connsiteY180" fmla="*/ 1008852 h 1509906"/>
                  <a:gd name="connsiteX181" fmla="*/ 644454 w 1034979"/>
                  <a:gd name="connsiteY181" fmla="*/ 1003137 h 1509906"/>
                  <a:gd name="connsiteX182" fmla="*/ 661599 w 1034979"/>
                  <a:gd name="connsiteY182" fmla="*/ 993612 h 1509906"/>
                  <a:gd name="connsiteX183" fmla="*/ 673029 w 1034979"/>
                  <a:gd name="connsiteY183" fmla="*/ 985992 h 1509906"/>
                  <a:gd name="connsiteX184" fmla="*/ 674934 w 1034979"/>
                  <a:gd name="connsiteY184" fmla="*/ 980277 h 1509906"/>
                  <a:gd name="connsiteX185" fmla="*/ 680649 w 1034979"/>
                  <a:gd name="connsiteY185" fmla="*/ 978372 h 1509906"/>
                  <a:gd name="connsiteX186" fmla="*/ 686364 w 1034979"/>
                  <a:gd name="connsiteY186" fmla="*/ 974562 h 1509906"/>
                  <a:gd name="connsiteX187" fmla="*/ 695889 w 1034979"/>
                  <a:gd name="connsiteY187" fmla="*/ 965037 h 1509906"/>
                  <a:gd name="connsiteX188" fmla="*/ 705414 w 1034979"/>
                  <a:gd name="connsiteY188" fmla="*/ 953607 h 1509906"/>
                  <a:gd name="connsiteX189" fmla="*/ 716844 w 1034979"/>
                  <a:gd name="connsiteY189" fmla="*/ 945987 h 1509906"/>
                  <a:gd name="connsiteX190" fmla="*/ 732084 w 1034979"/>
                  <a:gd name="connsiteY190" fmla="*/ 932652 h 1509906"/>
                  <a:gd name="connsiteX191" fmla="*/ 741609 w 1034979"/>
                  <a:gd name="connsiteY191" fmla="*/ 921222 h 1509906"/>
                  <a:gd name="connsiteX192" fmla="*/ 753039 w 1034979"/>
                  <a:gd name="connsiteY192" fmla="*/ 911697 h 1509906"/>
                  <a:gd name="connsiteX193" fmla="*/ 758754 w 1034979"/>
                  <a:gd name="connsiteY193" fmla="*/ 900267 h 1509906"/>
                  <a:gd name="connsiteX194" fmla="*/ 760659 w 1034979"/>
                  <a:gd name="connsiteY194" fmla="*/ 894552 h 1509906"/>
                  <a:gd name="connsiteX195" fmla="*/ 766374 w 1034979"/>
                  <a:gd name="connsiteY195" fmla="*/ 883122 h 1509906"/>
                  <a:gd name="connsiteX196" fmla="*/ 764469 w 1034979"/>
                  <a:gd name="connsiteY196" fmla="*/ 867882 h 1509906"/>
                  <a:gd name="connsiteX197" fmla="*/ 758754 w 1034979"/>
                  <a:gd name="connsiteY197" fmla="*/ 865977 h 1509906"/>
                  <a:gd name="connsiteX198" fmla="*/ 737799 w 1034979"/>
                  <a:gd name="connsiteY198" fmla="*/ 867882 h 1509906"/>
                  <a:gd name="connsiteX199" fmla="*/ 732084 w 1034979"/>
                  <a:gd name="connsiteY199" fmla="*/ 871692 h 1509906"/>
                  <a:gd name="connsiteX200" fmla="*/ 720654 w 1034979"/>
                  <a:gd name="connsiteY200" fmla="*/ 875502 h 1509906"/>
                  <a:gd name="connsiteX201" fmla="*/ 716844 w 1034979"/>
                  <a:gd name="connsiteY201" fmla="*/ 881217 h 1509906"/>
                  <a:gd name="connsiteX202" fmla="*/ 711129 w 1034979"/>
                  <a:gd name="connsiteY202" fmla="*/ 883122 h 1509906"/>
                  <a:gd name="connsiteX203" fmla="*/ 705414 w 1034979"/>
                  <a:gd name="connsiteY203" fmla="*/ 886932 h 1509906"/>
                  <a:gd name="connsiteX204" fmla="*/ 699699 w 1034979"/>
                  <a:gd name="connsiteY204" fmla="*/ 892647 h 1509906"/>
                  <a:gd name="connsiteX205" fmla="*/ 692079 w 1034979"/>
                  <a:gd name="connsiteY205" fmla="*/ 896457 h 1509906"/>
                  <a:gd name="connsiteX206" fmla="*/ 650169 w 1034979"/>
                  <a:gd name="connsiteY206" fmla="*/ 925032 h 1509906"/>
                  <a:gd name="connsiteX207" fmla="*/ 636834 w 1034979"/>
                  <a:gd name="connsiteY207" fmla="*/ 936462 h 1509906"/>
                  <a:gd name="connsiteX208" fmla="*/ 627309 w 1034979"/>
                  <a:gd name="connsiteY208" fmla="*/ 953607 h 1509906"/>
                  <a:gd name="connsiteX209" fmla="*/ 602544 w 1034979"/>
                  <a:gd name="connsiteY209" fmla="*/ 959322 h 1509906"/>
                  <a:gd name="connsiteX210" fmla="*/ 589209 w 1034979"/>
                  <a:gd name="connsiteY210" fmla="*/ 963132 h 1509906"/>
                  <a:gd name="connsiteX211" fmla="*/ 573969 w 1034979"/>
                  <a:gd name="connsiteY211" fmla="*/ 961227 h 1509906"/>
                  <a:gd name="connsiteX212" fmla="*/ 562539 w 1034979"/>
                  <a:gd name="connsiteY212" fmla="*/ 957417 h 1509906"/>
                  <a:gd name="connsiteX213" fmla="*/ 551109 w 1034979"/>
                  <a:gd name="connsiteY213" fmla="*/ 953607 h 1509906"/>
                  <a:gd name="connsiteX214" fmla="*/ 539679 w 1034979"/>
                  <a:gd name="connsiteY214" fmla="*/ 949797 h 1509906"/>
                  <a:gd name="connsiteX215" fmla="*/ 533964 w 1034979"/>
                  <a:gd name="connsiteY215" fmla="*/ 947892 h 1509906"/>
                  <a:gd name="connsiteX216" fmla="*/ 528249 w 1034979"/>
                  <a:gd name="connsiteY216" fmla="*/ 944082 h 1509906"/>
                  <a:gd name="connsiteX217" fmla="*/ 516819 w 1034979"/>
                  <a:gd name="connsiteY217" fmla="*/ 938367 h 1509906"/>
                  <a:gd name="connsiteX218" fmla="*/ 509199 w 1034979"/>
                  <a:gd name="connsiteY218" fmla="*/ 926937 h 1509906"/>
                  <a:gd name="connsiteX219" fmla="*/ 505389 w 1034979"/>
                  <a:gd name="connsiteY219" fmla="*/ 905982 h 1509906"/>
                  <a:gd name="connsiteX220" fmla="*/ 507294 w 1034979"/>
                  <a:gd name="connsiteY220" fmla="*/ 841212 h 1509906"/>
                  <a:gd name="connsiteX221" fmla="*/ 513009 w 1034979"/>
                  <a:gd name="connsiteY221" fmla="*/ 827877 h 1509906"/>
                  <a:gd name="connsiteX222" fmla="*/ 503484 w 1034979"/>
                  <a:gd name="connsiteY222" fmla="*/ 351627 h 1509906"/>
                  <a:gd name="connsiteX223" fmla="*/ 499674 w 1034979"/>
                  <a:gd name="connsiteY223" fmla="*/ 60162 h 1509906"/>
                  <a:gd name="connsiteX224" fmla="*/ 490149 w 1034979"/>
                  <a:gd name="connsiteY224" fmla="*/ 33492 h 1509906"/>
                  <a:gd name="connsiteX225" fmla="*/ 488244 w 1034979"/>
                  <a:gd name="connsiteY225" fmla="*/ 27777 h 1509906"/>
                  <a:gd name="connsiteX226" fmla="*/ 484434 w 1034979"/>
                  <a:gd name="connsiteY226" fmla="*/ 22062 h 1509906"/>
                  <a:gd name="connsiteX227" fmla="*/ 478719 w 1034979"/>
                  <a:gd name="connsiteY227" fmla="*/ 10632 h 1509906"/>
                  <a:gd name="connsiteX228" fmla="*/ 473004 w 1034979"/>
                  <a:gd name="connsiteY228" fmla="*/ 6822 h 1509906"/>
                  <a:gd name="connsiteX229" fmla="*/ 469194 w 1034979"/>
                  <a:gd name="connsiteY229" fmla="*/ 1107 h 1509906"/>
                  <a:gd name="connsiteX230" fmla="*/ 429189 w 1034979"/>
                  <a:gd name="connsiteY230" fmla="*/ 4917 h 1509906"/>
                  <a:gd name="connsiteX231" fmla="*/ 421569 w 1034979"/>
                  <a:gd name="connsiteY231" fmla="*/ 16347 h 1509906"/>
                  <a:gd name="connsiteX232" fmla="*/ 417759 w 1034979"/>
                  <a:gd name="connsiteY232" fmla="*/ 22062 h 1509906"/>
                  <a:gd name="connsiteX233" fmla="*/ 419664 w 1034979"/>
                  <a:gd name="connsiteY233" fmla="*/ 54447 h 1509906"/>
                  <a:gd name="connsiteX234" fmla="*/ 423474 w 1034979"/>
                  <a:gd name="connsiteY234" fmla="*/ 65877 h 1509906"/>
                  <a:gd name="connsiteX235" fmla="*/ 425379 w 1034979"/>
                  <a:gd name="connsiteY235" fmla="*/ 71592 h 1509906"/>
                  <a:gd name="connsiteX236" fmla="*/ 425379 w 1034979"/>
                  <a:gd name="connsiteY236" fmla="*/ 77307 h 1509906"/>
                  <a:gd name="connsiteX237" fmla="*/ 429189 w 1034979"/>
                  <a:gd name="connsiteY237" fmla="*/ 231612 h 1509906"/>
                  <a:gd name="connsiteX238" fmla="*/ 440619 w 1034979"/>
                  <a:gd name="connsiteY238" fmla="*/ 414492 h 1509906"/>
                  <a:gd name="connsiteX239" fmla="*/ 425379 w 1034979"/>
                  <a:gd name="connsiteY239" fmla="*/ 711672 h 1509906"/>
                  <a:gd name="connsiteX240" fmla="*/ 417759 w 1034979"/>
                  <a:gd name="connsiteY240" fmla="*/ 839307 h 1509906"/>
                  <a:gd name="connsiteX241" fmla="*/ 413949 w 1034979"/>
                  <a:gd name="connsiteY241" fmla="*/ 856452 h 1509906"/>
                  <a:gd name="connsiteX242" fmla="*/ 417759 w 1034979"/>
                  <a:gd name="connsiteY242" fmla="*/ 877407 h 1509906"/>
                  <a:gd name="connsiteX243" fmla="*/ 421569 w 1034979"/>
                  <a:gd name="connsiteY243" fmla="*/ 883122 h 1509906"/>
                  <a:gd name="connsiteX244" fmla="*/ 425379 w 1034979"/>
                  <a:gd name="connsiteY244" fmla="*/ 894552 h 1509906"/>
                  <a:gd name="connsiteX245" fmla="*/ 423474 w 1034979"/>
                  <a:gd name="connsiteY245" fmla="*/ 921222 h 1509906"/>
                  <a:gd name="connsiteX246" fmla="*/ 417759 w 1034979"/>
                  <a:gd name="connsiteY246" fmla="*/ 923127 h 1509906"/>
                  <a:gd name="connsiteX247" fmla="*/ 412044 w 1034979"/>
                  <a:gd name="connsiteY247" fmla="*/ 926937 h 1509906"/>
                  <a:gd name="connsiteX248" fmla="*/ 421569 w 1034979"/>
                  <a:gd name="connsiteY24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39629 w 1034979"/>
                  <a:gd name="connsiteY24" fmla="*/ 902172 h 1509906"/>
                  <a:gd name="connsiteX25" fmla="*/ 116769 w 1034979"/>
                  <a:gd name="connsiteY25" fmla="*/ 896457 h 1509906"/>
                  <a:gd name="connsiteX26" fmla="*/ 111054 w 1034979"/>
                  <a:gd name="connsiteY26" fmla="*/ 890742 h 1509906"/>
                  <a:gd name="connsiteX27" fmla="*/ 101529 w 1034979"/>
                  <a:gd name="connsiteY27" fmla="*/ 873597 h 1509906"/>
                  <a:gd name="connsiteX28" fmla="*/ 84384 w 1034979"/>
                  <a:gd name="connsiteY28" fmla="*/ 865977 h 1509906"/>
                  <a:gd name="connsiteX29" fmla="*/ 78669 w 1034979"/>
                  <a:gd name="connsiteY29" fmla="*/ 864072 h 1509906"/>
                  <a:gd name="connsiteX30" fmla="*/ 59619 w 1034979"/>
                  <a:gd name="connsiteY30" fmla="*/ 867882 h 1509906"/>
                  <a:gd name="connsiteX31" fmla="*/ 53904 w 1034979"/>
                  <a:gd name="connsiteY31" fmla="*/ 871692 h 1509906"/>
                  <a:gd name="connsiteX32" fmla="*/ 50094 w 1034979"/>
                  <a:gd name="connsiteY32" fmla="*/ 877407 h 1509906"/>
                  <a:gd name="connsiteX33" fmla="*/ 46284 w 1034979"/>
                  <a:gd name="connsiteY33" fmla="*/ 888837 h 1509906"/>
                  <a:gd name="connsiteX34" fmla="*/ 50094 w 1034979"/>
                  <a:gd name="connsiteY34" fmla="*/ 926937 h 1509906"/>
                  <a:gd name="connsiteX35" fmla="*/ 53904 w 1034979"/>
                  <a:gd name="connsiteY35" fmla="*/ 932652 h 1509906"/>
                  <a:gd name="connsiteX36" fmla="*/ 59619 w 1034979"/>
                  <a:gd name="connsiteY36" fmla="*/ 936462 h 1509906"/>
                  <a:gd name="connsiteX37" fmla="*/ 63429 w 1034979"/>
                  <a:gd name="connsiteY37" fmla="*/ 942177 h 1509906"/>
                  <a:gd name="connsiteX38" fmla="*/ 80574 w 1034979"/>
                  <a:gd name="connsiteY38" fmla="*/ 951702 h 1509906"/>
                  <a:gd name="connsiteX39" fmla="*/ 103434 w 1034979"/>
                  <a:gd name="connsiteY39" fmla="*/ 953607 h 1509906"/>
                  <a:gd name="connsiteX40" fmla="*/ 124389 w 1034979"/>
                  <a:gd name="connsiteY40" fmla="*/ 959322 h 1509906"/>
                  <a:gd name="connsiteX41" fmla="*/ 130104 w 1034979"/>
                  <a:gd name="connsiteY41" fmla="*/ 961227 h 1509906"/>
                  <a:gd name="connsiteX42" fmla="*/ 135819 w 1034979"/>
                  <a:gd name="connsiteY42" fmla="*/ 966942 h 1509906"/>
                  <a:gd name="connsiteX43" fmla="*/ 143439 w 1034979"/>
                  <a:gd name="connsiteY43" fmla="*/ 968847 h 1509906"/>
                  <a:gd name="connsiteX44" fmla="*/ 166299 w 1034979"/>
                  <a:gd name="connsiteY44" fmla="*/ 972657 h 1509906"/>
                  <a:gd name="connsiteX45" fmla="*/ 191064 w 1034979"/>
                  <a:gd name="connsiteY45" fmla="*/ 978372 h 1509906"/>
                  <a:gd name="connsiteX46" fmla="*/ 208209 w 1034979"/>
                  <a:gd name="connsiteY46" fmla="*/ 984087 h 1509906"/>
                  <a:gd name="connsiteX47" fmla="*/ 213924 w 1034979"/>
                  <a:gd name="connsiteY47" fmla="*/ 985992 h 1509906"/>
                  <a:gd name="connsiteX48" fmla="*/ 229164 w 1034979"/>
                  <a:gd name="connsiteY48" fmla="*/ 989802 h 1509906"/>
                  <a:gd name="connsiteX49" fmla="*/ 248214 w 1034979"/>
                  <a:gd name="connsiteY49" fmla="*/ 995517 h 1509906"/>
                  <a:gd name="connsiteX50" fmla="*/ 253929 w 1034979"/>
                  <a:gd name="connsiteY50" fmla="*/ 999327 h 1509906"/>
                  <a:gd name="connsiteX51" fmla="*/ 267264 w 1034979"/>
                  <a:gd name="connsiteY51" fmla="*/ 1014567 h 1509906"/>
                  <a:gd name="connsiteX52" fmla="*/ 272979 w 1034979"/>
                  <a:gd name="connsiteY52" fmla="*/ 1033617 h 1509906"/>
                  <a:gd name="connsiteX53" fmla="*/ 274884 w 1034979"/>
                  <a:gd name="connsiteY53" fmla="*/ 1039332 h 1509906"/>
                  <a:gd name="connsiteX54" fmla="*/ 276789 w 1034979"/>
                  <a:gd name="connsiteY54" fmla="*/ 1045047 h 1509906"/>
                  <a:gd name="connsiteX55" fmla="*/ 278694 w 1034979"/>
                  <a:gd name="connsiteY55" fmla="*/ 1069812 h 1509906"/>
                  <a:gd name="connsiteX56" fmla="*/ 280599 w 1034979"/>
                  <a:gd name="connsiteY56" fmla="*/ 1075527 h 1509906"/>
                  <a:gd name="connsiteX57" fmla="*/ 278694 w 1034979"/>
                  <a:gd name="connsiteY57" fmla="*/ 1094577 h 1509906"/>
                  <a:gd name="connsiteX58" fmla="*/ 276789 w 1034979"/>
                  <a:gd name="connsiteY58" fmla="*/ 1104102 h 1509906"/>
                  <a:gd name="connsiteX59" fmla="*/ 263454 w 1034979"/>
                  <a:gd name="connsiteY59" fmla="*/ 1117437 h 1509906"/>
                  <a:gd name="connsiteX60" fmla="*/ 252024 w 1034979"/>
                  <a:gd name="connsiteY60" fmla="*/ 1125057 h 1509906"/>
                  <a:gd name="connsiteX61" fmla="*/ 240594 w 1034979"/>
                  <a:gd name="connsiteY61" fmla="*/ 1128867 h 1509906"/>
                  <a:gd name="connsiteX62" fmla="*/ 126294 w 1034979"/>
                  <a:gd name="connsiteY62" fmla="*/ 1128867 h 1509906"/>
                  <a:gd name="connsiteX63" fmla="*/ 120579 w 1034979"/>
                  <a:gd name="connsiteY63" fmla="*/ 1130772 h 1509906"/>
                  <a:gd name="connsiteX64" fmla="*/ 105339 w 1034979"/>
                  <a:gd name="connsiteY64" fmla="*/ 1132677 h 1509906"/>
                  <a:gd name="connsiteX65" fmla="*/ 88194 w 1034979"/>
                  <a:gd name="connsiteY65" fmla="*/ 1138392 h 1509906"/>
                  <a:gd name="connsiteX66" fmla="*/ 82479 w 1034979"/>
                  <a:gd name="connsiteY66" fmla="*/ 1140297 h 1509906"/>
                  <a:gd name="connsiteX67" fmla="*/ 76764 w 1034979"/>
                  <a:gd name="connsiteY67" fmla="*/ 1144107 h 1509906"/>
                  <a:gd name="connsiteX68" fmla="*/ 65334 w 1034979"/>
                  <a:gd name="connsiteY68" fmla="*/ 1146012 h 1509906"/>
                  <a:gd name="connsiteX69" fmla="*/ 27234 w 1034979"/>
                  <a:gd name="connsiteY69" fmla="*/ 1147917 h 1509906"/>
                  <a:gd name="connsiteX70" fmla="*/ 15804 w 1034979"/>
                  <a:gd name="connsiteY70" fmla="*/ 1153632 h 1509906"/>
                  <a:gd name="connsiteX71" fmla="*/ 6279 w 1034979"/>
                  <a:gd name="connsiteY71" fmla="*/ 1163157 h 1509906"/>
                  <a:gd name="connsiteX72" fmla="*/ 4374 w 1034979"/>
                  <a:gd name="connsiteY72" fmla="*/ 1168872 h 1509906"/>
                  <a:gd name="connsiteX73" fmla="*/ 564 w 1034979"/>
                  <a:gd name="connsiteY73" fmla="*/ 1174587 h 1509906"/>
                  <a:gd name="connsiteX74" fmla="*/ 6279 w 1034979"/>
                  <a:gd name="connsiteY74" fmla="*/ 1206972 h 1509906"/>
                  <a:gd name="connsiteX75" fmla="*/ 11994 w 1034979"/>
                  <a:gd name="connsiteY75" fmla="*/ 1210782 h 1509906"/>
                  <a:gd name="connsiteX76" fmla="*/ 17709 w 1034979"/>
                  <a:gd name="connsiteY76" fmla="*/ 1212687 h 1509906"/>
                  <a:gd name="connsiteX77" fmla="*/ 145344 w 1034979"/>
                  <a:gd name="connsiteY77" fmla="*/ 1210782 h 1509906"/>
                  <a:gd name="connsiteX78" fmla="*/ 152964 w 1034979"/>
                  <a:gd name="connsiteY78" fmla="*/ 1208877 h 1509906"/>
                  <a:gd name="connsiteX79" fmla="*/ 303459 w 1034979"/>
                  <a:gd name="connsiteY79" fmla="*/ 1203162 h 1509906"/>
                  <a:gd name="connsiteX80" fmla="*/ 318699 w 1034979"/>
                  <a:gd name="connsiteY80" fmla="*/ 1210782 h 1509906"/>
                  <a:gd name="connsiteX81" fmla="*/ 330129 w 1034979"/>
                  <a:gd name="connsiteY81" fmla="*/ 1216497 h 1509906"/>
                  <a:gd name="connsiteX82" fmla="*/ 333939 w 1034979"/>
                  <a:gd name="connsiteY82" fmla="*/ 1222212 h 1509906"/>
                  <a:gd name="connsiteX83" fmla="*/ 339654 w 1034979"/>
                  <a:gd name="connsiteY83" fmla="*/ 1224117 h 1509906"/>
                  <a:gd name="connsiteX84" fmla="*/ 351084 w 1034979"/>
                  <a:gd name="connsiteY84" fmla="*/ 1231737 h 1509906"/>
                  <a:gd name="connsiteX85" fmla="*/ 356799 w 1034979"/>
                  <a:gd name="connsiteY85" fmla="*/ 1235547 h 1509906"/>
                  <a:gd name="connsiteX86" fmla="*/ 360609 w 1034979"/>
                  <a:gd name="connsiteY86" fmla="*/ 1241262 h 1509906"/>
                  <a:gd name="connsiteX87" fmla="*/ 366324 w 1034979"/>
                  <a:gd name="connsiteY87" fmla="*/ 1252692 h 1509906"/>
                  <a:gd name="connsiteX88" fmla="*/ 362514 w 1034979"/>
                  <a:gd name="connsiteY88" fmla="*/ 1279362 h 1509906"/>
                  <a:gd name="connsiteX89" fmla="*/ 358704 w 1034979"/>
                  <a:gd name="connsiteY89" fmla="*/ 1285077 h 1509906"/>
                  <a:gd name="connsiteX90" fmla="*/ 356799 w 1034979"/>
                  <a:gd name="connsiteY90" fmla="*/ 1290792 h 1509906"/>
                  <a:gd name="connsiteX91" fmla="*/ 352989 w 1034979"/>
                  <a:gd name="connsiteY91" fmla="*/ 1296507 h 1509906"/>
                  <a:gd name="connsiteX92" fmla="*/ 351084 w 1034979"/>
                  <a:gd name="connsiteY92" fmla="*/ 1302222 h 1509906"/>
                  <a:gd name="connsiteX93" fmla="*/ 347274 w 1034979"/>
                  <a:gd name="connsiteY93" fmla="*/ 1307937 h 1509906"/>
                  <a:gd name="connsiteX94" fmla="*/ 330129 w 1034979"/>
                  <a:gd name="connsiteY94" fmla="*/ 1374612 h 1509906"/>
                  <a:gd name="connsiteX95" fmla="*/ 328224 w 1034979"/>
                  <a:gd name="connsiteY95" fmla="*/ 1426047 h 1509906"/>
                  <a:gd name="connsiteX96" fmla="*/ 330129 w 1034979"/>
                  <a:gd name="connsiteY96" fmla="*/ 1450812 h 1509906"/>
                  <a:gd name="connsiteX97" fmla="*/ 332034 w 1034979"/>
                  <a:gd name="connsiteY97" fmla="*/ 1456527 h 1509906"/>
                  <a:gd name="connsiteX98" fmla="*/ 335844 w 1034979"/>
                  <a:gd name="connsiteY98" fmla="*/ 1460337 h 1509906"/>
                  <a:gd name="connsiteX99" fmla="*/ 364419 w 1034979"/>
                  <a:gd name="connsiteY99" fmla="*/ 1506057 h 1509906"/>
                  <a:gd name="connsiteX100" fmla="*/ 387279 w 1034979"/>
                  <a:gd name="connsiteY100" fmla="*/ 1507962 h 1509906"/>
                  <a:gd name="connsiteX101" fmla="*/ 392994 w 1034979"/>
                  <a:gd name="connsiteY101" fmla="*/ 1502247 h 1509906"/>
                  <a:gd name="connsiteX102" fmla="*/ 394899 w 1034979"/>
                  <a:gd name="connsiteY102" fmla="*/ 1490817 h 1509906"/>
                  <a:gd name="connsiteX103" fmla="*/ 396804 w 1034979"/>
                  <a:gd name="connsiteY103" fmla="*/ 1485102 h 1509906"/>
                  <a:gd name="connsiteX104" fmla="*/ 398709 w 1034979"/>
                  <a:gd name="connsiteY104" fmla="*/ 1467957 h 1509906"/>
                  <a:gd name="connsiteX105" fmla="*/ 400614 w 1034979"/>
                  <a:gd name="connsiteY105" fmla="*/ 1454622 h 1509906"/>
                  <a:gd name="connsiteX106" fmla="*/ 404424 w 1034979"/>
                  <a:gd name="connsiteY106" fmla="*/ 1397472 h 1509906"/>
                  <a:gd name="connsiteX107" fmla="*/ 410139 w 1034979"/>
                  <a:gd name="connsiteY107" fmla="*/ 1386042 h 1509906"/>
                  <a:gd name="connsiteX108" fmla="*/ 413949 w 1034979"/>
                  <a:gd name="connsiteY108" fmla="*/ 1372707 h 1509906"/>
                  <a:gd name="connsiteX109" fmla="*/ 415854 w 1034979"/>
                  <a:gd name="connsiteY109" fmla="*/ 1366992 h 1509906"/>
                  <a:gd name="connsiteX110" fmla="*/ 417759 w 1034979"/>
                  <a:gd name="connsiteY110" fmla="*/ 1353657 h 1509906"/>
                  <a:gd name="connsiteX111" fmla="*/ 421569 w 1034979"/>
                  <a:gd name="connsiteY111" fmla="*/ 1342227 h 1509906"/>
                  <a:gd name="connsiteX112" fmla="*/ 427284 w 1034979"/>
                  <a:gd name="connsiteY112" fmla="*/ 1328892 h 1509906"/>
                  <a:gd name="connsiteX113" fmla="*/ 436809 w 1034979"/>
                  <a:gd name="connsiteY113" fmla="*/ 1317462 h 1509906"/>
                  <a:gd name="connsiteX114" fmla="*/ 450144 w 1034979"/>
                  <a:gd name="connsiteY114" fmla="*/ 1302222 h 1509906"/>
                  <a:gd name="connsiteX115" fmla="*/ 457764 w 1034979"/>
                  <a:gd name="connsiteY115" fmla="*/ 1290792 h 1509906"/>
                  <a:gd name="connsiteX116" fmla="*/ 461574 w 1034979"/>
                  <a:gd name="connsiteY116" fmla="*/ 1279362 h 1509906"/>
                  <a:gd name="connsiteX117" fmla="*/ 465384 w 1034979"/>
                  <a:gd name="connsiteY117" fmla="*/ 1264122 h 1509906"/>
                  <a:gd name="connsiteX118" fmla="*/ 467289 w 1034979"/>
                  <a:gd name="connsiteY118" fmla="*/ 1258407 h 1509906"/>
                  <a:gd name="connsiteX119" fmla="*/ 507294 w 1034979"/>
                  <a:gd name="connsiteY119" fmla="*/ 1252692 h 1509906"/>
                  <a:gd name="connsiteX120" fmla="*/ 535869 w 1034979"/>
                  <a:gd name="connsiteY120" fmla="*/ 1243167 h 1509906"/>
                  <a:gd name="connsiteX121" fmla="*/ 541584 w 1034979"/>
                  <a:gd name="connsiteY121" fmla="*/ 1241262 h 1509906"/>
                  <a:gd name="connsiteX122" fmla="*/ 547299 w 1034979"/>
                  <a:gd name="connsiteY122" fmla="*/ 1239357 h 1509906"/>
                  <a:gd name="connsiteX123" fmla="*/ 554919 w 1034979"/>
                  <a:gd name="connsiteY123" fmla="*/ 1237452 h 1509906"/>
                  <a:gd name="connsiteX124" fmla="*/ 573969 w 1034979"/>
                  <a:gd name="connsiteY124" fmla="*/ 1229832 h 1509906"/>
                  <a:gd name="connsiteX125" fmla="*/ 585399 w 1034979"/>
                  <a:gd name="connsiteY125" fmla="*/ 1226022 h 1509906"/>
                  <a:gd name="connsiteX126" fmla="*/ 720654 w 1034979"/>
                  <a:gd name="connsiteY126" fmla="*/ 1309842 h 1509906"/>
                  <a:gd name="connsiteX127" fmla="*/ 733989 w 1034979"/>
                  <a:gd name="connsiteY127" fmla="*/ 1319367 h 1509906"/>
                  <a:gd name="connsiteX128" fmla="*/ 743514 w 1034979"/>
                  <a:gd name="connsiteY128" fmla="*/ 1321272 h 1509906"/>
                  <a:gd name="connsiteX129" fmla="*/ 749229 w 1034979"/>
                  <a:gd name="connsiteY129" fmla="*/ 1323177 h 1509906"/>
                  <a:gd name="connsiteX130" fmla="*/ 762564 w 1034979"/>
                  <a:gd name="connsiteY130" fmla="*/ 1328892 h 1509906"/>
                  <a:gd name="connsiteX131" fmla="*/ 777804 w 1034979"/>
                  <a:gd name="connsiteY131" fmla="*/ 1326987 h 1509906"/>
                  <a:gd name="connsiteX132" fmla="*/ 789234 w 1034979"/>
                  <a:gd name="connsiteY132" fmla="*/ 1321272 h 1509906"/>
                  <a:gd name="connsiteX133" fmla="*/ 794949 w 1034979"/>
                  <a:gd name="connsiteY133" fmla="*/ 1319367 h 1509906"/>
                  <a:gd name="connsiteX134" fmla="*/ 802569 w 1034979"/>
                  <a:gd name="connsiteY134" fmla="*/ 1302222 h 1509906"/>
                  <a:gd name="connsiteX135" fmla="*/ 800664 w 1034979"/>
                  <a:gd name="connsiteY135" fmla="*/ 1277457 h 1509906"/>
                  <a:gd name="connsiteX136" fmla="*/ 798759 w 1034979"/>
                  <a:gd name="connsiteY136" fmla="*/ 1271742 h 1509906"/>
                  <a:gd name="connsiteX137" fmla="*/ 796854 w 1034979"/>
                  <a:gd name="connsiteY137" fmla="*/ 1264122 h 1509906"/>
                  <a:gd name="connsiteX138" fmla="*/ 783519 w 1034979"/>
                  <a:gd name="connsiteY138" fmla="*/ 1246977 h 1509906"/>
                  <a:gd name="connsiteX139" fmla="*/ 773994 w 1034979"/>
                  <a:gd name="connsiteY139" fmla="*/ 1241262 h 1509906"/>
                  <a:gd name="connsiteX140" fmla="*/ 648264 w 1034979"/>
                  <a:gd name="connsiteY140" fmla="*/ 1149822 h 1509906"/>
                  <a:gd name="connsiteX141" fmla="*/ 644454 w 1034979"/>
                  <a:gd name="connsiteY141" fmla="*/ 1132677 h 1509906"/>
                  <a:gd name="connsiteX142" fmla="*/ 646359 w 1034979"/>
                  <a:gd name="connsiteY142" fmla="*/ 1125057 h 1509906"/>
                  <a:gd name="connsiteX143" fmla="*/ 650169 w 1034979"/>
                  <a:gd name="connsiteY143" fmla="*/ 1107912 h 1509906"/>
                  <a:gd name="connsiteX144" fmla="*/ 653979 w 1034979"/>
                  <a:gd name="connsiteY144" fmla="*/ 1102197 h 1509906"/>
                  <a:gd name="connsiteX145" fmla="*/ 655884 w 1034979"/>
                  <a:gd name="connsiteY145" fmla="*/ 1096482 h 1509906"/>
                  <a:gd name="connsiteX146" fmla="*/ 661599 w 1034979"/>
                  <a:gd name="connsiteY146" fmla="*/ 1094577 h 1509906"/>
                  <a:gd name="connsiteX147" fmla="*/ 671124 w 1034979"/>
                  <a:gd name="connsiteY147" fmla="*/ 1083147 h 1509906"/>
                  <a:gd name="connsiteX148" fmla="*/ 724464 w 1034979"/>
                  <a:gd name="connsiteY148" fmla="*/ 1075527 h 1509906"/>
                  <a:gd name="connsiteX149" fmla="*/ 842574 w 1034979"/>
                  <a:gd name="connsiteY149" fmla="*/ 1077432 h 1509906"/>
                  <a:gd name="connsiteX150" fmla="*/ 871149 w 1034979"/>
                  <a:gd name="connsiteY150" fmla="*/ 1079337 h 1509906"/>
                  <a:gd name="connsiteX151" fmla="*/ 899724 w 1034979"/>
                  <a:gd name="connsiteY151" fmla="*/ 1085052 h 1509906"/>
                  <a:gd name="connsiteX152" fmla="*/ 922584 w 1034979"/>
                  <a:gd name="connsiteY152" fmla="*/ 1088862 h 1509906"/>
                  <a:gd name="connsiteX153" fmla="*/ 951159 w 1034979"/>
                  <a:gd name="connsiteY153" fmla="*/ 1094577 h 1509906"/>
                  <a:gd name="connsiteX154" fmla="*/ 956874 w 1034979"/>
                  <a:gd name="connsiteY154" fmla="*/ 1094577 h 1509906"/>
                  <a:gd name="connsiteX155" fmla="*/ 1002594 w 1034979"/>
                  <a:gd name="connsiteY155" fmla="*/ 1092672 h 1509906"/>
                  <a:gd name="connsiteX156" fmla="*/ 1031169 w 1034979"/>
                  <a:gd name="connsiteY156" fmla="*/ 1085052 h 1509906"/>
                  <a:gd name="connsiteX157" fmla="*/ 1034979 w 1034979"/>
                  <a:gd name="connsiteY157" fmla="*/ 1079337 h 1509906"/>
                  <a:gd name="connsiteX158" fmla="*/ 1033074 w 1034979"/>
                  <a:gd name="connsiteY158" fmla="*/ 1060287 h 1509906"/>
                  <a:gd name="connsiteX159" fmla="*/ 1027359 w 1034979"/>
                  <a:gd name="connsiteY159" fmla="*/ 1056477 h 1509906"/>
                  <a:gd name="connsiteX160" fmla="*/ 1012119 w 1034979"/>
                  <a:gd name="connsiteY160" fmla="*/ 1054572 h 1509906"/>
                  <a:gd name="connsiteX161" fmla="*/ 1006404 w 1034979"/>
                  <a:gd name="connsiteY161" fmla="*/ 1052667 h 1509906"/>
                  <a:gd name="connsiteX162" fmla="*/ 998784 w 1034979"/>
                  <a:gd name="connsiteY162" fmla="*/ 1050762 h 1509906"/>
                  <a:gd name="connsiteX163" fmla="*/ 987354 w 1034979"/>
                  <a:gd name="connsiteY163" fmla="*/ 1043142 h 1509906"/>
                  <a:gd name="connsiteX164" fmla="*/ 975924 w 1034979"/>
                  <a:gd name="connsiteY164" fmla="*/ 1039332 h 1509906"/>
                  <a:gd name="connsiteX165" fmla="*/ 970209 w 1034979"/>
                  <a:gd name="connsiteY165" fmla="*/ 1037427 h 1509906"/>
                  <a:gd name="connsiteX166" fmla="*/ 962589 w 1034979"/>
                  <a:gd name="connsiteY166" fmla="*/ 1035522 h 1509906"/>
                  <a:gd name="connsiteX167" fmla="*/ 956874 w 1034979"/>
                  <a:gd name="connsiteY167" fmla="*/ 1033617 h 1509906"/>
                  <a:gd name="connsiteX168" fmla="*/ 935919 w 1034979"/>
                  <a:gd name="connsiteY168" fmla="*/ 1027902 h 1509906"/>
                  <a:gd name="connsiteX169" fmla="*/ 930204 w 1034979"/>
                  <a:gd name="connsiteY169" fmla="*/ 1025997 h 1509906"/>
                  <a:gd name="connsiteX170" fmla="*/ 825429 w 1034979"/>
                  <a:gd name="connsiteY170" fmla="*/ 1027902 h 1509906"/>
                  <a:gd name="connsiteX171" fmla="*/ 819714 w 1034979"/>
                  <a:gd name="connsiteY171" fmla="*/ 1029807 h 1509906"/>
                  <a:gd name="connsiteX172" fmla="*/ 730179 w 1034979"/>
                  <a:gd name="connsiteY172" fmla="*/ 1031712 h 1509906"/>
                  <a:gd name="connsiteX173" fmla="*/ 716844 w 1034979"/>
                  <a:gd name="connsiteY173" fmla="*/ 1035522 h 1509906"/>
                  <a:gd name="connsiteX174" fmla="*/ 695889 w 1034979"/>
                  <a:gd name="connsiteY174" fmla="*/ 1037427 h 1509906"/>
                  <a:gd name="connsiteX175" fmla="*/ 669219 w 1034979"/>
                  <a:gd name="connsiteY175" fmla="*/ 1039332 h 1509906"/>
                  <a:gd name="connsiteX176" fmla="*/ 669219 w 1034979"/>
                  <a:gd name="connsiteY176" fmla="*/ 1039332 h 1509906"/>
                  <a:gd name="connsiteX177" fmla="*/ 646359 w 1034979"/>
                  <a:gd name="connsiteY177" fmla="*/ 1043142 h 1509906"/>
                  <a:gd name="connsiteX178" fmla="*/ 642549 w 1034979"/>
                  <a:gd name="connsiteY178" fmla="*/ 1031712 h 1509906"/>
                  <a:gd name="connsiteX179" fmla="*/ 640644 w 1034979"/>
                  <a:gd name="connsiteY179" fmla="*/ 1025997 h 1509906"/>
                  <a:gd name="connsiteX180" fmla="*/ 642549 w 1034979"/>
                  <a:gd name="connsiteY180" fmla="*/ 1008852 h 1509906"/>
                  <a:gd name="connsiteX181" fmla="*/ 644454 w 1034979"/>
                  <a:gd name="connsiteY181" fmla="*/ 1003137 h 1509906"/>
                  <a:gd name="connsiteX182" fmla="*/ 661599 w 1034979"/>
                  <a:gd name="connsiteY182" fmla="*/ 993612 h 1509906"/>
                  <a:gd name="connsiteX183" fmla="*/ 673029 w 1034979"/>
                  <a:gd name="connsiteY183" fmla="*/ 985992 h 1509906"/>
                  <a:gd name="connsiteX184" fmla="*/ 674934 w 1034979"/>
                  <a:gd name="connsiteY184" fmla="*/ 980277 h 1509906"/>
                  <a:gd name="connsiteX185" fmla="*/ 680649 w 1034979"/>
                  <a:gd name="connsiteY185" fmla="*/ 978372 h 1509906"/>
                  <a:gd name="connsiteX186" fmla="*/ 686364 w 1034979"/>
                  <a:gd name="connsiteY186" fmla="*/ 974562 h 1509906"/>
                  <a:gd name="connsiteX187" fmla="*/ 695889 w 1034979"/>
                  <a:gd name="connsiteY187" fmla="*/ 965037 h 1509906"/>
                  <a:gd name="connsiteX188" fmla="*/ 705414 w 1034979"/>
                  <a:gd name="connsiteY188" fmla="*/ 953607 h 1509906"/>
                  <a:gd name="connsiteX189" fmla="*/ 716844 w 1034979"/>
                  <a:gd name="connsiteY189" fmla="*/ 945987 h 1509906"/>
                  <a:gd name="connsiteX190" fmla="*/ 732084 w 1034979"/>
                  <a:gd name="connsiteY190" fmla="*/ 932652 h 1509906"/>
                  <a:gd name="connsiteX191" fmla="*/ 741609 w 1034979"/>
                  <a:gd name="connsiteY191" fmla="*/ 921222 h 1509906"/>
                  <a:gd name="connsiteX192" fmla="*/ 753039 w 1034979"/>
                  <a:gd name="connsiteY192" fmla="*/ 911697 h 1509906"/>
                  <a:gd name="connsiteX193" fmla="*/ 758754 w 1034979"/>
                  <a:gd name="connsiteY193" fmla="*/ 900267 h 1509906"/>
                  <a:gd name="connsiteX194" fmla="*/ 760659 w 1034979"/>
                  <a:gd name="connsiteY194" fmla="*/ 894552 h 1509906"/>
                  <a:gd name="connsiteX195" fmla="*/ 766374 w 1034979"/>
                  <a:gd name="connsiteY195" fmla="*/ 883122 h 1509906"/>
                  <a:gd name="connsiteX196" fmla="*/ 764469 w 1034979"/>
                  <a:gd name="connsiteY196" fmla="*/ 867882 h 1509906"/>
                  <a:gd name="connsiteX197" fmla="*/ 758754 w 1034979"/>
                  <a:gd name="connsiteY197" fmla="*/ 865977 h 1509906"/>
                  <a:gd name="connsiteX198" fmla="*/ 737799 w 1034979"/>
                  <a:gd name="connsiteY198" fmla="*/ 867882 h 1509906"/>
                  <a:gd name="connsiteX199" fmla="*/ 732084 w 1034979"/>
                  <a:gd name="connsiteY199" fmla="*/ 871692 h 1509906"/>
                  <a:gd name="connsiteX200" fmla="*/ 720654 w 1034979"/>
                  <a:gd name="connsiteY200" fmla="*/ 875502 h 1509906"/>
                  <a:gd name="connsiteX201" fmla="*/ 716844 w 1034979"/>
                  <a:gd name="connsiteY201" fmla="*/ 881217 h 1509906"/>
                  <a:gd name="connsiteX202" fmla="*/ 711129 w 1034979"/>
                  <a:gd name="connsiteY202" fmla="*/ 883122 h 1509906"/>
                  <a:gd name="connsiteX203" fmla="*/ 705414 w 1034979"/>
                  <a:gd name="connsiteY203" fmla="*/ 886932 h 1509906"/>
                  <a:gd name="connsiteX204" fmla="*/ 699699 w 1034979"/>
                  <a:gd name="connsiteY204" fmla="*/ 892647 h 1509906"/>
                  <a:gd name="connsiteX205" fmla="*/ 692079 w 1034979"/>
                  <a:gd name="connsiteY205" fmla="*/ 896457 h 1509906"/>
                  <a:gd name="connsiteX206" fmla="*/ 650169 w 1034979"/>
                  <a:gd name="connsiteY206" fmla="*/ 925032 h 1509906"/>
                  <a:gd name="connsiteX207" fmla="*/ 636834 w 1034979"/>
                  <a:gd name="connsiteY207" fmla="*/ 936462 h 1509906"/>
                  <a:gd name="connsiteX208" fmla="*/ 627309 w 1034979"/>
                  <a:gd name="connsiteY208" fmla="*/ 953607 h 1509906"/>
                  <a:gd name="connsiteX209" fmla="*/ 602544 w 1034979"/>
                  <a:gd name="connsiteY209" fmla="*/ 959322 h 1509906"/>
                  <a:gd name="connsiteX210" fmla="*/ 589209 w 1034979"/>
                  <a:gd name="connsiteY210" fmla="*/ 963132 h 1509906"/>
                  <a:gd name="connsiteX211" fmla="*/ 573969 w 1034979"/>
                  <a:gd name="connsiteY211" fmla="*/ 961227 h 1509906"/>
                  <a:gd name="connsiteX212" fmla="*/ 562539 w 1034979"/>
                  <a:gd name="connsiteY212" fmla="*/ 957417 h 1509906"/>
                  <a:gd name="connsiteX213" fmla="*/ 551109 w 1034979"/>
                  <a:gd name="connsiteY213" fmla="*/ 953607 h 1509906"/>
                  <a:gd name="connsiteX214" fmla="*/ 539679 w 1034979"/>
                  <a:gd name="connsiteY214" fmla="*/ 949797 h 1509906"/>
                  <a:gd name="connsiteX215" fmla="*/ 533964 w 1034979"/>
                  <a:gd name="connsiteY215" fmla="*/ 947892 h 1509906"/>
                  <a:gd name="connsiteX216" fmla="*/ 528249 w 1034979"/>
                  <a:gd name="connsiteY216" fmla="*/ 944082 h 1509906"/>
                  <a:gd name="connsiteX217" fmla="*/ 516819 w 1034979"/>
                  <a:gd name="connsiteY217" fmla="*/ 938367 h 1509906"/>
                  <a:gd name="connsiteX218" fmla="*/ 509199 w 1034979"/>
                  <a:gd name="connsiteY218" fmla="*/ 926937 h 1509906"/>
                  <a:gd name="connsiteX219" fmla="*/ 505389 w 1034979"/>
                  <a:gd name="connsiteY219" fmla="*/ 905982 h 1509906"/>
                  <a:gd name="connsiteX220" fmla="*/ 507294 w 1034979"/>
                  <a:gd name="connsiteY220" fmla="*/ 841212 h 1509906"/>
                  <a:gd name="connsiteX221" fmla="*/ 513009 w 1034979"/>
                  <a:gd name="connsiteY221" fmla="*/ 827877 h 1509906"/>
                  <a:gd name="connsiteX222" fmla="*/ 503484 w 1034979"/>
                  <a:gd name="connsiteY222" fmla="*/ 351627 h 1509906"/>
                  <a:gd name="connsiteX223" fmla="*/ 499674 w 1034979"/>
                  <a:gd name="connsiteY223" fmla="*/ 60162 h 1509906"/>
                  <a:gd name="connsiteX224" fmla="*/ 490149 w 1034979"/>
                  <a:gd name="connsiteY224" fmla="*/ 33492 h 1509906"/>
                  <a:gd name="connsiteX225" fmla="*/ 488244 w 1034979"/>
                  <a:gd name="connsiteY225" fmla="*/ 27777 h 1509906"/>
                  <a:gd name="connsiteX226" fmla="*/ 484434 w 1034979"/>
                  <a:gd name="connsiteY226" fmla="*/ 22062 h 1509906"/>
                  <a:gd name="connsiteX227" fmla="*/ 478719 w 1034979"/>
                  <a:gd name="connsiteY227" fmla="*/ 10632 h 1509906"/>
                  <a:gd name="connsiteX228" fmla="*/ 473004 w 1034979"/>
                  <a:gd name="connsiteY228" fmla="*/ 6822 h 1509906"/>
                  <a:gd name="connsiteX229" fmla="*/ 469194 w 1034979"/>
                  <a:gd name="connsiteY229" fmla="*/ 1107 h 1509906"/>
                  <a:gd name="connsiteX230" fmla="*/ 429189 w 1034979"/>
                  <a:gd name="connsiteY230" fmla="*/ 4917 h 1509906"/>
                  <a:gd name="connsiteX231" fmla="*/ 421569 w 1034979"/>
                  <a:gd name="connsiteY231" fmla="*/ 16347 h 1509906"/>
                  <a:gd name="connsiteX232" fmla="*/ 417759 w 1034979"/>
                  <a:gd name="connsiteY232" fmla="*/ 22062 h 1509906"/>
                  <a:gd name="connsiteX233" fmla="*/ 419664 w 1034979"/>
                  <a:gd name="connsiteY233" fmla="*/ 54447 h 1509906"/>
                  <a:gd name="connsiteX234" fmla="*/ 423474 w 1034979"/>
                  <a:gd name="connsiteY234" fmla="*/ 65877 h 1509906"/>
                  <a:gd name="connsiteX235" fmla="*/ 425379 w 1034979"/>
                  <a:gd name="connsiteY235" fmla="*/ 71592 h 1509906"/>
                  <a:gd name="connsiteX236" fmla="*/ 425379 w 1034979"/>
                  <a:gd name="connsiteY236" fmla="*/ 77307 h 1509906"/>
                  <a:gd name="connsiteX237" fmla="*/ 429189 w 1034979"/>
                  <a:gd name="connsiteY237" fmla="*/ 231612 h 1509906"/>
                  <a:gd name="connsiteX238" fmla="*/ 440619 w 1034979"/>
                  <a:gd name="connsiteY238" fmla="*/ 414492 h 1509906"/>
                  <a:gd name="connsiteX239" fmla="*/ 425379 w 1034979"/>
                  <a:gd name="connsiteY239" fmla="*/ 711672 h 1509906"/>
                  <a:gd name="connsiteX240" fmla="*/ 417759 w 1034979"/>
                  <a:gd name="connsiteY240" fmla="*/ 839307 h 1509906"/>
                  <a:gd name="connsiteX241" fmla="*/ 413949 w 1034979"/>
                  <a:gd name="connsiteY241" fmla="*/ 856452 h 1509906"/>
                  <a:gd name="connsiteX242" fmla="*/ 417759 w 1034979"/>
                  <a:gd name="connsiteY242" fmla="*/ 877407 h 1509906"/>
                  <a:gd name="connsiteX243" fmla="*/ 421569 w 1034979"/>
                  <a:gd name="connsiteY243" fmla="*/ 883122 h 1509906"/>
                  <a:gd name="connsiteX244" fmla="*/ 425379 w 1034979"/>
                  <a:gd name="connsiteY244" fmla="*/ 894552 h 1509906"/>
                  <a:gd name="connsiteX245" fmla="*/ 423474 w 1034979"/>
                  <a:gd name="connsiteY245" fmla="*/ 921222 h 1509906"/>
                  <a:gd name="connsiteX246" fmla="*/ 417759 w 1034979"/>
                  <a:gd name="connsiteY246" fmla="*/ 923127 h 1509906"/>
                  <a:gd name="connsiteX247" fmla="*/ 412044 w 1034979"/>
                  <a:gd name="connsiteY247" fmla="*/ 926937 h 1509906"/>
                  <a:gd name="connsiteX248" fmla="*/ 421569 w 1034979"/>
                  <a:gd name="connsiteY24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16769 w 1034979"/>
                  <a:gd name="connsiteY24" fmla="*/ 896457 h 1509906"/>
                  <a:gd name="connsiteX25" fmla="*/ 111054 w 1034979"/>
                  <a:gd name="connsiteY25" fmla="*/ 890742 h 1509906"/>
                  <a:gd name="connsiteX26" fmla="*/ 101529 w 1034979"/>
                  <a:gd name="connsiteY26" fmla="*/ 873597 h 1509906"/>
                  <a:gd name="connsiteX27" fmla="*/ 84384 w 1034979"/>
                  <a:gd name="connsiteY27" fmla="*/ 865977 h 1509906"/>
                  <a:gd name="connsiteX28" fmla="*/ 78669 w 1034979"/>
                  <a:gd name="connsiteY28" fmla="*/ 864072 h 1509906"/>
                  <a:gd name="connsiteX29" fmla="*/ 59619 w 1034979"/>
                  <a:gd name="connsiteY29" fmla="*/ 867882 h 1509906"/>
                  <a:gd name="connsiteX30" fmla="*/ 53904 w 1034979"/>
                  <a:gd name="connsiteY30" fmla="*/ 871692 h 1509906"/>
                  <a:gd name="connsiteX31" fmla="*/ 50094 w 1034979"/>
                  <a:gd name="connsiteY31" fmla="*/ 877407 h 1509906"/>
                  <a:gd name="connsiteX32" fmla="*/ 46284 w 1034979"/>
                  <a:gd name="connsiteY32" fmla="*/ 888837 h 1509906"/>
                  <a:gd name="connsiteX33" fmla="*/ 50094 w 1034979"/>
                  <a:gd name="connsiteY33" fmla="*/ 926937 h 1509906"/>
                  <a:gd name="connsiteX34" fmla="*/ 53904 w 1034979"/>
                  <a:gd name="connsiteY34" fmla="*/ 932652 h 1509906"/>
                  <a:gd name="connsiteX35" fmla="*/ 59619 w 1034979"/>
                  <a:gd name="connsiteY35" fmla="*/ 936462 h 1509906"/>
                  <a:gd name="connsiteX36" fmla="*/ 63429 w 1034979"/>
                  <a:gd name="connsiteY36" fmla="*/ 942177 h 1509906"/>
                  <a:gd name="connsiteX37" fmla="*/ 80574 w 1034979"/>
                  <a:gd name="connsiteY37" fmla="*/ 951702 h 1509906"/>
                  <a:gd name="connsiteX38" fmla="*/ 103434 w 1034979"/>
                  <a:gd name="connsiteY38" fmla="*/ 953607 h 1509906"/>
                  <a:gd name="connsiteX39" fmla="*/ 124389 w 1034979"/>
                  <a:gd name="connsiteY39" fmla="*/ 959322 h 1509906"/>
                  <a:gd name="connsiteX40" fmla="*/ 130104 w 1034979"/>
                  <a:gd name="connsiteY40" fmla="*/ 961227 h 1509906"/>
                  <a:gd name="connsiteX41" fmla="*/ 135819 w 1034979"/>
                  <a:gd name="connsiteY41" fmla="*/ 966942 h 1509906"/>
                  <a:gd name="connsiteX42" fmla="*/ 143439 w 1034979"/>
                  <a:gd name="connsiteY42" fmla="*/ 968847 h 1509906"/>
                  <a:gd name="connsiteX43" fmla="*/ 166299 w 1034979"/>
                  <a:gd name="connsiteY43" fmla="*/ 972657 h 1509906"/>
                  <a:gd name="connsiteX44" fmla="*/ 191064 w 1034979"/>
                  <a:gd name="connsiteY44" fmla="*/ 978372 h 1509906"/>
                  <a:gd name="connsiteX45" fmla="*/ 208209 w 1034979"/>
                  <a:gd name="connsiteY45" fmla="*/ 984087 h 1509906"/>
                  <a:gd name="connsiteX46" fmla="*/ 213924 w 1034979"/>
                  <a:gd name="connsiteY46" fmla="*/ 985992 h 1509906"/>
                  <a:gd name="connsiteX47" fmla="*/ 229164 w 1034979"/>
                  <a:gd name="connsiteY47" fmla="*/ 989802 h 1509906"/>
                  <a:gd name="connsiteX48" fmla="*/ 248214 w 1034979"/>
                  <a:gd name="connsiteY48" fmla="*/ 995517 h 1509906"/>
                  <a:gd name="connsiteX49" fmla="*/ 253929 w 1034979"/>
                  <a:gd name="connsiteY49" fmla="*/ 999327 h 1509906"/>
                  <a:gd name="connsiteX50" fmla="*/ 267264 w 1034979"/>
                  <a:gd name="connsiteY50" fmla="*/ 1014567 h 1509906"/>
                  <a:gd name="connsiteX51" fmla="*/ 272979 w 1034979"/>
                  <a:gd name="connsiteY51" fmla="*/ 1033617 h 1509906"/>
                  <a:gd name="connsiteX52" fmla="*/ 274884 w 1034979"/>
                  <a:gd name="connsiteY52" fmla="*/ 1039332 h 1509906"/>
                  <a:gd name="connsiteX53" fmla="*/ 276789 w 1034979"/>
                  <a:gd name="connsiteY53" fmla="*/ 1045047 h 1509906"/>
                  <a:gd name="connsiteX54" fmla="*/ 278694 w 1034979"/>
                  <a:gd name="connsiteY54" fmla="*/ 1069812 h 1509906"/>
                  <a:gd name="connsiteX55" fmla="*/ 280599 w 1034979"/>
                  <a:gd name="connsiteY55" fmla="*/ 1075527 h 1509906"/>
                  <a:gd name="connsiteX56" fmla="*/ 278694 w 1034979"/>
                  <a:gd name="connsiteY56" fmla="*/ 1094577 h 1509906"/>
                  <a:gd name="connsiteX57" fmla="*/ 276789 w 1034979"/>
                  <a:gd name="connsiteY57" fmla="*/ 1104102 h 1509906"/>
                  <a:gd name="connsiteX58" fmla="*/ 263454 w 1034979"/>
                  <a:gd name="connsiteY58" fmla="*/ 1117437 h 1509906"/>
                  <a:gd name="connsiteX59" fmla="*/ 252024 w 1034979"/>
                  <a:gd name="connsiteY59" fmla="*/ 1125057 h 1509906"/>
                  <a:gd name="connsiteX60" fmla="*/ 240594 w 1034979"/>
                  <a:gd name="connsiteY60" fmla="*/ 1128867 h 1509906"/>
                  <a:gd name="connsiteX61" fmla="*/ 126294 w 1034979"/>
                  <a:gd name="connsiteY61" fmla="*/ 1128867 h 1509906"/>
                  <a:gd name="connsiteX62" fmla="*/ 120579 w 1034979"/>
                  <a:gd name="connsiteY62" fmla="*/ 1130772 h 1509906"/>
                  <a:gd name="connsiteX63" fmla="*/ 105339 w 1034979"/>
                  <a:gd name="connsiteY63" fmla="*/ 1132677 h 1509906"/>
                  <a:gd name="connsiteX64" fmla="*/ 88194 w 1034979"/>
                  <a:gd name="connsiteY64" fmla="*/ 1138392 h 1509906"/>
                  <a:gd name="connsiteX65" fmla="*/ 82479 w 1034979"/>
                  <a:gd name="connsiteY65" fmla="*/ 1140297 h 1509906"/>
                  <a:gd name="connsiteX66" fmla="*/ 76764 w 1034979"/>
                  <a:gd name="connsiteY66" fmla="*/ 1144107 h 1509906"/>
                  <a:gd name="connsiteX67" fmla="*/ 65334 w 1034979"/>
                  <a:gd name="connsiteY67" fmla="*/ 1146012 h 1509906"/>
                  <a:gd name="connsiteX68" fmla="*/ 27234 w 1034979"/>
                  <a:gd name="connsiteY68" fmla="*/ 1147917 h 1509906"/>
                  <a:gd name="connsiteX69" fmla="*/ 15804 w 1034979"/>
                  <a:gd name="connsiteY69" fmla="*/ 1153632 h 1509906"/>
                  <a:gd name="connsiteX70" fmla="*/ 6279 w 1034979"/>
                  <a:gd name="connsiteY70" fmla="*/ 1163157 h 1509906"/>
                  <a:gd name="connsiteX71" fmla="*/ 4374 w 1034979"/>
                  <a:gd name="connsiteY71" fmla="*/ 1168872 h 1509906"/>
                  <a:gd name="connsiteX72" fmla="*/ 564 w 1034979"/>
                  <a:gd name="connsiteY72" fmla="*/ 1174587 h 1509906"/>
                  <a:gd name="connsiteX73" fmla="*/ 6279 w 1034979"/>
                  <a:gd name="connsiteY73" fmla="*/ 1206972 h 1509906"/>
                  <a:gd name="connsiteX74" fmla="*/ 11994 w 1034979"/>
                  <a:gd name="connsiteY74" fmla="*/ 1210782 h 1509906"/>
                  <a:gd name="connsiteX75" fmla="*/ 17709 w 1034979"/>
                  <a:gd name="connsiteY75" fmla="*/ 1212687 h 1509906"/>
                  <a:gd name="connsiteX76" fmla="*/ 145344 w 1034979"/>
                  <a:gd name="connsiteY76" fmla="*/ 1210782 h 1509906"/>
                  <a:gd name="connsiteX77" fmla="*/ 152964 w 1034979"/>
                  <a:gd name="connsiteY77" fmla="*/ 1208877 h 1509906"/>
                  <a:gd name="connsiteX78" fmla="*/ 303459 w 1034979"/>
                  <a:gd name="connsiteY78" fmla="*/ 1203162 h 1509906"/>
                  <a:gd name="connsiteX79" fmla="*/ 318699 w 1034979"/>
                  <a:gd name="connsiteY79" fmla="*/ 1210782 h 1509906"/>
                  <a:gd name="connsiteX80" fmla="*/ 330129 w 1034979"/>
                  <a:gd name="connsiteY80" fmla="*/ 1216497 h 1509906"/>
                  <a:gd name="connsiteX81" fmla="*/ 333939 w 1034979"/>
                  <a:gd name="connsiteY81" fmla="*/ 1222212 h 1509906"/>
                  <a:gd name="connsiteX82" fmla="*/ 339654 w 1034979"/>
                  <a:gd name="connsiteY82" fmla="*/ 1224117 h 1509906"/>
                  <a:gd name="connsiteX83" fmla="*/ 351084 w 1034979"/>
                  <a:gd name="connsiteY83" fmla="*/ 1231737 h 1509906"/>
                  <a:gd name="connsiteX84" fmla="*/ 356799 w 1034979"/>
                  <a:gd name="connsiteY84" fmla="*/ 1235547 h 1509906"/>
                  <a:gd name="connsiteX85" fmla="*/ 360609 w 1034979"/>
                  <a:gd name="connsiteY85" fmla="*/ 1241262 h 1509906"/>
                  <a:gd name="connsiteX86" fmla="*/ 366324 w 1034979"/>
                  <a:gd name="connsiteY86" fmla="*/ 1252692 h 1509906"/>
                  <a:gd name="connsiteX87" fmla="*/ 362514 w 1034979"/>
                  <a:gd name="connsiteY87" fmla="*/ 1279362 h 1509906"/>
                  <a:gd name="connsiteX88" fmla="*/ 358704 w 1034979"/>
                  <a:gd name="connsiteY88" fmla="*/ 1285077 h 1509906"/>
                  <a:gd name="connsiteX89" fmla="*/ 356799 w 1034979"/>
                  <a:gd name="connsiteY89" fmla="*/ 1290792 h 1509906"/>
                  <a:gd name="connsiteX90" fmla="*/ 352989 w 1034979"/>
                  <a:gd name="connsiteY90" fmla="*/ 1296507 h 1509906"/>
                  <a:gd name="connsiteX91" fmla="*/ 351084 w 1034979"/>
                  <a:gd name="connsiteY91" fmla="*/ 1302222 h 1509906"/>
                  <a:gd name="connsiteX92" fmla="*/ 347274 w 1034979"/>
                  <a:gd name="connsiteY92" fmla="*/ 1307937 h 1509906"/>
                  <a:gd name="connsiteX93" fmla="*/ 330129 w 1034979"/>
                  <a:gd name="connsiteY93" fmla="*/ 1374612 h 1509906"/>
                  <a:gd name="connsiteX94" fmla="*/ 328224 w 1034979"/>
                  <a:gd name="connsiteY94" fmla="*/ 1426047 h 1509906"/>
                  <a:gd name="connsiteX95" fmla="*/ 330129 w 1034979"/>
                  <a:gd name="connsiteY95" fmla="*/ 1450812 h 1509906"/>
                  <a:gd name="connsiteX96" fmla="*/ 332034 w 1034979"/>
                  <a:gd name="connsiteY96" fmla="*/ 1456527 h 1509906"/>
                  <a:gd name="connsiteX97" fmla="*/ 335844 w 1034979"/>
                  <a:gd name="connsiteY97" fmla="*/ 1460337 h 1509906"/>
                  <a:gd name="connsiteX98" fmla="*/ 364419 w 1034979"/>
                  <a:gd name="connsiteY98" fmla="*/ 1506057 h 1509906"/>
                  <a:gd name="connsiteX99" fmla="*/ 387279 w 1034979"/>
                  <a:gd name="connsiteY99" fmla="*/ 1507962 h 1509906"/>
                  <a:gd name="connsiteX100" fmla="*/ 392994 w 1034979"/>
                  <a:gd name="connsiteY100" fmla="*/ 1502247 h 1509906"/>
                  <a:gd name="connsiteX101" fmla="*/ 394899 w 1034979"/>
                  <a:gd name="connsiteY101" fmla="*/ 1490817 h 1509906"/>
                  <a:gd name="connsiteX102" fmla="*/ 396804 w 1034979"/>
                  <a:gd name="connsiteY102" fmla="*/ 1485102 h 1509906"/>
                  <a:gd name="connsiteX103" fmla="*/ 398709 w 1034979"/>
                  <a:gd name="connsiteY103" fmla="*/ 1467957 h 1509906"/>
                  <a:gd name="connsiteX104" fmla="*/ 400614 w 1034979"/>
                  <a:gd name="connsiteY104" fmla="*/ 1454622 h 1509906"/>
                  <a:gd name="connsiteX105" fmla="*/ 404424 w 1034979"/>
                  <a:gd name="connsiteY105" fmla="*/ 1397472 h 1509906"/>
                  <a:gd name="connsiteX106" fmla="*/ 410139 w 1034979"/>
                  <a:gd name="connsiteY106" fmla="*/ 1386042 h 1509906"/>
                  <a:gd name="connsiteX107" fmla="*/ 413949 w 1034979"/>
                  <a:gd name="connsiteY107" fmla="*/ 1372707 h 1509906"/>
                  <a:gd name="connsiteX108" fmla="*/ 415854 w 1034979"/>
                  <a:gd name="connsiteY108" fmla="*/ 1366992 h 1509906"/>
                  <a:gd name="connsiteX109" fmla="*/ 417759 w 1034979"/>
                  <a:gd name="connsiteY109" fmla="*/ 1353657 h 1509906"/>
                  <a:gd name="connsiteX110" fmla="*/ 421569 w 1034979"/>
                  <a:gd name="connsiteY110" fmla="*/ 1342227 h 1509906"/>
                  <a:gd name="connsiteX111" fmla="*/ 427284 w 1034979"/>
                  <a:gd name="connsiteY111" fmla="*/ 1328892 h 1509906"/>
                  <a:gd name="connsiteX112" fmla="*/ 436809 w 1034979"/>
                  <a:gd name="connsiteY112" fmla="*/ 1317462 h 1509906"/>
                  <a:gd name="connsiteX113" fmla="*/ 450144 w 1034979"/>
                  <a:gd name="connsiteY113" fmla="*/ 1302222 h 1509906"/>
                  <a:gd name="connsiteX114" fmla="*/ 457764 w 1034979"/>
                  <a:gd name="connsiteY114" fmla="*/ 1290792 h 1509906"/>
                  <a:gd name="connsiteX115" fmla="*/ 461574 w 1034979"/>
                  <a:gd name="connsiteY115" fmla="*/ 1279362 h 1509906"/>
                  <a:gd name="connsiteX116" fmla="*/ 465384 w 1034979"/>
                  <a:gd name="connsiteY116" fmla="*/ 1264122 h 1509906"/>
                  <a:gd name="connsiteX117" fmla="*/ 467289 w 1034979"/>
                  <a:gd name="connsiteY117" fmla="*/ 1258407 h 1509906"/>
                  <a:gd name="connsiteX118" fmla="*/ 507294 w 1034979"/>
                  <a:gd name="connsiteY118" fmla="*/ 1252692 h 1509906"/>
                  <a:gd name="connsiteX119" fmla="*/ 535869 w 1034979"/>
                  <a:gd name="connsiteY119" fmla="*/ 1243167 h 1509906"/>
                  <a:gd name="connsiteX120" fmla="*/ 541584 w 1034979"/>
                  <a:gd name="connsiteY120" fmla="*/ 1241262 h 1509906"/>
                  <a:gd name="connsiteX121" fmla="*/ 547299 w 1034979"/>
                  <a:gd name="connsiteY121" fmla="*/ 1239357 h 1509906"/>
                  <a:gd name="connsiteX122" fmla="*/ 554919 w 1034979"/>
                  <a:gd name="connsiteY122" fmla="*/ 1237452 h 1509906"/>
                  <a:gd name="connsiteX123" fmla="*/ 573969 w 1034979"/>
                  <a:gd name="connsiteY123" fmla="*/ 1229832 h 1509906"/>
                  <a:gd name="connsiteX124" fmla="*/ 585399 w 1034979"/>
                  <a:gd name="connsiteY124" fmla="*/ 1226022 h 1509906"/>
                  <a:gd name="connsiteX125" fmla="*/ 720654 w 1034979"/>
                  <a:gd name="connsiteY125" fmla="*/ 1309842 h 1509906"/>
                  <a:gd name="connsiteX126" fmla="*/ 733989 w 1034979"/>
                  <a:gd name="connsiteY126" fmla="*/ 1319367 h 1509906"/>
                  <a:gd name="connsiteX127" fmla="*/ 743514 w 1034979"/>
                  <a:gd name="connsiteY127" fmla="*/ 1321272 h 1509906"/>
                  <a:gd name="connsiteX128" fmla="*/ 749229 w 1034979"/>
                  <a:gd name="connsiteY128" fmla="*/ 1323177 h 1509906"/>
                  <a:gd name="connsiteX129" fmla="*/ 762564 w 1034979"/>
                  <a:gd name="connsiteY129" fmla="*/ 1328892 h 1509906"/>
                  <a:gd name="connsiteX130" fmla="*/ 777804 w 1034979"/>
                  <a:gd name="connsiteY130" fmla="*/ 1326987 h 1509906"/>
                  <a:gd name="connsiteX131" fmla="*/ 789234 w 1034979"/>
                  <a:gd name="connsiteY131" fmla="*/ 1321272 h 1509906"/>
                  <a:gd name="connsiteX132" fmla="*/ 794949 w 1034979"/>
                  <a:gd name="connsiteY132" fmla="*/ 1319367 h 1509906"/>
                  <a:gd name="connsiteX133" fmla="*/ 802569 w 1034979"/>
                  <a:gd name="connsiteY133" fmla="*/ 1302222 h 1509906"/>
                  <a:gd name="connsiteX134" fmla="*/ 800664 w 1034979"/>
                  <a:gd name="connsiteY134" fmla="*/ 1277457 h 1509906"/>
                  <a:gd name="connsiteX135" fmla="*/ 798759 w 1034979"/>
                  <a:gd name="connsiteY135" fmla="*/ 1271742 h 1509906"/>
                  <a:gd name="connsiteX136" fmla="*/ 796854 w 1034979"/>
                  <a:gd name="connsiteY136" fmla="*/ 1264122 h 1509906"/>
                  <a:gd name="connsiteX137" fmla="*/ 783519 w 1034979"/>
                  <a:gd name="connsiteY137" fmla="*/ 1246977 h 1509906"/>
                  <a:gd name="connsiteX138" fmla="*/ 773994 w 1034979"/>
                  <a:gd name="connsiteY138" fmla="*/ 1241262 h 1509906"/>
                  <a:gd name="connsiteX139" fmla="*/ 648264 w 1034979"/>
                  <a:gd name="connsiteY139" fmla="*/ 1149822 h 1509906"/>
                  <a:gd name="connsiteX140" fmla="*/ 644454 w 1034979"/>
                  <a:gd name="connsiteY140" fmla="*/ 1132677 h 1509906"/>
                  <a:gd name="connsiteX141" fmla="*/ 646359 w 1034979"/>
                  <a:gd name="connsiteY141" fmla="*/ 1125057 h 1509906"/>
                  <a:gd name="connsiteX142" fmla="*/ 650169 w 1034979"/>
                  <a:gd name="connsiteY142" fmla="*/ 1107912 h 1509906"/>
                  <a:gd name="connsiteX143" fmla="*/ 653979 w 1034979"/>
                  <a:gd name="connsiteY143" fmla="*/ 1102197 h 1509906"/>
                  <a:gd name="connsiteX144" fmla="*/ 655884 w 1034979"/>
                  <a:gd name="connsiteY144" fmla="*/ 1096482 h 1509906"/>
                  <a:gd name="connsiteX145" fmla="*/ 661599 w 1034979"/>
                  <a:gd name="connsiteY145" fmla="*/ 1094577 h 1509906"/>
                  <a:gd name="connsiteX146" fmla="*/ 671124 w 1034979"/>
                  <a:gd name="connsiteY146" fmla="*/ 1083147 h 1509906"/>
                  <a:gd name="connsiteX147" fmla="*/ 724464 w 1034979"/>
                  <a:gd name="connsiteY147" fmla="*/ 1075527 h 1509906"/>
                  <a:gd name="connsiteX148" fmla="*/ 842574 w 1034979"/>
                  <a:gd name="connsiteY148" fmla="*/ 1077432 h 1509906"/>
                  <a:gd name="connsiteX149" fmla="*/ 871149 w 1034979"/>
                  <a:gd name="connsiteY149" fmla="*/ 1079337 h 1509906"/>
                  <a:gd name="connsiteX150" fmla="*/ 899724 w 1034979"/>
                  <a:gd name="connsiteY150" fmla="*/ 1085052 h 1509906"/>
                  <a:gd name="connsiteX151" fmla="*/ 922584 w 1034979"/>
                  <a:gd name="connsiteY151" fmla="*/ 1088862 h 1509906"/>
                  <a:gd name="connsiteX152" fmla="*/ 951159 w 1034979"/>
                  <a:gd name="connsiteY152" fmla="*/ 1094577 h 1509906"/>
                  <a:gd name="connsiteX153" fmla="*/ 956874 w 1034979"/>
                  <a:gd name="connsiteY153" fmla="*/ 1094577 h 1509906"/>
                  <a:gd name="connsiteX154" fmla="*/ 1002594 w 1034979"/>
                  <a:gd name="connsiteY154" fmla="*/ 1092672 h 1509906"/>
                  <a:gd name="connsiteX155" fmla="*/ 1031169 w 1034979"/>
                  <a:gd name="connsiteY155" fmla="*/ 1085052 h 1509906"/>
                  <a:gd name="connsiteX156" fmla="*/ 1034979 w 1034979"/>
                  <a:gd name="connsiteY156" fmla="*/ 1079337 h 1509906"/>
                  <a:gd name="connsiteX157" fmla="*/ 1033074 w 1034979"/>
                  <a:gd name="connsiteY157" fmla="*/ 1060287 h 1509906"/>
                  <a:gd name="connsiteX158" fmla="*/ 1027359 w 1034979"/>
                  <a:gd name="connsiteY158" fmla="*/ 1056477 h 1509906"/>
                  <a:gd name="connsiteX159" fmla="*/ 1012119 w 1034979"/>
                  <a:gd name="connsiteY159" fmla="*/ 1054572 h 1509906"/>
                  <a:gd name="connsiteX160" fmla="*/ 1006404 w 1034979"/>
                  <a:gd name="connsiteY160" fmla="*/ 1052667 h 1509906"/>
                  <a:gd name="connsiteX161" fmla="*/ 998784 w 1034979"/>
                  <a:gd name="connsiteY161" fmla="*/ 1050762 h 1509906"/>
                  <a:gd name="connsiteX162" fmla="*/ 987354 w 1034979"/>
                  <a:gd name="connsiteY162" fmla="*/ 1043142 h 1509906"/>
                  <a:gd name="connsiteX163" fmla="*/ 975924 w 1034979"/>
                  <a:gd name="connsiteY163" fmla="*/ 1039332 h 1509906"/>
                  <a:gd name="connsiteX164" fmla="*/ 970209 w 1034979"/>
                  <a:gd name="connsiteY164" fmla="*/ 1037427 h 1509906"/>
                  <a:gd name="connsiteX165" fmla="*/ 962589 w 1034979"/>
                  <a:gd name="connsiteY165" fmla="*/ 1035522 h 1509906"/>
                  <a:gd name="connsiteX166" fmla="*/ 956874 w 1034979"/>
                  <a:gd name="connsiteY166" fmla="*/ 1033617 h 1509906"/>
                  <a:gd name="connsiteX167" fmla="*/ 935919 w 1034979"/>
                  <a:gd name="connsiteY167" fmla="*/ 1027902 h 1509906"/>
                  <a:gd name="connsiteX168" fmla="*/ 930204 w 1034979"/>
                  <a:gd name="connsiteY168" fmla="*/ 1025997 h 1509906"/>
                  <a:gd name="connsiteX169" fmla="*/ 825429 w 1034979"/>
                  <a:gd name="connsiteY169" fmla="*/ 1027902 h 1509906"/>
                  <a:gd name="connsiteX170" fmla="*/ 819714 w 1034979"/>
                  <a:gd name="connsiteY170" fmla="*/ 1029807 h 1509906"/>
                  <a:gd name="connsiteX171" fmla="*/ 730179 w 1034979"/>
                  <a:gd name="connsiteY171" fmla="*/ 1031712 h 1509906"/>
                  <a:gd name="connsiteX172" fmla="*/ 716844 w 1034979"/>
                  <a:gd name="connsiteY172" fmla="*/ 1035522 h 1509906"/>
                  <a:gd name="connsiteX173" fmla="*/ 695889 w 1034979"/>
                  <a:gd name="connsiteY173" fmla="*/ 1037427 h 1509906"/>
                  <a:gd name="connsiteX174" fmla="*/ 669219 w 1034979"/>
                  <a:gd name="connsiteY174" fmla="*/ 1039332 h 1509906"/>
                  <a:gd name="connsiteX175" fmla="*/ 669219 w 1034979"/>
                  <a:gd name="connsiteY175" fmla="*/ 1039332 h 1509906"/>
                  <a:gd name="connsiteX176" fmla="*/ 646359 w 1034979"/>
                  <a:gd name="connsiteY176" fmla="*/ 1043142 h 1509906"/>
                  <a:gd name="connsiteX177" fmla="*/ 642549 w 1034979"/>
                  <a:gd name="connsiteY177" fmla="*/ 1031712 h 1509906"/>
                  <a:gd name="connsiteX178" fmla="*/ 640644 w 1034979"/>
                  <a:gd name="connsiteY178" fmla="*/ 1025997 h 1509906"/>
                  <a:gd name="connsiteX179" fmla="*/ 642549 w 1034979"/>
                  <a:gd name="connsiteY179" fmla="*/ 1008852 h 1509906"/>
                  <a:gd name="connsiteX180" fmla="*/ 644454 w 1034979"/>
                  <a:gd name="connsiteY180" fmla="*/ 1003137 h 1509906"/>
                  <a:gd name="connsiteX181" fmla="*/ 661599 w 1034979"/>
                  <a:gd name="connsiteY181" fmla="*/ 993612 h 1509906"/>
                  <a:gd name="connsiteX182" fmla="*/ 673029 w 1034979"/>
                  <a:gd name="connsiteY182" fmla="*/ 985992 h 1509906"/>
                  <a:gd name="connsiteX183" fmla="*/ 674934 w 1034979"/>
                  <a:gd name="connsiteY183" fmla="*/ 980277 h 1509906"/>
                  <a:gd name="connsiteX184" fmla="*/ 680649 w 1034979"/>
                  <a:gd name="connsiteY184" fmla="*/ 978372 h 1509906"/>
                  <a:gd name="connsiteX185" fmla="*/ 686364 w 1034979"/>
                  <a:gd name="connsiteY185" fmla="*/ 974562 h 1509906"/>
                  <a:gd name="connsiteX186" fmla="*/ 695889 w 1034979"/>
                  <a:gd name="connsiteY186" fmla="*/ 965037 h 1509906"/>
                  <a:gd name="connsiteX187" fmla="*/ 705414 w 1034979"/>
                  <a:gd name="connsiteY187" fmla="*/ 953607 h 1509906"/>
                  <a:gd name="connsiteX188" fmla="*/ 716844 w 1034979"/>
                  <a:gd name="connsiteY188" fmla="*/ 945987 h 1509906"/>
                  <a:gd name="connsiteX189" fmla="*/ 732084 w 1034979"/>
                  <a:gd name="connsiteY189" fmla="*/ 932652 h 1509906"/>
                  <a:gd name="connsiteX190" fmla="*/ 741609 w 1034979"/>
                  <a:gd name="connsiteY190" fmla="*/ 921222 h 1509906"/>
                  <a:gd name="connsiteX191" fmla="*/ 753039 w 1034979"/>
                  <a:gd name="connsiteY191" fmla="*/ 911697 h 1509906"/>
                  <a:gd name="connsiteX192" fmla="*/ 758754 w 1034979"/>
                  <a:gd name="connsiteY192" fmla="*/ 900267 h 1509906"/>
                  <a:gd name="connsiteX193" fmla="*/ 760659 w 1034979"/>
                  <a:gd name="connsiteY193" fmla="*/ 894552 h 1509906"/>
                  <a:gd name="connsiteX194" fmla="*/ 766374 w 1034979"/>
                  <a:gd name="connsiteY194" fmla="*/ 883122 h 1509906"/>
                  <a:gd name="connsiteX195" fmla="*/ 764469 w 1034979"/>
                  <a:gd name="connsiteY195" fmla="*/ 867882 h 1509906"/>
                  <a:gd name="connsiteX196" fmla="*/ 758754 w 1034979"/>
                  <a:gd name="connsiteY196" fmla="*/ 865977 h 1509906"/>
                  <a:gd name="connsiteX197" fmla="*/ 737799 w 1034979"/>
                  <a:gd name="connsiteY197" fmla="*/ 867882 h 1509906"/>
                  <a:gd name="connsiteX198" fmla="*/ 732084 w 1034979"/>
                  <a:gd name="connsiteY198" fmla="*/ 871692 h 1509906"/>
                  <a:gd name="connsiteX199" fmla="*/ 720654 w 1034979"/>
                  <a:gd name="connsiteY199" fmla="*/ 875502 h 1509906"/>
                  <a:gd name="connsiteX200" fmla="*/ 716844 w 1034979"/>
                  <a:gd name="connsiteY200" fmla="*/ 881217 h 1509906"/>
                  <a:gd name="connsiteX201" fmla="*/ 711129 w 1034979"/>
                  <a:gd name="connsiteY201" fmla="*/ 883122 h 1509906"/>
                  <a:gd name="connsiteX202" fmla="*/ 705414 w 1034979"/>
                  <a:gd name="connsiteY202" fmla="*/ 886932 h 1509906"/>
                  <a:gd name="connsiteX203" fmla="*/ 699699 w 1034979"/>
                  <a:gd name="connsiteY203" fmla="*/ 892647 h 1509906"/>
                  <a:gd name="connsiteX204" fmla="*/ 692079 w 1034979"/>
                  <a:gd name="connsiteY204" fmla="*/ 896457 h 1509906"/>
                  <a:gd name="connsiteX205" fmla="*/ 650169 w 1034979"/>
                  <a:gd name="connsiteY205" fmla="*/ 925032 h 1509906"/>
                  <a:gd name="connsiteX206" fmla="*/ 636834 w 1034979"/>
                  <a:gd name="connsiteY206" fmla="*/ 936462 h 1509906"/>
                  <a:gd name="connsiteX207" fmla="*/ 627309 w 1034979"/>
                  <a:gd name="connsiteY207" fmla="*/ 953607 h 1509906"/>
                  <a:gd name="connsiteX208" fmla="*/ 602544 w 1034979"/>
                  <a:gd name="connsiteY208" fmla="*/ 959322 h 1509906"/>
                  <a:gd name="connsiteX209" fmla="*/ 589209 w 1034979"/>
                  <a:gd name="connsiteY209" fmla="*/ 963132 h 1509906"/>
                  <a:gd name="connsiteX210" fmla="*/ 573969 w 1034979"/>
                  <a:gd name="connsiteY210" fmla="*/ 961227 h 1509906"/>
                  <a:gd name="connsiteX211" fmla="*/ 562539 w 1034979"/>
                  <a:gd name="connsiteY211" fmla="*/ 957417 h 1509906"/>
                  <a:gd name="connsiteX212" fmla="*/ 551109 w 1034979"/>
                  <a:gd name="connsiteY212" fmla="*/ 953607 h 1509906"/>
                  <a:gd name="connsiteX213" fmla="*/ 539679 w 1034979"/>
                  <a:gd name="connsiteY213" fmla="*/ 949797 h 1509906"/>
                  <a:gd name="connsiteX214" fmla="*/ 533964 w 1034979"/>
                  <a:gd name="connsiteY214" fmla="*/ 947892 h 1509906"/>
                  <a:gd name="connsiteX215" fmla="*/ 528249 w 1034979"/>
                  <a:gd name="connsiteY215" fmla="*/ 944082 h 1509906"/>
                  <a:gd name="connsiteX216" fmla="*/ 516819 w 1034979"/>
                  <a:gd name="connsiteY216" fmla="*/ 938367 h 1509906"/>
                  <a:gd name="connsiteX217" fmla="*/ 509199 w 1034979"/>
                  <a:gd name="connsiteY217" fmla="*/ 926937 h 1509906"/>
                  <a:gd name="connsiteX218" fmla="*/ 505389 w 1034979"/>
                  <a:gd name="connsiteY218" fmla="*/ 905982 h 1509906"/>
                  <a:gd name="connsiteX219" fmla="*/ 507294 w 1034979"/>
                  <a:gd name="connsiteY219" fmla="*/ 841212 h 1509906"/>
                  <a:gd name="connsiteX220" fmla="*/ 513009 w 1034979"/>
                  <a:gd name="connsiteY220" fmla="*/ 827877 h 1509906"/>
                  <a:gd name="connsiteX221" fmla="*/ 503484 w 1034979"/>
                  <a:gd name="connsiteY221" fmla="*/ 351627 h 1509906"/>
                  <a:gd name="connsiteX222" fmla="*/ 499674 w 1034979"/>
                  <a:gd name="connsiteY222" fmla="*/ 60162 h 1509906"/>
                  <a:gd name="connsiteX223" fmla="*/ 490149 w 1034979"/>
                  <a:gd name="connsiteY223" fmla="*/ 33492 h 1509906"/>
                  <a:gd name="connsiteX224" fmla="*/ 488244 w 1034979"/>
                  <a:gd name="connsiteY224" fmla="*/ 27777 h 1509906"/>
                  <a:gd name="connsiteX225" fmla="*/ 484434 w 1034979"/>
                  <a:gd name="connsiteY225" fmla="*/ 22062 h 1509906"/>
                  <a:gd name="connsiteX226" fmla="*/ 478719 w 1034979"/>
                  <a:gd name="connsiteY226" fmla="*/ 10632 h 1509906"/>
                  <a:gd name="connsiteX227" fmla="*/ 473004 w 1034979"/>
                  <a:gd name="connsiteY227" fmla="*/ 6822 h 1509906"/>
                  <a:gd name="connsiteX228" fmla="*/ 469194 w 1034979"/>
                  <a:gd name="connsiteY228" fmla="*/ 1107 h 1509906"/>
                  <a:gd name="connsiteX229" fmla="*/ 429189 w 1034979"/>
                  <a:gd name="connsiteY229" fmla="*/ 4917 h 1509906"/>
                  <a:gd name="connsiteX230" fmla="*/ 421569 w 1034979"/>
                  <a:gd name="connsiteY230" fmla="*/ 16347 h 1509906"/>
                  <a:gd name="connsiteX231" fmla="*/ 417759 w 1034979"/>
                  <a:gd name="connsiteY231" fmla="*/ 22062 h 1509906"/>
                  <a:gd name="connsiteX232" fmla="*/ 419664 w 1034979"/>
                  <a:gd name="connsiteY232" fmla="*/ 54447 h 1509906"/>
                  <a:gd name="connsiteX233" fmla="*/ 423474 w 1034979"/>
                  <a:gd name="connsiteY233" fmla="*/ 65877 h 1509906"/>
                  <a:gd name="connsiteX234" fmla="*/ 425379 w 1034979"/>
                  <a:gd name="connsiteY234" fmla="*/ 71592 h 1509906"/>
                  <a:gd name="connsiteX235" fmla="*/ 425379 w 1034979"/>
                  <a:gd name="connsiteY235" fmla="*/ 77307 h 1509906"/>
                  <a:gd name="connsiteX236" fmla="*/ 429189 w 1034979"/>
                  <a:gd name="connsiteY236" fmla="*/ 231612 h 1509906"/>
                  <a:gd name="connsiteX237" fmla="*/ 440619 w 1034979"/>
                  <a:gd name="connsiteY237" fmla="*/ 414492 h 1509906"/>
                  <a:gd name="connsiteX238" fmla="*/ 425379 w 1034979"/>
                  <a:gd name="connsiteY238" fmla="*/ 711672 h 1509906"/>
                  <a:gd name="connsiteX239" fmla="*/ 417759 w 1034979"/>
                  <a:gd name="connsiteY239" fmla="*/ 839307 h 1509906"/>
                  <a:gd name="connsiteX240" fmla="*/ 413949 w 1034979"/>
                  <a:gd name="connsiteY240" fmla="*/ 856452 h 1509906"/>
                  <a:gd name="connsiteX241" fmla="*/ 417759 w 1034979"/>
                  <a:gd name="connsiteY241" fmla="*/ 877407 h 1509906"/>
                  <a:gd name="connsiteX242" fmla="*/ 421569 w 1034979"/>
                  <a:gd name="connsiteY242" fmla="*/ 883122 h 1509906"/>
                  <a:gd name="connsiteX243" fmla="*/ 425379 w 1034979"/>
                  <a:gd name="connsiteY243" fmla="*/ 894552 h 1509906"/>
                  <a:gd name="connsiteX244" fmla="*/ 423474 w 1034979"/>
                  <a:gd name="connsiteY244" fmla="*/ 921222 h 1509906"/>
                  <a:gd name="connsiteX245" fmla="*/ 417759 w 1034979"/>
                  <a:gd name="connsiteY245" fmla="*/ 923127 h 1509906"/>
                  <a:gd name="connsiteX246" fmla="*/ 412044 w 1034979"/>
                  <a:gd name="connsiteY246" fmla="*/ 926937 h 1509906"/>
                  <a:gd name="connsiteX247" fmla="*/ 421569 w 1034979"/>
                  <a:gd name="connsiteY247"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16769 w 1034979"/>
                  <a:gd name="connsiteY24" fmla="*/ 896457 h 1509906"/>
                  <a:gd name="connsiteX25" fmla="*/ 111054 w 1034979"/>
                  <a:gd name="connsiteY25" fmla="*/ 890742 h 1509906"/>
                  <a:gd name="connsiteX26" fmla="*/ 84384 w 1034979"/>
                  <a:gd name="connsiteY26" fmla="*/ 865977 h 1509906"/>
                  <a:gd name="connsiteX27" fmla="*/ 78669 w 1034979"/>
                  <a:gd name="connsiteY27" fmla="*/ 864072 h 1509906"/>
                  <a:gd name="connsiteX28" fmla="*/ 59619 w 1034979"/>
                  <a:gd name="connsiteY28" fmla="*/ 867882 h 1509906"/>
                  <a:gd name="connsiteX29" fmla="*/ 53904 w 1034979"/>
                  <a:gd name="connsiteY29" fmla="*/ 871692 h 1509906"/>
                  <a:gd name="connsiteX30" fmla="*/ 50094 w 1034979"/>
                  <a:gd name="connsiteY30" fmla="*/ 877407 h 1509906"/>
                  <a:gd name="connsiteX31" fmla="*/ 46284 w 1034979"/>
                  <a:gd name="connsiteY31" fmla="*/ 888837 h 1509906"/>
                  <a:gd name="connsiteX32" fmla="*/ 50094 w 1034979"/>
                  <a:gd name="connsiteY32" fmla="*/ 926937 h 1509906"/>
                  <a:gd name="connsiteX33" fmla="*/ 53904 w 1034979"/>
                  <a:gd name="connsiteY33" fmla="*/ 932652 h 1509906"/>
                  <a:gd name="connsiteX34" fmla="*/ 59619 w 1034979"/>
                  <a:gd name="connsiteY34" fmla="*/ 936462 h 1509906"/>
                  <a:gd name="connsiteX35" fmla="*/ 63429 w 1034979"/>
                  <a:gd name="connsiteY35" fmla="*/ 942177 h 1509906"/>
                  <a:gd name="connsiteX36" fmla="*/ 80574 w 1034979"/>
                  <a:gd name="connsiteY36" fmla="*/ 951702 h 1509906"/>
                  <a:gd name="connsiteX37" fmla="*/ 103434 w 1034979"/>
                  <a:gd name="connsiteY37" fmla="*/ 953607 h 1509906"/>
                  <a:gd name="connsiteX38" fmla="*/ 124389 w 1034979"/>
                  <a:gd name="connsiteY38" fmla="*/ 959322 h 1509906"/>
                  <a:gd name="connsiteX39" fmla="*/ 130104 w 1034979"/>
                  <a:gd name="connsiteY39" fmla="*/ 961227 h 1509906"/>
                  <a:gd name="connsiteX40" fmla="*/ 135819 w 1034979"/>
                  <a:gd name="connsiteY40" fmla="*/ 966942 h 1509906"/>
                  <a:gd name="connsiteX41" fmla="*/ 143439 w 1034979"/>
                  <a:gd name="connsiteY41" fmla="*/ 968847 h 1509906"/>
                  <a:gd name="connsiteX42" fmla="*/ 166299 w 1034979"/>
                  <a:gd name="connsiteY42" fmla="*/ 972657 h 1509906"/>
                  <a:gd name="connsiteX43" fmla="*/ 191064 w 1034979"/>
                  <a:gd name="connsiteY43" fmla="*/ 978372 h 1509906"/>
                  <a:gd name="connsiteX44" fmla="*/ 208209 w 1034979"/>
                  <a:gd name="connsiteY44" fmla="*/ 984087 h 1509906"/>
                  <a:gd name="connsiteX45" fmla="*/ 213924 w 1034979"/>
                  <a:gd name="connsiteY45" fmla="*/ 985992 h 1509906"/>
                  <a:gd name="connsiteX46" fmla="*/ 229164 w 1034979"/>
                  <a:gd name="connsiteY46" fmla="*/ 989802 h 1509906"/>
                  <a:gd name="connsiteX47" fmla="*/ 248214 w 1034979"/>
                  <a:gd name="connsiteY47" fmla="*/ 995517 h 1509906"/>
                  <a:gd name="connsiteX48" fmla="*/ 253929 w 1034979"/>
                  <a:gd name="connsiteY48" fmla="*/ 999327 h 1509906"/>
                  <a:gd name="connsiteX49" fmla="*/ 267264 w 1034979"/>
                  <a:gd name="connsiteY49" fmla="*/ 1014567 h 1509906"/>
                  <a:gd name="connsiteX50" fmla="*/ 272979 w 1034979"/>
                  <a:gd name="connsiteY50" fmla="*/ 1033617 h 1509906"/>
                  <a:gd name="connsiteX51" fmla="*/ 274884 w 1034979"/>
                  <a:gd name="connsiteY51" fmla="*/ 1039332 h 1509906"/>
                  <a:gd name="connsiteX52" fmla="*/ 276789 w 1034979"/>
                  <a:gd name="connsiteY52" fmla="*/ 1045047 h 1509906"/>
                  <a:gd name="connsiteX53" fmla="*/ 278694 w 1034979"/>
                  <a:gd name="connsiteY53" fmla="*/ 1069812 h 1509906"/>
                  <a:gd name="connsiteX54" fmla="*/ 280599 w 1034979"/>
                  <a:gd name="connsiteY54" fmla="*/ 1075527 h 1509906"/>
                  <a:gd name="connsiteX55" fmla="*/ 278694 w 1034979"/>
                  <a:gd name="connsiteY55" fmla="*/ 1094577 h 1509906"/>
                  <a:gd name="connsiteX56" fmla="*/ 276789 w 1034979"/>
                  <a:gd name="connsiteY56" fmla="*/ 1104102 h 1509906"/>
                  <a:gd name="connsiteX57" fmla="*/ 263454 w 1034979"/>
                  <a:gd name="connsiteY57" fmla="*/ 1117437 h 1509906"/>
                  <a:gd name="connsiteX58" fmla="*/ 252024 w 1034979"/>
                  <a:gd name="connsiteY58" fmla="*/ 1125057 h 1509906"/>
                  <a:gd name="connsiteX59" fmla="*/ 240594 w 1034979"/>
                  <a:gd name="connsiteY59" fmla="*/ 1128867 h 1509906"/>
                  <a:gd name="connsiteX60" fmla="*/ 126294 w 1034979"/>
                  <a:gd name="connsiteY60" fmla="*/ 1128867 h 1509906"/>
                  <a:gd name="connsiteX61" fmla="*/ 120579 w 1034979"/>
                  <a:gd name="connsiteY61" fmla="*/ 1130772 h 1509906"/>
                  <a:gd name="connsiteX62" fmla="*/ 105339 w 1034979"/>
                  <a:gd name="connsiteY62" fmla="*/ 1132677 h 1509906"/>
                  <a:gd name="connsiteX63" fmla="*/ 88194 w 1034979"/>
                  <a:gd name="connsiteY63" fmla="*/ 1138392 h 1509906"/>
                  <a:gd name="connsiteX64" fmla="*/ 82479 w 1034979"/>
                  <a:gd name="connsiteY64" fmla="*/ 1140297 h 1509906"/>
                  <a:gd name="connsiteX65" fmla="*/ 76764 w 1034979"/>
                  <a:gd name="connsiteY65" fmla="*/ 1144107 h 1509906"/>
                  <a:gd name="connsiteX66" fmla="*/ 65334 w 1034979"/>
                  <a:gd name="connsiteY66" fmla="*/ 1146012 h 1509906"/>
                  <a:gd name="connsiteX67" fmla="*/ 27234 w 1034979"/>
                  <a:gd name="connsiteY67" fmla="*/ 1147917 h 1509906"/>
                  <a:gd name="connsiteX68" fmla="*/ 15804 w 1034979"/>
                  <a:gd name="connsiteY68" fmla="*/ 1153632 h 1509906"/>
                  <a:gd name="connsiteX69" fmla="*/ 6279 w 1034979"/>
                  <a:gd name="connsiteY69" fmla="*/ 1163157 h 1509906"/>
                  <a:gd name="connsiteX70" fmla="*/ 4374 w 1034979"/>
                  <a:gd name="connsiteY70" fmla="*/ 1168872 h 1509906"/>
                  <a:gd name="connsiteX71" fmla="*/ 564 w 1034979"/>
                  <a:gd name="connsiteY71" fmla="*/ 1174587 h 1509906"/>
                  <a:gd name="connsiteX72" fmla="*/ 6279 w 1034979"/>
                  <a:gd name="connsiteY72" fmla="*/ 1206972 h 1509906"/>
                  <a:gd name="connsiteX73" fmla="*/ 11994 w 1034979"/>
                  <a:gd name="connsiteY73" fmla="*/ 1210782 h 1509906"/>
                  <a:gd name="connsiteX74" fmla="*/ 17709 w 1034979"/>
                  <a:gd name="connsiteY74" fmla="*/ 1212687 h 1509906"/>
                  <a:gd name="connsiteX75" fmla="*/ 145344 w 1034979"/>
                  <a:gd name="connsiteY75" fmla="*/ 1210782 h 1509906"/>
                  <a:gd name="connsiteX76" fmla="*/ 152964 w 1034979"/>
                  <a:gd name="connsiteY76" fmla="*/ 1208877 h 1509906"/>
                  <a:gd name="connsiteX77" fmla="*/ 303459 w 1034979"/>
                  <a:gd name="connsiteY77" fmla="*/ 1203162 h 1509906"/>
                  <a:gd name="connsiteX78" fmla="*/ 318699 w 1034979"/>
                  <a:gd name="connsiteY78" fmla="*/ 1210782 h 1509906"/>
                  <a:gd name="connsiteX79" fmla="*/ 330129 w 1034979"/>
                  <a:gd name="connsiteY79" fmla="*/ 1216497 h 1509906"/>
                  <a:gd name="connsiteX80" fmla="*/ 333939 w 1034979"/>
                  <a:gd name="connsiteY80" fmla="*/ 1222212 h 1509906"/>
                  <a:gd name="connsiteX81" fmla="*/ 339654 w 1034979"/>
                  <a:gd name="connsiteY81" fmla="*/ 1224117 h 1509906"/>
                  <a:gd name="connsiteX82" fmla="*/ 351084 w 1034979"/>
                  <a:gd name="connsiteY82" fmla="*/ 1231737 h 1509906"/>
                  <a:gd name="connsiteX83" fmla="*/ 356799 w 1034979"/>
                  <a:gd name="connsiteY83" fmla="*/ 1235547 h 1509906"/>
                  <a:gd name="connsiteX84" fmla="*/ 360609 w 1034979"/>
                  <a:gd name="connsiteY84" fmla="*/ 1241262 h 1509906"/>
                  <a:gd name="connsiteX85" fmla="*/ 366324 w 1034979"/>
                  <a:gd name="connsiteY85" fmla="*/ 1252692 h 1509906"/>
                  <a:gd name="connsiteX86" fmla="*/ 362514 w 1034979"/>
                  <a:gd name="connsiteY86" fmla="*/ 1279362 h 1509906"/>
                  <a:gd name="connsiteX87" fmla="*/ 358704 w 1034979"/>
                  <a:gd name="connsiteY87" fmla="*/ 1285077 h 1509906"/>
                  <a:gd name="connsiteX88" fmla="*/ 356799 w 1034979"/>
                  <a:gd name="connsiteY88" fmla="*/ 1290792 h 1509906"/>
                  <a:gd name="connsiteX89" fmla="*/ 352989 w 1034979"/>
                  <a:gd name="connsiteY89" fmla="*/ 1296507 h 1509906"/>
                  <a:gd name="connsiteX90" fmla="*/ 351084 w 1034979"/>
                  <a:gd name="connsiteY90" fmla="*/ 1302222 h 1509906"/>
                  <a:gd name="connsiteX91" fmla="*/ 347274 w 1034979"/>
                  <a:gd name="connsiteY91" fmla="*/ 1307937 h 1509906"/>
                  <a:gd name="connsiteX92" fmla="*/ 330129 w 1034979"/>
                  <a:gd name="connsiteY92" fmla="*/ 1374612 h 1509906"/>
                  <a:gd name="connsiteX93" fmla="*/ 328224 w 1034979"/>
                  <a:gd name="connsiteY93" fmla="*/ 1426047 h 1509906"/>
                  <a:gd name="connsiteX94" fmla="*/ 330129 w 1034979"/>
                  <a:gd name="connsiteY94" fmla="*/ 1450812 h 1509906"/>
                  <a:gd name="connsiteX95" fmla="*/ 332034 w 1034979"/>
                  <a:gd name="connsiteY95" fmla="*/ 1456527 h 1509906"/>
                  <a:gd name="connsiteX96" fmla="*/ 335844 w 1034979"/>
                  <a:gd name="connsiteY96" fmla="*/ 1460337 h 1509906"/>
                  <a:gd name="connsiteX97" fmla="*/ 364419 w 1034979"/>
                  <a:gd name="connsiteY97" fmla="*/ 1506057 h 1509906"/>
                  <a:gd name="connsiteX98" fmla="*/ 387279 w 1034979"/>
                  <a:gd name="connsiteY98" fmla="*/ 1507962 h 1509906"/>
                  <a:gd name="connsiteX99" fmla="*/ 392994 w 1034979"/>
                  <a:gd name="connsiteY99" fmla="*/ 1502247 h 1509906"/>
                  <a:gd name="connsiteX100" fmla="*/ 394899 w 1034979"/>
                  <a:gd name="connsiteY100" fmla="*/ 1490817 h 1509906"/>
                  <a:gd name="connsiteX101" fmla="*/ 396804 w 1034979"/>
                  <a:gd name="connsiteY101" fmla="*/ 1485102 h 1509906"/>
                  <a:gd name="connsiteX102" fmla="*/ 398709 w 1034979"/>
                  <a:gd name="connsiteY102" fmla="*/ 1467957 h 1509906"/>
                  <a:gd name="connsiteX103" fmla="*/ 400614 w 1034979"/>
                  <a:gd name="connsiteY103" fmla="*/ 1454622 h 1509906"/>
                  <a:gd name="connsiteX104" fmla="*/ 404424 w 1034979"/>
                  <a:gd name="connsiteY104" fmla="*/ 1397472 h 1509906"/>
                  <a:gd name="connsiteX105" fmla="*/ 410139 w 1034979"/>
                  <a:gd name="connsiteY105" fmla="*/ 1386042 h 1509906"/>
                  <a:gd name="connsiteX106" fmla="*/ 413949 w 1034979"/>
                  <a:gd name="connsiteY106" fmla="*/ 1372707 h 1509906"/>
                  <a:gd name="connsiteX107" fmla="*/ 415854 w 1034979"/>
                  <a:gd name="connsiteY107" fmla="*/ 1366992 h 1509906"/>
                  <a:gd name="connsiteX108" fmla="*/ 417759 w 1034979"/>
                  <a:gd name="connsiteY108" fmla="*/ 1353657 h 1509906"/>
                  <a:gd name="connsiteX109" fmla="*/ 421569 w 1034979"/>
                  <a:gd name="connsiteY109" fmla="*/ 1342227 h 1509906"/>
                  <a:gd name="connsiteX110" fmla="*/ 427284 w 1034979"/>
                  <a:gd name="connsiteY110" fmla="*/ 1328892 h 1509906"/>
                  <a:gd name="connsiteX111" fmla="*/ 436809 w 1034979"/>
                  <a:gd name="connsiteY111" fmla="*/ 1317462 h 1509906"/>
                  <a:gd name="connsiteX112" fmla="*/ 450144 w 1034979"/>
                  <a:gd name="connsiteY112" fmla="*/ 1302222 h 1509906"/>
                  <a:gd name="connsiteX113" fmla="*/ 457764 w 1034979"/>
                  <a:gd name="connsiteY113" fmla="*/ 1290792 h 1509906"/>
                  <a:gd name="connsiteX114" fmla="*/ 461574 w 1034979"/>
                  <a:gd name="connsiteY114" fmla="*/ 1279362 h 1509906"/>
                  <a:gd name="connsiteX115" fmla="*/ 465384 w 1034979"/>
                  <a:gd name="connsiteY115" fmla="*/ 1264122 h 1509906"/>
                  <a:gd name="connsiteX116" fmla="*/ 467289 w 1034979"/>
                  <a:gd name="connsiteY116" fmla="*/ 1258407 h 1509906"/>
                  <a:gd name="connsiteX117" fmla="*/ 507294 w 1034979"/>
                  <a:gd name="connsiteY117" fmla="*/ 1252692 h 1509906"/>
                  <a:gd name="connsiteX118" fmla="*/ 535869 w 1034979"/>
                  <a:gd name="connsiteY118" fmla="*/ 1243167 h 1509906"/>
                  <a:gd name="connsiteX119" fmla="*/ 541584 w 1034979"/>
                  <a:gd name="connsiteY119" fmla="*/ 1241262 h 1509906"/>
                  <a:gd name="connsiteX120" fmla="*/ 547299 w 1034979"/>
                  <a:gd name="connsiteY120" fmla="*/ 1239357 h 1509906"/>
                  <a:gd name="connsiteX121" fmla="*/ 554919 w 1034979"/>
                  <a:gd name="connsiteY121" fmla="*/ 1237452 h 1509906"/>
                  <a:gd name="connsiteX122" fmla="*/ 573969 w 1034979"/>
                  <a:gd name="connsiteY122" fmla="*/ 1229832 h 1509906"/>
                  <a:gd name="connsiteX123" fmla="*/ 585399 w 1034979"/>
                  <a:gd name="connsiteY123" fmla="*/ 1226022 h 1509906"/>
                  <a:gd name="connsiteX124" fmla="*/ 720654 w 1034979"/>
                  <a:gd name="connsiteY124" fmla="*/ 1309842 h 1509906"/>
                  <a:gd name="connsiteX125" fmla="*/ 733989 w 1034979"/>
                  <a:gd name="connsiteY125" fmla="*/ 1319367 h 1509906"/>
                  <a:gd name="connsiteX126" fmla="*/ 743514 w 1034979"/>
                  <a:gd name="connsiteY126" fmla="*/ 1321272 h 1509906"/>
                  <a:gd name="connsiteX127" fmla="*/ 749229 w 1034979"/>
                  <a:gd name="connsiteY127" fmla="*/ 1323177 h 1509906"/>
                  <a:gd name="connsiteX128" fmla="*/ 762564 w 1034979"/>
                  <a:gd name="connsiteY128" fmla="*/ 1328892 h 1509906"/>
                  <a:gd name="connsiteX129" fmla="*/ 777804 w 1034979"/>
                  <a:gd name="connsiteY129" fmla="*/ 1326987 h 1509906"/>
                  <a:gd name="connsiteX130" fmla="*/ 789234 w 1034979"/>
                  <a:gd name="connsiteY130" fmla="*/ 1321272 h 1509906"/>
                  <a:gd name="connsiteX131" fmla="*/ 794949 w 1034979"/>
                  <a:gd name="connsiteY131" fmla="*/ 1319367 h 1509906"/>
                  <a:gd name="connsiteX132" fmla="*/ 802569 w 1034979"/>
                  <a:gd name="connsiteY132" fmla="*/ 1302222 h 1509906"/>
                  <a:gd name="connsiteX133" fmla="*/ 800664 w 1034979"/>
                  <a:gd name="connsiteY133" fmla="*/ 1277457 h 1509906"/>
                  <a:gd name="connsiteX134" fmla="*/ 798759 w 1034979"/>
                  <a:gd name="connsiteY134" fmla="*/ 1271742 h 1509906"/>
                  <a:gd name="connsiteX135" fmla="*/ 796854 w 1034979"/>
                  <a:gd name="connsiteY135" fmla="*/ 1264122 h 1509906"/>
                  <a:gd name="connsiteX136" fmla="*/ 783519 w 1034979"/>
                  <a:gd name="connsiteY136" fmla="*/ 1246977 h 1509906"/>
                  <a:gd name="connsiteX137" fmla="*/ 773994 w 1034979"/>
                  <a:gd name="connsiteY137" fmla="*/ 1241262 h 1509906"/>
                  <a:gd name="connsiteX138" fmla="*/ 648264 w 1034979"/>
                  <a:gd name="connsiteY138" fmla="*/ 1149822 h 1509906"/>
                  <a:gd name="connsiteX139" fmla="*/ 644454 w 1034979"/>
                  <a:gd name="connsiteY139" fmla="*/ 1132677 h 1509906"/>
                  <a:gd name="connsiteX140" fmla="*/ 646359 w 1034979"/>
                  <a:gd name="connsiteY140" fmla="*/ 1125057 h 1509906"/>
                  <a:gd name="connsiteX141" fmla="*/ 650169 w 1034979"/>
                  <a:gd name="connsiteY141" fmla="*/ 1107912 h 1509906"/>
                  <a:gd name="connsiteX142" fmla="*/ 653979 w 1034979"/>
                  <a:gd name="connsiteY142" fmla="*/ 1102197 h 1509906"/>
                  <a:gd name="connsiteX143" fmla="*/ 655884 w 1034979"/>
                  <a:gd name="connsiteY143" fmla="*/ 1096482 h 1509906"/>
                  <a:gd name="connsiteX144" fmla="*/ 661599 w 1034979"/>
                  <a:gd name="connsiteY144" fmla="*/ 1094577 h 1509906"/>
                  <a:gd name="connsiteX145" fmla="*/ 671124 w 1034979"/>
                  <a:gd name="connsiteY145" fmla="*/ 1083147 h 1509906"/>
                  <a:gd name="connsiteX146" fmla="*/ 724464 w 1034979"/>
                  <a:gd name="connsiteY146" fmla="*/ 1075527 h 1509906"/>
                  <a:gd name="connsiteX147" fmla="*/ 842574 w 1034979"/>
                  <a:gd name="connsiteY147" fmla="*/ 1077432 h 1509906"/>
                  <a:gd name="connsiteX148" fmla="*/ 871149 w 1034979"/>
                  <a:gd name="connsiteY148" fmla="*/ 1079337 h 1509906"/>
                  <a:gd name="connsiteX149" fmla="*/ 899724 w 1034979"/>
                  <a:gd name="connsiteY149" fmla="*/ 1085052 h 1509906"/>
                  <a:gd name="connsiteX150" fmla="*/ 922584 w 1034979"/>
                  <a:gd name="connsiteY150" fmla="*/ 1088862 h 1509906"/>
                  <a:gd name="connsiteX151" fmla="*/ 951159 w 1034979"/>
                  <a:gd name="connsiteY151" fmla="*/ 1094577 h 1509906"/>
                  <a:gd name="connsiteX152" fmla="*/ 956874 w 1034979"/>
                  <a:gd name="connsiteY152" fmla="*/ 1094577 h 1509906"/>
                  <a:gd name="connsiteX153" fmla="*/ 1002594 w 1034979"/>
                  <a:gd name="connsiteY153" fmla="*/ 1092672 h 1509906"/>
                  <a:gd name="connsiteX154" fmla="*/ 1031169 w 1034979"/>
                  <a:gd name="connsiteY154" fmla="*/ 1085052 h 1509906"/>
                  <a:gd name="connsiteX155" fmla="*/ 1034979 w 1034979"/>
                  <a:gd name="connsiteY155" fmla="*/ 1079337 h 1509906"/>
                  <a:gd name="connsiteX156" fmla="*/ 1033074 w 1034979"/>
                  <a:gd name="connsiteY156" fmla="*/ 1060287 h 1509906"/>
                  <a:gd name="connsiteX157" fmla="*/ 1027359 w 1034979"/>
                  <a:gd name="connsiteY157" fmla="*/ 1056477 h 1509906"/>
                  <a:gd name="connsiteX158" fmla="*/ 1012119 w 1034979"/>
                  <a:gd name="connsiteY158" fmla="*/ 1054572 h 1509906"/>
                  <a:gd name="connsiteX159" fmla="*/ 1006404 w 1034979"/>
                  <a:gd name="connsiteY159" fmla="*/ 1052667 h 1509906"/>
                  <a:gd name="connsiteX160" fmla="*/ 998784 w 1034979"/>
                  <a:gd name="connsiteY160" fmla="*/ 1050762 h 1509906"/>
                  <a:gd name="connsiteX161" fmla="*/ 987354 w 1034979"/>
                  <a:gd name="connsiteY161" fmla="*/ 1043142 h 1509906"/>
                  <a:gd name="connsiteX162" fmla="*/ 975924 w 1034979"/>
                  <a:gd name="connsiteY162" fmla="*/ 1039332 h 1509906"/>
                  <a:gd name="connsiteX163" fmla="*/ 970209 w 1034979"/>
                  <a:gd name="connsiteY163" fmla="*/ 1037427 h 1509906"/>
                  <a:gd name="connsiteX164" fmla="*/ 962589 w 1034979"/>
                  <a:gd name="connsiteY164" fmla="*/ 1035522 h 1509906"/>
                  <a:gd name="connsiteX165" fmla="*/ 956874 w 1034979"/>
                  <a:gd name="connsiteY165" fmla="*/ 1033617 h 1509906"/>
                  <a:gd name="connsiteX166" fmla="*/ 935919 w 1034979"/>
                  <a:gd name="connsiteY166" fmla="*/ 1027902 h 1509906"/>
                  <a:gd name="connsiteX167" fmla="*/ 930204 w 1034979"/>
                  <a:gd name="connsiteY167" fmla="*/ 1025997 h 1509906"/>
                  <a:gd name="connsiteX168" fmla="*/ 825429 w 1034979"/>
                  <a:gd name="connsiteY168" fmla="*/ 1027902 h 1509906"/>
                  <a:gd name="connsiteX169" fmla="*/ 819714 w 1034979"/>
                  <a:gd name="connsiteY169" fmla="*/ 1029807 h 1509906"/>
                  <a:gd name="connsiteX170" fmla="*/ 730179 w 1034979"/>
                  <a:gd name="connsiteY170" fmla="*/ 1031712 h 1509906"/>
                  <a:gd name="connsiteX171" fmla="*/ 716844 w 1034979"/>
                  <a:gd name="connsiteY171" fmla="*/ 1035522 h 1509906"/>
                  <a:gd name="connsiteX172" fmla="*/ 695889 w 1034979"/>
                  <a:gd name="connsiteY172" fmla="*/ 1037427 h 1509906"/>
                  <a:gd name="connsiteX173" fmla="*/ 669219 w 1034979"/>
                  <a:gd name="connsiteY173" fmla="*/ 1039332 h 1509906"/>
                  <a:gd name="connsiteX174" fmla="*/ 669219 w 1034979"/>
                  <a:gd name="connsiteY174" fmla="*/ 1039332 h 1509906"/>
                  <a:gd name="connsiteX175" fmla="*/ 646359 w 1034979"/>
                  <a:gd name="connsiteY175" fmla="*/ 1043142 h 1509906"/>
                  <a:gd name="connsiteX176" fmla="*/ 642549 w 1034979"/>
                  <a:gd name="connsiteY176" fmla="*/ 1031712 h 1509906"/>
                  <a:gd name="connsiteX177" fmla="*/ 640644 w 1034979"/>
                  <a:gd name="connsiteY177" fmla="*/ 1025997 h 1509906"/>
                  <a:gd name="connsiteX178" fmla="*/ 642549 w 1034979"/>
                  <a:gd name="connsiteY178" fmla="*/ 1008852 h 1509906"/>
                  <a:gd name="connsiteX179" fmla="*/ 644454 w 1034979"/>
                  <a:gd name="connsiteY179" fmla="*/ 1003137 h 1509906"/>
                  <a:gd name="connsiteX180" fmla="*/ 661599 w 1034979"/>
                  <a:gd name="connsiteY180" fmla="*/ 993612 h 1509906"/>
                  <a:gd name="connsiteX181" fmla="*/ 673029 w 1034979"/>
                  <a:gd name="connsiteY181" fmla="*/ 985992 h 1509906"/>
                  <a:gd name="connsiteX182" fmla="*/ 674934 w 1034979"/>
                  <a:gd name="connsiteY182" fmla="*/ 980277 h 1509906"/>
                  <a:gd name="connsiteX183" fmla="*/ 680649 w 1034979"/>
                  <a:gd name="connsiteY183" fmla="*/ 978372 h 1509906"/>
                  <a:gd name="connsiteX184" fmla="*/ 686364 w 1034979"/>
                  <a:gd name="connsiteY184" fmla="*/ 974562 h 1509906"/>
                  <a:gd name="connsiteX185" fmla="*/ 695889 w 1034979"/>
                  <a:gd name="connsiteY185" fmla="*/ 965037 h 1509906"/>
                  <a:gd name="connsiteX186" fmla="*/ 705414 w 1034979"/>
                  <a:gd name="connsiteY186" fmla="*/ 953607 h 1509906"/>
                  <a:gd name="connsiteX187" fmla="*/ 716844 w 1034979"/>
                  <a:gd name="connsiteY187" fmla="*/ 945987 h 1509906"/>
                  <a:gd name="connsiteX188" fmla="*/ 732084 w 1034979"/>
                  <a:gd name="connsiteY188" fmla="*/ 932652 h 1509906"/>
                  <a:gd name="connsiteX189" fmla="*/ 741609 w 1034979"/>
                  <a:gd name="connsiteY189" fmla="*/ 921222 h 1509906"/>
                  <a:gd name="connsiteX190" fmla="*/ 753039 w 1034979"/>
                  <a:gd name="connsiteY190" fmla="*/ 911697 h 1509906"/>
                  <a:gd name="connsiteX191" fmla="*/ 758754 w 1034979"/>
                  <a:gd name="connsiteY191" fmla="*/ 900267 h 1509906"/>
                  <a:gd name="connsiteX192" fmla="*/ 760659 w 1034979"/>
                  <a:gd name="connsiteY192" fmla="*/ 894552 h 1509906"/>
                  <a:gd name="connsiteX193" fmla="*/ 766374 w 1034979"/>
                  <a:gd name="connsiteY193" fmla="*/ 883122 h 1509906"/>
                  <a:gd name="connsiteX194" fmla="*/ 764469 w 1034979"/>
                  <a:gd name="connsiteY194" fmla="*/ 867882 h 1509906"/>
                  <a:gd name="connsiteX195" fmla="*/ 758754 w 1034979"/>
                  <a:gd name="connsiteY195" fmla="*/ 865977 h 1509906"/>
                  <a:gd name="connsiteX196" fmla="*/ 737799 w 1034979"/>
                  <a:gd name="connsiteY196" fmla="*/ 867882 h 1509906"/>
                  <a:gd name="connsiteX197" fmla="*/ 732084 w 1034979"/>
                  <a:gd name="connsiteY197" fmla="*/ 871692 h 1509906"/>
                  <a:gd name="connsiteX198" fmla="*/ 720654 w 1034979"/>
                  <a:gd name="connsiteY198" fmla="*/ 875502 h 1509906"/>
                  <a:gd name="connsiteX199" fmla="*/ 716844 w 1034979"/>
                  <a:gd name="connsiteY199" fmla="*/ 881217 h 1509906"/>
                  <a:gd name="connsiteX200" fmla="*/ 711129 w 1034979"/>
                  <a:gd name="connsiteY200" fmla="*/ 883122 h 1509906"/>
                  <a:gd name="connsiteX201" fmla="*/ 705414 w 1034979"/>
                  <a:gd name="connsiteY201" fmla="*/ 886932 h 1509906"/>
                  <a:gd name="connsiteX202" fmla="*/ 699699 w 1034979"/>
                  <a:gd name="connsiteY202" fmla="*/ 892647 h 1509906"/>
                  <a:gd name="connsiteX203" fmla="*/ 692079 w 1034979"/>
                  <a:gd name="connsiteY203" fmla="*/ 896457 h 1509906"/>
                  <a:gd name="connsiteX204" fmla="*/ 650169 w 1034979"/>
                  <a:gd name="connsiteY204" fmla="*/ 925032 h 1509906"/>
                  <a:gd name="connsiteX205" fmla="*/ 636834 w 1034979"/>
                  <a:gd name="connsiteY205" fmla="*/ 936462 h 1509906"/>
                  <a:gd name="connsiteX206" fmla="*/ 627309 w 1034979"/>
                  <a:gd name="connsiteY206" fmla="*/ 953607 h 1509906"/>
                  <a:gd name="connsiteX207" fmla="*/ 602544 w 1034979"/>
                  <a:gd name="connsiteY207" fmla="*/ 959322 h 1509906"/>
                  <a:gd name="connsiteX208" fmla="*/ 589209 w 1034979"/>
                  <a:gd name="connsiteY208" fmla="*/ 963132 h 1509906"/>
                  <a:gd name="connsiteX209" fmla="*/ 573969 w 1034979"/>
                  <a:gd name="connsiteY209" fmla="*/ 961227 h 1509906"/>
                  <a:gd name="connsiteX210" fmla="*/ 562539 w 1034979"/>
                  <a:gd name="connsiteY210" fmla="*/ 957417 h 1509906"/>
                  <a:gd name="connsiteX211" fmla="*/ 551109 w 1034979"/>
                  <a:gd name="connsiteY211" fmla="*/ 953607 h 1509906"/>
                  <a:gd name="connsiteX212" fmla="*/ 539679 w 1034979"/>
                  <a:gd name="connsiteY212" fmla="*/ 949797 h 1509906"/>
                  <a:gd name="connsiteX213" fmla="*/ 533964 w 1034979"/>
                  <a:gd name="connsiteY213" fmla="*/ 947892 h 1509906"/>
                  <a:gd name="connsiteX214" fmla="*/ 528249 w 1034979"/>
                  <a:gd name="connsiteY214" fmla="*/ 944082 h 1509906"/>
                  <a:gd name="connsiteX215" fmla="*/ 516819 w 1034979"/>
                  <a:gd name="connsiteY215" fmla="*/ 938367 h 1509906"/>
                  <a:gd name="connsiteX216" fmla="*/ 509199 w 1034979"/>
                  <a:gd name="connsiteY216" fmla="*/ 926937 h 1509906"/>
                  <a:gd name="connsiteX217" fmla="*/ 505389 w 1034979"/>
                  <a:gd name="connsiteY217" fmla="*/ 905982 h 1509906"/>
                  <a:gd name="connsiteX218" fmla="*/ 507294 w 1034979"/>
                  <a:gd name="connsiteY218" fmla="*/ 841212 h 1509906"/>
                  <a:gd name="connsiteX219" fmla="*/ 513009 w 1034979"/>
                  <a:gd name="connsiteY219" fmla="*/ 827877 h 1509906"/>
                  <a:gd name="connsiteX220" fmla="*/ 503484 w 1034979"/>
                  <a:gd name="connsiteY220" fmla="*/ 351627 h 1509906"/>
                  <a:gd name="connsiteX221" fmla="*/ 499674 w 1034979"/>
                  <a:gd name="connsiteY221" fmla="*/ 60162 h 1509906"/>
                  <a:gd name="connsiteX222" fmla="*/ 490149 w 1034979"/>
                  <a:gd name="connsiteY222" fmla="*/ 33492 h 1509906"/>
                  <a:gd name="connsiteX223" fmla="*/ 488244 w 1034979"/>
                  <a:gd name="connsiteY223" fmla="*/ 27777 h 1509906"/>
                  <a:gd name="connsiteX224" fmla="*/ 484434 w 1034979"/>
                  <a:gd name="connsiteY224" fmla="*/ 22062 h 1509906"/>
                  <a:gd name="connsiteX225" fmla="*/ 478719 w 1034979"/>
                  <a:gd name="connsiteY225" fmla="*/ 10632 h 1509906"/>
                  <a:gd name="connsiteX226" fmla="*/ 473004 w 1034979"/>
                  <a:gd name="connsiteY226" fmla="*/ 6822 h 1509906"/>
                  <a:gd name="connsiteX227" fmla="*/ 469194 w 1034979"/>
                  <a:gd name="connsiteY227" fmla="*/ 1107 h 1509906"/>
                  <a:gd name="connsiteX228" fmla="*/ 429189 w 1034979"/>
                  <a:gd name="connsiteY228" fmla="*/ 4917 h 1509906"/>
                  <a:gd name="connsiteX229" fmla="*/ 421569 w 1034979"/>
                  <a:gd name="connsiteY229" fmla="*/ 16347 h 1509906"/>
                  <a:gd name="connsiteX230" fmla="*/ 417759 w 1034979"/>
                  <a:gd name="connsiteY230" fmla="*/ 22062 h 1509906"/>
                  <a:gd name="connsiteX231" fmla="*/ 419664 w 1034979"/>
                  <a:gd name="connsiteY231" fmla="*/ 54447 h 1509906"/>
                  <a:gd name="connsiteX232" fmla="*/ 423474 w 1034979"/>
                  <a:gd name="connsiteY232" fmla="*/ 65877 h 1509906"/>
                  <a:gd name="connsiteX233" fmla="*/ 425379 w 1034979"/>
                  <a:gd name="connsiteY233" fmla="*/ 71592 h 1509906"/>
                  <a:gd name="connsiteX234" fmla="*/ 425379 w 1034979"/>
                  <a:gd name="connsiteY234" fmla="*/ 77307 h 1509906"/>
                  <a:gd name="connsiteX235" fmla="*/ 429189 w 1034979"/>
                  <a:gd name="connsiteY235" fmla="*/ 231612 h 1509906"/>
                  <a:gd name="connsiteX236" fmla="*/ 440619 w 1034979"/>
                  <a:gd name="connsiteY236" fmla="*/ 414492 h 1509906"/>
                  <a:gd name="connsiteX237" fmla="*/ 425379 w 1034979"/>
                  <a:gd name="connsiteY237" fmla="*/ 711672 h 1509906"/>
                  <a:gd name="connsiteX238" fmla="*/ 417759 w 1034979"/>
                  <a:gd name="connsiteY238" fmla="*/ 839307 h 1509906"/>
                  <a:gd name="connsiteX239" fmla="*/ 413949 w 1034979"/>
                  <a:gd name="connsiteY239" fmla="*/ 856452 h 1509906"/>
                  <a:gd name="connsiteX240" fmla="*/ 417759 w 1034979"/>
                  <a:gd name="connsiteY240" fmla="*/ 877407 h 1509906"/>
                  <a:gd name="connsiteX241" fmla="*/ 421569 w 1034979"/>
                  <a:gd name="connsiteY241" fmla="*/ 883122 h 1509906"/>
                  <a:gd name="connsiteX242" fmla="*/ 425379 w 1034979"/>
                  <a:gd name="connsiteY242" fmla="*/ 894552 h 1509906"/>
                  <a:gd name="connsiteX243" fmla="*/ 423474 w 1034979"/>
                  <a:gd name="connsiteY243" fmla="*/ 921222 h 1509906"/>
                  <a:gd name="connsiteX244" fmla="*/ 417759 w 1034979"/>
                  <a:gd name="connsiteY244" fmla="*/ 923127 h 1509906"/>
                  <a:gd name="connsiteX245" fmla="*/ 412044 w 1034979"/>
                  <a:gd name="connsiteY245" fmla="*/ 926937 h 1509906"/>
                  <a:gd name="connsiteX246" fmla="*/ 421569 w 1034979"/>
                  <a:gd name="connsiteY246"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45344 w 1034979"/>
                  <a:gd name="connsiteY23" fmla="*/ 905982 h 1509906"/>
                  <a:gd name="connsiteX24" fmla="*/ 116769 w 1034979"/>
                  <a:gd name="connsiteY24" fmla="*/ 896457 h 1509906"/>
                  <a:gd name="connsiteX25" fmla="*/ 111054 w 1034979"/>
                  <a:gd name="connsiteY25" fmla="*/ 890742 h 1509906"/>
                  <a:gd name="connsiteX26" fmla="*/ 84384 w 1034979"/>
                  <a:gd name="connsiteY26" fmla="*/ 865977 h 1509906"/>
                  <a:gd name="connsiteX27" fmla="*/ 78669 w 1034979"/>
                  <a:gd name="connsiteY27" fmla="*/ 864072 h 1509906"/>
                  <a:gd name="connsiteX28" fmla="*/ 59619 w 1034979"/>
                  <a:gd name="connsiteY28" fmla="*/ 867882 h 1509906"/>
                  <a:gd name="connsiteX29" fmla="*/ 53904 w 1034979"/>
                  <a:gd name="connsiteY29" fmla="*/ 871692 h 1509906"/>
                  <a:gd name="connsiteX30" fmla="*/ 50094 w 1034979"/>
                  <a:gd name="connsiteY30" fmla="*/ 877407 h 1509906"/>
                  <a:gd name="connsiteX31" fmla="*/ 46284 w 1034979"/>
                  <a:gd name="connsiteY31" fmla="*/ 888837 h 1509906"/>
                  <a:gd name="connsiteX32" fmla="*/ 50094 w 1034979"/>
                  <a:gd name="connsiteY32" fmla="*/ 926937 h 1509906"/>
                  <a:gd name="connsiteX33" fmla="*/ 53904 w 1034979"/>
                  <a:gd name="connsiteY33" fmla="*/ 932652 h 1509906"/>
                  <a:gd name="connsiteX34" fmla="*/ 59619 w 1034979"/>
                  <a:gd name="connsiteY34" fmla="*/ 936462 h 1509906"/>
                  <a:gd name="connsiteX35" fmla="*/ 63429 w 1034979"/>
                  <a:gd name="connsiteY35" fmla="*/ 942177 h 1509906"/>
                  <a:gd name="connsiteX36" fmla="*/ 80574 w 1034979"/>
                  <a:gd name="connsiteY36" fmla="*/ 951702 h 1509906"/>
                  <a:gd name="connsiteX37" fmla="*/ 103434 w 1034979"/>
                  <a:gd name="connsiteY37" fmla="*/ 953607 h 1509906"/>
                  <a:gd name="connsiteX38" fmla="*/ 124389 w 1034979"/>
                  <a:gd name="connsiteY38" fmla="*/ 959322 h 1509906"/>
                  <a:gd name="connsiteX39" fmla="*/ 130104 w 1034979"/>
                  <a:gd name="connsiteY39" fmla="*/ 961227 h 1509906"/>
                  <a:gd name="connsiteX40" fmla="*/ 135819 w 1034979"/>
                  <a:gd name="connsiteY40" fmla="*/ 966942 h 1509906"/>
                  <a:gd name="connsiteX41" fmla="*/ 143439 w 1034979"/>
                  <a:gd name="connsiteY41" fmla="*/ 968847 h 1509906"/>
                  <a:gd name="connsiteX42" fmla="*/ 166299 w 1034979"/>
                  <a:gd name="connsiteY42" fmla="*/ 972657 h 1509906"/>
                  <a:gd name="connsiteX43" fmla="*/ 191064 w 1034979"/>
                  <a:gd name="connsiteY43" fmla="*/ 978372 h 1509906"/>
                  <a:gd name="connsiteX44" fmla="*/ 208209 w 1034979"/>
                  <a:gd name="connsiteY44" fmla="*/ 984087 h 1509906"/>
                  <a:gd name="connsiteX45" fmla="*/ 213924 w 1034979"/>
                  <a:gd name="connsiteY45" fmla="*/ 985992 h 1509906"/>
                  <a:gd name="connsiteX46" fmla="*/ 229164 w 1034979"/>
                  <a:gd name="connsiteY46" fmla="*/ 989802 h 1509906"/>
                  <a:gd name="connsiteX47" fmla="*/ 248214 w 1034979"/>
                  <a:gd name="connsiteY47" fmla="*/ 995517 h 1509906"/>
                  <a:gd name="connsiteX48" fmla="*/ 253929 w 1034979"/>
                  <a:gd name="connsiteY48" fmla="*/ 999327 h 1509906"/>
                  <a:gd name="connsiteX49" fmla="*/ 267264 w 1034979"/>
                  <a:gd name="connsiteY49" fmla="*/ 1014567 h 1509906"/>
                  <a:gd name="connsiteX50" fmla="*/ 272979 w 1034979"/>
                  <a:gd name="connsiteY50" fmla="*/ 1033617 h 1509906"/>
                  <a:gd name="connsiteX51" fmla="*/ 274884 w 1034979"/>
                  <a:gd name="connsiteY51" fmla="*/ 1039332 h 1509906"/>
                  <a:gd name="connsiteX52" fmla="*/ 276789 w 1034979"/>
                  <a:gd name="connsiteY52" fmla="*/ 1045047 h 1509906"/>
                  <a:gd name="connsiteX53" fmla="*/ 278694 w 1034979"/>
                  <a:gd name="connsiteY53" fmla="*/ 1069812 h 1509906"/>
                  <a:gd name="connsiteX54" fmla="*/ 280599 w 1034979"/>
                  <a:gd name="connsiteY54" fmla="*/ 1075527 h 1509906"/>
                  <a:gd name="connsiteX55" fmla="*/ 278694 w 1034979"/>
                  <a:gd name="connsiteY55" fmla="*/ 1094577 h 1509906"/>
                  <a:gd name="connsiteX56" fmla="*/ 276789 w 1034979"/>
                  <a:gd name="connsiteY56" fmla="*/ 1104102 h 1509906"/>
                  <a:gd name="connsiteX57" fmla="*/ 263454 w 1034979"/>
                  <a:gd name="connsiteY57" fmla="*/ 1117437 h 1509906"/>
                  <a:gd name="connsiteX58" fmla="*/ 252024 w 1034979"/>
                  <a:gd name="connsiteY58" fmla="*/ 1125057 h 1509906"/>
                  <a:gd name="connsiteX59" fmla="*/ 240594 w 1034979"/>
                  <a:gd name="connsiteY59" fmla="*/ 1128867 h 1509906"/>
                  <a:gd name="connsiteX60" fmla="*/ 126294 w 1034979"/>
                  <a:gd name="connsiteY60" fmla="*/ 1128867 h 1509906"/>
                  <a:gd name="connsiteX61" fmla="*/ 120579 w 1034979"/>
                  <a:gd name="connsiteY61" fmla="*/ 1130772 h 1509906"/>
                  <a:gd name="connsiteX62" fmla="*/ 105339 w 1034979"/>
                  <a:gd name="connsiteY62" fmla="*/ 1132677 h 1509906"/>
                  <a:gd name="connsiteX63" fmla="*/ 88194 w 1034979"/>
                  <a:gd name="connsiteY63" fmla="*/ 1138392 h 1509906"/>
                  <a:gd name="connsiteX64" fmla="*/ 82479 w 1034979"/>
                  <a:gd name="connsiteY64" fmla="*/ 1140297 h 1509906"/>
                  <a:gd name="connsiteX65" fmla="*/ 76764 w 1034979"/>
                  <a:gd name="connsiteY65" fmla="*/ 1144107 h 1509906"/>
                  <a:gd name="connsiteX66" fmla="*/ 65334 w 1034979"/>
                  <a:gd name="connsiteY66" fmla="*/ 1146012 h 1509906"/>
                  <a:gd name="connsiteX67" fmla="*/ 27234 w 1034979"/>
                  <a:gd name="connsiteY67" fmla="*/ 1147917 h 1509906"/>
                  <a:gd name="connsiteX68" fmla="*/ 15804 w 1034979"/>
                  <a:gd name="connsiteY68" fmla="*/ 1153632 h 1509906"/>
                  <a:gd name="connsiteX69" fmla="*/ 6279 w 1034979"/>
                  <a:gd name="connsiteY69" fmla="*/ 1163157 h 1509906"/>
                  <a:gd name="connsiteX70" fmla="*/ 4374 w 1034979"/>
                  <a:gd name="connsiteY70" fmla="*/ 1168872 h 1509906"/>
                  <a:gd name="connsiteX71" fmla="*/ 564 w 1034979"/>
                  <a:gd name="connsiteY71" fmla="*/ 1174587 h 1509906"/>
                  <a:gd name="connsiteX72" fmla="*/ 6279 w 1034979"/>
                  <a:gd name="connsiteY72" fmla="*/ 1206972 h 1509906"/>
                  <a:gd name="connsiteX73" fmla="*/ 11994 w 1034979"/>
                  <a:gd name="connsiteY73" fmla="*/ 1210782 h 1509906"/>
                  <a:gd name="connsiteX74" fmla="*/ 17709 w 1034979"/>
                  <a:gd name="connsiteY74" fmla="*/ 1212687 h 1509906"/>
                  <a:gd name="connsiteX75" fmla="*/ 145344 w 1034979"/>
                  <a:gd name="connsiteY75" fmla="*/ 1210782 h 1509906"/>
                  <a:gd name="connsiteX76" fmla="*/ 152964 w 1034979"/>
                  <a:gd name="connsiteY76" fmla="*/ 1208877 h 1509906"/>
                  <a:gd name="connsiteX77" fmla="*/ 303459 w 1034979"/>
                  <a:gd name="connsiteY77" fmla="*/ 1203162 h 1509906"/>
                  <a:gd name="connsiteX78" fmla="*/ 318699 w 1034979"/>
                  <a:gd name="connsiteY78" fmla="*/ 1210782 h 1509906"/>
                  <a:gd name="connsiteX79" fmla="*/ 330129 w 1034979"/>
                  <a:gd name="connsiteY79" fmla="*/ 1216497 h 1509906"/>
                  <a:gd name="connsiteX80" fmla="*/ 333939 w 1034979"/>
                  <a:gd name="connsiteY80" fmla="*/ 1222212 h 1509906"/>
                  <a:gd name="connsiteX81" fmla="*/ 339654 w 1034979"/>
                  <a:gd name="connsiteY81" fmla="*/ 1224117 h 1509906"/>
                  <a:gd name="connsiteX82" fmla="*/ 351084 w 1034979"/>
                  <a:gd name="connsiteY82" fmla="*/ 1231737 h 1509906"/>
                  <a:gd name="connsiteX83" fmla="*/ 356799 w 1034979"/>
                  <a:gd name="connsiteY83" fmla="*/ 1235547 h 1509906"/>
                  <a:gd name="connsiteX84" fmla="*/ 360609 w 1034979"/>
                  <a:gd name="connsiteY84" fmla="*/ 1241262 h 1509906"/>
                  <a:gd name="connsiteX85" fmla="*/ 366324 w 1034979"/>
                  <a:gd name="connsiteY85" fmla="*/ 1252692 h 1509906"/>
                  <a:gd name="connsiteX86" fmla="*/ 362514 w 1034979"/>
                  <a:gd name="connsiteY86" fmla="*/ 1279362 h 1509906"/>
                  <a:gd name="connsiteX87" fmla="*/ 358704 w 1034979"/>
                  <a:gd name="connsiteY87" fmla="*/ 1285077 h 1509906"/>
                  <a:gd name="connsiteX88" fmla="*/ 356799 w 1034979"/>
                  <a:gd name="connsiteY88" fmla="*/ 1290792 h 1509906"/>
                  <a:gd name="connsiteX89" fmla="*/ 352989 w 1034979"/>
                  <a:gd name="connsiteY89" fmla="*/ 1296507 h 1509906"/>
                  <a:gd name="connsiteX90" fmla="*/ 351084 w 1034979"/>
                  <a:gd name="connsiteY90" fmla="*/ 1302222 h 1509906"/>
                  <a:gd name="connsiteX91" fmla="*/ 347274 w 1034979"/>
                  <a:gd name="connsiteY91" fmla="*/ 1307937 h 1509906"/>
                  <a:gd name="connsiteX92" fmla="*/ 330129 w 1034979"/>
                  <a:gd name="connsiteY92" fmla="*/ 1374612 h 1509906"/>
                  <a:gd name="connsiteX93" fmla="*/ 328224 w 1034979"/>
                  <a:gd name="connsiteY93" fmla="*/ 1426047 h 1509906"/>
                  <a:gd name="connsiteX94" fmla="*/ 330129 w 1034979"/>
                  <a:gd name="connsiteY94" fmla="*/ 1450812 h 1509906"/>
                  <a:gd name="connsiteX95" fmla="*/ 332034 w 1034979"/>
                  <a:gd name="connsiteY95" fmla="*/ 1456527 h 1509906"/>
                  <a:gd name="connsiteX96" fmla="*/ 335844 w 1034979"/>
                  <a:gd name="connsiteY96" fmla="*/ 1460337 h 1509906"/>
                  <a:gd name="connsiteX97" fmla="*/ 364419 w 1034979"/>
                  <a:gd name="connsiteY97" fmla="*/ 1506057 h 1509906"/>
                  <a:gd name="connsiteX98" fmla="*/ 387279 w 1034979"/>
                  <a:gd name="connsiteY98" fmla="*/ 1507962 h 1509906"/>
                  <a:gd name="connsiteX99" fmla="*/ 392994 w 1034979"/>
                  <a:gd name="connsiteY99" fmla="*/ 1502247 h 1509906"/>
                  <a:gd name="connsiteX100" fmla="*/ 394899 w 1034979"/>
                  <a:gd name="connsiteY100" fmla="*/ 1490817 h 1509906"/>
                  <a:gd name="connsiteX101" fmla="*/ 396804 w 1034979"/>
                  <a:gd name="connsiteY101" fmla="*/ 1485102 h 1509906"/>
                  <a:gd name="connsiteX102" fmla="*/ 398709 w 1034979"/>
                  <a:gd name="connsiteY102" fmla="*/ 1467957 h 1509906"/>
                  <a:gd name="connsiteX103" fmla="*/ 400614 w 1034979"/>
                  <a:gd name="connsiteY103" fmla="*/ 1454622 h 1509906"/>
                  <a:gd name="connsiteX104" fmla="*/ 404424 w 1034979"/>
                  <a:gd name="connsiteY104" fmla="*/ 1397472 h 1509906"/>
                  <a:gd name="connsiteX105" fmla="*/ 410139 w 1034979"/>
                  <a:gd name="connsiteY105" fmla="*/ 1386042 h 1509906"/>
                  <a:gd name="connsiteX106" fmla="*/ 413949 w 1034979"/>
                  <a:gd name="connsiteY106" fmla="*/ 1372707 h 1509906"/>
                  <a:gd name="connsiteX107" fmla="*/ 415854 w 1034979"/>
                  <a:gd name="connsiteY107" fmla="*/ 1366992 h 1509906"/>
                  <a:gd name="connsiteX108" fmla="*/ 417759 w 1034979"/>
                  <a:gd name="connsiteY108" fmla="*/ 1353657 h 1509906"/>
                  <a:gd name="connsiteX109" fmla="*/ 421569 w 1034979"/>
                  <a:gd name="connsiteY109" fmla="*/ 1342227 h 1509906"/>
                  <a:gd name="connsiteX110" fmla="*/ 427284 w 1034979"/>
                  <a:gd name="connsiteY110" fmla="*/ 1328892 h 1509906"/>
                  <a:gd name="connsiteX111" fmla="*/ 436809 w 1034979"/>
                  <a:gd name="connsiteY111" fmla="*/ 1317462 h 1509906"/>
                  <a:gd name="connsiteX112" fmla="*/ 450144 w 1034979"/>
                  <a:gd name="connsiteY112" fmla="*/ 1302222 h 1509906"/>
                  <a:gd name="connsiteX113" fmla="*/ 457764 w 1034979"/>
                  <a:gd name="connsiteY113" fmla="*/ 1290792 h 1509906"/>
                  <a:gd name="connsiteX114" fmla="*/ 461574 w 1034979"/>
                  <a:gd name="connsiteY114" fmla="*/ 1279362 h 1509906"/>
                  <a:gd name="connsiteX115" fmla="*/ 465384 w 1034979"/>
                  <a:gd name="connsiteY115" fmla="*/ 1264122 h 1509906"/>
                  <a:gd name="connsiteX116" fmla="*/ 467289 w 1034979"/>
                  <a:gd name="connsiteY116" fmla="*/ 1258407 h 1509906"/>
                  <a:gd name="connsiteX117" fmla="*/ 507294 w 1034979"/>
                  <a:gd name="connsiteY117" fmla="*/ 1252692 h 1509906"/>
                  <a:gd name="connsiteX118" fmla="*/ 535869 w 1034979"/>
                  <a:gd name="connsiteY118" fmla="*/ 1243167 h 1509906"/>
                  <a:gd name="connsiteX119" fmla="*/ 541584 w 1034979"/>
                  <a:gd name="connsiteY119" fmla="*/ 1241262 h 1509906"/>
                  <a:gd name="connsiteX120" fmla="*/ 547299 w 1034979"/>
                  <a:gd name="connsiteY120" fmla="*/ 1239357 h 1509906"/>
                  <a:gd name="connsiteX121" fmla="*/ 554919 w 1034979"/>
                  <a:gd name="connsiteY121" fmla="*/ 1237452 h 1509906"/>
                  <a:gd name="connsiteX122" fmla="*/ 573969 w 1034979"/>
                  <a:gd name="connsiteY122" fmla="*/ 1229832 h 1509906"/>
                  <a:gd name="connsiteX123" fmla="*/ 585399 w 1034979"/>
                  <a:gd name="connsiteY123" fmla="*/ 1226022 h 1509906"/>
                  <a:gd name="connsiteX124" fmla="*/ 720654 w 1034979"/>
                  <a:gd name="connsiteY124" fmla="*/ 1309842 h 1509906"/>
                  <a:gd name="connsiteX125" fmla="*/ 733989 w 1034979"/>
                  <a:gd name="connsiteY125" fmla="*/ 1319367 h 1509906"/>
                  <a:gd name="connsiteX126" fmla="*/ 743514 w 1034979"/>
                  <a:gd name="connsiteY126" fmla="*/ 1321272 h 1509906"/>
                  <a:gd name="connsiteX127" fmla="*/ 749229 w 1034979"/>
                  <a:gd name="connsiteY127" fmla="*/ 1323177 h 1509906"/>
                  <a:gd name="connsiteX128" fmla="*/ 762564 w 1034979"/>
                  <a:gd name="connsiteY128" fmla="*/ 1328892 h 1509906"/>
                  <a:gd name="connsiteX129" fmla="*/ 777804 w 1034979"/>
                  <a:gd name="connsiteY129" fmla="*/ 1326987 h 1509906"/>
                  <a:gd name="connsiteX130" fmla="*/ 789234 w 1034979"/>
                  <a:gd name="connsiteY130" fmla="*/ 1321272 h 1509906"/>
                  <a:gd name="connsiteX131" fmla="*/ 794949 w 1034979"/>
                  <a:gd name="connsiteY131" fmla="*/ 1319367 h 1509906"/>
                  <a:gd name="connsiteX132" fmla="*/ 802569 w 1034979"/>
                  <a:gd name="connsiteY132" fmla="*/ 1302222 h 1509906"/>
                  <a:gd name="connsiteX133" fmla="*/ 800664 w 1034979"/>
                  <a:gd name="connsiteY133" fmla="*/ 1277457 h 1509906"/>
                  <a:gd name="connsiteX134" fmla="*/ 798759 w 1034979"/>
                  <a:gd name="connsiteY134" fmla="*/ 1271742 h 1509906"/>
                  <a:gd name="connsiteX135" fmla="*/ 796854 w 1034979"/>
                  <a:gd name="connsiteY135" fmla="*/ 1264122 h 1509906"/>
                  <a:gd name="connsiteX136" fmla="*/ 783519 w 1034979"/>
                  <a:gd name="connsiteY136" fmla="*/ 1246977 h 1509906"/>
                  <a:gd name="connsiteX137" fmla="*/ 773994 w 1034979"/>
                  <a:gd name="connsiteY137" fmla="*/ 1241262 h 1509906"/>
                  <a:gd name="connsiteX138" fmla="*/ 648264 w 1034979"/>
                  <a:gd name="connsiteY138" fmla="*/ 1149822 h 1509906"/>
                  <a:gd name="connsiteX139" fmla="*/ 644454 w 1034979"/>
                  <a:gd name="connsiteY139" fmla="*/ 1132677 h 1509906"/>
                  <a:gd name="connsiteX140" fmla="*/ 646359 w 1034979"/>
                  <a:gd name="connsiteY140" fmla="*/ 1125057 h 1509906"/>
                  <a:gd name="connsiteX141" fmla="*/ 650169 w 1034979"/>
                  <a:gd name="connsiteY141" fmla="*/ 1107912 h 1509906"/>
                  <a:gd name="connsiteX142" fmla="*/ 653979 w 1034979"/>
                  <a:gd name="connsiteY142" fmla="*/ 1102197 h 1509906"/>
                  <a:gd name="connsiteX143" fmla="*/ 655884 w 1034979"/>
                  <a:gd name="connsiteY143" fmla="*/ 1096482 h 1509906"/>
                  <a:gd name="connsiteX144" fmla="*/ 661599 w 1034979"/>
                  <a:gd name="connsiteY144" fmla="*/ 1094577 h 1509906"/>
                  <a:gd name="connsiteX145" fmla="*/ 671124 w 1034979"/>
                  <a:gd name="connsiteY145" fmla="*/ 1083147 h 1509906"/>
                  <a:gd name="connsiteX146" fmla="*/ 724464 w 1034979"/>
                  <a:gd name="connsiteY146" fmla="*/ 1075527 h 1509906"/>
                  <a:gd name="connsiteX147" fmla="*/ 842574 w 1034979"/>
                  <a:gd name="connsiteY147" fmla="*/ 1077432 h 1509906"/>
                  <a:gd name="connsiteX148" fmla="*/ 871149 w 1034979"/>
                  <a:gd name="connsiteY148" fmla="*/ 1079337 h 1509906"/>
                  <a:gd name="connsiteX149" fmla="*/ 899724 w 1034979"/>
                  <a:gd name="connsiteY149" fmla="*/ 1085052 h 1509906"/>
                  <a:gd name="connsiteX150" fmla="*/ 922584 w 1034979"/>
                  <a:gd name="connsiteY150" fmla="*/ 1088862 h 1509906"/>
                  <a:gd name="connsiteX151" fmla="*/ 951159 w 1034979"/>
                  <a:gd name="connsiteY151" fmla="*/ 1094577 h 1509906"/>
                  <a:gd name="connsiteX152" fmla="*/ 956874 w 1034979"/>
                  <a:gd name="connsiteY152" fmla="*/ 1094577 h 1509906"/>
                  <a:gd name="connsiteX153" fmla="*/ 1002594 w 1034979"/>
                  <a:gd name="connsiteY153" fmla="*/ 1092672 h 1509906"/>
                  <a:gd name="connsiteX154" fmla="*/ 1031169 w 1034979"/>
                  <a:gd name="connsiteY154" fmla="*/ 1085052 h 1509906"/>
                  <a:gd name="connsiteX155" fmla="*/ 1034979 w 1034979"/>
                  <a:gd name="connsiteY155" fmla="*/ 1079337 h 1509906"/>
                  <a:gd name="connsiteX156" fmla="*/ 1033074 w 1034979"/>
                  <a:gd name="connsiteY156" fmla="*/ 1060287 h 1509906"/>
                  <a:gd name="connsiteX157" fmla="*/ 1027359 w 1034979"/>
                  <a:gd name="connsiteY157" fmla="*/ 1056477 h 1509906"/>
                  <a:gd name="connsiteX158" fmla="*/ 1012119 w 1034979"/>
                  <a:gd name="connsiteY158" fmla="*/ 1054572 h 1509906"/>
                  <a:gd name="connsiteX159" fmla="*/ 1006404 w 1034979"/>
                  <a:gd name="connsiteY159" fmla="*/ 1052667 h 1509906"/>
                  <a:gd name="connsiteX160" fmla="*/ 998784 w 1034979"/>
                  <a:gd name="connsiteY160" fmla="*/ 1050762 h 1509906"/>
                  <a:gd name="connsiteX161" fmla="*/ 987354 w 1034979"/>
                  <a:gd name="connsiteY161" fmla="*/ 1043142 h 1509906"/>
                  <a:gd name="connsiteX162" fmla="*/ 975924 w 1034979"/>
                  <a:gd name="connsiteY162" fmla="*/ 1039332 h 1509906"/>
                  <a:gd name="connsiteX163" fmla="*/ 970209 w 1034979"/>
                  <a:gd name="connsiteY163" fmla="*/ 1037427 h 1509906"/>
                  <a:gd name="connsiteX164" fmla="*/ 962589 w 1034979"/>
                  <a:gd name="connsiteY164" fmla="*/ 1035522 h 1509906"/>
                  <a:gd name="connsiteX165" fmla="*/ 956874 w 1034979"/>
                  <a:gd name="connsiteY165" fmla="*/ 1033617 h 1509906"/>
                  <a:gd name="connsiteX166" fmla="*/ 935919 w 1034979"/>
                  <a:gd name="connsiteY166" fmla="*/ 1027902 h 1509906"/>
                  <a:gd name="connsiteX167" fmla="*/ 930204 w 1034979"/>
                  <a:gd name="connsiteY167" fmla="*/ 1025997 h 1509906"/>
                  <a:gd name="connsiteX168" fmla="*/ 825429 w 1034979"/>
                  <a:gd name="connsiteY168" fmla="*/ 1027902 h 1509906"/>
                  <a:gd name="connsiteX169" fmla="*/ 819714 w 1034979"/>
                  <a:gd name="connsiteY169" fmla="*/ 1029807 h 1509906"/>
                  <a:gd name="connsiteX170" fmla="*/ 730179 w 1034979"/>
                  <a:gd name="connsiteY170" fmla="*/ 1031712 h 1509906"/>
                  <a:gd name="connsiteX171" fmla="*/ 716844 w 1034979"/>
                  <a:gd name="connsiteY171" fmla="*/ 1035522 h 1509906"/>
                  <a:gd name="connsiteX172" fmla="*/ 695889 w 1034979"/>
                  <a:gd name="connsiteY172" fmla="*/ 1037427 h 1509906"/>
                  <a:gd name="connsiteX173" fmla="*/ 669219 w 1034979"/>
                  <a:gd name="connsiteY173" fmla="*/ 1039332 h 1509906"/>
                  <a:gd name="connsiteX174" fmla="*/ 669219 w 1034979"/>
                  <a:gd name="connsiteY174" fmla="*/ 1039332 h 1509906"/>
                  <a:gd name="connsiteX175" fmla="*/ 646359 w 1034979"/>
                  <a:gd name="connsiteY175" fmla="*/ 1043142 h 1509906"/>
                  <a:gd name="connsiteX176" fmla="*/ 642549 w 1034979"/>
                  <a:gd name="connsiteY176" fmla="*/ 1031712 h 1509906"/>
                  <a:gd name="connsiteX177" fmla="*/ 640644 w 1034979"/>
                  <a:gd name="connsiteY177" fmla="*/ 1025997 h 1509906"/>
                  <a:gd name="connsiteX178" fmla="*/ 642549 w 1034979"/>
                  <a:gd name="connsiteY178" fmla="*/ 1008852 h 1509906"/>
                  <a:gd name="connsiteX179" fmla="*/ 644454 w 1034979"/>
                  <a:gd name="connsiteY179" fmla="*/ 1003137 h 1509906"/>
                  <a:gd name="connsiteX180" fmla="*/ 661599 w 1034979"/>
                  <a:gd name="connsiteY180" fmla="*/ 993612 h 1509906"/>
                  <a:gd name="connsiteX181" fmla="*/ 673029 w 1034979"/>
                  <a:gd name="connsiteY181" fmla="*/ 985992 h 1509906"/>
                  <a:gd name="connsiteX182" fmla="*/ 674934 w 1034979"/>
                  <a:gd name="connsiteY182" fmla="*/ 980277 h 1509906"/>
                  <a:gd name="connsiteX183" fmla="*/ 680649 w 1034979"/>
                  <a:gd name="connsiteY183" fmla="*/ 978372 h 1509906"/>
                  <a:gd name="connsiteX184" fmla="*/ 686364 w 1034979"/>
                  <a:gd name="connsiteY184" fmla="*/ 974562 h 1509906"/>
                  <a:gd name="connsiteX185" fmla="*/ 695889 w 1034979"/>
                  <a:gd name="connsiteY185" fmla="*/ 965037 h 1509906"/>
                  <a:gd name="connsiteX186" fmla="*/ 705414 w 1034979"/>
                  <a:gd name="connsiteY186" fmla="*/ 953607 h 1509906"/>
                  <a:gd name="connsiteX187" fmla="*/ 716844 w 1034979"/>
                  <a:gd name="connsiteY187" fmla="*/ 945987 h 1509906"/>
                  <a:gd name="connsiteX188" fmla="*/ 732084 w 1034979"/>
                  <a:gd name="connsiteY188" fmla="*/ 932652 h 1509906"/>
                  <a:gd name="connsiteX189" fmla="*/ 741609 w 1034979"/>
                  <a:gd name="connsiteY189" fmla="*/ 921222 h 1509906"/>
                  <a:gd name="connsiteX190" fmla="*/ 753039 w 1034979"/>
                  <a:gd name="connsiteY190" fmla="*/ 911697 h 1509906"/>
                  <a:gd name="connsiteX191" fmla="*/ 758754 w 1034979"/>
                  <a:gd name="connsiteY191" fmla="*/ 900267 h 1509906"/>
                  <a:gd name="connsiteX192" fmla="*/ 760659 w 1034979"/>
                  <a:gd name="connsiteY192" fmla="*/ 894552 h 1509906"/>
                  <a:gd name="connsiteX193" fmla="*/ 766374 w 1034979"/>
                  <a:gd name="connsiteY193" fmla="*/ 883122 h 1509906"/>
                  <a:gd name="connsiteX194" fmla="*/ 764469 w 1034979"/>
                  <a:gd name="connsiteY194" fmla="*/ 867882 h 1509906"/>
                  <a:gd name="connsiteX195" fmla="*/ 758754 w 1034979"/>
                  <a:gd name="connsiteY195" fmla="*/ 865977 h 1509906"/>
                  <a:gd name="connsiteX196" fmla="*/ 737799 w 1034979"/>
                  <a:gd name="connsiteY196" fmla="*/ 867882 h 1509906"/>
                  <a:gd name="connsiteX197" fmla="*/ 732084 w 1034979"/>
                  <a:gd name="connsiteY197" fmla="*/ 871692 h 1509906"/>
                  <a:gd name="connsiteX198" fmla="*/ 720654 w 1034979"/>
                  <a:gd name="connsiteY198" fmla="*/ 875502 h 1509906"/>
                  <a:gd name="connsiteX199" fmla="*/ 716844 w 1034979"/>
                  <a:gd name="connsiteY199" fmla="*/ 881217 h 1509906"/>
                  <a:gd name="connsiteX200" fmla="*/ 711129 w 1034979"/>
                  <a:gd name="connsiteY200" fmla="*/ 883122 h 1509906"/>
                  <a:gd name="connsiteX201" fmla="*/ 705414 w 1034979"/>
                  <a:gd name="connsiteY201" fmla="*/ 886932 h 1509906"/>
                  <a:gd name="connsiteX202" fmla="*/ 699699 w 1034979"/>
                  <a:gd name="connsiteY202" fmla="*/ 892647 h 1509906"/>
                  <a:gd name="connsiteX203" fmla="*/ 692079 w 1034979"/>
                  <a:gd name="connsiteY203" fmla="*/ 896457 h 1509906"/>
                  <a:gd name="connsiteX204" fmla="*/ 650169 w 1034979"/>
                  <a:gd name="connsiteY204" fmla="*/ 925032 h 1509906"/>
                  <a:gd name="connsiteX205" fmla="*/ 636834 w 1034979"/>
                  <a:gd name="connsiteY205" fmla="*/ 936462 h 1509906"/>
                  <a:gd name="connsiteX206" fmla="*/ 627309 w 1034979"/>
                  <a:gd name="connsiteY206" fmla="*/ 953607 h 1509906"/>
                  <a:gd name="connsiteX207" fmla="*/ 602544 w 1034979"/>
                  <a:gd name="connsiteY207" fmla="*/ 959322 h 1509906"/>
                  <a:gd name="connsiteX208" fmla="*/ 589209 w 1034979"/>
                  <a:gd name="connsiteY208" fmla="*/ 963132 h 1509906"/>
                  <a:gd name="connsiteX209" fmla="*/ 573969 w 1034979"/>
                  <a:gd name="connsiteY209" fmla="*/ 961227 h 1509906"/>
                  <a:gd name="connsiteX210" fmla="*/ 562539 w 1034979"/>
                  <a:gd name="connsiteY210" fmla="*/ 957417 h 1509906"/>
                  <a:gd name="connsiteX211" fmla="*/ 551109 w 1034979"/>
                  <a:gd name="connsiteY211" fmla="*/ 953607 h 1509906"/>
                  <a:gd name="connsiteX212" fmla="*/ 539679 w 1034979"/>
                  <a:gd name="connsiteY212" fmla="*/ 949797 h 1509906"/>
                  <a:gd name="connsiteX213" fmla="*/ 533964 w 1034979"/>
                  <a:gd name="connsiteY213" fmla="*/ 947892 h 1509906"/>
                  <a:gd name="connsiteX214" fmla="*/ 528249 w 1034979"/>
                  <a:gd name="connsiteY214" fmla="*/ 944082 h 1509906"/>
                  <a:gd name="connsiteX215" fmla="*/ 516819 w 1034979"/>
                  <a:gd name="connsiteY215" fmla="*/ 938367 h 1509906"/>
                  <a:gd name="connsiteX216" fmla="*/ 509199 w 1034979"/>
                  <a:gd name="connsiteY216" fmla="*/ 926937 h 1509906"/>
                  <a:gd name="connsiteX217" fmla="*/ 505389 w 1034979"/>
                  <a:gd name="connsiteY217" fmla="*/ 905982 h 1509906"/>
                  <a:gd name="connsiteX218" fmla="*/ 507294 w 1034979"/>
                  <a:gd name="connsiteY218" fmla="*/ 841212 h 1509906"/>
                  <a:gd name="connsiteX219" fmla="*/ 513009 w 1034979"/>
                  <a:gd name="connsiteY219" fmla="*/ 827877 h 1509906"/>
                  <a:gd name="connsiteX220" fmla="*/ 503484 w 1034979"/>
                  <a:gd name="connsiteY220" fmla="*/ 351627 h 1509906"/>
                  <a:gd name="connsiteX221" fmla="*/ 499674 w 1034979"/>
                  <a:gd name="connsiteY221" fmla="*/ 60162 h 1509906"/>
                  <a:gd name="connsiteX222" fmla="*/ 490149 w 1034979"/>
                  <a:gd name="connsiteY222" fmla="*/ 33492 h 1509906"/>
                  <a:gd name="connsiteX223" fmla="*/ 488244 w 1034979"/>
                  <a:gd name="connsiteY223" fmla="*/ 27777 h 1509906"/>
                  <a:gd name="connsiteX224" fmla="*/ 484434 w 1034979"/>
                  <a:gd name="connsiteY224" fmla="*/ 22062 h 1509906"/>
                  <a:gd name="connsiteX225" fmla="*/ 478719 w 1034979"/>
                  <a:gd name="connsiteY225" fmla="*/ 10632 h 1509906"/>
                  <a:gd name="connsiteX226" fmla="*/ 473004 w 1034979"/>
                  <a:gd name="connsiteY226" fmla="*/ 6822 h 1509906"/>
                  <a:gd name="connsiteX227" fmla="*/ 469194 w 1034979"/>
                  <a:gd name="connsiteY227" fmla="*/ 1107 h 1509906"/>
                  <a:gd name="connsiteX228" fmla="*/ 429189 w 1034979"/>
                  <a:gd name="connsiteY228" fmla="*/ 4917 h 1509906"/>
                  <a:gd name="connsiteX229" fmla="*/ 421569 w 1034979"/>
                  <a:gd name="connsiteY229" fmla="*/ 16347 h 1509906"/>
                  <a:gd name="connsiteX230" fmla="*/ 417759 w 1034979"/>
                  <a:gd name="connsiteY230" fmla="*/ 22062 h 1509906"/>
                  <a:gd name="connsiteX231" fmla="*/ 419664 w 1034979"/>
                  <a:gd name="connsiteY231" fmla="*/ 54447 h 1509906"/>
                  <a:gd name="connsiteX232" fmla="*/ 423474 w 1034979"/>
                  <a:gd name="connsiteY232" fmla="*/ 65877 h 1509906"/>
                  <a:gd name="connsiteX233" fmla="*/ 425379 w 1034979"/>
                  <a:gd name="connsiteY233" fmla="*/ 71592 h 1509906"/>
                  <a:gd name="connsiteX234" fmla="*/ 425379 w 1034979"/>
                  <a:gd name="connsiteY234" fmla="*/ 77307 h 1509906"/>
                  <a:gd name="connsiteX235" fmla="*/ 429189 w 1034979"/>
                  <a:gd name="connsiteY235" fmla="*/ 231612 h 1509906"/>
                  <a:gd name="connsiteX236" fmla="*/ 440619 w 1034979"/>
                  <a:gd name="connsiteY236" fmla="*/ 414492 h 1509906"/>
                  <a:gd name="connsiteX237" fmla="*/ 425379 w 1034979"/>
                  <a:gd name="connsiteY237" fmla="*/ 711672 h 1509906"/>
                  <a:gd name="connsiteX238" fmla="*/ 417759 w 1034979"/>
                  <a:gd name="connsiteY238" fmla="*/ 839307 h 1509906"/>
                  <a:gd name="connsiteX239" fmla="*/ 413949 w 1034979"/>
                  <a:gd name="connsiteY239" fmla="*/ 856452 h 1509906"/>
                  <a:gd name="connsiteX240" fmla="*/ 417759 w 1034979"/>
                  <a:gd name="connsiteY240" fmla="*/ 877407 h 1509906"/>
                  <a:gd name="connsiteX241" fmla="*/ 421569 w 1034979"/>
                  <a:gd name="connsiteY241" fmla="*/ 883122 h 1509906"/>
                  <a:gd name="connsiteX242" fmla="*/ 425379 w 1034979"/>
                  <a:gd name="connsiteY242" fmla="*/ 894552 h 1509906"/>
                  <a:gd name="connsiteX243" fmla="*/ 423474 w 1034979"/>
                  <a:gd name="connsiteY243" fmla="*/ 921222 h 1509906"/>
                  <a:gd name="connsiteX244" fmla="*/ 417759 w 1034979"/>
                  <a:gd name="connsiteY244" fmla="*/ 923127 h 1509906"/>
                  <a:gd name="connsiteX245" fmla="*/ 412044 w 1034979"/>
                  <a:gd name="connsiteY245" fmla="*/ 926937 h 1509906"/>
                  <a:gd name="connsiteX246" fmla="*/ 421569 w 1034979"/>
                  <a:gd name="connsiteY246"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56774 w 1034979"/>
                  <a:gd name="connsiteY22" fmla="*/ 909792 h 1509906"/>
                  <a:gd name="connsiteX23" fmla="*/ 116769 w 1034979"/>
                  <a:gd name="connsiteY23" fmla="*/ 896457 h 1509906"/>
                  <a:gd name="connsiteX24" fmla="*/ 111054 w 1034979"/>
                  <a:gd name="connsiteY24" fmla="*/ 890742 h 1509906"/>
                  <a:gd name="connsiteX25" fmla="*/ 84384 w 1034979"/>
                  <a:gd name="connsiteY25" fmla="*/ 865977 h 1509906"/>
                  <a:gd name="connsiteX26" fmla="*/ 78669 w 1034979"/>
                  <a:gd name="connsiteY26" fmla="*/ 864072 h 1509906"/>
                  <a:gd name="connsiteX27" fmla="*/ 59619 w 1034979"/>
                  <a:gd name="connsiteY27" fmla="*/ 867882 h 1509906"/>
                  <a:gd name="connsiteX28" fmla="*/ 53904 w 1034979"/>
                  <a:gd name="connsiteY28" fmla="*/ 871692 h 1509906"/>
                  <a:gd name="connsiteX29" fmla="*/ 50094 w 1034979"/>
                  <a:gd name="connsiteY29" fmla="*/ 877407 h 1509906"/>
                  <a:gd name="connsiteX30" fmla="*/ 46284 w 1034979"/>
                  <a:gd name="connsiteY30" fmla="*/ 888837 h 1509906"/>
                  <a:gd name="connsiteX31" fmla="*/ 50094 w 1034979"/>
                  <a:gd name="connsiteY31" fmla="*/ 926937 h 1509906"/>
                  <a:gd name="connsiteX32" fmla="*/ 53904 w 1034979"/>
                  <a:gd name="connsiteY32" fmla="*/ 932652 h 1509906"/>
                  <a:gd name="connsiteX33" fmla="*/ 59619 w 1034979"/>
                  <a:gd name="connsiteY33" fmla="*/ 936462 h 1509906"/>
                  <a:gd name="connsiteX34" fmla="*/ 63429 w 1034979"/>
                  <a:gd name="connsiteY34" fmla="*/ 942177 h 1509906"/>
                  <a:gd name="connsiteX35" fmla="*/ 80574 w 1034979"/>
                  <a:gd name="connsiteY35" fmla="*/ 951702 h 1509906"/>
                  <a:gd name="connsiteX36" fmla="*/ 103434 w 1034979"/>
                  <a:gd name="connsiteY36" fmla="*/ 953607 h 1509906"/>
                  <a:gd name="connsiteX37" fmla="*/ 124389 w 1034979"/>
                  <a:gd name="connsiteY37" fmla="*/ 959322 h 1509906"/>
                  <a:gd name="connsiteX38" fmla="*/ 130104 w 1034979"/>
                  <a:gd name="connsiteY38" fmla="*/ 961227 h 1509906"/>
                  <a:gd name="connsiteX39" fmla="*/ 135819 w 1034979"/>
                  <a:gd name="connsiteY39" fmla="*/ 966942 h 1509906"/>
                  <a:gd name="connsiteX40" fmla="*/ 143439 w 1034979"/>
                  <a:gd name="connsiteY40" fmla="*/ 968847 h 1509906"/>
                  <a:gd name="connsiteX41" fmla="*/ 166299 w 1034979"/>
                  <a:gd name="connsiteY41" fmla="*/ 972657 h 1509906"/>
                  <a:gd name="connsiteX42" fmla="*/ 191064 w 1034979"/>
                  <a:gd name="connsiteY42" fmla="*/ 978372 h 1509906"/>
                  <a:gd name="connsiteX43" fmla="*/ 208209 w 1034979"/>
                  <a:gd name="connsiteY43" fmla="*/ 984087 h 1509906"/>
                  <a:gd name="connsiteX44" fmla="*/ 213924 w 1034979"/>
                  <a:gd name="connsiteY44" fmla="*/ 985992 h 1509906"/>
                  <a:gd name="connsiteX45" fmla="*/ 229164 w 1034979"/>
                  <a:gd name="connsiteY45" fmla="*/ 989802 h 1509906"/>
                  <a:gd name="connsiteX46" fmla="*/ 248214 w 1034979"/>
                  <a:gd name="connsiteY46" fmla="*/ 995517 h 1509906"/>
                  <a:gd name="connsiteX47" fmla="*/ 253929 w 1034979"/>
                  <a:gd name="connsiteY47" fmla="*/ 999327 h 1509906"/>
                  <a:gd name="connsiteX48" fmla="*/ 267264 w 1034979"/>
                  <a:gd name="connsiteY48" fmla="*/ 1014567 h 1509906"/>
                  <a:gd name="connsiteX49" fmla="*/ 272979 w 1034979"/>
                  <a:gd name="connsiteY49" fmla="*/ 1033617 h 1509906"/>
                  <a:gd name="connsiteX50" fmla="*/ 274884 w 1034979"/>
                  <a:gd name="connsiteY50" fmla="*/ 1039332 h 1509906"/>
                  <a:gd name="connsiteX51" fmla="*/ 276789 w 1034979"/>
                  <a:gd name="connsiteY51" fmla="*/ 1045047 h 1509906"/>
                  <a:gd name="connsiteX52" fmla="*/ 278694 w 1034979"/>
                  <a:gd name="connsiteY52" fmla="*/ 1069812 h 1509906"/>
                  <a:gd name="connsiteX53" fmla="*/ 280599 w 1034979"/>
                  <a:gd name="connsiteY53" fmla="*/ 1075527 h 1509906"/>
                  <a:gd name="connsiteX54" fmla="*/ 278694 w 1034979"/>
                  <a:gd name="connsiteY54" fmla="*/ 1094577 h 1509906"/>
                  <a:gd name="connsiteX55" fmla="*/ 276789 w 1034979"/>
                  <a:gd name="connsiteY55" fmla="*/ 1104102 h 1509906"/>
                  <a:gd name="connsiteX56" fmla="*/ 263454 w 1034979"/>
                  <a:gd name="connsiteY56" fmla="*/ 1117437 h 1509906"/>
                  <a:gd name="connsiteX57" fmla="*/ 252024 w 1034979"/>
                  <a:gd name="connsiteY57" fmla="*/ 1125057 h 1509906"/>
                  <a:gd name="connsiteX58" fmla="*/ 240594 w 1034979"/>
                  <a:gd name="connsiteY58" fmla="*/ 1128867 h 1509906"/>
                  <a:gd name="connsiteX59" fmla="*/ 126294 w 1034979"/>
                  <a:gd name="connsiteY59" fmla="*/ 1128867 h 1509906"/>
                  <a:gd name="connsiteX60" fmla="*/ 120579 w 1034979"/>
                  <a:gd name="connsiteY60" fmla="*/ 1130772 h 1509906"/>
                  <a:gd name="connsiteX61" fmla="*/ 105339 w 1034979"/>
                  <a:gd name="connsiteY61" fmla="*/ 1132677 h 1509906"/>
                  <a:gd name="connsiteX62" fmla="*/ 88194 w 1034979"/>
                  <a:gd name="connsiteY62" fmla="*/ 1138392 h 1509906"/>
                  <a:gd name="connsiteX63" fmla="*/ 82479 w 1034979"/>
                  <a:gd name="connsiteY63" fmla="*/ 1140297 h 1509906"/>
                  <a:gd name="connsiteX64" fmla="*/ 76764 w 1034979"/>
                  <a:gd name="connsiteY64" fmla="*/ 1144107 h 1509906"/>
                  <a:gd name="connsiteX65" fmla="*/ 65334 w 1034979"/>
                  <a:gd name="connsiteY65" fmla="*/ 1146012 h 1509906"/>
                  <a:gd name="connsiteX66" fmla="*/ 27234 w 1034979"/>
                  <a:gd name="connsiteY66" fmla="*/ 1147917 h 1509906"/>
                  <a:gd name="connsiteX67" fmla="*/ 15804 w 1034979"/>
                  <a:gd name="connsiteY67" fmla="*/ 1153632 h 1509906"/>
                  <a:gd name="connsiteX68" fmla="*/ 6279 w 1034979"/>
                  <a:gd name="connsiteY68" fmla="*/ 1163157 h 1509906"/>
                  <a:gd name="connsiteX69" fmla="*/ 4374 w 1034979"/>
                  <a:gd name="connsiteY69" fmla="*/ 1168872 h 1509906"/>
                  <a:gd name="connsiteX70" fmla="*/ 564 w 1034979"/>
                  <a:gd name="connsiteY70" fmla="*/ 1174587 h 1509906"/>
                  <a:gd name="connsiteX71" fmla="*/ 6279 w 1034979"/>
                  <a:gd name="connsiteY71" fmla="*/ 1206972 h 1509906"/>
                  <a:gd name="connsiteX72" fmla="*/ 11994 w 1034979"/>
                  <a:gd name="connsiteY72" fmla="*/ 1210782 h 1509906"/>
                  <a:gd name="connsiteX73" fmla="*/ 17709 w 1034979"/>
                  <a:gd name="connsiteY73" fmla="*/ 1212687 h 1509906"/>
                  <a:gd name="connsiteX74" fmla="*/ 145344 w 1034979"/>
                  <a:gd name="connsiteY74" fmla="*/ 1210782 h 1509906"/>
                  <a:gd name="connsiteX75" fmla="*/ 152964 w 1034979"/>
                  <a:gd name="connsiteY75" fmla="*/ 1208877 h 1509906"/>
                  <a:gd name="connsiteX76" fmla="*/ 303459 w 1034979"/>
                  <a:gd name="connsiteY76" fmla="*/ 1203162 h 1509906"/>
                  <a:gd name="connsiteX77" fmla="*/ 318699 w 1034979"/>
                  <a:gd name="connsiteY77" fmla="*/ 1210782 h 1509906"/>
                  <a:gd name="connsiteX78" fmla="*/ 330129 w 1034979"/>
                  <a:gd name="connsiteY78" fmla="*/ 1216497 h 1509906"/>
                  <a:gd name="connsiteX79" fmla="*/ 333939 w 1034979"/>
                  <a:gd name="connsiteY79" fmla="*/ 1222212 h 1509906"/>
                  <a:gd name="connsiteX80" fmla="*/ 339654 w 1034979"/>
                  <a:gd name="connsiteY80" fmla="*/ 1224117 h 1509906"/>
                  <a:gd name="connsiteX81" fmla="*/ 351084 w 1034979"/>
                  <a:gd name="connsiteY81" fmla="*/ 1231737 h 1509906"/>
                  <a:gd name="connsiteX82" fmla="*/ 356799 w 1034979"/>
                  <a:gd name="connsiteY82" fmla="*/ 1235547 h 1509906"/>
                  <a:gd name="connsiteX83" fmla="*/ 360609 w 1034979"/>
                  <a:gd name="connsiteY83" fmla="*/ 1241262 h 1509906"/>
                  <a:gd name="connsiteX84" fmla="*/ 366324 w 1034979"/>
                  <a:gd name="connsiteY84" fmla="*/ 1252692 h 1509906"/>
                  <a:gd name="connsiteX85" fmla="*/ 362514 w 1034979"/>
                  <a:gd name="connsiteY85" fmla="*/ 1279362 h 1509906"/>
                  <a:gd name="connsiteX86" fmla="*/ 358704 w 1034979"/>
                  <a:gd name="connsiteY86" fmla="*/ 1285077 h 1509906"/>
                  <a:gd name="connsiteX87" fmla="*/ 356799 w 1034979"/>
                  <a:gd name="connsiteY87" fmla="*/ 1290792 h 1509906"/>
                  <a:gd name="connsiteX88" fmla="*/ 352989 w 1034979"/>
                  <a:gd name="connsiteY88" fmla="*/ 1296507 h 1509906"/>
                  <a:gd name="connsiteX89" fmla="*/ 351084 w 1034979"/>
                  <a:gd name="connsiteY89" fmla="*/ 1302222 h 1509906"/>
                  <a:gd name="connsiteX90" fmla="*/ 347274 w 1034979"/>
                  <a:gd name="connsiteY90" fmla="*/ 1307937 h 1509906"/>
                  <a:gd name="connsiteX91" fmla="*/ 330129 w 1034979"/>
                  <a:gd name="connsiteY91" fmla="*/ 1374612 h 1509906"/>
                  <a:gd name="connsiteX92" fmla="*/ 328224 w 1034979"/>
                  <a:gd name="connsiteY92" fmla="*/ 1426047 h 1509906"/>
                  <a:gd name="connsiteX93" fmla="*/ 330129 w 1034979"/>
                  <a:gd name="connsiteY93" fmla="*/ 1450812 h 1509906"/>
                  <a:gd name="connsiteX94" fmla="*/ 332034 w 1034979"/>
                  <a:gd name="connsiteY94" fmla="*/ 1456527 h 1509906"/>
                  <a:gd name="connsiteX95" fmla="*/ 335844 w 1034979"/>
                  <a:gd name="connsiteY95" fmla="*/ 1460337 h 1509906"/>
                  <a:gd name="connsiteX96" fmla="*/ 364419 w 1034979"/>
                  <a:gd name="connsiteY96" fmla="*/ 1506057 h 1509906"/>
                  <a:gd name="connsiteX97" fmla="*/ 387279 w 1034979"/>
                  <a:gd name="connsiteY97" fmla="*/ 1507962 h 1509906"/>
                  <a:gd name="connsiteX98" fmla="*/ 392994 w 1034979"/>
                  <a:gd name="connsiteY98" fmla="*/ 1502247 h 1509906"/>
                  <a:gd name="connsiteX99" fmla="*/ 394899 w 1034979"/>
                  <a:gd name="connsiteY99" fmla="*/ 1490817 h 1509906"/>
                  <a:gd name="connsiteX100" fmla="*/ 396804 w 1034979"/>
                  <a:gd name="connsiteY100" fmla="*/ 1485102 h 1509906"/>
                  <a:gd name="connsiteX101" fmla="*/ 398709 w 1034979"/>
                  <a:gd name="connsiteY101" fmla="*/ 1467957 h 1509906"/>
                  <a:gd name="connsiteX102" fmla="*/ 400614 w 1034979"/>
                  <a:gd name="connsiteY102" fmla="*/ 1454622 h 1509906"/>
                  <a:gd name="connsiteX103" fmla="*/ 404424 w 1034979"/>
                  <a:gd name="connsiteY103" fmla="*/ 1397472 h 1509906"/>
                  <a:gd name="connsiteX104" fmla="*/ 410139 w 1034979"/>
                  <a:gd name="connsiteY104" fmla="*/ 1386042 h 1509906"/>
                  <a:gd name="connsiteX105" fmla="*/ 413949 w 1034979"/>
                  <a:gd name="connsiteY105" fmla="*/ 1372707 h 1509906"/>
                  <a:gd name="connsiteX106" fmla="*/ 415854 w 1034979"/>
                  <a:gd name="connsiteY106" fmla="*/ 1366992 h 1509906"/>
                  <a:gd name="connsiteX107" fmla="*/ 417759 w 1034979"/>
                  <a:gd name="connsiteY107" fmla="*/ 1353657 h 1509906"/>
                  <a:gd name="connsiteX108" fmla="*/ 421569 w 1034979"/>
                  <a:gd name="connsiteY108" fmla="*/ 1342227 h 1509906"/>
                  <a:gd name="connsiteX109" fmla="*/ 427284 w 1034979"/>
                  <a:gd name="connsiteY109" fmla="*/ 1328892 h 1509906"/>
                  <a:gd name="connsiteX110" fmla="*/ 436809 w 1034979"/>
                  <a:gd name="connsiteY110" fmla="*/ 1317462 h 1509906"/>
                  <a:gd name="connsiteX111" fmla="*/ 450144 w 1034979"/>
                  <a:gd name="connsiteY111" fmla="*/ 1302222 h 1509906"/>
                  <a:gd name="connsiteX112" fmla="*/ 457764 w 1034979"/>
                  <a:gd name="connsiteY112" fmla="*/ 1290792 h 1509906"/>
                  <a:gd name="connsiteX113" fmla="*/ 461574 w 1034979"/>
                  <a:gd name="connsiteY113" fmla="*/ 1279362 h 1509906"/>
                  <a:gd name="connsiteX114" fmla="*/ 465384 w 1034979"/>
                  <a:gd name="connsiteY114" fmla="*/ 1264122 h 1509906"/>
                  <a:gd name="connsiteX115" fmla="*/ 467289 w 1034979"/>
                  <a:gd name="connsiteY115" fmla="*/ 1258407 h 1509906"/>
                  <a:gd name="connsiteX116" fmla="*/ 507294 w 1034979"/>
                  <a:gd name="connsiteY116" fmla="*/ 1252692 h 1509906"/>
                  <a:gd name="connsiteX117" fmla="*/ 535869 w 1034979"/>
                  <a:gd name="connsiteY117" fmla="*/ 1243167 h 1509906"/>
                  <a:gd name="connsiteX118" fmla="*/ 541584 w 1034979"/>
                  <a:gd name="connsiteY118" fmla="*/ 1241262 h 1509906"/>
                  <a:gd name="connsiteX119" fmla="*/ 547299 w 1034979"/>
                  <a:gd name="connsiteY119" fmla="*/ 1239357 h 1509906"/>
                  <a:gd name="connsiteX120" fmla="*/ 554919 w 1034979"/>
                  <a:gd name="connsiteY120" fmla="*/ 1237452 h 1509906"/>
                  <a:gd name="connsiteX121" fmla="*/ 573969 w 1034979"/>
                  <a:gd name="connsiteY121" fmla="*/ 1229832 h 1509906"/>
                  <a:gd name="connsiteX122" fmla="*/ 585399 w 1034979"/>
                  <a:gd name="connsiteY122" fmla="*/ 1226022 h 1509906"/>
                  <a:gd name="connsiteX123" fmla="*/ 720654 w 1034979"/>
                  <a:gd name="connsiteY123" fmla="*/ 1309842 h 1509906"/>
                  <a:gd name="connsiteX124" fmla="*/ 733989 w 1034979"/>
                  <a:gd name="connsiteY124" fmla="*/ 1319367 h 1509906"/>
                  <a:gd name="connsiteX125" fmla="*/ 743514 w 1034979"/>
                  <a:gd name="connsiteY125" fmla="*/ 1321272 h 1509906"/>
                  <a:gd name="connsiteX126" fmla="*/ 749229 w 1034979"/>
                  <a:gd name="connsiteY126" fmla="*/ 1323177 h 1509906"/>
                  <a:gd name="connsiteX127" fmla="*/ 762564 w 1034979"/>
                  <a:gd name="connsiteY127" fmla="*/ 1328892 h 1509906"/>
                  <a:gd name="connsiteX128" fmla="*/ 777804 w 1034979"/>
                  <a:gd name="connsiteY128" fmla="*/ 1326987 h 1509906"/>
                  <a:gd name="connsiteX129" fmla="*/ 789234 w 1034979"/>
                  <a:gd name="connsiteY129" fmla="*/ 1321272 h 1509906"/>
                  <a:gd name="connsiteX130" fmla="*/ 794949 w 1034979"/>
                  <a:gd name="connsiteY130" fmla="*/ 1319367 h 1509906"/>
                  <a:gd name="connsiteX131" fmla="*/ 802569 w 1034979"/>
                  <a:gd name="connsiteY131" fmla="*/ 1302222 h 1509906"/>
                  <a:gd name="connsiteX132" fmla="*/ 800664 w 1034979"/>
                  <a:gd name="connsiteY132" fmla="*/ 1277457 h 1509906"/>
                  <a:gd name="connsiteX133" fmla="*/ 798759 w 1034979"/>
                  <a:gd name="connsiteY133" fmla="*/ 1271742 h 1509906"/>
                  <a:gd name="connsiteX134" fmla="*/ 796854 w 1034979"/>
                  <a:gd name="connsiteY134" fmla="*/ 1264122 h 1509906"/>
                  <a:gd name="connsiteX135" fmla="*/ 783519 w 1034979"/>
                  <a:gd name="connsiteY135" fmla="*/ 1246977 h 1509906"/>
                  <a:gd name="connsiteX136" fmla="*/ 773994 w 1034979"/>
                  <a:gd name="connsiteY136" fmla="*/ 1241262 h 1509906"/>
                  <a:gd name="connsiteX137" fmla="*/ 648264 w 1034979"/>
                  <a:gd name="connsiteY137" fmla="*/ 1149822 h 1509906"/>
                  <a:gd name="connsiteX138" fmla="*/ 644454 w 1034979"/>
                  <a:gd name="connsiteY138" fmla="*/ 1132677 h 1509906"/>
                  <a:gd name="connsiteX139" fmla="*/ 646359 w 1034979"/>
                  <a:gd name="connsiteY139" fmla="*/ 1125057 h 1509906"/>
                  <a:gd name="connsiteX140" fmla="*/ 650169 w 1034979"/>
                  <a:gd name="connsiteY140" fmla="*/ 1107912 h 1509906"/>
                  <a:gd name="connsiteX141" fmla="*/ 653979 w 1034979"/>
                  <a:gd name="connsiteY141" fmla="*/ 1102197 h 1509906"/>
                  <a:gd name="connsiteX142" fmla="*/ 655884 w 1034979"/>
                  <a:gd name="connsiteY142" fmla="*/ 1096482 h 1509906"/>
                  <a:gd name="connsiteX143" fmla="*/ 661599 w 1034979"/>
                  <a:gd name="connsiteY143" fmla="*/ 1094577 h 1509906"/>
                  <a:gd name="connsiteX144" fmla="*/ 671124 w 1034979"/>
                  <a:gd name="connsiteY144" fmla="*/ 1083147 h 1509906"/>
                  <a:gd name="connsiteX145" fmla="*/ 724464 w 1034979"/>
                  <a:gd name="connsiteY145" fmla="*/ 1075527 h 1509906"/>
                  <a:gd name="connsiteX146" fmla="*/ 842574 w 1034979"/>
                  <a:gd name="connsiteY146" fmla="*/ 1077432 h 1509906"/>
                  <a:gd name="connsiteX147" fmla="*/ 871149 w 1034979"/>
                  <a:gd name="connsiteY147" fmla="*/ 1079337 h 1509906"/>
                  <a:gd name="connsiteX148" fmla="*/ 899724 w 1034979"/>
                  <a:gd name="connsiteY148" fmla="*/ 1085052 h 1509906"/>
                  <a:gd name="connsiteX149" fmla="*/ 922584 w 1034979"/>
                  <a:gd name="connsiteY149" fmla="*/ 1088862 h 1509906"/>
                  <a:gd name="connsiteX150" fmla="*/ 951159 w 1034979"/>
                  <a:gd name="connsiteY150" fmla="*/ 1094577 h 1509906"/>
                  <a:gd name="connsiteX151" fmla="*/ 956874 w 1034979"/>
                  <a:gd name="connsiteY151" fmla="*/ 1094577 h 1509906"/>
                  <a:gd name="connsiteX152" fmla="*/ 1002594 w 1034979"/>
                  <a:gd name="connsiteY152" fmla="*/ 1092672 h 1509906"/>
                  <a:gd name="connsiteX153" fmla="*/ 1031169 w 1034979"/>
                  <a:gd name="connsiteY153" fmla="*/ 1085052 h 1509906"/>
                  <a:gd name="connsiteX154" fmla="*/ 1034979 w 1034979"/>
                  <a:gd name="connsiteY154" fmla="*/ 1079337 h 1509906"/>
                  <a:gd name="connsiteX155" fmla="*/ 1033074 w 1034979"/>
                  <a:gd name="connsiteY155" fmla="*/ 1060287 h 1509906"/>
                  <a:gd name="connsiteX156" fmla="*/ 1027359 w 1034979"/>
                  <a:gd name="connsiteY156" fmla="*/ 1056477 h 1509906"/>
                  <a:gd name="connsiteX157" fmla="*/ 1012119 w 1034979"/>
                  <a:gd name="connsiteY157" fmla="*/ 1054572 h 1509906"/>
                  <a:gd name="connsiteX158" fmla="*/ 1006404 w 1034979"/>
                  <a:gd name="connsiteY158" fmla="*/ 1052667 h 1509906"/>
                  <a:gd name="connsiteX159" fmla="*/ 998784 w 1034979"/>
                  <a:gd name="connsiteY159" fmla="*/ 1050762 h 1509906"/>
                  <a:gd name="connsiteX160" fmla="*/ 987354 w 1034979"/>
                  <a:gd name="connsiteY160" fmla="*/ 1043142 h 1509906"/>
                  <a:gd name="connsiteX161" fmla="*/ 975924 w 1034979"/>
                  <a:gd name="connsiteY161" fmla="*/ 1039332 h 1509906"/>
                  <a:gd name="connsiteX162" fmla="*/ 970209 w 1034979"/>
                  <a:gd name="connsiteY162" fmla="*/ 1037427 h 1509906"/>
                  <a:gd name="connsiteX163" fmla="*/ 962589 w 1034979"/>
                  <a:gd name="connsiteY163" fmla="*/ 1035522 h 1509906"/>
                  <a:gd name="connsiteX164" fmla="*/ 956874 w 1034979"/>
                  <a:gd name="connsiteY164" fmla="*/ 1033617 h 1509906"/>
                  <a:gd name="connsiteX165" fmla="*/ 935919 w 1034979"/>
                  <a:gd name="connsiteY165" fmla="*/ 1027902 h 1509906"/>
                  <a:gd name="connsiteX166" fmla="*/ 930204 w 1034979"/>
                  <a:gd name="connsiteY166" fmla="*/ 1025997 h 1509906"/>
                  <a:gd name="connsiteX167" fmla="*/ 825429 w 1034979"/>
                  <a:gd name="connsiteY167" fmla="*/ 1027902 h 1509906"/>
                  <a:gd name="connsiteX168" fmla="*/ 819714 w 1034979"/>
                  <a:gd name="connsiteY168" fmla="*/ 1029807 h 1509906"/>
                  <a:gd name="connsiteX169" fmla="*/ 730179 w 1034979"/>
                  <a:gd name="connsiteY169" fmla="*/ 1031712 h 1509906"/>
                  <a:gd name="connsiteX170" fmla="*/ 716844 w 1034979"/>
                  <a:gd name="connsiteY170" fmla="*/ 1035522 h 1509906"/>
                  <a:gd name="connsiteX171" fmla="*/ 695889 w 1034979"/>
                  <a:gd name="connsiteY171" fmla="*/ 1037427 h 1509906"/>
                  <a:gd name="connsiteX172" fmla="*/ 669219 w 1034979"/>
                  <a:gd name="connsiteY172" fmla="*/ 1039332 h 1509906"/>
                  <a:gd name="connsiteX173" fmla="*/ 669219 w 1034979"/>
                  <a:gd name="connsiteY173" fmla="*/ 1039332 h 1509906"/>
                  <a:gd name="connsiteX174" fmla="*/ 646359 w 1034979"/>
                  <a:gd name="connsiteY174" fmla="*/ 1043142 h 1509906"/>
                  <a:gd name="connsiteX175" fmla="*/ 642549 w 1034979"/>
                  <a:gd name="connsiteY175" fmla="*/ 1031712 h 1509906"/>
                  <a:gd name="connsiteX176" fmla="*/ 640644 w 1034979"/>
                  <a:gd name="connsiteY176" fmla="*/ 1025997 h 1509906"/>
                  <a:gd name="connsiteX177" fmla="*/ 642549 w 1034979"/>
                  <a:gd name="connsiteY177" fmla="*/ 1008852 h 1509906"/>
                  <a:gd name="connsiteX178" fmla="*/ 644454 w 1034979"/>
                  <a:gd name="connsiteY178" fmla="*/ 1003137 h 1509906"/>
                  <a:gd name="connsiteX179" fmla="*/ 661599 w 1034979"/>
                  <a:gd name="connsiteY179" fmla="*/ 993612 h 1509906"/>
                  <a:gd name="connsiteX180" fmla="*/ 673029 w 1034979"/>
                  <a:gd name="connsiteY180" fmla="*/ 985992 h 1509906"/>
                  <a:gd name="connsiteX181" fmla="*/ 674934 w 1034979"/>
                  <a:gd name="connsiteY181" fmla="*/ 980277 h 1509906"/>
                  <a:gd name="connsiteX182" fmla="*/ 680649 w 1034979"/>
                  <a:gd name="connsiteY182" fmla="*/ 978372 h 1509906"/>
                  <a:gd name="connsiteX183" fmla="*/ 686364 w 1034979"/>
                  <a:gd name="connsiteY183" fmla="*/ 974562 h 1509906"/>
                  <a:gd name="connsiteX184" fmla="*/ 695889 w 1034979"/>
                  <a:gd name="connsiteY184" fmla="*/ 965037 h 1509906"/>
                  <a:gd name="connsiteX185" fmla="*/ 705414 w 1034979"/>
                  <a:gd name="connsiteY185" fmla="*/ 953607 h 1509906"/>
                  <a:gd name="connsiteX186" fmla="*/ 716844 w 1034979"/>
                  <a:gd name="connsiteY186" fmla="*/ 945987 h 1509906"/>
                  <a:gd name="connsiteX187" fmla="*/ 732084 w 1034979"/>
                  <a:gd name="connsiteY187" fmla="*/ 932652 h 1509906"/>
                  <a:gd name="connsiteX188" fmla="*/ 741609 w 1034979"/>
                  <a:gd name="connsiteY188" fmla="*/ 921222 h 1509906"/>
                  <a:gd name="connsiteX189" fmla="*/ 753039 w 1034979"/>
                  <a:gd name="connsiteY189" fmla="*/ 911697 h 1509906"/>
                  <a:gd name="connsiteX190" fmla="*/ 758754 w 1034979"/>
                  <a:gd name="connsiteY190" fmla="*/ 900267 h 1509906"/>
                  <a:gd name="connsiteX191" fmla="*/ 760659 w 1034979"/>
                  <a:gd name="connsiteY191" fmla="*/ 894552 h 1509906"/>
                  <a:gd name="connsiteX192" fmla="*/ 766374 w 1034979"/>
                  <a:gd name="connsiteY192" fmla="*/ 883122 h 1509906"/>
                  <a:gd name="connsiteX193" fmla="*/ 764469 w 1034979"/>
                  <a:gd name="connsiteY193" fmla="*/ 867882 h 1509906"/>
                  <a:gd name="connsiteX194" fmla="*/ 758754 w 1034979"/>
                  <a:gd name="connsiteY194" fmla="*/ 865977 h 1509906"/>
                  <a:gd name="connsiteX195" fmla="*/ 737799 w 1034979"/>
                  <a:gd name="connsiteY195" fmla="*/ 867882 h 1509906"/>
                  <a:gd name="connsiteX196" fmla="*/ 732084 w 1034979"/>
                  <a:gd name="connsiteY196" fmla="*/ 871692 h 1509906"/>
                  <a:gd name="connsiteX197" fmla="*/ 720654 w 1034979"/>
                  <a:gd name="connsiteY197" fmla="*/ 875502 h 1509906"/>
                  <a:gd name="connsiteX198" fmla="*/ 716844 w 1034979"/>
                  <a:gd name="connsiteY198" fmla="*/ 881217 h 1509906"/>
                  <a:gd name="connsiteX199" fmla="*/ 711129 w 1034979"/>
                  <a:gd name="connsiteY199" fmla="*/ 883122 h 1509906"/>
                  <a:gd name="connsiteX200" fmla="*/ 705414 w 1034979"/>
                  <a:gd name="connsiteY200" fmla="*/ 886932 h 1509906"/>
                  <a:gd name="connsiteX201" fmla="*/ 699699 w 1034979"/>
                  <a:gd name="connsiteY201" fmla="*/ 892647 h 1509906"/>
                  <a:gd name="connsiteX202" fmla="*/ 692079 w 1034979"/>
                  <a:gd name="connsiteY202" fmla="*/ 896457 h 1509906"/>
                  <a:gd name="connsiteX203" fmla="*/ 650169 w 1034979"/>
                  <a:gd name="connsiteY203" fmla="*/ 925032 h 1509906"/>
                  <a:gd name="connsiteX204" fmla="*/ 636834 w 1034979"/>
                  <a:gd name="connsiteY204" fmla="*/ 936462 h 1509906"/>
                  <a:gd name="connsiteX205" fmla="*/ 627309 w 1034979"/>
                  <a:gd name="connsiteY205" fmla="*/ 953607 h 1509906"/>
                  <a:gd name="connsiteX206" fmla="*/ 602544 w 1034979"/>
                  <a:gd name="connsiteY206" fmla="*/ 959322 h 1509906"/>
                  <a:gd name="connsiteX207" fmla="*/ 589209 w 1034979"/>
                  <a:gd name="connsiteY207" fmla="*/ 963132 h 1509906"/>
                  <a:gd name="connsiteX208" fmla="*/ 573969 w 1034979"/>
                  <a:gd name="connsiteY208" fmla="*/ 961227 h 1509906"/>
                  <a:gd name="connsiteX209" fmla="*/ 562539 w 1034979"/>
                  <a:gd name="connsiteY209" fmla="*/ 957417 h 1509906"/>
                  <a:gd name="connsiteX210" fmla="*/ 551109 w 1034979"/>
                  <a:gd name="connsiteY210" fmla="*/ 953607 h 1509906"/>
                  <a:gd name="connsiteX211" fmla="*/ 539679 w 1034979"/>
                  <a:gd name="connsiteY211" fmla="*/ 949797 h 1509906"/>
                  <a:gd name="connsiteX212" fmla="*/ 533964 w 1034979"/>
                  <a:gd name="connsiteY212" fmla="*/ 947892 h 1509906"/>
                  <a:gd name="connsiteX213" fmla="*/ 528249 w 1034979"/>
                  <a:gd name="connsiteY213" fmla="*/ 944082 h 1509906"/>
                  <a:gd name="connsiteX214" fmla="*/ 516819 w 1034979"/>
                  <a:gd name="connsiteY214" fmla="*/ 938367 h 1509906"/>
                  <a:gd name="connsiteX215" fmla="*/ 509199 w 1034979"/>
                  <a:gd name="connsiteY215" fmla="*/ 926937 h 1509906"/>
                  <a:gd name="connsiteX216" fmla="*/ 505389 w 1034979"/>
                  <a:gd name="connsiteY216" fmla="*/ 905982 h 1509906"/>
                  <a:gd name="connsiteX217" fmla="*/ 507294 w 1034979"/>
                  <a:gd name="connsiteY217" fmla="*/ 841212 h 1509906"/>
                  <a:gd name="connsiteX218" fmla="*/ 513009 w 1034979"/>
                  <a:gd name="connsiteY218" fmla="*/ 827877 h 1509906"/>
                  <a:gd name="connsiteX219" fmla="*/ 503484 w 1034979"/>
                  <a:gd name="connsiteY219" fmla="*/ 351627 h 1509906"/>
                  <a:gd name="connsiteX220" fmla="*/ 499674 w 1034979"/>
                  <a:gd name="connsiteY220" fmla="*/ 60162 h 1509906"/>
                  <a:gd name="connsiteX221" fmla="*/ 490149 w 1034979"/>
                  <a:gd name="connsiteY221" fmla="*/ 33492 h 1509906"/>
                  <a:gd name="connsiteX222" fmla="*/ 488244 w 1034979"/>
                  <a:gd name="connsiteY222" fmla="*/ 27777 h 1509906"/>
                  <a:gd name="connsiteX223" fmla="*/ 484434 w 1034979"/>
                  <a:gd name="connsiteY223" fmla="*/ 22062 h 1509906"/>
                  <a:gd name="connsiteX224" fmla="*/ 478719 w 1034979"/>
                  <a:gd name="connsiteY224" fmla="*/ 10632 h 1509906"/>
                  <a:gd name="connsiteX225" fmla="*/ 473004 w 1034979"/>
                  <a:gd name="connsiteY225" fmla="*/ 6822 h 1509906"/>
                  <a:gd name="connsiteX226" fmla="*/ 469194 w 1034979"/>
                  <a:gd name="connsiteY226" fmla="*/ 1107 h 1509906"/>
                  <a:gd name="connsiteX227" fmla="*/ 429189 w 1034979"/>
                  <a:gd name="connsiteY227" fmla="*/ 4917 h 1509906"/>
                  <a:gd name="connsiteX228" fmla="*/ 421569 w 1034979"/>
                  <a:gd name="connsiteY228" fmla="*/ 16347 h 1509906"/>
                  <a:gd name="connsiteX229" fmla="*/ 417759 w 1034979"/>
                  <a:gd name="connsiteY229" fmla="*/ 22062 h 1509906"/>
                  <a:gd name="connsiteX230" fmla="*/ 419664 w 1034979"/>
                  <a:gd name="connsiteY230" fmla="*/ 54447 h 1509906"/>
                  <a:gd name="connsiteX231" fmla="*/ 423474 w 1034979"/>
                  <a:gd name="connsiteY231" fmla="*/ 65877 h 1509906"/>
                  <a:gd name="connsiteX232" fmla="*/ 425379 w 1034979"/>
                  <a:gd name="connsiteY232" fmla="*/ 71592 h 1509906"/>
                  <a:gd name="connsiteX233" fmla="*/ 425379 w 1034979"/>
                  <a:gd name="connsiteY233" fmla="*/ 77307 h 1509906"/>
                  <a:gd name="connsiteX234" fmla="*/ 429189 w 1034979"/>
                  <a:gd name="connsiteY234" fmla="*/ 231612 h 1509906"/>
                  <a:gd name="connsiteX235" fmla="*/ 440619 w 1034979"/>
                  <a:gd name="connsiteY235" fmla="*/ 414492 h 1509906"/>
                  <a:gd name="connsiteX236" fmla="*/ 425379 w 1034979"/>
                  <a:gd name="connsiteY236" fmla="*/ 711672 h 1509906"/>
                  <a:gd name="connsiteX237" fmla="*/ 417759 w 1034979"/>
                  <a:gd name="connsiteY237" fmla="*/ 839307 h 1509906"/>
                  <a:gd name="connsiteX238" fmla="*/ 413949 w 1034979"/>
                  <a:gd name="connsiteY238" fmla="*/ 856452 h 1509906"/>
                  <a:gd name="connsiteX239" fmla="*/ 417759 w 1034979"/>
                  <a:gd name="connsiteY239" fmla="*/ 877407 h 1509906"/>
                  <a:gd name="connsiteX240" fmla="*/ 421569 w 1034979"/>
                  <a:gd name="connsiteY240" fmla="*/ 883122 h 1509906"/>
                  <a:gd name="connsiteX241" fmla="*/ 425379 w 1034979"/>
                  <a:gd name="connsiteY241" fmla="*/ 894552 h 1509906"/>
                  <a:gd name="connsiteX242" fmla="*/ 423474 w 1034979"/>
                  <a:gd name="connsiteY242" fmla="*/ 921222 h 1509906"/>
                  <a:gd name="connsiteX243" fmla="*/ 417759 w 1034979"/>
                  <a:gd name="connsiteY243" fmla="*/ 923127 h 1509906"/>
                  <a:gd name="connsiteX244" fmla="*/ 412044 w 1034979"/>
                  <a:gd name="connsiteY244" fmla="*/ 926937 h 1509906"/>
                  <a:gd name="connsiteX245" fmla="*/ 421569 w 1034979"/>
                  <a:gd name="connsiteY245"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827877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17759 w 1034979"/>
                  <a:gd name="connsiteY236" fmla="*/ 839307 h 1509906"/>
                  <a:gd name="connsiteX237" fmla="*/ 413949 w 1034979"/>
                  <a:gd name="connsiteY237" fmla="*/ 856452 h 1509906"/>
                  <a:gd name="connsiteX238" fmla="*/ 417759 w 1034979"/>
                  <a:gd name="connsiteY238" fmla="*/ 877407 h 1509906"/>
                  <a:gd name="connsiteX239" fmla="*/ 421569 w 1034979"/>
                  <a:gd name="connsiteY239" fmla="*/ 883122 h 1509906"/>
                  <a:gd name="connsiteX240" fmla="*/ 425379 w 1034979"/>
                  <a:gd name="connsiteY240" fmla="*/ 894552 h 1509906"/>
                  <a:gd name="connsiteX241" fmla="*/ 423474 w 1034979"/>
                  <a:gd name="connsiteY241" fmla="*/ 921222 h 1509906"/>
                  <a:gd name="connsiteX242" fmla="*/ 417759 w 1034979"/>
                  <a:gd name="connsiteY242" fmla="*/ 923127 h 1509906"/>
                  <a:gd name="connsiteX243" fmla="*/ 412044 w 1034979"/>
                  <a:gd name="connsiteY243" fmla="*/ 926937 h 1509906"/>
                  <a:gd name="connsiteX244" fmla="*/ 421569 w 1034979"/>
                  <a:gd name="connsiteY24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17759 w 1034979"/>
                  <a:gd name="connsiteY236" fmla="*/ 839307 h 1509906"/>
                  <a:gd name="connsiteX237" fmla="*/ 413949 w 1034979"/>
                  <a:gd name="connsiteY237" fmla="*/ 856452 h 1509906"/>
                  <a:gd name="connsiteX238" fmla="*/ 417759 w 1034979"/>
                  <a:gd name="connsiteY238" fmla="*/ 877407 h 1509906"/>
                  <a:gd name="connsiteX239" fmla="*/ 421569 w 1034979"/>
                  <a:gd name="connsiteY239" fmla="*/ 883122 h 1509906"/>
                  <a:gd name="connsiteX240" fmla="*/ 425379 w 1034979"/>
                  <a:gd name="connsiteY240" fmla="*/ 894552 h 1509906"/>
                  <a:gd name="connsiteX241" fmla="*/ 423474 w 1034979"/>
                  <a:gd name="connsiteY241" fmla="*/ 921222 h 1509906"/>
                  <a:gd name="connsiteX242" fmla="*/ 417759 w 1034979"/>
                  <a:gd name="connsiteY242" fmla="*/ 923127 h 1509906"/>
                  <a:gd name="connsiteX243" fmla="*/ 412044 w 1034979"/>
                  <a:gd name="connsiteY243" fmla="*/ 926937 h 1509906"/>
                  <a:gd name="connsiteX244" fmla="*/ 421569 w 1034979"/>
                  <a:gd name="connsiteY24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17759 w 1034979"/>
                  <a:gd name="connsiteY236" fmla="*/ 839307 h 1509906"/>
                  <a:gd name="connsiteX237" fmla="*/ 413949 w 1034979"/>
                  <a:gd name="connsiteY237" fmla="*/ 856452 h 1509906"/>
                  <a:gd name="connsiteX238" fmla="*/ 417759 w 1034979"/>
                  <a:gd name="connsiteY238" fmla="*/ 877407 h 1509906"/>
                  <a:gd name="connsiteX239" fmla="*/ 421569 w 1034979"/>
                  <a:gd name="connsiteY239" fmla="*/ 878179 h 1509906"/>
                  <a:gd name="connsiteX240" fmla="*/ 425379 w 1034979"/>
                  <a:gd name="connsiteY240" fmla="*/ 894552 h 1509906"/>
                  <a:gd name="connsiteX241" fmla="*/ 423474 w 1034979"/>
                  <a:gd name="connsiteY241" fmla="*/ 921222 h 1509906"/>
                  <a:gd name="connsiteX242" fmla="*/ 417759 w 1034979"/>
                  <a:gd name="connsiteY242" fmla="*/ 923127 h 1509906"/>
                  <a:gd name="connsiteX243" fmla="*/ 412044 w 1034979"/>
                  <a:gd name="connsiteY243" fmla="*/ 926937 h 1509906"/>
                  <a:gd name="connsiteX244" fmla="*/ 421569 w 1034979"/>
                  <a:gd name="connsiteY24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17759 w 1034979"/>
                  <a:gd name="connsiteY236" fmla="*/ 839307 h 1509906"/>
                  <a:gd name="connsiteX237" fmla="*/ 421363 w 1034979"/>
                  <a:gd name="connsiteY237" fmla="*/ 844096 h 1509906"/>
                  <a:gd name="connsiteX238" fmla="*/ 417759 w 1034979"/>
                  <a:gd name="connsiteY238" fmla="*/ 877407 h 1509906"/>
                  <a:gd name="connsiteX239" fmla="*/ 421569 w 1034979"/>
                  <a:gd name="connsiteY239" fmla="*/ 878179 h 1509906"/>
                  <a:gd name="connsiteX240" fmla="*/ 425379 w 1034979"/>
                  <a:gd name="connsiteY240" fmla="*/ 894552 h 1509906"/>
                  <a:gd name="connsiteX241" fmla="*/ 423474 w 1034979"/>
                  <a:gd name="connsiteY241" fmla="*/ 921222 h 1509906"/>
                  <a:gd name="connsiteX242" fmla="*/ 417759 w 1034979"/>
                  <a:gd name="connsiteY242" fmla="*/ 923127 h 1509906"/>
                  <a:gd name="connsiteX243" fmla="*/ 412044 w 1034979"/>
                  <a:gd name="connsiteY243" fmla="*/ 926937 h 1509906"/>
                  <a:gd name="connsiteX244" fmla="*/ 421569 w 1034979"/>
                  <a:gd name="connsiteY24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25173 w 1034979"/>
                  <a:gd name="connsiteY236" fmla="*/ 765165 h 1509906"/>
                  <a:gd name="connsiteX237" fmla="*/ 421363 w 1034979"/>
                  <a:gd name="connsiteY237" fmla="*/ 844096 h 1509906"/>
                  <a:gd name="connsiteX238" fmla="*/ 417759 w 1034979"/>
                  <a:gd name="connsiteY238" fmla="*/ 877407 h 1509906"/>
                  <a:gd name="connsiteX239" fmla="*/ 421569 w 1034979"/>
                  <a:gd name="connsiteY239" fmla="*/ 878179 h 1509906"/>
                  <a:gd name="connsiteX240" fmla="*/ 425379 w 1034979"/>
                  <a:gd name="connsiteY240" fmla="*/ 894552 h 1509906"/>
                  <a:gd name="connsiteX241" fmla="*/ 423474 w 1034979"/>
                  <a:gd name="connsiteY241" fmla="*/ 921222 h 1509906"/>
                  <a:gd name="connsiteX242" fmla="*/ 417759 w 1034979"/>
                  <a:gd name="connsiteY242" fmla="*/ 923127 h 1509906"/>
                  <a:gd name="connsiteX243" fmla="*/ 412044 w 1034979"/>
                  <a:gd name="connsiteY243" fmla="*/ 926937 h 1509906"/>
                  <a:gd name="connsiteX244" fmla="*/ 421569 w 1034979"/>
                  <a:gd name="connsiteY24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25173 w 1034979"/>
                  <a:gd name="connsiteY236" fmla="*/ 765165 h 1509906"/>
                  <a:gd name="connsiteX237" fmla="*/ 421363 w 1034979"/>
                  <a:gd name="connsiteY237" fmla="*/ 844096 h 1509906"/>
                  <a:gd name="connsiteX238" fmla="*/ 417759 w 1034979"/>
                  <a:gd name="connsiteY238" fmla="*/ 877407 h 1509906"/>
                  <a:gd name="connsiteX239" fmla="*/ 425379 w 1034979"/>
                  <a:gd name="connsiteY239" fmla="*/ 894552 h 1509906"/>
                  <a:gd name="connsiteX240" fmla="*/ 423474 w 1034979"/>
                  <a:gd name="connsiteY240" fmla="*/ 921222 h 1509906"/>
                  <a:gd name="connsiteX241" fmla="*/ 417759 w 1034979"/>
                  <a:gd name="connsiteY241" fmla="*/ 923127 h 1509906"/>
                  <a:gd name="connsiteX242" fmla="*/ 412044 w 1034979"/>
                  <a:gd name="connsiteY242" fmla="*/ 926937 h 1509906"/>
                  <a:gd name="connsiteX243" fmla="*/ 421569 w 1034979"/>
                  <a:gd name="connsiteY243"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13009 w 1034979"/>
                  <a:gd name="connsiteY217" fmla="*/ 798220 h 1509906"/>
                  <a:gd name="connsiteX218" fmla="*/ 503484 w 1034979"/>
                  <a:gd name="connsiteY218" fmla="*/ 351627 h 1509906"/>
                  <a:gd name="connsiteX219" fmla="*/ 499674 w 1034979"/>
                  <a:gd name="connsiteY219" fmla="*/ 60162 h 1509906"/>
                  <a:gd name="connsiteX220" fmla="*/ 490149 w 1034979"/>
                  <a:gd name="connsiteY220" fmla="*/ 33492 h 1509906"/>
                  <a:gd name="connsiteX221" fmla="*/ 488244 w 1034979"/>
                  <a:gd name="connsiteY221" fmla="*/ 27777 h 1509906"/>
                  <a:gd name="connsiteX222" fmla="*/ 484434 w 1034979"/>
                  <a:gd name="connsiteY222" fmla="*/ 22062 h 1509906"/>
                  <a:gd name="connsiteX223" fmla="*/ 478719 w 1034979"/>
                  <a:gd name="connsiteY223" fmla="*/ 10632 h 1509906"/>
                  <a:gd name="connsiteX224" fmla="*/ 473004 w 1034979"/>
                  <a:gd name="connsiteY224" fmla="*/ 6822 h 1509906"/>
                  <a:gd name="connsiteX225" fmla="*/ 469194 w 1034979"/>
                  <a:gd name="connsiteY225" fmla="*/ 1107 h 1509906"/>
                  <a:gd name="connsiteX226" fmla="*/ 429189 w 1034979"/>
                  <a:gd name="connsiteY226" fmla="*/ 4917 h 1509906"/>
                  <a:gd name="connsiteX227" fmla="*/ 421569 w 1034979"/>
                  <a:gd name="connsiteY227" fmla="*/ 16347 h 1509906"/>
                  <a:gd name="connsiteX228" fmla="*/ 417759 w 1034979"/>
                  <a:gd name="connsiteY228" fmla="*/ 22062 h 1509906"/>
                  <a:gd name="connsiteX229" fmla="*/ 419664 w 1034979"/>
                  <a:gd name="connsiteY229" fmla="*/ 54447 h 1509906"/>
                  <a:gd name="connsiteX230" fmla="*/ 423474 w 1034979"/>
                  <a:gd name="connsiteY230" fmla="*/ 65877 h 1509906"/>
                  <a:gd name="connsiteX231" fmla="*/ 425379 w 1034979"/>
                  <a:gd name="connsiteY231" fmla="*/ 71592 h 1509906"/>
                  <a:gd name="connsiteX232" fmla="*/ 425379 w 1034979"/>
                  <a:gd name="connsiteY232" fmla="*/ 77307 h 1509906"/>
                  <a:gd name="connsiteX233" fmla="*/ 429189 w 1034979"/>
                  <a:gd name="connsiteY233" fmla="*/ 231612 h 1509906"/>
                  <a:gd name="connsiteX234" fmla="*/ 440619 w 1034979"/>
                  <a:gd name="connsiteY234" fmla="*/ 414492 h 1509906"/>
                  <a:gd name="connsiteX235" fmla="*/ 425379 w 1034979"/>
                  <a:gd name="connsiteY235" fmla="*/ 711672 h 1509906"/>
                  <a:gd name="connsiteX236" fmla="*/ 425173 w 1034979"/>
                  <a:gd name="connsiteY236" fmla="*/ 765165 h 1509906"/>
                  <a:gd name="connsiteX237" fmla="*/ 421363 w 1034979"/>
                  <a:gd name="connsiteY237" fmla="*/ 844096 h 1509906"/>
                  <a:gd name="connsiteX238" fmla="*/ 425379 w 1034979"/>
                  <a:gd name="connsiteY238" fmla="*/ 894552 h 1509906"/>
                  <a:gd name="connsiteX239" fmla="*/ 423474 w 1034979"/>
                  <a:gd name="connsiteY239" fmla="*/ 921222 h 1509906"/>
                  <a:gd name="connsiteX240" fmla="*/ 417759 w 1034979"/>
                  <a:gd name="connsiteY240" fmla="*/ 923127 h 1509906"/>
                  <a:gd name="connsiteX241" fmla="*/ 412044 w 1034979"/>
                  <a:gd name="connsiteY241" fmla="*/ 926937 h 1509906"/>
                  <a:gd name="connsiteX242" fmla="*/ 421569 w 1034979"/>
                  <a:gd name="connsiteY242"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51084 w 1034979"/>
                  <a:gd name="connsiteY5" fmla="*/ 940272 h 1509906"/>
                  <a:gd name="connsiteX6" fmla="*/ 339654 w 1034979"/>
                  <a:gd name="connsiteY6" fmla="*/ 949797 h 1509906"/>
                  <a:gd name="connsiteX7" fmla="*/ 328224 w 1034979"/>
                  <a:gd name="connsiteY7" fmla="*/ 953607 h 1509906"/>
                  <a:gd name="connsiteX8" fmla="*/ 312984 w 1034979"/>
                  <a:gd name="connsiteY8" fmla="*/ 959322 h 1509906"/>
                  <a:gd name="connsiteX9" fmla="*/ 265359 w 1034979"/>
                  <a:gd name="connsiteY9" fmla="*/ 955512 h 1509906"/>
                  <a:gd name="connsiteX10" fmla="*/ 253929 w 1034979"/>
                  <a:gd name="connsiteY10" fmla="*/ 951702 h 1509906"/>
                  <a:gd name="connsiteX11" fmla="*/ 242499 w 1034979"/>
                  <a:gd name="connsiteY11" fmla="*/ 947892 h 1509906"/>
                  <a:gd name="connsiteX12" fmla="*/ 236784 w 1034979"/>
                  <a:gd name="connsiteY12" fmla="*/ 945987 h 1509906"/>
                  <a:gd name="connsiteX13" fmla="*/ 231069 w 1034979"/>
                  <a:gd name="connsiteY13" fmla="*/ 944082 h 1509906"/>
                  <a:gd name="connsiteX14" fmla="*/ 219639 w 1034979"/>
                  <a:gd name="connsiteY14" fmla="*/ 942177 h 1509906"/>
                  <a:gd name="connsiteX15" fmla="*/ 213924 w 1034979"/>
                  <a:gd name="connsiteY15" fmla="*/ 940272 h 1509906"/>
                  <a:gd name="connsiteX16" fmla="*/ 206304 w 1034979"/>
                  <a:gd name="connsiteY16" fmla="*/ 938367 h 1509906"/>
                  <a:gd name="connsiteX17" fmla="*/ 194874 w 1034979"/>
                  <a:gd name="connsiteY17" fmla="*/ 934557 h 1509906"/>
                  <a:gd name="connsiteX18" fmla="*/ 189159 w 1034979"/>
                  <a:gd name="connsiteY18" fmla="*/ 932652 h 1509906"/>
                  <a:gd name="connsiteX19" fmla="*/ 181539 w 1034979"/>
                  <a:gd name="connsiteY19" fmla="*/ 930747 h 1509906"/>
                  <a:gd name="connsiteX20" fmla="*/ 170109 w 1034979"/>
                  <a:gd name="connsiteY20" fmla="*/ 925032 h 1509906"/>
                  <a:gd name="connsiteX21" fmla="*/ 164394 w 1034979"/>
                  <a:gd name="connsiteY21" fmla="*/ 921222 h 1509906"/>
                  <a:gd name="connsiteX22" fmla="*/ 116769 w 1034979"/>
                  <a:gd name="connsiteY22" fmla="*/ 896457 h 1509906"/>
                  <a:gd name="connsiteX23" fmla="*/ 111054 w 1034979"/>
                  <a:gd name="connsiteY23" fmla="*/ 890742 h 1509906"/>
                  <a:gd name="connsiteX24" fmla="*/ 84384 w 1034979"/>
                  <a:gd name="connsiteY24" fmla="*/ 865977 h 1509906"/>
                  <a:gd name="connsiteX25" fmla="*/ 78669 w 1034979"/>
                  <a:gd name="connsiteY25" fmla="*/ 864072 h 1509906"/>
                  <a:gd name="connsiteX26" fmla="*/ 59619 w 1034979"/>
                  <a:gd name="connsiteY26" fmla="*/ 867882 h 1509906"/>
                  <a:gd name="connsiteX27" fmla="*/ 53904 w 1034979"/>
                  <a:gd name="connsiteY27" fmla="*/ 871692 h 1509906"/>
                  <a:gd name="connsiteX28" fmla="*/ 50094 w 1034979"/>
                  <a:gd name="connsiteY28" fmla="*/ 877407 h 1509906"/>
                  <a:gd name="connsiteX29" fmla="*/ 46284 w 1034979"/>
                  <a:gd name="connsiteY29" fmla="*/ 888837 h 1509906"/>
                  <a:gd name="connsiteX30" fmla="*/ 50094 w 1034979"/>
                  <a:gd name="connsiteY30" fmla="*/ 926937 h 1509906"/>
                  <a:gd name="connsiteX31" fmla="*/ 53904 w 1034979"/>
                  <a:gd name="connsiteY31" fmla="*/ 932652 h 1509906"/>
                  <a:gd name="connsiteX32" fmla="*/ 59619 w 1034979"/>
                  <a:gd name="connsiteY32" fmla="*/ 936462 h 1509906"/>
                  <a:gd name="connsiteX33" fmla="*/ 63429 w 1034979"/>
                  <a:gd name="connsiteY33" fmla="*/ 942177 h 1509906"/>
                  <a:gd name="connsiteX34" fmla="*/ 80574 w 1034979"/>
                  <a:gd name="connsiteY34" fmla="*/ 951702 h 1509906"/>
                  <a:gd name="connsiteX35" fmla="*/ 103434 w 1034979"/>
                  <a:gd name="connsiteY35" fmla="*/ 953607 h 1509906"/>
                  <a:gd name="connsiteX36" fmla="*/ 124389 w 1034979"/>
                  <a:gd name="connsiteY36" fmla="*/ 959322 h 1509906"/>
                  <a:gd name="connsiteX37" fmla="*/ 130104 w 1034979"/>
                  <a:gd name="connsiteY37" fmla="*/ 961227 h 1509906"/>
                  <a:gd name="connsiteX38" fmla="*/ 135819 w 1034979"/>
                  <a:gd name="connsiteY38" fmla="*/ 966942 h 1509906"/>
                  <a:gd name="connsiteX39" fmla="*/ 143439 w 1034979"/>
                  <a:gd name="connsiteY39" fmla="*/ 968847 h 1509906"/>
                  <a:gd name="connsiteX40" fmla="*/ 166299 w 1034979"/>
                  <a:gd name="connsiteY40" fmla="*/ 972657 h 1509906"/>
                  <a:gd name="connsiteX41" fmla="*/ 191064 w 1034979"/>
                  <a:gd name="connsiteY41" fmla="*/ 978372 h 1509906"/>
                  <a:gd name="connsiteX42" fmla="*/ 208209 w 1034979"/>
                  <a:gd name="connsiteY42" fmla="*/ 984087 h 1509906"/>
                  <a:gd name="connsiteX43" fmla="*/ 213924 w 1034979"/>
                  <a:gd name="connsiteY43" fmla="*/ 985992 h 1509906"/>
                  <a:gd name="connsiteX44" fmla="*/ 229164 w 1034979"/>
                  <a:gd name="connsiteY44" fmla="*/ 989802 h 1509906"/>
                  <a:gd name="connsiteX45" fmla="*/ 248214 w 1034979"/>
                  <a:gd name="connsiteY45" fmla="*/ 995517 h 1509906"/>
                  <a:gd name="connsiteX46" fmla="*/ 253929 w 1034979"/>
                  <a:gd name="connsiteY46" fmla="*/ 999327 h 1509906"/>
                  <a:gd name="connsiteX47" fmla="*/ 267264 w 1034979"/>
                  <a:gd name="connsiteY47" fmla="*/ 1014567 h 1509906"/>
                  <a:gd name="connsiteX48" fmla="*/ 272979 w 1034979"/>
                  <a:gd name="connsiteY48" fmla="*/ 1033617 h 1509906"/>
                  <a:gd name="connsiteX49" fmla="*/ 274884 w 1034979"/>
                  <a:gd name="connsiteY49" fmla="*/ 1039332 h 1509906"/>
                  <a:gd name="connsiteX50" fmla="*/ 276789 w 1034979"/>
                  <a:gd name="connsiteY50" fmla="*/ 1045047 h 1509906"/>
                  <a:gd name="connsiteX51" fmla="*/ 278694 w 1034979"/>
                  <a:gd name="connsiteY51" fmla="*/ 1069812 h 1509906"/>
                  <a:gd name="connsiteX52" fmla="*/ 280599 w 1034979"/>
                  <a:gd name="connsiteY52" fmla="*/ 1075527 h 1509906"/>
                  <a:gd name="connsiteX53" fmla="*/ 278694 w 1034979"/>
                  <a:gd name="connsiteY53" fmla="*/ 1094577 h 1509906"/>
                  <a:gd name="connsiteX54" fmla="*/ 276789 w 1034979"/>
                  <a:gd name="connsiteY54" fmla="*/ 1104102 h 1509906"/>
                  <a:gd name="connsiteX55" fmla="*/ 263454 w 1034979"/>
                  <a:gd name="connsiteY55" fmla="*/ 1117437 h 1509906"/>
                  <a:gd name="connsiteX56" fmla="*/ 252024 w 1034979"/>
                  <a:gd name="connsiteY56" fmla="*/ 1125057 h 1509906"/>
                  <a:gd name="connsiteX57" fmla="*/ 240594 w 1034979"/>
                  <a:gd name="connsiteY57" fmla="*/ 1128867 h 1509906"/>
                  <a:gd name="connsiteX58" fmla="*/ 126294 w 1034979"/>
                  <a:gd name="connsiteY58" fmla="*/ 1128867 h 1509906"/>
                  <a:gd name="connsiteX59" fmla="*/ 120579 w 1034979"/>
                  <a:gd name="connsiteY59" fmla="*/ 1130772 h 1509906"/>
                  <a:gd name="connsiteX60" fmla="*/ 105339 w 1034979"/>
                  <a:gd name="connsiteY60" fmla="*/ 1132677 h 1509906"/>
                  <a:gd name="connsiteX61" fmla="*/ 88194 w 1034979"/>
                  <a:gd name="connsiteY61" fmla="*/ 1138392 h 1509906"/>
                  <a:gd name="connsiteX62" fmla="*/ 82479 w 1034979"/>
                  <a:gd name="connsiteY62" fmla="*/ 1140297 h 1509906"/>
                  <a:gd name="connsiteX63" fmla="*/ 76764 w 1034979"/>
                  <a:gd name="connsiteY63" fmla="*/ 1144107 h 1509906"/>
                  <a:gd name="connsiteX64" fmla="*/ 65334 w 1034979"/>
                  <a:gd name="connsiteY64" fmla="*/ 1146012 h 1509906"/>
                  <a:gd name="connsiteX65" fmla="*/ 27234 w 1034979"/>
                  <a:gd name="connsiteY65" fmla="*/ 1147917 h 1509906"/>
                  <a:gd name="connsiteX66" fmla="*/ 15804 w 1034979"/>
                  <a:gd name="connsiteY66" fmla="*/ 1153632 h 1509906"/>
                  <a:gd name="connsiteX67" fmla="*/ 6279 w 1034979"/>
                  <a:gd name="connsiteY67" fmla="*/ 1163157 h 1509906"/>
                  <a:gd name="connsiteX68" fmla="*/ 4374 w 1034979"/>
                  <a:gd name="connsiteY68" fmla="*/ 1168872 h 1509906"/>
                  <a:gd name="connsiteX69" fmla="*/ 564 w 1034979"/>
                  <a:gd name="connsiteY69" fmla="*/ 1174587 h 1509906"/>
                  <a:gd name="connsiteX70" fmla="*/ 6279 w 1034979"/>
                  <a:gd name="connsiteY70" fmla="*/ 1206972 h 1509906"/>
                  <a:gd name="connsiteX71" fmla="*/ 11994 w 1034979"/>
                  <a:gd name="connsiteY71" fmla="*/ 1210782 h 1509906"/>
                  <a:gd name="connsiteX72" fmla="*/ 17709 w 1034979"/>
                  <a:gd name="connsiteY72" fmla="*/ 1212687 h 1509906"/>
                  <a:gd name="connsiteX73" fmla="*/ 145344 w 1034979"/>
                  <a:gd name="connsiteY73" fmla="*/ 1210782 h 1509906"/>
                  <a:gd name="connsiteX74" fmla="*/ 152964 w 1034979"/>
                  <a:gd name="connsiteY74" fmla="*/ 1208877 h 1509906"/>
                  <a:gd name="connsiteX75" fmla="*/ 303459 w 1034979"/>
                  <a:gd name="connsiteY75" fmla="*/ 1203162 h 1509906"/>
                  <a:gd name="connsiteX76" fmla="*/ 318699 w 1034979"/>
                  <a:gd name="connsiteY76" fmla="*/ 1210782 h 1509906"/>
                  <a:gd name="connsiteX77" fmla="*/ 330129 w 1034979"/>
                  <a:gd name="connsiteY77" fmla="*/ 1216497 h 1509906"/>
                  <a:gd name="connsiteX78" fmla="*/ 333939 w 1034979"/>
                  <a:gd name="connsiteY78" fmla="*/ 1222212 h 1509906"/>
                  <a:gd name="connsiteX79" fmla="*/ 339654 w 1034979"/>
                  <a:gd name="connsiteY79" fmla="*/ 1224117 h 1509906"/>
                  <a:gd name="connsiteX80" fmla="*/ 351084 w 1034979"/>
                  <a:gd name="connsiteY80" fmla="*/ 1231737 h 1509906"/>
                  <a:gd name="connsiteX81" fmla="*/ 356799 w 1034979"/>
                  <a:gd name="connsiteY81" fmla="*/ 1235547 h 1509906"/>
                  <a:gd name="connsiteX82" fmla="*/ 360609 w 1034979"/>
                  <a:gd name="connsiteY82" fmla="*/ 1241262 h 1509906"/>
                  <a:gd name="connsiteX83" fmla="*/ 366324 w 1034979"/>
                  <a:gd name="connsiteY83" fmla="*/ 1252692 h 1509906"/>
                  <a:gd name="connsiteX84" fmla="*/ 362514 w 1034979"/>
                  <a:gd name="connsiteY84" fmla="*/ 1279362 h 1509906"/>
                  <a:gd name="connsiteX85" fmla="*/ 358704 w 1034979"/>
                  <a:gd name="connsiteY85" fmla="*/ 1285077 h 1509906"/>
                  <a:gd name="connsiteX86" fmla="*/ 356799 w 1034979"/>
                  <a:gd name="connsiteY86" fmla="*/ 1290792 h 1509906"/>
                  <a:gd name="connsiteX87" fmla="*/ 352989 w 1034979"/>
                  <a:gd name="connsiteY87" fmla="*/ 1296507 h 1509906"/>
                  <a:gd name="connsiteX88" fmla="*/ 351084 w 1034979"/>
                  <a:gd name="connsiteY88" fmla="*/ 1302222 h 1509906"/>
                  <a:gd name="connsiteX89" fmla="*/ 347274 w 1034979"/>
                  <a:gd name="connsiteY89" fmla="*/ 1307937 h 1509906"/>
                  <a:gd name="connsiteX90" fmla="*/ 330129 w 1034979"/>
                  <a:gd name="connsiteY90" fmla="*/ 1374612 h 1509906"/>
                  <a:gd name="connsiteX91" fmla="*/ 328224 w 1034979"/>
                  <a:gd name="connsiteY91" fmla="*/ 1426047 h 1509906"/>
                  <a:gd name="connsiteX92" fmla="*/ 330129 w 1034979"/>
                  <a:gd name="connsiteY92" fmla="*/ 1450812 h 1509906"/>
                  <a:gd name="connsiteX93" fmla="*/ 332034 w 1034979"/>
                  <a:gd name="connsiteY93" fmla="*/ 1456527 h 1509906"/>
                  <a:gd name="connsiteX94" fmla="*/ 335844 w 1034979"/>
                  <a:gd name="connsiteY94" fmla="*/ 1460337 h 1509906"/>
                  <a:gd name="connsiteX95" fmla="*/ 364419 w 1034979"/>
                  <a:gd name="connsiteY95" fmla="*/ 1506057 h 1509906"/>
                  <a:gd name="connsiteX96" fmla="*/ 387279 w 1034979"/>
                  <a:gd name="connsiteY96" fmla="*/ 1507962 h 1509906"/>
                  <a:gd name="connsiteX97" fmla="*/ 392994 w 1034979"/>
                  <a:gd name="connsiteY97" fmla="*/ 1502247 h 1509906"/>
                  <a:gd name="connsiteX98" fmla="*/ 394899 w 1034979"/>
                  <a:gd name="connsiteY98" fmla="*/ 1490817 h 1509906"/>
                  <a:gd name="connsiteX99" fmla="*/ 396804 w 1034979"/>
                  <a:gd name="connsiteY99" fmla="*/ 1485102 h 1509906"/>
                  <a:gd name="connsiteX100" fmla="*/ 398709 w 1034979"/>
                  <a:gd name="connsiteY100" fmla="*/ 1467957 h 1509906"/>
                  <a:gd name="connsiteX101" fmla="*/ 400614 w 1034979"/>
                  <a:gd name="connsiteY101" fmla="*/ 1454622 h 1509906"/>
                  <a:gd name="connsiteX102" fmla="*/ 404424 w 1034979"/>
                  <a:gd name="connsiteY102" fmla="*/ 1397472 h 1509906"/>
                  <a:gd name="connsiteX103" fmla="*/ 410139 w 1034979"/>
                  <a:gd name="connsiteY103" fmla="*/ 1386042 h 1509906"/>
                  <a:gd name="connsiteX104" fmla="*/ 413949 w 1034979"/>
                  <a:gd name="connsiteY104" fmla="*/ 1372707 h 1509906"/>
                  <a:gd name="connsiteX105" fmla="*/ 415854 w 1034979"/>
                  <a:gd name="connsiteY105" fmla="*/ 1366992 h 1509906"/>
                  <a:gd name="connsiteX106" fmla="*/ 417759 w 1034979"/>
                  <a:gd name="connsiteY106" fmla="*/ 1353657 h 1509906"/>
                  <a:gd name="connsiteX107" fmla="*/ 421569 w 1034979"/>
                  <a:gd name="connsiteY107" fmla="*/ 1342227 h 1509906"/>
                  <a:gd name="connsiteX108" fmla="*/ 427284 w 1034979"/>
                  <a:gd name="connsiteY108" fmla="*/ 1328892 h 1509906"/>
                  <a:gd name="connsiteX109" fmla="*/ 436809 w 1034979"/>
                  <a:gd name="connsiteY109" fmla="*/ 1317462 h 1509906"/>
                  <a:gd name="connsiteX110" fmla="*/ 450144 w 1034979"/>
                  <a:gd name="connsiteY110" fmla="*/ 1302222 h 1509906"/>
                  <a:gd name="connsiteX111" fmla="*/ 457764 w 1034979"/>
                  <a:gd name="connsiteY111" fmla="*/ 1290792 h 1509906"/>
                  <a:gd name="connsiteX112" fmla="*/ 461574 w 1034979"/>
                  <a:gd name="connsiteY112" fmla="*/ 1279362 h 1509906"/>
                  <a:gd name="connsiteX113" fmla="*/ 465384 w 1034979"/>
                  <a:gd name="connsiteY113" fmla="*/ 1264122 h 1509906"/>
                  <a:gd name="connsiteX114" fmla="*/ 467289 w 1034979"/>
                  <a:gd name="connsiteY114" fmla="*/ 1258407 h 1509906"/>
                  <a:gd name="connsiteX115" fmla="*/ 507294 w 1034979"/>
                  <a:gd name="connsiteY115" fmla="*/ 1252692 h 1509906"/>
                  <a:gd name="connsiteX116" fmla="*/ 535869 w 1034979"/>
                  <a:gd name="connsiteY116" fmla="*/ 1243167 h 1509906"/>
                  <a:gd name="connsiteX117" fmla="*/ 541584 w 1034979"/>
                  <a:gd name="connsiteY117" fmla="*/ 1241262 h 1509906"/>
                  <a:gd name="connsiteX118" fmla="*/ 547299 w 1034979"/>
                  <a:gd name="connsiteY118" fmla="*/ 1239357 h 1509906"/>
                  <a:gd name="connsiteX119" fmla="*/ 554919 w 1034979"/>
                  <a:gd name="connsiteY119" fmla="*/ 1237452 h 1509906"/>
                  <a:gd name="connsiteX120" fmla="*/ 573969 w 1034979"/>
                  <a:gd name="connsiteY120" fmla="*/ 1229832 h 1509906"/>
                  <a:gd name="connsiteX121" fmla="*/ 585399 w 1034979"/>
                  <a:gd name="connsiteY121" fmla="*/ 1226022 h 1509906"/>
                  <a:gd name="connsiteX122" fmla="*/ 720654 w 1034979"/>
                  <a:gd name="connsiteY122" fmla="*/ 1309842 h 1509906"/>
                  <a:gd name="connsiteX123" fmla="*/ 733989 w 1034979"/>
                  <a:gd name="connsiteY123" fmla="*/ 1319367 h 1509906"/>
                  <a:gd name="connsiteX124" fmla="*/ 743514 w 1034979"/>
                  <a:gd name="connsiteY124" fmla="*/ 1321272 h 1509906"/>
                  <a:gd name="connsiteX125" fmla="*/ 749229 w 1034979"/>
                  <a:gd name="connsiteY125" fmla="*/ 1323177 h 1509906"/>
                  <a:gd name="connsiteX126" fmla="*/ 762564 w 1034979"/>
                  <a:gd name="connsiteY126" fmla="*/ 1328892 h 1509906"/>
                  <a:gd name="connsiteX127" fmla="*/ 777804 w 1034979"/>
                  <a:gd name="connsiteY127" fmla="*/ 1326987 h 1509906"/>
                  <a:gd name="connsiteX128" fmla="*/ 789234 w 1034979"/>
                  <a:gd name="connsiteY128" fmla="*/ 1321272 h 1509906"/>
                  <a:gd name="connsiteX129" fmla="*/ 794949 w 1034979"/>
                  <a:gd name="connsiteY129" fmla="*/ 1319367 h 1509906"/>
                  <a:gd name="connsiteX130" fmla="*/ 802569 w 1034979"/>
                  <a:gd name="connsiteY130" fmla="*/ 1302222 h 1509906"/>
                  <a:gd name="connsiteX131" fmla="*/ 800664 w 1034979"/>
                  <a:gd name="connsiteY131" fmla="*/ 1277457 h 1509906"/>
                  <a:gd name="connsiteX132" fmla="*/ 798759 w 1034979"/>
                  <a:gd name="connsiteY132" fmla="*/ 1271742 h 1509906"/>
                  <a:gd name="connsiteX133" fmla="*/ 796854 w 1034979"/>
                  <a:gd name="connsiteY133" fmla="*/ 1264122 h 1509906"/>
                  <a:gd name="connsiteX134" fmla="*/ 783519 w 1034979"/>
                  <a:gd name="connsiteY134" fmla="*/ 1246977 h 1509906"/>
                  <a:gd name="connsiteX135" fmla="*/ 773994 w 1034979"/>
                  <a:gd name="connsiteY135" fmla="*/ 1241262 h 1509906"/>
                  <a:gd name="connsiteX136" fmla="*/ 648264 w 1034979"/>
                  <a:gd name="connsiteY136" fmla="*/ 1149822 h 1509906"/>
                  <a:gd name="connsiteX137" fmla="*/ 644454 w 1034979"/>
                  <a:gd name="connsiteY137" fmla="*/ 1132677 h 1509906"/>
                  <a:gd name="connsiteX138" fmla="*/ 646359 w 1034979"/>
                  <a:gd name="connsiteY138" fmla="*/ 1125057 h 1509906"/>
                  <a:gd name="connsiteX139" fmla="*/ 650169 w 1034979"/>
                  <a:gd name="connsiteY139" fmla="*/ 1107912 h 1509906"/>
                  <a:gd name="connsiteX140" fmla="*/ 653979 w 1034979"/>
                  <a:gd name="connsiteY140" fmla="*/ 1102197 h 1509906"/>
                  <a:gd name="connsiteX141" fmla="*/ 655884 w 1034979"/>
                  <a:gd name="connsiteY141" fmla="*/ 1096482 h 1509906"/>
                  <a:gd name="connsiteX142" fmla="*/ 661599 w 1034979"/>
                  <a:gd name="connsiteY142" fmla="*/ 1094577 h 1509906"/>
                  <a:gd name="connsiteX143" fmla="*/ 671124 w 1034979"/>
                  <a:gd name="connsiteY143" fmla="*/ 1083147 h 1509906"/>
                  <a:gd name="connsiteX144" fmla="*/ 724464 w 1034979"/>
                  <a:gd name="connsiteY144" fmla="*/ 1075527 h 1509906"/>
                  <a:gd name="connsiteX145" fmla="*/ 842574 w 1034979"/>
                  <a:gd name="connsiteY145" fmla="*/ 1077432 h 1509906"/>
                  <a:gd name="connsiteX146" fmla="*/ 871149 w 1034979"/>
                  <a:gd name="connsiteY146" fmla="*/ 1079337 h 1509906"/>
                  <a:gd name="connsiteX147" fmla="*/ 899724 w 1034979"/>
                  <a:gd name="connsiteY147" fmla="*/ 1085052 h 1509906"/>
                  <a:gd name="connsiteX148" fmla="*/ 922584 w 1034979"/>
                  <a:gd name="connsiteY148" fmla="*/ 1088862 h 1509906"/>
                  <a:gd name="connsiteX149" fmla="*/ 951159 w 1034979"/>
                  <a:gd name="connsiteY149" fmla="*/ 1094577 h 1509906"/>
                  <a:gd name="connsiteX150" fmla="*/ 956874 w 1034979"/>
                  <a:gd name="connsiteY150" fmla="*/ 1094577 h 1509906"/>
                  <a:gd name="connsiteX151" fmla="*/ 1002594 w 1034979"/>
                  <a:gd name="connsiteY151" fmla="*/ 1092672 h 1509906"/>
                  <a:gd name="connsiteX152" fmla="*/ 1031169 w 1034979"/>
                  <a:gd name="connsiteY152" fmla="*/ 1085052 h 1509906"/>
                  <a:gd name="connsiteX153" fmla="*/ 1034979 w 1034979"/>
                  <a:gd name="connsiteY153" fmla="*/ 1079337 h 1509906"/>
                  <a:gd name="connsiteX154" fmla="*/ 1033074 w 1034979"/>
                  <a:gd name="connsiteY154" fmla="*/ 1060287 h 1509906"/>
                  <a:gd name="connsiteX155" fmla="*/ 1027359 w 1034979"/>
                  <a:gd name="connsiteY155" fmla="*/ 1056477 h 1509906"/>
                  <a:gd name="connsiteX156" fmla="*/ 1012119 w 1034979"/>
                  <a:gd name="connsiteY156" fmla="*/ 1054572 h 1509906"/>
                  <a:gd name="connsiteX157" fmla="*/ 1006404 w 1034979"/>
                  <a:gd name="connsiteY157" fmla="*/ 1052667 h 1509906"/>
                  <a:gd name="connsiteX158" fmla="*/ 998784 w 1034979"/>
                  <a:gd name="connsiteY158" fmla="*/ 1050762 h 1509906"/>
                  <a:gd name="connsiteX159" fmla="*/ 987354 w 1034979"/>
                  <a:gd name="connsiteY159" fmla="*/ 1043142 h 1509906"/>
                  <a:gd name="connsiteX160" fmla="*/ 975924 w 1034979"/>
                  <a:gd name="connsiteY160" fmla="*/ 1039332 h 1509906"/>
                  <a:gd name="connsiteX161" fmla="*/ 970209 w 1034979"/>
                  <a:gd name="connsiteY161" fmla="*/ 1037427 h 1509906"/>
                  <a:gd name="connsiteX162" fmla="*/ 962589 w 1034979"/>
                  <a:gd name="connsiteY162" fmla="*/ 1035522 h 1509906"/>
                  <a:gd name="connsiteX163" fmla="*/ 956874 w 1034979"/>
                  <a:gd name="connsiteY163" fmla="*/ 1033617 h 1509906"/>
                  <a:gd name="connsiteX164" fmla="*/ 935919 w 1034979"/>
                  <a:gd name="connsiteY164" fmla="*/ 1027902 h 1509906"/>
                  <a:gd name="connsiteX165" fmla="*/ 930204 w 1034979"/>
                  <a:gd name="connsiteY165" fmla="*/ 1025997 h 1509906"/>
                  <a:gd name="connsiteX166" fmla="*/ 825429 w 1034979"/>
                  <a:gd name="connsiteY166" fmla="*/ 1027902 h 1509906"/>
                  <a:gd name="connsiteX167" fmla="*/ 819714 w 1034979"/>
                  <a:gd name="connsiteY167" fmla="*/ 1029807 h 1509906"/>
                  <a:gd name="connsiteX168" fmla="*/ 730179 w 1034979"/>
                  <a:gd name="connsiteY168" fmla="*/ 1031712 h 1509906"/>
                  <a:gd name="connsiteX169" fmla="*/ 716844 w 1034979"/>
                  <a:gd name="connsiteY169" fmla="*/ 1035522 h 1509906"/>
                  <a:gd name="connsiteX170" fmla="*/ 695889 w 1034979"/>
                  <a:gd name="connsiteY170" fmla="*/ 1037427 h 1509906"/>
                  <a:gd name="connsiteX171" fmla="*/ 669219 w 1034979"/>
                  <a:gd name="connsiteY171" fmla="*/ 1039332 h 1509906"/>
                  <a:gd name="connsiteX172" fmla="*/ 669219 w 1034979"/>
                  <a:gd name="connsiteY172" fmla="*/ 1039332 h 1509906"/>
                  <a:gd name="connsiteX173" fmla="*/ 646359 w 1034979"/>
                  <a:gd name="connsiteY173" fmla="*/ 1043142 h 1509906"/>
                  <a:gd name="connsiteX174" fmla="*/ 642549 w 1034979"/>
                  <a:gd name="connsiteY174" fmla="*/ 1031712 h 1509906"/>
                  <a:gd name="connsiteX175" fmla="*/ 640644 w 1034979"/>
                  <a:gd name="connsiteY175" fmla="*/ 1025997 h 1509906"/>
                  <a:gd name="connsiteX176" fmla="*/ 642549 w 1034979"/>
                  <a:gd name="connsiteY176" fmla="*/ 1008852 h 1509906"/>
                  <a:gd name="connsiteX177" fmla="*/ 644454 w 1034979"/>
                  <a:gd name="connsiteY177" fmla="*/ 1003137 h 1509906"/>
                  <a:gd name="connsiteX178" fmla="*/ 661599 w 1034979"/>
                  <a:gd name="connsiteY178" fmla="*/ 993612 h 1509906"/>
                  <a:gd name="connsiteX179" fmla="*/ 673029 w 1034979"/>
                  <a:gd name="connsiteY179" fmla="*/ 985992 h 1509906"/>
                  <a:gd name="connsiteX180" fmla="*/ 674934 w 1034979"/>
                  <a:gd name="connsiteY180" fmla="*/ 980277 h 1509906"/>
                  <a:gd name="connsiteX181" fmla="*/ 680649 w 1034979"/>
                  <a:gd name="connsiteY181" fmla="*/ 978372 h 1509906"/>
                  <a:gd name="connsiteX182" fmla="*/ 686364 w 1034979"/>
                  <a:gd name="connsiteY182" fmla="*/ 974562 h 1509906"/>
                  <a:gd name="connsiteX183" fmla="*/ 695889 w 1034979"/>
                  <a:gd name="connsiteY183" fmla="*/ 965037 h 1509906"/>
                  <a:gd name="connsiteX184" fmla="*/ 705414 w 1034979"/>
                  <a:gd name="connsiteY184" fmla="*/ 953607 h 1509906"/>
                  <a:gd name="connsiteX185" fmla="*/ 716844 w 1034979"/>
                  <a:gd name="connsiteY185" fmla="*/ 945987 h 1509906"/>
                  <a:gd name="connsiteX186" fmla="*/ 732084 w 1034979"/>
                  <a:gd name="connsiteY186" fmla="*/ 932652 h 1509906"/>
                  <a:gd name="connsiteX187" fmla="*/ 741609 w 1034979"/>
                  <a:gd name="connsiteY187" fmla="*/ 921222 h 1509906"/>
                  <a:gd name="connsiteX188" fmla="*/ 753039 w 1034979"/>
                  <a:gd name="connsiteY188" fmla="*/ 911697 h 1509906"/>
                  <a:gd name="connsiteX189" fmla="*/ 758754 w 1034979"/>
                  <a:gd name="connsiteY189" fmla="*/ 900267 h 1509906"/>
                  <a:gd name="connsiteX190" fmla="*/ 760659 w 1034979"/>
                  <a:gd name="connsiteY190" fmla="*/ 894552 h 1509906"/>
                  <a:gd name="connsiteX191" fmla="*/ 766374 w 1034979"/>
                  <a:gd name="connsiteY191" fmla="*/ 883122 h 1509906"/>
                  <a:gd name="connsiteX192" fmla="*/ 764469 w 1034979"/>
                  <a:gd name="connsiteY192" fmla="*/ 867882 h 1509906"/>
                  <a:gd name="connsiteX193" fmla="*/ 758754 w 1034979"/>
                  <a:gd name="connsiteY193" fmla="*/ 865977 h 1509906"/>
                  <a:gd name="connsiteX194" fmla="*/ 737799 w 1034979"/>
                  <a:gd name="connsiteY194" fmla="*/ 867882 h 1509906"/>
                  <a:gd name="connsiteX195" fmla="*/ 732084 w 1034979"/>
                  <a:gd name="connsiteY195" fmla="*/ 871692 h 1509906"/>
                  <a:gd name="connsiteX196" fmla="*/ 720654 w 1034979"/>
                  <a:gd name="connsiteY196" fmla="*/ 875502 h 1509906"/>
                  <a:gd name="connsiteX197" fmla="*/ 716844 w 1034979"/>
                  <a:gd name="connsiteY197" fmla="*/ 881217 h 1509906"/>
                  <a:gd name="connsiteX198" fmla="*/ 711129 w 1034979"/>
                  <a:gd name="connsiteY198" fmla="*/ 883122 h 1509906"/>
                  <a:gd name="connsiteX199" fmla="*/ 705414 w 1034979"/>
                  <a:gd name="connsiteY199" fmla="*/ 886932 h 1509906"/>
                  <a:gd name="connsiteX200" fmla="*/ 699699 w 1034979"/>
                  <a:gd name="connsiteY200" fmla="*/ 892647 h 1509906"/>
                  <a:gd name="connsiteX201" fmla="*/ 692079 w 1034979"/>
                  <a:gd name="connsiteY201" fmla="*/ 896457 h 1509906"/>
                  <a:gd name="connsiteX202" fmla="*/ 650169 w 1034979"/>
                  <a:gd name="connsiteY202" fmla="*/ 925032 h 1509906"/>
                  <a:gd name="connsiteX203" fmla="*/ 636834 w 1034979"/>
                  <a:gd name="connsiteY203" fmla="*/ 936462 h 1509906"/>
                  <a:gd name="connsiteX204" fmla="*/ 627309 w 1034979"/>
                  <a:gd name="connsiteY204" fmla="*/ 953607 h 1509906"/>
                  <a:gd name="connsiteX205" fmla="*/ 602544 w 1034979"/>
                  <a:gd name="connsiteY205" fmla="*/ 959322 h 1509906"/>
                  <a:gd name="connsiteX206" fmla="*/ 589209 w 1034979"/>
                  <a:gd name="connsiteY206" fmla="*/ 963132 h 1509906"/>
                  <a:gd name="connsiteX207" fmla="*/ 573969 w 1034979"/>
                  <a:gd name="connsiteY207" fmla="*/ 961227 h 1509906"/>
                  <a:gd name="connsiteX208" fmla="*/ 562539 w 1034979"/>
                  <a:gd name="connsiteY208" fmla="*/ 957417 h 1509906"/>
                  <a:gd name="connsiteX209" fmla="*/ 551109 w 1034979"/>
                  <a:gd name="connsiteY209" fmla="*/ 953607 h 1509906"/>
                  <a:gd name="connsiteX210" fmla="*/ 539679 w 1034979"/>
                  <a:gd name="connsiteY210" fmla="*/ 949797 h 1509906"/>
                  <a:gd name="connsiteX211" fmla="*/ 533964 w 1034979"/>
                  <a:gd name="connsiteY211" fmla="*/ 947892 h 1509906"/>
                  <a:gd name="connsiteX212" fmla="*/ 528249 w 1034979"/>
                  <a:gd name="connsiteY212" fmla="*/ 944082 h 1509906"/>
                  <a:gd name="connsiteX213" fmla="*/ 516819 w 1034979"/>
                  <a:gd name="connsiteY213" fmla="*/ 938367 h 1509906"/>
                  <a:gd name="connsiteX214" fmla="*/ 509199 w 1034979"/>
                  <a:gd name="connsiteY214" fmla="*/ 926937 h 1509906"/>
                  <a:gd name="connsiteX215" fmla="*/ 505389 w 1034979"/>
                  <a:gd name="connsiteY215" fmla="*/ 905982 h 1509906"/>
                  <a:gd name="connsiteX216" fmla="*/ 507294 w 1034979"/>
                  <a:gd name="connsiteY216" fmla="*/ 841212 h 1509906"/>
                  <a:gd name="connsiteX217" fmla="*/ 503484 w 1034979"/>
                  <a:gd name="connsiteY217" fmla="*/ 351627 h 1509906"/>
                  <a:gd name="connsiteX218" fmla="*/ 499674 w 1034979"/>
                  <a:gd name="connsiteY218" fmla="*/ 60162 h 1509906"/>
                  <a:gd name="connsiteX219" fmla="*/ 490149 w 1034979"/>
                  <a:gd name="connsiteY219" fmla="*/ 33492 h 1509906"/>
                  <a:gd name="connsiteX220" fmla="*/ 488244 w 1034979"/>
                  <a:gd name="connsiteY220" fmla="*/ 27777 h 1509906"/>
                  <a:gd name="connsiteX221" fmla="*/ 484434 w 1034979"/>
                  <a:gd name="connsiteY221" fmla="*/ 22062 h 1509906"/>
                  <a:gd name="connsiteX222" fmla="*/ 478719 w 1034979"/>
                  <a:gd name="connsiteY222" fmla="*/ 10632 h 1509906"/>
                  <a:gd name="connsiteX223" fmla="*/ 473004 w 1034979"/>
                  <a:gd name="connsiteY223" fmla="*/ 6822 h 1509906"/>
                  <a:gd name="connsiteX224" fmla="*/ 469194 w 1034979"/>
                  <a:gd name="connsiteY224" fmla="*/ 1107 h 1509906"/>
                  <a:gd name="connsiteX225" fmla="*/ 429189 w 1034979"/>
                  <a:gd name="connsiteY225" fmla="*/ 4917 h 1509906"/>
                  <a:gd name="connsiteX226" fmla="*/ 421569 w 1034979"/>
                  <a:gd name="connsiteY226" fmla="*/ 16347 h 1509906"/>
                  <a:gd name="connsiteX227" fmla="*/ 417759 w 1034979"/>
                  <a:gd name="connsiteY227" fmla="*/ 22062 h 1509906"/>
                  <a:gd name="connsiteX228" fmla="*/ 419664 w 1034979"/>
                  <a:gd name="connsiteY228" fmla="*/ 54447 h 1509906"/>
                  <a:gd name="connsiteX229" fmla="*/ 423474 w 1034979"/>
                  <a:gd name="connsiteY229" fmla="*/ 65877 h 1509906"/>
                  <a:gd name="connsiteX230" fmla="*/ 425379 w 1034979"/>
                  <a:gd name="connsiteY230" fmla="*/ 71592 h 1509906"/>
                  <a:gd name="connsiteX231" fmla="*/ 425379 w 1034979"/>
                  <a:gd name="connsiteY231" fmla="*/ 77307 h 1509906"/>
                  <a:gd name="connsiteX232" fmla="*/ 429189 w 1034979"/>
                  <a:gd name="connsiteY232" fmla="*/ 231612 h 1509906"/>
                  <a:gd name="connsiteX233" fmla="*/ 440619 w 1034979"/>
                  <a:gd name="connsiteY233" fmla="*/ 414492 h 1509906"/>
                  <a:gd name="connsiteX234" fmla="*/ 425379 w 1034979"/>
                  <a:gd name="connsiteY234" fmla="*/ 711672 h 1509906"/>
                  <a:gd name="connsiteX235" fmla="*/ 425173 w 1034979"/>
                  <a:gd name="connsiteY235" fmla="*/ 765165 h 1509906"/>
                  <a:gd name="connsiteX236" fmla="*/ 421363 w 1034979"/>
                  <a:gd name="connsiteY236" fmla="*/ 844096 h 1509906"/>
                  <a:gd name="connsiteX237" fmla="*/ 425379 w 1034979"/>
                  <a:gd name="connsiteY237" fmla="*/ 894552 h 1509906"/>
                  <a:gd name="connsiteX238" fmla="*/ 423474 w 1034979"/>
                  <a:gd name="connsiteY238" fmla="*/ 921222 h 1509906"/>
                  <a:gd name="connsiteX239" fmla="*/ 417759 w 1034979"/>
                  <a:gd name="connsiteY239" fmla="*/ 923127 h 1509906"/>
                  <a:gd name="connsiteX240" fmla="*/ 412044 w 1034979"/>
                  <a:gd name="connsiteY240" fmla="*/ 926937 h 1509906"/>
                  <a:gd name="connsiteX241" fmla="*/ 421569 w 1034979"/>
                  <a:gd name="connsiteY241"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56799 w 1034979"/>
                  <a:gd name="connsiteY4" fmla="*/ 936462 h 1509906"/>
                  <a:gd name="connsiteX5" fmla="*/ 339654 w 1034979"/>
                  <a:gd name="connsiteY5" fmla="*/ 949797 h 1509906"/>
                  <a:gd name="connsiteX6" fmla="*/ 328224 w 1034979"/>
                  <a:gd name="connsiteY6" fmla="*/ 953607 h 1509906"/>
                  <a:gd name="connsiteX7" fmla="*/ 312984 w 1034979"/>
                  <a:gd name="connsiteY7" fmla="*/ 959322 h 1509906"/>
                  <a:gd name="connsiteX8" fmla="*/ 265359 w 1034979"/>
                  <a:gd name="connsiteY8" fmla="*/ 955512 h 1509906"/>
                  <a:gd name="connsiteX9" fmla="*/ 253929 w 1034979"/>
                  <a:gd name="connsiteY9" fmla="*/ 951702 h 1509906"/>
                  <a:gd name="connsiteX10" fmla="*/ 242499 w 1034979"/>
                  <a:gd name="connsiteY10" fmla="*/ 947892 h 1509906"/>
                  <a:gd name="connsiteX11" fmla="*/ 236784 w 1034979"/>
                  <a:gd name="connsiteY11" fmla="*/ 945987 h 1509906"/>
                  <a:gd name="connsiteX12" fmla="*/ 231069 w 1034979"/>
                  <a:gd name="connsiteY12" fmla="*/ 944082 h 1509906"/>
                  <a:gd name="connsiteX13" fmla="*/ 219639 w 1034979"/>
                  <a:gd name="connsiteY13" fmla="*/ 942177 h 1509906"/>
                  <a:gd name="connsiteX14" fmla="*/ 213924 w 1034979"/>
                  <a:gd name="connsiteY14" fmla="*/ 940272 h 1509906"/>
                  <a:gd name="connsiteX15" fmla="*/ 206304 w 1034979"/>
                  <a:gd name="connsiteY15" fmla="*/ 938367 h 1509906"/>
                  <a:gd name="connsiteX16" fmla="*/ 194874 w 1034979"/>
                  <a:gd name="connsiteY16" fmla="*/ 934557 h 1509906"/>
                  <a:gd name="connsiteX17" fmla="*/ 189159 w 1034979"/>
                  <a:gd name="connsiteY17" fmla="*/ 932652 h 1509906"/>
                  <a:gd name="connsiteX18" fmla="*/ 181539 w 1034979"/>
                  <a:gd name="connsiteY18" fmla="*/ 930747 h 1509906"/>
                  <a:gd name="connsiteX19" fmla="*/ 170109 w 1034979"/>
                  <a:gd name="connsiteY19" fmla="*/ 925032 h 1509906"/>
                  <a:gd name="connsiteX20" fmla="*/ 164394 w 1034979"/>
                  <a:gd name="connsiteY20" fmla="*/ 921222 h 1509906"/>
                  <a:gd name="connsiteX21" fmla="*/ 116769 w 1034979"/>
                  <a:gd name="connsiteY21" fmla="*/ 896457 h 1509906"/>
                  <a:gd name="connsiteX22" fmla="*/ 111054 w 1034979"/>
                  <a:gd name="connsiteY22" fmla="*/ 890742 h 1509906"/>
                  <a:gd name="connsiteX23" fmla="*/ 84384 w 1034979"/>
                  <a:gd name="connsiteY23" fmla="*/ 865977 h 1509906"/>
                  <a:gd name="connsiteX24" fmla="*/ 78669 w 1034979"/>
                  <a:gd name="connsiteY24" fmla="*/ 864072 h 1509906"/>
                  <a:gd name="connsiteX25" fmla="*/ 59619 w 1034979"/>
                  <a:gd name="connsiteY25" fmla="*/ 867882 h 1509906"/>
                  <a:gd name="connsiteX26" fmla="*/ 53904 w 1034979"/>
                  <a:gd name="connsiteY26" fmla="*/ 871692 h 1509906"/>
                  <a:gd name="connsiteX27" fmla="*/ 50094 w 1034979"/>
                  <a:gd name="connsiteY27" fmla="*/ 877407 h 1509906"/>
                  <a:gd name="connsiteX28" fmla="*/ 46284 w 1034979"/>
                  <a:gd name="connsiteY28" fmla="*/ 888837 h 1509906"/>
                  <a:gd name="connsiteX29" fmla="*/ 50094 w 1034979"/>
                  <a:gd name="connsiteY29" fmla="*/ 926937 h 1509906"/>
                  <a:gd name="connsiteX30" fmla="*/ 53904 w 1034979"/>
                  <a:gd name="connsiteY30" fmla="*/ 932652 h 1509906"/>
                  <a:gd name="connsiteX31" fmla="*/ 59619 w 1034979"/>
                  <a:gd name="connsiteY31" fmla="*/ 936462 h 1509906"/>
                  <a:gd name="connsiteX32" fmla="*/ 63429 w 1034979"/>
                  <a:gd name="connsiteY32" fmla="*/ 942177 h 1509906"/>
                  <a:gd name="connsiteX33" fmla="*/ 80574 w 1034979"/>
                  <a:gd name="connsiteY33" fmla="*/ 951702 h 1509906"/>
                  <a:gd name="connsiteX34" fmla="*/ 103434 w 1034979"/>
                  <a:gd name="connsiteY34" fmla="*/ 953607 h 1509906"/>
                  <a:gd name="connsiteX35" fmla="*/ 124389 w 1034979"/>
                  <a:gd name="connsiteY35" fmla="*/ 959322 h 1509906"/>
                  <a:gd name="connsiteX36" fmla="*/ 130104 w 1034979"/>
                  <a:gd name="connsiteY36" fmla="*/ 961227 h 1509906"/>
                  <a:gd name="connsiteX37" fmla="*/ 135819 w 1034979"/>
                  <a:gd name="connsiteY37" fmla="*/ 966942 h 1509906"/>
                  <a:gd name="connsiteX38" fmla="*/ 143439 w 1034979"/>
                  <a:gd name="connsiteY38" fmla="*/ 968847 h 1509906"/>
                  <a:gd name="connsiteX39" fmla="*/ 166299 w 1034979"/>
                  <a:gd name="connsiteY39" fmla="*/ 972657 h 1509906"/>
                  <a:gd name="connsiteX40" fmla="*/ 191064 w 1034979"/>
                  <a:gd name="connsiteY40" fmla="*/ 978372 h 1509906"/>
                  <a:gd name="connsiteX41" fmla="*/ 208209 w 1034979"/>
                  <a:gd name="connsiteY41" fmla="*/ 984087 h 1509906"/>
                  <a:gd name="connsiteX42" fmla="*/ 213924 w 1034979"/>
                  <a:gd name="connsiteY42" fmla="*/ 985992 h 1509906"/>
                  <a:gd name="connsiteX43" fmla="*/ 229164 w 1034979"/>
                  <a:gd name="connsiteY43" fmla="*/ 989802 h 1509906"/>
                  <a:gd name="connsiteX44" fmla="*/ 248214 w 1034979"/>
                  <a:gd name="connsiteY44" fmla="*/ 995517 h 1509906"/>
                  <a:gd name="connsiteX45" fmla="*/ 253929 w 1034979"/>
                  <a:gd name="connsiteY45" fmla="*/ 999327 h 1509906"/>
                  <a:gd name="connsiteX46" fmla="*/ 267264 w 1034979"/>
                  <a:gd name="connsiteY46" fmla="*/ 1014567 h 1509906"/>
                  <a:gd name="connsiteX47" fmla="*/ 272979 w 1034979"/>
                  <a:gd name="connsiteY47" fmla="*/ 1033617 h 1509906"/>
                  <a:gd name="connsiteX48" fmla="*/ 274884 w 1034979"/>
                  <a:gd name="connsiteY48" fmla="*/ 1039332 h 1509906"/>
                  <a:gd name="connsiteX49" fmla="*/ 276789 w 1034979"/>
                  <a:gd name="connsiteY49" fmla="*/ 1045047 h 1509906"/>
                  <a:gd name="connsiteX50" fmla="*/ 278694 w 1034979"/>
                  <a:gd name="connsiteY50" fmla="*/ 1069812 h 1509906"/>
                  <a:gd name="connsiteX51" fmla="*/ 280599 w 1034979"/>
                  <a:gd name="connsiteY51" fmla="*/ 1075527 h 1509906"/>
                  <a:gd name="connsiteX52" fmla="*/ 278694 w 1034979"/>
                  <a:gd name="connsiteY52" fmla="*/ 1094577 h 1509906"/>
                  <a:gd name="connsiteX53" fmla="*/ 276789 w 1034979"/>
                  <a:gd name="connsiteY53" fmla="*/ 1104102 h 1509906"/>
                  <a:gd name="connsiteX54" fmla="*/ 263454 w 1034979"/>
                  <a:gd name="connsiteY54" fmla="*/ 1117437 h 1509906"/>
                  <a:gd name="connsiteX55" fmla="*/ 252024 w 1034979"/>
                  <a:gd name="connsiteY55" fmla="*/ 1125057 h 1509906"/>
                  <a:gd name="connsiteX56" fmla="*/ 240594 w 1034979"/>
                  <a:gd name="connsiteY56" fmla="*/ 1128867 h 1509906"/>
                  <a:gd name="connsiteX57" fmla="*/ 126294 w 1034979"/>
                  <a:gd name="connsiteY57" fmla="*/ 1128867 h 1509906"/>
                  <a:gd name="connsiteX58" fmla="*/ 120579 w 1034979"/>
                  <a:gd name="connsiteY58" fmla="*/ 1130772 h 1509906"/>
                  <a:gd name="connsiteX59" fmla="*/ 105339 w 1034979"/>
                  <a:gd name="connsiteY59" fmla="*/ 1132677 h 1509906"/>
                  <a:gd name="connsiteX60" fmla="*/ 88194 w 1034979"/>
                  <a:gd name="connsiteY60" fmla="*/ 1138392 h 1509906"/>
                  <a:gd name="connsiteX61" fmla="*/ 82479 w 1034979"/>
                  <a:gd name="connsiteY61" fmla="*/ 1140297 h 1509906"/>
                  <a:gd name="connsiteX62" fmla="*/ 76764 w 1034979"/>
                  <a:gd name="connsiteY62" fmla="*/ 1144107 h 1509906"/>
                  <a:gd name="connsiteX63" fmla="*/ 65334 w 1034979"/>
                  <a:gd name="connsiteY63" fmla="*/ 1146012 h 1509906"/>
                  <a:gd name="connsiteX64" fmla="*/ 27234 w 1034979"/>
                  <a:gd name="connsiteY64" fmla="*/ 1147917 h 1509906"/>
                  <a:gd name="connsiteX65" fmla="*/ 15804 w 1034979"/>
                  <a:gd name="connsiteY65" fmla="*/ 1153632 h 1509906"/>
                  <a:gd name="connsiteX66" fmla="*/ 6279 w 1034979"/>
                  <a:gd name="connsiteY66" fmla="*/ 1163157 h 1509906"/>
                  <a:gd name="connsiteX67" fmla="*/ 4374 w 1034979"/>
                  <a:gd name="connsiteY67" fmla="*/ 1168872 h 1509906"/>
                  <a:gd name="connsiteX68" fmla="*/ 564 w 1034979"/>
                  <a:gd name="connsiteY68" fmla="*/ 1174587 h 1509906"/>
                  <a:gd name="connsiteX69" fmla="*/ 6279 w 1034979"/>
                  <a:gd name="connsiteY69" fmla="*/ 1206972 h 1509906"/>
                  <a:gd name="connsiteX70" fmla="*/ 11994 w 1034979"/>
                  <a:gd name="connsiteY70" fmla="*/ 1210782 h 1509906"/>
                  <a:gd name="connsiteX71" fmla="*/ 17709 w 1034979"/>
                  <a:gd name="connsiteY71" fmla="*/ 1212687 h 1509906"/>
                  <a:gd name="connsiteX72" fmla="*/ 145344 w 1034979"/>
                  <a:gd name="connsiteY72" fmla="*/ 1210782 h 1509906"/>
                  <a:gd name="connsiteX73" fmla="*/ 152964 w 1034979"/>
                  <a:gd name="connsiteY73" fmla="*/ 1208877 h 1509906"/>
                  <a:gd name="connsiteX74" fmla="*/ 303459 w 1034979"/>
                  <a:gd name="connsiteY74" fmla="*/ 1203162 h 1509906"/>
                  <a:gd name="connsiteX75" fmla="*/ 318699 w 1034979"/>
                  <a:gd name="connsiteY75" fmla="*/ 1210782 h 1509906"/>
                  <a:gd name="connsiteX76" fmla="*/ 330129 w 1034979"/>
                  <a:gd name="connsiteY76" fmla="*/ 1216497 h 1509906"/>
                  <a:gd name="connsiteX77" fmla="*/ 333939 w 1034979"/>
                  <a:gd name="connsiteY77" fmla="*/ 1222212 h 1509906"/>
                  <a:gd name="connsiteX78" fmla="*/ 339654 w 1034979"/>
                  <a:gd name="connsiteY78" fmla="*/ 1224117 h 1509906"/>
                  <a:gd name="connsiteX79" fmla="*/ 351084 w 1034979"/>
                  <a:gd name="connsiteY79" fmla="*/ 1231737 h 1509906"/>
                  <a:gd name="connsiteX80" fmla="*/ 356799 w 1034979"/>
                  <a:gd name="connsiteY80" fmla="*/ 1235547 h 1509906"/>
                  <a:gd name="connsiteX81" fmla="*/ 360609 w 1034979"/>
                  <a:gd name="connsiteY81" fmla="*/ 1241262 h 1509906"/>
                  <a:gd name="connsiteX82" fmla="*/ 366324 w 1034979"/>
                  <a:gd name="connsiteY82" fmla="*/ 1252692 h 1509906"/>
                  <a:gd name="connsiteX83" fmla="*/ 362514 w 1034979"/>
                  <a:gd name="connsiteY83" fmla="*/ 1279362 h 1509906"/>
                  <a:gd name="connsiteX84" fmla="*/ 358704 w 1034979"/>
                  <a:gd name="connsiteY84" fmla="*/ 1285077 h 1509906"/>
                  <a:gd name="connsiteX85" fmla="*/ 356799 w 1034979"/>
                  <a:gd name="connsiteY85" fmla="*/ 1290792 h 1509906"/>
                  <a:gd name="connsiteX86" fmla="*/ 352989 w 1034979"/>
                  <a:gd name="connsiteY86" fmla="*/ 1296507 h 1509906"/>
                  <a:gd name="connsiteX87" fmla="*/ 351084 w 1034979"/>
                  <a:gd name="connsiteY87" fmla="*/ 1302222 h 1509906"/>
                  <a:gd name="connsiteX88" fmla="*/ 347274 w 1034979"/>
                  <a:gd name="connsiteY88" fmla="*/ 1307937 h 1509906"/>
                  <a:gd name="connsiteX89" fmla="*/ 330129 w 1034979"/>
                  <a:gd name="connsiteY89" fmla="*/ 1374612 h 1509906"/>
                  <a:gd name="connsiteX90" fmla="*/ 328224 w 1034979"/>
                  <a:gd name="connsiteY90" fmla="*/ 1426047 h 1509906"/>
                  <a:gd name="connsiteX91" fmla="*/ 330129 w 1034979"/>
                  <a:gd name="connsiteY91" fmla="*/ 1450812 h 1509906"/>
                  <a:gd name="connsiteX92" fmla="*/ 332034 w 1034979"/>
                  <a:gd name="connsiteY92" fmla="*/ 1456527 h 1509906"/>
                  <a:gd name="connsiteX93" fmla="*/ 335844 w 1034979"/>
                  <a:gd name="connsiteY93" fmla="*/ 1460337 h 1509906"/>
                  <a:gd name="connsiteX94" fmla="*/ 364419 w 1034979"/>
                  <a:gd name="connsiteY94" fmla="*/ 1506057 h 1509906"/>
                  <a:gd name="connsiteX95" fmla="*/ 387279 w 1034979"/>
                  <a:gd name="connsiteY95" fmla="*/ 1507962 h 1509906"/>
                  <a:gd name="connsiteX96" fmla="*/ 392994 w 1034979"/>
                  <a:gd name="connsiteY96" fmla="*/ 1502247 h 1509906"/>
                  <a:gd name="connsiteX97" fmla="*/ 394899 w 1034979"/>
                  <a:gd name="connsiteY97" fmla="*/ 1490817 h 1509906"/>
                  <a:gd name="connsiteX98" fmla="*/ 396804 w 1034979"/>
                  <a:gd name="connsiteY98" fmla="*/ 1485102 h 1509906"/>
                  <a:gd name="connsiteX99" fmla="*/ 398709 w 1034979"/>
                  <a:gd name="connsiteY99" fmla="*/ 1467957 h 1509906"/>
                  <a:gd name="connsiteX100" fmla="*/ 400614 w 1034979"/>
                  <a:gd name="connsiteY100" fmla="*/ 1454622 h 1509906"/>
                  <a:gd name="connsiteX101" fmla="*/ 404424 w 1034979"/>
                  <a:gd name="connsiteY101" fmla="*/ 1397472 h 1509906"/>
                  <a:gd name="connsiteX102" fmla="*/ 410139 w 1034979"/>
                  <a:gd name="connsiteY102" fmla="*/ 1386042 h 1509906"/>
                  <a:gd name="connsiteX103" fmla="*/ 413949 w 1034979"/>
                  <a:gd name="connsiteY103" fmla="*/ 1372707 h 1509906"/>
                  <a:gd name="connsiteX104" fmla="*/ 415854 w 1034979"/>
                  <a:gd name="connsiteY104" fmla="*/ 1366992 h 1509906"/>
                  <a:gd name="connsiteX105" fmla="*/ 417759 w 1034979"/>
                  <a:gd name="connsiteY105" fmla="*/ 1353657 h 1509906"/>
                  <a:gd name="connsiteX106" fmla="*/ 421569 w 1034979"/>
                  <a:gd name="connsiteY106" fmla="*/ 1342227 h 1509906"/>
                  <a:gd name="connsiteX107" fmla="*/ 427284 w 1034979"/>
                  <a:gd name="connsiteY107" fmla="*/ 1328892 h 1509906"/>
                  <a:gd name="connsiteX108" fmla="*/ 436809 w 1034979"/>
                  <a:gd name="connsiteY108" fmla="*/ 1317462 h 1509906"/>
                  <a:gd name="connsiteX109" fmla="*/ 450144 w 1034979"/>
                  <a:gd name="connsiteY109" fmla="*/ 1302222 h 1509906"/>
                  <a:gd name="connsiteX110" fmla="*/ 457764 w 1034979"/>
                  <a:gd name="connsiteY110" fmla="*/ 1290792 h 1509906"/>
                  <a:gd name="connsiteX111" fmla="*/ 461574 w 1034979"/>
                  <a:gd name="connsiteY111" fmla="*/ 1279362 h 1509906"/>
                  <a:gd name="connsiteX112" fmla="*/ 465384 w 1034979"/>
                  <a:gd name="connsiteY112" fmla="*/ 1264122 h 1509906"/>
                  <a:gd name="connsiteX113" fmla="*/ 467289 w 1034979"/>
                  <a:gd name="connsiteY113" fmla="*/ 1258407 h 1509906"/>
                  <a:gd name="connsiteX114" fmla="*/ 507294 w 1034979"/>
                  <a:gd name="connsiteY114" fmla="*/ 1252692 h 1509906"/>
                  <a:gd name="connsiteX115" fmla="*/ 535869 w 1034979"/>
                  <a:gd name="connsiteY115" fmla="*/ 1243167 h 1509906"/>
                  <a:gd name="connsiteX116" fmla="*/ 541584 w 1034979"/>
                  <a:gd name="connsiteY116" fmla="*/ 1241262 h 1509906"/>
                  <a:gd name="connsiteX117" fmla="*/ 547299 w 1034979"/>
                  <a:gd name="connsiteY117" fmla="*/ 1239357 h 1509906"/>
                  <a:gd name="connsiteX118" fmla="*/ 554919 w 1034979"/>
                  <a:gd name="connsiteY118" fmla="*/ 1237452 h 1509906"/>
                  <a:gd name="connsiteX119" fmla="*/ 573969 w 1034979"/>
                  <a:gd name="connsiteY119" fmla="*/ 1229832 h 1509906"/>
                  <a:gd name="connsiteX120" fmla="*/ 585399 w 1034979"/>
                  <a:gd name="connsiteY120" fmla="*/ 1226022 h 1509906"/>
                  <a:gd name="connsiteX121" fmla="*/ 720654 w 1034979"/>
                  <a:gd name="connsiteY121" fmla="*/ 1309842 h 1509906"/>
                  <a:gd name="connsiteX122" fmla="*/ 733989 w 1034979"/>
                  <a:gd name="connsiteY122" fmla="*/ 1319367 h 1509906"/>
                  <a:gd name="connsiteX123" fmla="*/ 743514 w 1034979"/>
                  <a:gd name="connsiteY123" fmla="*/ 1321272 h 1509906"/>
                  <a:gd name="connsiteX124" fmla="*/ 749229 w 1034979"/>
                  <a:gd name="connsiteY124" fmla="*/ 1323177 h 1509906"/>
                  <a:gd name="connsiteX125" fmla="*/ 762564 w 1034979"/>
                  <a:gd name="connsiteY125" fmla="*/ 1328892 h 1509906"/>
                  <a:gd name="connsiteX126" fmla="*/ 777804 w 1034979"/>
                  <a:gd name="connsiteY126" fmla="*/ 1326987 h 1509906"/>
                  <a:gd name="connsiteX127" fmla="*/ 789234 w 1034979"/>
                  <a:gd name="connsiteY127" fmla="*/ 1321272 h 1509906"/>
                  <a:gd name="connsiteX128" fmla="*/ 794949 w 1034979"/>
                  <a:gd name="connsiteY128" fmla="*/ 1319367 h 1509906"/>
                  <a:gd name="connsiteX129" fmla="*/ 802569 w 1034979"/>
                  <a:gd name="connsiteY129" fmla="*/ 1302222 h 1509906"/>
                  <a:gd name="connsiteX130" fmla="*/ 800664 w 1034979"/>
                  <a:gd name="connsiteY130" fmla="*/ 1277457 h 1509906"/>
                  <a:gd name="connsiteX131" fmla="*/ 798759 w 1034979"/>
                  <a:gd name="connsiteY131" fmla="*/ 1271742 h 1509906"/>
                  <a:gd name="connsiteX132" fmla="*/ 796854 w 1034979"/>
                  <a:gd name="connsiteY132" fmla="*/ 1264122 h 1509906"/>
                  <a:gd name="connsiteX133" fmla="*/ 783519 w 1034979"/>
                  <a:gd name="connsiteY133" fmla="*/ 1246977 h 1509906"/>
                  <a:gd name="connsiteX134" fmla="*/ 773994 w 1034979"/>
                  <a:gd name="connsiteY134" fmla="*/ 1241262 h 1509906"/>
                  <a:gd name="connsiteX135" fmla="*/ 648264 w 1034979"/>
                  <a:gd name="connsiteY135" fmla="*/ 1149822 h 1509906"/>
                  <a:gd name="connsiteX136" fmla="*/ 644454 w 1034979"/>
                  <a:gd name="connsiteY136" fmla="*/ 1132677 h 1509906"/>
                  <a:gd name="connsiteX137" fmla="*/ 646359 w 1034979"/>
                  <a:gd name="connsiteY137" fmla="*/ 1125057 h 1509906"/>
                  <a:gd name="connsiteX138" fmla="*/ 650169 w 1034979"/>
                  <a:gd name="connsiteY138" fmla="*/ 1107912 h 1509906"/>
                  <a:gd name="connsiteX139" fmla="*/ 653979 w 1034979"/>
                  <a:gd name="connsiteY139" fmla="*/ 1102197 h 1509906"/>
                  <a:gd name="connsiteX140" fmla="*/ 655884 w 1034979"/>
                  <a:gd name="connsiteY140" fmla="*/ 1096482 h 1509906"/>
                  <a:gd name="connsiteX141" fmla="*/ 661599 w 1034979"/>
                  <a:gd name="connsiteY141" fmla="*/ 1094577 h 1509906"/>
                  <a:gd name="connsiteX142" fmla="*/ 671124 w 1034979"/>
                  <a:gd name="connsiteY142" fmla="*/ 1083147 h 1509906"/>
                  <a:gd name="connsiteX143" fmla="*/ 724464 w 1034979"/>
                  <a:gd name="connsiteY143" fmla="*/ 1075527 h 1509906"/>
                  <a:gd name="connsiteX144" fmla="*/ 842574 w 1034979"/>
                  <a:gd name="connsiteY144" fmla="*/ 1077432 h 1509906"/>
                  <a:gd name="connsiteX145" fmla="*/ 871149 w 1034979"/>
                  <a:gd name="connsiteY145" fmla="*/ 1079337 h 1509906"/>
                  <a:gd name="connsiteX146" fmla="*/ 899724 w 1034979"/>
                  <a:gd name="connsiteY146" fmla="*/ 1085052 h 1509906"/>
                  <a:gd name="connsiteX147" fmla="*/ 922584 w 1034979"/>
                  <a:gd name="connsiteY147" fmla="*/ 1088862 h 1509906"/>
                  <a:gd name="connsiteX148" fmla="*/ 951159 w 1034979"/>
                  <a:gd name="connsiteY148" fmla="*/ 1094577 h 1509906"/>
                  <a:gd name="connsiteX149" fmla="*/ 956874 w 1034979"/>
                  <a:gd name="connsiteY149" fmla="*/ 1094577 h 1509906"/>
                  <a:gd name="connsiteX150" fmla="*/ 1002594 w 1034979"/>
                  <a:gd name="connsiteY150" fmla="*/ 1092672 h 1509906"/>
                  <a:gd name="connsiteX151" fmla="*/ 1031169 w 1034979"/>
                  <a:gd name="connsiteY151" fmla="*/ 1085052 h 1509906"/>
                  <a:gd name="connsiteX152" fmla="*/ 1034979 w 1034979"/>
                  <a:gd name="connsiteY152" fmla="*/ 1079337 h 1509906"/>
                  <a:gd name="connsiteX153" fmla="*/ 1033074 w 1034979"/>
                  <a:gd name="connsiteY153" fmla="*/ 1060287 h 1509906"/>
                  <a:gd name="connsiteX154" fmla="*/ 1027359 w 1034979"/>
                  <a:gd name="connsiteY154" fmla="*/ 1056477 h 1509906"/>
                  <a:gd name="connsiteX155" fmla="*/ 1012119 w 1034979"/>
                  <a:gd name="connsiteY155" fmla="*/ 1054572 h 1509906"/>
                  <a:gd name="connsiteX156" fmla="*/ 1006404 w 1034979"/>
                  <a:gd name="connsiteY156" fmla="*/ 1052667 h 1509906"/>
                  <a:gd name="connsiteX157" fmla="*/ 998784 w 1034979"/>
                  <a:gd name="connsiteY157" fmla="*/ 1050762 h 1509906"/>
                  <a:gd name="connsiteX158" fmla="*/ 987354 w 1034979"/>
                  <a:gd name="connsiteY158" fmla="*/ 1043142 h 1509906"/>
                  <a:gd name="connsiteX159" fmla="*/ 975924 w 1034979"/>
                  <a:gd name="connsiteY159" fmla="*/ 1039332 h 1509906"/>
                  <a:gd name="connsiteX160" fmla="*/ 970209 w 1034979"/>
                  <a:gd name="connsiteY160" fmla="*/ 1037427 h 1509906"/>
                  <a:gd name="connsiteX161" fmla="*/ 962589 w 1034979"/>
                  <a:gd name="connsiteY161" fmla="*/ 1035522 h 1509906"/>
                  <a:gd name="connsiteX162" fmla="*/ 956874 w 1034979"/>
                  <a:gd name="connsiteY162" fmla="*/ 1033617 h 1509906"/>
                  <a:gd name="connsiteX163" fmla="*/ 935919 w 1034979"/>
                  <a:gd name="connsiteY163" fmla="*/ 1027902 h 1509906"/>
                  <a:gd name="connsiteX164" fmla="*/ 930204 w 1034979"/>
                  <a:gd name="connsiteY164" fmla="*/ 1025997 h 1509906"/>
                  <a:gd name="connsiteX165" fmla="*/ 825429 w 1034979"/>
                  <a:gd name="connsiteY165" fmla="*/ 1027902 h 1509906"/>
                  <a:gd name="connsiteX166" fmla="*/ 819714 w 1034979"/>
                  <a:gd name="connsiteY166" fmla="*/ 1029807 h 1509906"/>
                  <a:gd name="connsiteX167" fmla="*/ 730179 w 1034979"/>
                  <a:gd name="connsiteY167" fmla="*/ 1031712 h 1509906"/>
                  <a:gd name="connsiteX168" fmla="*/ 716844 w 1034979"/>
                  <a:gd name="connsiteY168" fmla="*/ 1035522 h 1509906"/>
                  <a:gd name="connsiteX169" fmla="*/ 695889 w 1034979"/>
                  <a:gd name="connsiteY169" fmla="*/ 1037427 h 1509906"/>
                  <a:gd name="connsiteX170" fmla="*/ 669219 w 1034979"/>
                  <a:gd name="connsiteY170" fmla="*/ 1039332 h 1509906"/>
                  <a:gd name="connsiteX171" fmla="*/ 669219 w 1034979"/>
                  <a:gd name="connsiteY171" fmla="*/ 1039332 h 1509906"/>
                  <a:gd name="connsiteX172" fmla="*/ 646359 w 1034979"/>
                  <a:gd name="connsiteY172" fmla="*/ 1043142 h 1509906"/>
                  <a:gd name="connsiteX173" fmla="*/ 642549 w 1034979"/>
                  <a:gd name="connsiteY173" fmla="*/ 1031712 h 1509906"/>
                  <a:gd name="connsiteX174" fmla="*/ 640644 w 1034979"/>
                  <a:gd name="connsiteY174" fmla="*/ 1025997 h 1509906"/>
                  <a:gd name="connsiteX175" fmla="*/ 642549 w 1034979"/>
                  <a:gd name="connsiteY175" fmla="*/ 1008852 h 1509906"/>
                  <a:gd name="connsiteX176" fmla="*/ 644454 w 1034979"/>
                  <a:gd name="connsiteY176" fmla="*/ 1003137 h 1509906"/>
                  <a:gd name="connsiteX177" fmla="*/ 661599 w 1034979"/>
                  <a:gd name="connsiteY177" fmla="*/ 993612 h 1509906"/>
                  <a:gd name="connsiteX178" fmla="*/ 673029 w 1034979"/>
                  <a:gd name="connsiteY178" fmla="*/ 985992 h 1509906"/>
                  <a:gd name="connsiteX179" fmla="*/ 674934 w 1034979"/>
                  <a:gd name="connsiteY179" fmla="*/ 980277 h 1509906"/>
                  <a:gd name="connsiteX180" fmla="*/ 680649 w 1034979"/>
                  <a:gd name="connsiteY180" fmla="*/ 978372 h 1509906"/>
                  <a:gd name="connsiteX181" fmla="*/ 686364 w 1034979"/>
                  <a:gd name="connsiteY181" fmla="*/ 974562 h 1509906"/>
                  <a:gd name="connsiteX182" fmla="*/ 695889 w 1034979"/>
                  <a:gd name="connsiteY182" fmla="*/ 965037 h 1509906"/>
                  <a:gd name="connsiteX183" fmla="*/ 705414 w 1034979"/>
                  <a:gd name="connsiteY183" fmla="*/ 953607 h 1509906"/>
                  <a:gd name="connsiteX184" fmla="*/ 716844 w 1034979"/>
                  <a:gd name="connsiteY184" fmla="*/ 945987 h 1509906"/>
                  <a:gd name="connsiteX185" fmla="*/ 732084 w 1034979"/>
                  <a:gd name="connsiteY185" fmla="*/ 932652 h 1509906"/>
                  <a:gd name="connsiteX186" fmla="*/ 741609 w 1034979"/>
                  <a:gd name="connsiteY186" fmla="*/ 921222 h 1509906"/>
                  <a:gd name="connsiteX187" fmla="*/ 753039 w 1034979"/>
                  <a:gd name="connsiteY187" fmla="*/ 911697 h 1509906"/>
                  <a:gd name="connsiteX188" fmla="*/ 758754 w 1034979"/>
                  <a:gd name="connsiteY188" fmla="*/ 900267 h 1509906"/>
                  <a:gd name="connsiteX189" fmla="*/ 760659 w 1034979"/>
                  <a:gd name="connsiteY189" fmla="*/ 894552 h 1509906"/>
                  <a:gd name="connsiteX190" fmla="*/ 766374 w 1034979"/>
                  <a:gd name="connsiteY190" fmla="*/ 883122 h 1509906"/>
                  <a:gd name="connsiteX191" fmla="*/ 764469 w 1034979"/>
                  <a:gd name="connsiteY191" fmla="*/ 867882 h 1509906"/>
                  <a:gd name="connsiteX192" fmla="*/ 758754 w 1034979"/>
                  <a:gd name="connsiteY192" fmla="*/ 865977 h 1509906"/>
                  <a:gd name="connsiteX193" fmla="*/ 737799 w 1034979"/>
                  <a:gd name="connsiteY193" fmla="*/ 867882 h 1509906"/>
                  <a:gd name="connsiteX194" fmla="*/ 732084 w 1034979"/>
                  <a:gd name="connsiteY194" fmla="*/ 871692 h 1509906"/>
                  <a:gd name="connsiteX195" fmla="*/ 720654 w 1034979"/>
                  <a:gd name="connsiteY195" fmla="*/ 875502 h 1509906"/>
                  <a:gd name="connsiteX196" fmla="*/ 716844 w 1034979"/>
                  <a:gd name="connsiteY196" fmla="*/ 881217 h 1509906"/>
                  <a:gd name="connsiteX197" fmla="*/ 711129 w 1034979"/>
                  <a:gd name="connsiteY197" fmla="*/ 883122 h 1509906"/>
                  <a:gd name="connsiteX198" fmla="*/ 705414 w 1034979"/>
                  <a:gd name="connsiteY198" fmla="*/ 886932 h 1509906"/>
                  <a:gd name="connsiteX199" fmla="*/ 699699 w 1034979"/>
                  <a:gd name="connsiteY199" fmla="*/ 892647 h 1509906"/>
                  <a:gd name="connsiteX200" fmla="*/ 692079 w 1034979"/>
                  <a:gd name="connsiteY200" fmla="*/ 896457 h 1509906"/>
                  <a:gd name="connsiteX201" fmla="*/ 650169 w 1034979"/>
                  <a:gd name="connsiteY201" fmla="*/ 925032 h 1509906"/>
                  <a:gd name="connsiteX202" fmla="*/ 636834 w 1034979"/>
                  <a:gd name="connsiteY202" fmla="*/ 936462 h 1509906"/>
                  <a:gd name="connsiteX203" fmla="*/ 627309 w 1034979"/>
                  <a:gd name="connsiteY203" fmla="*/ 953607 h 1509906"/>
                  <a:gd name="connsiteX204" fmla="*/ 602544 w 1034979"/>
                  <a:gd name="connsiteY204" fmla="*/ 959322 h 1509906"/>
                  <a:gd name="connsiteX205" fmla="*/ 589209 w 1034979"/>
                  <a:gd name="connsiteY205" fmla="*/ 963132 h 1509906"/>
                  <a:gd name="connsiteX206" fmla="*/ 573969 w 1034979"/>
                  <a:gd name="connsiteY206" fmla="*/ 961227 h 1509906"/>
                  <a:gd name="connsiteX207" fmla="*/ 562539 w 1034979"/>
                  <a:gd name="connsiteY207" fmla="*/ 957417 h 1509906"/>
                  <a:gd name="connsiteX208" fmla="*/ 551109 w 1034979"/>
                  <a:gd name="connsiteY208" fmla="*/ 953607 h 1509906"/>
                  <a:gd name="connsiteX209" fmla="*/ 539679 w 1034979"/>
                  <a:gd name="connsiteY209" fmla="*/ 949797 h 1509906"/>
                  <a:gd name="connsiteX210" fmla="*/ 533964 w 1034979"/>
                  <a:gd name="connsiteY210" fmla="*/ 947892 h 1509906"/>
                  <a:gd name="connsiteX211" fmla="*/ 528249 w 1034979"/>
                  <a:gd name="connsiteY211" fmla="*/ 944082 h 1509906"/>
                  <a:gd name="connsiteX212" fmla="*/ 516819 w 1034979"/>
                  <a:gd name="connsiteY212" fmla="*/ 938367 h 1509906"/>
                  <a:gd name="connsiteX213" fmla="*/ 509199 w 1034979"/>
                  <a:gd name="connsiteY213" fmla="*/ 926937 h 1509906"/>
                  <a:gd name="connsiteX214" fmla="*/ 505389 w 1034979"/>
                  <a:gd name="connsiteY214" fmla="*/ 905982 h 1509906"/>
                  <a:gd name="connsiteX215" fmla="*/ 507294 w 1034979"/>
                  <a:gd name="connsiteY215" fmla="*/ 841212 h 1509906"/>
                  <a:gd name="connsiteX216" fmla="*/ 503484 w 1034979"/>
                  <a:gd name="connsiteY216" fmla="*/ 351627 h 1509906"/>
                  <a:gd name="connsiteX217" fmla="*/ 499674 w 1034979"/>
                  <a:gd name="connsiteY217" fmla="*/ 60162 h 1509906"/>
                  <a:gd name="connsiteX218" fmla="*/ 490149 w 1034979"/>
                  <a:gd name="connsiteY218" fmla="*/ 33492 h 1509906"/>
                  <a:gd name="connsiteX219" fmla="*/ 488244 w 1034979"/>
                  <a:gd name="connsiteY219" fmla="*/ 27777 h 1509906"/>
                  <a:gd name="connsiteX220" fmla="*/ 484434 w 1034979"/>
                  <a:gd name="connsiteY220" fmla="*/ 22062 h 1509906"/>
                  <a:gd name="connsiteX221" fmla="*/ 478719 w 1034979"/>
                  <a:gd name="connsiteY221" fmla="*/ 10632 h 1509906"/>
                  <a:gd name="connsiteX222" fmla="*/ 473004 w 1034979"/>
                  <a:gd name="connsiteY222" fmla="*/ 6822 h 1509906"/>
                  <a:gd name="connsiteX223" fmla="*/ 469194 w 1034979"/>
                  <a:gd name="connsiteY223" fmla="*/ 1107 h 1509906"/>
                  <a:gd name="connsiteX224" fmla="*/ 429189 w 1034979"/>
                  <a:gd name="connsiteY224" fmla="*/ 4917 h 1509906"/>
                  <a:gd name="connsiteX225" fmla="*/ 421569 w 1034979"/>
                  <a:gd name="connsiteY225" fmla="*/ 16347 h 1509906"/>
                  <a:gd name="connsiteX226" fmla="*/ 417759 w 1034979"/>
                  <a:gd name="connsiteY226" fmla="*/ 22062 h 1509906"/>
                  <a:gd name="connsiteX227" fmla="*/ 419664 w 1034979"/>
                  <a:gd name="connsiteY227" fmla="*/ 54447 h 1509906"/>
                  <a:gd name="connsiteX228" fmla="*/ 423474 w 1034979"/>
                  <a:gd name="connsiteY228" fmla="*/ 65877 h 1509906"/>
                  <a:gd name="connsiteX229" fmla="*/ 425379 w 1034979"/>
                  <a:gd name="connsiteY229" fmla="*/ 71592 h 1509906"/>
                  <a:gd name="connsiteX230" fmla="*/ 425379 w 1034979"/>
                  <a:gd name="connsiteY230" fmla="*/ 77307 h 1509906"/>
                  <a:gd name="connsiteX231" fmla="*/ 429189 w 1034979"/>
                  <a:gd name="connsiteY231" fmla="*/ 231612 h 1509906"/>
                  <a:gd name="connsiteX232" fmla="*/ 440619 w 1034979"/>
                  <a:gd name="connsiteY232" fmla="*/ 414492 h 1509906"/>
                  <a:gd name="connsiteX233" fmla="*/ 425379 w 1034979"/>
                  <a:gd name="connsiteY233" fmla="*/ 711672 h 1509906"/>
                  <a:gd name="connsiteX234" fmla="*/ 425173 w 1034979"/>
                  <a:gd name="connsiteY234" fmla="*/ 765165 h 1509906"/>
                  <a:gd name="connsiteX235" fmla="*/ 421363 w 1034979"/>
                  <a:gd name="connsiteY235" fmla="*/ 844096 h 1509906"/>
                  <a:gd name="connsiteX236" fmla="*/ 425379 w 1034979"/>
                  <a:gd name="connsiteY236" fmla="*/ 894552 h 1509906"/>
                  <a:gd name="connsiteX237" fmla="*/ 423474 w 1034979"/>
                  <a:gd name="connsiteY237" fmla="*/ 921222 h 1509906"/>
                  <a:gd name="connsiteX238" fmla="*/ 417759 w 1034979"/>
                  <a:gd name="connsiteY238" fmla="*/ 923127 h 1509906"/>
                  <a:gd name="connsiteX239" fmla="*/ 412044 w 1034979"/>
                  <a:gd name="connsiteY239" fmla="*/ 926937 h 1509906"/>
                  <a:gd name="connsiteX240" fmla="*/ 421569 w 1034979"/>
                  <a:gd name="connsiteY240"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126294 w 1034979"/>
                  <a:gd name="connsiteY56" fmla="*/ 1128867 h 1509906"/>
                  <a:gd name="connsiteX57" fmla="*/ 120579 w 1034979"/>
                  <a:gd name="connsiteY57" fmla="*/ 1130772 h 1509906"/>
                  <a:gd name="connsiteX58" fmla="*/ 105339 w 1034979"/>
                  <a:gd name="connsiteY58" fmla="*/ 1132677 h 1509906"/>
                  <a:gd name="connsiteX59" fmla="*/ 88194 w 1034979"/>
                  <a:gd name="connsiteY59" fmla="*/ 1138392 h 1509906"/>
                  <a:gd name="connsiteX60" fmla="*/ 82479 w 1034979"/>
                  <a:gd name="connsiteY60" fmla="*/ 1140297 h 1509906"/>
                  <a:gd name="connsiteX61" fmla="*/ 76764 w 1034979"/>
                  <a:gd name="connsiteY61" fmla="*/ 1144107 h 1509906"/>
                  <a:gd name="connsiteX62" fmla="*/ 65334 w 1034979"/>
                  <a:gd name="connsiteY62" fmla="*/ 1146012 h 1509906"/>
                  <a:gd name="connsiteX63" fmla="*/ 27234 w 1034979"/>
                  <a:gd name="connsiteY63" fmla="*/ 1147917 h 1509906"/>
                  <a:gd name="connsiteX64" fmla="*/ 15804 w 1034979"/>
                  <a:gd name="connsiteY64" fmla="*/ 1153632 h 1509906"/>
                  <a:gd name="connsiteX65" fmla="*/ 6279 w 1034979"/>
                  <a:gd name="connsiteY65" fmla="*/ 1163157 h 1509906"/>
                  <a:gd name="connsiteX66" fmla="*/ 4374 w 1034979"/>
                  <a:gd name="connsiteY66" fmla="*/ 1168872 h 1509906"/>
                  <a:gd name="connsiteX67" fmla="*/ 564 w 1034979"/>
                  <a:gd name="connsiteY67" fmla="*/ 1174587 h 1509906"/>
                  <a:gd name="connsiteX68" fmla="*/ 6279 w 1034979"/>
                  <a:gd name="connsiteY68" fmla="*/ 1206972 h 1509906"/>
                  <a:gd name="connsiteX69" fmla="*/ 11994 w 1034979"/>
                  <a:gd name="connsiteY69" fmla="*/ 1210782 h 1509906"/>
                  <a:gd name="connsiteX70" fmla="*/ 17709 w 1034979"/>
                  <a:gd name="connsiteY70" fmla="*/ 1212687 h 1509906"/>
                  <a:gd name="connsiteX71" fmla="*/ 145344 w 1034979"/>
                  <a:gd name="connsiteY71" fmla="*/ 1210782 h 1509906"/>
                  <a:gd name="connsiteX72" fmla="*/ 152964 w 1034979"/>
                  <a:gd name="connsiteY72" fmla="*/ 1208877 h 1509906"/>
                  <a:gd name="connsiteX73" fmla="*/ 303459 w 1034979"/>
                  <a:gd name="connsiteY73" fmla="*/ 1203162 h 1509906"/>
                  <a:gd name="connsiteX74" fmla="*/ 318699 w 1034979"/>
                  <a:gd name="connsiteY74" fmla="*/ 1210782 h 1509906"/>
                  <a:gd name="connsiteX75" fmla="*/ 330129 w 1034979"/>
                  <a:gd name="connsiteY75" fmla="*/ 1216497 h 1509906"/>
                  <a:gd name="connsiteX76" fmla="*/ 333939 w 1034979"/>
                  <a:gd name="connsiteY76" fmla="*/ 1222212 h 1509906"/>
                  <a:gd name="connsiteX77" fmla="*/ 339654 w 1034979"/>
                  <a:gd name="connsiteY77" fmla="*/ 1224117 h 1509906"/>
                  <a:gd name="connsiteX78" fmla="*/ 351084 w 1034979"/>
                  <a:gd name="connsiteY78" fmla="*/ 1231737 h 1509906"/>
                  <a:gd name="connsiteX79" fmla="*/ 356799 w 1034979"/>
                  <a:gd name="connsiteY79" fmla="*/ 1235547 h 1509906"/>
                  <a:gd name="connsiteX80" fmla="*/ 360609 w 1034979"/>
                  <a:gd name="connsiteY80" fmla="*/ 1241262 h 1509906"/>
                  <a:gd name="connsiteX81" fmla="*/ 366324 w 1034979"/>
                  <a:gd name="connsiteY81" fmla="*/ 1252692 h 1509906"/>
                  <a:gd name="connsiteX82" fmla="*/ 362514 w 1034979"/>
                  <a:gd name="connsiteY82" fmla="*/ 1279362 h 1509906"/>
                  <a:gd name="connsiteX83" fmla="*/ 358704 w 1034979"/>
                  <a:gd name="connsiteY83" fmla="*/ 1285077 h 1509906"/>
                  <a:gd name="connsiteX84" fmla="*/ 356799 w 1034979"/>
                  <a:gd name="connsiteY84" fmla="*/ 1290792 h 1509906"/>
                  <a:gd name="connsiteX85" fmla="*/ 352989 w 1034979"/>
                  <a:gd name="connsiteY85" fmla="*/ 1296507 h 1509906"/>
                  <a:gd name="connsiteX86" fmla="*/ 351084 w 1034979"/>
                  <a:gd name="connsiteY86" fmla="*/ 1302222 h 1509906"/>
                  <a:gd name="connsiteX87" fmla="*/ 347274 w 1034979"/>
                  <a:gd name="connsiteY87" fmla="*/ 1307937 h 1509906"/>
                  <a:gd name="connsiteX88" fmla="*/ 330129 w 1034979"/>
                  <a:gd name="connsiteY88" fmla="*/ 1374612 h 1509906"/>
                  <a:gd name="connsiteX89" fmla="*/ 328224 w 1034979"/>
                  <a:gd name="connsiteY89" fmla="*/ 1426047 h 1509906"/>
                  <a:gd name="connsiteX90" fmla="*/ 330129 w 1034979"/>
                  <a:gd name="connsiteY90" fmla="*/ 1450812 h 1509906"/>
                  <a:gd name="connsiteX91" fmla="*/ 332034 w 1034979"/>
                  <a:gd name="connsiteY91" fmla="*/ 1456527 h 1509906"/>
                  <a:gd name="connsiteX92" fmla="*/ 335844 w 1034979"/>
                  <a:gd name="connsiteY92" fmla="*/ 1460337 h 1509906"/>
                  <a:gd name="connsiteX93" fmla="*/ 364419 w 1034979"/>
                  <a:gd name="connsiteY93" fmla="*/ 1506057 h 1509906"/>
                  <a:gd name="connsiteX94" fmla="*/ 387279 w 1034979"/>
                  <a:gd name="connsiteY94" fmla="*/ 1507962 h 1509906"/>
                  <a:gd name="connsiteX95" fmla="*/ 392994 w 1034979"/>
                  <a:gd name="connsiteY95" fmla="*/ 1502247 h 1509906"/>
                  <a:gd name="connsiteX96" fmla="*/ 394899 w 1034979"/>
                  <a:gd name="connsiteY96" fmla="*/ 1490817 h 1509906"/>
                  <a:gd name="connsiteX97" fmla="*/ 396804 w 1034979"/>
                  <a:gd name="connsiteY97" fmla="*/ 1485102 h 1509906"/>
                  <a:gd name="connsiteX98" fmla="*/ 398709 w 1034979"/>
                  <a:gd name="connsiteY98" fmla="*/ 1467957 h 1509906"/>
                  <a:gd name="connsiteX99" fmla="*/ 400614 w 1034979"/>
                  <a:gd name="connsiteY99" fmla="*/ 1454622 h 1509906"/>
                  <a:gd name="connsiteX100" fmla="*/ 404424 w 1034979"/>
                  <a:gd name="connsiteY100" fmla="*/ 1397472 h 1509906"/>
                  <a:gd name="connsiteX101" fmla="*/ 410139 w 1034979"/>
                  <a:gd name="connsiteY101" fmla="*/ 1386042 h 1509906"/>
                  <a:gd name="connsiteX102" fmla="*/ 413949 w 1034979"/>
                  <a:gd name="connsiteY102" fmla="*/ 1372707 h 1509906"/>
                  <a:gd name="connsiteX103" fmla="*/ 415854 w 1034979"/>
                  <a:gd name="connsiteY103" fmla="*/ 1366992 h 1509906"/>
                  <a:gd name="connsiteX104" fmla="*/ 417759 w 1034979"/>
                  <a:gd name="connsiteY104" fmla="*/ 1353657 h 1509906"/>
                  <a:gd name="connsiteX105" fmla="*/ 421569 w 1034979"/>
                  <a:gd name="connsiteY105" fmla="*/ 1342227 h 1509906"/>
                  <a:gd name="connsiteX106" fmla="*/ 427284 w 1034979"/>
                  <a:gd name="connsiteY106" fmla="*/ 1328892 h 1509906"/>
                  <a:gd name="connsiteX107" fmla="*/ 436809 w 1034979"/>
                  <a:gd name="connsiteY107" fmla="*/ 1317462 h 1509906"/>
                  <a:gd name="connsiteX108" fmla="*/ 450144 w 1034979"/>
                  <a:gd name="connsiteY108" fmla="*/ 1302222 h 1509906"/>
                  <a:gd name="connsiteX109" fmla="*/ 457764 w 1034979"/>
                  <a:gd name="connsiteY109" fmla="*/ 1290792 h 1509906"/>
                  <a:gd name="connsiteX110" fmla="*/ 461574 w 1034979"/>
                  <a:gd name="connsiteY110" fmla="*/ 1279362 h 1509906"/>
                  <a:gd name="connsiteX111" fmla="*/ 465384 w 1034979"/>
                  <a:gd name="connsiteY111" fmla="*/ 1264122 h 1509906"/>
                  <a:gd name="connsiteX112" fmla="*/ 467289 w 1034979"/>
                  <a:gd name="connsiteY112" fmla="*/ 1258407 h 1509906"/>
                  <a:gd name="connsiteX113" fmla="*/ 507294 w 1034979"/>
                  <a:gd name="connsiteY113" fmla="*/ 1252692 h 1509906"/>
                  <a:gd name="connsiteX114" fmla="*/ 535869 w 1034979"/>
                  <a:gd name="connsiteY114" fmla="*/ 1243167 h 1509906"/>
                  <a:gd name="connsiteX115" fmla="*/ 541584 w 1034979"/>
                  <a:gd name="connsiteY115" fmla="*/ 1241262 h 1509906"/>
                  <a:gd name="connsiteX116" fmla="*/ 547299 w 1034979"/>
                  <a:gd name="connsiteY116" fmla="*/ 1239357 h 1509906"/>
                  <a:gd name="connsiteX117" fmla="*/ 554919 w 1034979"/>
                  <a:gd name="connsiteY117" fmla="*/ 1237452 h 1509906"/>
                  <a:gd name="connsiteX118" fmla="*/ 573969 w 1034979"/>
                  <a:gd name="connsiteY118" fmla="*/ 1229832 h 1509906"/>
                  <a:gd name="connsiteX119" fmla="*/ 585399 w 1034979"/>
                  <a:gd name="connsiteY119" fmla="*/ 1226022 h 1509906"/>
                  <a:gd name="connsiteX120" fmla="*/ 720654 w 1034979"/>
                  <a:gd name="connsiteY120" fmla="*/ 1309842 h 1509906"/>
                  <a:gd name="connsiteX121" fmla="*/ 733989 w 1034979"/>
                  <a:gd name="connsiteY121" fmla="*/ 1319367 h 1509906"/>
                  <a:gd name="connsiteX122" fmla="*/ 743514 w 1034979"/>
                  <a:gd name="connsiteY122" fmla="*/ 1321272 h 1509906"/>
                  <a:gd name="connsiteX123" fmla="*/ 749229 w 1034979"/>
                  <a:gd name="connsiteY123" fmla="*/ 1323177 h 1509906"/>
                  <a:gd name="connsiteX124" fmla="*/ 762564 w 1034979"/>
                  <a:gd name="connsiteY124" fmla="*/ 1328892 h 1509906"/>
                  <a:gd name="connsiteX125" fmla="*/ 777804 w 1034979"/>
                  <a:gd name="connsiteY125" fmla="*/ 1326987 h 1509906"/>
                  <a:gd name="connsiteX126" fmla="*/ 789234 w 1034979"/>
                  <a:gd name="connsiteY126" fmla="*/ 1321272 h 1509906"/>
                  <a:gd name="connsiteX127" fmla="*/ 794949 w 1034979"/>
                  <a:gd name="connsiteY127" fmla="*/ 1319367 h 1509906"/>
                  <a:gd name="connsiteX128" fmla="*/ 802569 w 1034979"/>
                  <a:gd name="connsiteY128" fmla="*/ 1302222 h 1509906"/>
                  <a:gd name="connsiteX129" fmla="*/ 800664 w 1034979"/>
                  <a:gd name="connsiteY129" fmla="*/ 1277457 h 1509906"/>
                  <a:gd name="connsiteX130" fmla="*/ 798759 w 1034979"/>
                  <a:gd name="connsiteY130" fmla="*/ 1271742 h 1509906"/>
                  <a:gd name="connsiteX131" fmla="*/ 796854 w 1034979"/>
                  <a:gd name="connsiteY131" fmla="*/ 1264122 h 1509906"/>
                  <a:gd name="connsiteX132" fmla="*/ 783519 w 1034979"/>
                  <a:gd name="connsiteY132" fmla="*/ 1246977 h 1509906"/>
                  <a:gd name="connsiteX133" fmla="*/ 773994 w 1034979"/>
                  <a:gd name="connsiteY133" fmla="*/ 1241262 h 1509906"/>
                  <a:gd name="connsiteX134" fmla="*/ 648264 w 1034979"/>
                  <a:gd name="connsiteY134" fmla="*/ 1149822 h 1509906"/>
                  <a:gd name="connsiteX135" fmla="*/ 644454 w 1034979"/>
                  <a:gd name="connsiteY135" fmla="*/ 1132677 h 1509906"/>
                  <a:gd name="connsiteX136" fmla="*/ 646359 w 1034979"/>
                  <a:gd name="connsiteY136" fmla="*/ 1125057 h 1509906"/>
                  <a:gd name="connsiteX137" fmla="*/ 650169 w 1034979"/>
                  <a:gd name="connsiteY137" fmla="*/ 1107912 h 1509906"/>
                  <a:gd name="connsiteX138" fmla="*/ 653979 w 1034979"/>
                  <a:gd name="connsiteY138" fmla="*/ 1102197 h 1509906"/>
                  <a:gd name="connsiteX139" fmla="*/ 655884 w 1034979"/>
                  <a:gd name="connsiteY139" fmla="*/ 1096482 h 1509906"/>
                  <a:gd name="connsiteX140" fmla="*/ 661599 w 1034979"/>
                  <a:gd name="connsiteY140" fmla="*/ 1094577 h 1509906"/>
                  <a:gd name="connsiteX141" fmla="*/ 671124 w 1034979"/>
                  <a:gd name="connsiteY141" fmla="*/ 1083147 h 1509906"/>
                  <a:gd name="connsiteX142" fmla="*/ 724464 w 1034979"/>
                  <a:gd name="connsiteY142" fmla="*/ 1075527 h 1509906"/>
                  <a:gd name="connsiteX143" fmla="*/ 842574 w 1034979"/>
                  <a:gd name="connsiteY143" fmla="*/ 1077432 h 1509906"/>
                  <a:gd name="connsiteX144" fmla="*/ 871149 w 1034979"/>
                  <a:gd name="connsiteY144" fmla="*/ 1079337 h 1509906"/>
                  <a:gd name="connsiteX145" fmla="*/ 899724 w 1034979"/>
                  <a:gd name="connsiteY145" fmla="*/ 1085052 h 1509906"/>
                  <a:gd name="connsiteX146" fmla="*/ 922584 w 1034979"/>
                  <a:gd name="connsiteY146" fmla="*/ 1088862 h 1509906"/>
                  <a:gd name="connsiteX147" fmla="*/ 951159 w 1034979"/>
                  <a:gd name="connsiteY147" fmla="*/ 1094577 h 1509906"/>
                  <a:gd name="connsiteX148" fmla="*/ 956874 w 1034979"/>
                  <a:gd name="connsiteY148" fmla="*/ 1094577 h 1509906"/>
                  <a:gd name="connsiteX149" fmla="*/ 1002594 w 1034979"/>
                  <a:gd name="connsiteY149" fmla="*/ 1092672 h 1509906"/>
                  <a:gd name="connsiteX150" fmla="*/ 1031169 w 1034979"/>
                  <a:gd name="connsiteY150" fmla="*/ 1085052 h 1509906"/>
                  <a:gd name="connsiteX151" fmla="*/ 1034979 w 1034979"/>
                  <a:gd name="connsiteY151" fmla="*/ 1079337 h 1509906"/>
                  <a:gd name="connsiteX152" fmla="*/ 1033074 w 1034979"/>
                  <a:gd name="connsiteY152" fmla="*/ 1060287 h 1509906"/>
                  <a:gd name="connsiteX153" fmla="*/ 1027359 w 1034979"/>
                  <a:gd name="connsiteY153" fmla="*/ 1056477 h 1509906"/>
                  <a:gd name="connsiteX154" fmla="*/ 1012119 w 1034979"/>
                  <a:gd name="connsiteY154" fmla="*/ 1054572 h 1509906"/>
                  <a:gd name="connsiteX155" fmla="*/ 1006404 w 1034979"/>
                  <a:gd name="connsiteY155" fmla="*/ 1052667 h 1509906"/>
                  <a:gd name="connsiteX156" fmla="*/ 998784 w 1034979"/>
                  <a:gd name="connsiteY156" fmla="*/ 1050762 h 1509906"/>
                  <a:gd name="connsiteX157" fmla="*/ 987354 w 1034979"/>
                  <a:gd name="connsiteY157" fmla="*/ 1043142 h 1509906"/>
                  <a:gd name="connsiteX158" fmla="*/ 975924 w 1034979"/>
                  <a:gd name="connsiteY158" fmla="*/ 1039332 h 1509906"/>
                  <a:gd name="connsiteX159" fmla="*/ 970209 w 1034979"/>
                  <a:gd name="connsiteY159" fmla="*/ 1037427 h 1509906"/>
                  <a:gd name="connsiteX160" fmla="*/ 962589 w 1034979"/>
                  <a:gd name="connsiteY160" fmla="*/ 1035522 h 1509906"/>
                  <a:gd name="connsiteX161" fmla="*/ 956874 w 1034979"/>
                  <a:gd name="connsiteY161" fmla="*/ 1033617 h 1509906"/>
                  <a:gd name="connsiteX162" fmla="*/ 935919 w 1034979"/>
                  <a:gd name="connsiteY162" fmla="*/ 1027902 h 1509906"/>
                  <a:gd name="connsiteX163" fmla="*/ 930204 w 1034979"/>
                  <a:gd name="connsiteY163" fmla="*/ 1025997 h 1509906"/>
                  <a:gd name="connsiteX164" fmla="*/ 825429 w 1034979"/>
                  <a:gd name="connsiteY164" fmla="*/ 1027902 h 1509906"/>
                  <a:gd name="connsiteX165" fmla="*/ 819714 w 1034979"/>
                  <a:gd name="connsiteY165" fmla="*/ 1029807 h 1509906"/>
                  <a:gd name="connsiteX166" fmla="*/ 730179 w 1034979"/>
                  <a:gd name="connsiteY166" fmla="*/ 1031712 h 1509906"/>
                  <a:gd name="connsiteX167" fmla="*/ 716844 w 1034979"/>
                  <a:gd name="connsiteY167" fmla="*/ 1035522 h 1509906"/>
                  <a:gd name="connsiteX168" fmla="*/ 695889 w 1034979"/>
                  <a:gd name="connsiteY168" fmla="*/ 1037427 h 1509906"/>
                  <a:gd name="connsiteX169" fmla="*/ 669219 w 1034979"/>
                  <a:gd name="connsiteY169" fmla="*/ 1039332 h 1509906"/>
                  <a:gd name="connsiteX170" fmla="*/ 669219 w 1034979"/>
                  <a:gd name="connsiteY170" fmla="*/ 1039332 h 1509906"/>
                  <a:gd name="connsiteX171" fmla="*/ 646359 w 1034979"/>
                  <a:gd name="connsiteY171" fmla="*/ 1043142 h 1509906"/>
                  <a:gd name="connsiteX172" fmla="*/ 642549 w 1034979"/>
                  <a:gd name="connsiteY172" fmla="*/ 1031712 h 1509906"/>
                  <a:gd name="connsiteX173" fmla="*/ 640644 w 1034979"/>
                  <a:gd name="connsiteY173" fmla="*/ 1025997 h 1509906"/>
                  <a:gd name="connsiteX174" fmla="*/ 642549 w 1034979"/>
                  <a:gd name="connsiteY174" fmla="*/ 1008852 h 1509906"/>
                  <a:gd name="connsiteX175" fmla="*/ 644454 w 1034979"/>
                  <a:gd name="connsiteY175" fmla="*/ 1003137 h 1509906"/>
                  <a:gd name="connsiteX176" fmla="*/ 661599 w 1034979"/>
                  <a:gd name="connsiteY176" fmla="*/ 993612 h 1509906"/>
                  <a:gd name="connsiteX177" fmla="*/ 673029 w 1034979"/>
                  <a:gd name="connsiteY177" fmla="*/ 985992 h 1509906"/>
                  <a:gd name="connsiteX178" fmla="*/ 674934 w 1034979"/>
                  <a:gd name="connsiteY178" fmla="*/ 980277 h 1509906"/>
                  <a:gd name="connsiteX179" fmla="*/ 680649 w 1034979"/>
                  <a:gd name="connsiteY179" fmla="*/ 978372 h 1509906"/>
                  <a:gd name="connsiteX180" fmla="*/ 686364 w 1034979"/>
                  <a:gd name="connsiteY180" fmla="*/ 974562 h 1509906"/>
                  <a:gd name="connsiteX181" fmla="*/ 695889 w 1034979"/>
                  <a:gd name="connsiteY181" fmla="*/ 965037 h 1509906"/>
                  <a:gd name="connsiteX182" fmla="*/ 705414 w 1034979"/>
                  <a:gd name="connsiteY182" fmla="*/ 953607 h 1509906"/>
                  <a:gd name="connsiteX183" fmla="*/ 716844 w 1034979"/>
                  <a:gd name="connsiteY183" fmla="*/ 945987 h 1509906"/>
                  <a:gd name="connsiteX184" fmla="*/ 732084 w 1034979"/>
                  <a:gd name="connsiteY184" fmla="*/ 932652 h 1509906"/>
                  <a:gd name="connsiteX185" fmla="*/ 741609 w 1034979"/>
                  <a:gd name="connsiteY185" fmla="*/ 921222 h 1509906"/>
                  <a:gd name="connsiteX186" fmla="*/ 753039 w 1034979"/>
                  <a:gd name="connsiteY186" fmla="*/ 911697 h 1509906"/>
                  <a:gd name="connsiteX187" fmla="*/ 758754 w 1034979"/>
                  <a:gd name="connsiteY187" fmla="*/ 900267 h 1509906"/>
                  <a:gd name="connsiteX188" fmla="*/ 760659 w 1034979"/>
                  <a:gd name="connsiteY188" fmla="*/ 894552 h 1509906"/>
                  <a:gd name="connsiteX189" fmla="*/ 766374 w 1034979"/>
                  <a:gd name="connsiteY189" fmla="*/ 883122 h 1509906"/>
                  <a:gd name="connsiteX190" fmla="*/ 764469 w 1034979"/>
                  <a:gd name="connsiteY190" fmla="*/ 867882 h 1509906"/>
                  <a:gd name="connsiteX191" fmla="*/ 758754 w 1034979"/>
                  <a:gd name="connsiteY191" fmla="*/ 865977 h 1509906"/>
                  <a:gd name="connsiteX192" fmla="*/ 737799 w 1034979"/>
                  <a:gd name="connsiteY192" fmla="*/ 867882 h 1509906"/>
                  <a:gd name="connsiteX193" fmla="*/ 732084 w 1034979"/>
                  <a:gd name="connsiteY193" fmla="*/ 871692 h 1509906"/>
                  <a:gd name="connsiteX194" fmla="*/ 720654 w 1034979"/>
                  <a:gd name="connsiteY194" fmla="*/ 875502 h 1509906"/>
                  <a:gd name="connsiteX195" fmla="*/ 716844 w 1034979"/>
                  <a:gd name="connsiteY195" fmla="*/ 881217 h 1509906"/>
                  <a:gd name="connsiteX196" fmla="*/ 711129 w 1034979"/>
                  <a:gd name="connsiteY196" fmla="*/ 883122 h 1509906"/>
                  <a:gd name="connsiteX197" fmla="*/ 705414 w 1034979"/>
                  <a:gd name="connsiteY197" fmla="*/ 886932 h 1509906"/>
                  <a:gd name="connsiteX198" fmla="*/ 699699 w 1034979"/>
                  <a:gd name="connsiteY198" fmla="*/ 892647 h 1509906"/>
                  <a:gd name="connsiteX199" fmla="*/ 692079 w 1034979"/>
                  <a:gd name="connsiteY199" fmla="*/ 896457 h 1509906"/>
                  <a:gd name="connsiteX200" fmla="*/ 650169 w 1034979"/>
                  <a:gd name="connsiteY200" fmla="*/ 925032 h 1509906"/>
                  <a:gd name="connsiteX201" fmla="*/ 636834 w 1034979"/>
                  <a:gd name="connsiteY201" fmla="*/ 936462 h 1509906"/>
                  <a:gd name="connsiteX202" fmla="*/ 627309 w 1034979"/>
                  <a:gd name="connsiteY202" fmla="*/ 953607 h 1509906"/>
                  <a:gd name="connsiteX203" fmla="*/ 602544 w 1034979"/>
                  <a:gd name="connsiteY203" fmla="*/ 959322 h 1509906"/>
                  <a:gd name="connsiteX204" fmla="*/ 589209 w 1034979"/>
                  <a:gd name="connsiteY204" fmla="*/ 963132 h 1509906"/>
                  <a:gd name="connsiteX205" fmla="*/ 573969 w 1034979"/>
                  <a:gd name="connsiteY205" fmla="*/ 961227 h 1509906"/>
                  <a:gd name="connsiteX206" fmla="*/ 562539 w 1034979"/>
                  <a:gd name="connsiteY206" fmla="*/ 957417 h 1509906"/>
                  <a:gd name="connsiteX207" fmla="*/ 551109 w 1034979"/>
                  <a:gd name="connsiteY207" fmla="*/ 953607 h 1509906"/>
                  <a:gd name="connsiteX208" fmla="*/ 539679 w 1034979"/>
                  <a:gd name="connsiteY208" fmla="*/ 949797 h 1509906"/>
                  <a:gd name="connsiteX209" fmla="*/ 533964 w 1034979"/>
                  <a:gd name="connsiteY209" fmla="*/ 947892 h 1509906"/>
                  <a:gd name="connsiteX210" fmla="*/ 528249 w 1034979"/>
                  <a:gd name="connsiteY210" fmla="*/ 944082 h 1509906"/>
                  <a:gd name="connsiteX211" fmla="*/ 516819 w 1034979"/>
                  <a:gd name="connsiteY211" fmla="*/ 938367 h 1509906"/>
                  <a:gd name="connsiteX212" fmla="*/ 509199 w 1034979"/>
                  <a:gd name="connsiteY212" fmla="*/ 926937 h 1509906"/>
                  <a:gd name="connsiteX213" fmla="*/ 505389 w 1034979"/>
                  <a:gd name="connsiteY213" fmla="*/ 905982 h 1509906"/>
                  <a:gd name="connsiteX214" fmla="*/ 507294 w 1034979"/>
                  <a:gd name="connsiteY214" fmla="*/ 841212 h 1509906"/>
                  <a:gd name="connsiteX215" fmla="*/ 503484 w 1034979"/>
                  <a:gd name="connsiteY215" fmla="*/ 351627 h 1509906"/>
                  <a:gd name="connsiteX216" fmla="*/ 499674 w 1034979"/>
                  <a:gd name="connsiteY216" fmla="*/ 60162 h 1509906"/>
                  <a:gd name="connsiteX217" fmla="*/ 490149 w 1034979"/>
                  <a:gd name="connsiteY217" fmla="*/ 33492 h 1509906"/>
                  <a:gd name="connsiteX218" fmla="*/ 488244 w 1034979"/>
                  <a:gd name="connsiteY218" fmla="*/ 27777 h 1509906"/>
                  <a:gd name="connsiteX219" fmla="*/ 484434 w 1034979"/>
                  <a:gd name="connsiteY219" fmla="*/ 22062 h 1509906"/>
                  <a:gd name="connsiteX220" fmla="*/ 478719 w 1034979"/>
                  <a:gd name="connsiteY220" fmla="*/ 10632 h 1509906"/>
                  <a:gd name="connsiteX221" fmla="*/ 473004 w 1034979"/>
                  <a:gd name="connsiteY221" fmla="*/ 6822 h 1509906"/>
                  <a:gd name="connsiteX222" fmla="*/ 469194 w 1034979"/>
                  <a:gd name="connsiteY222" fmla="*/ 1107 h 1509906"/>
                  <a:gd name="connsiteX223" fmla="*/ 429189 w 1034979"/>
                  <a:gd name="connsiteY223" fmla="*/ 4917 h 1509906"/>
                  <a:gd name="connsiteX224" fmla="*/ 421569 w 1034979"/>
                  <a:gd name="connsiteY224" fmla="*/ 16347 h 1509906"/>
                  <a:gd name="connsiteX225" fmla="*/ 417759 w 1034979"/>
                  <a:gd name="connsiteY225" fmla="*/ 22062 h 1509906"/>
                  <a:gd name="connsiteX226" fmla="*/ 419664 w 1034979"/>
                  <a:gd name="connsiteY226" fmla="*/ 54447 h 1509906"/>
                  <a:gd name="connsiteX227" fmla="*/ 423474 w 1034979"/>
                  <a:gd name="connsiteY227" fmla="*/ 65877 h 1509906"/>
                  <a:gd name="connsiteX228" fmla="*/ 425379 w 1034979"/>
                  <a:gd name="connsiteY228" fmla="*/ 71592 h 1509906"/>
                  <a:gd name="connsiteX229" fmla="*/ 425379 w 1034979"/>
                  <a:gd name="connsiteY229" fmla="*/ 77307 h 1509906"/>
                  <a:gd name="connsiteX230" fmla="*/ 429189 w 1034979"/>
                  <a:gd name="connsiteY230" fmla="*/ 231612 h 1509906"/>
                  <a:gd name="connsiteX231" fmla="*/ 440619 w 1034979"/>
                  <a:gd name="connsiteY231" fmla="*/ 414492 h 1509906"/>
                  <a:gd name="connsiteX232" fmla="*/ 425379 w 1034979"/>
                  <a:gd name="connsiteY232" fmla="*/ 711672 h 1509906"/>
                  <a:gd name="connsiteX233" fmla="*/ 425173 w 1034979"/>
                  <a:gd name="connsiteY233" fmla="*/ 765165 h 1509906"/>
                  <a:gd name="connsiteX234" fmla="*/ 421363 w 1034979"/>
                  <a:gd name="connsiteY234" fmla="*/ 844096 h 1509906"/>
                  <a:gd name="connsiteX235" fmla="*/ 425379 w 1034979"/>
                  <a:gd name="connsiteY235" fmla="*/ 894552 h 1509906"/>
                  <a:gd name="connsiteX236" fmla="*/ 423474 w 1034979"/>
                  <a:gd name="connsiteY236" fmla="*/ 921222 h 1509906"/>
                  <a:gd name="connsiteX237" fmla="*/ 417759 w 1034979"/>
                  <a:gd name="connsiteY237" fmla="*/ 923127 h 1509906"/>
                  <a:gd name="connsiteX238" fmla="*/ 412044 w 1034979"/>
                  <a:gd name="connsiteY238" fmla="*/ 926937 h 1509906"/>
                  <a:gd name="connsiteX239" fmla="*/ 421569 w 1034979"/>
                  <a:gd name="connsiteY23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126294 w 1034979"/>
                  <a:gd name="connsiteY56" fmla="*/ 1128867 h 1509906"/>
                  <a:gd name="connsiteX57" fmla="*/ 120579 w 1034979"/>
                  <a:gd name="connsiteY57" fmla="*/ 1130772 h 1509906"/>
                  <a:gd name="connsiteX58" fmla="*/ 105339 w 1034979"/>
                  <a:gd name="connsiteY58" fmla="*/ 1132677 h 1509906"/>
                  <a:gd name="connsiteX59" fmla="*/ 88194 w 1034979"/>
                  <a:gd name="connsiteY59" fmla="*/ 1138392 h 1509906"/>
                  <a:gd name="connsiteX60" fmla="*/ 82479 w 1034979"/>
                  <a:gd name="connsiteY60" fmla="*/ 1140297 h 1509906"/>
                  <a:gd name="connsiteX61" fmla="*/ 76764 w 1034979"/>
                  <a:gd name="connsiteY61" fmla="*/ 1144107 h 1509906"/>
                  <a:gd name="connsiteX62" fmla="*/ 65334 w 1034979"/>
                  <a:gd name="connsiteY62" fmla="*/ 1146012 h 1509906"/>
                  <a:gd name="connsiteX63" fmla="*/ 27234 w 1034979"/>
                  <a:gd name="connsiteY63" fmla="*/ 1147917 h 1509906"/>
                  <a:gd name="connsiteX64" fmla="*/ 15804 w 1034979"/>
                  <a:gd name="connsiteY64" fmla="*/ 1153632 h 1509906"/>
                  <a:gd name="connsiteX65" fmla="*/ 6279 w 1034979"/>
                  <a:gd name="connsiteY65" fmla="*/ 1163157 h 1509906"/>
                  <a:gd name="connsiteX66" fmla="*/ 4374 w 1034979"/>
                  <a:gd name="connsiteY66" fmla="*/ 1168872 h 1509906"/>
                  <a:gd name="connsiteX67" fmla="*/ 564 w 1034979"/>
                  <a:gd name="connsiteY67" fmla="*/ 1174587 h 1509906"/>
                  <a:gd name="connsiteX68" fmla="*/ 6279 w 1034979"/>
                  <a:gd name="connsiteY68" fmla="*/ 1206972 h 1509906"/>
                  <a:gd name="connsiteX69" fmla="*/ 11994 w 1034979"/>
                  <a:gd name="connsiteY69" fmla="*/ 1210782 h 1509906"/>
                  <a:gd name="connsiteX70" fmla="*/ 17709 w 1034979"/>
                  <a:gd name="connsiteY70" fmla="*/ 1212687 h 1509906"/>
                  <a:gd name="connsiteX71" fmla="*/ 145344 w 1034979"/>
                  <a:gd name="connsiteY71" fmla="*/ 1210782 h 1509906"/>
                  <a:gd name="connsiteX72" fmla="*/ 152964 w 1034979"/>
                  <a:gd name="connsiteY72" fmla="*/ 1208877 h 1509906"/>
                  <a:gd name="connsiteX73" fmla="*/ 303459 w 1034979"/>
                  <a:gd name="connsiteY73" fmla="*/ 1203162 h 1509906"/>
                  <a:gd name="connsiteX74" fmla="*/ 318699 w 1034979"/>
                  <a:gd name="connsiteY74" fmla="*/ 1210782 h 1509906"/>
                  <a:gd name="connsiteX75" fmla="*/ 330129 w 1034979"/>
                  <a:gd name="connsiteY75" fmla="*/ 1216497 h 1509906"/>
                  <a:gd name="connsiteX76" fmla="*/ 333939 w 1034979"/>
                  <a:gd name="connsiteY76" fmla="*/ 1222212 h 1509906"/>
                  <a:gd name="connsiteX77" fmla="*/ 339654 w 1034979"/>
                  <a:gd name="connsiteY77" fmla="*/ 1224117 h 1509906"/>
                  <a:gd name="connsiteX78" fmla="*/ 351084 w 1034979"/>
                  <a:gd name="connsiteY78" fmla="*/ 1231737 h 1509906"/>
                  <a:gd name="connsiteX79" fmla="*/ 356799 w 1034979"/>
                  <a:gd name="connsiteY79" fmla="*/ 1235547 h 1509906"/>
                  <a:gd name="connsiteX80" fmla="*/ 360609 w 1034979"/>
                  <a:gd name="connsiteY80" fmla="*/ 1241262 h 1509906"/>
                  <a:gd name="connsiteX81" fmla="*/ 366324 w 1034979"/>
                  <a:gd name="connsiteY81" fmla="*/ 1252692 h 1509906"/>
                  <a:gd name="connsiteX82" fmla="*/ 362514 w 1034979"/>
                  <a:gd name="connsiteY82" fmla="*/ 1279362 h 1509906"/>
                  <a:gd name="connsiteX83" fmla="*/ 358704 w 1034979"/>
                  <a:gd name="connsiteY83" fmla="*/ 1285077 h 1509906"/>
                  <a:gd name="connsiteX84" fmla="*/ 356799 w 1034979"/>
                  <a:gd name="connsiteY84" fmla="*/ 1290792 h 1509906"/>
                  <a:gd name="connsiteX85" fmla="*/ 352989 w 1034979"/>
                  <a:gd name="connsiteY85" fmla="*/ 1296507 h 1509906"/>
                  <a:gd name="connsiteX86" fmla="*/ 351084 w 1034979"/>
                  <a:gd name="connsiteY86" fmla="*/ 1302222 h 1509906"/>
                  <a:gd name="connsiteX87" fmla="*/ 347274 w 1034979"/>
                  <a:gd name="connsiteY87" fmla="*/ 1307937 h 1509906"/>
                  <a:gd name="connsiteX88" fmla="*/ 330129 w 1034979"/>
                  <a:gd name="connsiteY88" fmla="*/ 1374612 h 1509906"/>
                  <a:gd name="connsiteX89" fmla="*/ 328224 w 1034979"/>
                  <a:gd name="connsiteY89" fmla="*/ 1426047 h 1509906"/>
                  <a:gd name="connsiteX90" fmla="*/ 330129 w 1034979"/>
                  <a:gd name="connsiteY90" fmla="*/ 1450812 h 1509906"/>
                  <a:gd name="connsiteX91" fmla="*/ 332034 w 1034979"/>
                  <a:gd name="connsiteY91" fmla="*/ 1456527 h 1509906"/>
                  <a:gd name="connsiteX92" fmla="*/ 335844 w 1034979"/>
                  <a:gd name="connsiteY92" fmla="*/ 1460337 h 1509906"/>
                  <a:gd name="connsiteX93" fmla="*/ 364419 w 1034979"/>
                  <a:gd name="connsiteY93" fmla="*/ 1506057 h 1509906"/>
                  <a:gd name="connsiteX94" fmla="*/ 387279 w 1034979"/>
                  <a:gd name="connsiteY94" fmla="*/ 1507962 h 1509906"/>
                  <a:gd name="connsiteX95" fmla="*/ 392994 w 1034979"/>
                  <a:gd name="connsiteY95" fmla="*/ 1502247 h 1509906"/>
                  <a:gd name="connsiteX96" fmla="*/ 394899 w 1034979"/>
                  <a:gd name="connsiteY96" fmla="*/ 1490817 h 1509906"/>
                  <a:gd name="connsiteX97" fmla="*/ 396804 w 1034979"/>
                  <a:gd name="connsiteY97" fmla="*/ 1485102 h 1509906"/>
                  <a:gd name="connsiteX98" fmla="*/ 398709 w 1034979"/>
                  <a:gd name="connsiteY98" fmla="*/ 1467957 h 1509906"/>
                  <a:gd name="connsiteX99" fmla="*/ 400614 w 1034979"/>
                  <a:gd name="connsiteY99" fmla="*/ 1454622 h 1509906"/>
                  <a:gd name="connsiteX100" fmla="*/ 404424 w 1034979"/>
                  <a:gd name="connsiteY100" fmla="*/ 1397472 h 1509906"/>
                  <a:gd name="connsiteX101" fmla="*/ 410139 w 1034979"/>
                  <a:gd name="connsiteY101" fmla="*/ 1386042 h 1509906"/>
                  <a:gd name="connsiteX102" fmla="*/ 413949 w 1034979"/>
                  <a:gd name="connsiteY102" fmla="*/ 1372707 h 1509906"/>
                  <a:gd name="connsiteX103" fmla="*/ 415854 w 1034979"/>
                  <a:gd name="connsiteY103" fmla="*/ 1366992 h 1509906"/>
                  <a:gd name="connsiteX104" fmla="*/ 417759 w 1034979"/>
                  <a:gd name="connsiteY104" fmla="*/ 1353657 h 1509906"/>
                  <a:gd name="connsiteX105" fmla="*/ 421569 w 1034979"/>
                  <a:gd name="connsiteY105" fmla="*/ 1342227 h 1509906"/>
                  <a:gd name="connsiteX106" fmla="*/ 427284 w 1034979"/>
                  <a:gd name="connsiteY106" fmla="*/ 1328892 h 1509906"/>
                  <a:gd name="connsiteX107" fmla="*/ 436809 w 1034979"/>
                  <a:gd name="connsiteY107" fmla="*/ 1317462 h 1509906"/>
                  <a:gd name="connsiteX108" fmla="*/ 450144 w 1034979"/>
                  <a:gd name="connsiteY108" fmla="*/ 1302222 h 1509906"/>
                  <a:gd name="connsiteX109" fmla="*/ 457764 w 1034979"/>
                  <a:gd name="connsiteY109" fmla="*/ 1290792 h 1509906"/>
                  <a:gd name="connsiteX110" fmla="*/ 461574 w 1034979"/>
                  <a:gd name="connsiteY110" fmla="*/ 1279362 h 1509906"/>
                  <a:gd name="connsiteX111" fmla="*/ 465384 w 1034979"/>
                  <a:gd name="connsiteY111" fmla="*/ 1264122 h 1509906"/>
                  <a:gd name="connsiteX112" fmla="*/ 467289 w 1034979"/>
                  <a:gd name="connsiteY112" fmla="*/ 1258407 h 1509906"/>
                  <a:gd name="connsiteX113" fmla="*/ 535869 w 1034979"/>
                  <a:gd name="connsiteY113" fmla="*/ 1243167 h 1509906"/>
                  <a:gd name="connsiteX114" fmla="*/ 541584 w 1034979"/>
                  <a:gd name="connsiteY114" fmla="*/ 1241262 h 1509906"/>
                  <a:gd name="connsiteX115" fmla="*/ 547299 w 1034979"/>
                  <a:gd name="connsiteY115" fmla="*/ 1239357 h 1509906"/>
                  <a:gd name="connsiteX116" fmla="*/ 554919 w 1034979"/>
                  <a:gd name="connsiteY116" fmla="*/ 1237452 h 1509906"/>
                  <a:gd name="connsiteX117" fmla="*/ 573969 w 1034979"/>
                  <a:gd name="connsiteY117" fmla="*/ 1229832 h 1509906"/>
                  <a:gd name="connsiteX118" fmla="*/ 585399 w 1034979"/>
                  <a:gd name="connsiteY118" fmla="*/ 1226022 h 1509906"/>
                  <a:gd name="connsiteX119" fmla="*/ 720654 w 1034979"/>
                  <a:gd name="connsiteY119" fmla="*/ 1309842 h 1509906"/>
                  <a:gd name="connsiteX120" fmla="*/ 733989 w 1034979"/>
                  <a:gd name="connsiteY120" fmla="*/ 1319367 h 1509906"/>
                  <a:gd name="connsiteX121" fmla="*/ 743514 w 1034979"/>
                  <a:gd name="connsiteY121" fmla="*/ 1321272 h 1509906"/>
                  <a:gd name="connsiteX122" fmla="*/ 749229 w 1034979"/>
                  <a:gd name="connsiteY122" fmla="*/ 1323177 h 1509906"/>
                  <a:gd name="connsiteX123" fmla="*/ 762564 w 1034979"/>
                  <a:gd name="connsiteY123" fmla="*/ 1328892 h 1509906"/>
                  <a:gd name="connsiteX124" fmla="*/ 777804 w 1034979"/>
                  <a:gd name="connsiteY124" fmla="*/ 1326987 h 1509906"/>
                  <a:gd name="connsiteX125" fmla="*/ 789234 w 1034979"/>
                  <a:gd name="connsiteY125" fmla="*/ 1321272 h 1509906"/>
                  <a:gd name="connsiteX126" fmla="*/ 794949 w 1034979"/>
                  <a:gd name="connsiteY126" fmla="*/ 1319367 h 1509906"/>
                  <a:gd name="connsiteX127" fmla="*/ 802569 w 1034979"/>
                  <a:gd name="connsiteY127" fmla="*/ 1302222 h 1509906"/>
                  <a:gd name="connsiteX128" fmla="*/ 800664 w 1034979"/>
                  <a:gd name="connsiteY128" fmla="*/ 1277457 h 1509906"/>
                  <a:gd name="connsiteX129" fmla="*/ 798759 w 1034979"/>
                  <a:gd name="connsiteY129" fmla="*/ 1271742 h 1509906"/>
                  <a:gd name="connsiteX130" fmla="*/ 796854 w 1034979"/>
                  <a:gd name="connsiteY130" fmla="*/ 1264122 h 1509906"/>
                  <a:gd name="connsiteX131" fmla="*/ 783519 w 1034979"/>
                  <a:gd name="connsiteY131" fmla="*/ 1246977 h 1509906"/>
                  <a:gd name="connsiteX132" fmla="*/ 773994 w 1034979"/>
                  <a:gd name="connsiteY132" fmla="*/ 1241262 h 1509906"/>
                  <a:gd name="connsiteX133" fmla="*/ 648264 w 1034979"/>
                  <a:gd name="connsiteY133" fmla="*/ 1149822 h 1509906"/>
                  <a:gd name="connsiteX134" fmla="*/ 644454 w 1034979"/>
                  <a:gd name="connsiteY134" fmla="*/ 1132677 h 1509906"/>
                  <a:gd name="connsiteX135" fmla="*/ 646359 w 1034979"/>
                  <a:gd name="connsiteY135" fmla="*/ 1125057 h 1509906"/>
                  <a:gd name="connsiteX136" fmla="*/ 650169 w 1034979"/>
                  <a:gd name="connsiteY136" fmla="*/ 1107912 h 1509906"/>
                  <a:gd name="connsiteX137" fmla="*/ 653979 w 1034979"/>
                  <a:gd name="connsiteY137" fmla="*/ 1102197 h 1509906"/>
                  <a:gd name="connsiteX138" fmla="*/ 655884 w 1034979"/>
                  <a:gd name="connsiteY138" fmla="*/ 1096482 h 1509906"/>
                  <a:gd name="connsiteX139" fmla="*/ 661599 w 1034979"/>
                  <a:gd name="connsiteY139" fmla="*/ 1094577 h 1509906"/>
                  <a:gd name="connsiteX140" fmla="*/ 671124 w 1034979"/>
                  <a:gd name="connsiteY140" fmla="*/ 1083147 h 1509906"/>
                  <a:gd name="connsiteX141" fmla="*/ 724464 w 1034979"/>
                  <a:gd name="connsiteY141" fmla="*/ 1075527 h 1509906"/>
                  <a:gd name="connsiteX142" fmla="*/ 842574 w 1034979"/>
                  <a:gd name="connsiteY142" fmla="*/ 1077432 h 1509906"/>
                  <a:gd name="connsiteX143" fmla="*/ 871149 w 1034979"/>
                  <a:gd name="connsiteY143" fmla="*/ 1079337 h 1509906"/>
                  <a:gd name="connsiteX144" fmla="*/ 899724 w 1034979"/>
                  <a:gd name="connsiteY144" fmla="*/ 1085052 h 1509906"/>
                  <a:gd name="connsiteX145" fmla="*/ 922584 w 1034979"/>
                  <a:gd name="connsiteY145" fmla="*/ 1088862 h 1509906"/>
                  <a:gd name="connsiteX146" fmla="*/ 951159 w 1034979"/>
                  <a:gd name="connsiteY146" fmla="*/ 1094577 h 1509906"/>
                  <a:gd name="connsiteX147" fmla="*/ 956874 w 1034979"/>
                  <a:gd name="connsiteY147" fmla="*/ 1094577 h 1509906"/>
                  <a:gd name="connsiteX148" fmla="*/ 1002594 w 1034979"/>
                  <a:gd name="connsiteY148" fmla="*/ 1092672 h 1509906"/>
                  <a:gd name="connsiteX149" fmla="*/ 1031169 w 1034979"/>
                  <a:gd name="connsiteY149" fmla="*/ 1085052 h 1509906"/>
                  <a:gd name="connsiteX150" fmla="*/ 1034979 w 1034979"/>
                  <a:gd name="connsiteY150" fmla="*/ 1079337 h 1509906"/>
                  <a:gd name="connsiteX151" fmla="*/ 1033074 w 1034979"/>
                  <a:gd name="connsiteY151" fmla="*/ 1060287 h 1509906"/>
                  <a:gd name="connsiteX152" fmla="*/ 1027359 w 1034979"/>
                  <a:gd name="connsiteY152" fmla="*/ 1056477 h 1509906"/>
                  <a:gd name="connsiteX153" fmla="*/ 1012119 w 1034979"/>
                  <a:gd name="connsiteY153" fmla="*/ 1054572 h 1509906"/>
                  <a:gd name="connsiteX154" fmla="*/ 1006404 w 1034979"/>
                  <a:gd name="connsiteY154" fmla="*/ 1052667 h 1509906"/>
                  <a:gd name="connsiteX155" fmla="*/ 998784 w 1034979"/>
                  <a:gd name="connsiteY155" fmla="*/ 1050762 h 1509906"/>
                  <a:gd name="connsiteX156" fmla="*/ 987354 w 1034979"/>
                  <a:gd name="connsiteY156" fmla="*/ 1043142 h 1509906"/>
                  <a:gd name="connsiteX157" fmla="*/ 975924 w 1034979"/>
                  <a:gd name="connsiteY157" fmla="*/ 1039332 h 1509906"/>
                  <a:gd name="connsiteX158" fmla="*/ 970209 w 1034979"/>
                  <a:gd name="connsiteY158" fmla="*/ 1037427 h 1509906"/>
                  <a:gd name="connsiteX159" fmla="*/ 962589 w 1034979"/>
                  <a:gd name="connsiteY159" fmla="*/ 1035522 h 1509906"/>
                  <a:gd name="connsiteX160" fmla="*/ 956874 w 1034979"/>
                  <a:gd name="connsiteY160" fmla="*/ 1033617 h 1509906"/>
                  <a:gd name="connsiteX161" fmla="*/ 935919 w 1034979"/>
                  <a:gd name="connsiteY161" fmla="*/ 1027902 h 1509906"/>
                  <a:gd name="connsiteX162" fmla="*/ 930204 w 1034979"/>
                  <a:gd name="connsiteY162" fmla="*/ 1025997 h 1509906"/>
                  <a:gd name="connsiteX163" fmla="*/ 825429 w 1034979"/>
                  <a:gd name="connsiteY163" fmla="*/ 1027902 h 1509906"/>
                  <a:gd name="connsiteX164" fmla="*/ 819714 w 1034979"/>
                  <a:gd name="connsiteY164" fmla="*/ 1029807 h 1509906"/>
                  <a:gd name="connsiteX165" fmla="*/ 730179 w 1034979"/>
                  <a:gd name="connsiteY165" fmla="*/ 1031712 h 1509906"/>
                  <a:gd name="connsiteX166" fmla="*/ 716844 w 1034979"/>
                  <a:gd name="connsiteY166" fmla="*/ 1035522 h 1509906"/>
                  <a:gd name="connsiteX167" fmla="*/ 695889 w 1034979"/>
                  <a:gd name="connsiteY167" fmla="*/ 1037427 h 1509906"/>
                  <a:gd name="connsiteX168" fmla="*/ 669219 w 1034979"/>
                  <a:gd name="connsiteY168" fmla="*/ 1039332 h 1509906"/>
                  <a:gd name="connsiteX169" fmla="*/ 669219 w 1034979"/>
                  <a:gd name="connsiteY169" fmla="*/ 1039332 h 1509906"/>
                  <a:gd name="connsiteX170" fmla="*/ 646359 w 1034979"/>
                  <a:gd name="connsiteY170" fmla="*/ 1043142 h 1509906"/>
                  <a:gd name="connsiteX171" fmla="*/ 642549 w 1034979"/>
                  <a:gd name="connsiteY171" fmla="*/ 1031712 h 1509906"/>
                  <a:gd name="connsiteX172" fmla="*/ 640644 w 1034979"/>
                  <a:gd name="connsiteY172" fmla="*/ 1025997 h 1509906"/>
                  <a:gd name="connsiteX173" fmla="*/ 642549 w 1034979"/>
                  <a:gd name="connsiteY173" fmla="*/ 1008852 h 1509906"/>
                  <a:gd name="connsiteX174" fmla="*/ 644454 w 1034979"/>
                  <a:gd name="connsiteY174" fmla="*/ 1003137 h 1509906"/>
                  <a:gd name="connsiteX175" fmla="*/ 661599 w 1034979"/>
                  <a:gd name="connsiteY175" fmla="*/ 993612 h 1509906"/>
                  <a:gd name="connsiteX176" fmla="*/ 673029 w 1034979"/>
                  <a:gd name="connsiteY176" fmla="*/ 985992 h 1509906"/>
                  <a:gd name="connsiteX177" fmla="*/ 674934 w 1034979"/>
                  <a:gd name="connsiteY177" fmla="*/ 980277 h 1509906"/>
                  <a:gd name="connsiteX178" fmla="*/ 680649 w 1034979"/>
                  <a:gd name="connsiteY178" fmla="*/ 978372 h 1509906"/>
                  <a:gd name="connsiteX179" fmla="*/ 686364 w 1034979"/>
                  <a:gd name="connsiteY179" fmla="*/ 974562 h 1509906"/>
                  <a:gd name="connsiteX180" fmla="*/ 695889 w 1034979"/>
                  <a:gd name="connsiteY180" fmla="*/ 965037 h 1509906"/>
                  <a:gd name="connsiteX181" fmla="*/ 705414 w 1034979"/>
                  <a:gd name="connsiteY181" fmla="*/ 953607 h 1509906"/>
                  <a:gd name="connsiteX182" fmla="*/ 716844 w 1034979"/>
                  <a:gd name="connsiteY182" fmla="*/ 945987 h 1509906"/>
                  <a:gd name="connsiteX183" fmla="*/ 732084 w 1034979"/>
                  <a:gd name="connsiteY183" fmla="*/ 932652 h 1509906"/>
                  <a:gd name="connsiteX184" fmla="*/ 741609 w 1034979"/>
                  <a:gd name="connsiteY184" fmla="*/ 921222 h 1509906"/>
                  <a:gd name="connsiteX185" fmla="*/ 753039 w 1034979"/>
                  <a:gd name="connsiteY185" fmla="*/ 911697 h 1509906"/>
                  <a:gd name="connsiteX186" fmla="*/ 758754 w 1034979"/>
                  <a:gd name="connsiteY186" fmla="*/ 900267 h 1509906"/>
                  <a:gd name="connsiteX187" fmla="*/ 760659 w 1034979"/>
                  <a:gd name="connsiteY187" fmla="*/ 894552 h 1509906"/>
                  <a:gd name="connsiteX188" fmla="*/ 766374 w 1034979"/>
                  <a:gd name="connsiteY188" fmla="*/ 883122 h 1509906"/>
                  <a:gd name="connsiteX189" fmla="*/ 764469 w 1034979"/>
                  <a:gd name="connsiteY189" fmla="*/ 867882 h 1509906"/>
                  <a:gd name="connsiteX190" fmla="*/ 758754 w 1034979"/>
                  <a:gd name="connsiteY190" fmla="*/ 865977 h 1509906"/>
                  <a:gd name="connsiteX191" fmla="*/ 737799 w 1034979"/>
                  <a:gd name="connsiteY191" fmla="*/ 867882 h 1509906"/>
                  <a:gd name="connsiteX192" fmla="*/ 732084 w 1034979"/>
                  <a:gd name="connsiteY192" fmla="*/ 871692 h 1509906"/>
                  <a:gd name="connsiteX193" fmla="*/ 720654 w 1034979"/>
                  <a:gd name="connsiteY193" fmla="*/ 875502 h 1509906"/>
                  <a:gd name="connsiteX194" fmla="*/ 716844 w 1034979"/>
                  <a:gd name="connsiteY194" fmla="*/ 881217 h 1509906"/>
                  <a:gd name="connsiteX195" fmla="*/ 711129 w 1034979"/>
                  <a:gd name="connsiteY195" fmla="*/ 883122 h 1509906"/>
                  <a:gd name="connsiteX196" fmla="*/ 705414 w 1034979"/>
                  <a:gd name="connsiteY196" fmla="*/ 886932 h 1509906"/>
                  <a:gd name="connsiteX197" fmla="*/ 699699 w 1034979"/>
                  <a:gd name="connsiteY197" fmla="*/ 892647 h 1509906"/>
                  <a:gd name="connsiteX198" fmla="*/ 692079 w 1034979"/>
                  <a:gd name="connsiteY198" fmla="*/ 896457 h 1509906"/>
                  <a:gd name="connsiteX199" fmla="*/ 650169 w 1034979"/>
                  <a:gd name="connsiteY199" fmla="*/ 925032 h 1509906"/>
                  <a:gd name="connsiteX200" fmla="*/ 636834 w 1034979"/>
                  <a:gd name="connsiteY200" fmla="*/ 936462 h 1509906"/>
                  <a:gd name="connsiteX201" fmla="*/ 627309 w 1034979"/>
                  <a:gd name="connsiteY201" fmla="*/ 953607 h 1509906"/>
                  <a:gd name="connsiteX202" fmla="*/ 602544 w 1034979"/>
                  <a:gd name="connsiteY202" fmla="*/ 959322 h 1509906"/>
                  <a:gd name="connsiteX203" fmla="*/ 589209 w 1034979"/>
                  <a:gd name="connsiteY203" fmla="*/ 963132 h 1509906"/>
                  <a:gd name="connsiteX204" fmla="*/ 573969 w 1034979"/>
                  <a:gd name="connsiteY204" fmla="*/ 961227 h 1509906"/>
                  <a:gd name="connsiteX205" fmla="*/ 562539 w 1034979"/>
                  <a:gd name="connsiteY205" fmla="*/ 957417 h 1509906"/>
                  <a:gd name="connsiteX206" fmla="*/ 551109 w 1034979"/>
                  <a:gd name="connsiteY206" fmla="*/ 953607 h 1509906"/>
                  <a:gd name="connsiteX207" fmla="*/ 539679 w 1034979"/>
                  <a:gd name="connsiteY207" fmla="*/ 949797 h 1509906"/>
                  <a:gd name="connsiteX208" fmla="*/ 533964 w 1034979"/>
                  <a:gd name="connsiteY208" fmla="*/ 947892 h 1509906"/>
                  <a:gd name="connsiteX209" fmla="*/ 528249 w 1034979"/>
                  <a:gd name="connsiteY209" fmla="*/ 944082 h 1509906"/>
                  <a:gd name="connsiteX210" fmla="*/ 516819 w 1034979"/>
                  <a:gd name="connsiteY210" fmla="*/ 938367 h 1509906"/>
                  <a:gd name="connsiteX211" fmla="*/ 509199 w 1034979"/>
                  <a:gd name="connsiteY211" fmla="*/ 926937 h 1509906"/>
                  <a:gd name="connsiteX212" fmla="*/ 505389 w 1034979"/>
                  <a:gd name="connsiteY212" fmla="*/ 905982 h 1509906"/>
                  <a:gd name="connsiteX213" fmla="*/ 507294 w 1034979"/>
                  <a:gd name="connsiteY213" fmla="*/ 841212 h 1509906"/>
                  <a:gd name="connsiteX214" fmla="*/ 503484 w 1034979"/>
                  <a:gd name="connsiteY214" fmla="*/ 351627 h 1509906"/>
                  <a:gd name="connsiteX215" fmla="*/ 499674 w 1034979"/>
                  <a:gd name="connsiteY215" fmla="*/ 60162 h 1509906"/>
                  <a:gd name="connsiteX216" fmla="*/ 490149 w 1034979"/>
                  <a:gd name="connsiteY216" fmla="*/ 33492 h 1509906"/>
                  <a:gd name="connsiteX217" fmla="*/ 488244 w 1034979"/>
                  <a:gd name="connsiteY217" fmla="*/ 27777 h 1509906"/>
                  <a:gd name="connsiteX218" fmla="*/ 484434 w 1034979"/>
                  <a:gd name="connsiteY218" fmla="*/ 22062 h 1509906"/>
                  <a:gd name="connsiteX219" fmla="*/ 478719 w 1034979"/>
                  <a:gd name="connsiteY219" fmla="*/ 10632 h 1509906"/>
                  <a:gd name="connsiteX220" fmla="*/ 473004 w 1034979"/>
                  <a:gd name="connsiteY220" fmla="*/ 6822 h 1509906"/>
                  <a:gd name="connsiteX221" fmla="*/ 469194 w 1034979"/>
                  <a:gd name="connsiteY221" fmla="*/ 1107 h 1509906"/>
                  <a:gd name="connsiteX222" fmla="*/ 429189 w 1034979"/>
                  <a:gd name="connsiteY222" fmla="*/ 4917 h 1509906"/>
                  <a:gd name="connsiteX223" fmla="*/ 421569 w 1034979"/>
                  <a:gd name="connsiteY223" fmla="*/ 16347 h 1509906"/>
                  <a:gd name="connsiteX224" fmla="*/ 417759 w 1034979"/>
                  <a:gd name="connsiteY224" fmla="*/ 22062 h 1509906"/>
                  <a:gd name="connsiteX225" fmla="*/ 419664 w 1034979"/>
                  <a:gd name="connsiteY225" fmla="*/ 54447 h 1509906"/>
                  <a:gd name="connsiteX226" fmla="*/ 423474 w 1034979"/>
                  <a:gd name="connsiteY226" fmla="*/ 65877 h 1509906"/>
                  <a:gd name="connsiteX227" fmla="*/ 425379 w 1034979"/>
                  <a:gd name="connsiteY227" fmla="*/ 71592 h 1509906"/>
                  <a:gd name="connsiteX228" fmla="*/ 425379 w 1034979"/>
                  <a:gd name="connsiteY228" fmla="*/ 77307 h 1509906"/>
                  <a:gd name="connsiteX229" fmla="*/ 429189 w 1034979"/>
                  <a:gd name="connsiteY229" fmla="*/ 231612 h 1509906"/>
                  <a:gd name="connsiteX230" fmla="*/ 440619 w 1034979"/>
                  <a:gd name="connsiteY230" fmla="*/ 414492 h 1509906"/>
                  <a:gd name="connsiteX231" fmla="*/ 425379 w 1034979"/>
                  <a:gd name="connsiteY231" fmla="*/ 711672 h 1509906"/>
                  <a:gd name="connsiteX232" fmla="*/ 425173 w 1034979"/>
                  <a:gd name="connsiteY232" fmla="*/ 765165 h 1509906"/>
                  <a:gd name="connsiteX233" fmla="*/ 421363 w 1034979"/>
                  <a:gd name="connsiteY233" fmla="*/ 844096 h 1509906"/>
                  <a:gd name="connsiteX234" fmla="*/ 425379 w 1034979"/>
                  <a:gd name="connsiteY234" fmla="*/ 894552 h 1509906"/>
                  <a:gd name="connsiteX235" fmla="*/ 423474 w 1034979"/>
                  <a:gd name="connsiteY235" fmla="*/ 921222 h 1509906"/>
                  <a:gd name="connsiteX236" fmla="*/ 417759 w 1034979"/>
                  <a:gd name="connsiteY236" fmla="*/ 923127 h 1509906"/>
                  <a:gd name="connsiteX237" fmla="*/ 412044 w 1034979"/>
                  <a:gd name="connsiteY237" fmla="*/ 926937 h 1509906"/>
                  <a:gd name="connsiteX238" fmla="*/ 421569 w 1034979"/>
                  <a:gd name="connsiteY23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126294 w 1034979"/>
                  <a:gd name="connsiteY56" fmla="*/ 1128867 h 1509906"/>
                  <a:gd name="connsiteX57" fmla="*/ 120579 w 1034979"/>
                  <a:gd name="connsiteY57" fmla="*/ 1130772 h 1509906"/>
                  <a:gd name="connsiteX58" fmla="*/ 88194 w 1034979"/>
                  <a:gd name="connsiteY58" fmla="*/ 1138392 h 1509906"/>
                  <a:gd name="connsiteX59" fmla="*/ 82479 w 1034979"/>
                  <a:gd name="connsiteY59" fmla="*/ 1140297 h 1509906"/>
                  <a:gd name="connsiteX60" fmla="*/ 76764 w 1034979"/>
                  <a:gd name="connsiteY60" fmla="*/ 1144107 h 1509906"/>
                  <a:gd name="connsiteX61" fmla="*/ 65334 w 1034979"/>
                  <a:gd name="connsiteY61" fmla="*/ 1146012 h 1509906"/>
                  <a:gd name="connsiteX62" fmla="*/ 27234 w 1034979"/>
                  <a:gd name="connsiteY62" fmla="*/ 1147917 h 1509906"/>
                  <a:gd name="connsiteX63" fmla="*/ 15804 w 1034979"/>
                  <a:gd name="connsiteY63" fmla="*/ 1153632 h 1509906"/>
                  <a:gd name="connsiteX64" fmla="*/ 6279 w 1034979"/>
                  <a:gd name="connsiteY64" fmla="*/ 1163157 h 1509906"/>
                  <a:gd name="connsiteX65" fmla="*/ 4374 w 1034979"/>
                  <a:gd name="connsiteY65" fmla="*/ 1168872 h 1509906"/>
                  <a:gd name="connsiteX66" fmla="*/ 564 w 1034979"/>
                  <a:gd name="connsiteY66" fmla="*/ 1174587 h 1509906"/>
                  <a:gd name="connsiteX67" fmla="*/ 6279 w 1034979"/>
                  <a:gd name="connsiteY67" fmla="*/ 1206972 h 1509906"/>
                  <a:gd name="connsiteX68" fmla="*/ 11994 w 1034979"/>
                  <a:gd name="connsiteY68" fmla="*/ 1210782 h 1509906"/>
                  <a:gd name="connsiteX69" fmla="*/ 17709 w 1034979"/>
                  <a:gd name="connsiteY69" fmla="*/ 1212687 h 1509906"/>
                  <a:gd name="connsiteX70" fmla="*/ 145344 w 1034979"/>
                  <a:gd name="connsiteY70" fmla="*/ 1210782 h 1509906"/>
                  <a:gd name="connsiteX71" fmla="*/ 152964 w 1034979"/>
                  <a:gd name="connsiteY71" fmla="*/ 1208877 h 1509906"/>
                  <a:gd name="connsiteX72" fmla="*/ 303459 w 1034979"/>
                  <a:gd name="connsiteY72" fmla="*/ 1203162 h 1509906"/>
                  <a:gd name="connsiteX73" fmla="*/ 318699 w 1034979"/>
                  <a:gd name="connsiteY73" fmla="*/ 1210782 h 1509906"/>
                  <a:gd name="connsiteX74" fmla="*/ 330129 w 1034979"/>
                  <a:gd name="connsiteY74" fmla="*/ 1216497 h 1509906"/>
                  <a:gd name="connsiteX75" fmla="*/ 333939 w 1034979"/>
                  <a:gd name="connsiteY75" fmla="*/ 1222212 h 1509906"/>
                  <a:gd name="connsiteX76" fmla="*/ 339654 w 1034979"/>
                  <a:gd name="connsiteY76" fmla="*/ 1224117 h 1509906"/>
                  <a:gd name="connsiteX77" fmla="*/ 351084 w 1034979"/>
                  <a:gd name="connsiteY77" fmla="*/ 1231737 h 1509906"/>
                  <a:gd name="connsiteX78" fmla="*/ 356799 w 1034979"/>
                  <a:gd name="connsiteY78" fmla="*/ 1235547 h 1509906"/>
                  <a:gd name="connsiteX79" fmla="*/ 360609 w 1034979"/>
                  <a:gd name="connsiteY79" fmla="*/ 1241262 h 1509906"/>
                  <a:gd name="connsiteX80" fmla="*/ 366324 w 1034979"/>
                  <a:gd name="connsiteY80" fmla="*/ 1252692 h 1509906"/>
                  <a:gd name="connsiteX81" fmla="*/ 362514 w 1034979"/>
                  <a:gd name="connsiteY81" fmla="*/ 1279362 h 1509906"/>
                  <a:gd name="connsiteX82" fmla="*/ 358704 w 1034979"/>
                  <a:gd name="connsiteY82" fmla="*/ 1285077 h 1509906"/>
                  <a:gd name="connsiteX83" fmla="*/ 356799 w 1034979"/>
                  <a:gd name="connsiteY83" fmla="*/ 1290792 h 1509906"/>
                  <a:gd name="connsiteX84" fmla="*/ 352989 w 1034979"/>
                  <a:gd name="connsiteY84" fmla="*/ 1296507 h 1509906"/>
                  <a:gd name="connsiteX85" fmla="*/ 351084 w 1034979"/>
                  <a:gd name="connsiteY85" fmla="*/ 1302222 h 1509906"/>
                  <a:gd name="connsiteX86" fmla="*/ 347274 w 1034979"/>
                  <a:gd name="connsiteY86" fmla="*/ 1307937 h 1509906"/>
                  <a:gd name="connsiteX87" fmla="*/ 330129 w 1034979"/>
                  <a:gd name="connsiteY87" fmla="*/ 1374612 h 1509906"/>
                  <a:gd name="connsiteX88" fmla="*/ 328224 w 1034979"/>
                  <a:gd name="connsiteY88" fmla="*/ 1426047 h 1509906"/>
                  <a:gd name="connsiteX89" fmla="*/ 330129 w 1034979"/>
                  <a:gd name="connsiteY89" fmla="*/ 1450812 h 1509906"/>
                  <a:gd name="connsiteX90" fmla="*/ 332034 w 1034979"/>
                  <a:gd name="connsiteY90" fmla="*/ 1456527 h 1509906"/>
                  <a:gd name="connsiteX91" fmla="*/ 335844 w 1034979"/>
                  <a:gd name="connsiteY91" fmla="*/ 1460337 h 1509906"/>
                  <a:gd name="connsiteX92" fmla="*/ 364419 w 1034979"/>
                  <a:gd name="connsiteY92" fmla="*/ 1506057 h 1509906"/>
                  <a:gd name="connsiteX93" fmla="*/ 387279 w 1034979"/>
                  <a:gd name="connsiteY93" fmla="*/ 1507962 h 1509906"/>
                  <a:gd name="connsiteX94" fmla="*/ 392994 w 1034979"/>
                  <a:gd name="connsiteY94" fmla="*/ 1502247 h 1509906"/>
                  <a:gd name="connsiteX95" fmla="*/ 394899 w 1034979"/>
                  <a:gd name="connsiteY95" fmla="*/ 1490817 h 1509906"/>
                  <a:gd name="connsiteX96" fmla="*/ 396804 w 1034979"/>
                  <a:gd name="connsiteY96" fmla="*/ 1485102 h 1509906"/>
                  <a:gd name="connsiteX97" fmla="*/ 398709 w 1034979"/>
                  <a:gd name="connsiteY97" fmla="*/ 1467957 h 1509906"/>
                  <a:gd name="connsiteX98" fmla="*/ 400614 w 1034979"/>
                  <a:gd name="connsiteY98" fmla="*/ 1454622 h 1509906"/>
                  <a:gd name="connsiteX99" fmla="*/ 404424 w 1034979"/>
                  <a:gd name="connsiteY99" fmla="*/ 1397472 h 1509906"/>
                  <a:gd name="connsiteX100" fmla="*/ 410139 w 1034979"/>
                  <a:gd name="connsiteY100" fmla="*/ 1386042 h 1509906"/>
                  <a:gd name="connsiteX101" fmla="*/ 413949 w 1034979"/>
                  <a:gd name="connsiteY101" fmla="*/ 1372707 h 1509906"/>
                  <a:gd name="connsiteX102" fmla="*/ 415854 w 1034979"/>
                  <a:gd name="connsiteY102" fmla="*/ 1366992 h 1509906"/>
                  <a:gd name="connsiteX103" fmla="*/ 417759 w 1034979"/>
                  <a:gd name="connsiteY103" fmla="*/ 1353657 h 1509906"/>
                  <a:gd name="connsiteX104" fmla="*/ 421569 w 1034979"/>
                  <a:gd name="connsiteY104" fmla="*/ 1342227 h 1509906"/>
                  <a:gd name="connsiteX105" fmla="*/ 427284 w 1034979"/>
                  <a:gd name="connsiteY105" fmla="*/ 1328892 h 1509906"/>
                  <a:gd name="connsiteX106" fmla="*/ 436809 w 1034979"/>
                  <a:gd name="connsiteY106" fmla="*/ 1317462 h 1509906"/>
                  <a:gd name="connsiteX107" fmla="*/ 450144 w 1034979"/>
                  <a:gd name="connsiteY107" fmla="*/ 1302222 h 1509906"/>
                  <a:gd name="connsiteX108" fmla="*/ 457764 w 1034979"/>
                  <a:gd name="connsiteY108" fmla="*/ 1290792 h 1509906"/>
                  <a:gd name="connsiteX109" fmla="*/ 461574 w 1034979"/>
                  <a:gd name="connsiteY109" fmla="*/ 1279362 h 1509906"/>
                  <a:gd name="connsiteX110" fmla="*/ 465384 w 1034979"/>
                  <a:gd name="connsiteY110" fmla="*/ 1264122 h 1509906"/>
                  <a:gd name="connsiteX111" fmla="*/ 467289 w 1034979"/>
                  <a:gd name="connsiteY111" fmla="*/ 1258407 h 1509906"/>
                  <a:gd name="connsiteX112" fmla="*/ 535869 w 1034979"/>
                  <a:gd name="connsiteY112" fmla="*/ 1243167 h 1509906"/>
                  <a:gd name="connsiteX113" fmla="*/ 541584 w 1034979"/>
                  <a:gd name="connsiteY113" fmla="*/ 1241262 h 1509906"/>
                  <a:gd name="connsiteX114" fmla="*/ 547299 w 1034979"/>
                  <a:gd name="connsiteY114" fmla="*/ 1239357 h 1509906"/>
                  <a:gd name="connsiteX115" fmla="*/ 554919 w 1034979"/>
                  <a:gd name="connsiteY115" fmla="*/ 1237452 h 1509906"/>
                  <a:gd name="connsiteX116" fmla="*/ 573969 w 1034979"/>
                  <a:gd name="connsiteY116" fmla="*/ 1229832 h 1509906"/>
                  <a:gd name="connsiteX117" fmla="*/ 585399 w 1034979"/>
                  <a:gd name="connsiteY117" fmla="*/ 1226022 h 1509906"/>
                  <a:gd name="connsiteX118" fmla="*/ 720654 w 1034979"/>
                  <a:gd name="connsiteY118" fmla="*/ 1309842 h 1509906"/>
                  <a:gd name="connsiteX119" fmla="*/ 733989 w 1034979"/>
                  <a:gd name="connsiteY119" fmla="*/ 1319367 h 1509906"/>
                  <a:gd name="connsiteX120" fmla="*/ 743514 w 1034979"/>
                  <a:gd name="connsiteY120" fmla="*/ 1321272 h 1509906"/>
                  <a:gd name="connsiteX121" fmla="*/ 749229 w 1034979"/>
                  <a:gd name="connsiteY121" fmla="*/ 1323177 h 1509906"/>
                  <a:gd name="connsiteX122" fmla="*/ 762564 w 1034979"/>
                  <a:gd name="connsiteY122" fmla="*/ 1328892 h 1509906"/>
                  <a:gd name="connsiteX123" fmla="*/ 777804 w 1034979"/>
                  <a:gd name="connsiteY123" fmla="*/ 1326987 h 1509906"/>
                  <a:gd name="connsiteX124" fmla="*/ 789234 w 1034979"/>
                  <a:gd name="connsiteY124" fmla="*/ 1321272 h 1509906"/>
                  <a:gd name="connsiteX125" fmla="*/ 794949 w 1034979"/>
                  <a:gd name="connsiteY125" fmla="*/ 1319367 h 1509906"/>
                  <a:gd name="connsiteX126" fmla="*/ 802569 w 1034979"/>
                  <a:gd name="connsiteY126" fmla="*/ 1302222 h 1509906"/>
                  <a:gd name="connsiteX127" fmla="*/ 800664 w 1034979"/>
                  <a:gd name="connsiteY127" fmla="*/ 1277457 h 1509906"/>
                  <a:gd name="connsiteX128" fmla="*/ 798759 w 1034979"/>
                  <a:gd name="connsiteY128" fmla="*/ 1271742 h 1509906"/>
                  <a:gd name="connsiteX129" fmla="*/ 796854 w 1034979"/>
                  <a:gd name="connsiteY129" fmla="*/ 1264122 h 1509906"/>
                  <a:gd name="connsiteX130" fmla="*/ 783519 w 1034979"/>
                  <a:gd name="connsiteY130" fmla="*/ 1246977 h 1509906"/>
                  <a:gd name="connsiteX131" fmla="*/ 773994 w 1034979"/>
                  <a:gd name="connsiteY131" fmla="*/ 1241262 h 1509906"/>
                  <a:gd name="connsiteX132" fmla="*/ 648264 w 1034979"/>
                  <a:gd name="connsiteY132" fmla="*/ 1149822 h 1509906"/>
                  <a:gd name="connsiteX133" fmla="*/ 644454 w 1034979"/>
                  <a:gd name="connsiteY133" fmla="*/ 1132677 h 1509906"/>
                  <a:gd name="connsiteX134" fmla="*/ 646359 w 1034979"/>
                  <a:gd name="connsiteY134" fmla="*/ 1125057 h 1509906"/>
                  <a:gd name="connsiteX135" fmla="*/ 650169 w 1034979"/>
                  <a:gd name="connsiteY135" fmla="*/ 1107912 h 1509906"/>
                  <a:gd name="connsiteX136" fmla="*/ 653979 w 1034979"/>
                  <a:gd name="connsiteY136" fmla="*/ 1102197 h 1509906"/>
                  <a:gd name="connsiteX137" fmla="*/ 655884 w 1034979"/>
                  <a:gd name="connsiteY137" fmla="*/ 1096482 h 1509906"/>
                  <a:gd name="connsiteX138" fmla="*/ 661599 w 1034979"/>
                  <a:gd name="connsiteY138" fmla="*/ 1094577 h 1509906"/>
                  <a:gd name="connsiteX139" fmla="*/ 671124 w 1034979"/>
                  <a:gd name="connsiteY139" fmla="*/ 1083147 h 1509906"/>
                  <a:gd name="connsiteX140" fmla="*/ 724464 w 1034979"/>
                  <a:gd name="connsiteY140" fmla="*/ 1075527 h 1509906"/>
                  <a:gd name="connsiteX141" fmla="*/ 842574 w 1034979"/>
                  <a:gd name="connsiteY141" fmla="*/ 1077432 h 1509906"/>
                  <a:gd name="connsiteX142" fmla="*/ 871149 w 1034979"/>
                  <a:gd name="connsiteY142" fmla="*/ 1079337 h 1509906"/>
                  <a:gd name="connsiteX143" fmla="*/ 899724 w 1034979"/>
                  <a:gd name="connsiteY143" fmla="*/ 1085052 h 1509906"/>
                  <a:gd name="connsiteX144" fmla="*/ 922584 w 1034979"/>
                  <a:gd name="connsiteY144" fmla="*/ 1088862 h 1509906"/>
                  <a:gd name="connsiteX145" fmla="*/ 951159 w 1034979"/>
                  <a:gd name="connsiteY145" fmla="*/ 1094577 h 1509906"/>
                  <a:gd name="connsiteX146" fmla="*/ 956874 w 1034979"/>
                  <a:gd name="connsiteY146" fmla="*/ 1094577 h 1509906"/>
                  <a:gd name="connsiteX147" fmla="*/ 1002594 w 1034979"/>
                  <a:gd name="connsiteY147" fmla="*/ 1092672 h 1509906"/>
                  <a:gd name="connsiteX148" fmla="*/ 1031169 w 1034979"/>
                  <a:gd name="connsiteY148" fmla="*/ 1085052 h 1509906"/>
                  <a:gd name="connsiteX149" fmla="*/ 1034979 w 1034979"/>
                  <a:gd name="connsiteY149" fmla="*/ 1079337 h 1509906"/>
                  <a:gd name="connsiteX150" fmla="*/ 1033074 w 1034979"/>
                  <a:gd name="connsiteY150" fmla="*/ 1060287 h 1509906"/>
                  <a:gd name="connsiteX151" fmla="*/ 1027359 w 1034979"/>
                  <a:gd name="connsiteY151" fmla="*/ 1056477 h 1509906"/>
                  <a:gd name="connsiteX152" fmla="*/ 1012119 w 1034979"/>
                  <a:gd name="connsiteY152" fmla="*/ 1054572 h 1509906"/>
                  <a:gd name="connsiteX153" fmla="*/ 1006404 w 1034979"/>
                  <a:gd name="connsiteY153" fmla="*/ 1052667 h 1509906"/>
                  <a:gd name="connsiteX154" fmla="*/ 998784 w 1034979"/>
                  <a:gd name="connsiteY154" fmla="*/ 1050762 h 1509906"/>
                  <a:gd name="connsiteX155" fmla="*/ 987354 w 1034979"/>
                  <a:gd name="connsiteY155" fmla="*/ 1043142 h 1509906"/>
                  <a:gd name="connsiteX156" fmla="*/ 975924 w 1034979"/>
                  <a:gd name="connsiteY156" fmla="*/ 1039332 h 1509906"/>
                  <a:gd name="connsiteX157" fmla="*/ 970209 w 1034979"/>
                  <a:gd name="connsiteY157" fmla="*/ 1037427 h 1509906"/>
                  <a:gd name="connsiteX158" fmla="*/ 962589 w 1034979"/>
                  <a:gd name="connsiteY158" fmla="*/ 1035522 h 1509906"/>
                  <a:gd name="connsiteX159" fmla="*/ 956874 w 1034979"/>
                  <a:gd name="connsiteY159" fmla="*/ 1033617 h 1509906"/>
                  <a:gd name="connsiteX160" fmla="*/ 935919 w 1034979"/>
                  <a:gd name="connsiteY160" fmla="*/ 1027902 h 1509906"/>
                  <a:gd name="connsiteX161" fmla="*/ 930204 w 1034979"/>
                  <a:gd name="connsiteY161" fmla="*/ 1025997 h 1509906"/>
                  <a:gd name="connsiteX162" fmla="*/ 825429 w 1034979"/>
                  <a:gd name="connsiteY162" fmla="*/ 1027902 h 1509906"/>
                  <a:gd name="connsiteX163" fmla="*/ 819714 w 1034979"/>
                  <a:gd name="connsiteY163" fmla="*/ 1029807 h 1509906"/>
                  <a:gd name="connsiteX164" fmla="*/ 730179 w 1034979"/>
                  <a:gd name="connsiteY164" fmla="*/ 1031712 h 1509906"/>
                  <a:gd name="connsiteX165" fmla="*/ 716844 w 1034979"/>
                  <a:gd name="connsiteY165" fmla="*/ 1035522 h 1509906"/>
                  <a:gd name="connsiteX166" fmla="*/ 695889 w 1034979"/>
                  <a:gd name="connsiteY166" fmla="*/ 1037427 h 1509906"/>
                  <a:gd name="connsiteX167" fmla="*/ 669219 w 1034979"/>
                  <a:gd name="connsiteY167" fmla="*/ 1039332 h 1509906"/>
                  <a:gd name="connsiteX168" fmla="*/ 669219 w 1034979"/>
                  <a:gd name="connsiteY168" fmla="*/ 1039332 h 1509906"/>
                  <a:gd name="connsiteX169" fmla="*/ 646359 w 1034979"/>
                  <a:gd name="connsiteY169" fmla="*/ 1043142 h 1509906"/>
                  <a:gd name="connsiteX170" fmla="*/ 642549 w 1034979"/>
                  <a:gd name="connsiteY170" fmla="*/ 1031712 h 1509906"/>
                  <a:gd name="connsiteX171" fmla="*/ 640644 w 1034979"/>
                  <a:gd name="connsiteY171" fmla="*/ 1025997 h 1509906"/>
                  <a:gd name="connsiteX172" fmla="*/ 642549 w 1034979"/>
                  <a:gd name="connsiteY172" fmla="*/ 1008852 h 1509906"/>
                  <a:gd name="connsiteX173" fmla="*/ 644454 w 1034979"/>
                  <a:gd name="connsiteY173" fmla="*/ 1003137 h 1509906"/>
                  <a:gd name="connsiteX174" fmla="*/ 661599 w 1034979"/>
                  <a:gd name="connsiteY174" fmla="*/ 993612 h 1509906"/>
                  <a:gd name="connsiteX175" fmla="*/ 673029 w 1034979"/>
                  <a:gd name="connsiteY175" fmla="*/ 985992 h 1509906"/>
                  <a:gd name="connsiteX176" fmla="*/ 674934 w 1034979"/>
                  <a:gd name="connsiteY176" fmla="*/ 980277 h 1509906"/>
                  <a:gd name="connsiteX177" fmla="*/ 680649 w 1034979"/>
                  <a:gd name="connsiteY177" fmla="*/ 978372 h 1509906"/>
                  <a:gd name="connsiteX178" fmla="*/ 686364 w 1034979"/>
                  <a:gd name="connsiteY178" fmla="*/ 974562 h 1509906"/>
                  <a:gd name="connsiteX179" fmla="*/ 695889 w 1034979"/>
                  <a:gd name="connsiteY179" fmla="*/ 965037 h 1509906"/>
                  <a:gd name="connsiteX180" fmla="*/ 705414 w 1034979"/>
                  <a:gd name="connsiteY180" fmla="*/ 953607 h 1509906"/>
                  <a:gd name="connsiteX181" fmla="*/ 716844 w 1034979"/>
                  <a:gd name="connsiteY181" fmla="*/ 945987 h 1509906"/>
                  <a:gd name="connsiteX182" fmla="*/ 732084 w 1034979"/>
                  <a:gd name="connsiteY182" fmla="*/ 932652 h 1509906"/>
                  <a:gd name="connsiteX183" fmla="*/ 741609 w 1034979"/>
                  <a:gd name="connsiteY183" fmla="*/ 921222 h 1509906"/>
                  <a:gd name="connsiteX184" fmla="*/ 753039 w 1034979"/>
                  <a:gd name="connsiteY184" fmla="*/ 911697 h 1509906"/>
                  <a:gd name="connsiteX185" fmla="*/ 758754 w 1034979"/>
                  <a:gd name="connsiteY185" fmla="*/ 900267 h 1509906"/>
                  <a:gd name="connsiteX186" fmla="*/ 760659 w 1034979"/>
                  <a:gd name="connsiteY186" fmla="*/ 894552 h 1509906"/>
                  <a:gd name="connsiteX187" fmla="*/ 766374 w 1034979"/>
                  <a:gd name="connsiteY187" fmla="*/ 883122 h 1509906"/>
                  <a:gd name="connsiteX188" fmla="*/ 764469 w 1034979"/>
                  <a:gd name="connsiteY188" fmla="*/ 867882 h 1509906"/>
                  <a:gd name="connsiteX189" fmla="*/ 758754 w 1034979"/>
                  <a:gd name="connsiteY189" fmla="*/ 865977 h 1509906"/>
                  <a:gd name="connsiteX190" fmla="*/ 737799 w 1034979"/>
                  <a:gd name="connsiteY190" fmla="*/ 867882 h 1509906"/>
                  <a:gd name="connsiteX191" fmla="*/ 732084 w 1034979"/>
                  <a:gd name="connsiteY191" fmla="*/ 871692 h 1509906"/>
                  <a:gd name="connsiteX192" fmla="*/ 720654 w 1034979"/>
                  <a:gd name="connsiteY192" fmla="*/ 875502 h 1509906"/>
                  <a:gd name="connsiteX193" fmla="*/ 716844 w 1034979"/>
                  <a:gd name="connsiteY193" fmla="*/ 881217 h 1509906"/>
                  <a:gd name="connsiteX194" fmla="*/ 711129 w 1034979"/>
                  <a:gd name="connsiteY194" fmla="*/ 883122 h 1509906"/>
                  <a:gd name="connsiteX195" fmla="*/ 705414 w 1034979"/>
                  <a:gd name="connsiteY195" fmla="*/ 886932 h 1509906"/>
                  <a:gd name="connsiteX196" fmla="*/ 699699 w 1034979"/>
                  <a:gd name="connsiteY196" fmla="*/ 892647 h 1509906"/>
                  <a:gd name="connsiteX197" fmla="*/ 692079 w 1034979"/>
                  <a:gd name="connsiteY197" fmla="*/ 896457 h 1509906"/>
                  <a:gd name="connsiteX198" fmla="*/ 650169 w 1034979"/>
                  <a:gd name="connsiteY198" fmla="*/ 925032 h 1509906"/>
                  <a:gd name="connsiteX199" fmla="*/ 636834 w 1034979"/>
                  <a:gd name="connsiteY199" fmla="*/ 936462 h 1509906"/>
                  <a:gd name="connsiteX200" fmla="*/ 627309 w 1034979"/>
                  <a:gd name="connsiteY200" fmla="*/ 953607 h 1509906"/>
                  <a:gd name="connsiteX201" fmla="*/ 602544 w 1034979"/>
                  <a:gd name="connsiteY201" fmla="*/ 959322 h 1509906"/>
                  <a:gd name="connsiteX202" fmla="*/ 589209 w 1034979"/>
                  <a:gd name="connsiteY202" fmla="*/ 963132 h 1509906"/>
                  <a:gd name="connsiteX203" fmla="*/ 573969 w 1034979"/>
                  <a:gd name="connsiteY203" fmla="*/ 961227 h 1509906"/>
                  <a:gd name="connsiteX204" fmla="*/ 562539 w 1034979"/>
                  <a:gd name="connsiteY204" fmla="*/ 957417 h 1509906"/>
                  <a:gd name="connsiteX205" fmla="*/ 551109 w 1034979"/>
                  <a:gd name="connsiteY205" fmla="*/ 953607 h 1509906"/>
                  <a:gd name="connsiteX206" fmla="*/ 539679 w 1034979"/>
                  <a:gd name="connsiteY206" fmla="*/ 949797 h 1509906"/>
                  <a:gd name="connsiteX207" fmla="*/ 533964 w 1034979"/>
                  <a:gd name="connsiteY207" fmla="*/ 947892 h 1509906"/>
                  <a:gd name="connsiteX208" fmla="*/ 528249 w 1034979"/>
                  <a:gd name="connsiteY208" fmla="*/ 944082 h 1509906"/>
                  <a:gd name="connsiteX209" fmla="*/ 516819 w 1034979"/>
                  <a:gd name="connsiteY209" fmla="*/ 938367 h 1509906"/>
                  <a:gd name="connsiteX210" fmla="*/ 509199 w 1034979"/>
                  <a:gd name="connsiteY210" fmla="*/ 926937 h 1509906"/>
                  <a:gd name="connsiteX211" fmla="*/ 505389 w 1034979"/>
                  <a:gd name="connsiteY211" fmla="*/ 905982 h 1509906"/>
                  <a:gd name="connsiteX212" fmla="*/ 507294 w 1034979"/>
                  <a:gd name="connsiteY212" fmla="*/ 841212 h 1509906"/>
                  <a:gd name="connsiteX213" fmla="*/ 503484 w 1034979"/>
                  <a:gd name="connsiteY213" fmla="*/ 351627 h 1509906"/>
                  <a:gd name="connsiteX214" fmla="*/ 499674 w 1034979"/>
                  <a:gd name="connsiteY214" fmla="*/ 60162 h 1509906"/>
                  <a:gd name="connsiteX215" fmla="*/ 490149 w 1034979"/>
                  <a:gd name="connsiteY215" fmla="*/ 33492 h 1509906"/>
                  <a:gd name="connsiteX216" fmla="*/ 488244 w 1034979"/>
                  <a:gd name="connsiteY216" fmla="*/ 27777 h 1509906"/>
                  <a:gd name="connsiteX217" fmla="*/ 484434 w 1034979"/>
                  <a:gd name="connsiteY217" fmla="*/ 22062 h 1509906"/>
                  <a:gd name="connsiteX218" fmla="*/ 478719 w 1034979"/>
                  <a:gd name="connsiteY218" fmla="*/ 10632 h 1509906"/>
                  <a:gd name="connsiteX219" fmla="*/ 473004 w 1034979"/>
                  <a:gd name="connsiteY219" fmla="*/ 6822 h 1509906"/>
                  <a:gd name="connsiteX220" fmla="*/ 469194 w 1034979"/>
                  <a:gd name="connsiteY220" fmla="*/ 1107 h 1509906"/>
                  <a:gd name="connsiteX221" fmla="*/ 429189 w 1034979"/>
                  <a:gd name="connsiteY221" fmla="*/ 4917 h 1509906"/>
                  <a:gd name="connsiteX222" fmla="*/ 421569 w 1034979"/>
                  <a:gd name="connsiteY222" fmla="*/ 16347 h 1509906"/>
                  <a:gd name="connsiteX223" fmla="*/ 417759 w 1034979"/>
                  <a:gd name="connsiteY223" fmla="*/ 22062 h 1509906"/>
                  <a:gd name="connsiteX224" fmla="*/ 419664 w 1034979"/>
                  <a:gd name="connsiteY224" fmla="*/ 54447 h 1509906"/>
                  <a:gd name="connsiteX225" fmla="*/ 423474 w 1034979"/>
                  <a:gd name="connsiteY225" fmla="*/ 65877 h 1509906"/>
                  <a:gd name="connsiteX226" fmla="*/ 425379 w 1034979"/>
                  <a:gd name="connsiteY226" fmla="*/ 71592 h 1509906"/>
                  <a:gd name="connsiteX227" fmla="*/ 425379 w 1034979"/>
                  <a:gd name="connsiteY227" fmla="*/ 77307 h 1509906"/>
                  <a:gd name="connsiteX228" fmla="*/ 429189 w 1034979"/>
                  <a:gd name="connsiteY228" fmla="*/ 231612 h 1509906"/>
                  <a:gd name="connsiteX229" fmla="*/ 440619 w 1034979"/>
                  <a:gd name="connsiteY229" fmla="*/ 414492 h 1509906"/>
                  <a:gd name="connsiteX230" fmla="*/ 425379 w 1034979"/>
                  <a:gd name="connsiteY230" fmla="*/ 711672 h 1509906"/>
                  <a:gd name="connsiteX231" fmla="*/ 425173 w 1034979"/>
                  <a:gd name="connsiteY231" fmla="*/ 765165 h 1509906"/>
                  <a:gd name="connsiteX232" fmla="*/ 421363 w 1034979"/>
                  <a:gd name="connsiteY232" fmla="*/ 844096 h 1509906"/>
                  <a:gd name="connsiteX233" fmla="*/ 425379 w 1034979"/>
                  <a:gd name="connsiteY233" fmla="*/ 894552 h 1509906"/>
                  <a:gd name="connsiteX234" fmla="*/ 423474 w 1034979"/>
                  <a:gd name="connsiteY234" fmla="*/ 921222 h 1509906"/>
                  <a:gd name="connsiteX235" fmla="*/ 417759 w 1034979"/>
                  <a:gd name="connsiteY235" fmla="*/ 923127 h 1509906"/>
                  <a:gd name="connsiteX236" fmla="*/ 412044 w 1034979"/>
                  <a:gd name="connsiteY236" fmla="*/ 926937 h 1509906"/>
                  <a:gd name="connsiteX237" fmla="*/ 421569 w 1034979"/>
                  <a:gd name="connsiteY237"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126294 w 1034979"/>
                  <a:gd name="connsiteY56" fmla="*/ 1128867 h 1509906"/>
                  <a:gd name="connsiteX57" fmla="*/ 88194 w 1034979"/>
                  <a:gd name="connsiteY57" fmla="*/ 1138392 h 1509906"/>
                  <a:gd name="connsiteX58" fmla="*/ 82479 w 1034979"/>
                  <a:gd name="connsiteY58" fmla="*/ 1140297 h 1509906"/>
                  <a:gd name="connsiteX59" fmla="*/ 76764 w 1034979"/>
                  <a:gd name="connsiteY59" fmla="*/ 1144107 h 1509906"/>
                  <a:gd name="connsiteX60" fmla="*/ 65334 w 1034979"/>
                  <a:gd name="connsiteY60" fmla="*/ 1146012 h 1509906"/>
                  <a:gd name="connsiteX61" fmla="*/ 27234 w 1034979"/>
                  <a:gd name="connsiteY61" fmla="*/ 1147917 h 1509906"/>
                  <a:gd name="connsiteX62" fmla="*/ 15804 w 1034979"/>
                  <a:gd name="connsiteY62" fmla="*/ 1153632 h 1509906"/>
                  <a:gd name="connsiteX63" fmla="*/ 6279 w 1034979"/>
                  <a:gd name="connsiteY63" fmla="*/ 1163157 h 1509906"/>
                  <a:gd name="connsiteX64" fmla="*/ 4374 w 1034979"/>
                  <a:gd name="connsiteY64" fmla="*/ 1168872 h 1509906"/>
                  <a:gd name="connsiteX65" fmla="*/ 564 w 1034979"/>
                  <a:gd name="connsiteY65" fmla="*/ 1174587 h 1509906"/>
                  <a:gd name="connsiteX66" fmla="*/ 6279 w 1034979"/>
                  <a:gd name="connsiteY66" fmla="*/ 1206972 h 1509906"/>
                  <a:gd name="connsiteX67" fmla="*/ 11994 w 1034979"/>
                  <a:gd name="connsiteY67" fmla="*/ 1210782 h 1509906"/>
                  <a:gd name="connsiteX68" fmla="*/ 17709 w 1034979"/>
                  <a:gd name="connsiteY68" fmla="*/ 1212687 h 1509906"/>
                  <a:gd name="connsiteX69" fmla="*/ 145344 w 1034979"/>
                  <a:gd name="connsiteY69" fmla="*/ 1210782 h 1509906"/>
                  <a:gd name="connsiteX70" fmla="*/ 152964 w 1034979"/>
                  <a:gd name="connsiteY70" fmla="*/ 1208877 h 1509906"/>
                  <a:gd name="connsiteX71" fmla="*/ 303459 w 1034979"/>
                  <a:gd name="connsiteY71" fmla="*/ 1203162 h 1509906"/>
                  <a:gd name="connsiteX72" fmla="*/ 318699 w 1034979"/>
                  <a:gd name="connsiteY72" fmla="*/ 1210782 h 1509906"/>
                  <a:gd name="connsiteX73" fmla="*/ 330129 w 1034979"/>
                  <a:gd name="connsiteY73" fmla="*/ 1216497 h 1509906"/>
                  <a:gd name="connsiteX74" fmla="*/ 333939 w 1034979"/>
                  <a:gd name="connsiteY74" fmla="*/ 1222212 h 1509906"/>
                  <a:gd name="connsiteX75" fmla="*/ 339654 w 1034979"/>
                  <a:gd name="connsiteY75" fmla="*/ 1224117 h 1509906"/>
                  <a:gd name="connsiteX76" fmla="*/ 351084 w 1034979"/>
                  <a:gd name="connsiteY76" fmla="*/ 1231737 h 1509906"/>
                  <a:gd name="connsiteX77" fmla="*/ 356799 w 1034979"/>
                  <a:gd name="connsiteY77" fmla="*/ 1235547 h 1509906"/>
                  <a:gd name="connsiteX78" fmla="*/ 360609 w 1034979"/>
                  <a:gd name="connsiteY78" fmla="*/ 1241262 h 1509906"/>
                  <a:gd name="connsiteX79" fmla="*/ 366324 w 1034979"/>
                  <a:gd name="connsiteY79" fmla="*/ 1252692 h 1509906"/>
                  <a:gd name="connsiteX80" fmla="*/ 362514 w 1034979"/>
                  <a:gd name="connsiteY80" fmla="*/ 1279362 h 1509906"/>
                  <a:gd name="connsiteX81" fmla="*/ 358704 w 1034979"/>
                  <a:gd name="connsiteY81" fmla="*/ 1285077 h 1509906"/>
                  <a:gd name="connsiteX82" fmla="*/ 356799 w 1034979"/>
                  <a:gd name="connsiteY82" fmla="*/ 1290792 h 1509906"/>
                  <a:gd name="connsiteX83" fmla="*/ 352989 w 1034979"/>
                  <a:gd name="connsiteY83" fmla="*/ 1296507 h 1509906"/>
                  <a:gd name="connsiteX84" fmla="*/ 351084 w 1034979"/>
                  <a:gd name="connsiteY84" fmla="*/ 1302222 h 1509906"/>
                  <a:gd name="connsiteX85" fmla="*/ 347274 w 1034979"/>
                  <a:gd name="connsiteY85" fmla="*/ 1307937 h 1509906"/>
                  <a:gd name="connsiteX86" fmla="*/ 330129 w 1034979"/>
                  <a:gd name="connsiteY86" fmla="*/ 1374612 h 1509906"/>
                  <a:gd name="connsiteX87" fmla="*/ 328224 w 1034979"/>
                  <a:gd name="connsiteY87" fmla="*/ 1426047 h 1509906"/>
                  <a:gd name="connsiteX88" fmla="*/ 330129 w 1034979"/>
                  <a:gd name="connsiteY88" fmla="*/ 1450812 h 1509906"/>
                  <a:gd name="connsiteX89" fmla="*/ 332034 w 1034979"/>
                  <a:gd name="connsiteY89" fmla="*/ 1456527 h 1509906"/>
                  <a:gd name="connsiteX90" fmla="*/ 335844 w 1034979"/>
                  <a:gd name="connsiteY90" fmla="*/ 1460337 h 1509906"/>
                  <a:gd name="connsiteX91" fmla="*/ 364419 w 1034979"/>
                  <a:gd name="connsiteY91" fmla="*/ 1506057 h 1509906"/>
                  <a:gd name="connsiteX92" fmla="*/ 387279 w 1034979"/>
                  <a:gd name="connsiteY92" fmla="*/ 1507962 h 1509906"/>
                  <a:gd name="connsiteX93" fmla="*/ 392994 w 1034979"/>
                  <a:gd name="connsiteY93" fmla="*/ 1502247 h 1509906"/>
                  <a:gd name="connsiteX94" fmla="*/ 394899 w 1034979"/>
                  <a:gd name="connsiteY94" fmla="*/ 1490817 h 1509906"/>
                  <a:gd name="connsiteX95" fmla="*/ 396804 w 1034979"/>
                  <a:gd name="connsiteY95" fmla="*/ 1485102 h 1509906"/>
                  <a:gd name="connsiteX96" fmla="*/ 398709 w 1034979"/>
                  <a:gd name="connsiteY96" fmla="*/ 1467957 h 1509906"/>
                  <a:gd name="connsiteX97" fmla="*/ 400614 w 1034979"/>
                  <a:gd name="connsiteY97" fmla="*/ 1454622 h 1509906"/>
                  <a:gd name="connsiteX98" fmla="*/ 404424 w 1034979"/>
                  <a:gd name="connsiteY98" fmla="*/ 1397472 h 1509906"/>
                  <a:gd name="connsiteX99" fmla="*/ 410139 w 1034979"/>
                  <a:gd name="connsiteY99" fmla="*/ 1386042 h 1509906"/>
                  <a:gd name="connsiteX100" fmla="*/ 413949 w 1034979"/>
                  <a:gd name="connsiteY100" fmla="*/ 1372707 h 1509906"/>
                  <a:gd name="connsiteX101" fmla="*/ 415854 w 1034979"/>
                  <a:gd name="connsiteY101" fmla="*/ 1366992 h 1509906"/>
                  <a:gd name="connsiteX102" fmla="*/ 417759 w 1034979"/>
                  <a:gd name="connsiteY102" fmla="*/ 1353657 h 1509906"/>
                  <a:gd name="connsiteX103" fmla="*/ 421569 w 1034979"/>
                  <a:gd name="connsiteY103" fmla="*/ 1342227 h 1509906"/>
                  <a:gd name="connsiteX104" fmla="*/ 427284 w 1034979"/>
                  <a:gd name="connsiteY104" fmla="*/ 1328892 h 1509906"/>
                  <a:gd name="connsiteX105" fmla="*/ 436809 w 1034979"/>
                  <a:gd name="connsiteY105" fmla="*/ 1317462 h 1509906"/>
                  <a:gd name="connsiteX106" fmla="*/ 450144 w 1034979"/>
                  <a:gd name="connsiteY106" fmla="*/ 1302222 h 1509906"/>
                  <a:gd name="connsiteX107" fmla="*/ 457764 w 1034979"/>
                  <a:gd name="connsiteY107" fmla="*/ 1290792 h 1509906"/>
                  <a:gd name="connsiteX108" fmla="*/ 461574 w 1034979"/>
                  <a:gd name="connsiteY108" fmla="*/ 1279362 h 1509906"/>
                  <a:gd name="connsiteX109" fmla="*/ 465384 w 1034979"/>
                  <a:gd name="connsiteY109" fmla="*/ 1264122 h 1509906"/>
                  <a:gd name="connsiteX110" fmla="*/ 467289 w 1034979"/>
                  <a:gd name="connsiteY110" fmla="*/ 1258407 h 1509906"/>
                  <a:gd name="connsiteX111" fmla="*/ 535869 w 1034979"/>
                  <a:gd name="connsiteY111" fmla="*/ 1243167 h 1509906"/>
                  <a:gd name="connsiteX112" fmla="*/ 541584 w 1034979"/>
                  <a:gd name="connsiteY112" fmla="*/ 1241262 h 1509906"/>
                  <a:gd name="connsiteX113" fmla="*/ 547299 w 1034979"/>
                  <a:gd name="connsiteY113" fmla="*/ 1239357 h 1509906"/>
                  <a:gd name="connsiteX114" fmla="*/ 554919 w 1034979"/>
                  <a:gd name="connsiteY114" fmla="*/ 1237452 h 1509906"/>
                  <a:gd name="connsiteX115" fmla="*/ 573969 w 1034979"/>
                  <a:gd name="connsiteY115" fmla="*/ 1229832 h 1509906"/>
                  <a:gd name="connsiteX116" fmla="*/ 585399 w 1034979"/>
                  <a:gd name="connsiteY116" fmla="*/ 1226022 h 1509906"/>
                  <a:gd name="connsiteX117" fmla="*/ 720654 w 1034979"/>
                  <a:gd name="connsiteY117" fmla="*/ 1309842 h 1509906"/>
                  <a:gd name="connsiteX118" fmla="*/ 733989 w 1034979"/>
                  <a:gd name="connsiteY118" fmla="*/ 1319367 h 1509906"/>
                  <a:gd name="connsiteX119" fmla="*/ 743514 w 1034979"/>
                  <a:gd name="connsiteY119" fmla="*/ 1321272 h 1509906"/>
                  <a:gd name="connsiteX120" fmla="*/ 749229 w 1034979"/>
                  <a:gd name="connsiteY120" fmla="*/ 1323177 h 1509906"/>
                  <a:gd name="connsiteX121" fmla="*/ 762564 w 1034979"/>
                  <a:gd name="connsiteY121" fmla="*/ 1328892 h 1509906"/>
                  <a:gd name="connsiteX122" fmla="*/ 777804 w 1034979"/>
                  <a:gd name="connsiteY122" fmla="*/ 1326987 h 1509906"/>
                  <a:gd name="connsiteX123" fmla="*/ 789234 w 1034979"/>
                  <a:gd name="connsiteY123" fmla="*/ 1321272 h 1509906"/>
                  <a:gd name="connsiteX124" fmla="*/ 794949 w 1034979"/>
                  <a:gd name="connsiteY124" fmla="*/ 1319367 h 1509906"/>
                  <a:gd name="connsiteX125" fmla="*/ 802569 w 1034979"/>
                  <a:gd name="connsiteY125" fmla="*/ 1302222 h 1509906"/>
                  <a:gd name="connsiteX126" fmla="*/ 800664 w 1034979"/>
                  <a:gd name="connsiteY126" fmla="*/ 1277457 h 1509906"/>
                  <a:gd name="connsiteX127" fmla="*/ 798759 w 1034979"/>
                  <a:gd name="connsiteY127" fmla="*/ 1271742 h 1509906"/>
                  <a:gd name="connsiteX128" fmla="*/ 796854 w 1034979"/>
                  <a:gd name="connsiteY128" fmla="*/ 1264122 h 1509906"/>
                  <a:gd name="connsiteX129" fmla="*/ 783519 w 1034979"/>
                  <a:gd name="connsiteY129" fmla="*/ 1246977 h 1509906"/>
                  <a:gd name="connsiteX130" fmla="*/ 773994 w 1034979"/>
                  <a:gd name="connsiteY130" fmla="*/ 1241262 h 1509906"/>
                  <a:gd name="connsiteX131" fmla="*/ 648264 w 1034979"/>
                  <a:gd name="connsiteY131" fmla="*/ 1149822 h 1509906"/>
                  <a:gd name="connsiteX132" fmla="*/ 644454 w 1034979"/>
                  <a:gd name="connsiteY132" fmla="*/ 1132677 h 1509906"/>
                  <a:gd name="connsiteX133" fmla="*/ 646359 w 1034979"/>
                  <a:gd name="connsiteY133" fmla="*/ 1125057 h 1509906"/>
                  <a:gd name="connsiteX134" fmla="*/ 650169 w 1034979"/>
                  <a:gd name="connsiteY134" fmla="*/ 1107912 h 1509906"/>
                  <a:gd name="connsiteX135" fmla="*/ 653979 w 1034979"/>
                  <a:gd name="connsiteY135" fmla="*/ 1102197 h 1509906"/>
                  <a:gd name="connsiteX136" fmla="*/ 655884 w 1034979"/>
                  <a:gd name="connsiteY136" fmla="*/ 1096482 h 1509906"/>
                  <a:gd name="connsiteX137" fmla="*/ 661599 w 1034979"/>
                  <a:gd name="connsiteY137" fmla="*/ 1094577 h 1509906"/>
                  <a:gd name="connsiteX138" fmla="*/ 671124 w 1034979"/>
                  <a:gd name="connsiteY138" fmla="*/ 1083147 h 1509906"/>
                  <a:gd name="connsiteX139" fmla="*/ 724464 w 1034979"/>
                  <a:gd name="connsiteY139" fmla="*/ 1075527 h 1509906"/>
                  <a:gd name="connsiteX140" fmla="*/ 842574 w 1034979"/>
                  <a:gd name="connsiteY140" fmla="*/ 1077432 h 1509906"/>
                  <a:gd name="connsiteX141" fmla="*/ 871149 w 1034979"/>
                  <a:gd name="connsiteY141" fmla="*/ 1079337 h 1509906"/>
                  <a:gd name="connsiteX142" fmla="*/ 899724 w 1034979"/>
                  <a:gd name="connsiteY142" fmla="*/ 1085052 h 1509906"/>
                  <a:gd name="connsiteX143" fmla="*/ 922584 w 1034979"/>
                  <a:gd name="connsiteY143" fmla="*/ 1088862 h 1509906"/>
                  <a:gd name="connsiteX144" fmla="*/ 951159 w 1034979"/>
                  <a:gd name="connsiteY144" fmla="*/ 1094577 h 1509906"/>
                  <a:gd name="connsiteX145" fmla="*/ 956874 w 1034979"/>
                  <a:gd name="connsiteY145" fmla="*/ 1094577 h 1509906"/>
                  <a:gd name="connsiteX146" fmla="*/ 1002594 w 1034979"/>
                  <a:gd name="connsiteY146" fmla="*/ 1092672 h 1509906"/>
                  <a:gd name="connsiteX147" fmla="*/ 1031169 w 1034979"/>
                  <a:gd name="connsiteY147" fmla="*/ 1085052 h 1509906"/>
                  <a:gd name="connsiteX148" fmla="*/ 1034979 w 1034979"/>
                  <a:gd name="connsiteY148" fmla="*/ 1079337 h 1509906"/>
                  <a:gd name="connsiteX149" fmla="*/ 1033074 w 1034979"/>
                  <a:gd name="connsiteY149" fmla="*/ 1060287 h 1509906"/>
                  <a:gd name="connsiteX150" fmla="*/ 1027359 w 1034979"/>
                  <a:gd name="connsiteY150" fmla="*/ 1056477 h 1509906"/>
                  <a:gd name="connsiteX151" fmla="*/ 1012119 w 1034979"/>
                  <a:gd name="connsiteY151" fmla="*/ 1054572 h 1509906"/>
                  <a:gd name="connsiteX152" fmla="*/ 1006404 w 1034979"/>
                  <a:gd name="connsiteY152" fmla="*/ 1052667 h 1509906"/>
                  <a:gd name="connsiteX153" fmla="*/ 998784 w 1034979"/>
                  <a:gd name="connsiteY153" fmla="*/ 1050762 h 1509906"/>
                  <a:gd name="connsiteX154" fmla="*/ 987354 w 1034979"/>
                  <a:gd name="connsiteY154" fmla="*/ 1043142 h 1509906"/>
                  <a:gd name="connsiteX155" fmla="*/ 975924 w 1034979"/>
                  <a:gd name="connsiteY155" fmla="*/ 1039332 h 1509906"/>
                  <a:gd name="connsiteX156" fmla="*/ 970209 w 1034979"/>
                  <a:gd name="connsiteY156" fmla="*/ 1037427 h 1509906"/>
                  <a:gd name="connsiteX157" fmla="*/ 962589 w 1034979"/>
                  <a:gd name="connsiteY157" fmla="*/ 1035522 h 1509906"/>
                  <a:gd name="connsiteX158" fmla="*/ 956874 w 1034979"/>
                  <a:gd name="connsiteY158" fmla="*/ 1033617 h 1509906"/>
                  <a:gd name="connsiteX159" fmla="*/ 935919 w 1034979"/>
                  <a:gd name="connsiteY159" fmla="*/ 1027902 h 1509906"/>
                  <a:gd name="connsiteX160" fmla="*/ 930204 w 1034979"/>
                  <a:gd name="connsiteY160" fmla="*/ 1025997 h 1509906"/>
                  <a:gd name="connsiteX161" fmla="*/ 825429 w 1034979"/>
                  <a:gd name="connsiteY161" fmla="*/ 1027902 h 1509906"/>
                  <a:gd name="connsiteX162" fmla="*/ 819714 w 1034979"/>
                  <a:gd name="connsiteY162" fmla="*/ 1029807 h 1509906"/>
                  <a:gd name="connsiteX163" fmla="*/ 730179 w 1034979"/>
                  <a:gd name="connsiteY163" fmla="*/ 1031712 h 1509906"/>
                  <a:gd name="connsiteX164" fmla="*/ 716844 w 1034979"/>
                  <a:gd name="connsiteY164" fmla="*/ 1035522 h 1509906"/>
                  <a:gd name="connsiteX165" fmla="*/ 695889 w 1034979"/>
                  <a:gd name="connsiteY165" fmla="*/ 1037427 h 1509906"/>
                  <a:gd name="connsiteX166" fmla="*/ 669219 w 1034979"/>
                  <a:gd name="connsiteY166" fmla="*/ 1039332 h 1509906"/>
                  <a:gd name="connsiteX167" fmla="*/ 669219 w 1034979"/>
                  <a:gd name="connsiteY167" fmla="*/ 1039332 h 1509906"/>
                  <a:gd name="connsiteX168" fmla="*/ 646359 w 1034979"/>
                  <a:gd name="connsiteY168" fmla="*/ 1043142 h 1509906"/>
                  <a:gd name="connsiteX169" fmla="*/ 642549 w 1034979"/>
                  <a:gd name="connsiteY169" fmla="*/ 1031712 h 1509906"/>
                  <a:gd name="connsiteX170" fmla="*/ 640644 w 1034979"/>
                  <a:gd name="connsiteY170" fmla="*/ 1025997 h 1509906"/>
                  <a:gd name="connsiteX171" fmla="*/ 642549 w 1034979"/>
                  <a:gd name="connsiteY171" fmla="*/ 1008852 h 1509906"/>
                  <a:gd name="connsiteX172" fmla="*/ 644454 w 1034979"/>
                  <a:gd name="connsiteY172" fmla="*/ 1003137 h 1509906"/>
                  <a:gd name="connsiteX173" fmla="*/ 661599 w 1034979"/>
                  <a:gd name="connsiteY173" fmla="*/ 993612 h 1509906"/>
                  <a:gd name="connsiteX174" fmla="*/ 673029 w 1034979"/>
                  <a:gd name="connsiteY174" fmla="*/ 985992 h 1509906"/>
                  <a:gd name="connsiteX175" fmla="*/ 674934 w 1034979"/>
                  <a:gd name="connsiteY175" fmla="*/ 980277 h 1509906"/>
                  <a:gd name="connsiteX176" fmla="*/ 680649 w 1034979"/>
                  <a:gd name="connsiteY176" fmla="*/ 978372 h 1509906"/>
                  <a:gd name="connsiteX177" fmla="*/ 686364 w 1034979"/>
                  <a:gd name="connsiteY177" fmla="*/ 974562 h 1509906"/>
                  <a:gd name="connsiteX178" fmla="*/ 695889 w 1034979"/>
                  <a:gd name="connsiteY178" fmla="*/ 965037 h 1509906"/>
                  <a:gd name="connsiteX179" fmla="*/ 705414 w 1034979"/>
                  <a:gd name="connsiteY179" fmla="*/ 953607 h 1509906"/>
                  <a:gd name="connsiteX180" fmla="*/ 716844 w 1034979"/>
                  <a:gd name="connsiteY180" fmla="*/ 945987 h 1509906"/>
                  <a:gd name="connsiteX181" fmla="*/ 732084 w 1034979"/>
                  <a:gd name="connsiteY181" fmla="*/ 932652 h 1509906"/>
                  <a:gd name="connsiteX182" fmla="*/ 741609 w 1034979"/>
                  <a:gd name="connsiteY182" fmla="*/ 921222 h 1509906"/>
                  <a:gd name="connsiteX183" fmla="*/ 753039 w 1034979"/>
                  <a:gd name="connsiteY183" fmla="*/ 911697 h 1509906"/>
                  <a:gd name="connsiteX184" fmla="*/ 758754 w 1034979"/>
                  <a:gd name="connsiteY184" fmla="*/ 900267 h 1509906"/>
                  <a:gd name="connsiteX185" fmla="*/ 760659 w 1034979"/>
                  <a:gd name="connsiteY185" fmla="*/ 894552 h 1509906"/>
                  <a:gd name="connsiteX186" fmla="*/ 766374 w 1034979"/>
                  <a:gd name="connsiteY186" fmla="*/ 883122 h 1509906"/>
                  <a:gd name="connsiteX187" fmla="*/ 764469 w 1034979"/>
                  <a:gd name="connsiteY187" fmla="*/ 867882 h 1509906"/>
                  <a:gd name="connsiteX188" fmla="*/ 758754 w 1034979"/>
                  <a:gd name="connsiteY188" fmla="*/ 865977 h 1509906"/>
                  <a:gd name="connsiteX189" fmla="*/ 737799 w 1034979"/>
                  <a:gd name="connsiteY189" fmla="*/ 867882 h 1509906"/>
                  <a:gd name="connsiteX190" fmla="*/ 732084 w 1034979"/>
                  <a:gd name="connsiteY190" fmla="*/ 871692 h 1509906"/>
                  <a:gd name="connsiteX191" fmla="*/ 720654 w 1034979"/>
                  <a:gd name="connsiteY191" fmla="*/ 875502 h 1509906"/>
                  <a:gd name="connsiteX192" fmla="*/ 716844 w 1034979"/>
                  <a:gd name="connsiteY192" fmla="*/ 881217 h 1509906"/>
                  <a:gd name="connsiteX193" fmla="*/ 711129 w 1034979"/>
                  <a:gd name="connsiteY193" fmla="*/ 883122 h 1509906"/>
                  <a:gd name="connsiteX194" fmla="*/ 705414 w 1034979"/>
                  <a:gd name="connsiteY194" fmla="*/ 886932 h 1509906"/>
                  <a:gd name="connsiteX195" fmla="*/ 699699 w 1034979"/>
                  <a:gd name="connsiteY195" fmla="*/ 892647 h 1509906"/>
                  <a:gd name="connsiteX196" fmla="*/ 692079 w 1034979"/>
                  <a:gd name="connsiteY196" fmla="*/ 896457 h 1509906"/>
                  <a:gd name="connsiteX197" fmla="*/ 650169 w 1034979"/>
                  <a:gd name="connsiteY197" fmla="*/ 925032 h 1509906"/>
                  <a:gd name="connsiteX198" fmla="*/ 636834 w 1034979"/>
                  <a:gd name="connsiteY198" fmla="*/ 936462 h 1509906"/>
                  <a:gd name="connsiteX199" fmla="*/ 627309 w 1034979"/>
                  <a:gd name="connsiteY199" fmla="*/ 953607 h 1509906"/>
                  <a:gd name="connsiteX200" fmla="*/ 602544 w 1034979"/>
                  <a:gd name="connsiteY200" fmla="*/ 959322 h 1509906"/>
                  <a:gd name="connsiteX201" fmla="*/ 589209 w 1034979"/>
                  <a:gd name="connsiteY201" fmla="*/ 963132 h 1509906"/>
                  <a:gd name="connsiteX202" fmla="*/ 573969 w 1034979"/>
                  <a:gd name="connsiteY202" fmla="*/ 961227 h 1509906"/>
                  <a:gd name="connsiteX203" fmla="*/ 562539 w 1034979"/>
                  <a:gd name="connsiteY203" fmla="*/ 957417 h 1509906"/>
                  <a:gd name="connsiteX204" fmla="*/ 551109 w 1034979"/>
                  <a:gd name="connsiteY204" fmla="*/ 953607 h 1509906"/>
                  <a:gd name="connsiteX205" fmla="*/ 539679 w 1034979"/>
                  <a:gd name="connsiteY205" fmla="*/ 949797 h 1509906"/>
                  <a:gd name="connsiteX206" fmla="*/ 533964 w 1034979"/>
                  <a:gd name="connsiteY206" fmla="*/ 947892 h 1509906"/>
                  <a:gd name="connsiteX207" fmla="*/ 528249 w 1034979"/>
                  <a:gd name="connsiteY207" fmla="*/ 944082 h 1509906"/>
                  <a:gd name="connsiteX208" fmla="*/ 516819 w 1034979"/>
                  <a:gd name="connsiteY208" fmla="*/ 938367 h 1509906"/>
                  <a:gd name="connsiteX209" fmla="*/ 509199 w 1034979"/>
                  <a:gd name="connsiteY209" fmla="*/ 926937 h 1509906"/>
                  <a:gd name="connsiteX210" fmla="*/ 505389 w 1034979"/>
                  <a:gd name="connsiteY210" fmla="*/ 905982 h 1509906"/>
                  <a:gd name="connsiteX211" fmla="*/ 507294 w 1034979"/>
                  <a:gd name="connsiteY211" fmla="*/ 841212 h 1509906"/>
                  <a:gd name="connsiteX212" fmla="*/ 503484 w 1034979"/>
                  <a:gd name="connsiteY212" fmla="*/ 351627 h 1509906"/>
                  <a:gd name="connsiteX213" fmla="*/ 499674 w 1034979"/>
                  <a:gd name="connsiteY213" fmla="*/ 60162 h 1509906"/>
                  <a:gd name="connsiteX214" fmla="*/ 490149 w 1034979"/>
                  <a:gd name="connsiteY214" fmla="*/ 33492 h 1509906"/>
                  <a:gd name="connsiteX215" fmla="*/ 488244 w 1034979"/>
                  <a:gd name="connsiteY215" fmla="*/ 27777 h 1509906"/>
                  <a:gd name="connsiteX216" fmla="*/ 484434 w 1034979"/>
                  <a:gd name="connsiteY216" fmla="*/ 22062 h 1509906"/>
                  <a:gd name="connsiteX217" fmla="*/ 478719 w 1034979"/>
                  <a:gd name="connsiteY217" fmla="*/ 10632 h 1509906"/>
                  <a:gd name="connsiteX218" fmla="*/ 473004 w 1034979"/>
                  <a:gd name="connsiteY218" fmla="*/ 6822 h 1509906"/>
                  <a:gd name="connsiteX219" fmla="*/ 469194 w 1034979"/>
                  <a:gd name="connsiteY219" fmla="*/ 1107 h 1509906"/>
                  <a:gd name="connsiteX220" fmla="*/ 429189 w 1034979"/>
                  <a:gd name="connsiteY220" fmla="*/ 4917 h 1509906"/>
                  <a:gd name="connsiteX221" fmla="*/ 421569 w 1034979"/>
                  <a:gd name="connsiteY221" fmla="*/ 16347 h 1509906"/>
                  <a:gd name="connsiteX222" fmla="*/ 417759 w 1034979"/>
                  <a:gd name="connsiteY222" fmla="*/ 22062 h 1509906"/>
                  <a:gd name="connsiteX223" fmla="*/ 419664 w 1034979"/>
                  <a:gd name="connsiteY223" fmla="*/ 54447 h 1509906"/>
                  <a:gd name="connsiteX224" fmla="*/ 423474 w 1034979"/>
                  <a:gd name="connsiteY224" fmla="*/ 65877 h 1509906"/>
                  <a:gd name="connsiteX225" fmla="*/ 425379 w 1034979"/>
                  <a:gd name="connsiteY225" fmla="*/ 71592 h 1509906"/>
                  <a:gd name="connsiteX226" fmla="*/ 425379 w 1034979"/>
                  <a:gd name="connsiteY226" fmla="*/ 77307 h 1509906"/>
                  <a:gd name="connsiteX227" fmla="*/ 429189 w 1034979"/>
                  <a:gd name="connsiteY227" fmla="*/ 231612 h 1509906"/>
                  <a:gd name="connsiteX228" fmla="*/ 440619 w 1034979"/>
                  <a:gd name="connsiteY228" fmla="*/ 414492 h 1509906"/>
                  <a:gd name="connsiteX229" fmla="*/ 425379 w 1034979"/>
                  <a:gd name="connsiteY229" fmla="*/ 711672 h 1509906"/>
                  <a:gd name="connsiteX230" fmla="*/ 425173 w 1034979"/>
                  <a:gd name="connsiteY230" fmla="*/ 765165 h 1509906"/>
                  <a:gd name="connsiteX231" fmla="*/ 421363 w 1034979"/>
                  <a:gd name="connsiteY231" fmla="*/ 844096 h 1509906"/>
                  <a:gd name="connsiteX232" fmla="*/ 425379 w 1034979"/>
                  <a:gd name="connsiteY232" fmla="*/ 894552 h 1509906"/>
                  <a:gd name="connsiteX233" fmla="*/ 423474 w 1034979"/>
                  <a:gd name="connsiteY233" fmla="*/ 921222 h 1509906"/>
                  <a:gd name="connsiteX234" fmla="*/ 417759 w 1034979"/>
                  <a:gd name="connsiteY234" fmla="*/ 923127 h 1509906"/>
                  <a:gd name="connsiteX235" fmla="*/ 412044 w 1034979"/>
                  <a:gd name="connsiteY235" fmla="*/ 926937 h 1509906"/>
                  <a:gd name="connsiteX236" fmla="*/ 421569 w 1034979"/>
                  <a:gd name="connsiteY236"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88194 w 1034979"/>
                  <a:gd name="connsiteY56" fmla="*/ 1138392 h 1509906"/>
                  <a:gd name="connsiteX57" fmla="*/ 82479 w 1034979"/>
                  <a:gd name="connsiteY57" fmla="*/ 1140297 h 1509906"/>
                  <a:gd name="connsiteX58" fmla="*/ 76764 w 1034979"/>
                  <a:gd name="connsiteY58" fmla="*/ 1144107 h 1509906"/>
                  <a:gd name="connsiteX59" fmla="*/ 65334 w 1034979"/>
                  <a:gd name="connsiteY59" fmla="*/ 1146012 h 1509906"/>
                  <a:gd name="connsiteX60" fmla="*/ 27234 w 1034979"/>
                  <a:gd name="connsiteY60" fmla="*/ 1147917 h 1509906"/>
                  <a:gd name="connsiteX61" fmla="*/ 15804 w 1034979"/>
                  <a:gd name="connsiteY61" fmla="*/ 1153632 h 1509906"/>
                  <a:gd name="connsiteX62" fmla="*/ 6279 w 1034979"/>
                  <a:gd name="connsiteY62" fmla="*/ 1163157 h 1509906"/>
                  <a:gd name="connsiteX63" fmla="*/ 4374 w 1034979"/>
                  <a:gd name="connsiteY63" fmla="*/ 1168872 h 1509906"/>
                  <a:gd name="connsiteX64" fmla="*/ 564 w 1034979"/>
                  <a:gd name="connsiteY64" fmla="*/ 1174587 h 1509906"/>
                  <a:gd name="connsiteX65" fmla="*/ 6279 w 1034979"/>
                  <a:gd name="connsiteY65" fmla="*/ 1206972 h 1509906"/>
                  <a:gd name="connsiteX66" fmla="*/ 11994 w 1034979"/>
                  <a:gd name="connsiteY66" fmla="*/ 1210782 h 1509906"/>
                  <a:gd name="connsiteX67" fmla="*/ 17709 w 1034979"/>
                  <a:gd name="connsiteY67" fmla="*/ 1212687 h 1509906"/>
                  <a:gd name="connsiteX68" fmla="*/ 145344 w 1034979"/>
                  <a:gd name="connsiteY68" fmla="*/ 1210782 h 1509906"/>
                  <a:gd name="connsiteX69" fmla="*/ 152964 w 1034979"/>
                  <a:gd name="connsiteY69" fmla="*/ 1208877 h 1509906"/>
                  <a:gd name="connsiteX70" fmla="*/ 303459 w 1034979"/>
                  <a:gd name="connsiteY70" fmla="*/ 1203162 h 1509906"/>
                  <a:gd name="connsiteX71" fmla="*/ 318699 w 1034979"/>
                  <a:gd name="connsiteY71" fmla="*/ 1210782 h 1509906"/>
                  <a:gd name="connsiteX72" fmla="*/ 330129 w 1034979"/>
                  <a:gd name="connsiteY72" fmla="*/ 1216497 h 1509906"/>
                  <a:gd name="connsiteX73" fmla="*/ 333939 w 1034979"/>
                  <a:gd name="connsiteY73" fmla="*/ 1222212 h 1509906"/>
                  <a:gd name="connsiteX74" fmla="*/ 339654 w 1034979"/>
                  <a:gd name="connsiteY74" fmla="*/ 1224117 h 1509906"/>
                  <a:gd name="connsiteX75" fmla="*/ 351084 w 1034979"/>
                  <a:gd name="connsiteY75" fmla="*/ 1231737 h 1509906"/>
                  <a:gd name="connsiteX76" fmla="*/ 356799 w 1034979"/>
                  <a:gd name="connsiteY76" fmla="*/ 1235547 h 1509906"/>
                  <a:gd name="connsiteX77" fmla="*/ 360609 w 1034979"/>
                  <a:gd name="connsiteY77" fmla="*/ 1241262 h 1509906"/>
                  <a:gd name="connsiteX78" fmla="*/ 366324 w 1034979"/>
                  <a:gd name="connsiteY78" fmla="*/ 1252692 h 1509906"/>
                  <a:gd name="connsiteX79" fmla="*/ 362514 w 1034979"/>
                  <a:gd name="connsiteY79" fmla="*/ 1279362 h 1509906"/>
                  <a:gd name="connsiteX80" fmla="*/ 358704 w 1034979"/>
                  <a:gd name="connsiteY80" fmla="*/ 1285077 h 1509906"/>
                  <a:gd name="connsiteX81" fmla="*/ 356799 w 1034979"/>
                  <a:gd name="connsiteY81" fmla="*/ 1290792 h 1509906"/>
                  <a:gd name="connsiteX82" fmla="*/ 352989 w 1034979"/>
                  <a:gd name="connsiteY82" fmla="*/ 1296507 h 1509906"/>
                  <a:gd name="connsiteX83" fmla="*/ 351084 w 1034979"/>
                  <a:gd name="connsiteY83" fmla="*/ 1302222 h 1509906"/>
                  <a:gd name="connsiteX84" fmla="*/ 347274 w 1034979"/>
                  <a:gd name="connsiteY84" fmla="*/ 1307937 h 1509906"/>
                  <a:gd name="connsiteX85" fmla="*/ 330129 w 1034979"/>
                  <a:gd name="connsiteY85" fmla="*/ 1374612 h 1509906"/>
                  <a:gd name="connsiteX86" fmla="*/ 328224 w 1034979"/>
                  <a:gd name="connsiteY86" fmla="*/ 1426047 h 1509906"/>
                  <a:gd name="connsiteX87" fmla="*/ 330129 w 1034979"/>
                  <a:gd name="connsiteY87" fmla="*/ 1450812 h 1509906"/>
                  <a:gd name="connsiteX88" fmla="*/ 332034 w 1034979"/>
                  <a:gd name="connsiteY88" fmla="*/ 1456527 h 1509906"/>
                  <a:gd name="connsiteX89" fmla="*/ 335844 w 1034979"/>
                  <a:gd name="connsiteY89" fmla="*/ 1460337 h 1509906"/>
                  <a:gd name="connsiteX90" fmla="*/ 364419 w 1034979"/>
                  <a:gd name="connsiteY90" fmla="*/ 1506057 h 1509906"/>
                  <a:gd name="connsiteX91" fmla="*/ 387279 w 1034979"/>
                  <a:gd name="connsiteY91" fmla="*/ 1507962 h 1509906"/>
                  <a:gd name="connsiteX92" fmla="*/ 392994 w 1034979"/>
                  <a:gd name="connsiteY92" fmla="*/ 1502247 h 1509906"/>
                  <a:gd name="connsiteX93" fmla="*/ 394899 w 1034979"/>
                  <a:gd name="connsiteY93" fmla="*/ 1490817 h 1509906"/>
                  <a:gd name="connsiteX94" fmla="*/ 396804 w 1034979"/>
                  <a:gd name="connsiteY94" fmla="*/ 1485102 h 1509906"/>
                  <a:gd name="connsiteX95" fmla="*/ 398709 w 1034979"/>
                  <a:gd name="connsiteY95" fmla="*/ 1467957 h 1509906"/>
                  <a:gd name="connsiteX96" fmla="*/ 400614 w 1034979"/>
                  <a:gd name="connsiteY96" fmla="*/ 1454622 h 1509906"/>
                  <a:gd name="connsiteX97" fmla="*/ 404424 w 1034979"/>
                  <a:gd name="connsiteY97" fmla="*/ 1397472 h 1509906"/>
                  <a:gd name="connsiteX98" fmla="*/ 410139 w 1034979"/>
                  <a:gd name="connsiteY98" fmla="*/ 1386042 h 1509906"/>
                  <a:gd name="connsiteX99" fmla="*/ 413949 w 1034979"/>
                  <a:gd name="connsiteY99" fmla="*/ 1372707 h 1509906"/>
                  <a:gd name="connsiteX100" fmla="*/ 415854 w 1034979"/>
                  <a:gd name="connsiteY100" fmla="*/ 1366992 h 1509906"/>
                  <a:gd name="connsiteX101" fmla="*/ 417759 w 1034979"/>
                  <a:gd name="connsiteY101" fmla="*/ 1353657 h 1509906"/>
                  <a:gd name="connsiteX102" fmla="*/ 421569 w 1034979"/>
                  <a:gd name="connsiteY102" fmla="*/ 1342227 h 1509906"/>
                  <a:gd name="connsiteX103" fmla="*/ 427284 w 1034979"/>
                  <a:gd name="connsiteY103" fmla="*/ 1328892 h 1509906"/>
                  <a:gd name="connsiteX104" fmla="*/ 436809 w 1034979"/>
                  <a:gd name="connsiteY104" fmla="*/ 1317462 h 1509906"/>
                  <a:gd name="connsiteX105" fmla="*/ 450144 w 1034979"/>
                  <a:gd name="connsiteY105" fmla="*/ 1302222 h 1509906"/>
                  <a:gd name="connsiteX106" fmla="*/ 457764 w 1034979"/>
                  <a:gd name="connsiteY106" fmla="*/ 1290792 h 1509906"/>
                  <a:gd name="connsiteX107" fmla="*/ 461574 w 1034979"/>
                  <a:gd name="connsiteY107" fmla="*/ 1279362 h 1509906"/>
                  <a:gd name="connsiteX108" fmla="*/ 465384 w 1034979"/>
                  <a:gd name="connsiteY108" fmla="*/ 1264122 h 1509906"/>
                  <a:gd name="connsiteX109" fmla="*/ 467289 w 1034979"/>
                  <a:gd name="connsiteY109" fmla="*/ 1258407 h 1509906"/>
                  <a:gd name="connsiteX110" fmla="*/ 535869 w 1034979"/>
                  <a:gd name="connsiteY110" fmla="*/ 1243167 h 1509906"/>
                  <a:gd name="connsiteX111" fmla="*/ 541584 w 1034979"/>
                  <a:gd name="connsiteY111" fmla="*/ 1241262 h 1509906"/>
                  <a:gd name="connsiteX112" fmla="*/ 547299 w 1034979"/>
                  <a:gd name="connsiteY112" fmla="*/ 1239357 h 1509906"/>
                  <a:gd name="connsiteX113" fmla="*/ 554919 w 1034979"/>
                  <a:gd name="connsiteY113" fmla="*/ 1237452 h 1509906"/>
                  <a:gd name="connsiteX114" fmla="*/ 573969 w 1034979"/>
                  <a:gd name="connsiteY114" fmla="*/ 1229832 h 1509906"/>
                  <a:gd name="connsiteX115" fmla="*/ 585399 w 1034979"/>
                  <a:gd name="connsiteY115" fmla="*/ 1226022 h 1509906"/>
                  <a:gd name="connsiteX116" fmla="*/ 720654 w 1034979"/>
                  <a:gd name="connsiteY116" fmla="*/ 1309842 h 1509906"/>
                  <a:gd name="connsiteX117" fmla="*/ 733989 w 1034979"/>
                  <a:gd name="connsiteY117" fmla="*/ 1319367 h 1509906"/>
                  <a:gd name="connsiteX118" fmla="*/ 743514 w 1034979"/>
                  <a:gd name="connsiteY118" fmla="*/ 1321272 h 1509906"/>
                  <a:gd name="connsiteX119" fmla="*/ 749229 w 1034979"/>
                  <a:gd name="connsiteY119" fmla="*/ 1323177 h 1509906"/>
                  <a:gd name="connsiteX120" fmla="*/ 762564 w 1034979"/>
                  <a:gd name="connsiteY120" fmla="*/ 1328892 h 1509906"/>
                  <a:gd name="connsiteX121" fmla="*/ 777804 w 1034979"/>
                  <a:gd name="connsiteY121" fmla="*/ 1326987 h 1509906"/>
                  <a:gd name="connsiteX122" fmla="*/ 789234 w 1034979"/>
                  <a:gd name="connsiteY122" fmla="*/ 1321272 h 1509906"/>
                  <a:gd name="connsiteX123" fmla="*/ 794949 w 1034979"/>
                  <a:gd name="connsiteY123" fmla="*/ 1319367 h 1509906"/>
                  <a:gd name="connsiteX124" fmla="*/ 802569 w 1034979"/>
                  <a:gd name="connsiteY124" fmla="*/ 1302222 h 1509906"/>
                  <a:gd name="connsiteX125" fmla="*/ 800664 w 1034979"/>
                  <a:gd name="connsiteY125" fmla="*/ 1277457 h 1509906"/>
                  <a:gd name="connsiteX126" fmla="*/ 798759 w 1034979"/>
                  <a:gd name="connsiteY126" fmla="*/ 1271742 h 1509906"/>
                  <a:gd name="connsiteX127" fmla="*/ 796854 w 1034979"/>
                  <a:gd name="connsiteY127" fmla="*/ 1264122 h 1509906"/>
                  <a:gd name="connsiteX128" fmla="*/ 783519 w 1034979"/>
                  <a:gd name="connsiteY128" fmla="*/ 1246977 h 1509906"/>
                  <a:gd name="connsiteX129" fmla="*/ 773994 w 1034979"/>
                  <a:gd name="connsiteY129" fmla="*/ 1241262 h 1509906"/>
                  <a:gd name="connsiteX130" fmla="*/ 648264 w 1034979"/>
                  <a:gd name="connsiteY130" fmla="*/ 1149822 h 1509906"/>
                  <a:gd name="connsiteX131" fmla="*/ 644454 w 1034979"/>
                  <a:gd name="connsiteY131" fmla="*/ 1132677 h 1509906"/>
                  <a:gd name="connsiteX132" fmla="*/ 646359 w 1034979"/>
                  <a:gd name="connsiteY132" fmla="*/ 1125057 h 1509906"/>
                  <a:gd name="connsiteX133" fmla="*/ 650169 w 1034979"/>
                  <a:gd name="connsiteY133" fmla="*/ 1107912 h 1509906"/>
                  <a:gd name="connsiteX134" fmla="*/ 653979 w 1034979"/>
                  <a:gd name="connsiteY134" fmla="*/ 1102197 h 1509906"/>
                  <a:gd name="connsiteX135" fmla="*/ 655884 w 1034979"/>
                  <a:gd name="connsiteY135" fmla="*/ 1096482 h 1509906"/>
                  <a:gd name="connsiteX136" fmla="*/ 661599 w 1034979"/>
                  <a:gd name="connsiteY136" fmla="*/ 1094577 h 1509906"/>
                  <a:gd name="connsiteX137" fmla="*/ 671124 w 1034979"/>
                  <a:gd name="connsiteY137" fmla="*/ 1083147 h 1509906"/>
                  <a:gd name="connsiteX138" fmla="*/ 724464 w 1034979"/>
                  <a:gd name="connsiteY138" fmla="*/ 1075527 h 1509906"/>
                  <a:gd name="connsiteX139" fmla="*/ 842574 w 1034979"/>
                  <a:gd name="connsiteY139" fmla="*/ 1077432 h 1509906"/>
                  <a:gd name="connsiteX140" fmla="*/ 871149 w 1034979"/>
                  <a:gd name="connsiteY140" fmla="*/ 1079337 h 1509906"/>
                  <a:gd name="connsiteX141" fmla="*/ 899724 w 1034979"/>
                  <a:gd name="connsiteY141" fmla="*/ 1085052 h 1509906"/>
                  <a:gd name="connsiteX142" fmla="*/ 922584 w 1034979"/>
                  <a:gd name="connsiteY142" fmla="*/ 1088862 h 1509906"/>
                  <a:gd name="connsiteX143" fmla="*/ 951159 w 1034979"/>
                  <a:gd name="connsiteY143" fmla="*/ 1094577 h 1509906"/>
                  <a:gd name="connsiteX144" fmla="*/ 956874 w 1034979"/>
                  <a:gd name="connsiteY144" fmla="*/ 1094577 h 1509906"/>
                  <a:gd name="connsiteX145" fmla="*/ 1002594 w 1034979"/>
                  <a:gd name="connsiteY145" fmla="*/ 1092672 h 1509906"/>
                  <a:gd name="connsiteX146" fmla="*/ 1031169 w 1034979"/>
                  <a:gd name="connsiteY146" fmla="*/ 1085052 h 1509906"/>
                  <a:gd name="connsiteX147" fmla="*/ 1034979 w 1034979"/>
                  <a:gd name="connsiteY147" fmla="*/ 1079337 h 1509906"/>
                  <a:gd name="connsiteX148" fmla="*/ 1033074 w 1034979"/>
                  <a:gd name="connsiteY148" fmla="*/ 1060287 h 1509906"/>
                  <a:gd name="connsiteX149" fmla="*/ 1027359 w 1034979"/>
                  <a:gd name="connsiteY149" fmla="*/ 1056477 h 1509906"/>
                  <a:gd name="connsiteX150" fmla="*/ 1012119 w 1034979"/>
                  <a:gd name="connsiteY150" fmla="*/ 1054572 h 1509906"/>
                  <a:gd name="connsiteX151" fmla="*/ 1006404 w 1034979"/>
                  <a:gd name="connsiteY151" fmla="*/ 1052667 h 1509906"/>
                  <a:gd name="connsiteX152" fmla="*/ 998784 w 1034979"/>
                  <a:gd name="connsiteY152" fmla="*/ 1050762 h 1509906"/>
                  <a:gd name="connsiteX153" fmla="*/ 987354 w 1034979"/>
                  <a:gd name="connsiteY153" fmla="*/ 1043142 h 1509906"/>
                  <a:gd name="connsiteX154" fmla="*/ 975924 w 1034979"/>
                  <a:gd name="connsiteY154" fmla="*/ 1039332 h 1509906"/>
                  <a:gd name="connsiteX155" fmla="*/ 970209 w 1034979"/>
                  <a:gd name="connsiteY155" fmla="*/ 1037427 h 1509906"/>
                  <a:gd name="connsiteX156" fmla="*/ 962589 w 1034979"/>
                  <a:gd name="connsiteY156" fmla="*/ 1035522 h 1509906"/>
                  <a:gd name="connsiteX157" fmla="*/ 956874 w 1034979"/>
                  <a:gd name="connsiteY157" fmla="*/ 1033617 h 1509906"/>
                  <a:gd name="connsiteX158" fmla="*/ 935919 w 1034979"/>
                  <a:gd name="connsiteY158" fmla="*/ 1027902 h 1509906"/>
                  <a:gd name="connsiteX159" fmla="*/ 930204 w 1034979"/>
                  <a:gd name="connsiteY159" fmla="*/ 1025997 h 1509906"/>
                  <a:gd name="connsiteX160" fmla="*/ 825429 w 1034979"/>
                  <a:gd name="connsiteY160" fmla="*/ 1027902 h 1509906"/>
                  <a:gd name="connsiteX161" fmla="*/ 819714 w 1034979"/>
                  <a:gd name="connsiteY161" fmla="*/ 1029807 h 1509906"/>
                  <a:gd name="connsiteX162" fmla="*/ 730179 w 1034979"/>
                  <a:gd name="connsiteY162" fmla="*/ 1031712 h 1509906"/>
                  <a:gd name="connsiteX163" fmla="*/ 716844 w 1034979"/>
                  <a:gd name="connsiteY163" fmla="*/ 1035522 h 1509906"/>
                  <a:gd name="connsiteX164" fmla="*/ 695889 w 1034979"/>
                  <a:gd name="connsiteY164" fmla="*/ 1037427 h 1509906"/>
                  <a:gd name="connsiteX165" fmla="*/ 669219 w 1034979"/>
                  <a:gd name="connsiteY165" fmla="*/ 1039332 h 1509906"/>
                  <a:gd name="connsiteX166" fmla="*/ 669219 w 1034979"/>
                  <a:gd name="connsiteY166" fmla="*/ 1039332 h 1509906"/>
                  <a:gd name="connsiteX167" fmla="*/ 646359 w 1034979"/>
                  <a:gd name="connsiteY167" fmla="*/ 1043142 h 1509906"/>
                  <a:gd name="connsiteX168" fmla="*/ 642549 w 1034979"/>
                  <a:gd name="connsiteY168" fmla="*/ 1031712 h 1509906"/>
                  <a:gd name="connsiteX169" fmla="*/ 640644 w 1034979"/>
                  <a:gd name="connsiteY169" fmla="*/ 1025997 h 1509906"/>
                  <a:gd name="connsiteX170" fmla="*/ 642549 w 1034979"/>
                  <a:gd name="connsiteY170" fmla="*/ 1008852 h 1509906"/>
                  <a:gd name="connsiteX171" fmla="*/ 644454 w 1034979"/>
                  <a:gd name="connsiteY171" fmla="*/ 1003137 h 1509906"/>
                  <a:gd name="connsiteX172" fmla="*/ 661599 w 1034979"/>
                  <a:gd name="connsiteY172" fmla="*/ 993612 h 1509906"/>
                  <a:gd name="connsiteX173" fmla="*/ 673029 w 1034979"/>
                  <a:gd name="connsiteY173" fmla="*/ 985992 h 1509906"/>
                  <a:gd name="connsiteX174" fmla="*/ 674934 w 1034979"/>
                  <a:gd name="connsiteY174" fmla="*/ 980277 h 1509906"/>
                  <a:gd name="connsiteX175" fmla="*/ 680649 w 1034979"/>
                  <a:gd name="connsiteY175" fmla="*/ 978372 h 1509906"/>
                  <a:gd name="connsiteX176" fmla="*/ 686364 w 1034979"/>
                  <a:gd name="connsiteY176" fmla="*/ 974562 h 1509906"/>
                  <a:gd name="connsiteX177" fmla="*/ 695889 w 1034979"/>
                  <a:gd name="connsiteY177" fmla="*/ 965037 h 1509906"/>
                  <a:gd name="connsiteX178" fmla="*/ 705414 w 1034979"/>
                  <a:gd name="connsiteY178" fmla="*/ 953607 h 1509906"/>
                  <a:gd name="connsiteX179" fmla="*/ 716844 w 1034979"/>
                  <a:gd name="connsiteY179" fmla="*/ 945987 h 1509906"/>
                  <a:gd name="connsiteX180" fmla="*/ 732084 w 1034979"/>
                  <a:gd name="connsiteY180" fmla="*/ 932652 h 1509906"/>
                  <a:gd name="connsiteX181" fmla="*/ 741609 w 1034979"/>
                  <a:gd name="connsiteY181" fmla="*/ 921222 h 1509906"/>
                  <a:gd name="connsiteX182" fmla="*/ 753039 w 1034979"/>
                  <a:gd name="connsiteY182" fmla="*/ 911697 h 1509906"/>
                  <a:gd name="connsiteX183" fmla="*/ 758754 w 1034979"/>
                  <a:gd name="connsiteY183" fmla="*/ 900267 h 1509906"/>
                  <a:gd name="connsiteX184" fmla="*/ 760659 w 1034979"/>
                  <a:gd name="connsiteY184" fmla="*/ 894552 h 1509906"/>
                  <a:gd name="connsiteX185" fmla="*/ 766374 w 1034979"/>
                  <a:gd name="connsiteY185" fmla="*/ 883122 h 1509906"/>
                  <a:gd name="connsiteX186" fmla="*/ 764469 w 1034979"/>
                  <a:gd name="connsiteY186" fmla="*/ 867882 h 1509906"/>
                  <a:gd name="connsiteX187" fmla="*/ 758754 w 1034979"/>
                  <a:gd name="connsiteY187" fmla="*/ 865977 h 1509906"/>
                  <a:gd name="connsiteX188" fmla="*/ 737799 w 1034979"/>
                  <a:gd name="connsiteY188" fmla="*/ 867882 h 1509906"/>
                  <a:gd name="connsiteX189" fmla="*/ 732084 w 1034979"/>
                  <a:gd name="connsiteY189" fmla="*/ 871692 h 1509906"/>
                  <a:gd name="connsiteX190" fmla="*/ 720654 w 1034979"/>
                  <a:gd name="connsiteY190" fmla="*/ 875502 h 1509906"/>
                  <a:gd name="connsiteX191" fmla="*/ 716844 w 1034979"/>
                  <a:gd name="connsiteY191" fmla="*/ 881217 h 1509906"/>
                  <a:gd name="connsiteX192" fmla="*/ 711129 w 1034979"/>
                  <a:gd name="connsiteY192" fmla="*/ 883122 h 1509906"/>
                  <a:gd name="connsiteX193" fmla="*/ 705414 w 1034979"/>
                  <a:gd name="connsiteY193" fmla="*/ 886932 h 1509906"/>
                  <a:gd name="connsiteX194" fmla="*/ 699699 w 1034979"/>
                  <a:gd name="connsiteY194" fmla="*/ 892647 h 1509906"/>
                  <a:gd name="connsiteX195" fmla="*/ 692079 w 1034979"/>
                  <a:gd name="connsiteY195" fmla="*/ 896457 h 1509906"/>
                  <a:gd name="connsiteX196" fmla="*/ 650169 w 1034979"/>
                  <a:gd name="connsiteY196" fmla="*/ 925032 h 1509906"/>
                  <a:gd name="connsiteX197" fmla="*/ 636834 w 1034979"/>
                  <a:gd name="connsiteY197" fmla="*/ 936462 h 1509906"/>
                  <a:gd name="connsiteX198" fmla="*/ 627309 w 1034979"/>
                  <a:gd name="connsiteY198" fmla="*/ 953607 h 1509906"/>
                  <a:gd name="connsiteX199" fmla="*/ 602544 w 1034979"/>
                  <a:gd name="connsiteY199" fmla="*/ 959322 h 1509906"/>
                  <a:gd name="connsiteX200" fmla="*/ 589209 w 1034979"/>
                  <a:gd name="connsiteY200" fmla="*/ 963132 h 1509906"/>
                  <a:gd name="connsiteX201" fmla="*/ 573969 w 1034979"/>
                  <a:gd name="connsiteY201" fmla="*/ 961227 h 1509906"/>
                  <a:gd name="connsiteX202" fmla="*/ 562539 w 1034979"/>
                  <a:gd name="connsiteY202" fmla="*/ 957417 h 1509906"/>
                  <a:gd name="connsiteX203" fmla="*/ 551109 w 1034979"/>
                  <a:gd name="connsiteY203" fmla="*/ 953607 h 1509906"/>
                  <a:gd name="connsiteX204" fmla="*/ 539679 w 1034979"/>
                  <a:gd name="connsiteY204" fmla="*/ 949797 h 1509906"/>
                  <a:gd name="connsiteX205" fmla="*/ 533964 w 1034979"/>
                  <a:gd name="connsiteY205" fmla="*/ 947892 h 1509906"/>
                  <a:gd name="connsiteX206" fmla="*/ 528249 w 1034979"/>
                  <a:gd name="connsiteY206" fmla="*/ 944082 h 1509906"/>
                  <a:gd name="connsiteX207" fmla="*/ 516819 w 1034979"/>
                  <a:gd name="connsiteY207" fmla="*/ 938367 h 1509906"/>
                  <a:gd name="connsiteX208" fmla="*/ 509199 w 1034979"/>
                  <a:gd name="connsiteY208" fmla="*/ 926937 h 1509906"/>
                  <a:gd name="connsiteX209" fmla="*/ 505389 w 1034979"/>
                  <a:gd name="connsiteY209" fmla="*/ 905982 h 1509906"/>
                  <a:gd name="connsiteX210" fmla="*/ 507294 w 1034979"/>
                  <a:gd name="connsiteY210" fmla="*/ 841212 h 1509906"/>
                  <a:gd name="connsiteX211" fmla="*/ 503484 w 1034979"/>
                  <a:gd name="connsiteY211" fmla="*/ 351627 h 1509906"/>
                  <a:gd name="connsiteX212" fmla="*/ 499674 w 1034979"/>
                  <a:gd name="connsiteY212" fmla="*/ 60162 h 1509906"/>
                  <a:gd name="connsiteX213" fmla="*/ 490149 w 1034979"/>
                  <a:gd name="connsiteY213" fmla="*/ 33492 h 1509906"/>
                  <a:gd name="connsiteX214" fmla="*/ 488244 w 1034979"/>
                  <a:gd name="connsiteY214" fmla="*/ 27777 h 1509906"/>
                  <a:gd name="connsiteX215" fmla="*/ 484434 w 1034979"/>
                  <a:gd name="connsiteY215" fmla="*/ 22062 h 1509906"/>
                  <a:gd name="connsiteX216" fmla="*/ 478719 w 1034979"/>
                  <a:gd name="connsiteY216" fmla="*/ 10632 h 1509906"/>
                  <a:gd name="connsiteX217" fmla="*/ 473004 w 1034979"/>
                  <a:gd name="connsiteY217" fmla="*/ 6822 h 1509906"/>
                  <a:gd name="connsiteX218" fmla="*/ 469194 w 1034979"/>
                  <a:gd name="connsiteY218" fmla="*/ 1107 h 1509906"/>
                  <a:gd name="connsiteX219" fmla="*/ 429189 w 1034979"/>
                  <a:gd name="connsiteY219" fmla="*/ 4917 h 1509906"/>
                  <a:gd name="connsiteX220" fmla="*/ 421569 w 1034979"/>
                  <a:gd name="connsiteY220" fmla="*/ 16347 h 1509906"/>
                  <a:gd name="connsiteX221" fmla="*/ 417759 w 1034979"/>
                  <a:gd name="connsiteY221" fmla="*/ 22062 h 1509906"/>
                  <a:gd name="connsiteX222" fmla="*/ 419664 w 1034979"/>
                  <a:gd name="connsiteY222" fmla="*/ 54447 h 1509906"/>
                  <a:gd name="connsiteX223" fmla="*/ 423474 w 1034979"/>
                  <a:gd name="connsiteY223" fmla="*/ 65877 h 1509906"/>
                  <a:gd name="connsiteX224" fmla="*/ 425379 w 1034979"/>
                  <a:gd name="connsiteY224" fmla="*/ 71592 h 1509906"/>
                  <a:gd name="connsiteX225" fmla="*/ 425379 w 1034979"/>
                  <a:gd name="connsiteY225" fmla="*/ 77307 h 1509906"/>
                  <a:gd name="connsiteX226" fmla="*/ 429189 w 1034979"/>
                  <a:gd name="connsiteY226" fmla="*/ 231612 h 1509906"/>
                  <a:gd name="connsiteX227" fmla="*/ 440619 w 1034979"/>
                  <a:gd name="connsiteY227" fmla="*/ 414492 h 1509906"/>
                  <a:gd name="connsiteX228" fmla="*/ 425379 w 1034979"/>
                  <a:gd name="connsiteY228" fmla="*/ 711672 h 1509906"/>
                  <a:gd name="connsiteX229" fmla="*/ 425173 w 1034979"/>
                  <a:gd name="connsiteY229" fmla="*/ 765165 h 1509906"/>
                  <a:gd name="connsiteX230" fmla="*/ 421363 w 1034979"/>
                  <a:gd name="connsiteY230" fmla="*/ 844096 h 1509906"/>
                  <a:gd name="connsiteX231" fmla="*/ 425379 w 1034979"/>
                  <a:gd name="connsiteY231" fmla="*/ 894552 h 1509906"/>
                  <a:gd name="connsiteX232" fmla="*/ 423474 w 1034979"/>
                  <a:gd name="connsiteY232" fmla="*/ 921222 h 1509906"/>
                  <a:gd name="connsiteX233" fmla="*/ 417759 w 1034979"/>
                  <a:gd name="connsiteY233" fmla="*/ 923127 h 1509906"/>
                  <a:gd name="connsiteX234" fmla="*/ 412044 w 1034979"/>
                  <a:gd name="connsiteY234" fmla="*/ 926937 h 1509906"/>
                  <a:gd name="connsiteX235" fmla="*/ 421569 w 1034979"/>
                  <a:gd name="connsiteY235"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88194 w 1034979"/>
                  <a:gd name="connsiteY56" fmla="*/ 1138392 h 1509906"/>
                  <a:gd name="connsiteX57" fmla="*/ 76764 w 1034979"/>
                  <a:gd name="connsiteY57" fmla="*/ 1144107 h 1509906"/>
                  <a:gd name="connsiteX58" fmla="*/ 65334 w 1034979"/>
                  <a:gd name="connsiteY58" fmla="*/ 1146012 h 1509906"/>
                  <a:gd name="connsiteX59" fmla="*/ 27234 w 1034979"/>
                  <a:gd name="connsiteY59" fmla="*/ 1147917 h 1509906"/>
                  <a:gd name="connsiteX60" fmla="*/ 15804 w 1034979"/>
                  <a:gd name="connsiteY60" fmla="*/ 1153632 h 1509906"/>
                  <a:gd name="connsiteX61" fmla="*/ 6279 w 1034979"/>
                  <a:gd name="connsiteY61" fmla="*/ 1163157 h 1509906"/>
                  <a:gd name="connsiteX62" fmla="*/ 4374 w 1034979"/>
                  <a:gd name="connsiteY62" fmla="*/ 1168872 h 1509906"/>
                  <a:gd name="connsiteX63" fmla="*/ 564 w 1034979"/>
                  <a:gd name="connsiteY63" fmla="*/ 1174587 h 1509906"/>
                  <a:gd name="connsiteX64" fmla="*/ 6279 w 1034979"/>
                  <a:gd name="connsiteY64" fmla="*/ 1206972 h 1509906"/>
                  <a:gd name="connsiteX65" fmla="*/ 11994 w 1034979"/>
                  <a:gd name="connsiteY65" fmla="*/ 1210782 h 1509906"/>
                  <a:gd name="connsiteX66" fmla="*/ 17709 w 1034979"/>
                  <a:gd name="connsiteY66" fmla="*/ 1212687 h 1509906"/>
                  <a:gd name="connsiteX67" fmla="*/ 145344 w 1034979"/>
                  <a:gd name="connsiteY67" fmla="*/ 1210782 h 1509906"/>
                  <a:gd name="connsiteX68" fmla="*/ 152964 w 1034979"/>
                  <a:gd name="connsiteY68" fmla="*/ 1208877 h 1509906"/>
                  <a:gd name="connsiteX69" fmla="*/ 303459 w 1034979"/>
                  <a:gd name="connsiteY69" fmla="*/ 1203162 h 1509906"/>
                  <a:gd name="connsiteX70" fmla="*/ 318699 w 1034979"/>
                  <a:gd name="connsiteY70" fmla="*/ 1210782 h 1509906"/>
                  <a:gd name="connsiteX71" fmla="*/ 330129 w 1034979"/>
                  <a:gd name="connsiteY71" fmla="*/ 1216497 h 1509906"/>
                  <a:gd name="connsiteX72" fmla="*/ 333939 w 1034979"/>
                  <a:gd name="connsiteY72" fmla="*/ 1222212 h 1509906"/>
                  <a:gd name="connsiteX73" fmla="*/ 339654 w 1034979"/>
                  <a:gd name="connsiteY73" fmla="*/ 1224117 h 1509906"/>
                  <a:gd name="connsiteX74" fmla="*/ 351084 w 1034979"/>
                  <a:gd name="connsiteY74" fmla="*/ 1231737 h 1509906"/>
                  <a:gd name="connsiteX75" fmla="*/ 356799 w 1034979"/>
                  <a:gd name="connsiteY75" fmla="*/ 1235547 h 1509906"/>
                  <a:gd name="connsiteX76" fmla="*/ 360609 w 1034979"/>
                  <a:gd name="connsiteY76" fmla="*/ 1241262 h 1509906"/>
                  <a:gd name="connsiteX77" fmla="*/ 366324 w 1034979"/>
                  <a:gd name="connsiteY77" fmla="*/ 1252692 h 1509906"/>
                  <a:gd name="connsiteX78" fmla="*/ 362514 w 1034979"/>
                  <a:gd name="connsiteY78" fmla="*/ 1279362 h 1509906"/>
                  <a:gd name="connsiteX79" fmla="*/ 358704 w 1034979"/>
                  <a:gd name="connsiteY79" fmla="*/ 1285077 h 1509906"/>
                  <a:gd name="connsiteX80" fmla="*/ 356799 w 1034979"/>
                  <a:gd name="connsiteY80" fmla="*/ 1290792 h 1509906"/>
                  <a:gd name="connsiteX81" fmla="*/ 352989 w 1034979"/>
                  <a:gd name="connsiteY81" fmla="*/ 1296507 h 1509906"/>
                  <a:gd name="connsiteX82" fmla="*/ 351084 w 1034979"/>
                  <a:gd name="connsiteY82" fmla="*/ 1302222 h 1509906"/>
                  <a:gd name="connsiteX83" fmla="*/ 347274 w 1034979"/>
                  <a:gd name="connsiteY83" fmla="*/ 1307937 h 1509906"/>
                  <a:gd name="connsiteX84" fmla="*/ 330129 w 1034979"/>
                  <a:gd name="connsiteY84" fmla="*/ 1374612 h 1509906"/>
                  <a:gd name="connsiteX85" fmla="*/ 328224 w 1034979"/>
                  <a:gd name="connsiteY85" fmla="*/ 1426047 h 1509906"/>
                  <a:gd name="connsiteX86" fmla="*/ 330129 w 1034979"/>
                  <a:gd name="connsiteY86" fmla="*/ 1450812 h 1509906"/>
                  <a:gd name="connsiteX87" fmla="*/ 332034 w 1034979"/>
                  <a:gd name="connsiteY87" fmla="*/ 1456527 h 1509906"/>
                  <a:gd name="connsiteX88" fmla="*/ 335844 w 1034979"/>
                  <a:gd name="connsiteY88" fmla="*/ 1460337 h 1509906"/>
                  <a:gd name="connsiteX89" fmla="*/ 364419 w 1034979"/>
                  <a:gd name="connsiteY89" fmla="*/ 1506057 h 1509906"/>
                  <a:gd name="connsiteX90" fmla="*/ 387279 w 1034979"/>
                  <a:gd name="connsiteY90" fmla="*/ 1507962 h 1509906"/>
                  <a:gd name="connsiteX91" fmla="*/ 392994 w 1034979"/>
                  <a:gd name="connsiteY91" fmla="*/ 1502247 h 1509906"/>
                  <a:gd name="connsiteX92" fmla="*/ 394899 w 1034979"/>
                  <a:gd name="connsiteY92" fmla="*/ 1490817 h 1509906"/>
                  <a:gd name="connsiteX93" fmla="*/ 396804 w 1034979"/>
                  <a:gd name="connsiteY93" fmla="*/ 1485102 h 1509906"/>
                  <a:gd name="connsiteX94" fmla="*/ 398709 w 1034979"/>
                  <a:gd name="connsiteY94" fmla="*/ 1467957 h 1509906"/>
                  <a:gd name="connsiteX95" fmla="*/ 400614 w 1034979"/>
                  <a:gd name="connsiteY95" fmla="*/ 1454622 h 1509906"/>
                  <a:gd name="connsiteX96" fmla="*/ 404424 w 1034979"/>
                  <a:gd name="connsiteY96" fmla="*/ 1397472 h 1509906"/>
                  <a:gd name="connsiteX97" fmla="*/ 410139 w 1034979"/>
                  <a:gd name="connsiteY97" fmla="*/ 1386042 h 1509906"/>
                  <a:gd name="connsiteX98" fmla="*/ 413949 w 1034979"/>
                  <a:gd name="connsiteY98" fmla="*/ 1372707 h 1509906"/>
                  <a:gd name="connsiteX99" fmla="*/ 415854 w 1034979"/>
                  <a:gd name="connsiteY99" fmla="*/ 1366992 h 1509906"/>
                  <a:gd name="connsiteX100" fmla="*/ 417759 w 1034979"/>
                  <a:gd name="connsiteY100" fmla="*/ 1353657 h 1509906"/>
                  <a:gd name="connsiteX101" fmla="*/ 421569 w 1034979"/>
                  <a:gd name="connsiteY101" fmla="*/ 1342227 h 1509906"/>
                  <a:gd name="connsiteX102" fmla="*/ 427284 w 1034979"/>
                  <a:gd name="connsiteY102" fmla="*/ 1328892 h 1509906"/>
                  <a:gd name="connsiteX103" fmla="*/ 436809 w 1034979"/>
                  <a:gd name="connsiteY103" fmla="*/ 1317462 h 1509906"/>
                  <a:gd name="connsiteX104" fmla="*/ 450144 w 1034979"/>
                  <a:gd name="connsiteY104" fmla="*/ 1302222 h 1509906"/>
                  <a:gd name="connsiteX105" fmla="*/ 457764 w 1034979"/>
                  <a:gd name="connsiteY105" fmla="*/ 1290792 h 1509906"/>
                  <a:gd name="connsiteX106" fmla="*/ 461574 w 1034979"/>
                  <a:gd name="connsiteY106" fmla="*/ 1279362 h 1509906"/>
                  <a:gd name="connsiteX107" fmla="*/ 465384 w 1034979"/>
                  <a:gd name="connsiteY107" fmla="*/ 1264122 h 1509906"/>
                  <a:gd name="connsiteX108" fmla="*/ 467289 w 1034979"/>
                  <a:gd name="connsiteY108" fmla="*/ 1258407 h 1509906"/>
                  <a:gd name="connsiteX109" fmla="*/ 535869 w 1034979"/>
                  <a:gd name="connsiteY109" fmla="*/ 1243167 h 1509906"/>
                  <a:gd name="connsiteX110" fmla="*/ 541584 w 1034979"/>
                  <a:gd name="connsiteY110" fmla="*/ 1241262 h 1509906"/>
                  <a:gd name="connsiteX111" fmla="*/ 547299 w 1034979"/>
                  <a:gd name="connsiteY111" fmla="*/ 1239357 h 1509906"/>
                  <a:gd name="connsiteX112" fmla="*/ 554919 w 1034979"/>
                  <a:gd name="connsiteY112" fmla="*/ 1237452 h 1509906"/>
                  <a:gd name="connsiteX113" fmla="*/ 573969 w 1034979"/>
                  <a:gd name="connsiteY113" fmla="*/ 1229832 h 1509906"/>
                  <a:gd name="connsiteX114" fmla="*/ 585399 w 1034979"/>
                  <a:gd name="connsiteY114" fmla="*/ 1226022 h 1509906"/>
                  <a:gd name="connsiteX115" fmla="*/ 720654 w 1034979"/>
                  <a:gd name="connsiteY115" fmla="*/ 1309842 h 1509906"/>
                  <a:gd name="connsiteX116" fmla="*/ 733989 w 1034979"/>
                  <a:gd name="connsiteY116" fmla="*/ 1319367 h 1509906"/>
                  <a:gd name="connsiteX117" fmla="*/ 743514 w 1034979"/>
                  <a:gd name="connsiteY117" fmla="*/ 1321272 h 1509906"/>
                  <a:gd name="connsiteX118" fmla="*/ 749229 w 1034979"/>
                  <a:gd name="connsiteY118" fmla="*/ 1323177 h 1509906"/>
                  <a:gd name="connsiteX119" fmla="*/ 762564 w 1034979"/>
                  <a:gd name="connsiteY119" fmla="*/ 1328892 h 1509906"/>
                  <a:gd name="connsiteX120" fmla="*/ 777804 w 1034979"/>
                  <a:gd name="connsiteY120" fmla="*/ 1326987 h 1509906"/>
                  <a:gd name="connsiteX121" fmla="*/ 789234 w 1034979"/>
                  <a:gd name="connsiteY121" fmla="*/ 1321272 h 1509906"/>
                  <a:gd name="connsiteX122" fmla="*/ 794949 w 1034979"/>
                  <a:gd name="connsiteY122" fmla="*/ 1319367 h 1509906"/>
                  <a:gd name="connsiteX123" fmla="*/ 802569 w 1034979"/>
                  <a:gd name="connsiteY123" fmla="*/ 1302222 h 1509906"/>
                  <a:gd name="connsiteX124" fmla="*/ 800664 w 1034979"/>
                  <a:gd name="connsiteY124" fmla="*/ 1277457 h 1509906"/>
                  <a:gd name="connsiteX125" fmla="*/ 798759 w 1034979"/>
                  <a:gd name="connsiteY125" fmla="*/ 1271742 h 1509906"/>
                  <a:gd name="connsiteX126" fmla="*/ 796854 w 1034979"/>
                  <a:gd name="connsiteY126" fmla="*/ 1264122 h 1509906"/>
                  <a:gd name="connsiteX127" fmla="*/ 783519 w 1034979"/>
                  <a:gd name="connsiteY127" fmla="*/ 1246977 h 1509906"/>
                  <a:gd name="connsiteX128" fmla="*/ 773994 w 1034979"/>
                  <a:gd name="connsiteY128" fmla="*/ 1241262 h 1509906"/>
                  <a:gd name="connsiteX129" fmla="*/ 648264 w 1034979"/>
                  <a:gd name="connsiteY129" fmla="*/ 1149822 h 1509906"/>
                  <a:gd name="connsiteX130" fmla="*/ 644454 w 1034979"/>
                  <a:gd name="connsiteY130" fmla="*/ 1132677 h 1509906"/>
                  <a:gd name="connsiteX131" fmla="*/ 646359 w 1034979"/>
                  <a:gd name="connsiteY131" fmla="*/ 1125057 h 1509906"/>
                  <a:gd name="connsiteX132" fmla="*/ 650169 w 1034979"/>
                  <a:gd name="connsiteY132" fmla="*/ 1107912 h 1509906"/>
                  <a:gd name="connsiteX133" fmla="*/ 653979 w 1034979"/>
                  <a:gd name="connsiteY133" fmla="*/ 1102197 h 1509906"/>
                  <a:gd name="connsiteX134" fmla="*/ 655884 w 1034979"/>
                  <a:gd name="connsiteY134" fmla="*/ 1096482 h 1509906"/>
                  <a:gd name="connsiteX135" fmla="*/ 661599 w 1034979"/>
                  <a:gd name="connsiteY135" fmla="*/ 1094577 h 1509906"/>
                  <a:gd name="connsiteX136" fmla="*/ 671124 w 1034979"/>
                  <a:gd name="connsiteY136" fmla="*/ 1083147 h 1509906"/>
                  <a:gd name="connsiteX137" fmla="*/ 724464 w 1034979"/>
                  <a:gd name="connsiteY137" fmla="*/ 1075527 h 1509906"/>
                  <a:gd name="connsiteX138" fmla="*/ 842574 w 1034979"/>
                  <a:gd name="connsiteY138" fmla="*/ 1077432 h 1509906"/>
                  <a:gd name="connsiteX139" fmla="*/ 871149 w 1034979"/>
                  <a:gd name="connsiteY139" fmla="*/ 1079337 h 1509906"/>
                  <a:gd name="connsiteX140" fmla="*/ 899724 w 1034979"/>
                  <a:gd name="connsiteY140" fmla="*/ 1085052 h 1509906"/>
                  <a:gd name="connsiteX141" fmla="*/ 922584 w 1034979"/>
                  <a:gd name="connsiteY141" fmla="*/ 1088862 h 1509906"/>
                  <a:gd name="connsiteX142" fmla="*/ 951159 w 1034979"/>
                  <a:gd name="connsiteY142" fmla="*/ 1094577 h 1509906"/>
                  <a:gd name="connsiteX143" fmla="*/ 956874 w 1034979"/>
                  <a:gd name="connsiteY143" fmla="*/ 1094577 h 1509906"/>
                  <a:gd name="connsiteX144" fmla="*/ 1002594 w 1034979"/>
                  <a:gd name="connsiteY144" fmla="*/ 1092672 h 1509906"/>
                  <a:gd name="connsiteX145" fmla="*/ 1031169 w 1034979"/>
                  <a:gd name="connsiteY145" fmla="*/ 1085052 h 1509906"/>
                  <a:gd name="connsiteX146" fmla="*/ 1034979 w 1034979"/>
                  <a:gd name="connsiteY146" fmla="*/ 1079337 h 1509906"/>
                  <a:gd name="connsiteX147" fmla="*/ 1033074 w 1034979"/>
                  <a:gd name="connsiteY147" fmla="*/ 1060287 h 1509906"/>
                  <a:gd name="connsiteX148" fmla="*/ 1027359 w 1034979"/>
                  <a:gd name="connsiteY148" fmla="*/ 1056477 h 1509906"/>
                  <a:gd name="connsiteX149" fmla="*/ 1012119 w 1034979"/>
                  <a:gd name="connsiteY149" fmla="*/ 1054572 h 1509906"/>
                  <a:gd name="connsiteX150" fmla="*/ 1006404 w 1034979"/>
                  <a:gd name="connsiteY150" fmla="*/ 1052667 h 1509906"/>
                  <a:gd name="connsiteX151" fmla="*/ 998784 w 1034979"/>
                  <a:gd name="connsiteY151" fmla="*/ 1050762 h 1509906"/>
                  <a:gd name="connsiteX152" fmla="*/ 987354 w 1034979"/>
                  <a:gd name="connsiteY152" fmla="*/ 1043142 h 1509906"/>
                  <a:gd name="connsiteX153" fmla="*/ 975924 w 1034979"/>
                  <a:gd name="connsiteY153" fmla="*/ 1039332 h 1509906"/>
                  <a:gd name="connsiteX154" fmla="*/ 970209 w 1034979"/>
                  <a:gd name="connsiteY154" fmla="*/ 1037427 h 1509906"/>
                  <a:gd name="connsiteX155" fmla="*/ 962589 w 1034979"/>
                  <a:gd name="connsiteY155" fmla="*/ 1035522 h 1509906"/>
                  <a:gd name="connsiteX156" fmla="*/ 956874 w 1034979"/>
                  <a:gd name="connsiteY156" fmla="*/ 1033617 h 1509906"/>
                  <a:gd name="connsiteX157" fmla="*/ 935919 w 1034979"/>
                  <a:gd name="connsiteY157" fmla="*/ 1027902 h 1509906"/>
                  <a:gd name="connsiteX158" fmla="*/ 930204 w 1034979"/>
                  <a:gd name="connsiteY158" fmla="*/ 1025997 h 1509906"/>
                  <a:gd name="connsiteX159" fmla="*/ 825429 w 1034979"/>
                  <a:gd name="connsiteY159" fmla="*/ 1027902 h 1509906"/>
                  <a:gd name="connsiteX160" fmla="*/ 819714 w 1034979"/>
                  <a:gd name="connsiteY160" fmla="*/ 1029807 h 1509906"/>
                  <a:gd name="connsiteX161" fmla="*/ 730179 w 1034979"/>
                  <a:gd name="connsiteY161" fmla="*/ 1031712 h 1509906"/>
                  <a:gd name="connsiteX162" fmla="*/ 716844 w 1034979"/>
                  <a:gd name="connsiteY162" fmla="*/ 1035522 h 1509906"/>
                  <a:gd name="connsiteX163" fmla="*/ 695889 w 1034979"/>
                  <a:gd name="connsiteY163" fmla="*/ 1037427 h 1509906"/>
                  <a:gd name="connsiteX164" fmla="*/ 669219 w 1034979"/>
                  <a:gd name="connsiteY164" fmla="*/ 1039332 h 1509906"/>
                  <a:gd name="connsiteX165" fmla="*/ 669219 w 1034979"/>
                  <a:gd name="connsiteY165" fmla="*/ 1039332 h 1509906"/>
                  <a:gd name="connsiteX166" fmla="*/ 646359 w 1034979"/>
                  <a:gd name="connsiteY166" fmla="*/ 1043142 h 1509906"/>
                  <a:gd name="connsiteX167" fmla="*/ 642549 w 1034979"/>
                  <a:gd name="connsiteY167" fmla="*/ 1031712 h 1509906"/>
                  <a:gd name="connsiteX168" fmla="*/ 640644 w 1034979"/>
                  <a:gd name="connsiteY168" fmla="*/ 1025997 h 1509906"/>
                  <a:gd name="connsiteX169" fmla="*/ 642549 w 1034979"/>
                  <a:gd name="connsiteY169" fmla="*/ 1008852 h 1509906"/>
                  <a:gd name="connsiteX170" fmla="*/ 644454 w 1034979"/>
                  <a:gd name="connsiteY170" fmla="*/ 1003137 h 1509906"/>
                  <a:gd name="connsiteX171" fmla="*/ 661599 w 1034979"/>
                  <a:gd name="connsiteY171" fmla="*/ 993612 h 1509906"/>
                  <a:gd name="connsiteX172" fmla="*/ 673029 w 1034979"/>
                  <a:gd name="connsiteY172" fmla="*/ 985992 h 1509906"/>
                  <a:gd name="connsiteX173" fmla="*/ 674934 w 1034979"/>
                  <a:gd name="connsiteY173" fmla="*/ 980277 h 1509906"/>
                  <a:gd name="connsiteX174" fmla="*/ 680649 w 1034979"/>
                  <a:gd name="connsiteY174" fmla="*/ 978372 h 1509906"/>
                  <a:gd name="connsiteX175" fmla="*/ 686364 w 1034979"/>
                  <a:gd name="connsiteY175" fmla="*/ 974562 h 1509906"/>
                  <a:gd name="connsiteX176" fmla="*/ 695889 w 1034979"/>
                  <a:gd name="connsiteY176" fmla="*/ 965037 h 1509906"/>
                  <a:gd name="connsiteX177" fmla="*/ 705414 w 1034979"/>
                  <a:gd name="connsiteY177" fmla="*/ 953607 h 1509906"/>
                  <a:gd name="connsiteX178" fmla="*/ 716844 w 1034979"/>
                  <a:gd name="connsiteY178" fmla="*/ 945987 h 1509906"/>
                  <a:gd name="connsiteX179" fmla="*/ 732084 w 1034979"/>
                  <a:gd name="connsiteY179" fmla="*/ 932652 h 1509906"/>
                  <a:gd name="connsiteX180" fmla="*/ 741609 w 1034979"/>
                  <a:gd name="connsiteY180" fmla="*/ 921222 h 1509906"/>
                  <a:gd name="connsiteX181" fmla="*/ 753039 w 1034979"/>
                  <a:gd name="connsiteY181" fmla="*/ 911697 h 1509906"/>
                  <a:gd name="connsiteX182" fmla="*/ 758754 w 1034979"/>
                  <a:gd name="connsiteY182" fmla="*/ 900267 h 1509906"/>
                  <a:gd name="connsiteX183" fmla="*/ 760659 w 1034979"/>
                  <a:gd name="connsiteY183" fmla="*/ 894552 h 1509906"/>
                  <a:gd name="connsiteX184" fmla="*/ 766374 w 1034979"/>
                  <a:gd name="connsiteY184" fmla="*/ 883122 h 1509906"/>
                  <a:gd name="connsiteX185" fmla="*/ 764469 w 1034979"/>
                  <a:gd name="connsiteY185" fmla="*/ 867882 h 1509906"/>
                  <a:gd name="connsiteX186" fmla="*/ 758754 w 1034979"/>
                  <a:gd name="connsiteY186" fmla="*/ 865977 h 1509906"/>
                  <a:gd name="connsiteX187" fmla="*/ 737799 w 1034979"/>
                  <a:gd name="connsiteY187" fmla="*/ 867882 h 1509906"/>
                  <a:gd name="connsiteX188" fmla="*/ 732084 w 1034979"/>
                  <a:gd name="connsiteY188" fmla="*/ 871692 h 1509906"/>
                  <a:gd name="connsiteX189" fmla="*/ 720654 w 1034979"/>
                  <a:gd name="connsiteY189" fmla="*/ 875502 h 1509906"/>
                  <a:gd name="connsiteX190" fmla="*/ 716844 w 1034979"/>
                  <a:gd name="connsiteY190" fmla="*/ 881217 h 1509906"/>
                  <a:gd name="connsiteX191" fmla="*/ 711129 w 1034979"/>
                  <a:gd name="connsiteY191" fmla="*/ 883122 h 1509906"/>
                  <a:gd name="connsiteX192" fmla="*/ 705414 w 1034979"/>
                  <a:gd name="connsiteY192" fmla="*/ 886932 h 1509906"/>
                  <a:gd name="connsiteX193" fmla="*/ 699699 w 1034979"/>
                  <a:gd name="connsiteY193" fmla="*/ 892647 h 1509906"/>
                  <a:gd name="connsiteX194" fmla="*/ 692079 w 1034979"/>
                  <a:gd name="connsiteY194" fmla="*/ 896457 h 1509906"/>
                  <a:gd name="connsiteX195" fmla="*/ 650169 w 1034979"/>
                  <a:gd name="connsiteY195" fmla="*/ 925032 h 1509906"/>
                  <a:gd name="connsiteX196" fmla="*/ 636834 w 1034979"/>
                  <a:gd name="connsiteY196" fmla="*/ 936462 h 1509906"/>
                  <a:gd name="connsiteX197" fmla="*/ 627309 w 1034979"/>
                  <a:gd name="connsiteY197" fmla="*/ 953607 h 1509906"/>
                  <a:gd name="connsiteX198" fmla="*/ 602544 w 1034979"/>
                  <a:gd name="connsiteY198" fmla="*/ 959322 h 1509906"/>
                  <a:gd name="connsiteX199" fmla="*/ 589209 w 1034979"/>
                  <a:gd name="connsiteY199" fmla="*/ 963132 h 1509906"/>
                  <a:gd name="connsiteX200" fmla="*/ 573969 w 1034979"/>
                  <a:gd name="connsiteY200" fmla="*/ 961227 h 1509906"/>
                  <a:gd name="connsiteX201" fmla="*/ 562539 w 1034979"/>
                  <a:gd name="connsiteY201" fmla="*/ 957417 h 1509906"/>
                  <a:gd name="connsiteX202" fmla="*/ 551109 w 1034979"/>
                  <a:gd name="connsiteY202" fmla="*/ 953607 h 1509906"/>
                  <a:gd name="connsiteX203" fmla="*/ 539679 w 1034979"/>
                  <a:gd name="connsiteY203" fmla="*/ 949797 h 1509906"/>
                  <a:gd name="connsiteX204" fmla="*/ 533964 w 1034979"/>
                  <a:gd name="connsiteY204" fmla="*/ 947892 h 1509906"/>
                  <a:gd name="connsiteX205" fmla="*/ 528249 w 1034979"/>
                  <a:gd name="connsiteY205" fmla="*/ 944082 h 1509906"/>
                  <a:gd name="connsiteX206" fmla="*/ 516819 w 1034979"/>
                  <a:gd name="connsiteY206" fmla="*/ 938367 h 1509906"/>
                  <a:gd name="connsiteX207" fmla="*/ 509199 w 1034979"/>
                  <a:gd name="connsiteY207" fmla="*/ 926937 h 1509906"/>
                  <a:gd name="connsiteX208" fmla="*/ 505389 w 1034979"/>
                  <a:gd name="connsiteY208" fmla="*/ 905982 h 1509906"/>
                  <a:gd name="connsiteX209" fmla="*/ 507294 w 1034979"/>
                  <a:gd name="connsiteY209" fmla="*/ 841212 h 1509906"/>
                  <a:gd name="connsiteX210" fmla="*/ 503484 w 1034979"/>
                  <a:gd name="connsiteY210" fmla="*/ 351627 h 1509906"/>
                  <a:gd name="connsiteX211" fmla="*/ 499674 w 1034979"/>
                  <a:gd name="connsiteY211" fmla="*/ 60162 h 1509906"/>
                  <a:gd name="connsiteX212" fmla="*/ 490149 w 1034979"/>
                  <a:gd name="connsiteY212" fmla="*/ 33492 h 1509906"/>
                  <a:gd name="connsiteX213" fmla="*/ 488244 w 1034979"/>
                  <a:gd name="connsiteY213" fmla="*/ 27777 h 1509906"/>
                  <a:gd name="connsiteX214" fmla="*/ 484434 w 1034979"/>
                  <a:gd name="connsiteY214" fmla="*/ 22062 h 1509906"/>
                  <a:gd name="connsiteX215" fmla="*/ 478719 w 1034979"/>
                  <a:gd name="connsiteY215" fmla="*/ 10632 h 1509906"/>
                  <a:gd name="connsiteX216" fmla="*/ 473004 w 1034979"/>
                  <a:gd name="connsiteY216" fmla="*/ 6822 h 1509906"/>
                  <a:gd name="connsiteX217" fmla="*/ 469194 w 1034979"/>
                  <a:gd name="connsiteY217" fmla="*/ 1107 h 1509906"/>
                  <a:gd name="connsiteX218" fmla="*/ 429189 w 1034979"/>
                  <a:gd name="connsiteY218" fmla="*/ 4917 h 1509906"/>
                  <a:gd name="connsiteX219" fmla="*/ 421569 w 1034979"/>
                  <a:gd name="connsiteY219" fmla="*/ 16347 h 1509906"/>
                  <a:gd name="connsiteX220" fmla="*/ 417759 w 1034979"/>
                  <a:gd name="connsiteY220" fmla="*/ 22062 h 1509906"/>
                  <a:gd name="connsiteX221" fmla="*/ 419664 w 1034979"/>
                  <a:gd name="connsiteY221" fmla="*/ 54447 h 1509906"/>
                  <a:gd name="connsiteX222" fmla="*/ 423474 w 1034979"/>
                  <a:gd name="connsiteY222" fmla="*/ 65877 h 1509906"/>
                  <a:gd name="connsiteX223" fmla="*/ 425379 w 1034979"/>
                  <a:gd name="connsiteY223" fmla="*/ 71592 h 1509906"/>
                  <a:gd name="connsiteX224" fmla="*/ 425379 w 1034979"/>
                  <a:gd name="connsiteY224" fmla="*/ 77307 h 1509906"/>
                  <a:gd name="connsiteX225" fmla="*/ 429189 w 1034979"/>
                  <a:gd name="connsiteY225" fmla="*/ 231612 h 1509906"/>
                  <a:gd name="connsiteX226" fmla="*/ 440619 w 1034979"/>
                  <a:gd name="connsiteY226" fmla="*/ 414492 h 1509906"/>
                  <a:gd name="connsiteX227" fmla="*/ 425379 w 1034979"/>
                  <a:gd name="connsiteY227" fmla="*/ 711672 h 1509906"/>
                  <a:gd name="connsiteX228" fmla="*/ 425173 w 1034979"/>
                  <a:gd name="connsiteY228" fmla="*/ 765165 h 1509906"/>
                  <a:gd name="connsiteX229" fmla="*/ 421363 w 1034979"/>
                  <a:gd name="connsiteY229" fmla="*/ 844096 h 1509906"/>
                  <a:gd name="connsiteX230" fmla="*/ 425379 w 1034979"/>
                  <a:gd name="connsiteY230" fmla="*/ 894552 h 1509906"/>
                  <a:gd name="connsiteX231" fmla="*/ 423474 w 1034979"/>
                  <a:gd name="connsiteY231" fmla="*/ 921222 h 1509906"/>
                  <a:gd name="connsiteX232" fmla="*/ 417759 w 1034979"/>
                  <a:gd name="connsiteY232" fmla="*/ 923127 h 1509906"/>
                  <a:gd name="connsiteX233" fmla="*/ 412044 w 1034979"/>
                  <a:gd name="connsiteY233" fmla="*/ 926937 h 1509906"/>
                  <a:gd name="connsiteX234" fmla="*/ 421569 w 1034979"/>
                  <a:gd name="connsiteY23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88194 w 1034979"/>
                  <a:gd name="connsiteY56" fmla="*/ 1138392 h 1509906"/>
                  <a:gd name="connsiteX57" fmla="*/ 65334 w 1034979"/>
                  <a:gd name="connsiteY57" fmla="*/ 1146012 h 1509906"/>
                  <a:gd name="connsiteX58" fmla="*/ 27234 w 1034979"/>
                  <a:gd name="connsiteY58" fmla="*/ 1147917 h 1509906"/>
                  <a:gd name="connsiteX59" fmla="*/ 15804 w 1034979"/>
                  <a:gd name="connsiteY59" fmla="*/ 1153632 h 1509906"/>
                  <a:gd name="connsiteX60" fmla="*/ 6279 w 1034979"/>
                  <a:gd name="connsiteY60" fmla="*/ 1163157 h 1509906"/>
                  <a:gd name="connsiteX61" fmla="*/ 4374 w 1034979"/>
                  <a:gd name="connsiteY61" fmla="*/ 1168872 h 1509906"/>
                  <a:gd name="connsiteX62" fmla="*/ 564 w 1034979"/>
                  <a:gd name="connsiteY62" fmla="*/ 1174587 h 1509906"/>
                  <a:gd name="connsiteX63" fmla="*/ 6279 w 1034979"/>
                  <a:gd name="connsiteY63" fmla="*/ 1206972 h 1509906"/>
                  <a:gd name="connsiteX64" fmla="*/ 11994 w 1034979"/>
                  <a:gd name="connsiteY64" fmla="*/ 1210782 h 1509906"/>
                  <a:gd name="connsiteX65" fmla="*/ 17709 w 1034979"/>
                  <a:gd name="connsiteY65" fmla="*/ 1212687 h 1509906"/>
                  <a:gd name="connsiteX66" fmla="*/ 145344 w 1034979"/>
                  <a:gd name="connsiteY66" fmla="*/ 1210782 h 1509906"/>
                  <a:gd name="connsiteX67" fmla="*/ 152964 w 1034979"/>
                  <a:gd name="connsiteY67" fmla="*/ 1208877 h 1509906"/>
                  <a:gd name="connsiteX68" fmla="*/ 303459 w 1034979"/>
                  <a:gd name="connsiteY68" fmla="*/ 1203162 h 1509906"/>
                  <a:gd name="connsiteX69" fmla="*/ 318699 w 1034979"/>
                  <a:gd name="connsiteY69" fmla="*/ 1210782 h 1509906"/>
                  <a:gd name="connsiteX70" fmla="*/ 330129 w 1034979"/>
                  <a:gd name="connsiteY70" fmla="*/ 1216497 h 1509906"/>
                  <a:gd name="connsiteX71" fmla="*/ 333939 w 1034979"/>
                  <a:gd name="connsiteY71" fmla="*/ 1222212 h 1509906"/>
                  <a:gd name="connsiteX72" fmla="*/ 339654 w 1034979"/>
                  <a:gd name="connsiteY72" fmla="*/ 1224117 h 1509906"/>
                  <a:gd name="connsiteX73" fmla="*/ 351084 w 1034979"/>
                  <a:gd name="connsiteY73" fmla="*/ 1231737 h 1509906"/>
                  <a:gd name="connsiteX74" fmla="*/ 356799 w 1034979"/>
                  <a:gd name="connsiteY74" fmla="*/ 1235547 h 1509906"/>
                  <a:gd name="connsiteX75" fmla="*/ 360609 w 1034979"/>
                  <a:gd name="connsiteY75" fmla="*/ 1241262 h 1509906"/>
                  <a:gd name="connsiteX76" fmla="*/ 366324 w 1034979"/>
                  <a:gd name="connsiteY76" fmla="*/ 1252692 h 1509906"/>
                  <a:gd name="connsiteX77" fmla="*/ 362514 w 1034979"/>
                  <a:gd name="connsiteY77" fmla="*/ 1279362 h 1509906"/>
                  <a:gd name="connsiteX78" fmla="*/ 358704 w 1034979"/>
                  <a:gd name="connsiteY78" fmla="*/ 1285077 h 1509906"/>
                  <a:gd name="connsiteX79" fmla="*/ 356799 w 1034979"/>
                  <a:gd name="connsiteY79" fmla="*/ 1290792 h 1509906"/>
                  <a:gd name="connsiteX80" fmla="*/ 352989 w 1034979"/>
                  <a:gd name="connsiteY80" fmla="*/ 1296507 h 1509906"/>
                  <a:gd name="connsiteX81" fmla="*/ 351084 w 1034979"/>
                  <a:gd name="connsiteY81" fmla="*/ 1302222 h 1509906"/>
                  <a:gd name="connsiteX82" fmla="*/ 347274 w 1034979"/>
                  <a:gd name="connsiteY82" fmla="*/ 1307937 h 1509906"/>
                  <a:gd name="connsiteX83" fmla="*/ 330129 w 1034979"/>
                  <a:gd name="connsiteY83" fmla="*/ 1374612 h 1509906"/>
                  <a:gd name="connsiteX84" fmla="*/ 328224 w 1034979"/>
                  <a:gd name="connsiteY84" fmla="*/ 1426047 h 1509906"/>
                  <a:gd name="connsiteX85" fmla="*/ 330129 w 1034979"/>
                  <a:gd name="connsiteY85" fmla="*/ 1450812 h 1509906"/>
                  <a:gd name="connsiteX86" fmla="*/ 332034 w 1034979"/>
                  <a:gd name="connsiteY86" fmla="*/ 1456527 h 1509906"/>
                  <a:gd name="connsiteX87" fmla="*/ 335844 w 1034979"/>
                  <a:gd name="connsiteY87" fmla="*/ 1460337 h 1509906"/>
                  <a:gd name="connsiteX88" fmla="*/ 364419 w 1034979"/>
                  <a:gd name="connsiteY88" fmla="*/ 1506057 h 1509906"/>
                  <a:gd name="connsiteX89" fmla="*/ 387279 w 1034979"/>
                  <a:gd name="connsiteY89" fmla="*/ 1507962 h 1509906"/>
                  <a:gd name="connsiteX90" fmla="*/ 392994 w 1034979"/>
                  <a:gd name="connsiteY90" fmla="*/ 1502247 h 1509906"/>
                  <a:gd name="connsiteX91" fmla="*/ 394899 w 1034979"/>
                  <a:gd name="connsiteY91" fmla="*/ 1490817 h 1509906"/>
                  <a:gd name="connsiteX92" fmla="*/ 396804 w 1034979"/>
                  <a:gd name="connsiteY92" fmla="*/ 1485102 h 1509906"/>
                  <a:gd name="connsiteX93" fmla="*/ 398709 w 1034979"/>
                  <a:gd name="connsiteY93" fmla="*/ 1467957 h 1509906"/>
                  <a:gd name="connsiteX94" fmla="*/ 400614 w 1034979"/>
                  <a:gd name="connsiteY94" fmla="*/ 1454622 h 1509906"/>
                  <a:gd name="connsiteX95" fmla="*/ 404424 w 1034979"/>
                  <a:gd name="connsiteY95" fmla="*/ 1397472 h 1509906"/>
                  <a:gd name="connsiteX96" fmla="*/ 410139 w 1034979"/>
                  <a:gd name="connsiteY96" fmla="*/ 1386042 h 1509906"/>
                  <a:gd name="connsiteX97" fmla="*/ 413949 w 1034979"/>
                  <a:gd name="connsiteY97" fmla="*/ 1372707 h 1509906"/>
                  <a:gd name="connsiteX98" fmla="*/ 415854 w 1034979"/>
                  <a:gd name="connsiteY98" fmla="*/ 1366992 h 1509906"/>
                  <a:gd name="connsiteX99" fmla="*/ 417759 w 1034979"/>
                  <a:gd name="connsiteY99" fmla="*/ 1353657 h 1509906"/>
                  <a:gd name="connsiteX100" fmla="*/ 421569 w 1034979"/>
                  <a:gd name="connsiteY100" fmla="*/ 1342227 h 1509906"/>
                  <a:gd name="connsiteX101" fmla="*/ 427284 w 1034979"/>
                  <a:gd name="connsiteY101" fmla="*/ 1328892 h 1509906"/>
                  <a:gd name="connsiteX102" fmla="*/ 436809 w 1034979"/>
                  <a:gd name="connsiteY102" fmla="*/ 1317462 h 1509906"/>
                  <a:gd name="connsiteX103" fmla="*/ 450144 w 1034979"/>
                  <a:gd name="connsiteY103" fmla="*/ 1302222 h 1509906"/>
                  <a:gd name="connsiteX104" fmla="*/ 457764 w 1034979"/>
                  <a:gd name="connsiteY104" fmla="*/ 1290792 h 1509906"/>
                  <a:gd name="connsiteX105" fmla="*/ 461574 w 1034979"/>
                  <a:gd name="connsiteY105" fmla="*/ 1279362 h 1509906"/>
                  <a:gd name="connsiteX106" fmla="*/ 465384 w 1034979"/>
                  <a:gd name="connsiteY106" fmla="*/ 1264122 h 1509906"/>
                  <a:gd name="connsiteX107" fmla="*/ 467289 w 1034979"/>
                  <a:gd name="connsiteY107" fmla="*/ 1258407 h 1509906"/>
                  <a:gd name="connsiteX108" fmla="*/ 535869 w 1034979"/>
                  <a:gd name="connsiteY108" fmla="*/ 1243167 h 1509906"/>
                  <a:gd name="connsiteX109" fmla="*/ 541584 w 1034979"/>
                  <a:gd name="connsiteY109" fmla="*/ 1241262 h 1509906"/>
                  <a:gd name="connsiteX110" fmla="*/ 547299 w 1034979"/>
                  <a:gd name="connsiteY110" fmla="*/ 1239357 h 1509906"/>
                  <a:gd name="connsiteX111" fmla="*/ 554919 w 1034979"/>
                  <a:gd name="connsiteY111" fmla="*/ 1237452 h 1509906"/>
                  <a:gd name="connsiteX112" fmla="*/ 573969 w 1034979"/>
                  <a:gd name="connsiteY112" fmla="*/ 1229832 h 1509906"/>
                  <a:gd name="connsiteX113" fmla="*/ 585399 w 1034979"/>
                  <a:gd name="connsiteY113" fmla="*/ 1226022 h 1509906"/>
                  <a:gd name="connsiteX114" fmla="*/ 720654 w 1034979"/>
                  <a:gd name="connsiteY114" fmla="*/ 1309842 h 1509906"/>
                  <a:gd name="connsiteX115" fmla="*/ 733989 w 1034979"/>
                  <a:gd name="connsiteY115" fmla="*/ 1319367 h 1509906"/>
                  <a:gd name="connsiteX116" fmla="*/ 743514 w 1034979"/>
                  <a:gd name="connsiteY116" fmla="*/ 1321272 h 1509906"/>
                  <a:gd name="connsiteX117" fmla="*/ 749229 w 1034979"/>
                  <a:gd name="connsiteY117" fmla="*/ 1323177 h 1509906"/>
                  <a:gd name="connsiteX118" fmla="*/ 762564 w 1034979"/>
                  <a:gd name="connsiteY118" fmla="*/ 1328892 h 1509906"/>
                  <a:gd name="connsiteX119" fmla="*/ 777804 w 1034979"/>
                  <a:gd name="connsiteY119" fmla="*/ 1326987 h 1509906"/>
                  <a:gd name="connsiteX120" fmla="*/ 789234 w 1034979"/>
                  <a:gd name="connsiteY120" fmla="*/ 1321272 h 1509906"/>
                  <a:gd name="connsiteX121" fmla="*/ 794949 w 1034979"/>
                  <a:gd name="connsiteY121" fmla="*/ 1319367 h 1509906"/>
                  <a:gd name="connsiteX122" fmla="*/ 802569 w 1034979"/>
                  <a:gd name="connsiteY122" fmla="*/ 1302222 h 1509906"/>
                  <a:gd name="connsiteX123" fmla="*/ 800664 w 1034979"/>
                  <a:gd name="connsiteY123" fmla="*/ 1277457 h 1509906"/>
                  <a:gd name="connsiteX124" fmla="*/ 798759 w 1034979"/>
                  <a:gd name="connsiteY124" fmla="*/ 1271742 h 1509906"/>
                  <a:gd name="connsiteX125" fmla="*/ 796854 w 1034979"/>
                  <a:gd name="connsiteY125" fmla="*/ 1264122 h 1509906"/>
                  <a:gd name="connsiteX126" fmla="*/ 783519 w 1034979"/>
                  <a:gd name="connsiteY126" fmla="*/ 1246977 h 1509906"/>
                  <a:gd name="connsiteX127" fmla="*/ 773994 w 1034979"/>
                  <a:gd name="connsiteY127" fmla="*/ 1241262 h 1509906"/>
                  <a:gd name="connsiteX128" fmla="*/ 648264 w 1034979"/>
                  <a:gd name="connsiteY128" fmla="*/ 1149822 h 1509906"/>
                  <a:gd name="connsiteX129" fmla="*/ 644454 w 1034979"/>
                  <a:gd name="connsiteY129" fmla="*/ 1132677 h 1509906"/>
                  <a:gd name="connsiteX130" fmla="*/ 646359 w 1034979"/>
                  <a:gd name="connsiteY130" fmla="*/ 1125057 h 1509906"/>
                  <a:gd name="connsiteX131" fmla="*/ 650169 w 1034979"/>
                  <a:gd name="connsiteY131" fmla="*/ 1107912 h 1509906"/>
                  <a:gd name="connsiteX132" fmla="*/ 653979 w 1034979"/>
                  <a:gd name="connsiteY132" fmla="*/ 1102197 h 1509906"/>
                  <a:gd name="connsiteX133" fmla="*/ 655884 w 1034979"/>
                  <a:gd name="connsiteY133" fmla="*/ 1096482 h 1509906"/>
                  <a:gd name="connsiteX134" fmla="*/ 661599 w 1034979"/>
                  <a:gd name="connsiteY134" fmla="*/ 1094577 h 1509906"/>
                  <a:gd name="connsiteX135" fmla="*/ 671124 w 1034979"/>
                  <a:gd name="connsiteY135" fmla="*/ 1083147 h 1509906"/>
                  <a:gd name="connsiteX136" fmla="*/ 724464 w 1034979"/>
                  <a:gd name="connsiteY136" fmla="*/ 1075527 h 1509906"/>
                  <a:gd name="connsiteX137" fmla="*/ 842574 w 1034979"/>
                  <a:gd name="connsiteY137" fmla="*/ 1077432 h 1509906"/>
                  <a:gd name="connsiteX138" fmla="*/ 871149 w 1034979"/>
                  <a:gd name="connsiteY138" fmla="*/ 1079337 h 1509906"/>
                  <a:gd name="connsiteX139" fmla="*/ 899724 w 1034979"/>
                  <a:gd name="connsiteY139" fmla="*/ 1085052 h 1509906"/>
                  <a:gd name="connsiteX140" fmla="*/ 922584 w 1034979"/>
                  <a:gd name="connsiteY140" fmla="*/ 1088862 h 1509906"/>
                  <a:gd name="connsiteX141" fmla="*/ 951159 w 1034979"/>
                  <a:gd name="connsiteY141" fmla="*/ 1094577 h 1509906"/>
                  <a:gd name="connsiteX142" fmla="*/ 956874 w 1034979"/>
                  <a:gd name="connsiteY142" fmla="*/ 1094577 h 1509906"/>
                  <a:gd name="connsiteX143" fmla="*/ 1002594 w 1034979"/>
                  <a:gd name="connsiteY143" fmla="*/ 1092672 h 1509906"/>
                  <a:gd name="connsiteX144" fmla="*/ 1031169 w 1034979"/>
                  <a:gd name="connsiteY144" fmla="*/ 1085052 h 1509906"/>
                  <a:gd name="connsiteX145" fmla="*/ 1034979 w 1034979"/>
                  <a:gd name="connsiteY145" fmla="*/ 1079337 h 1509906"/>
                  <a:gd name="connsiteX146" fmla="*/ 1033074 w 1034979"/>
                  <a:gd name="connsiteY146" fmla="*/ 1060287 h 1509906"/>
                  <a:gd name="connsiteX147" fmla="*/ 1027359 w 1034979"/>
                  <a:gd name="connsiteY147" fmla="*/ 1056477 h 1509906"/>
                  <a:gd name="connsiteX148" fmla="*/ 1012119 w 1034979"/>
                  <a:gd name="connsiteY148" fmla="*/ 1054572 h 1509906"/>
                  <a:gd name="connsiteX149" fmla="*/ 1006404 w 1034979"/>
                  <a:gd name="connsiteY149" fmla="*/ 1052667 h 1509906"/>
                  <a:gd name="connsiteX150" fmla="*/ 998784 w 1034979"/>
                  <a:gd name="connsiteY150" fmla="*/ 1050762 h 1509906"/>
                  <a:gd name="connsiteX151" fmla="*/ 987354 w 1034979"/>
                  <a:gd name="connsiteY151" fmla="*/ 1043142 h 1509906"/>
                  <a:gd name="connsiteX152" fmla="*/ 975924 w 1034979"/>
                  <a:gd name="connsiteY152" fmla="*/ 1039332 h 1509906"/>
                  <a:gd name="connsiteX153" fmla="*/ 970209 w 1034979"/>
                  <a:gd name="connsiteY153" fmla="*/ 1037427 h 1509906"/>
                  <a:gd name="connsiteX154" fmla="*/ 962589 w 1034979"/>
                  <a:gd name="connsiteY154" fmla="*/ 1035522 h 1509906"/>
                  <a:gd name="connsiteX155" fmla="*/ 956874 w 1034979"/>
                  <a:gd name="connsiteY155" fmla="*/ 1033617 h 1509906"/>
                  <a:gd name="connsiteX156" fmla="*/ 935919 w 1034979"/>
                  <a:gd name="connsiteY156" fmla="*/ 1027902 h 1509906"/>
                  <a:gd name="connsiteX157" fmla="*/ 930204 w 1034979"/>
                  <a:gd name="connsiteY157" fmla="*/ 1025997 h 1509906"/>
                  <a:gd name="connsiteX158" fmla="*/ 825429 w 1034979"/>
                  <a:gd name="connsiteY158" fmla="*/ 1027902 h 1509906"/>
                  <a:gd name="connsiteX159" fmla="*/ 819714 w 1034979"/>
                  <a:gd name="connsiteY159" fmla="*/ 1029807 h 1509906"/>
                  <a:gd name="connsiteX160" fmla="*/ 730179 w 1034979"/>
                  <a:gd name="connsiteY160" fmla="*/ 1031712 h 1509906"/>
                  <a:gd name="connsiteX161" fmla="*/ 716844 w 1034979"/>
                  <a:gd name="connsiteY161" fmla="*/ 1035522 h 1509906"/>
                  <a:gd name="connsiteX162" fmla="*/ 695889 w 1034979"/>
                  <a:gd name="connsiteY162" fmla="*/ 1037427 h 1509906"/>
                  <a:gd name="connsiteX163" fmla="*/ 669219 w 1034979"/>
                  <a:gd name="connsiteY163" fmla="*/ 1039332 h 1509906"/>
                  <a:gd name="connsiteX164" fmla="*/ 669219 w 1034979"/>
                  <a:gd name="connsiteY164" fmla="*/ 1039332 h 1509906"/>
                  <a:gd name="connsiteX165" fmla="*/ 646359 w 1034979"/>
                  <a:gd name="connsiteY165" fmla="*/ 1043142 h 1509906"/>
                  <a:gd name="connsiteX166" fmla="*/ 642549 w 1034979"/>
                  <a:gd name="connsiteY166" fmla="*/ 1031712 h 1509906"/>
                  <a:gd name="connsiteX167" fmla="*/ 640644 w 1034979"/>
                  <a:gd name="connsiteY167" fmla="*/ 1025997 h 1509906"/>
                  <a:gd name="connsiteX168" fmla="*/ 642549 w 1034979"/>
                  <a:gd name="connsiteY168" fmla="*/ 1008852 h 1509906"/>
                  <a:gd name="connsiteX169" fmla="*/ 644454 w 1034979"/>
                  <a:gd name="connsiteY169" fmla="*/ 1003137 h 1509906"/>
                  <a:gd name="connsiteX170" fmla="*/ 661599 w 1034979"/>
                  <a:gd name="connsiteY170" fmla="*/ 993612 h 1509906"/>
                  <a:gd name="connsiteX171" fmla="*/ 673029 w 1034979"/>
                  <a:gd name="connsiteY171" fmla="*/ 985992 h 1509906"/>
                  <a:gd name="connsiteX172" fmla="*/ 674934 w 1034979"/>
                  <a:gd name="connsiteY172" fmla="*/ 980277 h 1509906"/>
                  <a:gd name="connsiteX173" fmla="*/ 680649 w 1034979"/>
                  <a:gd name="connsiteY173" fmla="*/ 978372 h 1509906"/>
                  <a:gd name="connsiteX174" fmla="*/ 686364 w 1034979"/>
                  <a:gd name="connsiteY174" fmla="*/ 974562 h 1509906"/>
                  <a:gd name="connsiteX175" fmla="*/ 695889 w 1034979"/>
                  <a:gd name="connsiteY175" fmla="*/ 965037 h 1509906"/>
                  <a:gd name="connsiteX176" fmla="*/ 705414 w 1034979"/>
                  <a:gd name="connsiteY176" fmla="*/ 953607 h 1509906"/>
                  <a:gd name="connsiteX177" fmla="*/ 716844 w 1034979"/>
                  <a:gd name="connsiteY177" fmla="*/ 945987 h 1509906"/>
                  <a:gd name="connsiteX178" fmla="*/ 732084 w 1034979"/>
                  <a:gd name="connsiteY178" fmla="*/ 932652 h 1509906"/>
                  <a:gd name="connsiteX179" fmla="*/ 741609 w 1034979"/>
                  <a:gd name="connsiteY179" fmla="*/ 921222 h 1509906"/>
                  <a:gd name="connsiteX180" fmla="*/ 753039 w 1034979"/>
                  <a:gd name="connsiteY180" fmla="*/ 911697 h 1509906"/>
                  <a:gd name="connsiteX181" fmla="*/ 758754 w 1034979"/>
                  <a:gd name="connsiteY181" fmla="*/ 900267 h 1509906"/>
                  <a:gd name="connsiteX182" fmla="*/ 760659 w 1034979"/>
                  <a:gd name="connsiteY182" fmla="*/ 894552 h 1509906"/>
                  <a:gd name="connsiteX183" fmla="*/ 766374 w 1034979"/>
                  <a:gd name="connsiteY183" fmla="*/ 883122 h 1509906"/>
                  <a:gd name="connsiteX184" fmla="*/ 764469 w 1034979"/>
                  <a:gd name="connsiteY184" fmla="*/ 867882 h 1509906"/>
                  <a:gd name="connsiteX185" fmla="*/ 758754 w 1034979"/>
                  <a:gd name="connsiteY185" fmla="*/ 865977 h 1509906"/>
                  <a:gd name="connsiteX186" fmla="*/ 737799 w 1034979"/>
                  <a:gd name="connsiteY186" fmla="*/ 867882 h 1509906"/>
                  <a:gd name="connsiteX187" fmla="*/ 732084 w 1034979"/>
                  <a:gd name="connsiteY187" fmla="*/ 871692 h 1509906"/>
                  <a:gd name="connsiteX188" fmla="*/ 720654 w 1034979"/>
                  <a:gd name="connsiteY188" fmla="*/ 875502 h 1509906"/>
                  <a:gd name="connsiteX189" fmla="*/ 716844 w 1034979"/>
                  <a:gd name="connsiteY189" fmla="*/ 881217 h 1509906"/>
                  <a:gd name="connsiteX190" fmla="*/ 711129 w 1034979"/>
                  <a:gd name="connsiteY190" fmla="*/ 883122 h 1509906"/>
                  <a:gd name="connsiteX191" fmla="*/ 705414 w 1034979"/>
                  <a:gd name="connsiteY191" fmla="*/ 886932 h 1509906"/>
                  <a:gd name="connsiteX192" fmla="*/ 699699 w 1034979"/>
                  <a:gd name="connsiteY192" fmla="*/ 892647 h 1509906"/>
                  <a:gd name="connsiteX193" fmla="*/ 692079 w 1034979"/>
                  <a:gd name="connsiteY193" fmla="*/ 896457 h 1509906"/>
                  <a:gd name="connsiteX194" fmla="*/ 650169 w 1034979"/>
                  <a:gd name="connsiteY194" fmla="*/ 925032 h 1509906"/>
                  <a:gd name="connsiteX195" fmla="*/ 636834 w 1034979"/>
                  <a:gd name="connsiteY195" fmla="*/ 936462 h 1509906"/>
                  <a:gd name="connsiteX196" fmla="*/ 627309 w 1034979"/>
                  <a:gd name="connsiteY196" fmla="*/ 953607 h 1509906"/>
                  <a:gd name="connsiteX197" fmla="*/ 602544 w 1034979"/>
                  <a:gd name="connsiteY197" fmla="*/ 959322 h 1509906"/>
                  <a:gd name="connsiteX198" fmla="*/ 589209 w 1034979"/>
                  <a:gd name="connsiteY198" fmla="*/ 963132 h 1509906"/>
                  <a:gd name="connsiteX199" fmla="*/ 573969 w 1034979"/>
                  <a:gd name="connsiteY199" fmla="*/ 961227 h 1509906"/>
                  <a:gd name="connsiteX200" fmla="*/ 562539 w 1034979"/>
                  <a:gd name="connsiteY200" fmla="*/ 957417 h 1509906"/>
                  <a:gd name="connsiteX201" fmla="*/ 551109 w 1034979"/>
                  <a:gd name="connsiteY201" fmla="*/ 953607 h 1509906"/>
                  <a:gd name="connsiteX202" fmla="*/ 539679 w 1034979"/>
                  <a:gd name="connsiteY202" fmla="*/ 949797 h 1509906"/>
                  <a:gd name="connsiteX203" fmla="*/ 533964 w 1034979"/>
                  <a:gd name="connsiteY203" fmla="*/ 947892 h 1509906"/>
                  <a:gd name="connsiteX204" fmla="*/ 528249 w 1034979"/>
                  <a:gd name="connsiteY204" fmla="*/ 944082 h 1509906"/>
                  <a:gd name="connsiteX205" fmla="*/ 516819 w 1034979"/>
                  <a:gd name="connsiteY205" fmla="*/ 938367 h 1509906"/>
                  <a:gd name="connsiteX206" fmla="*/ 509199 w 1034979"/>
                  <a:gd name="connsiteY206" fmla="*/ 926937 h 1509906"/>
                  <a:gd name="connsiteX207" fmla="*/ 505389 w 1034979"/>
                  <a:gd name="connsiteY207" fmla="*/ 905982 h 1509906"/>
                  <a:gd name="connsiteX208" fmla="*/ 507294 w 1034979"/>
                  <a:gd name="connsiteY208" fmla="*/ 841212 h 1509906"/>
                  <a:gd name="connsiteX209" fmla="*/ 503484 w 1034979"/>
                  <a:gd name="connsiteY209" fmla="*/ 351627 h 1509906"/>
                  <a:gd name="connsiteX210" fmla="*/ 499674 w 1034979"/>
                  <a:gd name="connsiteY210" fmla="*/ 60162 h 1509906"/>
                  <a:gd name="connsiteX211" fmla="*/ 490149 w 1034979"/>
                  <a:gd name="connsiteY211" fmla="*/ 33492 h 1509906"/>
                  <a:gd name="connsiteX212" fmla="*/ 488244 w 1034979"/>
                  <a:gd name="connsiteY212" fmla="*/ 27777 h 1509906"/>
                  <a:gd name="connsiteX213" fmla="*/ 484434 w 1034979"/>
                  <a:gd name="connsiteY213" fmla="*/ 22062 h 1509906"/>
                  <a:gd name="connsiteX214" fmla="*/ 478719 w 1034979"/>
                  <a:gd name="connsiteY214" fmla="*/ 10632 h 1509906"/>
                  <a:gd name="connsiteX215" fmla="*/ 473004 w 1034979"/>
                  <a:gd name="connsiteY215" fmla="*/ 6822 h 1509906"/>
                  <a:gd name="connsiteX216" fmla="*/ 469194 w 1034979"/>
                  <a:gd name="connsiteY216" fmla="*/ 1107 h 1509906"/>
                  <a:gd name="connsiteX217" fmla="*/ 429189 w 1034979"/>
                  <a:gd name="connsiteY217" fmla="*/ 4917 h 1509906"/>
                  <a:gd name="connsiteX218" fmla="*/ 421569 w 1034979"/>
                  <a:gd name="connsiteY218" fmla="*/ 16347 h 1509906"/>
                  <a:gd name="connsiteX219" fmla="*/ 417759 w 1034979"/>
                  <a:gd name="connsiteY219" fmla="*/ 22062 h 1509906"/>
                  <a:gd name="connsiteX220" fmla="*/ 419664 w 1034979"/>
                  <a:gd name="connsiteY220" fmla="*/ 54447 h 1509906"/>
                  <a:gd name="connsiteX221" fmla="*/ 423474 w 1034979"/>
                  <a:gd name="connsiteY221" fmla="*/ 65877 h 1509906"/>
                  <a:gd name="connsiteX222" fmla="*/ 425379 w 1034979"/>
                  <a:gd name="connsiteY222" fmla="*/ 71592 h 1509906"/>
                  <a:gd name="connsiteX223" fmla="*/ 425379 w 1034979"/>
                  <a:gd name="connsiteY223" fmla="*/ 77307 h 1509906"/>
                  <a:gd name="connsiteX224" fmla="*/ 429189 w 1034979"/>
                  <a:gd name="connsiteY224" fmla="*/ 231612 h 1509906"/>
                  <a:gd name="connsiteX225" fmla="*/ 440619 w 1034979"/>
                  <a:gd name="connsiteY225" fmla="*/ 414492 h 1509906"/>
                  <a:gd name="connsiteX226" fmla="*/ 425379 w 1034979"/>
                  <a:gd name="connsiteY226" fmla="*/ 711672 h 1509906"/>
                  <a:gd name="connsiteX227" fmla="*/ 425173 w 1034979"/>
                  <a:gd name="connsiteY227" fmla="*/ 765165 h 1509906"/>
                  <a:gd name="connsiteX228" fmla="*/ 421363 w 1034979"/>
                  <a:gd name="connsiteY228" fmla="*/ 844096 h 1509906"/>
                  <a:gd name="connsiteX229" fmla="*/ 425379 w 1034979"/>
                  <a:gd name="connsiteY229" fmla="*/ 894552 h 1509906"/>
                  <a:gd name="connsiteX230" fmla="*/ 423474 w 1034979"/>
                  <a:gd name="connsiteY230" fmla="*/ 921222 h 1509906"/>
                  <a:gd name="connsiteX231" fmla="*/ 417759 w 1034979"/>
                  <a:gd name="connsiteY231" fmla="*/ 923127 h 1509906"/>
                  <a:gd name="connsiteX232" fmla="*/ 412044 w 1034979"/>
                  <a:gd name="connsiteY232" fmla="*/ 926937 h 1509906"/>
                  <a:gd name="connsiteX233" fmla="*/ 421569 w 1034979"/>
                  <a:gd name="connsiteY233"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65334 w 1034979"/>
                  <a:gd name="connsiteY56" fmla="*/ 1146012 h 1509906"/>
                  <a:gd name="connsiteX57" fmla="*/ 27234 w 1034979"/>
                  <a:gd name="connsiteY57" fmla="*/ 1147917 h 1509906"/>
                  <a:gd name="connsiteX58" fmla="*/ 15804 w 1034979"/>
                  <a:gd name="connsiteY58" fmla="*/ 1153632 h 1509906"/>
                  <a:gd name="connsiteX59" fmla="*/ 6279 w 1034979"/>
                  <a:gd name="connsiteY59" fmla="*/ 1163157 h 1509906"/>
                  <a:gd name="connsiteX60" fmla="*/ 4374 w 1034979"/>
                  <a:gd name="connsiteY60" fmla="*/ 1168872 h 1509906"/>
                  <a:gd name="connsiteX61" fmla="*/ 564 w 1034979"/>
                  <a:gd name="connsiteY61" fmla="*/ 1174587 h 1509906"/>
                  <a:gd name="connsiteX62" fmla="*/ 6279 w 1034979"/>
                  <a:gd name="connsiteY62" fmla="*/ 1206972 h 1509906"/>
                  <a:gd name="connsiteX63" fmla="*/ 11994 w 1034979"/>
                  <a:gd name="connsiteY63" fmla="*/ 1210782 h 1509906"/>
                  <a:gd name="connsiteX64" fmla="*/ 17709 w 1034979"/>
                  <a:gd name="connsiteY64" fmla="*/ 1212687 h 1509906"/>
                  <a:gd name="connsiteX65" fmla="*/ 145344 w 1034979"/>
                  <a:gd name="connsiteY65" fmla="*/ 1210782 h 1509906"/>
                  <a:gd name="connsiteX66" fmla="*/ 152964 w 1034979"/>
                  <a:gd name="connsiteY66" fmla="*/ 1208877 h 1509906"/>
                  <a:gd name="connsiteX67" fmla="*/ 303459 w 1034979"/>
                  <a:gd name="connsiteY67" fmla="*/ 1203162 h 1509906"/>
                  <a:gd name="connsiteX68" fmla="*/ 318699 w 1034979"/>
                  <a:gd name="connsiteY68" fmla="*/ 1210782 h 1509906"/>
                  <a:gd name="connsiteX69" fmla="*/ 330129 w 1034979"/>
                  <a:gd name="connsiteY69" fmla="*/ 1216497 h 1509906"/>
                  <a:gd name="connsiteX70" fmla="*/ 333939 w 1034979"/>
                  <a:gd name="connsiteY70" fmla="*/ 1222212 h 1509906"/>
                  <a:gd name="connsiteX71" fmla="*/ 339654 w 1034979"/>
                  <a:gd name="connsiteY71" fmla="*/ 1224117 h 1509906"/>
                  <a:gd name="connsiteX72" fmla="*/ 351084 w 1034979"/>
                  <a:gd name="connsiteY72" fmla="*/ 1231737 h 1509906"/>
                  <a:gd name="connsiteX73" fmla="*/ 356799 w 1034979"/>
                  <a:gd name="connsiteY73" fmla="*/ 1235547 h 1509906"/>
                  <a:gd name="connsiteX74" fmla="*/ 360609 w 1034979"/>
                  <a:gd name="connsiteY74" fmla="*/ 1241262 h 1509906"/>
                  <a:gd name="connsiteX75" fmla="*/ 366324 w 1034979"/>
                  <a:gd name="connsiteY75" fmla="*/ 1252692 h 1509906"/>
                  <a:gd name="connsiteX76" fmla="*/ 362514 w 1034979"/>
                  <a:gd name="connsiteY76" fmla="*/ 1279362 h 1509906"/>
                  <a:gd name="connsiteX77" fmla="*/ 358704 w 1034979"/>
                  <a:gd name="connsiteY77" fmla="*/ 1285077 h 1509906"/>
                  <a:gd name="connsiteX78" fmla="*/ 356799 w 1034979"/>
                  <a:gd name="connsiteY78" fmla="*/ 1290792 h 1509906"/>
                  <a:gd name="connsiteX79" fmla="*/ 352989 w 1034979"/>
                  <a:gd name="connsiteY79" fmla="*/ 1296507 h 1509906"/>
                  <a:gd name="connsiteX80" fmla="*/ 351084 w 1034979"/>
                  <a:gd name="connsiteY80" fmla="*/ 1302222 h 1509906"/>
                  <a:gd name="connsiteX81" fmla="*/ 347274 w 1034979"/>
                  <a:gd name="connsiteY81" fmla="*/ 1307937 h 1509906"/>
                  <a:gd name="connsiteX82" fmla="*/ 330129 w 1034979"/>
                  <a:gd name="connsiteY82" fmla="*/ 1374612 h 1509906"/>
                  <a:gd name="connsiteX83" fmla="*/ 328224 w 1034979"/>
                  <a:gd name="connsiteY83" fmla="*/ 1426047 h 1509906"/>
                  <a:gd name="connsiteX84" fmla="*/ 330129 w 1034979"/>
                  <a:gd name="connsiteY84" fmla="*/ 1450812 h 1509906"/>
                  <a:gd name="connsiteX85" fmla="*/ 332034 w 1034979"/>
                  <a:gd name="connsiteY85" fmla="*/ 1456527 h 1509906"/>
                  <a:gd name="connsiteX86" fmla="*/ 335844 w 1034979"/>
                  <a:gd name="connsiteY86" fmla="*/ 1460337 h 1509906"/>
                  <a:gd name="connsiteX87" fmla="*/ 364419 w 1034979"/>
                  <a:gd name="connsiteY87" fmla="*/ 1506057 h 1509906"/>
                  <a:gd name="connsiteX88" fmla="*/ 387279 w 1034979"/>
                  <a:gd name="connsiteY88" fmla="*/ 1507962 h 1509906"/>
                  <a:gd name="connsiteX89" fmla="*/ 392994 w 1034979"/>
                  <a:gd name="connsiteY89" fmla="*/ 1502247 h 1509906"/>
                  <a:gd name="connsiteX90" fmla="*/ 394899 w 1034979"/>
                  <a:gd name="connsiteY90" fmla="*/ 1490817 h 1509906"/>
                  <a:gd name="connsiteX91" fmla="*/ 396804 w 1034979"/>
                  <a:gd name="connsiteY91" fmla="*/ 1485102 h 1509906"/>
                  <a:gd name="connsiteX92" fmla="*/ 398709 w 1034979"/>
                  <a:gd name="connsiteY92" fmla="*/ 1467957 h 1509906"/>
                  <a:gd name="connsiteX93" fmla="*/ 400614 w 1034979"/>
                  <a:gd name="connsiteY93" fmla="*/ 1454622 h 1509906"/>
                  <a:gd name="connsiteX94" fmla="*/ 404424 w 1034979"/>
                  <a:gd name="connsiteY94" fmla="*/ 1397472 h 1509906"/>
                  <a:gd name="connsiteX95" fmla="*/ 410139 w 1034979"/>
                  <a:gd name="connsiteY95" fmla="*/ 1386042 h 1509906"/>
                  <a:gd name="connsiteX96" fmla="*/ 413949 w 1034979"/>
                  <a:gd name="connsiteY96" fmla="*/ 1372707 h 1509906"/>
                  <a:gd name="connsiteX97" fmla="*/ 415854 w 1034979"/>
                  <a:gd name="connsiteY97" fmla="*/ 1366992 h 1509906"/>
                  <a:gd name="connsiteX98" fmla="*/ 417759 w 1034979"/>
                  <a:gd name="connsiteY98" fmla="*/ 1353657 h 1509906"/>
                  <a:gd name="connsiteX99" fmla="*/ 421569 w 1034979"/>
                  <a:gd name="connsiteY99" fmla="*/ 1342227 h 1509906"/>
                  <a:gd name="connsiteX100" fmla="*/ 427284 w 1034979"/>
                  <a:gd name="connsiteY100" fmla="*/ 1328892 h 1509906"/>
                  <a:gd name="connsiteX101" fmla="*/ 436809 w 1034979"/>
                  <a:gd name="connsiteY101" fmla="*/ 1317462 h 1509906"/>
                  <a:gd name="connsiteX102" fmla="*/ 450144 w 1034979"/>
                  <a:gd name="connsiteY102" fmla="*/ 1302222 h 1509906"/>
                  <a:gd name="connsiteX103" fmla="*/ 457764 w 1034979"/>
                  <a:gd name="connsiteY103" fmla="*/ 1290792 h 1509906"/>
                  <a:gd name="connsiteX104" fmla="*/ 461574 w 1034979"/>
                  <a:gd name="connsiteY104" fmla="*/ 1279362 h 1509906"/>
                  <a:gd name="connsiteX105" fmla="*/ 465384 w 1034979"/>
                  <a:gd name="connsiteY105" fmla="*/ 1264122 h 1509906"/>
                  <a:gd name="connsiteX106" fmla="*/ 467289 w 1034979"/>
                  <a:gd name="connsiteY106" fmla="*/ 1258407 h 1509906"/>
                  <a:gd name="connsiteX107" fmla="*/ 535869 w 1034979"/>
                  <a:gd name="connsiteY107" fmla="*/ 1243167 h 1509906"/>
                  <a:gd name="connsiteX108" fmla="*/ 541584 w 1034979"/>
                  <a:gd name="connsiteY108" fmla="*/ 1241262 h 1509906"/>
                  <a:gd name="connsiteX109" fmla="*/ 547299 w 1034979"/>
                  <a:gd name="connsiteY109" fmla="*/ 1239357 h 1509906"/>
                  <a:gd name="connsiteX110" fmla="*/ 554919 w 1034979"/>
                  <a:gd name="connsiteY110" fmla="*/ 1237452 h 1509906"/>
                  <a:gd name="connsiteX111" fmla="*/ 573969 w 1034979"/>
                  <a:gd name="connsiteY111" fmla="*/ 1229832 h 1509906"/>
                  <a:gd name="connsiteX112" fmla="*/ 585399 w 1034979"/>
                  <a:gd name="connsiteY112" fmla="*/ 1226022 h 1509906"/>
                  <a:gd name="connsiteX113" fmla="*/ 720654 w 1034979"/>
                  <a:gd name="connsiteY113" fmla="*/ 1309842 h 1509906"/>
                  <a:gd name="connsiteX114" fmla="*/ 733989 w 1034979"/>
                  <a:gd name="connsiteY114" fmla="*/ 1319367 h 1509906"/>
                  <a:gd name="connsiteX115" fmla="*/ 743514 w 1034979"/>
                  <a:gd name="connsiteY115" fmla="*/ 1321272 h 1509906"/>
                  <a:gd name="connsiteX116" fmla="*/ 749229 w 1034979"/>
                  <a:gd name="connsiteY116" fmla="*/ 1323177 h 1509906"/>
                  <a:gd name="connsiteX117" fmla="*/ 762564 w 1034979"/>
                  <a:gd name="connsiteY117" fmla="*/ 1328892 h 1509906"/>
                  <a:gd name="connsiteX118" fmla="*/ 777804 w 1034979"/>
                  <a:gd name="connsiteY118" fmla="*/ 1326987 h 1509906"/>
                  <a:gd name="connsiteX119" fmla="*/ 789234 w 1034979"/>
                  <a:gd name="connsiteY119" fmla="*/ 1321272 h 1509906"/>
                  <a:gd name="connsiteX120" fmla="*/ 794949 w 1034979"/>
                  <a:gd name="connsiteY120" fmla="*/ 1319367 h 1509906"/>
                  <a:gd name="connsiteX121" fmla="*/ 802569 w 1034979"/>
                  <a:gd name="connsiteY121" fmla="*/ 1302222 h 1509906"/>
                  <a:gd name="connsiteX122" fmla="*/ 800664 w 1034979"/>
                  <a:gd name="connsiteY122" fmla="*/ 1277457 h 1509906"/>
                  <a:gd name="connsiteX123" fmla="*/ 798759 w 1034979"/>
                  <a:gd name="connsiteY123" fmla="*/ 1271742 h 1509906"/>
                  <a:gd name="connsiteX124" fmla="*/ 796854 w 1034979"/>
                  <a:gd name="connsiteY124" fmla="*/ 1264122 h 1509906"/>
                  <a:gd name="connsiteX125" fmla="*/ 783519 w 1034979"/>
                  <a:gd name="connsiteY125" fmla="*/ 1246977 h 1509906"/>
                  <a:gd name="connsiteX126" fmla="*/ 773994 w 1034979"/>
                  <a:gd name="connsiteY126" fmla="*/ 1241262 h 1509906"/>
                  <a:gd name="connsiteX127" fmla="*/ 648264 w 1034979"/>
                  <a:gd name="connsiteY127" fmla="*/ 1149822 h 1509906"/>
                  <a:gd name="connsiteX128" fmla="*/ 644454 w 1034979"/>
                  <a:gd name="connsiteY128" fmla="*/ 1132677 h 1509906"/>
                  <a:gd name="connsiteX129" fmla="*/ 646359 w 1034979"/>
                  <a:gd name="connsiteY129" fmla="*/ 1125057 h 1509906"/>
                  <a:gd name="connsiteX130" fmla="*/ 650169 w 1034979"/>
                  <a:gd name="connsiteY130" fmla="*/ 1107912 h 1509906"/>
                  <a:gd name="connsiteX131" fmla="*/ 653979 w 1034979"/>
                  <a:gd name="connsiteY131" fmla="*/ 1102197 h 1509906"/>
                  <a:gd name="connsiteX132" fmla="*/ 655884 w 1034979"/>
                  <a:gd name="connsiteY132" fmla="*/ 1096482 h 1509906"/>
                  <a:gd name="connsiteX133" fmla="*/ 661599 w 1034979"/>
                  <a:gd name="connsiteY133" fmla="*/ 1094577 h 1509906"/>
                  <a:gd name="connsiteX134" fmla="*/ 671124 w 1034979"/>
                  <a:gd name="connsiteY134" fmla="*/ 1083147 h 1509906"/>
                  <a:gd name="connsiteX135" fmla="*/ 724464 w 1034979"/>
                  <a:gd name="connsiteY135" fmla="*/ 1075527 h 1509906"/>
                  <a:gd name="connsiteX136" fmla="*/ 842574 w 1034979"/>
                  <a:gd name="connsiteY136" fmla="*/ 1077432 h 1509906"/>
                  <a:gd name="connsiteX137" fmla="*/ 871149 w 1034979"/>
                  <a:gd name="connsiteY137" fmla="*/ 1079337 h 1509906"/>
                  <a:gd name="connsiteX138" fmla="*/ 899724 w 1034979"/>
                  <a:gd name="connsiteY138" fmla="*/ 1085052 h 1509906"/>
                  <a:gd name="connsiteX139" fmla="*/ 922584 w 1034979"/>
                  <a:gd name="connsiteY139" fmla="*/ 1088862 h 1509906"/>
                  <a:gd name="connsiteX140" fmla="*/ 951159 w 1034979"/>
                  <a:gd name="connsiteY140" fmla="*/ 1094577 h 1509906"/>
                  <a:gd name="connsiteX141" fmla="*/ 956874 w 1034979"/>
                  <a:gd name="connsiteY141" fmla="*/ 1094577 h 1509906"/>
                  <a:gd name="connsiteX142" fmla="*/ 1002594 w 1034979"/>
                  <a:gd name="connsiteY142" fmla="*/ 1092672 h 1509906"/>
                  <a:gd name="connsiteX143" fmla="*/ 1031169 w 1034979"/>
                  <a:gd name="connsiteY143" fmla="*/ 1085052 h 1509906"/>
                  <a:gd name="connsiteX144" fmla="*/ 1034979 w 1034979"/>
                  <a:gd name="connsiteY144" fmla="*/ 1079337 h 1509906"/>
                  <a:gd name="connsiteX145" fmla="*/ 1033074 w 1034979"/>
                  <a:gd name="connsiteY145" fmla="*/ 1060287 h 1509906"/>
                  <a:gd name="connsiteX146" fmla="*/ 1027359 w 1034979"/>
                  <a:gd name="connsiteY146" fmla="*/ 1056477 h 1509906"/>
                  <a:gd name="connsiteX147" fmla="*/ 1012119 w 1034979"/>
                  <a:gd name="connsiteY147" fmla="*/ 1054572 h 1509906"/>
                  <a:gd name="connsiteX148" fmla="*/ 1006404 w 1034979"/>
                  <a:gd name="connsiteY148" fmla="*/ 1052667 h 1509906"/>
                  <a:gd name="connsiteX149" fmla="*/ 998784 w 1034979"/>
                  <a:gd name="connsiteY149" fmla="*/ 1050762 h 1509906"/>
                  <a:gd name="connsiteX150" fmla="*/ 987354 w 1034979"/>
                  <a:gd name="connsiteY150" fmla="*/ 1043142 h 1509906"/>
                  <a:gd name="connsiteX151" fmla="*/ 975924 w 1034979"/>
                  <a:gd name="connsiteY151" fmla="*/ 1039332 h 1509906"/>
                  <a:gd name="connsiteX152" fmla="*/ 970209 w 1034979"/>
                  <a:gd name="connsiteY152" fmla="*/ 1037427 h 1509906"/>
                  <a:gd name="connsiteX153" fmla="*/ 962589 w 1034979"/>
                  <a:gd name="connsiteY153" fmla="*/ 1035522 h 1509906"/>
                  <a:gd name="connsiteX154" fmla="*/ 956874 w 1034979"/>
                  <a:gd name="connsiteY154" fmla="*/ 1033617 h 1509906"/>
                  <a:gd name="connsiteX155" fmla="*/ 935919 w 1034979"/>
                  <a:gd name="connsiteY155" fmla="*/ 1027902 h 1509906"/>
                  <a:gd name="connsiteX156" fmla="*/ 930204 w 1034979"/>
                  <a:gd name="connsiteY156" fmla="*/ 1025997 h 1509906"/>
                  <a:gd name="connsiteX157" fmla="*/ 825429 w 1034979"/>
                  <a:gd name="connsiteY157" fmla="*/ 1027902 h 1509906"/>
                  <a:gd name="connsiteX158" fmla="*/ 819714 w 1034979"/>
                  <a:gd name="connsiteY158" fmla="*/ 1029807 h 1509906"/>
                  <a:gd name="connsiteX159" fmla="*/ 730179 w 1034979"/>
                  <a:gd name="connsiteY159" fmla="*/ 1031712 h 1509906"/>
                  <a:gd name="connsiteX160" fmla="*/ 716844 w 1034979"/>
                  <a:gd name="connsiteY160" fmla="*/ 1035522 h 1509906"/>
                  <a:gd name="connsiteX161" fmla="*/ 695889 w 1034979"/>
                  <a:gd name="connsiteY161" fmla="*/ 1037427 h 1509906"/>
                  <a:gd name="connsiteX162" fmla="*/ 669219 w 1034979"/>
                  <a:gd name="connsiteY162" fmla="*/ 1039332 h 1509906"/>
                  <a:gd name="connsiteX163" fmla="*/ 669219 w 1034979"/>
                  <a:gd name="connsiteY163" fmla="*/ 1039332 h 1509906"/>
                  <a:gd name="connsiteX164" fmla="*/ 646359 w 1034979"/>
                  <a:gd name="connsiteY164" fmla="*/ 1043142 h 1509906"/>
                  <a:gd name="connsiteX165" fmla="*/ 642549 w 1034979"/>
                  <a:gd name="connsiteY165" fmla="*/ 1031712 h 1509906"/>
                  <a:gd name="connsiteX166" fmla="*/ 640644 w 1034979"/>
                  <a:gd name="connsiteY166" fmla="*/ 1025997 h 1509906"/>
                  <a:gd name="connsiteX167" fmla="*/ 642549 w 1034979"/>
                  <a:gd name="connsiteY167" fmla="*/ 1008852 h 1509906"/>
                  <a:gd name="connsiteX168" fmla="*/ 644454 w 1034979"/>
                  <a:gd name="connsiteY168" fmla="*/ 1003137 h 1509906"/>
                  <a:gd name="connsiteX169" fmla="*/ 661599 w 1034979"/>
                  <a:gd name="connsiteY169" fmla="*/ 993612 h 1509906"/>
                  <a:gd name="connsiteX170" fmla="*/ 673029 w 1034979"/>
                  <a:gd name="connsiteY170" fmla="*/ 985992 h 1509906"/>
                  <a:gd name="connsiteX171" fmla="*/ 674934 w 1034979"/>
                  <a:gd name="connsiteY171" fmla="*/ 980277 h 1509906"/>
                  <a:gd name="connsiteX172" fmla="*/ 680649 w 1034979"/>
                  <a:gd name="connsiteY172" fmla="*/ 978372 h 1509906"/>
                  <a:gd name="connsiteX173" fmla="*/ 686364 w 1034979"/>
                  <a:gd name="connsiteY173" fmla="*/ 974562 h 1509906"/>
                  <a:gd name="connsiteX174" fmla="*/ 695889 w 1034979"/>
                  <a:gd name="connsiteY174" fmla="*/ 965037 h 1509906"/>
                  <a:gd name="connsiteX175" fmla="*/ 705414 w 1034979"/>
                  <a:gd name="connsiteY175" fmla="*/ 953607 h 1509906"/>
                  <a:gd name="connsiteX176" fmla="*/ 716844 w 1034979"/>
                  <a:gd name="connsiteY176" fmla="*/ 945987 h 1509906"/>
                  <a:gd name="connsiteX177" fmla="*/ 732084 w 1034979"/>
                  <a:gd name="connsiteY177" fmla="*/ 932652 h 1509906"/>
                  <a:gd name="connsiteX178" fmla="*/ 741609 w 1034979"/>
                  <a:gd name="connsiteY178" fmla="*/ 921222 h 1509906"/>
                  <a:gd name="connsiteX179" fmla="*/ 753039 w 1034979"/>
                  <a:gd name="connsiteY179" fmla="*/ 911697 h 1509906"/>
                  <a:gd name="connsiteX180" fmla="*/ 758754 w 1034979"/>
                  <a:gd name="connsiteY180" fmla="*/ 900267 h 1509906"/>
                  <a:gd name="connsiteX181" fmla="*/ 760659 w 1034979"/>
                  <a:gd name="connsiteY181" fmla="*/ 894552 h 1509906"/>
                  <a:gd name="connsiteX182" fmla="*/ 766374 w 1034979"/>
                  <a:gd name="connsiteY182" fmla="*/ 883122 h 1509906"/>
                  <a:gd name="connsiteX183" fmla="*/ 764469 w 1034979"/>
                  <a:gd name="connsiteY183" fmla="*/ 867882 h 1509906"/>
                  <a:gd name="connsiteX184" fmla="*/ 758754 w 1034979"/>
                  <a:gd name="connsiteY184" fmla="*/ 865977 h 1509906"/>
                  <a:gd name="connsiteX185" fmla="*/ 737799 w 1034979"/>
                  <a:gd name="connsiteY185" fmla="*/ 867882 h 1509906"/>
                  <a:gd name="connsiteX186" fmla="*/ 732084 w 1034979"/>
                  <a:gd name="connsiteY186" fmla="*/ 871692 h 1509906"/>
                  <a:gd name="connsiteX187" fmla="*/ 720654 w 1034979"/>
                  <a:gd name="connsiteY187" fmla="*/ 875502 h 1509906"/>
                  <a:gd name="connsiteX188" fmla="*/ 716844 w 1034979"/>
                  <a:gd name="connsiteY188" fmla="*/ 881217 h 1509906"/>
                  <a:gd name="connsiteX189" fmla="*/ 711129 w 1034979"/>
                  <a:gd name="connsiteY189" fmla="*/ 883122 h 1509906"/>
                  <a:gd name="connsiteX190" fmla="*/ 705414 w 1034979"/>
                  <a:gd name="connsiteY190" fmla="*/ 886932 h 1509906"/>
                  <a:gd name="connsiteX191" fmla="*/ 699699 w 1034979"/>
                  <a:gd name="connsiteY191" fmla="*/ 892647 h 1509906"/>
                  <a:gd name="connsiteX192" fmla="*/ 692079 w 1034979"/>
                  <a:gd name="connsiteY192" fmla="*/ 896457 h 1509906"/>
                  <a:gd name="connsiteX193" fmla="*/ 650169 w 1034979"/>
                  <a:gd name="connsiteY193" fmla="*/ 925032 h 1509906"/>
                  <a:gd name="connsiteX194" fmla="*/ 636834 w 1034979"/>
                  <a:gd name="connsiteY194" fmla="*/ 936462 h 1509906"/>
                  <a:gd name="connsiteX195" fmla="*/ 627309 w 1034979"/>
                  <a:gd name="connsiteY195" fmla="*/ 953607 h 1509906"/>
                  <a:gd name="connsiteX196" fmla="*/ 602544 w 1034979"/>
                  <a:gd name="connsiteY196" fmla="*/ 959322 h 1509906"/>
                  <a:gd name="connsiteX197" fmla="*/ 589209 w 1034979"/>
                  <a:gd name="connsiteY197" fmla="*/ 963132 h 1509906"/>
                  <a:gd name="connsiteX198" fmla="*/ 573969 w 1034979"/>
                  <a:gd name="connsiteY198" fmla="*/ 961227 h 1509906"/>
                  <a:gd name="connsiteX199" fmla="*/ 562539 w 1034979"/>
                  <a:gd name="connsiteY199" fmla="*/ 957417 h 1509906"/>
                  <a:gd name="connsiteX200" fmla="*/ 551109 w 1034979"/>
                  <a:gd name="connsiteY200" fmla="*/ 953607 h 1509906"/>
                  <a:gd name="connsiteX201" fmla="*/ 539679 w 1034979"/>
                  <a:gd name="connsiteY201" fmla="*/ 949797 h 1509906"/>
                  <a:gd name="connsiteX202" fmla="*/ 533964 w 1034979"/>
                  <a:gd name="connsiteY202" fmla="*/ 947892 h 1509906"/>
                  <a:gd name="connsiteX203" fmla="*/ 528249 w 1034979"/>
                  <a:gd name="connsiteY203" fmla="*/ 944082 h 1509906"/>
                  <a:gd name="connsiteX204" fmla="*/ 516819 w 1034979"/>
                  <a:gd name="connsiteY204" fmla="*/ 938367 h 1509906"/>
                  <a:gd name="connsiteX205" fmla="*/ 509199 w 1034979"/>
                  <a:gd name="connsiteY205" fmla="*/ 926937 h 1509906"/>
                  <a:gd name="connsiteX206" fmla="*/ 505389 w 1034979"/>
                  <a:gd name="connsiteY206" fmla="*/ 905982 h 1509906"/>
                  <a:gd name="connsiteX207" fmla="*/ 507294 w 1034979"/>
                  <a:gd name="connsiteY207" fmla="*/ 841212 h 1509906"/>
                  <a:gd name="connsiteX208" fmla="*/ 503484 w 1034979"/>
                  <a:gd name="connsiteY208" fmla="*/ 351627 h 1509906"/>
                  <a:gd name="connsiteX209" fmla="*/ 499674 w 1034979"/>
                  <a:gd name="connsiteY209" fmla="*/ 60162 h 1509906"/>
                  <a:gd name="connsiteX210" fmla="*/ 490149 w 1034979"/>
                  <a:gd name="connsiteY210" fmla="*/ 33492 h 1509906"/>
                  <a:gd name="connsiteX211" fmla="*/ 488244 w 1034979"/>
                  <a:gd name="connsiteY211" fmla="*/ 27777 h 1509906"/>
                  <a:gd name="connsiteX212" fmla="*/ 484434 w 1034979"/>
                  <a:gd name="connsiteY212" fmla="*/ 22062 h 1509906"/>
                  <a:gd name="connsiteX213" fmla="*/ 478719 w 1034979"/>
                  <a:gd name="connsiteY213" fmla="*/ 10632 h 1509906"/>
                  <a:gd name="connsiteX214" fmla="*/ 473004 w 1034979"/>
                  <a:gd name="connsiteY214" fmla="*/ 6822 h 1509906"/>
                  <a:gd name="connsiteX215" fmla="*/ 469194 w 1034979"/>
                  <a:gd name="connsiteY215" fmla="*/ 1107 h 1509906"/>
                  <a:gd name="connsiteX216" fmla="*/ 429189 w 1034979"/>
                  <a:gd name="connsiteY216" fmla="*/ 4917 h 1509906"/>
                  <a:gd name="connsiteX217" fmla="*/ 421569 w 1034979"/>
                  <a:gd name="connsiteY217" fmla="*/ 16347 h 1509906"/>
                  <a:gd name="connsiteX218" fmla="*/ 417759 w 1034979"/>
                  <a:gd name="connsiteY218" fmla="*/ 22062 h 1509906"/>
                  <a:gd name="connsiteX219" fmla="*/ 419664 w 1034979"/>
                  <a:gd name="connsiteY219" fmla="*/ 54447 h 1509906"/>
                  <a:gd name="connsiteX220" fmla="*/ 423474 w 1034979"/>
                  <a:gd name="connsiteY220" fmla="*/ 65877 h 1509906"/>
                  <a:gd name="connsiteX221" fmla="*/ 425379 w 1034979"/>
                  <a:gd name="connsiteY221" fmla="*/ 71592 h 1509906"/>
                  <a:gd name="connsiteX222" fmla="*/ 425379 w 1034979"/>
                  <a:gd name="connsiteY222" fmla="*/ 77307 h 1509906"/>
                  <a:gd name="connsiteX223" fmla="*/ 429189 w 1034979"/>
                  <a:gd name="connsiteY223" fmla="*/ 231612 h 1509906"/>
                  <a:gd name="connsiteX224" fmla="*/ 440619 w 1034979"/>
                  <a:gd name="connsiteY224" fmla="*/ 414492 h 1509906"/>
                  <a:gd name="connsiteX225" fmla="*/ 425379 w 1034979"/>
                  <a:gd name="connsiteY225" fmla="*/ 711672 h 1509906"/>
                  <a:gd name="connsiteX226" fmla="*/ 425173 w 1034979"/>
                  <a:gd name="connsiteY226" fmla="*/ 765165 h 1509906"/>
                  <a:gd name="connsiteX227" fmla="*/ 421363 w 1034979"/>
                  <a:gd name="connsiteY227" fmla="*/ 844096 h 1509906"/>
                  <a:gd name="connsiteX228" fmla="*/ 425379 w 1034979"/>
                  <a:gd name="connsiteY228" fmla="*/ 894552 h 1509906"/>
                  <a:gd name="connsiteX229" fmla="*/ 423474 w 1034979"/>
                  <a:gd name="connsiteY229" fmla="*/ 921222 h 1509906"/>
                  <a:gd name="connsiteX230" fmla="*/ 417759 w 1034979"/>
                  <a:gd name="connsiteY230" fmla="*/ 923127 h 1509906"/>
                  <a:gd name="connsiteX231" fmla="*/ 412044 w 1034979"/>
                  <a:gd name="connsiteY231" fmla="*/ 926937 h 1509906"/>
                  <a:gd name="connsiteX232" fmla="*/ 421569 w 1034979"/>
                  <a:gd name="connsiteY232"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50144 w 1034979"/>
                  <a:gd name="connsiteY101" fmla="*/ 1302222 h 1509906"/>
                  <a:gd name="connsiteX102" fmla="*/ 457764 w 1034979"/>
                  <a:gd name="connsiteY102" fmla="*/ 1290792 h 1509906"/>
                  <a:gd name="connsiteX103" fmla="*/ 461574 w 1034979"/>
                  <a:gd name="connsiteY103" fmla="*/ 1279362 h 1509906"/>
                  <a:gd name="connsiteX104" fmla="*/ 465384 w 1034979"/>
                  <a:gd name="connsiteY104" fmla="*/ 1264122 h 1509906"/>
                  <a:gd name="connsiteX105" fmla="*/ 467289 w 1034979"/>
                  <a:gd name="connsiteY105" fmla="*/ 1258407 h 1509906"/>
                  <a:gd name="connsiteX106" fmla="*/ 535869 w 1034979"/>
                  <a:gd name="connsiteY106" fmla="*/ 1243167 h 1509906"/>
                  <a:gd name="connsiteX107" fmla="*/ 541584 w 1034979"/>
                  <a:gd name="connsiteY107" fmla="*/ 1241262 h 1509906"/>
                  <a:gd name="connsiteX108" fmla="*/ 547299 w 1034979"/>
                  <a:gd name="connsiteY108" fmla="*/ 1239357 h 1509906"/>
                  <a:gd name="connsiteX109" fmla="*/ 554919 w 1034979"/>
                  <a:gd name="connsiteY109" fmla="*/ 1237452 h 1509906"/>
                  <a:gd name="connsiteX110" fmla="*/ 573969 w 1034979"/>
                  <a:gd name="connsiteY110" fmla="*/ 1229832 h 1509906"/>
                  <a:gd name="connsiteX111" fmla="*/ 585399 w 1034979"/>
                  <a:gd name="connsiteY111" fmla="*/ 1226022 h 1509906"/>
                  <a:gd name="connsiteX112" fmla="*/ 720654 w 1034979"/>
                  <a:gd name="connsiteY112" fmla="*/ 1309842 h 1509906"/>
                  <a:gd name="connsiteX113" fmla="*/ 733989 w 1034979"/>
                  <a:gd name="connsiteY113" fmla="*/ 1319367 h 1509906"/>
                  <a:gd name="connsiteX114" fmla="*/ 743514 w 1034979"/>
                  <a:gd name="connsiteY114" fmla="*/ 1321272 h 1509906"/>
                  <a:gd name="connsiteX115" fmla="*/ 749229 w 1034979"/>
                  <a:gd name="connsiteY115" fmla="*/ 1323177 h 1509906"/>
                  <a:gd name="connsiteX116" fmla="*/ 762564 w 1034979"/>
                  <a:gd name="connsiteY116" fmla="*/ 1328892 h 1509906"/>
                  <a:gd name="connsiteX117" fmla="*/ 777804 w 1034979"/>
                  <a:gd name="connsiteY117" fmla="*/ 1326987 h 1509906"/>
                  <a:gd name="connsiteX118" fmla="*/ 789234 w 1034979"/>
                  <a:gd name="connsiteY118" fmla="*/ 1321272 h 1509906"/>
                  <a:gd name="connsiteX119" fmla="*/ 794949 w 1034979"/>
                  <a:gd name="connsiteY119" fmla="*/ 1319367 h 1509906"/>
                  <a:gd name="connsiteX120" fmla="*/ 802569 w 1034979"/>
                  <a:gd name="connsiteY120" fmla="*/ 1302222 h 1509906"/>
                  <a:gd name="connsiteX121" fmla="*/ 800664 w 1034979"/>
                  <a:gd name="connsiteY121" fmla="*/ 1277457 h 1509906"/>
                  <a:gd name="connsiteX122" fmla="*/ 798759 w 1034979"/>
                  <a:gd name="connsiteY122" fmla="*/ 1271742 h 1509906"/>
                  <a:gd name="connsiteX123" fmla="*/ 796854 w 1034979"/>
                  <a:gd name="connsiteY123" fmla="*/ 1264122 h 1509906"/>
                  <a:gd name="connsiteX124" fmla="*/ 783519 w 1034979"/>
                  <a:gd name="connsiteY124" fmla="*/ 1246977 h 1509906"/>
                  <a:gd name="connsiteX125" fmla="*/ 773994 w 1034979"/>
                  <a:gd name="connsiteY125" fmla="*/ 1241262 h 1509906"/>
                  <a:gd name="connsiteX126" fmla="*/ 648264 w 1034979"/>
                  <a:gd name="connsiteY126" fmla="*/ 1149822 h 1509906"/>
                  <a:gd name="connsiteX127" fmla="*/ 644454 w 1034979"/>
                  <a:gd name="connsiteY127" fmla="*/ 1132677 h 1509906"/>
                  <a:gd name="connsiteX128" fmla="*/ 646359 w 1034979"/>
                  <a:gd name="connsiteY128" fmla="*/ 1125057 h 1509906"/>
                  <a:gd name="connsiteX129" fmla="*/ 650169 w 1034979"/>
                  <a:gd name="connsiteY129" fmla="*/ 1107912 h 1509906"/>
                  <a:gd name="connsiteX130" fmla="*/ 653979 w 1034979"/>
                  <a:gd name="connsiteY130" fmla="*/ 1102197 h 1509906"/>
                  <a:gd name="connsiteX131" fmla="*/ 655884 w 1034979"/>
                  <a:gd name="connsiteY131" fmla="*/ 1096482 h 1509906"/>
                  <a:gd name="connsiteX132" fmla="*/ 661599 w 1034979"/>
                  <a:gd name="connsiteY132" fmla="*/ 1094577 h 1509906"/>
                  <a:gd name="connsiteX133" fmla="*/ 671124 w 1034979"/>
                  <a:gd name="connsiteY133" fmla="*/ 1083147 h 1509906"/>
                  <a:gd name="connsiteX134" fmla="*/ 724464 w 1034979"/>
                  <a:gd name="connsiteY134" fmla="*/ 1075527 h 1509906"/>
                  <a:gd name="connsiteX135" fmla="*/ 842574 w 1034979"/>
                  <a:gd name="connsiteY135" fmla="*/ 1077432 h 1509906"/>
                  <a:gd name="connsiteX136" fmla="*/ 871149 w 1034979"/>
                  <a:gd name="connsiteY136" fmla="*/ 1079337 h 1509906"/>
                  <a:gd name="connsiteX137" fmla="*/ 899724 w 1034979"/>
                  <a:gd name="connsiteY137" fmla="*/ 1085052 h 1509906"/>
                  <a:gd name="connsiteX138" fmla="*/ 922584 w 1034979"/>
                  <a:gd name="connsiteY138" fmla="*/ 1088862 h 1509906"/>
                  <a:gd name="connsiteX139" fmla="*/ 951159 w 1034979"/>
                  <a:gd name="connsiteY139" fmla="*/ 1094577 h 1509906"/>
                  <a:gd name="connsiteX140" fmla="*/ 956874 w 1034979"/>
                  <a:gd name="connsiteY140" fmla="*/ 1094577 h 1509906"/>
                  <a:gd name="connsiteX141" fmla="*/ 1002594 w 1034979"/>
                  <a:gd name="connsiteY141" fmla="*/ 1092672 h 1509906"/>
                  <a:gd name="connsiteX142" fmla="*/ 1031169 w 1034979"/>
                  <a:gd name="connsiteY142" fmla="*/ 1085052 h 1509906"/>
                  <a:gd name="connsiteX143" fmla="*/ 1034979 w 1034979"/>
                  <a:gd name="connsiteY143" fmla="*/ 1079337 h 1509906"/>
                  <a:gd name="connsiteX144" fmla="*/ 1033074 w 1034979"/>
                  <a:gd name="connsiteY144" fmla="*/ 1060287 h 1509906"/>
                  <a:gd name="connsiteX145" fmla="*/ 1027359 w 1034979"/>
                  <a:gd name="connsiteY145" fmla="*/ 1056477 h 1509906"/>
                  <a:gd name="connsiteX146" fmla="*/ 1012119 w 1034979"/>
                  <a:gd name="connsiteY146" fmla="*/ 1054572 h 1509906"/>
                  <a:gd name="connsiteX147" fmla="*/ 1006404 w 1034979"/>
                  <a:gd name="connsiteY147" fmla="*/ 1052667 h 1509906"/>
                  <a:gd name="connsiteX148" fmla="*/ 998784 w 1034979"/>
                  <a:gd name="connsiteY148" fmla="*/ 1050762 h 1509906"/>
                  <a:gd name="connsiteX149" fmla="*/ 987354 w 1034979"/>
                  <a:gd name="connsiteY149" fmla="*/ 1043142 h 1509906"/>
                  <a:gd name="connsiteX150" fmla="*/ 975924 w 1034979"/>
                  <a:gd name="connsiteY150" fmla="*/ 1039332 h 1509906"/>
                  <a:gd name="connsiteX151" fmla="*/ 970209 w 1034979"/>
                  <a:gd name="connsiteY151" fmla="*/ 1037427 h 1509906"/>
                  <a:gd name="connsiteX152" fmla="*/ 962589 w 1034979"/>
                  <a:gd name="connsiteY152" fmla="*/ 1035522 h 1509906"/>
                  <a:gd name="connsiteX153" fmla="*/ 956874 w 1034979"/>
                  <a:gd name="connsiteY153" fmla="*/ 1033617 h 1509906"/>
                  <a:gd name="connsiteX154" fmla="*/ 935919 w 1034979"/>
                  <a:gd name="connsiteY154" fmla="*/ 1027902 h 1509906"/>
                  <a:gd name="connsiteX155" fmla="*/ 930204 w 1034979"/>
                  <a:gd name="connsiteY155" fmla="*/ 1025997 h 1509906"/>
                  <a:gd name="connsiteX156" fmla="*/ 825429 w 1034979"/>
                  <a:gd name="connsiteY156" fmla="*/ 1027902 h 1509906"/>
                  <a:gd name="connsiteX157" fmla="*/ 819714 w 1034979"/>
                  <a:gd name="connsiteY157" fmla="*/ 1029807 h 1509906"/>
                  <a:gd name="connsiteX158" fmla="*/ 730179 w 1034979"/>
                  <a:gd name="connsiteY158" fmla="*/ 1031712 h 1509906"/>
                  <a:gd name="connsiteX159" fmla="*/ 716844 w 1034979"/>
                  <a:gd name="connsiteY159" fmla="*/ 1035522 h 1509906"/>
                  <a:gd name="connsiteX160" fmla="*/ 695889 w 1034979"/>
                  <a:gd name="connsiteY160" fmla="*/ 1037427 h 1509906"/>
                  <a:gd name="connsiteX161" fmla="*/ 669219 w 1034979"/>
                  <a:gd name="connsiteY161" fmla="*/ 1039332 h 1509906"/>
                  <a:gd name="connsiteX162" fmla="*/ 669219 w 1034979"/>
                  <a:gd name="connsiteY162" fmla="*/ 1039332 h 1509906"/>
                  <a:gd name="connsiteX163" fmla="*/ 646359 w 1034979"/>
                  <a:gd name="connsiteY163" fmla="*/ 1043142 h 1509906"/>
                  <a:gd name="connsiteX164" fmla="*/ 642549 w 1034979"/>
                  <a:gd name="connsiteY164" fmla="*/ 1031712 h 1509906"/>
                  <a:gd name="connsiteX165" fmla="*/ 640644 w 1034979"/>
                  <a:gd name="connsiteY165" fmla="*/ 1025997 h 1509906"/>
                  <a:gd name="connsiteX166" fmla="*/ 642549 w 1034979"/>
                  <a:gd name="connsiteY166" fmla="*/ 1008852 h 1509906"/>
                  <a:gd name="connsiteX167" fmla="*/ 644454 w 1034979"/>
                  <a:gd name="connsiteY167" fmla="*/ 1003137 h 1509906"/>
                  <a:gd name="connsiteX168" fmla="*/ 661599 w 1034979"/>
                  <a:gd name="connsiteY168" fmla="*/ 993612 h 1509906"/>
                  <a:gd name="connsiteX169" fmla="*/ 673029 w 1034979"/>
                  <a:gd name="connsiteY169" fmla="*/ 985992 h 1509906"/>
                  <a:gd name="connsiteX170" fmla="*/ 674934 w 1034979"/>
                  <a:gd name="connsiteY170" fmla="*/ 980277 h 1509906"/>
                  <a:gd name="connsiteX171" fmla="*/ 680649 w 1034979"/>
                  <a:gd name="connsiteY171" fmla="*/ 978372 h 1509906"/>
                  <a:gd name="connsiteX172" fmla="*/ 686364 w 1034979"/>
                  <a:gd name="connsiteY172" fmla="*/ 974562 h 1509906"/>
                  <a:gd name="connsiteX173" fmla="*/ 695889 w 1034979"/>
                  <a:gd name="connsiteY173" fmla="*/ 965037 h 1509906"/>
                  <a:gd name="connsiteX174" fmla="*/ 705414 w 1034979"/>
                  <a:gd name="connsiteY174" fmla="*/ 953607 h 1509906"/>
                  <a:gd name="connsiteX175" fmla="*/ 716844 w 1034979"/>
                  <a:gd name="connsiteY175" fmla="*/ 945987 h 1509906"/>
                  <a:gd name="connsiteX176" fmla="*/ 732084 w 1034979"/>
                  <a:gd name="connsiteY176" fmla="*/ 932652 h 1509906"/>
                  <a:gd name="connsiteX177" fmla="*/ 741609 w 1034979"/>
                  <a:gd name="connsiteY177" fmla="*/ 921222 h 1509906"/>
                  <a:gd name="connsiteX178" fmla="*/ 753039 w 1034979"/>
                  <a:gd name="connsiteY178" fmla="*/ 911697 h 1509906"/>
                  <a:gd name="connsiteX179" fmla="*/ 758754 w 1034979"/>
                  <a:gd name="connsiteY179" fmla="*/ 900267 h 1509906"/>
                  <a:gd name="connsiteX180" fmla="*/ 760659 w 1034979"/>
                  <a:gd name="connsiteY180" fmla="*/ 894552 h 1509906"/>
                  <a:gd name="connsiteX181" fmla="*/ 766374 w 1034979"/>
                  <a:gd name="connsiteY181" fmla="*/ 883122 h 1509906"/>
                  <a:gd name="connsiteX182" fmla="*/ 764469 w 1034979"/>
                  <a:gd name="connsiteY182" fmla="*/ 867882 h 1509906"/>
                  <a:gd name="connsiteX183" fmla="*/ 758754 w 1034979"/>
                  <a:gd name="connsiteY183" fmla="*/ 865977 h 1509906"/>
                  <a:gd name="connsiteX184" fmla="*/ 737799 w 1034979"/>
                  <a:gd name="connsiteY184" fmla="*/ 867882 h 1509906"/>
                  <a:gd name="connsiteX185" fmla="*/ 732084 w 1034979"/>
                  <a:gd name="connsiteY185" fmla="*/ 871692 h 1509906"/>
                  <a:gd name="connsiteX186" fmla="*/ 720654 w 1034979"/>
                  <a:gd name="connsiteY186" fmla="*/ 875502 h 1509906"/>
                  <a:gd name="connsiteX187" fmla="*/ 716844 w 1034979"/>
                  <a:gd name="connsiteY187" fmla="*/ 881217 h 1509906"/>
                  <a:gd name="connsiteX188" fmla="*/ 711129 w 1034979"/>
                  <a:gd name="connsiteY188" fmla="*/ 883122 h 1509906"/>
                  <a:gd name="connsiteX189" fmla="*/ 705414 w 1034979"/>
                  <a:gd name="connsiteY189" fmla="*/ 886932 h 1509906"/>
                  <a:gd name="connsiteX190" fmla="*/ 699699 w 1034979"/>
                  <a:gd name="connsiteY190" fmla="*/ 892647 h 1509906"/>
                  <a:gd name="connsiteX191" fmla="*/ 692079 w 1034979"/>
                  <a:gd name="connsiteY191" fmla="*/ 896457 h 1509906"/>
                  <a:gd name="connsiteX192" fmla="*/ 650169 w 1034979"/>
                  <a:gd name="connsiteY192" fmla="*/ 925032 h 1509906"/>
                  <a:gd name="connsiteX193" fmla="*/ 636834 w 1034979"/>
                  <a:gd name="connsiteY193" fmla="*/ 936462 h 1509906"/>
                  <a:gd name="connsiteX194" fmla="*/ 627309 w 1034979"/>
                  <a:gd name="connsiteY194" fmla="*/ 953607 h 1509906"/>
                  <a:gd name="connsiteX195" fmla="*/ 602544 w 1034979"/>
                  <a:gd name="connsiteY195" fmla="*/ 959322 h 1509906"/>
                  <a:gd name="connsiteX196" fmla="*/ 589209 w 1034979"/>
                  <a:gd name="connsiteY196" fmla="*/ 963132 h 1509906"/>
                  <a:gd name="connsiteX197" fmla="*/ 573969 w 1034979"/>
                  <a:gd name="connsiteY197" fmla="*/ 961227 h 1509906"/>
                  <a:gd name="connsiteX198" fmla="*/ 562539 w 1034979"/>
                  <a:gd name="connsiteY198" fmla="*/ 957417 h 1509906"/>
                  <a:gd name="connsiteX199" fmla="*/ 551109 w 1034979"/>
                  <a:gd name="connsiteY199" fmla="*/ 953607 h 1509906"/>
                  <a:gd name="connsiteX200" fmla="*/ 539679 w 1034979"/>
                  <a:gd name="connsiteY200" fmla="*/ 949797 h 1509906"/>
                  <a:gd name="connsiteX201" fmla="*/ 533964 w 1034979"/>
                  <a:gd name="connsiteY201" fmla="*/ 947892 h 1509906"/>
                  <a:gd name="connsiteX202" fmla="*/ 528249 w 1034979"/>
                  <a:gd name="connsiteY202" fmla="*/ 944082 h 1509906"/>
                  <a:gd name="connsiteX203" fmla="*/ 516819 w 1034979"/>
                  <a:gd name="connsiteY203" fmla="*/ 938367 h 1509906"/>
                  <a:gd name="connsiteX204" fmla="*/ 509199 w 1034979"/>
                  <a:gd name="connsiteY204" fmla="*/ 926937 h 1509906"/>
                  <a:gd name="connsiteX205" fmla="*/ 505389 w 1034979"/>
                  <a:gd name="connsiteY205" fmla="*/ 905982 h 1509906"/>
                  <a:gd name="connsiteX206" fmla="*/ 507294 w 1034979"/>
                  <a:gd name="connsiteY206" fmla="*/ 841212 h 1509906"/>
                  <a:gd name="connsiteX207" fmla="*/ 503484 w 1034979"/>
                  <a:gd name="connsiteY207" fmla="*/ 351627 h 1509906"/>
                  <a:gd name="connsiteX208" fmla="*/ 499674 w 1034979"/>
                  <a:gd name="connsiteY208" fmla="*/ 60162 h 1509906"/>
                  <a:gd name="connsiteX209" fmla="*/ 490149 w 1034979"/>
                  <a:gd name="connsiteY209" fmla="*/ 33492 h 1509906"/>
                  <a:gd name="connsiteX210" fmla="*/ 488244 w 1034979"/>
                  <a:gd name="connsiteY210" fmla="*/ 27777 h 1509906"/>
                  <a:gd name="connsiteX211" fmla="*/ 484434 w 1034979"/>
                  <a:gd name="connsiteY211" fmla="*/ 22062 h 1509906"/>
                  <a:gd name="connsiteX212" fmla="*/ 478719 w 1034979"/>
                  <a:gd name="connsiteY212" fmla="*/ 10632 h 1509906"/>
                  <a:gd name="connsiteX213" fmla="*/ 473004 w 1034979"/>
                  <a:gd name="connsiteY213" fmla="*/ 6822 h 1509906"/>
                  <a:gd name="connsiteX214" fmla="*/ 469194 w 1034979"/>
                  <a:gd name="connsiteY214" fmla="*/ 1107 h 1509906"/>
                  <a:gd name="connsiteX215" fmla="*/ 429189 w 1034979"/>
                  <a:gd name="connsiteY215" fmla="*/ 4917 h 1509906"/>
                  <a:gd name="connsiteX216" fmla="*/ 421569 w 1034979"/>
                  <a:gd name="connsiteY216" fmla="*/ 16347 h 1509906"/>
                  <a:gd name="connsiteX217" fmla="*/ 417759 w 1034979"/>
                  <a:gd name="connsiteY217" fmla="*/ 22062 h 1509906"/>
                  <a:gd name="connsiteX218" fmla="*/ 419664 w 1034979"/>
                  <a:gd name="connsiteY218" fmla="*/ 54447 h 1509906"/>
                  <a:gd name="connsiteX219" fmla="*/ 423474 w 1034979"/>
                  <a:gd name="connsiteY219" fmla="*/ 65877 h 1509906"/>
                  <a:gd name="connsiteX220" fmla="*/ 425379 w 1034979"/>
                  <a:gd name="connsiteY220" fmla="*/ 71592 h 1509906"/>
                  <a:gd name="connsiteX221" fmla="*/ 425379 w 1034979"/>
                  <a:gd name="connsiteY221" fmla="*/ 77307 h 1509906"/>
                  <a:gd name="connsiteX222" fmla="*/ 429189 w 1034979"/>
                  <a:gd name="connsiteY222" fmla="*/ 231612 h 1509906"/>
                  <a:gd name="connsiteX223" fmla="*/ 440619 w 1034979"/>
                  <a:gd name="connsiteY223" fmla="*/ 414492 h 1509906"/>
                  <a:gd name="connsiteX224" fmla="*/ 425379 w 1034979"/>
                  <a:gd name="connsiteY224" fmla="*/ 711672 h 1509906"/>
                  <a:gd name="connsiteX225" fmla="*/ 425173 w 1034979"/>
                  <a:gd name="connsiteY225" fmla="*/ 765165 h 1509906"/>
                  <a:gd name="connsiteX226" fmla="*/ 421363 w 1034979"/>
                  <a:gd name="connsiteY226" fmla="*/ 844096 h 1509906"/>
                  <a:gd name="connsiteX227" fmla="*/ 425379 w 1034979"/>
                  <a:gd name="connsiteY227" fmla="*/ 894552 h 1509906"/>
                  <a:gd name="connsiteX228" fmla="*/ 423474 w 1034979"/>
                  <a:gd name="connsiteY228" fmla="*/ 921222 h 1509906"/>
                  <a:gd name="connsiteX229" fmla="*/ 417759 w 1034979"/>
                  <a:gd name="connsiteY229" fmla="*/ 923127 h 1509906"/>
                  <a:gd name="connsiteX230" fmla="*/ 412044 w 1034979"/>
                  <a:gd name="connsiteY230" fmla="*/ 926937 h 1509906"/>
                  <a:gd name="connsiteX231" fmla="*/ 421569 w 1034979"/>
                  <a:gd name="connsiteY231"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50144 w 1034979"/>
                  <a:gd name="connsiteY101" fmla="*/ 1302222 h 1509906"/>
                  <a:gd name="connsiteX102" fmla="*/ 461574 w 1034979"/>
                  <a:gd name="connsiteY102" fmla="*/ 1279362 h 1509906"/>
                  <a:gd name="connsiteX103" fmla="*/ 465384 w 1034979"/>
                  <a:gd name="connsiteY103" fmla="*/ 1264122 h 1509906"/>
                  <a:gd name="connsiteX104" fmla="*/ 467289 w 1034979"/>
                  <a:gd name="connsiteY104" fmla="*/ 1258407 h 1509906"/>
                  <a:gd name="connsiteX105" fmla="*/ 535869 w 1034979"/>
                  <a:gd name="connsiteY105" fmla="*/ 1243167 h 1509906"/>
                  <a:gd name="connsiteX106" fmla="*/ 541584 w 1034979"/>
                  <a:gd name="connsiteY106" fmla="*/ 1241262 h 1509906"/>
                  <a:gd name="connsiteX107" fmla="*/ 547299 w 1034979"/>
                  <a:gd name="connsiteY107" fmla="*/ 1239357 h 1509906"/>
                  <a:gd name="connsiteX108" fmla="*/ 554919 w 1034979"/>
                  <a:gd name="connsiteY108" fmla="*/ 1237452 h 1509906"/>
                  <a:gd name="connsiteX109" fmla="*/ 573969 w 1034979"/>
                  <a:gd name="connsiteY109" fmla="*/ 1229832 h 1509906"/>
                  <a:gd name="connsiteX110" fmla="*/ 585399 w 1034979"/>
                  <a:gd name="connsiteY110" fmla="*/ 1226022 h 1509906"/>
                  <a:gd name="connsiteX111" fmla="*/ 720654 w 1034979"/>
                  <a:gd name="connsiteY111" fmla="*/ 1309842 h 1509906"/>
                  <a:gd name="connsiteX112" fmla="*/ 733989 w 1034979"/>
                  <a:gd name="connsiteY112" fmla="*/ 1319367 h 1509906"/>
                  <a:gd name="connsiteX113" fmla="*/ 743514 w 1034979"/>
                  <a:gd name="connsiteY113" fmla="*/ 1321272 h 1509906"/>
                  <a:gd name="connsiteX114" fmla="*/ 749229 w 1034979"/>
                  <a:gd name="connsiteY114" fmla="*/ 1323177 h 1509906"/>
                  <a:gd name="connsiteX115" fmla="*/ 762564 w 1034979"/>
                  <a:gd name="connsiteY115" fmla="*/ 1328892 h 1509906"/>
                  <a:gd name="connsiteX116" fmla="*/ 777804 w 1034979"/>
                  <a:gd name="connsiteY116" fmla="*/ 1326987 h 1509906"/>
                  <a:gd name="connsiteX117" fmla="*/ 789234 w 1034979"/>
                  <a:gd name="connsiteY117" fmla="*/ 1321272 h 1509906"/>
                  <a:gd name="connsiteX118" fmla="*/ 794949 w 1034979"/>
                  <a:gd name="connsiteY118" fmla="*/ 1319367 h 1509906"/>
                  <a:gd name="connsiteX119" fmla="*/ 802569 w 1034979"/>
                  <a:gd name="connsiteY119" fmla="*/ 1302222 h 1509906"/>
                  <a:gd name="connsiteX120" fmla="*/ 800664 w 1034979"/>
                  <a:gd name="connsiteY120" fmla="*/ 1277457 h 1509906"/>
                  <a:gd name="connsiteX121" fmla="*/ 798759 w 1034979"/>
                  <a:gd name="connsiteY121" fmla="*/ 1271742 h 1509906"/>
                  <a:gd name="connsiteX122" fmla="*/ 796854 w 1034979"/>
                  <a:gd name="connsiteY122" fmla="*/ 1264122 h 1509906"/>
                  <a:gd name="connsiteX123" fmla="*/ 783519 w 1034979"/>
                  <a:gd name="connsiteY123" fmla="*/ 1246977 h 1509906"/>
                  <a:gd name="connsiteX124" fmla="*/ 773994 w 1034979"/>
                  <a:gd name="connsiteY124" fmla="*/ 1241262 h 1509906"/>
                  <a:gd name="connsiteX125" fmla="*/ 648264 w 1034979"/>
                  <a:gd name="connsiteY125" fmla="*/ 1149822 h 1509906"/>
                  <a:gd name="connsiteX126" fmla="*/ 644454 w 1034979"/>
                  <a:gd name="connsiteY126" fmla="*/ 1132677 h 1509906"/>
                  <a:gd name="connsiteX127" fmla="*/ 646359 w 1034979"/>
                  <a:gd name="connsiteY127" fmla="*/ 1125057 h 1509906"/>
                  <a:gd name="connsiteX128" fmla="*/ 650169 w 1034979"/>
                  <a:gd name="connsiteY128" fmla="*/ 1107912 h 1509906"/>
                  <a:gd name="connsiteX129" fmla="*/ 653979 w 1034979"/>
                  <a:gd name="connsiteY129" fmla="*/ 1102197 h 1509906"/>
                  <a:gd name="connsiteX130" fmla="*/ 655884 w 1034979"/>
                  <a:gd name="connsiteY130" fmla="*/ 1096482 h 1509906"/>
                  <a:gd name="connsiteX131" fmla="*/ 661599 w 1034979"/>
                  <a:gd name="connsiteY131" fmla="*/ 1094577 h 1509906"/>
                  <a:gd name="connsiteX132" fmla="*/ 671124 w 1034979"/>
                  <a:gd name="connsiteY132" fmla="*/ 1083147 h 1509906"/>
                  <a:gd name="connsiteX133" fmla="*/ 724464 w 1034979"/>
                  <a:gd name="connsiteY133" fmla="*/ 1075527 h 1509906"/>
                  <a:gd name="connsiteX134" fmla="*/ 842574 w 1034979"/>
                  <a:gd name="connsiteY134" fmla="*/ 1077432 h 1509906"/>
                  <a:gd name="connsiteX135" fmla="*/ 871149 w 1034979"/>
                  <a:gd name="connsiteY135" fmla="*/ 1079337 h 1509906"/>
                  <a:gd name="connsiteX136" fmla="*/ 899724 w 1034979"/>
                  <a:gd name="connsiteY136" fmla="*/ 1085052 h 1509906"/>
                  <a:gd name="connsiteX137" fmla="*/ 922584 w 1034979"/>
                  <a:gd name="connsiteY137" fmla="*/ 1088862 h 1509906"/>
                  <a:gd name="connsiteX138" fmla="*/ 951159 w 1034979"/>
                  <a:gd name="connsiteY138" fmla="*/ 1094577 h 1509906"/>
                  <a:gd name="connsiteX139" fmla="*/ 956874 w 1034979"/>
                  <a:gd name="connsiteY139" fmla="*/ 1094577 h 1509906"/>
                  <a:gd name="connsiteX140" fmla="*/ 1002594 w 1034979"/>
                  <a:gd name="connsiteY140" fmla="*/ 1092672 h 1509906"/>
                  <a:gd name="connsiteX141" fmla="*/ 1031169 w 1034979"/>
                  <a:gd name="connsiteY141" fmla="*/ 1085052 h 1509906"/>
                  <a:gd name="connsiteX142" fmla="*/ 1034979 w 1034979"/>
                  <a:gd name="connsiteY142" fmla="*/ 1079337 h 1509906"/>
                  <a:gd name="connsiteX143" fmla="*/ 1033074 w 1034979"/>
                  <a:gd name="connsiteY143" fmla="*/ 1060287 h 1509906"/>
                  <a:gd name="connsiteX144" fmla="*/ 1027359 w 1034979"/>
                  <a:gd name="connsiteY144" fmla="*/ 1056477 h 1509906"/>
                  <a:gd name="connsiteX145" fmla="*/ 1012119 w 1034979"/>
                  <a:gd name="connsiteY145" fmla="*/ 1054572 h 1509906"/>
                  <a:gd name="connsiteX146" fmla="*/ 1006404 w 1034979"/>
                  <a:gd name="connsiteY146" fmla="*/ 1052667 h 1509906"/>
                  <a:gd name="connsiteX147" fmla="*/ 998784 w 1034979"/>
                  <a:gd name="connsiteY147" fmla="*/ 1050762 h 1509906"/>
                  <a:gd name="connsiteX148" fmla="*/ 987354 w 1034979"/>
                  <a:gd name="connsiteY148" fmla="*/ 1043142 h 1509906"/>
                  <a:gd name="connsiteX149" fmla="*/ 975924 w 1034979"/>
                  <a:gd name="connsiteY149" fmla="*/ 1039332 h 1509906"/>
                  <a:gd name="connsiteX150" fmla="*/ 970209 w 1034979"/>
                  <a:gd name="connsiteY150" fmla="*/ 1037427 h 1509906"/>
                  <a:gd name="connsiteX151" fmla="*/ 962589 w 1034979"/>
                  <a:gd name="connsiteY151" fmla="*/ 1035522 h 1509906"/>
                  <a:gd name="connsiteX152" fmla="*/ 956874 w 1034979"/>
                  <a:gd name="connsiteY152" fmla="*/ 1033617 h 1509906"/>
                  <a:gd name="connsiteX153" fmla="*/ 935919 w 1034979"/>
                  <a:gd name="connsiteY153" fmla="*/ 1027902 h 1509906"/>
                  <a:gd name="connsiteX154" fmla="*/ 930204 w 1034979"/>
                  <a:gd name="connsiteY154" fmla="*/ 1025997 h 1509906"/>
                  <a:gd name="connsiteX155" fmla="*/ 825429 w 1034979"/>
                  <a:gd name="connsiteY155" fmla="*/ 1027902 h 1509906"/>
                  <a:gd name="connsiteX156" fmla="*/ 819714 w 1034979"/>
                  <a:gd name="connsiteY156" fmla="*/ 1029807 h 1509906"/>
                  <a:gd name="connsiteX157" fmla="*/ 730179 w 1034979"/>
                  <a:gd name="connsiteY157" fmla="*/ 1031712 h 1509906"/>
                  <a:gd name="connsiteX158" fmla="*/ 716844 w 1034979"/>
                  <a:gd name="connsiteY158" fmla="*/ 1035522 h 1509906"/>
                  <a:gd name="connsiteX159" fmla="*/ 695889 w 1034979"/>
                  <a:gd name="connsiteY159" fmla="*/ 1037427 h 1509906"/>
                  <a:gd name="connsiteX160" fmla="*/ 669219 w 1034979"/>
                  <a:gd name="connsiteY160" fmla="*/ 1039332 h 1509906"/>
                  <a:gd name="connsiteX161" fmla="*/ 669219 w 1034979"/>
                  <a:gd name="connsiteY161" fmla="*/ 1039332 h 1509906"/>
                  <a:gd name="connsiteX162" fmla="*/ 646359 w 1034979"/>
                  <a:gd name="connsiteY162" fmla="*/ 1043142 h 1509906"/>
                  <a:gd name="connsiteX163" fmla="*/ 642549 w 1034979"/>
                  <a:gd name="connsiteY163" fmla="*/ 1031712 h 1509906"/>
                  <a:gd name="connsiteX164" fmla="*/ 640644 w 1034979"/>
                  <a:gd name="connsiteY164" fmla="*/ 1025997 h 1509906"/>
                  <a:gd name="connsiteX165" fmla="*/ 642549 w 1034979"/>
                  <a:gd name="connsiteY165" fmla="*/ 1008852 h 1509906"/>
                  <a:gd name="connsiteX166" fmla="*/ 644454 w 1034979"/>
                  <a:gd name="connsiteY166" fmla="*/ 1003137 h 1509906"/>
                  <a:gd name="connsiteX167" fmla="*/ 661599 w 1034979"/>
                  <a:gd name="connsiteY167" fmla="*/ 993612 h 1509906"/>
                  <a:gd name="connsiteX168" fmla="*/ 673029 w 1034979"/>
                  <a:gd name="connsiteY168" fmla="*/ 985992 h 1509906"/>
                  <a:gd name="connsiteX169" fmla="*/ 674934 w 1034979"/>
                  <a:gd name="connsiteY169" fmla="*/ 980277 h 1509906"/>
                  <a:gd name="connsiteX170" fmla="*/ 680649 w 1034979"/>
                  <a:gd name="connsiteY170" fmla="*/ 978372 h 1509906"/>
                  <a:gd name="connsiteX171" fmla="*/ 686364 w 1034979"/>
                  <a:gd name="connsiteY171" fmla="*/ 974562 h 1509906"/>
                  <a:gd name="connsiteX172" fmla="*/ 695889 w 1034979"/>
                  <a:gd name="connsiteY172" fmla="*/ 965037 h 1509906"/>
                  <a:gd name="connsiteX173" fmla="*/ 705414 w 1034979"/>
                  <a:gd name="connsiteY173" fmla="*/ 953607 h 1509906"/>
                  <a:gd name="connsiteX174" fmla="*/ 716844 w 1034979"/>
                  <a:gd name="connsiteY174" fmla="*/ 945987 h 1509906"/>
                  <a:gd name="connsiteX175" fmla="*/ 732084 w 1034979"/>
                  <a:gd name="connsiteY175" fmla="*/ 932652 h 1509906"/>
                  <a:gd name="connsiteX176" fmla="*/ 741609 w 1034979"/>
                  <a:gd name="connsiteY176" fmla="*/ 921222 h 1509906"/>
                  <a:gd name="connsiteX177" fmla="*/ 753039 w 1034979"/>
                  <a:gd name="connsiteY177" fmla="*/ 911697 h 1509906"/>
                  <a:gd name="connsiteX178" fmla="*/ 758754 w 1034979"/>
                  <a:gd name="connsiteY178" fmla="*/ 900267 h 1509906"/>
                  <a:gd name="connsiteX179" fmla="*/ 760659 w 1034979"/>
                  <a:gd name="connsiteY179" fmla="*/ 894552 h 1509906"/>
                  <a:gd name="connsiteX180" fmla="*/ 766374 w 1034979"/>
                  <a:gd name="connsiteY180" fmla="*/ 883122 h 1509906"/>
                  <a:gd name="connsiteX181" fmla="*/ 764469 w 1034979"/>
                  <a:gd name="connsiteY181" fmla="*/ 867882 h 1509906"/>
                  <a:gd name="connsiteX182" fmla="*/ 758754 w 1034979"/>
                  <a:gd name="connsiteY182" fmla="*/ 865977 h 1509906"/>
                  <a:gd name="connsiteX183" fmla="*/ 737799 w 1034979"/>
                  <a:gd name="connsiteY183" fmla="*/ 867882 h 1509906"/>
                  <a:gd name="connsiteX184" fmla="*/ 732084 w 1034979"/>
                  <a:gd name="connsiteY184" fmla="*/ 871692 h 1509906"/>
                  <a:gd name="connsiteX185" fmla="*/ 720654 w 1034979"/>
                  <a:gd name="connsiteY185" fmla="*/ 875502 h 1509906"/>
                  <a:gd name="connsiteX186" fmla="*/ 716844 w 1034979"/>
                  <a:gd name="connsiteY186" fmla="*/ 881217 h 1509906"/>
                  <a:gd name="connsiteX187" fmla="*/ 711129 w 1034979"/>
                  <a:gd name="connsiteY187" fmla="*/ 883122 h 1509906"/>
                  <a:gd name="connsiteX188" fmla="*/ 705414 w 1034979"/>
                  <a:gd name="connsiteY188" fmla="*/ 886932 h 1509906"/>
                  <a:gd name="connsiteX189" fmla="*/ 699699 w 1034979"/>
                  <a:gd name="connsiteY189" fmla="*/ 892647 h 1509906"/>
                  <a:gd name="connsiteX190" fmla="*/ 692079 w 1034979"/>
                  <a:gd name="connsiteY190" fmla="*/ 896457 h 1509906"/>
                  <a:gd name="connsiteX191" fmla="*/ 650169 w 1034979"/>
                  <a:gd name="connsiteY191" fmla="*/ 925032 h 1509906"/>
                  <a:gd name="connsiteX192" fmla="*/ 636834 w 1034979"/>
                  <a:gd name="connsiteY192" fmla="*/ 936462 h 1509906"/>
                  <a:gd name="connsiteX193" fmla="*/ 627309 w 1034979"/>
                  <a:gd name="connsiteY193" fmla="*/ 953607 h 1509906"/>
                  <a:gd name="connsiteX194" fmla="*/ 602544 w 1034979"/>
                  <a:gd name="connsiteY194" fmla="*/ 959322 h 1509906"/>
                  <a:gd name="connsiteX195" fmla="*/ 589209 w 1034979"/>
                  <a:gd name="connsiteY195" fmla="*/ 963132 h 1509906"/>
                  <a:gd name="connsiteX196" fmla="*/ 573969 w 1034979"/>
                  <a:gd name="connsiteY196" fmla="*/ 961227 h 1509906"/>
                  <a:gd name="connsiteX197" fmla="*/ 562539 w 1034979"/>
                  <a:gd name="connsiteY197" fmla="*/ 957417 h 1509906"/>
                  <a:gd name="connsiteX198" fmla="*/ 551109 w 1034979"/>
                  <a:gd name="connsiteY198" fmla="*/ 953607 h 1509906"/>
                  <a:gd name="connsiteX199" fmla="*/ 539679 w 1034979"/>
                  <a:gd name="connsiteY199" fmla="*/ 949797 h 1509906"/>
                  <a:gd name="connsiteX200" fmla="*/ 533964 w 1034979"/>
                  <a:gd name="connsiteY200" fmla="*/ 947892 h 1509906"/>
                  <a:gd name="connsiteX201" fmla="*/ 528249 w 1034979"/>
                  <a:gd name="connsiteY201" fmla="*/ 944082 h 1509906"/>
                  <a:gd name="connsiteX202" fmla="*/ 516819 w 1034979"/>
                  <a:gd name="connsiteY202" fmla="*/ 938367 h 1509906"/>
                  <a:gd name="connsiteX203" fmla="*/ 509199 w 1034979"/>
                  <a:gd name="connsiteY203" fmla="*/ 926937 h 1509906"/>
                  <a:gd name="connsiteX204" fmla="*/ 505389 w 1034979"/>
                  <a:gd name="connsiteY204" fmla="*/ 905982 h 1509906"/>
                  <a:gd name="connsiteX205" fmla="*/ 507294 w 1034979"/>
                  <a:gd name="connsiteY205" fmla="*/ 841212 h 1509906"/>
                  <a:gd name="connsiteX206" fmla="*/ 503484 w 1034979"/>
                  <a:gd name="connsiteY206" fmla="*/ 351627 h 1509906"/>
                  <a:gd name="connsiteX207" fmla="*/ 499674 w 1034979"/>
                  <a:gd name="connsiteY207" fmla="*/ 60162 h 1509906"/>
                  <a:gd name="connsiteX208" fmla="*/ 490149 w 1034979"/>
                  <a:gd name="connsiteY208" fmla="*/ 33492 h 1509906"/>
                  <a:gd name="connsiteX209" fmla="*/ 488244 w 1034979"/>
                  <a:gd name="connsiteY209" fmla="*/ 27777 h 1509906"/>
                  <a:gd name="connsiteX210" fmla="*/ 484434 w 1034979"/>
                  <a:gd name="connsiteY210" fmla="*/ 22062 h 1509906"/>
                  <a:gd name="connsiteX211" fmla="*/ 478719 w 1034979"/>
                  <a:gd name="connsiteY211" fmla="*/ 10632 h 1509906"/>
                  <a:gd name="connsiteX212" fmla="*/ 473004 w 1034979"/>
                  <a:gd name="connsiteY212" fmla="*/ 6822 h 1509906"/>
                  <a:gd name="connsiteX213" fmla="*/ 469194 w 1034979"/>
                  <a:gd name="connsiteY213" fmla="*/ 1107 h 1509906"/>
                  <a:gd name="connsiteX214" fmla="*/ 429189 w 1034979"/>
                  <a:gd name="connsiteY214" fmla="*/ 4917 h 1509906"/>
                  <a:gd name="connsiteX215" fmla="*/ 421569 w 1034979"/>
                  <a:gd name="connsiteY215" fmla="*/ 16347 h 1509906"/>
                  <a:gd name="connsiteX216" fmla="*/ 417759 w 1034979"/>
                  <a:gd name="connsiteY216" fmla="*/ 22062 h 1509906"/>
                  <a:gd name="connsiteX217" fmla="*/ 419664 w 1034979"/>
                  <a:gd name="connsiteY217" fmla="*/ 54447 h 1509906"/>
                  <a:gd name="connsiteX218" fmla="*/ 423474 w 1034979"/>
                  <a:gd name="connsiteY218" fmla="*/ 65877 h 1509906"/>
                  <a:gd name="connsiteX219" fmla="*/ 425379 w 1034979"/>
                  <a:gd name="connsiteY219" fmla="*/ 71592 h 1509906"/>
                  <a:gd name="connsiteX220" fmla="*/ 425379 w 1034979"/>
                  <a:gd name="connsiteY220" fmla="*/ 77307 h 1509906"/>
                  <a:gd name="connsiteX221" fmla="*/ 429189 w 1034979"/>
                  <a:gd name="connsiteY221" fmla="*/ 231612 h 1509906"/>
                  <a:gd name="connsiteX222" fmla="*/ 440619 w 1034979"/>
                  <a:gd name="connsiteY222" fmla="*/ 414492 h 1509906"/>
                  <a:gd name="connsiteX223" fmla="*/ 425379 w 1034979"/>
                  <a:gd name="connsiteY223" fmla="*/ 711672 h 1509906"/>
                  <a:gd name="connsiteX224" fmla="*/ 425173 w 1034979"/>
                  <a:gd name="connsiteY224" fmla="*/ 765165 h 1509906"/>
                  <a:gd name="connsiteX225" fmla="*/ 421363 w 1034979"/>
                  <a:gd name="connsiteY225" fmla="*/ 844096 h 1509906"/>
                  <a:gd name="connsiteX226" fmla="*/ 425379 w 1034979"/>
                  <a:gd name="connsiteY226" fmla="*/ 894552 h 1509906"/>
                  <a:gd name="connsiteX227" fmla="*/ 423474 w 1034979"/>
                  <a:gd name="connsiteY227" fmla="*/ 921222 h 1509906"/>
                  <a:gd name="connsiteX228" fmla="*/ 417759 w 1034979"/>
                  <a:gd name="connsiteY228" fmla="*/ 923127 h 1509906"/>
                  <a:gd name="connsiteX229" fmla="*/ 412044 w 1034979"/>
                  <a:gd name="connsiteY229" fmla="*/ 926937 h 1509906"/>
                  <a:gd name="connsiteX230" fmla="*/ 421569 w 1034979"/>
                  <a:gd name="connsiteY230"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1574 w 1034979"/>
                  <a:gd name="connsiteY101" fmla="*/ 1279362 h 1509906"/>
                  <a:gd name="connsiteX102" fmla="*/ 465384 w 1034979"/>
                  <a:gd name="connsiteY102" fmla="*/ 1264122 h 1509906"/>
                  <a:gd name="connsiteX103" fmla="*/ 467289 w 1034979"/>
                  <a:gd name="connsiteY103" fmla="*/ 1258407 h 1509906"/>
                  <a:gd name="connsiteX104" fmla="*/ 535869 w 1034979"/>
                  <a:gd name="connsiteY104" fmla="*/ 1243167 h 1509906"/>
                  <a:gd name="connsiteX105" fmla="*/ 541584 w 1034979"/>
                  <a:gd name="connsiteY105" fmla="*/ 1241262 h 1509906"/>
                  <a:gd name="connsiteX106" fmla="*/ 547299 w 1034979"/>
                  <a:gd name="connsiteY106" fmla="*/ 1239357 h 1509906"/>
                  <a:gd name="connsiteX107" fmla="*/ 554919 w 1034979"/>
                  <a:gd name="connsiteY107" fmla="*/ 1237452 h 1509906"/>
                  <a:gd name="connsiteX108" fmla="*/ 573969 w 1034979"/>
                  <a:gd name="connsiteY108" fmla="*/ 1229832 h 1509906"/>
                  <a:gd name="connsiteX109" fmla="*/ 585399 w 1034979"/>
                  <a:gd name="connsiteY109" fmla="*/ 1226022 h 1509906"/>
                  <a:gd name="connsiteX110" fmla="*/ 720654 w 1034979"/>
                  <a:gd name="connsiteY110" fmla="*/ 1309842 h 1509906"/>
                  <a:gd name="connsiteX111" fmla="*/ 733989 w 1034979"/>
                  <a:gd name="connsiteY111" fmla="*/ 1319367 h 1509906"/>
                  <a:gd name="connsiteX112" fmla="*/ 743514 w 1034979"/>
                  <a:gd name="connsiteY112" fmla="*/ 1321272 h 1509906"/>
                  <a:gd name="connsiteX113" fmla="*/ 749229 w 1034979"/>
                  <a:gd name="connsiteY113" fmla="*/ 1323177 h 1509906"/>
                  <a:gd name="connsiteX114" fmla="*/ 762564 w 1034979"/>
                  <a:gd name="connsiteY114" fmla="*/ 1328892 h 1509906"/>
                  <a:gd name="connsiteX115" fmla="*/ 777804 w 1034979"/>
                  <a:gd name="connsiteY115" fmla="*/ 1326987 h 1509906"/>
                  <a:gd name="connsiteX116" fmla="*/ 789234 w 1034979"/>
                  <a:gd name="connsiteY116" fmla="*/ 1321272 h 1509906"/>
                  <a:gd name="connsiteX117" fmla="*/ 794949 w 1034979"/>
                  <a:gd name="connsiteY117" fmla="*/ 1319367 h 1509906"/>
                  <a:gd name="connsiteX118" fmla="*/ 802569 w 1034979"/>
                  <a:gd name="connsiteY118" fmla="*/ 1302222 h 1509906"/>
                  <a:gd name="connsiteX119" fmla="*/ 800664 w 1034979"/>
                  <a:gd name="connsiteY119" fmla="*/ 1277457 h 1509906"/>
                  <a:gd name="connsiteX120" fmla="*/ 798759 w 1034979"/>
                  <a:gd name="connsiteY120" fmla="*/ 1271742 h 1509906"/>
                  <a:gd name="connsiteX121" fmla="*/ 796854 w 1034979"/>
                  <a:gd name="connsiteY121" fmla="*/ 1264122 h 1509906"/>
                  <a:gd name="connsiteX122" fmla="*/ 783519 w 1034979"/>
                  <a:gd name="connsiteY122" fmla="*/ 1246977 h 1509906"/>
                  <a:gd name="connsiteX123" fmla="*/ 773994 w 1034979"/>
                  <a:gd name="connsiteY123" fmla="*/ 1241262 h 1509906"/>
                  <a:gd name="connsiteX124" fmla="*/ 648264 w 1034979"/>
                  <a:gd name="connsiteY124" fmla="*/ 1149822 h 1509906"/>
                  <a:gd name="connsiteX125" fmla="*/ 644454 w 1034979"/>
                  <a:gd name="connsiteY125" fmla="*/ 1132677 h 1509906"/>
                  <a:gd name="connsiteX126" fmla="*/ 646359 w 1034979"/>
                  <a:gd name="connsiteY126" fmla="*/ 1125057 h 1509906"/>
                  <a:gd name="connsiteX127" fmla="*/ 650169 w 1034979"/>
                  <a:gd name="connsiteY127" fmla="*/ 1107912 h 1509906"/>
                  <a:gd name="connsiteX128" fmla="*/ 653979 w 1034979"/>
                  <a:gd name="connsiteY128" fmla="*/ 1102197 h 1509906"/>
                  <a:gd name="connsiteX129" fmla="*/ 655884 w 1034979"/>
                  <a:gd name="connsiteY129" fmla="*/ 1096482 h 1509906"/>
                  <a:gd name="connsiteX130" fmla="*/ 661599 w 1034979"/>
                  <a:gd name="connsiteY130" fmla="*/ 1094577 h 1509906"/>
                  <a:gd name="connsiteX131" fmla="*/ 671124 w 1034979"/>
                  <a:gd name="connsiteY131" fmla="*/ 1083147 h 1509906"/>
                  <a:gd name="connsiteX132" fmla="*/ 724464 w 1034979"/>
                  <a:gd name="connsiteY132" fmla="*/ 1075527 h 1509906"/>
                  <a:gd name="connsiteX133" fmla="*/ 842574 w 1034979"/>
                  <a:gd name="connsiteY133" fmla="*/ 1077432 h 1509906"/>
                  <a:gd name="connsiteX134" fmla="*/ 871149 w 1034979"/>
                  <a:gd name="connsiteY134" fmla="*/ 1079337 h 1509906"/>
                  <a:gd name="connsiteX135" fmla="*/ 899724 w 1034979"/>
                  <a:gd name="connsiteY135" fmla="*/ 1085052 h 1509906"/>
                  <a:gd name="connsiteX136" fmla="*/ 922584 w 1034979"/>
                  <a:gd name="connsiteY136" fmla="*/ 1088862 h 1509906"/>
                  <a:gd name="connsiteX137" fmla="*/ 951159 w 1034979"/>
                  <a:gd name="connsiteY137" fmla="*/ 1094577 h 1509906"/>
                  <a:gd name="connsiteX138" fmla="*/ 956874 w 1034979"/>
                  <a:gd name="connsiteY138" fmla="*/ 1094577 h 1509906"/>
                  <a:gd name="connsiteX139" fmla="*/ 1002594 w 1034979"/>
                  <a:gd name="connsiteY139" fmla="*/ 1092672 h 1509906"/>
                  <a:gd name="connsiteX140" fmla="*/ 1031169 w 1034979"/>
                  <a:gd name="connsiteY140" fmla="*/ 1085052 h 1509906"/>
                  <a:gd name="connsiteX141" fmla="*/ 1034979 w 1034979"/>
                  <a:gd name="connsiteY141" fmla="*/ 1079337 h 1509906"/>
                  <a:gd name="connsiteX142" fmla="*/ 1033074 w 1034979"/>
                  <a:gd name="connsiteY142" fmla="*/ 1060287 h 1509906"/>
                  <a:gd name="connsiteX143" fmla="*/ 1027359 w 1034979"/>
                  <a:gd name="connsiteY143" fmla="*/ 1056477 h 1509906"/>
                  <a:gd name="connsiteX144" fmla="*/ 1012119 w 1034979"/>
                  <a:gd name="connsiteY144" fmla="*/ 1054572 h 1509906"/>
                  <a:gd name="connsiteX145" fmla="*/ 1006404 w 1034979"/>
                  <a:gd name="connsiteY145" fmla="*/ 1052667 h 1509906"/>
                  <a:gd name="connsiteX146" fmla="*/ 998784 w 1034979"/>
                  <a:gd name="connsiteY146" fmla="*/ 1050762 h 1509906"/>
                  <a:gd name="connsiteX147" fmla="*/ 987354 w 1034979"/>
                  <a:gd name="connsiteY147" fmla="*/ 1043142 h 1509906"/>
                  <a:gd name="connsiteX148" fmla="*/ 975924 w 1034979"/>
                  <a:gd name="connsiteY148" fmla="*/ 1039332 h 1509906"/>
                  <a:gd name="connsiteX149" fmla="*/ 970209 w 1034979"/>
                  <a:gd name="connsiteY149" fmla="*/ 1037427 h 1509906"/>
                  <a:gd name="connsiteX150" fmla="*/ 962589 w 1034979"/>
                  <a:gd name="connsiteY150" fmla="*/ 1035522 h 1509906"/>
                  <a:gd name="connsiteX151" fmla="*/ 956874 w 1034979"/>
                  <a:gd name="connsiteY151" fmla="*/ 1033617 h 1509906"/>
                  <a:gd name="connsiteX152" fmla="*/ 935919 w 1034979"/>
                  <a:gd name="connsiteY152" fmla="*/ 1027902 h 1509906"/>
                  <a:gd name="connsiteX153" fmla="*/ 930204 w 1034979"/>
                  <a:gd name="connsiteY153" fmla="*/ 1025997 h 1509906"/>
                  <a:gd name="connsiteX154" fmla="*/ 825429 w 1034979"/>
                  <a:gd name="connsiteY154" fmla="*/ 1027902 h 1509906"/>
                  <a:gd name="connsiteX155" fmla="*/ 819714 w 1034979"/>
                  <a:gd name="connsiteY155" fmla="*/ 1029807 h 1509906"/>
                  <a:gd name="connsiteX156" fmla="*/ 730179 w 1034979"/>
                  <a:gd name="connsiteY156" fmla="*/ 1031712 h 1509906"/>
                  <a:gd name="connsiteX157" fmla="*/ 716844 w 1034979"/>
                  <a:gd name="connsiteY157" fmla="*/ 1035522 h 1509906"/>
                  <a:gd name="connsiteX158" fmla="*/ 695889 w 1034979"/>
                  <a:gd name="connsiteY158" fmla="*/ 1037427 h 1509906"/>
                  <a:gd name="connsiteX159" fmla="*/ 669219 w 1034979"/>
                  <a:gd name="connsiteY159" fmla="*/ 1039332 h 1509906"/>
                  <a:gd name="connsiteX160" fmla="*/ 669219 w 1034979"/>
                  <a:gd name="connsiteY160" fmla="*/ 1039332 h 1509906"/>
                  <a:gd name="connsiteX161" fmla="*/ 646359 w 1034979"/>
                  <a:gd name="connsiteY161" fmla="*/ 1043142 h 1509906"/>
                  <a:gd name="connsiteX162" fmla="*/ 642549 w 1034979"/>
                  <a:gd name="connsiteY162" fmla="*/ 1031712 h 1509906"/>
                  <a:gd name="connsiteX163" fmla="*/ 640644 w 1034979"/>
                  <a:gd name="connsiteY163" fmla="*/ 1025997 h 1509906"/>
                  <a:gd name="connsiteX164" fmla="*/ 642549 w 1034979"/>
                  <a:gd name="connsiteY164" fmla="*/ 1008852 h 1509906"/>
                  <a:gd name="connsiteX165" fmla="*/ 644454 w 1034979"/>
                  <a:gd name="connsiteY165" fmla="*/ 1003137 h 1509906"/>
                  <a:gd name="connsiteX166" fmla="*/ 661599 w 1034979"/>
                  <a:gd name="connsiteY166" fmla="*/ 993612 h 1509906"/>
                  <a:gd name="connsiteX167" fmla="*/ 673029 w 1034979"/>
                  <a:gd name="connsiteY167" fmla="*/ 985992 h 1509906"/>
                  <a:gd name="connsiteX168" fmla="*/ 674934 w 1034979"/>
                  <a:gd name="connsiteY168" fmla="*/ 980277 h 1509906"/>
                  <a:gd name="connsiteX169" fmla="*/ 680649 w 1034979"/>
                  <a:gd name="connsiteY169" fmla="*/ 978372 h 1509906"/>
                  <a:gd name="connsiteX170" fmla="*/ 686364 w 1034979"/>
                  <a:gd name="connsiteY170" fmla="*/ 974562 h 1509906"/>
                  <a:gd name="connsiteX171" fmla="*/ 695889 w 1034979"/>
                  <a:gd name="connsiteY171" fmla="*/ 965037 h 1509906"/>
                  <a:gd name="connsiteX172" fmla="*/ 705414 w 1034979"/>
                  <a:gd name="connsiteY172" fmla="*/ 953607 h 1509906"/>
                  <a:gd name="connsiteX173" fmla="*/ 716844 w 1034979"/>
                  <a:gd name="connsiteY173" fmla="*/ 945987 h 1509906"/>
                  <a:gd name="connsiteX174" fmla="*/ 732084 w 1034979"/>
                  <a:gd name="connsiteY174" fmla="*/ 932652 h 1509906"/>
                  <a:gd name="connsiteX175" fmla="*/ 741609 w 1034979"/>
                  <a:gd name="connsiteY175" fmla="*/ 921222 h 1509906"/>
                  <a:gd name="connsiteX176" fmla="*/ 753039 w 1034979"/>
                  <a:gd name="connsiteY176" fmla="*/ 911697 h 1509906"/>
                  <a:gd name="connsiteX177" fmla="*/ 758754 w 1034979"/>
                  <a:gd name="connsiteY177" fmla="*/ 900267 h 1509906"/>
                  <a:gd name="connsiteX178" fmla="*/ 760659 w 1034979"/>
                  <a:gd name="connsiteY178" fmla="*/ 894552 h 1509906"/>
                  <a:gd name="connsiteX179" fmla="*/ 766374 w 1034979"/>
                  <a:gd name="connsiteY179" fmla="*/ 883122 h 1509906"/>
                  <a:gd name="connsiteX180" fmla="*/ 764469 w 1034979"/>
                  <a:gd name="connsiteY180" fmla="*/ 867882 h 1509906"/>
                  <a:gd name="connsiteX181" fmla="*/ 758754 w 1034979"/>
                  <a:gd name="connsiteY181" fmla="*/ 865977 h 1509906"/>
                  <a:gd name="connsiteX182" fmla="*/ 737799 w 1034979"/>
                  <a:gd name="connsiteY182" fmla="*/ 867882 h 1509906"/>
                  <a:gd name="connsiteX183" fmla="*/ 732084 w 1034979"/>
                  <a:gd name="connsiteY183" fmla="*/ 871692 h 1509906"/>
                  <a:gd name="connsiteX184" fmla="*/ 720654 w 1034979"/>
                  <a:gd name="connsiteY184" fmla="*/ 875502 h 1509906"/>
                  <a:gd name="connsiteX185" fmla="*/ 716844 w 1034979"/>
                  <a:gd name="connsiteY185" fmla="*/ 881217 h 1509906"/>
                  <a:gd name="connsiteX186" fmla="*/ 711129 w 1034979"/>
                  <a:gd name="connsiteY186" fmla="*/ 883122 h 1509906"/>
                  <a:gd name="connsiteX187" fmla="*/ 705414 w 1034979"/>
                  <a:gd name="connsiteY187" fmla="*/ 886932 h 1509906"/>
                  <a:gd name="connsiteX188" fmla="*/ 699699 w 1034979"/>
                  <a:gd name="connsiteY188" fmla="*/ 892647 h 1509906"/>
                  <a:gd name="connsiteX189" fmla="*/ 692079 w 1034979"/>
                  <a:gd name="connsiteY189" fmla="*/ 896457 h 1509906"/>
                  <a:gd name="connsiteX190" fmla="*/ 650169 w 1034979"/>
                  <a:gd name="connsiteY190" fmla="*/ 925032 h 1509906"/>
                  <a:gd name="connsiteX191" fmla="*/ 636834 w 1034979"/>
                  <a:gd name="connsiteY191" fmla="*/ 936462 h 1509906"/>
                  <a:gd name="connsiteX192" fmla="*/ 627309 w 1034979"/>
                  <a:gd name="connsiteY192" fmla="*/ 953607 h 1509906"/>
                  <a:gd name="connsiteX193" fmla="*/ 602544 w 1034979"/>
                  <a:gd name="connsiteY193" fmla="*/ 959322 h 1509906"/>
                  <a:gd name="connsiteX194" fmla="*/ 589209 w 1034979"/>
                  <a:gd name="connsiteY194" fmla="*/ 963132 h 1509906"/>
                  <a:gd name="connsiteX195" fmla="*/ 573969 w 1034979"/>
                  <a:gd name="connsiteY195" fmla="*/ 961227 h 1509906"/>
                  <a:gd name="connsiteX196" fmla="*/ 562539 w 1034979"/>
                  <a:gd name="connsiteY196" fmla="*/ 957417 h 1509906"/>
                  <a:gd name="connsiteX197" fmla="*/ 551109 w 1034979"/>
                  <a:gd name="connsiteY197" fmla="*/ 953607 h 1509906"/>
                  <a:gd name="connsiteX198" fmla="*/ 539679 w 1034979"/>
                  <a:gd name="connsiteY198" fmla="*/ 949797 h 1509906"/>
                  <a:gd name="connsiteX199" fmla="*/ 533964 w 1034979"/>
                  <a:gd name="connsiteY199" fmla="*/ 947892 h 1509906"/>
                  <a:gd name="connsiteX200" fmla="*/ 528249 w 1034979"/>
                  <a:gd name="connsiteY200" fmla="*/ 944082 h 1509906"/>
                  <a:gd name="connsiteX201" fmla="*/ 516819 w 1034979"/>
                  <a:gd name="connsiteY201" fmla="*/ 938367 h 1509906"/>
                  <a:gd name="connsiteX202" fmla="*/ 509199 w 1034979"/>
                  <a:gd name="connsiteY202" fmla="*/ 926937 h 1509906"/>
                  <a:gd name="connsiteX203" fmla="*/ 505389 w 1034979"/>
                  <a:gd name="connsiteY203" fmla="*/ 905982 h 1509906"/>
                  <a:gd name="connsiteX204" fmla="*/ 507294 w 1034979"/>
                  <a:gd name="connsiteY204" fmla="*/ 841212 h 1509906"/>
                  <a:gd name="connsiteX205" fmla="*/ 503484 w 1034979"/>
                  <a:gd name="connsiteY205" fmla="*/ 351627 h 1509906"/>
                  <a:gd name="connsiteX206" fmla="*/ 499674 w 1034979"/>
                  <a:gd name="connsiteY206" fmla="*/ 60162 h 1509906"/>
                  <a:gd name="connsiteX207" fmla="*/ 490149 w 1034979"/>
                  <a:gd name="connsiteY207" fmla="*/ 33492 h 1509906"/>
                  <a:gd name="connsiteX208" fmla="*/ 488244 w 1034979"/>
                  <a:gd name="connsiteY208" fmla="*/ 27777 h 1509906"/>
                  <a:gd name="connsiteX209" fmla="*/ 484434 w 1034979"/>
                  <a:gd name="connsiteY209" fmla="*/ 22062 h 1509906"/>
                  <a:gd name="connsiteX210" fmla="*/ 478719 w 1034979"/>
                  <a:gd name="connsiteY210" fmla="*/ 10632 h 1509906"/>
                  <a:gd name="connsiteX211" fmla="*/ 473004 w 1034979"/>
                  <a:gd name="connsiteY211" fmla="*/ 6822 h 1509906"/>
                  <a:gd name="connsiteX212" fmla="*/ 469194 w 1034979"/>
                  <a:gd name="connsiteY212" fmla="*/ 1107 h 1509906"/>
                  <a:gd name="connsiteX213" fmla="*/ 429189 w 1034979"/>
                  <a:gd name="connsiteY213" fmla="*/ 4917 h 1509906"/>
                  <a:gd name="connsiteX214" fmla="*/ 421569 w 1034979"/>
                  <a:gd name="connsiteY214" fmla="*/ 16347 h 1509906"/>
                  <a:gd name="connsiteX215" fmla="*/ 417759 w 1034979"/>
                  <a:gd name="connsiteY215" fmla="*/ 22062 h 1509906"/>
                  <a:gd name="connsiteX216" fmla="*/ 419664 w 1034979"/>
                  <a:gd name="connsiteY216" fmla="*/ 54447 h 1509906"/>
                  <a:gd name="connsiteX217" fmla="*/ 423474 w 1034979"/>
                  <a:gd name="connsiteY217" fmla="*/ 65877 h 1509906"/>
                  <a:gd name="connsiteX218" fmla="*/ 425379 w 1034979"/>
                  <a:gd name="connsiteY218" fmla="*/ 71592 h 1509906"/>
                  <a:gd name="connsiteX219" fmla="*/ 425379 w 1034979"/>
                  <a:gd name="connsiteY219" fmla="*/ 77307 h 1509906"/>
                  <a:gd name="connsiteX220" fmla="*/ 429189 w 1034979"/>
                  <a:gd name="connsiteY220" fmla="*/ 231612 h 1509906"/>
                  <a:gd name="connsiteX221" fmla="*/ 440619 w 1034979"/>
                  <a:gd name="connsiteY221" fmla="*/ 414492 h 1509906"/>
                  <a:gd name="connsiteX222" fmla="*/ 425379 w 1034979"/>
                  <a:gd name="connsiteY222" fmla="*/ 711672 h 1509906"/>
                  <a:gd name="connsiteX223" fmla="*/ 425173 w 1034979"/>
                  <a:gd name="connsiteY223" fmla="*/ 765165 h 1509906"/>
                  <a:gd name="connsiteX224" fmla="*/ 421363 w 1034979"/>
                  <a:gd name="connsiteY224" fmla="*/ 844096 h 1509906"/>
                  <a:gd name="connsiteX225" fmla="*/ 425379 w 1034979"/>
                  <a:gd name="connsiteY225" fmla="*/ 894552 h 1509906"/>
                  <a:gd name="connsiteX226" fmla="*/ 423474 w 1034979"/>
                  <a:gd name="connsiteY226" fmla="*/ 921222 h 1509906"/>
                  <a:gd name="connsiteX227" fmla="*/ 417759 w 1034979"/>
                  <a:gd name="connsiteY227" fmla="*/ 923127 h 1509906"/>
                  <a:gd name="connsiteX228" fmla="*/ 412044 w 1034979"/>
                  <a:gd name="connsiteY228" fmla="*/ 926937 h 1509906"/>
                  <a:gd name="connsiteX229" fmla="*/ 421569 w 1034979"/>
                  <a:gd name="connsiteY22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5384 w 1034979"/>
                  <a:gd name="connsiteY101" fmla="*/ 1264122 h 1509906"/>
                  <a:gd name="connsiteX102" fmla="*/ 467289 w 1034979"/>
                  <a:gd name="connsiteY102" fmla="*/ 1258407 h 1509906"/>
                  <a:gd name="connsiteX103" fmla="*/ 535869 w 1034979"/>
                  <a:gd name="connsiteY103" fmla="*/ 1243167 h 1509906"/>
                  <a:gd name="connsiteX104" fmla="*/ 541584 w 1034979"/>
                  <a:gd name="connsiteY104" fmla="*/ 1241262 h 1509906"/>
                  <a:gd name="connsiteX105" fmla="*/ 547299 w 1034979"/>
                  <a:gd name="connsiteY105" fmla="*/ 1239357 h 1509906"/>
                  <a:gd name="connsiteX106" fmla="*/ 554919 w 1034979"/>
                  <a:gd name="connsiteY106" fmla="*/ 1237452 h 1509906"/>
                  <a:gd name="connsiteX107" fmla="*/ 573969 w 1034979"/>
                  <a:gd name="connsiteY107" fmla="*/ 1229832 h 1509906"/>
                  <a:gd name="connsiteX108" fmla="*/ 585399 w 1034979"/>
                  <a:gd name="connsiteY108" fmla="*/ 1226022 h 1509906"/>
                  <a:gd name="connsiteX109" fmla="*/ 720654 w 1034979"/>
                  <a:gd name="connsiteY109" fmla="*/ 1309842 h 1509906"/>
                  <a:gd name="connsiteX110" fmla="*/ 733989 w 1034979"/>
                  <a:gd name="connsiteY110" fmla="*/ 1319367 h 1509906"/>
                  <a:gd name="connsiteX111" fmla="*/ 743514 w 1034979"/>
                  <a:gd name="connsiteY111" fmla="*/ 1321272 h 1509906"/>
                  <a:gd name="connsiteX112" fmla="*/ 749229 w 1034979"/>
                  <a:gd name="connsiteY112" fmla="*/ 1323177 h 1509906"/>
                  <a:gd name="connsiteX113" fmla="*/ 762564 w 1034979"/>
                  <a:gd name="connsiteY113" fmla="*/ 1328892 h 1509906"/>
                  <a:gd name="connsiteX114" fmla="*/ 777804 w 1034979"/>
                  <a:gd name="connsiteY114" fmla="*/ 1326987 h 1509906"/>
                  <a:gd name="connsiteX115" fmla="*/ 789234 w 1034979"/>
                  <a:gd name="connsiteY115" fmla="*/ 1321272 h 1509906"/>
                  <a:gd name="connsiteX116" fmla="*/ 794949 w 1034979"/>
                  <a:gd name="connsiteY116" fmla="*/ 1319367 h 1509906"/>
                  <a:gd name="connsiteX117" fmla="*/ 802569 w 1034979"/>
                  <a:gd name="connsiteY117" fmla="*/ 1302222 h 1509906"/>
                  <a:gd name="connsiteX118" fmla="*/ 800664 w 1034979"/>
                  <a:gd name="connsiteY118" fmla="*/ 1277457 h 1509906"/>
                  <a:gd name="connsiteX119" fmla="*/ 798759 w 1034979"/>
                  <a:gd name="connsiteY119" fmla="*/ 1271742 h 1509906"/>
                  <a:gd name="connsiteX120" fmla="*/ 796854 w 1034979"/>
                  <a:gd name="connsiteY120" fmla="*/ 1264122 h 1509906"/>
                  <a:gd name="connsiteX121" fmla="*/ 783519 w 1034979"/>
                  <a:gd name="connsiteY121" fmla="*/ 1246977 h 1509906"/>
                  <a:gd name="connsiteX122" fmla="*/ 773994 w 1034979"/>
                  <a:gd name="connsiteY122" fmla="*/ 1241262 h 1509906"/>
                  <a:gd name="connsiteX123" fmla="*/ 648264 w 1034979"/>
                  <a:gd name="connsiteY123" fmla="*/ 1149822 h 1509906"/>
                  <a:gd name="connsiteX124" fmla="*/ 644454 w 1034979"/>
                  <a:gd name="connsiteY124" fmla="*/ 1132677 h 1509906"/>
                  <a:gd name="connsiteX125" fmla="*/ 646359 w 1034979"/>
                  <a:gd name="connsiteY125" fmla="*/ 1125057 h 1509906"/>
                  <a:gd name="connsiteX126" fmla="*/ 650169 w 1034979"/>
                  <a:gd name="connsiteY126" fmla="*/ 1107912 h 1509906"/>
                  <a:gd name="connsiteX127" fmla="*/ 653979 w 1034979"/>
                  <a:gd name="connsiteY127" fmla="*/ 1102197 h 1509906"/>
                  <a:gd name="connsiteX128" fmla="*/ 655884 w 1034979"/>
                  <a:gd name="connsiteY128" fmla="*/ 1096482 h 1509906"/>
                  <a:gd name="connsiteX129" fmla="*/ 661599 w 1034979"/>
                  <a:gd name="connsiteY129" fmla="*/ 1094577 h 1509906"/>
                  <a:gd name="connsiteX130" fmla="*/ 671124 w 1034979"/>
                  <a:gd name="connsiteY130" fmla="*/ 1083147 h 1509906"/>
                  <a:gd name="connsiteX131" fmla="*/ 724464 w 1034979"/>
                  <a:gd name="connsiteY131" fmla="*/ 1075527 h 1509906"/>
                  <a:gd name="connsiteX132" fmla="*/ 842574 w 1034979"/>
                  <a:gd name="connsiteY132" fmla="*/ 1077432 h 1509906"/>
                  <a:gd name="connsiteX133" fmla="*/ 871149 w 1034979"/>
                  <a:gd name="connsiteY133" fmla="*/ 1079337 h 1509906"/>
                  <a:gd name="connsiteX134" fmla="*/ 899724 w 1034979"/>
                  <a:gd name="connsiteY134" fmla="*/ 1085052 h 1509906"/>
                  <a:gd name="connsiteX135" fmla="*/ 922584 w 1034979"/>
                  <a:gd name="connsiteY135" fmla="*/ 1088862 h 1509906"/>
                  <a:gd name="connsiteX136" fmla="*/ 951159 w 1034979"/>
                  <a:gd name="connsiteY136" fmla="*/ 1094577 h 1509906"/>
                  <a:gd name="connsiteX137" fmla="*/ 956874 w 1034979"/>
                  <a:gd name="connsiteY137" fmla="*/ 1094577 h 1509906"/>
                  <a:gd name="connsiteX138" fmla="*/ 1002594 w 1034979"/>
                  <a:gd name="connsiteY138" fmla="*/ 1092672 h 1509906"/>
                  <a:gd name="connsiteX139" fmla="*/ 1031169 w 1034979"/>
                  <a:gd name="connsiteY139" fmla="*/ 1085052 h 1509906"/>
                  <a:gd name="connsiteX140" fmla="*/ 1034979 w 1034979"/>
                  <a:gd name="connsiteY140" fmla="*/ 1079337 h 1509906"/>
                  <a:gd name="connsiteX141" fmla="*/ 1033074 w 1034979"/>
                  <a:gd name="connsiteY141" fmla="*/ 1060287 h 1509906"/>
                  <a:gd name="connsiteX142" fmla="*/ 1027359 w 1034979"/>
                  <a:gd name="connsiteY142" fmla="*/ 1056477 h 1509906"/>
                  <a:gd name="connsiteX143" fmla="*/ 1012119 w 1034979"/>
                  <a:gd name="connsiteY143" fmla="*/ 1054572 h 1509906"/>
                  <a:gd name="connsiteX144" fmla="*/ 1006404 w 1034979"/>
                  <a:gd name="connsiteY144" fmla="*/ 1052667 h 1509906"/>
                  <a:gd name="connsiteX145" fmla="*/ 998784 w 1034979"/>
                  <a:gd name="connsiteY145" fmla="*/ 1050762 h 1509906"/>
                  <a:gd name="connsiteX146" fmla="*/ 987354 w 1034979"/>
                  <a:gd name="connsiteY146" fmla="*/ 1043142 h 1509906"/>
                  <a:gd name="connsiteX147" fmla="*/ 975924 w 1034979"/>
                  <a:gd name="connsiteY147" fmla="*/ 1039332 h 1509906"/>
                  <a:gd name="connsiteX148" fmla="*/ 970209 w 1034979"/>
                  <a:gd name="connsiteY148" fmla="*/ 1037427 h 1509906"/>
                  <a:gd name="connsiteX149" fmla="*/ 962589 w 1034979"/>
                  <a:gd name="connsiteY149" fmla="*/ 1035522 h 1509906"/>
                  <a:gd name="connsiteX150" fmla="*/ 956874 w 1034979"/>
                  <a:gd name="connsiteY150" fmla="*/ 1033617 h 1509906"/>
                  <a:gd name="connsiteX151" fmla="*/ 935919 w 1034979"/>
                  <a:gd name="connsiteY151" fmla="*/ 1027902 h 1509906"/>
                  <a:gd name="connsiteX152" fmla="*/ 930204 w 1034979"/>
                  <a:gd name="connsiteY152" fmla="*/ 1025997 h 1509906"/>
                  <a:gd name="connsiteX153" fmla="*/ 825429 w 1034979"/>
                  <a:gd name="connsiteY153" fmla="*/ 1027902 h 1509906"/>
                  <a:gd name="connsiteX154" fmla="*/ 819714 w 1034979"/>
                  <a:gd name="connsiteY154" fmla="*/ 1029807 h 1509906"/>
                  <a:gd name="connsiteX155" fmla="*/ 730179 w 1034979"/>
                  <a:gd name="connsiteY155" fmla="*/ 1031712 h 1509906"/>
                  <a:gd name="connsiteX156" fmla="*/ 716844 w 1034979"/>
                  <a:gd name="connsiteY156" fmla="*/ 1035522 h 1509906"/>
                  <a:gd name="connsiteX157" fmla="*/ 695889 w 1034979"/>
                  <a:gd name="connsiteY157" fmla="*/ 1037427 h 1509906"/>
                  <a:gd name="connsiteX158" fmla="*/ 669219 w 1034979"/>
                  <a:gd name="connsiteY158" fmla="*/ 1039332 h 1509906"/>
                  <a:gd name="connsiteX159" fmla="*/ 669219 w 1034979"/>
                  <a:gd name="connsiteY159" fmla="*/ 1039332 h 1509906"/>
                  <a:gd name="connsiteX160" fmla="*/ 646359 w 1034979"/>
                  <a:gd name="connsiteY160" fmla="*/ 1043142 h 1509906"/>
                  <a:gd name="connsiteX161" fmla="*/ 642549 w 1034979"/>
                  <a:gd name="connsiteY161" fmla="*/ 1031712 h 1509906"/>
                  <a:gd name="connsiteX162" fmla="*/ 640644 w 1034979"/>
                  <a:gd name="connsiteY162" fmla="*/ 1025997 h 1509906"/>
                  <a:gd name="connsiteX163" fmla="*/ 642549 w 1034979"/>
                  <a:gd name="connsiteY163" fmla="*/ 1008852 h 1509906"/>
                  <a:gd name="connsiteX164" fmla="*/ 644454 w 1034979"/>
                  <a:gd name="connsiteY164" fmla="*/ 1003137 h 1509906"/>
                  <a:gd name="connsiteX165" fmla="*/ 661599 w 1034979"/>
                  <a:gd name="connsiteY165" fmla="*/ 993612 h 1509906"/>
                  <a:gd name="connsiteX166" fmla="*/ 673029 w 1034979"/>
                  <a:gd name="connsiteY166" fmla="*/ 985992 h 1509906"/>
                  <a:gd name="connsiteX167" fmla="*/ 674934 w 1034979"/>
                  <a:gd name="connsiteY167" fmla="*/ 980277 h 1509906"/>
                  <a:gd name="connsiteX168" fmla="*/ 680649 w 1034979"/>
                  <a:gd name="connsiteY168" fmla="*/ 978372 h 1509906"/>
                  <a:gd name="connsiteX169" fmla="*/ 686364 w 1034979"/>
                  <a:gd name="connsiteY169" fmla="*/ 974562 h 1509906"/>
                  <a:gd name="connsiteX170" fmla="*/ 695889 w 1034979"/>
                  <a:gd name="connsiteY170" fmla="*/ 965037 h 1509906"/>
                  <a:gd name="connsiteX171" fmla="*/ 705414 w 1034979"/>
                  <a:gd name="connsiteY171" fmla="*/ 953607 h 1509906"/>
                  <a:gd name="connsiteX172" fmla="*/ 716844 w 1034979"/>
                  <a:gd name="connsiteY172" fmla="*/ 945987 h 1509906"/>
                  <a:gd name="connsiteX173" fmla="*/ 732084 w 1034979"/>
                  <a:gd name="connsiteY173" fmla="*/ 932652 h 1509906"/>
                  <a:gd name="connsiteX174" fmla="*/ 741609 w 1034979"/>
                  <a:gd name="connsiteY174" fmla="*/ 921222 h 1509906"/>
                  <a:gd name="connsiteX175" fmla="*/ 753039 w 1034979"/>
                  <a:gd name="connsiteY175" fmla="*/ 911697 h 1509906"/>
                  <a:gd name="connsiteX176" fmla="*/ 758754 w 1034979"/>
                  <a:gd name="connsiteY176" fmla="*/ 900267 h 1509906"/>
                  <a:gd name="connsiteX177" fmla="*/ 760659 w 1034979"/>
                  <a:gd name="connsiteY177" fmla="*/ 894552 h 1509906"/>
                  <a:gd name="connsiteX178" fmla="*/ 766374 w 1034979"/>
                  <a:gd name="connsiteY178" fmla="*/ 883122 h 1509906"/>
                  <a:gd name="connsiteX179" fmla="*/ 764469 w 1034979"/>
                  <a:gd name="connsiteY179" fmla="*/ 867882 h 1509906"/>
                  <a:gd name="connsiteX180" fmla="*/ 758754 w 1034979"/>
                  <a:gd name="connsiteY180" fmla="*/ 865977 h 1509906"/>
                  <a:gd name="connsiteX181" fmla="*/ 737799 w 1034979"/>
                  <a:gd name="connsiteY181" fmla="*/ 867882 h 1509906"/>
                  <a:gd name="connsiteX182" fmla="*/ 732084 w 1034979"/>
                  <a:gd name="connsiteY182" fmla="*/ 871692 h 1509906"/>
                  <a:gd name="connsiteX183" fmla="*/ 720654 w 1034979"/>
                  <a:gd name="connsiteY183" fmla="*/ 875502 h 1509906"/>
                  <a:gd name="connsiteX184" fmla="*/ 716844 w 1034979"/>
                  <a:gd name="connsiteY184" fmla="*/ 881217 h 1509906"/>
                  <a:gd name="connsiteX185" fmla="*/ 711129 w 1034979"/>
                  <a:gd name="connsiteY185" fmla="*/ 883122 h 1509906"/>
                  <a:gd name="connsiteX186" fmla="*/ 705414 w 1034979"/>
                  <a:gd name="connsiteY186" fmla="*/ 886932 h 1509906"/>
                  <a:gd name="connsiteX187" fmla="*/ 699699 w 1034979"/>
                  <a:gd name="connsiteY187" fmla="*/ 892647 h 1509906"/>
                  <a:gd name="connsiteX188" fmla="*/ 692079 w 1034979"/>
                  <a:gd name="connsiteY188" fmla="*/ 896457 h 1509906"/>
                  <a:gd name="connsiteX189" fmla="*/ 650169 w 1034979"/>
                  <a:gd name="connsiteY189" fmla="*/ 925032 h 1509906"/>
                  <a:gd name="connsiteX190" fmla="*/ 636834 w 1034979"/>
                  <a:gd name="connsiteY190" fmla="*/ 936462 h 1509906"/>
                  <a:gd name="connsiteX191" fmla="*/ 627309 w 1034979"/>
                  <a:gd name="connsiteY191" fmla="*/ 953607 h 1509906"/>
                  <a:gd name="connsiteX192" fmla="*/ 602544 w 1034979"/>
                  <a:gd name="connsiteY192" fmla="*/ 959322 h 1509906"/>
                  <a:gd name="connsiteX193" fmla="*/ 589209 w 1034979"/>
                  <a:gd name="connsiteY193" fmla="*/ 963132 h 1509906"/>
                  <a:gd name="connsiteX194" fmla="*/ 573969 w 1034979"/>
                  <a:gd name="connsiteY194" fmla="*/ 961227 h 1509906"/>
                  <a:gd name="connsiteX195" fmla="*/ 562539 w 1034979"/>
                  <a:gd name="connsiteY195" fmla="*/ 957417 h 1509906"/>
                  <a:gd name="connsiteX196" fmla="*/ 551109 w 1034979"/>
                  <a:gd name="connsiteY196" fmla="*/ 953607 h 1509906"/>
                  <a:gd name="connsiteX197" fmla="*/ 539679 w 1034979"/>
                  <a:gd name="connsiteY197" fmla="*/ 949797 h 1509906"/>
                  <a:gd name="connsiteX198" fmla="*/ 533964 w 1034979"/>
                  <a:gd name="connsiteY198" fmla="*/ 947892 h 1509906"/>
                  <a:gd name="connsiteX199" fmla="*/ 528249 w 1034979"/>
                  <a:gd name="connsiteY199" fmla="*/ 944082 h 1509906"/>
                  <a:gd name="connsiteX200" fmla="*/ 516819 w 1034979"/>
                  <a:gd name="connsiteY200" fmla="*/ 938367 h 1509906"/>
                  <a:gd name="connsiteX201" fmla="*/ 509199 w 1034979"/>
                  <a:gd name="connsiteY201" fmla="*/ 926937 h 1509906"/>
                  <a:gd name="connsiteX202" fmla="*/ 505389 w 1034979"/>
                  <a:gd name="connsiteY202" fmla="*/ 905982 h 1509906"/>
                  <a:gd name="connsiteX203" fmla="*/ 507294 w 1034979"/>
                  <a:gd name="connsiteY203" fmla="*/ 841212 h 1509906"/>
                  <a:gd name="connsiteX204" fmla="*/ 503484 w 1034979"/>
                  <a:gd name="connsiteY204" fmla="*/ 351627 h 1509906"/>
                  <a:gd name="connsiteX205" fmla="*/ 499674 w 1034979"/>
                  <a:gd name="connsiteY205" fmla="*/ 60162 h 1509906"/>
                  <a:gd name="connsiteX206" fmla="*/ 490149 w 1034979"/>
                  <a:gd name="connsiteY206" fmla="*/ 33492 h 1509906"/>
                  <a:gd name="connsiteX207" fmla="*/ 488244 w 1034979"/>
                  <a:gd name="connsiteY207" fmla="*/ 27777 h 1509906"/>
                  <a:gd name="connsiteX208" fmla="*/ 484434 w 1034979"/>
                  <a:gd name="connsiteY208" fmla="*/ 22062 h 1509906"/>
                  <a:gd name="connsiteX209" fmla="*/ 478719 w 1034979"/>
                  <a:gd name="connsiteY209" fmla="*/ 10632 h 1509906"/>
                  <a:gd name="connsiteX210" fmla="*/ 473004 w 1034979"/>
                  <a:gd name="connsiteY210" fmla="*/ 6822 h 1509906"/>
                  <a:gd name="connsiteX211" fmla="*/ 469194 w 1034979"/>
                  <a:gd name="connsiteY211" fmla="*/ 1107 h 1509906"/>
                  <a:gd name="connsiteX212" fmla="*/ 429189 w 1034979"/>
                  <a:gd name="connsiteY212" fmla="*/ 4917 h 1509906"/>
                  <a:gd name="connsiteX213" fmla="*/ 421569 w 1034979"/>
                  <a:gd name="connsiteY213" fmla="*/ 16347 h 1509906"/>
                  <a:gd name="connsiteX214" fmla="*/ 417759 w 1034979"/>
                  <a:gd name="connsiteY214" fmla="*/ 22062 h 1509906"/>
                  <a:gd name="connsiteX215" fmla="*/ 419664 w 1034979"/>
                  <a:gd name="connsiteY215" fmla="*/ 54447 h 1509906"/>
                  <a:gd name="connsiteX216" fmla="*/ 423474 w 1034979"/>
                  <a:gd name="connsiteY216" fmla="*/ 65877 h 1509906"/>
                  <a:gd name="connsiteX217" fmla="*/ 425379 w 1034979"/>
                  <a:gd name="connsiteY217" fmla="*/ 71592 h 1509906"/>
                  <a:gd name="connsiteX218" fmla="*/ 425379 w 1034979"/>
                  <a:gd name="connsiteY218" fmla="*/ 77307 h 1509906"/>
                  <a:gd name="connsiteX219" fmla="*/ 429189 w 1034979"/>
                  <a:gd name="connsiteY219" fmla="*/ 231612 h 1509906"/>
                  <a:gd name="connsiteX220" fmla="*/ 440619 w 1034979"/>
                  <a:gd name="connsiteY220" fmla="*/ 414492 h 1509906"/>
                  <a:gd name="connsiteX221" fmla="*/ 425379 w 1034979"/>
                  <a:gd name="connsiteY221" fmla="*/ 711672 h 1509906"/>
                  <a:gd name="connsiteX222" fmla="*/ 425173 w 1034979"/>
                  <a:gd name="connsiteY222" fmla="*/ 765165 h 1509906"/>
                  <a:gd name="connsiteX223" fmla="*/ 421363 w 1034979"/>
                  <a:gd name="connsiteY223" fmla="*/ 844096 h 1509906"/>
                  <a:gd name="connsiteX224" fmla="*/ 425379 w 1034979"/>
                  <a:gd name="connsiteY224" fmla="*/ 894552 h 1509906"/>
                  <a:gd name="connsiteX225" fmla="*/ 423474 w 1034979"/>
                  <a:gd name="connsiteY225" fmla="*/ 921222 h 1509906"/>
                  <a:gd name="connsiteX226" fmla="*/ 417759 w 1034979"/>
                  <a:gd name="connsiteY226" fmla="*/ 923127 h 1509906"/>
                  <a:gd name="connsiteX227" fmla="*/ 412044 w 1034979"/>
                  <a:gd name="connsiteY227" fmla="*/ 926937 h 1509906"/>
                  <a:gd name="connsiteX228" fmla="*/ 421569 w 1034979"/>
                  <a:gd name="connsiteY22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7289 w 1034979"/>
                  <a:gd name="connsiteY101" fmla="*/ 1258407 h 1509906"/>
                  <a:gd name="connsiteX102" fmla="*/ 535869 w 1034979"/>
                  <a:gd name="connsiteY102" fmla="*/ 1243167 h 1509906"/>
                  <a:gd name="connsiteX103" fmla="*/ 541584 w 1034979"/>
                  <a:gd name="connsiteY103" fmla="*/ 1241262 h 1509906"/>
                  <a:gd name="connsiteX104" fmla="*/ 547299 w 1034979"/>
                  <a:gd name="connsiteY104" fmla="*/ 1239357 h 1509906"/>
                  <a:gd name="connsiteX105" fmla="*/ 554919 w 1034979"/>
                  <a:gd name="connsiteY105" fmla="*/ 1237452 h 1509906"/>
                  <a:gd name="connsiteX106" fmla="*/ 573969 w 1034979"/>
                  <a:gd name="connsiteY106" fmla="*/ 1229832 h 1509906"/>
                  <a:gd name="connsiteX107" fmla="*/ 585399 w 1034979"/>
                  <a:gd name="connsiteY107" fmla="*/ 1226022 h 1509906"/>
                  <a:gd name="connsiteX108" fmla="*/ 720654 w 1034979"/>
                  <a:gd name="connsiteY108" fmla="*/ 1309842 h 1509906"/>
                  <a:gd name="connsiteX109" fmla="*/ 733989 w 1034979"/>
                  <a:gd name="connsiteY109" fmla="*/ 1319367 h 1509906"/>
                  <a:gd name="connsiteX110" fmla="*/ 743514 w 1034979"/>
                  <a:gd name="connsiteY110" fmla="*/ 1321272 h 1509906"/>
                  <a:gd name="connsiteX111" fmla="*/ 749229 w 1034979"/>
                  <a:gd name="connsiteY111" fmla="*/ 1323177 h 1509906"/>
                  <a:gd name="connsiteX112" fmla="*/ 762564 w 1034979"/>
                  <a:gd name="connsiteY112" fmla="*/ 1328892 h 1509906"/>
                  <a:gd name="connsiteX113" fmla="*/ 777804 w 1034979"/>
                  <a:gd name="connsiteY113" fmla="*/ 1326987 h 1509906"/>
                  <a:gd name="connsiteX114" fmla="*/ 789234 w 1034979"/>
                  <a:gd name="connsiteY114" fmla="*/ 1321272 h 1509906"/>
                  <a:gd name="connsiteX115" fmla="*/ 794949 w 1034979"/>
                  <a:gd name="connsiteY115" fmla="*/ 1319367 h 1509906"/>
                  <a:gd name="connsiteX116" fmla="*/ 802569 w 1034979"/>
                  <a:gd name="connsiteY116" fmla="*/ 1302222 h 1509906"/>
                  <a:gd name="connsiteX117" fmla="*/ 800664 w 1034979"/>
                  <a:gd name="connsiteY117" fmla="*/ 1277457 h 1509906"/>
                  <a:gd name="connsiteX118" fmla="*/ 798759 w 1034979"/>
                  <a:gd name="connsiteY118" fmla="*/ 1271742 h 1509906"/>
                  <a:gd name="connsiteX119" fmla="*/ 796854 w 1034979"/>
                  <a:gd name="connsiteY119" fmla="*/ 1264122 h 1509906"/>
                  <a:gd name="connsiteX120" fmla="*/ 783519 w 1034979"/>
                  <a:gd name="connsiteY120" fmla="*/ 1246977 h 1509906"/>
                  <a:gd name="connsiteX121" fmla="*/ 773994 w 1034979"/>
                  <a:gd name="connsiteY121" fmla="*/ 1241262 h 1509906"/>
                  <a:gd name="connsiteX122" fmla="*/ 648264 w 1034979"/>
                  <a:gd name="connsiteY122" fmla="*/ 1149822 h 1509906"/>
                  <a:gd name="connsiteX123" fmla="*/ 644454 w 1034979"/>
                  <a:gd name="connsiteY123" fmla="*/ 1132677 h 1509906"/>
                  <a:gd name="connsiteX124" fmla="*/ 646359 w 1034979"/>
                  <a:gd name="connsiteY124" fmla="*/ 1125057 h 1509906"/>
                  <a:gd name="connsiteX125" fmla="*/ 650169 w 1034979"/>
                  <a:gd name="connsiteY125" fmla="*/ 1107912 h 1509906"/>
                  <a:gd name="connsiteX126" fmla="*/ 653979 w 1034979"/>
                  <a:gd name="connsiteY126" fmla="*/ 1102197 h 1509906"/>
                  <a:gd name="connsiteX127" fmla="*/ 655884 w 1034979"/>
                  <a:gd name="connsiteY127" fmla="*/ 1096482 h 1509906"/>
                  <a:gd name="connsiteX128" fmla="*/ 661599 w 1034979"/>
                  <a:gd name="connsiteY128" fmla="*/ 1094577 h 1509906"/>
                  <a:gd name="connsiteX129" fmla="*/ 671124 w 1034979"/>
                  <a:gd name="connsiteY129" fmla="*/ 1083147 h 1509906"/>
                  <a:gd name="connsiteX130" fmla="*/ 724464 w 1034979"/>
                  <a:gd name="connsiteY130" fmla="*/ 1075527 h 1509906"/>
                  <a:gd name="connsiteX131" fmla="*/ 842574 w 1034979"/>
                  <a:gd name="connsiteY131" fmla="*/ 1077432 h 1509906"/>
                  <a:gd name="connsiteX132" fmla="*/ 871149 w 1034979"/>
                  <a:gd name="connsiteY132" fmla="*/ 1079337 h 1509906"/>
                  <a:gd name="connsiteX133" fmla="*/ 899724 w 1034979"/>
                  <a:gd name="connsiteY133" fmla="*/ 1085052 h 1509906"/>
                  <a:gd name="connsiteX134" fmla="*/ 922584 w 1034979"/>
                  <a:gd name="connsiteY134" fmla="*/ 1088862 h 1509906"/>
                  <a:gd name="connsiteX135" fmla="*/ 951159 w 1034979"/>
                  <a:gd name="connsiteY135" fmla="*/ 1094577 h 1509906"/>
                  <a:gd name="connsiteX136" fmla="*/ 956874 w 1034979"/>
                  <a:gd name="connsiteY136" fmla="*/ 1094577 h 1509906"/>
                  <a:gd name="connsiteX137" fmla="*/ 1002594 w 1034979"/>
                  <a:gd name="connsiteY137" fmla="*/ 1092672 h 1509906"/>
                  <a:gd name="connsiteX138" fmla="*/ 1031169 w 1034979"/>
                  <a:gd name="connsiteY138" fmla="*/ 1085052 h 1509906"/>
                  <a:gd name="connsiteX139" fmla="*/ 1034979 w 1034979"/>
                  <a:gd name="connsiteY139" fmla="*/ 1079337 h 1509906"/>
                  <a:gd name="connsiteX140" fmla="*/ 1033074 w 1034979"/>
                  <a:gd name="connsiteY140" fmla="*/ 1060287 h 1509906"/>
                  <a:gd name="connsiteX141" fmla="*/ 1027359 w 1034979"/>
                  <a:gd name="connsiteY141" fmla="*/ 1056477 h 1509906"/>
                  <a:gd name="connsiteX142" fmla="*/ 1012119 w 1034979"/>
                  <a:gd name="connsiteY142" fmla="*/ 1054572 h 1509906"/>
                  <a:gd name="connsiteX143" fmla="*/ 1006404 w 1034979"/>
                  <a:gd name="connsiteY143" fmla="*/ 1052667 h 1509906"/>
                  <a:gd name="connsiteX144" fmla="*/ 998784 w 1034979"/>
                  <a:gd name="connsiteY144" fmla="*/ 1050762 h 1509906"/>
                  <a:gd name="connsiteX145" fmla="*/ 987354 w 1034979"/>
                  <a:gd name="connsiteY145" fmla="*/ 1043142 h 1509906"/>
                  <a:gd name="connsiteX146" fmla="*/ 975924 w 1034979"/>
                  <a:gd name="connsiteY146" fmla="*/ 1039332 h 1509906"/>
                  <a:gd name="connsiteX147" fmla="*/ 970209 w 1034979"/>
                  <a:gd name="connsiteY147" fmla="*/ 1037427 h 1509906"/>
                  <a:gd name="connsiteX148" fmla="*/ 962589 w 1034979"/>
                  <a:gd name="connsiteY148" fmla="*/ 1035522 h 1509906"/>
                  <a:gd name="connsiteX149" fmla="*/ 956874 w 1034979"/>
                  <a:gd name="connsiteY149" fmla="*/ 1033617 h 1509906"/>
                  <a:gd name="connsiteX150" fmla="*/ 935919 w 1034979"/>
                  <a:gd name="connsiteY150" fmla="*/ 1027902 h 1509906"/>
                  <a:gd name="connsiteX151" fmla="*/ 930204 w 1034979"/>
                  <a:gd name="connsiteY151" fmla="*/ 1025997 h 1509906"/>
                  <a:gd name="connsiteX152" fmla="*/ 825429 w 1034979"/>
                  <a:gd name="connsiteY152" fmla="*/ 1027902 h 1509906"/>
                  <a:gd name="connsiteX153" fmla="*/ 819714 w 1034979"/>
                  <a:gd name="connsiteY153" fmla="*/ 1029807 h 1509906"/>
                  <a:gd name="connsiteX154" fmla="*/ 730179 w 1034979"/>
                  <a:gd name="connsiteY154" fmla="*/ 1031712 h 1509906"/>
                  <a:gd name="connsiteX155" fmla="*/ 716844 w 1034979"/>
                  <a:gd name="connsiteY155" fmla="*/ 1035522 h 1509906"/>
                  <a:gd name="connsiteX156" fmla="*/ 695889 w 1034979"/>
                  <a:gd name="connsiteY156" fmla="*/ 1037427 h 1509906"/>
                  <a:gd name="connsiteX157" fmla="*/ 669219 w 1034979"/>
                  <a:gd name="connsiteY157" fmla="*/ 1039332 h 1509906"/>
                  <a:gd name="connsiteX158" fmla="*/ 669219 w 1034979"/>
                  <a:gd name="connsiteY158" fmla="*/ 1039332 h 1509906"/>
                  <a:gd name="connsiteX159" fmla="*/ 646359 w 1034979"/>
                  <a:gd name="connsiteY159" fmla="*/ 1043142 h 1509906"/>
                  <a:gd name="connsiteX160" fmla="*/ 642549 w 1034979"/>
                  <a:gd name="connsiteY160" fmla="*/ 1031712 h 1509906"/>
                  <a:gd name="connsiteX161" fmla="*/ 640644 w 1034979"/>
                  <a:gd name="connsiteY161" fmla="*/ 1025997 h 1509906"/>
                  <a:gd name="connsiteX162" fmla="*/ 642549 w 1034979"/>
                  <a:gd name="connsiteY162" fmla="*/ 1008852 h 1509906"/>
                  <a:gd name="connsiteX163" fmla="*/ 644454 w 1034979"/>
                  <a:gd name="connsiteY163" fmla="*/ 1003137 h 1509906"/>
                  <a:gd name="connsiteX164" fmla="*/ 661599 w 1034979"/>
                  <a:gd name="connsiteY164" fmla="*/ 993612 h 1509906"/>
                  <a:gd name="connsiteX165" fmla="*/ 673029 w 1034979"/>
                  <a:gd name="connsiteY165" fmla="*/ 985992 h 1509906"/>
                  <a:gd name="connsiteX166" fmla="*/ 674934 w 1034979"/>
                  <a:gd name="connsiteY166" fmla="*/ 980277 h 1509906"/>
                  <a:gd name="connsiteX167" fmla="*/ 680649 w 1034979"/>
                  <a:gd name="connsiteY167" fmla="*/ 978372 h 1509906"/>
                  <a:gd name="connsiteX168" fmla="*/ 686364 w 1034979"/>
                  <a:gd name="connsiteY168" fmla="*/ 974562 h 1509906"/>
                  <a:gd name="connsiteX169" fmla="*/ 695889 w 1034979"/>
                  <a:gd name="connsiteY169" fmla="*/ 965037 h 1509906"/>
                  <a:gd name="connsiteX170" fmla="*/ 705414 w 1034979"/>
                  <a:gd name="connsiteY170" fmla="*/ 953607 h 1509906"/>
                  <a:gd name="connsiteX171" fmla="*/ 716844 w 1034979"/>
                  <a:gd name="connsiteY171" fmla="*/ 945987 h 1509906"/>
                  <a:gd name="connsiteX172" fmla="*/ 732084 w 1034979"/>
                  <a:gd name="connsiteY172" fmla="*/ 932652 h 1509906"/>
                  <a:gd name="connsiteX173" fmla="*/ 741609 w 1034979"/>
                  <a:gd name="connsiteY173" fmla="*/ 921222 h 1509906"/>
                  <a:gd name="connsiteX174" fmla="*/ 753039 w 1034979"/>
                  <a:gd name="connsiteY174" fmla="*/ 911697 h 1509906"/>
                  <a:gd name="connsiteX175" fmla="*/ 758754 w 1034979"/>
                  <a:gd name="connsiteY175" fmla="*/ 900267 h 1509906"/>
                  <a:gd name="connsiteX176" fmla="*/ 760659 w 1034979"/>
                  <a:gd name="connsiteY176" fmla="*/ 894552 h 1509906"/>
                  <a:gd name="connsiteX177" fmla="*/ 766374 w 1034979"/>
                  <a:gd name="connsiteY177" fmla="*/ 883122 h 1509906"/>
                  <a:gd name="connsiteX178" fmla="*/ 764469 w 1034979"/>
                  <a:gd name="connsiteY178" fmla="*/ 867882 h 1509906"/>
                  <a:gd name="connsiteX179" fmla="*/ 758754 w 1034979"/>
                  <a:gd name="connsiteY179" fmla="*/ 865977 h 1509906"/>
                  <a:gd name="connsiteX180" fmla="*/ 737799 w 1034979"/>
                  <a:gd name="connsiteY180" fmla="*/ 867882 h 1509906"/>
                  <a:gd name="connsiteX181" fmla="*/ 732084 w 1034979"/>
                  <a:gd name="connsiteY181" fmla="*/ 871692 h 1509906"/>
                  <a:gd name="connsiteX182" fmla="*/ 720654 w 1034979"/>
                  <a:gd name="connsiteY182" fmla="*/ 875502 h 1509906"/>
                  <a:gd name="connsiteX183" fmla="*/ 716844 w 1034979"/>
                  <a:gd name="connsiteY183" fmla="*/ 881217 h 1509906"/>
                  <a:gd name="connsiteX184" fmla="*/ 711129 w 1034979"/>
                  <a:gd name="connsiteY184" fmla="*/ 883122 h 1509906"/>
                  <a:gd name="connsiteX185" fmla="*/ 705414 w 1034979"/>
                  <a:gd name="connsiteY185" fmla="*/ 886932 h 1509906"/>
                  <a:gd name="connsiteX186" fmla="*/ 699699 w 1034979"/>
                  <a:gd name="connsiteY186" fmla="*/ 892647 h 1509906"/>
                  <a:gd name="connsiteX187" fmla="*/ 692079 w 1034979"/>
                  <a:gd name="connsiteY187" fmla="*/ 896457 h 1509906"/>
                  <a:gd name="connsiteX188" fmla="*/ 650169 w 1034979"/>
                  <a:gd name="connsiteY188" fmla="*/ 925032 h 1509906"/>
                  <a:gd name="connsiteX189" fmla="*/ 636834 w 1034979"/>
                  <a:gd name="connsiteY189" fmla="*/ 936462 h 1509906"/>
                  <a:gd name="connsiteX190" fmla="*/ 627309 w 1034979"/>
                  <a:gd name="connsiteY190" fmla="*/ 953607 h 1509906"/>
                  <a:gd name="connsiteX191" fmla="*/ 602544 w 1034979"/>
                  <a:gd name="connsiteY191" fmla="*/ 959322 h 1509906"/>
                  <a:gd name="connsiteX192" fmla="*/ 589209 w 1034979"/>
                  <a:gd name="connsiteY192" fmla="*/ 963132 h 1509906"/>
                  <a:gd name="connsiteX193" fmla="*/ 573969 w 1034979"/>
                  <a:gd name="connsiteY193" fmla="*/ 961227 h 1509906"/>
                  <a:gd name="connsiteX194" fmla="*/ 562539 w 1034979"/>
                  <a:gd name="connsiteY194" fmla="*/ 957417 h 1509906"/>
                  <a:gd name="connsiteX195" fmla="*/ 551109 w 1034979"/>
                  <a:gd name="connsiteY195" fmla="*/ 953607 h 1509906"/>
                  <a:gd name="connsiteX196" fmla="*/ 539679 w 1034979"/>
                  <a:gd name="connsiteY196" fmla="*/ 949797 h 1509906"/>
                  <a:gd name="connsiteX197" fmla="*/ 533964 w 1034979"/>
                  <a:gd name="connsiteY197" fmla="*/ 947892 h 1509906"/>
                  <a:gd name="connsiteX198" fmla="*/ 528249 w 1034979"/>
                  <a:gd name="connsiteY198" fmla="*/ 944082 h 1509906"/>
                  <a:gd name="connsiteX199" fmla="*/ 516819 w 1034979"/>
                  <a:gd name="connsiteY199" fmla="*/ 938367 h 1509906"/>
                  <a:gd name="connsiteX200" fmla="*/ 509199 w 1034979"/>
                  <a:gd name="connsiteY200" fmla="*/ 926937 h 1509906"/>
                  <a:gd name="connsiteX201" fmla="*/ 505389 w 1034979"/>
                  <a:gd name="connsiteY201" fmla="*/ 905982 h 1509906"/>
                  <a:gd name="connsiteX202" fmla="*/ 507294 w 1034979"/>
                  <a:gd name="connsiteY202" fmla="*/ 841212 h 1509906"/>
                  <a:gd name="connsiteX203" fmla="*/ 503484 w 1034979"/>
                  <a:gd name="connsiteY203" fmla="*/ 351627 h 1509906"/>
                  <a:gd name="connsiteX204" fmla="*/ 499674 w 1034979"/>
                  <a:gd name="connsiteY204" fmla="*/ 60162 h 1509906"/>
                  <a:gd name="connsiteX205" fmla="*/ 490149 w 1034979"/>
                  <a:gd name="connsiteY205" fmla="*/ 33492 h 1509906"/>
                  <a:gd name="connsiteX206" fmla="*/ 488244 w 1034979"/>
                  <a:gd name="connsiteY206" fmla="*/ 27777 h 1509906"/>
                  <a:gd name="connsiteX207" fmla="*/ 484434 w 1034979"/>
                  <a:gd name="connsiteY207" fmla="*/ 22062 h 1509906"/>
                  <a:gd name="connsiteX208" fmla="*/ 478719 w 1034979"/>
                  <a:gd name="connsiteY208" fmla="*/ 10632 h 1509906"/>
                  <a:gd name="connsiteX209" fmla="*/ 473004 w 1034979"/>
                  <a:gd name="connsiteY209" fmla="*/ 6822 h 1509906"/>
                  <a:gd name="connsiteX210" fmla="*/ 469194 w 1034979"/>
                  <a:gd name="connsiteY210" fmla="*/ 1107 h 1509906"/>
                  <a:gd name="connsiteX211" fmla="*/ 429189 w 1034979"/>
                  <a:gd name="connsiteY211" fmla="*/ 4917 h 1509906"/>
                  <a:gd name="connsiteX212" fmla="*/ 421569 w 1034979"/>
                  <a:gd name="connsiteY212" fmla="*/ 16347 h 1509906"/>
                  <a:gd name="connsiteX213" fmla="*/ 417759 w 1034979"/>
                  <a:gd name="connsiteY213" fmla="*/ 22062 h 1509906"/>
                  <a:gd name="connsiteX214" fmla="*/ 419664 w 1034979"/>
                  <a:gd name="connsiteY214" fmla="*/ 54447 h 1509906"/>
                  <a:gd name="connsiteX215" fmla="*/ 423474 w 1034979"/>
                  <a:gd name="connsiteY215" fmla="*/ 65877 h 1509906"/>
                  <a:gd name="connsiteX216" fmla="*/ 425379 w 1034979"/>
                  <a:gd name="connsiteY216" fmla="*/ 71592 h 1509906"/>
                  <a:gd name="connsiteX217" fmla="*/ 425379 w 1034979"/>
                  <a:gd name="connsiteY217" fmla="*/ 77307 h 1509906"/>
                  <a:gd name="connsiteX218" fmla="*/ 429189 w 1034979"/>
                  <a:gd name="connsiteY218" fmla="*/ 231612 h 1509906"/>
                  <a:gd name="connsiteX219" fmla="*/ 440619 w 1034979"/>
                  <a:gd name="connsiteY219" fmla="*/ 414492 h 1509906"/>
                  <a:gd name="connsiteX220" fmla="*/ 425379 w 1034979"/>
                  <a:gd name="connsiteY220" fmla="*/ 711672 h 1509906"/>
                  <a:gd name="connsiteX221" fmla="*/ 425173 w 1034979"/>
                  <a:gd name="connsiteY221" fmla="*/ 765165 h 1509906"/>
                  <a:gd name="connsiteX222" fmla="*/ 421363 w 1034979"/>
                  <a:gd name="connsiteY222" fmla="*/ 844096 h 1509906"/>
                  <a:gd name="connsiteX223" fmla="*/ 425379 w 1034979"/>
                  <a:gd name="connsiteY223" fmla="*/ 894552 h 1509906"/>
                  <a:gd name="connsiteX224" fmla="*/ 423474 w 1034979"/>
                  <a:gd name="connsiteY224" fmla="*/ 921222 h 1509906"/>
                  <a:gd name="connsiteX225" fmla="*/ 417759 w 1034979"/>
                  <a:gd name="connsiteY225" fmla="*/ 923127 h 1509906"/>
                  <a:gd name="connsiteX226" fmla="*/ 412044 w 1034979"/>
                  <a:gd name="connsiteY226" fmla="*/ 926937 h 1509906"/>
                  <a:gd name="connsiteX227" fmla="*/ 421569 w 1034979"/>
                  <a:gd name="connsiteY227"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7289 w 1034979"/>
                  <a:gd name="connsiteY101" fmla="*/ 1258407 h 1509906"/>
                  <a:gd name="connsiteX102" fmla="*/ 535869 w 1034979"/>
                  <a:gd name="connsiteY102" fmla="*/ 1243167 h 1509906"/>
                  <a:gd name="connsiteX103" fmla="*/ 541584 w 1034979"/>
                  <a:gd name="connsiteY103" fmla="*/ 1241262 h 1509906"/>
                  <a:gd name="connsiteX104" fmla="*/ 547299 w 1034979"/>
                  <a:gd name="connsiteY104" fmla="*/ 1239357 h 1509906"/>
                  <a:gd name="connsiteX105" fmla="*/ 573969 w 1034979"/>
                  <a:gd name="connsiteY105" fmla="*/ 1229832 h 1509906"/>
                  <a:gd name="connsiteX106" fmla="*/ 585399 w 1034979"/>
                  <a:gd name="connsiteY106" fmla="*/ 1226022 h 1509906"/>
                  <a:gd name="connsiteX107" fmla="*/ 720654 w 1034979"/>
                  <a:gd name="connsiteY107" fmla="*/ 1309842 h 1509906"/>
                  <a:gd name="connsiteX108" fmla="*/ 733989 w 1034979"/>
                  <a:gd name="connsiteY108" fmla="*/ 1319367 h 1509906"/>
                  <a:gd name="connsiteX109" fmla="*/ 743514 w 1034979"/>
                  <a:gd name="connsiteY109" fmla="*/ 1321272 h 1509906"/>
                  <a:gd name="connsiteX110" fmla="*/ 749229 w 1034979"/>
                  <a:gd name="connsiteY110" fmla="*/ 1323177 h 1509906"/>
                  <a:gd name="connsiteX111" fmla="*/ 762564 w 1034979"/>
                  <a:gd name="connsiteY111" fmla="*/ 1328892 h 1509906"/>
                  <a:gd name="connsiteX112" fmla="*/ 777804 w 1034979"/>
                  <a:gd name="connsiteY112" fmla="*/ 1326987 h 1509906"/>
                  <a:gd name="connsiteX113" fmla="*/ 789234 w 1034979"/>
                  <a:gd name="connsiteY113" fmla="*/ 1321272 h 1509906"/>
                  <a:gd name="connsiteX114" fmla="*/ 794949 w 1034979"/>
                  <a:gd name="connsiteY114" fmla="*/ 1319367 h 1509906"/>
                  <a:gd name="connsiteX115" fmla="*/ 802569 w 1034979"/>
                  <a:gd name="connsiteY115" fmla="*/ 1302222 h 1509906"/>
                  <a:gd name="connsiteX116" fmla="*/ 800664 w 1034979"/>
                  <a:gd name="connsiteY116" fmla="*/ 1277457 h 1509906"/>
                  <a:gd name="connsiteX117" fmla="*/ 798759 w 1034979"/>
                  <a:gd name="connsiteY117" fmla="*/ 1271742 h 1509906"/>
                  <a:gd name="connsiteX118" fmla="*/ 796854 w 1034979"/>
                  <a:gd name="connsiteY118" fmla="*/ 1264122 h 1509906"/>
                  <a:gd name="connsiteX119" fmla="*/ 783519 w 1034979"/>
                  <a:gd name="connsiteY119" fmla="*/ 1246977 h 1509906"/>
                  <a:gd name="connsiteX120" fmla="*/ 773994 w 1034979"/>
                  <a:gd name="connsiteY120" fmla="*/ 1241262 h 1509906"/>
                  <a:gd name="connsiteX121" fmla="*/ 648264 w 1034979"/>
                  <a:gd name="connsiteY121" fmla="*/ 1149822 h 1509906"/>
                  <a:gd name="connsiteX122" fmla="*/ 644454 w 1034979"/>
                  <a:gd name="connsiteY122" fmla="*/ 1132677 h 1509906"/>
                  <a:gd name="connsiteX123" fmla="*/ 646359 w 1034979"/>
                  <a:gd name="connsiteY123" fmla="*/ 1125057 h 1509906"/>
                  <a:gd name="connsiteX124" fmla="*/ 650169 w 1034979"/>
                  <a:gd name="connsiteY124" fmla="*/ 1107912 h 1509906"/>
                  <a:gd name="connsiteX125" fmla="*/ 653979 w 1034979"/>
                  <a:gd name="connsiteY125" fmla="*/ 1102197 h 1509906"/>
                  <a:gd name="connsiteX126" fmla="*/ 655884 w 1034979"/>
                  <a:gd name="connsiteY126" fmla="*/ 1096482 h 1509906"/>
                  <a:gd name="connsiteX127" fmla="*/ 661599 w 1034979"/>
                  <a:gd name="connsiteY127" fmla="*/ 1094577 h 1509906"/>
                  <a:gd name="connsiteX128" fmla="*/ 671124 w 1034979"/>
                  <a:gd name="connsiteY128" fmla="*/ 1083147 h 1509906"/>
                  <a:gd name="connsiteX129" fmla="*/ 724464 w 1034979"/>
                  <a:gd name="connsiteY129" fmla="*/ 1075527 h 1509906"/>
                  <a:gd name="connsiteX130" fmla="*/ 842574 w 1034979"/>
                  <a:gd name="connsiteY130" fmla="*/ 1077432 h 1509906"/>
                  <a:gd name="connsiteX131" fmla="*/ 871149 w 1034979"/>
                  <a:gd name="connsiteY131" fmla="*/ 1079337 h 1509906"/>
                  <a:gd name="connsiteX132" fmla="*/ 899724 w 1034979"/>
                  <a:gd name="connsiteY132" fmla="*/ 1085052 h 1509906"/>
                  <a:gd name="connsiteX133" fmla="*/ 922584 w 1034979"/>
                  <a:gd name="connsiteY133" fmla="*/ 1088862 h 1509906"/>
                  <a:gd name="connsiteX134" fmla="*/ 951159 w 1034979"/>
                  <a:gd name="connsiteY134" fmla="*/ 1094577 h 1509906"/>
                  <a:gd name="connsiteX135" fmla="*/ 956874 w 1034979"/>
                  <a:gd name="connsiteY135" fmla="*/ 1094577 h 1509906"/>
                  <a:gd name="connsiteX136" fmla="*/ 1002594 w 1034979"/>
                  <a:gd name="connsiteY136" fmla="*/ 1092672 h 1509906"/>
                  <a:gd name="connsiteX137" fmla="*/ 1031169 w 1034979"/>
                  <a:gd name="connsiteY137" fmla="*/ 1085052 h 1509906"/>
                  <a:gd name="connsiteX138" fmla="*/ 1034979 w 1034979"/>
                  <a:gd name="connsiteY138" fmla="*/ 1079337 h 1509906"/>
                  <a:gd name="connsiteX139" fmla="*/ 1033074 w 1034979"/>
                  <a:gd name="connsiteY139" fmla="*/ 1060287 h 1509906"/>
                  <a:gd name="connsiteX140" fmla="*/ 1027359 w 1034979"/>
                  <a:gd name="connsiteY140" fmla="*/ 1056477 h 1509906"/>
                  <a:gd name="connsiteX141" fmla="*/ 1012119 w 1034979"/>
                  <a:gd name="connsiteY141" fmla="*/ 1054572 h 1509906"/>
                  <a:gd name="connsiteX142" fmla="*/ 1006404 w 1034979"/>
                  <a:gd name="connsiteY142" fmla="*/ 1052667 h 1509906"/>
                  <a:gd name="connsiteX143" fmla="*/ 998784 w 1034979"/>
                  <a:gd name="connsiteY143" fmla="*/ 1050762 h 1509906"/>
                  <a:gd name="connsiteX144" fmla="*/ 987354 w 1034979"/>
                  <a:gd name="connsiteY144" fmla="*/ 1043142 h 1509906"/>
                  <a:gd name="connsiteX145" fmla="*/ 975924 w 1034979"/>
                  <a:gd name="connsiteY145" fmla="*/ 1039332 h 1509906"/>
                  <a:gd name="connsiteX146" fmla="*/ 970209 w 1034979"/>
                  <a:gd name="connsiteY146" fmla="*/ 1037427 h 1509906"/>
                  <a:gd name="connsiteX147" fmla="*/ 962589 w 1034979"/>
                  <a:gd name="connsiteY147" fmla="*/ 1035522 h 1509906"/>
                  <a:gd name="connsiteX148" fmla="*/ 956874 w 1034979"/>
                  <a:gd name="connsiteY148" fmla="*/ 1033617 h 1509906"/>
                  <a:gd name="connsiteX149" fmla="*/ 935919 w 1034979"/>
                  <a:gd name="connsiteY149" fmla="*/ 1027902 h 1509906"/>
                  <a:gd name="connsiteX150" fmla="*/ 930204 w 1034979"/>
                  <a:gd name="connsiteY150" fmla="*/ 1025997 h 1509906"/>
                  <a:gd name="connsiteX151" fmla="*/ 825429 w 1034979"/>
                  <a:gd name="connsiteY151" fmla="*/ 1027902 h 1509906"/>
                  <a:gd name="connsiteX152" fmla="*/ 819714 w 1034979"/>
                  <a:gd name="connsiteY152" fmla="*/ 1029807 h 1509906"/>
                  <a:gd name="connsiteX153" fmla="*/ 730179 w 1034979"/>
                  <a:gd name="connsiteY153" fmla="*/ 1031712 h 1509906"/>
                  <a:gd name="connsiteX154" fmla="*/ 716844 w 1034979"/>
                  <a:gd name="connsiteY154" fmla="*/ 1035522 h 1509906"/>
                  <a:gd name="connsiteX155" fmla="*/ 695889 w 1034979"/>
                  <a:gd name="connsiteY155" fmla="*/ 1037427 h 1509906"/>
                  <a:gd name="connsiteX156" fmla="*/ 669219 w 1034979"/>
                  <a:gd name="connsiteY156" fmla="*/ 1039332 h 1509906"/>
                  <a:gd name="connsiteX157" fmla="*/ 669219 w 1034979"/>
                  <a:gd name="connsiteY157" fmla="*/ 1039332 h 1509906"/>
                  <a:gd name="connsiteX158" fmla="*/ 646359 w 1034979"/>
                  <a:gd name="connsiteY158" fmla="*/ 1043142 h 1509906"/>
                  <a:gd name="connsiteX159" fmla="*/ 642549 w 1034979"/>
                  <a:gd name="connsiteY159" fmla="*/ 1031712 h 1509906"/>
                  <a:gd name="connsiteX160" fmla="*/ 640644 w 1034979"/>
                  <a:gd name="connsiteY160" fmla="*/ 1025997 h 1509906"/>
                  <a:gd name="connsiteX161" fmla="*/ 642549 w 1034979"/>
                  <a:gd name="connsiteY161" fmla="*/ 1008852 h 1509906"/>
                  <a:gd name="connsiteX162" fmla="*/ 644454 w 1034979"/>
                  <a:gd name="connsiteY162" fmla="*/ 1003137 h 1509906"/>
                  <a:gd name="connsiteX163" fmla="*/ 661599 w 1034979"/>
                  <a:gd name="connsiteY163" fmla="*/ 993612 h 1509906"/>
                  <a:gd name="connsiteX164" fmla="*/ 673029 w 1034979"/>
                  <a:gd name="connsiteY164" fmla="*/ 985992 h 1509906"/>
                  <a:gd name="connsiteX165" fmla="*/ 674934 w 1034979"/>
                  <a:gd name="connsiteY165" fmla="*/ 980277 h 1509906"/>
                  <a:gd name="connsiteX166" fmla="*/ 680649 w 1034979"/>
                  <a:gd name="connsiteY166" fmla="*/ 978372 h 1509906"/>
                  <a:gd name="connsiteX167" fmla="*/ 686364 w 1034979"/>
                  <a:gd name="connsiteY167" fmla="*/ 974562 h 1509906"/>
                  <a:gd name="connsiteX168" fmla="*/ 695889 w 1034979"/>
                  <a:gd name="connsiteY168" fmla="*/ 965037 h 1509906"/>
                  <a:gd name="connsiteX169" fmla="*/ 705414 w 1034979"/>
                  <a:gd name="connsiteY169" fmla="*/ 953607 h 1509906"/>
                  <a:gd name="connsiteX170" fmla="*/ 716844 w 1034979"/>
                  <a:gd name="connsiteY170" fmla="*/ 945987 h 1509906"/>
                  <a:gd name="connsiteX171" fmla="*/ 732084 w 1034979"/>
                  <a:gd name="connsiteY171" fmla="*/ 932652 h 1509906"/>
                  <a:gd name="connsiteX172" fmla="*/ 741609 w 1034979"/>
                  <a:gd name="connsiteY172" fmla="*/ 921222 h 1509906"/>
                  <a:gd name="connsiteX173" fmla="*/ 753039 w 1034979"/>
                  <a:gd name="connsiteY173" fmla="*/ 911697 h 1509906"/>
                  <a:gd name="connsiteX174" fmla="*/ 758754 w 1034979"/>
                  <a:gd name="connsiteY174" fmla="*/ 900267 h 1509906"/>
                  <a:gd name="connsiteX175" fmla="*/ 760659 w 1034979"/>
                  <a:gd name="connsiteY175" fmla="*/ 894552 h 1509906"/>
                  <a:gd name="connsiteX176" fmla="*/ 766374 w 1034979"/>
                  <a:gd name="connsiteY176" fmla="*/ 883122 h 1509906"/>
                  <a:gd name="connsiteX177" fmla="*/ 764469 w 1034979"/>
                  <a:gd name="connsiteY177" fmla="*/ 867882 h 1509906"/>
                  <a:gd name="connsiteX178" fmla="*/ 758754 w 1034979"/>
                  <a:gd name="connsiteY178" fmla="*/ 865977 h 1509906"/>
                  <a:gd name="connsiteX179" fmla="*/ 737799 w 1034979"/>
                  <a:gd name="connsiteY179" fmla="*/ 867882 h 1509906"/>
                  <a:gd name="connsiteX180" fmla="*/ 732084 w 1034979"/>
                  <a:gd name="connsiteY180" fmla="*/ 871692 h 1509906"/>
                  <a:gd name="connsiteX181" fmla="*/ 720654 w 1034979"/>
                  <a:gd name="connsiteY181" fmla="*/ 875502 h 1509906"/>
                  <a:gd name="connsiteX182" fmla="*/ 716844 w 1034979"/>
                  <a:gd name="connsiteY182" fmla="*/ 881217 h 1509906"/>
                  <a:gd name="connsiteX183" fmla="*/ 711129 w 1034979"/>
                  <a:gd name="connsiteY183" fmla="*/ 883122 h 1509906"/>
                  <a:gd name="connsiteX184" fmla="*/ 705414 w 1034979"/>
                  <a:gd name="connsiteY184" fmla="*/ 886932 h 1509906"/>
                  <a:gd name="connsiteX185" fmla="*/ 699699 w 1034979"/>
                  <a:gd name="connsiteY185" fmla="*/ 892647 h 1509906"/>
                  <a:gd name="connsiteX186" fmla="*/ 692079 w 1034979"/>
                  <a:gd name="connsiteY186" fmla="*/ 896457 h 1509906"/>
                  <a:gd name="connsiteX187" fmla="*/ 650169 w 1034979"/>
                  <a:gd name="connsiteY187" fmla="*/ 925032 h 1509906"/>
                  <a:gd name="connsiteX188" fmla="*/ 636834 w 1034979"/>
                  <a:gd name="connsiteY188" fmla="*/ 936462 h 1509906"/>
                  <a:gd name="connsiteX189" fmla="*/ 627309 w 1034979"/>
                  <a:gd name="connsiteY189" fmla="*/ 953607 h 1509906"/>
                  <a:gd name="connsiteX190" fmla="*/ 602544 w 1034979"/>
                  <a:gd name="connsiteY190" fmla="*/ 959322 h 1509906"/>
                  <a:gd name="connsiteX191" fmla="*/ 589209 w 1034979"/>
                  <a:gd name="connsiteY191" fmla="*/ 963132 h 1509906"/>
                  <a:gd name="connsiteX192" fmla="*/ 573969 w 1034979"/>
                  <a:gd name="connsiteY192" fmla="*/ 961227 h 1509906"/>
                  <a:gd name="connsiteX193" fmla="*/ 562539 w 1034979"/>
                  <a:gd name="connsiteY193" fmla="*/ 957417 h 1509906"/>
                  <a:gd name="connsiteX194" fmla="*/ 551109 w 1034979"/>
                  <a:gd name="connsiteY194" fmla="*/ 953607 h 1509906"/>
                  <a:gd name="connsiteX195" fmla="*/ 539679 w 1034979"/>
                  <a:gd name="connsiteY195" fmla="*/ 949797 h 1509906"/>
                  <a:gd name="connsiteX196" fmla="*/ 533964 w 1034979"/>
                  <a:gd name="connsiteY196" fmla="*/ 947892 h 1509906"/>
                  <a:gd name="connsiteX197" fmla="*/ 528249 w 1034979"/>
                  <a:gd name="connsiteY197" fmla="*/ 944082 h 1509906"/>
                  <a:gd name="connsiteX198" fmla="*/ 516819 w 1034979"/>
                  <a:gd name="connsiteY198" fmla="*/ 938367 h 1509906"/>
                  <a:gd name="connsiteX199" fmla="*/ 509199 w 1034979"/>
                  <a:gd name="connsiteY199" fmla="*/ 926937 h 1509906"/>
                  <a:gd name="connsiteX200" fmla="*/ 505389 w 1034979"/>
                  <a:gd name="connsiteY200" fmla="*/ 905982 h 1509906"/>
                  <a:gd name="connsiteX201" fmla="*/ 507294 w 1034979"/>
                  <a:gd name="connsiteY201" fmla="*/ 841212 h 1509906"/>
                  <a:gd name="connsiteX202" fmla="*/ 503484 w 1034979"/>
                  <a:gd name="connsiteY202" fmla="*/ 351627 h 1509906"/>
                  <a:gd name="connsiteX203" fmla="*/ 499674 w 1034979"/>
                  <a:gd name="connsiteY203" fmla="*/ 60162 h 1509906"/>
                  <a:gd name="connsiteX204" fmla="*/ 490149 w 1034979"/>
                  <a:gd name="connsiteY204" fmla="*/ 33492 h 1509906"/>
                  <a:gd name="connsiteX205" fmla="*/ 488244 w 1034979"/>
                  <a:gd name="connsiteY205" fmla="*/ 27777 h 1509906"/>
                  <a:gd name="connsiteX206" fmla="*/ 484434 w 1034979"/>
                  <a:gd name="connsiteY206" fmla="*/ 22062 h 1509906"/>
                  <a:gd name="connsiteX207" fmla="*/ 478719 w 1034979"/>
                  <a:gd name="connsiteY207" fmla="*/ 10632 h 1509906"/>
                  <a:gd name="connsiteX208" fmla="*/ 473004 w 1034979"/>
                  <a:gd name="connsiteY208" fmla="*/ 6822 h 1509906"/>
                  <a:gd name="connsiteX209" fmla="*/ 469194 w 1034979"/>
                  <a:gd name="connsiteY209" fmla="*/ 1107 h 1509906"/>
                  <a:gd name="connsiteX210" fmla="*/ 429189 w 1034979"/>
                  <a:gd name="connsiteY210" fmla="*/ 4917 h 1509906"/>
                  <a:gd name="connsiteX211" fmla="*/ 421569 w 1034979"/>
                  <a:gd name="connsiteY211" fmla="*/ 16347 h 1509906"/>
                  <a:gd name="connsiteX212" fmla="*/ 417759 w 1034979"/>
                  <a:gd name="connsiteY212" fmla="*/ 22062 h 1509906"/>
                  <a:gd name="connsiteX213" fmla="*/ 419664 w 1034979"/>
                  <a:gd name="connsiteY213" fmla="*/ 54447 h 1509906"/>
                  <a:gd name="connsiteX214" fmla="*/ 423474 w 1034979"/>
                  <a:gd name="connsiteY214" fmla="*/ 65877 h 1509906"/>
                  <a:gd name="connsiteX215" fmla="*/ 425379 w 1034979"/>
                  <a:gd name="connsiteY215" fmla="*/ 71592 h 1509906"/>
                  <a:gd name="connsiteX216" fmla="*/ 425379 w 1034979"/>
                  <a:gd name="connsiteY216" fmla="*/ 77307 h 1509906"/>
                  <a:gd name="connsiteX217" fmla="*/ 429189 w 1034979"/>
                  <a:gd name="connsiteY217" fmla="*/ 231612 h 1509906"/>
                  <a:gd name="connsiteX218" fmla="*/ 440619 w 1034979"/>
                  <a:gd name="connsiteY218" fmla="*/ 414492 h 1509906"/>
                  <a:gd name="connsiteX219" fmla="*/ 425379 w 1034979"/>
                  <a:gd name="connsiteY219" fmla="*/ 711672 h 1509906"/>
                  <a:gd name="connsiteX220" fmla="*/ 425173 w 1034979"/>
                  <a:gd name="connsiteY220" fmla="*/ 765165 h 1509906"/>
                  <a:gd name="connsiteX221" fmla="*/ 421363 w 1034979"/>
                  <a:gd name="connsiteY221" fmla="*/ 844096 h 1509906"/>
                  <a:gd name="connsiteX222" fmla="*/ 425379 w 1034979"/>
                  <a:gd name="connsiteY222" fmla="*/ 894552 h 1509906"/>
                  <a:gd name="connsiteX223" fmla="*/ 423474 w 1034979"/>
                  <a:gd name="connsiteY223" fmla="*/ 921222 h 1509906"/>
                  <a:gd name="connsiteX224" fmla="*/ 417759 w 1034979"/>
                  <a:gd name="connsiteY224" fmla="*/ 923127 h 1509906"/>
                  <a:gd name="connsiteX225" fmla="*/ 412044 w 1034979"/>
                  <a:gd name="connsiteY225" fmla="*/ 926937 h 1509906"/>
                  <a:gd name="connsiteX226" fmla="*/ 421569 w 1034979"/>
                  <a:gd name="connsiteY226"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7289 w 1034979"/>
                  <a:gd name="connsiteY101" fmla="*/ 1258407 h 1509906"/>
                  <a:gd name="connsiteX102" fmla="*/ 535869 w 1034979"/>
                  <a:gd name="connsiteY102" fmla="*/ 1243167 h 1509906"/>
                  <a:gd name="connsiteX103" fmla="*/ 541584 w 1034979"/>
                  <a:gd name="connsiteY103" fmla="*/ 1241262 h 1509906"/>
                  <a:gd name="connsiteX104" fmla="*/ 573969 w 1034979"/>
                  <a:gd name="connsiteY104" fmla="*/ 1229832 h 1509906"/>
                  <a:gd name="connsiteX105" fmla="*/ 585399 w 1034979"/>
                  <a:gd name="connsiteY105" fmla="*/ 1226022 h 1509906"/>
                  <a:gd name="connsiteX106" fmla="*/ 720654 w 1034979"/>
                  <a:gd name="connsiteY106" fmla="*/ 1309842 h 1509906"/>
                  <a:gd name="connsiteX107" fmla="*/ 733989 w 1034979"/>
                  <a:gd name="connsiteY107" fmla="*/ 1319367 h 1509906"/>
                  <a:gd name="connsiteX108" fmla="*/ 743514 w 1034979"/>
                  <a:gd name="connsiteY108" fmla="*/ 1321272 h 1509906"/>
                  <a:gd name="connsiteX109" fmla="*/ 749229 w 1034979"/>
                  <a:gd name="connsiteY109" fmla="*/ 1323177 h 1509906"/>
                  <a:gd name="connsiteX110" fmla="*/ 762564 w 1034979"/>
                  <a:gd name="connsiteY110" fmla="*/ 1328892 h 1509906"/>
                  <a:gd name="connsiteX111" fmla="*/ 777804 w 1034979"/>
                  <a:gd name="connsiteY111" fmla="*/ 1326987 h 1509906"/>
                  <a:gd name="connsiteX112" fmla="*/ 789234 w 1034979"/>
                  <a:gd name="connsiteY112" fmla="*/ 1321272 h 1509906"/>
                  <a:gd name="connsiteX113" fmla="*/ 794949 w 1034979"/>
                  <a:gd name="connsiteY113" fmla="*/ 1319367 h 1509906"/>
                  <a:gd name="connsiteX114" fmla="*/ 802569 w 1034979"/>
                  <a:gd name="connsiteY114" fmla="*/ 1302222 h 1509906"/>
                  <a:gd name="connsiteX115" fmla="*/ 800664 w 1034979"/>
                  <a:gd name="connsiteY115" fmla="*/ 1277457 h 1509906"/>
                  <a:gd name="connsiteX116" fmla="*/ 798759 w 1034979"/>
                  <a:gd name="connsiteY116" fmla="*/ 1271742 h 1509906"/>
                  <a:gd name="connsiteX117" fmla="*/ 796854 w 1034979"/>
                  <a:gd name="connsiteY117" fmla="*/ 1264122 h 1509906"/>
                  <a:gd name="connsiteX118" fmla="*/ 783519 w 1034979"/>
                  <a:gd name="connsiteY118" fmla="*/ 1246977 h 1509906"/>
                  <a:gd name="connsiteX119" fmla="*/ 773994 w 1034979"/>
                  <a:gd name="connsiteY119" fmla="*/ 1241262 h 1509906"/>
                  <a:gd name="connsiteX120" fmla="*/ 648264 w 1034979"/>
                  <a:gd name="connsiteY120" fmla="*/ 1149822 h 1509906"/>
                  <a:gd name="connsiteX121" fmla="*/ 644454 w 1034979"/>
                  <a:gd name="connsiteY121" fmla="*/ 1132677 h 1509906"/>
                  <a:gd name="connsiteX122" fmla="*/ 646359 w 1034979"/>
                  <a:gd name="connsiteY122" fmla="*/ 1125057 h 1509906"/>
                  <a:gd name="connsiteX123" fmla="*/ 650169 w 1034979"/>
                  <a:gd name="connsiteY123" fmla="*/ 1107912 h 1509906"/>
                  <a:gd name="connsiteX124" fmla="*/ 653979 w 1034979"/>
                  <a:gd name="connsiteY124" fmla="*/ 1102197 h 1509906"/>
                  <a:gd name="connsiteX125" fmla="*/ 655884 w 1034979"/>
                  <a:gd name="connsiteY125" fmla="*/ 1096482 h 1509906"/>
                  <a:gd name="connsiteX126" fmla="*/ 661599 w 1034979"/>
                  <a:gd name="connsiteY126" fmla="*/ 1094577 h 1509906"/>
                  <a:gd name="connsiteX127" fmla="*/ 671124 w 1034979"/>
                  <a:gd name="connsiteY127" fmla="*/ 1083147 h 1509906"/>
                  <a:gd name="connsiteX128" fmla="*/ 724464 w 1034979"/>
                  <a:gd name="connsiteY128" fmla="*/ 1075527 h 1509906"/>
                  <a:gd name="connsiteX129" fmla="*/ 842574 w 1034979"/>
                  <a:gd name="connsiteY129" fmla="*/ 1077432 h 1509906"/>
                  <a:gd name="connsiteX130" fmla="*/ 871149 w 1034979"/>
                  <a:gd name="connsiteY130" fmla="*/ 1079337 h 1509906"/>
                  <a:gd name="connsiteX131" fmla="*/ 899724 w 1034979"/>
                  <a:gd name="connsiteY131" fmla="*/ 1085052 h 1509906"/>
                  <a:gd name="connsiteX132" fmla="*/ 922584 w 1034979"/>
                  <a:gd name="connsiteY132" fmla="*/ 1088862 h 1509906"/>
                  <a:gd name="connsiteX133" fmla="*/ 951159 w 1034979"/>
                  <a:gd name="connsiteY133" fmla="*/ 1094577 h 1509906"/>
                  <a:gd name="connsiteX134" fmla="*/ 956874 w 1034979"/>
                  <a:gd name="connsiteY134" fmla="*/ 1094577 h 1509906"/>
                  <a:gd name="connsiteX135" fmla="*/ 1002594 w 1034979"/>
                  <a:gd name="connsiteY135" fmla="*/ 1092672 h 1509906"/>
                  <a:gd name="connsiteX136" fmla="*/ 1031169 w 1034979"/>
                  <a:gd name="connsiteY136" fmla="*/ 1085052 h 1509906"/>
                  <a:gd name="connsiteX137" fmla="*/ 1034979 w 1034979"/>
                  <a:gd name="connsiteY137" fmla="*/ 1079337 h 1509906"/>
                  <a:gd name="connsiteX138" fmla="*/ 1033074 w 1034979"/>
                  <a:gd name="connsiteY138" fmla="*/ 1060287 h 1509906"/>
                  <a:gd name="connsiteX139" fmla="*/ 1027359 w 1034979"/>
                  <a:gd name="connsiteY139" fmla="*/ 1056477 h 1509906"/>
                  <a:gd name="connsiteX140" fmla="*/ 1012119 w 1034979"/>
                  <a:gd name="connsiteY140" fmla="*/ 1054572 h 1509906"/>
                  <a:gd name="connsiteX141" fmla="*/ 1006404 w 1034979"/>
                  <a:gd name="connsiteY141" fmla="*/ 1052667 h 1509906"/>
                  <a:gd name="connsiteX142" fmla="*/ 998784 w 1034979"/>
                  <a:gd name="connsiteY142" fmla="*/ 1050762 h 1509906"/>
                  <a:gd name="connsiteX143" fmla="*/ 987354 w 1034979"/>
                  <a:gd name="connsiteY143" fmla="*/ 1043142 h 1509906"/>
                  <a:gd name="connsiteX144" fmla="*/ 975924 w 1034979"/>
                  <a:gd name="connsiteY144" fmla="*/ 1039332 h 1509906"/>
                  <a:gd name="connsiteX145" fmla="*/ 970209 w 1034979"/>
                  <a:gd name="connsiteY145" fmla="*/ 1037427 h 1509906"/>
                  <a:gd name="connsiteX146" fmla="*/ 962589 w 1034979"/>
                  <a:gd name="connsiteY146" fmla="*/ 1035522 h 1509906"/>
                  <a:gd name="connsiteX147" fmla="*/ 956874 w 1034979"/>
                  <a:gd name="connsiteY147" fmla="*/ 1033617 h 1509906"/>
                  <a:gd name="connsiteX148" fmla="*/ 935919 w 1034979"/>
                  <a:gd name="connsiteY148" fmla="*/ 1027902 h 1509906"/>
                  <a:gd name="connsiteX149" fmla="*/ 930204 w 1034979"/>
                  <a:gd name="connsiteY149" fmla="*/ 1025997 h 1509906"/>
                  <a:gd name="connsiteX150" fmla="*/ 825429 w 1034979"/>
                  <a:gd name="connsiteY150" fmla="*/ 1027902 h 1509906"/>
                  <a:gd name="connsiteX151" fmla="*/ 819714 w 1034979"/>
                  <a:gd name="connsiteY151" fmla="*/ 1029807 h 1509906"/>
                  <a:gd name="connsiteX152" fmla="*/ 730179 w 1034979"/>
                  <a:gd name="connsiteY152" fmla="*/ 1031712 h 1509906"/>
                  <a:gd name="connsiteX153" fmla="*/ 716844 w 1034979"/>
                  <a:gd name="connsiteY153" fmla="*/ 1035522 h 1509906"/>
                  <a:gd name="connsiteX154" fmla="*/ 695889 w 1034979"/>
                  <a:gd name="connsiteY154" fmla="*/ 1037427 h 1509906"/>
                  <a:gd name="connsiteX155" fmla="*/ 669219 w 1034979"/>
                  <a:gd name="connsiteY155" fmla="*/ 1039332 h 1509906"/>
                  <a:gd name="connsiteX156" fmla="*/ 669219 w 1034979"/>
                  <a:gd name="connsiteY156" fmla="*/ 1039332 h 1509906"/>
                  <a:gd name="connsiteX157" fmla="*/ 646359 w 1034979"/>
                  <a:gd name="connsiteY157" fmla="*/ 1043142 h 1509906"/>
                  <a:gd name="connsiteX158" fmla="*/ 642549 w 1034979"/>
                  <a:gd name="connsiteY158" fmla="*/ 1031712 h 1509906"/>
                  <a:gd name="connsiteX159" fmla="*/ 640644 w 1034979"/>
                  <a:gd name="connsiteY159" fmla="*/ 1025997 h 1509906"/>
                  <a:gd name="connsiteX160" fmla="*/ 642549 w 1034979"/>
                  <a:gd name="connsiteY160" fmla="*/ 1008852 h 1509906"/>
                  <a:gd name="connsiteX161" fmla="*/ 644454 w 1034979"/>
                  <a:gd name="connsiteY161" fmla="*/ 1003137 h 1509906"/>
                  <a:gd name="connsiteX162" fmla="*/ 661599 w 1034979"/>
                  <a:gd name="connsiteY162" fmla="*/ 993612 h 1509906"/>
                  <a:gd name="connsiteX163" fmla="*/ 673029 w 1034979"/>
                  <a:gd name="connsiteY163" fmla="*/ 985992 h 1509906"/>
                  <a:gd name="connsiteX164" fmla="*/ 674934 w 1034979"/>
                  <a:gd name="connsiteY164" fmla="*/ 980277 h 1509906"/>
                  <a:gd name="connsiteX165" fmla="*/ 680649 w 1034979"/>
                  <a:gd name="connsiteY165" fmla="*/ 978372 h 1509906"/>
                  <a:gd name="connsiteX166" fmla="*/ 686364 w 1034979"/>
                  <a:gd name="connsiteY166" fmla="*/ 974562 h 1509906"/>
                  <a:gd name="connsiteX167" fmla="*/ 695889 w 1034979"/>
                  <a:gd name="connsiteY167" fmla="*/ 965037 h 1509906"/>
                  <a:gd name="connsiteX168" fmla="*/ 705414 w 1034979"/>
                  <a:gd name="connsiteY168" fmla="*/ 953607 h 1509906"/>
                  <a:gd name="connsiteX169" fmla="*/ 716844 w 1034979"/>
                  <a:gd name="connsiteY169" fmla="*/ 945987 h 1509906"/>
                  <a:gd name="connsiteX170" fmla="*/ 732084 w 1034979"/>
                  <a:gd name="connsiteY170" fmla="*/ 932652 h 1509906"/>
                  <a:gd name="connsiteX171" fmla="*/ 741609 w 1034979"/>
                  <a:gd name="connsiteY171" fmla="*/ 921222 h 1509906"/>
                  <a:gd name="connsiteX172" fmla="*/ 753039 w 1034979"/>
                  <a:gd name="connsiteY172" fmla="*/ 911697 h 1509906"/>
                  <a:gd name="connsiteX173" fmla="*/ 758754 w 1034979"/>
                  <a:gd name="connsiteY173" fmla="*/ 900267 h 1509906"/>
                  <a:gd name="connsiteX174" fmla="*/ 760659 w 1034979"/>
                  <a:gd name="connsiteY174" fmla="*/ 894552 h 1509906"/>
                  <a:gd name="connsiteX175" fmla="*/ 766374 w 1034979"/>
                  <a:gd name="connsiteY175" fmla="*/ 883122 h 1509906"/>
                  <a:gd name="connsiteX176" fmla="*/ 764469 w 1034979"/>
                  <a:gd name="connsiteY176" fmla="*/ 867882 h 1509906"/>
                  <a:gd name="connsiteX177" fmla="*/ 758754 w 1034979"/>
                  <a:gd name="connsiteY177" fmla="*/ 865977 h 1509906"/>
                  <a:gd name="connsiteX178" fmla="*/ 737799 w 1034979"/>
                  <a:gd name="connsiteY178" fmla="*/ 867882 h 1509906"/>
                  <a:gd name="connsiteX179" fmla="*/ 732084 w 1034979"/>
                  <a:gd name="connsiteY179" fmla="*/ 871692 h 1509906"/>
                  <a:gd name="connsiteX180" fmla="*/ 720654 w 1034979"/>
                  <a:gd name="connsiteY180" fmla="*/ 875502 h 1509906"/>
                  <a:gd name="connsiteX181" fmla="*/ 716844 w 1034979"/>
                  <a:gd name="connsiteY181" fmla="*/ 881217 h 1509906"/>
                  <a:gd name="connsiteX182" fmla="*/ 711129 w 1034979"/>
                  <a:gd name="connsiteY182" fmla="*/ 883122 h 1509906"/>
                  <a:gd name="connsiteX183" fmla="*/ 705414 w 1034979"/>
                  <a:gd name="connsiteY183" fmla="*/ 886932 h 1509906"/>
                  <a:gd name="connsiteX184" fmla="*/ 699699 w 1034979"/>
                  <a:gd name="connsiteY184" fmla="*/ 892647 h 1509906"/>
                  <a:gd name="connsiteX185" fmla="*/ 692079 w 1034979"/>
                  <a:gd name="connsiteY185" fmla="*/ 896457 h 1509906"/>
                  <a:gd name="connsiteX186" fmla="*/ 650169 w 1034979"/>
                  <a:gd name="connsiteY186" fmla="*/ 925032 h 1509906"/>
                  <a:gd name="connsiteX187" fmla="*/ 636834 w 1034979"/>
                  <a:gd name="connsiteY187" fmla="*/ 936462 h 1509906"/>
                  <a:gd name="connsiteX188" fmla="*/ 627309 w 1034979"/>
                  <a:gd name="connsiteY188" fmla="*/ 953607 h 1509906"/>
                  <a:gd name="connsiteX189" fmla="*/ 602544 w 1034979"/>
                  <a:gd name="connsiteY189" fmla="*/ 959322 h 1509906"/>
                  <a:gd name="connsiteX190" fmla="*/ 589209 w 1034979"/>
                  <a:gd name="connsiteY190" fmla="*/ 963132 h 1509906"/>
                  <a:gd name="connsiteX191" fmla="*/ 573969 w 1034979"/>
                  <a:gd name="connsiteY191" fmla="*/ 961227 h 1509906"/>
                  <a:gd name="connsiteX192" fmla="*/ 562539 w 1034979"/>
                  <a:gd name="connsiteY192" fmla="*/ 957417 h 1509906"/>
                  <a:gd name="connsiteX193" fmla="*/ 551109 w 1034979"/>
                  <a:gd name="connsiteY193" fmla="*/ 953607 h 1509906"/>
                  <a:gd name="connsiteX194" fmla="*/ 539679 w 1034979"/>
                  <a:gd name="connsiteY194" fmla="*/ 949797 h 1509906"/>
                  <a:gd name="connsiteX195" fmla="*/ 533964 w 1034979"/>
                  <a:gd name="connsiteY195" fmla="*/ 947892 h 1509906"/>
                  <a:gd name="connsiteX196" fmla="*/ 528249 w 1034979"/>
                  <a:gd name="connsiteY196" fmla="*/ 944082 h 1509906"/>
                  <a:gd name="connsiteX197" fmla="*/ 516819 w 1034979"/>
                  <a:gd name="connsiteY197" fmla="*/ 938367 h 1509906"/>
                  <a:gd name="connsiteX198" fmla="*/ 509199 w 1034979"/>
                  <a:gd name="connsiteY198" fmla="*/ 926937 h 1509906"/>
                  <a:gd name="connsiteX199" fmla="*/ 505389 w 1034979"/>
                  <a:gd name="connsiteY199" fmla="*/ 905982 h 1509906"/>
                  <a:gd name="connsiteX200" fmla="*/ 507294 w 1034979"/>
                  <a:gd name="connsiteY200" fmla="*/ 841212 h 1509906"/>
                  <a:gd name="connsiteX201" fmla="*/ 503484 w 1034979"/>
                  <a:gd name="connsiteY201" fmla="*/ 351627 h 1509906"/>
                  <a:gd name="connsiteX202" fmla="*/ 499674 w 1034979"/>
                  <a:gd name="connsiteY202" fmla="*/ 60162 h 1509906"/>
                  <a:gd name="connsiteX203" fmla="*/ 490149 w 1034979"/>
                  <a:gd name="connsiteY203" fmla="*/ 33492 h 1509906"/>
                  <a:gd name="connsiteX204" fmla="*/ 488244 w 1034979"/>
                  <a:gd name="connsiteY204" fmla="*/ 27777 h 1509906"/>
                  <a:gd name="connsiteX205" fmla="*/ 484434 w 1034979"/>
                  <a:gd name="connsiteY205" fmla="*/ 22062 h 1509906"/>
                  <a:gd name="connsiteX206" fmla="*/ 478719 w 1034979"/>
                  <a:gd name="connsiteY206" fmla="*/ 10632 h 1509906"/>
                  <a:gd name="connsiteX207" fmla="*/ 473004 w 1034979"/>
                  <a:gd name="connsiteY207" fmla="*/ 6822 h 1509906"/>
                  <a:gd name="connsiteX208" fmla="*/ 469194 w 1034979"/>
                  <a:gd name="connsiteY208" fmla="*/ 1107 h 1509906"/>
                  <a:gd name="connsiteX209" fmla="*/ 429189 w 1034979"/>
                  <a:gd name="connsiteY209" fmla="*/ 4917 h 1509906"/>
                  <a:gd name="connsiteX210" fmla="*/ 421569 w 1034979"/>
                  <a:gd name="connsiteY210" fmla="*/ 16347 h 1509906"/>
                  <a:gd name="connsiteX211" fmla="*/ 417759 w 1034979"/>
                  <a:gd name="connsiteY211" fmla="*/ 22062 h 1509906"/>
                  <a:gd name="connsiteX212" fmla="*/ 419664 w 1034979"/>
                  <a:gd name="connsiteY212" fmla="*/ 54447 h 1509906"/>
                  <a:gd name="connsiteX213" fmla="*/ 423474 w 1034979"/>
                  <a:gd name="connsiteY213" fmla="*/ 65877 h 1509906"/>
                  <a:gd name="connsiteX214" fmla="*/ 425379 w 1034979"/>
                  <a:gd name="connsiteY214" fmla="*/ 71592 h 1509906"/>
                  <a:gd name="connsiteX215" fmla="*/ 425379 w 1034979"/>
                  <a:gd name="connsiteY215" fmla="*/ 77307 h 1509906"/>
                  <a:gd name="connsiteX216" fmla="*/ 429189 w 1034979"/>
                  <a:gd name="connsiteY216" fmla="*/ 231612 h 1509906"/>
                  <a:gd name="connsiteX217" fmla="*/ 440619 w 1034979"/>
                  <a:gd name="connsiteY217" fmla="*/ 414492 h 1509906"/>
                  <a:gd name="connsiteX218" fmla="*/ 425379 w 1034979"/>
                  <a:gd name="connsiteY218" fmla="*/ 711672 h 1509906"/>
                  <a:gd name="connsiteX219" fmla="*/ 425173 w 1034979"/>
                  <a:gd name="connsiteY219" fmla="*/ 765165 h 1509906"/>
                  <a:gd name="connsiteX220" fmla="*/ 421363 w 1034979"/>
                  <a:gd name="connsiteY220" fmla="*/ 844096 h 1509906"/>
                  <a:gd name="connsiteX221" fmla="*/ 425379 w 1034979"/>
                  <a:gd name="connsiteY221" fmla="*/ 894552 h 1509906"/>
                  <a:gd name="connsiteX222" fmla="*/ 423474 w 1034979"/>
                  <a:gd name="connsiteY222" fmla="*/ 921222 h 1509906"/>
                  <a:gd name="connsiteX223" fmla="*/ 417759 w 1034979"/>
                  <a:gd name="connsiteY223" fmla="*/ 923127 h 1509906"/>
                  <a:gd name="connsiteX224" fmla="*/ 412044 w 1034979"/>
                  <a:gd name="connsiteY224" fmla="*/ 926937 h 1509906"/>
                  <a:gd name="connsiteX225" fmla="*/ 421569 w 1034979"/>
                  <a:gd name="connsiteY225"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7289 w 1034979"/>
                  <a:gd name="connsiteY101" fmla="*/ 1258407 h 1509906"/>
                  <a:gd name="connsiteX102" fmla="*/ 535869 w 1034979"/>
                  <a:gd name="connsiteY102" fmla="*/ 1243167 h 1509906"/>
                  <a:gd name="connsiteX103" fmla="*/ 573969 w 1034979"/>
                  <a:gd name="connsiteY103" fmla="*/ 1229832 h 1509906"/>
                  <a:gd name="connsiteX104" fmla="*/ 585399 w 1034979"/>
                  <a:gd name="connsiteY104" fmla="*/ 1226022 h 1509906"/>
                  <a:gd name="connsiteX105" fmla="*/ 720654 w 1034979"/>
                  <a:gd name="connsiteY105" fmla="*/ 1309842 h 1509906"/>
                  <a:gd name="connsiteX106" fmla="*/ 733989 w 1034979"/>
                  <a:gd name="connsiteY106" fmla="*/ 1319367 h 1509906"/>
                  <a:gd name="connsiteX107" fmla="*/ 743514 w 1034979"/>
                  <a:gd name="connsiteY107" fmla="*/ 1321272 h 1509906"/>
                  <a:gd name="connsiteX108" fmla="*/ 749229 w 1034979"/>
                  <a:gd name="connsiteY108" fmla="*/ 1323177 h 1509906"/>
                  <a:gd name="connsiteX109" fmla="*/ 762564 w 1034979"/>
                  <a:gd name="connsiteY109" fmla="*/ 1328892 h 1509906"/>
                  <a:gd name="connsiteX110" fmla="*/ 777804 w 1034979"/>
                  <a:gd name="connsiteY110" fmla="*/ 1326987 h 1509906"/>
                  <a:gd name="connsiteX111" fmla="*/ 789234 w 1034979"/>
                  <a:gd name="connsiteY111" fmla="*/ 1321272 h 1509906"/>
                  <a:gd name="connsiteX112" fmla="*/ 794949 w 1034979"/>
                  <a:gd name="connsiteY112" fmla="*/ 1319367 h 1509906"/>
                  <a:gd name="connsiteX113" fmla="*/ 802569 w 1034979"/>
                  <a:gd name="connsiteY113" fmla="*/ 1302222 h 1509906"/>
                  <a:gd name="connsiteX114" fmla="*/ 800664 w 1034979"/>
                  <a:gd name="connsiteY114" fmla="*/ 1277457 h 1509906"/>
                  <a:gd name="connsiteX115" fmla="*/ 798759 w 1034979"/>
                  <a:gd name="connsiteY115" fmla="*/ 1271742 h 1509906"/>
                  <a:gd name="connsiteX116" fmla="*/ 796854 w 1034979"/>
                  <a:gd name="connsiteY116" fmla="*/ 1264122 h 1509906"/>
                  <a:gd name="connsiteX117" fmla="*/ 783519 w 1034979"/>
                  <a:gd name="connsiteY117" fmla="*/ 1246977 h 1509906"/>
                  <a:gd name="connsiteX118" fmla="*/ 773994 w 1034979"/>
                  <a:gd name="connsiteY118" fmla="*/ 1241262 h 1509906"/>
                  <a:gd name="connsiteX119" fmla="*/ 648264 w 1034979"/>
                  <a:gd name="connsiteY119" fmla="*/ 1149822 h 1509906"/>
                  <a:gd name="connsiteX120" fmla="*/ 644454 w 1034979"/>
                  <a:gd name="connsiteY120" fmla="*/ 1132677 h 1509906"/>
                  <a:gd name="connsiteX121" fmla="*/ 646359 w 1034979"/>
                  <a:gd name="connsiteY121" fmla="*/ 1125057 h 1509906"/>
                  <a:gd name="connsiteX122" fmla="*/ 650169 w 1034979"/>
                  <a:gd name="connsiteY122" fmla="*/ 1107912 h 1509906"/>
                  <a:gd name="connsiteX123" fmla="*/ 653979 w 1034979"/>
                  <a:gd name="connsiteY123" fmla="*/ 1102197 h 1509906"/>
                  <a:gd name="connsiteX124" fmla="*/ 655884 w 1034979"/>
                  <a:gd name="connsiteY124" fmla="*/ 1096482 h 1509906"/>
                  <a:gd name="connsiteX125" fmla="*/ 661599 w 1034979"/>
                  <a:gd name="connsiteY125" fmla="*/ 1094577 h 1509906"/>
                  <a:gd name="connsiteX126" fmla="*/ 671124 w 1034979"/>
                  <a:gd name="connsiteY126" fmla="*/ 1083147 h 1509906"/>
                  <a:gd name="connsiteX127" fmla="*/ 724464 w 1034979"/>
                  <a:gd name="connsiteY127" fmla="*/ 1075527 h 1509906"/>
                  <a:gd name="connsiteX128" fmla="*/ 842574 w 1034979"/>
                  <a:gd name="connsiteY128" fmla="*/ 1077432 h 1509906"/>
                  <a:gd name="connsiteX129" fmla="*/ 871149 w 1034979"/>
                  <a:gd name="connsiteY129" fmla="*/ 1079337 h 1509906"/>
                  <a:gd name="connsiteX130" fmla="*/ 899724 w 1034979"/>
                  <a:gd name="connsiteY130" fmla="*/ 1085052 h 1509906"/>
                  <a:gd name="connsiteX131" fmla="*/ 922584 w 1034979"/>
                  <a:gd name="connsiteY131" fmla="*/ 1088862 h 1509906"/>
                  <a:gd name="connsiteX132" fmla="*/ 951159 w 1034979"/>
                  <a:gd name="connsiteY132" fmla="*/ 1094577 h 1509906"/>
                  <a:gd name="connsiteX133" fmla="*/ 956874 w 1034979"/>
                  <a:gd name="connsiteY133" fmla="*/ 1094577 h 1509906"/>
                  <a:gd name="connsiteX134" fmla="*/ 1002594 w 1034979"/>
                  <a:gd name="connsiteY134" fmla="*/ 1092672 h 1509906"/>
                  <a:gd name="connsiteX135" fmla="*/ 1031169 w 1034979"/>
                  <a:gd name="connsiteY135" fmla="*/ 1085052 h 1509906"/>
                  <a:gd name="connsiteX136" fmla="*/ 1034979 w 1034979"/>
                  <a:gd name="connsiteY136" fmla="*/ 1079337 h 1509906"/>
                  <a:gd name="connsiteX137" fmla="*/ 1033074 w 1034979"/>
                  <a:gd name="connsiteY137" fmla="*/ 1060287 h 1509906"/>
                  <a:gd name="connsiteX138" fmla="*/ 1027359 w 1034979"/>
                  <a:gd name="connsiteY138" fmla="*/ 1056477 h 1509906"/>
                  <a:gd name="connsiteX139" fmla="*/ 1012119 w 1034979"/>
                  <a:gd name="connsiteY139" fmla="*/ 1054572 h 1509906"/>
                  <a:gd name="connsiteX140" fmla="*/ 1006404 w 1034979"/>
                  <a:gd name="connsiteY140" fmla="*/ 1052667 h 1509906"/>
                  <a:gd name="connsiteX141" fmla="*/ 998784 w 1034979"/>
                  <a:gd name="connsiteY141" fmla="*/ 1050762 h 1509906"/>
                  <a:gd name="connsiteX142" fmla="*/ 987354 w 1034979"/>
                  <a:gd name="connsiteY142" fmla="*/ 1043142 h 1509906"/>
                  <a:gd name="connsiteX143" fmla="*/ 975924 w 1034979"/>
                  <a:gd name="connsiteY143" fmla="*/ 1039332 h 1509906"/>
                  <a:gd name="connsiteX144" fmla="*/ 970209 w 1034979"/>
                  <a:gd name="connsiteY144" fmla="*/ 1037427 h 1509906"/>
                  <a:gd name="connsiteX145" fmla="*/ 962589 w 1034979"/>
                  <a:gd name="connsiteY145" fmla="*/ 1035522 h 1509906"/>
                  <a:gd name="connsiteX146" fmla="*/ 956874 w 1034979"/>
                  <a:gd name="connsiteY146" fmla="*/ 1033617 h 1509906"/>
                  <a:gd name="connsiteX147" fmla="*/ 935919 w 1034979"/>
                  <a:gd name="connsiteY147" fmla="*/ 1027902 h 1509906"/>
                  <a:gd name="connsiteX148" fmla="*/ 930204 w 1034979"/>
                  <a:gd name="connsiteY148" fmla="*/ 1025997 h 1509906"/>
                  <a:gd name="connsiteX149" fmla="*/ 825429 w 1034979"/>
                  <a:gd name="connsiteY149" fmla="*/ 1027902 h 1509906"/>
                  <a:gd name="connsiteX150" fmla="*/ 819714 w 1034979"/>
                  <a:gd name="connsiteY150" fmla="*/ 1029807 h 1509906"/>
                  <a:gd name="connsiteX151" fmla="*/ 730179 w 1034979"/>
                  <a:gd name="connsiteY151" fmla="*/ 1031712 h 1509906"/>
                  <a:gd name="connsiteX152" fmla="*/ 716844 w 1034979"/>
                  <a:gd name="connsiteY152" fmla="*/ 1035522 h 1509906"/>
                  <a:gd name="connsiteX153" fmla="*/ 695889 w 1034979"/>
                  <a:gd name="connsiteY153" fmla="*/ 1037427 h 1509906"/>
                  <a:gd name="connsiteX154" fmla="*/ 669219 w 1034979"/>
                  <a:gd name="connsiteY154" fmla="*/ 1039332 h 1509906"/>
                  <a:gd name="connsiteX155" fmla="*/ 669219 w 1034979"/>
                  <a:gd name="connsiteY155" fmla="*/ 1039332 h 1509906"/>
                  <a:gd name="connsiteX156" fmla="*/ 646359 w 1034979"/>
                  <a:gd name="connsiteY156" fmla="*/ 1043142 h 1509906"/>
                  <a:gd name="connsiteX157" fmla="*/ 642549 w 1034979"/>
                  <a:gd name="connsiteY157" fmla="*/ 1031712 h 1509906"/>
                  <a:gd name="connsiteX158" fmla="*/ 640644 w 1034979"/>
                  <a:gd name="connsiteY158" fmla="*/ 1025997 h 1509906"/>
                  <a:gd name="connsiteX159" fmla="*/ 642549 w 1034979"/>
                  <a:gd name="connsiteY159" fmla="*/ 1008852 h 1509906"/>
                  <a:gd name="connsiteX160" fmla="*/ 644454 w 1034979"/>
                  <a:gd name="connsiteY160" fmla="*/ 1003137 h 1509906"/>
                  <a:gd name="connsiteX161" fmla="*/ 661599 w 1034979"/>
                  <a:gd name="connsiteY161" fmla="*/ 993612 h 1509906"/>
                  <a:gd name="connsiteX162" fmla="*/ 673029 w 1034979"/>
                  <a:gd name="connsiteY162" fmla="*/ 985992 h 1509906"/>
                  <a:gd name="connsiteX163" fmla="*/ 674934 w 1034979"/>
                  <a:gd name="connsiteY163" fmla="*/ 980277 h 1509906"/>
                  <a:gd name="connsiteX164" fmla="*/ 680649 w 1034979"/>
                  <a:gd name="connsiteY164" fmla="*/ 978372 h 1509906"/>
                  <a:gd name="connsiteX165" fmla="*/ 686364 w 1034979"/>
                  <a:gd name="connsiteY165" fmla="*/ 974562 h 1509906"/>
                  <a:gd name="connsiteX166" fmla="*/ 695889 w 1034979"/>
                  <a:gd name="connsiteY166" fmla="*/ 965037 h 1509906"/>
                  <a:gd name="connsiteX167" fmla="*/ 705414 w 1034979"/>
                  <a:gd name="connsiteY167" fmla="*/ 953607 h 1509906"/>
                  <a:gd name="connsiteX168" fmla="*/ 716844 w 1034979"/>
                  <a:gd name="connsiteY168" fmla="*/ 945987 h 1509906"/>
                  <a:gd name="connsiteX169" fmla="*/ 732084 w 1034979"/>
                  <a:gd name="connsiteY169" fmla="*/ 932652 h 1509906"/>
                  <a:gd name="connsiteX170" fmla="*/ 741609 w 1034979"/>
                  <a:gd name="connsiteY170" fmla="*/ 921222 h 1509906"/>
                  <a:gd name="connsiteX171" fmla="*/ 753039 w 1034979"/>
                  <a:gd name="connsiteY171" fmla="*/ 911697 h 1509906"/>
                  <a:gd name="connsiteX172" fmla="*/ 758754 w 1034979"/>
                  <a:gd name="connsiteY172" fmla="*/ 900267 h 1509906"/>
                  <a:gd name="connsiteX173" fmla="*/ 760659 w 1034979"/>
                  <a:gd name="connsiteY173" fmla="*/ 894552 h 1509906"/>
                  <a:gd name="connsiteX174" fmla="*/ 766374 w 1034979"/>
                  <a:gd name="connsiteY174" fmla="*/ 883122 h 1509906"/>
                  <a:gd name="connsiteX175" fmla="*/ 764469 w 1034979"/>
                  <a:gd name="connsiteY175" fmla="*/ 867882 h 1509906"/>
                  <a:gd name="connsiteX176" fmla="*/ 758754 w 1034979"/>
                  <a:gd name="connsiteY176" fmla="*/ 865977 h 1509906"/>
                  <a:gd name="connsiteX177" fmla="*/ 737799 w 1034979"/>
                  <a:gd name="connsiteY177" fmla="*/ 867882 h 1509906"/>
                  <a:gd name="connsiteX178" fmla="*/ 732084 w 1034979"/>
                  <a:gd name="connsiteY178" fmla="*/ 871692 h 1509906"/>
                  <a:gd name="connsiteX179" fmla="*/ 720654 w 1034979"/>
                  <a:gd name="connsiteY179" fmla="*/ 875502 h 1509906"/>
                  <a:gd name="connsiteX180" fmla="*/ 716844 w 1034979"/>
                  <a:gd name="connsiteY180" fmla="*/ 881217 h 1509906"/>
                  <a:gd name="connsiteX181" fmla="*/ 711129 w 1034979"/>
                  <a:gd name="connsiteY181" fmla="*/ 883122 h 1509906"/>
                  <a:gd name="connsiteX182" fmla="*/ 705414 w 1034979"/>
                  <a:gd name="connsiteY182" fmla="*/ 886932 h 1509906"/>
                  <a:gd name="connsiteX183" fmla="*/ 699699 w 1034979"/>
                  <a:gd name="connsiteY183" fmla="*/ 892647 h 1509906"/>
                  <a:gd name="connsiteX184" fmla="*/ 692079 w 1034979"/>
                  <a:gd name="connsiteY184" fmla="*/ 896457 h 1509906"/>
                  <a:gd name="connsiteX185" fmla="*/ 650169 w 1034979"/>
                  <a:gd name="connsiteY185" fmla="*/ 925032 h 1509906"/>
                  <a:gd name="connsiteX186" fmla="*/ 636834 w 1034979"/>
                  <a:gd name="connsiteY186" fmla="*/ 936462 h 1509906"/>
                  <a:gd name="connsiteX187" fmla="*/ 627309 w 1034979"/>
                  <a:gd name="connsiteY187" fmla="*/ 953607 h 1509906"/>
                  <a:gd name="connsiteX188" fmla="*/ 602544 w 1034979"/>
                  <a:gd name="connsiteY188" fmla="*/ 959322 h 1509906"/>
                  <a:gd name="connsiteX189" fmla="*/ 589209 w 1034979"/>
                  <a:gd name="connsiteY189" fmla="*/ 963132 h 1509906"/>
                  <a:gd name="connsiteX190" fmla="*/ 573969 w 1034979"/>
                  <a:gd name="connsiteY190" fmla="*/ 961227 h 1509906"/>
                  <a:gd name="connsiteX191" fmla="*/ 562539 w 1034979"/>
                  <a:gd name="connsiteY191" fmla="*/ 957417 h 1509906"/>
                  <a:gd name="connsiteX192" fmla="*/ 551109 w 1034979"/>
                  <a:gd name="connsiteY192" fmla="*/ 953607 h 1509906"/>
                  <a:gd name="connsiteX193" fmla="*/ 539679 w 1034979"/>
                  <a:gd name="connsiteY193" fmla="*/ 949797 h 1509906"/>
                  <a:gd name="connsiteX194" fmla="*/ 533964 w 1034979"/>
                  <a:gd name="connsiteY194" fmla="*/ 947892 h 1509906"/>
                  <a:gd name="connsiteX195" fmla="*/ 528249 w 1034979"/>
                  <a:gd name="connsiteY195" fmla="*/ 944082 h 1509906"/>
                  <a:gd name="connsiteX196" fmla="*/ 516819 w 1034979"/>
                  <a:gd name="connsiteY196" fmla="*/ 938367 h 1509906"/>
                  <a:gd name="connsiteX197" fmla="*/ 509199 w 1034979"/>
                  <a:gd name="connsiteY197" fmla="*/ 926937 h 1509906"/>
                  <a:gd name="connsiteX198" fmla="*/ 505389 w 1034979"/>
                  <a:gd name="connsiteY198" fmla="*/ 905982 h 1509906"/>
                  <a:gd name="connsiteX199" fmla="*/ 507294 w 1034979"/>
                  <a:gd name="connsiteY199" fmla="*/ 841212 h 1509906"/>
                  <a:gd name="connsiteX200" fmla="*/ 503484 w 1034979"/>
                  <a:gd name="connsiteY200" fmla="*/ 351627 h 1509906"/>
                  <a:gd name="connsiteX201" fmla="*/ 499674 w 1034979"/>
                  <a:gd name="connsiteY201" fmla="*/ 60162 h 1509906"/>
                  <a:gd name="connsiteX202" fmla="*/ 490149 w 1034979"/>
                  <a:gd name="connsiteY202" fmla="*/ 33492 h 1509906"/>
                  <a:gd name="connsiteX203" fmla="*/ 488244 w 1034979"/>
                  <a:gd name="connsiteY203" fmla="*/ 27777 h 1509906"/>
                  <a:gd name="connsiteX204" fmla="*/ 484434 w 1034979"/>
                  <a:gd name="connsiteY204" fmla="*/ 22062 h 1509906"/>
                  <a:gd name="connsiteX205" fmla="*/ 478719 w 1034979"/>
                  <a:gd name="connsiteY205" fmla="*/ 10632 h 1509906"/>
                  <a:gd name="connsiteX206" fmla="*/ 473004 w 1034979"/>
                  <a:gd name="connsiteY206" fmla="*/ 6822 h 1509906"/>
                  <a:gd name="connsiteX207" fmla="*/ 469194 w 1034979"/>
                  <a:gd name="connsiteY207" fmla="*/ 1107 h 1509906"/>
                  <a:gd name="connsiteX208" fmla="*/ 429189 w 1034979"/>
                  <a:gd name="connsiteY208" fmla="*/ 4917 h 1509906"/>
                  <a:gd name="connsiteX209" fmla="*/ 421569 w 1034979"/>
                  <a:gd name="connsiteY209" fmla="*/ 16347 h 1509906"/>
                  <a:gd name="connsiteX210" fmla="*/ 417759 w 1034979"/>
                  <a:gd name="connsiteY210" fmla="*/ 22062 h 1509906"/>
                  <a:gd name="connsiteX211" fmla="*/ 419664 w 1034979"/>
                  <a:gd name="connsiteY211" fmla="*/ 54447 h 1509906"/>
                  <a:gd name="connsiteX212" fmla="*/ 423474 w 1034979"/>
                  <a:gd name="connsiteY212" fmla="*/ 65877 h 1509906"/>
                  <a:gd name="connsiteX213" fmla="*/ 425379 w 1034979"/>
                  <a:gd name="connsiteY213" fmla="*/ 71592 h 1509906"/>
                  <a:gd name="connsiteX214" fmla="*/ 425379 w 1034979"/>
                  <a:gd name="connsiteY214" fmla="*/ 77307 h 1509906"/>
                  <a:gd name="connsiteX215" fmla="*/ 429189 w 1034979"/>
                  <a:gd name="connsiteY215" fmla="*/ 231612 h 1509906"/>
                  <a:gd name="connsiteX216" fmla="*/ 440619 w 1034979"/>
                  <a:gd name="connsiteY216" fmla="*/ 414492 h 1509906"/>
                  <a:gd name="connsiteX217" fmla="*/ 425379 w 1034979"/>
                  <a:gd name="connsiteY217" fmla="*/ 711672 h 1509906"/>
                  <a:gd name="connsiteX218" fmla="*/ 425173 w 1034979"/>
                  <a:gd name="connsiteY218" fmla="*/ 765165 h 1509906"/>
                  <a:gd name="connsiteX219" fmla="*/ 421363 w 1034979"/>
                  <a:gd name="connsiteY219" fmla="*/ 844096 h 1509906"/>
                  <a:gd name="connsiteX220" fmla="*/ 425379 w 1034979"/>
                  <a:gd name="connsiteY220" fmla="*/ 894552 h 1509906"/>
                  <a:gd name="connsiteX221" fmla="*/ 423474 w 1034979"/>
                  <a:gd name="connsiteY221" fmla="*/ 921222 h 1509906"/>
                  <a:gd name="connsiteX222" fmla="*/ 417759 w 1034979"/>
                  <a:gd name="connsiteY222" fmla="*/ 923127 h 1509906"/>
                  <a:gd name="connsiteX223" fmla="*/ 412044 w 1034979"/>
                  <a:gd name="connsiteY223" fmla="*/ 926937 h 1509906"/>
                  <a:gd name="connsiteX224" fmla="*/ 421569 w 1034979"/>
                  <a:gd name="connsiteY22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36809 w 1034979"/>
                  <a:gd name="connsiteY100" fmla="*/ 1317462 h 1509906"/>
                  <a:gd name="connsiteX101" fmla="*/ 467289 w 1034979"/>
                  <a:gd name="connsiteY101" fmla="*/ 1258407 h 1509906"/>
                  <a:gd name="connsiteX102" fmla="*/ 528455 w 1034979"/>
                  <a:gd name="connsiteY102" fmla="*/ 1245638 h 1509906"/>
                  <a:gd name="connsiteX103" fmla="*/ 573969 w 1034979"/>
                  <a:gd name="connsiteY103" fmla="*/ 1229832 h 1509906"/>
                  <a:gd name="connsiteX104" fmla="*/ 585399 w 1034979"/>
                  <a:gd name="connsiteY104" fmla="*/ 1226022 h 1509906"/>
                  <a:gd name="connsiteX105" fmla="*/ 720654 w 1034979"/>
                  <a:gd name="connsiteY105" fmla="*/ 1309842 h 1509906"/>
                  <a:gd name="connsiteX106" fmla="*/ 733989 w 1034979"/>
                  <a:gd name="connsiteY106" fmla="*/ 1319367 h 1509906"/>
                  <a:gd name="connsiteX107" fmla="*/ 743514 w 1034979"/>
                  <a:gd name="connsiteY107" fmla="*/ 1321272 h 1509906"/>
                  <a:gd name="connsiteX108" fmla="*/ 749229 w 1034979"/>
                  <a:gd name="connsiteY108" fmla="*/ 1323177 h 1509906"/>
                  <a:gd name="connsiteX109" fmla="*/ 762564 w 1034979"/>
                  <a:gd name="connsiteY109" fmla="*/ 1328892 h 1509906"/>
                  <a:gd name="connsiteX110" fmla="*/ 777804 w 1034979"/>
                  <a:gd name="connsiteY110" fmla="*/ 1326987 h 1509906"/>
                  <a:gd name="connsiteX111" fmla="*/ 789234 w 1034979"/>
                  <a:gd name="connsiteY111" fmla="*/ 1321272 h 1509906"/>
                  <a:gd name="connsiteX112" fmla="*/ 794949 w 1034979"/>
                  <a:gd name="connsiteY112" fmla="*/ 1319367 h 1509906"/>
                  <a:gd name="connsiteX113" fmla="*/ 802569 w 1034979"/>
                  <a:gd name="connsiteY113" fmla="*/ 1302222 h 1509906"/>
                  <a:gd name="connsiteX114" fmla="*/ 800664 w 1034979"/>
                  <a:gd name="connsiteY114" fmla="*/ 1277457 h 1509906"/>
                  <a:gd name="connsiteX115" fmla="*/ 798759 w 1034979"/>
                  <a:gd name="connsiteY115" fmla="*/ 1271742 h 1509906"/>
                  <a:gd name="connsiteX116" fmla="*/ 796854 w 1034979"/>
                  <a:gd name="connsiteY116" fmla="*/ 1264122 h 1509906"/>
                  <a:gd name="connsiteX117" fmla="*/ 783519 w 1034979"/>
                  <a:gd name="connsiteY117" fmla="*/ 1246977 h 1509906"/>
                  <a:gd name="connsiteX118" fmla="*/ 773994 w 1034979"/>
                  <a:gd name="connsiteY118" fmla="*/ 1241262 h 1509906"/>
                  <a:gd name="connsiteX119" fmla="*/ 648264 w 1034979"/>
                  <a:gd name="connsiteY119" fmla="*/ 1149822 h 1509906"/>
                  <a:gd name="connsiteX120" fmla="*/ 644454 w 1034979"/>
                  <a:gd name="connsiteY120" fmla="*/ 1132677 h 1509906"/>
                  <a:gd name="connsiteX121" fmla="*/ 646359 w 1034979"/>
                  <a:gd name="connsiteY121" fmla="*/ 1125057 h 1509906"/>
                  <a:gd name="connsiteX122" fmla="*/ 650169 w 1034979"/>
                  <a:gd name="connsiteY122" fmla="*/ 1107912 h 1509906"/>
                  <a:gd name="connsiteX123" fmla="*/ 653979 w 1034979"/>
                  <a:gd name="connsiteY123" fmla="*/ 1102197 h 1509906"/>
                  <a:gd name="connsiteX124" fmla="*/ 655884 w 1034979"/>
                  <a:gd name="connsiteY124" fmla="*/ 1096482 h 1509906"/>
                  <a:gd name="connsiteX125" fmla="*/ 661599 w 1034979"/>
                  <a:gd name="connsiteY125" fmla="*/ 1094577 h 1509906"/>
                  <a:gd name="connsiteX126" fmla="*/ 671124 w 1034979"/>
                  <a:gd name="connsiteY126" fmla="*/ 1083147 h 1509906"/>
                  <a:gd name="connsiteX127" fmla="*/ 724464 w 1034979"/>
                  <a:gd name="connsiteY127" fmla="*/ 1075527 h 1509906"/>
                  <a:gd name="connsiteX128" fmla="*/ 842574 w 1034979"/>
                  <a:gd name="connsiteY128" fmla="*/ 1077432 h 1509906"/>
                  <a:gd name="connsiteX129" fmla="*/ 871149 w 1034979"/>
                  <a:gd name="connsiteY129" fmla="*/ 1079337 h 1509906"/>
                  <a:gd name="connsiteX130" fmla="*/ 899724 w 1034979"/>
                  <a:gd name="connsiteY130" fmla="*/ 1085052 h 1509906"/>
                  <a:gd name="connsiteX131" fmla="*/ 922584 w 1034979"/>
                  <a:gd name="connsiteY131" fmla="*/ 1088862 h 1509906"/>
                  <a:gd name="connsiteX132" fmla="*/ 951159 w 1034979"/>
                  <a:gd name="connsiteY132" fmla="*/ 1094577 h 1509906"/>
                  <a:gd name="connsiteX133" fmla="*/ 956874 w 1034979"/>
                  <a:gd name="connsiteY133" fmla="*/ 1094577 h 1509906"/>
                  <a:gd name="connsiteX134" fmla="*/ 1002594 w 1034979"/>
                  <a:gd name="connsiteY134" fmla="*/ 1092672 h 1509906"/>
                  <a:gd name="connsiteX135" fmla="*/ 1031169 w 1034979"/>
                  <a:gd name="connsiteY135" fmla="*/ 1085052 h 1509906"/>
                  <a:gd name="connsiteX136" fmla="*/ 1034979 w 1034979"/>
                  <a:gd name="connsiteY136" fmla="*/ 1079337 h 1509906"/>
                  <a:gd name="connsiteX137" fmla="*/ 1033074 w 1034979"/>
                  <a:gd name="connsiteY137" fmla="*/ 1060287 h 1509906"/>
                  <a:gd name="connsiteX138" fmla="*/ 1027359 w 1034979"/>
                  <a:gd name="connsiteY138" fmla="*/ 1056477 h 1509906"/>
                  <a:gd name="connsiteX139" fmla="*/ 1012119 w 1034979"/>
                  <a:gd name="connsiteY139" fmla="*/ 1054572 h 1509906"/>
                  <a:gd name="connsiteX140" fmla="*/ 1006404 w 1034979"/>
                  <a:gd name="connsiteY140" fmla="*/ 1052667 h 1509906"/>
                  <a:gd name="connsiteX141" fmla="*/ 998784 w 1034979"/>
                  <a:gd name="connsiteY141" fmla="*/ 1050762 h 1509906"/>
                  <a:gd name="connsiteX142" fmla="*/ 987354 w 1034979"/>
                  <a:gd name="connsiteY142" fmla="*/ 1043142 h 1509906"/>
                  <a:gd name="connsiteX143" fmla="*/ 975924 w 1034979"/>
                  <a:gd name="connsiteY143" fmla="*/ 1039332 h 1509906"/>
                  <a:gd name="connsiteX144" fmla="*/ 970209 w 1034979"/>
                  <a:gd name="connsiteY144" fmla="*/ 1037427 h 1509906"/>
                  <a:gd name="connsiteX145" fmla="*/ 962589 w 1034979"/>
                  <a:gd name="connsiteY145" fmla="*/ 1035522 h 1509906"/>
                  <a:gd name="connsiteX146" fmla="*/ 956874 w 1034979"/>
                  <a:gd name="connsiteY146" fmla="*/ 1033617 h 1509906"/>
                  <a:gd name="connsiteX147" fmla="*/ 935919 w 1034979"/>
                  <a:gd name="connsiteY147" fmla="*/ 1027902 h 1509906"/>
                  <a:gd name="connsiteX148" fmla="*/ 930204 w 1034979"/>
                  <a:gd name="connsiteY148" fmla="*/ 1025997 h 1509906"/>
                  <a:gd name="connsiteX149" fmla="*/ 825429 w 1034979"/>
                  <a:gd name="connsiteY149" fmla="*/ 1027902 h 1509906"/>
                  <a:gd name="connsiteX150" fmla="*/ 819714 w 1034979"/>
                  <a:gd name="connsiteY150" fmla="*/ 1029807 h 1509906"/>
                  <a:gd name="connsiteX151" fmla="*/ 730179 w 1034979"/>
                  <a:gd name="connsiteY151" fmla="*/ 1031712 h 1509906"/>
                  <a:gd name="connsiteX152" fmla="*/ 716844 w 1034979"/>
                  <a:gd name="connsiteY152" fmla="*/ 1035522 h 1509906"/>
                  <a:gd name="connsiteX153" fmla="*/ 695889 w 1034979"/>
                  <a:gd name="connsiteY153" fmla="*/ 1037427 h 1509906"/>
                  <a:gd name="connsiteX154" fmla="*/ 669219 w 1034979"/>
                  <a:gd name="connsiteY154" fmla="*/ 1039332 h 1509906"/>
                  <a:gd name="connsiteX155" fmla="*/ 669219 w 1034979"/>
                  <a:gd name="connsiteY155" fmla="*/ 1039332 h 1509906"/>
                  <a:gd name="connsiteX156" fmla="*/ 646359 w 1034979"/>
                  <a:gd name="connsiteY156" fmla="*/ 1043142 h 1509906"/>
                  <a:gd name="connsiteX157" fmla="*/ 642549 w 1034979"/>
                  <a:gd name="connsiteY157" fmla="*/ 1031712 h 1509906"/>
                  <a:gd name="connsiteX158" fmla="*/ 640644 w 1034979"/>
                  <a:gd name="connsiteY158" fmla="*/ 1025997 h 1509906"/>
                  <a:gd name="connsiteX159" fmla="*/ 642549 w 1034979"/>
                  <a:gd name="connsiteY159" fmla="*/ 1008852 h 1509906"/>
                  <a:gd name="connsiteX160" fmla="*/ 644454 w 1034979"/>
                  <a:gd name="connsiteY160" fmla="*/ 1003137 h 1509906"/>
                  <a:gd name="connsiteX161" fmla="*/ 661599 w 1034979"/>
                  <a:gd name="connsiteY161" fmla="*/ 993612 h 1509906"/>
                  <a:gd name="connsiteX162" fmla="*/ 673029 w 1034979"/>
                  <a:gd name="connsiteY162" fmla="*/ 985992 h 1509906"/>
                  <a:gd name="connsiteX163" fmla="*/ 674934 w 1034979"/>
                  <a:gd name="connsiteY163" fmla="*/ 980277 h 1509906"/>
                  <a:gd name="connsiteX164" fmla="*/ 680649 w 1034979"/>
                  <a:gd name="connsiteY164" fmla="*/ 978372 h 1509906"/>
                  <a:gd name="connsiteX165" fmla="*/ 686364 w 1034979"/>
                  <a:gd name="connsiteY165" fmla="*/ 974562 h 1509906"/>
                  <a:gd name="connsiteX166" fmla="*/ 695889 w 1034979"/>
                  <a:gd name="connsiteY166" fmla="*/ 965037 h 1509906"/>
                  <a:gd name="connsiteX167" fmla="*/ 705414 w 1034979"/>
                  <a:gd name="connsiteY167" fmla="*/ 953607 h 1509906"/>
                  <a:gd name="connsiteX168" fmla="*/ 716844 w 1034979"/>
                  <a:gd name="connsiteY168" fmla="*/ 945987 h 1509906"/>
                  <a:gd name="connsiteX169" fmla="*/ 732084 w 1034979"/>
                  <a:gd name="connsiteY169" fmla="*/ 932652 h 1509906"/>
                  <a:gd name="connsiteX170" fmla="*/ 741609 w 1034979"/>
                  <a:gd name="connsiteY170" fmla="*/ 921222 h 1509906"/>
                  <a:gd name="connsiteX171" fmla="*/ 753039 w 1034979"/>
                  <a:gd name="connsiteY171" fmla="*/ 911697 h 1509906"/>
                  <a:gd name="connsiteX172" fmla="*/ 758754 w 1034979"/>
                  <a:gd name="connsiteY172" fmla="*/ 900267 h 1509906"/>
                  <a:gd name="connsiteX173" fmla="*/ 760659 w 1034979"/>
                  <a:gd name="connsiteY173" fmla="*/ 894552 h 1509906"/>
                  <a:gd name="connsiteX174" fmla="*/ 766374 w 1034979"/>
                  <a:gd name="connsiteY174" fmla="*/ 883122 h 1509906"/>
                  <a:gd name="connsiteX175" fmla="*/ 764469 w 1034979"/>
                  <a:gd name="connsiteY175" fmla="*/ 867882 h 1509906"/>
                  <a:gd name="connsiteX176" fmla="*/ 758754 w 1034979"/>
                  <a:gd name="connsiteY176" fmla="*/ 865977 h 1509906"/>
                  <a:gd name="connsiteX177" fmla="*/ 737799 w 1034979"/>
                  <a:gd name="connsiteY177" fmla="*/ 867882 h 1509906"/>
                  <a:gd name="connsiteX178" fmla="*/ 732084 w 1034979"/>
                  <a:gd name="connsiteY178" fmla="*/ 871692 h 1509906"/>
                  <a:gd name="connsiteX179" fmla="*/ 720654 w 1034979"/>
                  <a:gd name="connsiteY179" fmla="*/ 875502 h 1509906"/>
                  <a:gd name="connsiteX180" fmla="*/ 716844 w 1034979"/>
                  <a:gd name="connsiteY180" fmla="*/ 881217 h 1509906"/>
                  <a:gd name="connsiteX181" fmla="*/ 711129 w 1034979"/>
                  <a:gd name="connsiteY181" fmla="*/ 883122 h 1509906"/>
                  <a:gd name="connsiteX182" fmla="*/ 705414 w 1034979"/>
                  <a:gd name="connsiteY182" fmla="*/ 886932 h 1509906"/>
                  <a:gd name="connsiteX183" fmla="*/ 699699 w 1034979"/>
                  <a:gd name="connsiteY183" fmla="*/ 892647 h 1509906"/>
                  <a:gd name="connsiteX184" fmla="*/ 692079 w 1034979"/>
                  <a:gd name="connsiteY184" fmla="*/ 896457 h 1509906"/>
                  <a:gd name="connsiteX185" fmla="*/ 650169 w 1034979"/>
                  <a:gd name="connsiteY185" fmla="*/ 925032 h 1509906"/>
                  <a:gd name="connsiteX186" fmla="*/ 636834 w 1034979"/>
                  <a:gd name="connsiteY186" fmla="*/ 936462 h 1509906"/>
                  <a:gd name="connsiteX187" fmla="*/ 627309 w 1034979"/>
                  <a:gd name="connsiteY187" fmla="*/ 953607 h 1509906"/>
                  <a:gd name="connsiteX188" fmla="*/ 602544 w 1034979"/>
                  <a:gd name="connsiteY188" fmla="*/ 959322 h 1509906"/>
                  <a:gd name="connsiteX189" fmla="*/ 589209 w 1034979"/>
                  <a:gd name="connsiteY189" fmla="*/ 963132 h 1509906"/>
                  <a:gd name="connsiteX190" fmla="*/ 573969 w 1034979"/>
                  <a:gd name="connsiteY190" fmla="*/ 961227 h 1509906"/>
                  <a:gd name="connsiteX191" fmla="*/ 562539 w 1034979"/>
                  <a:gd name="connsiteY191" fmla="*/ 957417 h 1509906"/>
                  <a:gd name="connsiteX192" fmla="*/ 551109 w 1034979"/>
                  <a:gd name="connsiteY192" fmla="*/ 953607 h 1509906"/>
                  <a:gd name="connsiteX193" fmla="*/ 539679 w 1034979"/>
                  <a:gd name="connsiteY193" fmla="*/ 949797 h 1509906"/>
                  <a:gd name="connsiteX194" fmla="*/ 533964 w 1034979"/>
                  <a:gd name="connsiteY194" fmla="*/ 947892 h 1509906"/>
                  <a:gd name="connsiteX195" fmla="*/ 528249 w 1034979"/>
                  <a:gd name="connsiteY195" fmla="*/ 944082 h 1509906"/>
                  <a:gd name="connsiteX196" fmla="*/ 516819 w 1034979"/>
                  <a:gd name="connsiteY196" fmla="*/ 938367 h 1509906"/>
                  <a:gd name="connsiteX197" fmla="*/ 509199 w 1034979"/>
                  <a:gd name="connsiteY197" fmla="*/ 926937 h 1509906"/>
                  <a:gd name="connsiteX198" fmla="*/ 505389 w 1034979"/>
                  <a:gd name="connsiteY198" fmla="*/ 905982 h 1509906"/>
                  <a:gd name="connsiteX199" fmla="*/ 507294 w 1034979"/>
                  <a:gd name="connsiteY199" fmla="*/ 841212 h 1509906"/>
                  <a:gd name="connsiteX200" fmla="*/ 503484 w 1034979"/>
                  <a:gd name="connsiteY200" fmla="*/ 351627 h 1509906"/>
                  <a:gd name="connsiteX201" fmla="*/ 499674 w 1034979"/>
                  <a:gd name="connsiteY201" fmla="*/ 60162 h 1509906"/>
                  <a:gd name="connsiteX202" fmla="*/ 490149 w 1034979"/>
                  <a:gd name="connsiteY202" fmla="*/ 33492 h 1509906"/>
                  <a:gd name="connsiteX203" fmla="*/ 488244 w 1034979"/>
                  <a:gd name="connsiteY203" fmla="*/ 27777 h 1509906"/>
                  <a:gd name="connsiteX204" fmla="*/ 484434 w 1034979"/>
                  <a:gd name="connsiteY204" fmla="*/ 22062 h 1509906"/>
                  <a:gd name="connsiteX205" fmla="*/ 478719 w 1034979"/>
                  <a:gd name="connsiteY205" fmla="*/ 10632 h 1509906"/>
                  <a:gd name="connsiteX206" fmla="*/ 473004 w 1034979"/>
                  <a:gd name="connsiteY206" fmla="*/ 6822 h 1509906"/>
                  <a:gd name="connsiteX207" fmla="*/ 469194 w 1034979"/>
                  <a:gd name="connsiteY207" fmla="*/ 1107 h 1509906"/>
                  <a:gd name="connsiteX208" fmla="*/ 429189 w 1034979"/>
                  <a:gd name="connsiteY208" fmla="*/ 4917 h 1509906"/>
                  <a:gd name="connsiteX209" fmla="*/ 421569 w 1034979"/>
                  <a:gd name="connsiteY209" fmla="*/ 16347 h 1509906"/>
                  <a:gd name="connsiteX210" fmla="*/ 417759 w 1034979"/>
                  <a:gd name="connsiteY210" fmla="*/ 22062 h 1509906"/>
                  <a:gd name="connsiteX211" fmla="*/ 419664 w 1034979"/>
                  <a:gd name="connsiteY211" fmla="*/ 54447 h 1509906"/>
                  <a:gd name="connsiteX212" fmla="*/ 423474 w 1034979"/>
                  <a:gd name="connsiteY212" fmla="*/ 65877 h 1509906"/>
                  <a:gd name="connsiteX213" fmla="*/ 425379 w 1034979"/>
                  <a:gd name="connsiteY213" fmla="*/ 71592 h 1509906"/>
                  <a:gd name="connsiteX214" fmla="*/ 425379 w 1034979"/>
                  <a:gd name="connsiteY214" fmla="*/ 77307 h 1509906"/>
                  <a:gd name="connsiteX215" fmla="*/ 429189 w 1034979"/>
                  <a:gd name="connsiteY215" fmla="*/ 231612 h 1509906"/>
                  <a:gd name="connsiteX216" fmla="*/ 440619 w 1034979"/>
                  <a:gd name="connsiteY216" fmla="*/ 414492 h 1509906"/>
                  <a:gd name="connsiteX217" fmla="*/ 425379 w 1034979"/>
                  <a:gd name="connsiteY217" fmla="*/ 711672 h 1509906"/>
                  <a:gd name="connsiteX218" fmla="*/ 425173 w 1034979"/>
                  <a:gd name="connsiteY218" fmla="*/ 765165 h 1509906"/>
                  <a:gd name="connsiteX219" fmla="*/ 421363 w 1034979"/>
                  <a:gd name="connsiteY219" fmla="*/ 844096 h 1509906"/>
                  <a:gd name="connsiteX220" fmla="*/ 425379 w 1034979"/>
                  <a:gd name="connsiteY220" fmla="*/ 894552 h 1509906"/>
                  <a:gd name="connsiteX221" fmla="*/ 423474 w 1034979"/>
                  <a:gd name="connsiteY221" fmla="*/ 921222 h 1509906"/>
                  <a:gd name="connsiteX222" fmla="*/ 417759 w 1034979"/>
                  <a:gd name="connsiteY222" fmla="*/ 923127 h 1509906"/>
                  <a:gd name="connsiteX223" fmla="*/ 412044 w 1034979"/>
                  <a:gd name="connsiteY223" fmla="*/ 926937 h 1509906"/>
                  <a:gd name="connsiteX224" fmla="*/ 421569 w 1034979"/>
                  <a:gd name="connsiteY22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35819 w 1034979"/>
                  <a:gd name="connsiteY36" fmla="*/ 966942 h 1509906"/>
                  <a:gd name="connsiteX37" fmla="*/ 143439 w 1034979"/>
                  <a:gd name="connsiteY37" fmla="*/ 968847 h 1509906"/>
                  <a:gd name="connsiteX38" fmla="*/ 166299 w 1034979"/>
                  <a:gd name="connsiteY38" fmla="*/ 972657 h 1509906"/>
                  <a:gd name="connsiteX39" fmla="*/ 191064 w 1034979"/>
                  <a:gd name="connsiteY39" fmla="*/ 978372 h 1509906"/>
                  <a:gd name="connsiteX40" fmla="*/ 208209 w 1034979"/>
                  <a:gd name="connsiteY40" fmla="*/ 984087 h 1509906"/>
                  <a:gd name="connsiteX41" fmla="*/ 213924 w 1034979"/>
                  <a:gd name="connsiteY41" fmla="*/ 985992 h 1509906"/>
                  <a:gd name="connsiteX42" fmla="*/ 229164 w 1034979"/>
                  <a:gd name="connsiteY42" fmla="*/ 989802 h 1509906"/>
                  <a:gd name="connsiteX43" fmla="*/ 248214 w 1034979"/>
                  <a:gd name="connsiteY43" fmla="*/ 995517 h 1509906"/>
                  <a:gd name="connsiteX44" fmla="*/ 253929 w 1034979"/>
                  <a:gd name="connsiteY44" fmla="*/ 999327 h 1509906"/>
                  <a:gd name="connsiteX45" fmla="*/ 267264 w 1034979"/>
                  <a:gd name="connsiteY45" fmla="*/ 1014567 h 1509906"/>
                  <a:gd name="connsiteX46" fmla="*/ 272979 w 1034979"/>
                  <a:gd name="connsiteY46" fmla="*/ 1033617 h 1509906"/>
                  <a:gd name="connsiteX47" fmla="*/ 274884 w 1034979"/>
                  <a:gd name="connsiteY47" fmla="*/ 1039332 h 1509906"/>
                  <a:gd name="connsiteX48" fmla="*/ 276789 w 1034979"/>
                  <a:gd name="connsiteY48" fmla="*/ 1045047 h 1509906"/>
                  <a:gd name="connsiteX49" fmla="*/ 278694 w 1034979"/>
                  <a:gd name="connsiteY49" fmla="*/ 1069812 h 1509906"/>
                  <a:gd name="connsiteX50" fmla="*/ 280599 w 1034979"/>
                  <a:gd name="connsiteY50" fmla="*/ 1075527 h 1509906"/>
                  <a:gd name="connsiteX51" fmla="*/ 278694 w 1034979"/>
                  <a:gd name="connsiteY51" fmla="*/ 1094577 h 1509906"/>
                  <a:gd name="connsiteX52" fmla="*/ 276789 w 1034979"/>
                  <a:gd name="connsiteY52" fmla="*/ 1104102 h 1509906"/>
                  <a:gd name="connsiteX53" fmla="*/ 263454 w 1034979"/>
                  <a:gd name="connsiteY53" fmla="*/ 1117437 h 1509906"/>
                  <a:gd name="connsiteX54" fmla="*/ 252024 w 1034979"/>
                  <a:gd name="connsiteY54" fmla="*/ 1125057 h 1509906"/>
                  <a:gd name="connsiteX55" fmla="*/ 240594 w 1034979"/>
                  <a:gd name="connsiteY55" fmla="*/ 1128867 h 1509906"/>
                  <a:gd name="connsiteX56" fmla="*/ 27234 w 1034979"/>
                  <a:gd name="connsiteY56" fmla="*/ 1147917 h 1509906"/>
                  <a:gd name="connsiteX57" fmla="*/ 15804 w 1034979"/>
                  <a:gd name="connsiteY57" fmla="*/ 1153632 h 1509906"/>
                  <a:gd name="connsiteX58" fmla="*/ 6279 w 1034979"/>
                  <a:gd name="connsiteY58" fmla="*/ 1163157 h 1509906"/>
                  <a:gd name="connsiteX59" fmla="*/ 4374 w 1034979"/>
                  <a:gd name="connsiteY59" fmla="*/ 1168872 h 1509906"/>
                  <a:gd name="connsiteX60" fmla="*/ 564 w 1034979"/>
                  <a:gd name="connsiteY60" fmla="*/ 1174587 h 1509906"/>
                  <a:gd name="connsiteX61" fmla="*/ 6279 w 1034979"/>
                  <a:gd name="connsiteY61" fmla="*/ 1206972 h 1509906"/>
                  <a:gd name="connsiteX62" fmla="*/ 11994 w 1034979"/>
                  <a:gd name="connsiteY62" fmla="*/ 1210782 h 1509906"/>
                  <a:gd name="connsiteX63" fmla="*/ 17709 w 1034979"/>
                  <a:gd name="connsiteY63" fmla="*/ 1212687 h 1509906"/>
                  <a:gd name="connsiteX64" fmla="*/ 145344 w 1034979"/>
                  <a:gd name="connsiteY64" fmla="*/ 1210782 h 1509906"/>
                  <a:gd name="connsiteX65" fmla="*/ 152964 w 1034979"/>
                  <a:gd name="connsiteY65" fmla="*/ 1208877 h 1509906"/>
                  <a:gd name="connsiteX66" fmla="*/ 303459 w 1034979"/>
                  <a:gd name="connsiteY66" fmla="*/ 1203162 h 1509906"/>
                  <a:gd name="connsiteX67" fmla="*/ 318699 w 1034979"/>
                  <a:gd name="connsiteY67" fmla="*/ 1210782 h 1509906"/>
                  <a:gd name="connsiteX68" fmla="*/ 330129 w 1034979"/>
                  <a:gd name="connsiteY68" fmla="*/ 1216497 h 1509906"/>
                  <a:gd name="connsiteX69" fmla="*/ 333939 w 1034979"/>
                  <a:gd name="connsiteY69" fmla="*/ 1222212 h 1509906"/>
                  <a:gd name="connsiteX70" fmla="*/ 339654 w 1034979"/>
                  <a:gd name="connsiteY70" fmla="*/ 1224117 h 1509906"/>
                  <a:gd name="connsiteX71" fmla="*/ 351084 w 1034979"/>
                  <a:gd name="connsiteY71" fmla="*/ 1231737 h 1509906"/>
                  <a:gd name="connsiteX72" fmla="*/ 356799 w 1034979"/>
                  <a:gd name="connsiteY72" fmla="*/ 1235547 h 1509906"/>
                  <a:gd name="connsiteX73" fmla="*/ 360609 w 1034979"/>
                  <a:gd name="connsiteY73" fmla="*/ 1241262 h 1509906"/>
                  <a:gd name="connsiteX74" fmla="*/ 366324 w 1034979"/>
                  <a:gd name="connsiteY74" fmla="*/ 1252692 h 1509906"/>
                  <a:gd name="connsiteX75" fmla="*/ 362514 w 1034979"/>
                  <a:gd name="connsiteY75" fmla="*/ 1279362 h 1509906"/>
                  <a:gd name="connsiteX76" fmla="*/ 358704 w 1034979"/>
                  <a:gd name="connsiteY76" fmla="*/ 1285077 h 1509906"/>
                  <a:gd name="connsiteX77" fmla="*/ 356799 w 1034979"/>
                  <a:gd name="connsiteY77" fmla="*/ 1290792 h 1509906"/>
                  <a:gd name="connsiteX78" fmla="*/ 352989 w 1034979"/>
                  <a:gd name="connsiteY78" fmla="*/ 1296507 h 1509906"/>
                  <a:gd name="connsiteX79" fmla="*/ 351084 w 1034979"/>
                  <a:gd name="connsiteY79" fmla="*/ 1302222 h 1509906"/>
                  <a:gd name="connsiteX80" fmla="*/ 347274 w 1034979"/>
                  <a:gd name="connsiteY80" fmla="*/ 1307937 h 1509906"/>
                  <a:gd name="connsiteX81" fmla="*/ 330129 w 1034979"/>
                  <a:gd name="connsiteY81" fmla="*/ 1374612 h 1509906"/>
                  <a:gd name="connsiteX82" fmla="*/ 328224 w 1034979"/>
                  <a:gd name="connsiteY82" fmla="*/ 1426047 h 1509906"/>
                  <a:gd name="connsiteX83" fmla="*/ 330129 w 1034979"/>
                  <a:gd name="connsiteY83" fmla="*/ 1450812 h 1509906"/>
                  <a:gd name="connsiteX84" fmla="*/ 332034 w 1034979"/>
                  <a:gd name="connsiteY84" fmla="*/ 1456527 h 1509906"/>
                  <a:gd name="connsiteX85" fmla="*/ 335844 w 1034979"/>
                  <a:gd name="connsiteY85" fmla="*/ 1460337 h 1509906"/>
                  <a:gd name="connsiteX86" fmla="*/ 364419 w 1034979"/>
                  <a:gd name="connsiteY86" fmla="*/ 1506057 h 1509906"/>
                  <a:gd name="connsiteX87" fmla="*/ 387279 w 1034979"/>
                  <a:gd name="connsiteY87" fmla="*/ 1507962 h 1509906"/>
                  <a:gd name="connsiteX88" fmla="*/ 392994 w 1034979"/>
                  <a:gd name="connsiteY88" fmla="*/ 1502247 h 1509906"/>
                  <a:gd name="connsiteX89" fmla="*/ 394899 w 1034979"/>
                  <a:gd name="connsiteY89" fmla="*/ 1490817 h 1509906"/>
                  <a:gd name="connsiteX90" fmla="*/ 396804 w 1034979"/>
                  <a:gd name="connsiteY90" fmla="*/ 1485102 h 1509906"/>
                  <a:gd name="connsiteX91" fmla="*/ 398709 w 1034979"/>
                  <a:gd name="connsiteY91" fmla="*/ 1467957 h 1509906"/>
                  <a:gd name="connsiteX92" fmla="*/ 400614 w 1034979"/>
                  <a:gd name="connsiteY92" fmla="*/ 1454622 h 1509906"/>
                  <a:gd name="connsiteX93" fmla="*/ 404424 w 1034979"/>
                  <a:gd name="connsiteY93" fmla="*/ 1397472 h 1509906"/>
                  <a:gd name="connsiteX94" fmla="*/ 410139 w 1034979"/>
                  <a:gd name="connsiteY94" fmla="*/ 1386042 h 1509906"/>
                  <a:gd name="connsiteX95" fmla="*/ 413949 w 1034979"/>
                  <a:gd name="connsiteY95" fmla="*/ 1372707 h 1509906"/>
                  <a:gd name="connsiteX96" fmla="*/ 415854 w 1034979"/>
                  <a:gd name="connsiteY96" fmla="*/ 1366992 h 1509906"/>
                  <a:gd name="connsiteX97" fmla="*/ 417759 w 1034979"/>
                  <a:gd name="connsiteY97" fmla="*/ 1353657 h 1509906"/>
                  <a:gd name="connsiteX98" fmla="*/ 421569 w 1034979"/>
                  <a:gd name="connsiteY98" fmla="*/ 1342227 h 1509906"/>
                  <a:gd name="connsiteX99" fmla="*/ 427284 w 1034979"/>
                  <a:gd name="connsiteY99" fmla="*/ 1328892 h 1509906"/>
                  <a:gd name="connsiteX100" fmla="*/ 467289 w 1034979"/>
                  <a:gd name="connsiteY100" fmla="*/ 1258407 h 1509906"/>
                  <a:gd name="connsiteX101" fmla="*/ 528455 w 1034979"/>
                  <a:gd name="connsiteY101" fmla="*/ 1245638 h 1509906"/>
                  <a:gd name="connsiteX102" fmla="*/ 573969 w 1034979"/>
                  <a:gd name="connsiteY102" fmla="*/ 1229832 h 1509906"/>
                  <a:gd name="connsiteX103" fmla="*/ 585399 w 1034979"/>
                  <a:gd name="connsiteY103" fmla="*/ 1226022 h 1509906"/>
                  <a:gd name="connsiteX104" fmla="*/ 720654 w 1034979"/>
                  <a:gd name="connsiteY104" fmla="*/ 1309842 h 1509906"/>
                  <a:gd name="connsiteX105" fmla="*/ 733989 w 1034979"/>
                  <a:gd name="connsiteY105" fmla="*/ 1319367 h 1509906"/>
                  <a:gd name="connsiteX106" fmla="*/ 743514 w 1034979"/>
                  <a:gd name="connsiteY106" fmla="*/ 1321272 h 1509906"/>
                  <a:gd name="connsiteX107" fmla="*/ 749229 w 1034979"/>
                  <a:gd name="connsiteY107" fmla="*/ 1323177 h 1509906"/>
                  <a:gd name="connsiteX108" fmla="*/ 762564 w 1034979"/>
                  <a:gd name="connsiteY108" fmla="*/ 1328892 h 1509906"/>
                  <a:gd name="connsiteX109" fmla="*/ 777804 w 1034979"/>
                  <a:gd name="connsiteY109" fmla="*/ 1326987 h 1509906"/>
                  <a:gd name="connsiteX110" fmla="*/ 789234 w 1034979"/>
                  <a:gd name="connsiteY110" fmla="*/ 1321272 h 1509906"/>
                  <a:gd name="connsiteX111" fmla="*/ 794949 w 1034979"/>
                  <a:gd name="connsiteY111" fmla="*/ 1319367 h 1509906"/>
                  <a:gd name="connsiteX112" fmla="*/ 802569 w 1034979"/>
                  <a:gd name="connsiteY112" fmla="*/ 1302222 h 1509906"/>
                  <a:gd name="connsiteX113" fmla="*/ 800664 w 1034979"/>
                  <a:gd name="connsiteY113" fmla="*/ 1277457 h 1509906"/>
                  <a:gd name="connsiteX114" fmla="*/ 798759 w 1034979"/>
                  <a:gd name="connsiteY114" fmla="*/ 1271742 h 1509906"/>
                  <a:gd name="connsiteX115" fmla="*/ 796854 w 1034979"/>
                  <a:gd name="connsiteY115" fmla="*/ 1264122 h 1509906"/>
                  <a:gd name="connsiteX116" fmla="*/ 783519 w 1034979"/>
                  <a:gd name="connsiteY116" fmla="*/ 1246977 h 1509906"/>
                  <a:gd name="connsiteX117" fmla="*/ 773994 w 1034979"/>
                  <a:gd name="connsiteY117" fmla="*/ 1241262 h 1509906"/>
                  <a:gd name="connsiteX118" fmla="*/ 648264 w 1034979"/>
                  <a:gd name="connsiteY118" fmla="*/ 1149822 h 1509906"/>
                  <a:gd name="connsiteX119" fmla="*/ 644454 w 1034979"/>
                  <a:gd name="connsiteY119" fmla="*/ 1132677 h 1509906"/>
                  <a:gd name="connsiteX120" fmla="*/ 646359 w 1034979"/>
                  <a:gd name="connsiteY120" fmla="*/ 1125057 h 1509906"/>
                  <a:gd name="connsiteX121" fmla="*/ 650169 w 1034979"/>
                  <a:gd name="connsiteY121" fmla="*/ 1107912 h 1509906"/>
                  <a:gd name="connsiteX122" fmla="*/ 653979 w 1034979"/>
                  <a:gd name="connsiteY122" fmla="*/ 1102197 h 1509906"/>
                  <a:gd name="connsiteX123" fmla="*/ 655884 w 1034979"/>
                  <a:gd name="connsiteY123" fmla="*/ 1096482 h 1509906"/>
                  <a:gd name="connsiteX124" fmla="*/ 661599 w 1034979"/>
                  <a:gd name="connsiteY124" fmla="*/ 1094577 h 1509906"/>
                  <a:gd name="connsiteX125" fmla="*/ 671124 w 1034979"/>
                  <a:gd name="connsiteY125" fmla="*/ 1083147 h 1509906"/>
                  <a:gd name="connsiteX126" fmla="*/ 724464 w 1034979"/>
                  <a:gd name="connsiteY126" fmla="*/ 1075527 h 1509906"/>
                  <a:gd name="connsiteX127" fmla="*/ 842574 w 1034979"/>
                  <a:gd name="connsiteY127" fmla="*/ 1077432 h 1509906"/>
                  <a:gd name="connsiteX128" fmla="*/ 871149 w 1034979"/>
                  <a:gd name="connsiteY128" fmla="*/ 1079337 h 1509906"/>
                  <a:gd name="connsiteX129" fmla="*/ 899724 w 1034979"/>
                  <a:gd name="connsiteY129" fmla="*/ 1085052 h 1509906"/>
                  <a:gd name="connsiteX130" fmla="*/ 922584 w 1034979"/>
                  <a:gd name="connsiteY130" fmla="*/ 1088862 h 1509906"/>
                  <a:gd name="connsiteX131" fmla="*/ 951159 w 1034979"/>
                  <a:gd name="connsiteY131" fmla="*/ 1094577 h 1509906"/>
                  <a:gd name="connsiteX132" fmla="*/ 956874 w 1034979"/>
                  <a:gd name="connsiteY132" fmla="*/ 1094577 h 1509906"/>
                  <a:gd name="connsiteX133" fmla="*/ 1002594 w 1034979"/>
                  <a:gd name="connsiteY133" fmla="*/ 1092672 h 1509906"/>
                  <a:gd name="connsiteX134" fmla="*/ 1031169 w 1034979"/>
                  <a:gd name="connsiteY134" fmla="*/ 1085052 h 1509906"/>
                  <a:gd name="connsiteX135" fmla="*/ 1034979 w 1034979"/>
                  <a:gd name="connsiteY135" fmla="*/ 1079337 h 1509906"/>
                  <a:gd name="connsiteX136" fmla="*/ 1033074 w 1034979"/>
                  <a:gd name="connsiteY136" fmla="*/ 1060287 h 1509906"/>
                  <a:gd name="connsiteX137" fmla="*/ 1027359 w 1034979"/>
                  <a:gd name="connsiteY137" fmla="*/ 1056477 h 1509906"/>
                  <a:gd name="connsiteX138" fmla="*/ 1012119 w 1034979"/>
                  <a:gd name="connsiteY138" fmla="*/ 1054572 h 1509906"/>
                  <a:gd name="connsiteX139" fmla="*/ 1006404 w 1034979"/>
                  <a:gd name="connsiteY139" fmla="*/ 1052667 h 1509906"/>
                  <a:gd name="connsiteX140" fmla="*/ 998784 w 1034979"/>
                  <a:gd name="connsiteY140" fmla="*/ 1050762 h 1509906"/>
                  <a:gd name="connsiteX141" fmla="*/ 987354 w 1034979"/>
                  <a:gd name="connsiteY141" fmla="*/ 1043142 h 1509906"/>
                  <a:gd name="connsiteX142" fmla="*/ 975924 w 1034979"/>
                  <a:gd name="connsiteY142" fmla="*/ 1039332 h 1509906"/>
                  <a:gd name="connsiteX143" fmla="*/ 970209 w 1034979"/>
                  <a:gd name="connsiteY143" fmla="*/ 1037427 h 1509906"/>
                  <a:gd name="connsiteX144" fmla="*/ 962589 w 1034979"/>
                  <a:gd name="connsiteY144" fmla="*/ 1035522 h 1509906"/>
                  <a:gd name="connsiteX145" fmla="*/ 956874 w 1034979"/>
                  <a:gd name="connsiteY145" fmla="*/ 1033617 h 1509906"/>
                  <a:gd name="connsiteX146" fmla="*/ 935919 w 1034979"/>
                  <a:gd name="connsiteY146" fmla="*/ 1027902 h 1509906"/>
                  <a:gd name="connsiteX147" fmla="*/ 930204 w 1034979"/>
                  <a:gd name="connsiteY147" fmla="*/ 1025997 h 1509906"/>
                  <a:gd name="connsiteX148" fmla="*/ 825429 w 1034979"/>
                  <a:gd name="connsiteY148" fmla="*/ 1027902 h 1509906"/>
                  <a:gd name="connsiteX149" fmla="*/ 819714 w 1034979"/>
                  <a:gd name="connsiteY149" fmla="*/ 1029807 h 1509906"/>
                  <a:gd name="connsiteX150" fmla="*/ 730179 w 1034979"/>
                  <a:gd name="connsiteY150" fmla="*/ 1031712 h 1509906"/>
                  <a:gd name="connsiteX151" fmla="*/ 716844 w 1034979"/>
                  <a:gd name="connsiteY151" fmla="*/ 1035522 h 1509906"/>
                  <a:gd name="connsiteX152" fmla="*/ 695889 w 1034979"/>
                  <a:gd name="connsiteY152" fmla="*/ 1037427 h 1509906"/>
                  <a:gd name="connsiteX153" fmla="*/ 669219 w 1034979"/>
                  <a:gd name="connsiteY153" fmla="*/ 1039332 h 1509906"/>
                  <a:gd name="connsiteX154" fmla="*/ 669219 w 1034979"/>
                  <a:gd name="connsiteY154" fmla="*/ 1039332 h 1509906"/>
                  <a:gd name="connsiteX155" fmla="*/ 646359 w 1034979"/>
                  <a:gd name="connsiteY155" fmla="*/ 1043142 h 1509906"/>
                  <a:gd name="connsiteX156" fmla="*/ 642549 w 1034979"/>
                  <a:gd name="connsiteY156" fmla="*/ 1031712 h 1509906"/>
                  <a:gd name="connsiteX157" fmla="*/ 640644 w 1034979"/>
                  <a:gd name="connsiteY157" fmla="*/ 1025997 h 1509906"/>
                  <a:gd name="connsiteX158" fmla="*/ 642549 w 1034979"/>
                  <a:gd name="connsiteY158" fmla="*/ 1008852 h 1509906"/>
                  <a:gd name="connsiteX159" fmla="*/ 644454 w 1034979"/>
                  <a:gd name="connsiteY159" fmla="*/ 1003137 h 1509906"/>
                  <a:gd name="connsiteX160" fmla="*/ 661599 w 1034979"/>
                  <a:gd name="connsiteY160" fmla="*/ 993612 h 1509906"/>
                  <a:gd name="connsiteX161" fmla="*/ 673029 w 1034979"/>
                  <a:gd name="connsiteY161" fmla="*/ 985992 h 1509906"/>
                  <a:gd name="connsiteX162" fmla="*/ 674934 w 1034979"/>
                  <a:gd name="connsiteY162" fmla="*/ 980277 h 1509906"/>
                  <a:gd name="connsiteX163" fmla="*/ 680649 w 1034979"/>
                  <a:gd name="connsiteY163" fmla="*/ 978372 h 1509906"/>
                  <a:gd name="connsiteX164" fmla="*/ 686364 w 1034979"/>
                  <a:gd name="connsiteY164" fmla="*/ 974562 h 1509906"/>
                  <a:gd name="connsiteX165" fmla="*/ 695889 w 1034979"/>
                  <a:gd name="connsiteY165" fmla="*/ 965037 h 1509906"/>
                  <a:gd name="connsiteX166" fmla="*/ 705414 w 1034979"/>
                  <a:gd name="connsiteY166" fmla="*/ 953607 h 1509906"/>
                  <a:gd name="connsiteX167" fmla="*/ 716844 w 1034979"/>
                  <a:gd name="connsiteY167" fmla="*/ 945987 h 1509906"/>
                  <a:gd name="connsiteX168" fmla="*/ 732084 w 1034979"/>
                  <a:gd name="connsiteY168" fmla="*/ 932652 h 1509906"/>
                  <a:gd name="connsiteX169" fmla="*/ 741609 w 1034979"/>
                  <a:gd name="connsiteY169" fmla="*/ 921222 h 1509906"/>
                  <a:gd name="connsiteX170" fmla="*/ 753039 w 1034979"/>
                  <a:gd name="connsiteY170" fmla="*/ 911697 h 1509906"/>
                  <a:gd name="connsiteX171" fmla="*/ 758754 w 1034979"/>
                  <a:gd name="connsiteY171" fmla="*/ 900267 h 1509906"/>
                  <a:gd name="connsiteX172" fmla="*/ 760659 w 1034979"/>
                  <a:gd name="connsiteY172" fmla="*/ 894552 h 1509906"/>
                  <a:gd name="connsiteX173" fmla="*/ 766374 w 1034979"/>
                  <a:gd name="connsiteY173" fmla="*/ 883122 h 1509906"/>
                  <a:gd name="connsiteX174" fmla="*/ 764469 w 1034979"/>
                  <a:gd name="connsiteY174" fmla="*/ 867882 h 1509906"/>
                  <a:gd name="connsiteX175" fmla="*/ 758754 w 1034979"/>
                  <a:gd name="connsiteY175" fmla="*/ 865977 h 1509906"/>
                  <a:gd name="connsiteX176" fmla="*/ 737799 w 1034979"/>
                  <a:gd name="connsiteY176" fmla="*/ 867882 h 1509906"/>
                  <a:gd name="connsiteX177" fmla="*/ 732084 w 1034979"/>
                  <a:gd name="connsiteY177" fmla="*/ 871692 h 1509906"/>
                  <a:gd name="connsiteX178" fmla="*/ 720654 w 1034979"/>
                  <a:gd name="connsiteY178" fmla="*/ 875502 h 1509906"/>
                  <a:gd name="connsiteX179" fmla="*/ 716844 w 1034979"/>
                  <a:gd name="connsiteY179" fmla="*/ 881217 h 1509906"/>
                  <a:gd name="connsiteX180" fmla="*/ 711129 w 1034979"/>
                  <a:gd name="connsiteY180" fmla="*/ 883122 h 1509906"/>
                  <a:gd name="connsiteX181" fmla="*/ 705414 w 1034979"/>
                  <a:gd name="connsiteY181" fmla="*/ 886932 h 1509906"/>
                  <a:gd name="connsiteX182" fmla="*/ 699699 w 1034979"/>
                  <a:gd name="connsiteY182" fmla="*/ 892647 h 1509906"/>
                  <a:gd name="connsiteX183" fmla="*/ 692079 w 1034979"/>
                  <a:gd name="connsiteY183" fmla="*/ 896457 h 1509906"/>
                  <a:gd name="connsiteX184" fmla="*/ 650169 w 1034979"/>
                  <a:gd name="connsiteY184" fmla="*/ 925032 h 1509906"/>
                  <a:gd name="connsiteX185" fmla="*/ 636834 w 1034979"/>
                  <a:gd name="connsiteY185" fmla="*/ 936462 h 1509906"/>
                  <a:gd name="connsiteX186" fmla="*/ 627309 w 1034979"/>
                  <a:gd name="connsiteY186" fmla="*/ 953607 h 1509906"/>
                  <a:gd name="connsiteX187" fmla="*/ 602544 w 1034979"/>
                  <a:gd name="connsiteY187" fmla="*/ 959322 h 1509906"/>
                  <a:gd name="connsiteX188" fmla="*/ 589209 w 1034979"/>
                  <a:gd name="connsiteY188" fmla="*/ 963132 h 1509906"/>
                  <a:gd name="connsiteX189" fmla="*/ 573969 w 1034979"/>
                  <a:gd name="connsiteY189" fmla="*/ 961227 h 1509906"/>
                  <a:gd name="connsiteX190" fmla="*/ 562539 w 1034979"/>
                  <a:gd name="connsiteY190" fmla="*/ 957417 h 1509906"/>
                  <a:gd name="connsiteX191" fmla="*/ 551109 w 1034979"/>
                  <a:gd name="connsiteY191" fmla="*/ 953607 h 1509906"/>
                  <a:gd name="connsiteX192" fmla="*/ 539679 w 1034979"/>
                  <a:gd name="connsiteY192" fmla="*/ 949797 h 1509906"/>
                  <a:gd name="connsiteX193" fmla="*/ 533964 w 1034979"/>
                  <a:gd name="connsiteY193" fmla="*/ 947892 h 1509906"/>
                  <a:gd name="connsiteX194" fmla="*/ 528249 w 1034979"/>
                  <a:gd name="connsiteY194" fmla="*/ 944082 h 1509906"/>
                  <a:gd name="connsiteX195" fmla="*/ 516819 w 1034979"/>
                  <a:gd name="connsiteY195" fmla="*/ 938367 h 1509906"/>
                  <a:gd name="connsiteX196" fmla="*/ 509199 w 1034979"/>
                  <a:gd name="connsiteY196" fmla="*/ 926937 h 1509906"/>
                  <a:gd name="connsiteX197" fmla="*/ 505389 w 1034979"/>
                  <a:gd name="connsiteY197" fmla="*/ 905982 h 1509906"/>
                  <a:gd name="connsiteX198" fmla="*/ 507294 w 1034979"/>
                  <a:gd name="connsiteY198" fmla="*/ 841212 h 1509906"/>
                  <a:gd name="connsiteX199" fmla="*/ 503484 w 1034979"/>
                  <a:gd name="connsiteY199" fmla="*/ 351627 h 1509906"/>
                  <a:gd name="connsiteX200" fmla="*/ 499674 w 1034979"/>
                  <a:gd name="connsiteY200" fmla="*/ 60162 h 1509906"/>
                  <a:gd name="connsiteX201" fmla="*/ 490149 w 1034979"/>
                  <a:gd name="connsiteY201" fmla="*/ 33492 h 1509906"/>
                  <a:gd name="connsiteX202" fmla="*/ 488244 w 1034979"/>
                  <a:gd name="connsiteY202" fmla="*/ 27777 h 1509906"/>
                  <a:gd name="connsiteX203" fmla="*/ 484434 w 1034979"/>
                  <a:gd name="connsiteY203" fmla="*/ 22062 h 1509906"/>
                  <a:gd name="connsiteX204" fmla="*/ 478719 w 1034979"/>
                  <a:gd name="connsiteY204" fmla="*/ 10632 h 1509906"/>
                  <a:gd name="connsiteX205" fmla="*/ 473004 w 1034979"/>
                  <a:gd name="connsiteY205" fmla="*/ 6822 h 1509906"/>
                  <a:gd name="connsiteX206" fmla="*/ 469194 w 1034979"/>
                  <a:gd name="connsiteY206" fmla="*/ 1107 h 1509906"/>
                  <a:gd name="connsiteX207" fmla="*/ 429189 w 1034979"/>
                  <a:gd name="connsiteY207" fmla="*/ 4917 h 1509906"/>
                  <a:gd name="connsiteX208" fmla="*/ 421569 w 1034979"/>
                  <a:gd name="connsiteY208" fmla="*/ 16347 h 1509906"/>
                  <a:gd name="connsiteX209" fmla="*/ 417759 w 1034979"/>
                  <a:gd name="connsiteY209" fmla="*/ 22062 h 1509906"/>
                  <a:gd name="connsiteX210" fmla="*/ 419664 w 1034979"/>
                  <a:gd name="connsiteY210" fmla="*/ 54447 h 1509906"/>
                  <a:gd name="connsiteX211" fmla="*/ 423474 w 1034979"/>
                  <a:gd name="connsiteY211" fmla="*/ 65877 h 1509906"/>
                  <a:gd name="connsiteX212" fmla="*/ 425379 w 1034979"/>
                  <a:gd name="connsiteY212" fmla="*/ 71592 h 1509906"/>
                  <a:gd name="connsiteX213" fmla="*/ 425379 w 1034979"/>
                  <a:gd name="connsiteY213" fmla="*/ 77307 h 1509906"/>
                  <a:gd name="connsiteX214" fmla="*/ 429189 w 1034979"/>
                  <a:gd name="connsiteY214" fmla="*/ 231612 h 1509906"/>
                  <a:gd name="connsiteX215" fmla="*/ 440619 w 1034979"/>
                  <a:gd name="connsiteY215" fmla="*/ 414492 h 1509906"/>
                  <a:gd name="connsiteX216" fmla="*/ 425379 w 1034979"/>
                  <a:gd name="connsiteY216" fmla="*/ 711672 h 1509906"/>
                  <a:gd name="connsiteX217" fmla="*/ 425173 w 1034979"/>
                  <a:gd name="connsiteY217" fmla="*/ 765165 h 1509906"/>
                  <a:gd name="connsiteX218" fmla="*/ 421363 w 1034979"/>
                  <a:gd name="connsiteY218" fmla="*/ 844096 h 1509906"/>
                  <a:gd name="connsiteX219" fmla="*/ 425379 w 1034979"/>
                  <a:gd name="connsiteY219" fmla="*/ 894552 h 1509906"/>
                  <a:gd name="connsiteX220" fmla="*/ 423474 w 1034979"/>
                  <a:gd name="connsiteY220" fmla="*/ 921222 h 1509906"/>
                  <a:gd name="connsiteX221" fmla="*/ 417759 w 1034979"/>
                  <a:gd name="connsiteY221" fmla="*/ 923127 h 1509906"/>
                  <a:gd name="connsiteX222" fmla="*/ 412044 w 1034979"/>
                  <a:gd name="connsiteY222" fmla="*/ 926937 h 1509906"/>
                  <a:gd name="connsiteX223" fmla="*/ 421569 w 1034979"/>
                  <a:gd name="connsiteY223"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43439 w 1034979"/>
                  <a:gd name="connsiteY36" fmla="*/ 968847 h 1509906"/>
                  <a:gd name="connsiteX37" fmla="*/ 166299 w 1034979"/>
                  <a:gd name="connsiteY37" fmla="*/ 972657 h 1509906"/>
                  <a:gd name="connsiteX38" fmla="*/ 191064 w 1034979"/>
                  <a:gd name="connsiteY38" fmla="*/ 978372 h 1509906"/>
                  <a:gd name="connsiteX39" fmla="*/ 208209 w 1034979"/>
                  <a:gd name="connsiteY39" fmla="*/ 984087 h 1509906"/>
                  <a:gd name="connsiteX40" fmla="*/ 213924 w 1034979"/>
                  <a:gd name="connsiteY40" fmla="*/ 985992 h 1509906"/>
                  <a:gd name="connsiteX41" fmla="*/ 229164 w 1034979"/>
                  <a:gd name="connsiteY41" fmla="*/ 989802 h 1509906"/>
                  <a:gd name="connsiteX42" fmla="*/ 248214 w 1034979"/>
                  <a:gd name="connsiteY42" fmla="*/ 995517 h 1509906"/>
                  <a:gd name="connsiteX43" fmla="*/ 253929 w 1034979"/>
                  <a:gd name="connsiteY43" fmla="*/ 999327 h 1509906"/>
                  <a:gd name="connsiteX44" fmla="*/ 267264 w 1034979"/>
                  <a:gd name="connsiteY44" fmla="*/ 1014567 h 1509906"/>
                  <a:gd name="connsiteX45" fmla="*/ 272979 w 1034979"/>
                  <a:gd name="connsiteY45" fmla="*/ 1033617 h 1509906"/>
                  <a:gd name="connsiteX46" fmla="*/ 274884 w 1034979"/>
                  <a:gd name="connsiteY46" fmla="*/ 1039332 h 1509906"/>
                  <a:gd name="connsiteX47" fmla="*/ 276789 w 1034979"/>
                  <a:gd name="connsiteY47" fmla="*/ 1045047 h 1509906"/>
                  <a:gd name="connsiteX48" fmla="*/ 278694 w 1034979"/>
                  <a:gd name="connsiteY48" fmla="*/ 1069812 h 1509906"/>
                  <a:gd name="connsiteX49" fmla="*/ 280599 w 1034979"/>
                  <a:gd name="connsiteY49" fmla="*/ 1075527 h 1509906"/>
                  <a:gd name="connsiteX50" fmla="*/ 278694 w 1034979"/>
                  <a:gd name="connsiteY50" fmla="*/ 1094577 h 1509906"/>
                  <a:gd name="connsiteX51" fmla="*/ 276789 w 1034979"/>
                  <a:gd name="connsiteY51" fmla="*/ 1104102 h 1509906"/>
                  <a:gd name="connsiteX52" fmla="*/ 263454 w 1034979"/>
                  <a:gd name="connsiteY52" fmla="*/ 1117437 h 1509906"/>
                  <a:gd name="connsiteX53" fmla="*/ 252024 w 1034979"/>
                  <a:gd name="connsiteY53" fmla="*/ 1125057 h 1509906"/>
                  <a:gd name="connsiteX54" fmla="*/ 240594 w 1034979"/>
                  <a:gd name="connsiteY54" fmla="*/ 1128867 h 1509906"/>
                  <a:gd name="connsiteX55" fmla="*/ 27234 w 1034979"/>
                  <a:gd name="connsiteY55" fmla="*/ 1147917 h 1509906"/>
                  <a:gd name="connsiteX56" fmla="*/ 15804 w 1034979"/>
                  <a:gd name="connsiteY56" fmla="*/ 1153632 h 1509906"/>
                  <a:gd name="connsiteX57" fmla="*/ 6279 w 1034979"/>
                  <a:gd name="connsiteY57" fmla="*/ 1163157 h 1509906"/>
                  <a:gd name="connsiteX58" fmla="*/ 4374 w 1034979"/>
                  <a:gd name="connsiteY58" fmla="*/ 1168872 h 1509906"/>
                  <a:gd name="connsiteX59" fmla="*/ 564 w 1034979"/>
                  <a:gd name="connsiteY59" fmla="*/ 1174587 h 1509906"/>
                  <a:gd name="connsiteX60" fmla="*/ 6279 w 1034979"/>
                  <a:gd name="connsiteY60" fmla="*/ 1206972 h 1509906"/>
                  <a:gd name="connsiteX61" fmla="*/ 11994 w 1034979"/>
                  <a:gd name="connsiteY61" fmla="*/ 1210782 h 1509906"/>
                  <a:gd name="connsiteX62" fmla="*/ 17709 w 1034979"/>
                  <a:gd name="connsiteY62" fmla="*/ 1212687 h 1509906"/>
                  <a:gd name="connsiteX63" fmla="*/ 145344 w 1034979"/>
                  <a:gd name="connsiteY63" fmla="*/ 1210782 h 1509906"/>
                  <a:gd name="connsiteX64" fmla="*/ 152964 w 1034979"/>
                  <a:gd name="connsiteY64" fmla="*/ 1208877 h 1509906"/>
                  <a:gd name="connsiteX65" fmla="*/ 303459 w 1034979"/>
                  <a:gd name="connsiteY65" fmla="*/ 1203162 h 1509906"/>
                  <a:gd name="connsiteX66" fmla="*/ 318699 w 1034979"/>
                  <a:gd name="connsiteY66" fmla="*/ 1210782 h 1509906"/>
                  <a:gd name="connsiteX67" fmla="*/ 330129 w 1034979"/>
                  <a:gd name="connsiteY67" fmla="*/ 1216497 h 1509906"/>
                  <a:gd name="connsiteX68" fmla="*/ 333939 w 1034979"/>
                  <a:gd name="connsiteY68" fmla="*/ 1222212 h 1509906"/>
                  <a:gd name="connsiteX69" fmla="*/ 339654 w 1034979"/>
                  <a:gd name="connsiteY69" fmla="*/ 1224117 h 1509906"/>
                  <a:gd name="connsiteX70" fmla="*/ 351084 w 1034979"/>
                  <a:gd name="connsiteY70" fmla="*/ 1231737 h 1509906"/>
                  <a:gd name="connsiteX71" fmla="*/ 356799 w 1034979"/>
                  <a:gd name="connsiteY71" fmla="*/ 1235547 h 1509906"/>
                  <a:gd name="connsiteX72" fmla="*/ 360609 w 1034979"/>
                  <a:gd name="connsiteY72" fmla="*/ 1241262 h 1509906"/>
                  <a:gd name="connsiteX73" fmla="*/ 366324 w 1034979"/>
                  <a:gd name="connsiteY73" fmla="*/ 1252692 h 1509906"/>
                  <a:gd name="connsiteX74" fmla="*/ 362514 w 1034979"/>
                  <a:gd name="connsiteY74" fmla="*/ 1279362 h 1509906"/>
                  <a:gd name="connsiteX75" fmla="*/ 358704 w 1034979"/>
                  <a:gd name="connsiteY75" fmla="*/ 1285077 h 1509906"/>
                  <a:gd name="connsiteX76" fmla="*/ 356799 w 1034979"/>
                  <a:gd name="connsiteY76" fmla="*/ 1290792 h 1509906"/>
                  <a:gd name="connsiteX77" fmla="*/ 352989 w 1034979"/>
                  <a:gd name="connsiteY77" fmla="*/ 1296507 h 1509906"/>
                  <a:gd name="connsiteX78" fmla="*/ 351084 w 1034979"/>
                  <a:gd name="connsiteY78" fmla="*/ 1302222 h 1509906"/>
                  <a:gd name="connsiteX79" fmla="*/ 347274 w 1034979"/>
                  <a:gd name="connsiteY79" fmla="*/ 1307937 h 1509906"/>
                  <a:gd name="connsiteX80" fmla="*/ 330129 w 1034979"/>
                  <a:gd name="connsiteY80" fmla="*/ 1374612 h 1509906"/>
                  <a:gd name="connsiteX81" fmla="*/ 328224 w 1034979"/>
                  <a:gd name="connsiteY81" fmla="*/ 1426047 h 1509906"/>
                  <a:gd name="connsiteX82" fmla="*/ 330129 w 1034979"/>
                  <a:gd name="connsiteY82" fmla="*/ 1450812 h 1509906"/>
                  <a:gd name="connsiteX83" fmla="*/ 332034 w 1034979"/>
                  <a:gd name="connsiteY83" fmla="*/ 1456527 h 1509906"/>
                  <a:gd name="connsiteX84" fmla="*/ 335844 w 1034979"/>
                  <a:gd name="connsiteY84" fmla="*/ 1460337 h 1509906"/>
                  <a:gd name="connsiteX85" fmla="*/ 364419 w 1034979"/>
                  <a:gd name="connsiteY85" fmla="*/ 1506057 h 1509906"/>
                  <a:gd name="connsiteX86" fmla="*/ 387279 w 1034979"/>
                  <a:gd name="connsiteY86" fmla="*/ 1507962 h 1509906"/>
                  <a:gd name="connsiteX87" fmla="*/ 392994 w 1034979"/>
                  <a:gd name="connsiteY87" fmla="*/ 1502247 h 1509906"/>
                  <a:gd name="connsiteX88" fmla="*/ 394899 w 1034979"/>
                  <a:gd name="connsiteY88" fmla="*/ 1490817 h 1509906"/>
                  <a:gd name="connsiteX89" fmla="*/ 396804 w 1034979"/>
                  <a:gd name="connsiteY89" fmla="*/ 1485102 h 1509906"/>
                  <a:gd name="connsiteX90" fmla="*/ 398709 w 1034979"/>
                  <a:gd name="connsiteY90" fmla="*/ 1467957 h 1509906"/>
                  <a:gd name="connsiteX91" fmla="*/ 400614 w 1034979"/>
                  <a:gd name="connsiteY91" fmla="*/ 1454622 h 1509906"/>
                  <a:gd name="connsiteX92" fmla="*/ 404424 w 1034979"/>
                  <a:gd name="connsiteY92" fmla="*/ 1397472 h 1509906"/>
                  <a:gd name="connsiteX93" fmla="*/ 410139 w 1034979"/>
                  <a:gd name="connsiteY93" fmla="*/ 1386042 h 1509906"/>
                  <a:gd name="connsiteX94" fmla="*/ 413949 w 1034979"/>
                  <a:gd name="connsiteY94" fmla="*/ 1372707 h 1509906"/>
                  <a:gd name="connsiteX95" fmla="*/ 415854 w 1034979"/>
                  <a:gd name="connsiteY95" fmla="*/ 1366992 h 1509906"/>
                  <a:gd name="connsiteX96" fmla="*/ 417759 w 1034979"/>
                  <a:gd name="connsiteY96" fmla="*/ 1353657 h 1509906"/>
                  <a:gd name="connsiteX97" fmla="*/ 421569 w 1034979"/>
                  <a:gd name="connsiteY97" fmla="*/ 1342227 h 1509906"/>
                  <a:gd name="connsiteX98" fmla="*/ 427284 w 1034979"/>
                  <a:gd name="connsiteY98" fmla="*/ 1328892 h 1509906"/>
                  <a:gd name="connsiteX99" fmla="*/ 467289 w 1034979"/>
                  <a:gd name="connsiteY99" fmla="*/ 1258407 h 1509906"/>
                  <a:gd name="connsiteX100" fmla="*/ 528455 w 1034979"/>
                  <a:gd name="connsiteY100" fmla="*/ 1245638 h 1509906"/>
                  <a:gd name="connsiteX101" fmla="*/ 573969 w 1034979"/>
                  <a:gd name="connsiteY101" fmla="*/ 1229832 h 1509906"/>
                  <a:gd name="connsiteX102" fmla="*/ 585399 w 1034979"/>
                  <a:gd name="connsiteY102" fmla="*/ 1226022 h 1509906"/>
                  <a:gd name="connsiteX103" fmla="*/ 720654 w 1034979"/>
                  <a:gd name="connsiteY103" fmla="*/ 1309842 h 1509906"/>
                  <a:gd name="connsiteX104" fmla="*/ 733989 w 1034979"/>
                  <a:gd name="connsiteY104" fmla="*/ 1319367 h 1509906"/>
                  <a:gd name="connsiteX105" fmla="*/ 743514 w 1034979"/>
                  <a:gd name="connsiteY105" fmla="*/ 1321272 h 1509906"/>
                  <a:gd name="connsiteX106" fmla="*/ 749229 w 1034979"/>
                  <a:gd name="connsiteY106" fmla="*/ 1323177 h 1509906"/>
                  <a:gd name="connsiteX107" fmla="*/ 762564 w 1034979"/>
                  <a:gd name="connsiteY107" fmla="*/ 1328892 h 1509906"/>
                  <a:gd name="connsiteX108" fmla="*/ 777804 w 1034979"/>
                  <a:gd name="connsiteY108" fmla="*/ 1326987 h 1509906"/>
                  <a:gd name="connsiteX109" fmla="*/ 789234 w 1034979"/>
                  <a:gd name="connsiteY109" fmla="*/ 1321272 h 1509906"/>
                  <a:gd name="connsiteX110" fmla="*/ 794949 w 1034979"/>
                  <a:gd name="connsiteY110" fmla="*/ 1319367 h 1509906"/>
                  <a:gd name="connsiteX111" fmla="*/ 802569 w 1034979"/>
                  <a:gd name="connsiteY111" fmla="*/ 1302222 h 1509906"/>
                  <a:gd name="connsiteX112" fmla="*/ 800664 w 1034979"/>
                  <a:gd name="connsiteY112" fmla="*/ 1277457 h 1509906"/>
                  <a:gd name="connsiteX113" fmla="*/ 798759 w 1034979"/>
                  <a:gd name="connsiteY113" fmla="*/ 1271742 h 1509906"/>
                  <a:gd name="connsiteX114" fmla="*/ 796854 w 1034979"/>
                  <a:gd name="connsiteY114" fmla="*/ 1264122 h 1509906"/>
                  <a:gd name="connsiteX115" fmla="*/ 783519 w 1034979"/>
                  <a:gd name="connsiteY115" fmla="*/ 1246977 h 1509906"/>
                  <a:gd name="connsiteX116" fmla="*/ 773994 w 1034979"/>
                  <a:gd name="connsiteY116" fmla="*/ 1241262 h 1509906"/>
                  <a:gd name="connsiteX117" fmla="*/ 648264 w 1034979"/>
                  <a:gd name="connsiteY117" fmla="*/ 1149822 h 1509906"/>
                  <a:gd name="connsiteX118" fmla="*/ 644454 w 1034979"/>
                  <a:gd name="connsiteY118" fmla="*/ 1132677 h 1509906"/>
                  <a:gd name="connsiteX119" fmla="*/ 646359 w 1034979"/>
                  <a:gd name="connsiteY119" fmla="*/ 1125057 h 1509906"/>
                  <a:gd name="connsiteX120" fmla="*/ 650169 w 1034979"/>
                  <a:gd name="connsiteY120" fmla="*/ 1107912 h 1509906"/>
                  <a:gd name="connsiteX121" fmla="*/ 653979 w 1034979"/>
                  <a:gd name="connsiteY121" fmla="*/ 1102197 h 1509906"/>
                  <a:gd name="connsiteX122" fmla="*/ 655884 w 1034979"/>
                  <a:gd name="connsiteY122" fmla="*/ 1096482 h 1509906"/>
                  <a:gd name="connsiteX123" fmla="*/ 661599 w 1034979"/>
                  <a:gd name="connsiteY123" fmla="*/ 1094577 h 1509906"/>
                  <a:gd name="connsiteX124" fmla="*/ 671124 w 1034979"/>
                  <a:gd name="connsiteY124" fmla="*/ 1083147 h 1509906"/>
                  <a:gd name="connsiteX125" fmla="*/ 724464 w 1034979"/>
                  <a:gd name="connsiteY125" fmla="*/ 1075527 h 1509906"/>
                  <a:gd name="connsiteX126" fmla="*/ 842574 w 1034979"/>
                  <a:gd name="connsiteY126" fmla="*/ 1077432 h 1509906"/>
                  <a:gd name="connsiteX127" fmla="*/ 871149 w 1034979"/>
                  <a:gd name="connsiteY127" fmla="*/ 1079337 h 1509906"/>
                  <a:gd name="connsiteX128" fmla="*/ 899724 w 1034979"/>
                  <a:gd name="connsiteY128" fmla="*/ 1085052 h 1509906"/>
                  <a:gd name="connsiteX129" fmla="*/ 922584 w 1034979"/>
                  <a:gd name="connsiteY129" fmla="*/ 1088862 h 1509906"/>
                  <a:gd name="connsiteX130" fmla="*/ 951159 w 1034979"/>
                  <a:gd name="connsiteY130" fmla="*/ 1094577 h 1509906"/>
                  <a:gd name="connsiteX131" fmla="*/ 956874 w 1034979"/>
                  <a:gd name="connsiteY131" fmla="*/ 1094577 h 1509906"/>
                  <a:gd name="connsiteX132" fmla="*/ 1002594 w 1034979"/>
                  <a:gd name="connsiteY132" fmla="*/ 1092672 h 1509906"/>
                  <a:gd name="connsiteX133" fmla="*/ 1031169 w 1034979"/>
                  <a:gd name="connsiteY133" fmla="*/ 1085052 h 1509906"/>
                  <a:gd name="connsiteX134" fmla="*/ 1034979 w 1034979"/>
                  <a:gd name="connsiteY134" fmla="*/ 1079337 h 1509906"/>
                  <a:gd name="connsiteX135" fmla="*/ 1033074 w 1034979"/>
                  <a:gd name="connsiteY135" fmla="*/ 1060287 h 1509906"/>
                  <a:gd name="connsiteX136" fmla="*/ 1027359 w 1034979"/>
                  <a:gd name="connsiteY136" fmla="*/ 1056477 h 1509906"/>
                  <a:gd name="connsiteX137" fmla="*/ 1012119 w 1034979"/>
                  <a:gd name="connsiteY137" fmla="*/ 1054572 h 1509906"/>
                  <a:gd name="connsiteX138" fmla="*/ 1006404 w 1034979"/>
                  <a:gd name="connsiteY138" fmla="*/ 1052667 h 1509906"/>
                  <a:gd name="connsiteX139" fmla="*/ 998784 w 1034979"/>
                  <a:gd name="connsiteY139" fmla="*/ 1050762 h 1509906"/>
                  <a:gd name="connsiteX140" fmla="*/ 987354 w 1034979"/>
                  <a:gd name="connsiteY140" fmla="*/ 1043142 h 1509906"/>
                  <a:gd name="connsiteX141" fmla="*/ 975924 w 1034979"/>
                  <a:gd name="connsiteY141" fmla="*/ 1039332 h 1509906"/>
                  <a:gd name="connsiteX142" fmla="*/ 970209 w 1034979"/>
                  <a:gd name="connsiteY142" fmla="*/ 1037427 h 1509906"/>
                  <a:gd name="connsiteX143" fmla="*/ 962589 w 1034979"/>
                  <a:gd name="connsiteY143" fmla="*/ 1035522 h 1509906"/>
                  <a:gd name="connsiteX144" fmla="*/ 956874 w 1034979"/>
                  <a:gd name="connsiteY144" fmla="*/ 1033617 h 1509906"/>
                  <a:gd name="connsiteX145" fmla="*/ 935919 w 1034979"/>
                  <a:gd name="connsiteY145" fmla="*/ 1027902 h 1509906"/>
                  <a:gd name="connsiteX146" fmla="*/ 930204 w 1034979"/>
                  <a:gd name="connsiteY146" fmla="*/ 1025997 h 1509906"/>
                  <a:gd name="connsiteX147" fmla="*/ 825429 w 1034979"/>
                  <a:gd name="connsiteY147" fmla="*/ 1027902 h 1509906"/>
                  <a:gd name="connsiteX148" fmla="*/ 819714 w 1034979"/>
                  <a:gd name="connsiteY148" fmla="*/ 1029807 h 1509906"/>
                  <a:gd name="connsiteX149" fmla="*/ 730179 w 1034979"/>
                  <a:gd name="connsiteY149" fmla="*/ 1031712 h 1509906"/>
                  <a:gd name="connsiteX150" fmla="*/ 716844 w 1034979"/>
                  <a:gd name="connsiteY150" fmla="*/ 1035522 h 1509906"/>
                  <a:gd name="connsiteX151" fmla="*/ 695889 w 1034979"/>
                  <a:gd name="connsiteY151" fmla="*/ 1037427 h 1509906"/>
                  <a:gd name="connsiteX152" fmla="*/ 669219 w 1034979"/>
                  <a:gd name="connsiteY152" fmla="*/ 1039332 h 1509906"/>
                  <a:gd name="connsiteX153" fmla="*/ 669219 w 1034979"/>
                  <a:gd name="connsiteY153" fmla="*/ 1039332 h 1509906"/>
                  <a:gd name="connsiteX154" fmla="*/ 646359 w 1034979"/>
                  <a:gd name="connsiteY154" fmla="*/ 1043142 h 1509906"/>
                  <a:gd name="connsiteX155" fmla="*/ 642549 w 1034979"/>
                  <a:gd name="connsiteY155" fmla="*/ 1031712 h 1509906"/>
                  <a:gd name="connsiteX156" fmla="*/ 640644 w 1034979"/>
                  <a:gd name="connsiteY156" fmla="*/ 1025997 h 1509906"/>
                  <a:gd name="connsiteX157" fmla="*/ 642549 w 1034979"/>
                  <a:gd name="connsiteY157" fmla="*/ 1008852 h 1509906"/>
                  <a:gd name="connsiteX158" fmla="*/ 644454 w 1034979"/>
                  <a:gd name="connsiteY158" fmla="*/ 1003137 h 1509906"/>
                  <a:gd name="connsiteX159" fmla="*/ 661599 w 1034979"/>
                  <a:gd name="connsiteY159" fmla="*/ 993612 h 1509906"/>
                  <a:gd name="connsiteX160" fmla="*/ 673029 w 1034979"/>
                  <a:gd name="connsiteY160" fmla="*/ 985992 h 1509906"/>
                  <a:gd name="connsiteX161" fmla="*/ 674934 w 1034979"/>
                  <a:gd name="connsiteY161" fmla="*/ 980277 h 1509906"/>
                  <a:gd name="connsiteX162" fmla="*/ 680649 w 1034979"/>
                  <a:gd name="connsiteY162" fmla="*/ 978372 h 1509906"/>
                  <a:gd name="connsiteX163" fmla="*/ 686364 w 1034979"/>
                  <a:gd name="connsiteY163" fmla="*/ 974562 h 1509906"/>
                  <a:gd name="connsiteX164" fmla="*/ 695889 w 1034979"/>
                  <a:gd name="connsiteY164" fmla="*/ 965037 h 1509906"/>
                  <a:gd name="connsiteX165" fmla="*/ 705414 w 1034979"/>
                  <a:gd name="connsiteY165" fmla="*/ 953607 h 1509906"/>
                  <a:gd name="connsiteX166" fmla="*/ 716844 w 1034979"/>
                  <a:gd name="connsiteY166" fmla="*/ 945987 h 1509906"/>
                  <a:gd name="connsiteX167" fmla="*/ 732084 w 1034979"/>
                  <a:gd name="connsiteY167" fmla="*/ 932652 h 1509906"/>
                  <a:gd name="connsiteX168" fmla="*/ 741609 w 1034979"/>
                  <a:gd name="connsiteY168" fmla="*/ 921222 h 1509906"/>
                  <a:gd name="connsiteX169" fmla="*/ 753039 w 1034979"/>
                  <a:gd name="connsiteY169" fmla="*/ 911697 h 1509906"/>
                  <a:gd name="connsiteX170" fmla="*/ 758754 w 1034979"/>
                  <a:gd name="connsiteY170" fmla="*/ 900267 h 1509906"/>
                  <a:gd name="connsiteX171" fmla="*/ 760659 w 1034979"/>
                  <a:gd name="connsiteY171" fmla="*/ 894552 h 1509906"/>
                  <a:gd name="connsiteX172" fmla="*/ 766374 w 1034979"/>
                  <a:gd name="connsiteY172" fmla="*/ 883122 h 1509906"/>
                  <a:gd name="connsiteX173" fmla="*/ 764469 w 1034979"/>
                  <a:gd name="connsiteY173" fmla="*/ 867882 h 1509906"/>
                  <a:gd name="connsiteX174" fmla="*/ 758754 w 1034979"/>
                  <a:gd name="connsiteY174" fmla="*/ 865977 h 1509906"/>
                  <a:gd name="connsiteX175" fmla="*/ 737799 w 1034979"/>
                  <a:gd name="connsiteY175" fmla="*/ 867882 h 1509906"/>
                  <a:gd name="connsiteX176" fmla="*/ 732084 w 1034979"/>
                  <a:gd name="connsiteY176" fmla="*/ 871692 h 1509906"/>
                  <a:gd name="connsiteX177" fmla="*/ 720654 w 1034979"/>
                  <a:gd name="connsiteY177" fmla="*/ 875502 h 1509906"/>
                  <a:gd name="connsiteX178" fmla="*/ 716844 w 1034979"/>
                  <a:gd name="connsiteY178" fmla="*/ 881217 h 1509906"/>
                  <a:gd name="connsiteX179" fmla="*/ 711129 w 1034979"/>
                  <a:gd name="connsiteY179" fmla="*/ 883122 h 1509906"/>
                  <a:gd name="connsiteX180" fmla="*/ 705414 w 1034979"/>
                  <a:gd name="connsiteY180" fmla="*/ 886932 h 1509906"/>
                  <a:gd name="connsiteX181" fmla="*/ 699699 w 1034979"/>
                  <a:gd name="connsiteY181" fmla="*/ 892647 h 1509906"/>
                  <a:gd name="connsiteX182" fmla="*/ 692079 w 1034979"/>
                  <a:gd name="connsiteY182" fmla="*/ 896457 h 1509906"/>
                  <a:gd name="connsiteX183" fmla="*/ 650169 w 1034979"/>
                  <a:gd name="connsiteY183" fmla="*/ 925032 h 1509906"/>
                  <a:gd name="connsiteX184" fmla="*/ 636834 w 1034979"/>
                  <a:gd name="connsiteY184" fmla="*/ 936462 h 1509906"/>
                  <a:gd name="connsiteX185" fmla="*/ 627309 w 1034979"/>
                  <a:gd name="connsiteY185" fmla="*/ 953607 h 1509906"/>
                  <a:gd name="connsiteX186" fmla="*/ 602544 w 1034979"/>
                  <a:gd name="connsiteY186" fmla="*/ 959322 h 1509906"/>
                  <a:gd name="connsiteX187" fmla="*/ 589209 w 1034979"/>
                  <a:gd name="connsiteY187" fmla="*/ 963132 h 1509906"/>
                  <a:gd name="connsiteX188" fmla="*/ 573969 w 1034979"/>
                  <a:gd name="connsiteY188" fmla="*/ 961227 h 1509906"/>
                  <a:gd name="connsiteX189" fmla="*/ 562539 w 1034979"/>
                  <a:gd name="connsiteY189" fmla="*/ 957417 h 1509906"/>
                  <a:gd name="connsiteX190" fmla="*/ 551109 w 1034979"/>
                  <a:gd name="connsiteY190" fmla="*/ 953607 h 1509906"/>
                  <a:gd name="connsiteX191" fmla="*/ 539679 w 1034979"/>
                  <a:gd name="connsiteY191" fmla="*/ 949797 h 1509906"/>
                  <a:gd name="connsiteX192" fmla="*/ 533964 w 1034979"/>
                  <a:gd name="connsiteY192" fmla="*/ 947892 h 1509906"/>
                  <a:gd name="connsiteX193" fmla="*/ 528249 w 1034979"/>
                  <a:gd name="connsiteY193" fmla="*/ 944082 h 1509906"/>
                  <a:gd name="connsiteX194" fmla="*/ 516819 w 1034979"/>
                  <a:gd name="connsiteY194" fmla="*/ 938367 h 1509906"/>
                  <a:gd name="connsiteX195" fmla="*/ 509199 w 1034979"/>
                  <a:gd name="connsiteY195" fmla="*/ 926937 h 1509906"/>
                  <a:gd name="connsiteX196" fmla="*/ 505389 w 1034979"/>
                  <a:gd name="connsiteY196" fmla="*/ 905982 h 1509906"/>
                  <a:gd name="connsiteX197" fmla="*/ 507294 w 1034979"/>
                  <a:gd name="connsiteY197" fmla="*/ 841212 h 1509906"/>
                  <a:gd name="connsiteX198" fmla="*/ 503484 w 1034979"/>
                  <a:gd name="connsiteY198" fmla="*/ 351627 h 1509906"/>
                  <a:gd name="connsiteX199" fmla="*/ 499674 w 1034979"/>
                  <a:gd name="connsiteY199" fmla="*/ 60162 h 1509906"/>
                  <a:gd name="connsiteX200" fmla="*/ 490149 w 1034979"/>
                  <a:gd name="connsiteY200" fmla="*/ 33492 h 1509906"/>
                  <a:gd name="connsiteX201" fmla="*/ 488244 w 1034979"/>
                  <a:gd name="connsiteY201" fmla="*/ 27777 h 1509906"/>
                  <a:gd name="connsiteX202" fmla="*/ 484434 w 1034979"/>
                  <a:gd name="connsiteY202" fmla="*/ 22062 h 1509906"/>
                  <a:gd name="connsiteX203" fmla="*/ 478719 w 1034979"/>
                  <a:gd name="connsiteY203" fmla="*/ 10632 h 1509906"/>
                  <a:gd name="connsiteX204" fmla="*/ 473004 w 1034979"/>
                  <a:gd name="connsiteY204" fmla="*/ 6822 h 1509906"/>
                  <a:gd name="connsiteX205" fmla="*/ 469194 w 1034979"/>
                  <a:gd name="connsiteY205" fmla="*/ 1107 h 1509906"/>
                  <a:gd name="connsiteX206" fmla="*/ 429189 w 1034979"/>
                  <a:gd name="connsiteY206" fmla="*/ 4917 h 1509906"/>
                  <a:gd name="connsiteX207" fmla="*/ 421569 w 1034979"/>
                  <a:gd name="connsiteY207" fmla="*/ 16347 h 1509906"/>
                  <a:gd name="connsiteX208" fmla="*/ 417759 w 1034979"/>
                  <a:gd name="connsiteY208" fmla="*/ 22062 h 1509906"/>
                  <a:gd name="connsiteX209" fmla="*/ 419664 w 1034979"/>
                  <a:gd name="connsiteY209" fmla="*/ 54447 h 1509906"/>
                  <a:gd name="connsiteX210" fmla="*/ 423474 w 1034979"/>
                  <a:gd name="connsiteY210" fmla="*/ 65877 h 1509906"/>
                  <a:gd name="connsiteX211" fmla="*/ 425379 w 1034979"/>
                  <a:gd name="connsiteY211" fmla="*/ 71592 h 1509906"/>
                  <a:gd name="connsiteX212" fmla="*/ 425379 w 1034979"/>
                  <a:gd name="connsiteY212" fmla="*/ 77307 h 1509906"/>
                  <a:gd name="connsiteX213" fmla="*/ 429189 w 1034979"/>
                  <a:gd name="connsiteY213" fmla="*/ 231612 h 1509906"/>
                  <a:gd name="connsiteX214" fmla="*/ 440619 w 1034979"/>
                  <a:gd name="connsiteY214" fmla="*/ 414492 h 1509906"/>
                  <a:gd name="connsiteX215" fmla="*/ 425379 w 1034979"/>
                  <a:gd name="connsiteY215" fmla="*/ 711672 h 1509906"/>
                  <a:gd name="connsiteX216" fmla="*/ 425173 w 1034979"/>
                  <a:gd name="connsiteY216" fmla="*/ 765165 h 1509906"/>
                  <a:gd name="connsiteX217" fmla="*/ 421363 w 1034979"/>
                  <a:gd name="connsiteY217" fmla="*/ 844096 h 1509906"/>
                  <a:gd name="connsiteX218" fmla="*/ 425379 w 1034979"/>
                  <a:gd name="connsiteY218" fmla="*/ 894552 h 1509906"/>
                  <a:gd name="connsiteX219" fmla="*/ 423474 w 1034979"/>
                  <a:gd name="connsiteY219" fmla="*/ 921222 h 1509906"/>
                  <a:gd name="connsiteX220" fmla="*/ 417759 w 1034979"/>
                  <a:gd name="connsiteY220" fmla="*/ 923127 h 1509906"/>
                  <a:gd name="connsiteX221" fmla="*/ 412044 w 1034979"/>
                  <a:gd name="connsiteY221" fmla="*/ 926937 h 1509906"/>
                  <a:gd name="connsiteX222" fmla="*/ 421569 w 1034979"/>
                  <a:gd name="connsiteY222"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30104 w 1034979"/>
                  <a:gd name="connsiteY35" fmla="*/ 961227 h 1509906"/>
                  <a:gd name="connsiteX36" fmla="*/ 166299 w 1034979"/>
                  <a:gd name="connsiteY36" fmla="*/ 972657 h 1509906"/>
                  <a:gd name="connsiteX37" fmla="*/ 191064 w 1034979"/>
                  <a:gd name="connsiteY37" fmla="*/ 978372 h 1509906"/>
                  <a:gd name="connsiteX38" fmla="*/ 208209 w 1034979"/>
                  <a:gd name="connsiteY38" fmla="*/ 984087 h 1509906"/>
                  <a:gd name="connsiteX39" fmla="*/ 213924 w 1034979"/>
                  <a:gd name="connsiteY39" fmla="*/ 985992 h 1509906"/>
                  <a:gd name="connsiteX40" fmla="*/ 229164 w 1034979"/>
                  <a:gd name="connsiteY40" fmla="*/ 989802 h 1509906"/>
                  <a:gd name="connsiteX41" fmla="*/ 248214 w 1034979"/>
                  <a:gd name="connsiteY41" fmla="*/ 995517 h 1509906"/>
                  <a:gd name="connsiteX42" fmla="*/ 253929 w 1034979"/>
                  <a:gd name="connsiteY42" fmla="*/ 999327 h 1509906"/>
                  <a:gd name="connsiteX43" fmla="*/ 267264 w 1034979"/>
                  <a:gd name="connsiteY43" fmla="*/ 1014567 h 1509906"/>
                  <a:gd name="connsiteX44" fmla="*/ 272979 w 1034979"/>
                  <a:gd name="connsiteY44" fmla="*/ 1033617 h 1509906"/>
                  <a:gd name="connsiteX45" fmla="*/ 274884 w 1034979"/>
                  <a:gd name="connsiteY45" fmla="*/ 1039332 h 1509906"/>
                  <a:gd name="connsiteX46" fmla="*/ 276789 w 1034979"/>
                  <a:gd name="connsiteY46" fmla="*/ 1045047 h 1509906"/>
                  <a:gd name="connsiteX47" fmla="*/ 278694 w 1034979"/>
                  <a:gd name="connsiteY47" fmla="*/ 1069812 h 1509906"/>
                  <a:gd name="connsiteX48" fmla="*/ 280599 w 1034979"/>
                  <a:gd name="connsiteY48" fmla="*/ 1075527 h 1509906"/>
                  <a:gd name="connsiteX49" fmla="*/ 278694 w 1034979"/>
                  <a:gd name="connsiteY49" fmla="*/ 1094577 h 1509906"/>
                  <a:gd name="connsiteX50" fmla="*/ 276789 w 1034979"/>
                  <a:gd name="connsiteY50" fmla="*/ 1104102 h 1509906"/>
                  <a:gd name="connsiteX51" fmla="*/ 263454 w 1034979"/>
                  <a:gd name="connsiteY51" fmla="*/ 1117437 h 1509906"/>
                  <a:gd name="connsiteX52" fmla="*/ 252024 w 1034979"/>
                  <a:gd name="connsiteY52" fmla="*/ 1125057 h 1509906"/>
                  <a:gd name="connsiteX53" fmla="*/ 240594 w 1034979"/>
                  <a:gd name="connsiteY53" fmla="*/ 1128867 h 1509906"/>
                  <a:gd name="connsiteX54" fmla="*/ 27234 w 1034979"/>
                  <a:gd name="connsiteY54" fmla="*/ 1147917 h 1509906"/>
                  <a:gd name="connsiteX55" fmla="*/ 15804 w 1034979"/>
                  <a:gd name="connsiteY55" fmla="*/ 1153632 h 1509906"/>
                  <a:gd name="connsiteX56" fmla="*/ 6279 w 1034979"/>
                  <a:gd name="connsiteY56" fmla="*/ 1163157 h 1509906"/>
                  <a:gd name="connsiteX57" fmla="*/ 4374 w 1034979"/>
                  <a:gd name="connsiteY57" fmla="*/ 1168872 h 1509906"/>
                  <a:gd name="connsiteX58" fmla="*/ 564 w 1034979"/>
                  <a:gd name="connsiteY58" fmla="*/ 1174587 h 1509906"/>
                  <a:gd name="connsiteX59" fmla="*/ 6279 w 1034979"/>
                  <a:gd name="connsiteY59" fmla="*/ 1206972 h 1509906"/>
                  <a:gd name="connsiteX60" fmla="*/ 11994 w 1034979"/>
                  <a:gd name="connsiteY60" fmla="*/ 1210782 h 1509906"/>
                  <a:gd name="connsiteX61" fmla="*/ 17709 w 1034979"/>
                  <a:gd name="connsiteY61" fmla="*/ 1212687 h 1509906"/>
                  <a:gd name="connsiteX62" fmla="*/ 145344 w 1034979"/>
                  <a:gd name="connsiteY62" fmla="*/ 1210782 h 1509906"/>
                  <a:gd name="connsiteX63" fmla="*/ 152964 w 1034979"/>
                  <a:gd name="connsiteY63" fmla="*/ 1208877 h 1509906"/>
                  <a:gd name="connsiteX64" fmla="*/ 303459 w 1034979"/>
                  <a:gd name="connsiteY64" fmla="*/ 1203162 h 1509906"/>
                  <a:gd name="connsiteX65" fmla="*/ 318699 w 1034979"/>
                  <a:gd name="connsiteY65" fmla="*/ 1210782 h 1509906"/>
                  <a:gd name="connsiteX66" fmla="*/ 330129 w 1034979"/>
                  <a:gd name="connsiteY66" fmla="*/ 1216497 h 1509906"/>
                  <a:gd name="connsiteX67" fmla="*/ 333939 w 1034979"/>
                  <a:gd name="connsiteY67" fmla="*/ 1222212 h 1509906"/>
                  <a:gd name="connsiteX68" fmla="*/ 339654 w 1034979"/>
                  <a:gd name="connsiteY68" fmla="*/ 1224117 h 1509906"/>
                  <a:gd name="connsiteX69" fmla="*/ 351084 w 1034979"/>
                  <a:gd name="connsiteY69" fmla="*/ 1231737 h 1509906"/>
                  <a:gd name="connsiteX70" fmla="*/ 356799 w 1034979"/>
                  <a:gd name="connsiteY70" fmla="*/ 1235547 h 1509906"/>
                  <a:gd name="connsiteX71" fmla="*/ 360609 w 1034979"/>
                  <a:gd name="connsiteY71" fmla="*/ 1241262 h 1509906"/>
                  <a:gd name="connsiteX72" fmla="*/ 366324 w 1034979"/>
                  <a:gd name="connsiteY72" fmla="*/ 1252692 h 1509906"/>
                  <a:gd name="connsiteX73" fmla="*/ 362514 w 1034979"/>
                  <a:gd name="connsiteY73" fmla="*/ 1279362 h 1509906"/>
                  <a:gd name="connsiteX74" fmla="*/ 358704 w 1034979"/>
                  <a:gd name="connsiteY74" fmla="*/ 1285077 h 1509906"/>
                  <a:gd name="connsiteX75" fmla="*/ 356799 w 1034979"/>
                  <a:gd name="connsiteY75" fmla="*/ 1290792 h 1509906"/>
                  <a:gd name="connsiteX76" fmla="*/ 352989 w 1034979"/>
                  <a:gd name="connsiteY76" fmla="*/ 1296507 h 1509906"/>
                  <a:gd name="connsiteX77" fmla="*/ 351084 w 1034979"/>
                  <a:gd name="connsiteY77" fmla="*/ 1302222 h 1509906"/>
                  <a:gd name="connsiteX78" fmla="*/ 347274 w 1034979"/>
                  <a:gd name="connsiteY78" fmla="*/ 1307937 h 1509906"/>
                  <a:gd name="connsiteX79" fmla="*/ 330129 w 1034979"/>
                  <a:gd name="connsiteY79" fmla="*/ 1374612 h 1509906"/>
                  <a:gd name="connsiteX80" fmla="*/ 328224 w 1034979"/>
                  <a:gd name="connsiteY80" fmla="*/ 1426047 h 1509906"/>
                  <a:gd name="connsiteX81" fmla="*/ 330129 w 1034979"/>
                  <a:gd name="connsiteY81" fmla="*/ 1450812 h 1509906"/>
                  <a:gd name="connsiteX82" fmla="*/ 332034 w 1034979"/>
                  <a:gd name="connsiteY82" fmla="*/ 1456527 h 1509906"/>
                  <a:gd name="connsiteX83" fmla="*/ 335844 w 1034979"/>
                  <a:gd name="connsiteY83" fmla="*/ 1460337 h 1509906"/>
                  <a:gd name="connsiteX84" fmla="*/ 364419 w 1034979"/>
                  <a:gd name="connsiteY84" fmla="*/ 1506057 h 1509906"/>
                  <a:gd name="connsiteX85" fmla="*/ 387279 w 1034979"/>
                  <a:gd name="connsiteY85" fmla="*/ 1507962 h 1509906"/>
                  <a:gd name="connsiteX86" fmla="*/ 392994 w 1034979"/>
                  <a:gd name="connsiteY86" fmla="*/ 1502247 h 1509906"/>
                  <a:gd name="connsiteX87" fmla="*/ 394899 w 1034979"/>
                  <a:gd name="connsiteY87" fmla="*/ 1490817 h 1509906"/>
                  <a:gd name="connsiteX88" fmla="*/ 396804 w 1034979"/>
                  <a:gd name="connsiteY88" fmla="*/ 1485102 h 1509906"/>
                  <a:gd name="connsiteX89" fmla="*/ 398709 w 1034979"/>
                  <a:gd name="connsiteY89" fmla="*/ 1467957 h 1509906"/>
                  <a:gd name="connsiteX90" fmla="*/ 400614 w 1034979"/>
                  <a:gd name="connsiteY90" fmla="*/ 1454622 h 1509906"/>
                  <a:gd name="connsiteX91" fmla="*/ 404424 w 1034979"/>
                  <a:gd name="connsiteY91" fmla="*/ 1397472 h 1509906"/>
                  <a:gd name="connsiteX92" fmla="*/ 410139 w 1034979"/>
                  <a:gd name="connsiteY92" fmla="*/ 1386042 h 1509906"/>
                  <a:gd name="connsiteX93" fmla="*/ 413949 w 1034979"/>
                  <a:gd name="connsiteY93" fmla="*/ 1372707 h 1509906"/>
                  <a:gd name="connsiteX94" fmla="*/ 415854 w 1034979"/>
                  <a:gd name="connsiteY94" fmla="*/ 1366992 h 1509906"/>
                  <a:gd name="connsiteX95" fmla="*/ 417759 w 1034979"/>
                  <a:gd name="connsiteY95" fmla="*/ 1353657 h 1509906"/>
                  <a:gd name="connsiteX96" fmla="*/ 421569 w 1034979"/>
                  <a:gd name="connsiteY96" fmla="*/ 1342227 h 1509906"/>
                  <a:gd name="connsiteX97" fmla="*/ 427284 w 1034979"/>
                  <a:gd name="connsiteY97" fmla="*/ 1328892 h 1509906"/>
                  <a:gd name="connsiteX98" fmla="*/ 467289 w 1034979"/>
                  <a:gd name="connsiteY98" fmla="*/ 1258407 h 1509906"/>
                  <a:gd name="connsiteX99" fmla="*/ 528455 w 1034979"/>
                  <a:gd name="connsiteY99" fmla="*/ 1245638 h 1509906"/>
                  <a:gd name="connsiteX100" fmla="*/ 573969 w 1034979"/>
                  <a:gd name="connsiteY100" fmla="*/ 1229832 h 1509906"/>
                  <a:gd name="connsiteX101" fmla="*/ 585399 w 1034979"/>
                  <a:gd name="connsiteY101" fmla="*/ 1226022 h 1509906"/>
                  <a:gd name="connsiteX102" fmla="*/ 720654 w 1034979"/>
                  <a:gd name="connsiteY102" fmla="*/ 1309842 h 1509906"/>
                  <a:gd name="connsiteX103" fmla="*/ 733989 w 1034979"/>
                  <a:gd name="connsiteY103" fmla="*/ 1319367 h 1509906"/>
                  <a:gd name="connsiteX104" fmla="*/ 743514 w 1034979"/>
                  <a:gd name="connsiteY104" fmla="*/ 1321272 h 1509906"/>
                  <a:gd name="connsiteX105" fmla="*/ 749229 w 1034979"/>
                  <a:gd name="connsiteY105" fmla="*/ 1323177 h 1509906"/>
                  <a:gd name="connsiteX106" fmla="*/ 762564 w 1034979"/>
                  <a:gd name="connsiteY106" fmla="*/ 1328892 h 1509906"/>
                  <a:gd name="connsiteX107" fmla="*/ 777804 w 1034979"/>
                  <a:gd name="connsiteY107" fmla="*/ 1326987 h 1509906"/>
                  <a:gd name="connsiteX108" fmla="*/ 789234 w 1034979"/>
                  <a:gd name="connsiteY108" fmla="*/ 1321272 h 1509906"/>
                  <a:gd name="connsiteX109" fmla="*/ 794949 w 1034979"/>
                  <a:gd name="connsiteY109" fmla="*/ 1319367 h 1509906"/>
                  <a:gd name="connsiteX110" fmla="*/ 802569 w 1034979"/>
                  <a:gd name="connsiteY110" fmla="*/ 1302222 h 1509906"/>
                  <a:gd name="connsiteX111" fmla="*/ 800664 w 1034979"/>
                  <a:gd name="connsiteY111" fmla="*/ 1277457 h 1509906"/>
                  <a:gd name="connsiteX112" fmla="*/ 798759 w 1034979"/>
                  <a:gd name="connsiteY112" fmla="*/ 1271742 h 1509906"/>
                  <a:gd name="connsiteX113" fmla="*/ 796854 w 1034979"/>
                  <a:gd name="connsiteY113" fmla="*/ 1264122 h 1509906"/>
                  <a:gd name="connsiteX114" fmla="*/ 783519 w 1034979"/>
                  <a:gd name="connsiteY114" fmla="*/ 1246977 h 1509906"/>
                  <a:gd name="connsiteX115" fmla="*/ 773994 w 1034979"/>
                  <a:gd name="connsiteY115" fmla="*/ 1241262 h 1509906"/>
                  <a:gd name="connsiteX116" fmla="*/ 648264 w 1034979"/>
                  <a:gd name="connsiteY116" fmla="*/ 1149822 h 1509906"/>
                  <a:gd name="connsiteX117" fmla="*/ 644454 w 1034979"/>
                  <a:gd name="connsiteY117" fmla="*/ 1132677 h 1509906"/>
                  <a:gd name="connsiteX118" fmla="*/ 646359 w 1034979"/>
                  <a:gd name="connsiteY118" fmla="*/ 1125057 h 1509906"/>
                  <a:gd name="connsiteX119" fmla="*/ 650169 w 1034979"/>
                  <a:gd name="connsiteY119" fmla="*/ 1107912 h 1509906"/>
                  <a:gd name="connsiteX120" fmla="*/ 653979 w 1034979"/>
                  <a:gd name="connsiteY120" fmla="*/ 1102197 h 1509906"/>
                  <a:gd name="connsiteX121" fmla="*/ 655884 w 1034979"/>
                  <a:gd name="connsiteY121" fmla="*/ 1096482 h 1509906"/>
                  <a:gd name="connsiteX122" fmla="*/ 661599 w 1034979"/>
                  <a:gd name="connsiteY122" fmla="*/ 1094577 h 1509906"/>
                  <a:gd name="connsiteX123" fmla="*/ 671124 w 1034979"/>
                  <a:gd name="connsiteY123" fmla="*/ 1083147 h 1509906"/>
                  <a:gd name="connsiteX124" fmla="*/ 724464 w 1034979"/>
                  <a:gd name="connsiteY124" fmla="*/ 1075527 h 1509906"/>
                  <a:gd name="connsiteX125" fmla="*/ 842574 w 1034979"/>
                  <a:gd name="connsiteY125" fmla="*/ 1077432 h 1509906"/>
                  <a:gd name="connsiteX126" fmla="*/ 871149 w 1034979"/>
                  <a:gd name="connsiteY126" fmla="*/ 1079337 h 1509906"/>
                  <a:gd name="connsiteX127" fmla="*/ 899724 w 1034979"/>
                  <a:gd name="connsiteY127" fmla="*/ 1085052 h 1509906"/>
                  <a:gd name="connsiteX128" fmla="*/ 922584 w 1034979"/>
                  <a:gd name="connsiteY128" fmla="*/ 1088862 h 1509906"/>
                  <a:gd name="connsiteX129" fmla="*/ 951159 w 1034979"/>
                  <a:gd name="connsiteY129" fmla="*/ 1094577 h 1509906"/>
                  <a:gd name="connsiteX130" fmla="*/ 956874 w 1034979"/>
                  <a:gd name="connsiteY130" fmla="*/ 1094577 h 1509906"/>
                  <a:gd name="connsiteX131" fmla="*/ 1002594 w 1034979"/>
                  <a:gd name="connsiteY131" fmla="*/ 1092672 h 1509906"/>
                  <a:gd name="connsiteX132" fmla="*/ 1031169 w 1034979"/>
                  <a:gd name="connsiteY132" fmla="*/ 1085052 h 1509906"/>
                  <a:gd name="connsiteX133" fmla="*/ 1034979 w 1034979"/>
                  <a:gd name="connsiteY133" fmla="*/ 1079337 h 1509906"/>
                  <a:gd name="connsiteX134" fmla="*/ 1033074 w 1034979"/>
                  <a:gd name="connsiteY134" fmla="*/ 1060287 h 1509906"/>
                  <a:gd name="connsiteX135" fmla="*/ 1027359 w 1034979"/>
                  <a:gd name="connsiteY135" fmla="*/ 1056477 h 1509906"/>
                  <a:gd name="connsiteX136" fmla="*/ 1012119 w 1034979"/>
                  <a:gd name="connsiteY136" fmla="*/ 1054572 h 1509906"/>
                  <a:gd name="connsiteX137" fmla="*/ 1006404 w 1034979"/>
                  <a:gd name="connsiteY137" fmla="*/ 1052667 h 1509906"/>
                  <a:gd name="connsiteX138" fmla="*/ 998784 w 1034979"/>
                  <a:gd name="connsiteY138" fmla="*/ 1050762 h 1509906"/>
                  <a:gd name="connsiteX139" fmla="*/ 987354 w 1034979"/>
                  <a:gd name="connsiteY139" fmla="*/ 1043142 h 1509906"/>
                  <a:gd name="connsiteX140" fmla="*/ 975924 w 1034979"/>
                  <a:gd name="connsiteY140" fmla="*/ 1039332 h 1509906"/>
                  <a:gd name="connsiteX141" fmla="*/ 970209 w 1034979"/>
                  <a:gd name="connsiteY141" fmla="*/ 1037427 h 1509906"/>
                  <a:gd name="connsiteX142" fmla="*/ 962589 w 1034979"/>
                  <a:gd name="connsiteY142" fmla="*/ 1035522 h 1509906"/>
                  <a:gd name="connsiteX143" fmla="*/ 956874 w 1034979"/>
                  <a:gd name="connsiteY143" fmla="*/ 1033617 h 1509906"/>
                  <a:gd name="connsiteX144" fmla="*/ 935919 w 1034979"/>
                  <a:gd name="connsiteY144" fmla="*/ 1027902 h 1509906"/>
                  <a:gd name="connsiteX145" fmla="*/ 930204 w 1034979"/>
                  <a:gd name="connsiteY145" fmla="*/ 1025997 h 1509906"/>
                  <a:gd name="connsiteX146" fmla="*/ 825429 w 1034979"/>
                  <a:gd name="connsiteY146" fmla="*/ 1027902 h 1509906"/>
                  <a:gd name="connsiteX147" fmla="*/ 819714 w 1034979"/>
                  <a:gd name="connsiteY147" fmla="*/ 1029807 h 1509906"/>
                  <a:gd name="connsiteX148" fmla="*/ 730179 w 1034979"/>
                  <a:gd name="connsiteY148" fmla="*/ 1031712 h 1509906"/>
                  <a:gd name="connsiteX149" fmla="*/ 716844 w 1034979"/>
                  <a:gd name="connsiteY149" fmla="*/ 1035522 h 1509906"/>
                  <a:gd name="connsiteX150" fmla="*/ 695889 w 1034979"/>
                  <a:gd name="connsiteY150" fmla="*/ 1037427 h 1509906"/>
                  <a:gd name="connsiteX151" fmla="*/ 669219 w 1034979"/>
                  <a:gd name="connsiteY151" fmla="*/ 1039332 h 1509906"/>
                  <a:gd name="connsiteX152" fmla="*/ 669219 w 1034979"/>
                  <a:gd name="connsiteY152" fmla="*/ 1039332 h 1509906"/>
                  <a:gd name="connsiteX153" fmla="*/ 646359 w 1034979"/>
                  <a:gd name="connsiteY153" fmla="*/ 1043142 h 1509906"/>
                  <a:gd name="connsiteX154" fmla="*/ 642549 w 1034979"/>
                  <a:gd name="connsiteY154" fmla="*/ 1031712 h 1509906"/>
                  <a:gd name="connsiteX155" fmla="*/ 640644 w 1034979"/>
                  <a:gd name="connsiteY155" fmla="*/ 1025997 h 1509906"/>
                  <a:gd name="connsiteX156" fmla="*/ 642549 w 1034979"/>
                  <a:gd name="connsiteY156" fmla="*/ 1008852 h 1509906"/>
                  <a:gd name="connsiteX157" fmla="*/ 644454 w 1034979"/>
                  <a:gd name="connsiteY157" fmla="*/ 1003137 h 1509906"/>
                  <a:gd name="connsiteX158" fmla="*/ 661599 w 1034979"/>
                  <a:gd name="connsiteY158" fmla="*/ 993612 h 1509906"/>
                  <a:gd name="connsiteX159" fmla="*/ 673029 w 1034979"/>
                  <a:gd name="connsiteY159" fmla="*/ 985992 h 1509906"/>
                  <a:gd name="connsiteX160" fmla="*/ 674934 w 1034979"/>
                  <a:gd name="connsiteY160" fmla="*/ 980277 h 1509906"/>
                  <a:gd name="connsiteX161" fmla="*/ 680649 w 1034979"/>
                  <a:gd name="connsiteY161" fmla="*/ 978372 h 1509906"/>
                  <a:gd name="connsiteX162" fmla="*/ 686364 w 1034979"/>
                  <a:gd name="connsiteY162" fmla="*/ 974562 h 1509906"/>
                  <a:gd name="connsiteX163" fmla="*/ 695889 w 1034979"/>
                  <a:gd name="connsiteY163" fmla="*/ 965037 h 1509906"/>
                  <a:gd name="connsiteX164" fmla="*/ 705414 w 1034979"/>
                  <a:gd name="connsiteY164" fmla="*/ 953607 h 1509906"/>
                  <a:gd name="connsiteX165" fmla="*/ 716844 w 1034979"/>
                  <a:gd name="connsiteY165" fmla="*/ 945987 h 1509906"/>
                  <a:gd name="connsiteX166" fmla="*/ 732084 w 1034979"/>
                  <a:gd name="connsiteY166" fmla="*/ 932652 h 1509906"/>
                  <a:gd name="connsiteX167" fmla="*/ 741609 w 1034979"/>
                  <a:gd name="connsiteY167" fmla="*/ 921222 h 1509906"/>
                  <a:gd name="connsiteX168" fmla="*/ 753039 w 1034979"/>
                  <a:gd name="connsiteY168" fmla="*/ 911697 h 1509906"/>
                  <a:gd name="connsiteX169" fmla="*/ 758754 w 1034979"/>
                  <a:gd name="connsiteY169" fmla="*/ 900267 h 1509906"/>
                  <a:gd name="connsiteX170" fmla="*/ 760659 w 1034979"/>
                  <a:gd name="connsiteY170" fmla="*/ 894552 h 1509906"/>
                  <a:gd name="connsiteX171" fmla="*/ 766374 w 1034979"/>
                  <a:gd name="connsiteY171" fmla="*/ 883122 h 1509906"/>
                  <a:gd name="connsiteX172" fmla="*/ 764469 w 1034979"/>
                  <a:gd name="connsiteY172" fmla="*/ 867882 h 1509906"/>
                  <a:gd name="connsiteX173" fmla="*/ 758754 w 1034979"/>
                  <a:gd name="connsiteY173" fmla="*/ 865977 h 1509906"/>
                  <a:gd name="connsiteX174" fmla="*/ 737799 w 1034979"/>
                  <a:gd name="connsiteY174" fmla="*/ 867882 h 1509906"/>
                  <a:gd name="connsiteX175" fmla="*/ 732084 w 1034979"/>
                  <a:gd name="connsiteY175" fmla="*/ 871692 h 1509906"/>
                  <a:gd name="connsiteX176" fmla="*/ 720654 w 1034979"/>
                  <a:gd name="connsiteY176" fmla="*/ 875502 h 1509906"/>
                  <a:gd name="connsiteX177" fmla="*/ 716844 w 1034979"/>
                  <a:gd name="connsiteY177" fmla="*/ 881217 h 1509906"/>
                  <a:gd name="connsiteX178" fmla="*/ 711129 w 1034979"/>
                  <a:gd name="connsiteY178" fmla="*/ 883122 h 1509906"/>
                  <a:gd name="connsiteX179" fmla="*/ 705414 w 1034979"/>
                  <a:gd name="connsiteY179" fmla="*/ 886932 h 1509906"/>
                  <a:gd name="connsiteX180" fmla="*/ 699699 w 1034979"/>
                  <a:gd name="connsiteY180" fmla="*/ 892647 h 1509906"/>
                  <a:gd name="connsiteX181" fmla="*/ 692079 w 1034979"/>
                  <a:gd name="connsiteY181" fmla="*/ 896457 h 1509906"/>
                  <a:gd name="connsiteX182" fmla="*/ 650169 w 1034979"/>
                  <a:gd name="connsiteY182" fmla="*/ 925032 h 1509906"/>
                  <a:gd name="connsiteX183" fmla="*/ 636834 w 1034979"/>
                  <a:gd name="connsiteY183" fmla="*/ 936462 h 1509906"/>
                  <a:gd name="connsiteX184" fmla="*/ 627309 w 1034979"/>
                  <a:gd name="connsiteY184" fmla="*/ 953607 h 1509906"/>
                  <a:gd name="connsiteX185" fmla="*/ 602544 w 1034979"/>
                  <a:gd name="connsiteY185" fmla="*/ 959322 h 1509906"/>
                  <a:gd name="connsiteX186" fmla="*/ 589209 w 1034979"/>
                  <a:gd name="connsiteY186" fmla="*/ 963132 h 1509906"/>
                  <a:gd name="connsiteX187" fmla="*/ 573969 w 1034979"/>
                  <a:gd name="connsiteY187" fmla="*/ 961227 h 1509906"/>
                  <a:gd name="connsiteX188" fmla="*/ 562539 w 1034979"/>
                  <a:gd name="connsiteY188" fmla="*/ 957417 h 1509906"/>
                  <a:gd name="connsiteX189" fmla="*/ 551109 w 1034979"/>
                  <a:gd name="connsiteY189" fmla="*/ 953607 h 1509906"/>
                  <a:gd name="connsiteX190" fmla="*/ 539679 w 1034979"/>
                  <a:gd name="connsiteY190" fmla="*/ 949797 h 1509906"/>
                  <a:gd name="connsiteX191" fmla="*/ 533964 w 1034979"/>
                  <a:gd name="connsiteY191" fmla="*/ 947892 h 1509906"/>
                  <a:gd name="connsiteX192" fmla="*/ 528249 w 1034979"/>
                  <a:gd name="connsiteY192" fmla="*/ 944082 h 1509906"/>
                  <a:gd name="connsiteX193" fmla="*/ 516819 w 1034979"/>
                  <a:gd name="connsiteY193" fmla="*/ 938367 h 1509906"/>
                  <a:gd name="connsiteX194" fmla="*/ 509199 w 1034979"/>
                  <a:gd name="connsiteY194" fmla="*/ 926937 h 1509906"/>
                  <a:gd name="connsiteX195" fmla="*/ 505389 w 1034979"/>
                  <a:gd name="connsiteY195" fmla="*/ 905982 h 1509906"/>
                  <a:gd name="connsiteX196" fmla="*/ 507294 w 1034979"/>
                  <a:gd name="connsiteY196" fmla="*/ 841212 h 1509906"/>
                  <a:gd name="connsiteX197" fmla="*/ 503484 w 1034979"/>
                  <a:gd name="connsiteY197" fmla="*/ 351627 h 1509906"/>
                  <a:gd name="connsiteX198" fmla="*/ 499674 w 1034979"/>
                  <a:gd name="connsiteY198" fmla="*/ 60162 h 1509906"/>
                  <a:gd name="connsiteX199" fmla="*/ 490149 w 1034979"/>
                  <a:gd name="connsiteY199" fmla="*/ 33492 h 1509906"/>
                  <a:gd name="connsiteX200" fmla="*/ 488244 w 1034979"/>
                  <a:gd name="connsiteY200" fmla="*/ 27777 h 1509906"/>
                  <a:gd name="connsiteX201" fmla="*/ 484434 w 1034979"/>
                  <a:gd name="connsiteY201" fmla="*/ 22062 h 1509906"/>
                  <a:gd name="connsiteX202" fmla="*/ 478719 w 1034979"/>
                  <a:gd name="connsiteY202" fmla="*/ 10632 h 1509906"/>
                  <a:gd name="connsiteX203" fmla="*/ 473004 w 1034979"/>
                  <a:gd name="connsiteY203" fmla="*/ 6822 h 1509906"/>
                  <a:gd name="connsiteX204" fmla="*/ 469194 w 1034979"/>
                  <a:gd name="connsiteY204" fmla="*/ 1107 h 1509906"/>
                  <a:gd name="connsiteX205" fmla="*/ 429189 w 1034979"/>
                  <a:gd name="connsiteY205" fmla="*/ 4917 h 1509906"/>
                  <a:gd name="connsiteX206" fmla="*/ 421569 w 1034979"/>
                  <a:gd name="connsiteY206" fmla="*/ 16347 h 1509906"/>
                  <a:gd name="connsiteX207" fmla="*/ 417759 w 1034979"/>
                  <a:gd name="connsiteY207" fmla="*/ 22062 h 1509906"/>
                  <a:gd name="connsiteX208" fmla="*/ 419664 w 1034979"/>
                  <a:gd name="connsiteY208" fmla="*/ 54447 h 1509906"/>
                  <a:gd name="connsiteX209" fmla="*/ 423474 w 1034979"/>
                  <a:gd name="connsiteY209" fmla="*/ 65877 h 1509906"/>
                  <a:gd name="connsiteX210" fmla="*/ 425379 w 1034979"/>
                  <a:gd name="connsiteY210" fmla="*/ 71592 h 1509906"/>
                  <a:gd name="connsiteX211" fmla="*/ 425379 w 1034979"/>
                  <a:gd name="connsiteY211" fmla="*/ 77307 h 1509906"/>
                  <a:gd name="connsiteX212" fmla="*/ 429189 w 1034979"/>
                  <a:gd name="connsiteY212" fmla="*/ 231612 h 1509906"/>
                  <a:gd name="connsiteX213" fmla="*/ 440619 w 1034979"/>
                  <a:gd name="connsiteY213" fmla="*/ 414492 h 1509906"/>
                  <a:gd name="connsiteX214" fmla="*/ 425379 w 1034979"/>
                  <a:gd name="connsiteY214" fmla="*/ 711672 h 1509906"/>
                  <a:gd name="connsiteX215" fmla="*/ 425173 w 1034979"/>
                  <a:gd name="connsiteY215" fmla="*/ 765165 h 1509906"/>
                  <a:gd name="connsiteX216" fmla="*/ 421363 w 1034979"/>
                  <a:gd name="connsiteY216" fmla="*/ 844096 h 1509906"/>
                  <a:gd name="connsiteX217" fmla="*/ 425379 w 1034979"/>
                  <a:gd name="connsiteY217" fmla="*/ 894552 h 1509906"/>
                  <a:gd name="connsiteX218" fmla="*/ 423474 w 1034979"/>
                  <a:gd name="connsiteY218" fmla="*/ 921222 h 1509906"/>
                  <a:gd name="connsiteX219" fmla="*/ 417759 w 1034979"/>
                  <a:gd name="connsiteY219" fmla="*/ 923127 h 1509906"/>
                  <a:gd name="connsiteX220" fmla="*/ 412044 w 1034979"/>
                  <a:gd name="connsiteY220" fmla="*/ 926937 h 1509906"/>
                  <a:gd name="connsiteX221" fmla="*/ 421569 w 1034979"/>
                  <a:gd name="connsiteY221"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24389 w 1034979"/>
                  <a:gd name="connsiteY34" fmla="*/ 959322 h 1509906"/>
                  <a:gd name="connsiteX35" fmla="*/ 166299 w 1034979"/>
                  <a:gd name="connsiteY35" fmla="*/ 972657 h 1509906"/>
                  <a:gd name="connsiteX36" fmla="*/ 191064 w 1034979"/>
                  <a:gd name="connsiteY36" fmla="*/ 978372 h 1509906"/>
                  <a:gd name="connsiteX37" fmla="*/ 208209 w 1034979"/>
                  <a:gd name="connsiteY37" fmla="*/ 984087 h 1509906"/>
                  <a:gd name="connsiteX38" fmla="*/ 213924 w 1034979"/>
                  <a:gd name="connsiteY38" fmla="*/ 985992 h 1509906"/>
                  <a:gd name="connsiteX39" fmla="*/ 229164 w 1034979"/>
                  <a:gd name="connsiteY39" fmla="*/ 989802 h 1509906"/>
                  <a:gd name="connsiteX40" fmla="*/ 248214 w 1034979"/>
                  <a:gd name="connsiteY40" fmla="*/ 995517 h 1509906"/>
                  <a:gd name="connsiteX41" fmla="*/ 253929 w 1034979"/>
                  <a:gd name="connsiteY41" fmla="*/ 999327 h 1509906"/>
                  <a:gd name="connsiteX42" fmla="*/ 267264 w 1034979"/>
                  <a:gd name="connsiteY42" fmla="*/ 1014567 h 1509906"/>
                  <a:gd name="connsiteX43" fmla="*/ 272979 w 1034979"/>
                  <a:gd name="connsiteY43" fmla="*/ 1033617 h 1509906"/>
                  <a:gd name="connsiteX44" fmla="*/ 274884 w 1034979"/>
                  <a:gd name="connsiteY44" fmla="*/ 1039332 h 1509906"/>
                  <a:gd name="connsiteX45" fmla="*/ 276789 w 1034979"/>
                  <a:gd name="connsiteY45" fmla="*/ 1045047 h 1509906"/>
                  <a:gd name="connsiteX46" fmla="*/ 278694 w 1034979"/>
                  <a:gd name="connsiteY46" fmla="*/ 1069812 h 1509906"/>
                  <a:gd name="connsiteX47" fmla="*/ 280599 w 1034979"/>
                  <a:gd name="connsiteY47" fmla="*/ 1075527 h 1509906"/>
                  <a:gd name="connsiteX48" fmla="*/ 278694 w 1034979"/>
                  <a:gd name="connsiteY48" fmla="*/ 1094577 h 1509906"/>
                  <a:gd name="connsiteX49" fmla="*/ 276789 w 1034979"/>
                  <a:gd name="connsiteY49" fmla="*/ 1104102 h 1509906"/>
                  <a:gd name="connsiteX50" fmla="*/ 263454 w 1034979"/>
                  <a:gd name="connsiteY50" fmla="*/ 1117437 h 1509906"/>
                  <a:gd name="connsiteX51" fmla="*/ 252024 w 1034979"/>
                  <a:gd name="connsiteY51" fmla="*/ 1125057 h 1509906"/>
                  <a:gd name="connsiteX52" fmla="*/ 240594 w 1034979"/>
                  <a:gd name="connsiteY52" fmla="*/ 1128867 h 1509906"/>
                  <a:gd name="connsiteX53" fmla="*/ 27234 w 1034979"/>
                  <a:gd name="connsiteY53" fmla="*/ 1147917 h 1509906"/>
                  <a:gd name="connsiteX54" fmla="*/ 15804 w 1034979"/>
                  <a:gd name="connsiteY54" fmla="*/ 1153632 h 1509906"/>
                  <a:gd name="connsiteX55" fmla="*/ 6279 w 1034979"/>
                  <a:gd name="connsiteY55" fmla="*/ 1163157 h 1509906"/>
                  <a:gd name="connsiteX56" fmla="*/ 4374 w 1034979"/>
                  <a:gd name="connsiteY56" fmla="*/ 1168872 h 1509906"/>
                  <a:gd name="connsiteX57" fmla="*/ 564 w 1034979"/>
                  <a:gd name="connsiteY57" fmla="*/ 1174587 h 1509906"/>
                  <a:gd name="connsiteX58" fmla="*/ 6279 w 1034979"/>
                  <a:gd name="connsiteY58" fmla="*/ 1206972 h 1509906"/>
                  <a:gd name="connsiteX59" fmla="*/ 11994 w 1034979"/>
                  <a:gd name="connsiteY59" fmla="*/ 1210782 h 1509906"/>
                  <a:gd name="connsiteX60" fmla="*/ 17709 w 1034979"/>
                  <a:gd name="connsiteY60" fmla="*/ 1212687 h 1509906"/>
                  <a:gd name="connsiteX61" fmla="*/ 145344 w 1034979"/>
                  <a:gd name="connsiteY61" fmla="*/ 1210782 h 1509906"/>
                  <a:gd name="connsiteX62" fmla="*/ 152964 w 1034979"/>
                  <a:gd name="connsiteY62" fmla="*/ 1208877 h 1509906"/>
                  <a:gd name="connsiteX63" fmla="*/ 303459 w 1034979"/>
                  <a:gd name="connsiteY63" fmla="*/ 1203162 h 1509906"/>
                  <a:gd name="connsiteX64" fmla="*/ 318699 w 1034979"/>
                  <a:gd name="connsiteY64" fmla="*/ 1210782 h 1509906"/>
                  <a:gd name="connsiteX65" fmla="*/ 330129 w 1034979"/>
                  <a:gd name="connsiteY65" fmla="*/ 1216497 h 1509906"/>
                  <a:gd name="connsiteX66" fmla="*/ 333939 w 1034979"/>
                  <a:gd name="connsiteY66" fmla="*/ 1222212 h 1509906"/>
                  <a:gd name="connsiteX67" fmla="*/ 339654 w 1034979"/>
                  <a:gd name="connsiteY67" fmla="*/ 1224117 h 1509906"/>
                  <a:gd name="connsiteX68" fmla="*/ 351084 w 1034979"/>
                  <a:gd name="connsiteY68" fmla="*/ 1231737 h 1509906"/>
                  <a:gd name="connsiteX69" fmla="*/ 356799 w 1034979"/>
                  <a:gd name="connsiteY69" fmla="*/ 1235547 h 1509906"/>
                  <a:gd name="connsiteX70" fmla="*/ 360609 w 1034979"/>
                  <a:gd name="connsiteY70" fmla="*/ 1241262 h 1509906"/>
                  <a:gd name="connsiteX71" fmla="*/ 366324 w 1034979"/>
                  <a:gd name="connsiteY71" fmla="*/ 1252692 h 1509906"/>
                  <a:gd name="connsiteX72" fmla="*/ 362514 w 1034979"/>
                  <a:gd name="connsiteY72" fmla="*/ 1279362 h 1509906"/>
                  <a:gd name="connsiteX73" fmla="*/ 358704 w 1034979"/>
                  <a:gd name="connsiteY73" fmla="*/ 1285077 h 1509906"/>
                  <a:gd name="connsiteX74" fmla="*/ 356799 w 1034979"/>
                  <a:gd name="connsiteY74" fmla="*/ 1290792 h 1509906"/>
                  <a:gd name="connsiteX75" fmla="*/ 352989 w 1034979"/>
                  <a:gd name="connsiteY75" fmla="*/ 1296507 h 1509906"/>
                  <a:gd name="connsiteX76" fmla="*/ 351084 w 1034979"/>
                  <a:gd name="connsiteY76" fmla="*/ 1302222 h 1509906"/>
                  <a:gd name="connsiteX77" fmla="*/ 347274 w 1034979"/>
                  <a:gd name="connsiteY77" fmla="*/ 1307937 h 1509906"/>
                  <a:gd name="connsiteX78" fmla="*/ 330129 w 1034979"/>
                  <a:gd name="connsiteY78" fmla="*/ 1374612 h 1509906"/>
                  <a:gd name="connsiteX79" fmla="*/ 328224 w 1034979"/>
                  <a:gd name="connsiteY79" fmla="*/ 1426047 h 1509906"/>
                  <a:gd name="connsiteX80" fmla="*/ 330129 w 1034979"/>
                  <a:gd name="connsiteY80" fmla="*/ 1450812 h 1509906"/>
                  <a:gd name="connsiteX81" fmla="*/ 332034 w 1034979"/>
                  <a:gd name="connsiteY81" fmla="*/ 1456527 h 1509906"/>
                  <a:gd name="connsiteX82" fmla="*/ 335844 w 1034979"/>
                  <a:gd name="connsiteY82" fmla="*/ 1460337 h 1509906"/>
                  <a:gd name="connsiteX83" fmla="*/ 364419 w 1034979"/>
                  <a:gd name="connsiteY83" fmla="*/ 1506057 h 1509906"/>
                  <a:gd name="connsiteX84" fmla="*/ 387279 w 1034979"/>
                  <a:gd name="connsiteY84" fmla="*/ 1507962 h 1509906"/>
                  <a:gd name="connsiteX85" fmla="*/ 392994 w 1034979"/>
                  <a:gd name="connsiteY85" fmla="*/ 1502247 h 1509906"/>
                  <a:gd name="connsiteX86" fmla="*/ 394899 w 1034979"/>
                  <a:gd name="connsiteY86" fmla="*/ 1490817 h 1509906"/>
                  <a:gd name="connsiteX87" fmla="*/ 396804 w 1034979"/>
                  <a:gd name="connsiteY87" fmla="*/ 1485102 h 1509906"/>
                  <a:gd name="connsiteX88" fmla="*/ 398709 w 1034979"/>
                  <a:gd name="connsiteY88" fmla="*/ 1467957 h 1509906"/>
                  <a:gd name="connsiteX89" fmla="*/ 400614 w 1034979"/>
                  <a:gd name="connsiteY89" fmla="*/ 1454622 h 1509906"/>
                  <a:gd name="connsiteX90" fmla="*/ 404424 w 1034979"/>
                  <a:gd name="connsiteY90" fmla="*/ 1397472 h 1509906"/>
                  <a:gd name="connsiteX91" fmla="*/ 410139 w 1034979"/>
                  <a:gd name="connsiteY91" fmla="*/ 1386042 h 1509906"/>
                  <a:gd name="connsiteX92" fmla="*/ 413949 w 1034979"/>
                  <a:gd name="connsiteY92" fmla="*/ 1372707 h 1509906"/>
                  <a:gd name="connsiteX93" fmla="*/ 415854 w 1034979"/>
                  <a:gd name="connsiteY93" fmla="*/ 1366992 h 1509906"/>
                  <a:gd name="connsiteX94" fmla="*/ 417759 w 1034979"/>
                  <a:gd name="connsiteY94" fmla="*/ 1353657 h 1509906"/>
                  <a:gd name="connsiteX95" fmla="*/ 421569 w 1034979"/>
                  <a:gd name="connsiteY95" fmla="*/ 1342227 h 1509906"/>
                  <a:gd name="connsiteX96" fmla="*/ 427284 w 1034979"/>
                  <a:gd name="connsiteY96" fmla="*/ 1328892 h 1509906"/>
                  <a:gd name="connsiteX97" fmla="*/ 467289 w 1034979"/>
                  <a:gd name="connsiteY97" fmla="*/ 1258407 h 1509906"/>
                  <a:gd name="connsiteX98" fmla="*/ 528455 w 1034979"/>
                  <a:gd name="connsiteY98" fmla="*/ 1245638 h 1509906"/>
                  <a:gd name="connsiteX99" fmla="*/ 573969 w 1034979"/>
                  <a:gd name="connsiteY99" fmla="*/ 1229832 h 1509906"/>
                  <a:gd name="connsiteX100" fmla="*/ 585399 w 1034979"/>
                  <a:gd name="connsiteY100" fmla="*/ 1226022 h 1509906"/>
                  <a:gd name="connsiteX101" fmla="*/ 720654 w 1034979"/>
                  <a:gd name="connsiteY101" fmla="*/ 1309842 h 1509906"/>
                  <a:gd name="connsiteX102" fmla="*/ 733989 w 1034979"/>
                  <a:gd name="connsiteY102" fmla="*/ 1319367 h 1509906"/>
                  <a:gd name="connsiteX103" fmla="*/ 743514 w 1034979"/>
                  <a:gd name="connsiteY103" fmla="*/ 1321272 h 1509906"/>
                  <a:gd name="connsiteX104" fmla="*/ 749229 w 1034979"/>
                  <a:gd name="connsiteY104" fmla="*/ 1323177 h 1509906"/>
                  <a:gd name="connsiteX105" fmla="*/ 762564 w 1034979"/>
                  <a:gd name="connsiteY105" fmla="*/ 1328892 h 1509906"/>
                  <a:gd name="connsiteX106" fmla="*/ 777804 w 1034979"/>
                  <a:gd name="connsiteY106" fmla="*/ 1326987 h 1509906"/>
                  <a:gd name="connsiteX107" fmla="*/ 789234 w 1034979"/>
                  <a:gd name="connsiteY107" fmla="*/ 1321272 h 1509906"/>
                  <a:gd name="connsiteX108" fmla="*/ 794949 w 1034979"/>
                  <a:gd name="connsiteY108" fmla="*/ 1319367 h 1509906"/>
                  <a:gd name="connsiteX109" fmla="*/ 802569 w 1034979"/>
                  <a:gd name="connsiteY109" fmla="*/ 1302222 h 1509906"/>
                  <a:gd name="connsiteX110" fmla="*/ 800664 w 1034979"/>
                  <a:gd name="connsiteY110" fmla="*/ 1277457 h 1509906"/>
                  <a:gd name="connsiteX111" fmla="*/ 798759 w 1034979"/>
                  <a:gd name="connsiteY111" fmla="*/ 1271742 h 1509906"/>
                  <a:gd name="connsiteX112" fmla="*/ 796854 w 1034979"/>
                  <a:gd name="connsiteY112" fmla="*/ 1264122 h 1509906"/>
                  <a:gd name="connsiteX113" fmla="*/ 783519 w 1034979"/>
                  <a:gd name="connsiteY113" fmla="*/ 1246977 h 1509906"/>
                  <a:gd name="connsiteX114" fmla="*/ 773994 w 1034979"/>
                  <a:gd name="connsiteY114" fmla="*/ 1241262 h 1509906"/>
                  <a:gd name="connsiteX115" fmla="*/ 648264 w 1034979"/>
                  <a:gd name="connsiteY115" fmla="*/ 1149822 h 1509906"/>
                  <a:gd name="connsiteX116" fmla="*/ 644454 w 1034979"/>
                  <a:gd name="connsiteY116" fmla="*/ 1132677 h 1509906"/>
                  <a:gd name="connsiteX117" fmla="*/ 646359 w 1034979"/>
                  <a:gd name="connsiteY117" fmla="*/ 1125057 h 1509906"/>
                  <a:gd name="connsiteX118" fmla="*/ 650169 w 1034979"/>
                  <a:gd name="connsiteY118" fmla="*/ 1107912 h 1509906"/>
                  <a:gd name="connsiteX119" fmla="*/ 653979 w 1034979"/>
                  <a:gd name="connsiteY119" fmla="*/ 1102197 h 1509906"/>
                  <a:gd name="connsiteX120" fmla="*/ 655884 w 1034979"/>
                  <a:gd name="connsiteY120" fmla="*/ 1096482 h 1509906"/>
                  <a:gd name="connsiteX121" fmla="*/ 661599 w 1034979"/>
                  <a:gd name="connsiteY121" fmla="*/ 1094577 h 1509906"/>
                  <a:gd name="connsiteX122" fmla="*/ 671124 w 1034979"/>
                  <a:gd name="connsiteY122" fmla="*/ 1083147 h 1509906"/>
                  <a:gd name="connsiteX123" fmla="*/ 724464 w 1034979"/>
                  <a:gd name="connsiteY123" fmla="*/ 1075527 h 1509906"/>
                  <a:gd name="connsiteX124" fmla="*/ 842574 w 1034979"/>
                  <a:gd name="connsiteY124" fmla="*/ 1077432 h 1509906"/>
                  <a:gd name="connsiteX125" fmla="*/ 871149 w 1034979"/>
                  <a:gd name="connsiteY125" fmla="*/ 1079337 h 1509906"/>
                  <a:gd name="connsiteX126" fmla="*/ 899724 w 1034979"/>
                  <a:gd name="connsiteY126" fmla="*/ 1085052 h 1509906"/>
                  <a:gd name="connsiteX127" fmla="*/ 922584 w 1034979"/>
                  <a:gd name="connsiteY127" fmla="*/ 1088862 h 1509906"/>
                  <a:gd name="connsiteX128" fmla="*/ 951159 w 1034979"/>
                  <a:gd name="connsiteY128" fmla="*/ 1094577 h 1509906"/>
                  <a:gd name="connsiteX129" fmla="*/ 956874 w 1034979"/>
                  <a:gd name="connsiteY129" fmla="*/ 1094577 h 1509906"/>
                  <a:gd name="connsiteX130" fmla="*/ 1002594 w 1034979"/>
                  <a:gd name="connsiteY130" fmla="*/ 1092672 h 1509906"/>
                  <a:gd name="connsiteX131" fmla="*/ 1031169 w 1034979"/>
                  <a:gd name="connsiteY131" fmla="*/ 1085052 h 1509906"/>
                  <a:gd name="connsiteX132" fmla="*/ 1034979 w 1034979"/>
                  <a:gd name="connsiteY132" fmla="*/ 1079337 h 1509906"/>
                  <a:gd name="connsiteX133" fmla="*/ 1033074 w 1034979"/>
                  <a:gd name="connsiteY133" fmla="*/ 1060287 h 1509906"/>
                  <a:gd name="connsiteX134" fmla="*/ 1027359 w 1034979"/>
                  <a:gd name="connsiteY134" fmla="*/ 1056477 h 1509906"/>
                  <a:gd name="connsiteX135" fmla="*/ 1012119 w 1034979"/>
                  <a:gd name="connsiteY135" fmla="*/ 1054572 h 1509906"/>
                  <a:gd name="connsiteX136" fmla="*/ 1006404 w 1034979"/>
                  <a:gd name="connsiteY136" fmla="*/ 1052667 h 1509906"/>
                  <a:gd name="connsiteX137" fmla="*/ 998784 w 1034979"/>
                  <a:gd name="connsiteY137" fmla="*/ 1050762 h 1509906"/>
                  <a:gd name="connsiteX138" fmla="*/ 987354 w 1034979"/>
                  <a:gd name="connsiteY138" fmla="*/ 1043142 h 1509906"/>
                  <a:gd name="connsiteX139" fmla="*/ 975924 w 1034979"/>
                  <a:gd name="connsiteY139" fmla="*/ 1039332 h 1509906"/>
                  <a:gd name="connsiteX140" fmla="*/ 970209 w 1034979"/>
                  <a:gd name="connsiteY140" fmla="*/ 1037427 h 1509906"/>
                  <a:gd name="connsiteX141" fmla="*/ 962589 w 1034979"/>
                  <a:gd name="connsiteY141" fmla="*/ 1035522 h 1509906"/>
                  <a:gd name="connsiteX142" fmla="*/ 956874 w 1034979"/>
                  <a:gd name="connsiteY142" fmla="*/ 1033617 h 1509906"/>
                  <a:gd name="connsiteX143" fmla="*/ 935919 w 1034979"/>
                  <a:gd name="connsiteY143" fmla="*/ 1027902 h 1509906"/>
                  <a:gd name="connsiteX144" fmla="*/ 930204 w 1034979"/>
                  <a:gd name="connsiteY144" fmla="*/ 1025997 h 1509906"/>
                  <a:gd name="connsiteX145" fmla="*/ 825429 w 1034979"/>
                  <a:gd name="connsiteY145" fmla="*/ 1027902 h 1509906"/>
                  <a:gd name="connsiteX146" fmla="*/ 819714 w 1034979"/>
                  <a:gd name="connsiteY146" fmla="*/ 1029807 h 1509906"/>
                  <a:gd name="connsiteX147" fmla="*/ 730179 w 1034979"/>
                  <a:gd name="connsiteY147" fmla="*/ 1031712 h 1509906"/>
                  <a:gd name="connsiteX148" fmla="*/ 716844 w 1034979"/>
                  <a:gd name="connsiteY148" fmla="*/ 1035522 h 1509906"/>
                  <a:gd name="connsiteX149" fmla="*/ 695889 w 1034979"/>
                  <a:gd name="connsiteY149" fmla="*/ 1037427 h 1509906"/>
                  <a:gd name="connsiteX150" fmla="*/ 669219 w 1034979"/>
                  <a:gd name="connsiteY150" fmla="*/ 1039332 h 1509906"/>
                  <a:gd name="connsiteX151" fmla="*/ 669219 w 1034979"/>
                  <a:gd name="connsiteY151" fmla="*/ 1039332 h 1509906"/>
                  <a:gd name="connsiteX152" fmla="*/ 646359 w 1034979"/>
                  <a:gd name="connsiteY152" fmla="*/ 1043142 h 1509906"/>
                  <a:gd name="connsiteX153" fmla="*/ 642549 w 1034979"/>
                  <a:gd name="connsiteY153" fmla="*/ 1031712 h 1509906"/>
                  <a:gd name="connsiteX154" fmla="*/ 640644 w 1034979"/>
                  <a:gd name="connsiteY154" fmla="*/ 1025997 h 1509906"/>
                  <a:gd name="connsiteX155" fmla="*/ 642549 w 1034979"/>
                  <a:gd name="connsiteY155" fmla="*/ 1008852 h 1509906"/>
                  <a:gd name="connsiteX156" fmla="*/ 644454 w 1034979"/>
                  <a:gd name="connsiteY156" fmla="*/ 1003137 h 1509906"/>
                  <a:gd name="connsiteX157" fmla="*/ 661599 w 1034979"/>
                  <a:gd name="connsiteY157" fmla="*/ 993612 h 1509906"/>
                  <a:gd name="connsiteX158" fmla="*/ 673029 w 1034979"/>
                  <a:gd name="connsiteY158" fmla="*/ 985992 h 1509906"/>
                  <a:gd name="connsiteX159" fmla="*/ 674934 w 1034979"/>
                  <a:gd name="connsiteY159" fmla="*/ 980277 h 1509906"/>
                  <a:gd name="connsiteX160" fmla="*/ 680649 w 1034979"/>
                  <a:gd name="connsiteY160" fmla="*/ 978372 h 1509906"/>
                  <a:gd name="connsiteX161" fmla="*/ 686364 w 1034979"/>
                  <a:gd name="connsiteY161" fmla="*/ 974562 h 1509906"/>
                  <a:gd name="connsiteX162" fmla="*/ 695889 w 1034979"/>
                  <a:gd name="connsiteY162" fmla="*/ 965037 h 1509906"/>
                  <a:gd name="connsiteX163" fmla="*/ 705414 w 1034979"/>
                  <a:gd name="connsiteY163" fmla="*/ 953607 h 1509906"/>
                  <a:gd name="connsiteX164" fmla="*/ 716844 w 1034979"/>
                  <a:gd name="connsiteY164" fmla="*/ 945987 h 1509906"/>
                  <a:gd name="connsiteX165" fmla="*/ 732084 w 1034979"/>
                  <a:gd name="connsiteY165" fmla="*/ 932652 h 1509906"/>
                  <a:gd name="connsiteX166" fmla="*/ 741609 w 1034979"/>
                  <a:gd name="connsiteY166" fmla="*/ 921222 h 1509906"/>
                  <a:gd name="connsiteX167" fmla="*/ 753039 w 1034979"/>
                  <a:gd name="connsiteY167" fmla="*/ 911697 h 1509906"/>
                  <a:gd name="connsiteX168" fmla="*/ 758754 w 1034979"/>
                  <a:gd name="connsiteY168" fmla="*/ 900267 h 1509906"/>
                  <a:gd name="connsiteX169" fmla="*/ 760659 w 1034979"/>
                  <a:gd name="connsiteY169" fmla="*/ 894552 h 1509906"/>
                  <a:gd name="connsiteX170" fmla="*/ 766374 w 1034979"/>
                  <a:gd name="connsiteY170" fmla="*/ 883122 h 1509906"/>
                  <a:gd name="connsiteX171" fmla="*/ 764469 w 1034979"/>
                  <a:gd name="connsiteY171" fmla="*/ 867882 h 1509906"/>
                  <a:gd name="connsiteX172" fmla="*/ 758754 w 1034979"/>
                  <a:gd name="connsiteY172" fmla="*/ 865977 h 1509906"/>
                  <a:gd name="connsiteX173" fmla="*/ 737799 w 1034979"/>
                  <a:gd name="connsiteY173" fmla="*/ 867882 h 1509906"/>
                  <a:gd name="connsiteX174" fmla="*/ 732084 w 1034979"/>
                  <a:gd name="connsiteY174" fmla="*/ 871692 h 1509906"/>
                  <a:gd name="connsiteX175" fmla="*/ 720654 w 1034979"/>
                  <a:gd name="connsiteY175" fmla="*/ 875502 h 1509906"/>
                  <a:gd name="connsiteX176" fmla="*/ 716844 w 1034979"/>
                  <a:gd name="connsiteY176" fmla="*/ 881217 h 1509906"/>
                  <a:gd name="connsiteX177" fmla="*/ 711129 w 1034979"/>
                  <a:gd name="connsiteY177" fmla="*/ 883122 h 1509906"/>
                  <a:gd name="connsiteX178" fmla="*/ 705414 w 1034979"/>
                  <a:gd name="connsiteY178" fmla="*/ 886932 h 1509906"/>
                  <a:gd name="connsiteX179" fmla="*/ 699699 w 1034979"/>
                  <a:gd name="connsiteY179" fmla="*/ 892647 h 1509906"/>
                  <a:gd name="connsiteX180" fmla="*/ 692079 w 1034979"/>
                  <a:gd name="connsiteY180" fmla="*/ 896457 h 1509906"/>
                  <a:gd name="connsiteX181" fmla="*/ 650169 w 1034979"/>
                  <a:gd name="connsiteY181" fmla="*/ 925032 h 1509906"/>
                  <a:gd name="connsiteX182" fmla="*/ 636834 w 1034979"/>
                  <a:gd name="connsiteY182" fmla="*/ 936462 h 1509906"/>
                  <a:gd name="connsiteX183" fmla="*/ 627309 w 1034979"/>
                  <a:gd name="connsiteY183" fmla="*/ 953607 h 1509906"/>
                  <a:gd name="connsiteX184" fmla="*/ 602544 w 1034979"/>
                  <a:gd name="connsiteY184" fmla="*/ 959322 h 1509906"/>
                  <a:gd name="connsiteX185" fmla="*/ 589209 w 1034979"/>
                  <a:gd name="connsiteY185" fmla="*/ 963132 h 1509906"/>
                  <a:gd name="connsiteX186" fmla="*/ 573969 w 1034979"/>
                  <a:gd name="connsiteY186" fmla="*/ 961227 h 1509906"/>
                  <a:gd name="connsiteX187" fmla="*/ 562539 w 1034979"/>
                  <a:gd name="connsiteY187" fmla="*/ 957417 h 1509906"/>
                  <a:gd name="connsiteX188" fmla="*/ 551109 w 1034979"/>
                  <a:gd name="connsiteY188" fmla="*/ 953607 h 1509906"/>
                  <a:gd name="connsiteX189" fmla="*/ 539679 w 1034979"/>
                  <a:gd name="connsiteY189" fmla="*/ 949797 h 1509906"/>
                  <a:gd name="connsiteX190" fmla="*/ 533964 w 1034979"/>
                  <a:gd name="connsiteY190" fmla="*/ 947892 h 1509906"/>
                  <a:gd name="connsiteX191" fmla="*/ 528249 w 1034979"/>
                  <a:gd name="connsiteY191" fmla="*/ 944082 h 1509906"/>
                  <a:gd name="connsiteX192" fmla="*/ 516819 w 1034979"/>
                  <a:gd name="connsiteY192" fmla="*/ 938367 h 1509906"/>
                  <a:gd name="connsiteX193" fmla="*/ 509199 w 1034979"/>
                  <a:gd name="connsiteY193" fmla="*/ 926937 h 1509906"/>
                  <a:gd name="connsiteX194" fmla="*/ 505389 w 1034979"/>
                  <a:gd name="connsiteY194" fmla="*/ 905982 h 1509906"/>
                  <a:gd name="connsiteX195" fmla="*/ 507294 w 1034979"/>
                  <a:gd name="connsiteY195" fmla="*/ 841212 h 1509906"/>
                  <a:gd name="connsiteX196" fmla="*/ 503484 w 1034979"/>
                  <a:gd name="connsiteY196" fmla="*/ 351627 h 1509906"/>
                  <a:gd name="connsiteX197" fmla="*/ 499674 w 1034979"/>
                  <a:gd name="connsiteY197" fmla="*/ 60162 h 1509906"/>
                  <a:gd name="connsiteX198" fmla="*/ 490149 w 1034979"/>
                  <a:gd name="connsiteY198" fmla="*/ 33492 h 1509906"/>
                  <a:gd name="connsiteX199" fmla="*/ 488244 w 1034979"/>
                  <a:gd name="connsiteY199" fmla="*/ 27777 h 1509906"/>
                  <a:gd name="connsiteX200" fmla="*/ 484434 w 1034979"/>
                  <a:gd name="connsiteY200" fmla="*/ 22062 h 1509906"/>
                  <a:gd name="connsiteX201" fmla="*/ 478719 w 1034979"/>
                  <a:gd name="connsiteY201" fmla="*/ 10632 h 1509906"/>
                  <a:gd name="connsiteX202" fmla="*/ 473004 w 1034979"/>
                  <a:gd name="connsiteY202" fmla="*/ 6822 h 1509906"/>
                  <a:gd name="connsiteX203" fmla="*/ 469194 w 1034979"/>
                  <a:gd name="connsiteY203" fmla="*/ 1107 h 1509906"/>
                  <a:gd name="connsiteX204" fmla="*/ 429189 w 1034979"/>
                  <a:gd name="connsiteY204" fmla="*/ 4917 h 1509906"/>
                  <a:gd name="connsiteX205" fmla="*/ 421569 w 1034979"/>
                  <a:gd name="connsiteY205" fmla="*/ 16347 h 1509906"/>
                  <a:gd name="connsiteX206" fmla="*/ 417759 w 1034979"/>
                  <a:gd name="connsiteY206" fmla="*/ 22062 h 1509906"/>
                  <a:gd name="connsiteX207" fmla="*/ 419664 w 1034979"/>
                  <a:gd name="connsiteY207" fmla="*/ 54447 h 1509906"/>
                  <a:gd name="connsiteX208" fmla="*/ 423474 w 1034979"/>
                  <a:gd name="connsiteY208" fmla="*/ 65877 h 1509906"/>
                  <a:gd name="connsiteX209" fmla="*/ 425379 w 1034979"/>
                  <a:gd name="connsiteY209" fmla="*/ 71592 h 1509906"/>
                  <a:gd name="connsiteX210" fmla="*/ 425379 w 1034979"/>
                  <a:gd name="connsiteY210" fmla="*/ 77307 h 1509906"/>
                  <a:gd name="connsiteX211" fmla="*/ 429189 w 1034979"/>
                  <a:gd name="connsiteY211" fmla="*/ 231612 h 1509906"/>
                  <a:gd name="connsiteX212" fmla="*/ 440619 w 1034979"/>
                  <a:gd name="connsiteY212" fmla="*/ 414492 h 1509906"/>
                  <a:gd name="connsiteX213" fmla="*/ 425379 w 1034979"/>
                  <a:gd name="connsiteY213" fmla="*/ 711672 h 1509906"/>
                  <a:gd name="connsiteX214" fmla="*/ 425173 w 1034979"/>
                  <a:gd name="connsiteY214" fmla="*/ 765165 h 1509906"/>
                  <a:gd name="connsiteX215" fmla="*/ 421363 w 1034979"/>
                  <a:gd name="connsiteY215" fmla="*/ 844096 h 1509906"/>
                  <a:gd name="connsiteX216" fmla="*/ 425379 w 1034979"/>
                  <a:gd name="connsiteY216" fmla="*/ 894552 h 1509906"/>
                  <a:gd name="connsiteX217" fmla="*/ 423474 w 1034979"/>
                  <a:gd name="connsiteY217" fmla="*/ 921222 h 1509906"/>
                  <a:gd name="connsiteX218" fmla="*/ 417759 w 1034979"/>
                  <a:gd name="connsiteY218" fmla="*/ 923127 h 1509906"/>
                  <a:gd name="connsiteX219" fmla="*/ 412044 w 1034979"/>
                  <a:gd name="connsiteY219" fmla="*/ 926937 h 1509906"/>
                  <a:gd name="connsiteX220" fmla="*/ 421569 w 1034979"/>
                  <a:gd name="connsiteY220"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03434 w 1034979"/>
                  <a:gd name="connsiteY33" fmla="*/ 953607 h 1509906"/>
                  <a:gd name="connsiteX34" fmla="*/ 166299 w 1034979"/>
                  <a:gd name="connsiteY34" fmla="*/ 972657 h 1509906"/>
                  <a:gd name="connsiteX35" fmla="*/ 191064 w 1034979"/>
                  <a:gd name="connsiteY35" fmla="*/ 978372 h 1509906"/>
                  <a:gd name="connsiteX36" fmla="*/ 208209 w 1034979"/>
                  <a:gd name="connsiteY36" fmla="*/ 984087 h 1509906"/>
                  <a:gd name="connsiteX37" fmla="*/ 213924 w 1034979"/>
                  <a:gd name="connsiteY37" fmla="*/ 985992 h 1509906"/>
                  <a:gd name="connsiteX38" fmla="*/ 229164 w 1034979"/>
                  <a:gd name="connsiteY38" fmla="*/ 989802 h 1509906"/>
                  <a:gd name="connsiteX39" fmla="*/ 248214 w 1034979"/>
                  <a:gd name="connsiteY39" fmla="*/ 995517 h 1509906"/>
                  <a:gd name="connsiteX40" fmla="*/ 253929 w 1034979"/>
                  <a:gd name="connsiteY40" fmla="*/ 999327 h 1509906"/>
                  <a:gd name="connsiteX41" fmla="*/ 267264 w 1034979"/>
                  <a:gd name="connsiteY41" fmla="*/ 1014567 h 1509906"/>
                  <a:gd name="connsiteX42" fmla="*/ 272979 w 1034979"/>
                  <a:gd name="connsiteY42" fmla="*/ 1033617 h 1509906"/>
                  <a:gd name="connsiteX43" fmla="*/ 274884 w 1034979"/>
                  <a:gd name="connsiteY43" fmla="*/ 1039332 h 1509906"/>
                  <a:gd name="connsiteX44" fmla="*/ 276789 w 1034979"/>
                  <a:gd name="connsiteY44" fmla="*/ 1045047 h 1509906"/>
                  <a:gd name="connsiteX45" fmla="*/ 278694 w 1034979"/>
                  <a:gd name="connsiteY45" fmla="*/ 1069812 h 1509906"/>
                  <a:gd name="connsiteX46" fmla="*/ 280599 w 1034979"/>
                  <a:gd name="connsiteY46" fmla="*/ 1075527 h 1509906"/>
                  <a:gd name="connsiteX47" fmla="*/ 278694 w 1034979"/>
                  <a:gd name="connsiteY47" fmla="*/ 1094577 h 1509906"/>
                  <a:gd name="connsiteX48" fmla="*/ 276789 w 1034979"/>
                  <a:gd name="connsiteY48" fmla="*/ 1104102 h 1509906"/>
                  <a:gd name="connsiteX49" fmla="*/ 263454 w 1034979"/>
                  <a:gd name="connsiteY49" fmla="*/ 1117437 h 1509906"/>
                  <a:gd name="connsiteX50" fmla="*/ 252024 w 1034979"/>
                  <a:gd name="connsiteY50" fmla="*/ 1125057 h 1509906"/>
                  <a:gd name="connsiteX51" fmla="*/ 240594 w 1034979"/>
                  <a:gd name="connsiteY51" fmla="*/ 1128867 h 1509906"/>
                  <a:gd name="connsiteX52" fmla="*/ 27234 w 1034979"/>
                  <a:gd name="connsiteY52" fmla="*/ 1147917 h 1509906"/>
                  <a:gd name="connsiteX53" fmla="*/ 15804 w 1034979"/>
                  <a:gd name="connsiteY53" fmla="*/ 1153632 h 1509906"/>
                  <a:gd name="connsiteX54" fmla="*/ 6279 w 1034979"/>
                  <a:gd name="connsiteY54" fmla="*/ 1163157 h 1509906"/>
                  <a:gd name="connsiteX55" fmla="*/ 4374 w 1034979"/>
                  <a:gd name="connsiteY55" fmla="*/ 1168872 h 1509906"/>
                  <a:gd name="connsiteX56" fmla="*/ 564 w 1034979"/>
                  <a:gd name="connsiteY56" fmla="*/ 1174587 h 1509906"/>
                  <a:gd name="connsiteX57" fmla="*/ 6279 w 1034979"/>
                  <a:gd name="connsiteY57" fmla="*/ 1206972 h 1509906"/>
                  <a:gd name="connsiteX58" fmla="*/ 11994 w 1034979"/>
                  <a:gd name="connsiteY58" fmla="*/ 1210782 h 1509906"/>
                  <a:gd name="connsiteX59" fmla="*/ 17709 w 1034979"/>
                  <a:gd name="connsiteY59" fmla="*/ 1212687 h 1509906"/>
                  <a:gd name="connsiteX60" fmla="*/ 145344 w 1034979"/>
                  <a:gd name="connsiteY60" fmla="*/ 1210782 h 1509906"/>
                  <a:gd name="connsiteX61" fmla="*/ 152964 w 1034979"/>
                  <a:gd name="connsiteY61" fmla="*/ 1208877 h 1509906"/>
                  <a:gd name="connsiteX62" fmla="*/ 303459 w 1034979"/>
                  <a:gd name="connsiteY62" fmla="*/ 1203162 h 1509906"/>
                  <a:gd name="connsiteX63" fmla="*/ 318699 w 1034979"/>
                  <a:gd name="connsiteY63" fmla="*/ 1210782 h 1509906"/>
                  <a:gd name="connsiteX64" fmla="*/ 330129 w 1034979"/>
                  <a:gd name="connsiteY64" fmla="*/ 1216497 h 1509906"/>
                  <a:gd name="connsiteX65" fmla="*/ 333939 w 1034979"/>
                  <a:gd name="connsiteY65" fmla="*/ 1222212 h 1509906"/>
                  <a:gd name="connsiteX66" fmla="*/ 339654 w 1034979"/>
                  <a:gd name="connsiteY66" fmla="*/ 1224117 h 1509906"/>
                  <a:gd name="connsiteX67" fmla="*/ 351084 w 1034979"/>
                  <a:gd name="connsiteY67" fmla="*/ 1231737 h 1509906"/>
                  <a:gd name="connsiteX68" fmla="*/ 356799 w 1034979"/>
                  <a:gd name="connsiteY68" fmla="*/ 1235547 h 1509906"/>
                  <a:gd name="connsiteX69" fmla="*/ 360609 w 1034979"/>
                  <a:gd name="connsiteY69" fmla="*/ 1241262 h 1509906"/>
                  <a:gd name="connsiteX70" fmla="*/ 366324 w 1034979"/>
                  <a:gd name="connsiteY70" fmla="*/ 1252692 h 1509906"/>
                  <a:gd name="connsiteX71" fmla="*/ 362514 w 1034979"/>
                  <a:gd name="connsiteY71" fmla="*/ 1279362 h 1509906"/>
                  <a:gd name="connsiteX72" fmla="*/ 358704 w 1034979"/>
                  <a:gd name="connsiteY72" fmla="*/ 1285077 h 1509906"/>
                  <a:gd name="connsiteX73" fmla="*/ 356799 w 1034979"/>
                  <a:gd name="connsiteY73" fmla="*/ 1290792 h 1509906"/>
                  <a:gd name="connsiteX74" fmla="*/ 352989 w 1034979"/>
                  <a:gd name="connsiteY74" fmla="*/ 1296507 h 1509906"/>
                  <a:gd name="connsiteX75" fmla="*/ 351084 w 1034979"/>
                  <a:gd name="connsiteY75" fmla="*/ 1302222 h 1509906"/>
                  <a:gd name="connsiteX76" fmla="*/ 347274 w 1034979"/>
                  <a:gd name="connsiteY76" fmla="*/ 1307937 h 1509906"/>
                  <a:gd name="connsiteX77" fmla="*/ 330129 w 1034979"/>
                  <a:gd name="connsiteY77" fmla="*/ 1374612 h 1509906"/>
                  <a:gd name="connsiteX78" fmla="*/ 328224 w 1034979"/>
                  <a:gd name="connsiteY78" fmla="*/ 1426047 h 1509906"/>
                  <a:gd name="connsiteX79" fmla="*/ 330129 w 1034979"/>
                  <a:gd name="connsiteY79" fmla="*/ 1450812 h 1509906"/>
                  <a:gd name="connsiteX80" fmla="*/ 332034 w 1034979"/>
                  <a:gd name="connsiteY80" fmla="*/ 1456527 h 1509906"/>
                  <a:gd name="connsiteX81" fmla="*/ 335844 w 1034979"/>
                  <a:gd name="connsiteY81" fmla="*/ 1460337 h 1509906"/>
                  <a:gd name="connsiteX82" fmla="*/ 364419 w 1034979"/>
                  <a:gd name="connsiteY82" fmla="*/ 1506057 h 1509906"/>
                  <a:gd name="connsiteX83" fmla="*/ 387279 w 1034979"/>
                  <a:gd name="connsiteY83" fmla="*/ 1507962 h 1509906"/>
                  <a:gd name="connsiteX84" fmla="*/ 392994 w 1034979"/>
                  <a:gd name="connsiteY84" fmla="*/ 1502247 h 1509906"/>
                  <a:gd name="connsiteX85" fmla="*/ 394899 w 1034979"/>
                  <a:gd name="connsiteY85" fmla="*/ 1490817 h 1509906"/>
                  <a:gd name="connsiteX86" fmla="*/ 396804 w 1034979"/>
                  <a:gd name="connsiteY86" fmla="*/ 1485102 h 1509906"/>
                  <a:gd name="connsiteX87" fmla="*/ 398709 w 1034979"/>
                  <a:gd name="connsiteY87" fmla="*/ 1467957 h 1509906"/>
                  <a:gd name="connsiteX88" fmla="*/ 400614 w 1034979"/>
                  <a:gd name="connsiteY88" fmla="*/ 1454622 h 1509906"/>
                  <a:gd name="connsiteX89" fmla="*/ 404424 w 1034979"/>
                  <a:gd name="connsiteY89" fmla="*/ 1397472 h 1509906"/>
                  <a:gd name="connsiteX90" fmla="*/ 410139 w 1034979"/>
                  <a:gd name="connsiteY90" fmla="*/ 1386042 h 1509906"/>
                  <a:gd name="connsiteX91" fmla="*/ 413949 w 1034979"/>
                  <a:gd name="connsiteY91" fmla="*/ 1372707 h 1509906"/>
                  <a:gd name="connsiteX92" fmla="*/ 415854 w 1034979"/>
                  <a:gd name="connsiteY92" fmla="*/ 1366992 h 1509906"/>
                  <a:gd name="connsiteX93" fmla="*/ 417759 w 1034979"/>
                  <a:gd name="connsiteY93" fmla="*/ 1353657 h 1509906"/>
                  <a:gd name="connsiteX94" fmla="*/ 421569 w 1034979"/>
                  <a:gd name="connsiteY94" fmla="*/ 1342227 h 1509906"/>
                  <a:gd name="connsiteX95" fmla="*/ 427284 w 1034979"/>
                  <a:gd name="connsiteY95" fmla="*/ 1328892 h 1509906"/>
                  <a:gd name="connsiteX96" fmla="*/ 467289 w 1034979"/>
                  <a:gd name="connsiteY96" fmla="*/ 1258407 h 1509906"/>
                  <a:gd name="connsiteX97" fmla="*/ 528455 w 1034979"/>
                  <a:gd name="connsiteY97" fmla="*/ 1245638 h 1509906"/>
                  <a:gd name="connsiteX98" fmla="*/ 573969 w 1034979"/>
                  <a:gd name="connsiteY98" fmla="*/ 1229832 h 1509906"/>
                  <a:gd name="connsiteX99" fmla="*/ 585399 w 1034979"/>
                  <a:gd name="connsiteY99" fmla="*/ 1226022 h 1509906"/>
                  <a:gd name="connsiteX100" fmla="*/ 720654 w 1034979"/>
                  <a:gd name="connsiteY100" fmla="*/ 1309842 h 1509906"/>
                  <a:gd name="connsiteX101" fmla="*/ 733989 w 1034979"/>
                  <a:gd name="connsiteY101" fmla="*/ 1319367 h 1509906"/>
                  <a:gd name="connsiteX102" fmla="*/ 743514 w 1034979"/>
                  <a:gd name="connsiteY102" fmla="*/ 1321272 h 1509906"/>
                  <a:gd name="connsiteX103" fmla="*/ 749229 w 1034979"/>
                  <a:gd name="connsiteY103" fmla="*/ 1323177 h 1509906"/>
                  <a:gd name="connsiteX104" fmla="*/ 762564 w 1034979"/>
                  <a:gd name="connsiteY104" fmla="*/ 1328892 h 1509906"/>
                  <a:gd name="connsiteX105" fmla="*/ 777804 w 1034979"/>
                  <a:gd name="connsiteY105" fmla="*/ 1326987 h 1509906"/>
                  <a:gd name="connsiteX106" fmla="*/ 789234 w 1034979"/>
                  <a:gd name="connsiteY106" fmla="*/ 1321272 h 1509906"/>
                  <a:gd name="connsiteX107" fmla="*/ 794949 w 1034979"/>
                  <a:gd name="connsiteY107" fmla="*/ 1319367 h 1509906"/>
                  <a:gd name="connsiteX108" fmla="*/ 802569 w 1034979"/>
                  <a:gd name="connsiteY108" fmla="*/ 1302222 h 1509906"/>
                  <a:gd name="connsiteX109" fmla="*/ 800664 w 1034979"/>
                  <a:gd name="connsiteY109" fmla="*/ 1277457 h 1509906"/>
                  <a:gd name="connsiteX110" fmla="*/ 798759 w 1034979"/>
                  <a:gd name="connsiteY110" fmla="*/ 1271742 h 1509906"/>
                  <a:gd name="connsiteX111" fmla="*/ 796854 w 1034979"/>
                  <a:gd name="connsiteY111" fmla="*/ 1264122 h 1509906"/>
                  <a:gd name="connsiteX112" fmla="*/ 783519 w 1034979"/>
                  <a:gd name="connsiteY112" fmla="*/ 1246977 h 1509906"/>
                  <a:gd name="connsiteX113" fmla="*/ 773994 w 1034979"/>
                  <a:gd name="connsiteY113" fmla="*/ 1241262 h 1509906"/>
                  <a:gd name="connsiteX114" fmla="*/ 648264 w 1034979"/>
                  <a:gd name="connsiteY114" fmla="*/ 1149822 h 1509906"/>
                  <a:gd name="connsiteX115" fmla="*/ 644454 w 1034979"/>
                  <a:gd name="connsiteY115" fmla="*/ 1132677 h 1509906"/>
                  <a:gd name="connsiteX116" fmla="*/ 646359 w 1034979"/>
                  <a:gd name="connsiteY116" fmla="*/ 1125057 h 1509906"/>
                  <a:gd name="connsiteX117" fmla="*/ 650169 w 1034979"/>
                  <a:gd name="connsiteY117" fmla="*/ 1107912 h 1509906"/>
                  <a:gd name="connsiteX118" fmla="*/ 653979 w 1034979"/>
                  <a:gd name="connsiteY118" fmla="*/ 1102197 h 1509906"/>
                  <a:gd name="connsiteX119" fmla="*/ 655884 w 1034979"/>
                  <a:gd name="connsiteY119" fmla="*/ 1096482 h 1509906"/>
                  <a:gd name="connsiteX120" fmla="*/ 661599 w 1034979"/>
                  <a:gd name="connsiteY120" fmla="*/ 1094577 h 1509906"/>
                  <a:gd name="connsiteX121" fmla="*/ 671124 w 1034979"/>
                  <a:gd name="connsiteY121" fmla="*/ 1083147 h 1509906"/>
                  <a:gd name="connsiteX122" fmla="*/ 724464 w 1034979"/>
                  <a:gd name="connsiteY122" fmla="*/ 1075527 h 1509906"/>
                  <a:gd name="connsiteX123" fmla="*/ 842574 w 1034979"/>
                  <a:gd name="connsiteY123" fmla="*/ 1077432 h 1509906"/>
                  <a:gd name="connsiteX124" fmla="*/ 871149 w 1034979"/>
                  <a:gd name="connsiteY124" fmla="*/ 1079337 h 1509906"/>
                  <a:gd name="connsiteX125" fmla="*/ 899724 w 1034979"/>
                  <a:gd name="connsiteY125" fmla="*/ 1085052 h 1509906"/>
                  <a:gd name="connsiteX126" fmla="*/ 922584 w 1034979"/>
                  <a:gd name="connsiteY126" fmla="*/ 1088862 h 1509906"/>
                  <a:gd name="connsiteX127" fmla="*/ 951159 w 1034979"/>
                  <a:gd name="connsiteY127" fmla="*/ 1094577 h 1509906"/>
                  <a:gd name="connsiteX128" fmla="*/ 956874 w 1034979"/>
                  <a:gd name="connsiteY128" fmla="*/ 1094577 h 1509906"/>
                  <a:gd name="connsiteX129" fmla="*/ 1002594 w 1034979"/>
                  <a:gd name="connsiteY129" fmla="*/ 1092672 h 1509906"/>
                  <a:gd name="connsiteX130" fmla="*/ 1031169 w 1034979"/>
                  <a:gd name="connsiteY130" fmla="*/ 1085052 h 1509906"/>
                  <a:gd name="connsiteX131" fmla="*/ 1034979 w 1034979"/>
                  <a:gd name="connsiteY131" fmla="*/ 1079337 h 1509906"/>
                  <a:gd name="connsiteX132" fmla="*/ 1033074 w 1034979"/>
                  <a:gd name="connsiteY132" fmla="*/ 1060287 h 1509906"/>
                  <a:gd name="connsiteX133" fmla="*/ 1027359 w 1034979"/>
                  <a:gd name="connsiteY133" fmla="*/ 1056477 h 1509906"/>
                  <a:gd name="connsiteX134" fmla="*/ 1012119 w 1034979"/>
                  <a:gd name="connsiteY134" fmla="*/ 1054572 h 1509906"/>
                  <a:gd name="connsiteX135" fmla="*/ 1006404 w 1034979"/>
                  <a:gd name="connsiteY135" fmla="*/ 1052667 h 1509906"/>
                  <a:gd name="connsiteX136" fmla="*/ 998784 w 1034979"/>
                  <a:gd name="connsiteY136" fmla="*/ 1050762 h 1509906"/>
                  <a:gd name="connsiteX137" fmla="*/ 987354 w 1034979"/>
                  <a:gd name="connsiteY137" fmla="*/ 1043142 h 1509906"/>
                  <a:gd name="connsiteX138" fmla="*/ 975924 w 1034979"/>
                  <a:gd name="connsiteY138" fmla="*/ 1039332 h 1509906"/>
                  <a:gd name="connsiteX139" fmla="*/ 970209 w 1034979"/>
                  <a:gd name="connsiteY139" fmla="*/ 1037427 h 1509906"/>
                  <a:gd name="connsiteX140" fmla="*/ 962589 w 1034979"/>
                  <a:gd name="connsiteY140" fmla="*/ 1035522 h 1509906"/>
                  <a:gd name="connsiteX141" fmla="*/ 956874 w 1034979"/>
                  <a:gd name="connsiteY141" fmla="*/ 1033617 h 1509906"/>
                  <a:gd name="connsiteX142" fmla="*/ 935919 w 1034979"/>
                  <a:gd name="connsiteY142" fmla="*/ 1027902 h 1509906"/>
                  <a:gd name="connsiteX143" fmla="*/ 930204 w 1034979"/>
                  <a:gd name="connsiteY143" fmla="*/ 1025997 h 1509906"/>
                  <a:gd name="connsiteX144" fmla="*/ 825429 w 1034979"/>
                  <a:gd name="connsiteY144" fmla="*/ 1027902 h 1509906"/>
                  <a:gd name="connsiteX145" fmla="*/ 819714 w 1034979"/>
                  <a:gd name="connsiteY145" fmla="*/ 1029807 h 1509906"/>
                  <a:gd name="connsiteX146" fmla="*/ 730179 w 1034979"/>
                  <a:gd name="connsiteY146" fmla="*/ 1031712 h 1509906"/>
                  <a:gd name="connsiteX147" fmla="*/ 716844 w 1034979"/>
                  <a:gd name="connsiteY147" fmla="*/ 1035522 h 1509906"/>
                  <a:gd name="connsiteX148" fmla="*/ 695889 w 1034979"/>
                  <a:gd name="connsiteY148" fmla="*/ 1037427 h 1509906"/>
                  <a:gd name="connsiteX149" fmla="*/ 669219 w 1034979"/>
                  <a:gd name="connsiteY149" fmla="*/ 1039332 h 1509906"/>
                  <a:gd name="connsiteX150" fmla="*/ 669219 w 1034979"/>
                  <a:gd name="connsiteY150" fmla="*/ 1039332 h 1509906"/>
                  <a:gd name="connsiteX151" fmla="*/ 646359 w 1034979"/>
                  <a:gd name="connsiteY151" fmla="*/ 1043142 h 1509906"/>
                  <a:gd name="connsiteX152" fmla="*/ 642549 w 1034979"/>
                  <a:gd name="connsiteY152" fmla="*/ 1031712 h 1509906"/>
                  <a:gd name="connsiteX153" fmla="*/ 640644 w 1034979"/>
                  <a:gd name="connsiteY153" fmla="*/ 1025997 h 1509906"/>
                  <a:gd name="connsiteX154" fmla="*/ 642549 w 1034979"/>
                  <a:gd name="connsiteY154" fmla="*/ 1008852 h 1509906"/>
                  <a:gd name="connsiteX155" fmla="*/ 644454 w 1034979"/>
                  <a:gd name="connsiteY155" fmla="*/ 1003137 h 1509906"/>
                  <a:gd name="connsiteX156" fmla="*/ 661599 w 1034979"/>
                  <a:gd name="connsiteY156" fmla="*/ 993612 h 1509906"/>
                  <a:gd name="connsiteX157" fmla="*/ 673029 w 1034979"/>
                  <a:gd name="connsiteY157" fmla="*/ 985992 h 1509906"/>
                  <a:gd name="connsiteX158" fmla="*/ 674934 w 1034979"/>
                  <a:gd name="connsiteY158" fmla="*/ 980277 h 1509906"/>
                  <a:gd name="connsiteX159" fmla="*/ 680649 w 1034979"/>
                  <a:gd name="connsiteY159" fmla="*/ 978372 h 1509906"/>
                  <a:gd name="connsiteX160" fmla="*/ 686364 w 1034979"/>
                  <a:gd name="connsiteY160" fmla="*/ 974562 h 1509906"/>
                  <a:gd name="connsiteX161" fmla="*/ 695889 w 1034979"/>
                  <a:gd name="connsiteY161" fmla="*/ 965037 h 1509906"/>
                  <a:gd name="connsiteX162" fmla="*/ 705414 w 1034979"/>
                  <a:gd name="connsiteY162" fmla="*/ 953607 h 1509906"/>
                  <a:gd name="connsiteX163" fmla="*/ 716844 w 1034979"/>
                  <a:gd name="connsiteY163" fmla="*/ 945987 h 1509906"/>
                  <a:gd name="connsiteX164" fmla="*/ 732084 w 1034979"/>
                  <a:gd name="connsiteY164" fmla="*/ 932652 h 1509906"/>
                  <a:gd name="connsiteX165" fmla="*/ 741609 w 1034979"/>
                  <a:gd name="connsiteY165" fmla="*/ 921222 h 1509906"/>
                  <a:gd name="connsiteX166" fmla="*/ 753039 w 1034979"/>
                  <a:gd name="connsiteY166" fmla="*/ 911697 h 1509906"/>
                  <a:gd name="connsiteX167" fmla="*/ 758754 w 1034979"/>
                  <a:gd name="connsiteY167" fmla="*/ 900267 h 1509906"/>
                  <a:gd name="connsiteX168" fmla="*/ 760659 w 1034979"/>
                  <a:gd name="connsiteY168" fmla="*/ 894552 h 1509906"/>
                  <a:gd name="connsiteX169" fmla="*/ 766374 w 1034979"/>
                  <a:gd name="connsiteY169" fmla="*/ 883122 h 1509906"/>
                  <a:gd name="connsiteX170" fmla="*/ 764469 w 1034979"/>
                  <a:gd name="connsiteY170" fmla="*/ 867882 h 1509906"/>
                  <a:gd name="connsiteX171" fmla="*/ 758754 w 1034979"/>
                  <a:gd name="connsiteY171" fmla="*/ 865977 h 1509906"/>
                  <a:gd name="connsiteX172" fmla="*/ 737799 w 1034979"/>
                  <a:gd name="connsiteY172" fmla="*/ 867882 h 1509906"/>
                  <a:gd name="connsiteX173" fmla="*/ 732084 w 1034979"/>
                  <a:gd name="connsiteY173" fmla="*/ 871692 h 1509906"/>
                  <a:gd name="connsiteX174" fmla="*/ 720654 w 1034979"/>
                  <a:gd name="connsiteY174" fmla="*/ 875502 h 1509906"/>
                  <a:gd name="connsiteX175" fmla="*/ 716844 w 1034979"/>
                  <a:gd name="connsiteY175" fmla="*/ 881217 h 1509906"/>
                  <a:gd name="connsiteX176" fmla="*/ 711129 w 1034979"/>
                  <a:gd name="connsiteY176" fmla="*/ 883122 h 1509906"/>
                  <a:gd name="connsiteX177" fmla="*/ 705414 w 1034979"/>
                  <a:gd name="connsiteY177" fmla="*/ 886932 h 1509906"/>
                  <a:gd name="connsiteX178" fmla="*/ 699699 w 1034979"/>
                  <a:gd name="connsiteY178" fmla="*/ 892647 h 1509906"/>
                  <a:gd name="connsiteX179" fmla="*/ 692079 w 1034979"/>
                  <a:gd name="connsiteY179" fmla="*/ 896457 h 1509906"/>
                  <a:gd name="connsiteX180" fmla="*/ 650169 w 1034979"/>
                  <a:gd name="connsiteY180" fmla="*/ 925032 h 1509906"/>
                  <a:gd name="connsiteX181" fmla="*/ 636834 w 1034979"/>
                  <a:gd name="connsiteY181" fmla="*/ 936462 h 1509906"/>
                  <a:gd name="connsiteX182" fmla="*/ 627309 w 1034979"/>
                  <a:gd name="connsiteY182" fmla="*/ 953607 h 1509906"/>
                  <a:gd name="connsiteX183" fmla="*/ 602544 w 1034979"/>
                  <a:gd name="connsiteY183" fmla="*/ 959322 h 1509906"/>
                  <a:gd name="connsiteX184" fmla="*/ 589209 w 1034979"/>
                  <a:gd name="connsiteY184" fmla="*/ 963132 h 1509906"/>
                  <a:gd name="connsiteX185" fmla="*/ 573969 w 1034979"/>
                  <a:gd name="connsiteY185" fmla="*/ 961227 h 1509906"/>
                  <a:gd name="connsiteX186" fmla="*/ 562539 w 1034979"/>
                  <a:gd name="connsiteY186" fmla="*/ 957417 h 1509906"/>
                  <a:gd name="connsiteX187" fmla="*/ 551109 w 1034979"/>
                  <a:gd name="connsiteY187" fmla="*/ 953607 h 1509906"/>
                  <a:gd name="connsiteX188" fmla="*/ 539679 w 1034979"/>
                  <a:gd name="connsiteY188" fmla="*/ 949797 h 1509906"/>
                  <a:gd name="connsiteX189" fmla="*/ 533964 w 1034979"/>
                  <a:gd name="connsiteY189" fmla="*/ 947892 h 1509906"/>
                  <a:gd name="connsiteX190" fmla="*/ 528249 w 1034979"/>
                  <a:gd name="connsiteY190" fmla="*/ 944082 h 1509906"/>
                  <a:gd name="connsiteX191" fmla="*/ 516819 w 1034979"/>
                  <a:gd name="connsiteY191" fmla="*/ 938367 h 1509906"/>
                  <a:gd name="connsiteX192" fmla="*/ 509199 w 1034979"/>
                  <a:gd name="connsiteY192" fmla="*/ 926937 h 1509906"/>
                  <a:gd name="connsiteX193" fmla="*/ 505389 w 1034979"/>
                  <a:gd name="connsiteY193" fmla="*/ 905982 h 1509906"/>
                  <a:gd name="connsiteX194" fmla="*/ 507294 w 1034979"/>
                  <a:gd name="connsiteY194" fmla="*/ 841212 h 1509906"/>
                  <a:gd name="connsiteX195" fmla="*/ 503484 w 1034979"/>
                  <a:gd name="connsiteY195" fmla="*/ 351627 h 1509906"/>
                  <a:gd name="connsiteX196" fmla="*/ 499674 w 1034979"/>
                  <a:gd name="connsiteY196" fmla="*/ 60162 h 1509906"/>
                  <a:gd name="connsiteX197" fmla="*/ 490149 w 1034979"/>
                  <a:gd name="connsiteY197" fmla="*/ 33492 h 1509906"/>
                  <a:gd name="connsiteX198" fmla="*/ 488244 w 1034979"/>
                  <a:gd name="connsiteY198" fmla="*/ 27777 h 1509906"/>
                  <a:gd name="connsiteX199" fmla="*/ 484434 w 1034979"/>
                  <a:gd name="connsiteY199" fmla="*/ 22062 h 1509906"/>
                  <a:gd name="connsiteX200" fmla="*/ 478719 w 1034979"/>
                  <a:gd name="connsiteY200" fmla="*/ 10632 h 1509906"/>
                  <a:gd name="connsiteX201" fmla="*/ 473004 w 1034979"/>
                  <a:gd name="connsiteY201" fmla="*/ 6822 h 1509906"/>
                  <a:gd name="connsiteX202" fmla="*/ 469194 w 1034979"/>
                  <a:gd name="connsiteY202" fmla="*/ 1107 h 1509906"/>
                  <a:gd name="connsiteX203" fmla="*/ 429189 w 1034979"/>
                  <a:gd name="connsiteY203" fmla="*/ 4917 h 1509906"/>
                  <a:gd name="connsiteX204" fmla="*/ 421569 w 1034979"/>
                  <a:gd name="connsiteY204" fmla="*/ 16347 h 1509906"/>
                  <a:gd name="connsiteX205" fmla="*/ 417759 w 1034979"/>
                  <a:gd name="connsiteY205" fmla="*/ 22062 h 1509906"/>
                  <a:gd name="connsiteX206" fmla="*/ 419664 w 1034979"/>
                  <a:gd name="connsiteY206" fmla="*/ 54447 h 1509906"/>
                  <a:gd name="connsiteX207" fmla="*/ 423474 w 1034979"/>
                  <a:gd name="connsiteY207" fmla="*/ 65877 h 1509906"/>
                  <a:gd name="connsiteX208" fmla="*/ 425379 w 1034979"/>
                  <a:gd name="connsiteY208" fmla="*/ 71592 h 1509906"/>
                  <a:gd name="connsiteX209" fmla="*/ 425379 w 1034979"/>
                  <a:gd name="connsiteY209" fmla="*/ 77307 h 1509906"/>
                  <a:gd name="connsiteX210" fmla="*/ 429189 w 1034979"/>
                  <a:gd name="connsiteY210" fmla="*/ 231612 h 1509906"/>
                  <a:gd name="connsiteX211" fmla="*/ 440619 w 1034979"/>
                  <a:gd name="connsiteY211" fmla="*/ 414492 h 1509906"/>
                  <a:gd name="connsiteX212" fmla="*/ 425379 w 1034979"/>
                  <a:gd name="connsiteY212" fmla="*/ 711672 h 1509906"/>
                  <a:gd name="connsiteX213" fmla="*/ 425173 w 1034979"/>
                  <a:gd name="connsiteY213" fmla="*/ 765165 h 1509906"/>
                  <a:gd name="connsiteX214" fmla="*/ 421363 w 1034979"/>
                  <a:gd name="connsiteY214" fmla="*/ 844096 h 1509906"/>
                  <a:gd name="connsiteX215" fmla="*/ 425379 w 1034979"/>
                  <a:gd name="connsiteY215" fmla="*/ 894552 h 1509906"/>
                  <a:gd name="connsiteX216" fmla="*/ 423474 w 1034979"/>
                  <a:gd name="connsiteY216" fmla="*/ 921222 h 1509906"/>
                  <a:gd name="connsiteX217" fmla="*/ 417759 w 1034979"/>
                  <a:gd name="connsiteY217" fmla="*/ 923127 h 1509906"/>
                  <a:gd name="connsiteX218" fmla="*/ 412044 w 1034979"/>
                  <a:gd name="connsiteY218" fmla="*/ 926937 h 1509906"/>
                  <a:gd name="connsiteX219" fmla="*/ 421569 w 1034979"/>
                  <a:gd name="connsiteY21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50169 w 1034979"/>
                  <a:gd name="connsiteY179" fmla="*/ 925032 h 1509906"/>
                  <a:gd name="connsiteX180" fmla="*/ 636834 w 1034979"/>
                  <a:gd name="connsiteY180" fmla="*/ 936462 h 1509906"/>
                  <a:gd name="connsiteX181" fmla="*/ 627309 w 1034979"/>
                  <a:gd name="connsiteY181" fmla="*/ 953607 h 1509906"/>
                  <a:gd name="connsiteX182" fmla="*/ 602544 w 1034979"/>
                  <a:gd name="connsiteY182" fmla="*/ 959322 h 1509906"/>
                  <a:gd name="connsiteX183" fmla="*/ 589209 w 1034979"/>
                  <a:gd name="connsiteY183" fmla="*/ 963132 h 1509906"/>
                  <a:gd name="connsiteX184" fmla="*/ 573969 w 1034979"/>
                  <a:gd name="connsiteY184" fmla="*/ 961227 h 1509906"/>
                  <a:gd name="connsiteX185" fmla="*/ 562539 w 1034979"/>
                  <a:gd name="connsiteY185" fmla="*/ 957417 h 1509906"/>
                  <a:gd name="connsiteX186" fmla="*/ 551109 w 1034979"/>
                  <a:gd name="connsiteY186" fmla="*/ 953607 h 1509906"/>
                  <a:gd name="connsiteX187" fmla="*/ 539679 w 1034979"/>
                  <a:gd name="connsiteY187" fmla="*/ 949797 h 1509906"/>
                  <a:gd name="connsiteX188" fmla="*/ 533964 w 1034979"/>
                  <a:gd name="connsiteY188" fmla="*/ 947892 h 1509906"/>
                  <a:gd name="connsiteX189" fmla="*/ 528249 w 1034979"/>
                  <a:gd name="connsiteY189" fmla="*/ 944082 h 1509906"/>
                  <a:gd name="connsiteX190" fmla="*/ 516819 w 1034979"/>
                  <a:gd name="connsiteY190" fmla="*/ 938367 h 1509906"/>
                  <a:gd name="connsiteX191" fmla="*/ 509199 w 1034979"/>
                  <a:gd name="connsiteY191" fmla="*/ 926937 h 1509906"/>
                  <a:gd name="connsiteX192" fmla="*/ 505389 w 1034979"/>
                  <a:gd name="connsiteY192" fmla="*/ 905982 h 1509906"/>
                  <a:gd name="connsiteX193" fmla="*/ 507294 w 1034979"/>
                  <a:gd name="connsiteY193" fmla="*/ 841212 h 1509906"/>
                  <a:gd name="connsiteX194" fmla="*/ 503484 w 1034979"/>
                  <a:gd name="connsiteY194" fmla="*/ 351627 h 1509906"/>
                  <a:gd name="connsiteX195" fmla="*/ 499674 w 1034979"/>
                  <a:gd name="connsiteY195" fmla="*/ 60162 h 1509906"/>
                  <a:gd name="connsiteX196" fmla="*/ 490149 w 1034979"/>
                  <a:gd name="connsiteY196" fmla="*/ 33492 h 1509906"/>
                  <a:gd name="connsiteX197" fmla="*/ 488244 w 1034979"/>
                  <a:gd name="connsiteY197" fmla="*/ 27777 h 1509906"/>
                  <a:gd name="connsiteX198" fmla="*/ 484434 w 1034979"/>
                  <a:gd name="connsiteY198" fmla="*/ 22062 h 1509906"/>
                  <a:gd name="connsiteX199" fmla="*/ 478719 w 1034979"/>
                  <a:gd name="connsiteY199" fmla="*/ 10632 h 1509906"/>
                  <a:gd name="connsiteX200" fmla="*/ 473004 w 1034979"/>
                  <a:gd name="connsiteY200" fmla="*/ 6822 h 1509906"/>
                  <a:gd name="connsiteX201" fmla="*/ 469194 w 1034979"/>
                  <a:gd name="connsiteY201" fmla="*/ 1107 h 1509906"/>
                  <a:gd name="connsiteX202" fmla="*/ 429189 w 1034979"/>
                  <a:gd name="connsiteY202" fmla="*/ 4917 h 1509906"/>
                  <a:gd name="connsiteX203" fmla="*/ 421569 w 1034979"/>
                  <a:gd name="connsiteY203" fmla="*/ 16347 h 1509906"/>
                  <a:gd name="connsiteX204" fmla="*/ 417759 w 1034979"/>
                  <a:gd name="connsiteY204" fmla="*/ 22062 h 1509906"/>
                  <a:gd name="connsiteX205" fmla="*/ 419664 w 1034979"/>
                  <a:gd name="connsiteY205" fmla="*/ 54447 h 1509906"/>
                  <a:gd name="connsiteX206" fmla="*/ 423474 w 1034979"/>
                  <a:gd name="connsiteY206" fmla="*/ 65877 h 1509906"/>
                  <a:gd name="connsiteX207" fmla="*/ 425379 w 1034979"/>
                  <a:gd name="connsiteY207" fmla="*/ 71592 h 1509906"/>
                  <a:gd name="connsiteX208" fmla="*/ 425379 w 1034979"/>
                  <a:gd name="connsiteY208" fmla="*/ 77307 h 1509906"/>
                  <a:gd name="connsiteX209" fmla="*/ 429189 w 1034979"/>
                  <a:gd name="connsiteY209" fmla="*/ 231612 h 1509906"/>
                  <a:gd name="connsiteX210" fmla="*/ 440619 w 1034979"/>
                  <a:gd name="connsiteY210" fmla="*/ 414492 h 1509906"/>
                  <a:gd name="connsiteX211" fmla="*/ 425379 w 1034979"/>
                  <a:gd name="connsiteY211" fmla="*/ 711672 h 1509906"/>
                  <a:gd name="connsiteX212" fmla="*/ 425173 w 1034979"/>
                  <a:gd name="connsiteY212" fmla="*/ 765165 h 1509906"/>
                  <a:gd name="connsiteX213" fmla="*/ 421363 w 1034979"/>
                  <a:gd name="connsiteY213" fmla="*/ 844096 h 1509906"/>
                  <a:gd name="connsiteX214" fmla="*/ 425379 w 1034979"/>
                  <a:gd name="connsiteY214" fmla="*/ 894552 h 1509906"/>
                  <a:gd name="connsiteX215" fmla="*/ 423474 w 1034979"/>
                  <a:gd name="connsiteY215" fmla="*/ 921222 h 1509906"/>
                  <a:gd name="connsiteX216" fmla="*/ 417759 w 1034979"/>
                  <a:gd name="connsiteY216" fmla="*/ 923127 h 1509906"/>
                  <a:gd name="connsiteX217" fmla="*/ 412044 w 1034979"/>
                  <a:gd name="connsiteY217" fmla="*/ 926937 h 1509906"/>
                  <a:gd name="connsiteX218" fmla="*/ 421569 w 1034979"/>
                  <a:gd name="connsiteY21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50169 w 1034979"/>
                  <a:gd name="connsiteY179" fmla="*/ 925032 h 1509906"/>
                  <a:gd name="connsiteX180" fmla="*/ 636834 w 1034979"/>
                  <a:gd name="connsiteY180" fmla="*/ 936462 h 1509906"/>
                  <a:gd name="connsiteX181" fmla="*/ 627309 w 1034979"/>
                  <a:gd name="connsiteY181" fmla="*/ 953607 h 1509906"/>
                  <a:gd name="connsiteX182" fmla="*/ 602544 w 1034979"/>
                  <a:gd name="connsiteY182" fmla="*/ 959322 h 1509906"/>
                  <a:gd name="connsiteX183" fmla="*/ 589209 w 1034979"/>
                  <a:gd name="connsiteY183" fmla="*/ 963132 h 1509906"/>
                  <a:gd name="connsiteX184" fmla="*/ 573969 w 1034979"/>
                  <a:gd name="connsiteY184" fmla="*/ 961227 h 1509906"/>
                  <a:gd name="connsiteX185" fmla="*/ 562539 w 1034979"/>
                  <a:gd name="connsiteY185" fmla="*/ 957417 h 1509906"/>
                  <a:gd name="connsiteX186" fmla="*/ 551109 w 1034979"/>
                  <a:gd name="connsiteY186" fmla="*/ 953607 h 1509906"/>
                  <a:gd name="connsiteX187" fmla="*/ 539679 w 1034979"/>
                  <a:gd name="connsiteY187" fmla="*/ 949797 h 1509906"/>
                  <a:gd name="connsiteX188" fmla="*/ 533964 w 1034979"/>
                  <a:gd name="connsiteY188" fmla="*/ 947892 h 1509906"/>
                  <a:gd name="connsiteX189" fmla="*/ 528249 w 1034979"/>
                  <a:gd name="connsiteY189" fmla="*/ 944082 h 1509906"/>
                  <a:gd name="connsiteX190" fmla="*/ 516819 w 1034979"/>
                  <a:gd name="connsiteY190" fmla="*/ 938367 h 1509906"/>
                  <a:gd name="connsiteX191" fmla="*/ 509199 w 1034979"/>
                  <a:gd name="connsiteY191" fmla="*/ 926937 h 1509906"/>
                  <a:gd name="connsiteX192" fmla="*/ 505389 w 1034979"/>
                  <a:gd name="connsiteY192" fmla="*/ 905982 h 1509906"/>
                  <a:gd name="connsiteX193" fmla="*/ 507294 w 1034979"/>
                  <a:gd name="connsiteY193" fmla="*/ 841212 h 1509906"/>
                  <a:gd name="connsiteX194" fmla="*/ 503484 w 1034979"/>
                  <a:gd name="connsiteY194" fmla="*/ 351627 h 1509906"/>
                  <a:gd name="connsiteX195" fmla="*/ 499674 w 1034979"/>
                  <a:gd name="connsiteY195" fmla="*/ 60162 h 1509906"/>
                  <a:gd name="connsiteX196" fmla="*/ 490149 w 1034979"/>
                  <a:gd name="connsiteY196" fmla="*/ 33492 h 1509906"/>
                  <a:gd name="connsiteX197" fmla="*/ 488244 w 1034979"/>
                  <a:gd name="connsiteY197" fmla="*/ 27777 h 1509906"/>
                  <a:gd name="connsiteX198" fmla="*/ 484434 w 1034979"/>
                  <a:gd name="connsiteY198" fmla="*/ 22062 h 1509906"/>
                  <a:gd name="connsiteX199" fmla="*/ 478719 w 1034979"/>
                  <a:gd name="connsiteY199" fmla="*/ 10632 h 1509906"/>
                  <a:gd name="connsiteX200" fmla="*/ 473004 w 1034979"/>
                  <a:gd name="connsiteY200" fmla="*/ 6822 h 1509906"/>
                  <a:gd name="connsiteX201" fmla="*/ 469194 w 1034979"/>
                  <a:gd name="connsiteY201" fmla="*/ 1107 h 1509906"/>
                  <a:gd name="connsiteX202" fmla="*/ 429189 w 1034979"/>
                  <a:gd name="connsiteY202" fmla="*/ 4917 h 1509906"/>
                  <a:gd name="connsiteX203" fmla="*/ 421569 w 1034979"/>
                  <a:gd name="connsiteY203" fmla="*/ 16347 h 1509906"/>
                  <a:gd name="connsiteX204" fmla="*/ 417759 w 1034979"/>
                  <a:gd name="connsiteY204" fmla="*/ 22062 h 1509906"/>
                  <a:gd name="connsiteX205" fmla="*/ 419664 w 1034979"/>
                  <a:gd name="connsiteY205" fmla="*/ 54447 h 1509906"/>
                  <a:gd name="connsiteX206" fmla="*/ 423474 w 1034979"/>
                  <a:gd name="connsiteY206" fmla="*/ 65877 h 1509906"/>
                  <a:gd name="connsiteX207" fmla="*/ 425379 w 1034979"/>
                  <a:gd name="connsiteY207" fmla="*/ 71592 h 1509906"/>
                  <a:gd name="connsiteX208" fmla="*/ 425379 w 1034979"/>
                  <a:gd name="connsiteY208" fmla="*/ 77307 h 1509906"/>
                  <a:gd name="connsiteX209" fmla="*/ 429189 w 1034979"/>
                  <a:gd name="connsiteY209" fmla="*/ 231612 h 1509906"/>
                  <a:gd name="connsiteX210" fmla="*/ 440619 w 1034979"/>
                  <a:gd name="connsiteY210" fmla="*/ 414492 h 1509906"/>
                  <a:gd name="connsiteX211" fmla="*/ 425379 w 1034979"/>
                  <a:gd name="connsiteY211" fmla="*/ 711672 h 1509906"/>
                  <a:gd name="connsiteX212" fmla="*/ 425173 w 1034979"/>
                  <a:gd name="connsiteY212" fmla="*/ 765165 h 1509906"/>
                  <a:gd name="connsiteX213" fmla="*/ 425379 w 1034979"/>
                  <a:gd name="connsiteY213" fmla="*/ 894552 h 1509906"/>
                  <a:gd name="connsiteX214" fmla="*/ 423474 w 1034979"/>
                  <a:gd name="connsiteY214" fmla="*/ 921222 h 1509906"/>
                  <a:gd name="connsiteX215" fmla="*/ 417759 w 1034979"/>
                  <a:gd name="connsiteY215" fmla="*/ 923127 h 1509906"/>
                  <a:gd name="connsiteX216" fmla="*/ 412044 w 1034979"/>
                  <a:gd name="connsiteY216" fmla="*/ 926937 h 1509906"/>
                  <a:gd name="connsiteX217" fmla="*/ 421569 w 1034979"/>
                  <a:gd name="connsiteY217"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36834 w 1034979"/>
                  <a:gd name="connsiteY179" fmla="*/ 936462 h 1509906"/>
                  <a:gd name="connsiteX180" fmla="*/ 627309 w 1034979"/>
                  <a:gd name="connsiteY180" fmla="*/ 953607 h 1509906"/>
                  <a:gd name="connsiteX181" fmla="*/ 602544 w 1034979"/>
                  <a:gd name="connsiteY181" fmla="*/ 959322 h 1509906"/>
                  <a:gd name="connsiteX182" fmla="*/ 589209 w 1034979"/>
                  <a:gd name="connsiteY182" fmla="*/ 963132 h 1509906"/>
                  <a:gd name="connsiteX183" fmla="*/ 573969 w 1034979"/>
                  <a:gd name="connsiteY183" fmla="*/ 961227 h 1509906"/>
                  <a:gd name="connsiteX184" fmla="*/ 562539 w 1034979"/>
                  <a:gd name="connsiteY184" fmla="*/ 957417 h 1509906"/>
                  <a:gd name="connsiteX185" fmla="*/ 551109 w 1034979"/>
                  <a:gd name="connsiteY185" fmla="*/ 953607 h 1509906"/>
                  <a:gd name="connsiteX186" fmla="*/ 539679 w 1034979"/>
                  <a:gd name="connsiteY186" fmla="*/ 949797 h 1509906"/>
                  <a:gd name="connsiteX187" fmla="*/ 533964 w 1034979"/>
                  <a:gd name="connsiteY187" fmla="*/ 947892 h 1509906"/>
                  <a:gd name="connsiteX188" fmla="*/ 528249 w 1034979"/>
                  <a:gd name="connsiteY188" fmla="*/ 944082 h 1509906"/>
                  <a:gd name="connsiteX189" fmla="*/ 516819 w 1034979"/>
                  <a:gd name="connsiteY189" fmla="*/ 938367 h 1509906"/>
                  <a:gd name="connsiteX190" fmla="*/ 509199 w 1034979"/>
                  <a:gd name="connsiteY190" fmla="*/ 926937 h 1509906"/>
                  <a:gd name="connsiteX191" fmla="*/ 505389 w 1034979"/>
                  <a:gd name="connsiteY191" fmla="*/ 905982 h 1509906"/>
                  <a:gd name="connsiteX192" fmla="*/ 507294 w 1034979"/>
                  <a:gd name="connsiteY192" fmla="*/ 841212 h 1509906"/>
                  <a:gd name="connsiteX193" fmla="*/ 503484 w 1034979"/>
                  <a:gd name="connsiteY193" fmla="*/ 351627 h 1509906"/>
                  <a:gd name="connsiteX194" fmla="*/ 499674 w 1034979"/>
                  <a:gd name="connsiteY194" fmla="*/ 60162 h 1509906"/>
                  <a:gd name="connsiteX195" fmla="*/ 490149 w 1034979"/>
                  <a:gd name="connsiteY195" fmla="*/ 33492 h 1509906"/>
                  <a:gd name="connsiteX196" fmla="*/ 488244 w 1034979"/>
                  <a:gd name="connsiteY196" fmla="*/ 27777 h 1509906"/>
                  <a:gd name="connsiteX197" fmla="*/ 484434 w 1034979"/>
                  <a:gd name="connsiteY197" fmla="*/ 22062 h 1509906"/>
                  <a:gd name="connsiteX198" fmla="*/ 478719 w 1034979"/>
                  <a:gd name="connsiteY198" fmla="*/ 10632 h 1509906"/>
                  <a:gd name="connsiteX199" fmla="*/ 473004 w 1034979"/>
                  <a:gd name="connsiteY199" fmla="*/ 6822 h 1509906"/>
                  <a:gd name="connsiteX200" fmla="*/ 469194 w 1034979"/>
                  <a:gd name="connsiteY200" fmla="*/ 1107 h 1509906"/>
                  <a:gd name="connsiteX201" fmla="*/ 429189 w 1034979"/>
                  <a:gd name="connsiteY201" fmla="*/ 4917 h 1509906"/>
                  <a:gd name="connsiteX202" fmla="*/ 421569 w 1034979"/>
                  <a:gd name="connsiteY202" fmla="*/ 16347 h 1509906"/>
                  <a:gd name="connsiteX203" fmla="*/ 417759 w 1034979"/>
                  <a:gd name="connsiteY203" fmla="*/ 22062 h 1509906"/>
                  <a:gd name="connsiteX204" fmla="*/ 419664 w 1034979"/>
                  <a:gd name="connsiteY204" fmla="*/ 54447 h 1509906"/>
                  <a:gd name="connsiteX205" fmla="*/ 423474 w 1034979"/>
                  <a:gd name="connsiteY205" fmla="*/ 65877 h 1509906"/>
                  <a:gd name="connsiteX206" fmla="*/ 425379 w 1034979"/>
                  <a:gd name="connsiteY206" fmla="*/ 71592 h 1509906"/>
                  <a:gd name="connsiteX207" fmla="*/ 425379 w 1034979"/>
                  <a:gd name="connsiteY207" fmla="*/ 77307 h 1509906"/>
                  <a:gd name="connsiteX208" fmla="*/ 429189 w 1034979"/>
                  <a:gd name="connsiteY208" fmla="*/ 231612 h 1509906"/>
                  <a:gd name="connsiteX209" fmla="*/ 440619 w 1034979"/>
                  <a:gd name="connsiteY209" fmla="*/ 414492 h 1509906"/>
                  <a:gd name="connsiteX210" fmla="*/ 425379 w 1034979"/>
                  <a:gd name="connsiteY210" fmla="*/ 711672 h 1509906"/>
                  <a:gd name="connsiteX211" fmla="*/ 425173 w 1034979"/>
                  <a:gd name="connsiteY211" fmla="*/ 765165 h 1509906"/>
                  <a:gd name="connsiteX212" fmla="*/ 425379 w 1034979"/>
                  <a:gd name="connsiteY212" fmla="*/ 894552 h 1509906"/>
                  <a:gd name="connsiteX213" fmla="*/ 423474 w 1034979"/>
                  <a:gd name="connsiteY213" fmla="*/ 921222 h 1509906"/>
                  <a:gd name="connsiteX214" fmla="*/ 417759 w 1034979"/>
                  <a:gd name="connsiteY214" fmla="*/ 923127 h 1509906"/>
                  <a:gd name="connsiteX215" fmla="*/ 412044 w 1034979"/>
                  <a:gd name="connsiteY215" fmla="*/ 926937 h 1509906"/>
                  <a:gd name="connsiteX216" fmla="*/ 421569 w 1034979"/>
                  <a:gd name="connsiteY216"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39679 w 1034979"/>
                  <a:gd name="connsiteY185" fmla="*/ 949797 h 1509906"/>
                  <a:gd name="connsiteX186" fmla="*/ 533964 w 1034979"/>
                  <a:gd name="connsiteY186" fmla="*/ 947892 h 1509906"/>
                  <a:gd name="connsiteX187" fmla="*/ 528249 w 1034979"/>
                  <a:gd name="connsiteY187" fmla="*/ 944082 h 1509906"/>
                  <a:gd name="connsiteX188" fmla="*/ 516819 w 1034979"/>
                  <a:gd name="connsiteY188" fmla="*/ 938367 h 1509906"/>
                  <a:gd name="connsiteX189" fmla="*/ 509199 w 1034979"/>
                  <a:gd name="connsiteY189" fmla="*/ 926937 h 1509906"/>
                  <a:gd name="connsiteX190" fmla="*/ 505389 w 1034979"/>
                  <a:gd name="connsiteY190" fmla="*/ 905982 h 1509906"/>
                  <a:gd name="connsiteX191" fmla="*/ 507294 w 1034979"/>
                  <a:gd name="connsiteY191" fmla="*/ 841212 h 1509906"/>
                  <a:gd name="connsiteX192" fmla="*/ 503484 w 1034979"/>
                  <a:gd name="connsiteY192" fmla="*/ 351627 h 1509906"/>
                  <a:gd name="connsiteX193" fmla="*/ 499674 w 1034979"/>
                  <a:gd name="connsiteY193" fmla="*/ 60162 h 1509906"/>
                  <a:gd name="connsiteX194" fmla="*/ 490149 w 1034979"/>
                  <a:gd name="connsiteY194" fmla="*/ 33492 h 1509906"/>
                  <a:gd name="connsiteX195" fmla="*/ 488244 w 1034979"/>
                  <a:gd name="connsiteY195" fmla="*/ 27777 h 1509906"/>
                  <a:gd name="connsiteX196" fmla="*/ 484434 w 1034979"/>
                  <a:gd name="connsiteY196" fmla="*/ 22062 h 1509906"/>
                  <a:gd name="connsiteX197" fmla="*/ 478719 w 1034979"/>
                  <a:gd name="connsiteY197" fmla="*/ 10632 h 1509906"/>
                  <a:gd name="connsiteX198" fmla="*/ 473004 w 1034979"/>
                  <a:gd name="connsiteY198" fmla="*/ 6822 h 1509906"/>
                  <a:gd name="connsiteX199" fmla="*/ 469194 w 1034979"/>
                  <a:gd name="connsiteY199" fmla="*/ 1107 h 1509906"/>
                  <a:gd name="connsiteX200" fmla="*/ 429189 w 1034979"/>
                  <a:gd name="connsiteY200" fmla="*/ 4917 h 1509906"/>
                  <a:gd name="connsiteX201" fmla="*/ 421569 w 1034979"/>
                  <a:gd name="connsiteY201" fmla="*/ 16347 h 1509906"/>
                  <a:gd name="connsiteX202" fmla="*/ 417759 w 1034979"/>
                  <a:gd name="connsiteY202" fmla="*/ 22062 h 1509906"/>
                  <a:gd name="connsiteX203" fmla="*/ 419664 w 1034979"/>
                  <a:gd name="connsiteY203" fmla="*/ 54447 h 1509906"/>
                  <a:gd name="connsiteX204" fmla="*/ 423474 w 1034979"/>
                  <a:gd name="connsiteY204" fmla="*/ 65877 h 1509906"/>
                  <a:gd name="connsiteX205" fmla="*/ 425379 w 1034979"/>
                  <a:gd name="connsiteY205" fmla="*/ 71592 h 1509906"/>
                  <a:gd name="connsiteX206" fmla="*/ 425379 w 1034979"/>
                  <a:gd name="connsiteY206" fmla="*/ 77307 h 1509906"/>
                  <a:gd name="connsiteX207" fmla="*/ 429189 w 1034979"/>
                  <a:gd name="connsiteY207" fmla="*/ 231612 h 1509906"/>
                  <a:gd name="connsiteX208" fmla="*/ 440619 w 1034979"/>
                  <a:gd name="connsiteY208" fmla="*/ 414492 h 1509906"/>
                  <a:gd name="connsiteX209" fmla="*/ 425379 w 1034979"/>
                  <a:gd name="connsiteY209" fmla="*/ 711672 h 1509906"/>
                  <a:gd name="connsiteX210" fmla="*/ 425173 w 1034979"/>
                  <a:gd name="connsiteY210" fmla="*/ 765165 h 1509906"/>
                  <a:gd name="connsiteX211" fmla="*/ 425379 w 1034979"/>
                  <a:gd name="connsiteY211" fmla="*/ 894552 h 1509906"/>
                  <a:gd name="connsiteX212" fmla="*/ 423474 w 1034979"/>
                  <a:gd name="connsiteY212" fmla="*/ 921222 h 1509906"/>
                  <a:gd name="connsiteX213" fmla="*/ 417759 w 1034979"/>
                  <a:gd name="connsiteY213" fmla="*/ 923127 h 1509906"/>
                  <a:gd name="connsiteX214" fmla="*/ 412044 w 1034979"/>
                  <a:gd name="connsiteY214" fmla="*/ 926937 h 1509906"/>
                  <a:gd name="connsiteX215" fmla="*/ 421569 w 1034979"/>
                  <a:gd name="connsiteY215"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39679 w 1034979"/>
                  <a:gd name="connsiteY185" fmla="*/ 949797 h 1509906"/>
                  <a:gd name="connsiteX186" fmla="*/ 533964 w 1034979"/>
                  <a:gd name="connsiteY186" fmla="*/ 947892 h 1509906"/>
                  <a:gd name="connsiteX187" fmla="*/ 528249 w 1034979"/>
                  <a:gd name="connsiteY187" fmla="*/ 944082 h 1509906"/>
                  <a:gd name="connsiteX188" fmla="*/ 516819 w 1034979"/>
                  <a:gd name="connsiteY188" fmla="*/ 938367 h 1509906"/>
                  <a:gd name="connsiteX189" fmla="*/ 505389 w 1034979"/>
                  <a:gd name="connsiteY189" fmla="*/ 905982 h 1509906"/>
                  <a:gd name="connsiteX190" fmla="*/ 507294 w 1034979"/>
                  <a:gd name="connsiteY190" fmla="*/ 841212 h 1509906"/>
                  <a:gd name="connsiteX191" fmla="*/ 503484 w 1034979"/>
                  <a:gd name="connsiteY191" fmla="*/ 351627 h 1509906"/>
                  <a:gd name="connsiteX192" fmla="*/ 499674 w 1034979"/>
                  <a:gd name="connsiteY192" fmla="*/ 60162 h 1509906"/>
                  <a:gd name="connsiteX193" fmla="*/ 490149 w 1034979"/>
                  <a:gd name="connsiteY193" fmla="*/ 33492 h 1509906"/>
                  <a:gd name="connsiteX194" fmla="*/ 488244 w 1034979"/>
                  <a:gd name="connsiteY194" fmla="*/ 27777 h 1509906"/>
                  <a:gd name="connsiteX195" fmla="*/ 484434 w 1034979"/>
                  <a:gd name="connsiteY195" fmla="*/ 22062 h 1509906"/>
                  <a:gd name="connsiteX196" fmla="*/ 478719 w 1034979"/>
                  <a:gd name="connsiteY196" fmla="*/ 10632 h 1509906"/>
                  <a:gd name="connsiteX197" fmla="*/ 473004 w 1034979"/>
                  <a:gd name="connsiteY197" fmla="*/ 6822 h 1509906"/>
                  <a:gd name="connsiteX198" fmla="*/ 469194 w 1034979"/>
                  <a:gd name="connsiteY198" fmla="*/ 1107 h 1509906"/>
                  <a:gd name="connsiteX199" fmla="*/ 429189 w 1034979"/>
                  <a:gd name="connsiteY199" fmla="*/ 4917 h 1509906"/>
                  <a:gd name="connsiteX200" fmla="*/ 421569 w 1034979"/>
                  <a:gd name="connsiteY200" fmla="*/ 16347 h 1509906"/>
                  <a:gd name="connsiteX201" fmla="*/ 417759 w 1034979"/>
                  <a:gd name="connsiteY201" fmla="*/ 22062 h 1509906"/>
                  <a:gd name="connsiteX202" fmla="*/ 419664 w 1034979"/>
                  <a:gd name="connsiteY202" fmla="*/ 54447 h 1509906"/>
                  <a:gd name="connsiteX203" fmla="*/ 423474 w 1034979"/>
                  <a:gd name="connsiteY203" fmla="*/ 65877 h 1509906"/>
                  <a:gd name="connsiteX204" fmla="*/ 425379 w 1034979"/>
                  <a:gd name="connsiteY204" fmla="*/ 71592 h 1509906"/>
                  <a:gd name="connsiteX205" fmla="*/ 425379 w 1034979"/>
                  <a:gd name="connsiteY205" fmla="*/ 77307 h 1509906"/>
                  <a:gd name="connsiteX206" fmla="*/ 429189 w 1034979"/>
                  <a:gd name="connsiteY206" fmla="*/ 231612 h 1509906"/>
                  <a:gd name="connsiteX207" fmla="*/ 440619 w 1034979"/>
                  <a:gd name="connsiteY207" fmla="*/ 414492 h 1509906"/>
                  <a:gd name="connsiteX208" fmla="*/ 425379 w 1034979"/>
                  <a:gd name="connsiteY208" fmla="*/ 711672 h 1509906"/>
                  <a:gd name="connsiteX209" fmla="*/ 425173 w 1034979"/>
                  <a:gd name="connsiteY209" fmla="*/ 765165 h 1509906"/>
                  <a:gd name="connsiteX210" fmla="*/ 425379 w 1034979"/>
                  <a:gd name="connsiteY210" fmla="*/ 894552 h 1509906"/>
                  <a:gd name="connsiteX211" fmla="*/ 423474 w 1034979"/>
                  <a:gd name="connsiteY211" fmla="*/ 921222 h 1509906"/>
                  <a:gd name="connsiteX212" fmla="*/ 417759 w 1034979"/>
                  <a:gd name="connsiteY212" fmla="*/ 923127 h 1509906"/>
                  <a:gd name="connsiteX213" fmla="*/ 412044 w 1034979"/>
                  <a:gd name="connsiteY213" fmla="*/ 926937 h 1509906"/>
                  <a:gd name="connsiteX214" fmla="*/ 421569 w 1034979"/>
                  <a:gd name="connsiteY214"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39679 w 1034979"/>
                  <a:gd name="connsiteY185" fmla="*/ 949797 h 1509906"/>
                  <a:gd name="connsiteX186" fmla="*/ 533964 w 1034979"/>
                  <a:gd name="connsiteY186" fmla="*/ 947892 h 1509906"/>
                  <a:gd name="connsiteX187" fmla="*/ 528249 w 1034979"/>
                  <a:gd name="connsiteY187" fmla="*/ 944082 h 1509906"/>
                  <a:gd name="connsiteX188" fmla="*/ 505389 w 1034979"/>
                  <a:gd name="connsiteY188" fmla="*/ 905982 h 1509906"/>
                  <a:gd name="connsiteX189" fmla="*/ 507294 w 1034979"/>
                  <a:gd name="connsiteY189" fmla="*/ 841212 h 1509906"/>
                  <a:gd name="connsiteX190" fmla="*/ 503484 w 1034979"/>
                  <a:gd name="connsiteY190" fmla="*/ 351627 h 1509906"/>
                  <a:gd name="connsiteX191" fmla="*/ 499674 w 1034979"/>
                  <a:gd name="connsiteY191" fmla="*/ 60162 h 1509906"/>
                  <a:gd name="connsiteX192" fmla="*/ 490149 w 1034979"/>
                  <a:gd name="connsiteY192" fmla="*/ 33492 h 1509906"/>
                  <a:gd name="connsiteX193" fmla="*/ 488244 w 1034979"/>
                  <a:gd name="connsiteY193" fmla="*/ 27777 h 1509906"/>
                  <a:gd name="connsiteX194" fmla="*/ 484434 w 1034979"/>
                  <a:gd name="connsiteY194" fmla="*/ 22062 h 1509906"/>
                  <a:gd name="connsiteX195" fmla="*/ 478719 w 1034979"/>
                  <a:gd name="connsiteY195" fmla="*/ 10632 h 1509906"/>
                  <a:gd name="connsiteX196" fmla="*/ 473004 w 1034979"/>
                  <a:gd name="connsiteY196" fmla="*/ 6822 h 1509906"/>
                  <a:gd name="connsiteX197" fmla="*/ 469194 w 1034979"/>
                  <a:gd name="connsiteY197" fmla="*/ 1107 h 1509906"/>
                  <a:gd name="connsiteX198" fmla="*/ 429189 w 1034979"/>
                  <a:gd name="connsiteY198" fmla="*/ 4917 h 1509906"/>
                  <a:gd name="connsiteX199" fmla="*/ 421569 w 1034979"/>
                  <a:gd name="connsiteY199" fmla="*/ 16347 h 1509906"/>
                  <a:gd name="connsiteX200" fmla="*/ 417759 w 1034979"/>
                  <a:gd name="connsiteY200" fmla="*/ 22062 h 1509906"/>
                  <a:gd name="connsiteX201" fmla="*/ 419664 w 1034979"/>
                  <a:gd name="connsiteY201" fmla="*/ 54447 h 1509906"/>
                  <a:gd name="connsiteX202" fmla="*/ 423474 w 1034979"/>
                  <a:gd name="connsiteY202" fmla="*/ 65877 h 1509906"/>
                  <a:gd name="connsiteX203" fmla="*/ 425379 w 1034979"/>
                  <a:gd name="connsiteY203" fmla="*/ 71592 h 1509906"/>
                  <a:gd name="connsiteX204" fmla="*/ 425379 w 1034979"/>
                  <a:gd name="connsiteY204" fmla="*/ 77307 h 1509906"/>
                  <a:gd name="connsiteX205" fmla="*/ 429189 w 1034979"/>
                  <a:gd name="connsiteY205" fmla="*/ 231612 h 1509906"/>
                  <a:gd name="connsiteX206" fmla="*/ 440619 w 1034979"/>
                  <a:gd name="connsiteY206" fmla="*/ 414492 h 1509906"/>
                  <a:gd name="connsiteX207" fmla="*/ 425379 w 1034979"/>
                  <a:gd name="connsiteY207" fmla="*/ 711672 h 1509906"/>
                  <a:gd name="connsiteX208" fmla="*/ 425173 w 1034979"/>
                  <a:gd name="connsiteY208" fmla="*/ 765165 h 1509906"/>
                  <a:gd name="connsiteX209" fmla="*/ 425379 w 1034979"/>
                  <a:gd name="connsiteY209" fmla="*/ 894552 h 1509906"/>
                  <a:gd name="connsiteX210" fmla="*/ 423474 w 1034979"/>
                  <a:gd name="connsiteY210" fmla="*/ 921222 h 1509906"/>
                  <a:gd name="connsiteX211" fmla="*/ 417759 w 1034979"/>
                  <a:gd name="connsiteY211" fmla="*/ 923127 h 1509906"/>
                  <a:gd name="connsiteX212" fmla="*/ 412044 w 1034979"/>
                  <a:gd name="connsiteY212" fmla="*/ 926937 h 1509906"/>
                  <a:gd name="connsiteX213" fmla="*/ 421569 w 1034979"/>
                  <a:gd name="connsiteY213"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39679 w 1034979"/>
                  <a:gd name="connsiteY185" fmla="*/ 949797 h 1509906"/>
                  <a:gd name="connsiteX186" fmla="*/ 533964 w 1034979"/>
                  <a:gd name="connsiteY186" fmla="*/ 947892 h 1509906"/>
                  <a:gd name="connsiteX187" fmla="*/ 505389 w 1034979"/>
                  <a:gd name="connsiteY187" fmla="*/ 905982 h 1509906"/>
                  <a:gd name="connsiteX188" fmla="*/ 507294 w 1034979"/>
                  <a:gd name="connsiteY188" fmla="*/ 841212 h 1509906"/>
                  <a:gd name="connsiteX189" fmla="*/ 503484 w 1034979"/>
                  <a:gd name="connsiteY189" fmla="*/ 351627 h 1509906"/>
                  <a:gd name="connsiteX190" fmla="*/ 499674 w 1034979"/>
                  <a:gd name="connsiteY190" fmla="*/ 60162 h 1509906"/>
                  <a:gd name="connsiteX191" fmla="*/ 490149 w 1034979"/>
                  <a:gd name="connsiteY191" fmla="*/ 33492 h 1509906"/>
                  <a:gd name="connsiteX192" fmla="*/ 488244 w 1034979"/>
                  <a:gd name="connsiteY192" fmla="*/ 27777 h 1509906"/>
                  <a:gd name="connsiteX193" fmla="*/ 484434 w 1034979"/>
                  <a:gd name="connsiteY193" fmla="*/ 22062 h 1509906"/>
                  <a:gd name="connsiteX194" fmla="*/ 478719 w 1034979"/>
                  <a:gd name="connsiteY194" fmla="*/ 10632 h 1509906"/>
                  <a:gd name="connsiteX195" fmla="*/ 473004 w 1034979"/>
                  <a:gd name="connsiteY195" fmla="*/ 6822 h 1509906"/>
                  <a:gd name="connsiteX196" fmla="*/ 469194 w 1034979"/>
                  <a:gd name="connsiteY196" fmla="*/ 1107 h 1509906"/>
                  <a:gd name="connsiteX197" fmla="*/ 429189 w 1034979"/>
                  <a:gd name="connsiteY197" fmla="*/ 4917 h 1509906"/>
                  <a:gd name="connsiteX198" fmla="*/ 421569 w 1034979"/>
                  <a:gd name="connsiteY198" fmla="*/ 16347 h 1509906"/>
                  <a:gd name="connsiteX199" fmla="*/ 417759 w 1034979"/>
                  <a:gd name="connsiteY199" fmla="*/ 22062 h 1509906"/>
                  <a:gd name="connsiteX200" fmla="*/ 419664 w 1034979"/>
                  <a:gd name="connsiteY200" fmla="*/ 54447 h 1509906"/>
                  <a:gd name="connsiteX201" fmla="*/ 423474 w 1034979"/>
                  <a:gd name="connsiteY201" fmla="*/ 65877 h 1509906"/>
                  <a:gd name="connsiteX202" fmla="*/ 425379 w 1034979"/>
                  <a:gd name="connsiteY202" fmla="*/ 71592 h 1509906"/>
                  <a:gd name="connsiteX203" fmla="*/ 425379 w 1034979"/>
                  <a:gd name="connsiteY203" fmla="*/ 77307 h 1509906"/>
                  <a:gd name="connsiteX204" fmla="*/ 429189 w 1034979"/>
                  <a:gd name="connsiteY204" fmla="*/ 231612 h 1509906"/>
                  <a:gd name="connsiteX205" fmla="*/ 440619 w 1034979"/>
                  <a:gd name="connsiteY205" fmla="*/ 414492 h 1509906"/>
                  <a:gd name="connsiteX206" fmla="*/ 425379 w 1034979"/>
                  <a:gd name="connsiteY206" fmla="*/ 711672 h 1509906"/>
                  <a:gd name="connsiteX207" fmla="*/ 425173 w 1034979"/>
                  <a:gd name="connsiteY207" fmla="*/ 765165 h 1509906"/>
                  <a:gd name="connsiteX208" fmla="*/ 425379 w 1034979"/>
                  <a:gd name="connsiteY208" fmla="*/ 894552 h 1509906"/>
                  <a:gd name="connsiteX209" fmla="*/ 423474 w 1034979"/>
                  <a:gd name="connsiteY209" fmla="*/ 921222 h 1509906"/>
                  <a:gd name="connsiteX210" fmla="*/ 417759 w 1034979"/>
                  <a:gd name="connsiteY210" fmla="*/ 923127 h 1509906"/>
                  <a:gd name="connsiteX211" fmla="*/ 412044 w 1034979"/>
                  <a:gd name="connsiteY211" fmla="*/ 926937 h 1509906"/>
                  <a:gd name="connsiteX212" fmla="*/ 421569 w 1034979"/>
                  <a:gd name="connsiteY212"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39679 w 1034979"/>
                  <a:gd name="connsiteY185" fmla="*/ 949797 h 1509906"/>
                  <a:gd name="connsiteX186" fmla="*/ 505389 w 1034979"/>
                  <a:gd name="connsiteY186" fmla="*/ 905982 h 1509906"/>
                  <a:gd name="connsiteX187" fmla="*/ 507294 w 1034979"/>
                  <a:gd name="connsiteY187" fmla="*/ 841212 h 1509906"/>
                  <a:gd name="connsiteX188" fmla="*/ 503484 w 1034979"/>
                  <a:gd name="connsiteY188" fmla="*/ 351627 h 1509906"/>
                  <a:gd name="connsiteX189" fmla="*/ 499674 w 1034979"/>
                  <a:gd name="connsiteY189" fmla="*/ 60162 h 1509906"/>
                  <a:gd name="connsiteX190" fmla="*/ 490149 w 1034979"/>
                  <a:gd name="connsiteY190" fmla="*/ 33492 h 1509906"/>
                  <a:gd name="connsiteX191" fmla="*/ 488244 w 1034979"/>
                  <a:gd name="connsiteY191" fmla="*/ 27777 h 1509906"/>
                  <a:gd name="connsiteX192" fmla="*/ 484434 w 1034979"/>
                  <a:gd name="connsiteY192" fmla="*/ 22062 h 1509906"/>
                  <a:gd name="connsiteX193" fmla="*/ 478719 w 1034979"/>
                  <a:gd name="connsiteY193" fmla="*/ 10632 h 1509906"/>
                  <a:gd name="connsiteX194" fmla="*/ 473004 w 1034979"/>
                  <a:gd name="connsiteY194" fmla="*/ 6822 h 1509906"/>
                  <a:gd name="connsiteX195" fmla="*/ 469194 w 1034979"/>
                  <a:gd name="connsiteY195" fmla="*/ 1107 h 1509906"/>
                  <a:gd name="connsiteX196" fmla="*/ 429189 w 1034979"/>
                  <a:gd name="connsiteY196" fmla="*/ 4917 h 1509906"/>
                  <a:gd name="connsiteX197" fmla="*/ 421569 w 1034979"/>
                  <a:gd name="connsiteY197" fmla="*/ 16347 h 1509906"/>
                  <a:gd name="connsiteX198" fmla="*/ 417759 w 1034979"/>
                  <a:gd name="connsiteY198" fmla="*/ 22062 h 1509906"/>
                  <a:gd name="connsiteX199" fmla="*/ 419664 w 1034979"/>
                  <a:gd name="connsiteY199" fmla="*/ 54447 h 1509906"/>
                  <a:gd name="connsiteX200" fmla="*/ 423474 w 1034979"/>
                  <a:gd name="connsiteY200" fmla="*/ 65877 h 1509906"/>
                  <a:gd name="connsiteX201" fmla="*/ 425379 w 1034979"/>
                  <a:gd name="connsiteY201" fmla="*/ 71592 h 1509906"/>
                  <a:gd name="connsiteX202" fmla="*/ 425379 w 1034979"/>
                  <a:gd name="connsiteY202" fmla="*/ 77307 h 1509906"/>
                  <a:gd name="connsiteX203" fmla="*/ 429189 w 1034979"/>
                  <a:gd name="connsiteY203" fmla="*/ 231612 h 1509906"/>
                  <a:gd name="connsiteX204" fmla="*/ 440619 w 1034979"/>
                  <a:gd name="connsiteY204" fmla="*/ 414492 h 1509906"/>
                  <a:gd name="connsiteX205" fmla="*/ 425379 w 1034979"/>
                  <a:gd name="connsiteY205" fmla="*/ 711672 h 1509906"/>
                  <a:gd name="connsiteX206" fmla="*/ 425173 w 1034979"/>
                  <a:gd name="connsiteY206" fmla="*/ 765165 h 1509906"/>
                  <a:gd name="connsiteX207" fmla="*/ 425379 w 1034979"/>
                  <a:gd name="connsiteY207" fmla="*/ 894552 h 1509906"/>
                  <a:gd name="connsiteX208" fmla="*/ 423474 w 1034979"/>
                  <a:gd name="connsiteY208" fmla="*/ 921222 h 1509906"/>
                  <a:gd name="connsiteX209" fmla="*/ 417759 w 1034979"/>
                  <a:gd name="connsiteY209" fmla="*/ 923127 h 1509906"/>
                  <a:gd name="connsiteX210" fmla="*/ 412044 w 1034979"/>
                  <a:gd name="connsiteY210" fmla="*/ 926937 h 1509906"/>
                  <a:gd name="connsiteX211" fmla="*/ 421569 w 1034979"/>
                  <a:gd name="connsiteY211"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51109 w 1034979"/>
                  <a:gd name="connsiteY184" fmla="*/ 953607 h 1509906"/>
                  <a:gd name="connsiteX185" fmla="*/ 505389 w 1034979"/>
                  <a:gd name="connsiteY185" fmla="*/ 905982 h 1509906"/>
                  <a:gd name="connsiteX186" fmla="*/ 507294 w 1034979"/>
                  <a:gd name="connsiteY186" fmla="*/ 841212 h 1509906"/>
                  <a:gd name="connsiteX187" fmla="*/ 503484 w 1034979"/>
                  <a:gd name="connsiteY187" fmla="*/ 351627 h 1509906"/>
                  <a:gd name="connsiteX188" fmla="*/ 499674 w 1034979"/>
                  <a:gd name="connsiteY188" fmla="*/ 60162 h 1509906"/>
                  <a:gd name="connsiteX189" fmla="*/ 490149 w 1034979"/>
                  <a:gd name="connsiteY189" fmla="*/ 33492 h 1509906"/>
                  <a:gd name="connsiteX190" fmla="*/ 488244 w 1034979"/>
                  <a:gd name="connsiteY190" fmla="*/ 27777 h 1509906"/>
                  <a:gd name="connsiteX191" fmla="*/ 484434 w 1034979"/>
                  <a:gd name="connsiteY191" fmla="*/ 22062 h 1509906"/>
                  <a:gd name="connsiteX192" fmla="*/ 478719 w 1034979"/>
                  <a:gd name="connsiteY192" fmla="*/ 10632 h 1509906"/>
                  <a:gd name="connsiteX193" fmla="*/ 473004 w 1034979"/>
                  <a:gd name="connsiteY193" fmla="*/ 6822 h 1509906"/>
                  <a:gd name="connsiteX194" fmla="*/ 469194 w 1034979"/>
                  <a:gd name="connsiteY194" fmla="*/ 1107 h 1509906"/>
                  <a:gd name="connsiteX195" fmla="*/ 429189 w 1034979"/>
                  <a:gd name="connsiteY195" fmla="*/ 4917 h 1509906"/>
                  <a:gd name="connsiteX196" fmla="*/ 421569 w 1034979"/>
                  <a:gd name="connsiteY196" fmla="*/ 16347 h 1509906"/>
                  <a:gd name="connsiteX197" fmla="*/ 417759 w 1034979"/>
                  <a:gd name="connsiteY197" fmla="*/ 22062 h 1509906"/>
                  <a:gd name="connsiteX198" fmla="*/ 419664 w 1034979"/>
                  <a:gd name="connsiteY198" fmla="*/ 54447 h 1509906"/>
                  <a:gd name="connsiteX199" fmla="*/ 423474 w 1034979"/>
                  <a:gd name="connsiteY199" fmla="*/ 65877 h 1509906"/>
                  <a:gd name="connsiteX200" fmla="*/ 425379 w 1034979"/>
                  <a:gd name="connsiteY200" fmla="*/ 71592 h 1509906"/>
                  <a:gd name="connsiteX201" fmla="*/ 425379 w 1034979"/>
                  <a:gd name="connsiteY201" fmla="*/ 77307 h 1509906"/>
                  <a:gd name="connsiteX202" fmla="*/ 429189 w 1034979"/>
                  <a:gd name="connsiteY202" fmla="*/ 231612 h 1509906"/>
                  <a:gd name="connsiteX203" fmla="*/ 440619 w 1034979"/>
                  <a:gd name="connsiteY203" fmla="*/ 414492 h 1509906"/>
                  <a:gd name="connsiteX204" fmla="*/ 425379 w 1034979"/>
                  <a:gd name="connsiteY204" fmla="*/ 711672 h 1509906"/>
                  <a:gd name="connsiteX205" fmla="*/ 425173 w 1034979"/>
                  <a:gd name="connsiteY205" fmla="*/ 765165 h 1509906"/>
                  <a:gd name="connsiteX206" fmla="*/ 425379 w 1034979"/>
                  <a:gd name="connsiteY206" fmla="*/ 894552 h 1509906"/>
                  <a:gd name="connsiteX207" fmla="*/ 423474 w 1034979"/>
                  <a:gd name="connsiteY207" fmla="*/ 921222 h 1509906"/>
                  <a:gd name="connsiteX208" fmla="*/ 417759 w 1034979"/>
                  <a:gd name="connsiteY208" fmla="*/ 923127 h 1509906"/>
                  <a:gd name="connsiteX209" fmla="*/ 412044 w 1034979"/>
                  <a:gd name="connsiteY209" fmla="*/ 926937 h 1509906"/>
                  <a:gd name="connsiteX210" fmla="*/ 421569 w 1034979"/>
                  <a:gd name="connsiteY210"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62539 w 1034979"/>
                  <a:gd name="connsiteY183" fmla="*/ 957417 h 1509906"/>
                  <a:gd name="connsiteX184" fmla="*/ 505389 w 1034979"/>
                  <a:gd name="connsiteY184" fmla="*/ 905982 h 1509906"/>
                  <a:gd name="connsiteX185" fmla="*/ 507294 w 1034979"/>
                  <a:gd name="connsiteY185" fmla="*/ 841212 h 1509906"/>
                  <a:gd name="connsiteX186" fmla="*/ 503484 w 1034979"/>
                  <a:gd name="connsiteY186" fmla="*/ 351627 h 1509906"/>
                  <a:gd name="connsiteX187" fmla="*/ 499674 w 1034979"/>
                  <a:gd name="connsiteY187" fmla="*/ 60162 h 1509906"/>
                  <a:gd name="connsiteX188" fmla="*/ 490149 w 1034979"/>
                  <a:gd name="connsiteY188" fmla="*/ 33492 h 1509906"/>
                  <a:gd name="connsiteX189" fmla="*/ 488244 w 1034979"/>
                  <a:gd name="connsiteY189" fmla="*/ 27777 h 1509906"/>
                  <a:gd name="connsiteX190" fmla="*/ 484434 w 1034979"/>
                  <a:gd name="connsiteY190" fmla="*/ 22062 h 1509906"/>
                  <a:gd name="connsiteX191" fmla="*/ 478719 w 1034979"/>
                  <a:gd name="connsiteY191" fmla="*/ 10632 h 1509906"/>
                  <a:gd name="connsiteX192" fmla="*/ 473004 w 1034979"/>
                  <a:gd name="connsiteY192" fmla="*/ 6822 h 1509906"/>
                  <a:gd name="connsiteX193" fmla="*/ 469194 w 1034979"/>
                  <a:gd name="connsiteY193" fmla="*/ 1107 h 1509906"/>
                  <a:gd name="connsiteX194" fmla="*/ 429189 w 1034979"/>
                  <a:gd name="connsiteY194" fmla="*/ 4917 h 1509906"/>
                  <a:gd name="connsiteX195" fmla="*/ 421569 w 1034979"/>
                  <a:gd name="connsiteY195" fmla="*/ 16347 h 1509906"/>
                  <a:gd name="connsiteX196" fmla="*/ 417759 w 1034979"/>
                  <a:gd name="connsiteY196" fmla="*/ 22062 h 1509906"/>
                  <a:gd name="connsiteX197" fmla="*/ 419664 w 1034979"/>
                  <a:gd name="connsiteY197" fmla="*/ 54447 h 1509906"/>
                  <a:gd name="connsiteX198" fmla="*/ 423474 w 1034979"/>
                  <a:gd name="connsiteY198" fmla="*/ 65877 h 1509906"/>
                  <a:gd name="connsiteX199" fmla="*/ 425379 w 1034979"/>
                  <a:gd name="connsiteY199" fmla="*/ 71592 h 1509906"/>
                  <a:gd name="connsiteX200" fmla="*/ 425379 w 1034979"/>
                  <a:gd name="connsiteY200" fmla="*/ 77307 h 1509906"/>
                  <a:gd name="connsiteX201" fmla="*/ 429189 w 1034979"/>
                  <a:gd name="connsiteY201" fmla="*/ 231612 h 1509906"/>
                  <a:gd name="connsiteX202" fmla="*/ 440619 w 1034979"/>
                  <a:gd name="connsiteY202" fmla="*/ 414492 h 1509906"/>
                  <a:gd name="connsiteX203" fmla="*/ 425379 w 1034979"/>
                  <a:gd name="connsiteY203" fmla="*/ 711672 h 1509906"/>
                  <a:gd name="connsiteX204" fmla="*/ 425173 w 1034979"/>
                  <a:gd name="connsiteY204" fmla="*/ 765165 h 1509906"/>
                  <a:gd name="connsiteX205" fmla="*/ 425379 w 1034979"/>
                  <a:gd name="connsiteY205" fmla="*/ 894552 h 1509906"/>
                  <a:gd name="connsiteX206" fmla="*/ 423474 w 1034979"/>
                  <a:gd name="connsiteY206" fmla="*/ 921222 h 1509906"/>
                  <a:gd name="connsiteX207" fmla="*/ 417759 w 1034979"/>
                  <a:gd name="connsiteY207" fmla="*/ 923127 h 1509906"/>
                  <a:gd name="connsiteX208" fmla="*/ 412044 w 1034979"/>
                  <a:gd name="connsiteY208" fmla="*/ 926937 h 1509906"/>
                  <a:gd name="connsiteX209" fmla="*/ 421569 w 1034979"/>
                  <a:gd name="connsiteY209"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05389 w 1034979"/>
                  <a:gd name="connsiteY183" fmla="*/ 9059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0103 w 1034979"/>
                  <a:gd name="connsiteY183" fmla="*/ 923282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20218 w 1034979"/>
                  <a:gd name="connsiteY183" fmla="*/ 933167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20218 w 1034979"/>
                  <a:gd name="connsiteY183" fmla="*/ 933167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37518 w 1034979"/>
                  <a:gd name="connsiteY183" fmla="*/ 918339 h 1509906"/>
                  <a:gd name="connsiteX184" fmla="*/ 507294 w 1034979"/>
                  <a:gd name="connsiteY184" fmla="*/ 841212 h 1509906"/>
                  <a:gd name="connsiteX185" fmla="*/ 503484 w 1034979"/>
                  <a:gd name="connsiteY185" fmla="*/ 351627 h 1509906"/>
                  <a:gd name="connsiteX186" fmla="*/ 499674 w 1034979"/>
                  <a:gd name="connsiteY186" fmla="*/ 60162 h 1509906"/>
                  <a:gd name="connsiteX187" fmla="*/ 490149 w 1034979"/>
                  <a:gd name="connsiteY187" fmla="*/ 33492 h 1509906"/>
                  <a:gd name="connsiteX188" fmla="*/ 488244 w 1034979"/>
                  <a:gd name="connsiteY188" fmla="*/ 27777 h 1509906"/>
                  <a:gd name="connsiteX189" fmla="*/ 484434 w 1034979"/>
                  <a:gd name="connsiteY189" fmla="*/ 22062 h 1509906"/>
                  <a:gd name="connsiteX190" fmla="*/ 478719 w 1034979"/>
                  <a:gd name="connsiteY190" fmla="*/ 10632 h 1509906"/>
                  <a:gd name="connsiteX191" fmla="*/ 473004 w 1034979"/>
                  <a:gd name="connsiteY191" fmla="*/ 6822 h 1509906"/>
                  <a:gd name="connsiteX192" fmla="*/ 469194 w 1034979"/>
                  <a:gd name="connsiteY192" fmla="*/ 1107 h 1509906"/>
                  <a:gd name="connsiteX193" fmla="*/ 429189 w 1034979"/>
                  <a:gd name="connsiteY193" fmla="*/ 4917 h 1509906"/>
                  <a:gd name="connsiteX194" fmla="*/ 421569 w 1034979"/>
                  <a:gd name="connsiteY194" fmla="*/ 16347 h 1509906"/>
                  <a:gd name="connsiteX195" fmla="*/ 417759 w 1034979"/>
                  <a:gd name="connsiteY195" fmla="*/ 22062 h 1509906"/>
                  <a:gd name="connsiteX196" fmla="*/ 419664 w 1034979"/>
                  <a:gd name="connsiteY196" fmla="*/ 54447 h 1509906"/>
                  <a:gd name="connsiteX197" fmla="*/ 423474 w 1034979"/>
                  <a:gd name="connsiteY197" fmla="*/ 65877 h 1509906"/>
                  <a:gd name="connsiteX198" fmla="*/ 425379 w 1034979"/>
                  <a:gd name="connsiteY198" fmla="*/ 71592 h 1509906"/>
                  <a:gd name="connsiteX199" fmla="*/ 425379 w 1034979"/>
                  <a:gd name="connsiteY199" fmla="*/ 77307 h 1509906"/>
                  <a:gd name="connsiteX200" fmla="*/ 429189 w 1034979"/>
                  <a:gd name="connsiteY200" fmla="*/ 231612 h 1509906"/>
                  <a:gd name="connsiteX201" fmla="*/ 440619 w 1034979"/>
                  <a:gd name="connsiteY201" fmla="*/ 414492 h 1509906"/>
                  <a:gd name="connsiteX202" fmla="*/ 425379 w 1034979"/>
                  <a:gd name="connsiteY202" fmla="*/ 711672 h 1509906"/>
                  <a:gd name="connsiteX203" fmla="*/ 425173 w 1034979"/>
                  <a:gd name="connsiteY203" fmla="*/ 765165 h 1509906"/>
                  <a:gd name="connsiteX204" fmla="*/ 425379 w 1034979"/>
                  <a:gd name="connsiteY204" fmla="*/ 894552 h 1509906"/>
                  <a:gd name="connsiteX205" fmla="*/ 423474 w 1034979"/>
                  <a:gd name="connsiteY205" fmla="*/ 921222 h 1509906"/>
                  <a:gd name="connsiteX206" fmla="*/ 417759 w 1034979"/>
                  <a:gd name="connsiteY206" fmla="*/ 923127 h 1509906"/>
                  <a:gd name="connsiteX207" fmla="*/ 412044 w 1034979"/>
                  <a:gd name="connsiteY207" fmla="*/ 926937 h 1509906"/>
                  <a:gd name="connsiteX208" fmla="*/ 421569 w 1034979"/>
                  <a:gd name="connsiteY208"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73969 w 1034979"/>
                  <a:gd name="connsiteY182" fmla="*/ 961227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204" fmla="*/ 423474 w 1034979"/>
                  <a:gd name="connsiteY204" fmla="*/ 921222 h 1509906"/>
                  <a:gd name="connsiteX205" fmla="*/ 417759 w 1034979"/>
                  <a:gd name="connsiteY205" fmla="*/ 923127 h 1509906"/>
                  <a:gd name="connsiteX206" fmla="*/ 412044 w 1034979"/>
                  <a:gd name="connsiteY206" fmla="*/ 926937 h 1509906"/>
                  <a:gd name="connsiteX207" fmla="*/ 421569 w 1034979"/>
                  <a:gd name="connsiteY207" fmla="*/ 923127 h 1509906"/>
                  <a:gd name="connsiteX0" fmla="*/ 42156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69026 w 1034979"/>
                  <a:gd name="connsiteY182" fmla="*/ 948870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204" fmla="*/ 423474 w 1034979"/>
                  <a:gd name="connsiteY204" fmla="*/ 921222 h 1509906"/>
                  <a:gd name="connsiteX205" fmla="*/ 417759 w 1034979"/>
                  <a:gd name="connsiteY205" fmla="*/ 923127 h 1509906"/>
                  <a:gd name="connsiteX206" fmla="*/ 412044 w 1034979"/>
                  <a:gd name="connsiteY206" fmla="*/ 926937 h 1509906"/>
                  <a:gd name="connsiteX207" fmla="*/ 421569 w 1034979"/>
                  <a:gd name="connsiteY207" fmla="*/ 923127 h 1509906"/>
                  <a:gd name="connsiteX0" fmla="*/ 412044 w 1034979"/>
                  <a:gd name="connsiteY0" fmla="*/ 92693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69026 w 1034979"/>
                  <a:gd name="connsiteY182" fmla="*/ 948870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204" fmla="*/ 423474 w 1034979"/>
                  <a:gd name="connsiteY204" fmla="*/ 921222 h 1509906"/>
                  <a:gd name="connsiteX205" fmla="*/ 417759 w 1034979"/>
                  <a:gd name="connsiteY205" fmla="*/ 923127 h 1509906"/>
                  <a:gd name="connsiteX206" fmla="*/ 412044 w 1034979"/>
                  <a:gd name="connsiteY206" fmla="*/ 926937 h 1509906"/>
                  <a:gd name="connsiteX0" fmla="*/ 417759 w 1034979"/>
                  <a:gd name="connsiteY0" fmla="*/ 923127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69026 w 1034979"/>
                  <a:gd name="connsiteY182" fmla="*/ 948870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204" fmla="*/ 423474 w 1034979"/>
                  <a:gd name="connsiteY204" fmla="*/ 921222 h 1509906"/>
                  <a:gd name="connsiteX205" fmla="*/ 417759 w 1034979"/>
                  <a:gd name="connsiteY205" fmla="*/ 923127 h 1509906"/>
                  <a:gd name="connsiteX0" fmla="*/ 423474 w 1034979"/>
                  <a:gd name="connsiteY0" fmla="*/ 921222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69026 w 1034979"/>
                  <a:gd name="connsiteY182" fmla="*/ 948870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204" fmla="*/ 423474 w 1034979"/>
                  <a:gd name="connsiteY204" fmla="*/ 921222 h 1509906"/>
                  <a:gd name="connsiteX0" fmla="*/ 425379 w 1034979"/>
                  <a:gd name="connsiteY0" fmla="*/ 894552 h 1509906"/>
                  <a:gd name="connsiteX1" fmla="*/ 421569 w 1034979"/>
                  <a:gd name="connsiteY1" fmla="*/ 923127 h 1509906"/>
                  <a:gd name="connsiteX2" fmla="*/ 394899 w 1034979"/>
                  <a:gd name="connsiteY2" fmla="*/ 932652 h 1509906"/>
                  <a:gd name="connsiteX3" fmla="*/ 387279 w 1034979"/>
                  <a:gd name="connsiteY3" fmla="*/ 934557 h 1509906"/>
                  <a:gd name="connsiteX4" fmla="*/ 339654 w 1034979"/>
                  <a:gd name="connsiteY4" fmla="*/ 949797 h 1509906"/>
                  <a:gd name="connsiteX5" fmla="*/ 328224 w 1034979"/>
                  <a:gd name="connsiteY5" fmla="*/ 953607 h 1509906"/>
                  <a:gd name="connsiteX6" fmla="*/ 312984 w 1034979"/>
                  <a:gd name="connsiteY6" fmla="*/ 959322 h 1509906"/>
                  <a:gd name="connsiteX7" fmla="*/ 265359 w 1034979"/>
                  <a:gd name="connsiteY7" fmla="*/ 955512 h 1509906"/>
                  <a:gd name="connsiteX8" fmla="*/ 253929 w 1034979"/>
                  <a:gd name="connsiteY8" fmla="*/ 951702 h 1509906"/>
                  <a:gd name="connsiteX9" fmla="*/ 242499 w 1034979"/>
                  <a:gd name="connsiteY9" fmla="*/ 947892 h 1509906"/>
                  <a:gd name="connsiteX10" fmla="*/ 236784 w 1034979"/>
                  <a:gd name="connsiteY10" fmla="*/ 945987 h 1509906"/>
                  <a:gd name="connsiteX11" fmla="*/ 231069 w 1034979"/>
                  <a:gd name="connsiteY11" fmla="*/ 944082 h 1509906"/>
                  <a:gd name="connsiteX12" fmla="*/ 219639 w 1034979"/>
                  <a:gd name="connsiteY12" fmla="*/ 942177 h 1509906"/>
                  <a:gd name="connsiteX13" fmla="*/ 213924 w 1034979"/>
                  <a:gd name="connsiteY13" fmla="*/ 940272 h 1509906"/>
                  <a:gd name="connsiteX14" fmla="*/ 206304 w 1034979"/>
                  <a:gd name="connsiteY14" fmla="*/ 938367 h 1509906"/>
                  <a:gd name="connsiteX15" fmla="*/ 194874 w 1034979"/>
                  <a:gd name="connsiteY15" fmla="*/ 934557 h 1509906"/>
                  <a:gd name="connsiteX16" fmla="*/ 189159 w 1034979"/>
                  <a:gd name="connsiteY16" fmla="*/ 932652 h 1509906"/>
                  <a:gd name="connsiteX17" fmla="*/ 181539 w 1034979"/>
                  <a:gd name="connsiteY17" fmla="*/ 930747 h 1509906"/>
                  <a:gd name="connsiteX18" fmla="*/ 170109 w 1034979"/>
                  <a:gd name="connsiteY18" fmla="*/ 925032 h 1509906"/>
                  <a:gd name="connsiteX19" fmla="*/ 164394 w 1034979"/>
                  <a:gd name="connsiteY19" fmla="*/ 921222 h 1509906"/>
                  <a:gd name="connsiteX20" fmla="*/ 116769 w 1034979"/>
                  <a:gd name="connsiteY20" fmla="*/ 896457 h 1509906"/>
                  <a:gd name="connsiteX21" fmla="*/ 111054 w 1034979"/>
                  <a:gd name="connsiteY21" fmla="*/ 890742 h 1509906"/>
                  <a:gd name="connsiteX22" fmla="*/ 84384 w 1034979"/>
                  <a:gd name="connsiteY22" fmla="*/ 865977 h 1509906"/>
                  <a:gd name="connsiteX23" fmla="*/ 78669 w 1034979"/>
                  <a:gd name="connsiteY23" fmla="*/ 864072 h 1509906"/>
                  <a:gd name="connsiteX24" fmla="*/ 59619 w 1034979"/>
                  <a:gd name="connsiteY24" fmla="*/ 867882 h 1509906"/>
                  <a:gd name="connsiteX25" fmla="*/ 53904 w 1034979"/>
                  <a:gd name="connsiteY25" fmla="*/ 871692 h 1509906"/>
                  <a:gd name="connsiteX26" fmla="*/ 50094 w 1034979"/>
                  <a:gd name="connsiteY26" fmla="*/ 877407 h 1509906"/>
                  <a:gd name="connsiteX27" fmla="*/ 46284 w 1034979"/>
                  <a:gd name="connsiteY27" fmla="*/ 888837 h 1509906"/>
                  <a:gd name="connsiteX28" fmla="*/ 50094 w 1034979"/>
                  <a:gd name="connsiteY28" fmla="*/ 926937 h 1509906"/>
                  <a:gd name="connsiteX29" fmla="*/ 53904 w 1034979"/>
                  <a:gd name="connsiteY29" fmla="*/ 932652 h 1509906"/>
                  <a:gd name="connsiteX30" fmla="*/ 59619 w 1034979"/>
                  <a:gd name="connsiteY30" fmla="*/ 936462 h 1509906"/>
                  <a:gd name="connsiteX31" fmla="*/ 63429 w 1034979"/>
                  <a:gd name="connsiteY31" fmla="*/ 942177 h 1509906"/>
                  <a:gd name="connsiteX32" fmla="*/ 80574 w 1034979"/>
                  <a:gd name="connsiteY32" fmla="*/ 951702 h 1509906"/>
                  <a:gd name="connsiteX33" fmla="*/ 166299 w 1034979"/>
                  <a:gd name="connsiteY33" fmla="*/ 972657 h 1509906"/>
                  <a:gd name="connsiteX34" fmla="*/ 191064 w 1034979"/>
                  <a:gd name="connsiteY34" fmla="*/ 978372 h 1509906"/>
                  <a:gd name="connsiteX35" fmla="*/ 208209 w 1034979"/>
                  <a:gd name="connsiteY35" fmla="*/ 984087 h 1509906"/>
                  <a:gd name="connsiteX36" fmla="*/ 213924 w 1034979"/>
                  <a:gd name="connsiteY36" fmla="*/ 985992 h 1509906"/>
                  <a:gd name="connsiteX37" fmla="*/ 229164 w 1034979"/>
                  <a:gd name="connsiteY37" fmla="*/ 989802 h 1509906"/>
                  <a:gd name="connsiteX38" fmla="*/ 248214 w 1034979"/>
                  <a:gd name="connsiteY38" fmla="*/ 995517 h 1509906"/>
                  <a:gd name="connsiteX39" fmla="*/ 253929 w 1034979"/>
                  <a:gd name="connsiteY39" fmla="*/ 999327 h 1509906"/>
                  <a:gd name="connsiteX40" fmla="*/ 267264 w 1034979"/>
                  <a:gd name="connsiteY40" fmla="*/ 1014567 h 1509906"/>
                  <a:gd name="connsiteX41" fmla="*/ 272979 w 1034979"/>
                  <a:gd name="connsiteY41" fmla="*/ 1033617 h 1509906"/>
                  <a:gd name="connsiteX42" fmla="*/ 274884 w 1034979"/>
                  <a:gd name="connsiteY42" fmla="*/ 1039332 h 1509906"/>
                  <a:gd name="connsiteX43" fmla="*/ 276789 w 1034979"/>
                  <a:gd name="connsiteY43" fmla="*/ 1045047 h 1509906"/>
                  <a:gd name="connsiteX44" fmla="*/ 278694 w 1034979"/>
                  <a:gd name="connsiteY44" fmla="*/ 1069812 h 1509906"/>
                  <a:gd name="connsiteX45" fmla="*/ 280599 w 1034979"/>
                  <a:gd name="connsiteY45" fmla="*/ 1075527 h 1509906"/>
                  <a:gd name="connsiteX46" fmla="*/ 278694 w 1034979"/>
                  <a:gd name="connsiteY46" fmla="*/ 1094577 h 1509906"/>
                  <a:gd name="connsiteX47" fmla="*/ 276789 w 1034979"/>
                  <a:gd name="connsiteY47" fmla="*/ 1104102 h 1509906"/>
                  <a:gd name="connsiteX48" fmla="*/ 263454 w 1034979"/>
                  <a:gd name="connsiteY48" fmla="*/ 1117437 h 1509906"/>
                  <a:gd name="connsiteX49" fmla="*/ 252024 w 1034979"/>
                  <a:gd name="connsiteY49" fmla="*/ 1125057 h 1509906"/>
                  <a:gd name="connsiteX50" fmla="*/ 240594 w 1034979"/>
                  <a:gd name="connsiteY50" fmla="*/ 1128867 h 1509906"/>
                  <a:gd name="connsiteX51" fmla="*/ 27234 w 1034979"/>
                  <a:gd name="connsiteY51" fmla="*/ 1147917 h 1509906"/>
                  <a:gd name="connsiteX52" fmla="*/ 15804 w 1034979"/>
                  <a:gd name="connsiteY52" fmla="*/ 1153632 h 1509906"/>
                  <a:gd name="connsiteX53" fmla="*/ 6279 w 1034979"/>
                  <a:gd name="connsiteY53" fmla="*/ 1163157 h 1509906"/>
                  <a:gd name="connsiteX54" fmla="*/ 4374 w 1034979"/>
                  <a:gd name="connsiteY54" fmla="*/ 1168872 h 1509906"/>
                  <a:gd name="connsiteX55" fmla="*/ 564 w 1034979"/>
                  <a:gd name="connsiteY55" fmla="*/ 1174587 h 1509906"/>
                  <a:gd name="connsiteX56" fmla="*/ 6279 w 1034979"/>
                  <a:gd name="connsiteY56" fmla="*/ 1206972 h 1509906"/>
                  <a:gd name="connsiteX57" fmla="*/ 11994 w 1034979"/>
                  <a:gd name="connsiteY57" fmla="*/ 1210782 h 1509906"/>
                  <a:gd name="connsiteX58" fmla="*/ 17709 w 1034979"/>
                  <a:gd name="connsiteY58" fmla="*/ 1212687 h 1509906"/>
                  <a:gd name="connsiteX59" fmla="*/ 145344 w 1034979"/>
                  <a:gd name="connsiteY59" fmla="*/ 1210782 h 1509906"/>
                  <a:gd name="connsiteX60" fmla="*/ 152964 w 1034979"/>
                  <a:gd name="connsiteY60" fmla="*/ 1208877 h 1509906"/>
                  <a:gd name="connsiteX61" fmla="*/ 303459 w 1034979"/>
                  <a:gd name="connsiteY61" fmla="*/ 1203162 h 1509906"/>
                  <a:gd name="connsiteX62" fmla="*/ 318699 w 1034979"/>
                  <a:gd name="connsiteY62" fmla="*/ 1210782 h 1509906"/>
                  <a:gd name="connsiteX63" fmla="*/ 330129 w 1034979"/>
                  <a:gd name="connsiteY63" fmla="*/ 1216497 h 1509906"/>
                  <a:gd name="connsiteX64" fmla="*/ 333939 w 1034979"/>
                  <a:gd name="connsiteY64" fmla="*/ 1222212 h 1509906"/>
                  <a:gd name="connsiteX65" fmla="*/ 339654 w 1034979"/>
                  <a:gd name="connsiteY65" fmla="*/ 1224117 h 1509906"/>
                  <a:gd name="connsiteX66" fmla="*/ 351084 w 1034979"/>
                  <a:gd name="connsiteY66" fmla="*/ 1231737 h 1509906"/>
                  <a:gd name="connsiteX67" fmla="*/ 356799 w 1034979"/>
                  <a:gd name="connsiteY67" fmla="*/ 1235547 h 1509906"/>
                  <a:gd name="connsiteX68" fmla="*/ 360609 w 1034979"/>
                  <a:gd name="connsiteY68" fmla="*/ 1241262 h 1509906"/>
                  <a:gd name="connsiteX69" fmla="*/ 366324 w 1034979"/>
                  <a:gd name="connsiteY69" fmla="*/ 1252692 h 1509906"/>
                  <a:gd name="connsiteX70" fmla="*/ 362514 w 1034979"/>
                  <a:gd name="connsiteY70" fmla="*/ 1279362 h 1509906"/>
                  <a:gd name="connsiteX71" fmla="*/ 358704 w 1034979"/>
                  <a:gd name="connsiteY71" fmla="*/ 1285077 h 1509906"/>
                  <a:gd name="connsiteX72" fmla="*/ 356799 w 1034979"/>
                  <a:gd name="connsiteY72" fmla="*/ 1290792 h 1509906"/>
                  <a:gd name="connsiteX73" fmla="*/ 352989 w 1034979"/>
                  <a:gd name="connsiteY73" fmla="*/ 1296507 h 1509906"/>
                  <a:gd name="connsiteX74" fmla="*/ 351084 w 1034979"/>
                  <a:gd name="connsiteY74" fmla="*/ 1302222 h 1509906"/>
                  <a:gd name="connsiteX75" fmla="*/ 347274 w 1034979"/>
                  <a:gd name="connsiteY75" fmla="*/ 1307937 h 1509906"/>
                  <a:gd name="connsiteX76" fmla="*/ 330129 w 1034979"/>
                  <a:gd name="connsiteY76" fmla="*/ 1374612 h 1509906"/>
                  <a:gd name="connsiteX77" fmla="*/ 328224 w 1034979"/>
                  <a:gd name="connsiteY77" fmla="*/ 1426047 h 1509906"/>
                  <a:gd name="connsiteX78" fmla="*/ 330129 w 1034979"/>
                  <a:gd name="connsiteY78" fmla="*/ 1450812 h 1509906"/>
                  <a:gd name="connsiteX79" fmla="*/ 332034 w 1034979"/>
                  <a:gd name="connsiteY79" fmla="*/ 1456527 h 1509906"/>
                  <a:gd name="connsiteX80" fmla="*/ 335844 w 1034979"/>
                  <a:gd name="connsiteY80" fmla="*/ 1460337 h 1509906"/>
                  <a:gd name="connsiteX81" fmla="*/ 364419 w 1034979"/>
                  <a:gd name="connsiteY81" fmla="*/ 1506057 h 1509906"/>
                  <a:gd name="connsiteX82" fmla="*/ 387279 w 1034979"/>
                  <a:gd name="connsiteY82" fmla="*/ 1507962 h 1509906"/>
                  <a:gd name="connsiteX83" fmla="*/ 392994 w 1034979"/>
                  <a:gd name="connsiteY83" fmla="*/ 1502247 h 1509906"/>
                  <a:gd name="connsiteX84" fmla="*/ 394899 w 1034979"/>
                  <a:gd name="connsiteY84" fmla="*/ 1490817 h 1509906"/>
                  <a:gd name="connsiteX85" fmla="*/ 396804 w 1034979"/>
                  <a:gd name="connsiteY85" fmla="*/ 1485102 h 1509906"/>
                  <a:gd name="connsiteX86" fmla="*/ 398709 w 1034979"/>
                  <a:gd name="connsiteY86" fmla="*/ 1467957 h 1509906"/>
                  <a:gd name="connsiteX87" fmla="*/ 400614 w 1034979"/>
                  <a:gd name="connsiteY87" fmla="*/ 1454622 h 1509906"/>
                  <a:gd name="connsiteX88" fmla="*/ 404424 w 1034979"/>
                  <a:gd name="connsiteY88" fmla="*/ 1397472 h 1509906"/>
                  <a:gd name="connsiteX89" fmla="*/ 410139 w 1034979"/>
                  <a:gd name="connsiteY89" fmla="*/ 1386042 h 1509906"/>
                  <a:gd name="connsiteX90" fmla="*/ 413949 w 1034979"/>
                  <a:gd name="connsiteY90" fmla="*/ 1372707 h 1509906"/>
                  <a:gd name="connsiteX91" fmla="*/ 415854 w 1034979"/>
                  <a:gd name="connsiteY91" fmla="*/ 1366992 h 1509906"/>
                  <a:gd name="connsiteX92" fmla="*/ 417759 w 1034979"/>
                  <a:gd name="connsiteY92" fmla="*/ 1353657 h 1509906"/>
                  <a:gd name="connsiteX93" fmla="*/ 421569 w 1034979"/>
                  <a:gd name="connsiteY93" fmla="*/ 1342227 h 1509906"/>
                  <a:gd name="connsiteX94" fmla="*/ 427284 w 1034979"/>
                  <a:gd name="connsiteY94" fmla="*/ 1328892 h 1509906"/>
                  <a:gd name="connsiteX95" fmla="*/ 467289 w 1034979"/>
                  <a:gd name="connsiteY95" fmla="*/ 1258407 h 1509906"/>
                  <a:gd name="connsiteX96" fmla="*/ 528455 w 1034979"/>
                  <a:gd name="connsiteY96" fmla="*/ 1245638 h 1509906"/>
                  <a:gd name="connsiteX97" fmla="*/ 573969 w 1034979"/>
                  <a:gd name="connsiteY97" fmla="*/ 1229832 h 1509906"/>
                  <a:gd name="connsiteX98" fmla="*/ 585399 w 1034979"/>
                  <a:gd name="connsiteY98" fmla="*/ 1226022 h 1509906"/>
                  <a:gd name="connsiteX99" fmla="*/ 720654 w 1034979"/>
                  <a:gd name="connsiteY99" fmla="*/ 1309842 h 1509906"/>
                  <a:gd name="connsiteX100" fmla="*/ 733989 w 1034979"/>
                  <a:gd name="connsiteY100" fmla="*/ 1319367 h 1509906"/>
                  <a:gd name="connsiteX101" fmla="*/ 743514 w 1034979"/>
                  <a:gd name="connsiteY101" fmla="*/ 1321272 h 1509906"/>
                  <a:gd name="connsiteX102" fmla="*/ 749229 w 1034979"/>
                  <a:gd name="connsiteY102" fmla="*/ 1323177 h 1509906"/>
                  <a:gd name="connsiteX103" fmla="*/ 762564 w 1034979"/>
                  <a:gd name="connsiteY103" fmla="*/ 1328892 h 1509906"/>
                  <a:gd name="connsiteX104" fmla="*/ 777804 w 1034979"/>
                  <a:gd name="connsiteY104" fmla="*/ 1326987 h 1509906"/>
                  <a:gd name="connsiteX105" fmla="*/ 789234 w 1034979"/>
                  <a:gd name="connsiteY105" fmla="*/ 1321272 h 1509906"/>
                  <a:gd name="connsiteX106" fmla="*/ 794949 w 1034979"/>
                  <a:gd name="connsiteY106" fmla="*/ 1319367 h 1509906"/>
                  <a:gd name="connsiteX107" fmla="*/ 802569 w 1034979"/>
                  <a:gd name="connsiteY107" fmla="*/ 1302222 h 1509906"/>
                  <a:gd name="connsiteX108" fmla="*/ 800664 w 1034979"/>
                  <a:gd name="connsiteY108" fmla="*/ 1277457 h 1509906"/>
                  <a:gd name="connsiteX109" fmla="*/ 798759 w 1034979"/>
                  <a:gd name="connsiteY109" fmla="*/ 1271742 h 1509906"/>
                  <a:gd name="connsiteX110" fmla="*/ 796854 w 1034979"/>
                  <a:gd name="connsiteY110" fmla="*/ 1264122 h 1509906"/>
                  <a:gd name="connsiteX111" fmla="*/ 783519 w 1034979"/>
                  <a:gd name="connsiteY111" fmla="*/ 1246977 h 1509906"/>
                  <a:gd name="connsiteX112" fmla="*/ 773994 w 1034979"/>
                  <a:gd name="connsiteY112" fmla="*/ 1241262 h 1509906"/>
                  <a:gd name="connsiteX113" fmla="*/ 648264 w 1034979"/>
                  <a:gd name="connsiteY113" fmla="*/ 1149822 h 1509906"/>
                  <a:gd name="connsiteX114" fmla="*/ 644454 w 1034979"/>
                  <a:gd name="connsiteY114" fmla="*/ 1132677 h 1509906"/>
                  <a:gd name="connsiteX115" fmla="*/ 646359 w 1034979"/>
                  <a:gd name="connsiteY115" fmla="*/ 1125057 h 1509906"/>
                  <a:gd name="connsiteX116" fmla="*/ 650169 w 1034979"/>
                  <a:gd name="connsiteY116" fmla="*/ 1107912 h 1509906"/>
                  <a:gd name="connsiteX117" fmla="*/ 653979 w 1034979"/>
                  <a:gd name="connsiteY117" fmla="*/ 1102197 h 1509906"/>
                  <a:gd name="connsiteX118" fmla="*/ 655884 w 1034979"/>
                  <a:gd name="connsiteY118" fmla="*/ 1096482 h 1509906"/>
                  <a:gd name="connsiteX119" fmla="*/ 661599 w 1034979"/>
                  <a:gd name="connsiteY119" fmla="*/ 1094577 h 1509906"/>
                  <a:gd name="connsiteX120" fmla="*/ 671124 w 1034979"/>
                  <a:gd name="connsiteY120" fmla="*/ 1083147 h 1509906"/>
                  <a:gd name="connsiteX121" fmla="*/ 724464 w 1034979"/>
                  <a:gd name="connsiteY121" fmla="*/ 1075527 h 1509906"/>
                  <a:gd name="connsiteX122" fmla="*/ 842574 w 1034979"/>
                  <a:gd name="connsiteY122" fmla="*/ 1077432 h 1509906"/>
                  <a:gd name="connsiteX123" fmla="*/ 871149 w 1034979"/>
                  <a:gd name="connsiteY123" fmla="*/ 1079337 h 1509906"/>
                  <a:gd name="connsiteX124" fmla="*/ 899724 w 1034979"/>
                  <a:gd name="connsiteY124" fmla="*/ 1085052 h 1509906"/>
                  <a:gd name="connsiteX125" fmla="*/ 922584 w 1034979"/>
                  <a:gd name="connsiteY125" fmla="*/ 1088862 h 1509906"/>
                  <a:gd name="connsiteX126" fmla="*/ 951159 w 1034979"/>
                  <a:gd name="connsiteY126" fmla="*/ 1094577 h 1509906"/>
                  <a:gd name="connsiteX127" fmla="*/ 956874 w 1034979"/>
                  <a:gd name="connsiteY127" fmla="*/ 1094577 h 1509906"/>
                  <a:gd name="connsiteX128" fmla="*/ 1002594 w 1034979"/>
                  <a:gd name="connsiteY128" fmla="*/ 1092672 h 1509906"/>
                  <a:gd name="connsiteX129" fmla="*/ 1031169 w 1034979"/>
                  <a:gd name="connsiteY129" fmla="*/ 1085052 h 1509906"/>
                  <a:gd name="connsiteX130" fmla="*/ 1034979 w 1034979"/>
                  <a:gd name="connsiteY130" fmla="*/ 1079337 h 1509906"/>
                  <a:gd name="connsiteX131" fmla="*/ 1033074 w 1034979"/>
                  <a:gd name="connsiteY131" fmla="*/ 1060287 h 1509906"/>
                  <a:gd name="connsiteX132" fmla="*/ 1027359 w 1034979"/>
                  <a:gd name="connsiteY132" fmla="*/ 1056477 h 1509906"/>
                  <a:gd name="connsiteX133" fmla="*/ 1012119 w 1034979"/>
                  <a:gd name="connsiteY133" fmla="*/ 1054572 h 1509906"/>
                  <a:gd name="connsiteX134" fmla="*/ 1006404 w 1034979"/>
                  <a:gd name="connsiteY134" fmla="*/ 1052667 h 1509906"/>
                  <a:gd name="connsiteX135" fmla="*/ 998784 w 1034979"/>
                  <a:gd name="connsiteY135" fmla="*/ 1050762 h 1509906"/>
                  <a:gd name="connsiteX136" fmla="*/ 987354 w 1034979"/>
                  <a:gd name="connsiteY136" fmla="*/ 1043142 h 1509906"/>
                  <a:gd name="connsiteX137" fmla="*/ 975924 w 1034979"/>
                  <a:gd name="connsiteY137" fmla="*/ 1039332 h 1509906"/>
                  <a:gd name="connsiteX138" fmla="*/ 970209 w 1034979"/>
                  <a:gd name="connsiteY138" fmla="*/ 1037427 h 1509906"/>
                  <a:gd name="connsiteX139" fmla="*/ 962589 w 1034979"/>
                  <a:gd name="connsiteY139" fmla="*/ 1035522 h 1509906"/>
                  <a:gd name="connsiteX140" fmla="*/ 956874 w 1034979"/>
                  <a:gd name="connsiteY140" fmla="*/ 1033617 h 1509906"/>
                  <a:gd name="connsiteX141" fmla="*/ 935919 w 1034979"/>
                  <a:gd name="connsiteY141" fmla="*/ 1027902 h 1509906"/>
                  <a:gd name="connsiteX142" fmla="*/ 930204 w 1034979"/>
                  <a:gd name="connsiteY142" fmla="*/ 1025997 h 1509906"/>
                  <a:gd name="connsiteX143" fmla="*/ 825429 w 1034979"/>
                  <a:gd name="connsiteY143" fmla="*/ 1027902 h 1509906"/>
                  <a:gd name="connsiteX144" fmla="*/ 819714 w 1034979"/>
                  <a:gd name="connsiteY144" fmla="*/ 1029807 h 1509906"/>
                  <a:gd name="connsiteX145" fmla="*/ 730179 w 1034979"/>
                  <a:gd name="connsiteY145" fmla="*/ 1031712 h 1509906"/>
                  <a:gd name="connsiteX146" fmla="*/ 716844 w 1034979"/>
                  <a:gd name="connsiteY146" fmla="*/ 1035522 h 1509906"/>
                  <a:gd name="connsiteX147" fmla="*/ 695889 w 1034979"/>
                  <a:gd name="connsiteY147" fmla="*/ 1037427 h 1509906"/>
                  <a:gd name="connsiteX148" fmla="*/ 669219 w 1034979"/>
                  <a:gd name="connsiteY148" fmla="*/ 1039332 h 1509906"/>
                  <a:gd name="connsiteX149" fmla="*/ 669219 w 1034979"/>
                  <a:gd name="connsiteY149" fmla="*/ 1039332 h 1509906"/>
                  <a:gd name="connsiteX150" fmla="*/ 646359 w 1034979"/>
                  <a:gd name="connsiteY150" fmla="*/ 1043142 h 1509906"/>
                  <a:gd name="connsiteX151" fmla="*/ 642549 w 1034979"/>
                  <a:gd name="connsiteY151" fmla="*/ 1031712 h 1509906"/>
                  <a:gd name="connsiteX152" fmla="*/ 640644 w 1034979"/>
                  <a:gd name="connsiteY152" fmla="*/ 1025997 h 1509906"/>
                  <a:gd name="connsiteX153" fmla="*/ 642549 w 1034979"/>
                  <a:gd name="connsiteY153" fmla="*/ 1008852 h 1509906"/>
                  <a:gd name="connsiteX154" fmla="*/ 644454 w 1034979"/>
                  <a:gd name="connsiteY154" fmla="*/ 1003137 h 1509906"/>
                  <a:gd name="connsiteX155" fmla="*/ 661599 w 1034979"/>
                  <a:gd name="connsiteY155" fmla="*/ 993612 h 1509906"/>
                  <a:gd name="connsiteX156" fmla="*/ 673029 w 1034979"/>
                  <a:gd name="connsiteY156" fmla="*/ 985992 h 1509906"/>
                  <a:gd name="connsiteX157" fmla="*/ 674934 w 1034979"/>
                  <a:gd name="connsiteY157" fmla="*/ 980277 h 1509906"/>
                  <a:gd name="connsiteX158" fmla="*/ 680649 w 1034979"/>
                  <a:gd name="connsiteY158" fmla="*/ 978372 h 1509906"/>
                  <a:gd name="connsiteX159" fmla="*/ 686364 w 1034979"/>
                  <a:gd name="connsiteY159" fmla="*/ 974562 h 1509906"/>
                  <a:gd name="connsiteX160" fmla="*/ 695889 w 1034979"/>
                  <a:gd name="connsiteY160" fmla="*/ 965037 h 1509906"/>
                  <a:gd name="connsiteX161" fmla="*/ 705414 w 1034979"/>
                  <a:gd name="connsiteY161" fmla="*/ 953607 h 1509906"/>
                  <a:gd name="connsiteX162" fmla="*/ 716844 w 1034979"/>
                  <a:gd name="connsiteY162" fmla="*/ 945987 h 1509906"/>
                  <a:gd name="connsiteX163" fmla="*/ 732084 w 1034979"/>
                  <a:gd name="connsiteY163" fmla="*/ 932652 h 1509906"/>
                  <a:gd name="connsiteX164" fmla="*/ 741609 w 1034979"/>
                  <a:gd name="connsiteY164" fmla="*/ 921222 h 1509906"/>
                  <a:gd name="connsiteX165" fmla="*/ 753039 w 1034979"/>
                  <a:gd name="connsiteY165" fmla="*/ 911697 h 1509906"/>
                  <a:gd name="connsiteX166" fmla="*/ 758754 w 1034979"/>
                  <a:gd name="connsiteY166" fmla="*/ 900267 h 1509906"/>
                  <a:gd name="connsiteX167" fmla="*/ 760659 w 1034979"/>
                  <a:gd name="connsiteY167" fmla="*/ 894552 h 1509906"/>
                  <a:gd name="connsiteX168" fmla="*/ 766374 w 1034979"/>
                  <a:gd name="connsiteY168" fmla="*/ 883122 h 1509906"/>
                  <a:gd name="connsiteX169" fmla="*/ 764469 w 1034979"/>
                  <a:gd name="connsiteY169" fmla="*/ 867882 h 1509906"/>
                  <a:gd name="connsiteX170" fmla="*/ 758754 w 1034979"/>
                  <a:gd name="connsiteY170" fmla="*/ 865977 h 1509906"/>
                  <a:gd name="connsiteX171" fmla="*/ 737799 w 1034979"/>
                  <a:gd name="connsiteY171" fmla="*/ 867882 h 1509906"/>
                  <a:gd name="connsiteX172" fmla="*/ 732084 w 1034979"/>
                  <a:gd name="connsiteY172" fmla="*/ 871692 h 1509906"/>
                  <a:gd name="connsiteX173" fmla="*/ 720654 w 1034979"/>
                  <a:gd name="connsiteY173" fmla="*/ 875502 h 1509906"/>
                  <a:gd name="connsiteX174" fmla="*/ 716844 w 1034979"/>
                  <a:gd name="connsiteY174" fmla="*/ 881217 h 1509906"/>
                  <a:gd name="connsiteX175" fmla="*/ 711129 w 1034979"/>
                  <a:gd name="connsiteY175" fmla="*/ 883122 h 1509906"/>
                  <a:gd name="connsiteX176" fmla="*/ 705414 w 1034979"/>
                  <a:gd name="connsiteY176" fmla="*/ 886932 h 1509906"/>
                  <a:gd name="connsiteX177" fmla="*/ 699699 w 1034979"/>
                  <a:gd name="connsiteY177" fmla="*/ 892647 h 1509906"/>
                  <a:gd name="connsiteX178" fmla="*/ 692079 w 1034979"/>
                  <a:gd name="connsiteY178" fmla="*/ 896457 h 1509906"/>
                  <a:gd name="connsiteX179" fmla="*/ 627309 w 1034979"/>
                  <a:gd name="connsiteY179" fmla="*/ 953607 h 1509906"/>
                  <a:gd name="connsiteX180" fmla="*/ 602544 w 1034979"/>
                  <a:gd name="connsiteY180" fmla="*/ 959322 h 1509906"/>
                  <a:gd name="connsiteX181" fmla="*/ 589209 w 1034979"/>
                  <a:gd name="connsiteY181" fmla="*/ 963132 h 1509906"/>
                  <a:gd name="connsiteX182" fmla="*/ 569026 w 1034979"/>
                  <a:gd name="connsiteY182" fmla="*/ 948870 h 1509906"/>
                  <a:gd name="connsiteX183" fmla="*/ 507294 w 1034979"/>
                  <a:gd name="connsiteY183" fmla="*/ 841212 h 1509906"/>
                  <a:gd name="connsiteX184" fmla="*/ 503484 w 1034979"/>
                  <a:gd name="connsiteY184" fmla="*/ 351627 h 1509906"/>
                  <a:gd name="connsiteX185" fmla="*/ 499674 w 1034979"/>
                  <a:gd name="connsiteY185" fmla="*/ 60162 h 1509906"/>
                  <a:gd name="connsiteX186" fmla="*/ 490149 w 1034979"/>
                  <a:gd name="connsiteY186" fmla="*/ 33492 h 1509906"/>
                  <a:gd name="connsiteX187" fmla="*/ 488244 w 1034979"/>
                  <a:gd name="connsiteY187" fmla="*/ 27777 h 1509906"/>
                  <a:gd name="connsiteX188" fmla="*/ 484434 w 1034979"/>
                  <a:gd name="connsiteY188" fmla="*/ 22062 h 1509906"/>
                  <a:gd name="connsiteX189" fmla="*/ 478719 w 1034979"/>
                  <a:gd name="connsiteY189" fmla="*/ 10632 h 1509906"/>
                  <a:gd name="connsiteX190" fmla="*/ 473004 w 1034979"/>
                  <a:gd name="connsiteY190" fmla="*/ 6822 h 1509906"/>
                  <a:gd name="connsiteX191" fmla="*/ 469194 w 1034979"/>
                  <a:gd name="connsiteY191" fmla="*/ 1107 h 1509906"/>
                  <a:gd name="connsiteX192" fmla="*/ 429189 w 1034979"/>
                  <a:gd name="connsiteY192" fmla="*/ 4917 h 1509906"/>
                  <a:gd name="connsiteX193" fmla="*/ 421569 w 1034979"/>
                  <a:gd name="connsiteY193" fmla="*/ 16347 h 1509906"/>
                  <a:gd name="connsiteX194" fmla="*/ 417759 w 1034979"/>
                  <a:gd name="connsiteY194" fmla="*/ 22062 h 1509906"/>
                  <a:gd name="connsiteX195" fmla="*/ 419664 w 1034979"/>
                  <a:gd name="connsiteY195" fmla="*/ 54447 h 1509906"/>
                  <a:gd name="connsiteX196" fmla="*/ 423474 w 1034979"/>
                  <a:gd name="connsiteY196" fmla="*/ 65877 h 1509906"/>
                  <a:gd name="connsiteX197" fmla="*/ 425379 w 1034979"/>
                  <a:gd name="connsiteY197" fmla="*/ 71592 h 1509906"/>
                  <a:gd name="connsiteX198" fmla="*/ 425379 w 1034979"/>
                  <a:gd name="connsiteY198" fmla="*/ 77307 h 1509906"/>
                  <a:gd name="connsiteX199" fmla="*/ 429189 w 1034979"/>
                  <a:gd name="connsiteY199" fmla="*/ 231612 h 1509906"/>
                  <a:gd name="connsiteX200" fmla="*/ 440619 w 1034979"/>
                  <a:gd name="connsiteY200" fmla="*/ 414492 h 1509906"/>
                  <a:gd name="connsiteX201" fmla="*/ 425379 w 1034979"/>
                  <a:gd name="connsiteY201" fmla="*/ 711672 h 1509906"/>
                  <a:gd name="connsiteX202" fmla="*/ 425173 w 1034979"/>
                  <a:gd name="connsiteY202" fmla="*/ 765165 h 1509906"/>
                  <a:gd name="connsiteX203" fmla="*/ 425379 w 1034979"/>
                  <a:gd name="connsiteY203" fmla="*/ 894552 h 1509906"/>
                  <a:gd name="connsiteX0" fmla="*/ 425379 w 1034979"/>
                  <a:gd name="connsiteY0" fmla="*/ 894552 h 1509906"/>
                  <a:gd name="connsiteX1" fmla="*/ 394899 w 1034979"/>
                  <a:gd name="connsiteY1" fmla="*/ 932652 h 1509906"/>
                  <a:gd name="connsiteX2" fmla="*/ 387279 w 1034979"/>
                  <a:gd name="connsiteY2" fmla="*/ 934557 h 1509906"/>
                  <a:gd name="connsiteX3" fmla="*/ 339654 w 1034979"/>
                  <a:gd name="connsiteY3" fmla="*/ 949797 h 1509906"/>
                  <a:gd name="connsiteX4" fmla="*/ 328224 w 1034979"/>
                  <a:gd name="connsiteY4" fmla="*/ 953607 h 1509906"/>
                  <a:gd name="connsiteX5" fmla="*/ 312984 w 1034979"/>
                  <a:gd name="connsiteY5" fmla="*/ 959322 h 1509906"/>
                  <a:gd name="connsiteX6" fmla="*/ 265359 w 1034979"/>
                  <a:gd name="connsiteY6" fmla="*/ 955512 h 1509906"/>
                  <a:gd name="connsiteX7" fmla="*/ 253929 w 1034979"/>
                  <a:gd name="connsiteY7" fmla="*/ 951702 h 1509906"/>
                  <a:gd name="connsiteX8" fmla="*/ 242499 w 1034979"/>
                  <a:gd name="connsiteY8" fmla="*/ 947892 h 1509906"/>
                  <a:gd name="connsiteX9" fmla="*/ 236784 w 1034979"/>
                  <a:gd name="connsiteY9" fmla="*/ 945987 h 1509906"/>
                  <a:gd name="connsiteX10" fmla="*/ 231069 w 1034979"/>
                  <a:gd name="connsiteY10" fmla="*/ 944082 h 1509906"/>
                  <a:gd name="connsiteX11" fmla="*/ 219639 w 1034979"/>
                  <a:gd name="connsiteY11" fmla="*/ 942177 h 1509906"/>
                  <a:gd name="connsiteX12" fmla="*/ 213924 w 1034979"/>
                  <a:gd name="connsiteY12" fmla="*/ 940272 h 1509906"/>
                  <a:gd name="connsiteX13" fmla="*/ 206304 w 1034979"/>
                  <a:gd name="connsiteY13" fmla="*/ 938367 h 1509906"/>
                  <a:gd name="connsiteX14" fmla="*/ 194874 w 1034979"/>
                  <a:gd name="connsiteY14" fmla="*/ 934557 h 1509906"/>
                  <a:gd name="connsiteX15" fmla="*/ 189159 w 1034979"/>
                  <a:gd name="connsiteY15" fmla="*/ 932652 h 1509906"/>
                  <a:gd name="connsiteX16" fmla="*/ 181539 w 1034979"/>
                  <a:gd name="connsiteY16" fmla="*/ 930747 h 1509906"/>
                  <a:gd name="connsiteX17" fmla="*/ 170109 w 1034979"/>
                  <a:gd name="connsiteY17" fmla="*/ 925032 h 1509906"/>
                  <a:gd name="connsiteX18" fmla="*/ 164394 w 1034979"/>
                  <a:gd name="connsiteY18" fmla="*/ 921222 h 1509906"/>
                  <a:gd name="connsiteX19" fmla="*/ 116769 w 1034979"/>
                  <a:gd name="connsiteY19" fmla="*/ 896457 h 1509906"/>
                  <a:gd name="connsiteX20" fmla="*/ 111054 w 1034979"/>
                  <a:gd name="connsiteY20" fmla="*/ 890742 h 1509906"/>
                  <a:gd name="connsiteX21" fmla="*/ 84384 w 1034979"/>
                  <a:gd name="connsiteY21" fmla="*/ 865977 h 1509906"/>
                  <a:gd name="connsiteX22" fmla="*/ 78669 w 1034979"/>
                  <a:gd name="connsiteY22" fmla="*/ 864072 h 1509906"/>
                  <a:gd name="connsiteX23" fmla="*/ 59619 w 1034979"/>
                  <a:gd name="connsiteY23" fmla="*/ 867882 h 1509906"/>
                  <a:gd name="connsiteX24" fmla="*/ 53904 w 1034979"/>
                  <a:gd name="connsiteY24" fmla="*/ 871692 h 1509906"/>
                  <a:gd name="connsiteX25" fmla="*/ 50094 w 1034979"/>
                  <a:gd name="connsiteY25" fmla="*/ 877407 h 1509906"/>
                  <a:gd name="connsiteX26" fmla="*/ 46284 w 1034979"/>
                  <a:gd name="connsiteY26" fmla="*/ 888837 h 1509906"/>
                  <a:gd name="connsiteX27" fmla="*/ 50094 w 1034979"/>
                  <a:gd name="connsiteY27" fmla="*/ 926937 h 1509906"/>
                  <a:gd name="connsiteX28" fmla="*/ 53904 w 1034979"/>
                  <a:gd name="connsiteY28" fmla="*/ 932652 h 1509906"/>
                  <a:gd name="connsiteX29" fmla="*/ 59619 w 1034979"/>
                  <a:gd name="connsiteY29" fmla="*/ 936462 h 1509906"/>
                  <a:gd name="connsiteX30" fmla="*/ 63429 w 1034979"/>
                  <a:gd name="connsiteY30" fmla="*/ 942177 h 1509906"/>
                  <a:gd name="connsiteX31" fmla="*/ 80574 w 1034979"/>
                  <a:gd name="connsiteY31" fmla="*/ 951702 h 1509906"/>
                  <a:gd name="connsiteX32" fmla="*/ 166299 w 1034979"/>
                  <a:gd name="connsiteY32" fmla="*/ 972657 h 1509906"/>
                  <a:gd name="connsiteX33" fmla="*/ 191064 w 1034979"/>
                  <a:gd name="connsiteY33" fmla="*/ 978372 h 1509906"/>
                  <a:gd name="connsiteX34" fmla="*/ 208209 w 1034979"/>
                  <a:gd name="connsiteY34" fmla="*/ 984087 h 1509906"/>
                  <a:gd name="connsiteX35" fmla="*/ 213924 w 1034979"/>
                  <a:gd name="connsiteY35" fmla="*/ 985992 h 1509906"/>
                  <a:gd name="connsiteX36" fmla="*/ 229164 w 1034979"/>
                  <a:gd name="connsiteY36" fmla="*/ 989802 h 1509906"/>
                  <a:gd name="connsiteX37" fmla="*/ 248214 w 1034979"/>
                  <a:gd name="connsiteY37" fmla="*/ 995517 h 1509906"/>
                  <a:gd name="connsiteX38" fmla="*/ 253929 w 1034979"/>
                  <a:gd name="connsiteY38" fmla="*/ 999327 h 1509906"/>
                  <a:gd name="connsiteX39" fmla="*/ 267264 w 1034979"/>
                  <a:gd name="connsiteY39" fmla="*/ 1014567 h 1509906"/>
                  <a:gd name="connsiteX40" fmla="*/ 272979 w 1034979"/>
                  <a:gd name="connsiteY40" fmla="*/ 1033617 h 1509906"/>
                  <a:gd name="connsiteX41" fmla="*/ 274884 w 1034979"/>
                  <a:gd name="connsiteY41" fmla="*/ 1039332 h 1509906"/>
                  <a:gd name="connsiteX42" fmla="*/ 276789 w 1034979"/>
                  <a:gd name="connsiteY42" fmla="*/ 1045047 h 1509906"/>
                  <a:gd name="connsiteX43" fmla="*/ 278694 w 1034979"/>
                  <a:gd name="connsiteY43" fmla="*/ 1069812 h 1509906"/>
                  <a:gd name="connsiteX44" fmla="*/ 280599 w 1034979"/>
                  <a:gd name="connsiteY44" fmla="*/ 1075527 h 1509906"/>
                  <a:gd name="connsiteX45" fmla="*/ 278694 w 1034979"/>
                  <a:gd name="connsiteY45" fmla="*/ 1094577 h 1509906"/>
                  <a:gd name="connsiteX46" fmla="*/ 276789 w 1034979"/>
                  <a:gd name="connsiteY46" fmla="*/ 1104102 h 1509906"/>
                  <a:gd name="connsiteX47" fmla="*/ 263454 w 1034979"/>
                  <a:gd name="connsiteY47" fmla="*/ 1117437 h 1509906"/>
                  <a:gd name="connsiteX48" fmla="*/ 252024 w 1034979"/>
                  <a:gd name="connsiteY48" fmla="*/ 1125057 h 1509906"/>
                  <a:gd name="connsiteX49" fmla="*/ 240594 w 1034979"/>
                  <a:gd name="connsiteY49" fmla="*/ 1128867 h 1509906"/>
                  <a:gd name="connsiteX50" fmla="*/ 27234 w 1034979"/>
                  <a:gd name="connsiteY50" fmla="*/ 1147917 h 1509906"/>
                  <a:gd name="connsiteX51" fmla="*/ 15804 w 1034979"/>
                  <a:gd name="connsiteY51" fmla="*/ 1153632 h 1509906"/>
                  <a:gd name="connsiteX52" fmla="*/ 6279 w 1034979"/>
                  <a:gd name="connsiteY52" fmla="*/ 1163157 h 1509906"/>
                  <a:gd name="connsiteX53" fmla="*/ 4374 w 1034979"/>
                  <a:gd name="connsiteY53" fmla="*/ 1168872 h 1509906"/>
                  <a:gd name="connsiteX54" fmla="*/ 564 w 1034979"/>
                  <a:gd name="connsiteY54" fmla="*/ 1174587 h 1509906"/>
                  <a:gd name="connsiteX55" fmla="*/ 6279 w 1034979"/>
                  <a:gd name="connsiteY55" fmla="*/ 1206972 h 1509906"/>
                  <a:gd name="connsiteX56" fmla="*/ 11994 w 1034979"/>
                  <a:gd name="connsiteY56" fmla="*/ 1210782 h 1509906"/>
                  <a:gd name="connsiteX57" fmla="*/ 17709 w 1034979"/>
                  <a:gd name="connsiteY57" fmla="*/ 1212687 h 1509906"/>
                  <a:gd name="connsiteX58" fmla="*/ 145344 w 1034979"/>
                  <a:gd name="connsiteY58" fmla="*/ 1210782 h 1509906"/>
                  <a:gd name="connsiteX59" fmla="*/ 152964 w 1034979"/>
                  <a:gd name="connsiteY59" fmla="*/ 1208877 h 1509906"/>
                  <a:gd name="connsiteX60" fmla="*/ 303459 w 1034979"/>
                  <a:gd name="connsiteY60" fmla="*/ 1203162 h 1509906"/>
                  <a:gd name="connsiteX61" fmla="*/ 318699 w 1034979"/>
                  <a:gd name="connsiteY61" fmla="*/ 1210782 h 1509906"/>
                  <a:gd name="connsiteX62" fmla="*/ 330129 w 1034979"/>
                  <a:gd name="connsiteY62" fmla="*/ 1216497 h 1509906"/>
                  <a:gd name="connsiteX63" fmla="*/ 333939 w 1034979"/>
                  <a:gd name="connsiteY63" fmla="*/ 1222212 h 1509906"/>
                  <a:gd name="connsiteX64" fmla="*/ 339654 w 1034979"/>
                  <a:gd name="connsiteY64" fmla="*/ 1224117 h 1509906"/>
                  <a:gd name="connsiteX65" fmla="*/ 351084 w 1034979"/>
                  <a:gd name="connsiteY65" fmla="*/ 1231737 h 1509906"/>
                  <a:gd name="connsiteX66" fmla="*/ 356799 w 1034979"/>
                  <a:gd name="connsiteY66" fmla="*/ 1235547 h 1509906"/>
                  <a:gd name="connsiteX67" fmla="*/ 360609 w 1034979"/>
                  <a:gd name="connsiteY67" fmla="*/ 1241262 h 1509906"/>
                  <a:gd name="connsiteX68" fmla="*/ 366324 w 1034979"/>
                  <a:gd name="connsiteY68" fmla="*/ 1252692 h 1509906"/>
                  <a:gd name="connsiteX69" fmla="*/ 362514 w 1034979"/>
                  <a:gd name="connsiteY69" fmla="*/ 1279362 h 1509906"/>
                  <a:gd name="connsiteX70" fmla="*/ 358704 w 1034979"/>
                  <a:gd name="connsiteY70" fmla="*/ 1285077 h 1509906"/>
                  <a:gd name="connsiteX71" fmla="*/ 356799 w 1034979"/>
                  <a:gd name="connsiteY71" fmla="*/ 1290792 h 1509906"/>
                  <a:gd name="connsiteX72" fmla="*/ 352989 w 1034979"/>
                  <a:gd name="connsiteY72" fmla="*/ 1296507 h 1509906"/>
                  <a:gd name="connsiteX73" fmla="*/ 351084 w 1034979"/>
                  <a:gd name="connsiteY73" fmla="*/ 1302222 h 1509906"/>
                  <a:gd name="connsiteX74" fmla="*/ 347274 w 1034979"/>
                  <a:gd name="connsiteY74" fmla="*/ 1307937 h 1509906"/>
                  <a:gd name="connsiteX75" fmla="*/ 330129 w 1034979"/>
                  <a:gd name="connsiteY75" fmla="*/ 1374612 h 1509906"/>
                  <a:gd name="connsiteX76" fmla="*/ 328224 w 1034979"/>
                  <a:gd name="connsiteY76" fmla="*/ 1426047 h 1509906"/>
                  <a:gd name="connsiteX77" fmla="*/ 330129 w 1034979"/>
                  <a:gd name="connsiteY77" fmla="*/ 1450812 h 1509906"/>
                  <a:gd name="connsiteX78" fmla="*/ 332034 w 1034979"/>
                  <a:gd name="connsiteY78" fmla="*/ 1456527 h 1509906"/>
                  <a:gd name="connsiteX79" fmla="*/ 335844 w 1034979"/>
                  <a:gd name="connsiteY79" fmla="*/ 1460337 h 1509906"/>
                  <a:gd name="connsiteX80" fmla="*/ 364419 w 1034979"/>
                  <a:gd name="connsiteY80" fmla="*/ 1506057 h 1509906"/>
                  <a:gd name="connsiteX81" fmla="*/ 387279 w 1034979"/>
                  <a:gd name="connsiteY81" fmla="*/ 1507962 h 1509906"/>
                  <a:gd name="connsiteX82" fmla="*/ 392994 w 1034979"/>
                  <a:gd name="connsiteY82" fmla="*/ 1502247 h 1509906"/>
                  <a:gd name="connsiteX83" fmla="*/ 394899 w 1034979"/>
                  <a:gd name="connsiteY83" fmla="*/ 1490817 h 1509906"/>
                  <a:gd name="connsiteX84" fmla="*/ 396804 w 1034979"/>
                  <a:gd name="connsiteY84" fmla="*/ 1485102 h 1509906"/>
                  <a:gd name="connsiteX85" fmla="*/ 398709 w 1034979"/>
                  <a:gd name="connsiteY85" fmla="*/ 1467957 h 1509906"/>
                  <a:gd name="connsiteX86" fmla="*/ 400614 w 1034979"/>
                  <a:gd name="connsiteY86" fmla="*/ 1454622 h 1509906"/>
                  <a:gd name="connsiteX87" fmla="*/ 404424 w 1034979"/>
                  <a:gd name="connsiteY87" fmla="*/ 1397472 h 1509906"/>
                  <a:gd name="connsiteX88" fmla="*/ 410139 w 1034979"/>
                  <a:gd name="connsiteY88" fmla="*/ 1386042 h 1509906"/>
                  <a:gd name="connsiteX89" fmla="*/ 413949 w 1034979"/>
                  <a:gd name="connsiteY89" fmla="*/ 1372707 h 1509906"/>
                  <a:gd name="connsiteX90" fmla="*/ 415854 w 1034979"/>
                  <a:gd name="connsiteY90" fmla="*/ 1366992 h 1509906"/>
                  <a:gd name="connsiteX91" fmla="*/ 417759 w 1034979"/>
                  <a:gd name="connsiteY91" fmla="*/ 1353657 h 1509906"/>
                  <a:gd name="connsiteX92" fmla="*/ 421569 w 1034979"/>
                  <a:gd name="connsiteY92" fmla="*/ 1342227 h 1509906"/>
                  <a:gd name="connsiteX93" fmla="*/ 427284 w 1034979"/>
                  <a:gd name="connsiteY93" fmla="*/ 1328892 h 1509906"/>
                  <a:gd name="connsiteX94" fmla="*/ 467289 w 1034979"/>
                  <a:gd name="connsiteY94" fmla="*/ 1258407 h 1509906"/>
                  <a:gd name="connsiteX95" fmla="*/ 528455 w 1034979"/>
                  <a:gd name="connsiteY95" fmla="*/ 1245638 h 1509906"/>
                  <a:gd name="connsiteX96" fmla="*/ 573969 w 1034979"/>
                  <a:gd name="connsiteY96" fmla="*/ 1229832 h 1509906"/>
                  <a:gd name="connsiteX97" fmla="*/ 585399 w 1034979"/>
                  <a:gd name="connsiteY97" fmla="*/ 1226022 h 1509906"/>
                  <a:gd name="connsiteX98" fmla="*/ 720654 w 1034979"/>
                  <a:gd name="connsiteY98" fmla="*/ 1309842 h 1509906"/>
                  <a:gd name="connsiteX99" fmla="*/ 733989 w 1034979"/>
                  <a:gd name="connsiteY99" fmla="*/ 1319367 h 1509906"/>
                  <a:gd name="connsiteX100" fmla="*/ 743514 w 1034979"/>
                  <a:gd name="connsiteY100" fmla="*/ 1321272 h 1509906"/>
                  <a:gd name="connsiteX101" fmla="*/ 749229 w 1034979"/>
                  <a:gd name="connsiteY101" fmla="*/ 1323177 h 1509906"/>
                  <a:gd name="connsiteX102" fmla="*/ 762564 w 1034979"/>
                  <a:gd name="connsiteY102" fmla="*/ 1328892 h 1509906"/>
                  <a:gd name="connsiteX103" fmla="*/ 777804 w 1034979"/>
                  <a:gd name="connsiteY103" fmla="*/ 1326987 h 1509906"/>
                  <a:gd name="connsiteX104" fmla="*/ 789234 w 1034979"/>
                  <a:gd name="connsiteY104" fmla="*/ 1321272 h 1509906"/>
                  <a:gd name="connsiteX105" fmla="*/ 794949 w 1034979"/>
                  <a:gd name="connsiteY105" fmla="*/ 1319367 h 1509906"/>
                  <a:gd name="connsiteX106" fmla="*/ 802569 w 1034979"/>
                  <a:gd name="connsiteY106" fmla="*/ 1302222 h 1509906"/>
                  <a:gd name="connsiteX107" fmla="*/ 800664 w 1034979"/>
                  <a:gd name="connsiteY107" fmla="*/ 1277457 h 1509906"/>
                  <a:gd name="connsiteX108" fmla="*/ 798759 w 1034979"/>
                  <a:gd name="connsiteY108" fmla="*/ 1271742 h 1509906"/>
                  <a:gd name="connsiteX109" fmla="*/ 796854 w 1034979"/>
                  <a:gd name="connsiteY109" fmla="*/ 1264122 h 1509906"/>
                  <a:gd name="connsiteX110" fmla="*/ 783519 w 1034979"/>
                  <a:gd name="connsiteY110" fmla="*/ 1246977 h 1509906"/>
                  <a:gd name="connsiteX111" fmla="*/ 773994 w 1034979"/>
                  <a:gd name="connsiteY111" fmla="*/ 1241262 h 1509906"/>
                  <a:gd name="connsiteX112" fmla="*/ 648264 w 1034979"/>
                  <a:gd name="connsiteY112" fmla="*/ 1149822 h 1509906"/>
                  <a:gd name="connsiteX113" fmla="*/ 644454 w 1034979"/>
                  <a:gd name="connsiteY113" fmla="*/ 1132677 h 1509906"/>
                  <a:gd name="connsiteX114" fmla="*/ 646359 w 1034979"/>
                  <a:gd name="connsiteY114" fmla="*/ 1125057 h 1509906"/>
                  <a:gd name="connsiteX115" fmla="*/ 650169 w 1034979"/>
                  <a:gd name="connsiteY115" fmla="*/ 1107912 h 1509906"/>
                  <a:gd name="connsiteX116" fmla="*/ 653979 w 1034979"/>
                  <a:gd name="connsiteY116" fmla="*/ 1102197 h 1509906"/>
                  <a:gd name="connsiteX117" fmla="*/ 655884 w 1034979"/>
                  <a:gd name="connsiteY117" fmla="*/ 1096482 h 1509906"/>
                  <a:gd name="connsiteX118" fmla="*/ 661599 w 1034979"/>
                  <a:gd name="connsiteY118" fmla="*/ 1094577 h 1509906"/>
                  <a:gd name="connsiteX119" fmla="*/ 671124 w 1034979"/>
                  <a:gd name="connsiteY119" fmla="*/ 1083147 h 1509906"/>
                  <a:gd name="connsiteX120" fmla="*/ 724464 w 1034979"/>
                  <a:gd name="connsiteY120" fmla="*/ 1075527 h 1509906"/>
                  <a:gd name="connsiteX121" fmla="*/ 842574 w 1034979"/>
                  <a:gd name="connsiteY121" fmla="*/ 1077432 h 1509906"/>
                  <a:gd name="connsiteX122" fmla="*/ 871149 w 1034979"/>
                  <a:gd name="connsiteY122" fmla="*/ 1079337 h 1509906"/>
                  <a:gd name="connsiteX123" fmla="*/ 899724 w 1034979"/>
                  <a:gd name="connsiteY123" fmla="*/ 1085052 h 1509906"/>
                  <a:gd name="connsiteX124" fmla="*/ 922584 w 1034979"/>
                  <a:gd name="connsiteY124" fmla="*/ 1088862 h 1509906"/>
                  <a:gd name="connsiteX125" fmla="*/ 951159 w 1034979"/>
                  <a:gd name="connsiteY125" fmla="*/ 1094577 h 1509906"/>
                  <a:gd name="connsiteX126" fmla="*/ 956874 w 1034979"/>
                  <a:gd name="connsiteY126" fmla="*/ 1094577 h 1509906"/>
                  <a:gd name="connsiteX127" fmla="*/ 1002594 w 1034979"/>
                  <a:gd name="connsiteY127" fmla="*/ 1092672 h 1509906"/>
                  <a:gd name="connsiteX128" fmla="*/ 1031169 w 1034979"/>
                  <a:gd name="connsiteY128" fmla="*/ 1085052 h 1509906"/>
                  <a:gd name="connsiteX129" fmla="*/ 1034979 w 1034979"/>
                  <a:gd name="connsiteY129" fmla="*/ 1079337 h 1509906"/>
                  <a:gd name="connsiteX130" fmla="*/ 1033074 w 1034979"/>
                  <a:gd name="connsiteY130" fmla="*/ 1060287 h 1509906"/>
                  <a:gd name="connsiteX131" fmla="*/ 1027359 w 1034979"/>
                  <a:gd name="connsiteY131" fmla="*/ 1056477 h 1509906"/>
                  <a:gd name="connsiteX132" fmla="*/ 1012119 w 1034979"/>
                  <a:gd name="connsiteY132" fmla="*/ 1054572 h 1509906"/>
                  <a:gd name="connsiteX133" fmla="*/ 1006404 w 1034979"/>
                  <a:gd name="connsiteY133" fmla="*/ 1052667 h 1509906"/>
                  <a:gd name="connsiteX134" fmla="*/ 998784 w 1034979"/>
                  <a:gd name="connsiteY134" fmla="*/ 1050762 h 1509906"/>
                  <a:gd name="connsiteX135" fmla="*/ 987354 w 1034979"/>
                  <a:gd name="connsiteY135" fmla="*/ 1043142 h 1509906"/>
                  <a:gd name="connsiteX136" fmla="*/ 975924 w 1034979"/>
                  <a:gd name="connsiteY136" fmla="*/ 1039332 h 1509906"/>
                  <a:gd name="connsiteX137" fmla="*/ 970209 w 1034979"/>
                  <a:gd name="connsiteY137" fmla="*/ 1037427 h 1509906"/>
                  <a:gd name="connsiteX138" fmla="*/ 962589 w 1034979"/>
                  <a:gd name="connsiteY138" fmla="*/ 1035522 h 1509906"/>
                  <a:gd name="connsiteX139" fmla="*/ 956874 w 1034979"/>
                  <a:gd name="connsiteY139" fmla="*/ 1033617 h 1509906"/>
                  <a:gd name="connsiteX140" fmla="*/ 935919 w 1034979"/>
                  <a:gd name="connsiteY140" fmla="*/ 1027902 h 1509906"/>
                  <a:gd name="connsiteX141" fmla="*/ 930204 w 1034979"/>
                  <a:gd name="connsiteY141" fmla="*/ 1025997 h 1509906"/>
                  <a:gd name="connsiteX142" fmla="*/ 825429 w 1034979"/>
                  <a:gd name="connsiteY142" fmla="*/ 1027902 h 1509906"/>
                  <a:gd name="connsiteX143" fmla="*/ 819714 w 1034979"/>
                  <a:gd name="connsiteY143" fmla="*/ 1029807 h 1509906"/>
                  <a:gd name="connsiteX144" fmla="*/ 730179 w 1034979"/>
                  <a:gd name="connsiteY144" fmla="*/ 1031712 h 1509906"/>
                  <a:gd name="connsiteX145" fmla="*/ 716844 w 1034979"/>
                  <a:gd name="connsiteY145" fmla="*/ 1035522 h 1509906"/>
                  <a:gd name="connsiteX146" fmla="*/ 695889 w 1034979"/>
                  <a:gd name="connsiteY146" fmla="*/ 1037427 h 1509906"/>
                  <a:gd name="connsiteX147" fmla="*/ 669219 w 1034979"/>
                  <a:gd name="connsiteY147" fmla="*/ 1039332 h 1509906"/>
                  <a:gd name="connsiteX148" fmla="*/ 669219 w 1034979"/>
                  <a:gd name="connsiteY148" fmla="*/ 1039332 h 1509906"/>
                  <a:gd name="connsiteX149" fmla="*/ 646359 w 1034979"/>
                  <a:gd name="connsiteY149" fmla="*/ 1043142 h 1509906"/>
                  <a:gd name="connsiteX150" fmla="*/ 642549 w 1034979"/>
                  <a:gd name="connsiteY150" fmla="*/ 1031712 h 1509906"/>
                  <a:gd name="connsiteX151" fmla="*/ 640644 w 1034979"/>
                  <a:gd name="connsiteY151" fmla="*/ 1025997 h 1509906"/>
                  <a:gd name="connsiteX152" fmla="*/ 642549 w 1034979"/>
                  <a:gd name="connsiteY152" fmla="*/ 1008852 h 1509906"/>
                  <a:gd name="connsiteX153" fmla="*/ 644454 w 1034979"/>
                  <a:gd name="connsiteY153" fmla="*/ 1003137 h 1509906"/>
                  <a:gd name="connsiteX154" fmla="*/ 661599 w 1034979"/>
                  <a:gd name="connsiteY154" fmla="*/ 993612 h 1509906"/>
                  <a:gd name="connsiteX155" fmla="*/ 673029 w 1034979"/>
                  <a:gd name="connsiteY155" fmla="*/ 985992 h 1509906"/>
                  <a:gd name="connsiteX156" fmla="*/ 674934 w 1034979"/>
                  <a:gd name="connsiteY156" fmla="*/ 980277 h 1509906"/>
                  <a:gd name="connsiteX157" fmla="*/ 680649 w 1034979"/>
                  <a:gd name="connsiteY157" fmla="*/ 978372 h 1509906"/>
                  <a:gd name="connsiteX158" fmla="*/ 686364 w 1034979"/>
                  <a:gd name="connsiteY158" fmla="*/ 974562 h 1509906"/>
                  <a:gd name="connsiteX159" fmla="*/ 695889 w 1034979"/>
                  <a:gd name="connsiteY159" fmla="*/ 965037 h 1509906"/>
                  <a:gd name="connsiteX160" fmla="*/ 705414 w 1034979"/>
                  <a:gd name="connsiteY160" fmla="*/ 953607 h 1509906"/>
                  <a:gd name="connsiteX161" fmla="*/ 716844 w 1034979"/>
                  <a:gd name="connsiteY161" fmla="*/ 945987 h 1509906"/>
                  <a:gd name="connsiteX162" fmla="*/ 732084 w 1034979"/>
                  <a:gd name="connsiteY162" fmla="*/ 932652 h 1509906"/>
                  <a:gd name="connsiteX163" fmla="*/ 741609 w 1034979"/>
                  <a:gd name="connsiteY163" fmla="*/ 921222 h 1509906"/>
                  <a:gd name="connsiteX164" fmla="*/ 753039 w 1034979"/>
                  <a:gd name="connsiteY164" fmla="*/ 911697 h 1509906"/>
                  <a:gd name="connsiteX165" fmla="*/ 758754 w 1034979"/>
                  <a:gd name="connsiteY165" fmla="*/ 900267 h 1509906"/>
                  <a:gd name="connsiteX166" fmla="*/ 760659 w 1034979"/>
                  <a:gd name="connsiteY166" fmla="*/ 894552 h 1509906"/>
                  <a:gd name="connsiteX167" fmla="*/ 766374 w 1034979"/>
                  <a:gd name="connsiteY167" fmla="*/ 883122 h 1509906"/>
                  <a:gd name="connsiteX168" fmla="*/ 764469 w 1034979"/>
                  <a:gd name="connsiteY168" fmla="*/ 867882 h 1509906"/>
                  <a:gd name="connsiteX169" fmla="*/ 758754 w 1034979"/>
                  <a:gd name="connsiteY169" fmla="*/ 865977 h 1509906"/>
                  <a:gd name="connsiteX170" fmla="*/ 737799 w 1034979"/>
                  <a:gd name="connsiteY170" fmla="*/ 867882 h 1509906"/>
                  <a:gd name="connsiteX171" fmla="*/ 732084 w 1034979"/>
                  <a:gd name="connsiteY171" fmla="*/ 871692 h 1509906"/>
                  <a:gd name="connsiteX172" fmla="*/ 720654 w 1034979"/>
                  <a:gd name="connsiteY172" fmla="*/ 875502 h 1509906"/>
                  <a:gd name="connsiteX173" fmla="*/ 716844 w 1034979"/>
                  <a:gd name="connsiteY173" fmla="*/ 881217 h 1509906"/>
                  <a:gd name="connsiteX174" fmla="*/ 711129 w 1034979"/>
                  <a:gd name="connsiteY174" fmla="*/ 883122 h 1509906"/>
                  <a:gd name="connsiteX175" fmla="*/ 705414 w 1034979"/>
                  <a:gd name="connsiteY175" fmla="*/ 886932 h 1509906"/>
                  <a:gd name="connsiteX176" fmla="*/ 699699 w 1034979"/>
                  <a:gd name="connsiteY176" fmla="*/ 892647 h 1509906"/>
                  <a:gd name="connsiteX177" fmla="*/ 692079 w 1034979"/>
                  <a:gd name="connsiteY177" fmla="*/ 896457 h 1509906"/>
                  <a:gd name="connsiteX178" fmla="*/ 627309 w 1034979"/>
                  <a:gd name="connsiteY178" fmla="*/ 953607 h 1509906"/>
                  <a:gd name="connsiteX179" fmla="*/ 602544 w 1034979"/>
                  <a:gd name="connsiteY179" fmla="*/ 959322 h 1509906"/>
                  <a:gd name="connsiteX180" fmla="*/ 589209 w 1034979"/>
                  <a:gd name="connsiteY180" fmla="*/ 963132 h 1509906"/>
                  <a:gd name="connsiteX181" fmla="*/ 569026 w 1034979"/>
                  <a:gd name="connsiteY181" fmla="*/ 948870 h 1509906"/>
                  <a:gd name="connsiteX182" fmla="*/ 507294 w 1034979"/>
                  <a:gd name="connsiteY182" fmla="*/ 841212 h 1509906"/>
                  <a:gd name="connsiteX183" fmla="*/ 503484 w 1034979"/>
                  <a:gd name="connsiteY183" fmla="*/ 351627 h 1509906"/>
                  <a:gd name="connsiteX184" fmla="*/ 499674 w 1034979"/>
                  <a:gd name="connsiteY184" fmla="*/ 60162 h 1509906"/>
                  <a:gd name="connsiteX185" fmla="*/ 490149 w 1034979"/>
                  <a:gd name="connsiteY185" fmla="*/ 33492 h 1509906"/>
                  <a:gd name="connsiteX186" fmla="*/ 488244 w 1034979"/>
                  <a:gd name="connsiteY186" fmla="*/ 27777 h 1509906"/>
                  <a:gd name="connsiteX187" fmla="*/ 484434 w 1034979"/>
                  <a:gd name="connsiteY187" fmla="*/ 22062 h 1509906"/>
                  <a:gd name="connsiteX188" fmla="*/ 478719 w 1034979"/>
                  <a:gd name="connsiteY188" fmla="*/ 10632 h 1509906"/>
                  <a:gd name="connsiteX189" fmla="*/ 473004 w 1034979"/>
                  <a:gd name="connsiteY189" fmla="*/ 6822 h 1509906"/>
                  <a:gd name="connsiteX190" fmla="*/ 469194 w 1034979"/>
                  <a:gd name="connsiteY190" fmla="*/ 1107 h 1509906"/>
                  <a:gd name="connsiteX191" fmla="*/ 429189 w 1034979"/>
                  <a:gd name="connsiteY191" fmla="*/ 4917 h 1509906"/>
                  <a:gd name="connsiteX192" fmla="*/ 421569 w 1034979"/>
                  <a:gd name="connsiteY192" fmla="*/ 16347 h 1509906"/>
                  <a:gd name="connsiteX193" fmla="*/ 417759 w 1034979"/>
                  <a:gd name="connsiteY193" fmla="*/ 22062 h 1509906"/>
                  <a:gd name="connsiteX194" fmla="*/ 419664 w 1034979"/>
                  <a:gd name="connsiteY194" fmla="*/ 54447 h 1509906"/>
                  <a:gd name="connsiteX195" fmla="*/ 423474 w 1034979"/>
                  <a:gd name="connsiteY195" fmla="*/ 65877 h 1509906"/>
                  <a:gd name="connsiteX196" fmla="*/ 425379 w 1034979"/>
                  <a:gd name="connsiteY196" fmla="*/ 71592 h 1509906"/>
                  <a:gd name="connsiteX197" fmla="*/ 425379 w 1034979"/>
                  <a:gd name="connsiteY197" fmla="*/ 77307 h 1509906"/>
                  <a:gd name="connsiteX198" fmla="*/ 429189 w 1034979"/>
                  <a:gd name="connsiteY198" fmla="*/ 231612 h 1509906"/>
                  <a:gd name="connsiteX199" fmla="*/ 440619 w 1034979"/>
                  <a:gd name="connsiteY199" fmla="*/ 414492 h 1509906"/>
                  <a:gd name="connsiteX200" fmla="*/ 425379 w 1034979"/>
                  <a:gd name="connsiteY200" fmla="*/ 711672 h 1509906"/>
                  <a:gd name="connsiteX201" fmla="*/ 425173 w 1034979"/>
                  <a:gd name="connsiteY201" fmla="*/ 765165 h 1509906"/>
                  <a:gd name="connsiteX202" fmla="*/ 425379 w 1034979"/>
                  <a:gd name="connsiteY202" fmla="*/ 894552 h 1509906"/>
                  <a:gd name="connsiteX0" fmla="*/ 425379 w 1034979"/>
                  <a:gd name="connsiteY0" fmla="*/ 894552 h 1509906"/>
                  <a:gd name="connsiteX1" fmla="*/ 394899 w 1034979"/>
                  <a:gd name="connsiteY1" fmla="*/ 932652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25379 w 1034979"/>
                  <a:gd name="connsiteY201" fmla="*/ 894552 h 1509906"/>
                  <a:gd name="connsiteX0" fmla="*/ 425379 w 1034979"/>
                  <a:gd name="connsiteY0" fmla="*/ 894553 h 1509906"/>
                  <a:gd name="connsiteX1" fmla="*/ 394899 w 1034979"/>
                  <a:gd name="connsiteY1" fmla="*/ 932652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25379 w 1034979"/>
                  <a:gd name="connsiteY201" fmla="*/ 894553 h 1509906"/>
                  <a:gd name="connsiteX0" fmla="*/ 430322 w 1034979"/>
                  <a:gd name="connsiteY0" fmla="*/ 872310 h 1509906"/>
                  <a:gd name="connsiteX1" fmla="*/ 394899 w 1034979"/>
                  <a:gd name="connsiteY1" fmla="*/ 932652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25173 w 1034979"/>
                  <a:gd name="connsiteY200" fmla="*/ 765165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25379 w 1034979"/>
                  <a:gd name="connsiteY199" fmla="*/ 711672 h 1509906"/>
                  <a:gd name="connsiteX200" fmla="*/ 430116 w 1034979"/>
                  <a:gd name="connsiteY200" fmla="*/ 762694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35265 w 1034979"/>
                  <a:gd name="connsiteY199" fmla="*/ 711672 h 1509906"/>
                  <a:gd name="connsiteX200" fmla="*/ 430116 w 1034979"/>
                  <a:gd name="connsiteY200" fmla="*/ 762694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35265 w 1034979"/>
                  <a:gd name="connsiteY199" fmla="*/ 711672 h 1509906"/>
                  <a:gd name="connsiteX200" fmla="*/ 430116 w 1034979"/>
                  <a:gd name="connsiteY200" fmla="*/ 762694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69026 w 1034979"/>
                  <a:gd name="connsiteY180" fmla="*/ 948870 h 1509906"/>
                  <a:gd name="connsiteX181" fmla="*/ 507294 w 1034979"/>
                  <a:gd name="connsiteY181" fmla="*/ 841212 h 1509906"/>
                  <a:gd name="connsiteX182" fmla="*/ 503484 w 1034979"/>
                  <a:gd name="connsiteY182" fmla="*/ 351627 h 1509906"/>
                  <a:gd name="connsiteX183" fmla="*/ 499674 w 1034979"/>
                  <a:gd name="connsiteY183" fmla="*/ 60162 h 1509906"/>
                  <a:gd name="connsiteX184" fmla="*/ 490149 w 1034979"/>
                  <a:gd name="connsiteY184" fmla="*/ 33492 h 1509906"/>
                  <a:gd name="connsiteX185" fmla="*/ 488244 w 1034979"/>
                  <a:gd name="connsiteY185" fmla="*/ 27777 h 1509906"/>
                  <a:gd name="connsiteX186" fmla="*/ 484434 w 1034979"/>
                  <a:gd name="connsiteY186" fmla="*/ 22062 h 1509906"/>
                  <a:gd name="connsiteX187" fmla="*/ 478719 w 1034979"/>
                  <a:gd name="connsiteY187" fmla="*/ 10632 h 1509906"/>
                  <a:gd name="connsiteX188" fmla="*/ 473004 w 1034979"/>
                  <a:gd name="connsiteY188" fmla="*/ 6822 h 1509906"/>
                  <a:gd name="connsiteX189" fmla="*/ 469194 w 1034979"/>
                  <a:gd name="connsiteY189" fmla="*/ 1107 h 1509906"/>
                  <a:gd name="connsiteX190" fmla="*/ 429189 w 1034979"/>
                  <a:gd name="connsiteY190" fmla="*/ 4917 h 1509906"/>
                  <a:gd name="connsiteX191" fmla="*/ 421569 w 1034979"/>
                  <a:gd name="connsiteY191" fmla="*/ 16347 h 1509906"/>
                  <a:gd name="connsiteX192" fmla="*/ 417759 w 1034979"/>
                  <a:gd name="connsiteY192" fmla="*/ 22062 h 1509906"/>
                  <a:gd name="connsiteX193" fmla="*/ 419664 w 1034979"/>
                  <a:gd name="connsiteY193" fmla="*/ 54447 h 1509906"/>
                  <a:gd name="connsiteX194" fmla="*/ 423474 w 1034979"/>
                  <a:gd name="connsiteY194" fmla="*/ 65877 h 1509906"/>
                  <a:gd name="connsiteX195" fmla="*/ 425379 w 1034979"/>
                  <a:gd name="connsiteY195" fmla="*/ 71592 h 1509906"/>
                  <a:gd name="connsiteX196" fmla="*/ 425379 w 1034979"/>
                  <a:gd name="connsiteY196" fmla="*/ 77307 h 1509906"/>
                  <a:gd name="connsiteX197" fmla="*/ 429189 w 1034979"/>
                  <a:gd name="connsiteY197" fmla="*/ 231612 h 1509906"/>
                  <a:gd name="connsiteX198" fmla="*/ 440619 w 1034979"/>
                  <a:gd name="connsiteY198" fmla="*/ 414492 h 1509906"/>
                  <a:gd name="connsiteX199" fmla="*/ 435265 w 1034979"/>
                  <a:gd name="connsiteY199" fmla="*/ 711672 h 1509906"/>
                  <a:gd name="connsiteX200" fmla="*/ 435059 w 1034979"/>
                  <a:gd name="connsiteY200" fmla="*/ 792350 h 1509906"/>
                  <a:gd name="connsiteX201" fmla="*/ 430322 w 1034979"/>
                  <a:gd name="connsiteY20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89209 w 1034979"/>
                  <a:gd name="connsiteY179" fmla="*/ 963132 h 1509906"/>
                  <a:gd name="connsiteX180" fmla="*/ 507294 w 1034979"/>
                  <a:gd name="connsiteY180" fmla="*/ 841212 h 1509906"/>
                  <a:gd name="connsiteX181" fmla="*/ 503484 w 1034979"/>
                  <a:gd name="connsiteY181" fmla="*/ 351627 h 1509906"/>
                  <a:gd name="connsiteX182" fmla="*/ 499674 w 1034979"/>
                  <a:gd name="connsiteY182" fmla="*/ 60162 h 1509906"/>
                  <a:gd name="connsiteX183" fmla="*/ 490149 w 1034979"/>
                  <a:gd name="connsiteY183" fmla="*/ 33492 h 1509906"/>
                  <a:gd name="connsiteX184" fmla="*/ 488244 w 1034979"/>
                  <a:gd name="connsiteY184" fmla="*/ 27777 h 1509906"/>
                  <a:gd name="connsiteX185" fmla="*/ 484434 w 1034979"/>
                  <a:gd name="connsiteY185" fmla="*/ 22062 h 1509906"/>
                  <a:gd name="connsiteX186" fmla="*/ 478719 w 1034979"/>
                  <a:gd name="connsiteY186" fmla="*/ 10632 h 1509906"/>
                  <a:gd name="connsiteX187" fmla="*/ 473004 w 1034979"/>
                  <a:gd name="connsiteY187" fmla="*/ 6822 h 1509906"/>
                  <a:gd name="connsiteX188" fmla="*/ 469194 w 1034979"/>
                  <a:gd name="connsiteY188" fmla="*/ 1107 h 1509906"/>
                  <a:gd name="connsiteX189" fmla="*/ 429189 w 1034979"/>
                  <a:gd name="connsiteY189" fmla="*/ 4917 h 1509906"/>
                  <a:gd name="connsiteX190" fmla="*/ 421569 w 1034979"/>
                  <a:gd name="connsiteY190" fmla="*/ 16347 h 1509906"/>
                  <a:gd name="connsiteX191" fmla="*/ 417759 w 1034979"/>
                  <a:gd name="connsiteY191" fmla="*/ 22062 h 1509906"/>
                  <a:gd name="connsiteX192" fmla="*/ 419664 w 1034979"/>
                  <a:gd name="connsiteY192" fmla="*/ 54447 h 1509906"/>
                  <a:gd name="connsiteX193" fmla="*/ 423474 w 1034979"/>
                  <a:gd name="connsiteY193" fmla="*/ 65877 h 1509906"/>
                  <a:gd name="connsiteX194" fmla="*/ 425379 w 1034979"/>
                  <a:gd name="connsiteY194" fmla="*/ 71592 h 1509906"/>
                  <a:gd name="connsiteX195" fmla="*/ 425379 w 1034979"/>
                  <a:gd name="connsiteY195" fmla="*/ 77307 h 1509906"/>
                  <a:gd name="connsiteX196" fmla="*/ 429189 w 1034979"/>
                  <a:gd name="connsiteY196" fmla="*/ 231612 h 1509906"/>
                  <a:gd name="connsiteX197" fmla="*/ 440619 w 1034979"/>
                  <a:gd name="connsiteY197" fmla="*/ 414492 h 1509906"/>
                  <a:gd name="connsiteX198" fmla="*/ 435265 w 1034979"/>
                  <a:gd name="connsiteY198" fmla="*/ 711672 h 1509906"/>
                  <a:gd name="connsiteX199" fmla="*/ 435059 w 1034979"/>
                  <a:gd name="connsiteY199" fmla="*/ 792350 h 1509906"/>
                  <a:gd name="connsiteX200" fmla="*/ 430322 w 1034979"/>
                  <a:gd name="connsiteY200"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602544 w 1034979"/>
                  <a:gd name="connsiteY178" fmla="*/ 959322 h 1509906"/>
                  <a:gd name="connsiteX179" fmla="*/ 507294 w 1034979"/>
                  <a:gd name="connsiteY179" fmla="*/ 841212 h 1509906"/>
                  <a:gd name="connsiteX180" fmla="*/ 503484 w 1034979"/>
                  <a:gd name="connsiteY180" fmla="*/ 351627 h 1509906"/>
                  <a:gd name="connsiteX181" fmla="*/ 499674 w 1034979"/>
                  <a:gd name="connsiteY181" fmla="*/ 60162 h 1509906"/>
                  <a:gd name="connsiteX182" fmla="*/ 490149 w 1034979"/>
                  <a:gd name="connsiteY182" fmla="*/ 33492 h 1509906"/>
                  <a:gd name="connsiteX183" fmla="*/ 488244 w 1034979"/>
                  <a:gd name="connsiteY183" fmla="*/ 27777 h 1509906"/>
                  <a:gd name="connsiteX184" fmla="*/ 484434 w 1034979"/>
                  <a:gd name="connsiteY184" fmla="*/ 22062 h 1509906"/>
                  <a:gd name="connsiteX185" fmla="*/ 478719 w 1034979"/>
                  <a:gd name="connsiteY185" fmla="*/ 10632 h 1509906"/>
                  <a:gd name="connsiteX186" fmla="*/ 473004 w 1034979"/>
                  <a:gd name="connsiteY186" fmla="*/ 6822 h 1509906"/>
                  <a:gd name="connsiteX187" fmla="*/ 469194 w 1034979"/>
                  <a:gd name="connsiteY187" fmla="*/ 1107 h 1509906"/>
                  <a:gd name="connsiteX188" fmla="*/ 429189 w 1034979"/>
                  <a:gd name="connsiteY188" fmla="*/ 4917 h 1509906"/>
                  <a:gd name="connsiteX189" fmla="*/ 421569 w 1034979"/>
                  <a:gd name="connsiteY189" fmla="*/ 16347 h 1509906"/>
                  <a:gd name="connsiteX190" fmla="*/ 417759 w 1034979"/>
                  <a:gd name="connsiteY190" fmla="*/ 22062 h 1509906"/>
                  <a:gd name="connsiteX191" fmla="*/ 419664 w 1034979"/>
                  <a:gd name="connsiteY191" fmla="*/ 54447 h 1509906"/>
                  <a:gd name="connsiteX192" fmla="*/ 423474 w 1034979"/>
                  <a:gd name="connsiteY192" fmla="*/ 65877 h 1509906"/>
                  <a:gd name="connsiteX193" fmla="*/ 425379 w 1034979"/>
                  <a:gd name="connsiteY193" fmla="*/ 71592 h 1509906"/>
                  <a:gd name="connsiteX194" fmla="*/ 425379 w 1034979"/>
                  <a:gd name="connsiteY194" fmla="*/ 77307 h 1509906"/>
                  <a:gd name="connsiteX195" fmla="*/ 429189 w 1034979"/>
                  <a:gd name="connsiteY195" fmla="*/ 231612 h 1509906"/>
                  <a:gd name="connsiteX196" fmla="*/ 440619 w 1034979"/>
                  <a:gd name="connsiteY196" fmla="*/ 414492 h 1509906"/>
                  <a:gd name="connsiteX197" fmla="*/ 435265 w 1034979"/>
                  <a:gd name="connsiteY197" fmla="*/ 711672 h 1509906"/>
                  <a:gd name="connsiteX198" fmla="*/ 435059 w 1034979"/>
                  <a:gd name="connsiteY198" fmla="*/ 792350 h 1509906"/>
                  <a:gd name="connsiteX199" fmla="*/ 430322 w 1034979"/>
                  <a:gd name="connsiteY199"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627309 w 1034979"/>
                  <a:gd name="connsiteY177" fmla="*/ 953607 h 1509906"/>
                  <a:gd name="connsiteX178" fmla="*/ 507294 w 1034979"/>
                  <a:gd name="connsiteY178" fmla="*/ 841212 h 1509906"/>
                  <a:gd name="connsiteX179" fmla="*/ 503484 w 1034979"/>
                  <a:gd name="connsiteY179" fmla="*/ 351627 h 1509906"/>
                  <a:gd name="connsiteX180" fmla="*/ 499674 w 1034979"/>
                  <a:gd name="connsiteY180" fmla="*/ 60162 h 1509906"/>
                  <a:gd name="connsiteX181" fmla="*/ 490149 w 1034979"/>
                  <a:gd name="connsiteY181" fmla="*/ 33492 h 1509906"/>
                  <a:gd name="connsiteX182" fmla="*/ 488244 w 1034979"/>
                  <a:gd name="connsiteY182" fmla="*/ 27777 h 1509906"/>
                  <a:gd name="connsiteX183" fmla="*/ 484434 w 1034979"/>
                  <a:gd name="connsiteY183" fmla="*/ 22062 h 1509906"/>
                  <a:gd name="connsiteX184" fmla="*/ 478719 w 1034979"/>
                  <a:gd name="connsiteY184" fmla="*/ 10632 h 1509906"/>
                  <a:gd name="connsiteX185" fmla="*/ 473004 w 1034979"/>
                  <a:gd name="connsiteY185" fmla="*/ 6822 h 1509906"/>
                  <a:gd name="connsiteX186" fmla="*/ 469194 w 1034979"/>
                  <a:gd name="connsiteY186" fmla="*/ 1107 h 1509906"/>
                  <a:gd name="connsiteX187" fmla="*/ 429189 w 1034979"/>
                  <a:gd name="connsiteY187" fmla="*/ 4917 h 1509906"/>
                  <a:gd name="connsiteX188" fmla="*/ 421569 w 1034979"/>
                  <a:gd name="connsiteY188" fmla="*/ 16347 h 1509906"/>
                  <a:gd name="connsiteX189" fmla="*/ 417759 w 1034979"/>
                  <a:gd name="connsiteY189" fmla="*/ 22062 h 1509906"/>
                  <a:gd name="connsiteX190" fmla="*/ 419664 w 1034979"/>
                  <a:gd name="connsiteY190" fmla="*/ 54447 h 1509906"/>
                  <a:gd name="connsiteX191" fmla="*/ 423474 w 1034979"/>
                  <a:gd name="connsiteY191" fmla="*/ 65877 h 1509906"/>
                  <a:gd name="connsiteX192" fmla="*/ 425379 w 1034979"/>
                  <a:gd name="connsiteY192" fmla="*/ 71592 h 1509906"/>
                  <a:gd name="connsiteX193" fmla="*/ 425379 w 1034979"/>
                  <a:gd name="connsiteY193" fmla="*/ 77307 h 1509906"/>
                  <a:gd name="connsiteX194" fmla="*/ 429189 w 1034979"/>
                  <a:gd name="connsiteY194" fmla="*/ 231612 h 1509906"/>
                  <a:gd name="connsiteX195" fmla="*/ 440619 w 1034979"/>
                  <a:gd name="connsiteY195" fmla="*/ 414492 h 1509906"/>
                  <a:gd name="connsiteX196" fmla="*/ 435265 w 1034979"/>
                  <a:gd name="connsiteY196" fmla="*/ 711672 h 1509906"/>
                  <a:gd name="connsiteX197" fmla="*/ 435059 w 1034979"/>
                  <a:gd name="connsiteY197" fmla="*/ 792350 h 1509906"/>
                  <a:gd name="connsiteX198" fmla="*/ 430322 w 1034979"/>
                  <a:gd name="connsiteY19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595181 w 1034979"/>
                  <a:gd name="connsiteY177" fmla="*/ 951135 h 1509906"/>
                  <a:gd name="connsiteX178" fmla="*/ 507294 w 1034979"/>
                  <a:gd name="connsiteY178" fmla="*/ 841212 h 1509906"/>
                  <a:gd name="connsiteX179" fmla="*/ 503484 w 1034979"/>
                  <a:gd name="connsiteY179" fmla="*/ 351627 h 1509906"/>
                  <a:gd name="connsiteX180" fmla="*/ 499674 w 1034979"/>
                  <a:gd name="connsiteY180" fmla="*/ 60162 h 1509906"/>
                  <a:gd name="connsiteX181" fmla="*/ 490149 w 1034979"/>
                  <a:gd name="connsiteY181" fmla="*/ 33492 h 1509906"/>
                  <a:gd name="connsiteX182" fmla="*/ 488244 w 1034979"/>
                  <a:gd name="connsiteY182" fmla="*/ 27777 h 1509906"/>
                  <a:gd name="connsiteX183" fmla="*/ 484434 w 1034979"/>
                  <a:gd name="connsiteY183" fmla="*/ 22062 h 1509906"/>
                  <a:gd name="connsiteX184" fmla="*/ 478719 w 1034979"/>
                  <a:gd name="connsiteY184" fmla="*/ 10632 h 1509906"/>
                  <a:gd name="connsiteX185" fmla="*/ 473004 w 1034979"/>
                  <a:gd name="connsiteY185" fmla="*/ 6822 h 1509906"/>
                  <a:gd name="connsiteX186" fmla="*/ 469194 w 1034979"/>
                  <a:gd name="connsiteY186" fmla="*/ 1107 h 1509906"/>
                  <a:gd name="connsiteX187" fmla="*/ 429189 w 1034979"/>
                  <a:gd name="connsiteY187" fmla="*/ 4917 h 1509906"/>
                  <a:gd name="connsiteX188" fmla="*/ 421569 w 1034979"/>
                  <a:gd name="connsiteY188" fmla="*/ 16347 h 1509906"/>
                  <a:gd name="connsiteX189" fmla="*/ 417759 w 1034979"/>
                  <a:gd name="connsiteY189" fmla="*/ 22062 h 1509906"/>
                  <a:gd name="connsiteX190" fmla="*/ 419664 w 1034979"/>
                  <a:gd name="connsiteY190" fmla="*/ 54447 h 1509906"/>
                  <a:gd name="connsiteX191" fmla="*/ 423474 w 1034979"/>
                  <a:gd name="connsiteY191" fmla="*/ 65877 h 1509906"/>
                  <a:gd name="connsiteX192" fmla="*/ 425379 w 1034979"/>
                  <a:gd name="connsiteY192" fmla="*/ 71592 h 1509906"/>
                  <a:gd name="connsiteX193" fmla="*/ 425379 w 1034979"/>
                  <a:gd name="connsiteY193" fmla="*/ 77307 h 1509906"/>
                  <a:gd name="connsiteX194" fmla="*/ 429189 w 1034979"/>
                  <a:gd name="connsiteY194" fmla="*/ 231612 h 1509906"/>
                  <a:gd name="connsiteX195" fmla="*/ 440619 w 1034979"/>
                  <a:gd name="connsiteY195" fmla="*/ 414492 h 1509906"/>
                  <a:gd name="connsiteX196" fmla="*/ 435265 w 1034979"/>
                  <a:gd name="connsiteY196" fmla="*/ 711672 h 1509906"/>
                  <a:gd name="connsiteX197" fmla="*/ 435059 w 1034979"/>
                  <a:gd name="connsiteY197" fmla="*/ 792350 h 1509906"/>
                  <a:gd name="connsiteX198" fmla="*/ 430322 w 1034979"/>
                  <a:gd name="connsiteY19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595181 w 1034979"/>
                  <a:gd name="connsiteY177" fmla="*/ 951135 h 1509906"/>
                  <a:gd name="connsiteX178" fmla="*/ 507294 w 1034979"/>
                  <a:gd name="connsiteY178" fmla="*/ 841212 h 1509906"/>
                  <a:gd name="connsiteX179" fmla="*/ 503484 w 1034979"/>
                  <a:gd name="connsiteY179" fmla="*/ 351627 h 1509906"/>
                  <a:gd name="connsiteX180" fmla="*/ 499674 w 1034979"/>
                  <a:gd name="connsiteY180" fmla="*/ 60162 h 1509906"/>
                  <a:gd name="connsiteX181" fmla="*/ 490149 w 1034979"/>
                  <a:gd name="connsiteY181" fmla="*/ 33492 h 1509906"/>
                  <a:gd name="connsiteX182" fmla="*/ 488244 w 1034979"/>
                  <a:gd name="connsiteY182" fmla="*/ 27777 h 1509906"/>
                  <a:gd name="connsiteX183" fmla="*/ 484434 w 1034979"/>
                  <a:gd name="connsiteY183" fmla="*/ 22062 h 1509906"/>
                  <a:gd name="connsiteX184" fmla="*/ 478719 w 1034979"/>
                  <a:gd name="connsiteY184" fmla="*/ 10632 h 1509906"/>
                  <a:gd name="connsiteX185" fmla="*/ 473004 w 1034979"/>
                  <a:gd name="connsiteY185" fmla="*/ 6822 h 1509906"/>
                  <a:gd name="connsiteX186" fmla="*/ 469194 w 1034979"/>
                  <a:gd name="connsiteY186" fmla="*/ 1107 h 1509906"/>
                  <a:gd name="connsiteX187" fmla="*/ 429189 w 1034979"/>
                  <a:gd name="connsiteY187" fmla="*/ 4917 h 1509906"/>
                  <a:gd name="connsiteX188" fmla="*/ 421569 w 1034979"/>
                  <a:gd name="connsiteY188" fmla="*/ 16347 h 1509906"/>
                  <a:gd name="connsiteX189" fmla="*/ 417759 w 1034979"/>
                  <a:gd name="connsiteY189" fmla="*/ 22062 h 1509906"/>
                  <a:gd name="connsiteX190" fmla="*/ 419664 w 1034979"/>
                  <a:gd name="connsiteY190" fmla="*/ 54447 h 1509906"/>
                  <a:gd name="connsiteX191" fmla="*/ 423474 w 1034979"/>
                  <a:gd name="connsiteY191" fmla="*/ 65877 h 1509906"/>
                  <a:gd name="connsiteX192" fmla="*/ 425379 w 1034979"/>
                  <a:gd name="connsiteY192" fmla="*/ 71592 h 1509906"/>
                  <a:gd name="connsiteX193" fmla="*/ 425379 w 1034979"/>
                  <a:gd name="connsiteY193" fmla="*/ 77307 h 1509906"/>
                  <a:gd name="connsiteX194" fmla="*/ 429189 w 1034979"/>
                  <a:gd name="connsiteY194" fmla="*/ 231612 h 1509906"/>
                  <a:gd name="connsiteX195" fmla="*/ 440619 w 1034979"/>
                  <a:gd name="connsiteY195" fmla="*/ 414492 h 1509906"/>
                  <a:gd name="connsiteX196" fmla="*/ 435265 w 1034979"/>
                  <a:gd name="connsiteY196" fmla="*/ 711672 h 1509906"/>
                  <a:gd name="connsiteX197" fmla="*/ 435059 w 1034979"/>
                  <a:gd name="connsiteY197" fmla="*/ 792350 h 1509906"/>
                  <a:gd name="connsiteX198" fmla="*/ 430322 w 1034979"/>
                  <a:gd name="connsiteY19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595181 w 1034979"/>
                  <a:gd name="connsiteY177" fmla="*/ 951135 h 1509906"/>
                  <a:gd name="connsiteX178" fmla="*/ 507294 w 1034979"/>
                  <a:gd name="connsiteY178" fmla="*/ 841212 h 1509906"/>
                  <a:gd name="connsiteX179" fmla="*/ 503484 w 1034979"/>
                  <a:gd name="connsiteY179" fmla="*/ 351627 h 1509906"/>
                  <a:gd name="connsiteX180" fmla="*/ 499674 w 1034979"/>
                  <a:gd name="connsiteY180" fmla="*/ 60162 h 1509906"/>
                  <a:gd name="connsiteX181" fmla="*/ 490149 w 1034979"/>
                  <a:gd name="connsiteY181" fmla="*/ 33492 h 1509906"/>
                  <a:gd name="connsiteX182" fmla="*/ 488244 w 1034979"/>
                  <a:gd name="connsiteY182" fmla="*/ 27777 h 1509906"/>
                  <a:gd name="connsiteX183" fmla="*/ 484434 w 1034979"/>
                  <a:gd name="connsiteY183" fmla="*/ 22062 h 1509906"/>
                  <a:gd name="connsiteX184" fmla="*/ 478719 w 1034979"/>
                  <a:gd name="connsiteY184" fmla="*/ 10632 h 1509906"/>
                  <a:gd name="connsiteX185" fmla="*/ 473004 w 1034979"/>
                  <a:gd name="connsiteY185" fmla="*/ 6822 h 1509906"/>
                  <a:gd name="connsiteX186" fmla="*/ 469194 w 1034979"/>
                  <a:gd name="connsiteY186" fmla="*/ 1107 h 1509906"/>
                  <a:gd name="connsiteX187" fmla="*/ 429189 w 1034979"/>
                  <a:gd name="connsiteY187" fmla="*/ 4917 h 1509906"/>
                  <a:gd name="connsiteX188" fmla="*/ 421569 w 1034979"/>
                  <a:gd name="connsiteY188" fmla="*/ 16347 h 1509906"/>
                  <a:gd name="connsiteX189" fmla="*/ 417759 w 1034979"/>
                  <a:gd name="connsiteY189" fmla="*/ 22062 h 1509906"/>
                  <a:gd name="connsiteX190" fmla="*/ 419664 w 1034979"/>
                  <a:gd name="connsiteY190" fmla="*/ 54447 h 1509906"/>
                  <a:gd name="connsiteX191" fmla="*/ 423474 w 1034979"/>
                  <a:gd name="connsiteY191" fmla="*/ 65877 h 1509906"/>
                  <a:gd name="connsiteX192" fmla="*/ 425379 w 1034979"/>
                  <a:gd name="connsiteY192" fmla="*/ 71592 h 1509906"/>
                  <a:gd name="connsiteX193" fmla="*/ 425379 w 1034979"/>
                  <a:gd name="connsiteY193" fmla="*/ 77307 h 1509906"/>
                  <a:gd name="connsiteX194" fmla="*/ 429189 w 1034979"/>
                  <a:gd name="connsiteY194" fmla="*/ 231612 h 1509906"/>
                  <a:gd name="connsiteX195" fmla="*/ 440619 w 1034979"/>
                  <a:gd name="connsiteY195" fmla="*/ 414492 h 1509906"/>
                  <a:gd name="connsiteX196" fmla="*/ 435265 w 1034979"/>
                  <a:gd name="connsiteY196" fmla="*/ 711672 h 1509906"/>
                  <a:gd name="connsiteX197" fmla="*/ 435059 w 1034979"/>
                  <a:gd name="connsiteY197" fmla="*/ 792350 h 1509906"/>
                  <a:gd name="connsiteX198" fmla="*/ 430322 w 1034979"/>
                  <a:gd name="connsiteY19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78669 w 1034979"/>
                  <a:gd name="connsiteY21" fmla="*/ 864072 h 1509906"/>
                  <a:gd name="connsiteX22" fmla="*/ 59619 w 1034979"/>
                  <a:gd name="connsiteY22" fmla="*/ 867882 h 1509906"/>
                  <a:gd name="connsiteX23" fmla="*/ 53904 w 1034979"/>
                  <a:gd name="connsiteY23" fmla="*/ 871692 h 1509906"/>
                  <a:gd name="connsiteX24" fmla="*/ 50094 w 1034979"/>
                  <a:gd name="connsiteY24" fmla="*/ 877407 h 1509906"/>
                  <a:gd name="connsiteX25" fmla="*/ 46284 w 1034979"/>
                  <a:gd name="connsiteY25" fmla="*/ 888837 h 1509906"/>
                  <a:gd name="connsiteX26" fmla="*/ 50094 w 1034979"/>
                  <a:gd name="connsiteY26" fmla="*/ 926937 h 1509906"/>
                  <a:gd name="connsiteX27" fmla="*/ 53904 w 1034979"/>
                  <a:gd name="connsiteY27" fmla="*/ 932652 h 1509906"/>
                  <a:gd name="connsiteX28" fmla="*/ 59619 w 1034979"/>
                  <a:gd name="connsiteY28" fmla="*/ 936462 h 1509906"/>
                  <a:gd name="connsiteX29" fmla="*/ 63429 w 1034979"/>
                  <a:gd name="connsiteY29" fmla="*/ 942177 h 1509906"/>
                  <a:gd name="connsiteX30" fmla="*/ 80574 w 1034979"/>
                  <a:gd name="connsiteY30" fmla="*/ 951702 h 1509906"/>
                  <a:gd name="connsiteX31" fmla="*/ 166299 w 1034979"/>
                  <a:gd name="connsiteY31" fmla="*/ 972657 h 1509906"/>
                  <a:gd name="connsiteX32" fmla="*/ 191064 w 1034979"/>
                  <a:gd name="connsiteY32" fmla="*/ 978372 h 1509906"/>
                  <a:gd name="connsiteX33" fmla="*/ 208209 w 1034979"/>
                  <a:gd name="connsiteY33" fmla="*/ 984087 h 1509906"/>
                  <a:gd name="connsiteX34" fmla="*/ 213924 w 1034979"/>
                  <a:gd name="connsiteY34" fmla="*/ 985992 h 1509906"/>
                  <a:gd name="connsiteX35" fmla="*/ 229164 w 1034979"/>
                  <a:gd name="connsiteY35" fmla="*/ 989802 h 1509906"/>
                  <a:gd name="connsiteX36" fmla="*/ 248214 w 1034979"/>
                  <a:gd name="connsiteY36" fmla="*/ 995517 h 1509906"/>
                  <a:gd name="connsiteX37" fmla="*/ 253929 w 1034979"/>
                  <a:gd name="connsiteY37" fmla="*/ 999327 h 1509906"/>
                  <a:gd name="connsiteX38" fmla="*/ 267264 w 1034979"/>
                  <a:gd name="connsiteY38" fmla="*/ 1014567 h 1509906"/>
                  <a:gd name="connsiteX39" fmla="*/ 272979 w 1034979"/>
                  <a:gd name="connsiteY39" fmla="*/ 1033617 h 1509906"/>
                  <a:gd name="connsiteX40" fmla="*/ 274884 w 1034979"/>
                  <a:gd name="connsiteY40" fmla="*/ 1039332 h 1509906"/>
                  <a:gd name="connsiteX41" fmla="*/ 276789 w 1034979"/>
                  <a:gd name="connsiteY41" fmla="*/ 1045047 h 1509906"/>
                  <a:gd name="connsiteX42" fmla="*/ 278694 w 1034979"/>
                  <a:gd name="connsiteY42" fmla="*/ 1069812 h 1509906"/>
                  <a:gd name="connsiteX43" fmla="*/ 280599 w 1034979"/>
                  <a:gd name="connsiteY43" fmla="*/ 1075527 h 1509906"/>
                  <a:gd name="connsiteX44" fmla="*/ 278694 w 1034979"/>
                  <a:gd name="connsiteY44" fmla="*/ 1094577 h 1509906"/>
                  <a:gd name="connsiteX45" fmla="*/ 276789 w 1034979"/>
                  <a:gd name="connsiteY45" fmla="*/ 1104102 h 1509906"/>
                  <a:gd name="connsiteX46" fmla="*/ 263454 w 1034979"/>
                  <a:gd name="connsiteY46" fmla="*/ 1117437 h 1509906"/>
                  <a:gd name="connsiteX47" fmla="*/ 252024 w 1034979"/>
                  <a:gd name="connsiteY47" fmla="*/ 1125057 h 1509906"/>
                  <a:gd name="connsiteX48" fmla="*/ 240594 w 1034979"/>
                  <a:gd name="connsiteY48" fmla="*/ 1128867 h 1509906"/>
                  <a:gd name="connsiteX49" fmla="*/ 27234 w 1034979"/>
                  <a:gd name="connsiteY49" fmla="*/ 1147917 h 1509906"/>
                  <a:gd name="connsiteX50" fmla="*/ 15804 w 1034979"/>
                  <a:gd name="connsiteY50" fmla="*/ 1153632 h 1509906"/>
                  <a:gd name="connsiteX51" fmla="*/ 6279 w 1034979"/>
                  <a:gd name="connsiteY51" fmla="*/ 1163157 h 1509906"/>
                  <a:gd name="connsiteX52" fmla="*/ 4374 w 1034979"/>
                  <a:gd name="connsiteY52" fmla="*/ 1168872 h 1509906"/>
                  <a:gd name="connsiteX53" fmla="*/ 564 w 1034979"/>
                  <a:gd name="connsiteY53" fmla="*/ 1174587 h 1509906"/>
                  <a:gd name="connsiteX54" fmla="*/ 6279 w 1034979"/>
                  <a:gd name="connsiteY54" fmla="*/ 1206972 h 1509906"/>
                  <a:gd name="connsiteX55" fmla="*/ 11994 w 1034979"/>
                  <a:gd name="connsiteY55" fmla="*/ 1210782 h 1509906"/>
                  <a:gd name="connsiteX56" fmla="*/ 17709 w 1034979"/>
                  <a:gd name="connsiteY56" fmla="*/ 1212687 h 1509906"/>
                  <a:gd name="connsiteX57" fmla="*/ 145344 w 1034979"/>
                  <a:gd name="connsiteY57" fmla="*/ 1210782 h 1509906"/>
                  <a:gd name="connsiteX58" fmla="*/ 152964 w 1034979"/>
                  <a:gd name="connsiteY58" fmla="*/ 1208877 h 1509906"/>
                  <a:gd name="connsiteX59" fmla="*/ 303459 w 1034979"/>
                  <a:gd name="connsiteY59" fmla="*/ 1203162 h 1509906"/>
                  <a:gd name="connsiteX60" fmla="*/ 318699 w 1034979"/>
                  <a:gd name="connsiteY60" fmla="*/ 1210782 h 1509906"/>
                  <a:gd name="connsiteX61" fmla="*/ 330129 w 1034979"/>
                  <a:gd name="connsiteY61" fmla="*/ 1216497 h 1509906"/>
                  <a:gd name="connsiteX62" fmla="*/ 333939 w 1034979"/>
                  <a:gd name="connsiteY62" fmla="*/ 1222212 h 1509906"/>
                  <a:gd name="connsiteX63" fmla="*/ 339654 w 1034979"/>
                  <a:gd name="connsiteY63" fmla="*/ 1224117 h 1509906"/>
                  <a:gd name="connsiteX64" fmla="*/ 351084 w 1034979"/>
                  <a:gd name="connsiteY64" fmla="*/ 1231737 h 1509906"/>
                  <a:gd name="connsiteX65" fmla="*/ 356799 w 1034979"/>
                  <a:gd name="connsiteY65" fmla="*/ 1235547 h 1509906"/>
                  <a:gd name="connsiteX66" fmla="*/ 360609 w 1034979"/>
                  <a:gd name="connsiteY66" fmla="*/ 1241262 h 1509906"/>
                  <a:gd name="connsiteX67" fmla="*/ 366324 w 1034979"/>
                  <a:gd name="connsiteY67" fmla="*/ 1252692 h 1509906"/>
                  <a:gd name="connsiteX68" fmla="*/ 362514 w 1034979"/>
                  <a:gd name="connsiteY68" fmla="*/ 1279362 h 1509906"/>
                  <a:gd name="connsiteX69" fmla="*/ 358704 w 1034979"/>
                  <a:gd name="connsiteY69" fmla="*/ 1285077 h 1509906"/>
                  <a:gd name="connsiteX70" fmla="*/ 356799 w 1034979"/>
                  <a:gd name="connsiteY70" fmla="*/ 1290792 h 1509906"/>
                  <a:gd name="connsiteX71" fmla="*/ 352989 w 1034979"/>
                  <a:gd name="connsiteY71" fmla="*/ 1296507 h 1509906"/>
                  <a:gd name="connsiteX72" fmla="*/ 351084 w 1034979"/>
                  <a:gd name="connsiteY72" fmla="*/ 1302222 h 1509906"/>
                  <a:gd name="connsiteX73" fmla="*/ 347274 w 1034979"/>
                  <a:gd name="connsiteY73" fmla="*/ 1307937 h 1509906"/>
                  <a:gd name="connsiteX74" fmla="*/ 330129 w 1034979"/>
                  <a:gd name="connsiteY74" fmla="*/ 1374612 h 1509906"/>
                  <a:gd name="connsiteX75" fmla="*/ 328224 w 1034979"/>
                  <a:gd name="connsiteY75" fmla="*/ 1426047 h 1509906"/>
                  <a:gd name="connsiteX76" fmla="*/ 330129 w 1034979"/>
                  <a:gd name="connsiteY76" fmla="*/ 1450812 h 1509906"/>
                  <a:gd name="connsiteX77" fmla="*/ 332034 w 1034979"/>
                  <a:gd name="connsiteY77" fmla="*/ 1456527 h 1509906"/>
                  <a:gd name="connsiteX78" fmla="*/ 335844 w 1034979"/>
                  <a:gd name="connsiteY78" fmla="*/ 1460337 h 1509906"/>
                  <a:gd name="connsiteX79" fmla="*/ 364419 w 1034979"/>
                  <a:gd name="connsiteY79" fmla="*/ 1506057 h 1509906"/>
                  <a:gd name="connsiteX80" fmla="*/ 387279 w 1034979"/>
                  <a:gd name="connsiteY80" fmla="*/ 1507962 h 1509906"/>
                  <a:gd name="connsiteX81" fmla="*/ 392994 w 1034979"/>
                  <a:gd name="connsiteY81" fmla="*/ 1502247 h 1509906"/>
                  <a:gd name="connsiteX82" fmla="*/ 394899 w 1034979"/>
                  <a:gd name="connsiteY82" fmla="*/ 1490817 h 1509906"/>
                  <a:gd name="connsiteX83" fmla="*/ 396804 w 1034979"/>
                  <a:gd name="connsiteY83" fmla="*/ 1485102 h 1509906"/>
                  <a:gd name="connsiteX84" fmla="*/ 398709 w 1034979"/>
                  <a:gd name="connsiteY84" fmla="*/ 1467957 h 1509906"/>
                  <a:gd name="connsiteX85" fmla="*/ 400614 w 1034979"/>
                  <a:gd name="connsiteY85" fmla="*/ 1454622 h 1509906"/>
                  <a:gd name="connsiteX86" fmla="*/ 404424 w 1034979"/>
                  <a:gd name="connsiteY86" fmla="*/ 1397472 h 1509906"/>
                  <a:gd name="connsiteX87" fmla="*/ 410139 w 1034979"/>
                  <a:gd name="connsiteY87" fmla="*/ 1386042 h 1509906"/>
                  <a:gd name="connsiteX88" fmla="*/ 413949 w 1034979"/>
                  <a:gd name="connsiteY88" fmla="*/ 1372707 h 1509906"/>
                  <a:gd name="connsiteX89" fmla="*/ 415854 w 1034979"/>
                  <a:gd name="connsiteY89" fmla="*/ 1366992 h 1509906"/>
                  <a:gd name="connsiteX90" fmla="*/ 417759 w 1034979"/>
                  <a:gd name="connsiteY90" fmla="*/ 1353657 h 1509906"/>
                  <a:gd name="connsiteX91" fmla="*/ 421569 w 1034979"/>
                  <a:gd name="connsiteY91" fmla="*/ 1342227 h 1509906"/>
                  <a:gd name="connsiteX92" fmla="*/ 427284 w 1034979"/>
                  <a:gd name="connsiteY92" fmla="*/ 1328892 h 1509906"/>
                  <a:gd name="connsiteX93" fmla="*/ 467289 w 1034979"/>
                  <a:gd name="connsiteY93" fmla="*/ 1258407 h 1509906"/>
                  <a:gd name="connsiteX94" fmla="*/ 528455 w 1034979"/>
                  <a:gd name="connsiteY94" fmla="*/ 1245638 h 1509906"/>
                  <a:gd name="connsiteX95" fmla="*/ 573969 w 1034979"/>
                  <a:gd name="connsiteY95" fmla="*/ 1229832 h 1509906"/>
                  <a:gd name="connsiteX96" fmla="*/ 585399 w 1034979"/>
                  <a:gd name="connsiteY96" fmla="*/ 1226022 h 1509906"/>
                  <a:gd name="connsiteX97" fmla="*/ 720654 w 1034979"/>
                  <a:gd name="connsiteY97" fmla="*/ 1309842 h 1509906"/>
                  <a:gd name="connsiteX98" fmla="*/ 733989 w 1034979"/>
                  <a:gd name="connsiteY98" fmla="*/ 1319367 h 1509906"/>
                  <a:gd name="connsiteX99" fmla="*/ 743514 w 1034979"/>
                  <a:gd name="connsiteY99" fmla="*/ 1321272 h 1509906"/>
                  <a:gd name="connsiteX100" fmla="*/ 749229 w 1034979"/>
                  <a:gd name="connsiteY100" fmla="*/ 1323177 h 1509906"/>
                  <a:gd name="connsiteX101" fmla="*/ 762564 w 1034979"/>
                  <a:gd name="connsiteY101" fmla="*/ 1328892 h 1509906"/>
                  <a:gd name="connsiteX102" fmla="*/ 777804 w 1034979"/>
                  <a:gd name="connsiteY102" fmla="*/ 1326987 h 1509906"/>
                  <a:gd name="connsiteX103" fmla="*/ 789234 w 1034979"/>
                  <a:gd name="connsiteY103" fmla="*/ 1321272 h 1509906"/>
                  <a:gd name="connsiteX104" fmla="*/ 794949 w 1034979"/>
                  <a:gd name="connsiteY104" fmla="*/ 1319367 h 1509906"/>
                  <a:gd name="connsiteX105" fmla="*/ 802569 w 1034979"/>
                  <a:gd name="connsiteY105" fmla="*/ 1302222 h 1509906"/>
                  <a:gd name="connsiteX106" fmla="*/ 800664 w 1034979"/>
                  <a:gd name="connsiteY106" fmla="*/ 1277457 h 1509906"/>
                  <a:gd name="connsiteX107" fmla="*/ 798759 w 1034979"/>
                  <a:gd name="connsiteY107" fmla="*/ 1271742 h 1509906"/>
                  <a:gd name="connsiteX108" fmla="*/ 796854 w 1034979"/>
                  <a:gd name="connsiteY108" fmla="*/ 1264122 h 1509906"/>
                  <a:gd name="connsiteX109" fmla="*/ 783519 w 1034979"/>
                  <a:gd name="connsiteY109" fmla="*/ 1246977 h 1509906"/>
                  <a:gd name="connsiteX110" fmla="*/ 773994 w 1034979"/>
                  <a:gd name="connsiteY110" fmla="*/ 1241262 h 1509906"/>
                  <a:gd name="connsiteX111" fmla="*/ 648264 w 1034979"/>
                  <a:gd name="connsiteY111" fmla="*/ 1149822 h 1509906"/>
                  <a:gd name="connsiteX112" fmla="*/ 644454 w 1034979"/>
                  <a:gd name="connsiteY112" fmla="*/ 1132677 h 1509906"/>
                  <a:gd name="connsiteX113" fmla="*/ 646359 w 1034979"/>
                  <a:gd name="connsiteY113" fmla="*/ 1125057 h 1509906"/>
                  <a:gd name="connsiteX114" fmla="*/ 650169 w 1034979"/>
                  <a:gd name="connsiteY114" fmla="*/ 1107912 h 1509906"/>
                  <a:gd name="connsiteX115" fmla="*/ 653979 w 1034979"/>
                  <a:gd name="connsiteY115" fmla="*/ 1102197 h 1509906"/>
                  <a:gd name="connsiteX116" fmla="*/ 655884 w 1034979"/>
                  <a:gd name="connsiteY116" fmla="*/ 1096482 h 1509906"/>
                  <a:gd name="connsiteX117" fmla="*/ 661599 w 1034979"/>
                  <a:gd name="connsiteY117" fmla="*/ 1094577 h 1509906"/>
                  <a:gd name="connsiteX118" fmla="*/ 671124 w 1034979"/>
                  <a:gd name="connsiteY118" fmla="*/ 1083147 h 1509906"/>
                  <a:gd name="connsiteX119" fmla="*/ 724464 w 1034979"/>
                  <a:gd name="connsiteY119" fmla="*/ 1075527 h 1509906"/>
                  <a:gd name="connsiteX120" fmla="*/ 842574 w 1034979"/>
                  <a:gd name="connsiteY120" fmla="*/ 1077432 h 1509906"/>
                  <a:gd name="connsiteX121" fmla="*/ 871149 w 1034979"/>
                  <a:gd name="connsiteY121" fmla="*/ 1079337 h 1509906"/>
                  <a:gd name="connsiteX122" fmla="*/ 899724 w 1034979"/>
                  <a:gd name="connsiteY122" fmla="*/ 1085052 h 1509906"/>
                  <a:gd name="connsiteX123" fmla="*/ 922584 w 1034979"/>
                  <a:gd name="connsiteY123" fmla="*/ 1088862 h 1509906"/>
                  <a:gd name="connsiteX124" fmla="*/ 951159 w 1034979"/>
                  <a:gd name="connsiteY124" fmla="*/ 1094577 h 1509906"/>
                  <a:gd name="connsiteX125" fmla="*/ 956874 w 1034979"/>
                  <a:gd name="connsiteY125" fmla="*/ 1094577 h 1509906"/>
                  <a:gd name="connsiteX126" fmla="*/ 1002594 w 1034979"/>
                  <a:gd name="connsiteY126" fmla="*/ 1092672 h 1509906"/>
                  <a:gd name="connsiteX127" fmla="*/ 1031169 w 1034979"/>
                  <a:gd name="connsiteY127" fmla="*/ 1085052 h 1509906"/>
                  <a:gd name="connsiteX128" fmla="*/ 1034979 w 1034979"/>
                  <a:gd name="connsiteY128" fmla="*/ 1079337 h 1509906"/>
                  <a:gd name="connsiteX129" fmla="*/ 1033074 w 1034979"/>
                  <a:gd name="connsiteY129" fmla="*/ 1060287 h 1509906"/>
                  <a:gd name="connsiteX130" fmla="*/ 1027359 w 1034979"/>
                  <a:gd name="connsiteY130" fmla="*/ 1056477 h 1509906"/>
                  <a:gd name="connsiteX131" fmla="*/ 1012119 w 1034979"/>
                  <a:gd name="connsiteY131" fmla="*/ 1054572 h 1509906"/>
                  <a:gd name="connsiteX132" fmla="*/ 1006404 w 1034979"/>
                  <a:gd name="connsiteY132" fmla="*/ 1052667 h 1509906"/>
                  <a:gd name="connsiteX133" fmla="*/ 998784 w 1034979"/>
                  <a:gd name="connsiteY133" fmla="*/ 1050762 h 1509906"/>
                  <a:gd name="connsiteX134" fmla="*/ 987354 w 1034979"/>
                  <a:gd name="connsiteY134" fmla="*/ 1043142 h 1509906"/>
                  <a:gd name="connsiteX135" fmla="*/ 975924 w 1034979"/>
                  <a:gd name="connsiteY135" fmla="*/ 1039332 h 1509906"/>
                  <a:gd name="connsiteX136" fmla="*/ 970209 w 1034979"/>
                  <a:gd name="connsiteY136" fmla="*/ 1037427 h 1509906"/>
                  <a:gd name="connsiteX137" fmla="*/ 962589 w 1034979"/>
                  <a:gd name="connsiteY137" fmla="*/ 1035522 h 1509906"/>
                  <a:gd name="connsiteX138" fmla="*/ 956874 w 1034979"/>
                  <a:gd name="connsiteY138" fmla="*/ 1033617 h 1509906"/>
                  <a:gd name="connsiteX139" fmla="*/ 935919 w 1034979"/>
                  <a:gd name="connsiteY139" fmla="*/ 1027902 h 1509906"/>
                  <a:gd name="connsiteX140" fmla="*/ 930204 w 1034979"/>
                  <a:gd name="connsiteY140" fmla="*/ 1025997 h 1509906"/>
                  <a:gd name="connsiteX141" fmla="*/ 825429 w 1034979"/>
                  <a:gd name="connsiteY141" fmla="*/ 1027902 h 1509906"/>
                  <a:gd name="connsiteX142" fmla="*/ 819714 w 1034979"/>
                  <a:gd name="connsiteY142" fmla="*/ 1029807 h 1509906"/>
                  <a:gd name="connsiteX143" fmla="*/ 730179 w 1034979"/>
                  <a:gd name="connsiteY143" fmla="*/ 1031712 h 1509906"/>
                  <a:gd name="connsiteX144" fmla="*/ 716844 w 1034979"/>
                  <a:gd name="connsiteY144" fmla="*/ 1035522 h 1509906"/>
                  <a:gd name="connsiteX145" fmla="*/ 695889 w 1034979"/>
                  <a:gd name="connsiteY145" fmla="*/ 1037427 h 1509906"/>
                  <a:gd name="connsiteX146" fmla="*/ 669219 w 1034979"/>
                  <a:gd name="connsiteY146" fmla="*/ 1039332 h 1509906"/>
                  <a:gd name="connsiteX147" fmla="*/ 669219 w 1034979"/>
                  <a:gd name="connsiteY147" fmla="*/ 1039332 h 1509906"/>
                  <a:gd name="connsiteX148" fmla="*/ 646359 w 1034979"/>
                  <a:gd name="connsiteY148" fmla="*/ 1043142 h 1509906"/>
                  <a:gd name="connsiteX149" fmla="*/ 642549 w 1034979"/>
                  <a:gd name="connsiteY149" fmla="*/ 1031712 h 1509906"/>
                  <a:gd name="connsiteX150" fmla="*/ 640644 w 1034979"/>
                  <a:gd name="connsiteY150" fmla="*/ 1025997 h 1509906"/>
                  <a:gd name="connsiteX151" fmla="*/ 642549 w 1034979"/>
                  <a:gd name="connsiteY151" fmla="*/ 1008852 h 1509906"/>
                  <a:gd name="connsiteX152" fmla="*/ 644454 w 1034979"/>
                  <a:gd name="connsiteY152" fmla="*/ 1003137 h 1509906"/>
                  <a:gd name="connsiteX153" fmla="*/ 661599 w 1034979"/>
                  <a:gd name="connsiteY153" fmla="*/ 993612 h 1509906"/>
                  <a:gd name="connsiteX154" fmla="*/ 673029 w 1034979"/>
                  <a:gd name="connsiteY154" fmla="*/ 985992 h 1509906"/>
                  <a:gd name="connsiteX155" fmla="*/ 674934 w 1034979"/>
                  <a:gd name="connsiteY155" fmla="*/ 980277 h 1509906"/>
                  <a:gd name="connsiteX156" fmla="*/ 680649 w 1034979"/>
                  <a:gd name="connsiteY156" fmla="*/ 978372 h 1509906"/>
                  <a:gd name="connsiteX157" fmla="*/ 686364 w 1034979"/>
                  <a:gd name="connsiteY157" fmla="*/ 974562 h 1509906"/>
                  <a:gd name="connsiteX158" fmla="*/ 695889 w 1034979"/>
                  <a:gd name="connsiteY158" fmla="*/ 965037 h 1509906"/>
                  <a:gd name="connsiteX159" fmla="*/ 705414 w 1034979"/>
                  <a:gd name="connsiteY159" fmla="*/ 953607 h 1509906"/>
                  <a:gd name="connsiteX160" fmla="*/ 716844 w 1034979"/>
                  <a:gd name="connsiteY160" fmla="*/ 945987 h 1509906"/>
                  <a:gd name="connsiteX161" fmla="*/ 732084 w 1034979"/>
                  <a:gd name="connsiteY161" fmla="*/ 932652 h 1509906"/>
                  <a:gd name="connsiteX162" fmla="*/ 741609 w 1034979"/>
                  <a:gd name="connsiteY162" fmla="*/ 921222 h 1509906"/>
                  <a:gd name="connsiteX163" fmla="*/ 753039 w 1034979"/>
                  <a:gd name="connsiteY163" fmla="*/ 911697 h 1509906"/>
                  <a:gd name="connsiteX164" fmla="*/ 758754 w 1034979"/>
                  <a:gd name="connsiteY164" fmla="*/ 900267 h 1509906"/>
                  <a:gd name="connsiteX165" fmla="*/ 760659 w 1034979"/>
                  <a:gd name="connsiteY165" fmla="*/ 894552 h 1509906"/>
                  <a:gd name="connsiteX166" fmla="*/ 766374 w 1034979"/>
                  <a:gd name="connsiteY166" fmla="*/ 883122 h 1509906"/>
                  <a:gd name="connsiteX167" fmla="*/ 764469 w 1034979"/>
                  <a:gd name="connsiteY167" fmla="*/ 867882 h 1509906"/>
                  <a:gd name="connsiteX168" fmla="*/ 758754 w 1034979"/>
                  <a:gd name="connsiteY168" fmla="*/ 865977 h 1509906"/>
                  <a:gd name="connsiteX169" fmla="*/ 737799 w 1034979"/>
                  <a:gd name="connsiteY169" fmla="*/ 867882 h 1509906"/>
                  <a:gd name="connsiteX170" fmla="*/ 732084 w 1034979"/>
                  <a:gd name="connsiteY170" fmla="*/ 871692 h 1509906"/>
                  <a:gd name="connsiteX171" fmla="*/ 720654 w 1034979"/>
                  <a:gd name="connsiteY171" fmla="*/ 875502 h 1509906"/>
                  <a:gd name="connsiteX172" fmla="*/ 716844 w 1034979"/>
                  <a:gd name="connsiteY172" fmla="*/ 881217 h 1509906"/>
                  <a:gd name="connsiteX173" fmla="*/ 711129 w 1034979"/>
                  <a:gd name="connsiteY173" fmla="*/ 883122 h 1509906"/>
                  <a:gd name="connsiteX174" fmla="*/ 705414 w 1034979"/>
                  <a:gd name="connsiteY174" fmla="*/ 886932 h 1509906"/>
                  <a:gd name="connsiteX175" fmla="*/ 699699 w 1034979"/>
                  <a:gd name="connsiteY175" fmla="*/ 892647 h 1509906"/>
                  <a:gd name="connsiteX176" fmla="*/ 692079 w 1034979"/>
                  <a:gd name="connsiteY176" fmla="*/ 896457 h 1509906"/>
                  <a:gd name="connsiteX177" fmla="*/ 595181 w 1034979"/>
                  <a:gd name="connsiteY177" fmla="*/ 951135 h 1509906"/>
                  <a:gd name="connsiteX178" fmla="*/ 507294 w 1034979"/>
                  <a:gd name="connsiteY178" fmla="*/ 841212 h 1509906"/>
                  <a:gd name="connsiteX179" fmla="*/ 503484 w 1034979"/>
                  <a:gd name="connsiteY179" fmla="*/ 351627 h 1509906"/>
                  <a:gd name="connsiteX180" fmla="*/ 499674 w 1034979"/>
                  <a:gd name="connsiteY180" fmla="*/ 60162 h 1509906"/>
                  <a:gd name="connsiteX181" fmla="*/ 490149 w 1034979"/>
                  <a:gd name="connsiteY181" fmla="*/ 33492 h 1509906"/>
                  <a:gd name="connsiteX182" fmla="*/ 488244 w 1034979"/>
                  <a:gd name="connsiteY182" fmla="*/ 27777 h 1509906"/>
                  <a:gd name="connsiteX183" fmla="*/ 484434 w 1034979"/>
                  <a:gd name="connsiteY183" fmla="*/ 22062 h 1509906"/>
                  <a:gd name="connsiteX184" fmla="*/ 478719 w 1034979"/>
                  <a:gd name="connsiteY184" fmla="*/ 10632 h 1509906"/>
                  <a:gd name="connsiteX185" fmla="*/ 473004 w 1034979"/>
                  <a:gd name="connsiteY185" fmla="*/ 6822 h 1509906"/>
                  <a:gd name="connsiteX186" fmla="*/ 469194 w 1034979"/>
                  <a:gd name="connsiteY186" fmla="*/ 1107 h 1509906"/>
                  <a:gd name="connsiteX187" fmla="*/ 429189 w 1034979"/>
                  <a:gd name="connsiteY187" fmla="*/ 4917 h 1509906"/>
                  <a:gd name="connsiteX188" fmla="*/ 421569 w 1034979"/>
                  <a:gd name="connsiteY188" fmla="*/ 16347 h 1509906"/>
                  <a:gd name="connsiteX189" fmla="*/ 417759 w 1034979"/>
                  <a:gd name="connsiteY189" fmla="*/ 22062 h 1509906"/>
                  <a:gd name="connsiteX190" fmla="*/ 419664 w 1034979"/>
                  <a:gd name="connsiteY190" fmla="*/ 54447 h 1509906"/>
                  <a:gd name="connsiteX191" fmla="*/ 423474 w 1034979"/>
                  <a:gd name="connsiteY191" fmla="*/ 65877 h 1509906"/>
                  <a:gd name="connsiteX192" fmla="*/ 425379 w 1034979"/>
                  <a:gd name="connsiteY192" fmla="*/ 71592 h 1509906"/>
                  <a:gd name="connsiteX193" fmla="*/ 425379 w 1034979"/>
                  <a:gd name="connsiteY193" fmla="*/ 77307 h 1509906"/>
                  <a:gd name="connsiteX194" fmla="*/ 429189 w 1034979"/>
                  <a:gd name="connsiteY194" fmla="*/ 231612 h 1509906"/>
                  <a:gd name="connsiteX195" fmla="*/ 440619 w 1034979"/>
                  <a:gd name="connsiteY195" fmla="*/ 414492 h 1509906"/>
                  <a:gd name="connsiteX196" fmla="*/ 435265 w 1034979"/>
                  <a:gd name="connsiteY196" fmla="*/ 711672 h 1509906"/>
                  <a:gd name="connsiteX197" fmla="*/ 435059 w 1034979"/>
                  <a:gd name="connsiteY197" fmla="*/ 792350 h 1509906"/>
                  <a:gd name="connsiteX198" fmla="*/ 430322 w 1034979"/>
                  <a:gd name="connsiteY19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84384 w 1034979"/>
                  <a:gd name="connsiteY20" fmla="*/ 865977 h 1509906"/>
                  <a:gd name="connsiteX21" fmla="*/ 59619 w 1034979"/>
                  <a:gd name="connsiteY21" fmla="*/ 867882 h 1509906"/>
                  <a:gd name="connsiteX22" fmla="*/ 53904 w 1034979"/>
                  <a:gd name="connsiteY22" fmla="*/ 871692 h 1509906"/>
                  <a:gd name="connsiteX23" fmla="*/ 50094 w 1034979"/>
                  <a:gd name="connsiteY23" fmla="*/ 877407 h 1509906"/>
                  <a:gd name="connsiteX24" fmla="*/ 46284 w 1034979"/>
                  <a:gd name="connsiteY24" fmla="*/ 888837 h 1509906"/>
                  <a:gd name="connsiteX25" fmla="*/ 50094 w 1034979"/>
                  <a:gd name="connsiteY25" fmla="*/ 926937 h 1509906"/>
                  <a:gd name="connsiteX26" fmla="*/ 53904 w 1034979"/>
                  <a:gd name="connsiteY26" fmla="*/ 932652 h 1509906"/>
                  <a:gd name="connsiteX27" fmla="*/ 59619 w 1034979"/>
                  <a:gd name="connsiteY27" fmla="*/ 936462 h 1509906"/>
                  <a:gd name="connsiteX28" fmla="*/ 63429 w 1034979"/>
                  <a:gd name="connsiteY28" fmla="*/ 942177 h 1509906"/>
                  <a:gd name="connsiteX29" fmla="*/ 80574 w 1034979"/>
                  <a:gd name="connsiteY29" fmla="*/ 951702 h 1509906"/>
                  <a:gd name="connsiteX30" fmla="*/ 166299 w 1034979"/>
                  <a:gd name="connsiteY30" fmla="*/ 972657 h 1509906"/>
                  <a:gd name="connsiteX31" fmla="*/ 191064 w 1034979"/>
                  <a:gd name="connsiteY31" fmla="*/ 978372 h 1509906"/>
                  <a:gd name="connsiteX32" fmla="*/ 208209 w 1034979"/>
                  <a:gd name="connsiteY32" fmla="*/ 984087 h 1509906"/>
                  <a:gd name="connsiteX33" fmla="*/ 213924 w 1034979"/>
                  <a:gd name="connsiteY33" fmla="*/ 985992 h 1509906"/>
                  <a:gd name="connsiteX34" fmla="*/ 229164 w 1034979"/>
                  <a:gd name="connsiteY34" fmla="*/ 989802 h 1509906"/>
                  <a:gd name="connsiteX35" fmla="*/ 248214 w 1034979"/>
                  <a:gd name="connsiteY35" fmla="*/ 995517 h 1509906"/>
                  <a:gd name="connsiteX36" fmla="*/ 253929 w 1034979"/>
                  <a:gd name="connsiteY36" fmla="*/ 999327 h 1509906"/>
                  <a:gd name="connsiteX37" fmla="*/ 267264 w 1034979"/>
                  <a:gd name="connsiteY37" fmla="*/ 1014567 h 1509906"/>
                  <a:gd name="connsiteX38" fmla="*/ 272979 w 1034979"/>
                  <a:gd name="connsiteY38" fmla="*/ 1033617 h 1509906"/>
                  <a:gd name="connsiteX39" fmla="*/ 274884 w 1034979"/>
                  <a:gd name="connsiteY39" fmla="*/ 1039332 h 1509906"/>
                  <a:gd name="connsiteX40" fmla="*/ 276789 w 1034979"/>
                  <a:gd name="connsiteY40" fmla="*/ 1045047 h 1509906"/>
                  <a:gd name="connsiteX41" fmla="*/ 278694 w 1034979"/>
                  <a:gd name="connsiteY41" fmla="*/ 1069812 h 1509906"/>
                  <a:gd name="connsiteX42" fmla="*/ 280599 w 1034979"/>
                  <a:gd name="connsiteY42" fmla="*/ 1075527 h 1509906"/>
                  <a:gd name="connsiteX43" fmla="*/ 278694 w 1034979"/>
                  <a:gd name="connsiteY43" fmla="*/ 1094577 h 1509906"/>
                  <a:gd name="connsiteX44" fmla="*/ 276789 w 1034979"/>
                  <a:gd name="connsiteY44" fmla="*/ 1104102 h 1509906"/>
                  <a:gd name="connsiteX45" fmla="*/ 263454 w 1034979"/>
                  <a:gd name="connsiteY45" fmla="*/ 1117437 h 1509906"/>
                  <a:gd name="connsiteX46" fmla="*/ 252024 w 1034979"/>
                  <a:gd name="connsiteY46" fmla="*/ 1125057 h 1509906"/>
                  <a:gd name="connsiteX47" fmla="*/ 240594 w 1034979"/>
                  <a:gd name="connsiteY47" fmla="*/ 1128867 h 1509906"/>
                  <a:gd name="connsiteX48" fmla="*/ 27234 w 1034979"/>
                  <a:gd name="connsiteY48" fmla="*/ 1147917 h 1509906"/>
                  <a:gd name="connsiteX49" fmla="*/ 15804 w 1034979"/>
                  <a:gd name="connsiteY49" fmla="*/ 1153632 h 1509906"/>
                  <a:gd name="connsiteX50" fmla="*/ 6279 w 1034979"/>
                  <a:gd name="connsiteY50" fmla="*/ 1163157 h 1509906"/>
                  <a:gd name="connsiteX51" fmla="*/ 4374 w 1034979"/>
                  <a:gd name="connsiteY51" fmla="*/ 1168872 h 1509906"/>
                  <a:gd name="connsiteX52" fmla="*/ 564 w 1034979"/>
                  <a:gd name="connsiteY52" fmla="*/ 1174587 h 1509906"/>
                  <a:gd name="connsiteX53" fmla="*/ 6279 w 1034979"/>
                  <a:gd name="connsiteY53" fmla="*/ 1206972 h 1509906"/>
                  <a:gd name="connsiteX54" fmla="*/ 11994 w 1034979"/>
                  <a:gd name="connsiteY54" fmla="*/ 1210782 h 1509906"/>
                  <a:gd name="connsiteX55" fmla="*/ 17709 w 1034979"/>
                  <a:gd name="connsiteY55" fmla="*/ 1212687 h 1509906"/>
                  <a:gd name="connsiteX56" fmla="*/ 145344 w 1034979"/>
                  <a:gd name="connsiteY56" fmla="*/ 1210782 h 1509906"/>
                  <a:gd name="connsiteX57" fmla="*/ 152964 w 1034979"/>
                  <a:gd name="connsiteY57" fmla="*/ 1208877 h 1509906"/>
                  <a:gd name="connsiteX58" fmla="*/ 303459 w 1034979"/>
                  <a:gd name="connsiteY58" fmla="*/ 1203162 h 1509906"/>
                  <a:gd name="connsiteX59" fmla="*/ 318699 w 1034979"/>
                  <a:gd name="connsiteY59" fmla="*/ 1210782 h 1509906"/>
                  <a:gd name="connsiteX60" fmla="*/ 330129 w 1034979"/>
                  <a:gd name="connsiteY60" fmla="*/ 1216497 h 1509906"/>
                  <a:gd name="connsiteX61" fmla="*/ 333939 w 1034979"/>
                  <a:gd name="connsiteY61" fmla="*/ 1222212 h 1509906"/>
                  <a:gd name="connsiteX62" fmla="*/ 339654 w 1034979"/>
                  <a:gd name="connsiteY62" fmla="*/ 1224117 h 1509906"/>
                  <a:gd name="connsiteX63" fmla="*/ 351084 w 1034979"/>
                  <a:gd name="connsiteY63" fmla="*/ 1231737 h 1509906"/>
                  <a:gd name="connsiteX64" fmla="*/ 356799 w 1034979"/>
                  <a:gd name="connsiteY64" fmla="*/ 1235547 h 1509906"/>
                  <a:gd name="connsiteX65" fmla="*/ 360609 w 1034979"/>
                  <a:gd name="connsiteY65" fmla="*/ 1241262 h 1509906"/>
                  <a:gd name="connsiteX66" fmla="*/ 366324 w 1034979"/>
                  <a:gd name="connsiteY66" fmla="*/ 1252692 h 1509906"/>
                  <a:gd name="connsiteX67" fmla="*/ 362514 w 1034979"/>
                  <a:gd name="connsiteY67" fmla="*/ 1279362 h 1509906"/>
                  <a:gd name="connsiteX68" fmla="*/ 358704 w 1034979"/>
                  <a:gd name="connsiteY68" fmla="*/ 1285077 h 1509906"/>
                  <a:gd name="connsiteX69" fmla="*/ 356799 w 1034979"/>
                  <a:gd name="connsiteY69" fmla="*/ 1290792 h 1509906"/>
                  <a:gd name="connsiteX70" fmla="*/ 352989 w 1034979"/>
                  <a:gd name="connsiteY70" fmla="*/ 1296507 h 1509906"/>
                  <a:gd name="connsiteX71" fmla="*/ 351084 w 1034979"/>
                  <a:gd name="connsiteY71" fmla="*/ 1302222 h 1509906"/>
                  <a:gd name="connsiteX72" fmla="*/ 347274 w 1034979"/>
                  <a:gd name="connsiteY72" fmla="*/ 1307937 h 1509906"/>
                  <a:gd name="connsiteX73" fmla="*/ 330129 w 1034979"/>
                  <a:gd name="connsiteY73" fmla="*/ 1374612 h 1509906"/>
                  <a:gd name="connsiteX74" fmla="*/ 328224 w 1034979"/>
                  <a:gd name="connsiteY74" fmla="*/ 1426047 h 1509906"/>
                  <a:gd name="connsiteX75" fmla="*/ 330129 w 1034979"/>
                  <a:gd name="connsiteY75" fmla="*/ 1450812 h 1509906"/>
                  <a:gd name="connsiteX76" fmla="*/ 332034 w 1034979"/>
                  <a:gd name="connsiteY76" fmla="*/ 1456527 h 1509906"/>
                  <a:gd name="connsiteX77" fmla="*/ 335844 w 1034979"/>
                  <a:gd name="connsiteY77" fmla="*/ 1460337 h 1509906"/>
                  <a:gd name="connsiteX78" fmla="*/ 364419 w 1034979"/>
                  <a:gd name="connsiteY78" fmla="*/ 1506057 h 1509906"/>
                  <a:gd name="connsiteX79" fmla="*/ 387279 w 1034979"/>
                  <a:gd name="connsiteY79" fmla="*/ 1507962 h 1509906"/>
                  <a:gd name="connsiteX80" fmla="*/ 392994 w 1034979"/>
                  <a:gd name="connsiteY80" fmla="*/ 1502247 h 1509906"/>
                  <a:gd name="connsiteX81" fmla="*/ 394899 w 1034979"/>
                  <a:gd name="connsiteY81" fmla="*/ 1490817 h 1509906"/>
                  <a:gd name="connsiteX82" fmla="*/ 396804 w 1034979"/>
                  <a:gd name="connsiteY82" fmla="*/ 1485102 h 1509906"/>
                  <a:gd name="connsiteX83" fmla="*/ 398709 w 1034979"/>
                  <a:gd name="connsiteY83" fmla="*/ 1467957 h 1509906"/>
                  <a:gd name="connsiteX84" fmla="*/ 400614 w 1034979"/>
                  <a:gd name="connsiteY84" fmla="*/ 1454622 h 1509906"/>
                  <a:gd name="connsiteX85" fmla="*/ 404424 w 1034979"/>
                  <a:gd name="connsiteY85" fmla="*/ 1397472 h 1509906"/>
                  <a:gd name="connsiteX86" fmla="*/ 410139 w 1034979"/>
                  <a:gd name="connsiteY86" fmla="*/ 1386042 h 1509906"/>
                  <a:gd name="connsiteX87" fmla="*/ 413949 w 1034979"/>
                  <a:gd name="connsiteY87" fmla="*/ 1372707 h 1509906"/>
                  <a:gd name="connsiteX88" fmla="*/ 415854 w 1034979"/>
                  <a:gd name="connsiteY88" fmla="*/ 1366992 h 1509906"/>
                  <a:gd name="connsiteX89" fmla="*/ 417759 w 1034979"/>
                  <a:gd name="connsiteY89" fmla="*/ 1353657 h 1509906"/>
                  <a:gd name="connsiteX90" fmla="*/ 421569 w 1034979"/>
                  <a:gd name="connsiteY90" fmla="*/ 1342227 h 1509906"/>
                  <a:gd name="connsiteX91" fmla="*/ 427284 w 1034979"/>
                  <a:gd name="connsiteY91" fmla="*/ 1328892 h 1509906"/>
                  <a:gd name="connsiteX92" fmla="*/ 467289 w 1034979"/>
                  <a:gd name="connsiteY92" fmla="*/ 1258407 h 1509906"/>
                  <a:gd name="connsiteX93" fmla="*/ 528455 w 1034979"/>
                  <a:gd name="connsiteY93" fmla="*/ 1245638 h 1509906"/>
                  <a:gd name="connsiteX94" fmla="*/ 573969 w 1034979"/>
                  <a:gd name="connsiteY94" fmla="*/ 1229832 h 1509906"/>
                  <a:gd name="connsiteX95" fmla="*/ 585399 w 1034979"/>
                  <a:gd name="connsiteY95" fmla="*/ 1226022 h 1509906"/>
                  <a:gd name="connsiteX96" fmla="*/ 720654 w 1034979"/>
                  <a:gd name="connsiteY96" fmla="*/ 1309842 h 1509906"/>
                  <a:gd name="connsiteX97" fmla="*/ 733989 w 1034979"/>
                  <a:gd name="connsiteY97" fmla="*/ 1319367 h 1509906"/>
                  <a:gd name="connsiteX98" fmla="*/ 743514 w 1034979"/>
                  <a:gd name="connsiteY98" fmla="*/ 1321272 h 1509906"/>
                  <a:gd name="connsiteX99" fmla="*/ 749229 w 1034979"/>
                  <a:gd name="connsiteY99" fmla="*/ 1323177 h 1509906"/>
                  <a:gd name="connsiteX100" fmla="*/ 762564 w 1034979"/>
                  <a:gd name="connsiteY100" fmla="*/ 1328892 h 1509906"/>
                  <a:gd name="connsiteX101" fmla="*/ 777804 w 1034979"/>
                  <a:gd name="connsiteY101" fmla="*/ 1326987 h 1509906"/>
                  <a:gd name="connsiteX102" fmla="*/ 789234 w 1034979"/>
                  <a:gd name="connsiteY102" fmla="*/ 1321272 h 1509906"/>
                  <a:gd name="connsiteX103" fmla="*/ 794949 w 1034979"/>
                  <a:gd name="connsiteY103" fmla="*/ 1319367 h 1509906"/>
                  <a:gd name="connsiteX104" fmla="*/ 802569 w 1034979"/>
                  <a:gd name="connsiteY104" fmla="*/ 1302222 h 1509906"/>
                  <a:gd name="connsiteX105" fmla="*/ 800664 w 1034979"/>
                  <a:gd name="connsiteY105" fmla="*/ 1277457 h 1509906"/>
                  <a:gd name="connsiteX106" fmla="*/ 798759 w 1034979"/>
                  <a:gd name="connsiteY106" fmla="*/ 1271742 h 1509906"/>
                  <a:gd name="connsiteX107" fmla="*/ 796854 w 1034979"/>
                  <a:gd name="connsiteY107" fmla="*/ 1264122 h 1509906"/>
                  <a:gd name="connsiteX108" fmla="*/ 783519 w 1034979"/>
                  <a:gd name="connsiteY108" fmla="*/ 1246977 h 1509906"/>
                  <a:gd name="connsiteX109" fmla="*/ 773994 w 1034979"/>
                  <a:gd name="connsiteY109" fmla="*/ 1241262 h 1509906"/>
                  <a:gd name="connsiteX110" fmla="*/ 648264 w 1034979"/>
                  <a:gd name="connsiteY110" fmla="*/ 1149822 h 1509906"/>
                  <a:gd name="connsiteX111" fmla="*/ 644454 w 1034979"/>
                  <a:gd name="connsiteY111" fmla="*/ 1132677 h 1509906"/>
                  <a:gd name="connsiteX112" fmla="*/ 646359 w 1034979"/>
                  <a:gd name="connsiteY112" fmla="*/ 1125057 h 1509906"/>
                  <a:gd name="connsiteX113" fmla="*/ 650169 w 1034979"/>
                  <a:gd name="connsiteY113" fmla="*/ 1107912 h 1509906"/>
                  <a:gd name="connsiteX114" fmla="*/ 653979 w 1034979"/>
                  <a:gd name="connsiteY114" fmla="*/ 1102197 h 1509906"/>
                  <a:gd name="connsiteX115" fmla="*/ 655884 w 1034979"/>
                  <a:gd name="connsiteY115" fmla="*/ 1096482 h 1509906"/>
                  <a:gd name="connsiteX116" fmla="*/ 661599 w 1034979"/>
                  <a:gd name="connsiteY116" fmla="*/ 1094577 h 1509906"/>
                  <a:gd name="connsiteX117" fmla="*/ 671124 w 1034979"/>
                  <a:gd name="connsiteY117" fmla="*/ 1083147 h 1509906"/>
                  <a:gd name="connsiteX118" fmla="*/ 724464 w 1034979"/>
                  <a:gd name="connsiteY118" fmla="*/ 1075527 h 1509906"/>
                  <a:gd name="connsiteX119" fmla="*/ 842574 w 1034979"/>
                  <a:gd name="connsiteY119" fmla="*/ 1077432 h 1509906"/>
                  <a:gd name="connsiteX120" fmla="*/ 871149 w 1034979"/>
                  <a:gd name="connsiteY120" fmla="*/ 1079337 h 1509906"/>
                  <a:gd name="connsiteX121" fmla="*/ 899724 w 1034979"/>
                  <a:gd name="connsiteY121" fmla="*/ 1085052 h 1509906"/>
                  <a:gd name="connsiteX122" fmla="*/ 922584 w 1034979"/>
                  <a:gd name="connsiteY122" fmla="*/ 1088862 h 1509906"/>
                  <a:gd name="connsiteX123" fmla="*/ 951159 w 1034979"/>
                  <a:gd name="connsiteY123" fmla="*/ 1094577 h 1509906"/>
                  <a:gd name="connsiteX124" fmla="*/ 956874 w 1034979"/>
                  <a:gd name="connsiteY124" fmla="*/ 1094577 h 1509906"/>
                  <a:gd name="connsiteX125" fmla="*/ 1002594 w 1034979"/>
                  <a:gd name="connsiteY125" fmla="*/ 1092672 h 1509906"/>
                  <a:gd name="connsiteX126" fmla="*/ 1031169 w 1034979"/>
                  <a:gd name="connsiteY126" fmla="*/ 1085052 h 1509906"/>
                  <a:gd name="connsiteX127" fmla="*/ 1034979 w 1034979"/>
                  <a:gd name="connsiteY127" fmla="*/ 1079337 h 1509906"/>
                  <a:gd name="connsiteX128" fmla="*/ 1033074 w 1034979"/>
                  <a:gd name="connsiteY128" fmla="*/ 1060287 h 1509906"/>
                  <a:gd name="connsiteX129" fmla="*/ 1027359 w 1034979"/>
                  <a:gd name="connsiteY129" fmla="*/ 1056477 h 1509906"/>
                  <a:gd name="connsiteX130" fmla="*/ 1012119 w 1034979"/>
                  <a:gd name="connsiteY130" fmla="*/ 1054572 h 1509906"/>
                  <a:gd name="connsiteX131" fmla="*/ 1006404 w 1034979"/>
                  <a:gd name="connsiteY131" fmla="*/ 1052667 h 1509906"/>
                  <a:gd name="connsiteX132" fmla="*/ 998784 w 1034979"/>
                  <a:gd name="connsiteY132" fmla="*/ 1050762 h 1509906"/>
                  <a:gd name="connsiteX133" fmla="*/ 987354 w 1034979"/>
                  <a:gd name="connsiteY133" fmla="*/ 1043142 h 1509906"/>
                  <a:gd name="connsiteX134" fmla="*/ 975924 w 1034979"/>
                  <a:gd name="connsiteY134" fmla="*/ 1039332 h 1509906"/>
                  <a:gd name="connsiteX135" fmla="*/ 970209 w 1034979"/>
                  <a:gd name="connsiteY135" fmla="*/ 1037427 h 1509906"/>
                  <a:gd name="connsiteX136" fmla="*/ 962589 w 1034979"/>
                  <a:gd name="connsiteY136" fmla="*/ 1035522 h 1509906"/>
                  <a:gd name="connsiteX137" fmla="*/ 956874 w 1034979"/>
                  <a:gd name="connsiteY137" fmla="*/ 1033617 h 1509906"/>
                  <a:gd name="connsiteX138" fmla="*/ 935919 w 1034979"/>
                  <a:gd name="connsiteY138" fmla="*/ 1027902 h 1509906"/>
                  <a:gd name="connsiteX139" fmla="*/ 930204 w 1034979"/>
                  <a:gd name="connsiteY139" fmla="*/ 1025997 h 1509906"/>
                  <a:gd name="connsiteX140" fmla="*/ 825429 w 1034979"/>
                  <a:gd name="connsiteY140" fmla="*/ 1027902 h 1509906"/>
                  <a:gd name="connsiteX141" fmla="*/ 819714 w 1034979"/>
                  <a:gd name="connsiteY141" fmla="*/ 1029807 h 1509906"/>
                  <a:gd name="connsiteX142" fmla="*/ 730179 w 1034979"/>
                  <a:gd name="connsiteY142" fmla="*/ 1031712 h 1509906"/>
                  <a:gd name="connsiteX143" fmla="*/ 716844 w 1034979"/>
                  <a:gd name="connsiteY143" fmla="*/ 1035522 h 1509906"/>
                  <a:gd name="connsiteX144" fmla="*/ 695889 w 1034979"/>
                  <a:gd name="connsiteY144" fmla="*/ 1037427 h 1509906"/>
                  <a:gd name="connsiteX145" fmla="*/ 669219 w 1034979"/>
                  <a:gd name="connsiteY145" fmla="*/ 1039332 h 1509906"/>
                  <a:gd name="connsiteX146" fmla="*/ 669219 w 1034979"/>
                  <a:gd name="connsiteY146" fmla="*/ 1039332 h 1509906"/>
                  <a:gd name="connsiteX147" fmla="*/ 646359 w 1034979"/>
                  <a:gd name="connsiteY147" fmla="*/ 1043142 h 1509906"/>
                  <a:gd name="connsiteX148" fmla="*/ 642549 w 1034979"/>
                  <a:gd name="connsiteY148" fmla="*/ 1031712 h 1509906"/>
                  <a:gd name="connsiteX149" fmla="*/ 640644 w 1034979"/>
                  <a:gd name="connsiteY149" fmla="*/ 1025997 h 1509906"/>
                  <a:gd name="connsiteX150" fmla="*/ 642549 w 1034979"/>
                  <a:gd name="connsiteY150" fmla="*/ 1008852 h 1509906"/>
                  <a:gd name="connsiteX151" fmla="*/ 644454 w 1034979"/>
                  <a:gd name="connsiteY151" fmla="*/ 1003137 h 1509906"/>
                  <a:gd name="connsiteX152" fmla="*/ 661599 w 1034979"/>
                  <a:gd name="connsiteY152" fmla="*/ 993612 h 1509906"/>
                  <a:gd name="connsiteX153" fmla="*/ 673029 w 1034979"/>
                  <a:gd name="connsiteY153" fmla="*/ 985992 h 1509906"/>
                  <a:gd name="connsiteX154" fmla="*/ 674934 w 1034979"/>
                  <a:gd name="connsiteY154" fmla="*/ 980277 h 1509906"/>
                  <a:gd name="connsiteX155" fmla="*/ 680649 w 1034979"/>
                  <a:gd name="connsiteY155" fmla="*/ 978372 h 1509906"/>
                  <a:gd name="connsiteX156" fmla="*/ 686364 w 1034979"/>
                  <a:gd name="connsiteY156" fmla="*/ 974562 h 1509906"/>
                  <a:gd name="connsiteX157" fmla="*/ 695889 w 1034979"/>
                  <a:gd name="connsiteY157" fmla="*/ 965037 h 1509906"/>
                  <a:gd name="connsiteX158" fmla="*/ 705414 w 1034979"/>
                  <a:gd name="connsiteY158" fmla="*/ 953607 h 1509906"/>
                  <a:gd name="connsiteX159" fmla="*/ 716844 w 1034979"/>
                  <a:gd name="connsiteY159" fmla="*/ 945987 h 1509906"/>
                  <a:gd name="connsiteX160" fmla="*/ 732084 w 1034979"/>
                  <a:gd name="connsiteY160" fmla="*/ 932652 h 1509906"/>
                  <a:gd name="connsiteX161" fmla="*/ 741609 w 1034979"/>
                  <a:gd name="connsiteY161" fmla="*/ 921222 h 1509906"/>
                  <a:gd name="connsiteX162" fmla="*/ 753039 w 1034979"/>
                  <a:gd name="connsiteY162" fmla="*/ 911697 h 1509906"/>
                  <a:gd name="connsiteX163" fmla="*/ 758754 w 1034979"/>
                  <a:gd name="connsiteY163" fmla="*/ 900267 h 1509906"/>
                  <a:gd name="connsiteX164" fmla="*/ 760659 w 1034979"/>
                  <a:gd name="connsiteY164" fmla="*/ 894552 h 1509906"/>
                  <a:gd name="connsiteX165" fmla="*/ 766374 w 1034979"/>
                  <a:gd name="connsiteY165" fmla="*/ 883122 h 1509906"/>
                  <a:gd name="connsiteX166" fmla="*/ 764469 w 1034979"/>
                  <a:gd name="connsiteY166" fmla="*/ 867882 h 1509906"/>
                  <a:gd name="connsiteX167" fmla="*/ 758754 w 1034979"/>
                  <a:gd name="connsiteY167" fmla="*/ 865977 h 1509906"/>
                  <a:gd name="connsiteX168" fmla="*/ 737799 w 1034979"/>
                  <a:gd name="connsiteY168" fmla="*/ 867882 h 1509906"/>
                  <a:gd name="connsiteX169" fmla="*/ 732084 w 1034979"/>
                  <a:gd name="connsiteY169" fmla="*/ 871692 h 1509906"/>
                  <a:gd name="connsiteX170" fmla="*/ 720654 w 1034979"/>
                  <a:gd name="connsiteY170" fmla="*/ 875502 h 1509906"/>
                  <a:gd name="connsiteX171" fmla="*/ 716844 w 1034979"/>
                  <a:gd name="connsiteY171" fmla="*/ 881217 h 1509906"/>
                  <a:gd name="connsiteX172" fmla="*/ 711129 w 1034979"/>
                  <a:gd name="connsiteY172" fmla="*/ 883122 h 1509906"/>
                  <a:gd name="connsiteX173" fmla="*/ 705414 w 1034979"/>
                  <a:gd name="connsiteY173" fmla="*/ 886932 h 1509906"/>
                  <a:gd name="connsiteX174" fmla="*/ 699699 w 1034979"/>
                  <a:gd name="connsiteY174" fmla="*/ 892647 h 1509906"/>
                  <a:gd name="connsiteX175" fmla="*/ 692079 w 1034979"/>
                  <a:gd name="connsiteY175" fmla="*/ 896457 h 1509906"/>
                  <a:gd name="connsiteX176" fmla="*/ 595181 w 1034979"/>
                  <a:gd name="connsiteY176" fmla="*/ 951135 h 1509906"/>
                  <a:gd name="connsiteX177" fmla="*/ 507294 w 1034979"/>
                  <a:gd name="connsiteY177" fmla="*/ 841212 h 1509906"/>
                  <a:gd name="connsiteX178" fmla="*/ 503484 w 1034979"/>
                  <a:gd name="connsiteY178" fmla="*/ 351627 h 1509906"/>
                  <a:gd name="connsiteX179" fmla="*/ 499674 w 1034979"/>
                  <a:gd name="connsiteY179" fmla="*/ 60162 h 1509906"/>
                  <a:gd name="connsiteX180" fmla="*/ 490149 w 1034979"/>
                  <a:gd name="connsiteY180" fmla="*/ 33492 h 1509906"/>
                  <a:gd name="connsiteX181" fmla="*/ 488244 w 1034979"/>
                  <a:gd name="connsiteY181" fmla="*/ 27777 h 1509906"/>
                  <a:gd name="connsiteX182" fmla="*/ 484434 w 1034979"/>
                  <a:gd name="connsiteY182" fmla="*/ 22062 h 1509906"/>
                  <a:gd name="connsiteX183" fmla="*/ 478719 w 1034979"/>
                  <a:gd name="connsiteY183" fmla="*/ 10632 h 1509906"/>
                  <a:gd name="connsiteX184" fmla="*/ 473004 w 1034979"/>
                  <a:gd name="connsiteY184" fmla="*/ 6822 h 1509906"/>
                  <a:gd name="connsiteX185" fmla="*/ 469194 w 1034979"/>
                  <a:gd name="connsiteY185" fmla="*/ 1107 h 1509906"/>
                  <a:gd name="connsiteX186" fmla="*/ 429189 w 1034979"/>
                  <a:gd name="connsiteY186" fmla="*/ 4917 h 1509906"/>
                  <a:gd name="connsiteX187" fmla="*/ 421569 w 1034979"/>
                  <a:gd name="connsiteY187" fmla="*/ 16347 h 1509906"/>
                  <a:gd name="connsiteX188" fmla="*/ 417759 w 1034979"/>
                  <a:gd name="connsiteY188" fmla="*/ 22062 h 1509906"/>
                  <a:gd name="connsiteX189" fmla="*/ 419664 w 1034979"/>
                  <a:gd name="connsiteY189" fmla="*/ 54447 h 1509906"/>
                  <a:gd name="connsiteX190" fmla="*/ 423474 w 1034979"/>
                  <a:gd name="connsiteY190" fmla="*/ 65877 h 1509906"/>
                  <a:gd name="connsiteX191" fmla="*/ 425379 w 1034979"/>
                  <a:gd name="connsiteY191" fmla="*/ 71592 h 1509906"/>
                  <a:gd name="connsiteX192" fmla="*/ 425379 w 1034979"/>
                  <a:gd name="connsiteY192" fmla="*/ 77307 h 1509906"/>
                  <a:gd name="connsiteX193" fmla="*/ 429189 w 1034979"/>
                  <a:gd name="connsiteY193" fmla="*/ 231612 h 1509906"/>
                  <a:gd name="connsiteX194" fmla="*/ 440619 w 1034979"/>
                  <a:gd name="connsiteY194" fmla="*/ 414492 h 1509906"/>
                  <a:gd name="connsiteX195" fmla="*/ 435265 w 1034979"/>
                  <a:gd name="connsiteY195" fmla="*/ 711672 h 1509906"/>
                  <a:gd name="connsiteX196" fmla="*/ 435059 w 1034979"/>
                  <a:gd name="connsiteY196" fmla="*/ 792350 h 1509906"/>
                  <a:gd name="connsiteX197" fmla="*/ 430322 w 1034979"/>
                  <a:gd name="connsiteY197"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59619 w 1034979"/>
                  <a:gd name="connsiteY20" fmla="*/ 867882 h 1509906"/>
                  <a:gd name="connsiteX21" fmla="*/ 53904 w 1034979"/>
                  <a:gd name="connsiteY21" fmla="*/ 871692 h 1509906"/>
                  <a:gd name="connsiteX22" fmla="*/ 50094 w 1034979"/>
                  <a:gd name="connsiteY22" fmla="*/ 877407 h 1509906"/>
                  <a:gd name="connsiteX23" fmla="*/ 46284 w 1034979"/>
                  <a:gd name="connsiteY23" fmla="*/ 888837 h 1509906"/>
                  <a:gd name="connsiteX24" fmla="*/ 50094 w 1034979"/>
                  <a:gd name="connsiteY24" fmla="*/ 926937 h 1509906"/>
                  <a:gd name="connsiteX25" fmla="*/ 53904 w 1034979"/>
                  <a:gd name="connsiteY25" fmla="*/ 932652 h 1509906"/>
                  <a:gd name="connsiteX26" fmla="*/ 59619 w 1034979"/>
                  <a:gd name="connsiteY26" fmla="*/ 936462 h 1509906"/>
                  <a:gd name="connsiteX27" fmla="*/ 63429 w 1034979"/>
                  <a:gd name="connsiteY27" fmla="*/ 942177 h 1509906"/>
                  <a:gd name="connsiteX28" fmla="*/ 80574 w 1034979"/>
                  <a:gd name="connsiteY28" fmla="*/ 951702 h 1509906"/>
                  <a:gd name="connsiteX29" fmla="*/ 166299 w 1034979"/>
                  <a:gd name="connsiteY29" fmla="*/ 972657 h 1509906"/>
                  <a:gd name="connsiteX30" fmla="*/ 191064 w 1034979"/>
                  <a:gd name="connsiteY30" fmla="*/ 978372 h 1509906"/>
                  <a:gd name="connsiteX31" fmla="*/ 208209 w 1034979"/>
                  <a:gd name="connsiteY31" fmla="*/ 984087 h 1509906"/>
                  <a:gd name="connsiteX32" fmla="*/ 213924 w 1034979"/>
                  <a:gd name="connsiteY32" fmla="*/ 985992 h 1509906"/>
                  <a:gd name="connsiteX33" fmla="*/ 229164 w 1034979"/>
                  <a:gd name="connsiteY33" fmla="*/ 989802 h 1509906"/>
                  <a:gd name="connsiteX34" fmla="*/ 248214 w 1034979"/>
                  <a:gd name="connsiteY34" fmla="*/ 995517 h 1509906"/>
                  <a:gd name="connsiteX35" fmla="*/ 253929 w 1034979"/>
                  <a:gd name="connsiteY35" fmla="*/ 999327 h 1509906"/>
                  <a:gd name="connsiteX36" fmla="*/ 267264 w 1034979"/>
                  <a:gd name="connsiteY36" fmla="*/ 1014567 h 1509906"/>
                  <a:gd name="connsiteX37" fmla="*/ 272979 w 1034979"/>
                  <a:gd name="connsiteY37" fmla="*/ 1033617 h 1509906"/>
                  <a:gd name="connsiteX38" fmla="*/ 274884 w 1034979"/>
                  <a:gd name="connsiteY38" fmla="*/ 1039332 h 1509906"/>
                  <a:gd name="connsiteX39" fmla="*/ 276789 w 1034979"/>
                  <a:gd name="connsiteY39" fmla="*/ 1045047 h 1509906"/>
                  <a:gd name="connsiteX40" fmla="*/ 278694 w 1034979"/>
                  <a:gd name="connsiteY40" fmla="*/ 1069812 h 1509906"/>
                  <a:gd name="connsiteX41" fmla="*/ 280599 w 1034979"/>
                  <a:gd name="connsiteY41" fmla="*/ 1075527 h 1509906"/>
                  <a:gd name="connsiteX42" fmla="*/ 278694 w 1034979"/>
                  <a:gd name="connsiteY42" fmla="*/ 1094577 h 1509906"/>
                  <a:gd name="connsiteX43" fmla="*/ 276789 w 1034979"/>
                  <a:gd name="connsiteY43" fmla="*/ 1104102 h 1509906"/>
                  <a:gd name="connsiteX44" fmla="*/ 263454 w 1034979"/>
                  <a:gd name="connsiteY44" fmla="*/ 1117437 h 1509906"/>
                  <a:gd name="connsiteX45" fmla="*/ 252024 w 1034979"/>
                  <a:gd name="connsiteY45" fmla="*/ 1125057 h 1509906"/>
                  <a:gd name="connsiteX46" fmla="*/ 240594 w 1034979"/>
                  <a:gd name="connsiteY46" fmla="*/ 1128867 h 1509906"/>
                  <a:gd name="connsiteX47" fmla="*/ 27234 w 1034979"/>
                  <a:gd name="connsiteY47" fmla="*/ 1147917 h 1509906"/>
                  <a:gd name="connsiteX48" fmla="*/ 15804 w 1034979"/>
                  <a:gd name="connsiteY48" fmla="*/ 1153632 h 1509906"/>
                  <a:gd name="connsiteX49" fmla="*/ 6279 w 1034979"/>
                  <a:gd name="connsiteY49" fmla="*/ 1163157 h 1509906"/>
                  <a:gd name="connsiteX50" fmla="*/ 4374 w 1034979"/>
                  <a:gd name="connsiteY50" fmla="*/ 1168872 h 1509906"/>
                  <a:gd name="connsiteX51" fmla="*/ 564 w 1034979"/>
                  <a:gd name="connsiteY51" fmla="*/ 1174587 h 1509906"/>
                  <a:gd name="connsiteX52" fmla="*/ 6279 w 1034979"/>
                  <a:gd name="connsiteY52" fmla="*/ 1206972 h 1509906"/>
                  <a:gd name="connsiteX53" fmla="*/ 11994 w 1034979"/>
                  <a:gd name="connsiteY53" fmla="*/ 1210782 h 1509906"/>
                  <a:gd name="connsiteX54" fmla="*/ 17709 w 1034979"/>
                  <a:gd name="connsiteY54" fmla="*/ 1212687 h 1509906"/>
                  <a:gd name="connsiteX55" fmla="*/ 145344 w 1034979"/>
                  <a:gd name="connsiteY55" fmla="*/ 1210782 h 1509906"/>
                  <a:gd name="connsiteX56" fmla="*/ 152964 w 1034979"/>
                  <a:gd name="connsiteY56" fmla="*/ 1208877 h 1509906"/>
                  <a:gd name="connsiteX57" fmla="*/ 303459 w 1034979"/>
                  <a:gd name="connsiteY57" fmla="*/ 1203162 h 1509906"/>
                  <a:gd name="connsiteX58" fmla="*/ 318699 w 1034979"/>
                  <a:gd name="connsiteY58" fmla="*/ 1210782 h 1509906"/>
                  <a:gd name="connsiteX59" fmla="*/ 330129 w 1034979"/>
                  <a:gd name="connsiteY59" fmla="*/ 1216497 h 1509906"/>
                  <a:gd name="connsiteX60" fmla="*/ 333939 w 1034979"/>
                  <a:gd name="connsiteY60" fmla="*/ 1222212 h 1509906"/>
                  <a:gd name="connsiteX61" fmla="*/ 339654 w 1034979"/>
                  <a:gd name="connsiteY61" fmla="*/ 1224117 h 1509906"/>
                  <a:gd name="connsiteX62" fmla="*/ 351084 w 1034979"/>
                  <a:gd name="connsiteY62" fmla="*/ 1231737 h 1509906"/>
                  <a:gd name="connsiteX63" fmla="*/ 356799 w 1034979"/>
                  <a:gd name="connsiteY63" fmla="*/ 1235547 h 1509906"/>
                  <a:gd name="connsiteX64" fmla="*/ 360609 w 1034979"/>
                  <a:gd name="connsiteY64" fmla="*/ 1241262 h 1509906"/>
                  <a:gd name="connsiteX65" fmla="*/ 366324 w 1034979"/>
                  <a:gd name="connsiteY65" fmla="*/ 1252692 h 1509906"/>
                  <a:gd name="connsiteX66" fmla="*/ 362514 w 1034979"/>
                  <a:gd name="connsiteY66" fmla="*/ 1279362 h 1509906"/>
                  <a:gd name="connsiteX67" fmla="*/ 358704 w 1034979"/>
                  <a:gd name="connsiteY67" fmla="*/ 1285077 h 1509906"/>
                  <a:gd name="connsiteX68" fmla="*/ 356799 w 1034979"/>
                  <a:gd name="connsiteY68" fmla="*/ 1290792 h 1509906"/>
                  <a:gd name="connsiteX69" fmla="*/ 352989 w 1034979"/>
                  <a:gd name="connsiteY69" fmla="*/ 1296507 h 1509906"/>
                  <a:gd name="connsiteX70" fmla="*/ 351084 w 1034979"/>
                  <a:gd name="connsiteY70" fmla="*/ 1302222 h 1509906"/>
                  <a:gd name="connsiteX71" fmla="*/ 347274 w 1034979"/>
                  <a:gd name="connsiteY71" fmla="*/ 1307937 h 1509906"/>
                  <a:gd name="connsiteX72" fmla="*/ 330129 w 1034979"/>
                  <a:gd name="connsiteY72" fmla="*/ 1374612 h 1509906"/>
                  <a:gd name="connsiteX73" fmla="*/ 328224 w 1034979"/>
                  <a:gd name="connsiteY73" fmla="*/ 1426047 h 1509906"/>
                  <a:gd name="connsiteX74" fmla="*/ 330129 w 1034979"/>
                  <a:gd name="connsiteY74" fmla="*/ 1450812 h 1509906"/>
                  <a:gd name="connsiteX75" fmla="*/ 332034 w 1034979"/>
                  <a:gd name="connsiteY75" fmla="*/ 1456527 h 1509906"/>
                  <a:gd name="connsiteX76" fmla="*/ 335844 w 1034979"/>
                  <a:gd name="connsiteY76" fmla="*/ 1460337 h 1509906"/>
                  <a:gd name="connsiteX77" fmla="*/ 364419 w 1034979"/>
                  <a:gd name="connsiteY77" fmla="*/ 1506057 h 1509906"/>
                  <a:gd name="connsiteX78" fmla="*/ 387279 w 1034979"/>
                  <a:gd name="connsiteY78" fmla="*/ 1507962 h 1509906"/>
                  <a:gd name="connsiteX79" fmla="*/ 392994 w 1034979"/>
                  <a:gd name="connsiteY79" fmla="*/ 1502247 h 1509906"/>
                  <a:gd name="connsiteX80" fmla="*/ 394899 w 1034979"/>
                  <a:gd name="connsiteY80" fmla="*/ 1490817 h 1509906"/>
                  <a:gd name="connsiteX81" fmla="*/ 396804 w 1034979"/>
                  <a:gd name="connsiteY81" fmla="*/ 1485102 h 1509906"/>
                  <a:gd name="connsiteX82" fmla="*/ 398709 w 1034979"/>
                  <a:gd name="connsiteY82" fmla="*/ 1467957 h 1509906"/>
                  <a:gd name="connsiteX83" fmla="*/ 400614 w 1034979"/>
                  <a:gd name="connsiteY83" fmla="*/ 1454622 h 1509906"/>
                  <a:gd name="connsiteX84" fmla="*/ 404424 w 1034979"/>
                  <a:gd name="connsiteY84" fmla="*/ 1397472 h 1509906"/>
                  <a:gd name="connsiteX85" fmla="*/ 410139 w 1034979"/>
                  <a:gd name="connsiteY85" fmla="*/ 1386042 h 1509906"/>
                  <a:gd name="connsiteX86" fmla="*/ 413949 w 1034979"/>
                  <a:gd name="connsiteY86" fmla="*/ 1372707 h 1509906"/>
                  <a:gd name="connsiteX87" fmla="*/ 415854 w 1034979"/>
                  <a:gd name="connsiteY87" fmla="*/ 1366992 h 1509906"/>
                  <a:gd name="connsiteX88" fmla="*/ 417759 w 1034979"/>
                  <a:gd name="connsiteY88" fmla="*/ 1353657 h 1509906"/>
                  <a:gd name="connsiteX89" fmla="*/ 421569 w 1034979"/>
                  <a:gd name="connsiteY89" fmla="*/ 1342227 h 1509906"/>
                  <a:gd name="connsiteX90" fmla="*/ 427284 w 1034979"/>
                  <a:gd name="connsiteY90" fmla="*/ 1328892 h 1509906"/>
                  <a:gd name="connsiteX91" fmla="*/ 467289 w 1034979"/>
                  <a:gd name="connsiteY91" fmla="*/ 1258407 h 1509906"/>
                  <a:gd name="connsiteX92" fmla="*/ 528455 w 1034979"/>
                  <a:gd name="connsiteY92" fmla="*/ 1245638 h 1509906"/>
                  <a:gd name="connsiteX93" fmla="*/ 573969 w 1034979"/>
                  <a:gd name="connsiteY93" fmla="*/ 1229832 h 1509906"/>
                  <a:gd name="connsiteX94" fmla="*/ 585399 w 1034979"/>
                  <a:gd name="connsiteY94" fmla="*/ 1226022 h 1509906"/>
                  <a:gd name="connsiteX95" fmla="*/ 720654 w 1034979"/>
                  <a:gd name="connsiteY95" fmla="*/ 1309842 h 1509906"/>
                  <a:gd name="connsiteX96" fmla="*/ 733989 w 1034979"/>
                  <a:gd name="connsiteY96" fmla="*/ 1319367 h 1509906"/>
                  <a:gd name="connsiteX97" fmla="*/ 743514 w 1034979"/>
                  <a:gd name="connsiteY97" fmla="*/ 1321272 h 1509906"/>
                  <a:gd name="connsiteX98" fmla="*/ 749229 w 1034979"/>
                  <a:gd name="connsiteY98" fmla="*/ 1323177 h 1509906"/>
                  <a:gd name="connsiteX99" fmla="*/ 762564 w 1034979"/>
                  <a:gd name="connsiteY99" fmla="*/ 1328892 h 1509906"/>
                  <a:gd name="connsiteX100" fmla="*/ 777804 w 1034979"/>
                  <a:gd name="connsiteY100" fmla="*/ 1326987 h 1509906"/>
                  <a:gd name="connsiteX101" fmla="*/ 789234 w 1034979"/>
                  <a:gd name="connsiteY101" fmla="*/ 1321272 h 1509906"/>
                  <a:gd name="connsiteX102" fmla="*/ 794949 w 1034979"/>
                  <a:gd name="connsiteY102" fmla="*/ 1319367 h 1509906"/>
                  <a:gd name="connsiteX103" fmla="*/ 802569 w 1034979"/>
                  <a:gd name="connsiteY103" fmla="*/ 1302222 h 1509906"/>
                  <a:gd name="connsiteX104" fmla="*/ 800664 w 1034979"/>
                  <a:gd name="connsiteY104" fmla="*/ 1277457 h 1509906"/>
                  <a:gd name="connsiteX105" fmla="*/ 798759 w 1034979"/>
                  <a:gd name="connsiteY105" fmla="*/ 1271742 h 1509906"/>
                  <a:gd name="connsiteX106" fmla="*/ 796854 w 1034979"/>
                  <a:gd name="connsiteY106" fmla="*/ 1264122 h 1509906"/>
                  <a:gd name="connsiteX107" fmla="*/ 783519 w 1034979"/>
                  <a:gd name="connsiteY107" fmla="*/ 1246977 h 1509906"/>
                  <a:gd name="connsiteX108" fmla="*/ 773994 w 1034979"/>
                  <a:gd name="connsiteY108" fmla="*/ 1241262 h 1509906"/>
                  <a:gd name="connsiteX109" fmla="*/ 648264 w 1034979"/>
                  <a:gd name="connsiteY109" fmla="*/ 1149822 h 1509906"/>
                  <a:gd name="connsiteX110" fmla="*/ 644454 w 1034979"/>
                  <a:gd name="connsiteY110" fmla="*/ 1132677 h 1509906"/>
                  <a:gd name="connsiteX111" fmla="*/ 646359 w 1034979"/>
                  <a:gd name="connsiteY111" fmla="*/ 1125057 h 1509906"/>
                  <a:gd name="connsiteX112" fmla="*/ 650169 w 1034979"/>
                  <a:gd name="connsiteY112" fmla="*/ 1107912 h 1509906"/>
                  <a:gd name="connsiteX113" fmla="*/ 653979 w 1034979"/>
                  <a:gd name="connsiteY113" fmla="*/ 1102197 h 1509906"/>
                  <a:gd name="connsiteX114" fmla="*/ 655884 w 1034979"/>
                  <a:gd name="connsiteY114" fmla="*/ 1096482 h 1509906"/>
                  <a:gd name="connsiteX115" fmla="*/ 661599 w 1034979"/>
                  <a:gd name="connsiteY115" fmla="*/ 1094577 h 1509906"/>
                  <a:gd name="connsiteX116" fmla="*/ 671124 w 1034979"/>
                  <a:gd name="connsiteY116" fmla="*/ 1083147 h 1509906"/>
                  <a:gd name="connsiteX117" fmla="*/ 724464 w 1034979"/>
                  <a:gd name="connsiteY117" fmla="*/ 1075527 h 1509906"/>
                  <a:gd name="connsiteX118" fmla="*/ 842574 w 1034979"/>
                  <a:gd name="connsiteY118" fmla="*/ 1077432 h 1509906"/>
                  <a:gd name="connsiteX119" fmla="*/ 871149 w 1034979"/>
                  <a:gd name="connsiteY119" fmla="*/ 1079337 h 1509906"/>
                  <a:gd name="connsiteX120" fmla="*/ 899724 w 1034979"/>
                  <a:gd name="connsiteY120" fmla="*/ 1085052 h 1509906"/>
                  <a:gd name="connsiteX121" fmla="*/ 922584 w 1034979"/>
                  <a:gd name="connsiteY121" fmla="*/ 1088862 h 1509906"/>
                  <a:gd name="connsiteX122" fmla="*/ 951159 w 1034979"/>
                  <a:gd name="connsiteY122" fmla="*/ 1094577 h 1509906"/>
                  <a:gd name="connsiteX123" fmla="*/ 956874 w 1034979"/>
                  <a:gd name="connsiteY123" fmla="*/ 1094577 h 1509906"/>
                  <a:gd name="connsiteX124" fmla="*/ 1002594 w 1034979"/>
                  <a:gd name="connsiteY124" fmla="*/ 1092672 h 1509906"/>
                  <a:gd name="connsiteX125" fmla="*/ 1031169 w 1034979"/>
                  <a:gd name="connsiteY125" fmla="*/ 1085052 h 1509906"/>
                  <a:gd name="connsiteX126" fmla="*/ 1034979 w 1034979"/>
                  <a:gd name="connsiteY126" fmla="*/ 1079337 h 1509906"/>
                  <a:gd name="connsiteX127" fmla="*/ 1033074 w 1034979"/>
                  <a:gd name="connsiteY127" fmla="*/ 1060287 h 1509906"/>
                  <a:gd name="connsiteX128" fmla="*/ 1027359 w 1034979"/>
                  <a:gd name="connsiteY128" fmla="*/ 1056477 h 1509906"/>
                  <a:gd name="connsiteX129" fmla="*/ 1012119 w 1034979"/>
                  <a:gd name="connsiteY129" fmla="*/ 1054572 h 1509906"/>
                  <a:gd name="connsiteX130" fmla="*/ 1006404 w 1034979"/>
                  <a:gd name="connsiteY130" fmla="*/ 1052667 h 1509906"/>
                  <a:gd name="connsiteX131" fmla="*/ 998784 w 1034979"/>
                  <a:gd name="connsiteY131" fmla="*/ 1050762 h 1509906"/>
                  <a:gd name="connsiteX132" fmla="*/ 987354 w 1034979"/>
                  <a:gd name="connsiteY132" fmla="*/ 1043142 h 1509906"/>
                  <a:gd name="connsiteX133" fmla="*/ 975924 w 1034979"/>
                  <a:gd name="connsiteY133" fmla="*/ 1039332 h 1509906"/>
                  <a:gd name="connsiteX134" fmla="*/ 970209 w 1034979"/>
                  <a:gd name="connsiteY134" fmla="*/ 1037427 h 1509906"/>
                  <a:gd name="connsiteX135" fmla="*/ 962589 w 1034979"/>
                  <a:gd name="connsiteY135" fmla="*/ 1035522 h 1509906"/>
                  <a:gd name="connsiteX136" fmla="*/ 956874 w 1034979"/>
                  <a:gd name="connsiteY136" fmla="*/ 1033617 h 1509906"/>
                  <a:gd name="connsiteX137" fmla="*/ 935919 w 1034979"/>
                  <a:gd name="connsiteY137" fmla="*/ 1027902 h 1509906"/>
                  <a:gd name="connsiteX138" fmla="*/ 930204 w 1034979"/>
                  <a:gd name="connsiteY138" fmla="*/ 1025997 h 1509906"/>
                  <a:gd name="connsiteX139" fmla="*/ 825429 w 1034979"/>
                  <a:gd name="connsiteY139" fmla="*/ 1027902 h 1509906"/>
                  <a:gd name="connsiteX140" fmla="*/ 819714 w 1034979"/>
                  <a:gd name="connsiteY140" fmla="*/ 1029807 h 1509906"/>
                  <a:gd name="connsiteX141" fmla="*/ 730179 w 1034979"/>
                  <a:gd name="connsiteY141" fmla="*/ 1031712 h 1509906"/>
                  <a:gd name="connsiteX142" fmla="*/ 716844 w 1034979"/>
                  <a:gd name="connsiteY142" fmla="*/ 1035522 h 1509906"/>
                  <a:gd name="connsiteX143" fmla="*/ 695889 w 1034979"/>
                  <a:gd name="connsiteY143" fmla="*/ 1037427 h 1509906"/>
                  <a:gd name="connsiteX144" fmla="*/ 669219 w 1034979"/>
                  <a:gd name="connsiteY144" fmla="*/ 1039332 h 1509906"/>
                  <a:gd name="connsiteX145" fmla="*/ 669219 w 1034979"/>
                  <a:gd name="connsiteY145" fmla="*/ 1039332 h 1509906"/>
                  <a:gd name="connsiteX146" fmla="*/ 646359 w 1034979"/>
                  <a:gd name="connsiteY146" fmla="*/ 1043142 h 1509906"/>
                  <a:gd name="connsiteX147" fmla="*/ 642549 w 1034979"/>
                  <a:gd name="connsiteY147" fmla="*/ 1031712 h 1509906"/>
                  <a:gd name="connsiteX148" fmla="*/ 640644 w 1034979"/>
                  <a:gd name="connsiteY148" fmla="*/ 1025997 h 1509906"/>
                  <a:gd name="connsiteX149" fmla="*/ 642549 w 1034979"/>
                  <a:gd name="connsiteY149" fmla="*/ 1008852 h 1509906"/>
                  <a:gd name="connsiteX150" fmla="*/ 644454 w 1034979"/>
                  <a:gd name="connsiteY150" fmla="*/ 1003137 h 1509906"/>
                  <a:gd name="connsiteX151" fmla="*/ 661599 w 1034979"/>
                  <a:gd name="connsiteY151" fmla="*/ 993612 h 1509906"/>
                  <a:gd name="connsiteX152" fmla="*/ 673029 w 1034979"/>
                  <a:gd name="connsiteY152" fmla="*/ 985992 h 1509906"/>
                  <a:gd name="connsiteX153" fmla="*/ 674934 w 1034979"/>
                  <a:gd name="connsiteY153" fmla="*/ 980277 h 1509906"/>
                  <a:gd name="connsiteX154" fmla="*/ 680649 w 1034979"/>
                  <a:gd name="connsiteY154" fmla="*/ 978372 h 1509906"/>
                  <a:gd name="connsiteX155" fmla="*/ 686364 w 1034979"/>
                  <a:gd name="connsiteY155" fmla="*/ 974562 h 1509906"/>
                  <a:gd name="connsiteX156" fmla="*/ 695889 w 1034979"/>
                  <a:gd name="connsiteY156" fmla="*/ 965037 h 1509906"/>
                  <a:gd name="connsiteX157" fmla="*/ 705414 w 1034979"/>
                  <a:gd name="connsiteY157" fmla="*/ 953607 h 1509906"/>
                  <a:gd name="connsiteX158" fmla="*/ 716844 w 1034979"/>
                  <a:gd name="connsiteY158" fmla="*/ 945987 h 1509906"/>
                  <a:gd name="connsiteX159" fmla="*/ 732084 w 1034979"/>
                  <a:gd name="connsiteY159" fmla="*/ 932652 h 1509906"/>
                  <a:gd name="connsiteX160" fmla="*/ 741609 w 1034979"/>
                  <a:gd name="connsiteY160" fmla="*/ 921222 h 1509906"/>
                  <a:gd name="connsiteX161" fmla="*/ 753039 w 1034979"/>
                  <a:gd name="connsiteY161" fmla="*/ 911697 h 1509906"/>
                  <a:gd name="connsiteX162" fmla="*/ 758754 w 1034979"/>
                  <a:gd name="connsiteY162" fmla="*/ 900267 h 1509906"/>
                  <a:gd name="connsiteX163" fmla="*/ 760659 w 1034979"/>
                  <a:gd name="connsiteY163" fmla="*/ 894552 h 1509906"/>
                  <a:gd name="connsiteX164" fmla="*/ 766374 w 1034979"/>
                  <a:gd name="connsiteY164" fmla="*/ 883122 h 1509906"/>
                  <a:gd name="connsiteX165" fmla="*/ 764469 w 1034979"/>
                  <a:gd name="connsiteY165" fmla="*/ 867882 h 1509906"/>
                  <a:gd name="connsiteX166" fmla="*/ 758754 w 1034979"/>
                  <a:gd name="connsiteY166" fmla="*/ 865977 h 1509906"/>
                  <a:gd name="connsiteX167" fmla="*/ 737799 w 1034979"/>
                  <a:gd name="connsiteY167" fmla="*/ 867882 h 1509906"/>
                  <a:gd name="connsiteX168" fmla="*/ 732084 w 1034979"/>
                  <a:gd name="connsiteY168" fmla="*/ 871692 h 1509906"/>
                  <a:gd name="connsiteX169" fmla="*/ 720654 w 1034979"/>
                  <a:gd name="connsiteY169" fmla="*/ 875502 h 1509906"/>
                  <a:gd name="connsiteX170" fmla="*/ 716844 w 1034979"/>
                  <a:gd name="connsiteY170" fmla="*/ 881217 h 1509906"/>
                  <a:gd name="connsiteX171" fmla="*/ 711129 w 1034979"/>
                  <a:gd name="connsiteY171" fmla="*/ 883122 h 1509906"/>
                  <a:gd name="connsiteX172" fmla="*/ 705414 w 1034979"/>
                  <a:gd name="connsiteY172" fmla="*/ 886932 h 1509906"/>
                  <a:gd name="connsiteX173" fmla="*/ 699699 w 1034979"/>
                  <a:gd name="connsiteY173" fmla="*/ 892647 h 1509906"/>
                  <a:gd name="connsiteX174" fmla="*/ 692079 w 1034979"/>
                  <a:gd name="connsiteY174" fmla="*/ 896457 h 1509906"/>
                  <a:gd name="connsiteX175" fmla="*/ 595181 w 1034979"/>
                  <a:gd name="connsiteY175" fmla="*/ 951135 h 1509906"/>
                  <a:gd name="connsiteX176" fmla="*/ 507294 w 1034979"/>
                  <a:gd name="connsiteY176" fmla="*/ 841212 h 1509906"/>
                  <a:gd name="connsiteX177" fmla="*/ 503484 w 1034979"/>
                  <a:gd name="connsiteY177" fmla="*/ 351627 h 1509906"/>
                  <a:gd name="connsiteX178" fmla="*/ 499674 w 1034979"/>
                  <a:gd name="connsiteY178" fmla="*/ 60162 h 1509906"/>
                  <a:gd name="connsiteX179" fmla="*/ 490149 w 1034979"/>
                  <a:gd name="connsiteY179" fmla="*/ 33492 h 1509906"/>
                  <a:gd name="connsiteX180" fmla="*/ 488244 w 1034979"/>
                  <a:gd name="connsiteY180" fmla="*/ 27777 h 1509906"/>
                  <a:gd name="connsiteX181" fmla="*/ 484434 w 1034979"/>
                  <a:gd name="connsiteY181" fmla="*/ 22062 h 1509906"/>
                  <a:gd name="connsiteX182" fmla="*/ 478719 w 1034979"/>
                  <a:gd name="connsiteY182" fmla="*/ 10632 h 1509906"/>
                  <a:gd name="connsiteX183" fmla="*/ 473004 w 1034979"/>
                  <a:gd name="connsiteY183" fmla="*/ 6822 h 1509906"/>
                  <a:gd name="connsiteX184" fmla="*/ 469194 w 1034979"/>
                  <a:gd name="connsiteY184" fmla="*/ 1107 h 1509906"/>
                  <a:gd name="connsiteX185" fmla="*/ 429189 w 1034979"/>
                  <a:gd name="connsiteY185" fmla="*/ 4917 h 1509906"/>
                  <a:gd name="connsiteX186" fmla="*/ 421569 w 1034979"/>
                  <a:gd name="connsiteY186" fmla="*/ 16347 h 1509906"/>
                  <a:gd name="connsiteX187" fmla="*/ 417759 w 1034979"/>
                  <a:gd name="connsiteY187" fmla="*/ 22062 h 1509906"/>
                  <a:gd name="connsiteX188" fmla="*/ 419664 w 1034979"/>
                  <a:gd name="connsiteY188" fmla="*/ 54447 h 1509906"/>
                  <a:gd name="connsiteX189" fmla="*/ 423474 w 1034979"/>
                  <a:gd name="connsiteY189" fmla="*/ 65877 h 1509906"/>
                  <a:gd name="connsiteX190" fmla="*/ 425379 w 1034979"/>
                  <a:gd name="connsiteY190" fmla="*/ 71592 h 1509906"/>
                  <a:gd name="connsiteX191" fmla="*/ 425379 w 1034979"/>
                  <a:gd name="connsiteY191" fmla="*/ 77307 h 1509906"/>
                  <a:gd name="connsiteX192" fmla="*/ 429189 w 1034979"/>
                  <a:gd name="connsiteY192" fmla="*/ 231612 h 1509906"/>
                  <a:gd name="connsiteX193" fmla="*/ 440619 w 1034979"/>
                  <a:gd name="connsiteY193" fmla="*/ 414492 h 1509906"/>
                  <a:gd name="connsiteX194" fmla="*/ 435265 w 1034979"/>
                  <a:gd name="connsiteY194" fmla="*/ 711672 h 1509906"/>
                  <a:gd name="connsiteX195" fmla="*/ 435059 w 1034979"/>
                  <a:gd name="connsiteY195" fmla="*/ 792350 h 1509906"/>
                  <a:gd name="connsiteX196" fmla="*/ 430322 w 1034979"/>
                  <a:gd name="connsiteY196"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59619 w 1034979"/>
                  <a:gd name="connsiteY20" fmla="*/ 867882 h 1509906"/>
                  <a:gd name="connsiteX21" fmla="*/ 53904 w 1034979"/>
                  <a:gd name="connsiteY21" fmla="*/ 871692 h 1509906"/>
                  <a:gd name="connsiteX22" fmla="*/ 46284 w 1034979"/>
                  <a:gd name="connsiteY22" fmla="*/ 888837 h 1509906"/>
                  <a:gd name="connsiteX23" fmla="*/ 50094 w 1034979"/>
                  <a:gd name="connsiteY23" fmla="*/ 926937 h 1509906"/>
                  <a:gd name="connsiteX24" fmla="*/ 53904 w 1034979"/>
                  <a:gd name="connsiteY24" fmla="*/ 932652 h 1509906"/>
                  <a:gd name="connsiteX25" fmla="*/ 59619 w 1034979"/>
                  <a:gd name="connsiteY25" fmla="*/ 936462 h 1509906"/>
                  <a:gd name="connsiteX26" fmla="*/ 63429 w 1034979"/>
                  <a:gd name="connsiteY26" fmla="*/ 942177 h 1509906"/>
                  <a:gd name="connsiteX27" fmla="*/ 80574 w 1034979"/>
                  <a:gd name="connsiteY27" fmla="*/ 951702 h 1509906"/>
                  <a:gd name="connsiteX28" fmla="*/ 166299 w 1034979"/>
                  <a:gd name="connsiteY28" fmla="*/ 972657 h 1509906"/>
                  <a:gd name="connsiteX29" fmla="*/ 191064 w 1034979"/>
                  <a:gd name="connsiteY29" fmla="*/ 978372 h 1509906"/>
                  <a:gd name="connsiteX30" fmla="*/ 208209 w 1034979"/>
                  <a:gd name="connsiteY30" fmla="*/ 984087 h 1509906"/>
                  <a:gd name="connsiteX31" fmla="*/ 213924 w 1034979"/>
                  <a:gd name="connsiteY31" fmla="*/ 985992 h 1509906"/>
                  <a:gd name="connsiteX32" fmla="*/ 229164 w 1034979"/>
                  <a:gd name="connsiteY32" fmla="*/ 989802 h 1509906"/>
                  <a:gd name="connsiteX33" fmla="*/ 248214 w 1034979"/>
                  <a:gd name="connsiteY33" fmla="*/ 995517 h 1509906"/>
                  <a:gd name="connsiteX34" fmla="*/ 253929 w 1034979"/>
                  <a:gd name="connsiteY34" fmla="*/ 999327 h 1509906"/>
                  <a:gd name="connsiteX35" fmla="*/ 267264 w 1034979"/>
                  <a:gd name="connsiteY35" fmla="*/ 1014567 h 1509906"/>
                  <a:gd name="connsiteX36" fmla="*/ 272979 w 1034979"/>
                  <a:gd name="connsiteY36" fmla="*/ 1033617 h 1509906"/>
                  <a:gd name="connsiteX37" fmla="*/ 274884 w 1034979"/>
                  <a:gd name="connsiteY37" fmla="*/ 1039332 h 1509906"/>
                  <a:gd name="connsiteX38" fmla="*/ 276789 w 1034979"/>
                  <a:gd name="connsiteY38" fmla="*/ 1045047 h 1509906"/>
                  <a:gd name="connsiteX39" fmla="*/ 278694 w 1034979"/>
                  <a:gd name="connsiteY39" fmla="*/ 1069812 h 1509906"/>
                  <a:gd name="connsiteX40" fmla="*/ 280599 w 1034979"/>
                  <a:gd name="connsiteY40" fmla="*/ 1075527 h 1509906"/>
                  <a:gd name="connsiteX41" fmla="*/ 278694 w 1034979"/>
                  <a:gd name="connsiteY41" fmla="*/ 1094577 h 1509906"/>
                  <a:gd name="connsiteX42" fmla="*/ 276789 w 1034979"/>
                  <a:gd name="connsiteY42" fmla="*/ 1104102 h 1509906"/>
                  <a:gd name="connsiteX43" fmla="*/ 263454 w 1034979"/>
                  <a:gd name="connsiteY43" fmla="*/ 1117437 h 1509906"/>
                  <a:gd name="connsiteX44" fmla="*/ 252024 w 1034979"/>
                  <a:gd name="connsiteY44" fmla="*/ 1125057 h 1509906"/>
                  <a:gd name="connsiteX45" fmla="*/ 240594 w 1034979"/>
                  <a:gd name="connsiteY45" fmla="*/ 1128867 h 1509906"/>
                  <a:gd name="connsiteX46" fmla="*/ 27234 w 1034979"/>
                  <a:gd name="connsiteY46" fmla="*/ 1147917 h 1509906"/>
                  <a:gd name="connsiteX47" fmla="*/ 15804 w 1034979"/>
                  <a:gd name="connsiteY47" fmla="*/ 1153632 h 1509906"/>
                  <a:gd name="connsiteX48" fmla="*/ 6279 w 1034979"/>
                  <a:gd name="connsiteY48" fmla="*/ 1163157 h 1509906"/>
                  <a:gd name="connsiteX49" fmla="*/ 4374 w 1034979"/>
                  <a:gd name="connsiteY49" fmla="*/ 1168872 h 1509906"/>
                  <a:gd name="connsiteX50" fmla="*/ 564 w 1034979"/>
                  <a:gd name="connsiteY50" fmla="*/ 1174587 h 1509906"/>
                  <a:gd name="connsiteX51" fmla="*/ 6279 w 1034979"/>
                  <a:gd name="connsiteY51" fmla="*/ 1206972 h 1509906"/>
                  <a:gd name="connsiteX52" fmla="*/ 11994 w 1034979"/>
                  <a:gd name="connsiteY52" fmla="*/ 1210782 h 1509906"/>
                  <a:gd name="connsiteX53" fmla="*/ 17709 w 1034979"/>
                  <a:gd name="connsiteY53" fmla="*/ 1212687 h 1509906"/>
                  <a:gd name="connsiteX54" fmla="*/ 145344 w 1034979"/>
                  <a:gd name="connsiteY54" fmla="*/ 1210782 h 1509906"/>
                  <a:gd name="connsiteX55" fmla="*/ 152964 w 1034979"/>
                  <a:gd name="connsiteY55" fmla="*/ 1208877 h 1509906"/>
                  <a:gd name="connsiteX56" fmla="*/ 303459 w 1034979"/>
                  <a:gd name="connsiteY56" fmla="*/ 1203162 h 1509906"/>
                  <a:gd name="connsiteX57" fmla="*/ 318699 w 1034979"/>
                  <a:gd name="connsiteY57" fmla="*/ 1210782 h 1509906"/>
                  <a:gd name="connsiteX58" fmla="*/ 330129 w 1034979"/>
                  <a:gd name="connsiteY58" fmla="*/ 1216497 h 1509906"/>
                  <a:gd name="connsiteX59" fmla="*/ 333939 w 1034979"/>
                  <a:gd name="connsiteY59" fmla="*/ 1222212 h 1509906"/>
                  <a:gd name="connsiteX60" fmla="*/ 339654 w 1034979"/>
                  <a:gd name="connsiteY60" fmla="*/ 1224117 h 1509906"/>
                  <a:gd name="connsiteX61" fmla="*/ 351084 w 1034979"/>
                  <a:gd name="connsiteY61" fmla="*/ 1231737 h 1509906"/>
                  <a:gd name="connsiteX62" fmla="*/ 356799 w 1034979"/>
                  <a:gd name="connsiteY62" fmla="*/ 1235547 h 1509906"/>
                  <a:gd name="connsiteX63" fmla="*/ 360609 w 1034979"/>
                  <a:gd name="connsiteY63" fmla="*/ 1241262 h 1509906"/>
                  <a:gd name="connsiteX64" fmla="*/ 366324 w 1034979"/>
                  <a:gd name="connsiteY64" fmla="*/ 1252692 h 1509906"/>
                  <a:gd name="connsiteX65" fmla="*/ 362514 w 1034979"/>
                  <a:gd name="connsiteY65" fmla="*/ 1279362 h 1509906"/>
                  <a:gd name="connsiteX66" fmla="*/ 358704 w 1034979"/>
                  <a:gd name="connsiteY66" fmla="*/ 1285077 h 1509906"/>
                  <a:gd name="connsiteX67" fmla="*/ 356799 w 1034979"/>
                  <a:gd name="connsiteY67" fmla="*/ 1290792 h 1509906"/>
                  <a:gd name="connsiteX68" fmla="*/ 352989 w 1034979"/>
                  <a:gd name="connsiteY68" fmla="*/ 1296507 h 1509906"/>
                  <a:gd name="connsiteX69" fmla="*/ 351084 w 1034979"/>
                  <a:gd name="connsiteY69" fmla="*/ 1302222 h 1509906"/>
                  <a:gd name="connsiteX70" fmla="*/ 347274 w 1034979"/>
                  <a:gd name="connsiteY70" fmla="*/ 1307937 h 1509906"/>
                  <a:gd name="connsiteX71" fmla="*/ 330129 w 1034979"/>
                  <a:gd name="connsiteY71" fmla="*/ 1374612 h 1509906"/>
                  <a:gd name="connsiteX72" fmla="*/ 328224 w 1034979"/>
                  <a:gd name="connsiteY72" fmla="*/ 1426047 h 1509906"/>
                  <a:gd name="connsiteX73" fmla="*/ 330129 w 1034979"/>
                  <a:gd name="connsiteY73" fmla="*/ 1450812 h 1509906"/>
                  <a:gd name="connsiteX74" fmla="*/ 332034 w 1034979"/>
                  <a:gd name="connsiteY74" fmla="*/ 1456527 h 1509906"/>
                  <a:gd name="connsiteX75" fmla="*/ 335844 w 1034979"/>
                  <a:gd name="connsiteY75" fmla="*/ 1460337 h 1509906"/>
                  <a:gd name="connsiteX76" fmla="*/ 364419 w 1034979"/>
                  <a:gd name="connsiteY76" fmla="*/ 1506057 h 1509906"/>
                  <a:gd name="connsiteX77" fmla="*/ 387279 w 1034979"/>
                  <a:gd name="connsiteY77" fmla="*/ 1507962 h 1509906"/>
                  <a:gd name="connsiteX78" fmla="*/ 392994 w 1034979"/>
                  <a:gd name="connsiteY78" fmla="*/ 1502247 h 1509906"/>
                  <a:gd name="connsiteX79" fmla="*/ 394899 w 1034979"/>
                  <a:gd name="connsiteY79" fmla="*/ 1490817 h 1509906"/>
                  <a:gd name="connsiteX80" fmla="*/ 396804 w 1034979"/>
                  <a:gd name="connsiteY80" fmla="*/ 1485102 h 1509906"/>
                  <a:gd name="connsiteX81" fmla="*/ 398709 w 1034979"/>
                  <a:gd name="connsiteY81" fmla="*/ 1467957 h 1509906"/>
                  <a:gd name="connsiteX82" fmla="*/ 400614 w 1034979"/>
                  <a:gd name="connsiteY82" fmla="*/ 1454622 h 1509906"/>
                  <a:gd name="connsiteX83" fmla="*/ 404424 w 1034979"/>
                  <a:gd name="connsiteY83" fmla="*/ 1397472 h 1509906"/>
                  <a:gd name="connsiteX84" fmla="*/ 410139 w 1034979"/>
                  <a:gd name="connsiteY84" fmla="*/ 1386042 h 1509906"/>
                  <a:gd name="connsiteX85" fmla="*/ 413949 w 1034979"/>
                  <a:gd name="connsiteY85" fmla="*/ 1372707 h 1509906"/>
                  <a:gd name="connsiteX86" fmla="*/ 415854 w 1034979"/>
                  <a:gd name="connsiteY86" fmla="*/ 1366992 h 1509906"/>
                  <a:gd name="connsiteX87" fmla="*/ 417759 w 1034979"/>
                  <a:gd name="connsiteY87" fmla="*/ 1353657 h 1509906"/>
                  <a:gd name="connsiteX88" fmla="*/ 421569 w 1034979"/>
                  <a:gd name="connsiteY88" fmla="*/ 1342227 h 1509906"/>
                  <a:gd name="connsiteX89" fmla="*/ 427284 w 1034979"/>
                  <a:gd name="connsiteY89" fmla="*/ 1328892 h 1509906"/>
                  <a:gd name="connsiteX90" fmla="*/ 467289 w 1034979"/>
                  <a:gd name="connsiteY90" fmla="*/ 1258407 h 1509906"/>
                  <a:gd name="connsiteX91" fmla="*/ 528455 w 1034979"/>
                  <a:gd name="connsiteY91" fmla="*/ 1245638 h 1509906"/>
                  <a:gd name="connsiteX92" fmla="*/ 573969 w 1034979"/>
                  <a:gd name="connsiteY92" fmla="*/ 1229832 h 1509906"/>
                  <a:gd name="connsiteX93" fmla="*/ 585399 w 1034979"/>
                  <a:gd name="connsiteY93" fmla="*/ 1226022 h 1509906"/>
                  <a:gd name="connsiteX94" fmla="*/ 720654 w 1034979"/>
                  <a:gd name="connsiteY94" fmla="*/ 1309842 h 1509906"/>
                  <a:gd name="connsiteX95" fmla="*/ 733989 w 1034979"/>
                  <a:gd name="connsiteY95" fmla="*/ 1319367 h 1509906"/>
                  <a:gd name="connsiteX96" fmla="*/ 743514 w 1034979"/>
                  <a:gd name="connsiteY96" fmla="*/ 1321272 h 1509906"/>
                  <a:gd name="connsiteX97" fmla="*/ 749229 w 1034979"/>
                  <a:gd name="connsiteY97" fmla="*/ 1323177 h 1509906"/>
                  <a:gd name="connsiteX98" fmla="*/ 762564 w 1034979"/>
                  <a:gd name="connsiteY98" fmla="*/ 1328892 h 1509906"/>
                  <a:gd name="connsiteX99" fmla="*/ 777804 w 1034979"/>
                  <a:gd name="connsiteY99" fmla="*/ 1326987 h 1509906"/>
                  <a:gd name="connsiteX100" fmla="*/ 789234 w 1034979"/>
                  <a:gd name="connsiteY100" fmla="*/ 1321272 h 1509906"/>
                  <a:gd name="connsiteX101" fmla="*/ 794949 w 1034979"/>
                  <a:gd name="connsiteY101" fmla="*/ 1319367 h 1509906"/>
                  <a:gd name="connsiteX102" fmla="*/ 802569 w 1034979"/>
                  <a:gd name="connsiteY102" fmla="*/ 1302222 h 1509906"/>
                  <a:gd name="connsiteX103" fmla="*/ 800664 w 1034979"/>
                  <a:gd name="connsiteY103" fmla="*/ 1277457 h 1509906"/>
                  <a:gd name="connsiteX104" fmla="*/ 798759 w 1034979"/>
                  <a:gd name="connsiteY104" fmla="*/ 1271742 h 1509906"/>
                  <a:gd name="connsiteX105" fmla="*/ 796854 w 1034979"/>
                  <a:gd name="connsiteY105" fmla="*/ 1264122 h 1509906"/>
                  <a:gd name="connsiteX106" fmla="*/ 783519 w 1034979"/>
                  <a:gd name="connsiteY106" fmla="*/ 1246977 h 1509906"/>
                  <a:gd name="connsiteX107" fmla="*/ 773994 w 1034979"/>
                  <a:gd name="connsiteY107" fmla="*/ 1241262 h 1509906"/>
                  <a:gd name="connsiteX108" fmla="*/ 648264 w 1034979"/>
                  <a:gd name="connsiteY108" fmla="*/ 1149822 h 1509906"/>
                  <a:gd name="connsiteX109" fmla="*/ 644454 w 1034979"/>
                  <a:gd name="connsiteY109" fmla="*/ 1132677 h 1509906"/>
                  <a:gd name="connsiteX110" fmla="*/ 646359 w 1034979"/>
                  <a:gd name="connsiteY110" fmla="*/ 1125057 h 1509906"/>
                  <a:gd name="connsiteX111" fmla="*/ 650169 w 1034979"/>
                  <a:gd name="connsiteY111" fmla="*/ 1107912 h 1509906"/>
                  <a:gd name="connsiteX112" fmla="*/ 653979 w 1034979"/>
                  <a:gd name="connsiteY112" fmla="*/ 1102197 h 1509906"/>
                  <a:gd name="connsiteX113" fmla="*/ 655884 w 1034979"/>
                  <a:gd name="connsiteY113" fmla="*/ 1096482 h 1509906"/>
                  <a:gd name="connsiteX114" fmla="*/ 661599 w 1034979"/>
                  <a:gd name="connsiteY114" fmla="*/ 1094577 h 1509906"/>
                  <a:gd name="connsiteX115" fmla="*/ 671124 w 1034979"/>
                  <a:gd name="connsiteY115" fmla="*/ 1083147 h 1509906"/>
                  <a:gd name="connsiteX116" fmla="*/ 724464 w 1034979"/>
                  <a:gd name="connsiteY116" fmla="*/ 1075527 h 1509906"/>
                  <a:gd name="connsiteX117" fmla="*/ 842574 w 1034979"/>
                  <a:gd name="connsiteY117" fmla="*/ 1077432 h 1509906"/>
                  <a:gd name="connsiteX118" fmla="*/ 871149 w 1034979"/>
                  <a:gd name="connsiteY118" fmla="*/ 1079337 h 1509906"/>
                  <a:gd name="connsiteX119" fmla="*/ 899724 w 1034979"/>
                  <a:gd name="connsiteY119" fmla="*/ 1085052 h 1509906"/>
                  <a:gd name="connsiteX120" fmla="*/ 922584 w 1034979"/>
                  <a:gd name="connsiteY120" fmla="*/ 1088862 h 1509906"/>
                  <a:gd name="connsiteX121" fmla="*/ 951159 w 1034979"/>
                  <a:gd name="connsiteY121" fmla="*/ 1094577 h 1509906"/>
                  <a:gd name="connsiteX122" fmla="*/ 956874 w 1034979"/>
                  <a:gd name="connsiteY122" fmla="*/ 1094577 h 1509906"/>
                  <a:gd name="connsiteX123" fmla="*/ 1002594 w 1034979"/>
                  <a:gd name="connsiteY123" fmla="*/ 1092672 h 1509906"/>
                  <a:gd name="connsiteX124" fmla="*/ 1031169 w 1034979"/>
                  <a:gd name="connsiteY124" fmla="*/ 1085052 h 1509906"/>
                  <a:gd name="connsiteX125" fmla="*/ 1034979 w 1034979"/>
                  <a:gd name="connsiteY125" fmla="*/ 1079337 h 1509906"/>
                  <a:gd name="connsiteX126" fmla="*/ 1033074 w 1034979"/>
                  <a:gd name="connsiteY126" fmla="*/ 1060287 h 1509906"/>
                  <a:gd name="connsiteX127" fmla="*/ 1027359 w 1034979"/>
                  <a:gd name="connsiteY127" fmla="*/ 1056477 h 1509906"/>
                  <a:gd name="connsiteX128" fmla="*/ 1012119 w 1034979"/>
                  <a:gd name="connsiteY128" fmla="*/ 1054572 h 1509906"/>
                  <a:gd name="connsiteX129" fmla="*/ 1006404 w 1034979"/>
                  <a:gd name="connsiteY129" fmla="*/ 1052667 h 1509906"/>
                  <a:gd name="connsiteX130" fmla="*/ 998784 w 1034979"/>
                  <a:gd name="connsiteY130" fmla="*/ 1050762 h 1509906"/>
                  <a:gd name="connsiteX131" fmla="*/ 987354 w 1034979"/>
                  <a:gd name="connsiteY131" fmla="*/ 1043142 h 1509906"/>
                  <a:gd name="connsiteX132" fmla="*/ 975924 w 1034979"/>
                  <a:gd name="connsiteY132" fmla="*/ 1039332 h 1509906"/>
                  <a:gd name="connsiteX133" fmla="*/ 970209 w 1034979"/>
                  <a:gd name="connsiteY133" fmla="*/ 1037427 h 1509906"/>
                  <a:gd name="connsiteX134" fmla="*/ 962589 w 1034979"/>
                  <a:gd name="connsiteY134" fmla="*/ 1035522 h 1509906"/>
                  <a:gd name="connsiteX135" fmla="*/ 956874 w 1034979"/>
                  <a:gd name="connsiteY135" fmla="*/ 1033617 h 1509906"/>
                  <a:gd name="connsiteX136" fmla="*/ 935919 w 1034979"/>
                  <a:gd name="connsiteY136" fmla="*/ 1027902 h 1509906"/>
                  <a:gd name="connsiteX137" fmla="*/ 930204 w 1034979"/>
                  <a:gd name="connsiteY137" fmla="*/ 1025997 h 1509906"/>
                  <a:gd name="connsiteX138" fmla="*/ 825429 w 1034979"/>
                  <a:gd name="connsiteY138" fmla="*/ 1027902 h 1509906"/>
                  <a:gd name="connsiteX139" fmla="*/ 819714 w 1034979"/>
                  <a:gd name="connsiteY139" fmla="*/ 1029807 h 1509906"/>
                  <a:gd name="connsiteX140" fmla="*/ 730179 w 1034979"/>
                  <a:gd name="connsiteY140" fmla="*/ 1031712 h 1509906"/>
                  <a:gd name="connsiteX141" fmla="*/ 716844 w 1034979"/>
                  <a:gd name="connsiteY141" fmla="*/ 1035522 h 1509906"/>
                  <a:gd name="connsiteX142" fmla="*/ 695889 w 1034979"/>
                  <a:gd name="connsiteY142" fmla="*/ 1037427 h 1509906"/>
                  <a:gd name="connsiteX143" fmla="*/ 669219 w 1034979"/>
                  <a:gd name="connsiteY143" fmla="*/ 1039332 h 1509906"/>
                  <a:gd name="connsiteX144" fmla="*/ 669219 w 1034979"/>
                  <a:gd name="connsiteY144" fmla="*/ 1039332 h 1509906"/>
                  <a:gd name="connsiteX145" fmla="*/ 646359 w 1034979"/>
                  <a:gd name="connsiteY145" fmla="*/ 1043142 h 1509906"/>
                  <a:gd name="connsiteX146" fmla="*/ 642549 w 1034979"/>
                  <a:gd name="connsiteY146" fmla="*/ 1031712 h 1509906"/>
                  <a:gd name="connsiteX147" fmla="*/ 640644 w 1034979"/>
                  <a:gd name="connsiteY147" fmla="*/ 1025997 h 1509906"/>
                  <a:gd name="connsiteX148" fmla="*/ 642549 w 1034979"/>
                  <a:gd name="connsiteY148" fmla="*/ 1008852 h 1509906"/>
                  <a:gd name="connsiteX149" fmla="*/ 644454 w 1034979"/>
                  <a:gd name="connsiteY149" fmla="*/ 1003137 h 1509906"/>
                  <a:gd name="connsiteX150" fmla="*/ 661599 w 1034979"/>
                  <a:gd name="connsiteY150" fmla="*/ 993612 h 1509906"/>
                  <a:gd name="connsiteX151" fmla="*/ 673029 w 1034979"/>
                  <a:gd name="connsiteY151" fmla="*/ 985992 h 1509906"/>
                  <a:gd name="connsiteX152" fmla="*/ 674934 w 1034979"/>
                  <a:gd name="connsiteY152" fmla="*/ 980277 h 1509906"/>
                  <a:gd name="connsiteX153" fmla="*/ 680649 w 1034979"/>
                  <a:gd name="connsiteY153" fmla="*/ 978372 h 1509906"/>
                  <a:gd name="connsiteX154" fmla="*/ 686364 w 1034979"/>
                  <a:gd name="connsiteY154" fmla="*/ 974562 h 1509906"/>
                  <a:gd name="connsiteX155" fmla="*/ 695889 w 1034979"/>
                  <a:gd name="connsiteY155" fmla="*/ 965037 h 1509906"/>
                  <a:gd name="connsiteX156" fmla="*/ 705414 w 1034979"/>
                  <a:gd name="connsiteY156" fmla="*/ 953607 h 1509906"/>
                  <a:gd name="connsiteX157" fmla="*/ 716844 w 1034979"/>
                  <a:gd name="connsiteY157" fmla="*/ 945987 h 1509906"/>
                  <a:gd name="connsiteX158" fmla="*/ 732084 w 1034979"/>
                  <a:gd name="connsiteY158" fmla="*/ 932652 h 1509906"/>
                  <a:gd name="connsiteX159" fmla="*/ 741609 w 1034979"/>
                  <a:gd name="connsiteY159" fmla="*/ 921222 h 1509906"/>
                  <a:gd name="connsiteX160" fmla="*/ 753039 w 1034979"/>
                  <a:gd name="connsiteY160" fmla="*/ 911697 h 1509906"/>
                  <a:gd name="connsiteX161" fmla="*/ 758754 w 1034979"/>
                  <a:gd name="connsiteY161" fmla="*/ 900267 h 1509906"/>
                  <a:gd name="connsiteX162" fmla="*/ 760659 w 1034979"/>
                  <a:gd name="connsiteY162" fmla="*/ 894552 h 1509906"/>
                  <a:gd name="connsiteX163" fmla="*/ 766374 w 1034979"/>
                  <a:gd name="connsiteY163" fmla="*/ 883122 h 1509906"/>
                  <a:gd name="connsiteX164" fmla="*/ 764469 w 1034979"/>
                  <a:gd name="connsiteY164" fmla="*/ 867882 h 1509906"/>
                  <a:gd name="connsiteX165" fmla="*/ 758754 w 1034979"/>
                  <a:gd name="connsiteY165" fmla="*/ 865977 h 1509906"/>
                  <a:gd name="connsiteX166" fmla="*/ 737799 w 1034979"/>
                  <a:gd name="connsiteY166" fmla="*/ 867882 h 1509906"/>
                  <a:gd name="connsiteX167" fmla="*/ 732084 w 1034979"/>
                  <a:gd name="connsiteY167" fmla="*/ 871692 h 1509906"/>
                  <a:gd name="connsiteX168" fmla="*/ 720654 w 1034979"/>
                  <a:gd name="connsiteY168" fmla="*/ 875502 h 1509906"/>
                  <a:gd name="connsiteX169" fmla="*/ 716844 w 1034979"/>
                  <a:gd name="connsiteY169" fmla="*/ 881217 h 1509906"/>
                  <a:gd name="connsiteX170" fmla="*/ 711129 w 1034979"/>
                  <a:gd name="connsiteY170" fmla="*/ 883122 h 1509906"/>
                  <a:gd name="connsiteX171" fmla="*/ 705414 w 1034979"/>
                  <a:gd name="connsiteY171" fmla="*/ 886932 h 1509906"/>
                  <a:gd name="connsiteX172" fmla="*/ 699699 w 1034979"/>
                  <a:gd name="connsiteY172" fmla="*/ 892647 h 1509906"/>
                  <a:gd name="connsiteX173" fmla="*/ 692079 w 1034979"/>
                  <a:gd name="connsiteY173" fmla="*/ 896457 h 1509906"/>
                  <a:gd name="connsiteX174" fmla="*/ 595181 w 1034979"/>
                  <a:gd name="connsiteY174" fmla="*/ 951135 h 1509906"/>
                  <a:gd name="connsiteX175" fmla="*/ 507294 w 1034979"/>
                  <a:gd name="connsiteY175" fmla="*/ 841212 h 1509906"/>
                  <a:gd name="connsiteX176" fmla="*/ 503484 w 1034979"/>
                  <a:gd name="connsiteY176" fmla="*/ 351627 h 1509906"/>
                  <a:gd name="connsiteX177" fmla="*/ 499674 w 1034979"/>
                  <a:gd name="connsiteY177" fmla="*/ 60162 h 1509906"/>
                  <a:gd name="connsiteX178" fmla="*/ 490149 w 1034979"/>
                  <a:gd name="connsiteY178" fmla="*/ 33492 h 1509906"/>
                  <a:gd name="connsiteX179" fmla="*/ 488244 w 1034979"/>
                  <a:gd name="connsiteY179" fmla="*/ 27777 h 1509906"/>
                  <a:gd name="connsiteX180" fmla="*/ 484434 w 1034979"/>
                  <a:gd name="connsiteY180" fmla="*/ 22062 h 1509906"/>
                  <a:gd name="connsiteX181" fmla="*/ 478719 w 1034979"/>
                  <a:gd name="connsiteY181" fmla="*/ 10632 h 1509906"/>
                  <a:gd name="connsiteX182" fmla="*/ 473004 w 1034979"/>
                  <a:gd name="connsiteY182" fmla="*/ 6822 h 1509906"/>
                  <a:gd name="connsiteX183" fmla="*/ 469194 w 1034979"/>
                  <a:gd name="connsiteY183" fmla="*/ 1107 h 1509906"/>
                  <a:gd name="connsiteX184" fmla="*/ 429189 w 1034979"/>
                  <a:gd name="connsiteY184" fmla="*/ 4917 h 1509906"/>
                  <a:gd name="connsiteX185" fmla="*/ 421569 w 1034979"/>
                  <a:gd name="connsiteY185" fmla="*/ 16347 h 1509906"/>
                  <a:gd name="connsiteX186" fmla="*/ 417759 w 1034979"/>
                  <a:gd name="connsiteY186" fmla="*/ 22062 h 1509906"/>
                  <a:gd name="connsiteX187" fmla="*/ 419664 w 1034979"/>
                  <a:gd name="connsiteY187" fmla="*/ 54447 h 1509906"/>
                  <a:gd name="connsiteX188" fmla="*/ 423474 w 1034979"/>
                  <a:gd name="connsiteY188" fmla="*/ 65877 h 1509906"/>
                  <a:gd name="connsiteX189" fmla="*/ 425379 w 1034979"/>
                  <a:gd name="connsiteY189" fmla="*/ 71592 h 1509906"/>
                  <a:gd name="connsiteX190" fmla="*/ 425379 w 1034979"/>
                  <a:gd name="connsiteY190" fmla="*/ 77307 h 1509906"/>
                  <a:gd name="connsiteX191" fmla="*/ 429189 w 1034979"/>
                  <a:gd name="connsiteY191" fmla="*/ 231612 h 1509906"/>
                  <a:gd name="connsiteX192" fmla="*/ 440619 w 1034979"/>
                  <a:gd name="connsiteY192" fmla="*/ 414492 h 1509906"/>
                  <a:gd name="connsiteX193" fmla="*/ 435265 w 1034979"/>
                  <a:gd name="connsiteY193" fmla="*/ 711672 h 1509906"/>
                  <a:gd name="connsiteX194" fmla="*/ 435059 w 1034979"/>
                  <a:gd name="connsiteY194" fmla="*/ 792350 h 1509906"/>
                  <a:gd name="connsiteX195" fmla="*/ 430322 w 1034979"/>
                  <a:gd name="connsiteY195"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59619 w 1034979"/>
                  <a:gd name="connsiteY20" fmla="*/ 867882 h 1509906"/>
                  <a:gd name="connsiteX21" fmla="*/ 46284 w 1034979"/>
                  <a:gd name="connsiteY21" fmla="*/ 888837 h 1509906"/>
                  <a:gd name="connsiteX22" fmla="*/ 50094 w 1034979"/>
                  <a:gd name="connsiteY22" fmla="*/ 926937 h 1509906"/>
                  <a:gd name="connsiteX23" fmla="*/ 53904 w 1034979"/>
                  <a:gd name="connsiteY23" fmla="*/ 932652 h 1509906"/>
                  <a:gd name="connsiteX24" fmla="*/ 59619 w 1034979"/>
                  <a:gd name="connsiteY24" fmla="*/ 936462 h 1509906"/>
                  <a:gd name="connsiteX25" fmla="*/ 63429 w 1034979"/>
                  <a:gd name="connsiteY25" fmla="*/ 942177 h 1509906"/>
                  <a:gd name="connsiteX26" fmla="*/ 80574 w 1034979"/>
                  <a:gd name="connsiteY26" fmla="*/ 951702 h 1509906"/>
                  <a:gd name="connsiteX27" fmla="*/ 166299 w 1034979"/>
                  <a:gd name="connsiteY27" fmla="*/ 972657 h 1509906"/>
                  <a:gd name="connsiteX28" fmla="*/ 191064 w 1034979"/>
                  <a:gd name="connsiteY28" fmla="*/ 978372 h 1509906"/>
                  <a:gd name="connsiteX29" fmla="*/ 208209 w 1034979"/>
                  <a:gd name="connsiteY29" fmla="*/ 984087 h 1509906"/>
                  <a:gd name="connsiteX30" fmla="*/ 213924 w 1034979"/>
                  <a:gd name="connsiteY30" fmla="*/ 985992 h 1509906"/>
                  <a:gd name="connsiteX31" fmla="*/ 229164 w 1034979"/>
                  <a:gd name="connsiteY31" fmla="*/ 989802 h 1509906"/>
                  <a:gd name="connsiteX32" fmla="*/ 248214 w 1034979"/>
                  <a:gd name="connsiteY32" fmla="*/ 995517 h 1509906"/>
                  <a:gd name="connsiteX33" fmla="*/ 253929 w 1034979"/>
                  <a:gd name="connsiteY33" fmla="*/ 999327 h 1509906"/>
                  <a:gd name="connsiteX34" fmla="*/ 267264 w 1034979"/>
                  <a:gd name="connsiteY34" fmla="*/ 1014567 h 1509906"/>
                  <a:gd name="connsiteX35" fmla="*/ 272979 w 1034979"/>
                  <a:gd name="connsiteY35" fmla="*/ 1033617 h 1509906"/>
                  <a:gd name="connsiteX36" fmla="*/ 274884 w 1034979"/>
                  <a:gd name="connsiteY36" fmla="*/ 1039332 h 1509906"/>
                  <a:gd name="connsiteX37" fmla="*/ 276789 w 1034979"/>
                  <a:gd name="connsiteY37" fmla="*/ 1045047 h 1509906"/>
                  <a:gd name="connsiteX38" fmla="*/ 278694 w 1034979"/>
                  <a:gd name="connsiteY38" fmla="*/ 1069812 h 1509906"/>
                  <a:gd name="connsiteX39" fmla="*/ 280599 w 1034979"/>
                  <a:gd name="connsiteY39" fmla="*/ 1075527 h 1509906"/>
                  <a:gd name="connsiteX40" fmla="*/ 278694 w 1034979"/>
                  <a:gd name="connsiteY40" fmla="*/ 1094577 h 1509906"/>
                  <a:gd name="connsiteX41" fmla="*/ 276789 w 1034979"/>
                  <a:gd name="connsiteY41" fmla="*/ 1104102 h 1509906"/>
                  <a:gd name="connsiteX42" fmla="*/ 263454 w 1034979"/>
                  <a:gd name="connsiteY42" fmla="*/ 1117437 h 1509906"/>
                  <a:gd name="connsiteX43" fmla="*/ 252024 w 1034979"/>
                  <a:gd name="connsiteY43" fmla="*/ 1125057 h 1509906"/>
                  <a:gd name="connsiteX44" fmla="*/ 240594 w 1034979"/>
                  <a:gd name="connsiteY44" fmla="*/ 1128867 h 1509906"/>
                  <a:gd name="connsiteX45" fmla="*/ 27234 w 1034979"/>
                  <a:gd name="connsiteY45" fmla="*/ 1147917 h 1509906"/>
                  <a:gd name="connsiteX46" fmla="*/ 15804 w 1034979"/>
                  <a:gd name="connsiteY46" fmla="*/ 1153632 h 1509906"/>
                  <a:gd name="connsiteX47" fmla="*/ 6279 w 1034979"/>
                  <a:gd name="connsiteY47" fmla="*/ 1163157 h 1509906"/>
                  <a:gd name="connsiteX48" fmla="*/ 4374 w 1034979"/>
                  <a:gd name="connsiteY48" fmla="*/ 1168872 h 1509906"/>
                  <a:gd name="connsiteX49" fmla="*/ 564 w 1034979"/>
                  <a:gd name="connsiteY49" fmla="*/ 1174587 h 1509906"/>
                  <a:gd name="connsiteX50" fmla="*/ 6279 w 1034979"/>
                  <a:gd name="connsiteY50" fmla="*/ 1206972 h 1509906"/>
                  <a:gd name="connsiteX51" fmla="*/ 11994 w 1034979"/>
                  <a:gd name="connsiteY51" fmla="*/ 1210782 h 1509906"/>
                  <a:gd name="connsiteX52" fmla="*/ 17709 w 1034979"/>
                  <a:gd name="connsiteY52" fmla="*/ 1212687 h 1509906"/>
                  <a:gd name="connsiteX53" fmla="*/ 145344 w 1034979"/>
                  <a:gd name="connsiteY53" fmla="*/ 1210782 h 1509906"/>
                  <a:gd name="connsiteX54" fmla="*/ 152964 w 1034979"/>
                  <a:gd name="connsiteY54" fmla="*/ 1208877 h 1509906"/>
                  <a:gd name="connsiteX55" fmla="*/ 303459 w 1034979"/>
                  <a:gd name="connsiteY55" fmla="*/ 1203162 h 1509906"/>
                  <a:gd name="connsiteX56" fmla="*/ 318699 w 1034979"/>
                  <a:gd name="connsiteY56" fmla="*/ 1210782 h 1509906"/>
                  <a:gd name="connsiteX57" fmla="*/ 330129 w 1034979"/>
                  <a:gd name="connsiteY57" fmla="*/ 1216497 h 1509906"/>
                  <a:gd name="connsiteX58" fmla="*/ 333939 w 1034979"/>
                  <a:gd name="connsiteY58" fmla="*/ 1222212 h 1509906"/>
                  <a:gd name="connsiteX59" fmla="*/ 339654 w 1034979"/>
                  <a:gd name="connsiteY59" fmla="*/ 1224117 h 1509906"/>
                  <a:gd name="connsiteX60" fmla="*/ 351084 w 1034979"/>
                  <a:gd name="connsiteY60" fmla="*/ 1231737 h 1509906"/>
                  <a:gd name="connsiteX61" fmla="*/ 356799 w 1034979"/>
                  <a:gd name="connsiteY61" fmla="*/ 1235547 h 1509906"/>
                  <a:gd name="connsiteX62" fmla="*/ 360609 w 1034979"/>
                  <a:gd name="connsiteY62" fmla="*/ 1241262 h 1509906"/>
                  <a:gd name="connsiteX63" fmla="*/ 366324 w 1034979"/>
                  <a:gd name="connsiteY63" fmla="*/ 1252692 h 1509906"/>
                  <a:gd name="connsiteX64" fmla="*/ 362514 w 1034979"/>
                  <a:gd name="connsiteY64" fmla="*/ 1279362 h 1509906"/>
                  <a:gd name="connsiteX65" fmla="*/ 358704 w 1034979"/>
                  <a:gd name="connsiteY65" fmla="*/ 1285077 h 1509906"/>
                  <a:gd name="connsiteX66" fmla="*/ 356799 w 1034979"/>
                  <a:gd name="connsiteY66" fmla="*/ 1290792 h 1509906"/>
                  <a:gd name="connsiteX67" fmla="*/ 352989 w 1034979"/>
                  <a:gd name="connsiteY67" fmla="*/ 1296507 h 1509906"/>
                  <a:gd name="connsiteX68" fmla="*/ 351084 w 1034979"/>
                  <a:gd name="connsiteY68" fmla="*/ 1302222 h 1509906"/>
                  <a:gd name="connsiteX69" fmla="*/ 347274 w 1034979"/>
                  <a:gd name="connsiteY69" fmla="*/ 1307937 h 1509906"/>
                  <a:gd name="connsiteX70" fmla="*/ 330129 w 1034979"/>
                  <a:gd name="connsiteY70" fmla="*/ 1374612 h 1509906"/>
                  <a:gd name="connsiteX71" fmla="*/ 328224 w 1034979"/>
                  <a:gd name="connsiteY71" fmla="*/ 1426047 h 1509906"/>
                  <a:gd name="connsiteX72" fmla="*/ 330129 w 1034979"/>
                  <a:gd name="connsiteY72" fmla="*/ 1450812 h 1509906"/>
                  <a:gd name="connsiteX73" fmla="*/ 332034 w 1034979"/>
                  <a:gd name="connsiteY73" fmla="*/ 1456527 h 1509906"/>
                  <a:gd name="connsiteX74" fmla="*/ 335844 w 1034979"/>
                  <a:gd name="connsiteY74" fmla="*/ 1460337 h 1509906"/>
                  <a:gd name="connsiteX75" fmla="*/ 364419 w 1034979"/>
                  <a:gd name="connsiteY75" fmla="*/ 1506057 h 1509906"/>
                  <a:gd name="connsiteX76" fmla="*/ 387279 w 1034979"/>
                  <a:gd name="connsiteY76" fmla="*/ 1507962 h 1509906"/>
                  <a:gd name="connsiteX77" fmla="*/ 392994 w 1034979"/>
                  <a:gd name="connsiteY77" fmla="*/ 1502247 h 1509906"/>
                  <a:gd name="connsiteX78" fmla="*/ 394899 w 1034979"/>
                  <a:gd name="connsiteY78" fmla="*/ 1490817 h 1509906"/>
                  <a:gd name="connsiteX79" fmla="*/ 396804 w 1034979"/>
                  <a:gd name="connsiteY79" fmla="*/ 1485102 h 1509906"/>
                  <a:gd name="connsiteX80" fmla="*/ 398709 w 1034979"/>
                  <a:gd name="connsiteY80" fmla="*/ 1467957 h 1509906"/>
                  <a:gd name="connsiteX81" fmla="*/ 400614 w 1034979"/>
                  <a:gd name="connsiteY81" fmla="*/ 1454622 h 1509906"/>
                  <a:gd name="connsiteX82" fmla="*/ 404424 w 1034979"/>
                  <a:gd name="connsiteY82" fmla="*/ 1397472 h 1509906"/>
                  <a:gd name="connsiteX83" fmla="*/ 410139 w 1034979"/>
                  <a:gd name="connsiteY83" fmla="*/ 1386042 h 1509906"/>
                  <a:gd name="connsiteX84" fmla="*/ 413949 w 1034979"/>
                  <a:gd name="connsiteY84" fmla="*/ 1372707 h 1509906"/>
                  <a:gd name="connsiteX85" fmla="*/ 415854 w 1034979"/>
                  <a:gd name="connsiteY85" fmla="*/ 1366992 h 1509906"/>
                  <a:gd name="connsiteX86" fmla="*/ 417759 w 1034979"/>
                  <a:gd name="connsiteY86" fmla="*/ 1353657 h 1509906"/>
                  <a:gd name="connsiteX87" fmla="*/ 421569 w 1034979"/>
                  <a:gd name="connsiteY87" fmla="*/ 1342227 h 1509906"/>
                  <a:gd name="connsiteX88" fmla="*/ 427284 w 1034979"/>
                  <a:gd name="connsiteY88" fmla="*/ 1328892 h 1509906"/>
                  <a:gd name="connsiteX89" fmla="*/ 467289 w 1034979"/>
                  <a:gd name="connsiteY89" fmla="*/ 1258407 h 1509906"/>
                  <a:gd name="connsiteX90" fmla="*/ 528455 w 1034979"/>
                  <a:gd name="connsiteY90" fmla="*/ 1245638 h 1509906"/>
                  <a:gd name="connsiteX91" fmla="*/ 573969 w 1034979"/>
                  <a:gd name="connsiteY91" fmla="*/ 1229832 h 1509906"/>
                  <a:gd name="connsiteX92" fmla="*/ 585399 w 1034979"/>
                  <a:gd name="connsiteY92" fmla="*/ 1226022 h 1509906"/>
                  <a:gd name="connsiteX93" fmla="*/ 720654 w 1034979"/>
                  <a:gd name="connsiteY93" fmla="*/ 1309842 h 1509906"/>
                  <a:gd name="connsiteX94" fmla="*/ 733989 w 1034979"/>
                  <a:gd name="connsiteY94" fmla="*/ 1319367 h 1509906"/>
                  <a:gd name="connsiteX95" fmla="*/ 743514 w 1034979"/>
                  <a:gd name="connsiteY95" fmla="*/ 1321272 h 1509906"/>
                  <a:gd name="connsiteX96" fmla="*/ 749229 w 1034979"/>
                  <a:gd name="connsiteY96" fmla="*/ 1323177 h 1509906"/>
                  <a:gd name="connsiteX97" fmla="*/ 762564 w 1034979"/>
                  <a:gd name="connsiteY97" fmla="*/ 1328892 h 1509906"/>
                  <a:gd name="connsiteX98" fmla="*/ 777804 w 1034979"/>
                  <a:gd name="connsiteY98" fmla="*/ 1326987 h 1509906"/>
                  <a:gd name="connsiteX99" fmla="*/ 789234 w 1034979"/>
                  <a:gd name="connsiteY99" fmla="*/ 1321272 h 1509906"/>
                  <a:gd name="connsiteX100" fmla="*/ 794949 w 1034979"/>
                  <a:gd name="connsiteY100" fmla="*/ 1319367 h 1509906"/>
                  <a:gd name="connsiteX101" fmla="*/ 802569 w 1034979"/>
                  <a:gd name="connsiteY101" fmla="*/ 1302222 h 1509906"/>
                  <a:gd name="connsiteX102" fmla="*/ 800664 w 1034979"/>
                  <a:gd name="connsiteY102" fmla="*/ 1277457 h 1509906"/>
                  <a:gd name="connsiteX103" fmla="*/ 798759 w 1034979"/>
                  <a:gd name="connsiteY103" fmla="*/ 1271742 h 1509906"/>
                  <a:gd name="connsiteX104" fmla="*/ 796854 w 1034979"/>
                  <a:gd name="connsiteY104" fmla="*/ 1264122 h 1509906"/>
                  <a:gd name="connsiteX105" fmla="*/ 783519 w 1034979"/>
                  <a:gd name="connsiteY105" fmla="*/ 1246977 h 1509906"/>
                  <a:gd name="connsiteX106" fmla="*/ 773994 w 1034979"/>
                  <a:gd name="connsiteY106" fmla="*/ 1241262 h 1509906"/>
                  <a:gd name="connsiteX107" fmla="*/ 648264 w 1034979"/>
                  <a:gd name="connsiteY107" fmla="*/ 1149822 h 1509906"/>
                  <a:gd name="connsiteX108" fmla="*/ 644454 w 1034979"/>
                  <a:gd name="connsiteY108" fmla="*/ 1132677 h 1509906"/>
                  <a:gd name="connsiteX109" fmla="*/ 646359 w 1034979"/>
                  <a:gd name="connsiteY109" fmla="*/ 1125057 h 1509906"/>
                  <a:gd name="connsiteX110" fmla="*/ 650169 w 1034979"/>
                  <a:gd name="connsiteY110" fmla="*/ 1107912 h 1509906"/>
                  <a:gd name="connsiteX111" fmla="*/ 653979 w 1034979"/>
                  <a:gd name="connsiteY111" fmla="*/ 1102197 h 1509906"/>
                  <a:gd name="connsiteX112" fmla="*/ 655884 w 1034979"/>
                  <a:gd name="connsiteY112" fmla="*/ 1096482 h 1509906"/>
                  <a:gd name="connsiteX113" fmla="*/ 661599 w 1034979"/>
                  <a:gd name="connsiteY113" fmla="*/ 1094577 h 1509906"/>
                  <a:gd name="connsiteX114" fmla="*/ 671124 w 1034979"/>
                  <a:gd name="connsiteY114" fmla="*/ 1083147 h 1509906"/>
                  <a:gd name="connsiteX115" fmla="*/ 724464 w 1034979"/>
                  <a:gd name="connsiteY115" fmla="*/ 1075527 h 1509906"/>
                  <a:gd name="connsiteX116" fmla="*/ 842574 w 1034979"/>
                  <a:gd name="connsiteY116" fmla="*/ 1077432 h 1509906"/>
                  <a:gd name="connsiteX117" fmla="*/ 871149 w 1034979"/>
                  <a:gd name="connsiteY117" fmla="*/ 1079337 h 1509906"/>
                  <a:gd name="connsiteX118" fmla="*/ 899724 w 1034979"/>
                  <a:gd name="connsiteY118" fmla="*/ 1085052 h 1509906"/>
                  <a:gd name="connsiteX119" fmla="*/ 922584 w 1034979"/>
                  <a:gd name="connsiteY119" fmla="*/ 1088862 h 1509906"/>
                  <a:gd name="connsiteX120" fmla="*/ 951159 w 1034979"/>
                  <a:gd name="connsiteY120" fmla="*/ 1094577 h 1509906"/>
                  <a:gd name="connsiteX121" fmla="*/ 956874 w 1034979"/>
                  <a:gd name="connsiteY121" fmla="*/ 1094577 h 1509906"/>
                  <a:gd name="connsiteX122" fmla="*/ 1002594 w 1034979"/>
                  <a:gd name="connsiteY122" fmla="*/ 1092672 h 1509906"/>
                  <a:gd name="connsiteX123" fmla="*/ 1031169 w 1034979"/>
                  <a:gd name="connsiteY123" fmla="*/ 1085052 h 1509906"/>
                  <a:gd name="connsiteX124" fmla="*/ 1034979 w 1034979"/>
                  <a:gd name="connsiteY124" fmla="*/ 1079337 h 1509906"/>
                  <a:gd name="connsiteX125" fmla="*/ 1033074 w 1034979"/>
                  <a:gd name="connsiteY125" fmla="*/ 1060287 h 1509906"/>
                  <a:gd name="connsiteX126" fmla="*/ 1027359 w 1034979"/>
                  <a:gd name="connsiteY126" fmla="*/ 1056477 h 1509906"/>
                  <a:gd name="connsiteX127" fmla="*/ 1012119 w 1034979"/>
                  <a:gd name="connsiteY127" fmla="*/ 1054572 h 1509906"/>
                  <a:gd name="connsiteX128" fmla="*/ 1006404 w 1034979"/>
                  <a:gd name="connsiteY128" fmla="*/ 1052667 h 1509906"/>
                  <a:gd name="connsiteX129" fmla="*/ 998784 w 1034979"/>
                  <a:gd name="connsiteY129" fmla="*/ 1050762 h 1509906"/>
                  <a:gd name="connsiteX130" fmla="*/ 987354 w 1034979"/>
                  <a:gd name="connsiteY130" fmla="*/ 1043142 h 1509906"/>
                  <a:gd name="connsiteX131" fmla="*/ 975924 w 1034979"/>
                  <a:gd name="connsiteY131" fmla="*/ 1039332 h 1509906"/>
                  <a:gd name="connsiteX132" fmla="*/ 970209 w 1034979"/>
                  <a:gd name="connsiteY132" fmla="*/ 1037427 h 1509906"/>
                  <a:gd name="connsiteX133" fmla="*/ 962589 w 1034979"/>
                  <a:gd name="connsiteY133" fmla="*/ 1035522 h 1509906"/>
                  <a:gd name="connsiteX134" fmla="*/ 956874 w 1034979"/>
                  <a:gd name="connsiteY134" fmla="*/ 1033617 h 1509906"/>
                  <a:gd name="connsiteX135" fmla="*/ 935919 w 1034979"/>
                  <a:gd name="connsiteY135" fmla="*/ 1027902 h 1509906"/>
                  <a:gd name="connsiteX136" fmla="*/ 930204 w 1034979"/>
                  <a:gd name="connsiteY136" fmla="*/ 1025997 h 1509906"/>
                  <a:gd name="connsiteX137" fmla="*/ 825429 w 1034979"/>
                  <a:gd name="connsiteY137" fmla="*/ 1027902 h 1509906"/>
                  <a:gd name="connsiteX138" fmla="*/ 819714 w 1034979"/>
                  <a:gd name="connsiteY138" fmla="*/ 1029807 h 1509906"/>
                  <a:gd name="connsiteX139" fmla="*/ 730179 w 1034979"/>
                  <a:gd name="connsiteY139" fmla="*/ 1031712 h 1509906"/>
                  <a:gd name="connsiteX140" fmla="*/ 716844 w 1034979"/>
                  <a:gd name="connsiteY140" fmla="*/ 1035522 h 1509906"/>
                  <a:gd name="connsiteX141" fmla="*/ 695889 w 1034979"/>
                  <a:gd name="connsiteY141" fmla="*/ 1037427 h 1509906"/>
                  <a:gd name="connsiteX142" fmla="*/ 669219 w 1034979"/>
                  <a:gd name="connsiteY142" fmla="*/ 1039332 h 1509906"/>
                  <a:gd name="connsiteX143" fmla="*/ 669219 w 1034979"/>
                  <a:gd name="connsiteY143" fmla="*/ 1039332 h 1509906"/>
                  <a:gd name="connsiteX144" fmla="*/ 646359 w 1034979"/>
                  <a:gd name="connsiteY144" fmla="*/ 1043142 h 1509906"/>
                  <a:gd name="connsiteX145" fmla="*/ 642549 w 1034979"/>
                  <a:gd name="connsiteY145" fmla="*/ 1031712 h 1509906"/>
                  <a:gd name="connsiteX146" fmla="*/ 640644 w 1034979"/>
                  <a:gd name="connsiteY146" fmla="*/ 1025997 h 1509906"/>
                  <a:gd name="connsiteX147" fmla="*/ 642549 w 1034979"/>
                  <a:gd name="connsiteY147" fmla="*/ 1008852 h 1509906"/>
                  <a:gd name="connsiteX148" fmla="*/ 644454 w 1034979"/>
                  <a:gd name="connsiteY148" fmla="*/ 1003137 h 1509906"/>
                  <a:gd name="connsiteX149" fmla="*/ 661599 w 1034979"/>
                  <a:gd name="connsiteY149" fmla="*/ 993612 h 1509906"/>
                  <a:gd name="connsiteX150" fmla="*/ 673029 w 1034979"/>
                  <a:gd name="connsiteY150" fmla="*/ 985992 h 1509906"/>
                  <a:gd name="connsiteX151" fmla="*/ 674934 w 1034979"/>
                  <a:gd name="connsiteY151" fmla="*/ 980277 h 1509906"/>
                  <a:gd name="connsiteX152" fmla="*/ 680649 w 1034979"/>
                  <a:gd name="connsiteY152" fmla="*/ 978372 h 1509906"/>
                  <a:gd name="connsiteX153" fmla="*/ 686364 w 1034979"/>
                  <a:gd name="connsiteY153" fmla="*/ 974562 h 1509906"/>
                  <a:gd name="connsiteX154" fmla="*/ 695889 w 1034979"/>
                  <a:gd name="connsiteY154" fmla="*/ 965037 h 1509906"/>
                  <a:gd name="connsiteX155" fmla="*/ 705414 w 1034979"/>
                  <a:gd name="connsiteY155" fmla="*/ 953607 h 1509906"/>
                  <a:gd name="connsiteX156" fmla="*/ 716844 w 1034979"/>
                  <a:gd name="connsiteY156" fmla="*/ 945987 h 1509906"/>
                  <a:gd name="connsiteX157" fmla="*/ 732084 w 1034979"/>
                  <a:gd name="connsiteY157" fmla="*/ 932652 h 1509906"/>
                  <a:gd name="connsiteX158" fmla="*/ 741609 w 1034979"/>
                  <a:gd name="connsiteY158" fmla="*/ 921222 h 1509906"/>
                  <a:gd name="connsiteX159" fmla="*/ 753039 w 1034979"/>
                  <a:gd name="connsiteY159" fmla="*/ 911697 h 1509906"/>
                  <a:gd name="connsiteX160" fmla="*/ 758754 w 1034979"/>
                  <a:gd name="connsiteY160" fmla="*/ 900267 h 1509906"/>
                  <a:gd name="connsiteX161" fmla="*/ 760659 w 1034979"/>
                  <a:gd name="connsiteY161" fmla="*/ 894552 h 1509906"/>
                  <a:gd name="connsiteX162" fmla="*/ 766374 w 1034979"/>
                  <a:gd name="connsiteY162" fmla="*/ 883122 h 1509906"/>
                  <a:gd name="connsiteX163" fmla="*/ 764469 w 1034979"/>
                  <a:gd name="connsiteY163" fmla="*/ 867882 h 1509906"/>
                  <a:gd name="connsiteX164" fmla="*/ 758754 w 1034979"/>
                  <a:gd name="connsiteY164" fmla="*/ 865977 h 1509906"/>
                  <a:gd name="connsiteX165" fmla="*/ 737799 w 1034979"/>
                  <a:gd name="connsiteY165" fmla="*/ 867882 h 1509906"/>
                  <a:gd name="connsiteX166" fmla="*/ 732084 w 1034979"/>
                  <a:gd name="connsiteY166" fmla="*/ 871692 h 1509906"/>
                  <a:gd name="connsiteX167" fmla="*/ 720654 w 1034979"/>
                  <a:gd name="connsiteY167" fmla="*/ 875502 h 1509906"/>
                  <a:gd name="connsiteX168" fmla="*/ 716844 w 1034979"/>
                  <a:gd name="connsiteY168" fmla="*/ 881217 h 1509906"/>
                  <a:gd name="connsiteX169" fmla="*/ 711129 w 1034979"/>
                  <a:gd name="connsiteY169" fmla="*/ 883122 h 1509906"/>
                  <a:gd name="connsiteX170" fmla="*/ 705414 w 1034979"/>
                  <a:gd name="connsiteY170" fmla="*/ 886932 h 1509906"/>
                  <a:gd name="connsiteX171" fmla="*/ 699699 w 1034979"/>
                  <a:gd name="connsiteY171" fmla="*/ 892647 h 1509906"/>
                  <a:gd name="connsiteX172" fmla="*/ 692079 w 1034979"/>
                  <a:gd name="connsiteY172" fmla="*/ 896457 h 1509906"/>
                  <a:gd name="connsiteX173" fmla="*/ 595181 w 1034979"/>
                  <a:gd name="connsiteY173" fmla="*/ 951135 h 1509906"/>
                  <a:gd name="connsiteX174" fmla="*/ 507294 w 1034979"/>
                  <a:gd name="connsiteY174" fmla="*/ 841212 h 1509906"/>
                  <a:gd name="connsiteX175" fmla="*/ 503484 w 1034979"/>
                  <a:gd name="connsiteY175" fmla="*/ 351627 h 1509906"/>
                  <a:gd name="connsiteX176" fmla="*/ 499674 w 1034979"/>
                  <a:gd name="connsiteY176" fmla="*/ 60162 h 1509906"/>
                  <a:gd name="connsiteX177" fmla="*/ 490149 w 1034979"/>
                  <a:gd name="connsiteY177" fmla="*/ 33492 h 1509906"/>
                  <a:gd name="connsiteX178" fmla="*/ 488244 w 1034979"/>
                  <a:gd name="connsiteY178" fmla="*/ 27777 h 1509906"/>
                  <a:gd name="connsiteX179" fmla="*/ 484434 w 1034979"/>
                  <a:gd name="connsiteY179" fmla="*/ 22062 h 1509906"/>
                  <a:gd name="connsiteX180" fmla="*/ 478719 w 1034979"/>
                  <a:gd name="connsiteY180" fmla="*/ 10632 h 1509906"/>
                  <a:gd name="connsiteX181" fmla="*/ 473004 w 1034979"/>
                  <a:gd name="connsiteY181" fmla="*/ 6822 h 1509906"/>
                  <a:gd name="connsiteX182" fmla="*/ 469194 w 1034979"/>
                  <a:gd name="connsiteY182" fmla="*/ 1107 h 1509906"/>
                  <a:gd name="connsiteX183" fmla="*/ 429189 w 1034979"/>
                  <a:gd name="connsiteY183" fmla="*/ 4917 h 1509906"/>
                  <a:gd name="connsiteX184" fmla="*/ 421569 w 1034979"/>
                  <a:gd name="connsiteY184" fmla="*/ 16347 h 1509906"/>
                  <a:gd name="connsiteX185" fmla="*/ 417759 w 1034979"/>
                  <a:gd name="connsiteY185" fmla="*/ 22062 h 1509906"/>
                  <a:gd name="connsiteX186" fmla="*/ 419664 w 1034979"/>
                  <a:gd name="connsiteY186" fmla="*/ 54447 h 1509906"/>
                  <a:gd name="connsiteX187" fmla="*/ 423474 w 1034979"/>
                  <a:gd name="connsiteY187" fmla="*/ 65877 h 1509906"/>
                  <a:gd name="connsiteX188" fmla="*/ 425379 w 1034979"/>
                  <a:gd name="connsiteY188" fmla="*/ 71592 h 1509906"/>
                  <a:gd name="connsiteX189" fmla="*/ 425379 w 1034979"/>
                  <a:gd name="connsiteY189" fmla="*/ 77307 h 1509906"/>
                  <a:gd name="connsiteX190" fmla="*/ 429189 w 1034979"/>
                  <a:gd name="connsiteY190" fmla="*/ 231612 h 1509906"/>
                  <a:gd name="connsiteX191" fmla="*/ 440619 w 1034979"/>
                  <a:gd name="connsiteY191" fmla="*/ 414492 h 1509906"/>
                  <a:gd name="connsiteX192" fmla="*/ 435265 w 1034979"/>
                  <a:gd name="connsiteY192" fmla="*/ 711672 h 1509906"/>
                  <a:gd name="connsiteX193" fmla="*/ 435059 w 1034979"/>
                  <a:gd name="connsiteY193" fmla="*/ 792350 h 1509906"/>
                  <a:gd name="connsiteX194" fmla="*/ 430322 w 1034979"/>
                  <a:gd name="connsiteY194"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111054 w 1034979"/>
                  <a:gd name="connsiteY19" fmla="*/ 890742 h 1509906"/>
                  <a:gd name="connsiteX20" fmla="*/ 59619 w 1034979"/>
                  <a:gd name="connsiteY20" fmla="*/ 867882 h 1509906"/>
                  <a:gd name="connsiteX21" fmla="*/ 46284 w 1034979"/>
                  <a:gd name="connsiteY21" fmla="*/ 888837 h 1509906"/>
                  <a:gd name="connsiteX22" fmla="*/ 50094 w 1034979"/>
                  <a:gd name="connsiteY22" fmla="*/ 926937 h 1509906"/>
                  <a:gd name="connsiteX23" fmla="*/ 53904 w 1034979"/>
                  <a:gd name="connsiteY23" fmla="*/ 932652 h 1509906"/>
                  <a:gd name="connsiteX24" fmla="*/ 59619 w 1034979"/>
                  <a:gd name="connsiteY24" fmla="*/ 936462 h 1509906"/>
                  <a:gd name="connsiteX25" fmla="*/ 63429 w 1034979"/>
                  <a:gd name="connsiteY25" fmla="*/ 942177 h 1509906"/>
                  <a:gd name="connsiteX26" fmla="*/ 80574 w 1034979"/>
                  <a:gd name="connsiteY26" fmla="*/ 951702 h 1509906"/>
                  <a:gd name="connsiteX27" fmla="*/ 166299 w 1034979"/>
                  <a:gd name="connsiteY27" fmla="*/ 972657 h 1509906"/>
                  <a:gd name="connsiteX28" fmla="*/ 191064 w 1034979"/>
                  <a:gd name="connsiteY28" fmla="*/ 978372 h 1509906"/>
                  <a:gd name="connsiteX29" fmla="*/ 208209 w 1034979"/>
                  <a:gd name="connsiteY29" fmla="*/ 984087 h 1509906"/>
                  <a:gd name="connsiteX30" fmla="*/ 213924 w 1034979"/>
                  <a:gd name="connsiteY30" fmla="*/ 985992 h 1509906"/>
                  <a:gd name="connsiteX31" fmla="*/ 229164 w 1034979"/>
                  <a:gd name="connsiteY31" fmla="*/ 989802 h 1509906"/>
                  <a:gd name="connsiteX32" fmla="*/ 248214 w 1034979"/>
                  <a:gd name="connsiteY32" fmla="*/ 995517 h 1509906"/>
                  <a:gd name="connsiteX33" fmla="*/ 253929 w 1034979"/>
                  <a:gd name="connsiteY33" fmla="*/ 999327 h 1509906"/>
                  <a:gd name="connsiteX34" fmla="*/ 267264 w 1034979"/>
                  <a:gd name="connsiteY34" fmla="*/ 1014567 h 1509906"/>
                  <a:gd name="connsiteX35" fmla="*/ 272979 w 1034979"/>
                  <a:gd name="connsiteY35" fmla="*/ 1033617 h 1509906"/>
                  <a:gd name="connsiteX36" fmla="*/ 274884 w 1034979"/>
                  <a:gd name="connsiteY36" fmla="*/ 1039332 h 1509906"/>
                  <a:gd name="connsiteX37" fmla="*/ 276789 w 1034979"/>
                  <a:gd name="connsiteY37" fmla="*/ 1045047 h 1509906"/>
                  <a:gd name="connsiteX38" fmla="*/ 278694 w 1034979"/>
                  <a:gd name="connsiteY38" fmla="*/ 1069812 h 1509906"/>
                  <a:gd name="connsiteX39" fmla="*/ 280599 w 1034979"/>
                  <a:gd name="connsiteY39" fmla="*/ 1075527 h 1509906"/>
                  <a:gd name="connsiteX40" fmla="*/ 278694 w 1034979"/>
                  <a:gd name="connsiteY40" fmla="*/ 1094577 h 1509906"/>
                  <a:gd name="connsiteX41" fmla="*/ 276789 w 1034979"/>
                  <a:gd name="connsiteY41" fmla="*/ 1104102 h 1509906"/>
                  <a:gd name="connsiteX42" fmla="*/ 263454 w 1034979"/>
                  <a:gd name="connsiteY42" fmla="*/ 1117437 h 1509906"/>
                  <a:gd name="connsiteX43" fmla="*/ 252024 w 1034979"/>
                  <a:gd name="connsiteY43" fmla="*/ 1125057 h 1509906"/>
                  <a:gd name="connsiteX44" fmla="*/ 240594 w 1034979"/>
                  <a:gd name="connsiteY44" fmla="*/ 1128867 h 1509906"/>
                  <a:gd name="connsiteX45" fmla="*/ 27234 w 1034979"/>
                  <a:gd name="connsiteY45" fmla="*/ 1147917 h 1509906"/>
                  <a:gd name="connsiteX46" fmla="*/ 15804 w 1034979"/>
                  <a:gd name="connsiteY46" fmla="*/ 1153632 h 1509906"/>
                  <a:gd name="connsiteX47" fmla="*/ 6279 w 1034979"/>
                  <a:gd name="connsiteY47" fmla="*/ 1163157 h 1509906"/>
                  <a:gd name="connsiteX48" fmla="*/ 4374 w 1034979"/>
                  <a:gd name="connsiteY48" fmla="*/ 1168872 h 1509906"/>
                  <a:gd name="connsiteX49" fmla="*/ 564 w 1034979"/>
                  <a:gd name="connsiteY49" fmla="*/ 1174587 h 1509906"/>
                  <a:gd name="connsiteX50" fmla="*/ 6279 w 1034979"/>
                  <a:gd name="connsiteY50" fmla="*/ 1206972 h 1509906"/>
                  <a:gd name="connsiteX51" fmla="*/ 11994 w 1034979"/>
                  <a:gd name="connsiteY51" fmla="*/ 1210782 h 1509906"/>
                  <a:gd name="connsiteX52" fmla="*/ 17709 w 1034979"/>
                  <a:gd name="connsiteY52" fmla="*/ 1212687 h 1509906"/>
                  <a:gd name="connsiteX53" fmla="*/ 145344 w 1034979"/>
                  <a:gd name="connsiteY53" fmla="*/ 1210782 h 1509906"/>
                  <a:gd name="connsiteX54" fmla="*/ 152964 w 1034979"/>
                  <a:gd name="connsiteY54" fmla="*/ 1208877 h 1509906"/>
                  <a:gd name="connsiteX55" fmla="*/ 303459 w 1034979"/>
                  <a:gd name="connsiteY55" fmla="*/ 1203162 h 1509906"/>
                  <a:gd name="connsiteX56" fmla="*/ 318699 w 1034979"/>
                  <a:gd name="connsiteY56" fmla="*/ 1210782 h 1509906"/>
                  <a:gd name="connsiteX57" fmla="*/ 330129 w 1034979"/>
                  <a:gd name="connsiteY57" fmla="*/ 1216497 h 1509906"/>
                  <a:gd name="connsiteX58" fmla="*/ 333939 w 1034979"/>
                  <a:gd name="connsiteY58" fmla="*/ 1222212 h 1509906"/>
                  <a:gd name="connsiteX59" fmla="*/ 339654 w 1034979"/>
                  <a:gd name="connsiteY59" fmla="*/ 1224117 h 1509906"/>
                  <a:gd name="connsiteX60" fmla="*/ 351084 w 1034979"/>
                  <a:gd name="connsiteY60" fmla="*/ 1231737 h 1509906"/>
                  <a:gd name="connsiteX61" fmla="*/ 356799 w 1034979"/>
                  <a:gd name="connsiteY61" fmla="*/ 1235547 h 1509906"/>
                  <a:gd name="connsiteX62" fmla="*/ 360609 w 1034979"/>
                  <a:gd name="connsiteY62" fmla="*/ 1241262 h 1509906"/>
                  <a:gd name="connsiteX63" fmla="*/ 366324 w 1034979"/>
                  <a:gd name="connsiteY63" fmla="*/ 1252692 h 1509906"/>
                  <a:gd name="connsiteX64" fmla="*/ 362514 w 1034979"/>
                  <a:gd name="connsiteY64" fmla="*/ 1279362 h 1509906"/>
                  <a:gd name="connsiteX65" fmla="*/ 358704 w 1034979"/>
                  <a:gd name="connsiteY65" fmla="*/ 1285077 h 1509906"/>
                  <a:gd name="connsiteX66" fmla="*/ 356799 w 1034979"/>
                  <a:gd name="connsiteY66" fmla="*/ 1290792 h 1509906"/>
                  <a:gd name="connsiteX67" fmla="*/ 352989 w 1034979"/>
                  <a:gd name="connsiteY67" fmla="*/ 1296507 h 1509906"/>
                  <a:gd name="connsiteX68" fmla="*/ 351084 w 1034979"/>
                  <a:gd name="connsiteY68" fmla="*/ 1302222 h 1509906"/>
                  <a:gd name="connsiteX69" fmla="*/ 347274 w 1034979"/>
                  <a:gd name="connsiteY69" fmla="*/ 1307937 h 1509906"/>
                  <a:gd name="connsiteX70" fmla="*/ 330129 w 1034979"/>
                  <a:gd name="connsiteY70" fmla="*/ 1374612 h 1509906"/>
                  <a:gd name="connsiteX71" fmla="*/ 328224 w 1034979"/>
                  <a:gd name="connsiteY71" fmla="*/ 1426047 h 1509906"/>
                  <a:gd name="connsiteX72" fmla="*/ 330129 w 1034979"/>
                  <a:gd name="connsiteY72" fmla="*/ 1450812 h 1509906"/>
                  <a:gd name="connsiteX73" fmla="*/ 332034 w 1034979"/>
                  <a:gd name="connsiteY73" fmla="*/ 1456527 h 1509906"/>
                  <a:gd name="connsiteX74" fmla="*/ 335844 w 1034979"/>
                  <a:gd name="connsiteY74" fmla="*/ 1460337 h 1509906"/>
                  <a:gd name="connsiteX75" fmla="*/ 364419 w 1034979"/>
                  <a:gd name="connsiteY75" fmla="*/ 1506057 h 1509906"/>
                  <a:gd name="connsiteX76" fmla="*/ 387279 w 1034979"/>
                  <a:gd name="connsiteY76" fmla="*/ 1507962 h 1509906"/>
                  <a:gd name="connsiteX77" fmla="*/ 392994 w 1034979"/>
                  <a:gd name="connsiteY77" fmla="*/ 1502247 h 1509906"/>
                  <a:gd name="connsiteX78" fmla="*/ 394899 w 1034979"/>
                  <a:gd name="connsiteY78" fmla="*/ 1490817 h 1509906"/>
                  <a:gd name="connsiteX79" fmla="*/ 396804 w 1034979"/>
                  <a:gd name="connsiteY79" fmla="*/ 1485102 h 1509906"/>
                  <a:gd name="connsiteX80" fmla="*/ 398709 w 1034979"/>
                  <a:gd name="connsiteY80" fmla="*/ 1467957 h 1509906"/>
                  <a:gd name="connsiteX81" fmla="*/ 400614 w 1034979"/>
                  <a:gd name="connsiteY81" fmla="*/ 1454622 h 1509906"/>
                  <a:gd name="connsiteX82" fmla="*/ 404424 w 1034979"/>
                  <a:gd name="connsiteY82" fmla="*/ 1397472 h 1509906"/>
                  <a:gd name="connsiteX83" fmla="*/ 410139 w 1034979"/>
                  <a:gd name="connsiteY83" fmla="*/ 1386042 h 1509906"/>
                  <a:gd name="connsiteX84" fmla="*/ 413949 w 1034979"/>
                  <a:gd name="connsiteY84" fmla="*/ 1372707 h 1509906"/>
                  <a:gd name="connsiteX85" fmla="*/ 415854 w 1034979"/>
                  <a:gd name="connsiteY85" fmla="*/ 1366992 h 1509906"/>
                  <a:gd name="connsiteX86" fmla="*/ 417759 w 1034979"/>
                  <a:gd name="connsiteY86" fmla="*/ 1353657 h 1509906"/>
                  <a:gd name="connsiteX87" fmla="*/ 421569 w 1034979"/>
                  <a:gd name="connsiteY87" fmla="*/ 1342227 h 1509906"/>
                  <a:gd name="connsiteX88" fmla="*/ 427284 w 1034979"/>
                  <a:gd name="connsiteY88" fmla="*/ 1328892 h 1509906"/>
                  <a:gd name="connsiteX89" fmla="*/ 467289 w 1034979"/>
                  <a:gd name="connsiteY89" fmla="*/ 1258407 h 1509906"/>
                  <a:gd name="connsiteX90" fmla="*/ 528455 w 1034979"/>
                  <a:gd name="connsiteY90" fmla="*/ 1245638 h 1509906"/>
                  <a:gd name="connsiteX91" fmla="*/ 573969 w 1034979"/>
                  <a:gd name="connsiteY91" fmla="*/ 1229832 h 1509906"/>
                  <a:gd name="connsiteX92" fmla="*/ 585399 w 1034979"/>
                  <a:gd name="connsiteY92" fmla="*/ 1226022 h 1509906"/>
                  <a:gd name="connsiteX93" fmla="*/ 720654 w 1034979"/>
                  <a:gd name="connsiteY93" fmla="*/ 1309842 h 1509906"/>
                  <a:gd name="connsiteX94" fmla="*/ 733989 w 1034979"/>
                  <a:gd name="connsiteY94" fmla="*/ 1319367 h 1509906"/>
                  <a:gd name="connsiteX95" fmla="*/ 743514 w 1034979"/>
                  <a:gd name="connsiteY95" fmla="*/ 1321272 h 1509906"/>
                  <a:gd name="connsiteX96" fmla="*/ 749229 w 1034979"/>
                  <a:gd name="connsiteY96" fmla="*/ 1323177 h 1509906"/>
                  <a:gd name="connsiteX97" fmla="*/ 762564 w 1034979"/>
                  <a:gd name="connsiteY97" fmla="*/ 1328892 h 1509906"/>
                  <a:gd name="connsiteX98" fmla="*/ 777804 w 1034979"/>
                  <a:gd name="connsiteY98" fmla="*/ 1326987 h 1509906"/>
                  <a:gd name="connsiteX99" fmla="*/ 789234 w 1034979"/>
                  <a:gd name="connsiteY99" fmla="*/ 1321272 h 1509906"/>
                  <a:gd name="connsiteX100" fmla="*/ 794949 w 1034979"/>
                  <a:gd name="connsiteY100" fmla="*/ 1319367 h 1509906"/>
                  <a:gd name="connsiteX101" fmla="*/ 802569 w 1034979"/>
                  <a:gd name="connsiteY101" fmla="*/ 1302222 h 1509906"/>
                  <a:gd name="connsiteX102" fmla="*/ 800664 w 1034979"/>
                  <a:gd name="connsiteY102" fmla="*/ 1277457 h 1509906"/>
                  <a:gd name="connsiteX103" fmla="*/ 798759 w 1034979"/>
                  <a:gd name="connsiteY103" fmla="*/ 1271742 h 1509906"/>
                  <a:gd name="connsiteX104" fmla="*/ 796854 w 1034979"/>
                  <a:gd name="connsiteY104" fmla="*/ 1264122 h 1509906"/>
                  <a:gd name="connsiteX105" fmla="*/ 783519 w 1034979"/>
                  <a:gd name="connsiteY105" fmla="*/ 1246977 h 1509906"/>
                  <a:gd name="connsiteX106" fmla="*/ 773994 w 1034979"/>
                  <a:gd name="connsiteY106" fmla="*/ 1241262 h 1509906"/>
                  <a:gd name="connsiteX107" fmla="*/ 648264 w 1034979"/>
                  <a:gd name="connsiteY107" fmla="*/ 1149822 h 1509906"/>
                  <a:gd name="connsiteX108" fmla="*/ 644454 w 1034979"/>
                  <a:gd name="connsiteY108" fmla="*/ 1132677 h 1509906"/>
                  <a:gd name="connsiteX109" fmla="*/ 646359 w 1034979"/>
                  <a:gd name="connsiteY109" fmla="*/ 1125057 h 1509906"/>
                  <a:gd name="connsiteX110" fmla="*/ 650169 w 1034979"/>
                  <a:gd name="connsiteY110" fmla="*/ 1107912 h 1509906"/>
                  <a:gd name="connsiteX111" fmla="*/ 653979 w 1034979"/>
                  <a:gd name="connsiteY111" fmla="*/ 1102197 h 1509906"/>
                  <a:gd name="connsiteX112" fmla="*/ 655884 w 1034979"/>
                  <a:gd name="connsiteY112" fmla="*/ 1096482 h 1509906"/>
                  <a:gd name="connsiteX113" fmla="*/ 661599 w 1034979"/>
                  <a:gd name="connsiteY113" fmla="*/ 1094577 h 1509906"/>
                  <a:gd name="connsiteX114" fmla="*/ 671124 w 1034979"/>
                  <a:gd name="connsiteY114" fmla="*/ 1083147 h 1509906"/>
                  <a:gd name="connsiteX115" fmla="*/ 724464 w 1034979"/>
                  <a:gd name="connsiteY115" fmla="*/ 1075527 h 1509906"/>
                  <a:gd name="connsiteX116" fmla="*/ 842574 w 1034979"/>
                  <a:gd name="connsiteY116" fmla="*/ 1077432 h 1509906"/>
                  <a:gd name="connsiteX117" fmla="*/ 871149 w 1034979"/>
                  <a:gd name="connsiteY117" fmla="*/ 1079337 h 1509906"/>
                  <a:gd name="connsiteX118" fmla="*/ 899724 w 1034979"/>
                  <a:gd name="connsiteY118" fmla="*/ 1085052 h 1509906"/>
                  <a:gd name="connsiteX119" fmla="*/ 922584 w 1034979"/>
                  <a:gd name="connsiteY119" fmla="*/ 1088862 h 1509906"/>
                  <a:gd name="connsiteX120" fmla="*/ 951159 w 1034979"/>
                  <a:gd name="connsiteY120" fmla="*/ 1094577 h 1509906"/>
                  <a:gd name="connsiteX121" fmla="*/ 956874 w 1034979"/>
                  <a:gd name="connsiteY121" fmla="*/ 1094577 h 1509906"/>
                  <a:gd name="connsiteX122" fmla="*/ 1002594 w 1034979"/>
                  <a:gd name="connsiteY122" fmla="*/ 1092672 h 1509906"/>
                  <a:gd name="connsiteX123" fmla="*/ 1031169 w 1034979"/>
                  <a:gd name="connsiteY123" fmla="*/ 1085052 h 1509906"/>
                  <a:gd name="connsiteX124" fmla="*/ 1034979 w 1034979"/>
                  <a:gd name="connsiteY124" fmla="*/ 1079337 h 1509906"/>
                  <a:gd name="connsiteX125" fmla="*/ 1033074 w 1034979"/>
                  <a:gd name="connsiteY125" fmla="*/ 1060287 h 1509906"/>
                  <a:gd name="connsiteX126" fmla="*/ 1027359 w 1034979"/>
                  <a:gd name="connsiteY126" fmla="*/ 1056477 h 1509906"/>
                  <a:gd name="connsiteX127" fmla="*/ 1012119 w 1034979"/>
                  <a:gd name="connsiteY127" fmla="*/ 1054572 h 1509906"/>
                  <a:gd name="connsiteX128" fmla="*/ 1006404 w 1034979"/>
                  <a:gd name="connsiteY128" fmla="*/ 1052667 h 1509906"/>
                  <a:gd name="connsiteX129" fmla="*/ 998784 w 1034979"/>
                  <a:gd name="connsiteY129" fmla="*/ 1050762 h 1509906"/>
                  <a:gd name="connsiteX130" fmla="*/ 987354 w 1034979"/>
                  <a:gd name="connsiteY130" fmla="*/ 1043142 h 1509906"/>
                  <a:gd name="connsiteX131" fmla="*/ 975924 w 1034979"/>
                  <a:gd name="connsiteY131" fmla="*/ 1039332 h 1509906"/>
                  <a:gd name="connsiteX132" fmla="*/ 970209 w 1034979"/>
                  <a:gd name="connsiteY132" fmla="*/ 1037427 h 1509906"/>
                  <a:gd name="connsiteX133" fmla="*/ 962589 w 1034979"/>
                  <a:gd name="connsiteY133" fmla="*/ 1035522 h 1509906"/>
                  <a:gd name="connsiteX134" fmla="*/ 956874 w 1034979"/>
                  <a:gd name="connsiteY134" fmla="*/ 1033617 h 1509906"/>
                  <a:gd name="connsiteX135" fmla="*/ 935919 w 1034979"/>
                  <a:gd name="connsiteY135" fmla="*/ 1027902 h 1509906"/>
                  <a:gd name="connsiteX136" fmla="*/ 930204 w 1034979"/>
                  <a:gd name="connsiteY136" fmla="*/ 1025997 h 1509906"/>
                  <a:gd name="connsiteX137" fmla="*/ 825429 w 1034979"/>
                  <a:gd name="connsiteY137" fmla="*/ 1027902 h 1509906"/>
                  <a:gd name="connsiteX138" fmla="*/ 819714 w 1034979"/>
                  <a:gd name="connsiteY138" fmla="*/ 1029807 h 1509906"/>
                  <a:gd name="connsiteX139" fmla="*/ 730179 w 1034979"/>
                  <a:gd name="connsiteY139" fmla="*/ 1031712 h 1509906"/>
                  <a:gd name="connsiteX140" fmla="*/ 716844 w 1034979"/>
                  <a:gd name="connsiteY140" fmla="*/ 1035522 h 1509906"/>
                  <a:gd name="connsiteX141" fmla="*/ 695889 w 1034979"/>
                  <a:gd name="connsiteY141" fmla="*/ 1037427 h 1509906"/>
                  <a:gd name="connsiteX142" fmla="*/ 669219 w 1034979"/>
                  <a:gd name="connsiteY142" fmla="*/ 1039332 h 1509906"/>
                  <a:gd name="connsiteX143" fmla="*/ 669219 w 1034979"/>
                  <a:gd name="connsiteY143" fmla="*/ 1039332 h 1509906"/>
                  <a:gd name="connsiteX144" fmla="*/ 646359 w 1034979"/>
                  <a:gd name="connsiteY144" fmla="*/ 1043142 h 1509906"/>
                  <a:gd name="connsiteX145" fmla="*/ 642549 w 1034979"/>
                  <a:gd name="connsiteY145" fmla="*/ 1031712 h 1509906"/>
                  <a:gd name="connsiteX146" fmla="*/ 640644 w 1034979"/>
                  <a:gd name="connsiteY146" fmla="*/ 1025997 h 1509906"/>
                  <a:gd name="connsiteX147" fmla="*/ 642549 w 1034979"/>
                  <a:gd name="connsiteY147" fmla="*/ 1008852 h 1509906"/>
                  <a:gd name="connsiteX148" fmla="*/ 644454 w 1034979"/>
                  <a:gd name="connsiteY148" fmla="*/ 1003137 h 1509906"/>
                  <a:gd name="connsiteX149" fmla="*/ 661599 w 1034979"/>
                  <a:gd name="connsiteY149" fmla="*/ 993612 h 1509906"/>
                  <a:gd name="connsiteX150" fmla="*/ 673029 w 1034979"/>
                  <a:gd name="connsiteY150" fmla="*/ 985992 h 1509906"/>
                  <a:gd name="connsiteX151" fmla="*/ 674934 w 1034979"/>
                  <a:gd name="connsiteY151" fmla="*/ 980277 h 1509906"/>
                  <a:gd name="connsiteX152" fmla="*/ 680649 w 1034979"/>
                  <a:gd name="connsiteY152" fmla="*/ 978372 h 1509906"/>
                  <a:gd name="connsiteX153" fmla="*/ 686364 w 1034979"/>
                  <a:gd name="connsiteY153" fmla="*/ 974562 h 1509906"/>
                  <a:gd name="connsiteX154" fmla="*/ 695889 w 1034979"/>
                  <a:gd name="connsiteY154" fmla="*/ 965037 h 1509906"/>
                  <a:gd name="connsiteX155" fmla="*/ 705414 w 1034979"/>
                  <a:gd name="connsiteY155" fmla="*/ 953607 h 1509906"/>
                  <a:gd name="connsiteX156" fmla="*/ 716844 w 1034979"/>
                  <a:gd name="connsiteY156" fmla="*/ 945987 h 1509906"/>
                  <a:gd name="connsiteX157" fmla="*/ 732084 w 1034979"/>
                  <a:gd name="connsiteY157" fmla="*/ 932652 h 1509906"/>
                  <a:gd name="connsiteX158" fmla="*/ 741609 w 1034979"/>
                  <a:gd name="connsiteY158" fmla="*/ 921222 h 1509906"/>
                  <a:gd name="connsiteX159" fmla="*/ 753039 w 1034979"/>
                  <a:gd name="connsiteY159" fmla="*/ 911697 h 1509906"/>
                  <a:gd name="connsiteX160" fmla="*/ 758754 w 1034979"/>
                  <a:gd name="connsiteY160" fmla="*/ 900267 h 1509906"/>
                  <a:gd name="connsiteX161" fmla="*/ 760659 w 1034979"/>
                  <a:gd name="connsiteY161" fmla="*/ 894552 h 1509906"/>
                  <a:gd name="connsiteX162" fmla="*/ 766374 w 1034979"/>
                  <a:gd name="connsiteY162" fmla="*/ 883122 h 1509906"/>
                  <a:gd name="connsiteX163" fmla="*/ 764469 w 1034979"/>
                  <a:gd name="connsiteY163" fmla="*/ 867882 h 1509906"/>
                  <a:gd name="connsiteX164" fmla="*/ 758754 w 1034979"/>
                  <a:gd name="connsiteY164" fmla="*/ 865977 h 1509906"/>
                  <a:gd name="connsiteX165" fmla="*/ 737799 w 1034979"/>
                  <a:gd name="connsiteY165" fmla="*/ 867882 h 1509906"/>
                  <a:gd name="connsiteX166" fmla="*/ 732084 w 1034979"/>
                  <a:gd name="connsiteY166" fmla="*/ 871692 h 1509906"/>
                  <a:gd name="connsiteX167" fmla="*/ 720654 w 1034979"/>
                  <a:gd name="connsiteY167" fmla="*/ 875502 h 1509906"/>
                  <a:gd name="connsiteX168" fmla="*/ 716844 w 1034979"/>
                  <a:gd name="connsiteY168" fmla="*/ 881217 h 1509906"/>
                  <a:gd name="connsiteX169" fmla="*/ 711129 w 1034979"/>
                  <a:gd name="connsiteY169" fmla="*/ 883122 h 1509906"/>
                  <a:gd name="connsiteX170" fmla="*/ 705414 w 1034979"/>
                  <a:gd name="connsiteY170" fmla="*/ 886932 h 1509906"/>
                  <a:gd name="connsiteX171" fmla="*/ 699699 w 1034979"/>
                  <a:gd name="connsiteY171" fmla="*/ 892647 h 1509906"/>
                  <a:gd name="connsiteX172" fmla="*/ 692079 w 1034979"/>
                  <a:gd name="connsiteY172" fmla="*/ 896457 h 1509906"/>
                  <a:gd name="connsiteX173" fmla="*/ 595181 w 1034979"/>
                  <a:gd name="connsiteY173" fmla="*/ 951135 h 1509906"/>
                  <a:gd name="connsiteX174" fmla="*/ 507294 w 1034979"/>
                  <a:gd name="connsiteY174" fmla="*/ 841212 h 1509906"/>
                  <a:gd name="connsiteX175" fmla="*/ 503484 w 1034979"/>
                  <a:gd name="connsiteY175" fmla="*/ 351627 h 1509906"/>
                  <a:gd name="connsiteX176" fmla="*/ 499674 w 1034979"/>
                  <a:gd name="connsiteY176" fmla="*/ 60162 h 1509906"/>
                  <a:gd name="connsiteX177" fmla="*/ 490149 w 1034979"/>
                  <a:gd name="connsiteY177" fmla="*/ 33492 h 1509906"/>
                  <a:gd name="connsiteX178" fmla="*/ 488244 w 1034979"/>
                  <a:gd name="connsiteY178" fmla="*/ 27777 h 1509906"/>
                  <a:gd name="connsiteX179" fmla="*/ 484434 w 1034979"/>
                  <a:gd name="connsiteY179" fmla="*/ 22062 h 1509906"/>
                  <a:gd name="connsiteX180" fmla="*/ 478719 w 1034979"/>
                  <a:gd name="connsiteY180" fmla="*/ 10632 h 1509906"/>
                  <a:gd name="connsiteX181" fmla="*/ 473004 w 1034979"/>
                  <a:gd name="connsiteY181" fmla="*/ 6822 h 1509906"/>
                  <a:gd name="connsiteX182" fmla="*/ 469194 w 1034979"/>
                  <a:gd name="connsiteY182" fmla="*/ 1107 h 1509906"/>
                  <a:gd name="connsiteX183" fmla="*/ 429189 w 1034979"/>
                  <a:gd name="connsiteY183" fmla="*/ 4917 h 1509906"/>
                  <a:gd name="connsiteX184" fmla="*/ 421569 w 1034979"/>
                  <a:gd name="connsiteY184" fmla="*/ 16347 h 1509906"/>
                  <a:gd name="connsiteX185" fmla="*/ 417759 w 1034979"/>
                  <a:gd name="connsiteY185" fmla="*/ 22062 h 1509906"/>
                  <a:gd name="connsiteX186" fmla="*/ 419664 w 1034979"/>
                  <a:gd name="connsiteY186" fmla="*/ 54447 h 1509906"/>
                  <a:gd name="connsiteX187" fmla="*/ 423474 w 1034979"/>
                  <a:gd name="connsiteY187" fmla="*/ 65877 h 1509906"/>
                  <a:gd name="connsiteX188" fmla="*/ 425379 w 1034979"/>
                  <a:gd name="connsiteY188" fmla="*/ 71592 h 1509906"/>
                  <a:gd name="connsiteX189" fmla="*/ 425379 w 1034979"/>
                  <a:gd name="connsiteY189" fmla="*/ 77307 h 1509906"/>
                  <a:gd name="connsiteX190" fmla="*/ 429189 w 1034979"/>
                  <a:gd name="connsiteY190" fmla="*/ 231612 h 1509906"/>
                  <a:gd name="connsiteX191" fmla="*/ 440619 w 1034979"/>
                  <a:gd name="connsiteY191" fmla="*/ 414492 h 1509906"/>
                  <a:gd name="connsiteX192" fmla="*/ 435265 w 1034979"/>
                  <a:gd name="connsiteY192" fmla="*/ 711672 h 1509906"/>
                  <a:gd name="connsiteX193" fmla="*/ 435059 w 1034979"/>
                  <a:gd name="connsiteY193" fmla="*/ 792350 h 1509906"/>
                  <a:gd name="connsiteX194" fmla="*/ 430322 w 1034979"/>
                  <a:gd name="connsiteY194"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716844 w 1034979"/>
                  <a:gd name="connsiteY139" fmla="*/ 1035522 h 1509906"/>
                  <a:gd name="connsiteX140" fmla="*/ 695889 w 1034979"/>
                  <a:gd name="connsiteY140" fmla="*/ 1037427 h 1509906"/>
                  <a:gd name="connsiteX141" fmla="*/ 669219 w 1034979"/>
                  <a:gd name="connsiteY141" fmla="*/ 1039332 h 1509906"/>
                  <a:gd name="connsiteX142" fmla="*/ 669219 w 1034979"/>
                  <a:gd name="connsiteY142" fmla="*/ 1039332 h 1509906"/>
                  <a:gd name="connsiteX143" fmla="*/ 646359 w 1034979"/>
                  <a:gd name="connsiteY143" fmla="*/ 1043142 h 1509906"/>
                  <a:gd name="connsiteX144" fmla="*/ 642549 w 1034979"/>
                  <a:gd name="connsiteY144" fmla="*/ 1031712 h 1509906"/>
                  <a:gd name="connsiteX145" fmla="*/ 640644 w 1034979"/>
                  <a:gd name="connsiteY145" fmla="*/ 1025997 h 1509906"/>
                  <a:gd name="connsiteX146" fmla="*/ 642549 w 1034979"/>
                  <a:gd name="connsiteY146" fmla="*/ 1008852 h 1509906"/>
                  <a:gd name="connsiteX147" fmla="*/ 644454 w 1034979"/>
                  <a:gd name="connsiteY147" fmla="*/ 1003137 h 1509906"/>
                  <a:gd name="connsiteX148" fmla="*/ 661599 w 1034979"/>
                  <a:gd name="connsiteY148" fmla="*/ 993612 h 1509906"/>
                  <a:gd name="connsiteX149" fmla="*/ 673029 w 1034979"/>
                  <a:gd name="connsiteY149" fmla="*/ 985992 h 1509906"/>
                  <a:gd name="connsiteX150" fmla="*/ 674934 w 1034979"/>
                  <a:gd name="connsiteY150" fmla="*/ 980277 h 1509906"/>
                  <a:gd name="connsiteX151" fmla="*/ 680649 w 1034979"/>
                  <a:gd name="connsiteY151" fmla="*/ 978372 h 1509906"/>
                  <a:gd name="connsiteX152" fmla="*/ 686364 w 1034979"/>
                  <a:gd name="connsiteY152" fmla="*/ 974562 h 1509906"/>
                  <a:gd name="connsiteX153" fmla="*/ 695889 w 1034979"/>
                  <a:gd name="connsiteY153" fmla="*/ 965037 h 1509906"/>
                  <a:gd name="connsiteX154" fmla="*/ 705414 w 1034979"/>
                  <a:gd name="connsiteY154" fmla="*/ 953607 h 1509906"/>
                  <a:gd name="connsiteX155" fmla="*/ 716844 w 1034979"/>
                  <a:gd name="connsiteY155" fmla="*/ 945987 h 1509906"/>
                  <a:gd name="connsiteX156" fmla="*/ 732084 w 1034979"/>
                  <a:gd name="connsiteY156" fmla="*/ 932652 h 1509906"/>
                  <a:gd name="connsiteX157" fmla="*/ 741609 w 1034979"/>
                  <a:gd name="connsiteY157" fmla="*/ 921222 h 1509906"/>
                  <a:gd name="connsiteX158" fmla="*/ 753039 w 1034979"/>
                  <a:gd name="connsiteY158" fmla="*/ 911697 h 1509906"/>
                  <a:gd name="connsiteX159" fmla="*/ 758754 w 1034979"/>
                  <a:gd name="connsiteY159" fmla="*/ 900267 h 1509906"/>
                  <a:gd name="connsiteX160" fmla="*/ 760659 w 1034979"/>
                  <a:gd name="connsiteY160" fmla="*/ 894552 h 1509906"/>
                  <a:gd name="connsiteX161" fmla="*/ 766374 w 1034979"/>
                  <a:gd name="connsiteY161" fmla="*/ 883122 h 1509906"/>
                  <a:gd name="connsiteX162" fmla="*/ 764469 w 1034979"/>
                  <a:gd name="connsiteY162" fmla="*/ 867882 h 1509906"/>
                  <a:gd name="connsiteX163" fmla="*/ 758754 w 1034979"/>
                  <a:gd name="connsiteY163" fmla="*/ 865977 h 1509906"/>
                  <a:gd name="connsiteX164" fmla="*/ 737799 w 1034979"/>
                  <a:gd name="connsiteY164" fmla="*/ 867882 h 1509906"/>
                  <a:gd name="connsiteX165" fmla="*/ 732084 w 1034979"/>
                  <a:gd name="connsiteY165" fmla="*/ 871692 h 1509906"/>
                  <a:gd name="connsiteX166" fmla="*/ 720654 w 1034979"/>
                  <a:gd name="connsiteY166" fmla="*/ 875502 h 1509906"/>
                  <a:gd name="connsiteX167" fmla="*/ 716844 w 1034979"/>
                  <a:gd name="connsiteY167" fmla="*/ 881217 h 1509906"/>
                  <a:gd name="connsiteX168" fmla="*/ 711129 w 1034979"/>
                  <a:gd name="connsiteY168" fmla="*/ 883122 h 1509906"/>
                  <a:gd name="connsiteX169" fmla="*/ 705414 w 1034979"/>
                  <a:gd name="connsiteY169" fmla="*/ 886932 h 1509906"/>
                  <a:gd name="connsiteX170" fmla="*/ 699699 w 1034979"/>
                  <a:gd name="connsiteY170" fmla="*/ 892647 h 1509906"/>
                  <a:gd name="connsiteX171" fmla="*/ 692079 w 1034979"/>
                  <a:gd name="connsiteY171" fmla="*/ 896457 h 1509906"/>
                  <a:gd name="connsiteX172" fmla="*/ 595181 w 1034979"/>
                  <a:gd name="connsiteY172" fmla="*/ 951135 h 1509906"/>
                  <a:gd name="connsiteX173" fmla="*/ 507294 w 1034979"/>
                  <a:gd name="connsiteY173" fmla="*/ 841212 h 1509906"/>
                  <a:gd name="connsiteX174" fmla="*/ 503484 w 1034979"/>
                  <a:gd name="connsiteY174" fmla="*/ 351627 h 1509906"/>
                  <a:gd name="connsiteX175" fmla="*/ 499674 w 1034979"/>
                  <a:gd name="connsiteY175" fmla="*/ 60162 h 1509906"/>
                  <a:gd name="connsiteX176" fmla="*/ 490149 w 1034979"/>
                  <a:gd name="connsiteY176" fmla="*/ 33492 h 1509906"/>
                  <a:gd name="connsiteX177" fmla="*/ 488244 w 1034979"/>
                  <a:gd name="connsiteY177" fmla="*/ 27777 h 1509906"/>
                  <a:gd name="connsiteX178" fmla="*/ 484434 w 1034979"/>
                  <a:gd name="connsiteY178" fmla="*/ 22062 h 1509906"/>
                  <a:gd name="connsiteX179" fmla="*/ 478719 w 1034979"/>
                  <a:gd name="connsiteY179" fmla="*/ 10632 h 1509906"/>
                  <a:gd name="connsiteX180" fmla="*/ 473004 w 1034979"/>
                  <a:gd name="connsiteY180" fmla="*/ 6822 h 1509906"/>
                  <a:gd name="connsiteX181" fmla="*/ 469194 w 1034979"/>
                  <a:gd name="connsiteY181" fmla="*/ 1107 h 1509906"/>
                  <a:gd name="connsiteX182" fmla="*/ 429189 w 1034979"/>
                  <a:gd name="connsiteY182" fmla="*/ 4917 h 1509906"/>
                  <a:gd name="connsiteX183" fmla="*/ 421569 w 1034979"/>
                  <a:gd name="connsiteY183" fmla="*/ 16347 h 1509906"/>
                  <a:gd name="connsiteX184" fmla="*/ 417759 w 1034979"/>
                  <a:gd name="connsiteY184" fmla="*/ 22062 h 1509906"/>
                  <a:gd name="connsiteX185" fmla="*/ 419664 w 1034979"/>
                  <a:gd name="connsiteY185" fmla="*/ 54447 h 1509906"/>
                  <a:gd name="connsiteX186" fmla="*/ 423474 w 1034979"/>
                  <a:gd name="connsiteY186" fmla="*/ 65877 h 1509906"/>
                  <a:gd name="connsiteX187" fmla="*/ 425379 w 1034979"/>
                  <a:gd name="connsiteY187" fmla="*/ 71592 h 1509906"/>
                  <a:gd name="connsiteX188" fmla="*/ 425379 w 1034979"/>
                  <a:gd name="connsiteY188" fmla="*/ 77307 h 1509906"/>
                  <a:gd name="connsiteX189" fmla="*/ 429189 w 1034979"/>
                  <a:gd name="connsiteY189" fmla="*/ 231612 h 1509906"/>
                  <a:gd name="connsiteX190" fmla="*/ 440619 w 1034979"/>
                  <a:gd name="connsiteY190" fmla="*/ 414492 h 1509906"/>
                  <a:gd name="connsiteX191" fmla="*/ 435265 w 1034979"/>
                  <a:gd name="connsiteY191" fmla="*/ 711672 h 1509906"/>
                  <a:gd name="connsiteX192" fmla="*/ 435059 w 1034979"/>
                  <a:gd name="connsiteY192" fmla="*/ 792350 h 1509906"/>
                  <a:gd name="connsiteX193" fmla="*/ 430322 w 1034979"/>
                  <a:gd name="connsiteY193"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716844 w 1034979"/>
                  <a:gd name="connsiteY139" fmla="*/ 1035522 h 1509906"/>
                  <a:gd name="connsiteX140" fmla="*/ 669219 w 1034979"/>
                  <a:gd name="connsiteY140" fmla="*/ 1039332 h 1509906"/>
                  <a:gd name="connsiteX141" fmla="*/ 669219 w 1034979"/>
                  <a:gd name="connsiteY141" fmla="*/ 1039332 h 1509906"/>
                  <a:gd name="connsiteX142" fmla="*/ 646359 w 1034979"/>
                  <a:gd name="connsiteY142" fmla="*/ 1043142 h 1509906"/>
                  <a:gd name="connsiteX143" fmla="*/ 642549 w 1034979"/>
                  <a:gd name="connsiteY143" fmla="*/ 1031712 h 1509906"/>
                  <a:gd name="connsiteX144" fmla="*/ 640644 w 1034979"/>
                  <a:gd name="connsiteY144" fmla="*/ 1025997 h 1509906"/>
                  <a:gd name="connsiteX145" fmla="*/ 642549 w 1034979"/>
                  <a:gd name="connsiteY145" fmla="*/ 1008852 h 1509906"/>
                  <a:gd name="connsiteX146" fmla="*/ 644454 w 1034979"/>
                  <a:gd name="connsiteY146" fmla="*/ 1003137 h 1509906"/>
                  <a:gd name="connsiteX147" fmla="*/ 661599 w 1034979"/>
                  <a:gd name="connsiteY147" fmla="*/ 993612 h 1509906"/>
                  <a:gd name="connsiteX148" fmla="*/ 673029 w 1034979"/>
                  <a:gd name="connsiteY148" fmla="*/ 985992 h 1509906"/>
                  <a:gd name="connsiteX149" fmla="*/ 674934 w 1034979"/>
                  <a:gd name="connsiteY149" fmla="*/ 980277 h 1509906"/>
                  <a:gd name="connsiteX150" fmla="*/ 680649 w 1034979"/>
                  <a:gd name="connsiteY150" fmla="*/ 978372 h 1509906"/>
                  <a:gd name="connsiteX151" fmla="*/ 686364 w 1034979"/>
                  <a:gd name="connsiteY151" fmla="*/ 974562 h 1509906"/>
                  <a:gd name="connsiteX152" fmla="*/ 695889 w 1034979"/>
                  <a:gd name="connsiteY152" fmla="*/ 965037 h 1509906"/>
                  <a:gd name="connsiteX153" fmla="*/ 705414 w 1034979"/>
                  <a:gd name="connsiteY153" fmla="*/ 953607 h 1509906"/>
                  <a:gd name="connsiteX154" fmla="*/ 716844 w 1034979"/>
                  <a:gd name="connsiteY154" fmla="*/ 945987 h 1509906"/>
                  <a:gd name="connsiteX155" fmla="*/ 732084 w 1034979"/>
                  <a:gd name="connsiteY155" fmla="*/ 932652 h 1509906"/>
                  <a:gd name="connsiteX156" fmla="*/ 741609 w 1034979"/>
                  <a:gd name="connsiteY156" fmla="*/ 921222 h 1509906"/>
                  <a:gd name="connsiteX157" fmla="*/ 753039 w 1034979"/>
                  <a:gd name="connsiteY157" fmla="*/ 911697 h 1509906"/>
                  <a:gd name="connsiteX158" fmla="*/ 758754 w 1034979"/>
                  <a:gd name="connsiteY158" fmla="*/ 900267 h 1509906"/>
                  <a:gd name="connsiteX159" fmla="*/ 760659 w 1034979"/>
                  <a:gd name="connsiteY159" fmla="*/ 894552 h 1509906"/>
                  <a:gd name="connsiteX160" fmla="*/ 766374 w 1034979"/>
                  <a:gd name="connsiteY160" fmla="*/ 883122 h 1509906"/>
                  <a:gd name="connsiteX161" fmla="*/ 764469 w 1034979"/>
                  <a:gd name="connsiteY161" fmla="*/ 867882 h 1509906"/>
                  <a:gd name="connsiteX162" fmla="*/ 758754 w 1034979"/>
                  <a:gd name="connsiteY162" fmla="*/ 865977 h 1509906"/>
                  <a:gd name="connsiteX163" fmla="*/ 737799 w 1034979"/>
                  <a:gd name="connsiteY163" fmla="*/ 867882 h 1509906"/>
                  <a:gd name="connsiteX164" fmla="*/ 732084 w 1034979"/>
                  <a:gd name="connsiteY164" fmla="*/ 871692 h 1509906"/>
                  <a:gd name="connsiteX165" fmla="*/ 720654 w 1034979"/>
                  <a:gd name="connsiteY165" fmla="*/ 875502 h 1509906"/>
                  <a:gd name="connsiteX166" fmla="*/ 716844 w 1034979"/>
                  <a:gd name="connsiteY166" fmla="*/ 881217 h 1509906"/>
                  <a:gd name="connsiteX167" fmla="*/ 711129 w 1034979"/>
                  <a:gd name="connsiteY167" fmla="*/ 883122 h 1509906"/>
                  <a:gd name="connsiteX168" fmla="*/ 705414 w 1034979"/>
                  <a:gd name="connsiteY168" fmla="*/ 886932 h 1509906"/>
                  <a:gd name="connsiteX169" fmla="*/ 699699 w 1034979"/>
                  <a:gd name="connsiteY169" fmla="*/ 892647 h 1509906"/>
                  <a:gd name="connsiteX170" fmla="*/ 692079 w 1034979"/>
                  <a:gd name="connsiteY170" fmla="*/ 896457 h 1509906"/>
                  <a:gd name="connsiteX171" fmla="*/ 595181 w 1034979"/>
                  <a:gd name="connsiteY171" fmla="*/ 951135 h 1509906"/>
                  <a:gd name="connsiteX172" fmla="*/ 507294 w 1034979"/>
                  <a:gd name="connsiteY172" fmla="*/ 841212 h 1509906"/>
                  <a:gd name="connsiteX173" fmla="*/ 503484 w 1034979"/>
                  <a:gd name="connsiteY173" fmla="*/ 351627 h 1509906"/>
                  <a:gd name="connsiteX174" fmla="*/ 499674 w 1034979"/>
                  <a:gd name="connsiteY174" fmla="*/ 60162 h 1509906"/>
                  <a:gd name="connsiteX175" fmla="*/ 490149 w 1034979"/>
                  <a:gd name="connsiteY175" fmla="*/ 33492 h 1509906"/>
                  <a:gd name="connsiteX176" fmla="*/ 488244 w 1034979"/>
                  <a:gd name="connsiteY176" fmla="*/ 27777 h 1509906"/>
                  <a:gd name="connsiteX177" fmla="*/ 484434 w 1034979"/>
                  <a:gd name="connsiteY177" fmla="*/ 22062 h 1509906"/>
                  <a:gd name="connsiteX178" fmla="*/ 478719 w 1034979"/>
                  <a:gd name="connsiteY178" fmla="*/ 10632 h 1509906"/>
                  <a:gd name="connsiteX179" fmla="*/ 473004 w 1034979"/>
                  <a:gd name="connsiteY179" fmla="*/ 6822 h 1509906"/>
                  <a:gd name="connsiteX180" fmla="*/ 469194 w 1034979"/>
                  <a:gd name="connsiteY180" fmla="*/ 1107 h 1509906"/>
                  <a:gd name="connsiteX181" fmla="*/ 429189 w 1034979"/>
                  <a:gd name="connsiteY181" fmla="*/ 4917 h 1509906"/>
                  <a:gd name="connsiteX182" fmla="*/ 421569 w 1034979"/>
                  <a:gd name="connsiteY182" fmla="*/ 16347 h 1509906"/>
                  <a:gd name="connsiteX183" fmla="*/ 417759 w 1034979"/>
                  <a:gd name="connsiteY183" fmla="*/ 22062 h 1509906"/>
                  <a:gd name="connsiteX184" fmla="*/ 419664 w 1034979"/>
                  <a:gd name="connsiteY184" fmla="*/ 54447 h 1509906"/>
                  <a:gd name="connsiteX185" fmla="*/ 423474 w 1034979"/>
                  <a:gd name="connsiteY185" fmla="*/ 65877 h 1509906"/>
                  <a:gd name="connsiteX186" fmla="*/ 425379 w 1034979"/>
                  <a:gd name="connsiteY186" fmla="*/ 71592 h 1509906"/>
                  <a:gd name="connsiteX187" fmla="*/ 425379 w 1034979"/>
                  <a:gd name="connsiteY187" fmla="*/ 77307 h 1509906"/>
                  <a:gd name="connsiteX188" fmla="*/ 429189 w 1034979"/>
                  <a:gd name="connsiteY188" fmla="*/ 231612 h 1509906"/>
                  <a:gd name="connsiteX189" fmla="*/ 440619 w 1034979"/>
                  <a:gd name="connsiteY189" fmla="*/ 414492 h 1509906"/>
                  <a:gd name="connsiteX190" fmla="*/ 435265 w 1034979"/>
                  <a:gd name="connsiteY190" fmla="*/ 711672 h 1509906"/>
                  <a:gd name="connsiteX191" fmla="*/ 435059 w 1034979"/>
                  <a:gd name="connsiteY191" fmla="*/ 792350 h 1509906"/>
                  <a:gd name="connsiteX192" fmla="*/ 430322 w 1034979"/>
                  <a:gd name="connsiteY192"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716844 w 1034979"/>
                  <a:gd name="connsiteY139" fmla="*/ 1035522 h 1509906"/>
                  <a:gd name="connsiteX140" fmla="*/ 669219 w 1034979"/>
                  <a:gd name="connsiteY140" fmla="*/ 1039332 h 1509906"/>
                  <a:gd name="connsiteX141" fmla="*/ 646359 w 1034979"/>
                  <a:gd name="connsiteY141" fmla="*/ 1043142 h 1509906"/>
                  <a:gd name="connsiteX142" fmla="*/ 642549 w 1034979"/>
                  <a:gd name="connsiteY142" fmla="*/ 1031712 h 1509906"/>
                  <a:gd name="connsiteX143" fmla="*/ 640644 w 1034979"/>
                  <a:gd name="connsiteY143" fmla="*/ 1025997 h 1509906"/>
                  <a:gd name="connsiteX144" fmla="*/ 642549 w 1034979"/>
                  <a:gd name="connsiteY144" fmla="*/ 1008852 h 1509906"/>
                  <a:gd name="connsiteX145" fmla="*/ 644454 w 1034979"/>
                  <a:gd name="connsiteY145" fmla="*/ 1003137 h 1509906"/>
                  <a:gd name="connsiteX146" fmla="*/ 661599 w 1034979"/>
                  <a:gd name="connsiteY146" fmla="*/ 993612 h 1509906"/>
                  <a:gd name="connsiteX147" fmla="*/ 673029 w 1034979"/>
                  <a:gd name="connsiteY147" fmla="*/ 985992 h 1509906"/>
                  <a:gd name="connsiteX148" fmla="*/ 674934 w 1034979"/>
                  <a:gd name="connsiteY148" fmla="*/ 980277 h 1509906"/>
                  <a:gd name="connsiteX149" fmla="*/ 680649 w 1034979"/>
                  <a:gd name="connsiteY149" fmla="*/ 978372 h 1509906"/>
                  <a:gd name="connsiteX150" fmla="*/ 686364 w 1034979"/>
                  <a:gd name="connsiteY150" fmla="*/ 974562 h 1509906"/>
                  <a:gd name="connsiteX151" fmla="*/ 695889 w 1034979"/>
                  <a:gd name="connsiteY151" fmla="*/ 965037 h 1509906"/>
                  <a:gd name="connsiteX152" fmla="*/ 705414 w 1034979"/>
                  <a:gd name="connsiteY152" fmla="*/ 953607 h 1509906"/>
                  <a:gd name="connsiteX153" fmla="*/ 716844 w 1034979"/>
                  <a:gd name="connsiteY153" fmla="*/ 945987 h 1509906"/>
                  <a:gd name="connsiteX154" fmla="*/ 732084 w 1034979"/>
                  <a:gd name="connsiteY154" fmla="*/ 932652 h 1509906"/>
                  <a:gd name="connsiteX155" fmla="*/ 741609 w 1034979"/>
                  <a:gd name="connsiteY155" fmla="*/ 921222 h 1509906"/>
                  <a:gd name="connsiteX156" fmla="*/ 753039 w 1034979"/>
                  <a:gd name="connsiteY156" fmla="*/ 911697 h 1509906"/>
                  <a:gd name="connsiteX157" fmla="*/ 758754 w 1034979"/>
                  <a:gd name="connsiteY157" fmla="*/ 900267 h 1509906"/>
                  <a:gd name="connsiteX158" fmla="*/ 760659 w 1034979"/>
                  <a:gd name="connsiteY158" fmla="*/ 894552 h 1509906"/>
                  <a:gd name="connsiteX159" fmla="*/ 766374 w 1034979"/>
                  <a:gd name="connsiteY159" fmla="*/ 883122 h 1509906"/>
                  <a:gd name="connsiteX160" fmla="*/ 764469 w 1034979"/>
                  <a:gd name="connsiteY160" fmla="*/ 867882 h 1509906"/>
                  <a:gd name="connsiteX161" fmla="*/ 758754 w 1034979"/>
                  <a:gd name="connsiteY161" fmla="*/ 865977 h 1509906"/>
                  <a:gd name="connsiteX162" fmla="*/ 737799 w 1034979"/>
                  <a:gd name="connsiteY162" fmla="*/ 867882 h 1509906"/>
                  <a:gd name="connsiteX163" fmla="*/ 732084 w 1034979"/>
                  <a:gd name="connsiteY163" fmla="*/ 871692 h 1509906"/>
                  <a:gd name="connsiteX164" fmla="*/ 720654 w 1034979"/>
                  <a:gd name="connsiteY164" fmla="*/ 875502 h 1509906"/>
                  <a:gd name="connsiteX165" fmla="*/ 716844 w 1034979"/>
                  <a:gd name="connsiteY165" fmla="*/ 881217 h 1509906"/>
                  <a:gd name="connsiteX166" fmla="*/ 711129 w 1034979"/>
                  <a:gd name="connsiteY166" fmla="*/ 883122 h 1509906"/>
                  <a:gd name="connsiteX167" fmla="*/ 705414 w 1034979"/>
                  <a:gd name="connsiteY167" fmla="*/ 886932 h 1509906"/>
                  <a:gd name="connsiteX168" fmla="*/ 699699 w 1034979"/>
                  <a:gd name="connsiteY168" fmla="*/ 892647 h 1509906"/>
                  <a:gd name="connsiteX169" fmla="*/ 692079 w 1034979"/>
                  <a:gd name="connsiteY169" fmla="*/ 896457 h 1509906"/>
                  <a:gd name="connsiteX170" fmla="*/ 595181 w 1034979"/>
                  <a:gd name="connsiteY170" fmla="*/ 951135 h 1509906"/>
                  <a:gd name="connsiteX171" fmla="*/ 507294 w 1034979"/>
                  <a:gd name="connsiteY171" fmla="*/ 841212 h 1509906"/>
                  <a:gd name="connsiteX172" fmla="*/ 503484 w 1034979"/>
                  <a:gd name="connsiteY172" fmla="*/ 351627 h 1509906"/>
                  <a:gd name="connsiteX173" fmla="*/ 499674 w 1034979"/>
                  <a:gd name="connsiteY173" fmla="*/ 60162 h 1509906"/>
                  <a:gd name="connsiteX174" fmla="*/ 490149 w 1034979"/>
                  <a:gd name="connsiteY174" fmla="*/ 33492 h 1509906"/>
                  <a:gd name="connsiteX175" fmla="*/ 488244 w 1034979"/>
                  <a:gd name="connsiteY175" fmla="*/ 27777 h 1509906"/>
                  <a:gd name="connsiteX176" fmla="*/ 484434 w 1034979"/>
                  <a:gd name="connsiteY176" fmla="*/ 22062 h 1509906"/>
                  <a:gd name="connsiteX177" fmla="*/ 478719 w 1034979"/>
                  <a:gd name="connsiteY177" fmla="*/ 10632 h 1509906"/>
                  <a:gd name="connsiteX178" fmla="*/ 473004 w 1034979"/>
                  <a:gd name="connsiteY178" fmla="*/ 6822 h 1509906"/>
                  <a:gd name="connsiteX179" fmla="*/ 469194 w 1034979"/>
                  <a:gd name="connsiteY179" fmla="*/ 1107 h 1509906"/>
                  <a:gd name="connsiteX180" fmla="*/ 429189 w 1034979"/>
                  <a:gd name="connsiteY180" fmla="*/ 4917 h 1509906"/>
                  <a:gd name="connsiteX181" fmla="*/ 421569 w 1034979"/>
                  <a:gd name="connsiteY181" fmla="*/ 16347 h 1509906"/>
                  <a:gd name="connsiteX182" fmla="*/ 417759 w 1034979"/>
                  <a:gd name="connsiteY182" fmla="*/ 22062 h 1509906"/>
                  <a:gd name="connsiteX183" fmla="*/ 419664 w 1034979"/>
                  <a:gd name="connsiteY183" fmla="*/ 54447 h 1509906"/>
                  <a:gd name="connsiteX184" fmla="*/ 423474 w 1034979"/>
                  <a:gd name="connsiteY184" fmla="*/ 65877 h 1509906"/>
                  <a:gd name="connsiteX185" fmla="*/ 425379 w 1034979"/>
                  <a:gd name="connsiteY185" fmla="*/ 71592 h 1509906"/>
                  <a:gd name="connsiteX186" fmla="*/ 425379 w 1034979"/>
                  <a:gd name="connsiteY186" fmla="*/ 77307 h 1509906"/>
                  <a:gd name="connsiteX187" fmla="*/ 429189 w 1034979"/>
                  <a:gd name="connsiteY187" fmla="*/ 231612 h 1509906"/>
                  <a:gd name="connsiteX188" fmla="*/ 440619 w 1034979"/>
                  <a:gd name="connsiteY188" fmla="*/ 414492 h 1509906"/>
                  <a:gd name="connsiteX189" fmla="*/ 435265 w 1034979"/>
                  <a:gd name="connsiteY189" fmla="*/ 711672 h 1509906"/>
                  <a:gd name="connsiteX190" fmla="*/ 435059 w 1034979"/>
                  <a:gd name="connsiteY190" fmla="*/ 792350 h 1509906"/>
                  <a:gd name="connsiteX191" fmla="*/ 430322 w 1034979"/>
                  <a:gd name="connsiteY191"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716844 w 1034979"/>
                  <a:gd name="connsiteY164" fmla="*/ 881217 h 1509906"/>
                  <a:gd name="connsiteX165" fmla="*/ 711129 w 1034979"/>
                  <a:gd name="connsiteY165" fmla="*/ 883122 h 1509906"/>
                  <a:gd name="connsiteX166" fmla="*/ 705414 w 1034979"/>
                  <a:gd name="connsiteY166" fmla="*/ 886932 h 1509906"/>
                  <a:gd name="connsiteX167" fmla="*/ 699699 w 1034979"/>
                  <a:gd name="connsiteY167" fmla="*/ 892647 h 1509906"/>
                  <a:gd name="connsiteX168" fmla="*/ 692079 w 1034979"/>
                  <a:gd name="connsiteY168" fmla="*/ 896457 h 1509906"/>
                  <a:gd name="connsiteX169" fmla="*/ 595181 w 1034979"/>
                  <a:gd name="connsiteY169" fmla="*/ 951135 h 1509906"/>
                  <a:gd name="connsiteX170" fmla="*/ 507294 w 1034979"/>
                  <a:gd name="connsiteY170" fmla="*/ 841212 h 1509906"/>
                  <a:gd name="connsiteX171" fmla="*/ 503484 w 1034979"/>
                  <a:gd name="connsiteY171" fmla="*/ 351627 h 1509906"/>
                  <a:gd name="connsiteX172" fmla="*/ 499674 w 1034979"/>
                  <a:gd name="connsiteY172" fmla="*/ 60162 h 1509906"/>
                  <a:gd name="connsiteX173" fmla="*/ 490149 w 1034979"/>
                  <a:gd name="connsiteY173" fmla="*/ 33492 h 1509906"/>
                  <a:gd name="connsiteX174" fmla="*/ 488244 w 1034979"/>
                  <a:gd name="connsiteY174" fmla="*/ 27777 h 1509906"/>
                  <a:gd name="connsiteX175" fmla="*/ 484434 w 1034979"/>
                  <a:gd name="connsiteY175" fmla="*/ 22062 h 1509906"/>
                  <a:gd name="connsiteX176" fmla="*/ 478719 w 1034979"/>
                  <a:gd name="connsiteY176" fmla="*/ 10632 h 1509906"/>
                  <a:gd name="connsiteX177" fmla="*/ 473004 w 1034979"/>
                  <a:gd name="connsiteY177" fmla="*/ 6822 h 1509906"/>
                  <a:gd name="connsiteX178" fmla="*/ 469194 w 1034979"/>
                  <a:gd name="connsiteY178" fmla="*/ 1107 h 1509906"/>
                  <a:gd name="connsiteX179" fmla="*/ 429189 w 1034979"/>
                  <a:gd name="connsiteY179" fmla="*/ 4917 h 1509906"/>
                  <a:gd name="connsiteX180" fmla="*/ 421569 w 1034979"/>
                  <a:gd name="connsiteY180" fmla="*/ 16347 h 1509906"/>
                  <a:gd name="connsiteX181" fmla="*/ 417759 w 1034979"/>
                  <a:gd name="connsiteY181" fmla="*/ 22062 h 1509906"/>
                  <a:gd name="connsiteX182" fmla="*/ 419664 w 1034979"/>
                  <a:gd name="connsiteY182" fmla="*/ 54447 h 1509906"/>
                  <a:gd name="connsiteX183" fmla="*/ 423474 w 1034979"/>
                  <a:gd name="connsiteY183" fmla="*/ 65877 h 1509906"/>
                  <a:gd name="connsiteX184" fmla="*/ 425379 w 1034979"/>
                  <a:gd name="connsiteY184" fmla="*/ 71592 h 1509906"/>
                  <a:gd name="connsiteX185" fmla="*/ 425379 w 1034979"/>
                  <a:gd name="connsiteY185" fmla="*/ 77307 h 1509906"/>
                  <a:gd name="connsiteX186" fmla="*/ 429189 w 1034979"/>
                  <a:gd name="connsiteY186" fmla="*/ 231612 h 1509906"/>
                  <a:gd name="connsiteX187" fmla="*/ 440619 w 1034979"/>
                  <a:gd name="connsiteY187" fmla="*/ 414492 h 1509906"/>
                  <a:gd name="connsiteX188" fmla="*/ 435265 w 1034979"/>
                  <a:gd name="connsiteY188" fmla="*/ 711672 h 1509906"/>
                  <a:gd name="connsiteX189" fmla="*/ 435059 w 1034979"/>
                  <a:gd name="connsiteY189" fmla="*/ 792350 h 1509906"/>
                  <a:gd name="connsiteX190" fmla="*/ 430322 w 1034979"/>
                  <a:gd name="connsiteY190"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716844 w 1034979"/>
                  <a:gd name="connsiteY164" fmla="*/ 881217 h 1509906"/>
                  <a:gd name="connsiteX165" fmla="*/ 711129 w 1034979"/>
                  <a:gd name="connsiteY165" fmla="*/ 883122 h 1509906"/>
                  <a:gd name="connsiteX166" fmla="*/ 705414 w 1034979"/>
                  <a:gd name="connsiteY166" fmla="*/ 886932 h 1509906"/>
                  <a:gd name="connsiteX167" fmla="*/ 699699 w 1034979"/>
                  <a:gd name="connsiteY167" fmla="*/ 892647 h 1509906"/>
                  <a:gd name="connsiteX168" fmla="*/ 692079 w 1034979"/>
                  <a:gd name="connsiteY168" fmla="*/ 896457 h 1509906"/>
                  <a:gd name="connsiteX169" fmla="*/ 595181 w 1034979"/>
                  <a:gd name="connsiteY169" fmla="*/ 951135 h 1509906"/>
                  <a:gd name="connsiteX170" fmla="*/ 507294 w 1034979"/>
                  <a:gd name="connsiteY170" fmla="*/ 841212 h 1509906"/>
                  <a:gd name="connsiteX171" fmla="*/ 503484 w 1034979"/>
                  <a:gd name="connsiteY171" fmla="*/ 351627 h 1509906"/>
                  <a:gd name="connsiteX172" fmla="*/ 499674 w 1034979"/>
                  <a:gd name="connsiteY172" fmla="*/ 60162 h 1509906"/>
                  <a:gd name="connsiteX173" fmla="*/ 490149 w 1034979"/>
                  <a:gd name="connsiteY173" fmla="*/ 33492 h 1509906"/>
                  <a:gd name="connsiteX174" fmla="*/ 488244 w 1034979"/>
                  <a:gd name="connsiteY174" fmla="*/ 27777 h 1509906"/>
                  <a:gd name="connsiteX175" fmla="*/ 484434 w 1034979"/>
                  <a:gd name="connsiteY175" fmla="*/ 22062 h 1509906"/>
                  <a:gd name="connsiteX176" fmla="*/ 478719 w 1034979"/>
                  <a:gd name="connsiteY176" fmla="*/ 10632 h 1509906"/>
                  <a:gd name="connsiteX177" fmla="*/ 473004 w 1034979"/>
                  <a:gd name="connsiteY177" fmla="*/ 6822 h 1509906"/>
                  <a:gd name="connsiteX178" fmla="*/ 469194 w 1034979"/>
                  <a:gd name="connsiteY178" fmla="*/ 1107 h 1509906"/>
                  <a:gd name="connsiteX179" fmla="*/ 429189 w 1034979"/>
                  <a:gd name="connsiteY179" fmla="*/ 4917 h 1509906"/>
                  <a:gd name="connsiteX180" fmla="*/ 421569 w 1034979"/>
                  <a:gd name="connsiteY180" fmla="*/ 16347 h 1509906"/>
                  <a:gd name="connsiteX181" fmla="*/ 417759 w 1034979"/>
                  <a:gd name="connsiteY181" fmla="*/ 22062 h 1509906"/>
                  <a:gd name="connsiteX182" fmla="*/ 419664 w 1034979"/>
                  <a:gd name="connsiteY182" fmla="*/ 54447 h 1509906"/>
                  <a:gd name="connsiteX183" fmla="*/ 423474 w 1034979"/>
                  <a:gd name="connsiteY183" fmla="*/ 65877 h 1509906"/>
                  <a:gd name="connsiteX184" fmla="*/ 425379 w 1034979"/>
                  <a:gd name="connsiteY184" fmla="*/ 71592 h 1509906"/>
                  <a:gd name="connsiteX185" fmla="*/ 425379 w 1034979"/>
                  <a:gd name="connsiteY185" fmla="*/ 77307 h 1509906"/>
                  <a:gd name="connsiteX186" fmla="*/ 429189 w 1034979"/>
                  <a:gd name="connsiteY186" fmla="*/ 231612 h 1509906"/>
                  <a:gd name="connsiteX187" fmla="*/ 440619 w 1034979"/>
                  <a:gd name="connsiteY187" fmla="*/ 414492 h 1509906"/>
                  <a:gd name="connsiteX188" fmla="*/ 435265 w 1034979"/>
                  <a:gd name="connsiteY188" fmla="*/ 711672 h 1509906"/>
                  <a:gd name="connsiteX189" fmla="*/ 435059 w 1034979"/>
                  <a:gd name="connsiteY189" fmla="*/ 792350 h 1509906"/>
                  <a:gd name="connsiteX190" fmla="*/ 430322 w 1034979"/>
                  <a:gd name="connsiteY190"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716844 w 1034979"/>
                  <a:gd name="connsiteY164" fmla="*/ 881217 h 1509906"/>
                  <a:gd name="connsiteX165" fmla="*/ 711129 w 1034979"/>
                  <a:gd name="connsiteY165" fmla="*/ 883122 h 1509906"/>
                  <a:gd name="connsiteX166" fmla="*/ 705414 w 1034979"/>
                  <a:gd name="connsiteY166" fmla="*/ 886932 h 1509906"/>
                  <a:gd name="connsiteX167" fmla="*/ 699699 w 1034979"/>
                  <a:gd name="connsiteY167" fmla="*/ 892647 h 1509906"/>
                  <a:gd name="connsiteX168" fmla="*/ 595181 w 1034979"/>
                  <a:gd name="connsiteY168" fmla="*/ 951135 h 1509906"/>
                  <a:gd name="connsiteX169" fmla="*/ 507294 w 1034979"/>
                  <a:gd name="connsiteY169" fmla="*/ 841212 h 1509906"/>
                  <a:gd name="connsiteX170" fmla="*/ 503484 w 1034979"/>
                  <a:gd name="connsiteY170" fmla="*/ 351627 h 1509906"/>
                  <a:gd name="connsiteX171" fmla="*/ 499674 w 1034979"/>
                  <a:gd name="connsiteY171" fmla="*/ 60162 h 1509906"/>
                  <a:gd name="connsiteX172" fmla="*/ 490149 w 1034979"/>
                  <a:gd name="connsiteY172" fmla="*/ 33492 h 1509906"/>
                  <a:gd name="connsiteX173" fmla="*/ 488244 w 1034979"/>
                  <a:gd name="connsiteY173" fmla="*/ 27777 h 1509906"/>
                  <a:gd name="connsiteX174" fmla="*/ 484434 w 1034979"/>
                  <a:gd name="connsiteY174" fmla="*/ 22062 h 1509906"/>
                  <a:gd name="connsiteX175" fmla="*/ 478719 w 1034979"/>
                  <a:gd name="connsiteY175" fmla="*/ 10632 h 1509906"/>
                  <a:gd name="connsiteX176" fmla="*/ 473004 w 1034979"/>
                  <a:gd name="connsiteY176" fmla="*/ 6822 h 1509906"/>
                  <a:gd name="connsiteX177" fmla="*/ 469194 w 1034979"/>
                  <a:gd name="connsiteY177" fmla="*/ 1107 h 1509906"/>
                  <a:gd name="connsiteX178" fmla="*/ 429189 w 1034979"/>
                  <a:gd name="connsiteY178" fmla="*/ 4917 h 1509906"/>
                  <a:gd name="connsiteX179" fmla="*/ 421569 w 1034979"/>
                  <a:gd name="connsiteY179" fmla="*/ 16347 h 1509906"/>
                  <a:gd name="connsiteX180" fmla="*/ 417759 w 1034979"/>
                  <a:gd name="connsiteY180" fmla="*/ 22062 h 1509906"/>
                  <a:gd name="connsiteX181" fmla="*/ 419664 w 1034979"/>
                  <a:gd name="connsiteY181" fmla="*/ 54447 h 1509906"/>
                  <a:gd name="connsiteX182" fmla="*/ 423474 w 1034979"/>
                  <a:gd name="connsiteY182" fmla="*/ 65877 h 1509906"/>
                  <a:gd name="connsiteX183" fmla="*/ 425379 w 1034979"/>
                  <a:gd name="connsiteY183" fmla="*/ 71592 h 1509906"/>
                  <a:gd name="connsiteX184" fmla="*/ 425379 w 1034979"/>
                  <a:gd name="connsiteY184" fmla="*/ 77307 h 1509906"/>
                  <a:gd name="connsiteX185" fmla="*/ 429189 w 1034979"/>
                  <a:gd name="connsiteY185" fmla="*/ 231612 h 1509906"/>
                  <a:gd name="connsiteX186" fmla="*/ 440619 w 1034979"/>
                  <a:gd name="connsiteY186" fmla="*/ 414492 h 1509906"/>
                  <a:gd name="connsiteX187" fmla="*/ 435265 w 1034979"/>
                  <a:gd name="connsiteY187" fmla="*/ 711672 h 1509906"/>
                  <a:gd name="connsiteX188" fmla="*/ 435059 w 1034979"/>
                  <a:gd name="connsiteY188" fmla="*/ 792350 h 1509906"/>
                  <a:gd name="connsiteX189" fmla="*/ 430322 w 1034979"/>
                  <a:gd name="connsiteY189"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716844 w 1034979"/>
                  <a:gd name="connsiteY164" fmla="*/ 881217 h 1509906"/>
                  <a:gd name="connsiteX165" fmla="*/ 711129 w 1034979"/>
                  <a:gd name="connsiteY165" fmla="*/ 883122 h 1509906"/>
                  <a:gd name="connsiteX166" fmla="*/ 699699 w 1034979"/>
                  <a:gd name="connsiteY166" fmla="*/ 892647 h 1509906"/>
                  <a:gd name="connsiteX167" fmla="*/ 595181 w 1034979"/>
                  <a:gd name="connsiteY167" fmla="*/ 951135 h 1509906"/>
                  <a:gd name="connsiteX168" fmla="*/ 507294 w 1034979"/>
                  <a:gd name="connsiteY168" fmla="*/ 841212 h 1509906"/>
                  <a:gd name="connsiteX169" fmla="*/ 503484 w 1034979"/>
                  <a:gd name="connsiteY169" fmla="*/ 351627 h 1509906"/>
                  <a:gd name="connsiteX170" fmla="*/ 499674 w 1034979"/>
                  <a:gd name="connsiteY170" fmla="*/ 60162 h 1509906"/>
                  <a:gd name="connsiteX171" fmla="*/ 490149 w 1034979"/>
                  <a:gd name="connsiteY171" fmla="*/ 33492 h 1509906"/>
                  <a:gd name="connsiteX172" fmla="*/ 488244 w 1034979"/>
                  <a:gd name="connsiteY172" fmla="*/ 27777 h 1509906"/>
                  <a:gd name="connsiteX173" fmla="*/ 484434 w 1034979"/>
                  <a:gd name="connsiteY173" fmla="*/ 22062 h 1509906"/>
                  <a:gd name="connsiteX174" fmla="*/ 478719 w 1034979"/>
                  <a:gd name="connsiteY174" fmla="*/ 10632 h 1509906"/>
                  <a:gd name="connsiteX175" fmla="*/ 473004 w 1034979"/>
                  <a:gd name="connsiteY175" fmla="*/ 6822 h 1509906"/>
                  <a:gd name="connsiteX176" fmla="*/ 469194 w 1034979"/>
                  <a:gd name="connsiteY176" fmla="*/ 1107 h 1509906"/>
                  <a:gd name="connsiteX177" fmla="*/ 429189 w 1034979"/>
                  <a:gd name="connsiteY177" fmla="*/ 4917 h 1509906"/>
                  <a:gd name="connsiteX178" fmla="*/ 421569 w 1034979"/>
                  <a:gd name="connsiteY178" fmla="*/ 16347 h 1509906"/>
                  <a:gd name="connsiteX179" fmla="*/ 417759 w 1034979"/>
                  <a:gd name="connsiteY179" fmla="*/ 22062 h 1509906"/>
                  <a:gd name="connsiteX180" fmla="*/ 419664 w 1034979"/>
                  <a:gd name="connsiteY180" fmla="*/ 54447 h 1509906"/>
                  <a:gd name="connsiteX181" fmla="*/ 423474 w 1034979"/>
                  <a:gd name="connsiteY181" fmla="*/ 65877 h 1509906"/>
                  <a:gd name="connsiteX182" fmla="*/ 425379 w 1034979"/>
                  <a:gd name="connsiteY182" fmla="*/ 71592 h 1509906"/>
                  <a:gd name="connsiteX183" fmla="*/ 425379 w 1034979"/>
                  <a:gd name="connsiteY183" fmla="*/ 77307 h 1509906"/>
                  <a:gd name="connsiteX184" fmla="*/ 429189 w 1034979"/>
                  <a:gd name="connsiteY184" fmla="*/ 231612 h 1509906"/>
                  <a:gd name="connsiteX185" fmla="*/ 440619 w 1034979"/>
                  <a:gd name="connsiteY185" fmla="*/ 414492 h 1509906"/>
                  <a:gd name="connsiteX186" fmla="*/ 435265 w 1034979"/>
                  <a:gd name="connsiteY186" fmla="*/ 711672 h 1509906"/>
                  <a:gd name="connsiteX187" fmla="*/ 435059 w 1034979"/>
                  <a:gd name="connsiteY187" fmla="*/ 792350 h 1509906"/>
                  <a:gd name="connsiteX188" fmla="*/ 430322 w 1034979"/>
                  <a:gd name="connsiteY188"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716844 w 1034979"/>
                  <a:gd name="connsiteY164" fmla="*/ 881217 h 1509906"/>
                  <a:gd name="connsiteX165" fmla="*/ 699699 w 1034979"/>
                  <a:gd name="connsiteY165" fmla="*/ 892647 h 1509906"/>
                  <a:gd name="connsiteX166" fmla="*/ 595181 w 1034979"/>
                  <a:gd name="connsiteY166" fmla="*/ 951135 h 1509906"/>
                  <a:gd name="connsiteX167" fmla="*/ 507294 w 1034979"/>
                  <a:gd name="connsiteY167" fmla="*/ 841212 h 1509906"/>
                  <a:gd name="connsiteX168" fmla="*/ 503484 w 1034979"/>
                  <a:gd name="connsiteY168" fmla="*/ 351627 h 1509906"/>
                  <a:gd name="connsiteX169" fmla="*/ 499674 w 1034979"/>
                  <a:gd name="connsiteY169" fmla="*/ 60162 h 1509906"/>
                  <a:gd name="connsiteX170" fmla="*/ 490149 w 1034979"/>
                  <a:gd name="connsiteY170" fmla="*/ 33492 h 1509906"/>
                  <a:gd name="connsiteX171" fmla="*/ 488244 w 1034979"/>
                  <a:gd name="connsiteY171" fmla="*/ 27777 h 1509906"/>
                  <a:gd name="connsiteX172" fmla="*/ 484434 w 1034979"/>
                  <a:gd name="connsiteY172" fmla="*/ 22062 h 1509906"/>
                  <a:gd name="connsiteX173" fmla="*/ 478719 w 1034979"/>
                  <a:gd name="connsiteY173" fmla="*/ 10632 h 1509906"/>
                  <a:gd name="connsiteX174" fmla="*/ 473004 w 1034979"/>
                  <a:gd name="connsiteY174" fmla="*/ 6822 h 1509906"/>
                  <a:gd name="connsiteX175" fmla="*/ 469194 w 1034979"/>
                  <a:gd name="connsiteY175" fmla="*/ 1107 h 1509906"/>
                  <a:gd name="connsiteX176" fmla="*/ 429189 w 1034979"/>
                  <a:gd name="connsiteY176" fmla="*/ 4917 h 1509906"/>
                  <a:gd name="connsiteX177" fmla="*/ 421569 w 1034979"/>
                  <a:gd name="connsiteY177" fmla="*/ 16347 h 1509906"/>
                  <a:gd name="connsiteX178" fmla="*/ 417759 w 1034979"/>
                  <a:gd name="connsiteY178" fmla="*/ 22062 h 1509906"/>
                  <a:gd name="connsiteX179" fmla="*/ 419664 w 1034979"/>
                  <a:gd name="connsiteY179" fmla="*/ 54447 h 1509906"/>
                  <a:gd name="connsiteX180" fmla="*/ 423474 w 1034979"/>
                  <a:gd name="connsiteY180" fmla="*/ 65877 h 1509906"/>
                  <a:gd name="connsiteX181" fmla="*/ 425379 w 1034979"/>
                  <a:gd name="connsiteY181" fmla="*/ 71592 h 1509906"/>
                  <a:gd name="connsiteX182" fmla="*/ 425379 w 1034979"/>
                  <a:gd name="connsiteY182" fmla="*/ 77307 h 1509906"/>
                  <a:gd name="connsiteX183" fmla="*/ 429189 w 1034979"/>
                  <a:gd name="connsiteY183" fmla="*/ 231612 h 1509906"/>
                  <a:gd name="connsiteX184" fmla="*/ 440619 w 1034979"/>
                  <a:gd name="connsiteY184" fmla="*/ 414492 h 1509906"/>
                  <a:gd name="connsiteX185" fmla="*/ 435265 w 1034979"/>
                  <a:gd name="connsiteY185" fmla="*/ 711672 h 1509906"/>
                  <a:gd name="connsiteX186" fmla="*/ 435059 w 1034979"/>
                  <a:gd name="connsiteY186" fmla="*/ 792350 h 1509906"/>
                  <a:gd name="connsiteX187" fmla="*/ 430322 w 1034979"/>
                  <a:gd name="connsiteY187"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720654 w 1034979"/>
                  <a:gd name="connsiteY163" fmla="*/ 875502 h 1509906"/>
                  <a:gd name="connsiteX164" fmla="*/ 699699 w 1034979"/>
                  <a:gd name="connsiteY164" fmla="*/ 892647 h 1509906"/>
                  <a:gd name="connsiteX165" fmla="*/ 595181 w 1034979"/>
                  <a:gd name="connsiteY165" fmla="*/ 951135 h 1509906"/>
                  <a:gd name="connsiteX166" fmla="*/ 507294 w 1034979"/>
                  <a:gd name="connsiteY166" fmla="*/ 841212 h 1509906"/>
                  <a:gd name="connsiteX167" fmla="*/ 503484 w 1034979"/>
                  <a:gd name="connsiteY167" fmla="*/ 351627 h 1509906"/>
                  <a:gd name="connsiteX168" fmla="*/ 499674 w 1034979"/>
                  <a:gd name="connsiteY168" fmla="*/ 60162 h 1509906"/>
                  <a:gd name="connsiteX169" fmla="*/ 490149 w 1034979"/>
                  <a:gd name="connsiteY169" fmla="*/ 33492 h 1509906"/>
                  <a:gd name="connsiteX170" fmla="*/ 488244 w 1034979"/>
                  <a:gd name="connsiteY170" fmla="*/ 27777 h 1509906"/>
                  <a:gd name="connsiteX171" fmla="*/ 484434 w 1034979"/>
                  <a:gd name="connsiteY171" fmla="*/ 22062 h 1509906"/>
                  <a:gd name="connsiteX172" fmla="*/ 478719 w 1034979"/>
                  <a:gd name="connsiteY172" fmla="*/ 10632 h 1509906"/>
                  <a:gd name="connsiteX173" fmla="*/ 473004 w 1034979"/>
                  <a:gd name="connsiteY173" fmla="*/ 6822 h 1509906"/>
                  <a:gd name="connsiteX174" fmla="*/ 469194 w 1034979"/>
                  <a:gd name="connsiteY174" fmla="*/ 1107 h 1509906"/>
                  <a:gd name="connsiteX175" fmla="*/ 429189 w 1034979"/>
                  <a:gd name="connsiteY175" fmla="*/ 4917 h 1509906"/>
                  <a:gd name="connsiteX176" fmla="*/ 421569 w 1034979"/>
                  <a:gd name="connsiteY176" fmla="*/ 16347 h 1509906"/>
                  <a:gd name="connsiteX177" fmla="*/ 417759 w 1034979"/>
                  <a:gd name="connsiteY177" fmla="*/ 22062 h 1509906"/>
                  <a:gd name="connsiteX178" fmla="*/ 419664 w 1034979"/>
                  <a:gd name="connsiteY178" fmla="*/ 54447 h 1509906"/>
                  <a:gd name="connsiteX179" fmla="*/ 423474 w 1034979"/>
                  <a:gd name="connsiteY179" fmla="*/ 65877 h 1509906"/>
                  <a:gd name="connsiteX180" fmla="*/ 425379 w 1034979"/>
                  <a:gd name="connsiteY180" fmla="*/ 71592 h 1509906"/>
                  <a:gd name="connsiteX181" fmla="*/ 425379 w 1034979"/>
                  <a:gd name="connsiteY181" fmla="*/ 77307 h 1509906"/>
                  <a:gd name="connsiteX182" fmla="*/ 429189 w 1034979"/>
                  <a:gd name="connsiteY182" fmla="*/ 231612 h 1509906"/>
                  <a:gd name="connsiteX183" fmla="*/ 440619 w 1034979"/>
                  <a:gd name="connsiteY183" fmla="*/ 414492 h 1509906"/>
                  <a:gd name="connsiteX184" fmla="*/ 435265 w 1034979"/>
                  <a:gd name="connsiteY184" fmla="*/ 711672 h 1509906"/>
                  <a:gd name="connsiteX185" fmla="*/ 435059 w 1034979"/>
                  <a:gd name="connsiteY185" fmla="*/ 792350 h 1509906"/>
                  <a:gd name="connsiteX186" fmla="*/ 430322 w 1034979"/>
                  <a:gd name="connsiteY186"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1569 w 1034979"/>
                  <a:gd name="connsiteY175" fmla="*/ 16347 h 1509906"/>
                  <a:gd name="connsiteX176" fmla="*/ 417759 w 1034979"/>
                  <a:gd name="connsiteY176" fmla="*/ 22062 h 1509906"/>
                  <a:gd name="connsiteX177" fmla="*/ 419664 w 1034979"/>
                  <a:gd name="connsiteY177" fmla="*/ 54447 h 1509906"/>
                  <a:gd name="connsiteX178" fmla="*/ 423474 w 1034979"/>
                  <a:gd name="connsiteY178" fmla="*/ 65877 h 1509906"/>
                  <a:gd name="connsiteX179" fmla="*/ 425379 w 1034979"/>
                  <a:gd name="connsiteY179" fmla="*/ 71592 h 1509906"/>
                  <a:gd name="connsiteX180" fmla="*/ 425379 w 1034979"/>
                  <a:gd name="connsiteY180" fmla="*/ 77307 h 1509906"/>
                  <a:gd name="connsiteX181" fmla="*/ 429189 w 1034979"/>
                  <a:gd name="connsiteY181" fmla="*/ 231612 h 1509906"/>
                  <a:gd name="connsiteX182" fmla="*/ 440619 w 1034979"/>
                  <a:gd name="connsiteY182" fmla="*/ 414492 h 1509906"/>
                  <a:gd name="connsiteX183" fmla="*/ 435265 w 1034979"/>
                  <a:gd name="connsiteY183" fmla="*/ 711672 h 1509906"/>
                  <a:gd name="connsiteX184" fmla="*/ 435059 w 1034979"/>
                  <a:gd name="connsiteY184" fmla="*/ 792350 h 1509906"/>
                  <a:gd name="connsiteX185" fmla="*/ 430322 w 1034979"/>
                  <a:gd name="connsiteY185"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1569 w 1034979"/>
                  <a:gd name="connsiteY175" fmla="*/ 16347 h 1509906"/>
                  <a:gd name="connsiteX176" fmla="*/ 417759 w 1034979"/>
                  <a:gd name="connsiteY176" fmla="*/ 22062 h 1509906"/>
                  <a:gd name="connsiteX177" fmla="*/ 419664 w 1034979"/>
                  <a:gd name="connsiteY177" fmla="*/ 54447 h 1509906"/>
                  <a:gd name="connsiteX178" fmla="*/ 423474 w 1034979"/>
                  <a:gd name="connsiteY178" fmla="*/ 65877 h 1509906"/>
                  <a:gd name="connsiteX179" fmla="*/ 425379 w 1034979"/>
                  <a:gd name="connsiteY179" fmla="*/ 71592 h 1509906"/>
                  <a:gd name="connsiteX180" fmla="*/ 425379 w 1034979"/>
                  <a:gd name="connsiteY180" fmla="*/ 77307 h 1509906"/>
                  <a:gd name="connsiteX181" fmla="*/ 429189 w 1034979"/>
                  <a:gd name="connsiteY181" fmla="*/ 231612 h 1509906"/>
                  <a:gd name="connsiteX182" fmla="*/ 440619 w 1034979"/>
                  <a:gd name="connsiteY182" fmla="*/ 414492 h 1509906"/>
                  <a:gd name="connsiteX183" fmla="*/ 435265 w 1034979"/>
                  <a:gd name="connsiteY183" fmla="*/ 711672 h 1509906"/>
                  <a:gd name="connsiteX184" fmla="*/ 435059 w 1034979"/>
                  <a:gd name="connsiteY184" fmla="*/ 792350 h 1509906"/>
                  <a:gd name="connsiteX185" fmla="*/ 430322 w 1034979"/>
                  <a:gd name="connsiteY185"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1569 w 1034979"/>
                  <a:gd name="connsiteY175" fmla="*/ 16347 h 1509906"/>
                  <a:gd name="connsiteX176" fmla="*/ 417759 w 1034979"/>
                  <a:gd name="connsiteY176" fmla="*/ 22062 h 1509906"/>
                  <a:gd name="connsiteX177" fmla="*/ 423474 w 1034979"/>
                  <a:gd name="connsiteY177" fmla="*/ 65877 h 1509906"/>
                  <a:gd name="connsiteX178" fmla="*/ 425379 w 1034979"/>
                  <a:gd name="connsiteY178" fmla="*/ 71592 h 1509906"/>
                  <a:gd name="connsiteX179" fmla="*/ 425379 w 1034979"/>
                  <a:gd name="connsiteY179" fmla="*/ 77307 h 1509906"/>
                  <a:gd name="connsiteX180" fmla="*/ 429189 w 1034979"/>
                  <a:gd name="connsiteY180" fmla="*/ 231612 h 1509906"/>
                  <a:gd name="connsiteX181" fmla="*/ 440619 w 1034979"/>
                  <a:gd name="connsiteY181" fmla="*/ 414492 h 1509906"/>
                  <a:gd name="connsiteX182" fmla="*/ 435265 w 1034979"/>
                  <a:gd name="connsiteY182" fmla="*/ 711672 h 1509906"/>
                  <a:gd name="connsiteX183" fmla="*/ 435059 w 1034979"/>
                  <a:gd name="connsiteY183" fmla="*/ 792350 h 1509906"/>
                  <a:gd name="connsiteX184" fmla="*/ 430322 w 1034979"/>
                  <a:gd name="connsiteY184"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1569 w 1034979"/>
                  <a:gd name="connsiteY175" fmla="*/ 16347 h 1509906"/>
                  <a:gd name="connsiteX176" fmla="*/ 417759 w 1034979"/>
                  <a:gd name="connsiteY176" fmla="*/ 22062 h 1509906"/>
                  <a:gd name="connsiteX177" fmla="*/ 425379 w 1034979"/>
                  <a:gd name="connsiteY177" fmla="*/ 71592 h 1509906"/>
                  <a:gd name="connsiteX178" fmla="*/ 425379 w 1034979"/>
                  <a:gd name="connsiteY178" fmla="*/ 77307 h 1509906"/>
                  <a:gd name="connsiteX179" fmla="*/ 429189 w 1034979"/>
                  <a:gd name="connsiteY179" fmla="*/ 231612 h 1509906"/>
                  <a:gd name="connsiteX180" fmla="*/ 440619 w 1034979"/>
                  <a:gd name="connsiteY180" fmla="*/ 414492 h 1509906"/>
                  <a:gd name="connsiteX181" fmla="*/ 435265 w 1034979"/>
                  <a:gd name="connsiteY181" fmla="*/ 711672 h 1509906"/>
                  <a:gd name="connsiteX182" fmla="*/ 435059 w 1034979"/>
                  <a:gd name="connsiteY182" fmla="*/ 792350 h 1509906"/>
                  <a:gd name="connsiteX183" fmla="*/ 430322 w 1034979"/>
                  <a:gd name="connsiteY183"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1569 w 1034979"/>
                  <a:gd name="connsiteY175" fmla="*/ 16347 h 1509906"/>
                  <a:gd name="connsiteX176" fmla="*/ 425379 w 1034979"/>
                  <a:gd name="connsiteY176" fmla="*/ 71592 h 1509906"/>
                  <a:gd name="connsiteX177" fmla="*/ 425379 w 1034979"/>
                  <a:gd name="connsiteY177" fmla="*/ 77307 h 1509906"/>
                  <a:gd name="connsiteX178" fmla="*/ 429189 w 1034979"/>
                  <a:gd name="connsiteY178" fmla="*/ 231612 h 1509906"/>
                  <a:gd name="connsiteX179" fmla="*/ 440619 w 1034979"/>
                  <a:gd name="connsiteY179" fmla="*/ 414492 h 1509906"/>
                  <a:gd name="connsiteX180" fmla="*/ 435265 w 1034979"/>
                  <a:gd name="connsiteY180" fmla="*/ 711672 h 1509906"/>
                  <a:gd name="connsiteX181" fmla="*/ 435059 w 1034979"/>
                  <a:gd name="connsiteY181" fmla="*/ 792350 h 1509906"/>
                  <a:gd name="connsiteX182" fmla="*/ 430322 w 1034979"/>
                  <a:gd name="connsiteY182" fmla="*/ 872310 h 1509906"/>
                  <a:gd name="connsiteX0" fmla="*/ 430322 w 1034979"/>
                  <a:gd name="connsiteY0" fmla="*/ 872310 h 1509906"/>
                  <a:gd name="connsiteX1" fmla="*/ 392427 w 1034979"/>
                  <a:gd name="connsiteY1" fmla="*/ 925238 h 1509906"/>
                  <a:gd name="connsiteX2" fmla="*/ 339654 w 1034979"/>
                  <a:gd name="connsiteY2" fmla="*/ 949797 h 1509906"/>
                  <a:gd name="connsiteX3" fmla="*/ 328224 w 1034979"/>
                  <a:gd name="connsiteY3" fmla="*/ 953607 h 1509906"/>
                  <a:gd name="connsiteX4" fmla="*/ 312984 w 1034979"/>
                  <a:gd name="connsiteY4" fmla="*/ 959322 h 1509906"/>
                  <a:gd name="connsiteX5" fmla="*/ 265359 w 1034979"/>
                  <a:gd name="connsiteY5" fmla="*/ 955512 h 1509906"/>
                  <a:gd name="connsiteX6" fmla="*/ 253929 w 1034979"/>
                  <a:gd name="connsiteY6" fmla="*/ 951702 h 1509906"/>
                  <a:gd name="connsiteX7" fmla="*/ 242499 w 1034979"/>
                  <a:gd name="connsiteY7" fmla="*/ 947892 h 1509906"/>
                  <a:gd name="connsiteX8" fmla="*/ 236784 w 1034979"/>
                  <a:gd name="connsiteY8" fmla="*/ 945987 h 1509906"/>
                  <a:gd name="connsiteX9" fmla="*/ 231069 w 1034979"/>
                  <a:gd name="connsiteY9" fmla="*/ 944082 h 1509906"/>
                  <a:gd name="connsiteX10" fmla="*/ 219639 w 1034979"/>
                  <a:gd name="connsiteY10" fmla="*/ 942177 h 1509906"/>
                  <a:gd name="connsiteX11" fmla="*/ 213924 w 1034979"/>
                  <a:gd name="connsiteY11" fmla="*/ 940272 h 1509906"/>
                  <a:gd name="connsiteX12" fmla="*/ 206304 w 1034979"/>
                  <a:gd name="connsiteY12" fmla="*/ 938367 h 1509906"/>
                  <a:gd name="connsiteX13" fmla="*/ 194874 w 1034979"/>
                  <a:gd name="connsiteY13" fmla="*/ 934557 h 1509906"/>
                  <a:gd name="connsiteX14" fmla="*/ 189159 w 1034979"/>
                  <a:gd name="connsiteY14" fmla="*/ 932652 h 1509906"/>
                  <a:gd name="connsiteX15" fmla="*/ 181539 w 1034979"/>
                  <a:gd name="connsiteY15" fmla="*/ 930747 h 1509906"/>
                  <a:gd name="connsiteX16" fmla="*/ 170109 w 1034979"/>
                  <a:gd name="connsiteY16" fmla="*/ 925032 h 1509906"/>
                  <a:gd name="connsiteX17" fmla="*/ 164394 w 1034979"/>
                  <a:gd name="connsiteY17" fmla="*/ 921222 h 1509906"/>
                  <a:gd name="connsiteX18" fmla="*/ 116769 w 1034979"/>
                  <a:gd name="connsiteY18" fmla="*/ 896457 h 1509906"/>
                  <a:gd name="connsiteX19" fmla="*/ 59619 w 1034979"/>
                  <a:gd name="connsiteY19" fmla="*/ 867882 h 1509906"/>
                  <a:gd name="connsiteX20" fmla="*/ 46284 w 1034979"/>
                  <a:gd name="connsiteY20" fmla="*/ 888837 h 1509906"/>
                  <a:gd name="connsiteX21" fmla="*/ 50094 w 1034979"/>
                  <a:gd name="connsiteY21" fmla="*/ 926937 h 1509906"/>
                  <a:gd name="connsiteX22" fmla="*/ 53904 w 1034979"/>
                  <a:gd name="connsiteY22" fmla="*/ 932652 h 1509906"/>
                  <a:gd name="connsiteX23" fmla="*/ 59619 w 1034979"/>
                  <a:gd name="connsiteY23" fmla="*/ 936462 h 1509906"/>
                  <a:gd name="connsiteX24" fmla="*/ 63429 w 1034979"/>
                  <a:gd name="connsiteY24" fmla="*/ 942177 h 1509906"/>
                  <a:gd name="connsiteX25" fmla="*/ 80574 w 1034979"/>
                  <a:gd name="connsiteY25" fmla="*/ 951702 h 1509906"/>
                  <a:gd name="connsiteX26" fmla="*/ 166299 w 1034979"/>
                  <a:gd name="connsiteY26" fmla="*/ 972657 h 1509906"/>
                  <a:gd name="connsiteX27" fmla="*/ 191064 w 1034979"/>
                  <a:gd name="connsiteY27" fmla="*/ 978372 h 1509906"/>
                  <a:gd name="connsiteX28" fmla="*/ 208209 w 1034979"/>
                  <a:gd name="connsiteY28" fmla="*/ 984087 h 1509906"/>
                  <a:gd name="connsiteX29" fmla="*/ 213924 w 1034979"/>
                  <a:gd name="connsiteY29" fmla="*/ 985992 h 1509906"/>
                  <a:gd name="connsiteX30" fmla="*/ 229164 w 1034979"/>
                  <a:gd name="connsiteY30" fmla="*/ 989802 h 1509906"/>
                  <a:gd name="connsiteX31" fmla="*/ 248214 w 1034979"/>
                  <a:gd name="connsiteY31" fmla="*/ 995517 h 1509906"/>
                  <a:gd name="connsiteX32" fmla="*/ 253929 w 1034979"/>
                  <a:gd name="connsiteY32" fmla="*/ 999327 h 1509906"/>
                  <a:gd name="connsiteX33" fmla="*/ 267264 w 1034979"/>
                  <a:gd name="connsiteY33" fmla="*/ 1014567 h 1509906"/>
                  <a:gd name="connsiteX34" fmla="*/ 272979 w 1034979"/>
                  <a:gd name="connsiteY34" fmla="*/ 1033617 h 1509906"/>
                  <a:gd name="connsiteX35" fmla="*/ 274884 w 1034979"/>
                  <a:gd name="connsiteY35" fmla="*/ 1039332 h 1509906"/>
                  <a:gd name="connsiteX36" fmla="*/ 276789 w 1034979"/>
                  <a:gd name="connsiteY36" fmla="*/ 1045047 h 1509906"/>
                  <a:gd name="connsiteX37" fmla="*/ 278694 w 1034979"/>
                  <a:gd name="connsiteY37" fmla="*/ 1069812 h 1509906"/>
                  <a:gd name="connsiteX38" fmla="*/ 280599 w 1034979"/>
                  <a:gd name="connsiteY38" fmla="*/ 1075527 h 1509906"/>
                  <a:gd name="connsiteX39" fmla="*/ 278694 w 1034979"/>
                  <a:gd name="connsiteY39" fmla="*/ 1094577 h 1509906"/>
                  <a:gd name="connsiteX40" fmla="*/ 276789 w 1034979"/>
                  <a:gd name="connsiteY40" fmla="*/ 1104102 h 1509906"/>
                  <a:gd name="connsiteX41" fmla="*/ 263454 w 1034979"/>
                  <a:gd name="connsiteY41" fmla="*/ 1117437 h 1509906"/>
                  <a:gd name="connsiteX42" fmla="*/ 252024 w 1034979"/>
                  <a:gd name="connsiteY42" fmla="*/ 1125057 h 1509906"/>
                  <a:gd name="connsiteX43" fmla="*/ 240594 w 1034979"/>
                  <a:gd name="connsiteY43" fmla="*/ 1128867 h 1509906"/>
                  <a:gd name="connsiteX44" fmla="*/ 27234 w 1034979"/>
                  <a:gd name="connsiteY44" fmla="*/ 1147917 h 1509906"/>
                  <a:gd name="connsiteX45" fmla="*/ 15804 w 1034979"/>
                  <a:gd name="connsiteY45" fmla="*/ 1153632 h 1509906"/>
                  <a:gd name="connsiteX46" fmla="*/ 6279 w 1034979"/>
                  <a:gd name="connsiteY46" fmla="*/ 1163157 h 1509906"/>
                  <a:gd name="connsiteX47" fmla="*/ 4374 w 1034979"/>
                  <a:gd name="connsiteY47" fmla="*/ 1168872 h 1509906"/>
                  <a:gd name="connsiteX48" fmla="*/ 564 w 1034979"/>
                  <a:gd name="connsiteY48" fmla="*/ 1174587 h 1509906"/>
                  <a:gd name="connsiteX49" fmla="*/ 6279 w 1034979"/>
                  <a:gd name="connsiteY49" fmla="*/ 1206972 h 1509906"/>
                  <a:gd name="connsiteX50" fmla="*/ 11994 w 1034979"/>
                  <a:gd name="connsiteY50" fmla="*/ 1210782 h 1509906"/>
                  <a:gd name="connsiteX51" fmla="*/ 17709 w 1034979"/>
                  <a:gd name="connsiteY51" fmla="*/ 1212687 h 1509906"/>
                  <a:gd name="connsiteX52" fmla="*/ 145344 w 1034979"/>
                  <a:gd name="connsiteY52" fmla="*/ 1210782 h 1509906"/>
                  <a:gd name="connsiteX53" fmla="*/ 152964 w 1034979"/>
                  <a:gd name="connsiteY53" fmla="*/ 1208877 h 1509906"/>
                  <a:gd name="connsiteX54" fmla="*/ 303459 w 1034979"/>
                  <a:gd name="connsiteY54" fmla="*/ 1203162 h 1509906"/>
                  <a:gd name="connsiteX55" fmla="*/ 318699 w 1034979"/>
                  <a:gd name="connsiteY55" fmla="*/ 1210782 h 1509906"/>
                  <a:gd name="connsiteX56" fmla="*/ 330129 w 1034979"/>
                  <a:gd name="connsiteY56" fmla="*/ 1216497 h 1509906"/>
                  <a:gd name="connsiteX57" fmla="*/ 333939 w 1034979"/>
                  <a:gd name="connsiteY57" fmla="*/ 1222212 h 1509906"/>
                  <a:gd name="connsiteX58" fmla="*/ 339654 w 1034979"/>
                  <a:gd name="connsiteY58" fmla="*/ 1224117 h 1509906"/>
                  <a:gd name="connsiteX59" fmla="*/ 351084 w 1034979"/>
                  <a:gd name="connsiteY59" fmla="*/ 1231737 h 1509906"/>
                  <a:gd name="connsiteX60" fmla="*/ 356799 w 1034979"/>
                  <a:gd name="connsiteY60" fmla="*/ 1235547 h 1509906"/>
                  <a:gd name="connsiteX61" fmla="*/ 360609 w 1034979"/>
                  <a:gd name="connsiteY61" fmla="*/ 1241262 h 1509906"/>
                  <a:gd name="connsiteX62" fmla="*/ 366324 w 1034979"/>
                  <a:gd name="connsiteY62" fmla="*/ 1252692 h 1509906"/>
                  <a:gd name="connsiteX63" fmla="*/ 362514 w 1034979"/>
                  <a:gd name="connsiteY63" fmla="*/ 1279362 h 1509906"/>
                  <a:gd name="connsiteX64" fmla="*/ 358704 w 1034979"/>
                  <a:gd name="connsiteY64" fmla="*/ 1285077 h 1509906"/>
                  <a:gd name="connsiteX65" fmla="*/ 356799 w 1034979"/>
                  <a:gd name="connsiteY65" fmla="*/ 1290792 h 1509906"/>
                  <a:gd name="connsiteX66" fmla="*/ 352989 w 1034979"/>
                  <a:gd name="connsiteY66" fmla="*/ 1296507 h 1509906"/>
                  <a:gd name="connsiteX67" fmla="*/ 351084 w 1034979"/>
                  <a:gd name="connsiteY67" fmla="*/ 1302222 h 1509906"/>
                  <a:gd name="connsiteX68" fmla="*/ 347274 w 1034979"/>
                  <a:gd name="connsiteY68" fmla="*/ 1307937 h 1509906"/>
                  <a:gd name="connsiteX69" fmla="*/ 330129 w 1034979"/>
                  <a:gd name="connsiteY69" fmla="*/ 1374612 h 1509906"/>
                  <a:gd name="connsiteX70" fmla="*/ 328224 w 1034979"/>
                  <a:gd name="connsiteY70" fmla="*/ 1426047 h 1509906"/>
                  <a:gd name="connsiteX71" fmla="*/ 330129 w 1034979"/>
                  <a:gd name="connsiteY71" fmla="*/ 1450812 h 1509906"/>
                  <a:gd name="connsiteX72" fmla="*/ 332034 w 1034979"/>
                  <a:gd name="connsiteY72" fmla="*/ 1456527 h 1509906"/>
                  <a:gd name="connsiteX73" fmla="*/ 335844 w 1034979"/>
                  <a:gd name="connsiteY73" fmla="*/ 1460337 h 1509906"/>
                  <a:gd name="connsiteX74" fmla="*/ 364419 w 1034979"/>
                  <a:gd name="connsiteY74" fmla="*/ 1506057 h 1509906"/>
                  <a:gd name="connsiteX75" fmla="*/ 387279 w 1034979"/>
                  <a:gd name="connsiteY75" fmla="*/ 1507962 h 1509906"/>
                  <a:gd name="connsiteX76" fmla="*/ 392994 w 1034979"/>
                  <a:gd name="connsiteY76" fmla="*/ 1502247 h 1509906"/>
                  <a:gd name="connsiteX77" fmla="*/ 394899 w 1034979"/>
                  <a:gd name="connsiteY77" fmla="*/ 1490817 h 1509906"/>
                  <a:gd name="connsiteX78" fmla="*/ 396804 w 1034979"/>
                  <a:gd name="connsiteY78" fmla="*/ 1485102 h 1509906"/>
                  <a:gd name="connsiteX79" fmla="*/ 398709 w 1034979"/>
                  <a:gd name="connsiteY79" fmla="*/ 1467957 h 1509906"/>
                  <a:gd name="connsiteX80" fmla="*/ 400614 w 1034979"/>
                  <a:gd name="connsiteY80" fmla="*/ 1454622 h 1509906"/>
                  <a:gd name="connsiteX81" fmla="*/ 404424 w 1034979"/>
                  <a:gd name="connsiteY81" fmla="*/ 1397472 h 1509906"/>
                  <a:gd name="connsiteX82" fmla="*/ 410139 w 1034979"/>
                  <a:gd name="connsiteY82" fmla="*/ 1386042 h 1509906"/>
                  <a:gd name="connsiteX83" fmla="*/ 413949 w 1034979"/>
                  <a:gd name="connsiteY83" fmla="*/ 1372707 h 1509906"/>
                  <a:gd name="connsiteX84" fmla="*/ 415854 w 1034979"/>
                  <a:gd name="connsiteY84" fmla="*/ 1366992 h 1509906"/>
                  <a:gd name="connsiteX85" fmla="*/ 417759 w 1034979"/>
                  <a:gd name="connsiteY85" fmla="*/ 1353657 h 1509906"/>
                  <a:gd name="connsiteX86" fmla="*/ 421569 w 1034979"/>
                  <a:gd name="connsiteY86" fmla="*/ 1342227 h 1509906"/>
                  <a:gd name="connsiteX87" fmla="*/ 427284 w 1034979"/>
                  <a:gd name="connsiteY87" fmla="*/ 1328892 h 1509906"/>
                  <a:gd name="connsiteX88" fmla="*/ 467289 w 1034979"/>
                  <a:gd name="connsiteY88" fmla="*/ 1258407 h 1509906"/>
                  <a:gd name="connsiteX89" fmla="*/ 528455 w 1034979"/>
                  <a:gd name="connsiteY89" fmla="*/ 1245638 h 1509906"/>
                  <a:gd name="connsiteX90" fmla="*/ 573969 w 1034979"/>
                  <a:gd name="connsiteY90" fmla="*/ 1229832 h 1509906"/>
                  <a:gd name="connsiteX91" fmla="*/ 585399 w 1034979"/>
                  <a:gd name="connsiteY91" fmla="*/ 1226022 h 1509906"/>
                  <a:gd name="connsiteX92" fmla="*/ 720654 w 1034979"/>
                  <a:gd name="connsiteY92" fmla="*/ 1309842 h 1509906"/>
                  <a:gd name="connsiteX93" fmla="*/ 733989 w 1034979"/>
                  <a:gd name="connsiteY93" fmla="*/ 1319367 h 1509906"/>
                  <a:gd name="connsiteX94" fmla="*/ 743514 w 1034979"/>
                  <a:gd name="connsiteY94" fmla="*/ 1321272 h 1509906"/>
                  <a:gd name="connsiteX95" fmla="*/ 749229 w 1034979"/>
                  <a:gd name="connsiteY95" fmla="*/ 1323177 h 1509906"/>
                  <a:gd name="connsiteX96" fmla="*/ 762564 w 1034979"/>
                  <a:gd name="connsiteY96" fmla="*/ 1328892 h 1509906"/>
                  <a:gd name="connsiteX97" fmla="*/ 777804 w 1034979"/>
                  <a:gd name="connsiteY97" fmla="*/ 1326987 h 1509906"/>
                  <a:gd name="connsiteX98" fmla="*/ 789234 w 1034979"/>
                  <a:gd name="connsiteY98" fmla="*/ 1321272 h 1509906"/>
                  <a:gd name="connsiteX99" fmla="*/ 794949 w 1034979"/>
                  <a:gd name="connsiteY99" fmla="*/ 1319367 h 1509906"/>
                  <a:gd name="connsiteX100" fmla="*/ 802569 w 1034979"/>
                  <a:gd name="connsiteY100" fmla="*/ 1302222 h 1509906"/>
                  <a:gd name="connsiteX101" fmla="*/ 800664 w 1034979"/>
                  <a:gd name="connsiteY101" fmla="*/ 1277457 h 1509906"/>
                  <a:gd name="connsiteX102" fmla="*/ 798759 w 1034979"/>
                  <a:gd name="connsiteY102" fmla="*/ 1271742 h 1509906"/>
                  <a:gd name="connsiteX103" fmla="*/ 796854 w 1034979"/>
                  <a:gd name="connsiteY103" fmla="*/ 1264122 h 1509906"/>
                  <a:gd name="connsiteX104" fmla="*/ 783519 w 1034979"/>
                  <a:gd name="connsiteY104" fmla="*/ 1246977 h 1509906"/>
                  <a:gd name="connsiteX105" fmla="*/ 773994 w 1034979"/>
                  <a:gd name="connsiteY105" fmla="*/ 1241262 h 1509906"/>
                  <a:gd name="connsiteX106" fmla="*/ 648264 w 1034979"/>
                  <a:gd name="connsiteY106" fmla="*/ 1149822 h 1509906"/>
                  <a:gd name="connsiteX107" fmla="*/ 644454 w 1034979"/>
                  <a:gd name="connsiteY107" fmla="*/ 1132677 h 1509906"/>
                  <a:gd name="connsiteX108" fmla="*/ 646359 w 1034979"/>
                  <a:gd name="connsiteY108" fmla="*/ 1125057 h 1509906"/>
                  <a:gd name="connsiteX109" fmla="*/ 650169 w 1034979"/>
                  <a:gd name="connsiteY109" fmla="*/ 1107912 h 1509906"/>
                  <a:gd name="connsiteX110" fmla="*/ 653979 w 1034979"/>
                  <a:gd name="connsiteY110" fmla="*/ 1102197 h 1509906"/>
                  <a:gd name="connsiteX111" fmla="*/ 655884 w 1034979"/>
                  <a:gd name="connsiteY111" fmla="*/ 1096482 h 1509906"/>
                  <a:gd name="connsiteX112" fmla="*/ 661599 w 1034979"/>
                  <a:gd name="connsiteY112" fmla="*/ 1094577 h 1509906"/>
                  <a:gd name="connsiteX113" fmla="*/ 671124 w 1034979"/>
                  <a:gd name="connsiteY113" fmla="*/ 1083147 h 1509906"/>
                  <a:gd name="connsiteX114" fmla="*/ 724464 w 1034979"/>
                  <a:gd name="connsiteY114" fmla="*/ 1075527 h 1509906"/>
                  <a:gd name="connsiteX115" fmla="*/ 842574 w 1034979"/>
                  <a:gd name="connsiteY115" fmla="*/ 1077432 h 1509906"/>
                  <a:gd name="connsiteX116" fmla="*/ 871149 w 1034979"/>
                  <a:gd name="connsiteY116" fmla="*/ 1079337 h 1509906"/>
                  <a:gd name="connsiteX117" fmla="*/ 899724 w 1034979"/>
                  <a:gd name="connsiteY117" fmla="*/ 1085052 h 1509906"/>
                  <a:gd name="connsiteX118" fmla="*/ 922584 w 1034979"/>
                  <a:gd name="connsiteY118" fmla="*/ 1088862 h 1509906"/>
                  <a:gd name="connsiteX119" fmla="*/ 951159 w 1034979"/>
                  <a:gd name="connsiteY119" fmla="*/ 1094577 h 1509906"/>
                  <a:gd name="connsiteX120" fmla="*/ 956874 w 1034979"/>
                  <a:gd name="connsiteY120" fmla="*/ 1094577 h 1509906"/>
                  <a:gd name="connsiteX121" fmla="*/ 1002594 w 1034979"/>
                  <a:gd name="connsiteY121" fmla="*/ 1092672 h 1509906"/>
                  <a:gd name="connsiteX122" fmla="*/ 1031169 w 1034979"/>
                  <a:gd name="connsiteY122" fmla="*/ 1085052 h 1509906"/>
                  <a:gd name="connsiteX123" fmla="*/ 1034979 w 1034979"/>
                  <a:gd name="connsiteY123" fmla="*/ 1079337 h 1509906"/>
                  <a:gd name="connsiteX124" fmla="*/ 1033074 w 1034979"/>
                  <a:gd name="connsiteY124" fmla="*/ 1060287 h 1509906"/>
                  <a:gd name="connsiteX125" fmla="*/ 1027359 w 1034979"/>
                  <a:gd name="connsiteY125" fmla="*/ 1056477 h 1509906"/>
                  <a:gd name="connsiteX126" fmla="*/ 1012119 w 1034979"/>
                  <a:gd name="connsiteY126" fmla="*/ 1054572 h 1509906"/>
                  <a:gd name="connsiteX127" fmla="*/ 1006404 w 1034979"/>
                  <a:gd name="connsiteY127" fmla="*/ 1052667 h 1509906"/>
                  <a:gd name="connsiteX128" fmla="*/ 998784 w 1034979"/>
                  <a:gd name="connsiteY128" fmla="*/ 1050762 h 1509906"/>
                  <a:gd name="connsiteX129" fmla="*/ 987354 w 1034979"/>
                  <a:gd name="connsiteY129" fmla="*/ 1043142 h 1509906"/>
                  <a:gd name="connsiteX130" fmla="*/ 975924 w 1034979"/>
                  <a:gd name="connsiteY130" fmla="*/ 1039332 h 1509906"/>
                  <a:gd name="connsiteX131" fmla="*/ 970209 w 1034979"/>
                  <a:gd name="connsiteY131" fmla="*/ 1037427 h 1509906"/>
                  <a:gd name="connsiteX132" fmla="*/ 962589 w 1034979"/>
                  <a:gd name="connsiteY132" fmla="*/ 1035522 h 1509906"/>
                  <a:gd name="connsiteX133" fmla="*/ 956874 w 1034979"/>
                  <a:gd name="connsiteY133" fmla="*/ 1033617 h 1509906"/>
                  <a:gd name="connsiteX134" fmla="*/ 935919 w 1034979"/>
                  <a:gd name="connsiteY134" fmla="*/ 1027902 h 1509906"/>
                  <a:gd name="connsiteX135" fmla="*/ 930204 w 1034979"/>
                  <a:gd name="connsiteY135" fmla="*/ 1025997 h 1509906"/>
                  <a:gd name="connsiteX136" fmla="*/ 825429 w 1034979"/>
                  <a:gd name="connsiteY136" fmla="*/ 1027902 h 1509906"/>
                  <a:gd name="connsiteX137" fmla="*/ 819714 w 1034979"/>
                  <a:gd name="connsiteY137" fmla="*/ 1029807 h 1509906"/>
                  <a:gd name="connsiteX138" fmla="*/ 730179 w 1034979"/>
                  <a:gd name="connsiteY138" fmla="*/ 1031712 h 1509906"/>
                  <a:gd name="connsiteX139" fmla="*/ 669219 w 1034979"/>
                  <a:gd name="connsiteY139" fmla="*/ 1039332 h 1509906"/>
                  <a:gd name="connsiteX140" fmla="*/ 646359 w 1034979"/>
                  <a:gd name="connsiteY140" fmla="*/ 1043142 h 1509906"/>
                  <a:gd name="connsiteX141" fmla="*/ 642549 w 1034979"/>
                  <a:gd name="connsiteY141" fmla="*/ 1031712 h 1509906"/>
                  <a:gd name="connsiteX142" fmla="*/ 640644 w 1034979"/>
                  <a:gd name="connsiteY142" fmla="*/ 1025997 h 1509906"/>
                  <a:gd name="connsiteX143" fmla="*/ 642549 w 1034979"/>
                  <a:gd name="connsiteY143" fmla="*/ 1008852 h 1509906"/>
                  <a:gd name="connsiteX144" fmla="*/ 644454 w 1034979"/>
                  <a:gd name="connsiteY144" fmla="*/ 1003137 h 1509906"/>
                  <a:gd name="connsiteX145" fmla="*/ 661599 w 1034979"/>
                  <a:gd name="connsiteY145" fmla="*/ 993612 h 1509906"/>
                  <a:gd name="connsiteX146" fmla="*/ 673029 w 1034979"/>
                  <a:gd name="connsiteY146" fmla="*/ 985992 h 1509906"/>
                  <a:gd name="connsiteX147" fmla="*/ 674934 w 1034979"/>
                  <a:gd name="connsiteY147" fmla="*/ 980277 h 1509906"/>
                  <a:gd name="connsiteX148" fmla="*/ 680649 w 1034979"/>
                  <a:gd name="connsiteY148" fmla="*/ 978372 h 1509906"/>
                  <a:gd name="connsiteX149" fmla="*/ 686364 w 1034979"/>
                  <a:gd name="connsiteY149" fmla="*/ 974562 h 1509906"/>
                  <a:gd name="connsiteX150" fmla="*/ 695889 w 1034979"/>
                  <a:gd name="connsiteY150" fmla="*/ 965037 h 1509906"/>
                  <a:gd name="connsiteX151" fmla="*/ 705414 w 1034979"/>
                  <a:gd name="connsiteY151" fmla="*/ 953607 h 1509906"/>
                  <a:gd name="connsiteX152" fmla="*/ 716844 w 1034979"/>
                  <a:gd name="connsiteY152" fmla="*/ 945987 h 1509906"/>
                  <a:gd name="connsiteX153" fmla="*/ 732084 w 1034979"/>
                  <a:gd name="connsiteY153" fmla="*/ 932652 h 1509906"/>
                  <a:gd name="connsiteX154" fmla="*/ 741609 w 1034979"/>
                  <a:gd name="connsiteY154" fmla="*/ 921222 h 1509906"/>
                  <a:gd name="connsiteX155" fmla="*/ 753039 w 1034979"/>
                  <a:gd name="connsiteY155" fmla="*/ 911697 h 1509906"/>
                  <a:gd name="connsiteX156" fmla="*/ 758754 w 1034979"/>
                  <a:gd name="connsiteY156" fmla="*/ 900267 h 1509906"/>
                  <a:gd name="connsiteX157" fmla="*/ 760659 w 1034979"/>
                  <a:gd name="connsiteY157" fmla="*/ 894552 h 1509906"/>
                  <a:gd name="connsiteX158" fmla="*/ 766374 w 1034979"/>
                  <a:gd name="connsiteY158" fmla="*/ 883122 h 1509906"/>
                  <a:gd name="connsiteX159" fmla="*/ 764469 w 1034979"/>
                  <a:gd name="connsiteY159" fmla="*/ 867882 h 1509906"/>
                  <a:gd name="connsiteX160" fmla="*/ 758754 w 1034979"/>
                  <a:gd name="connsiteY160" fmla="*/ 865977 h 1509906"/>
                  <a:gd name="connsiteX161" fmla="*/ 737799 w 1034979"/>
                  <a:gd name="connsiteY161" fmla="*/ 867882 h 1509906"/>
                  <a:gd name="connsiteX162" fmla="*/ 732084 w 1034979"/>
                  <a:gd name="connsiteY162" fmla="*/ 871692 h 1509906"/>
                  <a:gd name="connsiteX163" fmla="*/ 699699 w 1034979"/>
                  <a:gd name="connsiteY163" fmla="*/ 892647 h 1509906"/>
                  <a:gd name="connsiteX164" fmla="*/ 595181 w 1034979"/>
                  <a:gd name="connsiteY164" fmla="*/ 951135 h 1509906"/>
                  <a:gd name="connsiteX165" fmla="*/ 507294 w 1034979"/>
                  <a:gd name="connsiteY165" fmla="*/ 841212 h 1509906"/>
                  <a:gd name="connsiteX166" fmla="*/ 503484 w 1034979"/>
                  <a:gd name="connsiteY166" fmla="*/ 351627 h 1509906"/>
                  <a:gd name="connsiteX167" fmla="*/ 499674 w 1034979"/>
                  <a:gd name="connsiteY167" fmla="*/ 60162 h 1509906"/>
                  <a:gd name="connsiteX168" fmla="*/ 490149 w 1034979"/>
                  <a:gd name="connsiteY168" fmla="*/ 33492 h 1509906"/>
                  <a:gd name="connsiteX169" fmla="*/ 488244 w 1034979"/>
                  <a:gd name="connsiteY169" fmla="*/ 27777 h 1509906"/>
                  <a:gd name="connsiteX170" fmla="*/ 484434 w 1034979"/>
                  <a:gd name="connsiteY170" fmla="*/ 22062 h 1509906"/>
                  <a:gd name="connsiteX171" fmla="*/ 478719 w 1034979"/>
                  <a:gd name="connsiteY171" fmla="*/ 10632 h 1509906"/>
                  <a:gd name="connsiteX172" fmla="*/ 473004 w 1034979"/>
                  <a:gd name="connsiteY172" fmla="*/ 6822 h 1509906"/>
                  <a:gd name="connsiteX173" fmla="*/ 469194 w 1034979"/>
                  <a:gd name="connsiteY173" fmla="*/ 1107 h 1509906"/>
                  <a:gd name="connsiteX174" fmla="*/ 429189 w 1034979"/>
                  <a:gd name="connsiteY174" fmla="*/ 4917 h 1509906"/>
                  <a:gd name="connsiteX175" fmla="*/ 425379 w 1034979"/>
                  <a:gd name="connsiteY175" fmla="*/ 71592 h 1509906"/>
                  <a:gd name="connsiteX176" fmla="*/ 425379 w 1034979"/>
                  <a:gd name="connsiteY176" fmla="*/ 77307 h 1509906"/>
                  <a:gd name="connsiteX177" fmla="*/ 429189 w 1034979"/>
                  <a:gd name="connsiteY177" fmla="*/ 231612 h 1509906"/>
                  <a:gd name="connsiteX178" fmla="*/ 440619 w 1034979"/>
                  <a:gd name="connsiteY178" fmla="*/ 414492 h 1509906"/>
                  <a:gd name="connsiteX179" fmla="*/ 435265 w 1034979"/>
                  <a:gd name="connsiteY179" fmla="*/ 711672 h 1509906"/>
                  <a:gd name="connsiteX180" fmla="*/ 435059 w 1034979"/>
                  <a:gd name="connsiteY180" fmla="*/ 792350 h 1509906"/>
                  <a:gd name="connsiteX181" fmla="*/ 430322 w 1034979"/>
                  <a:gd name="connsiteY181" fmla="*/ 872310 h 1509906"/>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152964 w 1034979"/>
                  <a:gd name="connsiteY53" fmla="*/ 1215573 h 1516602"/>
                  <a:gd name="connsiteX54" fmla="*/ 303459 w 1034979"/>
                  <a:gd name="connsiteY54" fmla="*/ 1209858 h 1516602"/>
                  <a:gd name="connsiteX55" fmla="*/ 318699 w 1034979"/>
                  <a:gd name="connsiteY55" fmla="*/ 1217478 h 1516602"/>
                  <a:gd name="connsiteX56" fmla="*/ 330129 w 1034979"/>
                  <a:gd name="connsiteY56" fmla="*/ 1223193 h 1516602"/>
                  <a:gd name="connsiteX57" fmla="*/ 333939 w 1034979"/>
                  <a:gd name="connsiteY57" fmla="*/ 1228908 h 1516602"/>
                  <a:gd name="connsiteX58" fmla="*/ 339654 w 1034979"/>
                  <a:gd name="connsiteY58" fmla="*/ 1230813 h 1516602"/>
                  <a:gd name="connsiteX59" fmla="*/ 351084 w 1034979"/>
                  <a:gd name="connsiteY59" fmla="*/ 1238433 h 1516602"/>
                  <a:gd name="connsiteX60" fmla="*/ 356799 w 1034979"/>
                  <a:gd name="connsiteY60" fmla="*/ 1242243 h 1516602"/>
                  <a:gd name="connsiteX61" fmla="*/ 360609 w 1034979"/>
                  <a:gd name="connsiteY61" fmla="*/ 1247958 h 1516602"/>
                  <a:gd name="connsiteX62" fmla="*/ 366324 w 1034979"/>
                  <a:gd name="connsiteY62" fmla="*/ 1259388 h 1516602"/>
                  <a:gd name="connsiteX63" fmla="*/ 362514 w 1034979"/>
                  <a:gd name="connsiteY63" fmla="*/ 1286058 h 1516602"/>
                  <a:gd name="connsiteX64" fmla="*/ 358704 w 1034979"/>
                  <a:gd name="connsiteY64" fmla="*/ 1291773 h 1516602"/>
                  <a:gd name="connsiteX65" fmla="*/ 356799 w 1034979"/>
                  <a:gd name="connsiteY65" fmla="*/ 1297488 h 1516602"/>
                  <a:gd name="connsiteX66" fmla="*/ 352989 w 1034979"/>
                  <a:gd name="connsiteY66" fmla="*/ 1303203 h 1516602"/>
                  <a:gd name="connsiteX67" fmla="*/ 351084 w 1034979"/>
                  <a:gd name="connsiteY67" fmla="*/ 1308918 h 1516602"/>
                  <a:gd name="connsiteX68" fmla="*/ 347274 w 1034979"/>
                  <a:gd name="connsiteY68" fmla="*/ 1314633 h 1516602"/>
                  <a:gd name="connsiteX69" fmla="*/ 330129 w 1034979"/>
                  <a:gd name="connsiteY69" fmla="*/ 1381308 h 1516602"/>
                  <a:gd name="connsiteX70" fmla="*/ 328224 w 1034979"/>
                  <a:gd name="connsiteY70" fmla="*/ 1432743 h 1516602"/>
                  <a:gd name="connsiteX71" fmla="*/ 330129 w 1034979"/>
                  <a:gd name="connsiteY71" fmla="*/ 1457508 h 1516602"/>
                  <a:gd name="connsiteX72" fmla="*/ 332034 w 1034979"/>
                  <a:gd name="connsiteY72" fmla="*/ 1463223 h 1516602"/>
                  <a:gd name="connsiteX73" fmla="*/ 335844 w 1034979"/>
                  <a:gd name="connsiteY73" fmla="*/ 1467033 h 1516602"/>
                  <a:gd name="connsiteX74" fmla="*/ 364419 w 1034979"/>
                  <a:gd name="connsiteY74" fmla="*/ 1512753 h 1516602"/>
                  <a:gd name="connsiteX75" fmla="*/ 387279 w 1034979"/>
                  <a:gd name="connsiteY75" fmla="*/ 1514658 h 1516602"/>
                  <a:gd name="connsiteX76" fmla="*/ 392994 w 1034979"/>
                  <a:gd name="connsiteY76" fmla="*/ 1508943 h 1516602"/>
                  <a:gd name="connsiteX77" fmla="*/ 394899 w 1034979"/>
                  <a:gd name="connsiteY77" fmla="*/ 1497513 h 1516602"/>
                  <a:gd name="connsiteX78" fmla="*/ 396804 w 1034979"/>
                  <a:gd name="connsiteY78" fmla="*/ 1491798 h 1516602"/>
                  <a:gd name="connsiteX79" fmla="*/ 398709 w 1034979"/>
                  <a:gd name="connsiteY79" fmla="*/ 1474653 h 1516602"/>
                  <a:gd name="connsiteX80" fmla="*/ 400614 w 1034979"/>
                  <a:gd name="connsiteY80" fmla="*/ 1461318 h 1516602"/>
                  <a:gd name="connsiteX81" fmla="*/ 404424 w 1034979"/>
                  <a:gd name="connsiteY81" fmla="*/ 1404168 h 1516602"/>
                  <a:gd name="connsiteX82" fmla="*/ 410139 w 1034979"/>
                  <a:gd name="connsiteY82" fmla="*/ 1392738 h 1516602"/>
                  <a:gd name="connsiteX83" fmla="*/ 413949 w 1034979"/>
                  <a:gd name="connsiteY83" fmla="*/ 1379403 h 1516602"/>
                  <a:gd name="connsiteX84" fmla="*/ 415854 w 1034979"/>
                  <a:gd name="connsiteY84" fmla="*/ 1373688 h 1516602"/>
                  <a:gd name="connsiteX85" fmla="*/ 417759 w 1034979"/>
                  <a:gd name="connsiteY85" fmla="*/ 1360353 h 1516602"/>
                  <a:gd name="connsiteX86" fmla="*/ 421569 w 1034979"/>
                  <a:gd name="connsiteY86" fmla="*/ 1348923 h 1516602"/>
                  <a:gd name="connsiteX87" fmla="*/ 427284 w 1034979"/>
                  <a:gd name="connsiteY87" fmla="*/ 1335588 h 1516602"/>
                  <a:gd name="connsiteX88" fmla="*/ 467289 w 1034979"/>
                  <a:gd name="connsiteY88" fmla="*/ 1265103 h 1516602"/>
                  <a:gd name="connsiteX89" fmla="*/ 528455 w 1034979"/>
                  <a:gd name="connsiteY89" fmla="*/ 1252334 h 1516602"/>
                  <a:gd name="connsiteX90" fmla="*/ 573969 w 1034979"/>
                  <a:gd name="connsiteY90" fmla="*/ 1236528 h 1516602"/>
                  <a:gd name="connsiteX91" fmla="*/ 585399 w 1034979"/>
                  <a:gd name="connsiteY91" fmla="*/ 1232718 h 1516602"/>
                  <a:gd name="connsiteX92" fmla="*/ 720654 w 1034979"/>
                  <a:gd name="connsiteY92" fmla="*/ 1316538 h 1516602"/>
                  <a:gd name="connsiteX93" fmla="*/ 733989 w 1034979"/>
                  <a:gd name="connsiteY93" fmla="*/ 1326063 h 1516602"/>
                  <a:gd name="connsiteX94" fmla="*/ 743514 w 1034979"/>
                  <a:gd name="connsiteY94" fmla="*/ 1327968 h 1516602"/>
                  <a:gd name="connsiteX95" fmla="*/ 749229 w 1034979"/>
                  <a:gd name="connsiteY95" fmla="*/ 1329873 h 1516602"/>
                  <a:gd name="connsiteX96" fmla="*/ 762564 w 1034979"/>
                  <a:gd name="connsiteY96" fmla="*/ 1335588 h 1516602"/>
                  <a:gd name="connsiteX97" fmla="*/ 777804 w 1034979"/>
                  <a:gd name="connsiteY97" fmla="*/ 1333683 h 1516602"/>
                  <a:gd name="connsiteX98" fmla="*/ 789234 w 1034979"/>
                  <a:gd name="connsiteY98" fmla="*/ 1327968 h 1516602"/>
                  <a:gd name="connsiteX99" fmla="*/ 794949 w 1034979"/>
                  <a:gd name="connsiteY99" fmla="*/ 1326063 h 1516602"/>
                  <a:gd name="connsiteX100" fmla="*/ 802569 w 1034979"/>
                  <a:gd name="connsiteY100" fmla="*/ 1308918 h 1516602"/>
                  <a:gd name="connsiteX101" fmla="*/ 800664 w 1034979"/>
                  <a:gd name="connsiteY101" fmla="*/ 1284153 h 1516602"/>
                  <a:gd name="connsiteX102" fmla="*/ 798759 w 1034979"/>
                  <a:gd name="connsiteY102" fmla="*/ 1278438 h 1516602"/>
                  <a:gd name="connsiteX103" fmla="*/ 796854 w 1034979"/>
                  <a:gd name="connsiteY103" fmla="*/ 1270818 h 1516602"/>
                  <a:gd name="connsiteX104" fmla="*/ 783519 w 1034979"/>
                  <a:gd name="connsiteY104" fmla="*/ 1253673 h 1516602"/>
                  <a:gd name="connsiteX105" fmla="*/ 773994 w 1034979"/>
                  <a:gd name="connsiteY105" fmla="*/ 1247958 h 1516602"/>
                  <a:gd name="connsiteX106" fmla="*/ 648264 w 1034979"/>
                  <a:gd name="connsiteY106" fmla="*/ 1156518 h 1516602"/>
                  <a:gd name="connsiteX107" fmla="*/ 644454 w 1034979"/>
                  <a:gd name="connsiteY107" fmla="*/ 1139373 h 1516602"/>
                  <a:gd name="connsiteX108" fmla="*/ 646359 w 1034979"/>
                  <a:gd name="connsiteY108" fmla="*/ 1131753 h 1516602"/>
                  <a:gd name="connsiteX109" fmla="*/ 650169 w 1034979"/>
                  <a:gd name="connsiteY109" fmla="*/ 1114608 h 1516602"/>
                  <a:gd name="connsiteX110" fmla="*/ 653979 w 1034979"/>
                  <a:gd name="connsiteY110" fmla="*/ 1108893 h 1516602"/>
                  <a:gd name="connsiteX111" fmla="*/ 655884 w 1034979"/>
                  <a:gd name="connsiteY111" fmla="*/ 1103178 h 1516602"/>
                  <a:gd name="connsiteX112" fmla="*/ 661599 w 1034979"/>
                  <a:gd name="connsiteY112" fmla="*/ 1101273 h 1516602"/>
                  <a:gd name="connsiteX113" fmla="*/ 671124 w 1034979"/>
                  <a:gd name="connsiteY113" fmla="*/ 1089843 h 1516602"/>
                  <a:gd name="connsiteX114" fmla="*/ 724464 w 1034979"/>
                  <a:gd name="connsiteY114" fmla="*/ 1082223 h 1516602"/>
                  <a:gd name="connsiteX115" fmla="*/ 842574 w 1034979"/>
                  <a:gd name="connsiteY115" fmla="*/ 1084128 h 1516602"/>
                  <a:gd name="connsiteX116" fmla="*/ 871149 w 1034979"/>
                  <a:gd name="connsiteY116" fmla="*/ 1086033 h 1516602"/>
                  <a:gd name="connsiteX117" fmla="*/ 899724 w 1034979"/>
                  <a:gd name="connsiteY117" fmla="*/ 1091748 h 1516602"/>
                  <a:gd name="connsiteX118" fmla="*/ 922584 w 1034979"/>
                  <a:gd name="connsiteY118" fmla="*/ 1095558 h 1516602"/>
                  <a:gd name="connsiteX119" fmla="*/ 951159 w 1034979"/>
                  <a:gd name="connsiteY119" fmla="*/ 1101273 h 1516602"/>
                  <a:gd name="connsiteX120" fmla="*/ 956874 w 1034979"/>
                  <a:gd name="connsiteY120" fmla="*/ 1101273 h 1516602"/>
                  <a:gd name="connsiteX121" fmla="*/ 1002594 w 1034979"/>
                  <a:gd name="connsiteY121" fmla="*/ 1099368 h 1516602"/>
                  <a:gd name="connsiteX122" fmla="*/ 1031169 w 1034979"/>
                  <a:gd name="connsiteY122" fmla="*/ 1091748 h 1516602"/>
                  <a:gd name="connsiteX123" fmla="*/ 1034979 w 1034979"/>
                  <a:gd name="connsiteY123" fmla="*/ 1086033 h 1516602"/>
                  <a:gd name="connsiteX124" fmla="*/ 1033074 w 1034979"/>
                  <a:gd name="connsiteY124" fmla="*/ 1066983 h 1516602"/>
                  <a:gd name="connsiteX125" fmla="*/ 1027359 w 1034979"/>
                  <a:gd name="connsiteY125" fmla="*/ 1063173 h 1516602"/>
                  <a:gd name="connsiteX126" fmla="*/ 1012119 w 1034979"/>
                  <a:gd name="connsiteY126" fmla="*/ 1061268 h 1516602"/>
                  <a:gd name="connsiteX127" fmla="*/ 1006404 w 1034979"/>
                  <a:gd name="connsiteY127" fmla="*/ 1059363 h 1516602"/>
                  <a:gd name="connsiteX128" fmla="*/ 998784 w 1034979"/>
                  <a:gd name="connsiteY128" fmla="*/ 1057458 h 1516602"/>
                  <a:gd name="connsiteX129" fmla="*/ 987354 w 1034979"/>
                  <a:gd name="connsiteY129" fmla="*/ 1049838 h 1516602"/>
                  <a:gd name="connsiteX130" fmla="*/ 975924 w 1034979"/>
                  <a:gd name="connsiteY130" fmla="*/ 1046028 h 1516602"/>
                  <a:gd name="connsiteX131" fmla="*/ 970209 w 1034979"/>
                  <a:gd name="connsiteY131" fmla="*/ 1044123 h 1516602"/>
                  <a:gd name="connsiteX132" fmla="*/ 962589 w 1034979"/>
                  <a:gd name="connsiteY132" fmla="*/ 1042218 h 1516602"/>
                  <a:gd name="connsiteX133" fmla="*/ 956874 w 1034979"/>
                  <a:gd name="connsiteY133" fmla="*/ 1040313 h 1516602"/>
                  <a:gd name="connsiteX134" fmla="*/ 935919 w 1034979"/>
                  <a:gd name="connsiteY134" fmla="*/ 1034598 h 1516602"/>
                  <a:gd name="connsiteX135" fmla="*/ 930204 w 1034979"/>
                  <a:gd name="connsiteY135" fmla="*/ 1032693 h 1516602"/>
                  <a:gd name="connsiteX136" fmla="*/ 825429 w 1034979"/>
                  <a:gd name="connsiteY136" fmla="*/ 1034598 h 1516602"/>
                  <a:gd name="connsiteX137" fmla="*/ 819714 w 1034979"/>
                  <a:gd name="connsiteY137" fmla="*/ 1036503 h 1516602"/>
                  <a:gd name="connsiteX138" fmla="*/ 730179 w 1034979"/>
                  <a:gd name="connsiteY138" fmla="*/ 1038408 h 1516602"/>
                  <a:gd name="connsiteX139" fmla="*/ 669219 w 1034979"/>
                  <a:gd name="connsiteY139" fmla="*/ 1046028 h 1516602"/>
                  <a:gd name="connsiteX140" fmla="*/ 646359 w 1034979"/>
                  <a:gd name="connsiteY140" fmla="*/ 1049838 h 1516602"/>
                  <a:gd name="connsiteX141" fmla="*/ 642549 w 1034979"/>
                  <a:gd name="connsiteY141" fmla="*/ 1038408 h 1516602"/>
                  <a:gd name="connsiteX142" fmla="*/ 640644 w 1034979"/>
                  <a:gd name="connsiteY142" fmla="*/ 1032693 h 1516602"/>
                  <a:gd name="connsiteX143" fmla="*/ 642549 w 1034979"/>
                  <a:gd name="connsiteY143" fmla="*/ 1015548 h 1516602"/>
                  <a:gd name="connsiteX144" fmla="*/ 644454 w 1034979"/>
                  <a:gd name="connsiteY144" fmla="*/ 1009833 h 1516602"/>
                  <a:gd name="connsiteX145" fmla="*/ 661599 w 1034979"/>
                  <a:gd name="connsiteY145" fmla="*/ 1000308 h 1516602"/>
                  <a:gd name="connsiteX146" fmla="*/ 673029 w 1034979"/>
                  <a:gd name="connsiteY146" fmla="*/ 992688 h 1516602"/>
                  <a:gd name="connsiteX147" fmla="*/ 674934 w 1034979"/>
                  <a:gd name="connsiteY147" fmla="*/ 986973 h 1516602"/>
                  <a:gd name="connsiteX148" fmla="*/ 680649 w 1034979"/>
                  <a:gd name="connsiteY148" fmla="*/ 985068 h 1516602"/>
                  <a:gd name="connsiteX149" fmla="*/ 686364 w 1034979"/>
                  <a:gd name="connsiteY149" fmla="*/ 981258 h 1516602"/>
                  <a:gd name="connsiteX150" fmla="*/ 695889 w 1034979"/>
                  <a:gd name="connsiteY150" fmla="*/ 971733 h 1516602"/>
                  <a:gd name="connsiteX151" fmla="*/ 705414 w 1034979"/>
                  <a:gd name="connsiteY151" fmla="*/ 960303 h 1516602"/>
                  <a:gd name="connsiteX152" fmla="*/ 716844 w 1034979"/>
                  <a:gd name="connsiteY152" fmla="*/ 952683 h 1516602"/>
                  <a:gd name="connsiteX153" fmla="*/ 732084 w 1034979"/>
                  <a:gd name="connsiteY153" fmla="*/ 939348 h 1516602"/>
                  <a:gd name="connsiteX154" fmla="*/ 741609 w 1034979"/>
                  <a:gd name="connsiteY154" fmla="*/ 927918 h 1516602"/>
                  <a:gd name="connsiteX155" fmla="*/ 753039 w 1034979"/>
                  <a:gd name="connsiteY155" fmla="*/ 918393 h 1516602"/>
                  <a:gd name="connsiteX156" fmla="*/ 758754 w 1034979"/>
                  <a:gd name="connsiteY156" fmla="*/ 906963 h 1516602"/>
                  <a:gd name="connsiteX157" fmla="*/ 760659 w 1034979"/>
                  <a:gd name="connsiteY157" fmla="*/ 901248 h 1516602"/>
                  <a:gd name="connsiteX158" fmla="*/ 766374 w 1034979"/>
                  <a:gd name="connsiteY158" fmla="*/ 889818 h 1516602"/>
                  <a:gd name="connsiteX159" fmla="*/ 764469 w 1034979"/>
                  <a:gd name="connsiteY159" fmla="*/ 874578 h 1516602"/>
                  <a:gd name="connsiteX160" fmla="*/ 758754 w 1034979"/>
                  <a:gd name="connsiteY160" fmla="*/ 872673 h 1516602"/>
                  <a:gd name="connsiteX161" fmla="*/ 737799 w 1034979"/>
                  <a:gd name="connsiteY161" fmla="*/ 874578 h 1516602"/>
                  <a:gd name="connsiteX162" fmla="*/ 732084 w 1034979"/>
                  <a:gd name="connsiteY162" fmla="*/ 878388 h 1516602"/>
                  <a:gd name="connsiteX163" fmla="*/ 699699 w 1034979"/>
                  <a:gd name="connsiteY163" fmla="*/ 899343 h 1516602"/>
                  <a:gd name="connsiteX164" fmla="*/ 595181 w 1034979"/>
                  <a:gd name="connsiteY164" fmla="*/ 957831 h 1516602"/>
                  <a:gd name="connsiteX165" fmla="*/ 507294 w 1034979"/>
                  <a:gd name="connsiteY165" fmla="*/ 847908 h 1516602"/>
                  <a:gd name="connsiteX166" fmla="*/ 503484 w 1034979"/>
                  <a:gd name="connsiteY166" fmla="*/ 358323 h 1516602"/>
                  <a:gd name="connsiteX167" fmla="*/ 499674 w 1034979"/>
                  <a:gd name="connsiteY167" fmla="*/ 66858 h 1516602"/>
                  <a:gd name="connsiteX168" fmla="*/ 490149 w 1034979"/>
                  <a:gd name="connsiteY168" fmla="*/ 40188 h 1516602"/>
                  <a:gd name="connsiteX169" fmla="*/ 488244 w 1034979"/>
                  <a:gd name="connsiteY169" fmla="*/ 34473 h 1516602"/>
                  <a:gd name="connsiteX170" fmla="*/ 484434 w 1034979"/>
                  <a:gd name="connsiteY170" fmla="*/ 28758 h 1516602"/>
                  <a:gd name="connsiteX171" fmla="*/ 478719 w 1034979"/>
                  <a:gd name="connsiteY171" fmla="*/ 17328 h 1516602"/>
                  <a:gd name="connsiteX172" fmla="*/ 473004 w 1034979"/>
                  <a:gd name="connsiteY172" fmla="*/ 13518 h 1516602"/>
                  <a:gd name="connsiteX173" fmla="*/ 469194 w 1034979"/>
                  <a:gd name="connsiteY173" fmla="*/ 7803 h 1516602"/>
                  <a:gd name="connsiteX174" fmla="*/ 429189 w 1034979"/>
                  <a:gd name="connsiteY174" fmla="*/ 11613 h 1516602"/>
                  <a:gd name="connsiteX175" fmla="*/ 425379 w 1034979"/>
                  <a:gd name="connsiteY175" fmla="*/ 78288 h 1516602"/>
                  <a:gd name="connsiteX176" fmla="*/ 425379 w 1034979"/>
                  <a:gd name="connsiteY176" fmla="*/ 84003 h 1516602"/>
                  <a:gd name="connsiteX177" fmla="*/ 429189 w 1034979"/>
                  <a:gd name="connsiteY177" fmla="*/ 238308 h 1516602"/>
                  <a:gd name="connsiteX178" fmla="*/ 440619 w 1034979"/>
                  <a:gd name="connsiteY178" fmla="*/ 421188 h 1516602"/>
                  <a:gd name="connsiteX179" fmla="*/ 435265 w 1034979"/>
                  <a:gd name="connsiteY179" fmla="*/ 718368 h 1516602"/>
                  <a:gd name="connsiteX180" fmla="*/ 435059 w 1034979"/>
                  <a:gd name="connsiteY180" fmla="*/ 799046 h 1516602"/>
                  <a:gd name="connsiteX181" fmla="*/ 430322 w 1034979"/>
                  <a:gd name="connsiteY181"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152964 w 1034979"/>
                  <a:gd name="connsiteY53" fmla="*/ 1215573 h 1516602"/>
                  <a:gd name="connsiteX54" fmla="*/ 303459 w 1034979"/>
                  <a:gd name="connsiteY54" fmla="*/ 1209858 h 1516602"/>
                  <a:gd name="connsiteX55" fmla="*/ 318699 w 1034979"/>
                  <a:gd name="connsiteY55" fmla="*/ 1217478 h 1516602"/>
                  <a:gd name="connsiteX56" fmla="*/ 330129 w 1034979"/>
                  <a:gd name="connsiteY56" fmla="*/ 1223193 h 1516602"/>
                  <a:gd name="connsiteX57" fmla="*/ 333939 w 1034979"/>
                  <a:gd name="connsiteY57" fmla="*/ 1228908 h 1516602"/>
                  <a:gd name="connsiteX58" fmla="*/ 339654 w 1034979"/>
                  <a:gd name="connsiteY58" fmla="*/ 1230813 h 1516602"/>
                  <a:gd name="connsiteX59" fmla="*/ 351084 w 1034979"/>
                  <a:gd name="connsiteY59" fmla="*/ 1238433 h 1516602"/>
                  <a:gd name="connsiteX60" fmla="*/ 356799 w 1034979"/>
                  <a:gd name="connsiteY60" fmla="*/ 1242243 h 1516602"/>
                  <a:gd name="connsiteX61" fmla="*/ 360609 w 1034979"/>
                  <a:gd name="connsiteY61" fmla="*/ 1247958 h 1516602"/>
                  <a:gd name="connsiteX62" fmla="*/ 366324 w 1034979"/>
                  <a:gd name="connsiteY62" fmla="*/ 1259388 h 1516602"/>
                  <a:gd name="connsiteX63" fmla="*/ 362514 w 1034979"/>
                  <a:gd name="connsiteY63" fmla="*/ 1286058 h 1516602"/>
                  <a:gd name="connsiteX64" fmla="*/ 358704 w 1034979"/>
                  <a:gd name="connsiteY64" fmla="*/ 1291773 h 1516602"/>
                  <a:gd name="connsiteX65" fmla="*/ 356799 w 1034979"/>
                  <a:gd name="connsiteY65" fmla="*/ 1297488 h 1516602"/>
                  <a:gd name="connsiteX66" fmla="*/ 352989 w 1034979"/>
                  <a:gd name="connsiteY66" fmla="*/ 1303203 h 1516602"/>
                  <a:gd name="connsiteX67" fmla="*/ 351084 w 1034979"/>
                  <a:gd name="connsiteY67" fmla="*/ 1308918 h 1516602"/>
                  <a:gd name="connsiteX68" fmla="*/ 347274 w 1034979"/>
                  <a:gd name="connsiteY68" fmla="*/ 1314633 h 1516602"/>
                  <a:gd name="connsiteX69" fmla="*/ 330129 w 1034979"/>
                  <a:gd name="connsiteY69" fmla="*/ 1381308 h 1516602"/>
                  <a:gd name="connsiteX70" fmla="*/ 328224 w 1034979"/>
                  <a:gd name="connsiteY70" fmla="*/ 1432743 h 1516602"/>
                  <a:gd name="connsiteX71" fmla="*/ 330129 w 1034979"/>
                  <a:gd name="connsiteY71" fmla="*/ 1457508 h 1516602"/>
                  <a:gd name="connsiteX72" fmla="*/ 332034 w 1034979"/>
                  <a:gd name="connsiteY72" fmla="*/ 1463223 h 1516602"/>
                  <a:gd name="connsiteX73" fmla="*/ 335844 w 1034979"/>
                  <a:gd name="connsiteY73" fmla="*/ 1467033 h 1516602"/>
                  <a:gd name="connsiteX74" fmla="*/ 364419 w 1034979"/>
                  <a:gd name="connsiteY74" fmla="*/ 1512753 h 1516602"/>
                  <a:gd name="connsiteX75" fmla="*/ 387279 w 1034979"/>
                  <a:gd name="connsiteY75" fmla="*/ 1514658 h 1516602"/>
                  <a:gd name="connsiteX76" fmla="*/ 392994 w 1034979"/>
                  <a:gd name="connsiteY76" fmla="*/ 1508943 h 1516602"/>
                  <a:gd name="connsiteX77" fmla="*/ 394899 w 1034979"/>
                  <a:gd name="connsiteY77" fmla="*/ 1497513 h 1516602"/>
                  <a:gd name="connsiteX78" fmla="*/ 396804 w 1034979"/>
                  <a:gd name="connsiteY78" fmla="*/ 1491798 h 1516602"/>
                  <a:gd name="connsiteX79" fmla="*/ 398709 w 1034979"/>
                  <a:gd name="connsiteY79" fmla="*/ 1474653 h 1516602"/>
                  <a:gd name="connsiteX80" fmla="*/ 400614 w 1034979"/>
                  <a:gd name="connsiteY80" fmla="*/ 1461318 h 1516602"/>
                  <a:gd name="connsiteX81" fmla="*/ 404424 w 1034979"/>
                  <a:gd name="connsiteY81" fmla="*/ 1404168 h 1516602"/>
                  <a:gd name="connsiteX82" fmla="*/ 410139 w 1034979"/>
                  <a:gd name="connsiteY82" fmla="*/ 1392738 h 1516602"/>
                  <a:gd name="connsiteX83" fmla="*/ 413949 w 1034979"/>
                  <a:gd name="connsiteY83" fmla="*/ 1379403 h 1516602"/>
                  <a:gd name="connsiteX84" fmla="*/ 415854 w 1034979"/>
                  <a:gd name="connsiteY84" fmla="*/ 1373688 h 1516602"/>
                  <a:gd name="connsiteX85" fmla="*/ 417759 w 1034979"/>
                  <a:gd name="connsiteY85" fmla="*/ 1360353 h 1516602"/>
                  <a:gd name="connsiteX86" fmla="*/ 421569 w 1034979"/>
                  <a:gd name="connsiteY86" fmla="*/ 1348923 h 1516602"/>
                  <a:gd name="connsiteX87" fmla="*/ 427284 w 1034979"/>
                  <a:gd name="connsiteY87" fmla="*/ 1335588 h 1516602"/>
                  <a:gd name="connsiteX88" fmla="*/ 467289 w 1034979"/>
                  <a:gd name="connsiteY88" fmla="*/ 1265103 h 1516602"/>
                  <a:gd name="connsiteX89" fmla="*/ 528455 w 1034979"/>
                  <a:gd name="connsiteY89" fmla="*/ 1252334 h 1516602"/>
                  <a:gd name="connsiteX90" fmla="*/ 573969 w 1034979"/>
                  <a:gd name="connsiteY90" fmla="*/ 1236528 h 1516602"/>
                  <a:gd name="connsiteX91" fmla="*/ 585399 w 1034979"/>
                  <a:gd name="connsiteY91" fmla="*/ 1232718 h 1516602"/>
                  <a:gd name="connsiteX92" fmla="*/ 720654 w 1034979"/>
                  <a:gd name="connsiteY92" fmla="*/ 1316538 h 1516602"/>
                  <a:gd name="connsiteX93" fmla="*/ 733989 w 1034979"/>
                  <a:gd name="connsiteY93" fmla="*/ 1326063 h 1516602"/>
                  <a:gd name="connsiteX94" fmla="*/ 743514 w 1034979"/>
                  <a:gd name="connsiteY94" fmla="*/ 1327968 h 1516602"/>
                  <a:gd name="connsiteX95" fmla="*/ 749229 w 1034979"/>
                  <a:gd name="connsiteY95" fmla="*/ 1329873 h 1516602"/>
                  <a:gd name="connsiteX96" fmla="*/ 762564 w 1034979"/>
                  <a:gd name="connsiteY96" fmla="*/ 1335588 h 1516602"/>
                  <a:gd name="connsiteX97" fmla="*/ 777804 w 1034979"/>
                  <a:gd name="connsiteY97" fmla="*/ 1333683 h 1516602"/>
                  <a:gd name="connsiteX98" fmla="*/ 789234 w 1034979"/>
                  <a:gd name="connsiteY98" fmla="*/ 1327968 h 1516602"/>
                  <a:gd name="connsiteX99" fmla="*/ 794949 w 1034979"/>
                  <a:gd name="connsiteY99" fmla="*/ 1326063 h 1516602"/>
                  <a:gd name="connsiteX100" fmla="*/ 802569 w 1034979"/>
                  <a:gd name="connsiteY100" fmla="*/ 1308918 h 1516602"/>
                  <a:gd name="connsiteX101" fmla="*/ 800664 w 1034979"/>
                  <a:gd name="connsiteY101" fmla="*/ 1284153 h 1516602"/>
                  <a:gd name="connsiteX102" fmla="*/ 798759 w 1034979"/>
                  <a:gd name="connsiteY102" fmla="*/ 1278438 h 1516602"/>
                  <a:gd name="connsiteX103" fmla="*/ 796854 w 1034979"/>
                  <a:gd name="connsiteY103" fmla="*/ 1270818 h 1516602"/>
                  <a:gd name="connsiteX104" fmla="*/ 783519 w 1034979"/>
                  <a:gd name="connsiteY104" fmla="*/ 1253673 h 1516602"/>
                  <a:gd name="connsiteX105" fmla="*/ 773994 w 1034979"/>
                  <a:gd name="connsiteY105" fmla="*/ 1247958 h 1516602"/>
                  <a:gd name="connsiteX106" fmla="*/ 648264 w 1034979"/>
                  <a:gd name="connsiteY106" fmla="*/ 1156518 h 1516602"/>
                  <a:gd name="connsiteX107" fmla="*/ 644454 w 1034979"/>
                  <a:gd name="connsiteY107" fmla="*/ 1139373 h 1516602"/>
                  <a:gd name="connsiteX108" fmla="*/ 646359 w 1034979"/>
                  <a:gd name="connsiteY108" fmla="*/ 1131753 h 1516602"/>
                  <a:gd name="connsiteX109" fmla="*/ 650169 w 1034979"/>
                  <a:gd name="connsiteY109" fmla="*/ 1114608 h 1516602"/>
                  <a:gd name="connsiteX110" fmla="*/ 653979 w 1034979"/>
                  <a:gd name="connsiteY110" fmla="*/ 1108893 h 1516602"/>
                  <a:gd name="connsiteX111" fmla="*/ 655884 w 1034979"/>
                  <a:gd name="connsiteY111" fmla="*/ 1103178 h 1516602"/>
                  <a:gd name="connsiteX112" fmla="*/ 661599 w 1034979"/>
                  <a:gd name="connsiteY112" fmla="*/ 1101273 h 1516602"/>
                  <a:gd name="connsiteX113" fmla="*/ 671124 w 1034979"/>
                  <a:gd name="connsiteY113" fmla="*/ 1089843 h 1516602"/>
                  <a:gd name="connsiteX114" fmla="*/ 724464 w 1034979"/>
                  <a:gd name="connsiteY114" fmla="*/ 1082223 h 1516602"/>
                  <a:gd name="connsiteX115" fmla="*/ 842574 w 1034979"/>
                  <a:gd name="connsiteY115" fmla="*/ 1084128 h 1516602"/>
                  <a:gd name="connsiteX116" fmla="*/ 871149 w 1034979"/>
                  <a:gd name="connsiteY116" fmla="*/ 1086033 h 1516602"/>
                  <a:gd name="connsiteX117" fmla="*/ 899724 w 1034979"/>
                  <a:gd name="connsiteY117" fmla="*/ 1091748 h 1516602"/>
                  <a:gd name="connsiteX118" fmla="*/ 922584 w 1034979"/>
                  <a:gd name="connsiteY118" fmla="*/ 1095558 h 1516602"/>
                  <a:gd name="connsiteX119" fmla="*/ 951159 w 1034979"/>
                  <a:gd name="connsiteY119" fmla="*/ 1101273 h 1516602"/>
                  <a:gd name="connsiteX120" fmla="*/ 956874 w 1034979"/>
                  <a:gd name="connsiteY120" fmla="*/ 1101273 h 1516602"/>
                  <a:gd name="connsiteX121" fmla="*/ 1002594 w 1034979"/>
                  <a:gd name="connsiteY121" fmla="*/ 1099368 h 1516602"/>
                  <a:gd name="connsiteX122" fmla="*/ 1031169 w 1034979"/>
                  <a:gd name="connsiteY122" fmla="*/ 1091748 h 1516602"/>
                  <a:gd name="connsiteX123" fmla="*/ 1034979 w 1034979"/>
                  <a:gd name="connsiteY123" fmla="*/ 1086033 h 1516602"/>
                  <a:gd name="connsiteX124" fmla="*/ 1033074 w 1034979"/>
                  <a:gd name="connsiteY124" fmla="*/ 1066983 h 1516602"/>
                  <a:gd name="connsiteX125" fmla="*/ 1027359 w 1034979"/>
                  <a:gd name="connsiteY125" fmla="*/ 1063173 h 1516602"/>
                  <a:gd name="connsiteX126" fmla="*/ 1012119 w 1034979"/>
                  <a:gd name="connsiteY126" fmla="*/ 1061268 h 1516602"/>
                  <a:gd name="connsiteX127" fmla="*/ 1006404 w 1034979"/>
                  <a:gd name="connsiteY127" fmla="*/ 1059363 h 1516602"/>
                  <a:gd name="connsiteX128" fmla="*/ 998784 w 1034979"/>
                  <a:gd name="connsiteY128" fmla="*/ 1057458 h 1516602"/>
                  <a:gd name="connsiteX129" fmla="*/ 987354 w 1034979"/>
                  <a:gd name="connsiteY129" fmla="*/ 1049838 h 1516602"/>
                  <a:gd name="connsiteX130" fmla="*/ 975924 w 1034979"/>
                  <a:gd name="connsiteY130" fmla="*/ 1046028 h 1516602"/>
                  <a:gd name="connsiteX131" fmla="*/ 970209 w 1034979"/>
                  <a:gd name="connsiteY131" fmla="*/ 1044123 h 1516602"/>
                  <a:gd name="connsiteX132" fmla="*/ 962589 w 1034979"/>
                  <a:gd name="connsiteY132" fmla="*/ 1042218 h 1516602"/>
                  <a:gd name="connsiteX133" fmla="*/ 956874 w 1034979"/>
                  <a:gd name="connsiteY133" fmla="*/ 1040313 h 1516602"/>
                  <a:gd name="connsiteX134" fmla="*/ 935919 w 1034979"/>
                  <a:gd name="connsiteY134" fmla="*/ 1034598 h 1516602"/>
                  <a:gd name="connsiteX135" fmla="*/ 930204 w 1034979"/>
                  <a:gd name="connsiteY135" fmla="*/ 1032693 h 1516602"/>
                  <a:gd name="connsiteX136" fmla="*/ 825429 w 1034979"/>
                  <a:gd name="connsiteY136" fmla="*/ 1034598 h 1516602"/>
                  <a:gd name="connsiteX137" fmla="*/ 730179 w 1034979"/>
                  <a:gd name="connsiteY137" fmla="*/ 1038408 h 1516602"/>
                  <a:gd name="connsiteX138" fmla="*/ 669219 w 1034979"/>
                  <a:gd name="connsiteY138" fmla="*/ 1046028 h 1516602"/>
                  <a:gd name="connsiteX139" fmla="*/ 646359 w 1034979"/>
                  <a:gd name="connsiteY139" fmla="*/ 1049838 h 1516602"/>
                  <a:gd name="connsiteX140" fmla="*/ 642549 w 1034979"/>
                  <a:gd name="connsiteY140" fmla="*/ 1038408 h 1516602"/>
                  <a:gd name="connsiteX141" fmla="*/ 640644 w 1034979"/>
                  <a:gd name="connsiteY141" fmla="*/ 1032693 h 1516602"/>
                  <a:gd name="connsiteX142" fmla="*/ 642549 w 1034979"/>
                  <a:gd name="connsiteY142" fmla="*/ 1015548 h 1516602"/>
                  <a:gd name="connsiteX143" fmla="*/ 644454 w 1034979"/>
                  <a:gd name="connsiteY143" fmla="*/ 1009833 h 1516602"/>
                  <a:gd name="connsiteX144" fmla="*/ 661599 w 1034979"/>
                  <a:gd name="connsiteY144" fmla="*/ 1000308 h 1516602"/>
                  <a:gd name="connsiteX145" fmla="*/ 673029 w 1034979"/>
                  <a:gd name="connsiteY145" fmla="*/ 992688 h 1516602"/>
                  <a:gd name="connsiteX146" fmla="*/ 674934 w 1034979"/>
                  <a:gd name="connsiteY146" fmla="*/ 986973 h 1516602"/>
                  <a:gd name="connsiteX147" fmla="*/ 680649 w 1034979"/>
                  <a:gd name="connsiteY147" fmla="*/ 985068 h 1516602"/>
                  <a:gd name="connsiteX148" fmla="*/ 686364 w 1034979"/>
                  <a:gd name="connsiteY148" fmla="*/ 981258 h 1516602"/>
                  <a:gd name="connsiteX149" fmla="*/ 695889 w 1034979"/>
                  <a:gd name="connsiteY149" fmla="*/ 971733 h 1516602"/>
                  <a:gd name="connsiteX150" fmla="*/ 705414 w 1034979"/>
                  <a:gd name="connsiteY150" fmla="*/ 960303 h 1516602"/>
                  <a:gd name="connsiteX151" fmla="*/ 716844 w 1034979"/>
                  <a:gd name="connsiteY151" fmla="*/ 952683 h 1516602"/>
                  <a:gd name="connsiteX152" fmla="*/ 732084 w 1034979"/>
                  <a:gd name="connsiteY152" fmla="*/ 939348 h 1516602"/>
                  <a:gd name="connsiteX153" fmla="*/ 741609 w 1034979"/>
                  <a:gd name="connsiteY153" fmla="*/ 927918 h 1516602"/>
                  <a:gd name="connsiteX154" fmla="*/ 753039 w 1034979"/>
                  <a:gd name="connsiteY154" fmla="*/ 918393 h 1516602"/>
                  <a:gd name="connsiteX155" fmla="*/ 758754 w 1034979"/>
                  <a:gd name="connsiteY155" fmla="*/ 906963 h 1516602"/>
                  <a:gd name="connsiteX156" fmla="*/ 760659 w 1034979"/>
                  <a:gd name="connsiteY156" fmla="*/ 901248 h 1516602"/>
                  <a:gd name="connsiteX157" fmla="*/ 766374 w 1034979"/>
                  <a:gd name="connsiteY157" fmla="*/ 889818 h 1516602"/>
                  <a:gd name="connsiteX158" fmla="*/ 764469 w 1034979"/>
                  <a:gd name="connsiteY158" fmla="*/ 874578 h 1516602"/>
                  <a:gd name="connsiteX159" fmla="*/ 758754 w 1034979"/>
                  <a:gd name="connsiteY159" fmla="*/ 872673 h 1516602"/>
                  <a:gd name="connsiteX160" fmla="*/ 737799 w 1034979"/>
                  <a:gd name="connsiteY160" fmla="*/ 874578 h 1516602"/>
                  <a:gd name="connsiteX161" fmla="*/ 732084 w 1034979"/>
                  <a:gd name="connsiteY161" fmla="*/ 878388 h 1516602"/>
                  <a:gd name="connsiteX162" fmla="*/ 699699 w 1034979"/>
                  <a:gd name="connsiteY162" fmla="*/ 899343 h 1516602"/>
                  <a:gd name="connsiteX163" fmla="*/ 595181 w 1034979"/>
                  <a:gd name="connsiteY163" fmla="*/ 957831 h 1516602"/>
                  <a:gd name="connsiteX164" fmla="*/ 507294 w 1034979"/>
                  <a:gd name="connsiteY164" fmla="*/ 847908 h 1516602"/>
                  <a:gd name="connsiteX165" fmla="*/ 503484 w 1034979"/>
                  <a:gd name="connsiteY165" fmla="*/ 358323 h 1516602"/>
                  <a:gd name="connsiteX166" fmla="*/ 499674 w 1034979"/>
                  <a:gd name="connsiteY166" fmla="*/ 66858 h 1516602"/>
                  <a:gd name="connsiteX167" fmla="*/ 490149 w 1034979"/>
                  <a:gd name="connsiteY167" fmla="*/ 40188 h 1516602"/>
                  <a:gd name="connsiteX168" fmla="*/ 488244 w 1034979"/>
                  <a:gd name="connsiteY168" fmla="*/ 34473 h 1516602"/>
                  <a:gd name="connsiteX169" fmla="*/ 484434 w 1034979"/>
                  <a:gd name="connsiteY169" fmla="*/ 28758 h 1516602"/>
                  <a:gd name="connsiteX170" fmla="*/ 478719 w 1034979"/>
                  <a:gd name="connsiteY170" fmla="*/ 17328 h 1516602"/>
                  <a:gd name="connsiteX171" fmla="*/ 473004 w 1034979"/>
                  <a:gd name="connsiteY171" fmla="*/ 13518 h 1516602"/>
                  <a:gd name="connsiteX172" fmla="*/ 469194 w 1034979"/>
                  <a:gd name="connsiteY172" fmla="*/ 7803 h 1516602"/>
                  <a:gd name="connsiteX173" fmla="*/ 429189 w 1034979"/>
                  <a:gd name="connsiteY173" fmla="*/ 11613 h 1516602"/>
                  <a:gd name="connsiteX174" fmla="*/ 425379 w 1034979"/>
                  <a:gd name="connsiteY174" fmla="*/ 78288 h 1516602"/>
                  <a:gd name="connsiteX175" fmla="*/ 425379 w 1034979"/>
                  <a:gd name="connsiteY175" fmla="*/ 84003 h 1516602"/>
                  <a:gd name="connsiteX176" fmla="*/ 429189 w 1034979"/>
                  <a:gd name="connsiteY176" fmla="*/ 238308 h 1516602"/>
                  <a:gd name="connsiteX177" fmla="*/ 440619 w 1034979"/>
                  <a:gd name="connsiteY177" fmla="*/ 421188 h 1516602"/>
                  <a:gd name="connsiteX178" fmla="*/ 435265 w 1034979"/>
                  <a:gd name="connsiteY178" fmla="*/ 718368 h 1516602"/>
                  <a:gd name="connsiteX179" fmla="*/ 435059 w 1034979"/>
                  <a:gd name="connsiteY179" fmla="*/ 799046 h 1516602"/>
                  <a:gd name="connsiteX180" fmla="*/ 430322 w 1034979"/>
                  <a:gd name="connsiteY180"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152964 w 1034979"/>
                  <a:gd name="connsiteY53" fmla="*/ 1215573 h 1516602"/>
                  <a:gd name="connsiteX54" fmla="*/ 303459 w 1034979"/>
                  <a:gd name="connsiteY54" fmla="*/ 1209858 h 1516602"/>
                  <a:gd name="connsiteX55" fmla="*/ 318699 w 1034979"/>
                  <a:gd name="connsiteY55" fmla="*/ 1217478 h 1516602"/>
                  <a:gd name="connsiteX56" fmla="*/ 330129 w 1034979"/>
                  <a:gd name="connsiteY56" fmla="*/ 1223193 h 1516602"/>
                  <a:gd name="connsiteX57" fmla="*/ 333939 w 1034979"/>
                  <a:gd name="connsiteY57" fmla="*/ 1228908 h 1516602"/>
                  <a:gd name="connsiteX58" fmla="*/ 339654 w 1034979"/>
                  <a:gd name="connsiteY58" fmla="*/ 1230813 h 1516602"/>
                  <a:gd name="connsiteX59" fmla="*/ 351084 w 1034979"/>
                  <a:gd name="connsiteY59" fmla="*/ 1238433 h 1516602"/>
                  <a:gd name="connsiteX60" fmla="*/ 356799 w 1034979"/>
                  <a:gd name="connsiteY60" fmla="*/ 1242243 h 1516602"/>
                  <a:gd name="connsiteX61" fmla="*/ 360609 w 1034979"/>
                  <a:gd name="connsiteY61" fmla="*/ 1247958 h 1516602"/>
                  <a:gd name="connsiteX62" fmla="*/ 366324 w 1034979"/>
                  <a:gd name="connsiteY62" fmla="*/ 1259388 h 1516602"/>
                  <a:gd name="connsiteX63" fmla="*/ 362514 w 1034979"/>
                  <a:gd name="connsiteY63" fmla="*/ 1286058 h 1516602"/>
                  <a:gd name="connsiteX64" fmla="*/ 358704 w 1034979"/>
                  <a:gd name="connsiteY64" fmla="*/ 1291773 h 1516602"/>
                  <a:gd name="connsiteX65" fmla="*/ 356799 w 1034979"/>
                  <a:gd name="connsiteY65" fmla="*/ 1297488 h 1516602"/>
                  <a:gd name="connsiteX66" fmla="*/ 352989 w 1034979"/>
                  <a:gd name="connsiteY66" fmla="*/ 1303203 h 1516602"/>
                  <a:gd name="connsiteX67" fmla="*/ 351084 w 1034979"/>
                  <a:gd name="connsiteY67" fmla="*/ 1308918 h 1516602"/>
                  <a:gd name="connsiteX68" fmla="*/ 347274 w 1034979"/>
                  <a:gd name="connsiteY68" fmla="*/ 1314633 h 1516602"/>
                  <a:gd name="connsiteX69" fmla="*/ 330129 w 1034979"/>
                  <a:gd name="connsiteY69" fmla="*/ 1381308 h 1516602"/>
                  <a:gd name="connsiteX70" fmla="*/ 328224 w 1034979"/>
                  <a:gd name="connsiteY70" fmla="*/ 1432743 h 1516602"/>
                  <a:gd name="connsiteX71" fmla="*/ 330129 w 1034979"/>
                  <a:gd name="connsiteY71" fmla="*/ 1457508 h 1516602"/>
                  <a:gd name="connsiteX72" fmla="*/ 332034 w 1034979"/>
                  <a:gd name="connsiteY72" fmla="*/ 1463223 h 1516602"/>
                  <a:gd name="connsiteX73" fmla="*/ 335844 w 1034979"/>
                  <a:gd name="connsiteY73" fmla="*/ 1467033 h 1516602"/>
                  <a:gd name="connsiteX74" fmla="*/ 364419 w 1034979"/>
                  <a:gd name="connsiteY74" fmla="*/ 1512753 h 1516602"/>
                  <a:gd name="connsiteX75" fmla="*/ 387279 w 1034979"/>
                  <a:gd name="connsiteY75" fmla="*/ 1514658 h 1516602"/>
                  <a:gd name="connsiteX76" fmla="*/ 392994 w 1034979"/>
                  <a:gd name="connsiteY76" fmla="*/ 1508943 h 1516602"/>
                  <a:gd name="connsiteX77" fmla="*/ 394899 w 1034979"/>
                  <a:gd name="connsiteY77" fmla="*/ 1497513 h 1516602"/>
                  <a:gd name="connsiteX78" fmla="*/ 396804 w 1034979"/>
                  <a:gd name="connsiteY78" fmla="*/ 1491798 h 1516602"/>
                  <a:gd name="connsiteX79" fmla="*/ 398709 w 1034979"/>
                  <a:gd name="connsiteY79" fmla="*/ 1474653 h 1516602"/>
                  <a:gd name="connsiteX80" fmla="*/ 400614 w 1034979"/>
                  <a:gd name="connsiteY80" fmla="*/ 1461318 h 1516602"/>
                  <a:gd name="connsiteX81" fmla="*/ 404424 w 1034979"/>
                  <a:gd name="connsiteY81" fmla="*/ 1404168 h 1516602"/>
                  <a:gd name="connsiteX82" fmla="*/ 410139 w 1034979"/>
                  <a:gd name="connsiteY82" fmla="*/ 1392738 h 1516602"/>
                  <a:gd name="connsiteX83" fmla="*/ 413949 w 1034979"/>
                  <a:gd name="connsiteY83" fmla="*/ 1379403 h 1516602"/>
                  <a:gd name="connsiteX84" fmla="*/ 415854 w 1034979"/>
                  <a:gd name="connsiteY84" fmla="*/ 1373688 h 1516602"/>
                  <a:gd name="connsiteX85" fmla="*/ 417759 w 1034979"/>
                  <a:gd name="connsiteY85" fmla="*/ 1360353 h 1516602"/>
                  <a:gd name="connsiteX86" fmla="*/ 421569 w 1034979"/>
                  <a:gd name="connsiteY86" fmla="*/ 1348923 h 1516602"/>
                  <a:gd name="connsiteX87" fmla="*/ 427284 w 1034979"/>
                  <a:gd name="connsiteY87" fmla="*/ 1335588 h 1516602"/>
                  <a:gd name="connsiteX88" fmla="*/ 467289 w 1034979"/>
                  <a:gd name="connsiteY88" fmla="*/ 1265103 h 1516602"/>
                  <a:gd name="connsiteX89" fmla="*/ 528455 w 1034979"/>
                  <a:gd name="connsiteY89" fmla="*/ 1252334 h 1516602"/>
                  <a:gd name="connsiteX90" fmla="*/ 573969 w 1034979"/>
                  <a:gd name="connsiteY90" fmla="*/ 1236528 h 1516602"/>
                  <a:gd name="connsiteX91" fmla="*/ 585399 w 1034979"/>
                  <a:gd name="connsiteY91" fmla="*/ 1232718 h 1516602"/>
                  <a:gd name="connsiteX92" fmla="*/ 720654 w 1034979"/>
                  <a:gd name="connsiteY92" fmla="*/ 1316538 h 1516602"/>
                  <a:gd name="connsiteX93" fmla="*/ 733989 w 1034979"/>
                  <a:gd name="connsiteY93" fmla="*/ 1326063 h 1516602"/>
                  <a:gd name="connsiteX94" fmla="*/ 743514 w 1034979"/>
                  <a:gd name="connsiteY94" fmla="*/ 1327968 h 1516602"/>
                  <a:gd name="connsiteX95" fmla="*/ 749229 w 1034979"/>
                  <a:gd name="connsiteY95" fmla="*/ 1329873 h 1516602"/>
                  <a:gd name="connsiteX96" fmla="*/ 762564 w 1034979"/>
                  <a:gd name="connsiteY96" fmla="*/ 1335588 h 1516602"/>
                  <a:gd name="connsiteX97" fmla="*/ 777804 w 1034979"/>
                  <a:gd name="connsiteY97" fmla="*/ 1333683 h 1516602"/>
                  <a:gd name="connsiteX98" fmla="*/ 789234 w 1034979"/>
                  <a:gd name="connsiteY98" fmla="*/ 1327968 h 1516602"/>
                  <a:gd name="connsiteX99" fmla="*/ 794949 w 1034979"/>
                  <a:gd name="connsiteY99" fmla="*/ 1326063 h 1516602"/>
                  <a:gd name="connsiteX100" fmla="*/ 802569 w 1034979"/>
                  <a:gd name="connsiteY100" fmla="*/ 1308918 h 1516602"/>
                  <a:gd name="connsiteX101" fmla="*/ 800664 w 1034979"/>
                  <a:gd name="connsiteY101" fmla="*/ 1284153 h 1516602"/>
                  <a:gd name="connsiteX102" fmla="*/ 798759 w 1034979"/>
                  <a:gd name="connsiteY102" fmla="*/ 1278438 h 1516602"/>
                  <a:gd name="connsiteX103" fmla="*/ 796854 w 1034979"/>
                  <a:gd name="connsiteY103" fmla="*/ 1270818 h 1516602"/>
                  <a:gd name="connsiteX104" fmla="*/ 783519 w 1034979"/>
                  <a:gd name="connsiteY104" fmla="*/ 1253673 h 1516602"/>
                  <a:gd name="connsiteX105" fmla="*/ 773994 w 1034979"/>
                  <a:gd name="connsiteY105" fmla="*/ 1247958 h 1516602"/>
                  <a:gd name="connsiteX106" fmla="*/ 648264 w 1034979"/>
                  <a:gd name="connsiteY106" fmla="*/ 1156518 h 1516602"/>
                  <a:gd name="connsiteX107" fmla="*/ 644454 w 1034979"/>
                  <a:gd name="connsiteY107" fmla="*/ 1139373 h 1516602"/>
                  <a:gd name="connsiteX108" fmla="*/ 646359 w 1034979"/>
                  <a:gd name="connsiteY108" fmla="*/ 1131753 h 1516602"/>
                  <a:gd name="connsiteX109" fmla="*/ 650169 w 1034979"/>
                  <a:gd name="connsiteY109" fmla="*/ 1114608 h 1516602"/>
                  <a:gd name="connsiteX110" fmla="*/ 653979 w 1034979"/>
                  <a:gd name="connsiteY110" fmla="*/ 1108893 h 1516602"/>
                  <a:gd name="connsiteX111" fmla="*/ 655884 w 1034979"/>
                  <a:gd name="connsiteY111" fmla="*/ 1103178 h 1516602"/>
                  <a:gd name="connsiteX112" fmla="*/ 661599 w 1034979"/>
                  <a:gd name="connsiteY112" fmla="*/ 1101273 h 1516602"/>
                  <a:gd name="connsiteX113" fmla="*/ 671124 w 1034979"/>
                  <a:gd name="connsiteY113" fmla="*/ 1089843 h 1516602"/>
                  <a:gd name="connsiteX114" fmla="*/ 724464 w 1034979"/>
                  <a:gd name="connsiteY114" fmla="*/ 1082223 h 1516602"/>
                  <a:gd name="connsiteX115" fmla="*/ 842574 w 1034979"/>
                  <a:gd name="connsiteY115" fmla="*/ 1084128 h 1516602"/>
                  <a:gd name="connsiteX116" fmla="*/ 871149 w 1034979"/>
                  <a:gd name="connsiteY116" fmla="*/ 1086033 h 1516602"/>
                  <a:gd name="connsiteX117" fmla="*/ 899724 w 1034979"/>
                  <a:gd name="connsiteY117" fmla="*/ 1091748 h 1516602"/>
                  <a:gd name="connsiteX118" fmla="*/ 922584 w 1034979"/>
                  <a:gd name="connsiteY118" fmla="*/ 1095558 h 1516602"/>
                  <a:gd name="connsiteX119" fmla="*/ 951159 w 1034979"/>
                  <a:gd name="connsiteY119" fmla="*/ 1101273 h 1516602"/>
                  <a:gd name="connsiteX120" fmla="*/ 956874 w 1034979"/>
                  <a:gd name="connsiteY120" fmla="*/ 1101273 h 1516602"/>
                  <a:gd name="connsiteX121" fmla="*/ 1002594 w 1034979"/>
                  <a:gd name="connsiteY121" fmla="*/ 1099368 h 1516602"/>
                  <a:gd name="connsiteX122" fmla="*/ 1031169 w 1034979"/>
                  <a:gd name="connsiteY122" fmla="*/ 1091748 h 1516602"/>
                  <a:gd name="connsiteX123" fmla="*/ 1034979 w 1034979"/>
                  <a:gd name="connsiteY123" fmla="*/ 1086033 h 1516602"/>
                  <a:gd name="connsiteX124" fmla="*/ 1033074 w 1034979"/>
                  <a:gd name="connsiteY124" fmla="*/ 1066983 h 1516602"/>
                  <a:gd name="connsiteX125" fmla="*/ 1027359 w 1034979"/>
                  <a:gd name="connsiteY125" fmla="*/ 1063173 h 1516602"/>
                  <a:gd name="connsiteX126" fmla="*/ 1012119 w 1034979"/>
                  <a:gd name="connsiteY126" fmla="*/ 1061268 h 1516602"/>
                  <a:gd name="connsiteX127" fmla="*/ 1006404 w 1034979"/>
                  <a:gd name="connsiteY127" fmla="*/ 1059363 h 1516602"/>
                  <a:gd name="connsiteX128" fmla="*/ 998784 w 1034979"/>
                  <a:gd name="connsiteY128" fmla="*/ 1057458 h 1516602"/>
                  <a:gd name="connsiteX129" fmla="*/ 987354 w 1034979"/>
                  <a:gd name="connsiteY129" fmla="*/ 1049838 h 1516602"/>
                  <a:gd name="connsiteX130" fmla="*/ 975924 w 1034979"/>
                  <a:gd name="connsiteY130" fmla="*/ 1046028 h 1516602"/>
                  <a:gd name="connsiteX131" fmla="*/ 970209 w 1034979"/>
                  <a:gd name="connsiteY131" fmla="*/ 1044123 h 1516602"/>
                  <a:gd name="connsiteX132" fmla="*/ 962589 w 1034979"/>
                  <a:gd name="connsiteY132" fmla="*/ 1042218 h 1516602"/>
                  <a:gd name="connsiteX133" fmla="*/ 956874 w 1034979"/>
                  <a:gd name="connsiteY133" fmla="*/ 1040313 h 1516602"/>
                  <a:gd name="connsiteX134" fmla="*/ 935919 w 1034979"/>
                  <a:gd name="connsiteY134" fmla="*/ 1034598 h 1516602"/>
                  <a:gd name="connsiteX135" fmla="*/ 825429 w 1034979"/>
                  <a:gd name="connsiteY135" fmla="*/ 1034598 h 1516602"/>
                  <a:gd name="connsiteX136" fmla="*/ 730179 w 1034979"/>
                  <a:gd name="connsiteY136" fmla="*/ 1038408 h 1516602"/>
                  <a:gd name="connsiteX137" fmla="*/ 669219 w 1034979"/>
                  <a:gd name="connsiteY137" fmla="*/ 1046028 h 1516602"/>
                  <a:gd name="connsiteX138" fmla="*/ 646359 w 1034979"/>
                  <a:gd name="connsiteY138" fmla="*/ 1049838 h 1516602"/>
                  <a:gd name="connsiteX139" fmla="*/ 642549 w 1034979"/>
                  <a:gd name="connsiteY139" fmla="*/ 1038408 h 1516602"/>
                  <a:gd name="connsiteX140" fmla="*/ 640644 w 1034979"/>
                  <a:gd name="connsiteY140" fmla="*/ 1032693 h 1516602"/>
                  <a:gd name="connsiteX141" fmla="*/ 642549 w 1034979"/>
                  <a:gd name="connsiteY141" fmla="*/ 1015548 h 1516602"/>
                  <a:gd name="connsiteX142" fmla="*/ 644454 w 1034979"/>
                  <a:gd name="connsiteY142" fmla="*/ 1009833 h 1516602"/>
                  <a:gd name="connsiteX143" fmla="*/ 661599 w 1034979"/>
                  <a:gd name="connsiteY143" fmla="*/ 1000308 h 1516602"/>
                  <a:gd name="connsiteX144" fmla="*/ 673029 w 1034979"/>
                  <a:gd name="connsiteY144" fmla="*/ 992688 h 1516602"/>
                  <a:gd name="connsiteX145" fmla="*/ 674934 w 1034979"/>
                  <a:gd name="connsiteY145" fmla="*/ 986973 h 1516602"/>
                  <a:gd name="connsiteX146" fmla="*/ 680649 w 1034979"/>
                  <a:gd name="connsiteY146" fmla="*/ 985068 h 1516602"/>
                  <a:gd name="connsiteX147" fmla="*/ 686364 w 1034979"/>
                  <a:gd name="connsiteY147" fmla="*/ 981258 h 1516602"/>
                  <a:gd name="connsiteX148" fmla="*/ 695889 w 1034979"/>
                  <a:gd name="connsiteY148" fmla="*/ 971733 h 1516602"/>
                  <a:gd name="connsiteX149" fmla="*/ 705414 w 1034979"/>
                  <a:gd name="connsiteY149" fmla="*/ 960303 h 1516602"/>
                  <a:gd name="connsiteX150" fmla="*/ 716844 w 1034979"/>
                  <a:gd name="connsiteY150" fmla="*/ 952683 h 1516602"/>
                  <a:gd name="connsiteX151" fmla="*/ 732084 w 1034979"/>
                  <a:gd name="connsiteY151" fmla="*/ 939348 h 1516602"/>
                  <a:gd name="connsiteX152" fmla="*/ 741609 w 1034979"/>
                  <a:gd name="connsiteY152" fmla="*/ 927918 h 1516602"/>
                  <a:gd name="connsiteX153" fmla="*/ 753039 w 1034979"/>
                  <a:gd name="connsiteY153" fmla="*/ 918393 h 1516602"/>
                  <a:gd name="connsiteX154" fmla="*/ 758754 w 1034979"/>
                  <a:gd name="connsiteY154" fmla="*/ 906963 h 1516602"/>
                  <a:gd name="connsiteX155" fmla="*/ 760659 w 1034979"/>
                  <a:gd name="connsiteY155" fmla="*/ 901248 h 1516602"/>
                  <a:gd name="connsiteX156" fmla="*/ 766374 w 1034979"/>
                  <a:gd name="connsiteY156" fmla="*/ 889818 h 1516602"/>
                  <a:gd name="connsiteX157" fmla="*/ 764469 w 1034979"/>
                  <a:gd name="connsiteY157" fmla="*/ 874578 h 1516602"/>
                  <a:gd name="connsiteX158" fmla="*/ 758754 w 1034979"/>
                  <a:gd name="connsiteY158" fmla="*/ 872673 h 1516602"/>
                  <a:gd name="connsiteX159" fmla="*/ 737799 w 1034979"/>
                  <a:gd name="connsiteY159" fmla="*/ 874578 h 1516602"/>
                  <a:gd name="connsiteX160" fmla="*/ 732084 w 1034979"/>
                  <a:gd name="connsiteY160" fmla="*/ 878388 h 1516602"/>
                  <a:gd name="connsiteX161" fmla="*/ 699699 w 1034979"/>
                  <a:gd name="connsiteY161" fmla="*/ 899343 h 1516602"/>
                  <a:gd name="connsiteX162" fmla="*/ 595181 w 1034979"/>
                  <a:gd name="connsiteY162" fmla="*/ 957831 h 1516602"/>
                  <a:gd name="connsiteX163" fmla="*/ 507294 w 1034979"/>
                  <a:gd name="connsiteY163" fmla="*/ 847908 h 1516602"/>
                  <a:gd name="connsiteX164" fmla="*/ 503484 w 1034979"/>
                  <a:gd name="connsiteY164" fmla="*/ 358323 h 1516602"/>
                  <a:gd name="connsiteX165" fmla="*/ 499674 w 1034979"/>
                  <a:gd name="connsiteY165" fmla="*/ 66858 h 1516602"/>
                  <a:gd name="connsiteX166" fmla="*/ 490149 w 1034979"/>
                  <a:gd name="connsiteY166" fmla="*/ 40188 h 1516602"/>
                  <a:gd name="connsiteX167" fmla="*/ 488244 w 1034979"/>
                  <a:gd name="connsiteY167" fmla="*/ 34473 h 1516602"/>
                  <a:gd name="connsiteX168" fmla="*/ 484434 w 1034979"/>
                  <a:gd name="connsiteY168" fmla="*/ 28758 h 1516602"/>
                  <a:gd name="connsiteX169" fmla="*/ 478719 w 1034979"/>
                  <a:gd name="connsiteY169" fmla="*/ 17328 h 1516602"/>
                  <a:gd name="connsiteX170" fmla="*/ 473004 w 1034979"/>
                  <a:gd name="connsiteY170" fmla="*/ 13518 h 1516602"/>
                  <a:gd name="connsiteX171" fmla="*/ 469194 w 1034979"/>
                  <a:gd name="connsiteY171" fmla="*/ 7803 h 1516602"/>
                  <a:gd name="connsiteX172" fmla="*/ 429189 w 1034979"/>
                  <a:gd name="connsiteY172" fmla="*/ 11613 h 1516602"/>
                  <a:gd name="connsiteX173" fmla="*/ 425379 w 1034979"/>
                  <a:gd name="connsiteY173" fmla="*/ 78288 h 1516602"/>
                  <a:gd name="connsiteX174" fmla="*/ 425379 w 1034979"/>
                  <a:gd name="connsiteY174" fmla="*/ 84003 h 1516602"/>
                  <a:gd name="connsiteX175" fmla="*/ 429189 w 1034979"/>
                  <a:gd name="connsiteY175" fmla="*/ 238308 h 1516602"/>
                  <a:gd name="connsiteX176" fmla="*/ 440619 w 1034979"/>
                  <a:gd name="connsiteY176" fmla="*/ 421188 h 1516602"/>
                  <a:gd name="connsiteX177" fmla="*/ 435265 w 1034979"/>
                  <a:gd name="connsiteY177" fmla="*/ 718368 h 1516602"/>
                  <a:gd name="connsiteX178" fmla="*/ 435059 w 1034979"/>
                  <a:gd name="connsiteY178" fmla="*/ 799046 h 1516602"/>
                  <a:gd name="connsiteX179" fmla="*/ 430322 w 1034979"/>
                  <a:gd name="connsiteY179"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303459 w 1034979"/>
                  <a:gd name="connsiteY53" fmla="*/ 1209858 h 1516602"/>
                  <a:gd name="connsiteX54" fmla="*/ 318699 w 1034979"/>
                  <a:gd name="connsiteY54" fmla="*/ 1217478 h 1516602"/>
                  <a:gd name="connsiteX55" fmla="*/ 330129 w 1034979"/>
                  <a:gd name="connsiteY55" fmla="*/ 1223193 h 1516602"/>
                  <a:gd name="connsiteX56" fmla="*/ 333939 w 1034979"/>
                  <a:gd name="connsiteY56" fmla="*/ 1228908 h 1516602"/>
                  <a:gd name="connsiteX57" fmla="*/ 339654 w 1034979"/>
                  <a:gd name="connsiteY57" fmla="*/ 1230813 h 1516602"/>
                  <a:gd name="connsiteX58" fmla="*/ 351084 w 1034979"/>
                  <a:gd name="connsiteY58" fmla="*/ 1238433 h 1516602"/>
                  <a:gd name="connsiteX59" fmla="*/ 356799 w 1034979"/>
                  <a:gd name="connsiteY59" fmla="*/ 1242243 h 1516602"/>
                  <a:gd name="connsiteX60" fmla="*/ 360609 w 1034979"/>
                  <a:gd name="connsiteY60" fmla="*/ 1247958 h 1516602"/>
                  <a:gd name="connsiteX61" fmla="*/ 366324 w 1034979"/>
                  <a:gd name="connsiteY61" fmla="*/ 1259388 h 1516602"/>
                  <a:gd name="connsiteX62" fmla="*/ 362514 w 1034979"/>
                  <a:gd name="connsiteY62" fmla="*/ 1286058 h 1516602"/>
                  <a:gd name="connsiteX63" fmla="*/ 358704 w 1034979"/>
                  <a:gd name="connsiteY63" fmla="*/ 1291773 h 1516602"/>
                  <a:gd name="connsiteX64" fmla="*/ 356799 w 1034979"/>
                  <a:gd name="connsiteY64" fmla="*/ 1297488 h 1516602"/>
                  <a:gd name="connsiteX65" fmla="*/ 352989 w 1034979"/>
                  <a:gd name="connsiteY65" fmla="*/ 1303203 h 1516602"/>
                  <a:gd name="connsiteX66" fmla="*/ 351084 w 1034979"/>
                  <a:gd name="connsiteY66" fmla="*/ 1308918 h 1516602"/>
                  <a:gd name="connsiteX67" fmla="*/ 347274 w 1034979"/>
                  <a:gd name="connsiteY67" fmla="*/ 1314633 h 1516602"/>
                  <a:gd name="connsiteX68" fmla="*/ 330129 w 1034979"/>
                  <a:gd name="connsiteY68" fmla="*/ 1381308 h 1516602"/>
                  <a:gd name="connsiteX69" fmla="*/ 328224 w 1034979"/>
                  <a:gd name="connsiteY69" fmla="*/ 1432743 h 1516602"/>
                  <a:gd name="connsiteX70" fmla="*/ 330129 w 1034979"/>
                  <a:gd name="connsiteY70" fmla="*/ 1457508 h 1516602"/>
                  <a:gd name="connsiteX71" fmla="*/ 332034 w 1034979"/>
                  <a:gd name="connsiteY71" fmla="*/ 1463223 h 1516602"/>
                  <a:gd name="connsiteX72" fmla="*/ 335844 w 1034979"/>
                  <a:gd name="connsiteY72" fmla="*/ 1467033 h 1516602"/>
                  <a:gd name="connsiteX73" fmla="*/ 364419 w 1034979"/>
                  <a:gd name="connsiteY73" fmla="*/ 1512753 h 1516602"/>
                  <a:gd name="connsiteX74" fmla="*/ 387279 w 1034979"/>
                  <a:gd name="connsiteY74" fmla="*/ 1514658 h 1516602"/>
                  <a:gd name="connsiteX75" fmla="*/ 392994 w 1034979"/>
                  <a:gd name="connsiteY75" fmla="*/ 1508943 h 1516602"/>
                  <a:gd name="connsiteX76" fmla="*/ 394899 w 1034979"/>
                  <a:gd name="connsiteY76" fmla="*/ 1497513 h 1516602"/>
                  <a:gd name="connsiteX77" fmla="*/ 396804 w 1034979"/>
                  <a:gd name="connsiteY77" fmla="*/ 1491798 h 1516602"/>
                  <a:gd name="connsiteX78" fmla="*/ 398709 w 1034979"/>
                  <a:gd name="connsiteY78" fmla="*/ 1474653 h 1516602"/>
                  <a:gd name="connsiteX79" fmla="*/ 400614 w 1034979"/>
                  <a:gd name="connsiteY79" fmla="*/ 1461318 h 1516602"/>
                  <a:gd name="connsiteX80" fmla="*/ 404424 w 1034979"/>
                  <a:gd name="connsiteY80" fmla="*/ 1404168 h 1516602"/>
                  <a:gd name="connsiteX81" fmla="*/ 410139 w 1034979"/>
                  <a:gd name="connsiteY81" fmla="*/ 1392738 h 1516602"/>
                  <a:gd name="connsiteX82" fmla="*/ 413949 w 1034979"/>
                  <a:gd name="connsiteY82" fmla="*/ 1379403 h 1516602"/>
                  <a:gd name="connsiteX83" fmla="*/ 415854 w 1034979"/>
                  <a:gd name="connsiteY83" fmla="*/ 1373688 h 1516602"/>
                  <a:gd name="connsiteX84" fmla="*/ 417759 w 1034979"/>
                  <a:gd name="connsiteY84" fmla="*/ 1360353 h 1516602"/>
                  <a:gd name="connsiteX85" fmla="*/ 421569 w 1034979"/>
                  <a:gd name="connsiteY85" fmla="*/ 1348923 h 1516602"/>
                  <a:gd name="connsiteX86" fmla="*/ 427284 w 1034979"/>
                  <a:gd name="connsiteY86" fmla="*/ 1335588 h 1516602"/>
                  <a:gd name="connsiteX87" fmla="*/ 467289 w 1034979"/>
                  <a:gd name="connsiteY87" fmla="*/ 1265103 h 1516602"/>
                  <a:gd name="connsiteX88" fmla="*/ 528455 w 1034979"/>
                  <a:gd name="connsiteY88" fmla="*/ 1252334 h 1516602"/>
                  <a:gd name="connsiteX89" fmla="*/ 573969 w 1034979"/>
                  <a:gd name="connsiteY89" fmla="*/ 1236528 h 1516602"/>
                  <a:gd name="connsiteX90" fmla="*/ 585399 w 1034979"/>
                  <a:gd name="connsiteY90" fmla="*/ 1232718 h 1516602"/>
                  <a:gd name="connsiteX91" fmla="*/ 720654 w 1034979"/>
                  <a:gd name="connsiteY91" fmla="*/ 1316538 h 1516602"/>
                  <a:gd name="connsiteX92" fmla="*/ 733989 w 1034979"/>
                  <a:gd name="connsiteY92" fmla="*/ 1326063 h 1516602"/>
                  <a:gd name="connsiteX93" fmla="*/ 743514 w 1034979"/>
                  <a:gd name="connsiteY93" fmla="*/ 1327968 h 1516602"/>
                  <a:gd name="connsiteX94" fmla="*/ 749229 w 1034979"/>
                  <a:gd name="connsiteY94" fmla="*/ 1329873 h 1516602"/>
                  <a:gd name="connsiteX95" fmla="*/ 762564 w 1034979"/>
                  <a:gd name="connsiteY95" fmla="*/ 1335588 h 1516602"/>
                  <a:gd name="connsiteX96" fmla="*/ 777804 w 1034979"/>
                  <a:gd name="connsiteY96" fmla="*/ 1333683 h 1516602"/>
                  <a:gd name="connsiteX97" fmla="*/ 789234 w 1034979"/>
                  <a:gd name="connsiteY97" fmla="*/ 1327968 h 1516602"/>
                  <a:gd name="connsiteX98" fmla="*/ 794949 w 1034979"/>
                  <a:gd name="connsiteY98" fmla="*/ 1326063 h 1516602"/>
                  <a:gd name="connsiteX99" fmla="*/ 802569 w 1034979"/>
                  <a:gd name="connsiteY99" fmla="*/ 1308918 h 1516602"/>
                  <a:gd name="connsiteX100" fmla="*/ 800664 w 1034979"/>
                  <a:gd name="connsiteY100" fmla="*/ 1284153 h 1516602"/>
                  <a:gd name="connsiteX101" fmla="*/ 798759 w 1034979"/>
                  <a:gd name="connsiteY101" fmla="*/ 1278438 h 1516602"/>
                  <a:gd name="connsiteX102" fmla="*/ 796854 w 1034979"/>
                  <a:gd name="connsiteY102" fmla="*/ 1270818 h 1516602"/>
                  <a:gd name="connsiteX103" fmla="*/ 783519 w 1034979"/>
                  <a:gd name="connsiteY103" fmla="*/ 1253673 h 1516602"/>
                  <a:gd name="connsiteX104" fmla="*/ 773994 w 1034979"/>
                  <a:gd name="connsiteY104" fmla="*/ 1247958 h 1516602"/>
                  <a:gd name="connsiteX105" fmla="*/ 648264 w 1034979"/>
                  <a:gd name="connsiteY105" fmla="*/ 1156518 h 1516602"/>
                  <a:gd name="connsiteX106" fmla="*/ 644454 w 1034979"/>
                  <a:gd name="connsiteY106" fmla="*/ 1139373 h 1516602"/>
                  <a:gd name="connsiteX107" fmla="*/ 646359 w 1034979"/>
                  <a:gd name="connsiteY107" fmla="*/ 1131753 h 1516602"/>
                  <a:gd name="connsiteX108" fmla="*/ 650169 w 1034979"/>
                  <a:gd name="connsiteY108" fmla="*/ 1114608 h 1516602"/>
                  <a:gd name="connsiteX109" fmla="*/ 653979 w 1034979"/>
                  <a:gd name="connsiteY109" fmla="*/ 1108893 h 1516602"/>
                  <a:gd name="connsiteX110" fmla="*/ 655884 w 1034979"/>
                  <a:gd name="connsiteY110" fmla="*/ 1103178 h 1516602"/>
                  <a:gd name="connsiteX111" fmla="*/ 661599 w 1034979"/>
                  <a:gd name="connsiteY111" fmla="*/ 1101273 h 1516602"/>
                  <a:gd name="connsiteX112" fmla="*/ 671124 w 1034979"/>
                  <a:gd name="connsiteY112" fmla="*/ 1089843 h 1516602"/>
                  <a:gd name="connsiteX113" fmla="*/ 724464 w 1034979"/>
                  <a:gd name="connsiteY113" fmla="*/ 1082223 h 1516602"/>
                  <a:gd name="connsiteX114" fmla="*/ 842574 w 1034979"/>
                  <a:gd name="connsiteY114" fmla="*/ 1084128 h 1516602"/>
                  <a:gd name="connsiteX115" fmla="*/ 871149 w 1034979"/>
                  <a:gd name="connsiteY115" fmla="*/ 1086033 h 1516602"/>
                  <a:gd name="connsiteX116" fmla="*/ 899724 w 1034979"/>
                  <a:gd name="connsiteY116" fmla="*/ 1091748 h 1516602"/>
                  <a:gd name="connsiteX117" fmla="*/ 922584 w 1034979"/>
                  <a:gd name="connsiteY117" fmla="*/ 1095558 h 1516602"/>
                  <a:gd name="connsiteX118" fmla="*/ 951159 w 1034979"/>
                  <a:gd name="connsiteY118" fmla="*/ 1101273 h 1516602"/>
                  <a:gd name="connsiteX119" fmla="*/ 956874 w 1034979"/>
                  <a:gd name="connsiteY119" fmla="*/ 1101273 h 1516602"/>
                  <a:gd name="connsiteX120" fmla="*/ 1002594 w 1034979"/>
                  <a:gd name="connsiteY120" fmla="*/ 1099368 h 1516602"/>
                  <a:gd name="connsiteX121" fmla="*/ 1031169 w 1034979"/>
                  <a:gd name="connsiteY121" fmla="*/ 1091748 h 1516602"/>
                  <a:gd name="connsiteX122" fmla="*/ 1034979 w 1034979"/>
                  <a:gd name="connsiteY122" fmla="*/ 1086033 h 1516602"/>
                  <a:gd name="connsiteX123" fmla="*/ 1033074 w 1034979"/>
                  <a:gd name="connsiteY123" fmla="*/ 1066983 h 1516602"/>
                  <a:gd name="connsiteX124" fmla="*/ 1027359 w 1034979"/>
                  <a:gd name="connsiteY124" fmla="*/ 1063173 h 1516602"/>
                  <a:gd name="connsiteX125" fmla="*/ 1012119 w 1034979"/>
                  <a:gd name="connsiteY125" fmla="*/ 1061268 h 1516602"/>
                  <a:gd name="connsiteX126" fmla="*/ 1006404 w 1034979"/>
                  <a:gd name="connsiteY126" fmla="*/ 1059363 h 1516602"/>
                  <a:gd name="connsiteX127" fmla="*/ 998784 w 1034979"/>
                  <a:gd name="connsiteY127" fmla="*/ 1057458 h 1516602"/>
                  <a:gd name="connsiteX128" fmla="*/ 987354 w 1034979"/>
                  <a:gd name="connsiteY128" fmla="*/ 1049838 h 1516602"/>
                  <a:gd name="connsiteX129" fmla="*/ 975924 w 1034979"/>
                  <a:gd name="connsiteY129" fmla="*/ 1046028 h 1516602"/>
                  <a:gd name="connsiteX130" fmla="*/ 970209 w 1034979"/>
                  <a:gd name="connsiteY130" fmla="*/ 1044123 h 1516602"/>
                  <a:gd name="connsiteX131" fmla="*/ 962589 w 1034979"/>
                  <a:gd name="connsiteY131" fmla="*/ 1042218 h 1516602"/>
                  <a:gd name="connsiteX132" fmla="*/ 956874 w 1034979"/>
                  <a:gd name="connsiteY132" fmla="*/ 1040313 h 1516602"/>
                  <a:gd name="connsiteX133" fmla="*/ 935919 w 1034979"/>
                  <a:gd name="connsiteY133" fmla="*/ 1034598 h 1516602"/>
                  <a:gd name="connsiteX134" fmla="*/ 825429 w 1034979"/>
                  <a:gd name="connsiteY134" fmla="*/ 1034598 h 1516602"/>
                  <a:gd name="connsiteX135" fmla="*/ 730179 w 1034979"/>
                  <a:gd name="connsiteY135" fmla="*/ 1038408 h 1516602"/>
                  <a:gd name="connsiteX136" fmla="*/ 669219 w 1034979"/>
                  <a:gd name="connsiteY136" fmla="*/ 1046028 h 1516602"/>
                  <a:gd name="connsiteX137" fmla="*/ 646359 w 1034979"/>
                  <a:gd name="connsiteY137" fmla="*/ 1049838 h 1516602"/>
                  <a:gd name="connsiteX138" fmla="*/ 642549 w 1034979"/>
                  <a:gd name="connsiteY138" fmla="*/ 1038408 h 1516602"/>
                  <a:gd name="connsiteX139" fmla="*/ 640644 w 1034979"/>
                  <a:gd name="connsiteY139" fmla="*/ 1032693 h 1516602"/>
                  <a:gd name="connsiteX140" fmla="*/ 642549 w 1034979"/>
                  <a:gd name="connsiteY140" fmla="*/ 1015548 h 1516602"/>
                  <a:gd name="connsiteX141" fmla="*/ 644454 w 1034979"/>
                  <a:gd name="connsiteY141" fmla="*/ 1009833 h 1516602"/>
                  <a:gd name="connsiteX142" fmla="*/ 661599 w 1034979"/>
                  <a:gd name="connsiteY142" fmla="*/ 1000308 h 1516602"/>
                  <a:gd name="connsiteX143" fmla="*/ 673029 w 1034979"/>
                  <a:gd name="connsiteY143" fmla="*/ 992688 h 1516602"/>
                  <a:gd name="connsiteX144" fmla="*/ 674934 w 1034979"/>
                  <a:gd name="connsiteY144" fmla="*/ 986973 h 1516602"/>
                  <a:gd name="connsiteX145" fmla="*/ 680649 w 1034979"/>
                  <a:gd name="connsiteY145" fmla="*/ 985068 h 1516602"/>
                  <a:gd name="connsiteX146" fmla="*/ 686364 w 1034979"/>
                  <a:gd name="connsiteY146" fmla="*/ 981258 h 1516602"/>
                  <a:gd name="connsiteX147" fmla="*/ 695889 w 1034979"/>
                  <a:gd name="connsiteY147" fmla="*/ 971733 h 1516602"/>
                  <a:gd name="connsiteX148" fmla="*/ 705414 w 1034979"/>
                  <a:gd name="connsiteY148" fmla="*/ 960303 h 1516602"/>
                  <a:gd name="connsiteX149" fmla="*/ 716844 w 1034979"/>
                  <a:gd name="connsiteY149" fmla="*/ 952683 h 1516602"/>
                  <a:gd name="connsiteX150" fmla="*/ 732084 w 1034979"/>
                  <a:gd name="connsiteY150" fmla="*/ 939348 h 1516602"/>
                  <a:gd name="connsiteX151" fmla="*/ 741609 w 1034979"/>
                  <a:gd name="connsiteY151" fmla="*/ 927918 h 1516602"/>
                  <a:gd name="connsiteX152" fmla="*/ 753039 w 1034979"/>
                  <a:gd name="connsiteY152" fmla="*/ 918393 h 1516602"/>
                  <a:gd name="connsiteX153" fmla="*/ 758754 w 1034979"/>
                  <a:gd name="connsiteY153" fmla="*/ 906963 h 1516602"/>
                  <a:gd name="connsiteX154" fmla="*/ 760659 w 1034979"/>
                  <a:gd name="connsiteY154" fmla="*/ 901248 h 1516602"/>
                  <a:gd name="connsiteX155" fmla="*/ 766374 w 1034979"/>
                  <a:gd name="connsiteY155" fmla="*/ 889818 h 1516602"/>
                  <a:gd name="connsiteX156" fmla="*/ 764469 w 1034979"/>
                  <a:gd name="connsiteY156" fmla="*/ 874578 h 1516602"/>
                  <a:gd name="connsiteX157" fmla="*/ 758754 w 1034979"/>
                  <a:gd name="connsiteY157" fmla="*/ 872673 h 1516602"/>
                  <a:gd name="connsiteX158" fmla="*/ 737799 w 1034979"/>
                  <a:gd name="connsiteY158" fmla="*/ 874578 h 1516602"/>
                  <a:gd name="connsiteX159" fmla="*/ 732084 w 1034979"/>
                  <a:gd name="connsiteY159" fmla="*/ 878388 h 1516602"/>
                  <a:gd name="connsiteX160" fmla="*/ 699699 w 1034979"/>
                  <a:gd name="connsiteY160" fmla="*/ 899343 h 1516602"/>
                  <a:gd name="connsiteX161" fmla="*/ 595181 w 1034979"/>
                  <a:gd name="connsiteY161" fmla="*/ 957831 h 1516602"/>
                  <a:gd name="connsiteX162" fmla="*/ 507294 w 1034979"/>
                  <a:gd name="connsiteY162" fmla="*/ 847908 h 1516602"/>
                  <a:gd name="connsiteX163" fmla="*/ 503484 w 1034979"/>
                  <a:gd name="connsiteY163" fmla="*/ 358323 h 1516602"/>
                  <a:gd name="connsiteX164" fmla="*/ 499674 w 1034979"/>
                  <a:gd name="connsiteY164" fmla="*/ 66858 h 1516602"/>
                  <a:gd name="connsiteX165" fmla="*/ 490149 w 1034979"/>
                  <a:gd name="connsiteY165" fmla="*/ 40188 h 1516602"/>
                  <a:gd name="connsiteX166" fmla="*/ 488244 w 1034979"/>
                  <a:gd name="connsiteY166" fmla="*/ 34473 h 1516602"/>
                  <a:gd name="connsiteX167" fmla="*/ 484434 w 1034979"/>
                  <a:gd name="connsiteY167" fmla="*/ 28758 h 1516602"/>
                  <a:gd name="connsiteX168" fmla="*/ 478719 w 1034979"/>
                  <a:gd name="connsiteY168" fmla="*/ 17328 h 1516602"/>
                  <a:gd name="connsiteX169" fmla="*/ 473004 w 1034979"/>
                  <a:gd name="connsiteY169" fmla="*/ 13518 h 1516602"/>
                  <a:gd name="connsiteX170" fmla="*/ 469194 w 1034979"/>
                  <a:gd name="connsiteY170" fmla="*/ 7803 h 1516602"/>
                  <a:gd name="connsiteX171" fmla="*/ 429189 w 1034979"/>
                  <a:gd name="connsiteY171" fmla="*/ 11613 h 1516602"/>
                  <a:gd name="connsiteX172" fmla="*/ 425379 w 1034979"/>
                  <a:gd name="connsiteY172" fmla="*/ 78288 h 1516602"/>
                  <a:gd name="connsiteX173" fmla="*/ 425379 w 1034979"/>
                  <a:gd name="connsiteY173" fmla="*/ 84003 h 1516602"/>
                  <a:gd name="connsiteX174" fmla="*/ 429189 w 1034979"/>
                  <a:gd name="connsiteY174" fmla="*/ 238308 h 1516602"/>
                  <a:gd name="connsiteX175" fmla="*/ 440619 w 1034979"/>
                  <a:gd name="connsiteY175" fmla="*/ 421188 h 1516602"/>
                  <a:gd name="connsiteX176" fmla="*/ 435265 w 1034979"/>
                  <a:gd name="connsiteY176" fmla="*/ 718368 h 1516602"/>
                  <a:gd name="connsiteX177" fmla="*/ 435059 w 1034979"/>
                  <a:gd name="connsiteY177" fmla="*/ 799046 h 1516602"/>
                  <a:gd name="connsiteX178" fmla="*/ 430322 w 1034979"/>
                  <a:gd name="connsiteY178"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303459 w 1034979"/>
                  <a:gd name="connsiteY53" fmla="*/ 1209858 h 1516602"/>
                  <a:gd name="connsiteX54" fmla="*/ 318699 w 1034979"/>
                  <a:gd name="connsiteY54" fmla="*/ 1217478 h 1516602"/>
                  <a:gd name="connsiteX55" fmla="*/ 330129 w 1034979"/>
                  <a:gd name="connsiteY55" fmla="*/ 1223193 h 1516602"/>
                  <a:gd name="connsiteX56" fmla="*/ 333939 w 1034979"/>
                  <a:gd name="connsiteY56" fmla="*/ 1228908 h 1516602"/>
                  <a:gd name="connsiteX57" fmla="*/ 339654 w 1034979"/>
                  <a:gd name="connsiteY57" fmla="*/ 1230813 h 1516602"/>
                  <a:gd name="connsiteX58" fmla="*/ 351084 w 1034979"/>
                  <a:gd name="connsiteY58" fmla="*/ 1238433 h 1516602"/>
                  <a:gd name="connsiteX59" fmla="*/ 356799 w 1034979"/>
                  <a:gd name="connsiteY59" fmla="*/ 1242243 h 1516602"/>
                  <a:gd name="connsiteX60" fmla="*/ 360609 w 1034979"/>
                  <a:gd name="connsiteY60" fmla="*/ 1247958 h 1516602"/>
                  <a:gd name="connsiteX61" fmla="*/ 366324 w 1034979"/>
                  <a:gd name="connsiteY61" fmla="*/ 1259388 h 1516602"/>
                  <a:gd name="connsiteX62" fmla="*/ 362514 w 1034979"/>
                  <a:gd name="connsiteY62" fmla="*/ 1286058 h 1516602"/>
                  <a:gd name="connsiteX63" fmla="*/ 358704 w 1034979"/>
                  <a:gd name="connsiteY63" fmla="*/ 1291773 h 1516602"/>
                  <a:gd name="connsiteX64" fmla="*/ 356799 w 1034979"/>
                  <a:gd name="connsiteY64" fmla="*/ 1297488 h 1516602"/>
                  <a:gd name="connsiteX65" fmla="*/ 352989 w 1034979"/>
                  <a:gd name="connsiteY65" fmla="*/ 1303203 h 1516602"/>
                  <a:gd name="connsiteX66" fmla="*/ 351084 w 1034979"/>
                  <a:gd name="connsiteY66" fmla="*/ 1308918 h 1516602"/>
                  <a:gd name="connsiteX67" fmla="*/ 347274 w 1034979"/>
                  <a:gd name="connsiteY67" fmla="*/ 1314633 h 1516602"/>
                  <a:gd name="connsiteX68" fmla="*/ 330129 w 1034979"/>
                  <a:gd name="connsiteY68" fmla="*/ 1381308 h 1516602"/>
                  <a:gd name="connsiteX69" fmla="*/ 328224 w 1034979"/>
                  <a:gd name="connsiteY69" fmla="*/ 1432743 h 1516602"/>
                  <a:gd name="connsiteX70" fmla="*/ 330129 w 1034979"/>
                  <a:gd name="connsiteY70" fmla="*/ 1457508 h 1516602"/>
                  <a:gd name="connsiteX71" fmla="*/ 332034 w 1034979"/>
                  <a:gd name="connsiteY71" fmla="*/ 1463223 h 1516602"/>
                  <a:gd name="connsiteX72" fmla="*/ 335844 w 1034979"/>
                  <a:gd name="connsiteY72" fmla="*/ 1467033 h 1516602"/>
                  <a:gd name="connsiteX73" fmla="*/ 364419 w 1034979"/>
                  <a:gd name="connsiteY73" fmla="*/ 1512753 h 1516602"/>
                  <a:gd name="connsiteX74" fmla="*/ 387279 w 1034979"/>
                  <a:gd name="connsiteY74" fmla="*/ 1514658 h 1516602"/>
                  <a:gd name="connsiteX75" fmla="*/ 392994 w 1034979"/>
                  <a:gd name="connsiteY75" fmla="*/ 1508943 h 1516602"/>
                  <a:gd name="connsiteX76" fmla="*/ 394899 w 1034979"/>
                  <a:gd name="connsiteY76" fmla="*/ 1497513 h 1516602"/>
                  <a:gd name="connsiteX77" fmla="*/ 396804 w 1034979"/>
                  <a:gd name="connsiteY77" fmla="*/ 1491798 h 1516602"/>
                  <a:gd name="connsiteX78" fmla="*/ 398709 w 1034979"/>
                  <a:gd name="connsiteY78" fmla="*/ 1474653 h 1516602"/>
                  <a:gd name="connsiteX79" fmla="*/ 400614 w 1034979"/>
                  <a:gd name="connsiteY79" fmla="*/ 1461318 h 1516602"/>
                  <a:gd name="connsiteX80" fmla="*/ 404424 w 1034979"/>
                  <a:gd name="connsiteY80" fmla="*/ 1404168 h 1516602"/>
                  <a:gd name="connsiteX81" fmla="*/ 410139 w 1034979"/>
                  <a:gd name="connsiteY81" fmla="*/ 1392738 h 1516602"/>
                  <a:gd name="connsiteX82" fmla="*/ 413949 w 1034979"/>
                  <a:gd name="connsiteY82" fmla="*/ 1379403 h 1516602"/>
                  <a:gd name="connsiteX83" fmla="*/ 415854 w 1034979"/>
                  <a:gd name="connsiteY83" fmla="*/ 1373688 h 1516602"/>
                  <a:gd name="connsiteX84" fmla="*/ 417759 w 1034979"/>
                  <a:gd name="connsiteY84" fmla="*/ 1360353 h 1516602"/>
                  <a:gd name="connsiteX85" fmla="*/ 421569 w 1034979"/>
                  <a:gd name="connsiteY85" fmla="*/ 1348923 h 1516602"/>
                  <a:gd name="connsiteX86" fmla="*/ 427284 w 1034979"/>
                  <a:gd name="connsiteY86" fmla="*/ 1335588 h 1516602"/>
                  <a:gd name="connsiteX87" fmla="*/ 467289 w 1034979"/>
                  <a:gd name="connsiteY87" fmla="*/ 1265103 h 1516602"/>
                  <a:gd name="connsiteX88" fmla="*/ 528455 w 1034979"/>
                  <a:gd name="connsiteY88" fmla="*/ 1252334 h 1516602"/>
                  <a:gd name="connsiteX89" fmla="*/ 573969 w 1034979"/>
                  <a:gd name="connsiteY89" fmla="*/ 1236528 h 1516602"/>
                  <a:gd name="connsiteX90" fmla="*/ 585399 w 1034979"/>
                  <a:gd name="connsiteY90" fmla="*/ 1232718 h 1516602"/>
                  <a:gd name="connsiteX91" fmla="*/ 720654 w 1034979"/>
                  <a:gd name="connsiteY91" fmla="*/ 1316538 h 1516602"/>
                  <a:gd name="connsiteX92" fmla="*/ 733989 w 1034979"/>
                  <a:gd name="connsiteY92" fmla="*/ 1326063 h 1516602"/>
                  <a:gd name="connsiteX93" fmla="*/ 743514 w 1034979"/>
                  <a:gd name="connsiteY93" fmla="*/ 1327968 h 1516602"/>
                  <a:gd name="connsiteX94" fmla="*/ 749229 w 1034979"/>
                  <a:gd name="connsiteY94" fmla="*/ 1329873 h 1516602"/>
                  <a:gd name="connsiteX95" fmla="*/ 762564 w 1034979"/>
                  <a:gd name="connsiteY95" fmla="*/ 1335588 h 1516602"/>
                  <a:gd name="connsiteX96" fmla="*/ 777804 w 1034979"/>
                  <a:gd name="connsiteY96" fmla="*/ 1333683 h 1516602"/>
                  <a:gd name="connsiteX97" fmla="*/ 789234 w 1034979"/>
                  <a:gd name="connsiteY97" fmla="*/ 1327968 h 1516602"/>
                  <a:gd name="connsiteX98" fmla="*/ 794949 w 1034979"/>
                  <a:gd name="connsiteY98" fmla="*/ 1326063 h 1516602"/>
                  <a:gd name="connsiteX99" fmla="*/ 802569 w 1034979"/>
                  <a:gd name="connsiteY99" fmla="*/ 1308918 h 1516602"/>
                  <a:gd name="connsiteX100" fmla="*/ 800664 w 1034979"/>
                  <a:gd name="connsiteY100" fmla="*/ 1284153 h 1516602"/>
                  <a:gd name="connsiteX101" fmla="*/ 798759 w 1034979"/>
                  <a:gd name="connsiteY101" fmla="*/ 1278438 h 1516602"/>
                  <a:gd name="connsiteX102" fmla="*/ 796854 w 1034979"/>
                  <a:gd name="connsiteY102" fmla="*/ 1270818 h 1516602"/>
                  <a:gd name="connsiteX103" fmla="*/ 783519 w 1034979"/>
                  <a:gd name="connsiteY103" fmla="*/ 1253673 h 1516602"/>
                  <a:gd name="connsiteX104" fmla="*/ 773994 w 1034979"/>
                  <a:gd name="connsiteY104" fmla="*/ 1247958 h 1516602"/>
                  <a:gd name="connsiteX105" fmla="*/ 648264 w 1034979"/>
                  <a:gd name="connsiteY105" fmla="*/ 1156518 h 1516602"/>
                  <a:gd name="connsiteX106" fmla="*/ 644454 w 1034979"/>
                  <a:gd name="connsiteY106" fmla="*/ 1139373 h 1516602"/>
                  <a:gd name="connsiteX107" fmla="*/ 646359 w 1034979"/>
                  <a:gd name="connsiteY107" fmla="*/ 1131753 h 1516602"/>
                  <a:gd name="connsiteX108" fmla="*/ 650169 w 1034979"/>
                  <a:gd name="connsiteY108" fmla="*/ 1114608 h 1516602"/>
                  <a:gd name="connsiteX109" fmla="*/ 653979 w 1034979"/>
                  <a:gd name="connsiteY109" fmla="*/ 1108893 h 1516602"/>
                  <a:gd name="connsiteX110" fmla="*/ 655884 w 1034979"/>
                  <a:gd name="connsiteY110" fmla="*/ 1103178 h 1516602"/>
                  <a:gd name="connsiteX111" fmla="*/ 661599 w 1034979"/>
                  <a:gd name="connsiteY111" fmla="*/ 1101273 h 1516602"/>
                  <a:gd name="connsiteX112" fmla="*/ 671124 w 1034979"/>
                  <a:gd name="connsiteY112" fmla="*/ 1089843 h 1516602"/>
                  <a:gd name="connsiteX113" fmla="*/ 724464 w 1034979"/>
                  <a:gd name="connsiteY113" fmla="*/ 1082223 h 1516602"/>
                  <a:gd name="connsiteX114" fmla="*/ 842574 w 1034979"/>
                  <a:gd name="connsiteY114" fmla="*/ 1084128 h 1516602"/>
                  <a:gd name="connsiteX115" fmla="*/ 871149 w 1034979"/>
                  <a:gd name="connsiteY115" fmla="*/ 1086033 h 1516602"/>
                  <a:gd name="connsiteX116" fmla="*/ 899724 w 1034979"/>
                  <a:gd name="connsiteY116" fmla="*/ 1091748 h 1516602"/>
                  <a:gd name="connsiteX117" fmla="*/ 922584 w 1034979"/>
                  <a:gd name="connsiteY117" fmla="*/ 1095558 h 1516602"/>
                  <a:gd name="connsiteX118" fmla="*/ 951159 w 1034979"/>
                  <a:gd name="connsiteY118" fmla="*/ 1101273 h 1516602"/>
                  <a:gd name="connsiteX119" fmla="*/ 956874 w 1034979"/>
                  <a:gd name="connsiteY119" fmla="*/ 1101273 h 1516602"/>
                  <a:gd name="connsiteX120" fmla="*/ 1002594 w 1034979"/>
                  <a:gd name="connsiteY120" fmla="*/ 1099368 h 1516602"/>
                  <a:gd name="connsiteX121" fmla="*/ 1031169 w 1034979"/>
                  <a:gd name="connsiteY121" fmla="*/ 1091748 h 1516602"/>
                  <a:gd name="connsiteX122" fmla="*/ 1034979 w 1034979"/>
                  <a:gd name="connsiteY122" fmla="*/ 1086033 h 1516602"/>
                  <a:gd name="connsiteX123" fmla="*/ 1033074 w 1034979"/>
                  <a:gd name="connsiteY123" fmla="*/ 1066983 h 1516602"/>
                  <a:gd name="connsiteX124" fmla="*/ 1027359 w 1034979"/>
                  <a:gd name="connsiteY124" fmla="*/ 1063173 h 1516602"/>
                  <a:gd name="connsiteX125" fmla="*/ 1012119 w 1034979"/>
                  <a:gd name="connsiteY125" fmla="*/ 1061268 h 1516602"/>
                  <a:gd name="connsiteX126" fmla="*/ 1006404 w 1034979"/>
                  <a:gd name="connsiteY126" fmla="*/ 1059363 h 1516602"/>
                  <a:gd name="connsiteX127" fmla="*/ 998784 w 1034979"/>
                  <a:gd name="connsiteY127" fmla="*/ 1057458 h 1516602"/>
                  <a:gd name="connsiteX128" fmla="*/ 987354 w 1034979"/>
                  <a:gd name="connsiteY128" fmla="*/ 1049838 h 1516602"/>
                  <a:gd name="connsiteX129" fmla="*/ 975924 w 1034979"/>
                  <a:gd name="connsiteY129" fmla="*/ 1046028 h 1516602"/>
                  <a:gd name="connsiteX130" fmla="*/ 970209 w 1034979"/>
                  <a:gd name="connsiteY130" fmla="*/ 1044123 h 1516602"/>
                  <a:gd name="connsiteX131" fmla="*/ 962589 w 1034979"/>
                  <a:gd name="connsiteY131" fmla="*/ 1042218 h 1516602"/>
                  <a:gd name="connsiteX132" fmla="*/ 956874 w 1034979"/>
                  <a:gd name="connsiteY132" fmla="*/ 1040313 h 1516602"/>
                  <a:gd name="connsiteX133" fmla="*/ 935919 w 1034979"/>
                  <a:gd name="connsiteY133" fmla="*/ 1034598 h 1516602"/>
                  <a:gd name="connsiteX134" fmla="*/ 825429 w 1034979"/>
                  <a:gd name="connsiteY134" fmla="*/ 1034598 h 1516602"/>
                  <a:gd name="connsiteX135" fmla="*/ 730179 w 1034979"/>
                  <a:gd name="connsiteY135" fmla="*/ 1038408 h 1516602"/>
                  <a:gd name="connsiteX136" fmla="*/ 669219 w 1034979"/>
                  <a:gd name="connsiteY136" fmla="*/ 1046028 h 1516602"/>
                  <a:gd name="connsiteX137" fmla="*/ 646359 w 1034979"/>
                  <a:gd name="connsiteY137" fmla="*/ 1049838 h 1516602"/>
                  <a:gd name="connsiteX138" fmla="*/ 642549 w 1034979"/>
                  <a:gd name="connsiteY138" fmla="*/ 1038408 h 1516602"/>
                  <a:gd name="connsiteX139" fmla="*/ 640644 w 1034979"/>
                  <a:gd name="connsiteY139" fmla="*/ 1032693 h 1516602"/>
                  <a:gd name="connsiteX140" fmla="*/ 642549 w 1034979"/>
                  <a:gd name="connsiteY140" fmla="*/ 1015548 h 1516602"/>
                  <a:gd name="connsiteX141" fmla="*/ 644454 w 1034979"/>
                  <a:gd name="connsiteY141" fmla="*/ 1009833 h 1516602"/>
                  <a:gd name="connsiteX142" fmla="*/ 661599 w 1034979"/>
                  <a:gd name="connsiteY142" fmla="*/ 1000308 h 1516602"/>
                  <a:gd name="connsiteX143" fmla="*/ 673029 w 1034979"/>
                  <a:gd name="connsiteY143" fmla="*/ 992688 h 1516602"/>
                  <a:gd name="connsiteX144" fmla="*/ 674934 w 1034979"/>
                  <a:gd name="connsiteY144" fmla="*/ 986973 h 1516602"/>
                  <a:gd name="connsiteX145" fmla="*/ 680649 w 1034979"/>
                  <a:gd name="connsiteY145" fmla="*/ 985068 h 1516602"/>
                  <a:gd name="connsiteX146" fmla="*/ 686364 w 1034979"/>
                  <a:gd name="connsiteY146" fmla="*/ 981258 h 1516602"/>
                  <a:gd name="connsiteX147" fmla="*/ 695889 w 1034979"/>
                  <a:gd name="connsiteY147" fmla="*/ 971733 h 1516602"/>
                  <a:gd name="connsiteX148" fmla="*/ 705414 w 1034979"/>
                  <a:gd name="connsiteY148" fmla="*/ 960303 h 1516602"/>
                  <a:gd name="connsiteX149" fmla="*/ 716844 w 1034979"/>
                  <a:gd name="connsiteY149" fmla="*/ 952683 h 1516602"/>
                  <a:gd name="connsiteX150" fmla="*/ 732084 w 1034979"/>
                  <a:gd name="connsiteY150" fmla="*/ 939348 h 1516602"/>
                  <a:gd name="connsiteX151" fmla="*/ 741609 w 1034979"/>
                  <a:gd name="connsiteY151" fmla="*/ 927918 h 1516602"/>
                  <a:gd name="connsiteX152" fmla="*/ 753039 w 1034979"/>
                  <a:gd name="connsiteY152" fmla="*/ 918393 h 1516602"/>
                  <a:gd name="connsiteX153" fmla="*/ 758754 w 1034979"/>
                  <a:gd name="connsiteY153" fmla="*/ 906963 h 1516602"/>
                  <a:gd name="connsiteX154" fmla="*/ 760659 w 1034979"/>
                  <a:gd name="connsiteY154" fmla="*/ 901248 h 1516602"/>
                  <a:gd name="connsiteX155" fmla="*/ 766374 w 1034979"/>
                  <a:gd name="connsiteY155" fmla="*/ 889818 h 1516602"/>
                  <a:gd name="connsiteX156" fmla="*/ 764469 w 1034979"/>
                  <a:gd name="connsiteY156" fmla="*/ 874578 h 1516602"/>
                  <a:gd name="connsiteX157" fmla="*/ 758754 w 1034979"/>
                  <a:gd name="connsiteY157" fmla="*/ 872673 h 1516602"/>
                  <a:gd name="connsiteX158" fmla="*/ 737799 w 1034979"/>
                  <a:gd name="connsiteY158" fmla="*/ 874578 h 1516602"/>
                  <a:gd name="connsiteX159" fmla="*/ 732084 w 1034979"/>
                  <a:gd name="connsiteY159" fmla="*/ 878388 h 1516602"/>
                  <a:gd name="connsiteX160" fmla="*/ 699699 w 1034979"/>
                  <a:gd name="connsiteY160" fmla="*/ 899343 h 1516602"/>
                  <a:gd name="connsiteX161" fmla="*/ 595181 w 1034979"/>
                  <a:gd name="connsiteY161" fmla="*/ 957831 h 1516602"/>
                  <a:gd name="connsiteX162" fmla="*/ 507294 w 1034979"/>
                  <a:gd name="connsiteY162" fmla="*/ 847908 h 1516602"/>
                  <a:gd name="connsiteX163" fmla="*/ 503484 w 1034979"/>
                  <a:gd name="connsiteY163" fmla="*/ 358323 h 1516602"/>
                  <a:gd name="connsiteX164" fmla="*/ 499674 w 1034979"/>
                  <a:gd name="connsiteY164" fmla="*/ 66858 h 1516602"/>
                  <a:gd name="connsiteX165" fmla="*/ 490149 w 1034979"/>
                  <a:gd name="connsiteY165" fmla="*/ 40188 h 1516602"/>
                  <a:gd name="connsiteX166" fmla="*/ 488244 w 1034979"/>
                  <a:gd name="connsiteY166" fmla="*/ 34473 h 1516602"/>
                  <a:gd name="connsiteX167" fmla="*/ 484434 w 1034979"/>
                  <a:gd name="connsiteY167" fmla="*/ 28758 h 1516602"/>
                  <a:gd name="connsiteX168" fmla="*/ 478719 w 1034979"/>
                  <a:gd name="connsiteY168" fmla="*/ 17328 h 1516602"/>
                  <a:gd name="connsiteX169" fmla="*/ 473004 w 1034979"/>
                  <a:gd name="connsiteY169" fmla="*/ 13518 h 1516602"/>
                  <a:gd name="connsiteX170" fmla="*/ 469194 w 1034979"/>
                  <a:gd name="connsiteY170" fmla="*/ 7803 h 1516602"/>
                  <a:gd name="connsiteX171" fmla="*/ 429189 w 1034979"/>
                  <a:gd name="connsiteY171" fmla="*/ 11613 h 1516602"/>
                  <a:gd name="connsiteX172" fmla="*/ 425379 w 1034979"/>
                  <a:gd name="connsiteY172" fmla="*/ 78288 h 1516602"/>
                  <a:gd name="connsiteX173" fmla="*/ 425379 w 1034979"/>
                  <a:gd name="connsiteY173" fmla="*/ 84003 h 1516602"/>
                  <a:gd name="connsiteX174" fmla="*/ 429189 w 1034979"/>
                  <a:gd name="connsiteY174" fmla="*/ 238308 h 1516602"/>
                  <a:gd name="connsiteX175" fmla="*/ 440619 w 1034979"/>
                  <a:gd name="connsiteY175" fmla="*/ 421188 h 1516602"/>
                  <a:gd name="connsiteX176" fmla="*/ 435265 w 1034979"/>
                  <a:gd name="connsiteY176" fmla="*/ 718368 h 1516602"/>
                  <a:gd name="connsiteX177" fmla="*/ 435059 w 1034979"/>
                  <a:gd name="connsiteY177" fmla="*/ 799046 h 1516602"/>
                  <a:gd name="connsiteX178" fmla="*/ 430322 w 1034979"/>
                  <a:gd name="connsiteY178"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303459 w 1034979"/>
                  <a:gd name="connsiteY53" fmla="*/ 1209858 h 1516602"/>
                  <a:gd name="connsiteX54" fmla="*/ 318699 w 1034979"/>
                  <a:gd name="connsiteY54" fmla="*/ 1217478 h 1516602"/>
                  <a:gd name="connsiteX55" fmla="*/ 330129 w 1034979"/>
                  <a:gd name="connsiteY55" fmla="*/ 1223193 h 1516602"/>
                  <a:gd name="connsiteX56" fmla="*/ 333939 w 1034979"/>
                  <a:gd name="connsiteY56" fmla="*/ 1228908 h 1516602"/>
                  <a:gd name="connsiteX57" fmla="*/ 339654 w 1034979"/>
                  <a:gd name="connsiteY57" fmla="*/ 1230813 h 1516602"/>
                  <a:gd name="connsiteX58" fmla="*/ 351084 w 1034979"/>
                  <a:gd name="connsiteY58" fmla="*/ 1238433 h 1516602"/>
                  <a:gd name="connsiteX59" fmla="*/ 356799 w 1034979"/>
                  <a:gd name="connsiteY59" fmla="*/ 1242243 h 1516602"/>
                  <a:gd name="connsiteX60" fmla="*/ 360609 w 1034979"/>
                  <a:gd name="connsiteY60" fmla="*/ 1247958 h 1516602"/>
                  <a:gd name="connsiteX61" fmla="*/ 366324 w 1034979"/>
                  <a:gd name="connsiteY61" fmla="*/ 1259388 h 1516602"/>
                  <a:gd name="connsiteX62" fmla="*/ 362514 w 1034979"/>
                  <a:gd name="connsiteY62" fmla="*/ 1286058 h 1516602"/>
                  <a:gd name="connsiteX63" fmla="*/ 358704 w 1034979"/>
                  <a:gd name="connsiteY63" fmla="*/ 1291773 h 1516602"/>
                  <a:gd name="connsiteX64" fmla="*/ 356799 w 1034979"/>
                  <a:gd name="connsiteY64" fmla="*/ 1297488 h 1516602"/>
                  <a:gd name="connsiteX65" fmla="*/ 352989 w 1034979"/>
                  <a:gd name="connsiteY65" fmla="*/ 1303203 h 1516602"/>
                  <a:gd name="connsiteX66" fmla="*/ 351084 w 1034979"/>
                  <a:gd name="connsiteY66" fmla="*/ 1308918 h 1516602"/>
                  <a:gd name="connsiteX67" fmla="*/ 347274 w 1034979"/>
                  <a:gd name="connsiteY67" fmla="*/ 1314633 h 1516602"/>
                  <a:gd name="connsiteX68" fmla="*/ 330129 w 1034979"/>
                  <a:gd name="connsiteY68" fmla="*/ 1381308 h 1516602"/>
                  <a:gd name="connsiteX69" fmla="*/ 328224 w 1034979"/>
                  <a:gd name="connsiteY69" fmla="*/ 1432743 h 1516602"/>
                  <a:gd name="connsiteX70" fmla="*/ 330129 w 1034979"/>
                  <a:gd name="connsiteY70" fmla="*/ 1457508 h 1516602"/>
                  <a:gd name="connsiteX71" fmla="*/ 332034 w 1034979"/>
                  <a:gd name="connsiteY71" fmla="*/ 1463223 h 1516602"/>
                  <a:gd name="connsiteX72" fmla="*/ 335844 w 1034979"/>
                  <a:gd name="connsiteY72" fmla="*/ 1467033 h 1516602"/>
                  <a:gd name="connsiteX73" fmla="*/ 364419 w 1034979"/>
                  <a:gd name="connsiteY73" fmla="*/ 1512753 h 1516602"/>
                  <a:gd name="connsiteX74" fmla="*/ 387279 w 1034979"/>
                  <a:gd name="connsiteY74" fmla="*/ 1514658 h 1516602"/>
                  <a:gd name="connsiteX75" fmla="*/ 392994 w 1034979"/>
                  <a:gd name="connsiteY75" fmla="*/ 1508943 h 1516602"/>
                  <a:gd name="connsiteX76" fmla="*/ 394899 w 1034979"/>
                  <a:gd name="connsiteY76" fmla="*/ 1497513 h 1516602"/>
                  <a:gd name="connsiteX77" fmla="*/ 396804 w 1034979"/>
                  <a:gd name="connsiteY77" fmla="*/ 1491798 h 1516602"/>
                  <a:gd name="connsiteX78" fmla="*/ 398709 w 1034979"/>
                  <a:gd name="connsiteY78" fmla="*/ 1474653 h 1516602"/>
                  <a:gd name="connsiteX79" fmla="*/ 400614 w 1034979"/>
                  <a:gd name="connsiteY79" fmla="*/ 1461318 h 1516602"/>
                  <a:gd name="connsiteX80" fmla="*/ 404424 w 1034979"/>
                  <a:gd name="connsiteY80" fmla="*/ 1404168 h 1516602"/>
                  <a:gd name="connsiteX81" fmla="*/ 410139 w 1034979"/>
                  <a:gd name="connsiteY81" fmla="*/ 1392738 h 1516602"/>
                  <a:gd name="connsiteX82" fmla="*/ 413949 w 1034979"/>
                  <a:gd name="connsiteY82" fmla="*/ 1379403 h 1516602"/>
                  <a:gd name="connsiteX83" fmla="*/ 415854 w 1034979"/>
                  <a:gd name="connsiteY83" fmla="*/ 1373688 h 1516602"/>
                  <a:gd name="connsiteX84" fmla="*/ 417759 w 1034979"/>
                  <a:gd name="connsiteY84" fmla="*/ 1360353 h 1516602"/>
                  <a:gd name="connsiteX85" fmla="*/ 421569 w 1034979"/>
                  <a:gd name="connsiteY85" fmla="*/ 1348923 h 1516602"/>
                  <a:gd name="connsiteX86" fmla="*/ 427284 w 1034979"/>
                  <a:gd name="connsiteY86" fmla="*/ 1335588 h 1516602"/>
                  <a:gd name="connsiteX87" fmla="*/ 467289 w 1034979"/>
                  <a:gd name="connsiteY87" fmla="*/ 1265103 h 1516602"/>
                  <a:gd name="connsiteX88" fmla="*/ 528455 w 1034979"/>
                  <a:gd name="connsiteY88" fmla="*/ 1252334 h 1516602"/>
                  <a:gd name="connsiteX89" fmla="*/ 573969 w 1034979"/>
                  <a:gd name="connsiteY89" fmla="*/ 1236528 h 1516602"/>
                  <a:gd name="connsiteX90" fmla="*/ 585399 w 1034979"/>
                  <a:gd name="connsiteY90" fmla="*/ 1232718 h 1516602"/>
                  <a:gd name="connsiteX91" fmla="*/ 720654 w 1034979"/>
                  <a:gd name="connsiteY91" fmla="*/ 1316538 h 1516602"/>
                  <a:gd name="connsiteX92" fmla="*/ 733989 w 1034979"/>
                  <a:gd name="connsiteY92" fmla="*/ 1326063 h 1516602"/>
                  <a:gd name="connsiteX93" fmla="*/ 743514 w 1034979"/>
                  <a:gd name="connsiteY93" fmla="*/ 1327968 h 1516602"/>
                  <a:gd name="connsiteX94" fmla="*/ 749229 w 1034979"/>
                  <a:gd name="connsiteY94" fmla="*/ 1329873 h 1516602"/>
                  <a:gd name="connsiteX95" fmla="*/ 762564 w 1034979"/>
                  <a:gd name="connsiteY95" fmla="*/ 1335588 h 1516602"/>
                  <a:gd name="connsiteX96" fmla="*/ 777804 w 1034979"/>
                  <a:gd name="connsiteY96" fmla="*/ 1333683 h 1516602"/>
                  <a:gd name="connsiteX97" fmla="*/ 789234 w 1034979"/>
                  <a:gd name="connsiteY97" fmla="*/ 1327968 h 1516602"/>
                  <a:gd name="connsiteX98" fmla="*/ 794949 w 1034979"/>
                  <a:gd name="connsiteY98" fmla="*/ 1326063 h 1516602"/>
                  <a:gd name="connsiteX99" fmla="*/ 802569 w 1034979"/>
                  <a:gd name="connsiteY99" fmla="*/ 1308918 h 1516602"/>
                  <a:gd name="connsiteX100" fmla="*/ 800664 w 1034979"/>
                  <a:gd name="connsiteY100" fmla="*/ 1284153 h 1516602"/>
                  <a:gd name="connsiteX101" fmla="*/ 798759 w 1034979"/>
                  <a:gd name="connsiteY101" fmla="*/ 1278438 h 1516602"/>
                  <a:gd name="connsiteX102" fmla="*/ 796854 w 1034979"/>
                  <a:gd name="connsiteY102" fmla="*/ 1270818 h 1516602"/>
                  <a:gd name="connsiteX103" fmla="*/ 783519 w 1034979"/>
                  <a:gd name="connsiteY103" fmla="*/ 1253673 h 1516602"/>
                  <a:gd name="connsiteX104" fmla="*/ 773994 w 1034979"/>
                  <a:gd name="connsiteY104" fmla="*/ 1247958 h 1516602"/>
                  <a:gd name="connsiteX105" fmla="*/ 648264 w 1034979"/>
                  <a:gd name="connsiteY105" fmla="*/ 1156518 h 1516602"/>
                  <a:gd name="connsiteX106" fmla="*/ 644454 w 1034979"/>
                  <a:gd name="connsiteY106" fmla="*/ 1139373 h 1516602"/>
                  <a:gd name="connsiteX107" fmla="*/ 646359 w 1034979"/>
                  <a:gd name="connsiteY107" fmla="*/ 1131753 h 1516602"/>
                  <a:gd name="connsiteX108" fmla="*/ 650169 w 1034979"/>
                  <a:gd name="connsiteY108" fmla="*/ 1114608 h 1516602"/>
                  <a:gd name="connsiteX109" fmla="*/ 653979 w 1034979"/>
                  <a:gd name="connsiteY109" fmla="*/ 1108893 h 1516602"/>
                  <a:gd name="connsiteX110" fmla="*/ 655884 w 1034979"/>
                  <a:gd name="connsiteY110" fmla="*/ 1103178 h 1516602"/>
                  <a:gd name="connsiteX111" fmla="*/ 661599 w 1034979"/>
                  <a:gd name="connsiteY111" fmla="*/ 1101273 h 1516602"/>
                  <a:gd name="connsiteX112" fmla="*/ 671124 w 1034979"/>
                  <a:gd name="connsiteY112" fmla="*/ 1089843 h 1516602"/>
                  <a:gd name="connsiteX113" fmla="*/ 724464 w 1034979"/>
                  <a:gd name="connsiteY113" fmla="*/ 1082223 h 1516602"/>
                  <a:gd name="connsiteX114" fmla="*/ 842574 w 1034979"/>
                  <a:gd name="connsiteY114" fmla="*/ 1084128 h 1516602"/>
                  <a:gd name="connsiteX115" fmla="*/ 871149 w 1034979"/>
                  <a:gd name="connsiteY115" fmla="*/ 1086033 h 1516602"/>
                  <a:gd name="connsiteX116" fmla="*/ 899724 w 1034979"/>
                  <a:gd name="connsiteY116" fmla="*/ 1091748 h 1516602"/>
                  <a:gd name="connsiteX117" fmla="*/ 922584 w 1034979"/>
                  <a:gd name="connsiteY117" fmla="*/ 1095558 h 1516602"/>
                  <a:gd name="connsiteX118" fmla="*/ 951159 w 1034979"/>
                  <a:gd name="connsiteY118" fmla="*/ 1101273 h 1516602"/>
                  <a:gd name="connsiteX119" fmla="*/ 956874 w 1034979"/>
                  <a:gd name="connsiteY119" fmla="*/ 1101273 h 1516602"/>
                  <a:gd name="connsiteX120" fmla="*/ 1002594 w 1034979"/>
                  <a:gd name="connsiteY120" fmla="*/ 1099368 h 1516602"/>
                  <a:gd name="connsiteX121" fmla="*/ 1031169 w 1034979"/>
                  <a:gd name="connsiteY121" fmla="*/ 1091748 h 1516602"/>
                  <a:gd name="connsiteX122" fmla="*/ 1034979 w 1034979"/>
                  <a:gd name="connsiteY122" fmla="*/ 1086033 h 1516602"/>
                  <a:gd name="connsiteX123" fmla="*/ 1033074 w 1034979"/>
                  <a:gd name="connsiteY123" fmla="*/ 1066983 h 1516602"/>
                  <a:gd name="connsiteX124" fmla="*/ 1027359 w 1034979"/>
                  <a:gd name="connsiteY124" fmla="*/ 1063173 h 1516602"/>
                  <a:gd name="connsiteX125" fmla="*/ 1012119 w 1034979"/>
                  <a:gd name="connsiteY125" fmla="*/ 1061268 h 1516602"/>
                  <a:gd name="connsiteX126" fmla="*/ 1006404 w 1034979"/>
                  <a:gd name="connsiteY126" fmla="*/ 1059363 h 1516602"/>
                  <a:gd name="connsiteX127" fmla="*/ 998784 w 1034979"/>
                  <a:gd name="connsiteY127" fmla="*/ 1057458 h 1516602"/>
                  <a:gd name="connsiteX128" fmla="*/ 987354 w 1034979"/>
                  <a:gd name="connsiteY128" fmla="*/ 1049838 h 1516602"/>
                  <a:gd name="connsiteX129" fmla="*/ 975924 w 1034979"/>
                  <a:gd name="connsiteY129" fmla="*/ 1046028 h 1516602"/>
                  <a:gd name="connsiteX130" fmla="*/ 970209 w 1034979"/>
                  <a:gd name="connsiteY130" fmla="*/ 1044123 h 1516602"/>
                  <a:gd name="connsiteX131" fmla="*/ 962589 w 1034979"/>
                  <a:gd name="connsiteY131" fmla="*/ 1042218 h 1516602"/>
                  <a:gd name="connsiteX132" fmla="*/ 956874 w 1034979"/>
                  <a:gd name="connsiteY132" fmla="*/ 1040313 h 1516602"/>
                  <a:gd name="connsiteX133" fmla="*/ 935919 w 1034979"/>
                  <a:gd name="connsiteY133" fmla="*/ 1034598 h 1516602"/>
                  <a:gd name="connsiteX134" fmla="*/ 825429 w 1034979"/>
                  <a:gd name="connsiteY134" fmla="*/ 1034598 h 1516602"/>
                  <a:gd name="connsiteX135" fmla="*/ 730179 w 1034979"/>
                  <a:gd name="connsiteY135" fmla="*/ 1038408 h 1516602"/>
                  <a:gd name="connsiteX136" fmla="*/ 669219 w 1034979"/>
                  <a:gd name="connsiteY136" fmla="*/ 1046028 h 1516602"/>
                  <a:gd name="connsiteX137" fmla="*/ 646359 w 1034979"/>
                  <a:gd name="connsiteY137" fmla="*/ 1049838 h 1516602"/>
                  <a:gd name="connsiteX138" fmla="*/ 642549 w 1034979"/>
                  <a:gd name="connsiteY138" fmla="*/ 1038408 h 1516602"/>
                  <a:gd name="connsiteX139" fmla="*/ 640644 w 1034979"/>
                  <a:gd name="connsiteY139" fmla="*/ 1032693 h 1516602"/>
                  <a:gd name="connsiteX140" fmla="*/ 642549 w 1034979"/>
                  <a:gd name="connsiteY140" fmla="*/ 1015548 h 1516602"/>
                  <a:gd name="connsiteX141" fmla="*/ 644454 w 1034979"/>
                  <a:gd name="connsiteY141" fmla="*/ 1009833 h 1516602"/>
                  <a:gd name="connsiteX142" fmla="*/ 661599 w 1034979"/>
                  <a:gd name="connsiteY142" fmla="*/ 1000308 h 1516602"/>
                  <a:gd name="connsiteX143" fmla="*/ 673029 w 1034979"/>
                  <a:gd name="connsiteY143" fmla="*/ 992688 h 1516602"/>
                  <a:gd name="connsiteX144" fmla="*/ 674934 w 1034979"/>
                  <a:gd name="connsiteY144" fmla="*/ 986973 h 1516602"/>
                  <a:gd name="connsiteX145" fmla="*/ 680649 w 1034979"/>
                  <a:gd name="connsiteY145" fmla="*/ 985068 h 1516602"/>
                  <a:gd name="connsiteX146" fmla="*/ 686364 w 1034979"/>
                  <a:gd name="connsiteY146" fmla="*/ 981258 h 1516602"/>
                  <a:gd name="connsiteX147" fmla="*/ 695889 w 1034979"/>
                  <a:gd name="connsiteY147" fmla="*/ 971733 h 1516602"/>
                  <a:gd name="connsiteX148" fmla="*/ 705414 w 1034979"/>
                  <a:gd name="connsiteY148" fmla="*/ 960303 h 1516602"/>
                  <a:gd name="connsiteX149" fmla="*/ 716844 w 1034979"/>
                  <a:gd name="connsiteY149" fmla="*/ 952683 h 1516602"/>
                  <a:gd name="connsiteX150" fmla="*/ 732084 w 1034979"/>
                  <a:gd name="connsiteY150" fmla="*/ 939348 h 1516602"/>
                  <a:gd name="connsiteX151" fmla="*/ 741609 w 1034979"/>
                  <a:gd name="connsiteY151" fmla="*/ 927918 h 1516602"/>
                  <a:gd name="connsiteX152" fmla="*/ 753039 w 1034979"/>
                  <a:gd name="connsiteY152" fmla="*/ 918393 h 1516602"/>
                  <a:gd name="connsiteX153" fmla="*/ 758754 w 1034979"/>
                  <a:gd name="connsiteY153" fmla="*/ 906963 h 1516602"/>
                  <a:gd name="connsiteX154" fmla="*/ 760659 w 1034979"/>
                  <a:gd name="connsiteY154" fmla="*/ 901248 h 1516602"/>
                  <a:gd name="connsiteX155" fmla="*/ 766374 w 1034979"/>
                  <a:gd name="connsiteY155" fmla="*/ 889818 h 1516602"/>
                  <a:gd name="connsiteX156" fmla="*/ 764469 w 1034979"/>
                  <a:gd name="connsiteY156" fmla="*/ 874578 h 1516602"/>
                  <a:gd name="connsiteX157" fmla="*/ 758754 w 1034979"/>
                  <a:gd name="connsiteY157" fmla="*/ 872673 h 1516602"/>
                  <a:gd name="connsiteX158" fmla="*/ 737799 w 1034979"/>
                  <a:gd name="connsiteY158" fmla="*/ 874578 h 1516602"/>
                  <a:gd name="connsiteX159" fmla="*/ 732084 w 1034979"/>
                  <a:gd name="connsiteY159" fmla="*/ 878388 h 1516602"/>
                  <a:gd name="connsiteX160" fmla="*/ 699699 w 1034979"/>
                  <a:gd name="connsiteY160" fmla="*/ 899343 h 1516602"/>
                  <a:gd name="connsiteX161" fmla="*/ 595181 w 1034979"/>
                  <a:gd name="connsiteY161" fmla="*/ 957831 h 1516602"/>
                  <a:gd name="connsiteX162" fmla="*/ 507294 w 1034979"/>
                  <a:gd name="connsiteY162" fmla="*/ 847908 h 1516602"/>
                  <a:gd name="connsiteX163" fmla="*/ 503484 w 1034979"/>
                  <a:gd name="connsiteY163" fmla="*/ 358323 h 1516602"/>
                  <a:gd name="connsiteX164" fmla="*/ 499674 w 1034979"/>
                  <a:gd name="connsiteY164" fmla="*/ 66858 h 1516602"/>
                  <a:gd name="connsiteX165" fmla="*/ 490149 w 1034979"/>
                  <a:gd name="connsiteY165" fmla="*/ 40188 h 1516602"/>
                  <a:gd name="connsiteX166" fmla="*/ 488244 w 1034979"/>
                  <a:gd name="connsiteY166" fmla="*/ 34473 h 1516602"/>
                  <a:gd name="connsiteX167" fmla="*/ 484434 w 1034979"/>
                  <a:gd name="connsiteY167" fmla="*/ 28758 h 1516602"/>
                  <a:gd name="connsiteX168" fmla="*/ 478719 w 1034979"/>
                  <a:gd name="connsiteY168" fmla="*/ 17328 h 1516602"/>
                  <a:gd name="connsiteX169" fmla="*/ 473004 w 1034979"/>
                  <a:gd name="connsiteY169" fmla="*/ 13518 h 1516602"/>
                  <a:gd name="connsiteX170" fmla="*/ 469194 w 1034979"/>
                  <a:gd name="connsiteY170" fmla="*/ 7803 h 1516602"/>
                  <a:gd name="connsiteX171" fmla="*/ 429189 w 1034979"/>
                  <a:gd name="connsiteY171" fmla="*/ 11613 h 1516602"/>
                  <a:gd name="connsiteX172" fmla="*/ 425379 w 1034979"/>
                  <a:gd name="connsiteY172" fmla="*/ 78288 h 1516602"/>
                  <a:gd name="connsiteX173" fmla="*/ 425379 w 1034979"/>
                  <a:gd name="connsiteY173" fmla="*/ 84003 h 1516602"/>
                  <a:gd name="connsiteX174" fmla="*/ 429189 w 1034979"/>
                  <a:gd name="connsiteY174" fmla="*/ 238308 h 1516602"/>
                  <a:gd name="connsiteX175" fmla="*/ 440619 w 1034979"/>
                  <a:gd name="connsiteY175" fmla="*/ 421188 h 1516602"/>
                  <a:gd name="connsiteX176" fmla="*/ 435265 w 1034979"/>
                  <a:gd name="connsiteY176" fmla="*/ 718368 h 1516602"/>
                  <a:gd name="connsiteX177" fmla="*/ 435059 w 1034979"/>
                  <a:gd name="connsiteY177" fmla="*/ 799046 h 1516602"/>
                  <a:gd name="connsiteX178" fmla="*/ 430322 w 1034979"/>
                  <a:gd name="connsiteY178"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64394 w 1034979"/>
                  <a:gd name="connsiteY17" fmla="*/ 927918 h 1516602"/>
                  <a:gd name="connsiteX18" fmla="*/ 116769 w 1034979"/>
                  <a:gd name="connsiteY18" fmla="*/ 903153 h 1516602"/>
                  <a:gd name="connsiteX19" fmla="*/ 59619 w 1034979"/>
                  <a:gd name="connsiteY19" fmla="*/ 874578 h 1516602"/>
                  <a:gd name="connsiteX20" fmla="*/ 46284 w 1034979"/>
                  <a:gd name="connsiteY20" fmla="*/ 895533 h 1516602"/>
                  <a:gd name="connsiteX21" fmla="*/ 50094 w 1034979"/>
                  <a:gd name="connsiteY21" fmla="*/ 933633 h 1516602"/>
                  <a:gd name="connsiteX22" fmla="*/ 53904 w 1034979"/>
                  <a:gd name="connsiteY22" fmla="*/ 939348 h 1516602"/>
                  <a:gd name="connsiteX23" fmla="*/ 59619 w 1034979"/>
                  <a:gd name="connsiteY23" fmla="*/ 943158 h 1516602"/>
                  <a:gd name="connsiteX24" fmla="*/ 63429 w 1034979"/>
                  <a:gd name="connsiteY24" fmla="*/ 948873 h 1516602"/>
                  <a:gd name="connsiteX25" fmla="*/ 80574 w 1034979"/>
                  <a:gd name="connsiteY25" fmla="*/ 958398 h 1516602"/>
                  <a:gd name="connsiteX26" fmla="*/ 166299 w 1034979"/>
                  <a:gd name="connsiteY26" fmla="*/ 979353 h 1516602"/>
                  <a:gd name="connsiteX27" fmla="*/ 191064 w 1034979"/>
                  <a:gd name="connsiteY27" fmla="*/ 985068 h 1516602"/>
                  <a:gd name="connsiteX28" fmla="*/ 208209 w 1034979"/>
                  <a:gd name="connsiteY28" fmla="*/ 990783 h 1516602"/>
                  <a:gd name="connsiteX29" fmla="*/ 213924 w 1034979"/>
                  <a:gd name="connsiteY29" fmla="*/ 992688 h 1516602"/>
                  <a:gd name="connsiteX30" fmla="*/ 229164 w 1034979"/>
                  <a:gd name="connsiteY30" fmla="*/ 996498 h 1516602"/>
                  <a:gd name="connsiteX31" fmla="*/ 248214 w 1034979"/>
                  <a:gd name="connsiteY31" fmla="*/ 1002213 h 1516602"/>
                  <a:gd name="connsiteX32" fmla="*/ 253929 w 1034979"/>
                  <a:gd name="connsiteY32" fmla="*/ 1006023 h 1516602"/>
                  <a:gd name="connsiteX33" fmla="*/ 267264 w 1034979"/>
                  <a:gd name="connsiteY33" fmla="*/ 1021263 h 1516602"/>
                  <a:gd name="connsiteX34" fmla="*/ 272979 w 1034979"/>
                  <a:gd name="connsiteY34" fmla="*/ 1040313 h 1516602"/>
                  <a:gd name="connsiteX35" fmla="*/ 274884 w 1034979"/>
                  <a:gd name="connsiteY35" fmla="*/ 1046028 h 1516602"/>
                  <a:gd name="connsiteX36" fmla="*/ 276789 w 1034979"/>
                  <a:gd name="connsiteY36" fmla="*/ 1051743 h 1516602"/>
                  <a:gd name="connsiteX37" fmla="*/ 278694 w 1034979"/>
                  <a:gd name="connsiteY37" fmla="*/ 1076508 h 1516602"/>
                  <a:gd name="connsiteX38" fmla="*/ 280599 w 1034979"/>
                  <a:gd name="connsiteY38" fmla="*/ 1082223 h 1516602"/>
                  <a:gd name="connsiteX39" fmla="*/ 278694 w 1034979"/>
                  <a:gd name="connsiteY39" fmla="*/ 1101273 h 1516602"/>
                  <a:gd name="connsiteX40" fmla="*/ 276789 w 1034979"/>
                  <a:gd name="connsiteY40" fmla="*/ 1110798 h 1516602"/>
                  <a:gd name="connsiteX41" fmla="*/ 263454 w 1034979"/>
                  <a:gd name="connsiteY41" fmla="*/ 1124133 h 1516602"/>
                  <a:gd name="connsiteX42" fmla="*/ 252024 w 1034979"/>
                  <a:gd name="connsiteY42" fmla="*/ 1131753 h 1516602"/>
                  <a:gd name="connsiteX43" fmla="*/ 240594 w 1034979"/>
                  <a:gd name="connsiteY43" fmla="*/ 1135563 h 1516602"/>
                  <a:gd name="connsiteX44" fmla="*/ 27234 w 1034979"/>
                  <a:gd name="connsiteY44" fmla="*/ 1154613 h 1516602"/>
                  <a:gd name="connsiteX45" fmla="*/ 15804 w 1034979"/>
                  <a:gd name="connsiteY45" fmla="*/ 1160328 h 1516602"/>
                  <a:gd name="connsiteX46" fmla="*/ 6279 w 1034979"/>
                  <a:gd name="connsiteY46" fmla="*/ 1169853 h 1516602"/>
                  <a:gd name="connsiteX47" fmla="*/ 4374 w 1034979"/>
                  <a:gd name="connsiteY47" fmla="*/ 1175568 h 1516602"/>
                  <a:gd name="connsiteX48" fmla="*/ 564 w 1034979"/>
                  <a:gd name="connsiteY48" fmla="*/ 1181283 h 1516602"/>
                  <a:gd name="connsiteX49" fmla="*/ 6279 w 1034979"/>
                  <a:gd name="connsiteY49" fmla="*/ 1213668 h 1516602"/>
                  <a:gd name="connsiteX50" fmla="*/ 11994 w 1034979"/>
                  <a:gd name="connsiteY50" fmla="*/ 1217478 h 1516602"/>
                  <a:gd name="connsiteX51" fmla="*/ 17709 w 1034979"/>
                  <a:gd name="connsiteY51" fmla="*/ 1219383 h 1516602"/>
                  <a:gd name="connsiteX52" fmla="*/ 145344 w 1034979"/>
                  <a:gd name="connsiteY52" fmla="*/ 1217478 h 1516602"/>
                  <a:gd name="connsiteX53" fmla="*/ 239202 w 1034979"/>
                  <a:gd name="connsiteY53" fmla="*/ 1214801 h 1516602"/>
                  <a:gd name="connsiteX54" fmla="*/ 318699 w 1034979"/>
                  <a:gd name="connsiteY54" fmla="*/ 1217478 h 1516602"/>
                  <a:gd name="connsiteX55" fmla="*/ 330129 w 1034979"/>
                  <a:gd name="connsiteY55" fmla="*/ 1223193 h 1516602"/>
                  <a:gd name="connsiteX56" fmla="*/ 333939 w 1034979"/>
                  <a:gd name="connsiteY56" fmla="*/ 1228908 h 1516602"/>
                  <a:gd name="connsiteX57" fmla="*/ 339654 w 1034979"/>
                  <a:gd name="connsiteY57" fmla="*/ 1230813 h 1516602"/>
                  <a:gd name="connsiteX58" fmla="*/ 351084 w 1034979"/>
                  <a:gd name="connsiteY58" fmla="*/ 1238433 h 1516602"/>
                  <a:gd name="connsiteX59" fmla="*/ 356799 w 1034979"/>
                  <a:gd name="connsiteY59" fmla="*/ 1242243 h 1516602"/>
                  <a:gd name="connsiteX60" fmla="*/ 360609 w 1034979"/>
                  <a:gd name="connsiteY60" fmla="*/ 1247958 h 1516602"/>
                  <a:gd name="connsiteX61" fmla="*/ 366324 w 1034979"/>
                  <a:gd name="connsiteY61" fmla="*/ 1259388 h 1516602"/>
                  <a:gd name="connsiteX62" fmla="*/ 362514 w 1034979"/>
                  <a:gd name="connsiteY62" fmla="*/ 1286058 h 1516602"/>
                  <a:gd name="connsiteX63" fmla="*/ 358704 w 1034979"/>
                  <a:gd name="connsiteY63" fmla="*/ 1291773 h 1516602"/>
                  <a:gd name="connsiteX64" fmla="*/ 356799 w 1034979"/>
                  <a:gd name="connsiteY64" fmla="*/ 1297488 h 1516602"/>
                  <a:gd name="connsiteX65" fmla="*/ 352989 w 1034979"/>
                  <a:gd name="connsiteY65" fmla="*/ 1303203 h 1516602"/>
                  <a:gd name="connsiteX66" fmla="*/ 351084 w 1034979"/>
                  <a:gd name="connsiteY66" fmla="*/ 1308918 h 1516602"/>
                  <a:gd name="connsiteX67" fmla="*/ 347274 w 1034979"/>
                  <a:gd name="connsiteY67" fmla="*/ 1314633 h 1516602"/>
                  <a:gd name="connsiteX68" fmla="*/ 330129 w 1034979"/>
                  <a:gd name="connsiteY68" fmla="*/ 1381308 h 1516602"/>
                  <a:gd name="connsiteX69" fmla="*/ 328224 w 1034979"/>
                  <a:gd name="connsiteY69" fmla="*/ 1432743 h 1516602"/>
                  <a:gd name="connsiteX70" fmla="*/ 330129 w 1034979"/>
                  <a:gd name="connsiteY70" fmla="*/ 1457508 h 1516602"/>
                  <a:gd name="connsiteX71" fmla="*/ 332034 w 1034979"/>
                  <a:gd name="connsiteY71" fmla="*/ 1463223 h 1516602"/>
                  <a:gd name="connsiteX72" fmla="*/ 335844 w 1034979"/>
                  <a:gd name="connsiteY72" fmla="*/ 1467033 h 1516602"/>
                  <a:gd name="connsiteX73" fmla="*/ 364419 w 1034979"/>
                  <a:gd name="connsiteY73" fmla="*/ 1512753 h 1516602"/>
                  <a:gd name="connsiteX74" fmla="*/ 387279 w 1034979"/>
                  <a:gd name="connsiteY74" fmla="*/ 1514658 h 1516602"/>
                  <a:gd name="connsiteX75" fmla="*/ 392994 w 1034979"/>
                  <a:gd name="connsiteY75" fmla="*/ 1508943 h 1516602"/>
                  <a:gd name="connsiteX76" fmla="*/ 394899 w 1034979"/>
                  <a:gd name="connsiteY76" fmla="*/ 1497513 h 1516602"/>
                  <a:gd name="connsiteX77" fmla="*/ 396804 w 1034979"/>
                  <a:gd name="connsiteY77" fmla="*/ 1491798 h 1516602"/>
                  <a:gd name="connsiteX78" fmla="*/ 398709 w 1034979"/>
                  <a:gd name="connsiteY78" fmla="*/ 1474653 h 1516602"/>
                  <a:gd name="connsiteX79" fmla="*/ 400614 w 1034979"/>
                  <a:gd name="connsiteY79" fmla="*/ 1461318 h 1516602"/>
                  <a:gd name="connsiteX80" fmla="*/ 404424 w 1034979"/>
                  <a:gd name="connsiteY80" fmla="*/ 1404168 h 1516602"/>
                  <a:gd name="connsiteX81" fmla="*/ 410139 w 1034979"/>
                  <a:gd name="connsiteY81" fmla="*/ 1392738 h 1516602"/>
                  <a:gd name="connsiteX82" fmla="*/ 413949 w 1034979"/>
                  <a:gd name="connsiteY82" fmla="*/ 1379403 h 1516602"/>
                  <a:gd name="connsiteX83" fmla="*/ 415854 w 1034979"/>
                  <a:gd name="connsiteY83" fmla="*/ 1373688 h 1516602"/>
                  <a:gd name="connsiteX84" fmla="*/ 417759 w 1034979"/>
                  <a:gd name="connsiteY84" fmla="*/ 1360353 h 1516602"/>
                  <a:gd name="connsiteX85" fmla="*/ 421569 w 1034979"/>
                  <a:gd name="connsiteY85" fmla="*/ 1348923 h 1516602"/>
                  <a:gd name="connsiteX86" fmla="*/ 427284 w 1034979"/>
                  <a:gd name="connsiteY86" fmla="*/ 1335588 h 1516602"/>
                  <a:gd name="connsiteX87" fmla="*/ 467289 w 1034979"/>
                  <a:gd name="connsiteY87" fmla="*/ 1265103 h 1516602"/>
                  <a:gd name="connsiteX88" fmla="*/ 528455 w 1034979"/>
                  <a:gd name="connsiteY88" fmla="*/ 1252334 h 1516602"/>
                  <a:gd name="connsiteX89" fmla="*/ 573969 w 1034979"/>
                  <a:gd name="connsiteY89" fmla="*/ 1236528 h 1516602"/>
                  <a:gd name="connsiteX90" fmla="*/ 585399 w 1034979"/>
                  <a:gd name="connsiteY90" fmla="*/ 1232718 h 1516602"/>
                  <a:gd name="connsiteX91" fmla="*/ 720654 w 1034979"/>
                  <a:gd name="connsiteY91" fmla="*/ 1316538 h 1516602"/>
                  <a:gd name="connsiteX92" fmla="*/ 733989 w 1034979"/>
                  <a:gd name="connsiteY92" fmla="*/ 1326063 h 1516602"/>
                  <a:gd name="connsiteX93" fmla="*/ 743514 w 1034979"/>
                  <a:gd name="connsiteY93" fmla="*/ 1327968 h 1516602"/>
                  <a:gd name="connsiteX94" fmla="*/ 749229 w 1034979"/>
                  <a:gd name="connsiteY94" fmla="*/ 1329873 h 1516602"/>
                  <a:gd name="connsiteX95" fmla="*/ 762564 w 1034979"/>
                  <a:gd name="connsiteY95" fmla="*/ 1335588 h 1516602"/>
                  <a:gd name="connsiteX96" fmla="*/ 777804 w 1034979"/>
                  <a:gd name="connsiteY96" fmla="*/ 1333683 h 1516602"/>
                  <a:gd name="connsiteX97" fmla="*/ 789234 w 1034979"/>
                  <a:gd name="connsiteY97" fmla="*/ 1327968 h 1516602"/>
                  <a:gd name="connsiteX98" fmla="*/ 794949 w 1034979"/>
                  <a:gd name="connsiteY98" fmla="*/ 1326063 h 1516602"/>
                  <a:gd name="connsiteX99" fmla="*/ 802569 w 1034979"/>
                  <a:gd name="connsiteY99" fmla="*/ 1308918 h 1516602"/>
                  <a:gd name="connsiteX100" fmla="*/ 800664 w 1034979"/>
                  <a:gd name="connsiteY100" fmla="*/ 1284153 h 1516602"/>
                  <a:gd name="connsiteX101" fmla="*/ 798759 w 1034979"/>
                  <a:gd name="connsiteY101" fmla="*/ 1278438 h 1516602"/>
                  <a:gd name="connsiteX102" fmla="*/ 796854 w 1034979"/>
                  <a:gd name="connsiteY102" fmla="*/ 1270818 h 1516602"/>
                  <a:gd name="connsiteX103" fmla="*/ 783519 w 1034979"/>
                  <a:gd name="connsiteY103" fmla="*/ 1253673 h 1516602"/>
                  <a:gd name="connsiteX104" fmla="*/ 773994 w 1034979"/>
                  <a:gd name="connsiteY104" fmla="*/ 1247958 h 1516602"/>
                  <a:gd name="connsiteX105" fmla="*/ 648264 w 1034979"/>
                  <a:gd name="connsiteY105" fmla="*/ 1156518 h 1516602"/>
                  <a:gd name="connsiteX106" fmla="*/ 644454 w 1034979"/>
                  <a:gd name="connsiteY106" fmla="*/ 1139373 h 1516602"/>
                  <a:gd name="connsiteX107" fmla="*/ 646359 w 1034979"/>
                  <a:gd name="connsiteY107" fmla="*/ 1131753 h 1516602"/>
                  <a:gd name="connsiteX108" fmla="*/ 650169 w 1034979"/>
                  <a:gd name="connsiteY108" fmla="*/ 1114608 h 1516602"/>
                  <a:gd name="connsiteX109" fmla="*/ 653979 w 1034979"/>
                  <a:gd name="connsiteY109" fmla="*/ 1108893 h 1516602"/>
                  <a:gd name="connsiteX110" fmla="*/ 655884 w 1034979"/>
                  <a:gd name="connsiteY110" fmla="*/ 1103178 h 1516602"/>
                  <a:gd name="connsiteX111" fmla="*/ 661599 w 1034979"/>
                  <a:gd name="connsiteY111" fmla="*/ 1101273 h 1516602"/>
                  <a:gd name="connsiteX112" fmla="*/ 671124 w 1034979"/>
                  <a:gd name="connsiteY112" fmla="*/ 1089843 h 1516602"/>
                  <a:gd name="connsiteX113" fmla="*/ 724464 w 1034979"/>
                  <a:gd name="connsiteY113" fmla="*/ 1082223 h 1516602"/>
                  <a:gd name="connsiteX114" fmla="*/ 842574 w 1034979"/>
                  <a:gd name="connsiteY114" fmla="*/ 1084128 h 1516602"/>
                  <a:gd name="connsiteX115" fmla="*/ 871149 w 1034979"/>
                  <a:gd name="connsiteY115" fmla="*/ 1086033 h 1516602"/>
                  <a:gd name="connsiteX116" fmla="*/ 899724 w 1034979"/>
                  <a:gd name="connsiteY116" fmla="*/ 1091748 h 1516602"/>
                  <a:gd name="connsiteX117" fmla="*/ 922584 w 1034979"/>
                  <a:gd name="connsiteY117" fmla="*/ 1095558 h 1516602"/>
                  <a:gd name="connsiteX118" fmla="*/ 951159 w 1034979"/>
                  <a:gd name="connsiteY118" fmla="*/ 1101273 h 1516602"/>
                  <a:gd name="connsiteX119" fmla="*/ 956874 w 1034979"/>
                  <a:gd name="connsiteY119" fmla="*/ 1101273 h 1516602"/>
                  <a:gd name="connsiteX120" fmla="*/ 1002594 w 1034979"/>
                  <a:gd name="connsiteY120" fmla="*/ 1099368 h 1516602"/>
                  <a:gd name="connsiteX121" fmla="*/ 1031169 w 1034979"/>
                  <a:gd name="connsiteY121" fmla="*/ 1091748 h 1516602"/>
                  <a:gd name="connsiteX122" fmla="*/ 1034979 w 1034979"/>
                  <a:gd name="connsiteY122" fmla="*/ 1086033 h 1516602"/>
                  <a:gd name="connsiteX123" fmla="*/ 1033074 w 1034979"/>
                  <a:gd name="connsiteY123" fmla="*/ 1066983 h 1516602"/>
                  <a:gd name="connsiteX124" fmla="*/ 1027359 w 1034979"/>
                  <a:gd name="connsiteY124" fmla="*/ 1063173 h 1516602"/>
                  <a:gd name="connsiteX125" fmla="*/ 1012119 w 1034979"/>
                  <a:gd name="connsiteY125" fmla="*/ 1061268 h 1516602"/>
                  <a:gd name="connsiteX126" fmla="*/ 1006404 w 1034979"/>
                  <a:gd name="connsiteY126" fmla="*/ 1059363 h 1516602"/>
                  <a:gd name="connsiteX127" fmla="*/ 998784 w 1034979"/>
                  <a:gd name="connsiteY127" fmla="*/ 1057458 h 1516602"/>
                  <a:gd name="connsiteX128" fmla="*/ 987354 w 1034979"/>
                  <a:gd name="connsiteY128" fmla="*/ 1049838 h 1516602"/>
                  <a:gd name="connsiteX129" fmla="*/ 975924 w 1034979"/>
                  <a:gd name="connsiteY129" fmla="*/ 1046028 h 1516602"/>
                  <a:gd name="connsiteX130" fmla="*/ 970209 w 1034979"/>
                  <a:gd name="connsiteY130" fmla="*/ 1044123 h 1516602"/>
                  <a:gd name="connsiteX131" fmla="*/ 962589 w 1034979"/>
                  <a:gd name="connsiteY131" fmla="*/ 1042218 h 1516602"/>
                  <a:gd name="connsiteX132" fmla="*/ 956874 w 1034979"/>
                  <a:gd name="connsiteY132" fmla="*/ 1040313 h 1516602"/>
                  <a:gd name="connsiteX133" fmla="*/ 935919 w 1034979"/>
                  <a:gd name="connsiteY133" fmla="*/ 1034598 h 1516602"/>
                  <a:gd name="connsiteX134" fmla="*/ 825429 w 1034979"/>
                  <a:gd name="connsiteY134" fmla="*/ 1034598 h 1516602"/>
                  <a:gd name="connsiteX135" fmla="*/ 730179 w 1034979"/>
                  <a:gd name="connsiteY135" fmla="*/ 1038408 h 1516602"/>
                  <a:gd name="connsiteX136" fmla="*/ 669219 w 1034979"/>
                  <a:gd name="connsiteY136" fmla="*/ 1046028 h 1516602"/>
                  <a:gd name="connsiteX137" fmla="*/ 646359 w 1034979"/>
                  <a:gd name="connsiteY137" fmla="*/ 1049838 h 1516602"/>
                  <a:gd name="connsiteX138" fmla="*/ 642549 w 1034979"/>
                  <a:gd name="connsiteY138" fmla="*/ 1038408 h 1516602"/>
                  <a:gd name="connsiteX139" fmla="*/ 640644 w 1034979"/>
                  <a:gd name="connsiteY139" fmla="*/ 1032693 h 1516602"/>
                  <a:gd name="connsiteX140" fmla="*/ 642549 w 1034979"/>
                  <a:gd name="connsiteY140" fmla="*/ 1015548 h 1516602"/>
                  <a:gd name="connsiteX141" fmla="*/ 644454 w 1034979"/>
                  <a:gd name="connsiteY141" fmla="*/ 1009833 h 1516602"/>
                  <a:gd name="connsiteX142" fmla="*/ 661599 w 1034979"/>
                  <a:gd name="connsiteY142" fmla="*/ 1000308 h 1516602"/>
                  <a:gd name="connsiteX143" fmla="*/ 673029 w 1034979"/>
                  <a:gd name="connsiteY143" fmla="*/ 992688 h 1516602"/>
                  <a:gd name="connsiteX144" fmla="*/ 674934 w 1034979"/>
                  <a:gd name="connsiteY144" fmla="*/ 986973 h 1516602"/>
                  <a:gd name="connsiteX145" fmla="*/ 680649 w 1034979"/>
                  <a:gd name="connsiteY145" fmla="*/ 985068 h 1516602"/>
                  <a:gd name="connsiteX146" fmla="*/ 686364 w 1034979"/>
                  <a:gd name="connsiteY146" fmla="*/ 981258 h 1516602"/>
                  <a:gd name="connsiteX147" fmla="*/ 695889 w 1034979"/>
                  <a:gd name="connsiteY147" fmla="*/ 971733 h 1516602"/>
                  <a:gd name="connsiteX148" fmla="*/ 705414 w 1034979"/>
                  <a:gd name="connsiteY148" fmla="*/ 960303 h 1516602"/>
                  <a:gd name="connsiteX149" fmla="*/ 716844 w 1034979"/>
                  <a:gd name="connsiteY149" fmla="*/ 952683 h 1516602"/>
                  <a:gd name="connsiteX150" fmla="*/ 732084 w 1034979"/>
                  <a:gd name="connsiteY150" fmla="*/ 939348 h 1516602"/>
                  <a:gd name="connsiteX151" fmla="*/ 741609 w 1034979"/>
                  <a:gd name="connsiteY151" fmla="*/ 927918 h 1516602"/>
                  <a:gd name="connsiteX152" fmla="*/ 753039 w 1034979"/>
                  <a:gd name="connsiteY152" fmla="*/ 918393 h 1516602"/>
                  <a:gd name="connsiteX153" fmla="*/ 758754 w 1034979"/>
                  <a:gd name="connsiteY153" fmla="*/ 906963 h 1516602"/>
                  <a:gd name="connsiteX154" fmla="*/ 760659 w 1034979"/>
                  <a:gd name="connsiteY154" fmla="*/ 901248 h 1516602"/>
                  <a:gd name="connsiteX155" fmla="*/ 766374 w 1034979"/>
                  <a:gd name="connsiteY155" fmla="*/ 889818 h 1516602"/>
                  <a:gd name="connsiteX156" fmla="*/ 764469 w 1034979"/>
                  <a:gd name="connsiteY156" fmla="*/ 874578 h 1516602"/>
                  <a:gd name="connsiteX157" fmla="*/ 758754 w 1034979"/>
                  <a:gd name="connsiteY157" fmla="*/ 872673 h 1516602"/>
                  <a:gd name="connsiteX158" fmla="*/ 737799 w 1034979"/>
                  <a:gd name="connsiteY158" fmla="*/ 874578 h 1516602"/>
                  <a:gd name="connsiteX159" fmla="*/ 732084 w 1034979"/>
                  <a:gd name="connsiteY159" fmla="*/ 878388 h 1516602"/>
                  <a:gd name="connsiteX160" fmla="*/ 699699 w 1034979"/>
                  <a:gd name="connsiteY160" fmla="*/ 899343 h 1516602"/>
                  <a:gd name="connsiteX161" fmla="*/ 595181 w 1034979"/>
                  <a:gd name="connsiteY161" fmla="*/ 957831 h 1516602"/>
                  <a:gd name="connsiteX162" fmla="*/ 507294 w 1034979"/>
                  <a:gd name="connsiteY162" fmla="*/ 847908 h 1516602"/>
                  <a:gd name="connsiteX163" fmla="*/ 503484 w 1034979"/>
                  <a:gd name="connsiteY163" fmla="*/ 358323 h 1516602"/>
                  <a:gd name="connsiteX164" fmla="*/ 499674 w 1034979"/>
                  <a:gd name="connsiteY164" fmla="*/ 66858 h 1516602"/>
                  <a:gd name="connsiteX165" fmla="*/ 490149 w 1034979"/>
                  <a:gd name="connsiteY165" fmla="*/ 40188 h 1516602"/>
                  <a:gd name="connsiteX166" fmla="*/ 488244 w 1034979"/>
                  <a:gd name="connsiteY166" fmla="*/ 34473 h 1516602"/>
                  <a:gd name="connsiteX167" fmla="*/ 484434 w 1034979"/>
                  <a:gd name="connsiteY167" fmla="*/ 28758 h 1516602"/>
                  <a:gd name="connsiteX168" fmla="*/ 478719 w 1034979"/>
                  <a:gd name="connsiteY168" fmla="*/ 17328 h 1516602"/>
                  <a:gd name="connsiteX169" fmla="*/ 473004 w 1034979"/>
                  <a:gd name="connsiteY169" fmla="*/ 13518 h 1516602"/>
                  <a:gd name="connsiteX170" fmla="*/ 469194 w 1034979"/>
                  <a:gd name="connsiteY170" fmla="*/ 7803 h 1516602"/>
                  <a:gd name="connsiteX171" fmla="*/ 429189 w 1034979"/>
                  <a:gd name="connsiteY171" fmla="*/ 11613 h 1516602"/>
                  <a:gd name="connsiteX172" fmla="*/ 425379 w 1034979"/>
                  <a:gd name="connsiteY172" fmla="*/ 78288 h 1516602"/>
                  <a:gd name="connsiteX173" fmla="*/ 425379 w 1034979"/>
                  <a:gd name="connsiteY173" fmla="*/ 84003 h 1516602"/>
                  <a:gd name="connsiteX174" fmla="*/ 429189 w 1034979"/>
                  <a:gd name="connsiteY174" fmla="*/ 238308 h 1516602"/>
                  <a:gd name="connsiteX175" fmla="*/ 440619 w 1034979"/>
                  <a:gd name="connsiteY175" fmla="*/ 421188 h 1516602"/>
                  <a:gd name="connsiteX176" fmla="*/ 435265 w 1034979"/>
                  <a:gd name="connsiteY176" fmla="*/ 718368 h 1516602"/>
                  <a:gd name="connsiteX177" fmla="*/ 435059 w 1034979"/>
                  <a:gd name="connsiteY177" fmla="*/ 799046 h 1516602"/>
                  <a:gd name="connsiteX178" fmla="*/ 430322 w 1034979"/>
                  <a:gd name="connsiteY178"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70109 w 1034979"/>
                  <a:gd name="connsiteY16" fmla="*/ 931728 h 1516602"/>
                  <a:gd name="connsiteX17" fmla="*/ 116769 w 1034979"/>
                  <a:gd name="connsiteY17" fmla="*/ 903153 h 1516602"/>
                  <a:gd name="connsiteX18" fmla="*/ 59619 w 1034979"/>
                  <a:gd name="connsiteY18" fmla="*/ 874578 h 1516602"/>
                  <a:gd name="connsiteX19" fmla="*/ 46284 w 1034979"/>
                  <a:gd name="connsiteY19" fmla="*/ 895533 h 1516602"/>
                  <a:gd name="connsiteX20" fmla="*/ 50094 w 1034979"/>
                  <a:gd name="connsiteY20" fmla="*/ 933633 h 1516602"/>
                  <a:gd name="connsiteX21" fmla="*/ 53904 w 1034979"/>
                  <a:gd name="connsiteY21" fmla="*/ 939348 h 1516602"/>
                  <a:gd name="connsiteX22" fmla="*/ 59619 w 1034979"/>
                  <a:gd name="connsiteY22" fmla="*/ 943158 h 1516602"/>
                  <a:gd name="connsiteX23" fmla="*/ 63429 w 1034979"/>
                  <a:gd name="connsiteY23" fmla="*/ 948873 h 1516602"/>
                  <a:gd name="connsiteX24" fmla="*/ 80574 w 1034979"/>
                  <a:gd name="connsiteY24" fmla="*/ 958398 h 1516602"/>
                  <a:gd name="connsiteX25" fmla="*/ 166299 w 1034979"/>
                  <a:gd name="connsiteY25" fmla="*/ 979353 h 1516602"/>
                  <a:gd name="connsiteX26" fmla="*/ 191064 w 1034979"/>
                  <a:gd name="connsiteY26" fmla="*/ 985068 h 1516602"/>
                  <a:gd name="connsiteX27" fmla="*/ 208209 w 1034979"/>
                  <a:gd name="connsiteY27" fmla="*/ 990783 h 1516602"/>
                  <a:gd name="connsiteX28" fmla="*/ 213924 w 1034979"/>
                  <a:gd name="connsiteY28" fmla="*/ 992688 h 1516602"/>
                  <a:gd name="connsiteX29" fmla="*/ 229164 w 1034979"/>
                  <a:gd name="connsiteY29" fmla="*/ 996498 h 1516602"/>
                  <a:gd name="connsiteX30" fmla="*/ 248214 w 1034979"/>
                  <a:gd name="connsiteY30" fmla="*/ 1002213 h 1516602"/>
                  <a:gd name="connsiteX31" fmla="*/ 253929 w 1034979"/>
                  <a:gd name="connsiteY31" fmla="*/ 1006023 h 1516602"/>
                  <a:gd name="connsiteX32" fmla="*/ 267264 w 1034979"/>
                  <a:gd name="connsiteY32" fmla="*/ 1021263 h 1516602"/>
                  <a:gd name="connsiteX33" fmla="*/ 272979 w 1034979"/>
                  <a:gd name="connsiteY33" fmla="*/ 1040313 h 1516602"/>
                  <a:gd name="connsiteX34" fmla="*/ 274884 w 1034979"/>
                  <a:gd name="connsiteY34" fmla="*/ 1046028 h 1516602"/>
                  <a:gd name="connsiteX35" fmla="*/ 276789 w 1034979"/>
                  <a:gd name="connsiteY35" fmla="*/ 1051743 h 1516602"/>
                  <a:gd name="connsiteX36" fmla="*/ 278694 w 1034979"/>
                  <a:gd name="connsiteY36" fmla="*/ 1076508 h 1516602"/>
                  <a:gd name="connsiteX37" fmla="*/ 280599 w 1034979"/>
                  <a:gd name="connsiteY37" fmla="*/ 1082223 h 1516602"/>
                  <a:gd name="connsiteX38" fmla="*/ 278694 w 1034979"/>
                  <a:gd name="connsiteY38" fmla="*/ 1101273 h 1516602"/>
                  <a:gd name="connsiteX39" fmla="*/ 276789 w 1034979"/>
                  <a:gd name="connsiteY39" fmla="*/ 1110798 h 1516602"/>
                  <a:gd name="connsiteX40" fmla="*/ 263454 w 1034979"/>
                  <a:gd name="connsiteY40" fmla="*/ 1124133 h 1516602"/>
                  <a:gd name="connsiteX41" fmla="*/ 252024 w 1034979"/>
                  <a:gd name="connsiteY41" fmla="*/ 1131753 h 1516602"/>
                  <a:gd name="connsiteX42" fmla="*/ 240594 w 1034979"/>
                  <a:gd name="connsiteY42" fmla="*/ 1135563 h 1516602"/>
                  <a:gd name="connsiteX43" fmla="*/ 27234 w 1034979"/>
                  <a:gd name="connsiteY43" fmla="*/ 1154613 h 1516602"/>
                  <a:gd name="connsiteX44" fmla="*/ 15804 w 1034979"/>
                  <a:gd name="connsiteY44" fmla="*/ 1160328 h 1516602"/>
                  <a:gd name="connsiteX45" fmla="*/ 6279 w 1034979"/>
                  <a:gd name="connsiteY45" fmla="*/ 1169853 h 1516602"/>
                  <a:gd name="connsiteX46" fmla="*/ 4374 w 1034979"/>
                  <a:gd name="connsiteY46" fmla="*/ 1175568 h 1516602"/>
                  <a:gd name="connsiteX47" fmla="*/ 564 w 1034979"/>
                  <a:gd name="connsiteY47" fmla="*/ 1181283 h 1516602"/>
                  <a:gd name="connsiteX48" fmla="*/ 6279 w 1034979"/>
                  <a:gd name="connsiteY48" fmla="*/ 1213668 h 1516602"/>
                  <a:gd name="connsiteX49" fmla="*/ 11994 w 1034979"/>
                  <a:gd name="connsiteY49" fmla="*/ 1217478 h 1516602"/>
                  <a:gd name="connsiteX50" fmla="*/ 17709 w 1034979"/>
                  <a:gd name="connsiteY50" fmla="*/ 1219383 h 1516602"/>
                  <a:gd name="connsiteX51" fmla="*/ 145344 w 1034979"/>
                  <a:gd name="connsiteY51" fmla="*/ 1217478 h 1516602"/>
                  <a:gd name="connsiteX52" fmla="*/ 239202 w 1034979"/>
                  <a:gd name="connsiteY52" fmla="*/ 1214801 h 1516602"/>
                  <a:gd name="connsiteX53" fmla="*/ 318699 w 1034979"/>
                  <a:gd name="connsiteY53" fmla="*/ 1217478 h 1516602"/>
                  <a:gd name="connsiteX54" fmla="*/ 330129 w 1034979"/>
                  <a:gd name="connsiteY54" fmla="*/ 1223193 h 1516602"/>
                  <a:gd name="connsiteX55" fmla="*/ 333939 w 1034979"/>
                  <a:gd name="connsiteY55" fmla="*/ 1228908 h 1516602"/>
                  <a:gd name="connsiteX56" fmla="*/ 339654 w 1034979"/>
                  <a:gd name="connsiteY56" fmla="*/ 1230813 h 1516602"/>
                  <a:gd name="connsiteX57" fmla="*/ 351084 w 1034979"/>
                  <a:gd name="connsiteY57" fmla="*/ 1238433 h 1516602"/>
                  <a:gd name="connsiteX58" fmla="*/ 356799 w 1034979"/>
                  <a:gd name="connsiteY58" fmla="*/ 1242243 h 1516602"/>
                  <a:gd name="connsiteX59" fmla="*/ 360609 w 1034979"/>
                  <a:gd name="connsiteY59" fmla="*/ 1247958 h 1516602"/>
                  <a:gd name="connsiteX60" fmla="*/ 366324 w 1034979"/>
                  <a:gd name="connsiteY60" fmla="*/ 1259388 h 1516602"/>
                  <a:gd name="connsiteX61" fmla="*/ 362514 w 1034979"/>
                  <a:gd name="connsiteY61" fmla="*/ 1286058 h 1516602"/>
                  <a:gd name="connsiteX62" fmla="*/ 358704 w 1034979"/>
                  <a:gd name="connsiteY62" fmla="*/ 1291773 h 1516602"/>
                  <a:gd name="connsiteX63" fmla="*/ 356799 w 1034979"/>
                  <a:gd name="connsiteY63" fmla="*/ 1297488 h 1516602"/>
                  <a:gd name="connsiteX64" fmla="*/ 352989 w 1034979"/>
                  <a:gd name="connsiteY64" fmla="*/ 1303203 h 1516602"/>
                  <a:gd name="connsiteX65" fmla="*/ 351084 w 1034979"/>
                  <a:gd name="connsiteY65" fmla="*/ 1308918 h 1516602"/>
                  <a:gd name="connsiteX66" fmla="*/ 347274 w 1034979"/>
                  <a:gd name="connsiteY66" fmla="*/ 1314633 h 1516602"/>
                  <a:gd name="connsiteX67" fmla="*/ 330129 w 1034979"/>
                  <a:gd name="connsiteY67" fmla="*/ 1381308 h 1516602"/>
                  <a:gd name="connsiteX68" fmla="*/ 328224 w 1034979"/>
                  <a:gd name="connsiteY68" fmla="*/ 1432743 h 1516602"/>
                  <a:gd name="connsiteX69" fmla="*/ 330129 w 1034979"/>
                  <a:gd name="connsiteY69" fmla="*/ 1457508 h 1516602"/>
                  <a:gd name="connsiteX70" fmla="*/ 332034 w 1034979"/>
                  <a:gd name="connsiteY70" fmla="*/ 1463223 h 1516602"/>
                  <a:gd name="connsiteX71" fmla="*/ 335844 w 1034979"/>
                  <a:gd name="connsiteY71" fmla="*/ 1467033 h 1516602"/>
                  <a:gd name="connsiteX72" fmla="*/ 364419 w 1034979"/>
                  <a:gd name="connsiteY72" fmla="*/ 1512753 h 1516602"/>
                  <a:gd name="connsiteX73" fmla="*/ 387279 w 1034979"/>
                  <a:gd name="connsiteY73" fmla="*/ 1514658 h 1516602"/>
                  <a:gd name="connsiteX74" fmla="*/ 392994 w 1034979"/>
                  <a:gd name="connsiteY74" fmla="*/ 1508943 h 1516602"/>
                  <a:gd name="connsiteX75" fmla="*/ 394899 w 1034979"/>
                  <a:gd name="connsiteY75" fmla="*/ 1497513 h 1516602"/>
                  <a:gd name="connsiteX76" fmla="*/ 396804 w 1034979"/>
                  <a:gd name="connsiteY76" fmla="*/ 1491798 h 1516602"/>
                  <a:gd name="connsiteX77" fmla="*/ 398709 w 1034979"/>
                  <a:gd name="connsiteY77" fmla="*/ 1474653 h 1516602"/>
                  <a:gd name="connsiteX78" fmla="*/ 400614 w 1034979"/>
                  <a:gd name="connsiteY78" fmla="*/ 1461318 h 1516602"/>
                  <a:gd name="connsiteX79" fmla="*/ 404424 w 1034979"/>
                  <a:gd name="connsiteY79" fmla="*/ 1404168 h 1516602"/>
                  <a:gd name="connsiteX80" fmla="*/ 410139 w 1034979"/>
                  <a:gd name="connsiteY80" fmla="*/ 1392738 h 1516602"/>
                  <a:gd name="connsiteX81" fmla="*/ 413949 w 1034979"/>
                  <a:gd name="connsiteY81" fmla="*/ 1379403 h 1516602"/>
                  <a:gd name="connsiteX82" fmla="*/ 415854 w 1034979"/>
                  <a:gd name="connsiteY82" fmla="*/ 1373688 h 1516602"/>
                  <a:gd name="connsiteX83" fmla="*/ 417759 w 1034979"/>
                  <a:gd name="connsiteY83" fmla="*/ 1360353 h 1516602"/>
                  <a:gd name="connsiteX84" fmla="*/ 421569 w 1034979"/>
                  <a:gd name="connsiteY84" fmla="*/ 1348923 h 1516602"/>
                  <a:gd name="connsiteX85" fmla="*/ 427284 w 1034979"/>
                  <a:gd name="connsiteY85" fmla="*/ 1335588 h 1516602"/>
                  <a:gd name="connsiteX86" fmla="*/ 467289 w 1034979"/>
                  <a:gd name="connsiteY86" fmla="*/ 1265103 h 1516602"/>
                  <a:gd name="connsiteX87" fmla="*/ 528455 w 1034979"/>
                  <a:gd name="connsiteY87" fmla="*/ 1252334 h 1516602"/>
                  <a:gd name="connsiteX88" fmla="*/ 573969 w 1034979"/>
                  <a:gd name="connsiteY88" fmla="*/ 1236528 h 1516602"/>
                  <a:gd name="connsiteX89" fmla="*/ 585399 w 1034979"/>
                  <a:gd name="connsiteY89" fmla="*/ 1232718 h 1516602"/>
                  <a:gd name="connsiteX90" fmla="*/ 720654 w 1034979"/>
                  <a:gd name="connsiteY90" fmla="*/ 1316538 h 1516602"/>
                  <a:gd name="connsiteX91" fmla="*/ 733989 w 1034979"/>
                  <a:gd name="connsiteY91" fmla="*/ 1326063 h 1516602"/>
                  <a:gd name="connsiteX92" fmla="*/ 743514 w 1034979"/>
                  <a:gd name="connsiteY92" fmla="*/ 1327968 h 1516602"/>
                  <a:gd name="connsiteX93" fmla="*/ 749229 w 1034979"/>
                  <a:gd name="connsiteY93" fmla="*/ 1329873 h 1516602"/>
                  <a:gd name="connsiteX94" fmla="*/ 762564 w 1034979"/>
                  <a:gd name="connsiteY94" fmla="*/ 1335588 h 1516602"/>
                  <a:gd name="connsiteX95" fmla="*/ 777804 w 1034979"/>
                  <a:gd name="connsiteY95" fmla="*/ 1333683 h 1516602"/>
                  <a:gd name="connsiteX96" fmla="*/ 789234 w 1034979"/>
                  <a:gd name="connsiteY96" fmla="*/ 1327968 h 1516602"/>
                  <a:gd name="connsiteX97" fmla="*/ 794949 w 1034979"/>
                  <a:gd name="connsiteY97" fmla="*/ 1326063 h 1516602"/>
                  <a:gd name="connsiteX98" fmla="*/ 802569 w 1034979"/>
                  <a:gd name="connsiteY98" fmla="*/ 1308918 h 1516602"/>
                  <a:gd name="connsiteX99" fmla="*/ 800664 w 1034979"/>
                  <a:gd name="connsiteY99" fmla="*/ 1284153 h 1516602"/>
                  <a:gd name="connsiteX100" fmla="*/ 798759 w 1034979"/>
                  <a:gd name="connsiteY100" fmla="*/ 1278438 h 1516602"/>
                  <a:gd name="connsiteX101" fmla="*/ 796854 w 1034979"/>
                  <a:gd name="connsiteY101" fmla="*/ 1270818 h 1516602"/>
                  <a:gd name="connsiteX102" fmla="*/ 783519 w 1034979"/>
                  <a:gd name="connsiteY102" fmla="*/ 1253673 h 1516602"/>
                  <a:gd name="connsiteX103" fmla="*/ 773994 w 1034979"/>
                  <a:gd name="connsiteY103" fmla="*/ 1247958 h 1516602"/>
                  <a:gd name="connsiteX104" fmla="*/ 648264 w 1034979"/>
                  <a:gd name="connsiteY104" fmla="*/ 1156518 h 1516602"/>
                  <a:gd name="connsiteX105" fmla="*/ 644454 w 1034979"/>
                  <a:gd name="connsiteY105" fmla="*/ 1139373 h 1516602"/>
                  <a:gd name="connsiteX106" fmla="*/ 646359 w 1034979"/>
                  <a:gd name="connsiteY106" fmla="*/ 1131753 h 1516602"/>
                  <a:gd name="connsiteX107" fmla="*/ 650169 w 1034979"/>
                  <a:gd name="connsiteY107" fmla="*/ 1114608 h 1516602"/>
                  <a:gd name="connsiteX108" fmla="*/ 653979 w 1034979"/>
                  <a:gd name="connsiteY108" fmla="*/ 1108893 h 1516602"/>
                  <a:gd name="connsiteX109" fmla="*/ 655884 w 1034979"/>
                  <a:gd name="connsiteY109" fmla="*/ 1103178 h 1516602"/>
                  <a:gd name="connsiteX110" fmla="*/ 661599 w 1034979"/>
                  <a:gd name="connsiteY110" fmla="*/ 1101273 h 1516602"/>
                  <a:gd name="connsiteX111" fmla="*/ 671124 w 1034979"/>
                  <a:gd name="connsiteY111" fmla="*/ 1089843 h 1516602"/>
                  <a:gd name="connsiteX112" fmla="*/ 724464 w 1034979"/>
                  <a:gd name="connsiteY112" fmla="*/ 1082223 h 1516602"/>
                  <a:gd name="connsiteX113" fmla="*/ 842574 w 1034979"/>
                  <a:gd name="connsiteY113" fmla="*/ 1084128 h 1516602"/>
                  <a:gd name="connsiteX114" fmla="*/ 871149 w 1034979"/>
                  <a:gd name="connsiteY114" fmla="*/ 1086033 h 1516602"/>
                  <a:gd name="connsiteX115" fmla="*/ 899724 w 1034979"/>
                  <a:gd name="connsiteY115" fmla="*/ 1091748 h 1516602"/>
                  <a:gd name="connsiteX116" fmla="*/ 922584 w 1034979"/>
                  <a:gd name="connsiteY116" fmla="*/ 1095558 h 1516602"/>
                  <a:gd name="connsiteX117" fmla="*/ 951159 w 1034979"/>
                  <a:gd name="connsiteY117" fmla="*/ 1101273 h 1516602"/>
                  <a:gd name="connsiteX118" fmla="*/ 956874 w 1034979"/>
                  <a:gd name="connsiteY118" fmla="*/ 1101273 h 1516602"/>
                  <a:gd name="connsiteX119" fmla="*/ 1002594 w 1034979"/>
                  <a:gd name="connsiteY119" fmla="*/ 1099368 h 1516602"/>
                  <a:gd name="connsiteX120" fmla="*/ 1031169 w 1034979"/>
                  <a:gd name="connsiteY120" fmla="*/ 1091748 h 1516602"/>
                  <a:gd name="connsiteX121" fmla="*/ 1034979 w 1034979"/>
                  <a:gd name="connsiteY121" fmla="*/ 1086033 h 1516602"/>
                  <a:gd name="connsiteX122" fmla="*/ 1033074 w 1034979"/>
                  <a:gd name="connsiteY122" fmla="*/ 1066983 h 1516602"/>
                  <a:gd name="connsiteX123" fmla="*/ 1027359 w 1034979"/>
                  <a:gd name="connsiteY123" fmla="*/ 1063173 h 1516602"/>
                  <a:gd name="connsiteX124" fmla="*/ 1012119 w 1034979"/>
                  <a:gd name="connsiteY124" fmla="*/ 1061268 h 1516602"/>
                  <a:gd name="connsiteX125" fmla="*/ 1006404 w 1034979"/>
                  <a:gd name="connsiteY125" fmla="*/ 1059363 h 1516602"/>
                  <a:gd name="connsiteX126" fmla="*/ 998784 w 1034979"/>
                  <a:gd name="connsiteY126" fmla="*/ 1057458 h 1516602"/>
                  <a:gd name="connsiteX127" fmla="*/ 987354 w 1034979"/>
                  <a:gd name="connsiteY127" fmla="*/ 1049838 h 1516602"/>
                  <a:gd name="connsiteX128" fmla="*/ 975924 w 1034979"/>
                  <a:gd name="connsiteY128" fmla="*/ 1046028 h 1516602"/>
                  <a:gd name="connsiteX129" fmla="*/ 970209 w 1034979"/>
                  <a:gd name="connsiteY129" fmla="*/ 1044123 h 1516602"/>
                  <a:gd name="connsiteX130" fmla="*/ 962589 w 1034979"/>
                  <a:gd name="connsiteY130" fmla="*/ 1042218 h 1516602"/>
                  <a:gd name="connsiteX131" fmla="*/ 956874 w 1034979"/>
                  <a:gd name="connsiteY131" fmla="*/ 1040313 h 1516602"/>
                  <a:gd name="connsiteX132" fmla="*/ 935919 w 1034979"/>
                  <a:gd name="connsiteY132" fmla="*/ 1034598 h 1516602"/>
                  <a:gd name="connsiteX133" fmla="*/ 825429 w 1034979"/>
                  <a:gd name="connsiteY133" fmla="*/ 1034598 h 1516602"/>
                  <a:gd name="connsiteX134" fmla="*/ 730179 w 1034979"/>
                  <a:gd name="connsiteY134" fmla="*/ 1038408 h 1516602"/>
                  <a:gd name="connsiteX135" fmla="*/ 669219 w 1034979"/>
                  <a:gd name="connsiteY135" fmla="*/ 1046028 h 1516602"/>
                  <a:gd name="connsiteX136" fmla="*/ 646359 w 1034979"/>
                  <a:gd name="connsiteY136" fmla="*/ 1049838 h 1516602"/>
                  <a:gd name="connsiteX137" fmla="*/ 642549 w 1034979"/>
                  <a:gd name="connsiteY137" fmla="*/ 1038408 h 1516602"/>
                  <a:gd name="connsiteX138" fmla="*/ 640644 w 1034979"/>
                  <a:gd name="connsiteY138" fmla="*/ 1032693 h 1516602"/>
                  <a:gd name="connsiteX139" fmla="*/ 642549 w 1034979"/>
                  <a:gd name="connsiteY139" fmla="*/ 1015548 h 1516602"/>
                  <a:gd name="connsiteX140" fmla="*/ 644454 w 1034979"/>
                  <a:gd name="connsiteY140" fmla="*/ 1009833 h 1516602"/>
                  <a:gd name="connsiteX141" fmla="*/ 661599 w 1034979"/>
                  <a:gd name="connsiteY141" fmla="*/ 1000308 h 1516602"/>
                  <a:gd name="connsiteX142" fmla="*/ 673029 w 1034979"/>
                  <a:gd name="connsiteY142" fmla="*/ 992688 h 1516602"/>
                  <a:gd name="connsiteX143" fmla="*/ 674934 w 1034979"/>
                  <a:gd name="connsiteY143" fmla="*/ 986973 h 1516602"/>
                  <a:gd name="connsiteX144" fmla="*/ 680649 w 1034979"/>
                  <a:gd name="connsiteY144" fmla="*/ 985068 h 1516602"/>
                  <a:gd name="connsiteX145" fmla="*/ 686364 w 1034979"/>
                  <a:gd name="connsiteY145" fmla="*/ 981258 h 1516602"/>
                  <a:gd name="connsiteX146" fmla="*/ 695889 w 1034979"/>
                  <a:gd name="connsiteY146" fmla="*/ 971733 h 1516602"/>
                  <a:gd name="connsiteX147" fmla="*/ 705414 w 1034979"/>
                  <a:gd name="connsiteY147" fmla="*/ 960303 h 1516602"/>
                  <a:gd name="connsiteX148" fmla="*/ 716844 w 1034979"/>
                  <a:gd name="connsiteY148" fmla="*/ 952683 h 1516602"/>
                  <a:gd name="connsiteX149" fmla="*/ 732084 w 1034979"/>
                  <a:gd name="connsiteY149" fmla="*/ 939348 h 1516602"/>
                  <a:gd name="connsiteX150" fmla="*/ 741609 w 1034979"/>
                  <a:gd name="connsiteY150" fmla="*/ 927918 h 1516602"/>
                  <a:gd name="connsiteX151" fmla="*/ 753039 w 1034979"/>
                  <a:gd name="connsiteY151" fmla="*/ 918393 h 1516602"/>
                  <a:gd name="connsiteX152" fmla="*/ 758754 w 1034979"/>
                  <a:gd name="connsiteY152" fmla="*/ 906963 h 1516602"/>
                  <a:gd name="connsiteX153" fmla="*/ 760659 w 1034979"/>
                  <a:gd name="connsiteY153" fmla="*/ 901248 h 1516602"/>
                  <a:gd name="connsiteX154" fmla="*/ 766374 w 1034979"/>
                  <a:gd name="connsiteY154" fmla="*/ 889818 h 1516602"/>
                  <a:gd name="connsiteX155" fmla="*/ 764469 w 1034979"/>
                  <a:gd name="connsiteY155" fmla="*/ 874578 h 1516602"/>
                  <a:gd name="connsiteX156" fmla="*/ 758754 w 1034979"/>
                  <a:gd name="connsiteY156" fmla="*/ 872673 h 1516602"/>
                  <a:gd name="connsiteX157" fmla="*/ 737799 w 1034979"/>
                  <a:gd name="connsiteY157" fmla="*/ 874578 h 1516602"/>
                  <a:gd name="connsiteX158" fmla="*/ 732084 w 1034979"/>
                  <a:gd name="connsiteY158" fmla="*/ 878388 h 1516602"/>
                  <a:gd name="connsiteX159" fmla="*/ 699699 w 1034979"/>
                  <a:gd name="connsiteY159" fmla="*/ 899343 h 1516602"/>
                  <a:gd name="connsiteX160" fmla="*/ 595181 w 1034979"/>
                  <a:gd name="connsiteY160" fmla="*/ 957831 h 1516602"/>
                  <a:gd name="connsiteX161" fmla="*/ 507294 w 1034979"/>
                  <a:gd name="connsiteY161" fmla="*/ 847908 h 1516602"/>
                  <a:gd name="connsiteX162" fmla="*/ 503484 w 1034979"/>
                  <a:gd name="connsiteY162" fmla="*/ 358323 h 1516602"/>
                  <a:gd name="connsiteX163" fmla="*/ 499674 w 1034979"/>
                  <a:gd name="connsiteY163" fmla="*/ 66858 h 1516602"/>
                  <a:gd name="connsiteX164" fmla="*/ 490149 w 1034979"/>
                  <a:gd name="connsiteY164" fmla="*/ 40188 h 1516602"/>
                  <a:gd name="connsiteX165" fmla="*/ 488244 w 1034979"/>
                  <a:gd name="connsiteY165" fmla="*/ 34473 h 1516602"/>
                  <a:gd name="connsiteX166" fmla="*/ 484434 w 1034979"/>
                  <a:gd name="connsiteY166" fmla="*/ 28758 h 1516602"/>
                  <a:gd name="connsiteX167" fmla="*/ 478719 w 1034979"/>
                  <a:gd name="connsiteY167" fmla="*/ 17328 h 1516602"/>
                  <a:gd name="connsiteX168" fmla="*/ 473004 w 1034979"/>
                  <a:gd name="connsiteY168" fmla="*/ 13518 h 1516602"/>
                  <a:gd name="connsiteX169" fmla="*/ 469194 w 1034979"/>
                  <a:gd name="connsiteY169" fmla="*/ 7803 h 1516602"/>
                  <a:gd name="connsiteX170" fmla="*/ 429189 w 1034979"/>
                  <a:gd name="connsiteY170" fmla="*/ 11613 h 1516602"/>
                  <a:gd name="connsiteX171" fmla="*/ 425379 w 1034979"/>
                  <a:gd name="connsiteY171" fmla="*/ 78288 h 1516602"/>
                  <a:gd name="connsiteX172" fmla="*/ 425379 w 1034979"/>
                  <a:gd name="connsiteY172" fmla="*/ 84003 h 1516602"/>
                  <a:gd name="connsiteX173" fmla="*/ 429189 w 1034979"/>
                  <a:gd name="connsiteY173" fmla="*/ 238308 h 1516602"/>
                  <a:gd name="connsiteX174" fmla="*/ 440619 w 1034979"/>
                  <a:gd name="connsiteY174" fmla="*/ 421188 h 1516602"/>
                  <a:gd name="connsiteX175" fmla="*/ 435265 w 1034979"/>
                  <a:gd name="connsiteY175" fmla="*/ 718368 h 1516602"/>
                  <a:gd name="connsiteX176" fmla="*/ 435059 w 1034979"/>
                  <a:gd name="connsiteY176" fmla="*/ 799046 h 1516602"/>
                  <a:gd name="connsiteX177" fmla="*/ 430322 w 1034979"/>
                  <a:gd name="connsiteY177"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9159 w 1034979"/>
                  <a:gd name="connsiteY14" fmla="*/ 939348 h 1516602"/>
                  <a:gd name="connsiteX15" fmla="*/ 181539 w 1034979"/>
                  <a:gd name="connsiteY15" fmla="*/ 937443 h 1516602"/>
                  <a:gd name="connsiteX16" fmla="*/ 116769 w 1034979"/>
                  <a:gd name="connsiteY16" fmla="*/ 903153 h 1516602"/>
                  <a:gd name="connsiteX17" fmla="*/ 59619 w 1034979"/>
                  <a:gd name="connsiteY17" fmla="*/ 874578 h 1516602"/>
                  <a:gd name="connsiteX18" fmla="*/ 46284 w 1034979"/>
                  <a:gd name="connsiteY18" fmla="*/ 895533 h 1516602"/>
                  <a:gd name="connsiteX19" fmla="*/ 50094 w 1034979"/>
                  <a:gd name="connsiteY19" fmla="*/ 933633 h 1516602"/>
                  <a:gd name="connsiteX20" fmla="*/ 53904 w 1034979"/>
                  <a:gd name="connsiteY20" fmla="*/ 939348 h 1516602"/>
                  <a:gd name="connsiteX21" fmla="*/ 59619 w 1034979"/>
                  <a:gd name="connsiteY21" fmla="*/ 943158 h 1516602"/>
                  <a:gd name="connsiteX22" fmla="*/ 63429 w 1034979"/>
                  <a:gd name="connsiteY22" fmla="*/ 948873 h 1516602"/>
                  <a:gd name="connsiteX23" fmla="*/ 80574 w 1034979"/>
                  <a:gd name="connsiteY23" fmla="*/ 958398 h 1516602"/>
                  <a:gd name="connsiteX24" fmla="*/ 166299 w 1034979"/>
                  <a:gd name="connsiteY24" fmla="*/ 979353 h 1516602"/>
                  <a:gd name="connsiteX25" fmla="*/ 191064 w 1034979"/>
                  <a:gd name="connsiteY25" fmla="*/ 985068 h 1516602"/>
                  <a:gd name="connsiteX26" fmla="*/ 208209 w 1034979"/>
                  <a:gd name="connsiteY26" fmla="*/ 990783 h 1516602"/>
                  <a:gd name="connsiteX27" fmla="*/ 213924 w 1034979"/>
                  <a:gd name="connsiteY27" fmla="*/ 992688 h 1516602"/>
                  <a:gd name="connsiteX28" fmla="*/ 229164 w 1034979"/>
                  <a:gd name="connsiteY28" fmla="*/ 996498 h 1516602"/>
                  <a:gd name="connsiteX29" fmla="*/ 248214 w 1034979"/>
                  <a:gd name="connsiteY29" fmla="*/ 1002213 h 1516602"/>
                  <a:gd name="connsiteX30" fmla="*/ 253929 w 1034979"/>
                  <a:gd name="connsiteY30" fmla="*/ 1006023 h 1516602"/>
                  <a:gd name="connsiteX31" fmla="*/ 267264 w 1034979"/>
                  <a:gd name="connsiteY31" fmla="*/ 1021263 h 1516602"/>
                  <a:gd name="connsiteX32" fmla="*/ 272979 w 1034979"/>
                  <a:gd name="connsiteY32" fmla="*/ 1040313 h 1516602"/>
                  <a:gd name="connsiteX33" fmla="*/ 274884 w 1034979"/>
                  <a:gd name="connsiteY33" fmla="*/ 1046028 h 1516602"/>
                  <a:gd name="connsiteX34" fmla="*/ 276789 w 1034979"/>
                  <a:gd name="connsiteY34" fmla="*/ 1051743 h 1516602"/>
                  <a:gd name="connsiteX35" fmla="*/ 278694 w 1034979"/>
                  <a:gd name="connsiteY35" fmla="*/ 1076508 h 1516602"/>
                  <a:gd name="connsiteX36" fmla="*/ 280599 w 1034979"/>
                  <a:gd name="connsiteY36" fmla="*/ 1082223 h 1516602"/>
                  <a:gd name="connsiteX37" fmla="*/ 278694 w 1034979"/>
                  <a:gd name="connsiteY37" fmla="*/ 1101273 h 1516602"/>
                  <a:gd name="connsiteX38" fmla="*/ 276789 w 1034979"/>
                  <a:gd name="connsiteY38" fmla="*/ 1110798 h 1516602"/>
                  <a:gd name="connsiteX39" fmla="*/ 263454 w 1034979"/>
                  <a:gd name="connsiteY39" fmla="*/ 1124133 h 1516602"/>
                  <a:gd name="connsiteX40" fmla="*/ 252024 w 1034979"/>
                  <a:gd name="connsiteY40" fmla="*/ 1131753 h 1516602"/>
                  <a:gd name="connsiteX41" fmla="*/ 240594 w 1034979"/>
                  <a:gd name="connsiteY41" fmla="*/ 1135563 h 1516602"/>
                  <a:gd name="connsiteX42" fmla="*/ 27234 w 1034979"/>
                  <a:gd name="connsiteY42" fmla="*/ 1154613 h 1516602"/>
                  <a:gd name="connsiteX43" fmla="*/ 15804 w 1034979"/>
                  <a:gd name="connsiteY43" fmla="*/ 1160328 h 1516602"/>
                  <a:gd name="connsiteX44" fmla="*/ 6279 w 1034979"/>
                  <a:gd name="connsiteY44" fmla="*/ 1169853 h 1516602"/>
                  <a:gd name="connsiteX45" fmla="*/ 4374 w 1034979"/>
                  <a:gd name="connsiteY45" fmla="*/ 1175568 h 1516602"/>
                  <a:gd name="connsiteX46" fmla="*/ 564 w 1034979"/>
                  <a:gd name="connsiteY46" fmla="*/ 1181283 h 1516602"/>
                  <a:gd name="connsiteX47" fmla="*/ 6279 w 1034979"/>
                  <a:gd name="connsiteY47" fmla="*/ 1213668 h 1516602"/>
                  <a:gd name="connsiteX48" fmla="*/ 11994 w 1034979"/>
                  <a:gd name="connsiteY48" fmla="*/ 1217478 h 1516602"/>
                  <a:gd name="connsiteX49" fmla="*/ 17709 w 1034979"/>
                  <a:gd name="connsiteY49" fmla="*/ 1219383 h 1516602"/>
                  <a:gd name="connsiteX50" fmla="*/ 145344 w 1034979"/>
                  <a:gd name="connsiteY50" fmla="*/ 1217478 h 1516602"/>
                  <a:gd name="connsiteX51" fmla="*/ 239202 w 1034979"/>
                  <a:gd name="connsiteY51" fmla="*/ 1214801 h 1516602"/>
                  <a:gd name="connsiteX52" fmla="*/ 318699 w 1034979"/>
                  <a:gd name="connsiteY52" fmla="*/ 1217478 h 1516602"/>
                  <a:gd name="connsiteX53" fmla="*/ 330129 w 1034979"/>
                  <a:gd name="connsiteY53" fmla="*/ 1223193 h 1516602"/>
                  <a:gd name="connsiteX54" fmla="*/ 333939 w 1034979"/>
                  <a:gd name="connsiteY54" fmla="*/ 1228908 h 1516602"/>
                  <a:gd name="connsiteX55" fmla="*/ 339654 w 1034979"/>
                  <a:gd name="connsiteY55" fmla="*/ 1230813 h 1516602"/>
                  <a:gd name="connsiteX56" fmla="*/ 351084 w 1034979"/>
                  <a:gd name="connsiteY56" fmla="*/ 1238433 h 1516602"/>
                  <a:gd name="connsiteX57" fmla="*/ 356799 w 1034979"/>
                  <a:gd name="connsiteY57" fmla="*/ 1242243 h 1516602"/>
                  <a:gd name="connsiteX58" fmla="*/ 360609 w 1034979"/>
                  <a:gd name="connsiteY58" fmla="*/ 1247958 h 1516602"/>
                  <a:gd name="connsiteX59" fmla="*/ 366324 w 1034979"/>
                  <a:gd name="connsiteY59" fmla="*/ 1259388 h 1516602"/>
                  <a:gd name="connsiteX60" fmla="*/ 362514 w 1034979"/>
                  <a:gd name="connsiteY60" fmla="*/ 1286058 h 1516602"/>
                  <a:gd name="connsiteX61" fmla="*/ 358704 w 1034979"/>
                  <a:gd name="connsiteY61" fmla="*/ 1291773 h 1516602"/>
                  <a:gd name="connsiteX62" fmla="*/ 356799 w 1034979"/>
                  <a:gd name="connsiteY62" fmla="*/ 1297488 h 1516602"/>
                  <a:gd name="connsiteX63" fmla="*/ 352989 w 1034979"/>
                  <a:gd name="connsiteY63" fmla="*/ 1303203 h 1516602"/>
                  <a:gd name="connsiteX64" fmla="*/ 351084 w 1034979"/>
                  <a:gd name="connsiteY64" fmla="*/ 1308918 h 1516602"/>
                  <a:gd name="connsiteX65" fmla="*/ 347274 w 1034979"/>
                  <a:gd name="connsiteY65" fmla="*/ 1314633 h 1516602"/>
                  <a:gd name="connsiteX66" fmla="*/ 330129 w 1034979"/>
                  <a:gd name="connsiteY66" fmla="*/ 1381308 h 1516602"/>
                  <a:gd name="connsiteX67" fmla="*/ 328224 w 1034979"/>
                  <a:gd name="connsiteY67" fmla="*/ 1432743 h 1516602"/>
                  <a:gd name="connsiteX68" fmla="*/ 330129 w 1034979"/>
                  <a:gd name="connsiteY68" fmla="*/ 1457508 h 1516602"/>
                  <a:gd name="connsiteX69" fmla="*/ 332034 w 1034979"/>
                  <a:gd name="connsiteY69" fmla="*/ 1463223 h 1516602"/>
                  <a:gd name="connsiteX70" fmla="*/ 335844 w 1034979"/>
                  <a:gd name="connsiteY70" fmla="*/ 1467033 h 1516602"/>
                  <a:gd name="connsiteX71" fmla="*/ 364419 w 1034979"/>
                  <a:gd name="connsiteY71" fmla="*/ 1512753 h 1516602"/>
                  <a:gd name="connsiteX72" fmla="*/ 387279 w 1034979"/>
                  <a:gd name="connsiteY72" fmla="*/ 1514658 h 1516602"/>
                  <a:gd name="connsiteX73" fmla="*/ 392994 w 1034979"/>
                  <a:gd name="connsiteY73" fmla="*/ 1508943 h 1516602"/>
                  <a:gd name="connsiteX74" fmla="*/ 394899 w 1034979"/>
                  <a:gd name="connsiteY74" fmla="*/ 1497513 h 1516602"/>
                  <a:gd name="connsiteX75" fmla="*/ 396804 w 1034979"/>
                  <a:gd name="connsiteY75" fmla="*/ 1491798 h 1516602"/>
                  <a:gd name="connsiteX76" fmla="*/ 398709 w 1034979"/>
                  <a:gd name="connsiteY76" fmla="*/ 1474653 h 1516602"/>
                  <a:gd name="connsiteX77" fmla="*/ 400614 w 1034979"/>
                  <a:gd name="connsiteY77" fmla="*/ 1461318 h 1516602"/>
                  <a:gd name="connsiteX78" fmla="*/ 404424 w 1034979"/>
                  <a:gd name="connsiteY78" fmla="*/ 1404168 h 1516602"/>
                  <a:gd name="connsiteX79" fmla="*/ 410139 w 1034979"/>
                  <a:gd name="connsiteY79" fmla="*/ 1392738 h 1516602"/>
                  <a:gd name="connsiteX80" fmla="*/ 413949 w 1034979"/>
                  <a:gd name="connsiteY80" fmla="*/ 1379403 h 1516602"/>
                  <a:gd name="connsiteX81" fmla="*/ 415854 w 1034979"/>
                  <a:gd name="connsiteY81" fmla="*/ 1373688 h 1516602"/>
                  <a:gd name="connsiteX82" fmla="*/ 417759 w 1034979"/>
                  <a:gd name="connsiteY82" fmla="*/ 1360353 h 1516602"/>
                  <a:gd name="connsiteX83" fmla="*/ 421569 w 1034979"/>
                  <a:gd name="connsiteY83" fmla="*/ 1348923 h 1516602"/>
                  <a:gd name="connsiteX84" fmla="*/ 427284 w 1034979"/>
                  <a:gd name="connsiteY84" fmla="*/ 1335588 h 1516602"/>
                  <a:gd name="connsiteX85" fmla="*/ 467289 w 1034979"/>
                  <a:gd name="connsiteY85" fmla="*/ 1265103 h 1516602"/>
                  <a:gd name="connsiteX86" fmla="*/ 528455 w 1034979"/>
                  <a:gd name="connsiteY86" fmla="*/ 1252334 h 1516602"/>
                  <a:gd name="connsiteX87" fmla="*/ 573969 w 1034979"/>
                  <a:gd name="connsiteY87" fmla="*/ 1236528 h 1516602"/>
                  <a:gd name="connsiteX88" fmla="*/ 585399 w 1034979"/>
                  <a:gd name="connsiteY88" fmla="*/ 1232718 h 1516602"/>
                  <a:gd name="connsiteX89" fmla="*/ 720654 w 1034979"/>
                  <a:gd name="connsiteY89" fmla="*/ 1316538 h 1516602"/>
                  <a:gd name="connsiteX90" fmla="*/ 733989 w 1034979"/>
                  <a:gd name="connsiteY90" fmla="*/ 1326063 h 1516602"/>
                  <a:gd name="connsiteX91" fmla="*/ 743514 w 1034979"/>
                  <a:gd name="connsiteY91" fmla="*/ 1327968 h 1516602"/>
                  <a:gd name="connsiteX92" fmla="*/ 749229 w 1034979"/>
                  <a:gd name="connsiteY92" fmla="*/ 1329873 h 1516602"/>
                  <a:gd name="connsiteX93" fmla="*/ 762564 w 1034979"/>
                  <a:gd name="connsiteY93" fmla="*/ 1335588 h 1516602"/>
                  <a:gd name="connsiteX94" fmla="*/ 777804 w 1034979"/>
                  <a:gd name="connsiteY94" fmla="*/ 1333683 h 1516602"/>
                  <a:gd name="connsiteX95" fmla="*/ 789234 w 1034979"/>
                  <a:gd name="connsiteY95" fmla="*/ 1327968 h 1516602"/>
                  <a:gd name="connsiteX96" fmla="*/ 794949 w 1034979"/>
                  <a:gd name="connsiteY96" fmla="*/ 1326063 h 1516602"/>
                  <a:gd name="connsiteX97" fmla="*/ 802569 w 1034979"/>
                  <a:gd name="connsiteY97" fmla="*/ 1308918 h 1516602"/>
                  <a:gd name="connsiteX98" fmla="*/ 800664 w 1034979"/>
                  <a:gd name="connsiteY98" fmla="*/ 1284153 h 1516602"/>
                  <a:gd name="connsiteX99" fmla="*/ 798759 w 1034979"/>
                  <a:gd name="connsiteY99" fmla="*/ 1278438 h 1516602"/>
                  <a:gd name="connsiteX100" fmla="*/ 796854 w 1034979"/>
                  <a:gd name="connsiteY100" fmla="*/ 1270818 h 1516602"/>
                  <a:gd name="connsiteX101" fmla="*/ 783519 w 1034979"/>
                  <a:gd name="connsiteY101" fmla="*/ 1253673 h 1516602"/>
                  <a:gd name="connsiteX102" fmla="*/ 773994 w 1034979"/>
                  <a:gd name="connsiteY102" fmla="*/ 1247958 h 1516602"/>
                  <a:gd name="connsiteX103" fmla="*/ 648264 w 1034979"/>
                  <a:gd name="connsiteY103" fmla="*/ 1156518 h 1516602"/>
                  <a:gd name="connsiteX104" fmla="*/ 644454 w 1034979"/>
                  <a:gd name="connsiteY104" fmla="*/ 1139373 h 1516602"/>
                  <a:gd name="connsiteX105" fmla="*/ 646359 w 1034979"/>
                  <a:gd name="connsiteY105" fmla="*/ 1131753 h 1516602"/>
                  <a:gd name="connsiteX106" fmla="*/ 650169 w 1034979"/>
                  <a:gd name="connsiteY106" fmla="*/ 1114608 h 1516602"/>
                  <a:gd name="connsiteX107" fmla="*/ 653979 w 1034979"/>
                  <a:gd name="connsiteY107" fmla="*/ 1108893 h 1516602"/>
                  <a:gd name="connsiteX108" fmla="*/ 655884 w 1034979"/>
                  <a:gd name="connsiteY108" fmla="*/ 1103178 h 1516602"/>
                  <a:gd name="connsiteX109" fmla="*/ 661599 w 1034979"/>
                  <a:gd name="connsiteY109" fmla="*/ 1101273 h 1516602"/>
                  <a:gd name="connsiteX110" fmla="*/ 671124 w 1034979"/>
                  <a:gd name="connsiteY110" fmla="*/ 1089843 h 1516602"/>
                  <a:gd name="connsiteX111" fmla="*/ 724464 w 1034979"/>
                  <a:gd name="connsiteY111" fmla="*/ 1082223 h 1516602"/>
                  <a:gd name="connsiteX112" fmla="*/ 842574 w 1034979"/>
                  <a:gd name="connsiteY112" fmla="*/ 1084128 h 1516602"/>
                  <a:gd name="connsiteX113" fmla="*/ 871149 w 1034979"/>
                  <a:gd name="connsiteY113" fmla="*/ 1086033 h 1516602"/>
                  <a:gd name="connsiteX114" fmla="*/ 899724 w 1034979"/>
                  <a:gd name="connsiteY114" fmla="*/ 1091748 h 1516602"/>
                  <a:gd name="connsiteX115" fmla="*/ 922584 w 1034979"/>
                  <a:gd name="connsiteY115" fmla="*/ 1095558 h 1516602"/>
                  <a:gd name="connsiteX116" fmla="*/ 951159 w 1034979"/>
                  <a:gd name="connsiteY116" fmla="*/ 1101273 h 1516602"/>
                  <a:gd name="connsiteX117" fmla="*/ 956874 w 1034979"/>
                  <a:gd name="connsiteY117" fmla="*/ 1101273 h 1516602"/>
                  <a:gd name="connsiteX118" fmla="*/ 1002594 w 1034979"/>
                  <a:gd name="connsiteY118" fmla="*/ 1099368 h 1516602"/>
                  <a:gd name="connsiteX119" fmla="*/ 1031169 w 1034979"/>
                  <a:gd name="connsiteY119" fmla="*/ 1091748 h 1516602"/>
                  <a:gd name="connsiteX120" fmla="*/ 1034979 w 1034979"/>
                  <a:gd name="connsiteY120" fmla="*/ 1086033 h 1516602"/>
                  <a:gd name="connsiteX121" fmla="*/ 1033074 w 1034979"/>
                  <a:gd name="connsiteY121" fmla="*/ 1066983 h 1516602"/>
                  <a:gd name="connsiteX122" fmla="*/ 1027359 w 1034979"/>
                  <a:gd name="connsiteY122" fmla="*/ 1063173 h 1516602"/>
                  <a:gd name="connsiteX123" fmla="*/ 1012119 w 1034979"/>
                  <a:gd name="connsiteY123" fmla="*/ 1061268 h 1516602"/>
                  <a:gd name="connsiteX124" fmla="*/ 1006404 w 1034979"/>
                  <a:gd name="connsiteY124" fmla="*/ 1059363 h 1516602"/>
                  <a:gd name="connsiteX125" fmla="*/ 998784 w 1034979"/>
                  <a:gd name="connsiteY125" fmla="*/ 1057458 h 1516602"/>
                  <a:gd name="connsiteX126" fmla="*/ 987354 w 1034979"/>
                  <a:gd name="connsiteY126" fmla="*/ 1049838 h 1516602"/>
                  <a:gd name="connsiteX127" fmla="*/ 975924 w 1034979"/>
                  <a:gd name="connsiteY127" fmla="*/ 1046028 h 1516602"/>
                  <a:gd name="connsiteX128" fmla="*/ 970209 w 1034979"/>
                  <a:gd name="connsiteY128" fmla="*/ 1044123 h 1516602"/>
                  <a:gd name="connsiteX129" fmla="*/ 962589 w 1034979"/>
                  <a:gd name="connsiteY129" fmla="*/ 1042218 h 1516602"/>
                  <a:gd name="connsiteX130" fmla="*/ 956874 w 1034979"/>
                  <a:gd name="connsiteY130" fmla="*/ 1040313 h 1516602"/>
                  <a:gd name="connsiteX131" fmla="*/ 935919 w 1034979"/>
                  <a:gd name="connsiteY131" fmla="*/ 1034598 h 1516602"/>
                  <a:gd name="connsiteX132" fmla="*/ 825429 w 1034979"/>
                  <a:gd name="connsiteY132" fmla="*/ 1034598 h 1516602"/>
                  <a:gd name="connsiteX133" fmla="*/ 730179 w 1034979"/>
                  <a:gd name="connsiteY133" fmla="*/ 1038408 h 1516602"/>
                  <a:gd name="connsiteX134" fmla="*/ 669219 w 1034979"/>
                  <a:gd name="connsiteY134" fmla="*/ 1046028 h 1516602"/>
                  <a:gd name="connsiteX135" fmla="*/ 646359 w 1034979"/>
                  <a:gd name="connsiteY135" fmla="*/ 1049838 h 1516602"/>
                  <a:gd name="connsiteX136" fmla="*/ 642549 w 1034979"/>
                  <a:gd name="connsiteY136" fmla="*/ 1038408 h 1516602"/>
                  <a:gd name="connsiteX137" fmla="*/ 640644 w 1034979"/>
                  <a:gd name="connsiteY137" fmla="*/ 1032693 h 1516602"/>
                  <a:gd name="connsiteX138" fmla="*/ 642549 w 1034979"/>
                  <a:gd name="connsiteY138" fmla="*/ 1015548 h 1516602"/>
                  <a:gd name="connsiteX139" fmla="*/ 644454 w 1034979"/>
                  <a:gd name="connsiteY139" fmla="*/ 1009833 h 1516602"/>
                  <a:gd name="connsiteX140" fmla="*/ 661599 w 1034979"/>
                  <a:gd name="connsiteY140" fmla="*/ 1000308 h 1516602"/>
                  <a:gd name="connsiteX141" fmla="*/ 673029 w 1034979"/>
                  <a:gd name="connsiteY141" fmla="*/ 992688 h 1516602"/>
                  <a:gd name="connsiteX142" fmla="*/ 674934 w 1034979"/>
                  <a:gd name="connsiteY142" fmla="*/ 986973 h 1516602"/>
                  <a:gd name="connsiteX143" fmla="*/ 680649 w 1034979"/>
                  <a:gd name="connsiteY143" fmla="*/ 985068 h 1516602"/>
                  <a:gd name="connsiteX144" fmla="*/ 686364 w 1034979"/>
                  <a:gd name="connsiteY144" fmla="*/ 981258 h 1516602"/>
                  <a:gd name="connsiteX145" fmla="*/ 695889 w 1034979"/>
                  <a:gd name="connsiteY145" fmla="*/ 971733 h 1516602"/>
                  <a:gd name="connsiteX146" fmla="*/ 705414 w 1034979"/>
                  <a:gd name="connsiteY146" fmla="*/ 960303 h 1516602"/>
                  <a:gd name="connsiteX147" fmla="*/ 716844 w 1034979"/>
                  <a:gd name="connsiteY147" fmla="*/ 952683 h 1516602"/>
                  <a:gd name="connsiteX148" fmla="*/ 732084 w 1034979"/>
                  <a:gd name="connsiteY148" fmla="*/ 939348 h 1516602"/>
                  <a:gd name="connsiteX149" fmla="*/ 741609 w 1034979"/>
                  <a:gd name="connsiteY149" fmla="*/ 927918 h 1516602"/>
                  <a:gd name="connsiteX150" fmla="*/ 753039 w 1034979"/>
                  <a:gd name="connsiteY150" fmla="*/ 918393 h 1516602"/>
                  <a:gd name="connsiteX151" fmla="*/ 758754 w 1034979"/>
                  <a:gd name="connsiteY151" fmla="*/ 906963 h 1516602"/>
                  <a:gd name="connsiteX152" fmla="*/ 760659 w 1034979"/>
                  <a:gd name="connsiteY152" fmla="*/ 901248 h 1516602"/>
                  <a:gd name="connsiteX153" fmla="*/ 766374 w 1034979"/>
                  <a:gd name="connsiteY153" fmla="*/ 889818 h 1516602"/>
                  <a:gd name="connsiteX154" fmla="*/ 764469 w 1034979"/>
                  <a:gd name="connsiteY154" fmla="*/ 874578 h 1516602"/>
                  <a:gd name="connsiteX155" fmla="*/ 758754 w 1034979"/>
                  <a:gd name="connsiteY155" fmla="*/ 872673 h 1516602"/>
                  <a:gd name="connsiteX156" fmla="*/ 737799 w 1034979"/>
                  <a:gd name="connsiteY156" fmla="*/ 874578 h 1516602"/>
                  <a:gd name="connsiteX157" fmla="*/ 732084 w 1034979"/>
                  <a:gd name="connsiteY157" fmla="*/ 878388 h 1516602"/>
                  <a:gd name="connsiteX158" fmla="*/ 699699 w 1034979"/>
                  <a:gd name="connsiteY158" fmla="*/ 899343 h 1516602"/>
                  <a:gd name="connsiteX159" fmla="*/ 595181 w 1034979"/>
                  <a:gd name="connsiteY159" fmla="*/ 957831 h 1516602"/>
                  <a:gd name="connsiteX160" fmla="*/ 507294 w 1034979"/>
                  <a:gd name="connsiteY160" fmla="*/ 847908 h 1516602"/>
                  <a:gd name="connsiteX161" fmla="*/ 503484 w 1034979"/>
                  <a:gd name="connsiteY161" fmla="*/ 358323 h 1516602"/>
                  <a:gd name="connsiteX162" fmla="*/ 499674 w 1034979"/>
                  <a:gd name="connsiteY162" fmla="*/ 66858 h 1516602"/>
                  <a:gd name="connsiteX163" fmla="*/ 490149 w 1034979"/>
                  <a:gd name="connsiteY163" fmla="*/ 40188 h 1516602"/>
                  <a:gd name="connsiteX164" fmla="*/ 488244 w 1034979"/>
                  <a:gd name="connsiteY164" fmla="*/ 34473 h 1516602"/>
                  <a:gd name="connsiteX165" fmla="*/ 484434 w 1034979"/>
                  <a:gd name="connsiteY165" fmla="*/ 28758 h 1516602"/>
                  <a:gd name="connsiteX166" fmla="*/ 478719 w 1034979"/>
                  <a:gd name="connsiteY166" fmla="*/ 17328 h 1516602"/>
                  <a:gd name="connsiteX167" fmla="*/ 473004 w 1034979"/>
                  <a:gd name="connsiteY167" fmla="*/ 13518 h 1516602"/>
                  <a:gd name="connsiteX168" fmla="*/ 469194 w 1034979"/>
                  <a:gd name="connsiteY168" fmla="*/ 7803 h 1516602"/>
                  <a:gd name="connsiteX169" fmla="*/ 429189 w 1034979"/>
                  <a:gd name="connsiteY169" fmla="*/ 11613 h 1516602"/>
                  <a:gd name="connsiteX170" fmla="*/ 425379 w 1034979"/>
                  <a:gd name="connsiteY170" fmla="*/ 78288 h 1516602"/>
                  <a:gd name="connsiteX171" fmla="*/ 425379 w 1034979"/>
                  <a:gd name="connsiteY171" fmla="*/ 84003 h 1516602"/>
                  <a:gd name="connsiteX172" fmla="*/ 429189 w 1034979"/>
                  <a:gd name="connsiteY172" fmla="*/ 238308 h 1516602"/>
                  <a:gd name="connsiteX173" fmla="*/ 440619 w 1034979"/>
                  <a:gd name="connsiteY173" fmla="*/ 421188 h 1516602"/>
                  <a:gd name="connsiteX174" fmla="*/ 435265 w 1034979"/>
                  <a:gd name="connsiteY174" fmla="*/ 718368 h 1516602"/>
                  <a:gd name="connsiteX175" fmla="*/ 435059 w 1034979"/>
                  <a:gd name="connsiteY175" fmla="*/ 799046 h 1516602"/>
                  <a:gd name="connsiteX176" fmla="*/ 430322 w 1034979"/>
                  <a:gd name="connsiteY17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94874 w 1034979"/>
                  <a:gd name="connsiteY13" fmla="*/ 941253 h 1516602"/>
                  <a:gd name="connsiteX14" fmla="*/ 181539 w 1034979"/>
                  <a:gd name="connsiteY14" fmla="*/ 937443 h 1516602"/>
                  <a:gd name="connsiteX15" fmla="*/ 116769 w 1034979"/>
                  <a:gd name="connsiteY15" fmla="*/ 903153 h 1516602"/>
                  <a:gd name="connsiteX16" fmla="*/ 59619 w 1034979"/>
                  <a:gd name="connsiteY16" fmla="*/ 874578 h 1516602"/>
                  <a:gd name="connsiteX17" fmla="*/ 46284 w 1034979"/>
                  <a:gd name="connsiteY17" fmla="*/ 895533 h 1516602"/>
                  <a:gd name="connsiteX18" fmla="*/ 50094 w 1034979"/>
                  <a:gd name="connsiteY18" fmla="*/ 933633 h 1516602"/>
                  <a:gd name="connsiteX19" fmla="*/ 53904 w 1034979"/>
                  <a:gd name="connsiteY19" fmla="*/ 939348 h 1516602"/>
                  <a:gd name="connsiteX20" fmla="*/ 59619 w 1034979"/>
                  <a:gd name="connsiteY20" fmla="*/ 943158 h 1516602"/>
                  <a:gd name="connsiteX21" fmla="*/ 63429 w 1034979"/>
                  <a:gd name="connsiteY21" fmla="*/ 948873 h 1516602"/>
                  <a:gd name="connsiteX22" fmla="*/ 80574 w 1034979"/>
                  <a:gd name="connsiteY22" fmla="*/ 958398 h 1516602"/>
                  <a:gd name="connsiteX23" fmla="*/ 166299 w 1034979"/>
                  <a:gd name="connsiteY23" fmla="*/ 979353 h 1516602"/>
                  <a:gd name="connsiteX24" fmla="*/ 191064 w 1034979"/>
                  <a:gd name="connsiteY24" fmla="*/ 985068 h 1516602"/>
                  <a:gd name="connsiteX25" fmla="*/ 208209 w 1034979"/>
                  <a:gd name="connsiteY25" fmla="*/ 990783 h 1516602"/>
                  <a:gd name="connsiteX26" fmla="*/ 213924 w 1034979"/>
                  <a:gd name="connsiteY26" fmla="*/ 992688 h 1516602"/>
                  <a:gd name="connsiteX27" fmla="*/ 229164 w 1034979"/>
                  <a:gd name="connsiteY27" fmla="*/ 996498 h 1516602"/>
                  <a:gd name="connsiteX28" fmla="*/ 248214 w 1034979"/>
                  <a:gd name="connsiteY28" fmla="*/ 1002213 h 1516602"/>
                  <a:gd name="connsiteX29" fmla="*/ 253929 w 1034979"/>
                  <a:gd name="connsiteY29" fmla="*/ 1006023 h 1516602"/>
                  <a:gd name="connsiteX30" fmla="*/ 267264 w 1034979"/>
                  <a:gd name="connsiteY30" fmla="*/ 1021263 h 1516602"/>
                  <a:gd name="connsiteX31" fmla="*/ 272979 w 1034979"/>
                  <a:gd name="connsiteY31" fmla="*/ 1040313 h 1516602"/>
                  <a:gd name="connsiteX32" fmla="*/ 274884 w 1034979"/>
                  <a:gd name="connsiteY32" fmla="*/ 1046028 h 1516602"/>
                  <a:gd name="connsiteX33" fmla="*/ 276789 w 1034979"/>
                  <a:gd name="connsiteY33" fmla="*/ 1051743 h 1516602"/>
                  <a:gd name="connsiteX34" fmla="*/ 278694 w 1034979"/>
                  <a:gd name="connsiteY34" fmla="*/ 1076508 h 1516602"/>
                  <a:gd name="connsiteX35" fmla="*/ 280599 w 1034979"/>
                  <a:gd name="connsiteY35" fmla="*/ 1082223 h 1516602"/>
                  <a:gd name="connsiteX36" fmla="*/ 278694 w 1034979"/>
                  <a:gd name="connsiteY36" fmla="*/ 1101273 h 1516602"/>
                  <a:gd name="connsiteX37" fmla="*/ 276789 w 1034979"/>
                  <a:gd name="connsiteY37" fmla="*/ 1110798 h 1516602"/>
                  <a:gd name="connsiteX38" fmla="*/ 263454 w 1034979"/>
                  <a:gd name="connsiteY38" fmla="*/ 1124133 h 1516602"/>
                  <a:gd name="connsiteX39" fmla="*/ 252024 w 1034979"/>
                  <a:gd name="connsiteY39" fmla="*/ 1131753 h 1516602"/>
                  <a:gd name="connsiteX40" fmla="*/ 240594 w 1034979"/>
                  <a:gd name="connsiteY40" fmla="*/ 1135563 h 1516602"/>
                  <a:gd name="connsiteX41" fmla="*/ 27234 w 1034979"/>
                  <a:gd name="connsiteY41" fmla="*/ 1154613 h 1516602"/>
                  <a:gd name="connsiteX42" fmla="*/ 15804 w 1034979"/>
                  <a:gd name="connsiteY42" fmla="*/ 1160328 h 1516602"/>
                  <a:gd name="connsiteX43" fmla="*/ 6279 w 1034979"/>
                  <a:gd name="connsiteY43" fmla="*/ 1169853 h 1516602"/>
                  <a:gd name="connsiteX44" fmla="*/ 4374 w 1034979"/>
                  <a:gd name="connsiteY44" fmla="*/ 1175568 h 1516602"/>
                  <a:gd name="connsiteX45" fmla="*/ 564 w 1034979"/>
                  <a:gd name="connsiteY45" fmla="*/ 1181283 h 1516602"/>
                  <a:gd name="connsiteX46" fmla="*/ 6279 w 1034979"/>
                  <a:gd name="connsiteY46" fmla="*/ 1213668 h 1516602"/>
                  <a:gd name="connsiteX47" fmla="*/ 11994 w 1034979"/>
                  <a:gd name="connsiteY47" fmla="*/ 1217478 h 1516602"/>
                  <a:gd name="connsiteX48" fmla="*/ 17709 w 1034979"/>
                  <a:gd name="connsiteY48" fmla="*/ 1219383 h 1516602"/>
                  <a:gd name="connsiteX49" fmla="*/ 145344 w 1034979"/>
                  <a:gd name="connsiteY49" fmla="*/ 1217478 h 1516602"/>
                  <a:gd name="connsiteX50" fmla="*/ 239202 w 1034979"/>
                  <a:gd name="connsiteY50" fmla="*/ 1214801 h 1516602"/>
                  <a:gd name="connsiteX51" fmla="*/ 318699 w 1034979"/>
                  <a:gd name="connsiteY51" fmla="*/ 1217478 h 1516602"/>
                  <a:gd name="connsiteX52" fmla="*/ 330129 w 1034979"/>
                  <a:gd name="connsiteY52" fmla="*/ 1223193 h 1516602"/>
                  <a:gd name="connsiteX53" fmla="*/ 333939 w 1034979"/>
                  <a:gd name="connsiteY53" fmla="*/ 1228908 h 1516602"/>
                  <a:gd name="connsiteX54" fmla="*/ 339654 w 1034979"/>
                  <a:gd name="connsiteY54" fmla="*/ 1230813 h 1516602"/>
                  <a:gd name="connsiteX55" fmla="*/ 351084 w 1034979"/>
                  <a:gd name="connsiteY55" fmla="*/ 1238433 h 1516602"/>
                  <a:gd name="connsiteX56" fmla="*/ 356799 w 1034979"/>
                  <a:gd name="connsiteY56" fmla="*/ 1242243 h 1516602"/>
                  <a:gd name="connsiteX57" fmla="*/ 360609 w 1034979"/>
                  <a:gd name="connsiteY57" fmla="*/ 1247958 h 1516602"/>
                  <a:gd name="connsiteX58" fmla="*/ 366324 w 1034979"/>
                  <a:gd name="connsiteY58" fmla="*/ 1259388 h 1516602"/>
                  <a:gd name="connsiteX59" fmla="*/ 362514 w 1034979"/>
                  <a:gd name="connsiteY59" fmla="*/ 1286058 h 1516602"/>
                  <a:gd name="connsiteX60" fmla="*/ 358704 w 1034979"/>
                  <a:gd name="connsiteY60" fmla="*/ 1291773 h 1516602"/>
                  <a:gd name="connsiteX61" fmla="*/ 356799 w 1034979"/>
                  <a:gd name="connsiteY61" fmla="*/ 1297488 h 1516602"/>
                  <a:gd name="connsiteX62" fmla="*/ 352989 w 1034979"/>
                  <a:gd name="connsiteY62" fmla="*/ 1303203 h 1516602"/>
                  <a:gd name="connsiteX63" fmla="*/ 351084 w 1034979"/>
                  <a:gd name="connsiteY63" fmla="*/ 1308918 h 1516602"/>
                  <a:gd name="connsiteX64" fmla="*/ 347274 w 1034979"/>
                  <a:gd name="connsiteY64" fmla="*/ 1314633 h 1516602"/>
                  <a:gd name="connsiteX65" fmla="*/ 330129 w 1034979"/>
                  <a:gd name="connsiteY65" fmla="*/ 1381308 h 1516602"/>
                  <a:gd name="connsiteX66" fmla="*/ 328224 w 1034979"/>
                  <a:gd name="connsiteY66" fmla="*/ 1432743 h 1516602"/>
                  <a:gd name="connsiteX67" fmla="*/ 330129 w 1034979"/>
                  <a:gd name="connsiteY67" fmla="*/ 1457508 h 1516602"/>
                  <a:gd name="connsiteX68" fmla="*/ 332034 w 1034979"/>
                  <a:gd name="connsiteY68" fmla="*/ 1463223 h 1516602"/>
                  <a:gd name="connsiteX69" fmla="*/ 335844 w 1034979"/>
                  <a:gd name="connsiteY69" fmla="*/ 1467033 h 1516602"/>
                  <a:gd name="connsiteX70" fmla="*/ 364419 w 1034979"/>
                  <a:gd name="connsiteY70" fmla="*/ 1512753 h 1516602"/>
                  <a:gd name="connsiteX71" fmla="*/ 387279 w 1034979"/>
                  <a:gd name="connsiteY71" fmla="*/ 1514658 h 1516602"/>
                  <a:gd name="connsiteX72" fmla="*/ 392994 w 1034979"/>
                  <a:gd name="connsiteY72" fmla="*/ 1508943 h 1516602"/>
                  <a:gd name="connsiteX73" fmla="*/ 394899 w 1034979"/>
                  <a:gd name="connsiteY73" fmla="*/ 1497513 h 1516602"/>
                  <a:gd name="connsiteX74" fmla="*/ 396804 w 1034979"/>
                  <a:gd name="connsiteY74" fmla="*/ 1491798 h 1516602"/>
                  <a:gd name="connsiteX75" fmla="*/ 398709 w 1034979"/>
                  <a:gd name="connsiteY75" fmla="*/ 1474653 h 1516602"/>
                  <a:gd name="connsiteX76" fmla="*/ 400614 w 1034979"/>
                  <a:gd name="connsiteY76" fmla="*/ 1461318 h 1516602"/>
                  <a:gd name="connsiteX77" fmla="*/ 404424 w 1034979"/>
                  <a:gd name="connsiteY77" fmla="*/ 1404168 h 1516602"/>
                  <a:gd name="connsiteX78" fmla="*/ 410139 w 1034979"/>
                  <a:gd name="connsiteY78" fmla="*/ 1392738 h 1516602"/>
                  <a:gd name="connsiteX79" fmla="*/ 413949 w 1034979"/>
                  <a:gd name="connsiteY79" fmla="*/ 1379403 h 1516602"/>
                  <a:gd name="connsiteX80" fmla="*/ 415854 w 1034979"/>
                  <a:gd name="connsiteY80" fmla="*/ 1373688 h 1516602"/>
                  <a:gd name="connsiteX81" fmla="*/ 417759 w 1034979"/>
                  <a:gd name="connsiteY81" fmla="*/ 1360353 h 1516602"/>
                  <a:gd name="connsiteX82" fmla="*/ 421569 w 1034979"/>
                  <a:gd name="connsiteY82" fmla="*/ 1348923 h 1516602"/>
                  <a:gd name="connsiteX83" fmla="*/ 427284 w 1034979"/>
                  <a:gd name="connsiteY83" fmla="*/ 1335588 h 1516602"/>
                  <a:gd name="connsiteX84" fmla="*/ 467289 w 1034979"/>
                  <a:gd name="connsiteY84" fmla="*/ 1265103 h 1516602"/>
                  <a:gd name="connsiteX85" fmla="*/ 528455 w 1034979"/>
                  <a:gd name="connsiteY85" fmla="*/ 1252334 h 1516602"/>
                  <a:gd name="connsiteX86" fmla="*/ 573969 w 1034979"/>
                  <a:gd name="connsiteY86" fmla="*/ 1236528 h 1516602"/>
                  <a:gd name="connsiteX87" fmla="*/ 585399 w 1034979"/>
                  <a:gd name="connsiteY87" fmla="*/ 1232718 h 1516602"/>
                  <a:gd name="connsiteX88" fmla="*/ 720654 w 1034979"/>
                  <a:gd name="connsiteY88" fmla="*/ 1316538 h 1516602"/>
                  <a:gd name="connsiteX89" fmla="*/ 733989 w 1034979"/>
                  <a:gd name="connsiteY89" fmla="*/ 1326063 h 1516602"/>
                  <a:gd name="connsiteX90" fmla="*/ 743514 w 1034979"/>
                  <a:gd name="connsiteY90" fmla="*/ 1327968 h 1516602"/>
                  <a:gd name="connsiteX91" fmla="*/ 749229 w 1034979"/>
                  <a:gd name="connsiteY91" fmla="*/ 1329873 h 1516602"/>
                  <a:gd name="connsiteX92" fmla="*/ 762564 w 1034979"/>
                  <a:gd name="connsiteY92" fmla="*/ 1335588 h 1516602"/>
                  <a:gd name="connsiteX93" fmla="*/ 777804 w 1034979"/>
                  <a:gd name="connsiteY93" fmla="*/ 1333683 h 1516602"/>
                  <a:gd name="connsiteX94" fmla="*/ 789234 w 1034979"/>
                  <a:gd name="connsiteY94" fmla="*/ 1327968 h 1516602"/>
                  <a:gd name="connsiteX95" fmla="*/ 794949 w 1034979"/>
                  <a:gd name="connsiteY95" fmla="*/ 1326063 h 1516602"/>
                  <a:gd name="connsiteX96" fmla="*/ 802569 w 1034979"/>
                  <a:gd name="connsiteY96" fmla="*/ 1308918 h 1516602"/>
                  <a:gd name="connsiteX97" fmla="*/ 800664 w 1034979"/>
                  <a:gd name="connsiteY97" fmla="*/ 1284153 h 1516602"/>
                  <a:gd name="connsiteX98" fmla="*/ 798759 w 1034979"/>
                  <a:gd name="connsiteY98" fmla="*/ 1278438 h 1516602"/>
                  <a:gd name="connsiteX99" fmla="*/ 796854 w 1034979"/>
                  <a:gd name="connsiteY99" fmla="*/ 1270818 h 1516602"/>
                  <a:gd name="connsiteX100" fmla="*/ 783519 w 1034979"/>
                  <a:gd name="connsiteY100" fmla="*/ 1253673 h 1516602"/>
                  <a:gd name="connsiteX101" fmla="*/ 773994 w 1034979"/>
                  <a:gd name="connsiteY101" fmla="*/ 1247958 h 1516602"/>
                  <a:gd name="connsiteX102" fmla="*/ 648264 w 1034979"/>
                  <a:gd name="connsiteY102" fmla="*/ 1156518 h 1516602"/>
                  <a:gd name="connsiteX103" fmla="*/ 644454 w 1034979"/>
                  <a:gd name="connsiteY103" fmla="*/ 1139373 h 1516602"/>
                  <a:gd name="connsiteX104" fmla="*/ 646359 w 1034979"/>
                  <a:gd name="connsiteY104" fmla="*/ 1131753 h 1516602"/>
                  <a:gd name="connsiteX105" fmla="*/ 650169 w 1034979"/>
                  <a:gd name="connsiteY105" fmla="*/ 1114608 h 1516602"/>
                  <a:gd name="connsiteX106" fmla="*/ 653979 w 1034979"/>
                  <a:gd name="connsiteY106" fmla="*/ 1108893 h 1516602"/>
                  <a:gd name="connsiteX107" fmla="*/ 655884 w 1034979"/>
                  <a:gd name="connsiteY107" fmla="*/ 1103178 h 1516602"/>
                  <a:gd name="connsiteX108" fmla="*/ 661599 w 1034979"/>
                  <a:gd name="connsiteY108" fmla="*/ 1101273 h 1516602"/>
                  <a:gd name="connsiteX109" fmla="*/ 671124 w 1034979"/>
                  <a:gd name="connsiteY109" fmla="*/ 1089843 h 1516602"/>
                  <a:gd name="connsiteX110" fmla="*/ 724464 w 1034979"/>
                  <a:gd name="connsiteY110" fmla="*/ 1082223 h 1516602"/>
                  <a:gd name="connsiteX111" fmla="*/ 842574 w 1034979"/>
                  <a:gd name="connsiteY111" fmla="*/ 1084128 h 1516602"/>
                  <a:gd name="connsiteX112" fmla="*/ 871149 w 1034979"/>
                  <a:gd name="connsiteY112" fmla="*/ 1086033 h 1516602"/>
                  <a:gd name="connsiteX113" fmla="*/ 899724 w 1034979"/>
                  <a:gd name="connsiteY113" fmla="*/ 1091748 h 1516602"/>
                  <a:gd name="connsiteX114" fmla="*/ 922584 w 1034979"/>
                  <a:gd name="connsiteY114" fmla="*/ 1095558 h 1516602"/>
                  <a:gd name="connsiteX115" fmla="*/ 951159 w 1034979"/>
                  <a:gd name="connsiteY115" fmla="*/ 1101273 h 1516602"/>
                  <a:gd name="connsiteX116" fmla="*/ 956874 w 1034979"/>
                  <a:gd name="connsiteY116" fmla="*/ 1101273 h 1516602"/>
                  <a:gd name="connsiteX117" fmla="*/ 1002594 w 1034979"/>
                  <a:gd name="connsiteY117" fmla="*/ 1099368 h 1516602"/>
                  <a:gd name="connsiteX118" fmla="*/ 1031169 w 1034979"/>
                  <a:gd name="connsiteY118" fmla="*/ 1091748 h 1516602"/>
                  <a:gd name="connsiteX119" fmla="*/ 1034979 w 1034979"/>
                  <a:gd name="connsiteY119" fmla="*/ 1086033 h 1516602"/>
                  <a:gd name="connsiteX120" fmla="*/ 1033074 w 1034979"/>
                  <a:gd name="connsiteY120" fmla="*/ 1066983 h 1516602"/>
                  <a:gd name="connsiteX121" fmla="*/ 1027359 w 1034979"/>
                  <a:gd name="connsiteY121" fmla="*/ 1063173 h 1516602"/>
                  <a:gd name="connsiteX122" fmla="*/ 1012119 w 1034979"/>
                  <a:gd name="connsiteY122" fmla="*/ 1061268 h 1516602"/>
                  <a:gd name="connsiteX123" fmla="*/ 1006404 w 1034979"/>
                  <a:gd name="connsiteY123" fmla="*/ 1059363 h 1516602"/>
                  <a:gd name="connsiteX124" fmla="*/ 998784 w 1034979"/>
                  <a:gd name="connsiteY124" fmla="*/ 1057458 h 1516602"/>
                  <a:gd name="connsiteX125" fmla="*/ 987354 w 1034979"/>
                  <a:gd name="connsiteY125" fmla="*/ 1049838 h 1516602"/>
                  <a:gd name="connsiteX126" fmla="*/ 975924 w 1034979"/>
                  <a:gd name="connsiteY126" fmla="*/ 1046028 h 1516602"/>
                  <a:gd name="connsiteX127" fmla="*/ 970209 w 1034979"/>
                  <a:gd name="connsiteY127" fmla="*/ 1044123 h 1516602"/>
                  <a:gd name="connsiteX128" fmla="*/ 962589 w 1034979"/>
                  <a:gd name="connsiteY128" fmla="*/ 1042218 h 1516602"/>
                  <a:gd name="connsiteX129" fmla="*/ 956874 w 1034979"/>
                  <a:gd name="connsiteY129" fmla="*/ 1040313 h 1516602"/>
                  <a:gd name="connsiteX130" fmla="*/ 935919 w 1034979"/>
                  <a:gd name="connsiteY130" fmla="*/ 1034598 h 1516602"/>
                  <a:gd name="connsiteX131" fmla="*/ 825429 w 1034979"/>
                  <a:gd name="connsiteY131" fmla="*/ 1034598 h 1516602"/>
                  <a:gd name="connsiteX132" fmla="*/ 730179 w 1034979"/>
                  <a:gd name="connsiteY132" fmla="*/ 1038408 h 1516602"/>
                  <a:gd name="connsiteX133" fmla="*/ 669219 w 1034979"/>
                  <a:gd name="connsiteY133" fmla="*/ 1046028 h 1516602"/>
                  <a:gd name="connsiteX134" fmla="*/ 646359 w 1034979"/>
                  <a:gd name="connsiteY134" fmla="*/ 1049838 h 1516602"/>
                  <a:gd name="connsiteX135" fmla="*/ 642549 w 1034979"/>
                  <a:gd name="connsiteY135" fmla="*/ 1038408 h 1516602"/>
                  <a:gd name="connsiteX136" fmla="*/ 640644 w 1034979"/>
                  <a:gd name="connsiteY136" fmla="*/ 1032693 h 1516602"/>
                  <a:gd name="connsiteX137" fmla="*/ 642549 w 1034979"/>
                  <a:gd name="connsiteY137" fmla="*/ 1015548 h 1516602"/>
                  <a:gd name="connsiteX138" fmla="*/ 644454 w 1034979"/>
                  <a:gd name="connsiteY138" fmla="*/ 1009833 h 1516602"/>
                  <a:gd name="connsiteX139" fmla="*/ 661599 w 1034979"/>
                  <a:gd name="connsiteY139" fmla="*/ 1000308 h 1516602"/>
                  <a:gd name="connsiteX140" fmla="*/ 673029 w 1034979"/>
                  <a:gd name="connsiteY140" fmla="*/ 992688 h 1516602"/>
                  <a:gd name="connsiteX141" fmla="*/ 674934 w 1034979"/>
                  <a:gd name="connsiteY141" fmla="*/ 986973 h 1516602"/>
                  <a:gd name="connsiteX142" fmla="*/ 680649 w 1034979"/>
                  <a:gd name="connsiteY142" fmla="*/ 985068 h 1516602"/>
                  <a:gd name="connsiteX143" fmla="*/ 686364 w 1034979"/>
                  <a:gd name="connsiteY143" fmla="*/ 981258 h 1516602"/>
                  <a:gd name="connsiteX144" fmla="*/ 695889 w 1034979"/>
                  <a:gd name="connsiteY144" fmla="*/ 971733 h 1516602"/>
                  <a:gd name="connsiteX145" fmla="*/ 705414 w 1034979"/>
                  <a:gd name="connsiteY145" fmla="*/ 960303 h 1516602"/>
                  <a:gd name="connsiteX146" fmla="*/ 716844 w 1034979"/>
                  <a:gd name="connsiteY146" fmla="*/ 952683 h 1516602"/>
                  <a:gd name="connsiteX147" fmla="*/ 732084 w 1034979"/>
                  <a:gd name="connsiteY147" fmla="*/ 939348 h 1516602"/>
                  <a:gd name="connsiteX148" fmla="*/ 741609 w 1034979"/>
                  <a:gd name="connsiteY148" fmla="*/ 927918 h 1516602"/>
                  <a:gd name="connsiteX149" fmla="*/ 753039 w 1034979"/>
                  <a:gd name="connsiteY149" fmla="*/ 918393 h 1516602"/>
                  <a:gd name="connsiteX150" fmla="*/ 758754 w 1034979"/>
                  <a:gd name="connsiteY150" fmla="*/ 906963 h 1516602"/>
                  <a:gd name="connsiteX151" fmla="*/ 760659 w 1034979"/>
                  <a:gd name="connsiteY151" fmla="*/ 901248 h 1516602"/>
                  <a:gd name="connsiteX152" fmla="*/ 766374 w 1034979"/>
                  <a:gd name="connsiteY152" fmla="*/ 889818 h 1516602"/>
                  <a:gd name="connsiteX153" fmla="*/ 764469 w 1034979"/>
                  <a:gd name="connsiteY153" fmla="*/ 874578 h 1516602"/>
                  <a:gd name="connsiteX154" fmla="*/ 758754 w 1034979"/>
                  <a:gd name="connsiteY154" fmla="*/ 872673 h 1516602"/>
                  <a:gd name="connsiteX155" fmla="*/ 737799 w 1034979"/>
                  <a:gd name="connsiteY155" fmla="*/ 874578 h 1516602"/>
                  <a:gd name="connsiteX156" fmla="*/ 732084 w 1034979"/>
                  <a:gd name="connsiteY156" fmla="*/ 878388 h 1516602"/>
                  <a:gd name="connsiteX157" fmla="*/ 699699 w 1034979"/>
                  <a:gd name="connsiteY157" fmla="*/ 899343 h 1516602"/>
                  <a:gd name="connsiteX158" fmla="*/ 595181 w 1034979"/>
                  <a:gd name="connsiteY158" fmla="*/ 957831 h 1516602"/>
                  <a:gd name="connsiteX159" fmla="*/ 507294 w 1034979"/>
                  <a:gd name="connsiteY159" fmla="*/ 847908 h 1516602"/>
                  <a:gd name="connsiteX160" fmla="*/ 503484 w 1034979"/>
                  <a:gd name="connsiteY160" fmla="*/ 358323 h 1516602"/>
                  <a:gd name="connsiteX161" fmla="*/ 499674 w 1034979"/>
                  <a:gd name="connsiteY161" fmla="*/ 66858 h 1516602"/>
                  <a:gd name="connsiteX162" fmla="*/ 490149 w 1034979"/>
                  <a:gd name="connsiteY162" fmla="*/ 40188 h 1516602"/>
                  <a:gd name="connsiteX163" fmla="*/ 488244 w 1034979"/>
                  <a:gd name="connsiteY163" fmla="*/ 34473 h 1516602"/>
                  <a:gd name="connsiteX164" fmla="*/ 484434 w 1034979"/>
                  <a:gd name="connsiteY164" fmla="*/ 28758 h 1516602"/>
                  <a:gd name="connsiteX165" fmla="*/ 478719 w 1034979"/>
                  <a:gd name="connsiteY165" fmla="*/ 17328 h 1516602"/>
                  <a:gd name="connsiteX166" fmla="*/ 473004 w 1034979"/>
                  <a:gd name="connsiteY166" fmla="*/ 13518 h 1516602"/>
                  <a:gd name="connsiteX167" fmla="*/ 469194 w 1034979"/>
                  <a:gd name="connsiteY167" fmla="*/ 7803 h 1516602"/>
                  <a:gd name="connsiteX168" fmla="*/ 429189 w 1034979"/>
                  <a:gd name="connsiteY168" fmla="*/ 11613 h 1516602"/>
                  <a:gd name="connsiteX169" fmla="*/ 425379 w 1034979"/>
                  <a:gd name="connsiteY169" fmla="*/ 78288 h 1516602"/>
                  <a:gd name="connsiteX170" fmla="*/ 425379 w 1034979"/>
                  <a:gd name="connsiteY170" fmla="*/ 84003 h 1516602"/>
                  <a:gd name="connsiteX171" fmla="*/ 429189 w 1034979"/>
                  <a:gd name="connsiteY171" fmla="*/ 238308 h 1516602"/>
                  <a:gd name="connsiteX172" fmla="*/ 440619 w 1034979"/>
                  <a:gd name="connsiteY172" fmla="*/ 421188 h 1516602"/>
                  <a:gd name="connsiteX173" fmla="*/ 435265 w 1034979"/>
                  <a:gd name="connsiteY173" fmla="*/ 718368 h 1516602"/>
                  <a:gd name="connsiteX174" fmla="*/ 435059 w 1034979"/>
                  <a:gd name="connsiteY174" fmla="*/ 799046 h 1516602"/>
                  <a:gd name="connsiteX175" fmla="*/ 430322 w 1034979"/>
                  <a:gd name="connsiteY175"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206304 w 1034979"/>
                  <a:gd name="connsiteY12" fmla="*/ 945063 h 1516602"/>
                  <a:gd name="connsiteX13" fmla="*/ 181539 w 1034979"/>
                  <a:gd name="connsiteY13" fmla="*/ 937443 h 1516602"/>
                  <a:gd name="connsiteX14" fmla="*/ 116769 w 1034979"/>
                  <a:gd name="connsiteY14" fmla="*/ 903153 h 1516602"/>
                  <a:gd name="connsiteX15" fmla="*/ 59619 w 1034979"/>
                  <a:gd name="connsiteY15" fmla="*/ 874578 h 1516602"/>
                  <a:gd name="connsiteX16" fmla="*/ 46284 w 1034979"/>
                  <a:gd name="connsiteY16" fmla="*/ 895533 h 1516602"/>
                  <a:gd name="connsiteX17" fmla="*/ 50094 w 1034979"/>
                  <a:gd name="connsiteY17" fmla="*/ 933633 h 1516602"/>
                  <a:gd name="connsiteX18" fmla="*/ 53904 w 1034979"/>
                  <a:gd name="connsiteY18" fmla="*/ 939348 h 1516602"/>
                  <a:gd name="connsiteX19" fmla="*/ 59619 w 1034979"/>
                  <a:gd name="connsiteY19" fmla="*/ 943158 h 1516602"/>
                  <a:gd name="connsiteX20" fmla="*/ 63429 w 1034979"/>
                  <a:gd name="connsiteY20" fmla="*/ 948873 h 1516602"/>
                  <a:gd name="connsiteX21" fmla="*/ 80574 w 1034979"/>
                  <a:gd name="connsiteY21" fmla="*/ 958398 h 1516602"/>
                  <a:gd name="connsiteX22" fmla="*/ 166299 w 1034979"/>
                  <a:gd name="connsiteY22" fmla="*/ 979353 h 1516602"/>
                  <a:gd name="connsiteX23" fmla="*/ 191064 w 1034979"/>
                  <a:gd name="connsiteY23" fmla="*/ 985068 h 1516602"/>
                  <a:gd name="connsiteX24" fmla="*/ 208209 w 1034979"/>
                  <a:gd name="connsiteY24" fmla="*/ 990783 h 1516602"/>
                  <a:gd name="connsiteX25" fmla="*/ 213924 w 1034979"/>
                  <a:gd name="connsiteY25" fmla="*/ 992688 h 1516602"/>
                  <a:gd name="connsiteX26" fmla="*/ 229164 w 1034979"/>
                  <a:gd name="connsiteY26" fmla="*/ 996498 h 1516602"/>
                  <a:gd name="connsiteX27" fmla="*/ 248214 w 1034979"/>
                  <a:gd name="connsiteY27" fmla="*/ 1002213 h 1516602"/>
                  <a:gd name="connsiteX28" fmla="*/ 253929 w 1034979"/>
                  <a:gd name="connsiteY28" fmla="*/ 1006023 h 1516602"/>
                  <a:gd name="connsiteX29" fmla="*/ 267264 w 1034979"/>
                  <a:gd name="connsiteY29" fmla="*/ 1021263 h 1516602"/>
                  <a:gd name="connsiteX30" fmla="*/ 272979 w 1034979"/>
                  <a:gd name="connsiteY30" fmla="*/ 1040313 h 1516602"/>
                  <a:gd name="connsiteX31" fmla="*/ 274884 w 1034979"/>
                  <a:gd name="connsiteY31" fmla="*/ 1046028 h 1516602"/>
                  <a:gd name="connsiteX32" fmla="*/ 276789 w 1034979"/>
                  <a:gd name="connsiteY32" fmla="*/ 1051743 h 1516602"/>
                  <a:gd name="connsiteX33" fmla="*/ 278694 w 1034979"/>
                  <a:gd name="connsiteY33" fmla="*/ 1076508 h 1516602"/>
                  <a:gd name="connsiteX34" fmla="*/ 280599 w 1034979"/>
                  <a:gd name="connsiteY34" fmla="*/ 1082223 h 1516602"/>
                  <a:gd name="connsiteX35" fmla="*/ 278694 w 1034979"/>
                  <a:gd name="connsiteY35" fmla="*/ 1101273 h 1516602"/>
                  <a:gd name="connsiteX36" fmla="*/ 276789 w 1034979"/>
                  <a:gd name="connsiteY36" fmla="*/ 1110798 h 1516602"/>
                  <a:gd name="connsiteX37" fmla="*/ 263454 w 1034979"/>
                  <a:gd name="connsiteY37" fmla="*/ 1124133 h 1516602"/>
                  <a:gd name="connsiteX38" fmla="*/ 252024 w 1034979"/>
                  <a:gd name="connsiteY38" fmla="*/ 1131753 h 1516602"/>
                  <a:gd name="connsiteX39" fmla="*/ 240594 w 1034979"/>
                  <a:gd name="connsiteY39" fmla="*/ 1135563 h 1516602"/>
                  <a:gd name="connsiteX40" fmla="*/ 27234 w 1034979"/>
                  <a:gd name="connsiteY40" fmla="*/ 1154613 h 1516602"/>
                  <a:gd name="connsiteX41" fmla="*/ 15804 w 1034979"/>
                  <a:gd name="connsiteY41" fmla="*/ 1160328 h 1516602"/>
                  <a:gd name="connsiteX42" fmla="*/ 6279 w 1034979"/>
                  <a:gd name="connsiteY42" fmla="*/ 1169853 h 1516602"/>
                  <a:gd name="connsiteX43" fmla="*/ 4374 w 1034979"/>
                  <a:gd name="connsiteY43" fmla="*/ 1175568 h 1516602"/>
                  <a:gd name="connsiteX44" fmla="*/ 564 w 1034979"/>
                  <a:gd name="connsiteY44" fmla="*/ 1181283 h 1516602"/>
                  <a:gd name="connsiteX45" fmla="*/ 6279 w 1034979"/>
                  <a:gd name="connsiteY45" fmla="*/ 1213668 h 1516602"/>
                  <a:gd name="connsiteX46" fmla="*/ 11994 w 1034979"/>
                  <a:gd name="connsiteY46" fmla="*/ 1217478 h 1516602"/>
                  <a:gd name="connsiteX47" fmla="*/ 17709 w 1034979"/>
                  <a:gd name="connsiteY47" fmla="*/ 1219383 h 1516602"/>
                  <a:gd name="connsiteX48" fmla="*/ 145344 w 1034979"/>
                  <a:gd name="connsiteY48" fmla="*/ 1217478 h 1516602"/>
                  <a:gd name="connsiteX49" fmla="*/ 239202 w 1034979"/>
                  <a:gd name="connsiteY49" fmla="*/ 1214801 h 1516602"/>
                  <a:gd name="connsiteX50" fmla="*/ 318699 w 1034979"/>
                  <a:gd name="connsiteY50" fmla="*/ 1217478 h 1516602"/>
                  <a:gd name="connsiteX51" fmla="*/ 330129 w 1034979"/>
                  <a:gd name="connsiteY51" fmla="*/ 1223193 h 1516602"/>
                  <a:gd name="connsiteX52" fmla="*/ 333939 w 1034979"/>
                  <a:gd name="connsiteY52" fmla="*/ 1228908 h 1516602"/>
                  <a:gd name="connsiteX53" fmla="*/ 339654 w 1034979"/>
                  <a:gd name="connsiteY53" fmla="*/ 1230813 h 1516602"/>
                  <a:gd name="connsiteX54" fmla="*/ 351084 w 1034979"/>
                  <a:gd name="connsiteY54" fmla="*/ 1238433 h 1516602"/>
                  <a:gd name="connsiteX55" fmla="*/ 356799 w 1034979"/>
                  <a:gd name="connsiteY55" fmla="*/ 1242243 h 1516602"/>
                  <a:gd name="connsiteX56" fmla="*/ 360609 w 1034979"/>
                  <a:gd name="connsiteY56" fmla="*/ 1247958 h 1516602"/>
                  <a:gd name="connsiteX57" fmla="*/ 366324 w 1034979"/>
                  <a:gd name="connsiteY57" fmla="*/ 1259388 h 1516602"/>
                  <a:gd name="connsiteX58" fmla="*/ 362514 w 1034979"/>
                  <a:gd name="connsiteY58" fmla="*/ 1286058 h 1516602"/>
                  <a:gd name="connsiteX59" fmla="*/ 358704 w 1034979"/>
                  <a:gd name="connsiteY59" fmla="*/ 1291773 h 1516602"/>
                  <a:gd name="connsiteX60" fmla="*/ 356799 w 1034979"/>
                  <a:gd name="connsiteY60" fmla="*/ 1297488 h 1516602"/>
                  <a:gd name="connsiteX61" fmla="*/ 352989 w 1034979"/>
                  <a:gd name="connsiteY61" fmla="*/ 1303203 h 1516602"/>
                  <a:gd name="connsiteX62" fmla="*/ 351084 w 1034979"/>
                  <a:gd name="connsiteY62" fmla="*/ 1308918 h 1516602"/>
                  <a:gd name="connsiteX63" fmla="*/ 347274 w 1034979"/>
                  <a:gd name="connsiteY63" fmla="*/ 1314633 h 1516602"/>
                  <a:gd name="connsiteX64" fmla="*/ 330129 w 1034979"/>
                  <a:gd name="connsiteY64" fmla="*/ 1381308 h 1516602"/>
                  <a:gd name="connsiteX65" fmla="*/ 328224 w 1034979"/>
                  <a:gd name="connsiteY65" fmla="*/ 1432743 h 1516602"/>
                  <a:gd name="connsiteX66" fmla="*/ 330129 w 1034979"/>
                  <a:gd name="connsiteY66" fmla="*/ 1457508 h 1516602"/>
                  <a:gd name="connsiteX67" fmla="*/ 332034 w 1034979"/>
                  <a:gd name="connsiteY67" fmla="*/ 1463223 h 1516602"/>
                  <a:gd name="connsiteX68" fmla="*/ 335844 w 1034979"/>
                  <a:gd name="connsiteY68" fmla="*/ 1467033 h 1516602"/>
                  <a:gd name="connsiteX69" fmla="*/ 364419 w 1034979"/>
                  <a:gd name="connsiteY69" fmla="*/ 1512753 h 1516602"/>
                  <a:gd name="connsiteX70" fmla="*/ 387279 w 1034979"/>
                  <a:gd name="connsiteY70" fmla="*/ 1514658 h 1516602"/>
                  <a:gd name="connsiteX71" fmla="*/ 392994 w 1034979"/>
                  <a:gd name="connsiteY71" fmla="*/ 1508943 h 1516602"/>
                  <a:gd name="connsiteX72" fmla="*/ 394899 w 1034979"/>
                  <a:gd name="connsiteY72" fmla="*/ 1497513 h 1516602"/>
                  <a:gd name="connsiteX73" fmla="*/ 396804 w 1034979"/>
                  <a:gd name="connsiteY73" fmla="*/ 1491798 h 1516602"/>
                  <a:gd name="connsiteX74" fmla="*/ 398709 w 1034979"/>
                  <a:gd name="connsiteY74" fmla="*/ 1474653 h 1516602"/>
                  <a:gd name="connsiteX75" fmla="*/ 400614 w 1034979"/>
                  <a:gd name="connsiteY75" fmla="*/ 1461318 h 1516602"/>
                  <a:gd name="connsiteX76" fmla="*/ 404424 w 1034979"/>
                  <a:gd name="connsiteY76" fmla="*/ 1404168 h 1516602"/>
                  <a:gd name="connsiteX77" fmla="*/ 410139 w 1034979"/>
                  <a:gd name="connsiteY77" fmla="*/ 1392738 h 1516602"/>
                  <a:gd name="connsiteX78" fmla="*/ 413949 w 1034979"/>
                  <a:gd name="connsiteY78" fmla="*/ 1379403 h 1516602"/>
                  <a:gd name="connsiteX79" fmla="*/ 415854 w 1034979"/>
                  <a:gd name="connsiteY79" fmla="*/ 1373688 h 1516602"/>
                  <a:gd name="connsiteX80" fmla="*/ 417759 w 1034979"/>
                  <a:gd name="connsiteY80" fmla="*/ 1360353 h 1516602"/>
                  <a:gd name="connsiteX81" fmla="*/ 421569 w 1034979"/>
                  <a:gd name="connsiteY81" fmla="*/ 1348923 h 1516602"/>
                  <a:gd name="connsiteX82" fmla="*/ 427284 w 1034979"/>
                  <a:gd name="connsiteY82" fmla="*/ 1335588 h 1516602"/>
                  <a:gd name="connsiteX83" fmla="*/ 467289 w 1034979"/>
                  <a:gd name="connsiteY83" fmla="*/ 1265103 h 1516602"/>
                  <a:gd name="connsiteX84" fmla="*/ 528455 w 1034979"/>
                  <a:gd name="connsiteY84" fmla="*/ 1252334 h 1516602"/>
                  <a:gd name="connsiteX85" fmla="*/ 573969 w 1034979"/>
                  <a:gd name="connsiteY85" fmla="*/ 1236528 h 1516602"/>
                  <a:gd name="connsiteX86" fmla="*/ 585399 w 1034979"/>
                  <a:gd name="connsiteY86" fmla="*/ 1232718 h 1516602"/>
                  <a:gd name="connsiteX87" fmla="*/ 720654 w 1034979"/>
                  <a:gd name="connsiteY87" fmla="*/ 1316538 h 1516602"/>
                  <a:gd name="connsiteX88" fmla="*/ 733989 w 1034979"/>
                  <a:gd name="connsiteY88" fmla="*/ 1326063 h 1516602"/>
                  <a:gd name="connsiteX89" fmla="*/ 743514 w 1034979"/>
                  <a:gd name="connsiteY89" fmla="*/ 1327968 h 1516602"/>
                  <a:gd name="connsiteX90" fmla="*/ 749229 w 1034979"/>
                  <a:gd name="connsiteY90" fmla="*/ 1329873 h 1516602"/>
                  <a:gd name="connsiteX91" fmla="*/ 762564 w 1034979"/>
                  <a:gd name="connsiteY91" fmla="*/ 1335588 h 1516602"/>
                  <a:gd name="connsiteX92" fmla="*/ 777804 w 1034979"/>
                  <a:gd name="connsiteY92" fmla="*/ 1333683 h 1516602"/>
                  <a:gd name="connsiteX93" fmla="*/ 789234 w 1034979"/>
                  <a:gd name="connsiteY93" fmla="*/ 1327968 h 1516602"/>
                  <a:gd name="connsiteX94" fmla="*/ 794949 w 1034979"/>
                  <a:gd name="connsiteY94" fmla="*/ 1326063 h 1516602"/>
                  <a:gd name="connsiteX95" fmla="*/ 802569 w 1034979"/>
                  <a:gd name="connsiteY95" fmla="*/ 1308918 h 1516602"/>
                  <a:gd name="connsiteX96" fmla="*/ 800664 w 1034979"/>
                  <a:gd name="connsiteY96" fmla="*/ 1284153 h 1516602"/>
                  <a:gd name="connsiteX97" fmla="*/ 798759 w 1034979"/>
                  <a:gd name="connsiteY97" fmla="*/ 1278438 h 1516602"/>
                  <a:gd name="connsiteX98" fmla="*/ 796854 w 1034979"/>
                  <a:gd name="connsiteY98" fmla="*/ 1270818 h 1516602"/>
                  <a:gd name="connsiteX99" fmla="*/ 783519 w 1034979"/>
                  <a:gd name="connsiteY99" fmla="*/ 1253673 h 1516602"/>
                  <a:gd name="connsiteX100" fmla="*/ 773994 w 1034979"/>
                  <a:gd name="connsiteY100" fmla="*/ 1247958 h 1516602"/>
                  <a:gd name="connsiteX101" fmla="*/ 648264 w 1034979"/>
                  <a:gd name="connsiteY101" fmla="*/ 1156518 h 1516602"/>
                  <a:gd name="connsiteX102" fmla="*/ 644454 w 1034979"/>
                  <a:gd name="connsiteY102" fmla="*/ 1139373 h 1516602"/>
                  <a:gd name="connsiteX103" fmla="*/ 646359 w 1034979"/>
                  <a:gd name="connsiteY103" fmla="*/ 1131753 h 1516602"/>
                  <a:gd name="connsiteX104" fmla="*/ 650169 w 1034979"/>
                  <a:gd name="connsiteY104" fmla="*/ 1114608 h 1516602"/>
                  <a:gd name="connsiteX105" fmla="*/ 653979 w 1034979"/>
                  <a:gd name="connsiteY105" fmla="*/ 1108893 h 1516602"/>
                  <a:gd name="connsiteX106" fmla="*/ 655884 w 1034979"/>
                  <a:gd name="connsiteY106" fmla="*/ 1103178 h 1516602"/>
                  <a:gd name="connsiteX107" fmla="*/ 661599 w 1034979"/>
                  <a:gd name="connsiteY107" fmla="*/ 1101273 h 1516602"/>
                  <a:gd name="connsiteX108" fmla="*/ 671124 w 1034979"/>
                  <a:gd name="connsiteY108" fmla="*/ 1089843 h 1516602"/>
                  <a:gd name="connsiteX109" fmla="*/ 724464 w 1034979"/>
                  <a:gd name="connsiteY109" fmla="*/ 1082223 h 1516602"/>
                  <a:gd name="connsiteX110" fmla="*/ 842574 w 1034979"/>
                  <a:gd name="connsiteY110" fmla="*/ 1084128 h 1516602"/>
                  <a:gd name="connsiteX111" fmla="*/ 871149 w 1034979"/>
                  <a:gd name="connsiteY111" fmla="*/ 1086033 h 1516602"/>
                  <a:gd name="connsiteX112" fmla="*/ 899724 w 1034979"/>
                  <a:gd name="connsiteY112" fmla="*/ 1091748 h 1516602"/>
                  <a:gd name="connsiteX113" fmla="*/ 922584 w 1034979"/>
                  <a:gd name="connsiteY113" fmla="*/ 1095558 h 1516602"/>
                  <a:gd name="connsiteX114" fmla="*/ 951159 w 1034979"/>
                  <a:gd name="connsiteY114" fmla="*/ 1101273 h 1516602"/>
                  <a:gd name="connsiteX115" fmla="*/ 956874 w 1034979"/>
                  <a:gd name="connsiteY115" fmla="*/ 1101273 h 1516602"/>
                  <a:gd name="connsiteX116" fmla="*/ 1002594 w 1034979"/>
                  <a:gd name="connsiteY116" fmla="*/ 1099368 h 1516602"/>
                  <a:gd name="connsiteX117" fmla="*/ 1031169 w 1034979"/>
                  <a:gd name="connsiteY117" fmla="*/ 1091748 h 1516602"/>
                  <a:gd name="connsiteX118" fmla="*/ 1034979 w 1034979"/>
                  <a:gd name="connsiteY118" fmla="*/ 1086033 h 1516602"/>
                  <a:gd name="connsiteX119" fmla="*/ 1033074 w 1034979"/>
                  <a:gd name="connsiteY119" fmla="*/ 1066983 h 1516602"/>
                  <a:gd name="connsiteX120" fmla="*/ 1027359 w 1034979"/>
                  <a:gd name="connsiteY120" fmla="*/ 1063173 h 1516602"/>
                  <a:gd name="connsiteX121" fmla="*/ 1012119 w 1034979"/>
                  <a:gd name="connsiteY121" fmla="*/ 1061268 h 1516602"/>
                  <a:gd name="connsiteX122" fmla="*/ 1006404 w 1034979"/>
                  <a:gd name="connsiteY122" fmla="*/ 1059363 h 1516602"/>
                  <a:gd name="connsiteX123" fmla="*/ 998784 w 1034979"/>
                  <a:gd name="connsiteY123" fmla="*/ 1057458 h 1516602"/>
                  <a:gd name="connsiteX124" fmla="*/ 987354 w 1034979"/>
                  <a:gd name="connsiteY124" fmla="*/ 1049838 h 1516602"/>
                  <a:gd name="connsiteX125" fmla="*/ 975924 w 1034979"/>
                  <a:gd name="connsiteY125" fmla="*/ 1046028 h 1516602"/>
                  <a:gd name="connsiteX126" fmla="*/ 970209 w 1034979"/>
                  <a:gd name="connsiteY126" fmla="*/ 1044123 h 1516602"/>
                  <a:gd name="connsiteX127" fmla="*/ 962589 w 1034979"/>
                  <a:gd name="connsiteY127" fmla="*/ 1042218 h 1516602"/>
                  <a:gd name="connsiteX128" fmla="*/ 956874 w 1034979"/>
                  <a:gd name="connsiteY128" fmla="*/ 1040313 h 1516602"/>
                  <a:gd name="connsiteX129" fmla="*/ 935919 w 1034979"/>
                  <a:gd name="connsiteY129" fmla="*/ 1034598 h 1516602"/>
                  <a:gd name="connsiteX130" fmla="*/ 825429 w 1034979"/>
                  <a:gd name="connsiteY130" fmla="*/ 1034598 h 1516602"/>
                  <a:gd name="connsiteX131" fmla="*/ 730179 w 1034979"/>
                  <a:gd name="connsiteY131" fmla="*/ 1038408 h 1516602"/>
                  <a:gd name="connsiteX132" fmla="*/ 669219 w 1034979"/>
                  <a:gd name="connsiteY132" fmla="*/ 1046028 h 1516602"/>
                  <a:gd name="connsiteX133" fmla="*/ 646359 w 1034979"/>
                  <a:gd name="connsiteY133" fmla="*/ 1049838 h 1516602"/>
                  <a:gd name="connsiteX134" fmla="*/ 642549 w 1034979"/>
                  <a:gd name="connsiteY134" fmla="*/ 1038408 h 1516602"/>
                  <a:gd name="connsiteX135" fmla="*/ 640644 w 1034979"/>
                  <a:gd name="connsiteY135" fmla="*/ 1032693 h 1516602"/>
                  <a:gd name="connsiteX136" fmla="*/ 642549 w 1034979"/>
                  <a:gd name="connsiteY136" fmla="*/ 1015548 h 1516602"/>
                  <a:gd name="connsiteX137" fmla="*/ 644454 w 1034979"/>
                  <a:gd name="connsiteY137" fmla="*/ 1009833 h 1516602"/>
                  <a:gd name="connsiteX138" fmla="*/ 661599 w 1034979"/>
                  <a:gd name="connsiteY138" fmla="*/ 1000308 h 1516602"/>
                  <a:gd name="connsiteX139" fmla="*/ 673029 w 1034979"/>
                  <a:gd name="connsiteY139" fmla="*/ 992688 h 1516602"/>
                  <a:gd name="connsiteX140" fmla="*/ 674934 w 1034979"/>
                  <a:gd name="connsiteY140" fmla="*/ 986973 h 1516602"/>
                  <a:gd name="connsiteX141" fmla="*/ 680649 w 1034979"/>
                  <a:gd name="connsiteY141" fmla="*/ 985068 h 1516602"/>
                  <a:gd name="connsiteX142" fmla="*/ 686364 w 1034979"/>
                  <a:gd name="connsiteY142" fmla="*/ 981258 h 1516602"/>
                  <a:gd name="connsiteX143" fmla="*/ 695889 w 1034979"/>
                  <a:gd name="connsiteY143" fmla="*/ 971733 h 1516602"/>
                  <a:gd name="connsiteX144" fmla="*/ 705414 w 1034979"/>
                  <a:gd name="connsiteY144" fmla="*/ 960303 h 1516602"/>
                  <a:gd name="connsiteX145" fmla="*/ 716844 w 1034979"/>
                  <a:gd name="connsiteY145" fmla="*/ 952683 h 1516602"/>
                  <a:gd name="connsiteX146" fmla="*/ 732084 w 1034979"/>
                  <a:gd name="connsiteY146" fmla="*/ 939348 h 1516602"/>
                  <a:gd name="connsiteX147" fmla="*/ 741609 w 1034979"/>
                  <a:gd name="connsiteY147" fmla="*/ 927918 h 1516602"/>
                  <a:gd name="connsiteX148" fmla="*/ 753039 w 1034979"/>
                  <a:gd name="connsiteY148" fmla="*/ 918393 h 1516602"/>
                  <a:gd name="connsiteX149" fmla="*/ 758754 w 1034979"/>
                  <a:gd name="connsiteY149" fmla="*/ 906963 h 1516602"/>
                  <a:gd name="connsiteX150" fmla="*/ 760659 w 1034979"/>
                  <a:gd name="connsiteY150" fmla="*/ 901248 h 1516602"/>
                  <a:gd name="connsiteX151" fmla="*/ 766374 w 1034979"/>
                  <a:gd name="connsiteY151" fmla="*/ 889818 h 1516602"/>
                  <a:gd name="connsiteX152" fmla="*/ 764469 w 1034979"/>
                  <a:gd name="connsiteY152" fmla="*/ 874578 h 1516602"/>
                  <a:gd name="connsiteX153" fmla="*/ 758754 w 1034979"/>
                  <a:gd name="connsiteY153" fmla="*/ 872673 h 1516602"/>
                  <a:gd name="connsiteX154" fmla="*/ 737799 w 1034979"/>
                  <a:gd name="connsiteY154" fmla="*/ 874578 h 1516602"/>
                  <a:gd name="connsiteX155" fmla="*/ 732084 w 1034979"/>
                  <a:gd name="connsiteY155" fmla="*/ 878388 h 1516602"/>
                  <a:gd name="connsiteX156" fmla="*/ 699699 w 1034979"/>
                  <a:gd name="connsiteY156" fmla="*/ 899343 h 1516602"/>
                  <a:gd name="connsiteX157" fmla="*/ 595181 w 1034979"/>
                  <a:gd name="connsiteY157" fmla="*/ 957831 h 1516602"/>
                  <a:gd name="connsiteX158" fmla="*/ 507294 w 1034979"/>
                  <a:gd name="connsiteY158" fmla="*/ 847908 h 1516602"/>
                  <a:gd name="connsiteX159" fmla="*/ 503484 w 1034979"/>
                  <a:gd name="connsiteY159" fmla="*/ 358323 h 1516602"/>
                  <a:gd name="connsiteX160" fmla="*/ 499674 w 1034979"/>
                  <a:gd name="connsiteY160" fmla="*/ 66858 h 1516602"/>
                  <a:gd name="connsiteX161" fmla="*/ 490149 w 1034979"/>
                  <a:gd name="connsiteY161" fmla="*/ 40188 h 1516602"/>
                  <a:gd name="connsiteX162" fmla="*/ 488244 w 1034979"/>
                  <a:gd name="connsiteY162" fmla="*/ 34473 h 1516602"/>
                  <a:gd name="connsiteX163" fmla="*/ 484434 w 1034979"/>
                  <a:gd name="connsiteY163" fmla="*/ 28758 h 1516602"/>
                  <a:gd name="connsiteX164" fmla="*/ 478719 w 1034979"/>
                  <a:gd name="connsiteY164" fmla="*/ 17328 h 1516602"/>
                  <a:gd name="connsiteX165" fmla="*/ 473004 w 1034979"/>
                  <a:gd name="connsiteY165" fmla="*/ 13518 h 1516602"/>
                  <a:gd name="connsiteX166" fmla="*/ 469194 w 1034979"/>
                  <a:gd name="connsiteY166" fmla="*/ 7803 h 1516602"/>
                  <a:gd name="connsiteX167" fmla="*/ 429189 w 1034979"/>
                  <a:gd name="connsiteY167" fmla="*/ 11613 h 1516602"/>
                  <a:gd name="connsiteX168" fmla="*/ 425379 w 1034979"/>
                  <a:gd name="connsiteY168" fmla="*/ 78288 h 1516602"/>
                  <a:gd name="connsiteX169" fmla="*/ 425379 w 1034979"/>
                  <a:gd name="connsiteY169" fmla="*/ 84003 h 1516602"/>
                  <a:gd name="connsiteX170" fmla="*/ 429189 w 1034979"/>
                  <a:gd name="connsiteY170" fmla="*/ 238308 h 1516602"/>
                  <a:gd name="connsiteX171" fmla="*/ 440619 w 1034979"/>
                  <a:gd name="connsiteY171" fmla="*/ 421188 h 1516602"/>
                  <a:gd name="connsiteX172" fmla="*/ 435265 w 1034979"/>
                  <a:gd name="connsiteY172" fmla="*/ 718368 h 1516602"/>
                  <a:gd name="connsiteX173" fmla="*/ 435059 w 1034979"/>
                  <a:gd name="connsiteY173" fmla="*/ 799046 h 1516602"/>
                  <a:gd name="connsiteX174" fmla="*/ 430322 w 1034979"/>
                  <a:gd name="connsiteY174"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213924 w 1034979"/>
                  <a:gd name="connsiteY11" fmla="*/ 946968 h 1516602"/>
                  <a:gd name="connsiteX12" fmla="*/ 181539 w 1034979"/>
                  <a:gd name="connsiteY12" fmla="*/ 937443 h 1516602"/>
                  <a:gd name="connsiteX13" fmla="*/ 116769 w 1034979"/>
                  <a:gd name="connsiteY13" fmla="*/ 903153 h 1516602"/>
                  <a:gd name="connsiteX14" fmla="*/ 59619 w 1034979"/>
                  <a:gd name="connsiteY14" fmla="*/ 874578 h 1516602"/>
                  <a:gd name="connsiteX15" fmla="*/ 46284 w 1034979"/>
                  <a:gd name="connsiteY15" fmla="*/ 895533 h 1516602"/>
                  <a:gd name="connsiteX16" fmla="*/ 50094 w 1034979"/>
                  <a:gd name="connsiteY16" fmla="*/ 933633 h 1516602"/>
                  <a:gd name="connsiteX17" fmla="*/ 53904 w 1034979"/>
                  <a:gd name="connsiteY17" fmla="*/ 939348 h 1516602"/>
                  <a:gd name="connsiteX18" fmla="*/ 59619 w 1034979"/>
                  <a:gd name="connsiteY18" fmla="*/ 943158 h 1516602"/>
                  <a:gd name="connsiteX19" fmla="*/ 63429 w 1034979"/>
                  <a:gd name="connsiteY19" fmla="*/ 948873 h 1516602"/>
                  <a:gd name="connsiteX20" fmla="*/ 80574 w 1034979"/>
                  <a:gd name="connsiteY20" fmla="*/ 958398 h 1516602"/>
                  <a:gd name="connsiteX21" fmla="*/ 166299 w 1034979"/>
                  <a:gd name="connsiteY21" fmla="*/ 979353 h 1516602"/>
                  <a:gd name="connsiteX22" fmla="*/ 191064 w 1034979"/>
                  <a:gd name="connsiteY22" fmla="*/ 985068 h 1516602"/>
                  <a:gd name="connsiteX23" fmla="*/ 208209 w 1034979"/>
                  <a:gd name="connsiteY23" fmla="*/ 990783 h 1516602"/>
                  <a:gd name="connsiteX24" fmla="*/ 213924 w 1034979"/>
                  <a:gd name="connsiteY24" fmla="*/ 992688 h 1516602"/>
                  <a:gd name="connsiteX25" fmla="*/ 229164 w 1034979"/>
                  <a:gd name="connsiteY25" fmla="*/ 996498 h 1516602"/>
                  <a:gd name="connsiteX26" fmla="*/ 248214 w 1034979"/>
                  <a:gd name="connsiteY26" fmla="*/ 1002213 h 1516602"/>
                  <a:gd name="connsiteX27" fmla="*/ 253929 w 1034979"/>
                  <a:gd name="connsiteY27" fmla="*/ 1006023 h 1516602"/>
                  <a:gd name="connsiteX28" fmla="*/ 267264 w 1034979"/>
                  <a:gd name="connsiteY28" fmla="*/ 1021263 h 1516602"/>
                  <a:gd name="connsiteX29" fmla="*/ 272979 w 1034979"/>
                  <a:gd name="connsiteY29" fmla="*/ 1040313 h 1516602"/>
                  <a:gd name="connsiteX30" fmla="*/ 274884 w 1034979"/>
                  <a:gd name="connsiteY30" fmla="*/ 1046028 h 1516602"/>
                  <a:gd name="connsiteX31" fmla="*/ 276789 w 1034979"/>
                  <a:gd name="connsiteY31" fmla="*/ 1051743 h 1516602"/>
                  <a:gd name="connsiteX32" fmla="*/ 278694 w 1034979"/>
                  <a:gd name="connsiteY32" fmla="*/ 1076508 h 1516602"/>
                  <a:gd name="connsiteX33" fmla="*/ 280599 w 1034979"/>
                  <a:gd name="connsiteY33" fmla="*/ 1082223 h 1516602"/>
                  <a:gd name="connsiteX34" fmla="*/ 278694 w 1034979"/>
                  <a:gd name="connsiteY34" fmla="*/ 1101273 h 1516602"/>
                  <a:gd name="connsiteX35" fmla="*/ 276789 w 1034979"/>
                  <a:gd name="connsiteY35" fmla="*/ 1110798 h 1516602"/>
                  <a:gd name="connsiteX36" fmla="*/ 263454 w 1034979"/>
                  <a:gd name="connsiteY36" fmla="*/ 1124133 h 1516602"/>
                  <a:gd name="connsiteX37" fmla="*/ 252024 w 1034979"/>
                  <a:gd name="connsiteY37" fmla="*/ 1131753 h 1516602"/>
                  <a:gd name="connsiteX38" fmla="*/ 240594 w 1034979"/>
                  <a:gd name="connsiteY38" fmla="*/ 1135563 h 1516602"/>
                  <a:gd name="connsiteX39" fmla="*/ 27234 w 1034979"/>
                  <a:gd name="connsiteY39" fmla="*/ 1154613 h 1516602"/>
                  <a:gd name="connsiteX40" fmla="*/ 15804 w 1034979"/>
                  <a:gd name="connsiteY40" fmla="*/ 1160328 h 1516602"/>
                  <a:gd name="connsiteX41" fmla="*/ 6279 w 1034979"/>
                  <a:gd name="connsiteY41" fmla="*/ 1169853 h 1516602"/>
                  <a:gd name="connsiteX42" fmla="*/ 4374 w 1034979"/>
                  <a:gd name="connsiteY42" fmla="*/ 1175568 h 1516602"/>
                  <a:gd name="connsiteX43" fmla="*/ 564 w 1034979"/>
                  <a:gd name="connsiteY43" fmla="*/ 1181283 h 1516602"/>
                  <a:gd name="connsiteX44" fmla="*/ 6279 w 1034979"/>
                  <a:gd name="connsiteY44" fmla="*/ 1213668 h 1516602"/>
                  <a:gd name="connsiteX45" fmla="*/ 11994 w 1034979"/>
                  <a:gd name="connsiteY45" fmla="*/ 1217478 h 1516602"/>
                  <a:gd name="connsiteX46" fmla="*/ 17709 w 1034979"/>
                  <a:gd name="connsiteY46" fmla="*/ 1219383 h 1516602"/>
                  <a:gd name="connsiteX47" fmla="*/ 145344 w 1034979"/>
                  <a:gd name="connsiteY47" fmla="*/ 1217478 h 1516602"/>
                  <a:gd name="connsiteX48" fmla="*/ 239202 w 1034979"/>
                  <a:gd name="connsiteY48" fmla="*/ 1214801 h 1516602"/>
                  <a:gd name="connsiteX49" fmla="*/ 318699 w 1034979"/>
                  <a:gd name="connsiteY49" fmla="*/ 1217478 h 1516602"/>
                  <a:gd name="connsiteX50" fmla="*/ 330129 w 1034979"/>
                  <a:gd name="connsiteY50" fmla="*/ 1223193 h 1516602"/>
                  <a:gd name="connsiteX51" fmla="*/ 333939 w 1034979"/>
                  <a:gd name="connsiteY51" fmla="*/ 1228908 h 1516602"/>
                  <a:gd name="connsiteX52" fmla="*/ 339654 w 1034979"/>
                  <a:gd name="connsiteY52" fmla="*/ 1230813 h 1516602"/>
                  <a:gd name="connsiteX53" fmla="*/ 351084 w 1034979"/>
                  <a:gd name="connsiteY53" fmla="*/ 1238433 h 1516602"/>
                  <a:gd name="connsiteX54" fmla="*/ 356799 w 1034979"/>
                  <a:gd name="connsiteY54" fmla="*/ 1242243 h 1516602"/>
                  <a:gd name="connsiteX55" fmla="*/ 360609 w 1034979"/>
                  <a:gd name="connsiteY55" fmla="*/ 1247958 h 1516602"/>
                  <a:gd name="connsiteX56" fmla="*/ 366324 w 1034979"/>
                  <a:gd name="connsiteY56" fmla="*/ 1259388 h 1516602"/>
                  <a:gd name="connsiteX57" fmla="*/ 362514 w 1034979"/>
                  <a:gd name="connsiteY57" fmla="*/ 1286058 h 1516602"/>
                  <a:gd name="connsiteX58" fmla="*/ 358704 w 1034979"/>
                  <a:gd name="connsiteY58" fmla="*/ 1291773 h 1516602"/>
                  <a:gd name="connsiteX59" fmla="*/ 356799 w 1034979"/>
                  <a:gd name="connsiteY59" fmla="*/ 1297488 h 1516602"/>
                  <a:gd name="connsiteX60" fmla="*/ 352989 w 1034979"/>
                  <a:gd name="connsiteY60" fmla="*/ 1303203 h 1516602"/>
                  <a:gd name="connsiteX61" fmla="*/ 351084 w 1034979"/>
                  <a:gd name="connsiteY61" fmla="*/ 1308918 h 1516602"/>
                  <a:gd name="connsiteX62" fmla="*/ 347274 w 1034979"/>
                  <a:gd name="connsiteY62" fmla="*/ 1314633 h 1516602"/>
                  <a:gd name="connsiteX63" fmla="*/ 330129 w 1034979"/>
                  <a:gd name="connsiteY63" fmla="*/ 1381308 h 1516602"/>
                  <a:gd name="connsiteX64" fmla="*/ 328224 w 1034979"/>
                  <a:gd name="connsiteY64" fmla="*/ 1432743 h 1516602"/>
                  <a:gd name="connsiteX65" fmla="*/ 330129 w 1034979"/>
                  <a:gd name="connsiteY65" fmla="*/ 1457508 h 1516602"/>
                  <a:gd name="connsiteX66" fmla="*/ 332034 w 1034979"/>
                  <a:gd name="connsiteY66" fmla="*/ 1463223 h 1516602"/>
                  <a:gd name="connsiteX67" fmla="*/ 335844 w 1034979"/>
                  <a:gd name="connsiteY67" fmla="*/ 1467033 h 1516602"/>
                  <a:gd name="connsiteX68" fmla="*/ 364419 w 1034979"/>
                  <a:gd name="connsiteY68" fmla="*/ 1512753 h 1516602"/>
                  <a:gd name="connsiteX69" fmla="*/ 387279 w 1034979"/>
                  <a:gd name="connsiteY69" fmla="*/ 1514658 h 1516602"/>
                  <a:gd name="connsiteX70" fmla="*/ 392994 w 1034979"/>
                  <a:gd name="connsiteY70" fmla="*/ 1508943 h 1516602"/>
                  <a:gd name="connsiteX71" fmla="*/ 394899 w 1034979"/>
                  <a:gd name="connsiteY71" fmla="*/ 1497513 h 1516602"/>
                  <a:gd name="connsiteX72" fmla="*/ 396804 w 1034979"/>
                  <a:gd name="connsiteY72" fmla="*/ 1491798 h 1516602"/>
                  <a:gd name="connsiteX73" fmla="*/ 398709 w 1034979"/>
                  <a:gd name="connsiteY73" fmla="*/ 1474653 h 1516602"/>
                  <a:gd name="connsiteX74" fmla="*/ 400614 w 1034979"/>
                  <a:gd name="connsiteY74" fmla="*/ 1461318 h 1516602"/>
                  <a:gd name="connsiteX75" fmla="*/ 404424 w 1034979"/>
                  <a:gd name="connsiteY75" fmla="*/ 1404168 h 1516602"/>
                  <a:gd name="connsiteX76" fmla="*/ 410139 w 1034979"/>
                  <a:gd name="connsiteY76" fmla="*/ 1392738 h 1516602"/>
                  <a:gd name="connsiteX77" fmla="*/ 413949 w 1034979"/>
                  <a:gd name="connsiteY77" fmla="*/ 1379403 h 1516602"/>
                  <a:gd name="connsiteX78" fmla="*/ 415854 w 1034979"/>
                  <a:gd name="connsiteY78" fmla="*/ 1373688 h 1516602"/>
                  <a:gd name="connsiteX79" fmla="*/ 417759 w 1034979"/>
                  <a:gd name="connsiteY79" fmla="*/ 1360353 h 1516602"/>
                  <a:gd name="connsiteX80" fmla="*/ 421569 w 1034979"/>
                  <a:gd name="connsiteY80" fmla="*/ 1348923 h 1516602"/>
                  <a:gd name="connsiteX81" fmla="*/ 427284 w 1034979"/>
                  <a:gd name="connsiteY81" fmla="*/ 1335588 h 1516602"/>
                  <a:gd name="connsiteX82" fmla="*/ 467289 w 1034979"/>
                  <a:gd name="connsiteY82" fmla="*/ 1265103 h 1516602"/>
                  <a:gd name="connsiteX83" fmla="*/ 528455 w 1034979"/>
                  <a:gd name="connsiteY83" fmla="*/ 1252334 h 1516602"/>
                  <a:gd name="connsiteX84" fmla="*/ 573969 w 1034979"/>
                  <a:gd name="connsiteY84" fmla="*/ 1236528 h 1516602"/>
                  <a:gd name="connsiteX85" fmla="*/ 585399 w 1034979"/>
                  <a:gd name="connsiteY85" fmla="*/ 1232718 h 1516602"/>
                  <a:gd name="connsiteX86" fmla="*/ 720654 w 1034979"/>
                  <a:gd name="connsiteY86" fmla="*/ 1316538 h 1516602"/>
                  <a:gd name="connsiteX87" fmla="*/ 733989 w 1034979"/>
                  <a:gd name="connsiteY87" fmla="*/ 1326063 h 1516602"/>
                  <a:gd name="connsiteX88" fmla="*/ 743514 w 1034979"/>
                  <a:gd name="connsiteY88" fmla="*/ 1327968 h 1516602"/>
                  <a:gd name="connsiteX89" fmla="*/ 749229 w 1034979"/>
                  <a:gd name="connsiteY89" fmla="*/ 1329873 h 1516602"/>
                  <a:gd name="connsiteX90" fmla="*/ 762564 w 1034979"/>
                  <a:gd name="connsiteY90" fmla="*/ 1335588 h 1516602"/>
                  <a:gd name="connsiteX91" fmla="*/ 777804 w 1034979"/>
                  <a:gd name="connsiteY91" fmla="*/ 1333683 h 1516602"/>
                  <a:gd name="connsiteX92" fmla="*/ 789234 w 1034979"/>
                  <a:gd name="connsiteY92" fmla="*/ 1327968 h 1516602"/>
                  <a:gd name="connsiteX93" fmla="*/ 794949 w 1034979"/>
                  <a:gd name="connsiteY93" fmla="*/ 1326063 h 1516602"/>
                  <a:gd name="connsiteX94" fmla="*/ 802569 w 1034979"/>
                  <a:gd name="connsiteY94" fmla="*/ 1308918 h 1516602"/>
                  <a:gd name="connsiteX95" fmla="*/ 800664 w 1034979"/>
                  <a:gd name="connsiteY95" fmla="*/ 1284153 h 1516602"/>
                  <a:gd name="connsiteX96" fmla="*/ 798759 w 1034979"/>
                  <a:gd name="connsiteY96" fmla="*/ 1278438 h 1516602"/>
                  <a:gd name="connsiteX97" fmla="*/ 796854 w 1034979"/>
                  <a:gd name="connsiteY97" fmla="*/ 1270818 h 1516602"/>
                  <a:gd name="connsiteX98" fmla="*/ 783519 w 1034979"/>
                  <a:gd name="connsiteY98" fmla="*/ 1253673 h 1516602"/>
                  <a:gd name="connsiteX99" fmla="*/ 773994 w 1034979"/>
                  <a:gd name="connsiteY99" fmla="*/ 1247958 h 1516602"/>
                  <a:gd name="connsiteX100" fmla="*/ 648264 w 1034979"/>
                  <a:gd name="connsiteY100" fmla="*/ 1156518 h 1516602"/>
                  <a:gd name="connsiteX101" fmla="*/ 644454 w 1034979"/>
                  <a:gd name="connsiteY101" fmla="*/ 1139373 h 1516602"/>
                  <a:gd name="connsiteX102" fmla="*/ 646359 w 1034979"/>
                  <a:gd name="connsiteY102" fmla="*/ 1131753 h 1516602"/>
                  <a:gd name="connsiteX103" fmla="*/ 650169 w 1034979"/>
                  <a:gd name="connsiteY103" fmla="*/ 1114608 h 1516602"/>
                  <a:gd name="connsiteX104" fmla="*/ 653979 w 1034979"/>
                  <a:gd name="connsiteY104" fmla="*/ 1108893 h 1516602"/>
                  <a:gd name="connsiteX105" fmla="*/ 655884 w 1034979"/>
                  <a:gd name="connsiteY105" fmla="*/ 1103178 h 1516602"/>
                  <a:gd name="connsiteX106" fmla="*/ 661599 w 1034979"/>
                  <a:gd name="connsiteY106" fmla="*/ 1101273 h 1516602"/>
                  <a:gd name="connsiteX107" fmla="*/ 671124 w 1034979"/>
                  <a:gd name="connsiteY107" fmla="*/ 1089843 h 1516602"/>
                  <a:gd name="connsiteX108" fmla="*/ 724464 w 1034979"/>
                  <a:gd name="connsiteY108" fmla="*/ 1082223 h 1516602"/>
                  <a:gd name="connsiteX109" fmla="*/ 842574 w 1034979"/>
                  <a:gd name="connsiteY109" fmla="*/ 1084128 h 1516602"/>
                  <a:gd name="connsiteX110" fmla="*/ 871149 w 1034979"/>
                  <a:gd name="connsiteY110" fmla="*/ 1086033 h 1516602"/>
                  <a:gd name="connsiteX111" fmla="*/ 899724 w 1034979"/>
                  <a:gd name="connsiteY111" fmla="*/ 1091748 h 1516602"/>
                  <a:gd name="connsiteX112" fmla="*/ 922584 w 1034979"/>
                  <a:gd name="connsiteY112" fmla="*/ 1095558 h 1516602"/>
                  <a:gd name="connsiteX113" fmla="*/ 951159 w 1034979"/>
                  <a:gd name="connsiteY113" fmla="*/ 1101273 h 1516602"/>
                  <a:gd name="connsiteX114" fmla="*/ 956874 w 1034979"/>
                  <a:gd name="connsiteY114" fmla="*/ 1101273 h 1516602"/>
                  <a:gd name="connsiteX115" fmla="*/ 1002594 w 1034979"/>
                  <a:gd name="connsiteY115" fmla="*/ 1099368 h 1516602"/>
                  <a:gd name="connsiteX116" fmla="*/ 1031169 w 1034979"/>
                  <a:gd name="connsiteY116" fmla="*/ 1091748 h 1516602"/>
                  <a:gd name="connsiteX117" fmla="*/ 1034979 w 1034979"/>
                  <a:gd name="connsiteY117" fmla="*/ 1086033 h 1516602"/>
                  <a:gd name="connsiteX118" fmla="*/ 1033074 w 1034979"/>
                  <a:gd name="connsiteY118" fmla="*/ 1066983 h 1516602"/>
                  <a:gd name="connsiteX119" fmla="*/ 1027359 w 1034979"/>
                  <a:gd name="connsiteY119" fmla="*/ 1063173 h 1516602"/>
                  <a:gd name="connsiteX120" fmla="*/ 1012119 w 1034979"/>
                  <a:gd name="connsiteY120" fmla="*/ 1061268 h 1516602"/>
                  <a:gd name="connsiteX121" fmla="*/ 1006404 w 1034979"/>
                  <a:gd name="connsiteY121" fmla="*/ 1059363 h 1516602"/>
                  <a:gd name="connsiteX122" fmla="*/ 998784 w 1034979"/>
                  <a:gd name="connsiteY122" fmla="*/ 1057458 h 1516602"/>
                  <a:gd name="connsiteX123" fmla="*/ 987354 w 1034979"/>
                  <a:gd name="connsiteY123" fmla="*/ 1049838 h 1516602"/>
                  <a:gd name="connsiteX124" fmla="*/ 975924 w 1034979"/>
                  <a:gd name="connsiteY124" fmla="*/ 1046028 h 1516602"/>
                  <a:gd name="connsiteX125" fmla="*/ 970209 w 1034979"/>
                  <a:gd name="connsiteY125" fmla="*/ 1044123 h 1516602"/>
                  <a:gd name="connsiteX126" fmla="*/ 962589 w 1034979"/>
                  <a:gd name="connsiteY126" fmla="*/ 1042218 h 1516602"/>
                  <a:gd name="connsiteX127" fmla="*/ 956874 w 1034979"/>
                  <a:gd name="connsiteY127" fmla="*/ 1040313 h 1516602"/>
                  <a:gd name="connsiteX128" fmla="*/ 935919 w 1034979"/>
                  <a:gd name="connsiteY128" fmla="*/ 1034598 h 1516602"/>
                  <a:gd name="connsiteX129" fmla="*/ 825429 w 1034979"/>
                  <a:gd name="connsiteY129" fmla="*/ 1034598 h 1516602"/>
                  <a:gd name="connsiteX130" fmla="*/ 730179 w 1034979"/>
                  <a:gd name="connsiteY130" fmla="*/ 1038408 h 1516602"/>
                  <a:gd name="connsiteX131" fmla="*/ 669219 w 1034979"/>
                  <a:gd name="connsiteY131" fmla="*/ 1046028 h 1516602"/>
                  <a:gd name="connsiteX132" fmla="*/ 646359 w 1034979"/>
                  <a:gd name="connsiteY132" fmla="*/ 1049838 h 1516602"/>
                  <a:gd name="connsiteX133" fmla="*/ 642549 w 1034979"/>
                  <a:gd name="connsiteY133" fmla="*/ 1038408 h 1516602"/>
                  <a:gd name="connsiteX134" fmla="*/ 640644 w 1034979"/>
                  <a:gd name="connsiteY134" fmla="*/ 1032693 h 1516602"/>
                  <a:gd name="connsiteX135" fmla="*/ 642549 w 1034979"/>
                  <a:gd name="connsiteY135" fmla="*/ 1015548 h 1516602"/>
                  <a:gd name="connsiteX136" fmla="*/ 644454 w 1034979"/>
                  <a:gd name="connsiteY136" fmla="*/ 1009833 h 1516602"/>
                  <a:gd name="connsiteX137" fmla="*/ 661599 w 1034979"/>
                  <a:gd name="connsiteY137" fmla="*/ 1000308 h 1516602"/>
                  <a:gd name="connsiteX138" fmla="*/ 673029 w 1034979"/>
                  <a:gd name="connsiteY138" fmla="*/ 992688 h 1516602"/>
                  <a:gd name="connsiteX139" fmla="*/ 674934 w 1034979"/>
                  <a:gd name="connsiteY139" fmla="*/ 986973 h 1516602"/>
                  <a:gd name="connsiteX140" fmla="*/ 680649 w 1034979"/>
                  <a:gd name="connsiteY140" fmla="*/ 985068 h 1516602"/>
                  <a:gd name="connsiteX141" fmla="*/ 686364 w 1034979"/>
                  <a:gd name="connsiteY141" fmla="*/ 981258 h 1516602"/>
                  <a:gd name="connsiteX142" fmla="*/ 695889 w 1034979"/>
                  <a:gd name="connsiteY142" fmla="*/ 971733 h 1516602"/>
                  <a:gd name="connsiteX143" fmla="*/ 705414 w 1034979"/>
                  <a:gd name="connsiteY143" fmla="*/ 960303 h 1516602"/>
                  <a:gd name="connsiteX144" fmla="*/ 716844 w 1034979"/>
                  <a:gd name="connsiteY144" fmla="*/ 952683 h 1516602"/>
                  <a:gd name="connsiteX145" fmla="*/ 732084 w 1034979"/>
                  <a:gd name="connsiteY145" fmla="*/ 939348 h 1516602"/>
                  <a:gd name="connsiteX146" fmla="*/ 741609 w 1034979"/>
                  <a:gd name="connsiteY146" fmla="*/ 927918 h 1516602"/>
                  <a:gd name="connsiteX147" fmla="*/ 753039 w 1034979"/>
                  <a:gd name="connsiteY147" fmla="*/ 918393 h 1516602"/>
                  <a:gd name="connsiteX148" fmla="*/ 758754 w 1034979"/>
                  <a:gd name="connsiteY148" fmla="*/ 906963 h 1516602"/>
                  <a:gd name="connsiteX149" fmla="*/ 760659 w 1034979"/>
                  <a:gd name="connsiteY149" fmla="*/ 901248 h 1516602"/>
                  <a:gd name="connsiteX150" fmla="*/ 766374 w 1034979"/>
                  <a:gd name="connsiteY150" fmla="*/ 889818 h 1516602"/>
                  <a:gd name="connsiteX151" fmla="*/ 764469 w 1034979"/>
                  <a:gd name="connsiteY151" fmla="*/ 874578 h 1516602"/>
                  <a:gd name="connsiteX152" fmla="*/ 758754 w 1034979"/>
                  <a:gd name="connsiteY152" fmla="*/ 872673 h 1516602"/>
                  <a:gd name="connsiteX153" fmla="*/ 737799 w 1034979"/>
                  <a:gd name="connsiteY153" fmla="*/ 874578 h 1516602"/>
                  <a:gd name="connsiteX154" fmla="*/ 732084 w 1034979"/>
                  <a:gd name="connsiteY154" fmla="*/ 878388 h 1516602"/>
                  <a:gd name="connsiteX155" fmla="*/ 699699 w 1034979"/>
                  <a:gd name="connsiteY155" fmla="*/ 899343 h 1516602"/>
                  <a:gd name="connsiteX156" fmla="*/ 595181 w 1034979"/>
                  <a:gd name="connsiteY156" fmla="*/ 957831 h 1516602"/>
                  <a:gd name="connsiteX157" fmla="*/ 507294 w 1034979"/>
                  <a:gd name="connsiteY157" fmla="*/ 847908 h 1516602"/>
                  <a:gd name="connsiteX158" fmla="*/ 503484 w 1034979"/>
                  <a:gd name="connsiteY158" fmla="*/ 358323 h 1516602"/>
                  <a:gd name="connsiteX159" fmla="*/ 499674 w 1034979"/>
                  <a:gd name="connsiteY159" fmla="*/ 66858 h 1516602"/>
                  <a:gd name="connsiteX160" fmla="*/ 490149 w 1034979"/>
                  <a:gd name="connsiteY160" fmla="*/ 40188 h 1516602"/>
                  <a:gd name="connsiteX161" fmla="*/ 488244 w 1034979"/>
                  <a:gd name="connsiteY161" fmla="*/ 34473 h 1516602"/>
                  <a:gd name="connsiteX162" fmla="*/ 484434 w 1034979"/>
                  <a:gd name="connsiteY162" fmla="*/ 28758 h 1516602"/>
                  <a:gd name="connsiteX163" fmla="*/ 478719 w 1034979"/>
                  <a:gd name="connsiteY163" fmla="*/ 17328 h 1516602"/>
                  <a:gd name="connsiteX164" fmla="*/ 473004 w 1034979"/>
                  <a:gd name="connsiteY164" fmla="*/ 13518 h 1516602"/>
                  <a:gd name="connsiteX165" fmla="*/ 469194 w 1034979"/>
                  <a:gd name="connsiteY165" fmla="*/ 7803 h 1516602"/>
                  <a:gd name="connsiteX166" fmla="*/ 429189 w 1034979"/>
                  <a:gd name="connsiteY166" fmla="*/ 11613 h 1516602"/>
                  <a:gd name="connsiteX167" fmla="*/ 425379 w 1034979"/>
                  <a:gd name="connsiteY167" fmla="*/ 78288 h 1516602"/>
                  <a:gd name="connsiteX168" fmla="*/ 425379 w 1034979"/>
                  <a:gd name="connsiteY168" fmla="*/ 84003 h 1516602"/>
                  <a:gd name="connsiteX169" fmla="*/ 429189 w 1034979"/>
                  <a:gd name="connsiteY169" fmla="*/ 238308 h 1516602"/>
                  <a:gd name="connsiteX170" fmla="*/ 440619 w 1034979"/>
                  <a:gd name="connsiteY170" fmla="*/ 421188 h 1516602"/>
                  <a:gd name="connsiteX171" fmla="*/ 435265 w 1034979"/>
                  <a:gd name="connsiteY171" fmla="*/ 718368 h 1516602"/>
                  <a:gd name="connsiteX172" fmla="*/ 435059 w 1034979"/>
                  <a:gd name="connsiteY172" fmla="*/ 799046 h 1516602"/>
                  <a:gd name="connsiteX173" fmla="*/ 430322 w 1034979"/>
                  <a:gd name="connsiteY173"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219639 w 1034979"/>
                  <a:gd name="connsiteY10" fmla="*/ 948873 h 1516602"/>
                  <a:gd name="connsiteX11" fmla="*/ 181539 w 1034979"/>
                  <a:gd name="connsiteY11" fmla="*/ 937443 h 1516602"/>
                  <a:gd name="connsiteX12" fmla="*/ 116769 w 1034979"/>
                  <a:gd name="connsiteY12" fmla="*/ 903153 h 1516602"/>
                  <a:gd name="connsiteX13" fmla="*/ 59619 w 1034979"/>
                  <a:gd name="connsiteY13" fmla="*/ 874578 h 1516602"/>
                  <a:gd name="connsiteX14" fmla="*/ 46284 w 1034979"/>
                  <a:gd name="connsiteY14" fmla="*/ 895533 h 1516602"/>
                  <a:gd name="connsiteX15" fmla="*/ 50094 w 1034979"/>
                  <a:gd name="connsiteY15" fmla="*/ 933633 h 1516602"/>
                  <a:gd name="connsiteX16" fmla="*/ 53904 w 1034979"/>
                  <a:gd name="connsiteY16" fmla="*/ 939348 h 1516602"/>
                  <a:gd name="connsiteX17" fmla="*/ 59619 w 1034979"/>
                  <a:gd name="connsiteY17" fmla="*/ 943158 h 1516602"/>
                  <a:gd name="connsiteX18" fmla="*/ 63429 w 1034979"/>
                  <a:gd name="connsiteY18" fmla="*/ 948873 h 1516602"/>
                  <a:gd name="connsiteX19" fmla="*/ 80574 w 1034979"/>
                  <a:gd name="connsiteY19" fmla="*/ 958398 h 1516602"/>
                  <a:gd name="connsiteX20" fmla="*/ 166299 w 1034979"/>
                  <a:gd name="connsiteY20" fmla="*/ 979353 h 1516602"/>
                  <a:gd name="connsiteX21" fmla="*/ 191064 w 1034979"/>
                  <a:gd name="connsiteY21" fmla="*/ 985068 h 1516602"/>
                  <a:gd name="connsiteX22" fmla="*/ 208209 w 1034979"/>
                  <a:gd name="connsiteY22" fmla="*/ 990783 h 1516602"/>
                  <a:gd name="connsiteX23" fmla="*/ 213924 w 1034979"/>
                  <a:gd name="connsiteY23" fmla="*/ 992688 h 1516602"/>
                  <a:gd name="connsiteX24" fmla="*/ 229164 w 1034979"/>
                  <a:gd name="connsiteY24" fmla="*/ 996498 h 1516602"/>
                  <a:gd name="connsiteX25" fmla="*/ 248214 w 1034979"/>
                  <a:gd name="connsiteY25" fmla="*/ 1002213 h 1516602"/>
                  <a:gd name="connsiteX26" fmla="*/ 253929 w 1034979"/>
                  <a:gd name="connsiteY26" fmla="*/ 1006023 h 1516602"/>
                  <a:gd name="connsiteX27" fmla="*/ 267264 w 1034979"/>
                  <a:gd name="connsiteY27" fmla="*/ 1021263 h 1516602"/>
                  <a:gd name="connsiteX28" fmla="*/ 272979 w 1034979"/>
                  <a:gd name="connsiteY28" fmla="*/ 1040313 h 1516602"/>
                  <a:gd name="connsiteX29" fmla="*/ 274884 w 1034979"/>
                  <a:gd name="connsiteY29" fmla="*/ 1046028 h 1516602"/>
                  <a:gd name="connsiteX30" fmla="*/ 276789 w 1034979"/>
                  <a:gd name="connsiteY30" fmla="*/ 1051743 h 1516602"/>
                  <a:gd name="connsiteX31" fmla="*/ 278694 w 1034979"/>
                  <a:gd name="connsiteY31" fmla="*/ 1076508 h 1516602"/>
                  <a:gd name="connsiteX32" fmla="*/ 280599 w 1034979"/>
                  <a:gd name="connsiteY32" fmla="*/ 1082223 h 1516602"/>
                  <a:gd name="connsiteX33" fmla="*/ 278694 w 1034979"/>
                  <a:gd name="connsiteY33" fmla="*/ 1101273 h 1516602"/>
                  <a:gd name="connsiteX34" fmla="*/ 276789 w 1034979"/>
                  <a:gd name="connsiteY34" fmla="*/ 1110798 h 1516602"/>
                  <a:gd name="connsiteX35" fmla="*/ 263454 w 1034979"/>
                  <a:gd name="connsiteY35" fmla="*/ 1124133 h 1516602"/>
                  <a:gd name="connsiteX36" fmla="*/ 252024 w 1034979"/>
                  <a:gd name="connsiteY36" fmla="*/ 1131753 h 1516602"/>
                  <a:gd name="connsiteX37" fmla="*/ 240594 w 1034979"/>
                  <a:gd name="connsiteY37" fmla="*/ 1135563 h 1516602"/>
                  <a:gd name="connsiteX38" fmla="*/ 27234 w 1034979"/>
                  <a:gd name="connsiteY38" fmla="*/ 1154613 h 1516602"/>
                  <a:gd name="connsiteX39" fmla="*/ 15804 w 1034979"/>
                  <a:gd name="connsiteY39" fmla="*/ 1160328 h 1516602"/>
                  <a:gd name="connsiteX40" fmla="*/ 6279 w 1034979"/>
                  <a:gd name="connsiteY40" fmla="*/ 1169853 h 1516602"/>
                  <a:gd name="connsiteX41" fmla="*/ 4374 w 1034979"/>
                  <a:gd name="connsiteY41" fmla="*/ 1175568 h 1516602"/>
                  <a:gd name="connsiteX42" fmla="*/ 564 w 1034979"/>
                  <a:gd name="connsiteY42" fmla="*/ 1181283 h 1516602"/>
                  <a:gd name="connsiteX43" fmla="*/ 6279 w 1034979"/>
                  <a:gd name="connsiteY43" fmla="*/ 1213668 h 1516602"/>
                  <a:gd name="connsiteX44" fmla="*/ 11994 w 1034979"/>
                  <a:gd name="connsiteY44" fmla="*/ 1217478 h 1516602"/>
                  <a:gd name="connsiteX45" fmla="*/ 17709 w 1034979"/>
                  <a:gd name="connsiteY45" fmla="*/ 1219383 h 1516602"/>
                  <a:gd name="connsiteX46" fmla="*/ 145344 w 1034979"/>
                  <a:gd name="connsiteY46" fmla="*/ 1217478 h 1516602"/>
                  <a:gd name="connsiteX47" fmla="*/ 239202 w 1034979"/>
                  <a:gd name="connsiteY47" fmla="*/ 1214801 h 1516602"/>
                  <a:gd name="connsiteX48" fmla="*/ 318699 w 1034979"/>
                  <a:gd name="connsiteY48" fmla="*/ 1217478 h 1516602"/>
                  <a:gd name="connsiteX49" fmla="*/ 330129 w 1034979"/>
                  <a:gd name="connsiteY49" fmla="*/ 1223193 h 1516602"/>
                  <a:gd name="connsiteX50" fmla="*/ 333939 w 1034979"/>
                  <a:gd name="connsiteY50" fmla="*/ 1228908 h 1516602"/>
                  <a:gd name="connsiteX51" fmla="*/ 339654 w 1034979"/>
                  <a:gd name="connsiteY51" fmla="*/ 1230813 h 1516602"/>
                  <a:gd name="connsiteX52" fmla="*/ 351084 w 1034979"/>
                  <a:gd name="connsiteY52" fmla="*/ 1238433 h 1516602"/>
                  <a:gd name="connsiteX53" fmla="*/ 356799 w 1034979"/>
                  <a:gd name="connsiteY53" fmla="*/ 1242243 h 1516602"/>
                  <a:gd name="connsiteX54" fmla="*/ 360609 w 1034979"/>
                  <a:gd name="connsiteY54" fmla="*/ 1247958 h 1516602"/>
                  <a:gd name="connsiteX55" fmla="*/ 366324 w 1034979"/>
                  <a:gd name="connsiteY55" fmla="*/ 1259388 h 1516602"/>
                  <a:gd name="connsiteX56" fmla="*/ 362514 w 1034979"/>
                  <a:gd name="connsiteY56" fmla="*/ 1286058 h 1516602"/>
                  <a:gd name="connsiteX57" fmla="*/ 358704 w 1034979"/>
                  <a:gd name="connsiteY57" fmla="*/ 1291773 h 1516602"/>
                  <a:gd name="connsiteX58" fmla="*/ 356799 w 1034979"/>
                  <a:gd name="connsiteY58" fmla="*/ 1297488 h 1516602"/>
                  <a:gd name="connsiteX59" fmla="*/ 352989 w 1034979"/>
                  <a:gd name="connsiteY59" fmla="*/ 1303203 h 1516602"/>
                  <a:gd name="connsiteX60" fmla="*/ 351084 w 1034979"/>
                  <a:gd name="connsiteY60" fmla="*/ 1308918 h 1516602"/>
                  <a:gd name="connsiteX61" fmla="*/ 347274 w 1034979"/>
                  <a:gd name="connsiteY61" fmla="*/ 1314633 h 1516602"/>
                  <a:gd name="connsiteX62" fmla="*/ 330129 w 1034979"/>
                  <a:gd name="connsiteY62" fmla="*/ 1381308 h 1516602"/>
                  <a:gd name="connsiteX63" fmla="*/ 328224 w 1034979"/>
                  <a:gd name="connsiteY63" fmla="*/ 1432743 h 1516602"/>
                  <a:gd name="connsiteX64" fmla="*/ 330129 w 1034979"/>
                  <a:gd name="connsiteY64" fmla="*/ 1457508 h 1516602"/>
                  <a:gd name="connsiteX65" fmla="*/ 332034 w 1034979"/>
                  <a:gd name="connsiteY65" fmla="*/ 1463223 h 1516602"/>
                  <a:gd name="connsiteX66" fmla="*/ 335844 w 1034979"/>
                  <a:gd name="connsiteY66" fmla="*/ 1467033 h 1516602"/>
                  <a:gd name="connsiteX67" fmla="*/ 364419 w 1034979"/>
                  <a:gd name="connsiteY67" fmla="*/ 1512753 h 1516602"/>
                  <a:gd name="connsiteX68" fmla="*/ 387279 w 1034979"/>
                  <a:gd name="connsiteY68" fmla="*/ 1514658 h 1516602"/>
                  <a:gd name="connsiteX69" fmla="*/ 392994 w 1034979"/>
                  <a:gd name="connsiteY69" fmla="*/ 1508943 h 1516602"/>
                  <a:gd name="connsiteX70" fmla="*/ 394899 w 1034979"/>
                  <a:gd name="connsiteY70" fmla="*/ 1497513 h 1516602"/>
                  <a:gd name="connsiteX71" fmla="*/ 396804 w 1034979"/>
                  <a:gd name="connsiteY71" fmla="*/ 1491798 h 1516602"/>
                  <a:gd name="connsiteX72" fmla="*/ 398709 w 1034979"/>
                  <a:gd name="connsiteY72" fmla="*/ 1474653 h 1516602"/>
                  <a:gd name="connsiteX73" fmla="*/ 400614 w 1034979"/>
                  <a:gd name="connsiteY73" fmla="*/ 1461318 h 1516602"/>
                  <a:gd name="connsiteX74" fmla="*/ 404424 w 1034979"/>
                  <a:gd name="connsiteY74" fmla="*/ 1404168 h 1516602"/>
                  <a:gd name="connsiteX75" fmla="*/ 410139 w 1034979"/>
                  <a:gd name="connsiteY75" fmla="*/ 1392738 h 1516602"/>
                  <a:gd name="connsiteX76" fmla="*/ 413949 w 1034979"/>
                  <a:gd name="connsiteY76" fmla="*/ 1379403 h 1516602"/>
                  <a:gd name="connsiteX77" fmla="*/ 415854 w 1034979"/>
                  <a:gd name="connsiteY77" fmla="*/ 1373688 h 1516602"/>
                  <a:gd name="connsiteX78" fmla="*/ 417759 w 1034979"/>
                  <a:gd name="connsiteY78" fmla="*/ 1360353 h 1516602"/>
                  <a:gd name="connsiteX79" fmla="*/ 421569 w 1034979"/>
                  <a:gd name="connsiteY79" fmla="*/ 1348923 h 1516602"/>
                  <a:gd name="connsiteX80" fmla="*/ 427284 w 1034979"/>
                  <a:gd name="connsiteY80" fmla="*/ 1335588 h 1516602"/>
                  <a:gd name="connsiteX81" fmla="*/ 467289 w 1034979"/>
                  <a:gd name="connsiteY81" fmla="*/ 1265103 h 1516602"/>
                  <a:gd name="connsiteX82" fmla="*/ 528455 w 1034979"/>
                  <a:gd name="connsiteY82" fmla="*/ 1252334 h 1516602"/>
                  <a:gd name="connsiteX83" fmla="*/ 573969 w 1034979"/>
                  <a:gd name="connsiteY83" fmla="*/ 1236528 h 1516602"/>
                  <a:gd name="connsiteX84" fmla="*/ 585399 w 1034979"/>
                  <a:gd name="connsiteY84" fmla="*/ 1232718 h 1516602"/>
                  <a:gd name="connsiteX85" fmla="*/ 720654 w 1034979"/>
                  <a:gd name="connsiteY85" fmla="*/ 1316538 h 1516602"/>
                  <a:gd name="connsiteX86" fmla="*/ 733989 w 1034979"/>
                  <a:gd name="connsiteY86" fmla="*/ 1326063 h 1516602"/>
                  <a:gd name="connsiteX87" fmla="*/ 743514 w 1034979"/>
                  <a:gd name="connsiteY87" fmla="*/ 1327968 h 1516602"/>
                  <a:gd name="connsiteX88" fmla="*/ 749229 w 1034979"/>
                  <a:gd name="connsiteY88" fmla="*/ 1329873 h 1516602"/>
                  <a:gd name="connsiteX89" fmla="*/ 762564 w 1034979"/>
                  <a:gd name="connsiteY89" fmla="*/ 1335588 h 1516602"/>
                  <a:gd name="connsiteX90" fmla="*/ 777804 w 1034979"/>
                  <a:gd name="connsiteY90" fmla="*/ 1333683 h 1516602"/>
                  <a:gd name="connsiteX91" fmla="*/ 789234 w 1034979"/>
                  <a:gd name="connsiteY91" fmla="*/ 1327968 h 1516602"/>
                  <a:gd name="connsiteX92" fmla="*/ 794949 w 1034979"/>
                  <a:gd name="connsiteY92" fmla="*/ 1326063 h 1516602"/>
                  <a:gd name="connsiteX93" fmla="*/ 802569 w 1034979"/>
                  <a:gd name="connsiteY93" fmla="*/ 1308918 h 1516602"/>
                  <a:gd name="connsiteX94" fmla="*/ 800664 w 1034979"/>
                  <a:gd name="connsiteY94" fmla="*/ 1284153 h 1516602"/>
                  <a:gd name="connsiteX95" fmla="*/ 798759 w 1034979"/>
                  <a:gd name="connsiteY95" fmla="*/ 1278438 h 1516602"/>
                  <a:gd name="connsiteX96" fmla="*/ 796854 w 1034979"/>
                  <a:gd name="connsiteY96" fmla="*/ 1270818 h 1516602"/>
                  <a:gd name="connsiteX97" fmla="*/ 783519 w 1034979"/>
                  <a:gd name="connsiteY97" fmla="*/ 1253673 h 1516602"/>
                  <a:gd name="connsiteX98" fmla="*/ 773994 w 1034979"/>
                  <a:gd name="connsiteY98" fmla="*/ 1247958 h 1516602"/>
                  <a:gd name="connsiteX99" fmla="*/ 648264 w 1034979"/>
                  <a:gd name="connsiteY99" fmla="*/ 1156518 h 1516602"/>
                  <a:gd name="connsiteX100" fmla="*/ 644454 w 1034979"/>
                  <a:gd name="connsiteY100" fmla="*/ 1139373 h 1516602"/>
                  <a:gd name="connsiteX101" fmla="*/ 646359 w 1034979"/>
                  <a:gd name="connsiteY101" fmla="*/ 1131753 h 1516602"/>
                  <a:gd name="connsiteX102" fmla="*/ 650169 w 1034979"/>
                  <a:gd name="connsiteY102" fmla="*/ 1114608 h 1516602"/>
                  <a:gd name="connsiteX103" fmla="*/ 653979 w 1034979"/>
                  <a:gd name="connsiteY103" fmla="*/ 1108893 h 1516602"/>
                  <a:gd name="connsiteX104" fmla="*/ 655884 w 1034979"/>
                  <a:gd name="connsiteY104" fmla="*/ 1103178 h 1516602"/>
                  <a:gd name="connsiteX105" fmla="*/ 661599 w 1034979"/>
                  <a:gd name="connsiteY105" fmla="*/ 1101273 h 1516602"/>
                  <a:gd name="connsiteX106" fmla="*/ 671124 w 1034979"/>
                  <a:gd name="connsiteY106" fmla="*/ 1089843 h 1516602"/>
                  <a:gd name="connsiteX107" fmla="*/ 724464 w 1034979"/>
                  <a:gd name="connsiteY107" fmla="*/ 1082223 h 1516602"/>
                  <a:gd name="connsiteX108" fmla="*/ 842574 w 1034979"/>
                  <a:gd name="connsiteY108" fmla="*/ 1084128 h 1516602"/>
                  <a:gd name="connsiteX109" fmla="*/ 871149 w 1034979"/>
                  <a:gd name="connsiteY109" fmla="*/ 1086033 h 1516602"/>
                  <a:gd name="connsiteX110" fmla="*/ 899724 w 1034979"/>
                  <a:gd name="connsiteY110" fmla="*/ 1091748 h 1516602"/>
                  <a:gd name="connsiteX111" fmla="*/ 922584 w 1034979"/>
                  <a:gd name="connsiteY111" fmla="*/ 1095558 h 1516602"/>
                  <a:gd name="connsiteX112" fmla="*/ 951159 w 1034979"/>
                  <a:gd name="connsiteY112" fmla="*/ 1101273 h 1516602"/>
                  <a:gd name="connsiteX113" fmla="*/ 956874 w 1034979"/>
                  <a:gd name="connsiteY113" fmla="*/ 1101273 h 1516602"/>
                  <a:gd name="connsiteX114" fmla="*/ 1002594 w 1034979"/>
                  <a:gd name="connsiteY114" fmla="*/ 1099368 h 1516602"/>
                  <a:gd name="connsiteX115" fmla="*/ 1031169 w 1034979"/>
                  <a:gd name="connsiteY115" fmla="*/ 1091748 h 1516602"/>
                  <a:gd name="connsiteX116" fmla="*/ 1034979 w 1034979"/>
                  <a:gd name="connsiteY116" fmla="*/ 1086033 h 1516602"/>
                  <a:gd name="connsiteX117" fmla="*/ 1033074 w 1034979"/>
                  <a:gd name="connsiteY117" fmla="*/ 1066983 h 1516602"/>
                  <a:gd name="connsiteX118" fmla="*/ 1027359 w 1034979"/>
                  <a:gd name="connsiteY118" fmla="*/ 1063173 h 1516602"/>
                  <a:gd name="connsiteX119" fmla="*/ 1012119 w 1034979"/>
                  <a:gd name="connsiteY119" fmla="*/ 1061268 h 1516602"/>
                  <a:gd name="connsiteX120" fmla="*/ 1006404 w 1034979"/>
                  <a:gd name="connsiteY120" fmla="*/ 1059363 h 1516602"/>
                  <a:gd name="connsiteX121" fmla="*/ 998784 w 1034979"/>
                  <a:gd name="connsiteY121" fmla="*/ 1057458 h 1516602"/>
                  <a:gd name="connsiteX122" fmla="*/ 987354 w 1034979"/>
                  <a:gd name="connsiteY122" fmla="*/ 1049838 h 1516602"/>
                  <a:gd name="connsiteX123" fmla="*/ 975924 w 1034979"/>
                  <a:gd name="connsiteY123" fmla="*/ 1046028 h 1516602"/>
                  <a:gd name="connsiteX124" fmla="*/ 970209 w 1034979"/>
                  <a:gd name="connsiteY124" fmla="*/ 1044123 h 1516602"/>
                  <a:gd name="connsiteX125" fmla="*/ 962589 w 1034979"/>
                  <a:gd name="connsiteY125" fmla="*/ 1042218 h 1516602"/>
                  <a:gd name="connsiteX126" fmla="*/ 956874 w 1034979"/>
                  <a:gd name="connsiteY126" fmla="*/ 1040313 h 1516602"/>
                  <a:gd name="connsiteX127" fmla="*/ 935919 w 1034979"/>
                  <a:gd name="connsiteY127" fmla="*/ 1034598 h 1516602"/>
                  <a:gd name="connsiteX128" fmla="*/ 825429 w 1034979"/>
                  <a:gd name="connsiteY128" fmla="*/ 1034598 h 1516602"/>
                  <a:gd name="connsiteX129" fmla="*/ 730179 w 1034979"/>
                  <a:gd name="connsiteY129" fmla="*/ 1038408 h 1516602"/>
                  <a:gd name="connsiteX130" fmla="*/ 669219 w 1034979"/>
                  <a:gd name="connsiteY130" fmla="*/ 1046028 h 1516602"/>
                  <a:gd name="connsiteX131" fmla="*/ 646359 w 1034979"/>
                  <a:gd name="connsiteY131" fmla="*/ 1049838 h 1516602"/>
                  <a:gd name="connsiteX132" fmla="*/ 642549 w 1034979"/>
                  <a:gd name="connsiteY132" fmla="*/ 1038408 h 1516602"/>
                  <a:gd name="connsiteX133" fmla="*/ 640644 w 1034979"/>
                  <a:gd name="connsiteY133" fmla="*/ 1032693 h 1516602"/>
                  <a:gd name="connsiteX134" fmla="*/ 642549 w 1034979"/>
                  <a:gd name="connsiteY134" fmla="*/ 1015548 h 1516602"/>
                  <a:gd name="connsiteX135" fmla="*/ 644454 w 1034979"/>
                  <a:gd name="connsiteY135" fmla="*/ 1009833 h 1516602"/>
                  <a:gd name="connsiteX136" fmla="*/ 661599 w 1034979"/>
                  <a:gd name="connsiteY136" fmla="*/ 1000308 h 1516602"/>
                  <a:gd name="connsiteX137" fmla="*/ 673029 w 1034979"/>
                  <a:gd name="connsiteY137" fmla="*/ 992688 h 1516602"/>
                  <a:gd name="connsiteX138" fmla="*/ 674934 w 1034979"/>
                  <a:gd name="connsiteY138" fmla="*/ 986973 h 1516602"/>
                  <a:gd name="connsiteX139" fmla="*/ 680649 w 1034979"/>
                  <a:gd name="connsiteY139" fmla="*/ 985068 h 1516602"/>
                  <a:gd name="connsiteX140" fmla="*/ 686364 w 1034979"/>
                  <a:gd name="connsiteY140" fmla="*/ 981258 h 1516602"/>
                  <a:gd name="connsiteX141" fmla="*/ 695889 w 1034979"/>
                  <a:gd name="connsiteY141" fmla="*/ 971733 h 1516602"/>
                  <a:gd name="connsiteX142" fmla="*/ 705414 w 1034979"/>
                  <a:gd name="connsiteY142" fmla="*/ 960303 h 1516602"/>
                  <a:gd name="connsiteX143" fmla="*/ 716844 w 1034979"/>
                  <a:gd name="connsiteY143" fmla="*/ 952683 h 1516602"/>
                  <a:gd name="connsiteX144" fmla="*/ 732084 w 1034979"/>
                  <a:gd name="connsiteY144" fmla="*/ 939348 h 1516602"/>
                  <a:gd name="connsiteX145" fmla="*/ 741609 w 1034979"/>
                  <a:gd name="connsiteY145" fmla="*/ 927918 h 1516602"/>
                  <a:gd name="connsiteX146" fmla="*/ 753039 w 1034979"/>
                  <a:gd name="connsiteY146" fmla="*/ 918393 h 1516602"/>
                  <a:gd name="connsiteX147" fmla="*/ 758754 w 1034979"/>
                  <a:gd name="connsiteY147" fmla="*/ 906963 h 1516602"/>
                  <a:gd name="connsiteX148" fmla="*/ 760659 w 1034979"/>
                  <a:gd name="connsiteY148" fmla="*/ 901248 h 1516602"/>
                  <a:gd name="connsiteX149" fmla="*/ 766374 w 1034979"/>
                  <a:gd name="connsiteY149" fmla="*/ 889818 h 1516602"/>
                  <a:gd name="connsiteX150" fmla="*/ 764469 w 1034979"/>
                  <a:gd name="connsiteY150" fmla="*/ 874578 h 1516602"/>
                  <a:gd name="connsiteX151" fmla="*/ 758754 w 1034979"/>
                  <a:gd name="connsiteY151" fmla="*/ 872673 h 1516602"/>
                  <a:gd name="connsiteX152" fmla="*/ 737799 w 1034979"/>
                  <a:gd name="connsiteY152" fmla="*/ 874578 h 1516602"/>
                  <a:gd name="connsiteX153" fmla="*/ 732084 w 1034979"/>
                  <a:gd name="connsiteY153" fmla="*/ 878388 h 1516602"/>
                  <a:gd name="connsiteX154" fmla="*/ 699699 w 1034979"/>
                  <a:gd name="connsiteY154" fmla="*/ 899343 h 1516602"/>
                  <a:gd name="connsiteX155" fmla="*/ 595181 w 1034979"/>
                  <a:gd name="connsiteY155" fmla="*/ 957831 h 1516602"/>
                  <a:gd name="connsiteX156" fmla="*/ 507294 w 1034979"/>
                  <a:gd name="connsiteY156" fmla="*/ 847908 h 1516602"/>
                  <a:gd name="connsiteX157" fmla="*/ 503484 w 1034979"/>
                  <a:gd name="connsiteY157" fmla="*/ 358323 h 1516602"/>
                  <a:gd name="connsiteX158" fmla="*/ 499674 w 1034979"/>
                  <a:gd name="connsiteY158" fmla="*/ 66858 h 1516602"/>
                  <a:gd name="connsiteX159" fmla="*/ 490149 w 1034979"/>
                  <a:gd name="connsiteY159" fmla="*/ 40188 h 1516602"/>
                  <a:gd name="connsiteX160" fmla="*/ 488244 w 1034979"/>
                  <a:gd name="connsiteY160" fmla="*/ 34473 h 1516602"/>
                  <a:gd name="connsiteX161" fmla="*/ 484434 w 1034979"/>
                  <a:gd name="connsiteY161" fmla="*/ 28758 h 1516602"/>
                  <a:gd name="connsiteX162" fmla="*/ 478719 w 1034979"/>
                  <a:gd name="connsiteY162" fmla="*/ 17328 h 1516602"/>
                  <a:gd name="connsiteX163" fmla="*/ 473004 w 1034979"/>
                  <a:gd name="connsiteY163" fmla="*/ 13518 h 1516602"/>
                  <a:gd name="connsiteX164" fmla="*/ 469194 w 1034979"/>
                  <a:gd name="connsiteY164" fmla="*/ 7803 h 1516602"/>
                  <a:gd name="connsiteX165" fmla="*/ 429189 w 1034979"/>
                  <a:gd name="connsiteY165" fmla="*/ 11613 h 1516602"/>
                  <a:gd name="connsiteX166" fmla="*/ 425379 w 1034979"/>
                  <a:gd name="connsiteY166" fmla="*/ 78288 h 1516602"/>
                  <a:gd name="connsiteX167" fmla="*/ 425379 w 1034979"/>
                  <a:gd name="connsiteY167" fmla="*/ 84003 h 1516602"/>
                  <a:gd name="connsiteX168" fmla="*/ 429189 w 1034979"/>
                  <a:gd name="connsiteY168" fmla="*/ 238308 h 1516602"/>
                  <a:gd name="connsiteX169" fmla="*/ 440619 w 1034979"/>
                  <a:gd name="connsiteY169" fmla="*/ 421188 h 1516602"/>
                  <a:gd name="connsiteX170" fmla="*/ 435265 w 1034979"/>
                  <a:gd name="connsiteY170" fmla="*/ 718368 h 1516602"/>
                  <a:gd name="connsiteX171" fmla="*/ 435059 w 1034979"/>
                  <a:gd name="connsiteY171" fmla="*/ 799046 h 1516602"/>
                  <a:gd name="connsiteX172" fmla="*/ 430322 w 1034979"/>
                  <a:gd name="connsiteY172"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231069 w 1034979"/>
                  <a:gd name="connsiteY9" fmla="*/ 950778 h 1516602"/>
                  <a:gd name="connsiteX10" fmla="*/ 181539 w 1034979"/>
                  <a:gd name="connsiteY10" fmla="*/ 937443 h 1516602"/>
                  <a:gd name="connsiteX11" fmla="*/ 116769 w 1034979"/>
                  <a:gd name="connsiteY11" fmla="*/ 903153 h 1516602"/>
                  <a:gd name="connsiteX12" fmla="*/ 59619 w 1034979"/>
                  <a:gd name="connsiteY12" fmla="*/ 874578 h 1516602"/>
                  <a:gd name="connsiteX13" fmla="*/ 46284 w 1034979"/>
                  <a:gd name="connsiteY13" fmla="*/ 895533 h 1516602"/>
                  <a:gd name="connsiteX14" fmla="*/ 50094 w 1034979"/>
                  <a:gd name="connsiteY14" fmla="*/ 933633 h 1516602"/>
                  <a:gd name="connsiteX15" fmla="*/ 53904 w 1034979"/>
                  <a:gd name="connsiteY15" fmla="*/ 939348 h 1516602"/>
                  <a:gd name="connsiteX16" fmla="*/ 59619 w 1034979"/>
                  <a:gd name="connsiteY16" fmla="*/ 943158 h 1516602"/>
                  <a:gd name="connsiteX17" fmla="*/ 63429 w 1034979"/>
                  <a:gd name="connsiteY17" fmla="*/ 948873 h 1516602"/>
                  <a:gd name="connsiteX18" fmla="*/ 80574 w 1034979"/>
                  <a:gd name="connsiteY18" fmla="*/ 958398 h 1516602"/>
                  <a:gd name="connsiteX19" fmla="*/ 166299 w 1034979"/>
                  <a:gd name="connsiteY19" fmla="*/ 979353 h 1516602"/>
                  <a:gd name="connsiteX20" fmla="*/ 191064 w 1034979"/>
                  <a:gd name="connsiteY20" fmla="*/ 985068 h 1516602"/>
                  <a:gd name="connsiteX21" fmla="*/ 208209 w 1034979"/>
                  <a:gd name="connsiteY21" fmla="*/ 990783 h 1516602"/>
                  <a:gd name="connsiteX22" fmla="*/ 213924 w 1034979"/>
                  <a:gd name="connsiteY22" fmla="*/ 992688 h 1516602"/>
                  <a:gd name="connsiteX23" fmla="*/ 229164 w 1034979"/>
                  <a:gd name="connsiteY23" fmla="*/ 996498 h 1516602"/>
                  <a:gd name="connsiteX24" fmla="*/ 248214 w 1034979"/>
                  <a:gd name="connsiteY24" fmla="*/ 1002213 h 1516602"/>
                  <a:gd name="connsiteX25" fmla="*/ 253929 w 1034979"/>
                  <a:gd name="connsiteY25" fmla="*/ 1006023 h 1516602"/>
                  <a:gd name="connsiteX26" fmla="*/ 267264 w 1034979"/>
                  <a:gd name="connsiteY26" fmla="*/ 1021263 h 1516602"/>
                  <a:gd name="connsiteX27" fmla="*/ 272979 w 1034979"/>
                  <a:gd name="connsiteY27" fmla="*/ 1040313 h 1516602"/>
                  <a:gd name="connsiteX28" fmla="*/ 274884 w 1034979"/>
                  <a:gd name="connsiteY28" fmla="*/ 1046028 h 1516602"/>
                  <a:gd name="connsiteX29" fmla="*/ 276789 w 1034979"/>
                  <a:gd name="connsiteY29" fmla="*/ 1051743 h 1516602"/>
                  <a:gd name="connsiteX30" fmla="*/ 278694 w 1034979"/>
                  <a:gd name="connsiteY30" fmla="*/ 1076508 h 1516602"/>
                  <a:gd name="connsiteX31" fmla="*/ 280599 w 1034979"/>
                  <a:gd name="connsiteY31" fmla="*/ 1082223 h 1516602"/>
                  <a:gd name="connsiteX32" fmla="*/ 278694 w 1034979"/>
                  <a:gd name="connsiteY32" fmla="*/ 1101273 h 1516602"/>
                  <a:gd name="connsiteX33" fmla="*/ 276789 w 1034979"/>
                  <a:gd name="connsiteY33" fmla="*/ 1110798 h 1516602"/>
                  <a:gd name="connsiteX34" fmla="*/ 263454 w 1034979"/>
                  <a:gd name="connsiteY34" fmla="*/ 1124133 h 1516602"/>
                  <a:gd name="connsiteX35" fmla="*/ 252024 w 1034979"/>
                  <a:gd name="connsiteY35" fmla="*/ 1131753 h 1516602"/>
                  <a:gd name="connsiteX36" fmla="*/ 240594 w 1034979"/>
                  <a:gd name="connsiteY36" fmla="*/ 1135563 h 1516602"/>
                  <a:gd name="connsiteX37" fmla="*/ 27234 w 1034979"/>
                  <a:gd name="connsiteY37" fmla="*/ 1154613 h 1516602"/>
                  <a:gd name="connsiteX38" fmla="*/ 15804 w 1034979"/>
                  <a:gd name="connsiteY38" fmla="*/ 1160328 h 1516602"/>
                  <a:gd name="connsiteX39" fmla="*/ 6279 w 1034979"/>
                  <a:gd name="connsiteY39" fmla="*/ 1169853 h 1516602"/>
                  <a:gd name="connsiteX40" fmla="*/ 4374 w 1034979"/>
                  <a:gd name="connsiteY40" fmla="*/ 1175568 h 1516602"/>
                  <a:gd name="connsiteX41" fmla="*/ 564 w 1034979"/>
                  <a:gd name="connsiteY41" fmla="*/ 1181283 h 1516602"/>
                  <a:gd name="connsiteX42" fmla="*/ 6279 w 1034979"/>
                  <a:gd name="connsiteY42" fmla="*/ 1213668 h 1516602"/>
                  <a:gd name="connsiteX43" fmla="*/ 11994 w 1034979"/>
                  <a:gd name="connsiteY43" fmla="*/ 1217478 h 1516602"/>
                  <a:gd name="connsiteX44" fmla="*/ 17709 w 1034979"/>
                  <a:gd name="connsiteY44" fmla="*/ 1219383 h 1516602"/>
                  <a:gd name="connsiteX45" fmla="*/ 145344 w 1034979"/>
                  <a:gd name="connsiteY45" fmla="*/ 1217478 h 1516602"/>
                  <a:gd name="connsiteX46" fmla="*/ 239202 w 1034979"/>
                  <a:gd name="connsiteY46" fmla="*/ 1214801 h 1516602"/>
                  <a:gd name="connsiteX47" fmla="*/ 318699 w 1034979"/>
                  <a:gd name="connsiteY47" fmla="*/ 1217478 h 1516602"/>
                  <a:gd name="connsiteX48" fmla="*/ 330129 w 1034979"/>
                  <a:gd name="connsiteY48" fmla="*/ 1223193 h 1516602"/>
                  <a:gd name="connsiteX49" fmla="*/ 333939 w 1034979"/>
                  <a:gd name="connsiteY49" fmla="*/ 1228908 h 1516602"/>
                  <a:gd name="connsiteX50" fmla="*/ 339654 w 1034979"/>
                  <a:gd name="connsiteY50" fmla="*/ 1230813 h 1516602"/>
                  <a:gd name="connsiteX51" fmla="*/ 351084 w 1034979"/>
                  <a:gd name="connsiteY51" fmla="*/ 1238433 h 1516602"/>
                  <a:gd name="connsiteX52" fmla="*/ 356799 w 1034979"/>
                  <a:gd name="connsiteY52" fmla="*/ 1242243 h 1516602"/>
                  <a:gd name="connsiteX53" fmla="*/ 360609 w 1034979"/>
                  <a:gd name="connsiteY53" fmla="*/ 1247958 h 1516602"/>
                  <a:gd name="connsiteX54" fmla="*/ 366324 w 1034979"/>
                  <a:gd name="connsiteY54" fmla="*/ 1259388 h 1516602"/>
                  <a:gd name="connsiteX55" fmla="*/ 362514 w 1034979"/>
                  <a:gd name="connsiteY55" fmla="*/ 1286058 h 1516602"/>
                  <a:gd name="connsiteX56" fmla="*/ 358704 w 1034979"/>
                  <a:gd name="connsiteY56" fmla="*/ 1291773 h 1516602"/>
                  <a:gd name="connsiteX57" fmla="*/ 356799 w 1034979"/>
                  <a:gd name="connsiteY57" fmla="*/ 1297488 h 1516602"/>
                  <a:gd name="connsiteX58" fmla="*/ 352989 w 1034979"/>
                  <a:gd name="connsiteY58" fmla="*/ 1303203 h 1516602"/>
                  <a:gd name="connsiteX59" fmla="*/ 351084 w 1034979"/>
                  <a:gd name="connsiteY59" fmla="*/ 1308918 h 1516602"/>
                  <a:gd name="connsiteX60" fmla="*/ 347274 w 1034979"/>
                  <a:gd name="connsiteY60" fmla="*/ 1314633 h 1516602"/>
                  <a:gd name="connsiteX61" fmla="*/ 330129 w 1034979"/>
                  <a:gd name="connsiteY61" fmla="*/ 1381308 h 1516602"/>
                  <a:gd name="connsiteX62" fmla="*/ 328224 w 1034979"/>
                  <a:gd name="connsiteY62" fmla="*/ 1432743 h 1516602"/>
                  <a:gd name="connsiteX63" fmla="*/ 330129 w 1034979"/>
                  <a:gd name="connsiteY63" fmla="*/ 1457508 h 1516602"/>
                  <a:gd name="connsiteX64" fmla="*/ 332034 w 1034979"/>
                  <a:gd name="connsiteY64" fmla="*/ 1463223 h 1516602"/>
                  <a:gd name="connsiteX65" fmla="*/ 335844 w 1034979"/>
                  <a:gd name="connsiteY65" fmla="*/ 1467033 h 1516602"/>
                  <a:gd name="connsiteX66" fmla="*/ 364419 w 1034979"/>
                  <a:gd name="connsiteY66" fmla="*/ 1512753 h 1516602"/>
                  <a:gd name="connsiteX67" fmla="*/ 387279 w 1034979"/>
                  <a:gd name="connsiteY67" fmla="*/ 1514658 h 1516602"/>
                  <a:gd name="connsiteX68" fmla="*/ 392994 w 1034979"/>
                  <a:gd name="connsiteY68" fmla="*/ 1508943 h 1516602"/>
                  <a:gd name="connsiteX69" fmla="*/ 394899 w 1034979"/>
                  <a:gd name="connsiteY69" fmla="*/ 1497513 h 1516602"/>
                  <a:gd name="connsiteX70" fmla="*/ 396804 w 1034979"/>
                  <a:gd name="connsiteY70" fmla="*/ 1491798 h 1516602"/>
                  <a:gd name="connsiteX71" fmla="*/ 398709 w 1034979"/>
                  <a:gd name="connsiteY71" fmla="*/ 1474653 h 1516602"/>
                  <a:gd name="connsiteX72" fmla="*/ 400614 w 1034979"/>
                  <a:gd name="connsiteY72" fmla="*/ 1461318 h 1516602"/>
                  <a:gd name="connsiteX73" fmla="*/ 404424 w 1034979"/>
                  <a:gd name="connsiteY73" fmla="*/ 1404168 h 1516602"/>
                  <a:gd name="connsiteX74" fmla="*/ 410139 w 1034979"/>
                  <a:gd name="connsiteY74" fmla="*/ 1392738 h 1516602"/>
                  <a:gd name="connsiteX75" fmla="*/ 413949 w 1034979"/>
                  <a:gd name="connsiteY75" fmla="*/ 1379403 h 1516602"/>
                  <a:gd name="connsiteX76" fmla="*/ 415854 w 1034979"/>
                  <a:gd name="connsiteY76" fmla="*/ 1373688 h 1516602"/>
                  <a:gd name="connsiteX77" fmla="*/ 417759 w 1034979"/>
                  <a:gd name="connsiteY77" fmla="*/ 1360353 h 1516602"/>
                  <a:gd name="connsiteX78" fmla="*/ 421569 w 1034979"/>
                  <a:gd name="connsiteY78" fmla="*/ 1348923 h 1516602"/>
                  <a:gd name="connsiteX79" fmla="*/ 427284 w 1034979"/>
                  <a:gd name="connsiteY79" fmla="*/ 1335588 h 1516602"/>
                  <a:gd name="connsiteX80" fmla="*/ 467289 w 1034979"/>
                  <a:gd name="connsiteY80" fmla="*/ 1265103 h 1516602"/>
                  <a:gd name="connsiteX81" fmla="*/ 528455 w 1034979"/>
                  <a:gd name="connsiteY81" fmla="*/ 1252334 h 1516602"/>
                  <a:gd name="connsiteX82" fmla="*/ 573969 w 1034979"/>
                  <a:gd name="connsiteY82" fmla="*/ 1236528 h 1516602"/>
                  <a:gd name="connsiteX83" fmla="*/ 585399 w 1034979"/>
                  <a:gd name="connsiteY83" fmla="*/ 1232718 h 1516602"/>
                  <a:gd name="connsiteX84" fmla="*/ 720654 w 1034979"/>
                  <a:gd name="connsiteY84" fmla="*/ 1316538 h 1516602"/>
                  <a:gd name="connsiteX85" fmla="*/ 733989 w 1034979"/>
                  <a:gd name="connsiteY85" fmla="*/ 1326063 h 1516602"/>
                  <a:gd name="connsiteX86" fmla="*/ 743514 w 1034979"/>
                  <a:gd name="connsiteY86" fmla="*/ 1327968 h 1516602"/>
                  <a:gd name="connsiteX87" fmla="*/ 749229 w 1034979"/>
                  <a:gd name="connsiteY87" fmla="*/ 1329873 h 1516602"/>
                  <a:gd name="connsiteX88" fmla="*/ 762564 w 1034979"/>
                  <a:gd name="connsiteY88" fmla="*/ 1335588 h 1516602"/>
                  <a:gd name="connsiteX89" fmla="*/ 777804 w 1034979"/>
                  <a:gd name="connsiteY89" fmla="*/ 1333683 h 1516602"/>
                  <a:gd name="connsiteX90" fmla="*/ 789234 w 1034979"/>
                  <a:gd name="connsiteY90" fmla="*/ 1327968 h 1516602"/>
                  <a:gd name="connsiteX91" fmla="*/ 794949 w 1034979"/>
                  <a:gd name="connsiteY91" fmla="*/ 1326063 h 1516602"/>
                  <a:gd name="connsiteX92" fmla="*/ 802569 w 1034979"/>
                  <a:gd name="connsiteY92" fmla="*/ 1308918 h 1516602"/>
                  <a:gd name="connsiteX93" fmla="*/ 800664 w 1034979"/>
                  <a:gd name="connsiteY93" fmla="*/ 1284153 h 1516602"/>
                  <a:gd name="connsiteX94" fmla="*/ 798759 w 1034979"/>
                  <a:gd name="connsiteY94" fmla="*/ 1278438 h 1516602"/>
                  <a:gd name="connsiteX95" fmla="*/ 796854 w 1034979"/>
                  <a:gd name="connsiteY95" fmla="*/ 1270818 h 1516602"/>
                  <a:gd name="connsiteX96" fmla="*/ 783519 w 1034979"/>
                  <a:gd name="connsiteY96" fmla="*/ 1253673 h 1516602"/>
                  <a:gd name="connsiteX97" fmla="*/ 773994 w 1034979"/>
                  <a:gd name="connsiteY97" fmla="*/ 1247958 h 1516602"/>
                  <a:gd name="connsiteX98" fmla="*/ 648264 w 1034979"/>
                  <a:gd name="connsiteY98" fmla="*/ 1156518 h 1516602"/>
                  <a:gd name="connsiteX99" fmla="*/ 644454 w 1034979"/>
                  <a:gd name="connsiteY99" fmla="*/ 1139373 h 1516602"/>
                  <a:gd name="connsiteX100" fmla="*/ 646359 w 1034979"/>
                  <a:gd name="connsiteY100" fmla="*/ 1131753 h 1516602"/>
                  <a:gd name="connsiteX101" fmla="*/ 650169 w 1034979"/>
                  <a:gd name="connsiteY101" fmla="*/ 1114608 h 1516602"/>
                  <a:gd name="connsiteX102" fmla="*/ 653979 w 1034979"/>
                  <a:gd name="connsiteY102" fmla="*/ 1108893 h 1516602"/>
                  <a:gd name="connsiteX103" fmla="*/ 655884 w 1034979"/>
                  <a:gd name="connsiteY103" fmla="*/ 1103178 h 1516602"/>
                  <a:gd name="connsiteX104" fmla="*/ 661599 w 1034979"/>
                  <a:gd name="connsiteY104" fmla="*/ 1101273 h 1516602"/>
                  <a:gd name="connsiteX105" fmla="*/ 671124 w 1034979"/>
                  <a:gd name="connsiteY105" fmla="*/ 1089843 h 1516602"/>
                  <a:gd name="connsiteX106" fmla="*/ 724464 w 1034979"/>
                  <a:gd name="connsiteY106" fmla="*/ 1082223 h 1516602"/>
                  <a:gd name="connsiteX107" fmla="*/ 842574 w 1034979"/>
                  <a:gd name="connsiteY107" fmla="*/ 1084128 h 1516602"/>
                  <a:gd name="connsiteX108" fmla="*/ 871149 w 1034979"/>
                  <a:gd name="connsiteY108" fmla="*/ 1086033 h 1516602"/>
                  <a:gd name="connsiteX109" fmla="*/ 899724 w 1034979"/>
                  <a:gd name="connsiteY109" fmla="*/ 1091748 h 1516602"/>
                  <a:gd name="connsiteX110" fmla="*/ 922584 w 1034979"/>
                  <a:gd name="connsiteY110" fmla="*/ 1095558 h 1516602"/>
                  <a:gd name="connsiteX111" fmla="*/ 951159 w 1034979"/>
                  <a:gd name="connsiteY111" fmla="*/ 1101273 h 1516602"/>
                  <a:gd name="connsiteX112" fmla="*/ 956874 w 1034979"/>
                  <a:gd name="connsiteY112" fmla="*/ 1101273 h 1516602"/>
                  <a:gd name="connsiteX113" fmla="*/ 1002594 w 1034979"/>
                  <a:gd name="connsiteY113" fmla="*/ 1099368 h 1516602"/>
                  <a:gd name="connsiteX114" fmla="*/ 1031169 w 1034979"/>
                  <a:gd name="connsiteY114" fmla="*/ 1091748 h 1516602"/>
                  <a:gd name="connsiteX115" fmla="*/ 1034979 w 1034979"/>
                  <a:gd name="connsiteY115" fmla="*/ 1086033 h 1516602"/>
                  <a:gd name="connsiteX116" fmla="*/ 1033074 w 1034979"/>
                  <a:gd name="connsiteY116" fmla="*/ 1066983 h 1516602"/>
                  <a:gd name="connsiteX117" fmla="*/ 1027359 w 1034979"/>
                  <a:gd name="connsiteY117" fmla="*/ 1063173 h 1516602"/>
                  <a:gd name="connsiteX118" fmla="*/ 1012119 w 1034979"/>
                  <a:gd name="connsiteY118" fmla="*/ 1061268 h 1516602"/>
                  <a:gd name="connsiteX119" fmla="*/ 1006404 w 1034979"/>
                  <a:gd name="connsiteY119" fmla="*/ 1059363 h 1516602"/>
                  <a:gd name="connsiteX120" fmla="*/ 998784 w 1034979"/>
                  <a:gd name="connsiteY120" fmla="*/ 1057458 h 1516602"/>
                  <a:gd name="connsiteX121" fmla="*/ 987354 w 1034979"/>
                  <a:gd name="connsiteY121" fmla="*/ 1049838 h 1516602"/>
                  <a:gd name="connsiteX122" fmla="*/ 975924 w 1034979"/>
                  <a:gd name="connsiteY122" fmla="*/ 1046028 h 1516602"/>
                  <a:gd name="connsiteX123" fmla="*/ 970209 w 1034979"/>
                  <a:gd name="connsiteY123" fmla="*/ 1044123 h 1516602"/>
                  <a:gd name="connsiteX124" fmla="*/ 962589 w 1034979"/>
                  <a:gd name="connsiteY124" fmla="*/ 1042218 h 1516602"/>
                  <a:gd name="connsiteX125" fmla="*/ 956874 w 1034979"/>
                  <a:gd name="connsiteY125" fmla="*/ 1040313 h 1516602"/>
                  <a:gd name="connsiteX126" fmla="*/ 935919 w 1034979"/>
                  <a:gd name="connsiteY126" fmla="*/ 1034598 h 1516602"/>
                  <a:gd name="connsiteX127" fmla="*/ 825429 w 1034979"/>
                  <a:gd name="connsiteY127" fmla="*/ 1034598 h 1516602"/>
                  <a:gd name="connsiteX128" fmla="*/ 730179 w 1034979"/>
                  <a:gd name="connsiteY128" fmla="*/ 1038408 h 1516602"/>
                  <a:gd name="connsiteX129" fmla="*/ 669219 w 1034979"/>
                  <a:gd name="connsiteY129" fmla="*/ 1046028 h 1516602"/>
                  <a:gd name="connsiteX130" fmla="*/ 646359 w 1034979"/>
                  <a:gd name="connsiteY130" fmla="*/ 1049838 h 1516602"/>
                  <a:gd name="connsiteX131" fmla="*/ 642549 w 1034979"/>
                  <a:gd name="connsiteY131" fmla="*/ 1038408 h 1516602"/>
                  <a:gd name="connsiteX132" fmla="*/ 640644 w 1034979"/>
                  <a:gd name="connsiteY132" fmla="*/ 1032693 h 1516602"/>
                  <a:gd name="connsiteX133" fmla="*/ 642549 w 1034979"/>
                  <a:gd name="connsiteY133" fmla="*/ 1015548 h 1516602"/>
                  <a:gd name="connsiteX134" fmla="*/ 644454 w 1034979"/>
                  <a:gd name="connsiteY134" fmla="*/ 1009833 h 1516602"/>
                  <a:gd name="connsiteX135" fmla="*/ 661599 w 1034979"/>
                  <a:gd name="connsiteY135" fmla="*/ 1000308 h 1516602"/>
                  <a:gd name="connsiteX136" fmla="*/ 673029 w 1034979"/>
                  <a:gd name="connsiteY136" fmla="*/ 992688 h 1516602"/>
                  <a:gd name="connsiteX137" fmla="*/ 674934 w 1034979"/>
                  <a:gd name="connsiteY137" fmla="*/ 986973 h 1516602"/>
                  <a:gd name="connsiteX138" fmla="*/ 680649 w 1034979"/>
                  <a:gd name="connsiteY138" fmla="*/ 985068 h 1516602"/>
                  <a:gd name="connsiteX139" fmla="*/ 686364 w 1034979"/>
                  <a:gd name="connsiteY139" fmla="*/ 981258 h 1516602"/>
                  <a:gd name="connsiteX140" fmla="*/ 695889 w 1034979"/>
                  <a:gd name="connsiteY140" fmla="*/ 971733 h 1516602"/>
                  <a:gd name="connsiteX141" fmla="*/ 705414 w 1034979"/>
                  <a:gd name="connsiteY141" fmla="*/ 960303 h 1516602"/>
                  <a:gd name="connsiteX142" fmla="*/ 716844 w 1034979"/>
                  <a:gd name="connsiteY142" fmla="*/ 952683 h 1516602"/>
                  <a:gd name="connsiteX143" fmla="*/ 732084 w 1034979"/>
                  <a:gd name="connsiteY143" fmla="*/ 939348 h 1516602"/>
                  <a:gd name="connsiteX144" fmla="*/ 741609 w 1034979"/>
                  <a:gd name="connsiteY144" fmla="*/ 927918 h 1516602"/>
                  <a:gd name="connsiteX145" fmla="*/ 753039 w 1034979"/>
                  <a:gd name="connsiteY145" fmla="*/ 918393 h 1516602"/>
                  <a:gd name="connsiteX146" fmla="*/ 758754 w 1034979"/>
                  <a:gd name="connsiteY146" fmla="*/ 906963 h 1516602"/>
                  <a:gd name="connsiteX147" fmla="*/ 760659 w 1034979"/>
                  <a:gd name="connsiteY147" fmla="*/ 901248 h 1516602"/>
                  <a:gd name="connsiteX148" fmla="*/ 766374 w 1034979"/>
                  <a:gd name="connsiteY148" fmla="*/ 889818 h 1516602"/>
                  <a:gd name="connsiteX149" fmla="*/ 764469 w 1034979"/>
                  <a:gd name="connsiteY149" fmla="*/ 874578 h 1516602"/>
                  <a:gd name="connsiteX150" fmla="*/ 758754 w 1034979"/>
                  <a:gd name="connsiteY150" fmla="*/ 872673 h 1516602"/>
                  <a:gd name="connsiteX151" fmla="*/ 737799 w 1034979"/>
                  <a:gd name="connsiteY151" fmla="*/ 874578 h 1516602"/>
                  <a:gd name="connsiteX152" fmla="*/ 732084 w 1034979"/>
                  <a:gd name="connsiteY152" fmla="*/ 878388 h 1516602"/>
                  <a:gd name="connsiteX153" fmla="*/ 699699 w 1034979"/>
                  <a:gd name="connsiteY153" fmla="*/ 899343 h 1516602"/>
                  <a:gd name="connsiteX154" fmla="*/ 595181 w 1034979"/>
                  <a:gd name="connsiteY154" fmla="*/ 957831 h 1516602"/>
                  <a:gd name="connsiteX155" fmla="*/ 507294 w 1034979"/>
                  <a:gd name="connsiteY155" fmla="*/ 847908 h 1516602"/>
                  <a:gd name="connsiteX156" fmla="*/ 503484 w 1034979"/>
                  <a:gd name="connsiteY156" fmla="*/ 358323 h 1516602"/>
                  <a:gd name="connsiteX157" fmla="*/ 499674 w 1034979"/>
                  <a:gd name="connsiteY157" fmla="*/ 66858 h 1516602"/>
                  <a:gd name="connsiteX158" fmla="*/ 490149 w 1034979"/>
                  <a:gd name="connsiteY158" fmla="*/ 40188 h 1516602"/>
                  <a:gd name="connsiteX159" fmla="*/ 488244 w 1034979"/>
                  <a:gd name="connsiteY159" fmla="*/ 34473 h 1516602"/>
                  <a:gd name="connsiteX160" fmla="*/ 484434 w 1034979"/>
                  <a:gd name="connsiteY160" fmla="*/ 28758 h 1516602"/>
                  <a:gd name="connsiteX161" fmla="*/ 478719 w 1034979"/>
                  <a:gd name="connsiteY161" fmla="*/ 17328 h 1516602"/>
                  <a:gd name="connsiteX162" fmla="*/ 473004 w 1034979"/>
                  <a:gd name="connsiteY162" fmla="*/ 13518 h 1516602"/>
                  <a:gd name="connsiteX163" fmla="*/ 469194 w 1034979"/>
                  <a:gd name="connsiteY163" fmla="*/ 7803 h 1516602"/>
                  <a:gd name="connsiteX164" fmla="*/ 429189 w 1034979"/>
                  <a:gd name="connsiteY164" fmla="*/ 11613 h 1516602"/>
                  <a:gd name="connsiteX165" fmla="*/ 425379 w 1034979"/>
                  <a:gd name="connsiteY165" fmla="*/ 78288 h 1516602"/>
                  <a:gd name="connsiteX166" fmla="*/ 425379 w 1034979"/>
                  <a:gd name="connsiteY166" fmla="*/ 84003 h 1516602"/>
                  <a:gd name="connsiteX167" fmla="*/ 429189 w 1034979"/>
                  <a:gd name="connsiteY167" fmla="*/ 238308 h 1516602"/>
                  <a:gd name="connsiteX168" fmla="*/ 440619 w 1034979"/>
                  <a:gd name="connsiteY168" fmla="*/ 421188 h 1516602"/>
                  <a:gd name="connsiteX169" fmla="*/ 435265 w 1034979"/>
                  <a:gd name="connsiteY169" fmla="*/ 718368 h 1516602"/>
                  <a:gd name="connsiteX170" fmla="*/ 435059 w 1034979"/>
                  <a:gd name="connsiteY170" fmla="*/ 799046 h 1516602"/>
                  <a:gd name="connsiteX171" fmla="*/ 430322 w 1034979"/>
                  <a:gd name="connsiteY171"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236784 w 1034979"/>
                  <a:gd name="connsiteY8" fmla="*/ 952683 h 1516602"/>
                  <a:gd name="connsiteX9" fmla="*/ 181539 w 1034979"/>
                  <a:gd name="connsiteY9" fmla="*/ 937443 h 1516602"/>
                  <a:gd name="connsiteX10" fmla="*/ 116769 w 1034979"/>
                  <a:gd name="connsiteY10" fmla="*/ 903153 h 1516602"/>
                  <a:gd name="connsiteX11" fmla="*/ 59619 w 1034979"/>
                  <a:gd name="connsiteY11" fmla="*/ 874578 h 1516602"/>
                  <a:gd name="connsiteX12" fmla="*/ 46284 w 1034979"/>
                  <a:gd name="connsiteY12" fmla="*/ 895533 h 1516602"/>
                  <a:gd name="connsiteX13" fmla="*/ 50094 w 1034979"/>
                  <a:gd name="connsiteY13" fmla="*/ 933633 h 1516602"/>
                  <a:gd name="connsiteX14" fmla="*/ 53904 w 1034979"/>
                  <a:gd name="connsiteY14" fmla="*/ 939348 h 1516602"/>
                  <a:gd name="connsiteX15" fmla="*/ 59619 w 1034979"/>
                  <a:gd name="connsiteY15" fmla="*/ 943158 h 1516602"/>
                  <a:gd name="connsiteX16" fmla="*/ 63429 w 1034979"/>
                  <a:gd name="connsiteY16" fmla="*/ 948873 h 1516602"/>
                  <a:gd name="connsiteX17" fmla="*/ 80574 w 1034979"/>
                  <a:gd name="connsiteY17" fmla="*/ 958398 h 1516602"/>
                  <a:gd name="connsiteX18" fmla="*/ 166299 w 1034979"/>
                  <a:gd name="connsiteY18" fmla="*/ 979353 h 1516602"/>
                  <a:gd name="connsiteX19" fmla="*/ 191064 w 1034979"/>
                  <a:gd name="connsiteY19" fmla="*/ 985068 h 1516602"/>
                  <a:gd name="connsiteX20" fmla="*/ 208209 w 1034979"/>
                  <a:gd name="connsiteY20" fmla="*/ 990783 h 1516602"/>
                  <a:gd name="connsiteX21" fmla="*/ 213924 w 1034979"/>
                  <a:gd name="connsiteY21" fmla="*/ 992688 h 1516602"/>
                  <a:gd name="connsiteX22" fmla="*/ 229164 w 1034979"/>
                  <a:gd name="connsiteY22" fmla="*/ 996498 h 1516602"/>
                  <a:gd name="connsiteX23" fmla="*/ 248214 w 1034979"/>
                  <a:gd name="connsiteY23" fmla="*/ 1002213 h 1516602"/>
                  <a:gd name="connsiteX24" fmla="*/ 253929 w 1034979"/>
                  <a:gd name="connsiteY24" fmla="*/ 1006023 h 1516602"/>
                  <a:gd name="connsiteX25" fmla="*/ 267264 w 1034979"/>
                  <a:gd name="connsiteY25" fmla="*/ 1021263 h 1516602"/>
                  <a:gd name="connsiteX26" fmla="*/ 272979 w 1034979"/>
                  <a:gd name="connsiteY26" fmla="*/ 1040313 h 1516602"/>
                  <a:gd name="connsiteX27" fmla="*/ 274884 w 1034979"/>
                  <a:gd name="connsiteY27" fmla="*/ 1046028 h 1516602"/>
                  <a:gd name="connsiteX28" fmla="*/ 276789 w 1034979"/>
                  <a:gd name="connsiteY28" fmla="*/ 1051743 h 1516602"/>
                  <a:gd name="connsiteX29" fmla="*/ 278694 w 1034979"/>
                  <a:gd name="connsiteY29" fmla="*/ 1076508 h 1516602"/>
                  <a:gd name="connsiteX30" fmla="*/ 280599 w 1034979"/>
                  <a:gd name="connsiteY30" fmla="*/ 1082223 h 1516602"/>
                  <a:gd name="connsiteX31" fmla="*/ 278694 w 1034979"/>
                  <a:gd name="connsiteY31" fmla="*/ 1101273 h 1516602"/>
                  <a:gd name="connsiteX32" fmla="*/ 276789 w 1034979"/>
                  <a:gd name="connsiteY32" fmla="*/ 1110798 h 1516602"/>
                  <a:gd name="connsiteX33" fmla="*/ 263454 w 1034979"/>
                  <a:gd name="connsiteY33" fmla="*/ 1124133 h 1516602"/>
                  <a:gd name="connsiteX34" fmla="*/ 252024 w 1034979"/>
                  <a:gd name="connsiteY34" fmla="*/ 1131753 h 1516602"/>
                  <a:gd name="connsiteX35" fmla="*/ 240594 w 1034979"/>
                  <a:gd name="connsiteY35" fmla="*/ 1135563 h 1516602"/>
                  <a:gd name="connsiteX36" fmla="*/ 27234 w 1034979"/>
                  <a:gd name="connsiteY36" fmla="*/ 1154613 h 1516602"/>
                  <a:gd name="connsiteX37" fmla="*/ 15804 w 1034979"/>
                  <a:gd name="connsiteY37" fmla="*/ 1160328 h 1516602"/>
                  <a:gd name="connsiteX38" fmla="*/ 6279 w 1034979"/>
                  <a:gd name="connsiteY38" fmla="*/ 1169853 h 1516602"/>
                  <a:gd name="connsiteX39" fmla="*/ 4374 w 1034979"/>
                  <a:gd name="connsiteY39" fmla="*/ 1175568 h 1516602"/>
                  <a:gd name="connsiteX40" fmla="*/ 564 w 1034979"/>
                  <a:gd name="connsiteY40" fmla="*/ 1181283 h 1516602"/>
                  <a:gd name="connsiteX41" fmla="*/ 6279 w 1034979"/>
                  <a:gd name="connsiteY41" fmla="*/ 1213668 h 1516602"/>
                  <a:gd name="connsiteX42" fmla="*/ 11994 w 1034979"/>
                  <a:gd name="connsiteY42" fmla="*/ 1217478 h 1516602"/>
                  <a:gd name="connsiteX43" fmla="*/ 17709 w 1034979"/>
                  <a:gd name="connsiteY43" fmla="*/ 1219383 h 1516602"/>
                  <a:gd name="connsiteX44" fmla="*/ 145344 w 1034979"/>
                  <a:gd name="connsiteY44" fmla="*/ 1217478 h 1516602"/>
                  <a:gd name="connsiteX45" fmla="*/ 239202 w 1034979"/>
                  <a:gd name="connsiteY45" fmla="*/ 1214801 h 1516602"/>
                  <a:gd name="connsiteX46" fmla="*/ 318699 w 1034979"/>
                  <a:gd name="connsiteY46" fmla="*/ 1217478 h 1516602"/>
                  <a:gd name="connsiteX47" fmla="*/ 330129 w 1034979"/>
                  <a:gd name="connsiteY47" fmla="*/ 1223193 h 1516602"/>
                  <a:gd name="connsiteX48" fmla="*/ 333939 w 1034979"/>
                  <a:gd name="connsiteY48" fmla="*/ 1228908 h 1516602"/>
                  <a:gd name="connsiteX49" fmla="*/ 339654 w 1034979"/>
                  <a:gd name="connsiteY49" fmla="*/ 1230813 h 1516602"/>
                  <a:gd name="connsiteX50" fmla="*/ 351084 w 1034979"/>
                  <a:gd name="connsiteY50" fmla="*/ 1238433 h 1516602"/>
                  <a:gd name="connsiteX51" fmla="*/ 356799 w 1034979"/>
                  <a:gd name="connsiteY51" fmla="*/ 1242243 h 1516602"/>
                  <a:gd name="connsiteX52" fmla="*/ 360609 w 1034979"/>
                  <a:gd name="connsiteY52" fmla="*/ 1247958 h 1516602"/>
                  <a:gd name="connsiteX53" fmla="*/ 366324 w 1034979"/>
                  <a:gd name="connsiteY53" fmla="*/ 1259388 h 1516602"/>
                  <a:gd name="connsiteX54" fmla="*/ 362514 w 1034979"/>
                  <a:gd name="connsiteY54" fmla="*/ 1286058 h 1516602"/>
                  <a:gd name="connsiteX55" fmla="*/ 358704 w 1034979"/>
                  <a:gd name="connsiteY55" fmla="*/ 1291773 h 1516602"/>
                  <a:gd name="connsiteX56" fmla="*/ 356799 w 1034979"/>
                  <a:gd name="connsiteY56" fmla="*/ 1297488 h 1516602"/>
                  <a:gd name="connsiteX57" fmla="*/ 352989 w 1034979"/>
                  <a:gd name="connsiteY57" fmla="*/ 1303203 h 1516602"/>
                  <a:gd name="connsiteX58" fmla="*/ 351084 w 1034979"/>
                  <a:gd name="connsiteY58" fmla="*/ 1308918 h 1516602"/>
                  <a:gd name="connsiteX59" fmla="*/ 347274 w 1034979"/>
                  <a:gd name="connsiteY59" fmla="*/ 1314633 h 1516602"/>
                  <a:gd name="connsiteX60" fmla="*/ 330129 w 1034979"/>
                  <a:gd name="connsiteY60" fmla="*/ 1381308 h 1516602"/>
                  <a:gd name="connsiteX61" fmla="*/ 328224 w 1034979"/>
                  <a:gd name="connsiteY61" fmla="*/ 1432743 h 1516602"/>
                  <a:gd name="connsiteX62" fmla="*/ 330129 w 1034979"/>
                  <a:gd name="connsiteY62" fmla="*/ 1457508 h 1516602"/>
                  <a:gd name="connsiteX63" fmla="*/ 332034 w 1034979"/>
                  <a:gd name="connsiteY63" fmla="*/ 1463223 h 1516602"/>
                  <a:gd name="connsiteX64" fmla="*/ 335844 w 1034979"/>
                  <a:gd name="connsiteY64" fmla="*/ 1467033 h 1516602"/>
                  <a:gd name="connsiteX65" fmla="*/ 364419 w 1034979"/>
                  <a:gd name="connsiteY65" fmla="*/ 1512753 h 1516602"/>
                  <a:gd name="connsiteX66" fmla="*/ 387279 w 1034979"/>
                  <a:gd name="connsiteY66" fmla="*/ 1514658 h 1516602"/>
                  <a:gd name="connsiteX67" fmla="*/ 392994 w 1034979"/>
                  <a:gd name="connsiteY67" fmla="*/ 1508943 h 1516602"/>
                  <a:gd name="connsiteX68" fmla="*/ 394899 w 1034979"/>
                  <a:gd name="connsiteY68" fmla="*/ 1497513 h 1516602"/>
                  <a:gd name="connsiteX69" fmla="*/ 396804 w 1034979"/>
                  <a:gd name="connsiteY69" fmla="*/ 1491798 h 1516602"/>
                  <a:gd name="connsiteX70" fmla="*/ 398709 w 1034979"/>
                  <a:gd name="connsiteY70" fmla="*/ 1474653 h 1516602"/>
                  <a:gd name="connsiteX71" fmla="*/ 400614 w 1034979"/>
                  <a:gd name="connsiteY71" fmla="*/ 1461318 h 1516602"/>
                  <a:gd name="connsiteX72" fmla="*/ 404424 w 1034979"/>
                  <a:gd name="connsiteY72" fmla="*/ 1404168 h 1516602"/>
                  <a:gd name="connsiteX73" fmla="*/ 410139 w 1034979"/>
                  <a:gd name="connsiteY73" fmla="*/ 1392738 h 1516602"/>
                  <a:gd name="connsiteX74" fmla="*/ 413949 w 1034979"/>
                  <a:gd name="connsiteY74" fmla="*/ 1379403 h 1516602"/>
                  <a:gd name="connsiteX75" fmla="*/ 415854 w 1034979"/>
                  <a:gd name="connsiteY75" fmla="*/ 1373688 h 1516602"/>
                  <a:gd name="connsiteX76" fmla="*/ 417759 w 1034979"/>
                  <a:gd name="connsiteY76" fmla="*/ 1360353 h 1516602"/>
                  <a:gd name="connsiteX77" fmla="*/ 421569 w 1034979"/>
                  <a:gd name="connsiteY77" fmla="*/ 1348923 h 1516602"/>
                  <a:gd name="connsiteX78" fmla="*/ 427284 w 1034979"/>
                  <a:gd name="connsiteY78" fmla="*/ 1335588 h 1516602"/>
                  <a:gd name="connsiteX79" fmla="*/ 467289 w 1034979"/>
                  <a:gd name="connsiteY79" fmla="*/ 1265103 h 1516602"/>
                  <a:gd name="connsiteX80" fmla="*/ 528455 w 1034979"/>
                  <a:gd name="connsiteY80" fmla="*/ 1252334 h 1516602"/>
                  <a:gd name="connsiteX81" fmla="*/ 573969 w 1034979"/>
                  <a:gd name="connsiteY81" fmla="*/ 1236528 h 1516602"/>
                  <a:gd name="connsiteX82" fmla="*/ 585399 w 1034979"/>
                  <a:gd name="connsiteY82" fmla="*/ 1232718 h 1516602"/>
                  <a:gd name="connsiteX83" fmla="*/ 720654 w 1034979"/>
                  <a:gd name="connsiteY83" fmla="*/ 1316538 h 1516602"/>
                  <a:gd name="connsiteX84" fmla="*/ 733989 w 1034979"/>
                  <a:gd name="connsiteY84" fmla="*/ 1326063 h 1516602"/>
                  <a:gd name="connsiteX85" fmla="*/ 743514 w 1034979"/>
                  <a:gd name="connsiteY85" fmla="*/ 1327968 h 1516602"/>
                  <a:gd name="connsiteX86" fmla="*/ 749229 w 1034979"/>
                  <a:gd name="connsiteY86" fmla="*/ 1329873 h 1516602"/>
                  <a:gd name="connsiteX87" fmla="*/ 762564 w 1034979"/>
                  <a:gd name="connsiteY87" fmla="*/ 1335588 h 1516602"/>
                  <a:gd name="connsiteX88" fmla="*/ 777804 w 1034979"/>
                  <a:gd name="connsiteY88" fmla="*/ 1333683 h 1516602"/>
                  <a:gd name="connsiteX89" fmla="*/ 789234 w 1034979"/>
                  <a:gd name="connsiteY89" fmla="*/ 1327968 h 1516602"/>
                  <a:gd name="connsiteX90" fmla="*/ 794949 w 1034979"/>
                  <a:gd name="connsiteY90" fmla="*/ 1326063 h 1516602"/>
                  <a:gd name="connsiteX91" fmla="*/ 802569 w 1034979"/>
                  <a:gd name="connsiteY91" fmla="*/ 1308918 h 1516602"/>
                  <a:gd name="connsiteX92" fmla="*/ 800664 w 1034979"/>
                  <a:gd name="connsiteY92" fmla="*/ 1284153 h 1516602"/>
                  <a:gd name="connsiteX93" fmla="*/ 798759 w 1034979"/>
                  <a:gd name="connsiteY93" fmla="*/ 1278438 h 1516602"/>
                  <a:gd name="connsiteX94" fmla="*/ 796854 w 1034979"/>
                  <a:gd name="connsiteY94" fmla="*/ 1270818 h 1516602"/>
                  <a:gd name="connsiteX95" fmla="*/ 783519 w 1034979"/>
                  <a:gd name="connsiteY95" fmla="*/ 1253673 h 1516602"/>
                  <a:gd name="connsiteX96" fmla="*/ 773994 w 1034979"/>
                  <a:gd name="connsiteY96" fmla="*/ 1247958 h 1516602"/>
                  <a:gd name="connsiteX97" fmla="*/ 648264 w 1034979"/>
                  <a:gd name="connsiteY97" fmla="*/ 1156518 h 1516602"/>
                  <a:gd name="connsiteX98" fmla="*/ 644454 w 1034979"/>
                  <a:gd name="connsiteY98" fmla="*/ 1139373 h 1516602"/>
                  <a:gd name="connsiteX99" fmla="*/ 646359 w 1034979"/>
                  <a:gd name="connsiteY99" fmla="*/ 1131753 h 1516602"/>
                  <a:gd name="connsiteX100" fmla="*/ 650169 w 1034979"/>
                  <a:gd name="connsiteY100" fmla="*/ 1114608 h 1516602"/>
                  <a:gd name="connsiteX101" fmla="*/ 653979 w 1034979"/>
                  <a:gd name="connsiteY101" fmla="*/ 1108893 h 1516602"/>
                  <a:gd name="connsiteX102" fmla="*/ 655884 w 1034979"/>
                  <a:gd name="connsiteY102" fmla="*/ 1103178 h 1516602"/>
                  <a:gd name="connsiteX103" fmla="*/ 661599 w 1034979"/>
                  <a:gd name="connsiteY103" fmla="*/ 1101273 h 1516602"/>
                  <a:gd name="connsiteX104" fmla="*/ 671124 w 1034979"/>
                  <a:gd name="connsiteY104" fmla="*/ 1089843 h 1516602"/>
                  <a:gd name="connsiteX105" fmla="*/ 724464 w 1034979"/>
                  <a:gd name="connsiteY105" fmla="*/ 1082223 h 1516602"/>
                  <a:gd name="connsiteX106" fmla="*/ 842574 w 1034979"/>
                  <a:gd name="connsiteY106" fmla="*/ 1084128 h 1516602"/>
                  <a:gd name="connsiteX107" fmla="*/ 871149 w 1034979"/>
                  <a:gd name="connsiteY107" fmla="*/ 1086033 h 1516602"/>
                  <a:gd name="connsiteX108" fmla="*/ 899724 w 1034979"/>
                  <a:gd name="connsiteY108" fmla="*/ 1091748 h 1516602"/>
                  <a:gd name="connsiteX109" fmla="*/ 922584 w 1034979"/>
                  <a:gd name="connsiteY109" fmla="*/ 1095558 h 1516602"/>
                  <a:gd name="connsiteX110" fmla="*/ 951159 w 1034979"/>
                  <a:gd name="connsiteY110" fmla="*/ 1101273 h 1516602"/>
                  <a:gd name="connsiteX111" fmla="*/ 956874 w 1034979"/>
                  <a:gd name="connsiteY111" fmla="*/ 1101273 h 1516602"/>
                  <a:gd name="connsiteX112" fmla="*/ 1002594 w 1034979"/>
                  <a:gd name="connsiteY112" fmla="*/ 1099368 h 1516602"/>
                  <a:gd name="connsiteX113" fmla="*/ 1031169 w 1034979"/>
                  <a:gd name="connsiteY113" fmla="*/ 1091748 h 1516602"/>
                  <a:gd name="connsiteX114" fmla="*/ 1034979 w 1034979"/>
                  <a:gd name="connsiteY114" fmla="*/ 1086033 h 1516602"/>
                  <a:gd name="connsiteX115" fmla="*/ 1033074 w 1034979"/>
                  <a:gd name="connsiteY115" fmla="*/ 1066983 h 1516602"/>
                  <a:gd name="connsiteX116" fmla="*/ 1027359 w 1034979"/>
                  <a:gd name="connsiteY116" fmla="*/ 1063173 h 1516602"/>
                  <a:gd name="connsiteX117" fmla="*/ 1012119 w 1034979"/>
                  <a:gd name="connsiteY117" fmla="*/ 1061268 h 1516602"/>
                  <a:gd name="connsiteX118" fmla="*/ 1006404 w 1034979"/>
                  <a:gd name="connsiteY118" fmla="*/ 1059363 h 1516602"/>
                  <a:gd name="connsiteX119" fmla="*/ 998784 w 1034979"/>
                  <a:gd name="connsiteY119" fmla="*/ 1057458 h 1516602"/>
                  <a:gd name="connsiteX120" fmla="*/ 987354 w 1034979"/>
                  <a:gd name="connsiteY120" fmla="*/ 1049838 h 1516602"/>
                  <a:gd name="connsiteX121" fmla="*/ 975924 w 1034979"/>
                  <a:gd name="connsiteY121" fmla="*/ 1046028 h 1516602"/>
                  <a:gd name="connsiteX122" fmla="*/ 970209 w 1034979"/>
                  <a:gd name="connsiteY122" fmla="*/ 1044123 h 1516602"/>
                  <a:gd name="connsiteX123" fmla="*/ 962589 w 1034979"/>
                  <a:gd name="connsiteY123" fmla="*/ 1042218 h 1516602"/>
                  <a:gd name="connsiteX124" fmla="*/ 956874 w 1034979"/>
                  <a:gd name="connsiteY124" fmla="*/ 1040313 h 1516602"/>
                  <a:gd name="connsiteX125" fmla="*/ 935919 w 1034979"/>
                  <a:gd name="connsiteY125" fmla="*/ 1034598 h 1516602"/>
                  <a:gd name="connsiteX126" fmla="*/ 825429 w 1034979"/>
                  <a:gd name="connsiteY126" fmla="*/ 1034598 h 1516602"/>
                  <a:gd name="connsiteX127" fmla="*/ 730179 w 1034979"/>
                  <a:gd name="connsiteY127" fmla="*/ 1038408 h 1516602"/>
                  <a:gd name="connsiteX128" fmla="*/ 669219 w 1034979"/>
                  <a:gd name="connsiteY128" fmla="*/ 1046028 h 1516602"/>
                  <a:gd name="connsiteX129" fmla="*/ 646359 w 1034979"/>
                  <a:gd name="connsiteY129" fmla="*/ 1049838 h 1516602"/>
                  <a:gd name="connsiteX130" fmla="*/ 642549 w 1034979"/>
                  <a:gd name="connsiteY130" fmla="*/ 1038408 h 1516602"/>
                  <a:gd name="connsiteX131" fmla="*/ 640644 w 1034979"/>
                  <a:gd name="connsiteY131" fmla="*/ 1032693 h 1516602"/>
                  <a:gd name="connsiteX132" fmla="*/ 642549 w 1034979"/>
                  <a:gd name="connsiteY132" fmla="*/ 1015548 h 1516602"/>
                  <a:gd name="connsiteX133" fmla="*/ 644454 w 1034979"/>
                  <a:gd name="connsiteY133" fmla="*/ 1009833 h 1516602"/>
                  <a:gd name="connsiteX134" fmla="*/ 661599 w 1034979"/>
                  <a:gd name="connsiteY134" fmla="*/ 1000308 h 1516602"/>
                  <a:gd name="connsiteX135" fmla="*/ 673029 w 1034979"/>
                  <a:gd name="connsiteY135" fmla="*/ 992688 h 1516602"/>
                  <a:gd name="connsiteX136" fmla="*/ 674934 w 1034979"/>
                  <a:gd name="connsiteY136" fmla="*/ 986973 h 1516602"/>
                  <a:gd name="connsiteX137" fmla="*/ 680649 w 1034979"/>
                  <a:gd name="connsiteY137" fmla="*/ 985068 h 1516602"/>
                  <a:gd name="connsiteX138" fmla="*/ 686364 w 1034979"/>
                  <a:gd name="connsiteY138" fmla="*/ 981258 h 1516602"/>
                  <a:gd name="connsiteX139" fmla="*/ 695889 w 1034979"/>
                  <a:gd name="connsiteY139" fmla="*/ 971733 h 1516602"/>
                  <a:gd name="connsiteX140" fmla="*/ 705414 w 1034979"/>
                  <a:gd name="connsiteY140" fmla="*/ 960303 h 1516602"/>
                  <a:gd name="connsiteX141" fmla="*/ 716844 w 1034979"/>
                  <a:gd name="connsiteY141" fmla="*/ 952683 h 1516602"/>
                  <a:gd name="connsiteX142" fmla="*/ 732084 w 1034979"/>
                  <a:gd name="connsiteY142" fmla="*/ 939348 h 1516602"/>
                  <a:gd name="connsiteX143" fmla="*/ 741609 w 1034979"/>
                  <a:gd name="connsiteY143" fmla="*/ 927918 h 1516602"/>
                  <a:gd name="connsiteX144" fmla="*/ 753039 w 1034979"/>
                  <a:gd name="connsiteY144" fmla="*/ 918393 h 1516602"/>
                  <a:gd name="connsiteX145" fmla="*/ 758754 w 1034979"/>
                  <a:gd name="connsiteY145" fmla="*/ 906963 h 1516602"/>
                  <a:gd name="connsiteX146" fmla="*/ 760659 w 1034979"/>
                  <a:gd name="connsiteY146" fmla="*/ 901248 h 1516602"/>
                  <a:gd name="connsiteX147" fmla="*/ 766374 w 1034979"/>
                  <a:gd name="connsiteY147" fmla="*/ 889818 h 1516602"/>
                  <a:gd name="connsiteX148" fmla="*/ 764469 w 1034979"/>
                  <a:gd name="connsiteY148" fmla="*/ 874578 h 1516602"/>
                  <a:gd name="connsiteX149" fmla="*/ 758754 w 1034979"/>
                  <a:gd name="connsiteY149" fmla="*/ 872673 h 1516602"/>
                  <a:gd name="connsiteX150" fmla="*/ 737799 w 1034979"/>
                  <a:gd name="connsiteY150" fmla="*/ 874578 h 1516602"/>
                  <a:gd name="connsiteX151" fmla="*/ 732084 w 1034979"/>
                  <a:gd name="connsiteY151" fmla="*/ 878388 h 1516602"/>
                  <a:gd name="connsiteX152" fmla="*/ 699699 w 1034979"/>
                  <a:gd name="connsiteY152" fmla="*/ 899343 h 1516602"/>
                  <a:gd name="connsiteX153" fmla="*/ 595181 w 1034979"/>
                  <a:gd name="connsiteY153" fmla="*/ 957831 h 1516602"/>
                  <a:gd name="connsiteX154" fmla="*/ 507294 w 1034979"/>
                  <a:gd name="connsiteY154" fmla="*/ 847908 h 1516602"/>
                  <a:gd name="connsiteX155" fmla="*/ 503484 w 1034979"/>
                  <a:gd name="connsiteY155" fmla="*/ 358323 h 1516602"/>
                  <a:gd name="connsiteX156" fmla="*/ 499674 w 1034979"/>
                  <a:gd name="connsiteY156" fmla="*/ 66858 h 1516602"/>
                  <a:gd name="connsiteX157" fmla="*/ 490149 w 1034979"/>
                  <a:gd name="connsiteY157" fmla="*/ 40188 h 1516602"/>
                  <a:gd name="connsiteX158" fmla="*/ 488244 w 1034979"/>
                  <a:gd name="connsiteY158" fmla="*/ 34473 h 1516602"/>
                  <a:gd name="connsiteX159" fmla="*/ 484434 w 1034979"/>
                  <a:gd name="connsiteY159" fmla="*/ 28758 h 1516602"/>
                  <a:gd name="connsiteX160" fmla="*/ 478719 w 1034979"/>
                  <a:gd name="connsiteY160" fmla="*/ 17328 h 1516602"/>
                  <a:gd name="connsiteX161" fmla="*/ 473004 w 1034979"/>
                  <a:gd name="connsiteY161" fmla="*/ 13518 h 1516602"/>
                  <a:gd name="connsiteX162" fmla="*/ 469194 w 1034979"/>
                  <a:gd name="connsiteY162" fmla="*/ 7803 h 1516602"/>
                  <a:gd name="connsiteX163" fmla="*/ 429189 w 1034979"/>
                  <a:gd name="connsiteY163" fmla="*/ 11613 h 1516602"/>
                  <a:gd name="connsiteX164" fmla="*/ 425379 w 1034979"/>
                  <a:gd name="connsiteY164" fmla="*/ 78288 h 1516602"/>
                  <a:gd name="connsiteX165" fmla="*/ 425379 w 1034979"/>
                  <a:gd name="connsiteY165" fmla="*/ 84003 h 1516602"/>
                  <a:gd name="connsiteX166" fmla="*/ 429189 w 1034979"/>
                  <a:gd name="connsiteY166" fmla="*/ 238308 h 1516602"/>
                  <a:gd name="connsiteX167" fmla="*/ 440619 w 1034979"/>
                  <a:gd name="connsiteY167" fmla="*/ 421188 h 1516602"/>
                  <a:gd name="connsiteX168" fmla="*/ 435265 w 1034979"/>
                  <a:gd name="connsiteY168" fmla="*/ 718368 h 1516602"/>
                  <a:gd name="connsiteX169" fmla="*/ 435059 w 1034979"/>
                  <a:gd name="connsiteY169" fmla="*/ 799046 h 1516602"/>
                  <a:gd name="connsiteX170" fmla="*/ 430322 w 1034979"/>
                  <a:gd name="connsiteY170"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242499 w 1034979"/>
                  <a:gd name="connsiteY7" fmla="*/ 954588 h 1516602"/>
                  <a:gd name="connsiteX8" fmla="*/ 181539 w 1034979"/>
                  <a:gd name="connsiteY8" fmla="*/ 937443 h 1516602"/>
                  <a:gd name="connsiteX9" fmla="*/ 116769 w 1034979"/>
                  <a:gd name="connsiteY9" fmla="*/ 903153 h 1516602"/>
                  <a:gd name="connsiteX10" fmla="*/ 59619 w 1034979"/>
                  <a:gd name="connsiteY10" fmla="*/ 874578 h 1516602"/>
                  <a:gd name="connsiteX11" fmla="*/ 46284 w 1034979"/>
                  <a:gd name="connsiteY11" fmla="*/ 895533 h 1516602"/>
                  <a:gd name="connsiteX12" fmla="*/ 50094 w 1034979"/>
                  <a:gd name="connsiteY12" fmla="*/ 933633 h 1516602"/>
                  <a:gd name="connsiteX13" fmla="*/ 53904 w 1034979"/>
                  <a:gd name="connsiteY13" fmla="*/ 939348 h 1516602"/>
                  <a:gd name="connsiteX14" fmla="*/ 59619 w 1034979"/>
                  <a:gd name="connsiteY14" fmla="*/ 943158 h 1516602"/>
                  <a:gd name="connsiteX15" fmla="*/ 63429 w 1034979"/>
                  <a:gd name="connsiteY15" fmla="*/ 948873 h 1516602"/>
                  <a:gd name="connsiteX16" fmla="*/ 80574 w 1034979"/>
                  <a:gd name="connsiteY16" fmla="*/ 958398 h 1516602"/>
                  <a:gd name="connsiteX17" fmla="*/ 166299 w 1034979"/>
                  <a:gd name="connsiteY17" fmla="*/ 979353 h 1516602"/>
                  <a:gd name="connsiteX18" fmla="*/ 191064 w 1034979"/>
                  <a:gd name="connsiteY18" fmla="*/ 985068 h 1516602"/>
                  <a:gd name="connsiteX19" fmla="*/ 208209 w 1034979"/>
                  <a:gd name="connsiteY19" fmla="*/ 990783 h 1516602"/>
                  <a:gd name="connsiteX20" fmla="*/ 213924 w 1034979"/>
                  <a:gd name="connsiteY20" fmla="*/ 992688 h 1516602"/>
                  <a:gd name="connsiteX21" fmla="*/ 229164 w 1034979"/>
                  <a:gd name="connsiteY21" fmla="*/ 996498 h 1516602"/>
                  <a:gd name="connsiteX22" fmla="*/ 248214 w 1034979"/>
                  <a:gd name="connsiteY22" fmla="*/ 1002213 h 1516602"/>
                  <a:gd name="connsiteX23" fmla="*/ 253929 w 1034979"/>
                  <a:gd name="connsiteY23" fmla="*/ 1006023 h 1516602"/>
                  <a:gd name="connsiteX24" fmla="*/ 267264 w 1034979"/>
                  <a:gd name="connsiteY24" fmla="*/ 1021263 h 1516602"/>
                  <a:gd name="connsiteX25" fmla="*/ 272979 w 1034979"/>
                  <a:gd name="connsiteY25" fmla="*/ 1040313 h 1516602"/>
                  <a:gd name="connsiteX26" fmla="*/ 274884 w 1034979"/>
                  <a:gd name="connsiteY26" fmla="*/ 1046028 h 1516602"/>
                  <a:gd name="connsiteX27" fmla="*/ 276789 w 1034979"/>
                  <a:gd name="connsiteY27" fmla="*/ 1051743 h 1516602"/>
                  <a:gd name="connsiteX28" fmla="*/ 278694 w 1034979"/>
                  <a:gd name="connsiteY28" fmla="*/ 1076508 h 1516602"/>
                  <a:gd name="connsiteX29" fmla="*/ 280599 w 1034979"/>
                  <a:gd name="connsiteY29" fmla="*/ 1082223 h 1516602"/>
                  <a:gd name="connsiteX30" fmla="*/ 278694 w 1034979"/>
                  <a:gd name="connsiteY30" fmla="*/ 1101273 h 1516602"/>
                  <a:gd name="connsiteX31" fmla="*/ 276789 w 1034979"/>
                  <a:gd name="connsiteY31" fmla="*/ 1110798 h 1516602"/>
                  <a:gd name="connsiteX32" fmla="*/ 263454 w 1034979"/>
                  <a:gd name="connsiteY32" fmla="*/ 1124133 h 1516602"/>
                  <a:gd name="connsiteX33" fmla="*/ 252024 w 1034979"/>
                  <a:gd name="connsiteY33" fmla="*/ 1131753 h 1516602"/>
                  <a:gd name="connsiteX34" fmla="*/ 240594 w 1034979"/>
                  <a:gd name="connsiteY34" fmla="*/ 1135563 h 1516602"/>
                  <a:gd name="connsiteX35" fmla="*/ 27234 w 1034979"/>
                  <a:gd name="connsiteY35" fmla="*/ 1154613 h 1516602"/>
                  <a:gd name="connsiteX36" fmla="*/ 15804 w 1034979"/>
                  <a:gd name="connsiteY36" fmla="*/ 1160328 h 1516602"/>
                  <a:gd name="connsiteX37" fmla="*/ 6279 w 1034979"/>
                  <a:gd name="connsiteY37" fmla="*/ 1169853 h 1516602"/>
                  <a:gd name="connsiteX38" fmla="*/ 4374 w 1034979"/>
                  <a:gd name="connsiteY38" fmla="*/ 1175568 h 1516602"/>
                  <a:gd name="connsiteX39" fmla="*/ 564 w 1034979"/>
                  <a:gd name="connsiteY39" fmla="*/ 1181283 h 1516602"/>
                  <a:gd name="connsiteX40" fmla="*/ 6279 w 1034979"/>
                  <a:gd name="connsiteY40" fmla="*/ 1213668 h 1516602"/>
                  <a:gd name="connsiteX41" fmla="*/ 11994 w 1034979"/>
                  <a:gd name="connsiteY41" fmla="*/ 1217478 h 1516602"/>
                  <a:gd name="connsiteX42" fmla="*/ 17709 w 1034979"/>
                  <a:gd name="connsiteY42" fmla="*/ 1219383 h 1516602"/>
                  <a:gd name="connsiteX43" fmla="*/ 145344 w 1034979"/>
                  <a:gd name="connsiteY43" fmla="*/ 1217478 h 1516602"/>
                  <a:gd name="connsiteX44" fmla="*/ 239202 w 1034979"/>
                  <a:gd name="connsiteY44" fmla="*/ 1214801 h 1516602"/>
                  <a:gd name="connsiteX45" fmla="*/ 318699 w 1034979"/>
                  <a:gd name="connsiteY45" fmla="*/ 1217478 h 1516602"/>
                  <a:gd name="connsiteX46" fmla="*/ 330129 w 1034979"/>
                  <a:gd name="connsiteY46" fmla="*/ 1223193 h 1516602"/>
                  <a:gd name="connsiteX47" fmla="*/ 333939 w 1034979"/>
                  <a:gd name="connsiteY47" fmla="*/ 1228908 h 1516602"/>
                  <a:gd name="connsiteX48" fmla="*/ 339654 w 1034979"/>
                  <a:gd name="connsiteY48" fmla="*/ 1230813 h 1516602"/>
                  <a:gd name="connsiteX49" fmla="*/ 351084 w 1034979"/>
                  <a:gd name="connsiteY49" fmla="*/ 1238433 h 1516602"/>
                  <a:gd name="connsiteX50" fmla="*/ 356799 w 1034979"/>
                  <a:gd name="connsiteY50" fmla="*/ 1242243 h 1516602"/>
                  <a:gd name="connsiteX51" fmla="*/ 360609 w 1034979"/>
                  <a:gd name="connsiteY51" fmla="*/ 1247958 h 1516602"/>
                  <a:gd name="connsiteX52" fmla="*/ 366324 w 1034979"/>
                  <a:gd name="connsiteY52" fmla="*/ 1259388 h 1516602"/>
                  <a:gd name="connsiteX53" fmla="*/ 362514 w 1034979"/>
                  <a:gd name="connsiteY53" fmla="*/ 1286058 h 1516602"/>
                  <a:gd name="connsiteX54" fmla="*/ 358704 w 1034979"/>
                  <a:gd name="connsiteY54" fmla="*/ 1291773 h 1516602"/>
                  <a:gd name="connsiteX55" fmla="*/ 356799 w 1034979"/>
                  <a:gd name="connsiteY55" fmla="*/ 1297488 h 1516602"/>
                  <a:gd name="connsiteX56" fmla="*/ 352989 w 1034979"/>
                  <a:gd name="connsiteY56" fmla="*/ 1303203 h 1516602"/>
                  <a:gd name="connsiteX57" fmla="*/ 351084 w 1034979"/>
                  <a:gd name="connsiteY57" fmla="*/ 1308918 h 1516602"/>
                  <a:gd name="connsiteX58" fmla="*/ 347274 w 1034979"/>
                  <a:gd name="connsiteY58" fmla="*/ 1314633 h 1516602"/>
                  <a:gd name="connsiteX59" fmla="*/ 330129 w 1034979"/>
                  <a:gd name="connsiteY59" fmla="*/ 1381308 h 1516602"/>
                  <a:gd name="connsiteX60" fmla="*/ 328224 w 1034979"/>
                  <a:gd name="connsiteY60" fmla="*/ 1432743 h 1516602"/>
                  <a:gd name="connsiteX61" fmla="*/ 330129 w 1034979"/>
                  <a:gd name="connsiteY61" fmla="*/ 1457508 h 1516602"/>
                  <a:gd name="connsiteX62" fmla="*/ 332034 w 1034979"/>
                  <a:gd name="connsiteY62" fmla="*/ 1463223 h 1516602"/>
                  <a:gd name="connsiteX63" fmla="*/ 335844 w 1034979"/>
                  <a:gd name="connsiteY63" fmla="*/ 1467033 h 1516602"/>
                  <a:gd name="connsiteX64" fmla="*/ 364419 w 1034979"/>
                  <a:gd name="connsiteY64" fmla="*/ 1512753 h 1516602"/>
                  <a:gd name="connsiteX65" fmla="*/ 387279 w 1034979"/>
                  <a:gd name="connsiteY65" fmla="*/ 1514658 h 1516602"/>
                  <a:gd name="connsiteX66" fmla="*/ 392994 w 1034979"/>
                  <a:gd name="connsiteY66" fmla="*/ 1508943 h 1516602"/>
                  <a:gd name="connsiteX67" fmla="*/ 394899 w 1034979"/>
                  <a:gd name="connsiteY67" fmla="*/ 1497513 h 1516602"/>
                  <a:gd name="connsiteX68" fmla="*/ 396804 w 1034979"/>
                  <a:gd name="connsiteY68" fmla="*/ 1491798 h 1516602"/>
                  <a:gd name="connsiteX69" fmla="*/ 398709 w 1034979"/>
                  <a:gd name="connsiteY69" fmla="*/ 1474653 h 1516602"/>
                  <a:gd name="connsiteX70" fmla="*/ 400614 w 1034979"/>
                  <a:gd name="connsiteY70" fmla="*/ 1461318 h 1516602"/>
                  <a:gd name="connsiteX71" fmla="*/ 404424 w 1034979"/>
                  <a:gd name="connsiteY71" fmla="*/ 1404168 h 1516602"/>
                  <a:gd name="connsiteX72" fmla="*/ 410139 w 1034979"/>
                  <a:gd name="connsiteY72" fmla="*/ 1392738 h 1516602"/>
                  <a:gd name="connsiteX73" fmla="*/ 413949 w 1034979"/>
                  <a:gd name="connsiteY73" fmla="*/ 1379403 h 1516602"/>
                  <a:gd name="connsiteX74" fmla="*/ 415854 w 1034979"/>
                  <a:gd name="connsiteY74" fmla="*/ 1373688 h 1516602"/>
                  <a:gd name="connsiteX75" fmla="*/ 417759 w 1034979"/>
                  <a:gd name="connsiteY75" fmla="*/ 1360353 h 1516602"/>
                  <a:gd name="connsiteX76" fmla="*/ 421569 w 1034979"/>
                  <a:gd name="connsiteY76" fmla="*/ 1348923 h 1516602"/>
                  <a:gd name="connsiteX77" fmla="*/ 427284 w 1034979"/>
                  <a:gd name="connsiteY77" fmla="*/ 1335588 h 1516602"/>
                  <a:gd name="connsiteX78" fmla="*/ 467289 w 1034979"/>
                  <a:gd name="connsiteY78" fmla="*/ 1265103 h 1516602"/>
                  <a:gd name="connsiteX79" fmla="*/ 528455 w 1034979"/>
                  <a:gd name="connsiteY79" fmla="*/ 1252334 h 1516602"/>
                  <a:gd name="connsiteX80" fmla="*/ 573969 w 1034979"/>
                  <a:gd name="connsiteY80" fmla="*/ 1236528 h 1516602"/>
                  <a:gd name="connsiteX81" fmla="*/ 585399 w 1034979"/>
                  <a:gd name="connsiteY81" fmla="*/ 1232718 h 1516602"/>
                  <a:gd name="connsiteX82" fmla="*/ 720654 w 1034979"/>
                  <a:gd name="connsiteY82" fmla="*/ 1316538 h 1516602"/>
                  <a:gd name="connsiteX83" fmla="*/ 733989 w 1034979"/>
                  <a:gd name="connsiteY83" fmla="*/ 1326063 h 1516602"/>
                  <a:gd name="connsiteX84" fmla="*/ 743514 w 1034979"/>
                  <a:gd name="connsiteY84" fmla="*/ 1327968 h 1516602"/>
                  <a:gd name="connsiteX85" fmla="*/ 749229 w 1034979"/>
                  <a:gd name="connsiteY85" fmla="*/ 1329873 h 1516602"/>
                  <a:gd name="connsiteX86" fmla="*/ 762564 w 1034979"/>
                  <a:gd name="connsiteY86" fmla="*/ 1335588 h 1516602"/>
                  <a:gd name="connsiteX87" fmla="*/ 777804 w 1034979"/>
                  <a:gd name="connsiteY87" fmla="*/ 1333683 h 1516602"/>
                  <a:gd name="connsiteX88" fmla="*/ 789234 w 1034979"/>
                  <a:gd name="connsiteY88" fmla="*/ 1327968 h 1516602"/>
                  <a:gd name="connsiteX89" fmla="*/ 794949 w 1034979"/>
                  <a:gd name="connsiteY89" fmla="*/ 1326063 h 1516602"/>
                  <a:gd name="connsiteX90" fmla="*/ 802569 w 1034979"/>
                  <a:gd name="connsiteY90" fmla="*/ 1308918 h 1516602"/>
                  <a:gd name="connsiteX91" fmla="*/ 800664 w 1034979"/>
                  <a:gd name="connsiteY91" fmla="*/ 1284153 h 1516602"/>
                  <a:gd name="connsiteX92" fmla="*/ 798759 w 1034979"/>
                  <a:gd name="connsiteY92" fmla="*/ 1278438 h 1516602"/>
                  <a:gd name="connsiteX93" fmla="*/ 796854 w 1034979"/>
                  <a:gd name="connsiteY93" fmla="*/ 1270818 h 1516602"/>
                  <a:gd name="connsiteX94" fmla="*/ 783519 w 1034979"/>
                  <a:gd name="connsiteY94" fmla="*/ 1253673 h 1516602"/>
                  <a:gd name="connsiteX95" fmla="*/ 773994 w 1034979"/>
                  <a:gd name="connsiteY95" fmla="*/ 1247958 h 1516602"/>
                  <a:gd name="connsiteX96" fmla="*/ 648264 w 1034979"/>
                  <a:gd name="connsiteY96" fmla="*/ 1156518 h 1516602"/>
                  <a:gd name="connsiteX97" fmla="*/ 644454 w 1034979"/>
                  <a:gd name="connsiteY97" fmla="*/ 1139373 h 1516602"/>
                  <a:gd name="connsiteX98" fmla="*/ 646359 w 1034979"/>
                  <a:gd name="connsiteY98" fmla="*/ 1131753 h 1516602"/>
                  <a:gd name="connsiteX99" fmla="*/ 650169 w 1034979"/>
                  <a:gd name="connsiteY99" fmla="*/ 1114608 h 1516602"/>
                  <a:gd name="connsiteX100" fmla="*/ 653979 w 1034979"/>
                  <a:gd name="connsiteY100" fmla="*/ 1108893 h 1516602"/>
                  <a:gd name="connsiteX101" fmla="*/ 655884 w 1034979"/>
                  <a:gd name="connsiteY101" fmla="*/ 1103178 h 1516602"/>
                  <a:gd name="connsiteX102" fmla="*/ 661599 w 1034979"/>
                  <a:gd name="connsiteY102" fmla="*/ 1101273 h 1516602"/>
                  <a:gd name="connsiteX103" fmla="*/ 671124 w 1034979"/>
                  <a:gd name="connsiteY103" fmla="*/ 1089843 h 1516602"/>
                  <a:gd name="connsiteX104" fmla="*/ 724464 w 1034979"/>
                  <a:gd name="connsiteY104" fmla="*/ 1082223 h 1516602"/>
                  <a:gd name="connsiteX105" fmla="*/ 842574 w 1034979"/>
                  <a:gd name="connsiteY105" fmla="*/ 1084128 h 1516602"/>
                  <a:gd name="connsiteX106" fmla="*/ 871149 w 1034979"/>
                  <a:gd name="connsiteY106" fmla="*/ 1086033 h 1516602"/>
                  <a:gd name="connsiteX107" fmla="*/ 899724 w 1034979"/>
                  <a:gd name="connsiteY107" fmla="*/ 1091748 h 1516602"/>
                  <a:gd name="connsiteX108" fmla="*/ 922584 w 1034979"/>
                  <a:gd name="connsiteY108" fmla="*/ 1095558 h 1516602"/>
                  <a:gd name="connsiteX109" fmla="*/ 951159 w 1034979"/>
                  <a:gd name="connsiteY109" fmla="*/ 1101273 h 1516602"/>
                  <a:gd name="connsiteX110" fmla="*/ 956874 w 1034979"/>
                  <a:gd name="connsiteY110" fmla="*/ 1101273 h 1516602"/>
                  <a:gd name="connsiteX111" fmla="*/ 1002594 w 1034979"/>
                  <a:gd name="connsiteY111" fmla="*/ 1099368 h 1516602"/>
                  <a:gd name="connsiteX112" fmla="*/ 1031169 w 1034979"/>
                  <a:gd name="connsiteY112" fmla="*/ 1091748 h 1516602"/>
                  <a:gd name="connsiteX113" fmla="*/ 1034979 w 1034979"/>
                  <a:gd name="connsiteY113" fmla="*/ 1086033 h 1516602"/>
                  <a:gd name="connsiteX114" fmla="*/ 1033074 w 1034979"/>
                  <a:gd name="connsiteY114" fmla="*/ 1066983 h 1516602"/>
                  <a:gd name="connsiteX115" fmla="*/ 1027359 w 1034979"/>
                  <a:gd name="connsiteY115" fmla="*/ 1063173 h 1516602"/>
                  <a:gd name="connsiteX116" fmla="*/ 1012119 w 1034979"/>
                  <a:gd name="connsiteY116" fmla="*/ 1061268 h 1516602"/>
                  <a:gd name="connsiteX117" fmla="*/ 1006404 w 1034979"/>
                  <a:gd name="connsiteY117" fmla="*/ 1059363 h 1516602"/>
                  <a:gd name="connsiteX118" fmla="*/ 998784 w 1034979"/>
                  <a:gd name="connsiteY118" fmla="*/ 1057458 h 1516602"/>
                  <a:gd name="connsiteX119" fmla="*/ 987354 w 1034979"/>
                  <a:gd name="connsiteY119" fmla="*/ 1049838 h 1516602"/>
                  <a:gd name="connsiteX120" fmla="*/ 975924 w 1034979"/>
                  <a:gd name="connsiteY120" fmla="*/ 1046028 h 1516602"/>
                  <a:gd name="connsiteX121" fmla="*/ 970209 w 1034979"/>
                  <a:gd name="connsiteY121" fmla="*/ 1044123 h 1516602"/>
                  <a:gd name="connsiteX122" fmla="*/ 962589 w 1034979"/>
                  <a:gd name="connsiteY122" fmla="*/ 1042218 h 1516602"/>
                  <a:gd name="connsiteX123" fmla="*/ 956874 w 1034979"/>
                  <a:gd name="connsiteY123" fmla="*/ 1040313 h 1516602"/>
                  <a:gd name="connsiteX124" fmla="*/ 935919 w 1034979"/>
                  <a:gd name="connsiteY124" fmla="*/ 1034598 h 1516602"/>
                  <a:gd name="connsiteX125" fmla="*/ 825429 w 1034979"/>
                  <a:gd name="connsiteY125" fmla="*/ 1034598 h 1516602"/>
                  <a:gd name="connsiteX126" fmla="*/ 730179 w 1034979"/>
                  <a:gd name="connsiteY126" fmla="*/ 1038408 h 1516602"/>
                  <a:gd name="connsiteX127" fmla="*/ 669219 w 1034979"/>
                  <a:gd name="connsiteY127" fmla="*/ 1046028 h 1516602"/>
                  <a:gd name="connsiteX128" fmla="*/ 646359 w 1034979"/>
                  <a:gd name="connsiteY128" fmla="*/ 1049838 h 1516602"/>
                  <a:gd name="connsiteX129" fmla="*/ 642549 w 1034979"/>
                  <a:gd name="connsiteY129" fmla="*/ 1038408 h 1516602"/>
                  <a:gd name="connsiteX130" fmla="*/ 640644 w 1034979"/>
                  <a:gd name="connsiteY130" fmla="*/ 1032693 h 1516602"/>
                  <a:gd name="connsiteX131" fmla="*/ 642549 w 1034979"/>
                  <a:gd name="connsiteY131" fmla="*/ 1015548 h 1516602"/>
                  <a:gd name="connsiteX132" fmla="*/ 644454 w 1034979"/>
                  <a:gd name="connsiteY132" fmla="*/ 1009833 h 1516602"/>
                  <a:gd name="connsiteX133" fmla="*/ 661599 w 1034979"/>
                  <a:gd name="connsiteY133" fmla="*/ 1000308 h 1516602"/>
                  <a:gd name="connsiteX134" fmla="*/ 673029 w 1034979"/>
                  <a:gd name="connsiteY134" fmla="*/ 992688 h 1516602"/>
                  <a:gd name="connsiteX135" fmla="*/ 674934 w 1034979"/>
                  <a:gd name="connsiteY135" fmla="*/ 986973 h 1516602"/>
                  <a:gd name="connsiteX136" fmla="*/ 680649 w 1034979"/>
                  <a:gd name="connsiteY136" fmla="*/ 985068 h 1516602"/>
                  <a:gd name="connsiteX137" fmla="*/ 686364 w 1034979"/>
                  <a:gd name="connsiteY137" fmla="*/ 981258 h 1516602"/>
                  <a:gd name="connsiteX138" fmla="*/ 695889 w 1034979"/>
                  <a:gd name="connsiteY138" fmla="*/ 971733 h 1516602"/>
                  <a:gd name="connsiteX139" fmla="*/ 705414 w 1034979"/>
                  <a:gd name="connsiteY139" fmla="*/ 960303 h 1516602"/>
                  <a:gd name="connsiteX140" fmla="*/ 716844 w 1034979"/>
                  <a:gd name="connsiteY140" fmla="*/ 952683 h 1516602"/>
                  <a:gd name="connsiteX141" fmla="*/ 732084 w 1034979"/>
                  <a:gd name="connsiteY141" fmla="*/ 939348 h 1516602"/>
                  <a:gd name="connsiteX142" fmla="*/ 741609 w 1034979"/>
                  <a:gd name="connsiteY142" fmla="*/ 927918 h 1516602"/>
                  <a:gd name="connsiteX143" fmla="*/ 753039 w 1034979"/>
                  <a:gd name="connsiteY143" fmla="*/ 918393 h 1516602"/>
                  <a:gd name="connsiteX144" fmla="*/ 758754 w 1034979"/>
                  <a:gd name="connsiteY144" fmla="*/ 906963 h 1516602"/>
                  <a:gd name="connsiteX145" fmla="*/ 760659 w 1034979"/>
                  <a:gd name="connsiteY145" fmla="*/ 901248 h 1516602"/>
                  <a:gd name="connsiteX146" fmla="*/ 766374 w 1034979"/>
                  <a:gd name="connsiteY146" fmla="*/ 889818 h 1516602"/>
                  <a:gd name="connsiteX147" fmla="*/ 764469 w 1034979"/>
                  <a:gd name="connsiteY147" fmla="*/ 874578 h 1516602"/>
                  <a:gd name="connsiteX148" fmla="*/ 758754 w 1034979"/>
                  <a:gd name="connsiteY148" fmla="*/ 872673 h 1516602"/>
                  <a:gd name="connsiteX149" fmla="*/ 737799 w 1034979"/>
                  <a:gd name="connsiteY149" fmla="*/ 874578 h 1516602"/>
                  <a:gd name="connsiteX150" fmla="*/ 732084 w 1034979"/>
                  <a:gd name="connsiteY150" fmla="*/ 878388 h 1516602"/>
                  <a:gd name="connsiteX151" fmla="*/ 699699 w 1034979"/>
                  <a:gd name="connsiteY151" fmla="*/ 899343 h 1516602"/>
                  <a:gd name="connsiteX152" fmla="*/ 595181 w 1034979"/>
                  <a:gd name="connsiteY152" fmla="*/ 957831 h 1516602"/>
                  <a:gd name="connsiteX153" fmla="*/ 507294 w 1034979"/>
                  <a:gd name="connsiteY153" fmla="*/ 847908 h 1516602"/>
                  <a:gd name="connsiteX154" fmla="*/ 503484 w 1034979"/>
                  <a:gd name="connsiteY154" fmla="*/ 358323 h 1516602"/>
                  <a:gd name="connsiteX155" fmla="*/ 499674 w 1034979"/>
                  <a:gd name="connsiteY155" fmla="*/ 66858 h 1516602"/>
                  <a:gd name="connsiteX156" fmla="*/ 490149 w 1034979"/>
                  <a:gd name="connsiteY156" fmla="*/ 40188 h 1516602"/>
                  <a:gd name="connsiteX157" fmla="*/ 488244 w 1034979"/>
                  <a:gd name="connsiteY157" fmla="*/ 34473 h 1516602"/>
                  <a:gd name="connsiteX158" fmla="*/ 484434 w 1034979"/>
                  <a:gd name="connsiteY158" fmla="*/ 28758 h 1516602"/>
                  <a:gd name="connsiteX159" fmla="*/ 478719 w 1034979"/>
                  <a:gd name="connsiteY159" fmla="*/ 17328 h 1516602"/>
                  <a:gd name="connsiteX160" fmla="*/ 473004 w 1034979"/>
                  <a:gd name="connsiteY160" fmla="*/ 13518 h 1516602"/>
                  <a:gd name="connsiteX161" fmla="*/ 469194 w 1034979"/>
                  <a:gd name="connsiteY161" fmla="*/ 7803 h 1516602"/>
                  <a:gd name="connsiteX162" fmla="*/ 429189 w 1034979"/>
                  <a:gd name="connsiteY162" fmla="*/ 11613 h 1516602"/>
                  <a:gd name="connsiteX163" fmla="*/ 425379 w 1034979"/>
                  <a:gd name="connsiteY163" fmla="*/ 78288 h 1516602"/>
                  <a:gd name="connsiteX164" fmla="*/ 425379 w 1034979"/>
                  <a:gd name="connsiteY164" fmla="*/ 84003 h 1516602"/>
                  <a:gd name="connsiteX165" fmla="*/ 429189 w 1034979"/>
                  <a:gd name="connsiteY165" fmla="*/ 238308 h 1516602"/>
                  <a:gd name="connsiteX166" fmla="*/ 440619 w 1034979"/>
                  <a:gd name="connsiteY166" fmla="*/ 421188 h 1516602"/>
                  <a:gd name="connsiteX167" fmla="*/ 435265 w 1034979"/>
                  <a:gd name="connsiteY167" fmla="*/ 718368 h 1516602"/>
                  <a:gd name="connsiteX168" fmla="*/ 435059 w 1034979"/>
                  <a:gd name="connsiteY168" fmla="*/ 799046 h 1516602"/>
                  <a:gd name="connsiteX169" fmla="*/ 430322 w 1034979"/>
                  <a:gd name="connsiteY169"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253929 w 1034979"/>
                  <a:gd name="connsiteY6" fmla="*/ 958398 h 1516602"/>
                  <a:gd name="connsiteX7" fmla="*/ 181539 w 1034979"/>
                  <a:gd name="connsiteY7" fmla="*/ 937443 h 1516602"/>
                  <a:gd name="connsiteX8" fmla="*/ 116769 w 1034979"/>
                  <a:gd name="connsiteY8" fmla="*/ 903153 h 1516602"/>
                  <a:gd name="connsiteX9" fmla="*/ 59619 w 1034979"/>
                  <a:gd name="connsiteY9" fmla="*/ 874578 h 1516602"/>
                  <a:gd name="connsiteX10" fmla="*/ 46284 w 1034979"/>
                  <a:gd name="connsiteY10" fmla="*/ 895533 h 1516602"/>
                  <a:gd name="connsiteX11" fmla="*/ 50094 w 1034979"/>
                  <a:gd name="connsiteY11" fmla="*/ 933633 h 1516602"/>
                  <a:gd name="connsiteX12" fmla="*/ 53904 w 1034979"/>
                  <a:gd name="connsiteY12" fmla="*/ 939348 h 1516602"/>
                  <a:gd name="connsiteX13" fmla="*/ 59619 w 1034979"/>
                  <a:gd name="connsiteY13" fmla="*/ 943158 h 1516602"/>
                  <a:gd name="connsiteX14" fmla="*/ 63429 w 1034979"/>
                  <a:gd name="connsiteY14" fmla="*/ 948873 h 1516602"/>
                  <a:gd name="connsiteX15" fmla="*/ 80574 w 1034979"/>
                  <a:gd name="connsiteY15" fmla="*/ 958398 h 1516602"/>
                  <a:gd name="connsiteX16" fmla="*/ 166299 w 1034979"/>
                  <a:gd name="connsiteY16" fmla="*/ 979353 h 1516602"/>
                  <a:gd name="connsiteX17" fmla="*/ 191064 w 1034979"/>
                  <a:gd name="connsiteY17" fmla="*/ 985068 h 1516602"/>
                  <a:gd name="connsiteX18" fmla="*/ 208209 w 1034979"/>
                  <a:gd name="connsiteY18" fmla="*/ 990783 h 1516602"/>
                  <a:gd name="connsiteX19" fmla="*/ 213924 w 1034979"/>
                  <a:gd name="connsiteY19" fmla="*/ 992688 h 1516602"/>
                  <a:gd name="connsiteX20" fmla="*/ 229164 w 1034979"/>
                  <a:gd name="connsiteY20" fmla="*/ 996498 h 1516602"/>
                  <a:gd name="connsiteX21" fmla="*/ 248214 w 1034979"/>
                  <a:gd name="connsiteY21" fmla="*/ 1002213 h 1516602"/>
                  <a:gd name="connsiteX22" fmla="*/ 253929 w 1034979"/>
                  <a:gd name="connsiteY22" fmla="*/ 1006023 h 1516602"/>
                  <a:gd name="connsiteX23" fmla="*/ 267264 w 1034979"/>
                  <a:gd name="connsiteY23" fmla="*/ 1021263 h 1516602"/>
                  <a:gd name="connsiteX24" fmla="*/ 272979 w 1034979"/>
                  <a:gd name="connsiteY24" fmla="*/ 1040313 h 1516602"/>
                  <a:gd name="connsiteX25" fmla="*/ 274884 w 1034979"/>
                  <a:gd name="connsiteY25" fmla="*/ 1046028 h 1516602"/>
                  <a:gd name="connsiteX26" fmla="*/ 276789 w 1034979"/>
                  <a:gd name="connsiteY26" fmla="*/ 1051743 h 1516602"/>
                  <a:gd name="connsiteX27" fmla="*/ 278694 w 1034979"/>
                  <a:gd name="connsiteY27" fmla="*/ 1076508 h 1516602"/>
                  <a:gd name="connsiteX28" fmla="*/ 280599 w 1034979"/>
                  <a:gd name="connsiteY28" fmla="*/ 1082223 h 1516602"/>
                  <a:gd name="connsiteX29" fmla="*/ 278694 w 1034979"/>
                  <a:gd name="connsiteY29" fmla="*/ 1101273 h 1516602"/>
                  <a:gd name="connsiteX30" fmla="*/ 276789 w 1034979"/>
                  <a:gd name="connsiteY30" fmla="*/ 1110798 h 1516602"/>
                  <a:gd name="connsiteX31" fmla="*/ 263454 w 1034979"/>
                  <a:gd name="connsiteY31" fmla="*/ 1124133 h 1516602"/>
                  <a:gd name="connsiteX32" fmla="*/ 252024 w 1034979"/>
                  <a:gd name="connsiteY32" fmla="*/ 1131753 h 1516602"/>
                  <a:gd name="connsiteX33" fmla="*/ 240594 w 1034979"/>
                  <a:gd name="connsiteY33" fmla="*/ 1135563 h 1516602"/>
                  <a:gd name="connsiteX34" fmla="*/ 27234 w 1034979"/>
                  <a:gd name="connsiteY34" fmla="*/ 1154613 h 1516602"/>
                  <a:gd name="connsiteX35" fmla="*/ 15804 w 1034979"/>
                  <a:gd name="connsiteY35" fmla="*/ 1160328 h 1516602"/>
                  <a:gd name="connsiteX36" fmla="*/ 6279 w 1034979"/>
                  <a:gd name="connsiteY36" fmla="*/ 1169853 h 1516602"/>
                  <a:gd name="connsiteX37" fmla="*/ 4374 w 1034979"/>
                  <a:gd name="connsiteY37" fmla="*/ 1175568 h 1516602"/>
                  <a:gd name="connsiteX38" fmla="*/ 564 w 1034979"/>
                  <a:gd name="connsiteY38" fmla="*/ 1181283 h 1516602"/>
                  <a:gd name="connsiteX39" fmla="*/ 6279 w 1034979"/>
                  <a:gd name="connsiteY39" fmla="*/ 1213668 h 1516602"/>
                  <a:gd name="connsiteX40" fmla="*/ 11994 w 1034979"/>
                  <a:gd name="connsiteY40" fmla="*/ 1217478 h 1516602"/>
                  <a:gd name="connsiteX41" fmla="*/ 17709 w 1034979"/>
                  <a:gd name="connsiteY41" fmla="*/ 1219383 h 1516602"/>
                  <a:gd name="connsiteX42" fmla="*/ 145344 w 1034979"/>
                  <a:gd name="connsiteY42" fmla="*/ 1217478 h 1516602"/>
                  <a:gd name="connsiteX43" fmla="*/ 239202 w 1034979"/>
                  <a:gd name="connsiteY43" fmla="*/ 1214801 h 1516602"/>
                  <a:gd name="connsiteX44" fmla="*/ 318699 w 1034979"/>
                  <a:gd name="connsiteY44" fmla="*/ 1217478 h 1516602"/>
                  <a:gd name="connsiteX45" fmla="*/ 330129 w 1034979"/>
                  <a:gd name="connsiteY45" fmla="*/ 1223193 h 1516602"/>
                  <a:gd name="connsiteX46" fmla="*/ 333939 w 1034979"/>
                  <a:gd name="connsiteY46" fmla="*/ 1228908 h 1516602"/>
                  <a:gd name="connsiteX47" fmla="*/ 339654 w 1034979"/>
                  <a:gd name="connsiteY47" fmla="*/ 1230813 h 1516602"/>
                  <a:gd name="connsiteX48" fmla="*/ 351084 w 1034979"/>
                  <a:gd name="connsiteY48" fmla="*/ 1238433 h 1516602"/>
                  <a:gd name="connsiteX49" fmla="*/ 356799 w 1034979"/>
                  <a:gd name="connsiteY49" fmla="*/ 1242243 h 1516602"/>
                  <a:gd name="connsiteX50" fmla="*/ 360609 w 1034979"/>
                  <a:gd name="connsiteY50" fmla="*/ 1247958 h 1516602"/>
                  <a:gd name="connsiteX51" fmla="*/ 366324 w 1034979"/>
                  <a:gd name="connsiteY51" fmla="*/ 1259388 h 1516602"/>
                  <a:gd name="connsiteX52" fmla="*/ 362514 w 1034979"/>
                  <a:gd name="connsiteY52" fmla="*/ 1286058 h 1516602"/>
                  <a:gd name="connsiteX53" fmla="*/ 358704 w 1034979"/>
                  <a:gd name="connsiteY53" fmla="*/ 1291773 h 1516602"/>
                  <a:gd name="connsiteX54" fmla="*/ 356799 w 1034979"/>
                  <a:gd name="connsiteY54" fmla="*/ 1297488 h 1516602"/>
                  <a:gd name="connsiteX55" fmla="*/ 352989 w 1034979"/>
                  <a:gd name="connsiteY55" fmla="*/ 1303203 h 1516602"/>
                  <a:gd name="connsiteX56" fmla="*/ 351084 w 1034979"/>
                  <a:gd name="connsiteY56" fmla="*/ 1308918 h 1516602"/>
                  <a:gd name="connsiteX57" fmla="*/ 347274 w 1034979"/>
                  <a:gd name="connsiteY57" fmla="*/ 1314633 h 1516602"/>
                  <a:gd name="connsiteX58" fmla="*/ 330129 w 1034979"/>
                  <a:gd name="connsiteY58" fmla="*/ 1381308 h 1516602"/>
                  <a:gd name="connsiteX59" fmla="*/ 328224 w 1034979"/>
                  <a:gd name="connsiteY59" fmla="*/ 1432743 h 1516602"/>
                  <a:gd name="connsiteX60" fmla="*/ 330129 w 1034979"/>
                  <a:gd name="connsiteY60" fmla="*/ 1457508 h 1516602"/>
                  <a:gd name="connsiteX61" fmla="*/ 332034 w 1034979"/>
                  <a:gd name="connsiteY61" fmla="*/ 1463223 h 1516602"/>
                  <a:gd name="connsiteX62" fmla="*/ 335844 w 1034979"/>
                  <a:gd name="connsiteY62" fmla="*/ 1467033 h 1516602"/>
                  <a:gd name="connsiteX63" fmla="*/ 364419 w 1034979"/>
                  <a:gd name="connsiteY63" fmla="*/ 1512753 h 1516602"/>
                  <a:gd name="connsiteX64" fmla="*/ 387279 w 1034979"/>
                  <a:gd name="connsiteY64" fmla="*/ 1514658 h 1516602"/>
                  <a:gd name="connsiteX65" fmla="*/ 392994 w 1034979"/>
                  <a:gd name="connsiteY65" fmla="*/ 1508943 h 1516602"/>
                  <a:gd name="connsiteX66" fmla="*/ 394899 w 1034979"/>
                  <a:gd name="connsiteY66" fmla="*/ 1497513 h 1516602"/>
                  <a:gd name="connsiteX67" fmla="*/ 396804 w 1034979"/>
                  <a:gd name="connsiteY67" fmla="*/ 1491798 h 1516602"/>
                  <a:gd name="connsiteX68" fmla="*/ 398709 w 1034979"/>
                  <a:gd name="connsiteY68" fmla="*/ 1474653 h 1516602"/>
                  <a:gd name="connsiteX69" fmla="*/ 400614 w 1034979"/>
                  <a:gd name="connsiteY69" fmla="*/ 1461318 h 1516602"/>
                  <a:gd name="connsiteX70" fmla="*/ 404424 w 1034979"/>
                  <a:gd name="connsiteY70" fmla="*/ 1404168 h 1516602"/>
                  <a:gd name="connsiteX71" fmla="*/ 410139 w 1034979"/>
                  <a:gd name="connsiteY71" fmla="*/ 1392738 h 1516602"/>
                  <a:gd name="connsiteX72" fmla="*/ 413949 w 1034979"/>
                  <a:gd name="connsiteY72" fmla="*/ 1379403 h 1516602"/>
                  <a:gd name="connsiteX73" fmla="*/ 415854 w 1034979"/>
                  <a:gd name="connsiteY73" fmla="*/ 1373688 h 1516602"/>
                  <a:gd name="connsiteX74" fmla="*/ 417759 w 1034979"/>
                  <a:gd name="connsiteY74" fmla="*/ 1360353 h 1516602"/>
                  <a:gd name="connsiteX75" fmla="*/ 421569 w 1034979"/>
                  <a:gd name="connsiteY75" fmla="*/ 1348923 h 1516602"/>
                  <a:gd name="connsiteX76" fmla="*/ 427284 w 1034979"/>
                  <a:gd name="connsiteY76" fmla="*/ 1335588 h 1516602"/>
                  <a:gd name="connsiteX77" fmla="*/ 467289 w 1034979"/>
                  <a:gd name="connsiteY77" fmla="*/ 1265103 h 1516602"/>
                  <a:gd name="connsiteX78" fmla="*/ 528455 w 1034979"/>
                  <a:gd name="connsiteY78" fmla="*/ 1252334 h 1516602"/>
                  <a:gd name="connsiteX79" fmla="*/ 573969 w 1034979"/>
                  <a:gd name="connsiteY79" fmla="*/ 1236528 h 1516602"/>
                  <a:gd name="connsiteX80" fmla="*/ 585399 w 1034979"/>
                  <a:gd name="connsiteY80" fmla="*/ 1232718 h 1516602"/>
                  <a:gd name="connsiteX81" fmla="*/ 720654 w 1034979"/>
                  <a:gd name="connsiteY81" fmla="*/ 1316538 h 1516602"/>
                  <a:gd name="connsiteX82" fmla="*/ 733989 w 1034979"/>
                  <a:gd name="connsiteY82" fmla="*/ 1326063 h 1516602"/>
                  <a:gd name="connsiteX83" fmla="*/ 743514 w 1034979"/>
                  <a:gd name="connsiteY83" fmla="*/ 1327968 h 1516602"/>
                  <a:gd name="connsiteX84" fmla="*/ 749229 w 1034979"/>
                  <a:gd name="connsiteY84" fmla="*/ 1329873 h 1516602"/>
                  <a:gd name="connsiteX85" fmla="*/ 762564 w 1034979"/>
                  <a:gd name="connsiteY85" fmla="*/ 1335588 h 1516602"/>
                  <a:gd name="connsiteX86" fmla="*/ 777804 w 1034979"/>
                  <a:gd name="connsiteY86" fmla="*/ 1333683 h 1516602"/>
                  <a:gd name="connsiteX87" fmla="*/ 789234 w 1034979"/>
                  <a:gd name="connsiteY87" fmla="*/ 1327968 h 1516602"/>
                  <a:gd name="connsiteX88" fmla="*/ 794949 w 1034979"/>
                  <a:gd name="connsiteY88" fmla="*/ 1326063 h 1516602"/>
                  <a:gd name="connsiteX89" fmla="*/ 802569 w 1034979"/>
                  <a:gd name="connsiteY89" fmla="*/ 1308918 h 1516602"/>
                  <a:gd name="connsiteX90" fmla="*/ 800664 w 1034979"/>
                  <a:gd name="connsiteY90" fmla="*/ 1284153 h 1516602"/>
                  <a:gd name="connsiteX91" fmla="*/ 798759 w 1034979"/>
                  <a:gd name="connsiteY91" fmla="*/ 1278438 h 1516602"/>
                  <a:gd name="connsiteX92" fmla="*/ 796854 w 1034979"/>
                  <a:gd name="connsiteY92" fmla="*/ 1270818 h 1516602"/>
                  <a:gd name="connsiteX93" fmla="*/ 783519 w 1034979"/>
                  <a:gd name="connsiteY93" fmla="*/ 1253673 h 1516602"/>
                  <a:gd name="connsiteX94" fmla="*/ 773994 w 1034979"/>
                  <a:gd name="connsiteY94" fmla="*/ 1247958 h 1516602"/>
                  <a:gd name="connsiteX95" fmla="*/ 648264 w 1034979"/>
                  <a:gd name="connsiteY95" fmla="*/ 1156518 h 1516602"/>
                  <a:gd name="connsiteX96" fmla="*/ 644454 w 1034979"/>
                  <a:gd name="connsiteY96" fmla="*/ 1139373 h 1516602"/>
                  <a:gd name="connsiteX97" fmla="*/ 646359 w 1034979"/>
                  <a:gd name="connsiteY97" fmla="*/ 1131753 h 1516602"/>
                  <a:gd name="connsiteX98" fmla="*/ 650169 w 1034979"/>
                  <a:gd name="connsiteY98" fmla="*/ 1114608 h 1516602"/>
                  <a:gd name="connsiteX99" fmla="*/ 653979 w 1034979"/>
                  <a:gd name="connsiteY99" fmla="*/ 1108893 h 1516602"/>
                  <a:gd name="connsiteX100" fmla="*/ 655884 w 1034979"/>
                  <a:gd name="connsiteY100" fmla="*/ 1103178 h 1516602"/>
                  <a:gd name="connsiteX101" fmla="*/ 661599 w 1034979"/>
                  <a:gd name="connsiteY101" fmla="*/ 1101273 h 1516602"/>
                  <a:gd name="connsiteX102" fmla="*/ 671124 w 1034979"/>
                  <a:gd name="connsiteY102" fmla="*/ 1089843 h 1516602"/>
                  <a:gd name="connsiteX103" fmla="*/ 724464 w 1034979"/>
                  <a:gd name="connsiteY103" fmla="*/ 1082223 h 1516602"/>
                  <a:gd name="connsiteX104" fmla="*/ 842574 w 1034979"/>
                  <a:gd name="connsiteY104" fmla="*/ 1084128 h 1516602"/>
                  <a:gd name="connsiteX105" fmla="*/ 871149 w 1034979"/>
                  <a:gd name="connsiteY105" fmla="*/ 1086033 h 1516602"/>
                  <a:gd name="connsiteX106" fmla="*/ 899724 w 1034979"/>
                  <a:gd name="connsiteY106" fmla="*/ 1091748 h 1516602"/>
                  <a:gd name="connsiteX107" fmla="*/ 922584 w 1034979"/>
                  <a:gd name="connsiteY107" fmla="*/ 1095558 h 1516602"/>
                  <a:gd name="connsiteX108" fmla="*/ 951159 w 1034979"/>
                  <a:gd name="connsiteY108" fmla="*/ 1101273 h 1516602"/>
                  <a:gd name="connsiteX109" fmla="*/ 956874 w 1034979"/>
                  <a:gd name="connsiteY109" fmla="*/ 1101273 h 1516602"/>
                  <a:gd name="connsiteX110" fmla="*/ 1002594 w 1034979"/>
                  <a:gd name="connsiteY110" fmla="*/ 1099368 h 1516602"/>
                  <a:gd name="connsiteX111" fmla="*/ 1031169 w 1034979"/>
                  <a:gd name="connsiteY111" fmla="*/ 1091748 h 1516602"/>
                  <a:gd name="connsiteX112" fmla="*/ 1034979 w 1034979"/>
                  <a:gd name="connsiteY112" fmla="*/ 1086033 h 1516602"/>
                  <a:gd name="connsiteX113" fmla="*/ 1033074 w 1034979"/>
                  <a:gd name="connsiteY113" fmla="*/ 1066983 h 1516602"/>
                  <a:gd name="connsiteX114" fmla="*/ 1027359 w 1034979"/>
                  <a:gd name="connsiteY114" fmla="*/ 1063173 h 1516602"/>
                  <a:gd name="connsiteX115" fmla="*/ 1012119 w 1034979"/>
                  <a:gd name="connsiteY115" fmla="*/ 1061268 h 1516602"/>
                  <a:gd name="connsiteX116" fmla="*/ 1006404 w 1034979"/>
                  <a:gd name="connsiteY116" fmla="*/ 1059363 h 1516602"/>
                  <a:gd name="connsiteX117" fmla="*/ 998784 w 1034979"/>
                  <a:gd name="connsiteY117" fmla="*/ 1057458 h 1516602"/>
                  <a:gd name="connsiteX118" fmla="*/ 987354 w 1034979"/>
                  <a:gd name="connsiteY118" fmla="*/ 1049838 h 1516602"/>
                  <a:gd name="connsiteX119" fmla="*/ 975924 w 1034979"/>
                  <a:gd name="connsiteY119" fmla="*/ 1046028 h 1516602"/>
                  <a:gd name="connsiteX120" fmla="*/ 970209 w 1034979"/>
                  <a:gd name="connsiteY120" fmla="*/ 1044123 h 1516602"/>
                  <a:gd name="connsiteX121" fmla="*/ 962589 w 1034979"/>
                  <a:gd name="connsiteY121" fmla="*/ 1042218 h 1516602"/>
                  <a:gd name="connsiteX122" fmla="*/ 956874 w 1034979"/>
                  <a:gd name="connsiteY122" fmla="*/ 1040313 h 1516602"/>
                  <a:gd name="connsiteX123" fmla="*/ 935919 w 1034979"/>
                  <a:gd name="connsiteY123" fmla="*/ 1034598 h 1516602"/>
                  <a:gd name="connsiteX124" fmla="*/ 825429 w 1034979"/>
                  <a:gd name="connsiteY124" fmla="*/ 1034598 h 1516602"/>
                  <a:gd name="connsiteX125" fmla="*/ 730179 w 1034979"/>
                  <a:gd name="connsiteY125" fmla="*/ 1038408 h 1516602"/>
                  <a:gd name="connsiteX126" fmla="*/ 669219 w 1034979"/>
                  <a:gd name="connsiteY126" fmla="*/ 1046028 h 1516602"/>
                  <a:gd name="connsiteX127" fmla="*/ 646359 w 1034979"/>
                  <a:gd name="connsiteY127" fmla="*/ 1049838 h 1516602"/>
                  <a:gd name="connsiteX128" fmla="*/ 642549 w 1034979"/>
                  <a:gd name="connsiteY128" fmla="*/ 1038408 h 1516602"/>
                  <a:gd name="connsiteX129" fmla="*/ 640644 w 1034979"/>
                  <a:gd name="connsiteY129" fmla="*/ 1032693 h 1516602"/>
                  <a:gd name="connsiteX130" fmla="*/ 642549 w 1034979"/>
                  <a:gd name="connsiteY130" fmla="*/ 1015548 h 1516602"/>
                  <a:gd name="connsiteX131" fmla="*/ 644454 w 1034979"/>
                  <a:gd name="connsiteY131" fmla="*/ 1009833 h 1516602"/>
                  <a:gd name="connsiteX132" fmla="*/ 661599 w 1034979"/>
                  <a:gd name="connsiteY132" fmla="*/ 1000308 h 1516602"/>
                  <a:gd name="connsiteX133" fmla="*/ 673029 w 1034979"/>
                  <a:gd name="connsiteY133" fmla="*/ 992688 h 1516602"/>
                  <a:gd name="connsiteX134" fmla="*/ 674934 w 1034979"/>
                  <a:gd name="connsiteY134" fmla="*/ 986973 h 1516602"/>
                  <a:gd name="connsiteX135" fmla="*/ 680649 w 1034979"/>
                  <a:gd name="connsiteY135" fmla="*/ 985068 h 1516602"/>
                  <a:gd name="connsiteX136" fmla="*/ 686364 w 1034979"/>
                  <a:gd name="connsiteY136" fmla="*/ 981258 h 1516602"/>
                  <a:gd name="connsiteX137" fmla="*/ 695889 w 1034979"/>
                  <a:gd name="connsiteY137" fmla="*/ 971733 h 1516602"/>
                  <a:gd name="connsiteX138" fmla="*/ 705414 w 1034979"/>
                  <a:gd name="connsiteY138" fmla="*/ 960303 h 1516602"/>
                  <a:gd name="connsiteX139" fmla="*/ 716844 w 1034979"/>
                  <a:gd name="connsiteY139" fmla="*/ 952683 h 1516602"/>
                  <a:gd name="connsiteX140" fmla="*/ 732084 w 1034979"/>
                  <a:gd name="connsiteY140" fmla="*/ 939348 h 1516602"/>
                  <a:gd name="connsiteX141" fmla="*/ 741609 w 1034979"/>
                  <a:gd name="connsiteY141" fmla="*/ 927918 h 1516602"/>
                  <a:gd name="connsiteX142" fmla="*/ 753039 w 1034979"/>
                  <a:gd name="connsiteY142" fmla="*/ 918393 h 1516602"/>
                  <a:gd name="connsiteX143" fmla="*/ 758754 w 1034979"/>
                  <a:gd name="connsiteY143" fmla="*/ 906963 h 1516602"/>
                  <a:gd name="connsiteX144" fmla="*/ 760659 w 1034979"/>
                  <a:gd name="connsiteY144" fmla="*/ 901248 h 1516602"/>
                  <a:gd name="connsiteX145" fmla="*/ 766374 w 1034979"/>
                  <a:gd name="connsiteY145" fmla="*/ 889818 h 1516602"/>
                  <a:gd name="connsiteX146" fmla="*/ 764469 w 1034979"/>
                  <a:gd name="connsiteY146" fmla="*/ 874578 h 1516602"/>
                  <a:gd name="connsiteX147" fmla="*/ 758754 w 1034979"/>
                  <a:gd name="connsiteY147" fmla="*/ 872673 h 1516602"/>
                  <a:gd name="connsiteX148" fmla="*/ 737799 w 1034979"/>
                  <a:gd name="connsiteY148" fmla="*/ 874578 h 1516602"/>
                  <a:gd name="connsiteX149" fmla="*/ 732084 w 1034979"/>
                  <a:gd name="connsiteY149" fmla="*/ 878388 h 1516602"/>
                  <a:gd name="connsiteX150" fmla="*/ 699699 w 1034979"/>
                  <a:gd name="connsiteY150" fmla="*/ 899343 h 1516602"/>
                  <a:gd name="connsiteX151" fmla="*/ 595181 w 1034979"/>
                  <a:gd name="connsiteY151" fmla="*/ 957831 h 1516602"/>
                  <a:gd name="connsiteX152" fmla="*/ 507294 w 1034979"/>
                  <a:gd name="connsiteY152" fmla="*/ 847908 h 1516602"/>
                  <a:gd name="connsiteX153" fmla="*/ 503484 w 1034979"/>
                  <a:gd name="connsiteY153" fmla="*/ 358323 h 1516602"/>
                  <a:gd name="connsiteX154" fmla="*/ 499674 w 1034979"/>
                  <a:gd name="connsiteY154" fmla="*/ 66858 h 1516602"/>
                  <a:gd name="connsiteX155" fmla="*/ 490149 w 1034979"/>
                  <a:gd name="connsiteY155" fmla="*/ 40188 h 1516602"/>
                  <a:gd name="connsiteX156" fmla="*/ 488244 w 1034979"/>
                  <a:gd name="connsiteY156" fmla="*/ 34473 h 1516602"/>
                  <a:gd name="connsiteX157" fmla="*/ 484434 w 1034979"/>
                  <a:gd name="connsiteY157" fmla="*/ 28758 h 1516602"/>
                  <a:gd name="connsiteX158" fmla="*/ 478719 w 1034979"/>
                  <a:gd name="connsiteY158" fmla="*/ 17328 h 1516602"/>
                  <a:gd name="connsiteX159" fmla="*/ 473004 w 1034979"/>
                  <a:gd name="connsiteY159" fmla="*/ 13518 h 1516602"/>
                  <a:gd name="connsiteX160" fmla="*/ 469194 w 1034979"/>
                  <a:gd name="connsiteY160" fmla="*/ 7803 h 1516602"/>
                  <a:gd name="connsiteX161" fmla="*/ 429189 w 1034979"/>
                  <a:gd name="connsiteY161" fmla="*/ 11613 h 1516602"/>
                  <a:gd name="connsiteX162" fmla="*/ 425379 w 1034979"/>
                  <a:gd name="connsiteY162" fmla="*/ 78288 h 1516602"/>
                  <a:gd name="connsiteX163" fmla="*/ 425379 w 1034979"/>
                  <a:gd name="connsiteY163" fmla="*/ 84003 h 1516602"/>
                  <a:gd name="connsiteX164" fmla="*/ 429189 w 1034979"/>
                  <a:gd name="connsiteY164" fmla="*/ 238308 h 1516602"/>
                  <a:gd name="connsiteX165" fmla="*/ 440619 w 1034979"/>
                  <a:gd name="connsiteY165" fmla="*/ 421188 h 1516602"/>
                  <a:gd name="connsiteX166" fmla="*/ 435265 w 1034979"/>
                  <a:gd name="connsiteY166" fmla="*/ 718368 h 1516602"/>
                  <a:gd name="connsiteX167" fmla="*/ 435059 w 1034979"/>
                  <a:gd name="connsiteY167" fmla="*/ 799046 h 1516602"/>
                  <a:gd name="connsiteX168" fmla="*/ 430322 w 1034979"/>
                  <a:gd name="connsiteY168"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573969 w 1034979"/>
                  <a:gd name="connsiteY78" fmla="*/ 1236528 h 1516602"/>
                  <a:gd name="connsiteX79" fmla="*/ 585399 w 1034979"/>
                  <a:gd name="connsiteY79" fmla="*/ 1232718 h 1516602"/>
                  <a:gd name="connsiteX80" fmla="*/ 720654 w 1034979"/>
                  <a:gd name="connsiteY80" fmla="*/ 1316538 h 1516602"/>
                  <a:gd name="connsiteX81" fmla="*/ 733989 w 1034979"/>
                  <a:gd name="connsiteY81" fmla="*/ 1326063 h 1516602"/>
                  <a:gd name="connsiteX82" fmla="*/ 743514 w 1034979"/>
                  <a:gd name="connsiteY82" fmla="*/ 1327968 h 1516602"/>
                  <a:gd name="connsiteX83" fmla="*/ 749229 w 1034979"/>
                  <a:gd name="connsiteY83" fmla="*/ 1329873 h 1516602"/>
                  <a:gd name="connsiteX84" fmla="*/ 762564 w 1034979"/>
                  <a:gd name="connsiteY84" fmla="*/ 1335588 h 1516602"/>
                  <a:gd name="connsiteX85" fmla="*/ 777804 w 1034979"/>
                  <a:gd name="connsiteY85" fmla="*/ 1333683 h 1516602"/>
                  <a:gd name="connsiteX86" fmla="*/ 789234 w 1034979"/>
                  <a:gd name="connsiteY86" fmla="*/ 1327968 h 1516602"/>
                  <a:gd name="connsiteX87" fmla="*/ 794949 w 1034979"/>
                  <a:gd name="connsiteY87" fmla="*/ 1326063 h 1516602"/>
                  <a:gd name="connsiteX88" fmla="*/ 802569 w 1034979"/>
                  <a:gd name="connsiteY88" fmla="*/ 1308918 h 1516602"/>
                  <a:gd name="connsiteX89" fmla="*/ 800664 w 1034979"/>
                  <a:gd name="connsiteY89" fmla="*/ 1284153 h 1516602"/>
                  <a:gd name="connsiteX90" fmla="*/ 798759 w 1034979"/>
                  <a:gd name="connsiteY90" fmla="*/ 1278438 h 1516602"/>
                  <a:gd name="connsiteX91" fmla="*/ 796854 w 1034979"/>
                  <a:gd name="connsiteY91" fmla="*/ 1270818 h 1516602"/>
                  <a:gd name="connsiteX92" fmla="*/ 783519 w 1034979"/>
                  <a:gd name="connsiteY92" fmla="*/ 1253673 h 1516602"/>
                  <a:gd name="connsiteX93" fmla="*/ 773994 w 1034979"/>
                  <a:gd name="connsiteY93" fmla="*/ 1247958 h 1516602"/>
                  <a:gd name="connsiteX94" fmla="*/ 648264 w 1034979"/>
                  <a:gd name="connsiteY94" fmla="*/ 1156518 h 1516602"/>
                  <a:gd name="connsiteX95" fmla="*/ 644454 w 1034979"/>
                  <a:gd name="connsiteY95" fmla="*/ 1139373 h 1516602"/>
                  <a:gd name="connsiteX96" fmla="*/ 646359 w 1034979"/>
                  <a:gd name="connsiteY96" fmla="*/ 1131753 h 1516602"/>
                  <a:gd name="connsiteX97" fmla="*/ 650169 w 1034979"/>
                  <a:gd name="connsiteY97" fmla="*/ 1114608 h 1516602"/>
                  <a:gd name="connsiteX98" fmla="*/ 653979 w 1034979"/>
                  <a:gd name="connsiteY98" fmla="*/ 1108893 h 1516602"/>
                  <a:gd name="connsiteX99" fmla="*/ 655884 w 1034979"/>
                  <a:gd name="connsiteY99" fmla="*/ 1103178 h 1516602"/>
                  <a:gd name="connsiteX100" fmla="*/ 661599 w 1034979"/>
                  <a:gd name="connsiteY100" fmla="*/ 1101273 h 1516602"/>
                  <a:gd name="connsiteX101" fmla="*/ 671124 w 1034979"/>
                  <a:gd name="connsiteY101" fmla="*/ 1089843 h 1516602"/>
                  <a:gd name="connsiteX102" fmla="*/ 724464 w 1034979"/>
                  <a:gd name="connsiteY102" fmla="*/ 1082223 h 1516602"/>
                  <a:gd name="connsiteX103" fmla="*/ 842574 w 1034979"/>
                  <a:gd name="connsiteY103" fmla="*/ 1084128 h 1516602"/>
                  <a:gd name="connsiteX104" fmla="*/ 871149 w 1034979"/>
                  <a:gd name="connsiteY104" fmla="*/ 1086033 h 1516602"/>
                  <a:gd name="connsiteX105" fmla="*/ 899724 w 1034979"/>
                  <a:gd name="connsiteY105" fmla="*/ 1091748 h 1516602"/>
                  <a:gd name="connsiteX106" fmla="*/ 922584 w 1034979"/>
                  <a:gd name="connsiteY106" fmla="*/ 1095558 h 1516602"/>
                  <a:gd name="connsiteX107" fmla="*/ 951159 w 1034979"/>
                  <a:gd name="connsiteY107" fmla="*/ 1101273 h 1516602"/>
                  <a:gd name="connsiteX108" fmla="*/ 956874 w 1034979"/>
                  <a:gd name="connsiteY108" fmla="*/ 1101273 h 1516602"/>
                  <a:gd name="connsiteX109" fmla="*/ 1002594 w 1034979"/>
                  <a:gd name="connsiteY109" fmla="*/ 1099368 h 1516602"/>
                  <a:gd name="connsiteX110" fmla="*/ 1031169 w 1034979"/>
                  <a:gd name="connsiteY110" fmla="*/ 1091748 h 1516602"/>
                  <a:gd name="connsiteX111" fmla="*/ 1034979 w 1034979"/>
                  <a:gd name="connsiteY111" fmla="*/ 1086033 h 1516602"/>
                  <a:gd name="connsiteX112" fmla="*/ 1033074 w 1034979"/>
                  <a:gd name="connsiteY112" fmla="*/ 1066983 h 1516602"/>
                  <a:gd name="connsiteX113" fmla="*/ 1027359 w 1034979"/>
                  <a:gd name="connsiteY113" fmla="*/ 1063173 h 1516602"/>
                  <a:gd name="connsiteX114" fmla="*/ 1012119 w 1034979"/>
                  <a:gd name="connsiteY114" fmla="*/ 1061268 h 1516602"/>
                  <a:gd name="connsiteX115" fmla="*/ 1006404 w 1034979"/>
                  <a:gd name="connsiteY115" fmla="*/ 1059363 h 1516602"/>
                  <a:gd name="connsiteX116" fmla="*/ 998784 w 1034979"/>
                  <a:gd name="connsiteY116" fmla="*/ 1057458 h 1516602"/>
                  <a:gd name="connsiteX117" fmla="*/ 987354 w 1034979"/>
                  <a:gd name="connsiteY117" fmla="*/ 1049838 h 1516602"/>
                  <a:gd name="connsiteX118" fmla="*/ 975924 w 1034979"/>
                  <a:gd name="connsiteY118" fmla="*/ 1046028 h 1516602"/>
                  <a:gd name="connsiteX119" fmla="*/ 970209 w 1034979"/>
                  <a:gd name="connsiteY119" fmla="*/ 1044123 h 1516602"/>
                  <a:gd name="connsiteX120" fmla="*/ 962589 w 1034979"/>
                  <a:gd name="connsiteY120" fmla="*/ 1042218 h 1516602"/>
                  <a:gd name="connsiteX121" fmla="*/ 956874 w 1034979"/>
                  <a:gd name="connsiteY121" fmla="*/ 1040313 h 1516602"/>
                  <a:gd name="connsiteX122" fmla="*/ 935919 w 1034979"/>
                  <a:gd name="connsiteY122" fmla="*/ 1034598 h 1516602"/>
                  <a:gd name="connsiteX123" fmla="*/ 825429 w 1034979"/>
                  <a:gd name="connsiteY123" fmla="*/ 1034598 h 1516602"/>
                  <a:gd name="connsiteX124" fmla="*/ 730179 w 1034979"/>
                  <a:gd name="connsiteY124" fmla="*/ 1038408 h 1516602"/>
                  <a:gd name="connsiteX125" fmla="*/ 669219 w 1034979"/>
                  <a:gd name="connsiteY125" fmla="*/ 1046028 h 1516602"/>
                  <a:gd name="connsiteX126" fmla="*/ 646359 w 1034979"/>
                  <a:gd name="connsiteY126" fmla="*/ 1049838 h 1516602"/>
                  <a:gd name="connsiteX127" fmla="*/ 642549 w 1034979"/>
                  <a:gd name="connsiteY127" fmla="*/ 1038408 h 1516602"/>
                  <a:gd name="connsiteX128" fmla="*/ 640644 w 1034979"/>
                  <a:gd name="connsiteY128" fmla="*/ 1032693 h 1516602"/>
                  <a:gd name="connsiteX129" fmla="*/ 642549 w 1034979"/>
                  <a:gd name="connsiteY129" fmla="*/ 1015548 h 1516602"/>
                  <a:gd name="connsiteX130" fmla="*/ 644454 w 1034979"/>
                  <a:gd name="connsiteY130" fmla="*/ 1009833 h 1516602"/>
                  <a:gd name="connsiteX131" fmla="*/ 661599 w 1034979"/>
                  <a:gd name="connsiteY131" fmla="*/ 1000308 h 1516602"/>
                  <a:gd name="connsiteX132" fmla="*/ 673029 w 1034979"/>
                  <a:gd name="connsiteY132" fmla="*/ 992688 h 1516602"/>
                  <a:gd name="connsiteX133" fmla="*/ 674934 w 1034979"/>
                  <a:gd name="connsiteY133" fmla="*/ 986973 h 1516602"/>
                  <a:gd name="connsiteX134" fmla="*/ 680649 w 1034979"/>
                  <a:gd name="connsiteY134" fmla="*/ 985068 h 1516602"/>
                  <a:gd name="connsiteX135" fmla="*/ 686364 w 1034979"/>
                  <a:gd name="connsiteY135" fmla="*/ 981258 h 1516602"/>
                  <a:gd name="connsiteX136" fmla="*/ 695889 w 1034979"/>
                  <a:gd name="connsiteY136" fmla="*/ 971733 h 1516602"/>
                  <a:gd name="connsiteX137" fmla="*/ 705414 w 1034979"/>
                  <a:gd name="connsiteY137" fmla="*/ 960303 h 1516602"/>
                  <a:gd name="connsiteX138" fmla="*/ 716844 w 1034979"/>
                  <a:gd name="connsiteY138" fmla="*/ 952683 h 1516602"/>
                  <a:gd name="connsiteX139" fmla="*/ 732084 w 1034979"/>
                  <a:gd name="connsiteY139" fmla="*/ 939348 h 1516602"/>
                  <a:gd name="connsiteX140" fmla="*/ 741609 w 1034979"/>
                  <a:gd name="connsiteY140" fmla="*/ 927918 h 1516602"/>
                  <a:gd name="connsiteX141" fmla="*/ 753039 w 1034979"/>
                  <a:gd name="connsiteY141" fmla="*/ 918393 h 1516602"/>
                  <a:gd name="connsiteX142" fmla="*/ 758754 w 1034979"/>
                  <a:gd name="connsiteY142" fmla="*/ 906963 h 1516602"/>
                  <a:gd name="connsiteX143" fmla="*/ 760659 w 1034979"/>
                  <a:gd name="connsiteY143" fmla="*/ 901248 h 1516602"/>
                  <a:gd name="connsiteX144" fmla="*/ 766374 w 1034979"/>
                  <a:gd name="connsiteY144" fmla="*/ 889818 h 1516602"/>
                  <a:gd name="connsiteX145" fmla="*/ 764469 w 1034979"/>
                  <a:gd name="connsiteY145" fmla="*/ 874578 h 1516602"/>
                  <a:gd name="connsiteX146" fmla="*/ 758754 w 1034979"/>
                  <a:gd name="connsiteY146" fmla="*/ 872673 h 1516602"/>
                  <a:gd name="connsiteX147" fmla="*/ 737799 w 1034979"/>
                  <a:gd name="connsiteY147" fmla="*/ 874578 h 1516602"/>
                  <a:gd name="connsiteX148" fmla="*/ 732084 w 1034979"/>
                  <a:gd name="connsiteY148" fmla="*/ 878388 h 1516602"/>
                  <a:gd name="connsiteX149" fmla="*/ 699699 w 1034979"/>
                  <a:gd name="connsiteY149" fmla="*/ 899343 h 1516602"/>
                  <a:gd name="connsiteX150" fmla="*/ 595181 w 1034979"/>
                  <a:gd name="connsiteY150" fmla="*/ 957831 h 1516602"/>
                  <a:gd name="connsiteX151" fmla="*/ 507294 w 1034979"/>
                  <a:gd name="connsiteY151" fmla="*/ 847908 h 1516602"/>
                  <a:gd name="connsiteX152" fmla="*/ 503484 w 1034979"/>
                  <a:gd name="connsiteY152" fmla="*/ 358323 h 1516602"/>
                  <a:gd name="connsiteX153" fmla="*/ 499674 w 1034979"/>
                  <a:gd name="connsiteY153" fmla="*/ 66858 h 1516602"/>
                  <a:gd name="connsiteX154" fmla="*/ 490149 w 1034979"/>
                  <a:gd name="connsiteY154" fmla="*/ 40188 h 1516602"/>
                  <a:gd name="connsiteX155" fmla="*/ 488244 w 1034979"/>
                  <a:gd name="connsiteY155" fmla="*/ 34473 h 1516602"/>
                  <a:gd name="connsiteX156" fmla="*/ 484434 w 1034979"/>
                  <a:gd name="connsiteY156" fmla="*/ 28758 h 1516602"/>
                  <a:gd name="connsiteX157" fmla="*/ 478719 w 1034979"/>
                  <a:gd name="connsiteY157" fmla="*/ 17328 h 1516602"/>
                  <a:gd name="connsiteX158" fmla="*/ 473004 w 1034979"/>
                  <a:gd name="connsiteY158" fmla="*/ 13518 h 1516602"/>
                  <a:gd name="connsiteX159" fmla="*/ 469194 w 1034979"/>
                  <a:gd name="connsiteY159" fmla="*/ 7803 h 1516602"/>
                  <a:gd name="connsiteX160" fmla="*/ 429189 w 1034979"/>
                  <a:gd name="connsiteY160" fmla="*/ 11613 h 1516602"/>
                  <a:gd name="connsiteX161" fmla="*/ 425379 w 1034979"/>
                  <a:gd name="connsiteY161" fmla="*/ 78288 h 1516602"/>
                  <a:gd name="connsiteX162" fmla="*/ 425379 w 1034979"/>
                  <a:gd name="connsiteY162" fmla="*/ 84003 h 1516602"/>
                  <a:gd name="connsiteX163" fmla="*/ 429189 w 1034979"/>
                  <a:gd name="connsiteY163" fmla="*/ 238308 h 1516602"/>
                  <a:gd name="connsiteX164" fmla="*/ 440619 w 1034979"/>
                  <a:gd name="connsiteY164" fmla="*/ 421188 h 1516602"/>
                  <a:gd name="connsiteX165" fmla="*/ 435265 w 1034979"/>
                  <a:gd name="connsiteY165" fmla="*/ 718368 h 1516602"/>
                  <a:gd name="connsiteX166" fmla="*/ 435059 w 1034979"/>
                  <a:gd name="connsiteY166" fmla="*/ 799046 h 1516602"/>
                  <a:gd name="connsiteX167" fmla="*/ 430322 w 1034979"/>
                  <a:gd name="connsiteY167"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573969 w 1034979"/>
                  <a:gd name="connsiteY78" fmla="*/ 1236528 h 1516602"/>
                  <a:gd name="connsiteX79" fmla="*/ 585399 w 1034979"/>
                  <a:gd name="connsiteY79" fmla="*/ 1232718 h 1516602"/>
                  <a:gd name="connsiteX80" fmla="*/ 720654 w 1034979"/>
                  <a:gd name="connsiteY80" fmla="*/ 1316538 h 1516602"/>
                  <a:gd name="connsiteX81" fmla="*/ 733989 w 1034979"/>
                  <a:gd name="connsiteY81" fmla="*/ 1326063 h 1516602"/>
                  <a:gd name="connsiteX82" fmla="*/ 743514 w 1034979"/>
                  <a:gd name="connsiteY82" fmla="*/ 1327968 h 1516602"/>
                  <a:gd name="connsiteX83" fmla="*/ 749229 w 1034979"/>
                  <a:gd name="connsiteY83" fmla="*/ 1329873 h 1516602"/>
                  <a:gd name="connsiteX84" fmla="*/ 762564 w 1034979"/>
                  <a:gd name="connsiteY84" fmla="*/ 1335588 h 1516602"/>
                  <a:gd name="connsiteX85" fmla="*/ 777804 w 1034979"/>
                  <a:gd name="connsiteY85" fmla="*/ 1333683 h 1516602"/>
                  <a:gd name="connsiteX86" fmla="*/ 789234 w 1034979"/>
                  <a:gd name="connsiteY86" fmla="*/ 1327968 h 1516602"/>
                  <a:gd name="connsiteX87" fmla="*/ 794949 w 1034979"/>
                  <a:gd name="connsiteY87" fmla="*/ 1326063 h 1516602"/>
                  <a:gd name="connsiteX88" fmla="*/ 802569 w 1034979"/>
                  <a:gd name="connsiteY88" fmla="*/ 1308918 h 1516602"/>
                  <a:gd name="connsiteX89" fmla="*/ 800664 w 1034979"/>
                  <a:gd name="connsiteY89" fmla="*/ 1284153 h 1516602"/>
                  <a:gd name="connsiteX90" fmla="*/ 798759 w 1034979"/>
                  <a:gd name="connsiteY90" fmla="*/ 1278438 h 1516602"/>
                  <a:gd name="connsiteX91" fmla="*/ 796854 w 1034979"/>
                  <a:gd name="connsiteY91" fmla="*/ 1270818 h 1516602"/>
                  <a:gd name="connsiteX92" fmla="*/ 783519 w 1034979"/>
                  <a:gd name="connsiteY92" fmla="*/ 1253673 h 1516602"/>
                  <a:gd name="connsiteX93" fmla="*/ 773994 w 1034979"/>
                  <a:gd name="connsiteY93" fmla="*/ 1247958 h 1516602"/>
                  <a:gd name="connsiteX94" fmla="*/ 648264 w 1034979"/>
                  <a:gd name="connsiteY94" fmla="*/ 1156518 h 1516602"/>
                  <a:gd name="connsiteX95" fmla="*/ 644454 w 1034979"/>
                  <a:gd name="connsiteY95" fmla="*/ 1139373 h 1516602"/>
                  <a:gd name="connsiteX96" fmla="*/ 646359 w 1034979"/>
                  <a:gd name="connsiteY96" fmla="*/ 1131753 h 1516602"/>
                  <a:gd name="connsiteX97" fmla="*/ 650169 w 1034979"/>
                  <a:gd name="connsiteY97" fmla="*/ 1114608 h 1516602"/>
                  <a:gd name="connsiteX98" fmla="*/ 653979 w 1034979"/>
                  <a:gd name="connsiteY98" fmla="*/ 1108893 h 1516602"/>
                  <a:gd name="connsiteX99" fmla="*/ 655884 w 1034979"/>
                  <a:gd name="connsiteY99" fmla="*/ 1103178 h 1516602"/>
                  <a:gd name="connsiteX100" fmla="*/ 661599 w 1034979"/>
                  <a:gd name="connsiteY100" fmla="*/ 1101273 h 1516602"/>
                  <a:gd name="connsiteX101" fmla="*/ 671124 w 1034979"/>
                  <a:gd name="connsiteY101" fmla="*/ 1089843 h 1516602"/>
                  <a:gd name="connsiteX102" fmla="*/ 724464 w 1034979"/>
                  <a:gd name="connsiteY102" fmla="*/ 1082223 h 1516602"/>
                  <a:gd name="connsiteX103" fmla="*/ 842574 w 1034979"/>
                  <a:gd name="connsiteY103" fmla="*/ 1084128 h 1516602"/>
                  <a:gd name="connsiteX104" fmla="*/ 871149 w 1034979"/>
                  <a:gd name="connsiteY104" fmla="*/ 1086033 h 1516602"/>
                  <a:gd name="connsiteX105" fmla="*/ 899724 w 1034979"/>
                  <a:gd name="connsiteY105" fmla="*/ 1091748 h 1516602"/>
                  <a:gd name="connsiteX106" fmla="*/ 922584 w 1034979"/>
                  <a:gd name="connsiteY106" fmla="*/ 1095558 h 1516602"/>
                  <a:gd name="connsiteX107" fmla="*/ 951159 w 1034979"/>
                  <a:gd name="connsiteY107" fmla="*/ 1101273 h 1516602"/>
                  <a:gd name="connsiteX108" fmla="*/ 956874 w 1034979"/>
                  <a:gd name="connsiteY108" fmla="*/ 1101273 h 1516602"/>
                  <a:gd name="connsiteX109" fmla="*/ 1002594 w 1034979"/>
                  <a:gd name="connsiteY109" fmla="*/ 1099368 h 1516602"/>
                  <a:gd name="connsiteX110" fmla="*/ 1031169 w 1034979"/>
                  <a:gd name="connsiteY110" fmla="*/ 1091748 h 1516602"/>
                  <a:gd name="connsiteX111" fmla="*/ 1034979 w 1034979"/>
                  <a:gd name="connsiteY111" fmla="*/ 1086033 h 1516602"/>
                  <a:gd name="connsiteX112" fmla="*/ 1033074 w 1034979"/>
                  <a:gd name="connsiteY112" fmla="*/ 1066983 h 1516602"/>
                  <a:gd name="connsiteX113" fmla="*/ 1027359 w 1034979"/>
                  <a:gd name="connsiteY113" fmla="*/ 1063173 h 1516602"/>
                  <a:gd name="connsiteX114" fmla="*/ 1012119 w 1034979"/>
                  <a:gd name="connsiteY114" fmla="*/ 1061268 h 1516602"/>
                  <a:gd name="connsiteX115" fmla="*/ 1006404 w 1034979"/>
                  <a:gd name="connsiteY115" fmla="*/ 1059363 h 1516602"/>
                  <a:gd name="connsiteX116" fmla="*/ 998784 w 1034979"/>
                  <a:gd name="connsiteY116" fmla="*/ 1057458 h 1516602"/>
                  <a:gd name="connsiteX117" fmla="*/ 987354 w 1034979"/>
                  <a:gd name="connsiteY117" fmla="*/ 1049838 h 1516602"/>
                  <a:gd name="connsiteX118" fmla="*/ 975924 w 1034979"/>
                  <a:gd name="connsiteY118" fmla="*/ 1046028 h 1516602"/>
                  <a:gd name="connsiteX119" fmla="*/ 970209 w 1034979"/>
                  <a:gd name="connsiteY119" fmla="*/ 1044123 h 1516602"/>
                  <a:gd name="connsiteX120" fmla="*/ 962589 w 1034979"/>
                  <a:gd name="connsiteY120" fmla="*/ 1042218 h 1516602"/>
                  <a:gd name="connsiteX121" fmla="*/ 956874 w 1034979"/>
                  <a:gd name="connsiteY121" fmla="*/ 1040313 h 1516602"/>
                  <a:gd name="connsiteX122" fmla="*/ 935919 w 1034979"/>
                  <a:gd name="connsiteY122" fmla="*/ 1034598 h 1516602"/>
                  <a:gd name="connsiteX123" fmla="*/ 825429 w 1034979"/>
                  <a:gd name="connsiteY123" fmla="*/ 1034598 h 1516602"/>
                  <a:gd name="connsiteX124" fmla="*/ 730179 w 1034979"/>
                  <a:gd name="connsiteY124" fmla="*/ 1038408 h 1516602"/>
                  <a:gd name="connsiteX125" fmla="*/ 669219 w 1034979"/>
                  <a:gd name="connsiteY125" fmla="*/ 1046028 h 1516602"/>
                  <a:gd name="connsiteX126" fmla="*/ 646359 w 1034979"/>
                  <a:gd name="connsiteY126" fmla="*/ 1049838 h 1516602"/>
                  <a:gd name="connsiteX127" fmla="*/ 642549 w 1034979"/>
                  <a:gd name="connsiteY127" fmla="*/ 1038408 h 1516602"/>
                  <a:gd name="connsiteX128" fmla="*/ 640644 w 1034979"/>
                  <a:gd name="connsiteY128" fmla="*/ 1032693 h 1516602"/>
                  <a:gd name="connsiteX129" fmla="*/ 642549 w 1034979"/>
                  <a:gd name="connsiteY129" fmla="*/ 1015548 h 1516602"/>
                  <a:gd name="connsiteX130" fmla="*/ 644454 w 1034979"/>
                  <a:gd name="connsiteY130" fmla="*/ 1009833 h 1516602"/>
                  <a:gd name="connsiteX131" fmla="*/ 661599 w 1034979"/>
                  <a:gd name="connsiteY131" fmla="*/ 1000308 h 1516602"/>
                  <a:gd name="connsiteX132" fmla="*/ 673029 w 1034979"/>
                  <a:gd name="connsiteY132" fmla="*/ 992688 h 1516602"/>
                  <a:gd name="connsiteX133" fmla="*/ 674934 w 1034979"/>
                  <a:gd name="connsiteY133" fmla="*/ 986973 h 1516602"/>
                  <a:gd name="connsiteX134" fmla="*/ 680649 w 1034979"/>
                  <a:gd name="connsiteY134" fmla="*/ 985068 h 1516602"/>
                  <a:gd name="connsiteX135" fmla="*/ 686364 w 1034979"/>
                  <a:gd name="connsiteY135" fmla="*/ 981258 h 1516602"/>
                  <a:gd name="connsiteX136" fmla="*/ 695889 w 1034979"/>
                  <a:gd name="connsiteY136" fmla="*/ 971733 h 1516602"/>
                  <a:gd name="connsiteX137" fmla="*/ 705414 w 1034979"/>
                  <a:gd name="connsiteY137" fmla="*/ 960303 h 1516602"/>
                  <a:gd name="connsiteX138" fmla="*/ 716844 w 1034979"/>
                  <a:gd name="connsiteY138" fmla="*/ 952683 h 1516602"/>
                  <a:gd name="connsiteX139" fmla="*/ 732084 w 1034979"/>
                  <a:gd name="connsiteY139" fmla="*/ 939348 h 1516602"/>
                  <a:gd name="connsiteX140" fmla="*/ 741609 w 1034979"/>
                  <a:gd name="connsiteY140" fmla="*/ 927918 h 1516602"/>
                  <a:gd name="connsiteX141" fmla="*/ 753039 w 1034979"/>
                  <a:gd name="connsiteY141" fmla="*/ 918393 h 1516602"/>
                  <a:gd name="connsiteX142" fmla="*/ 758754 w 1034979"/>
                  <a:gd name="connsiteY142" fmla="*/ 906963 h 1516602"/>
                  <a:gd name="connsiteX143" fmla="*/ 760659 w 1034979"/>
                  <a:gd name="connsiteY143" fmla="*/ 901248 h 1516602"/>
                  <a:gd name="connsiteX144" fmla="*/ 766374 w 1034979"/>
                  <a:gd name="connsiteY144" fmla="*/ 889818 h 1516602"/>
                  <a:gd name="connsiteX145" fmla="*/ 764469 w 1034979"/>
                  <a:gd name="connsiteY145" fmla="*/ 874578 h 1516602"/>
                  <a:gd name="connsiteX146" fmla="*/ 758754 w 1034979"/>
                  <a:gd name="connsiteY146" fmla="*/ 872673 h 1516602"/>
                  <a:gd name="connsiteX147" fmla="*/ 737799 w 1034979"/>
                  <a:gd name="connsiteY147" fmla="*/ 874578 h 1516602"/>
                  <a:gd name="connsiteX148" fmla="*/ 732084 w 1034979"/>
                  <a:gd name="connsiteY148" fmla="*/ 878388 h 1516602"/>
                  <a:gd name="connsiteX149" fmla="*/ 699699 w 1034979"/>
                  <a:gd name="connsiteY149" fmla="*/ 899343 h 1516602"/>
                  <a:gd name="connsiteX150" fmla="*/ 595181 w 1034979"/>
                  <a:gd name="connsiteY150" fmla="*/ 957831 h 1516602"/>
                  <a:gd name="connsiteX151" fmla="*/ 507294 w 1034979"/>
                  <a:gd name="connsiteY151" fmla="*/ 847908 h 1516602"/>
                  <a:gd name="connsiteX152" fmla="*/ 503484 w 1034979"/>
                  <a:gd name="connsiteY152" fmla="*/ 358323 h 1516602"/>
                  <a:gd name="connsiteX153" fmla="*/ 499674 w 1034979"/>
                  <a:gd name="connsiteY153" fmla="*/ 66858 h 1516602"/>
                  <a:gd name="connsiteX154" fmla="*/ 490149 w 1034979"/>
                  <a:gd name="connsiteY154" fmla="*/ 40188 h 1516602"/>
                  <a:gd name="connsiteX155" fmla="*/ 488244 w 1034979"/>
                  <a:gd name="connsiteY155" fmla="*/ 34473 h 1516602"/>
                  <a:gd name="connsiteX156" fmla="*/ 484434 w 1034979"/>
                  <a:gd name="connsiteY156" fmla="*/ 28758 h 1516602"/>
                  <a:gd name="connsiteX157" fmla="*/ 478719 w 1034979"/>
                  <a:gd name="connsiteY157" fmla="*/ 17328 h 1516602"/>
                  <a:gd name="connsiteX158" fmla="*/ 473004 w 1034979"/>
                  <a:gd name="connsiteY158" fmla="*/ 13518 h 1516602"/>
                  <a:gd name="connsiteX159" fmla="*/ 469194 w 1034979"/>
                  <a:gd name="connsiteY159" fmla="*/ 7803 h 1516602"/>
                  <a:gd name="connsiteX160" fmla="*/ 429189 w 1034979"/>
                  <a:gd name="connsiteY160" fmla="*/ 11613 h 1516602"/>
                  <a:gd name="connsiteX161" fmla="*/ 425379 w 1034979"/>
                  <a:gd name="connsiteY161" fmla="*/ 78288 h 1516602"/>
                  <a:gd name="connsiteX162" fmla="*/ 425379 w 1034979"/>
                  <a:gd name="connsiteY162" fmla="*/ 84003 h 1516602"/>
                  <a:gd name="connsiteX163" fmla="*/ 429189 w 1034979"/>
                  <a:gd name="connsiteY163" fmla="*/ 238308 h 1516602"/>
                  <a:gd name="connsiteX164" fmla="*/ 440619 w 1034979"/>
                  <a:gd name="connsiteY164" fmla="*/ 421188 h 1516602"/>
                  <a:gd name="connsiteX165" fmla="*/ 435265 w 1034979"/>
                  <a:gd name="connsiteY165" fmla="*/ 718368 h 1516602"/>
                  <a:gd name="connsiteX166" fmla="*/ 435059 w 1034979"/>
                  <a:gd name="connsiteY166" fmla="*/ 799046 h 1516602"/>
                  <a:gd name="connsiteX167" fmla="*/ 430322 w 1034979"/>
                  <a:gd name="connsiteY167"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573969 w 1034979"/>
                  <a:gd name="connsiteY78" fmla="*/ 1236528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601154 w 1034979"/>
                  <a:gd name="connsiteY78" fmla="*/ 1221700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601154 w 1034979"/>
                  <a:gd name="connsiteY78" fmla="*/ 1221700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601154 w 1034979"/>
                  <a:gd name="connsiteY78" fmla="*/ 1221700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52334 h 1516602"/>
                  <a:gd name="connsiteX78" fmla="*/ 601154 w 1034979"/>
                  <a:gd name="connsiteY78" fmla="*/ 1221700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39654 w 1034979"/>
                  <a:gd name="connsiteY2" fmla="*/ 956493 h 1516602"/>
                  <a:gd name="connsiteX3" fmla="*/ 328224 w 1034979"/>
                  <a:gd name="connsiteY3" fmla="*/ 960303 h 1516602"/>
                  <a:gd name="connsiteX4" fmla="*/ 312984 w 1034979"/>
                  <a:gd name="connsiteY4" fmla="*/ 966018 h 1516602"/>
                  <a:gd name="connsiteX5" fmla="*/ 265359 w 1034979"/>
                  <a:gd name="connsiteY5" fmla="*/ 962208 h 1516602"/>
                  <a:gd name="connsiteX6" fmla="*/ 181539 w 1034979"/>
                  <a:gd name="connsiteY6" fmla="*/ 937443 h 1516602"/>
                  <a:gd name="connsiteX7" fmla="*/ 116769 w 1034979"/>
                  <a:gd name="connsiteY7" fmla="*/ 903153 h 1516602"/>
                  <a:gd name="connsiteX8" fmla="*/ 59619 w 1034979"/>
                  <a:gd name="connsiteY8" fmla="*/ 874578 h 1516602"/>
                  <a:gd name="connsiteX9" fmla="*/ 46284 w 1034979"/>
                  <a:gd name="connsiteY9" fmla="*/ 895533 h 1516602"/>
                  <a:gd name="connsiteX10" fmla="*/ 50094 w 1034979"/>
                  <a:gd name="connsiteY10" fmla="*/ 933633 h 1516602"/>
                  <a:gd name="connsiteX11" fmla="*/ 53904 w 1034979"/>
                  <a:gd name="connsiteY11" fmla="*/ 939348 h 1516602"/>
                  <a:gd name="connsiteX12" fmla="*/ 59619 w 1034979"/>
                  <a:gd name="connsiteY12" fmla="*/ 943158 h 1516602"/>
                  <a:gd name="connsiteX13" fmla="*/ 63429 w 1034979"/>
                  <a:gd name="connsiteY13" fmla="*/ 948873 h 1516602"/>
                  <a:gd name="connsiteX14" fmla="*/ 80574 w 1034979"/>
                  <a:gd name="connsiteY14" fmla="*/ 958398 h 1516602"/>
                  <a:gd name="connsiteX15" fmla="*/ 166299 w 1034979"/>
                  <a:gd name="connsiteY15" fmla="*/ 979353 h 1516602"/>
                  <a:gd name="connsiteX16" fmla="*/ 191064 w 1034979"/>
                  <a:gd name="connsiteY16" fmla="*/ 985068 h 1516602"/>
                  <a:gd name="connsiteX17" fmla="*/ 208209 w 1034979"/>
                  <a:gd name="connsiteY17" fmla="*/ 990783 h 1516602"/>
                  <a:gd name="connsiteX18" fmla="*/ 213924 w 1034979"/>
                  <a:gd name="connsiteY18" fmla="*/ 992688 h 1516602"/>
                  <a:gd name="connsiteX19" fmla="*/ 229164 w 1034979"/>
                  <a:gd name="connsiteY19" fmla="*/ 996498 h 1516602"/>
                  <a:gd name="connsiteX20" fmla="*/ 248214 w 1034979"/>
                  <a:gd name="connsiteY20" fmla="*/ 1002213 h 1516602"/>
                  <a:gd name="connsiteX21" fmla="*/ 253929 w 1034979"/>
                  <a:gd name="connsiteY21" fmla="*/ 1006023 h 1516602"/>
                  <a:gd name="connsiteX22" fmla="*/ 267264 w 1034979"/>
                  <a:gd name="connsiteY22" fmla="*/ 1021263 h 1516602"/>
                  <a:gd name="connsiteX23" fmla="*/ 272979 w 1034979"/>
                  <a:gd name="connsiteY23" fmla="*/ 1040313 h 1516602"/>
                  <a:gd name="connsiteX24" fmla="*/ 274884 w 1034979"/>
                  <a:gd name="connsiteY24" fmla="*/ 1046028 h 1516602"/>
                  <a:gd name="connsiteX25" fmla="*/ 276789 w 1034979"/>
                  <a:gd name="connsiteY25" fmla="*/ 1051743 h 1516602"/>
                  <a:gd name="connsiteX26" fmla="*/ 278694 w 1034979"/>
                  <a:gd name="connsiteY26" fmla="*/ 1076508 h 1516602"/>
                  <a:gd name="connsiteX27" fmla="*/ 280599 w 1034979"/>
                  <a:gd name="connsiteY27" fmla="*/ 1082223 h 1516602"/>
                  <a:gd name="connsiteX28" fmla="*/ 278694 w 1034979"/>
                  <a:gd name="connsiteY28" fmla="*/ 1101273 h 1516602"/>
                  <a:gd name="connsiteX29" fmla="*/ 276789 w 1034979"/>
                  <a:gd name="connsiteY29" fmla="*/ 1110798 h 1516602"/>
                  <a:gd name="connsiteX30" fmla="*/ 263454 w 1034979"/>
                  <a:gd name="connsiteY30" fmla="*/ 1124133 h 1516602"/>
                  <a:gd name="connsiteX31" fmla="*/ 252024 w 1034979"/>
                  <a:gd name="connsiteY31" fmla="*/ 1131753 h 1516602"/>
                  <a:gd name="connsiteX32" fmla="*/ 240594 w 1034979"/>
                  <a:gd name="connsiteY32" fmla="*/ 1135563 h 1516602"/>
                  <a:gd name="connsiteX33" fmla="*/ 27234 w 1034979"/>
                  <a:gd name="connsiteY33" fmla="*/ 1154613 h 1516602"/>
                  <a:gd name="connsiteX34" fmla="*/ 15804 w 1034979"/>
                  <a:gd name="connsiteY34" fmla="*/ 1160328 h 1516602"/>
                  <a:gd name="connsiteX35" fmla="*/ 6279 w 1034979"/>
                  <a:gd name="connsiteY35" fmla="*/ 1169853 h 1516602"/>
                  <a:gd name="connsiteX36" fmla="*/ 4374 w 1034979"/>
                  <a:gd name="connsiteY36" fmla="*/ 1175568 h 1516602"/>
                  <a:gd name="connsiteX37" fmla="*/ 564 w 1034979"/>
                  <a:gd name="connsiteY37" fmla="*/ 1181283 h 1516602"/>
                  <a:gd name="connsiteX38" fmla="*/ 6279 w 1034979"/>
                  <a:gd name="connsiteY38" fmla="*/ 1213668 h 1516602"/>
                  <a:gd name="connsiteX39" fmla="*/ 11994 w 1034979"/>
                  <a:gd name="connsiteY39" fmla="*/ 1217478 h 1516602"/>
                  <a:gd name="connsiteX40" fmla="*/ 17709 w 1034979"/>
                  <a:gd name="connsiteY40" fmla="*/ 1219383 h 1516602"/>
                  <a:gd name="connsiteX41" fmla="*/ 145344 w 1034979"/>
                  <a:gd name="connsiteY41" fmla="*/ 1217478 h 1516602"/>
                  <a:gd name="connsiteX42" fmla="*/ 239202 w 1034979"/>
                  <a:gd name="connsiteY42" fmla="*/ 1214801 h 1516602"/>
                  <a:gd name="connsiteX43" fmla="*/ 318699 w 1034979"/>
                  <a:gd name="connsiteY43" fmla="*/ 1217478 h 1516602"/>
                  <a:gd name="connsiteX44" fmla="*/ 330129 w 1034979"/>
                  <a:gd name="connsiteY44" fmla="*/ 1223193 h 1516602"/>
                  <a:gd name="connsiteX45" fmla="*/ 333939 w 1034979"/>
                  <a:gd name="connsiteY45" fmla="*/ 1228908 h 1516602"/>
                  <a:gd name="connsiteX46" fmla="*/ 339654 w 1034979"/>
                  <a:gd name="connsiteY46" fmla="*/ 1230813 h 1516602"/>
                  <a:gd name="connsiteX47" fmla="*/ 351084 w 1034979"/>
                  <a:gd name="connsiteY47" fmla="*/ 1238433 h 1516602"/>
                  <a:gd name="connsiteX48" fmla="*/ 356799 w 1034979"/>
                  <a:gd name="connsiteY48" fmla="*/ 1242243 h 1516602"/>
                  <a:gd name="connsiteX49" fmla="*/ 360609 w 1034979"/>
                  <a:gd name="connsiteY49" fmla="*/ 1247958 h 1516602"/>
                  <a:gd name="connsiteX50" fmla="*/ 366324 w 1034979"/>
                  <a:gd name="connsiteY50" fmla="*/ 1259388 h 1516602"/>
                  <a:gd name="connsiteX51" fmla="*/ 362514 w 1034979"/>
                  <a:gd name="connsiteY51" fmla="*/ 1286058 h 1516602"/>
                  <a:gd name="connsiteX52" fmla="*/ 358704 w 1034979"/>
                  <a:gd name="connsiteY52" fmla="*/ 1291773 h 1516602"/>
                  <a:gd name="connsiteX53" fmla="*/ 356799 w 1034979"/>
                  <a:gd name="connsiteY53" fmla="*/ 1297488 h 1516602"/>
                  <a:gd name="connsiteX54" fmla="*/ 352989 w 1034979"/>
                  <a:gd name="connsiteY54" fmla="*/ 1303203 h 1516602"/>
                  <a:gd name="connsiteX55" fmla="*/ 351084 w 1034979"/>
                  <a:gd name="connsiteY55" fmla="*/ 1308918 h 1516602"/>
                  <a:gd name="connsiteX56" fmla="*/ 347274 w 1034979"/>
                  <a:gd name="connsiteY56" fmla="*/ 1314633 h 1516602"/>
                  <a:gd name="connsiteX57" fmla="*/ 330129 w 1034979"/>
                  <a:gd name="connsiteY57" fmla="*/ 1381308 h 1516602"/>
                  <a:gd name="connsiteX58" fmla="*/ 328224 w 1034979"/>
                  <a:gd name="connsiteY58" fmla="*/ 1432743 h 1516602"/>
                  <a:gd name="connsiteX59" fmla="*/ 330129 w 1034979"/>
                  <a:gd name="connsiteY59" fmla="*/ 1457508 h 1516602"/>
                  <a:gd name="connsiteX60" fmla="*/ 332034 w 1034979"/>
                  <a:gd name="connsiteY60" fmla="*/ 1463223 h 1516602"/>
                  <a:gd name="connsiteX61" fmla="*/ 335844 w 1034979"/>
                  <a:gd name="connsiteY61" fmla="*/ 1467033 h 1516602"/>
                  <a:gd name="connsiteX62" fmla="*/ 364419 w 1034979"/>
                  <a:gd name="connsiteY62" fmla="*/ 1512753 h 1516602"/>
                  <a:gd name="connsiteX63" fmla="*/ 387279 w 1034979"/>
                  <a:gd name="connsiteY63" fmla="*/ 1514658 h 1516602"/>
                  <a:gd name="connsiteX64" fmla="*/ 392994 w 1034979"/>
                  <a:gd name="connsiteY64" fmla="*/ 1508943 h 1516602"/>
                  <a:gd name="connsiteX65" fmla="*/ 394899 w 1034979"/>
                  <a:gd name="connsiteY65" fmla="*/ 1497513 h 1516602"/>
                  <a:gd name="connsiteX66" fmla="*/ 396804 w 1034979"/>
                  <a:gd name="connsiteY66" fmla="*/ 1491798 h 1516602"/>
                  <a:gd name="connsiteX67" fmla="*/ 398709 w 1034979"/>
                  <a:gd name="connsiteY67" fmla="*/ 1474653 h 1516602"/>
                  <a:gd name="connsiteX68" fmla="*/ 400614 w 1034979"/>
                  <a:gd name="connsiteY68" fmla="*/ 1461318 h 1516602"/>
                  <a:gd name="connsiteX69" fmla="*/ 404424 w 1034979"/>
                  <a:gd name="connsiteY69" fmla="*/ 1404168 h 1516602"/>
                  <a:gd name="connsiteX70" fmla="*/ 410139 w 1034979"/>
                  <a:gd name="connsiteY70" fmla="*/ 1392738 h 1516602"/>
                  <a:gd name="connsiteX71" fmla="*/ 413949 w 1034979"/>
                  <a:gd name="connsiteY71" fmla="*/ 1379403 h 1516602"/>
                  <a:gd name="connsiteX72" fmla="*/ 415854 w 1034979"/>
                  <a:gd name="connsiteY72" fmla="*/ 1373688 h 1516602"/>
                  <a:gd name="connsiteX73" fmla="*/ 417759 w 1034979"/>
                  <a:gd name="connsiteY73" fmla="*/ 1360353 h 1516602"/>
                  <a:gd name="connsiteX74" fmla="*/ 421569 w 1034979"/>
                  <a:gd name="connsiteY74" fmla="*/ 1348923 h 1516602"/>
                  <a:gd name="connsiteX75" fmla="*/ 427284 w 1034979"/>
                  <a:gd name="connsiteY75" fmla="*/ 1335588 h 1516602"/>
                  <a:gd name="connsiteX76" fmla="*/ 467289 w 1034979"/>
                  <a:gd name="connsiteY76" fmla="*/ 1265103 h 1516602"/>
                  <a:gd name="connsiteX77" fmla="*/ 528455 w 1034979"/>
                  <a:gd name="connsiteY77" fmla="*/ 1230091 h 1516602"/>
                  <a:gd name="connsiteX78" fmla="*/ 601154 w 1034979"/>
                  <a:gd name="connsiteY78" fmla="*/ 1221700 h 1516602"/>
                  <a:gd name="connsiteX79" fmla="*/ 720654 w 1034979"/>
                  <a:gd name="connsiteY79" fmla="*/ 1316538 h 1516602"/>
                  <a:gd name="connsiteX80" fmla="*/ 733989 w 1034979"/>
                  <a:gd name="connsiteY80" fmla="*/ 1326063 h 1516602"/>
                  <a:gd name="connsiteX81" fmla="*/ 743514 w 1034979"/>
                  <a:gd name="connsiteY81" fmla="*/ 1327968 h 1516602"/>
                  <a:gd name="connsiteX82" fmla="*/ 749229 w 1034979"/>
                  <a:gd name="connsiteY82" fmla="*/ 1329873 h 1516602"/>
                  <a:gd name="connsiteX83" fmla="*/ 762564 w 1034979"/>
                  <a:gd name="connsiteY83" fmla="*/ 1335588 h 1516602"/>
                  <a:gd name="connsiteX84" fmla="*/ 777804 w 1034979"/>
                  <a:gd name="connsiteY84" fmla="*/ 1333683 h 1516602"/>
                  <a:gd name="connsiteX85" fmla="*/ 789234 w 1034979"/>
                  <a:gd name="connsiteY85" fmla="*/ 1327968 h 1516602"/>
                  <a:gd name="connsiteX86" fmla="*/ 794949 w 1034979"/>
                  <a:gd name="connsiteY86" fmla="*/ 1326063 h 1516602"/>
                  <a:gd name="connsiteX87" fmla="*/ 802569 w 1034979"/>
                  <a:gd name="connsiteY87" fmla="*/ 1308918 h 1516602"/>
                  <a:gd name="connsiteX88" fmla="*/ 800664 w 1034979"/>
                  <a:gd name="connsiteY88" fmla="*/ 1284153 h 1516602"/>
                  <a:gd name="connsiteX89" fmla="*/ 798759 w 1034979"/>
                  <a:gd name="connsiteY89" fmla="*/ 1278438 h 1516602"/>
                  <a:gd name="connsiteX90" fmla="*/ 796854 w 1034979"/>
                  <a:gd name="connsiteY90" fmla="*/ 1270818 h 1516602"/>
                  <a:gd name="connsiteX91" fmla="*/ 783519 w 1034979"/>
                  <a:gd name="connsiteY91" fmla="*/ 1253673 h 1516602"/>
                  <a:gd name="connsiteX92" fmla="*/ 773994 w 1034979"/>
                  <a:gd name="connsiteY92" fmla="*/ 1247958 h 1516602"/>
                  <a:gd name="connsiteX93" fmla="*/ 648264 w 1034979"/>
                  <a:gd name="connsiteY93" fmla="*/ 1156518 h 1516602"/>
                  <a:gd name="connsiteX94" fmla="*/ 644454 w 1034979"/>
                  <a:gd name="connsiteY94" fmla="*/ 1139373 h 1516602"/>
                  <a:gd name="connsiteX95" fmla="*/ 646359 w 1034979"/>
                  <a:gd name="connsiteY95" fmla="*/ 1131753 h 1516602"/>
                  <a:gd name="connsiteX96" fmla="*/ 650169 w 1034979"/>
                  <a:gd name="connsiteY96" fmla="*/ 1114608 h 1516602"/>
                  <a:gd name="connsiteX97" fmla="*/ 653979 w 1034979"/>
                  <a:gd name="connsiteY97" fmla="*/ 1108893 h 1516602"/>
                  <a:gd name="connsiteX98" fmla="*/ 655884 w 1034979"/>
                  <a:gd name="connsiteY98" fmla="*/ 1103178 h 1516602"/>
                  <a:gd name="connsiteX99" fmla="*/ 661599 w 1034979"/>
                  <a:gd name="connsiteY99" fmla="*/ 1101273 h 1516602"/>
                  <a:gd name="connsiteX100" fmla="*/ 671124 w 1034979"/>
                  <a:gd name="connsiteY100" fmla="*/ 1089843 h 1516602"/>
                  <a:gd name="connsiteX101" fmla="*/ 724464 w 1034979"/>
                  <a:gd name="connsiteY101" fmla="*/ 1082223 h 1516602"/>
                  <a:gd name="connsiteX102" fmla="*/ 842574 w 1034979"/>
                  <a:gd name="connsiteY102" fmla="*/ 1084128 h 1516602"/>
                  <a:gd name="connsiteX103" fmla="*/ 871149 w 1034979"/>
                  <a:gd name="connsiteY103" fmla="*/ 1086033 h 1516602"/>
                  <a:gd name="connsiteX104" fmla="*/ 899724 w 1034979"/>
                  <a:gd name="connsiteY104" fmla="*/ 1091748 h 1516602"/>
                  <a:gd name="connsiteX105" fmla="*/ 922584 w 1034979"/>
                  <a:gd name="connsiteY105" fmla="*/ 1095558 h 1516602"/>
                  <a:gd name="connsiteX106" fmla="*/ 951159 w 1034979"/>
                  <a:gd name="connsiteY106" fmla="*/ 1101273 h 1516602"/>
                  <a:gd name="connsiteX107" fmla="*/ 956874 w 1034979"/>
                  <a:gd name="connsiteY107" fmla="*/ 1101273 h 1516602"/>
                  <a:gd name="connsiteX108" fmla="*/ 1002594 w 1034979"/>
                  <a:gd name="connsiteY108" fmla="*/ 1099368 h 1516602"/>
                  <a:gd name="connsiteX109" fmla="*/ 1031169 w 1034979"/>
                  <a:gd name="connsiteY109" fmla="*/ 1091748 h 1516602"/>
                  <a:gd name="connsiteX110" fmla="*/ 1034979 w 1034979"/>
                  <a:gd name="connsiteY110" fmla="*/ 1086033 h 1516602"/>
                  <a:gd name="connsiteX111" fmla="*/ 1033074 w 1034979"/>
                  <a:gd name="connsiteY111" fmla="*/ 1066983 h 1516602"/>
                  <a:gd name="connsiteX112" fmla="*/ 1027359 w 1034979"/>
                  <a:gd name="connsiteY112" fmla="*/ 1063173 h 1516602"/>
                  <a:gd name="connsiteX113" fmla="*/ 1012119 w 1034979"/>
                  <a:gd name="connsiteY113" fmla="*/ 1061268 h 1516602"/>
                  <a:gd name="connsiteX114" fmla="*/ 1006404 w 1034979"/>
                  <a:gd name="connsiteY114" fmla="*/ 1059363 h 1516602"/>
                  <a:gd name="connsiteX115" fmla="*/ 998784 w 1034979"/>
                  <a:gd name="connsiteY115" fmla="*/ 1057458 h 1516602"/>
                  <a:gd name="connsiteX116" fmla="*/ 987354 w 1034979"/>
                  <a:gd name="connsiteY116" fmla="*/ 1049838 h 1516602"/>
                  <a:gd name="connsiteX117" fmla="*/ 975924 w 1034979"/>
                  <a:gd name="connsiteY117" fmla="*/ 1046028 h 1516602"/>
                  <a:gd name="connsiteX118" fmla="*/ 970209 w 1034979"/>
                  <a:gd name="connsiteY118" fmla="*/ 1044123 h 1516602"/>
                  <a:gd name="connsiteX119" fmla="*/ 962589 w 1034979"/>
                  <a:gd name="connsiteY119" fmla="*/ 1042218 h 1516602"/>
                  <a:gd name="connsiteX120" fmla="*/ 956874 w 1034979"/>
                  <a:gd name="connsiteY120" fmla="*/ 1040313 h 1516602"/>
                  <a:gd name="connsiteX121" fmla="*/ 935919 w 1034979"/>
                  <a:gd name="connsiteY121" fmla="*/ 1034598 h 1516602"/>
                  <a:gd name="connsiteX122" fmla="*/ 825429 w 1034979"/>
                  <a:gd name="connsiteY122" fmla="*/ 1034598 h 1516602"/>
                  <a:gd name="connsiteX123" fmla="*/ 730179 w 1034979"/>
                  <a:gd name="connsiteY123" fmla="*/ 1038408 h 1516602"/>
                  <a:gd name="connsiteX124" fmla="*/ 669219 w 1034979"/>
                  <a:gd name="connsiteY124" fmla="*/ 1046028 h 1516602"/>
                  <a:gd name="connsiteX125" fmla="*/ 646359 w 1034979"/>
                  <a:gd name="connsiteY125" fmla="*/ 1049838 h 1516602"/>
                  <a:gd name="connsiteX126" fmla="*/ 642549 w 1034979"/>
                  <a:gd name="connsiteY126" fmla="*/ 1038408 h 1516602"/>
                  <a:gd name="connsiteX127" fmla="*/ 640644 w 1034979"/>
                  <a:gd name="connsiteY127" fmla="*/ 1032693 h 1516602"/>
                  <a:gd name="connsiteX128" fmla="*/ 642549 w 1034979"/>
                  <a:gd name="connsiteY128" fmla="*/ 1015548 h 1516602"/>
                  <a:gd name="connsiteX129" fmla="*/ 644454 w 1034979"/>
                  <a:gd name="connsiteY129" fmla="*/ 1009833 h 1516602"/>
                  <a:gd name="connsiteX130" fmla="*/ 661599 w 1034979"/>
                  <a:gd name="connsiteY130" fmla="*/ 1000308 h 1516602"/>
                  <a:gd name="connsiteX131" fmla="*/ 673029 w 1034979"/>
                  <a:gd name="connsiteY131" fmla="*/ 992688 h 1516602"/>
                  <a:gd name="connsiteX132" fmla="*/ 674934 w 1034979"/>
                  <a:gd name="connsiteY132" fmla="*/ 986973 h 1516602"/>
                  <a:gd name="connsiteX133" fmla="*/ 680649 w 1034979"/>
                  <a:gd name="connsiteY133" fmla="*/ 985068 h 1516602"/>
                  <a:gd name="connsiteX134" fmla="*/ 686364 w 1034979"/>
                  <a:gd name="connsiteY134" fmla="*/ 981258 h 1516602"/>
                  <a:gd name="connsiteX135" fmla="*/ 695889 w 1034979"/>
                  <a:gd name="connsiteY135" fmla="*/ 971733 h 1516602"/>
                  <a:gd name="connsiteX136" fmla="*/ 705414 w 1034979"/>
                  <a:gd name="connsiteY136" fmla="*/ 960303 h 1516602"/>
                  <a:gd name="connsiteX137" fmla="*/ 716844 w 1034979"/>
                  <a:gd name="connsiteY137" fmla="*/ 952683 h 1516602"/>
                  <a:gd name="connsiteX138" fmla="*/ 732084 w 1034979"/>
                  <a:gd name="connsiteY138" fmla="*/ 939348 h 1516602"/>
                  <a:gd name="connsiteX139" fmla="*/ 741609 w 1034979"/>
                  <a:gd name="connsiteY139" fmla="*/ 927918 h 1516602"/>
                  <a:gd name="connsiteX140" fmla="*/ 753039 w 1034979"/>
                  <a:gd name="connsiteY140" fmla="*/ 918393 h 1516602"/>
                  <a:gd name="connsiteX141" fmla="*/ 758754 w 1034979"/>
                  <a:gd name="connsiteY141" fmla="*/ 906963 h 1516602"/>
                  <a:gd name="connsiteX142" fmla="*/ 760659 w 1034979"/>
                  <a:gd name="connsiteY142" fmla="*/ 901248 h 1516602"/>
                  <a:gd name="connsiteX143" fmla="*/ 766374 w 1034979"/>
                  <a:gd name="connsiteY143" fmla="*/ 889818 h 1516602"/>
                  <a:gd name="connsiteX144" fmla="*/ 764469 w 1034979"/>
                  <a:gd name="connsiteY144" fmla="*/ 874578 h 1516602"/>
                  <a:gd name="connsiteX145" fmla="*/ 758754 w 1034979"/>
                  <a:gd name="connsiteY145" fmla="*/ 872673 h 1516602"/>
                  <a:gd name="connsiteX146" fmla="*/ 737799 w 1034979"/>
                  <a:gd name="connsiteY146" fmla="*/ 874578 h 1516602"/>
                  <a:gd name="connsiteX147" fmla="*/ 732084 w 1034979"/>
                  <a:gd name="connsiteY147" fmla="*/ 878388 h 1516602"/>
                  <a:gd name="connsiteX148" fmla="*/ 699699 w 1034979"/>
                  <a:gd name="connsiteY148" fmla="*/ 899343 h 1516602"/>
                  <a:gd name="connsiteX149" fmla="*/ 595181 w 1034979"/>
                  <a:gd name="connsiteY149" fmla="*/ 957831 h 1516602"/>
                  <a:gd name="connsiteX150" fmla="*/ 507294 w 1034979"/>
                  <a:gd name="connsiteY150" fmla="*/ 847908 h 1516602"/>
                  <a:gd name="connsiteX151" fmla="*/ 503484 w 1034979"/>
                  <a:gd name="connsiteY151" fmla="*/ 358323 h 1516602"/>
                  <a:gd name="connsiteX152" fmla="*/ 499674 w 1034979"/>
                  <a:gd name="connsiteY152" fmla="*/ 66858 h 1516602"/>
                  <a:gd name="connsiteX153" fmla="*/ 490149 w 1034979"/>
                  <a:gd name="connsiteY153" fmla="*/ 40188 h 1516602"/>
                  <a:gd name="connsiteX154" fmla="*/ 488244 w 1034979"/>
                  <a:gd name="connsiteY154" fmla="*/ 34473 h 1516602"/>
                  <a:gd name="connsiteX155" fmla="*/ 484434 w 1034979"/>
                  <a:gd name="connsiteY155" fmla="*/ 28758 h 1516602"/>
                  <a:gd name="connsiteX156" fmla="*/ 478719 w 1034979"/>
                  <a:gd name="connsiteY156" fmla="*/ 17328 h 1516602"/>
                  <a:gd name="connsiteX157" fmla="*/ 473004 w 1034979"/>
                  <a:gd name="connsiteY157" fmla="*/ 13518 h 1516602"/>
                  <a:gd name="connsiteX158" fmla="*/ 469194 w 1034979"/>
                  <a:gd name="connsiteY158" fmla="*/ 7803 h 1516602"/>
                  <a:gd name="connsiteX159" fmla="*/ 429189 w 1034979"/>
                  <a:gd name="connsiteY159" fmla="*/ 11613 h 1516602"/>
                  <a:gd name="connsiteX160" fmla="*/ 425379 w 1034979"/>
                  <a:gd name="connsiteY160" fmla="*/ 78288 h 1516602"/>
                  <a:gd name="connsiteX161" fmla="*/ 425379 w 1034979"/>
                  <a:gd name="connsiteY161" fmla="*/ 84003 h 1516602"/>
                  <a:gd name="connsiteX162" fmla="*/ 429189 w 1034979"/>
                  <a:gd name="connsiteY162" fmla="*/ 238308 h 1516602"/>
                  <a:gd name="connsiteX163" fmla="*/ 440619 w 1034979"/>
                  <a:gd name="connsiteY163" fmla="*/ 421188 h 1516602"/>
                  <a:gd name="connsiteX164" fmla="*/ 435265 w 1034979"/>
                  <a:gd name="connsiteY164" fmla="*/ 718368 h 1516602"/>
                  <a:gd name="connsiteX165" fmla="*/ 435059 w 1034979"/>
                  <a:gd name="connsiteY165" fmla="*/ 799046 h 1516602"/>
                  <a:gd name="connsiteX166" fmla="*/ 430322 w 1034979"/>
                  <a:gd name="connsiteY166" fmla="*/ 879006 h 1516602"/>
                  <a:gd name="connsiteX0" fmla="*/ 430322 w 1034979"/>
                  <a:gd name="connsiteY0" fmla="*/ 879006 h 1516602"/>
                  <a:gd name="connsiteX1" fmla="*/ 392427 w 1034979"/>
                  <a:gd name="connsiteY1" fmla="*/ 931934 h 1516602"/>
                  <a:gd name="connsiteX2" fmla="*/ 328224 w 1034979"/>
                  <a:gd name="connsiteY2" fmla="*/ 960303 h 1516602"/>
                  <a:gd name="connsiteX3" fmla="*/ 312984 w 1034979"/>
                  <a:gd name="connsiteY3" fmla="*/ 966018 h 1516602"/>
                  <a:gd name="connsiteX4" fmla="*/ 265359 w 1034979"/>
                  <a:gd name="connsiteY4" fmla="*/ 962208 h 1516602"/>
                  <a:gd name="connsiteX5" fmla="*/ 181539 w 1034979"/>
                  <a:gd name="connsiteY5" fmla="*/ 937443 h 1516602"/>
                  <a:gd name="connsiteX6" fmla="*/ 116769 w 1034979"/>
                  <a:gd name="connsiteY6" fmla="*/ 903153 h 1516602"/>
                  <a:gd name="connsiteX7" fmla="*/ 59619 w 1034979"/>
                  <a:gd name="connsiteY7" fmla="*/ 874578 h 1516602"/>
                  <a:gd name="connsiteX8" fmla="*/ 46284 w 1034979"/>
                  <a:gd name="connsiteY8" fmla="*/ 895533 h 1516602"/>
                  <a:gd name="connsiteX9" fmla="*/ 50094 w 1034979"/>
                  <a:gd name="connsiteY9" fmla="*/ 933633 h 1516602"/>
                  <a:gd name="connsiteX10" fmla="*/ 53904 w 1034979"/>
                  <a:gd name="connsiteY10" fmla="*/ 939348 h 1516602"/>
                  <a:gd name="connsiteX11" fmla="*/ 59619 w 1034979"/>
                  <a:gd name="connsiteY11" fmla="*/ 943158 h 1516602"/>
                  <a:gd name="connsiteX12" fmla="*/ 63429 w 1034979"/>
                  <a:gd name="connsiteY12" fmla="*/ 948873 h 1516602"/>
                  <a:gd name="connsiteX13" fmla="*/ 80574 w 1034979"/>
                  <a:gd name="connsiteY13" fmla="*/ 958398 h 1516602"/>
                  <a:gd name="connsiteX14" fmla="*/ 166299 w 1034979"/>
                  <a:gd name="connsiteY14" fmla="*/ 979353 h 1516602"/>
                  <a:gd name="connsiteX15" fmla="*/ 191064 w 1034979"/>
                  <a:gd name="connsiteY15" fmla="*/ 985068 h 1516602"/>
                  <a:gd name="connsiteX16" fmla="*/ 208209 w 1034979"/>
                  <a:gd name="connsiteY16" fmla="*/ 990783 h 1516602"/>
                  <a:gd name="connsiteX17" fmla="*/ 213924 w 1034979"/>
                  <a:gd name="connsiteY17" fmla="*/ 992688 h 1516602"/>
                  <a:gd name="connsiteX18" fmla="*/ 229164 w 1034979"/>
                  <a:gd name="connsiteY18" fmla="*/ 996498 h 1516602"/>
                  <a:gd name="connsiteX19" fmla="*/ 248214 w 1034979"/>
                  <a:gd name="connsiteY19" fmla="*/ 1002213 h 1516602"/>
                  <a:gd name="connsiteX20" fmla="*/ 253929 w 1034979"/>
                  <a:gd name="connsiteY20" fmla="*/ 1006023 h 1516602"/>
                  <a:gd name="connsiteX21" fmla="*/ 267264 w 1034979"/>
                  <a:gd name="connsiteY21" fmla="*/ 1021263 h 1516602"/>
                  <a:gd name="connsiteX22" fmla="*/ 272979 w 1034979"/>
                  <a:gd name="connsiteY22" fmla="*/ 1040313 h 1516602"/>
                  <a:gd name="connsiteX23" fmla="*/ 274884 w 1034979"/>
                  <a:gd name="connsiteY23" fmla="*/ 1046028 h 1516602"/>
                  <a:gd name="connsiteX24" fmla="*/ 276789 w 1034979"/>
                  <a:gd name="connsiteY24" fmla="*/ 1051743 h 1516602"/>
                  <a:gd name="connsiteX25" fmla="*/ 278694 w 1034979"/>
                  <a:gd name="connsiteY25" fmla="*/ 1076508 h 1516602"/>
                  <a:gd name="connsiteX26" fmla="*/ 280599 w 1034979"/>
                  <a:gd name="connsiteY26" fmla="*/ 1082223 h 1516602"/>
                  <a:gd name="connsiteX27" fmla="*/ 278694 w 1034979"/>
                  <a:gd name="connsiteY27" fmla="*/ 1101273 h 1516602"/>
                  <a:gd name="connsiteX28" fmla="*/ 276789 w 1034979"/>
                  <a:gd name="connsiteY28" fmla="*/ 1110798 h 1516602"/>
                  <a:gd name="connsiteX29" fmla="*/ 263454 w 1034979"/>
                  <a:gd name="connsiteY29" fmla="*/ 1124133 h 1516602"/>
                  <a:gd name="connsiteX30" fmla="*/ 252024 w 1034979"/>
                  <a:gd name="connsiteY30" fmla="*/ 1131753 h 1516602"/>
                  <a:gd name="connsiteX31" fmla="*/ 240594 w 1034979"/>
                  <a:gd name="connsiteY31" fmla="*/ 1135563 h 1516602"/>
                  <a:gd name="connsiteX32" fmla="*/ 27234 w 1034979"/>
                  <a:gd name="connsiteY32" fmla="*/ 1154613 h 1516602"/>
                  <a:gd name="connsiteX33" fmla="*/ 15804 w 1034979"/>
                  <a:gd name="connsiteY33" fmla="*/ 1160328 h 1516602"/>
                  <a:gd name="connsiteX34" fmla="*/ 6279 w 1034979"/>
                  <a:gd name="connsiteY34" fmla="*/ 1169853 h 1516602"/>
                  <a:gd name="connsiteX35" fmla="*/ 4374 w 1034979"/>
                  <a:gd name="connsiteY35" fmla="*/ 1175568 h 1516602"/>
                  <a:gd name="connsiteX36" fmla="*/ 564 w 1034979"/>
                  <a:gd name="connsiteY36" fmla="*/ 1181283 h 1516602"/>
                  <a:gd name="connsiteX37" fmla="*/ 6279 w 1034979"/>
                  <a:gd name="connsiteY37" fmla="*/ 1213668 h 1516602"/>
                  <a:gd name="connsiteX38" fmla="*/ 11994 w 1034979"/>
                  <a:gd name="connsiteY38" fmla="*/ 1217478 h 1516602"/>
                  <a:gd name="connsiteX39" fmla="*/ 17709 w 1034979"/>
                  <a:gd name="connsiteY39" fmla="*/ 1219383 h 1516602"/>
                  <a:gd name="connsiteX40" fmla="*/ 145344 w 1034979"/>
                  <a:gd name="connsiteY40" fmla="*/ 1217478 h 1516602"/>
                  <a:gd name="connsiteX41" fmla="*/ 239202 w 1034979"/>
                  <a:gd name="connsiteY41" fmla="*/ 1214801 h 1516602"/>
                  <a:gd name="connsiteX42" fmla="*/ 318699 w 1034979"/>
                  <a:gd name="connsiteY42" fmla="*/ 1217478 h 1516602"/>
                  <a:gd name="connsiteX43" fmla="*/ 330129 w 1034979"/>
                  <a:gd name="connsiteY43" fmla="*/ 1223193 h 1516602"/>
                  <a:gd name="connsiteX44" fmla="*/ 333939 w 1034979"/>
                  <a:gd name="connsiteY44" fmla="*/ 1228908 h 1516602"/>
                  <a:gd name="connsiteX45" fmla="*/ 339654 w 1034979"/>
                  <a:gd name="connsiteY45" fmla="*/ 1230813 h 1516602"/>
                  <a:gd name="connsiteX46" fmla="*/ 351084 w 1034979"/>
                  <a:gd name="connsiteY46" fmla="*/ 1238433 h 1516602"/>
                  <a:gd name="connsiteX47" fmla="*/ 356799 w 1034979"/>
                  <a:gd name="connsiteY47" fmla="*/ 1242243 h 1516602"/>
                  <a:gd name="connsiteX48" fmla="*/ 360609 w 1034979"/>
                  <a:gd name="connsiteY48" fmla="*/ 1247958 h 1516602"/>
                  <a:gd name="connsiteX49" fmla="*/ 366324 w 1034979"/>
                  <a:gd name="connsiteY49" fmla="*/ 1259388 h 1516602"/>
                  <a:gd name="connsiteX50" fmla="*/ 362514 w 1034979"/>
                  <a:gd name="connsiteY50" fmla="*/ 1286058 h 1516602"/>
                  <a:gd name="connsiteX51" fmla="*/ 358704 w 1034979"/>
                  <a:gd name="connsiteY51" fmla="*/ 1291773 h 1516602"/>
                  <a:gd name="connsiteX52" fmla="*/ 356799 w 1034979"/>
                  <a:gd name="connsiteY52" fmla="*/ 1297488 h 1516602"/>
                  <a:gd name="connsiteX53" fmla="*/ 352989 w 1034979"/>
                  <a:gd name="connsiteY53" fmla="*/ 1303203 h 1516602"/>
                  <a:gd name="connsiteX54" fmla="*/ 351084 w 1034979"/>
                  <a:gd name="connsiteY54" fmla="*/ 1308918 h 1516602"/>
                  <a:gd name="connsiteX55" fmla="*/ 347274 w 1034979"/>
                  <a:gd name="connsiteY55" fmla="*/ 1314633 h 1516602"/>
                  <a:gd name="connsiteX56" fmla="*/ 330129 w 1034979"/>
                  <a:gd name="connsiteY56" fmla="*/ 1381308 h 1516602"/>
                  <a:gd name="connsiteX57" fmla="*/ 328224 w 1034979"/>
                  <a:gd name="connsiteY57" fmla="*/ 1432743 h 1516602"/>
                  <a:gd name="connsiteX58" fmla="*/ 330129 w 1034979"/>
                  <a:gd name="connsiteY58" fmla="*/ 1457508 h 1516602"/>
                  <a:gd name="connsiteX59" fmla="*/ 332034 w 1034979"/>
                  <a:gd name="connsiteY59" fmla="*/ 1463223 h 1516602"/>
                  <a:gd name="connsiteX60" fmla="*/ 335844 w 1034979"/>
                  <a:gd name="connsiteY60" fmla="*/ 1467033 h 1516602"/>
                  <a:gd name="connsiteX61" fmla="*/ 364419 w 1034979"/>
                  <a:gd name="connsiteY61" fmla="*/ 1512753 h 1516602"/>
                  <a:gd name="connsiteX62" fmla="*/ 387279 w 1034979"/>
                  <a:gd name="connsiteY62" fmla="*/ 1514658 h 1516602"/>
                  <a:gd name="connsiteX63" fmla="*/ 392994 w 1034979"/>
                  <a:gd name="connsiteY63" fmla="*/ 1508943 h 1516602"/>
                  <a:gd name="connsiteX64" fmla="*/ 394899 w 1034979"/>
                  <a:gd name="connsiteY64" fmla="*/ 1497513 h 1516602"/>
                  <a:gd name="connsiteX65" fmla="*/ 396804 w 1034979"/>
                  <a:gd name="connsiteY65" fmla="*/ 1491798 h 1516602"/>
                  <a:gd name="connsiteX66" fmla="*/ 398709 w 1034979"/>
                  <a:gd name="connsiteY66" fmla="*/ 1474653 h 1516602"/>
                  <a:gd name="connsiteX67" fmla="*/ 400614 w 1034979"/>
                  <a:gd name="connsiteY67" fmla="*/ 1461318 h 1516602"/>
                  <a:gd name="connsiteX68" fmla="*/ 404424 w 1034979"/>
                  <a:gd name="connsiteY68" fmla="*/ 1404168 h 1516602"/>
                  <a:gd name="connsiteX69" fmla="*/ 410139 w 1034979"/>
                  <a:gd name="connsiteY69" fmla="*/ 1392738 h 1516602"/>
                  <a:gd name="connsiteX70" fmla="*/ 413949 w 1034979"/>
                  <a:gd name="connsiteY70" fmla="*/ 1379403 h 1516602"/>
                  <a:gd name="connsiteX71" fmla="*/ 415854 w 1034979"/>
                  <a:gd name="connsiteY71" fmla="*/ 1373688 h 1516602"/>
                  <a:gd name="connsiteX72" fmla="*/ 417759 w 1034979"/>
                  <a:gd name="connsiteY72" fmla="*/ 1360353 h 1516602"/>
                  <a:gd name="connsiteX73" fmla="*/ 421569 w 1034979"/>
                  <a:gd name="connsiteY73" fmla="*/ 1348923 h 1516602"/>
                  <a:gd name="connsiteX74" fmla="*/ 427284 w 1034979"/>
                  <a:gd name="connsiteY74" fmla="*/ 1335588 h 1516602"/>
                  <a:gd name="connsiteX75" fmla="*/ 467289 w 1034979"/>
                  <a:gd name="connsiteY75" fmla="*/ 1265103 h 1516602"/>
                  <a:gd name="connsiteX76" fmla="*/ 528455 w 1034979"/>
                  <a:gd name="connsiteY76" fmla="*/ 1230091 h 1516602"/>
                  <a:gd name="connsiteX77" fmla="*/ 601154 w 1034979"/>
                  <a:gd name="connsiteY77" fmla="*/ 1221700 h 1516602"/>
                  <a:gd name="connsiteX78" fmla="*/ 720654 w 1034979"/>
                  <a:gd name="connsiteY78" fmla="*/ 1316538 h 1516602"/>
                  <a:gd name="connsiteX79" fmla="*/ 733989 w 1034979"/>
                  <a:gd name="connsiteY79" fmla="*/ 1326063 h 1516602"/>
                  <a:gd name="connsiteX80" fmla="*/ 743514 w 1034979"/>
                  <a:gd name="connsiteY80" fmla="*/ 1327968 h 1516602"/>
                  <a:gd name="connsiteX81" fmla="*/ 749229 w 1034979"/>
                  <a:gd name="connsiteY81" fmla="*/ 1329873 h 1516602"/>
                  <a:gd name="connsiteX82" fmla="*/ 762564 w 1034979"/>
                  <a:gd name="connsiteY82" fmla="*/ 1335588 h 1516602"/>
                  <a:gd name="connsiteX83" fmla="*/ 777804 w 1034979"/>
                  <a:gd name="connsiteY83" fmla="*/ 1333683 h 1516602"/>
                  <a:gd name="connsiteX84" fmla="*/ 789234 w 1034979"/>
                  <a:gd name="connsiteY84" fmla="*/ 1327968 h 1516602"/>
                  <a:gd name="connsiteX85" fmla="*/ 794949 w 1034979"/>
                  <a:gd name="connsiteY85" fmla="*/ 1326063 h 1516602"/>
                  <a:gd name="connsiteX86" fmla="*/ 802569 w 1034979"/>
                  <a:gd name="connsiteY86" fmla="*/ 1308918 h 1516602"/>
                  <a:gd name="connsiteX87" fmla="*/ 800664 w 1034979"/>
                  <a:gd name="connsiteY87" fmla="*/ 1284153 h 1516602"/>
                  <a:gd name="connsiteX88" fmla="*/ 798759 w 1034979"/>
                  <a:gd name="connsiteY88" fmla="*/ 1278438 h 1516602"/>
                  <a:gd name="connsiteX89" fmla="*/ 796854 w 1034979"/>
                  <a:gd name="connsiteY89" fmla="*/ 1270818 h 1516602"/>
                  <a:gd name="connsiteX90" fmla="*/ 783519 w 1034979"/>
                  <a:gd name="connsiteY90" fmla="*/ 1253673 h 1516602"/>
                  <a:gd name="connsiteX91" fmla="*/ 773994 w 1034979"/>
                  <a:gd name="connsiteY91" fmla="*/ 1247958 h 1516602"/>
                  <a:gd name="connsiteX92" fmla="*/ 648264 w 1034979"/>
                  <a:gd name="connsiteY92" fmla="*/ 1156518 h 1516602"/>
                  <a:gd name="connsiteX93" fmla="*/ 644454 w 1034979"/>
                  <a:gd name="connsiteY93" fmla="*/ 1139373 h 1516602"/>
                  <a:gd name="connsiteX94" fmla="*/ 646359 w 1034979"/>
                  <a:gd name="connsiteY94" fmla="*/ 1131753 h 1516602"/>
                  <a:gd name="connsiteX95" fmla="*/ 650169 w 1034979"/>
                  <a:gd name="connsiteY95" fmla="*/ 1114608 h 1516602"/>
                  <a:gd name="connsiteX96" fmla="*/ 653979 w 1034979"/>
                  <a:gd name="connsiteY96" fmla="*/ 1108893 h 1516602"/>
                  <a:gd name="connsiteX97" fmla="*/ 655884 w 1034979"/>
                  <a:gd name="connsiteY97" fmla="*/ 1103178 h 1516602"/>
                  <a:gd name="connsiteX98" fmla="*/ 661599 w 1034979"/>
                  <a:gd name="connsiteY98" fmla="*/ 1101273 h 1516602"/>
                  <a:gd name="connsiteX99" fmla="*/ 671124 w 1034979"/>
                  <a:gd name="connsiteY99" fmla="*/ 1089843 h 1516602"/>
                  <a:gd name="connsiteX100" fmla="*/ 724464 w 1034979"/>
                  <a:gd name="connsiteY100" fmla="*/ 1082223 h 1516602"/>
                  <a:gd name="connsiteX101" fmla="*/ 842574 w 1034979"/>
                  <a:gd name="connsiteY101" fmla="*/ 1084128 h 1516602"/>
                  <a:gd name="connsiteX102" fmla="*/ 871149 w 1034979"/>
                  <a:gd name="connsiteY102" fmla="*/ 1086033 h 1516602"/>
                  <a:gd name="connsiteX103" fmla="*/ 899724 w 1034979"/>
                  <a:gd name="connsiteY103" fmla="*/ 1091748 h 1516602"/>
                  <a:gd name="connsiteX104" fmla="*/ 922584 w 1034979"/>
                  <a:gd name="connsiteY104" fmla="*/ 1095558 h 1516602"/>
                  <a:gd name="connsiteX105" fmla="*/ 951159 w 1034979"/>
                  <a:gd name="connsiteY105" fmla="*/ 1101273 h 1516602"/>
                  <a:gd name="connsiteX106" fmla="*/ 956874 w 1034979"/>
                  <a:gd name="connsiteY106" fmla="*/ 1101273 h 1516602"/>
                  <a:gd name="connsiteX107" fmla="*/ 1002594 w 1034979"/>
                  <a:gd name="connsiteY107" fmla="*/ 1099368 h 1516602"/>
                  <a:gd name="connsiteX108" fmla="*/ 1031169 w 1034979"/>
                  <a:gd name="connsiteY108" fmla="*/ 1091748 h 1516602"/>
                  <a:gd name="connsiteX109" fmla="*/ 1034979 w 1034979"/>
                  <a:gd name="connsiteY109" fmla="*/ 1086033 h 1516602"/>
                  <a:gd name="connsiteX110" fmla="*/ 1033074 w 1034979"/>
                  <a:gd name="connsiteY110" fmla="*/ 1066983 h 1516602"/>
                  <a:gd name="connsiteX111" fmla="*/ 1027359 w 1034979"/>
                  <a:gd name="connsiteY111" fmla="*/ 1063173 h 1516602"/>
                  <a:gd name="connsiteX112" fmla="*/ 1012119 w 1034979"/>
                  <a:gd name="connsiteY112" fmla="*/ 1061268 h 1516602"/>
                  <a:gd name="connsiteX113" fmla="*/ 1006404 w 1034979"/>
                  <a:gd name="connsiteY113" fmla="*/ 1059363 h 1516602"/>
                  <a:gd name="connsiteX114" fmla="*/ 998784 w 1034979"/>
                  <a:gd name="connsiteY114" fmla="*/ 1057458 h 1516602"/>
                  <a:gd name="connsiteX115" fmla="*/ 987354 w 1034979"/>
                  <a:gd name="connsiteY115" fmla="*/ 1049838 h 1516602"/>
                  <a:gd name="connsiteX116" fmla="*/ 975924 w 1034979"/>
                  <a:gd name="connsiteY116" fmla="*/ 1046028 h 1516602"/>
                  <a:gd name="connsiteX117" fmla="*/ 970209 w 1034979"/>
                  <a:gd name="connsiteY117" fmla="*/ 1044123 h 1516602"/>
                  <a:gd name="connsiteX118" fmla="*/ 962589 w 1034979"/>
                  <a:gd name="connsiteY118" fmla="*/ 1042218 h 1516602"/>
                  <a:gd name="connsiteX119" fmla="*/ 956874 w 1034979"/>
                  <a:gd name="connsiteY119" fmla="*/ 1040313 h 1516602"/>
                  <a:gd name="connsiteX120" fmla="*/ 935919 w 1034979"/>
                  <a:gd name="connsiteY120" fmla="*/ 1034598 h 1516602"/>
                  <a:gd name="connsiteX121" fmla="*/ 825429 w 1034979"/>
                  <a:gd name="connsiteY121" fmla="*/ 1034598 h 1516602"/>
                  <a:gd name="connsiteX122" fmla="*/ 730179 w 1034979"/>
                  <a:gd name="connsiteY122" fmla="*/ 1038408 h 1516602"/>
                  <a:gd name="connsiteX123" fmla="*/ 669219 w 1034979"/>
                  <a:gd name="connsiteY123" fmla="*/ 1046028 h 1516602"/>
                  <a:gd name="connsiteX124" fmla="*/ 646359 w 1034979"/>
                  <a:gd name="connsiteY124" fmla="*/ 1049838 h 1516602"/>
                  <a:gd name="connsiteX125" fmla="*/ 642549 w 1034979"/>
                  <a:gd name="connsiteY125" fmla="*/ 1038408 h 1516602"/>
                  <a:gd name="connsiteX126" fmla="*/ 640644 w 1034979"/>
                  <a:gd name="connsiteY126" fmla="*/ 1032693 h 1516602"/>
                  <a:gd name="connsiteX127" fmla="*/ 642549 w 1034979"/>
                  <a:gd name="connsiteY127" fmla="*/ 1015548 h 1516602"/>
                  <a:gd name="connsiteX128" fmla="*/ 644454 w 1034979"/>
                  <a:gd name="connsiteY128" fmla="*/ 1009833 h 1516602"/>
                  <a:gd name="connsiteX129" fmla="*/ 661599 w 1034979"/>
                  <a:gd name="connsiteY129" fmla="*/ 1000308 h 1516602"/>
                  <a:gd name="connsiteX130" fmla="*/ 673029 w 1034979"/>
                  <a:gd name="connsiteY130" fmla="*/ 992688 h 1516602"/>
                  <a:gd name="connsiteX131" fmla="*/ 674934 w 1034979"/>
                  <a:gd name="connsiteY131" fmla="*/ 986973 h 1516602"/>
                  <a:gd name="connsiteX132" fmla="*/ 680649 w 1034979"/>
                  <a:gd name="connsiteY132" fmla="*/ 985068 h 1516602"/>
                  <a:gd name="connsiteX133" fmla="*/ 686364 w 1034979"/>
                  <a:gd name="connsiteY133" fmla="*/ 981258 h 1516602"/>
                  <a:gd name="connsiteX134" fmla="*/ 695889 w 1034979"/>
                  <a:gd name="connsiteY134" fmla="*/ 971733 h 1516602"/>
                  <a:gd name="connsiteX135" fmla="*/ 705414 w 1034979"/>
                  <a:gd name="connsiteY135" fmla="*/ 960303 h 1516602"/>
                  <a:gd name="connsiteX136" fmla="*/ 716844 w 1034979"/>
                  <a:gd name="connsiteY136" fmla="*/ 952683 h 1516602"/>
                  <a:gd name="connsiteX137" fmla="*/ 732084 w 1034979"/>
                  <a:gd name="connsiteY137" fmla="*/ 939348 h 1516602"/>
                  <a:gd name="connsiteX138" fmla="*/ 741609 w 1034979"/>
                  <a:gd name="connsiteY138" fmla="*/ 927918 h 1516602"/>
                  <a:gd name="connsiteX139" fmla="*/ 753039 w 1034979"/>
                  <a:gd name="connsiteY139" fmla="*/ 918393 h 1516602"/>
                  <a:gd name="connsiteX140" fmla="*/ 758754 w 1034979"/>
                  <a:gd name="connsiteY140" fmla="*/ 906963 h 1516602"/>
                  <a:gd name="connsiteX141" fmla="*/ 760659 w 1034979"/>
                  <a:gd name="connsiteY141" fmla="*/ 901248 h 1516602"/>
                  <a:gd name="connsiteX142" fmla="*/ 766374 w 1034979"/>
                  <a:gd name="connsiteY142" fmla="*/ 889818 h 1516602"/>
                  <a:gd name="connsiteX143" fmla="*/ 764469 w 1034979"/>
                  <a:gd name="connsiteY143" fmla="*/ 874578 h 1516602"/>
                  <a:gd name="connsiteX144" fmla="*/ 758754 w 1034979"/>
                  <a:gd name="connsiteY144" fmla="*/ 872673 h 1516602"/>
                  <a:gd name="connsiteX145" fmla="*/ 737799 w 1034979"/>
                  <a:gd name="connsiteY145" fmla="*/ 874578 h 1516602"/>
                  <a:gd name="connsiteX146" fmla="*/ 732084 w 1034979"/>
                  <a:gd name="connsiteY146" fmla="*/ 878388 h 1516602"/>
                  <a:gd name="connsiteX147" fmla="*/ 699699 w 1034979"/>
                  <a:gd name="connsiteY147" fmla="*/ 899343 h 1516602"/>
                  <a:gd name="connsiteX148" fmla="*/ 595181 w 1034979"/>
                  <a:gd name="connsiteY148" fmla="*/ 957831 h 1516602"/>
                  <a:gd name="connsiteX149" fmla="*/ 507294 w 1034979"/>
                  <a:gd name="connsiteY149" fmla="*/ 847908 h 1516602"/>
                  <a:gd name="connsiteX150" fmla="*/ 503484 w 1034979"/>
                  <a:gd name="connsiteY150" fmla="*/ 358323 h 1516602"/>
                  <a:gd name="connsiteX151" fmla="*/ 499674 w 1034979"/>
                  <a:gd name="connsiteY151" fmla="*/ 66858 h 1516602"/>
                  <a:gd name="connsiteX152" fmla="*/ 490149 w 1034979"/>
                  <a:gd name="connsiteY152" fmla="*/ 40188 h 1516602"/>
                  <a:gd name="connsiteX153" fmla="*/ 488244 w 1034979"/>
                  <a:gd name="connsiteY153" fmla="*/ 34473 h 1516602"/>
                  <a:gd name="connsiteX154" fmla="*/ 484434 w 1034979"/>
                  <a:gd name="connsiteY154" fmla="*/ 28758 h 1516602"/>
                  <a:gd name="connsiteX155" fmla="*/ 478719 w 1034979"/>
                  <a:gd name="connsiteY155" fmla="*/ 17328 h 1516602"/>
                  <a:gd name="connsiteX156" fmla="*/ 473004 w 1034979"/>
                  <a:gd name="connsiteY156" fmla="*/ 13518 h 1516602"/>
                  <a:gd name="connsiteX157" fmla="*/ 469194 w 1034979"/>
                  <a:gd name="connsiteY157" fmla="*/ 7803 h 1516602"/>
                  <a:gd name="connsiteX158" fmla="*/ 429189 w 1034979"/>
                  <a:gd name="connsiteY158" fmla="*/ 11613 h 1516602"/>
                  <a:gd name="connsiteX159" fmla="*/ 425379 w 1034979"/>
                  <a:gd name="connsiteY159" fmla="*/ 78288 h 1516602"/>
                  <a:gd name="connsiteX160" fmla="*/ 425379 w 1034979"/>
                  <a:gd name="connsiteY160" fmla="*/ 84003 h 1516602"/>
                  <a:gd name="connsiteX161" fmla="*/ 429189 w 1034979"/>
                  <a:gd name="connsiteY161" fmla="*/ 238308 h 1516602"/>
                  <a:gd name="connsiteX162" fmla="*/ 440619 w 1034979"/>
                  <a:gd name="connsiteY162" fmla="*/ 421188 h 1516602"/>
                  <a:gd name="connsiteX163" fmla="*/ 435265 w 1034979"/>
                  <a:gd name="connsiteY163" fmla="*/ 718368 h 1516602"/>
                  <a:gd name="connsiteX164" fmla="*/ 435059 w 1034979"/>
                  <a:gd name="connsiteY164" fmla="*/ 799046 h 1516602"/>
                  <a:gd name="connsiteX165" fmla="*/ 430322 w 1034979"/>
                  <a:gd name="connsiteY165"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65359 w 1034979"/>
                  <a:gd name="connsiteY3" fmla="*/ 962208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13924 w 1034979"/>
                  <a:gd name="connsiteY16" fmla="*/ 992688 h 1516602"/>
                  <a:gd name="connsiteX17" fmla="*/ 229164 w 1034979"/>
                  <a:gd name="connsiteY17" fmla="*/ 996498 h 1516602"/>
                  <a:gd name="connsiteX18" fmla="*/ 248214 w 1034979"/>
                  <a:gd name="connsiteY18" fmla="*/ 1002213 h 1516602"/>
                  <a:gd name="connsiteX19" fmla="*/ 253929 w 1034979"/>
                  <a:gd name="connsiteY19" fmla="*/ 1006023 h 1516602"/>
                  <a:gd name="connsiteX20" fmla="*/ 267264 w 1034979"/>
                  <a:gd name="connsiteY20" fmla="*/ 1021263 h 1516602"/>
                  <a:gd name="connsiteX21" fmla="*/ 272979 w 1034979"/>
                  <a:gd name="connsiteY21" fmla="*/ 1040313 h 1516602"/>
                  <a:gd name="connsiteX22" fmla="*/ 274884 w 1034979"/>
                  <a:gd name="connsiteY22" fmla="*/ 1046028 h 1516602"/>
                  <a:gd name="connsiteX23" fmla="*/ 276789 w 1034979"/>
                  <a:gd name="connsiteY23" fmla="*/ 1051743 h 1516602"/>
                  <a:gd name="connsiteX24" fmla="*/ 278694 w 1034979"/>
                  <a:gd name="connsiteY24" fmla="*/ 1076508 h 1516602"/>
                  <a:gd name="connsiteX25" fmla="*/ 280599 w 1034979"/>
                  <a:gd name="connsiteY25" fmla="*/ 1082223 h 1516602"/>
                  <a:gd name="connsiteX26" fmla="*/ 278694 w 1034979"/>
                  <a:gd name="connsiteY26" fmla="*/ 1101273 h 1516602"/>
                  <a:gd name="connsiteX27" fmla="*/ 276789 w 1034979"/>
                  <a:gd name="connsiteY27" fmla="*/ 1110798 h 1516602"/>
                  <a:gd name="connsiteX28" fmla="*/ 263454 w 1034979"/>
                  <a:gd name="connsiteY28" fmla="*/ 1124133 h 1516602"/>
                  <a:gd name="connsiteX29" fmla="*/ 252024 w 1034979"/>
                  <a:gd name="connsiteY29" fmla="*/ 1131753 h 1516602"/>
                  <a:gd name="connsiteX30" fmla="*/ 240594 w 1034979"/>
                  <a:gd name="connsiteY30" fmla="*/ 1135563 h 1516602"/>
                  <a:gd name="connsiteX31" fmla="*/ 27234 w 1034979"/>
                  <a:gd name="connsiteY31" fmla="*/ 1154613 h 1516602"/>
                  <a:gd name="connsiteX32" fmla="*/ 15804 w 1034979"/>
                  <a:gd name="connsiteY32" fmla="*/ 1160328 h 1516602"/>
                  <a:gd name="connsiteX33" fmla="*/ 6279 w 1034979"/>
                  <a:gd name="connsiteY33" fmla="*/ 1169853 h 1516602"/>
                  <a:gd name="connsiteX34" fmla="*/ 4374 w 1034979"/>
                  <a:gd name="connsiteY34" fmla="*/ 1175568 h 1516602"/>
                  <a:gd name="connsiteX35" fmla="*/ 564 w 1034979"/>
                  <a:gd name="connsiteY35" fmla="*/ 1181283 h 1516602"/>
                  <a:gd name="connsiteX36" fmla="*/ 6279 w 1034979"/>
                  <a:gd name="connsiteY36" fmla="*/ 1213668 h 1516602"/>
                  <a:gd name="connsiteX37" fmla="*/ 11994 w 1034979"/>
                  <a:gd name="connsiteY37" fmla="*/ 1217478 h 1516602"/>
                  <a:gd name="connsiteX38" fmla="*/ 17709 w 1034979"/>
                  <a:gd name="connsiteY38" fmla="*/ 1219383 h 1516602"/>
                  <a:gd name="connsiteX39" fmla="*/ 145344 w 1034979"/>
                  <a:gd name="connsiteY39" fmla="*/ 1217478 h 1516602"/>
                  <a:gd name="connsiteX40" fmla="*/ 239202 w 1034979"/>
                  <a:gd name="connsiteY40" fmla="*/ 1214801 h 1516602"/>
                  <a:gd name="connsiteX41" fmla="*/ 318699 w 1034979"/>
                  <a:gd name="connsiteY41" fmla="*/ 1217478 h 1516602"/>
                  <a:gd name="connsiteX42" fmla="*/ 330129 w 1034979"/>
                  <a:gd name="connsiteY42" fmla="*/ 1223193 h 1516602"/>
                  <a:gd name="connsiteX43" fmla="*/ 333939 w 1034979"/>
                  <a:gd name="connsiteY43" fmla="*/ 1228908 h 1516602"/>
                  <a:gd name="connsiteX44" fmla="*/ 339654 w 1034979"/>
                  <a:gd name="connsiteY44" fmla="*/ 1230813 h 1516602"/>
                  <a:gd name="connsiteX45" fmla="*/ 351084 w 1034979"/>
                  <a:gd name="connsiteY45" fmla="*/ 1238433 h 1516602"/>
                  <a:gd name="connsiteX46" fmla="*/ 356799 w 1034979"/>
                  <a:gd name="connsiteY46" fmla="*/ 1242243 h 1516602"/>
                  <a:gd name="connsiteX47" fmla="*/ 360609 w 1034979"/>
                  <a:gd name="connsiteY47" fmla="*/ 1247958 h 1516602"/>
                  <a:gd name="connsiteX48" fmla="*/ 366324 w 1034979"/>
                  <a:gd name="connsiteY48" fmla="*/ 1259388 h 1516602"/>
                  <a:gd name="connsiteX49" fmla="*/ 362514 w 1034979"/>
                  <a:gd name="connsiteY49" fmla="*/ 1286058 h 1516602"/>
                  <a:gd name="connsiteX50" fmla="*/ 358704 w 1034979"/>
                  <a:gd name="connsiteY50" fmla="*/ 1291773 h 1516602"/>
                  <a:gd name="connsiteX51" fmla="*/ 356799 w 1034979"/>
                  <a:gd name="connsiteY51" fmla="*/ 1297488 h 1516602"/>
                  <a:gd name="connsiteX52" fmla="*/ 352989 w 1034979"/>
                  <a:gd name="connsiteY52" fmla="*/ 1303203 h 1516602"/>
                  <a:gd name="connsiteX53" fmla="*/ 351084 w 1034979"/>
                  <a:gd name="connsiteY53" fmla="*/ 1308918 h 1516602"/>
                  <a:gd name="connsiteX54" fmla="*/ 347274 w 1034979"/>
                  <a:gd name="connsiteY54" fmla="*/ 1314633 h 1516602"/>
                  <a:gd name="connsiteX55" fmla="*/ 330129 w 1034979"/>
                  <a:gd name="connsiteY55" fmla="*/ 1381308 h 1516602"/>
                  <a:gd name="connsiteX56" fmla="*/ 328224 w 1034979"/>
                  <a:gd name="connsiteY56" fmla="*/ 1432743 h 1516602"/>
                  <a:gd name="connsiteX57" fmla="*/ 330129 w 1034979"/>
                  <a:gd name="connsiteY57" fmla="*/ 1457508 h 1516602"/>
                  <a:gd name="connsiteX58" fmla="*/ 332034 w 1034979"/>
                  <a:gd name="connsiteY58" fmla="*/ 1463223 h 1516602"/>
                  <a:gd name="connsiteX59" fmla="*/ 335844 w 1034979"/>
                  <a:gd name="connsiteY59" fmla="*/ 1467033 h 1516602"/>
                  <a:gd name="connsiteX60" fmla="*/ 364419 w 1034979"/>
                  <a:gd name="connsiteY60" fmla="*/ 1512753 h 1516602"/>
                  <a:gd name="connsiteX61" fmla="*/ 387279 w 1034979"/>
                  <a:gd name="connsiteY61" fmla="*/ 1514658 h 1516602"/>
                  <a:gd name="connsiteX62" fmla="*/ 392994 w 1034979"/>
                  <a:gd name="connsiteY62" fmla="*/ 1508943 h 1516602"/>
                  <a:gd name="connsiteX63" fmla="*/ 394899 w 1034979"/>
                  <a:gd name="connsiteY63" fmla="*/ 1497513 h 1516602"/>
                  <a:gd name="connsiteX64" fmla="*/ 396804 w 1034979"/>
                  <a:gd name="connsiteY64" fmla="*/ 1491798 h 1516602"/>
                  <a:gd name="connsiteX65" fmla="*/ 398709 w 1034979"/>
                  <a:gd name="connsiteY65" fmla="*/ 1474653 h 1516602"/>
                  <a:gd name="connsiteX66" fmla="*/ 400614 w 1034979"/>
                  <a:gd name="connsiteY66" fmla="*/ 1461318 h 1516602"/>
                  <a:gd name="connsiteX67" fmla="*/ 404424 w 1034979"/>
                  <a:gd name="connsiteY67" fmla="*/ 1404168 h 1516602"/>
                  <a:gd name="connsiteX68" fmla="*/ 410139 w 1034979"/>
                  <a:gd name="connsiteY68" fmla="*/ 1392738 h 1516602"/>
                  <a:gd name="connsiteX69" fmla="*/ 413949 w 1034979"/>
                  <a:gd name="connsiteY69" fmla="*/ 1379403 h 1516602"/>
                  <a:gd name="connsiteX70" fmla="*/ 415854 w 1034979"/>
                  <a:gd name="connsiteY70" fmla="*/ 1373688 h 1516602"/>
                  <a:gd name="connsiteX71" fmla="*/ 417759 w 1034979"/>
                  <a:gd name="connsiteY71" fmla="*/ 1360353 h 1516602"/>
                  <a:gd name="connsiteX72" fmla="*/ 421569 w 1034979"/>
                  <a:gd name="connsiteY72" fmla="*/ 1348923 h 1516602"/>
                  <a:gd name="connsiteX73" fmla="*/ 427284 w 1034979"/>
                  <a:gd name="connsiteY73" fmla="*/ 1335588 h 1516602"/>
                  <a:gd name="connsiteX74" fmla="*/ 467289 w 1034979"/>
                  <a:gd name="connsiteY74" fmla="*/ 1265103 h 1516602"/>
                  <a:gd name="connsiteX75" fmla="*/ 528455 w 1034979"/>
                  <a:gd name="connsiteY75" fmla="*/ 1230091 h 1516602"/>
                  <a:gd name="connsiteX76" fmla="*/ 601154 w 1034979"/>
                  <a:gd name="connsiteY76" fmla="*/ 1221700 h 1516602"/>
                  <a:gd name="connsiteX77" fmla="*/ 720654 w 1034979"/>
                  <a:gd name="connsiteY77" fmla="*/ 1316538 h 1516602"/>
                  <a:gd name="connsiteX78" fmla="*/ 733989 w 1034979"/>
                  <a:gd name="connsiteY78" fmla="*/ 1326063 h 1516602"/>
                  <a:gd name="connsiteX79" fmla="*/ 743514 w 1034979"/>
                  <a:gd name="connsiteY79" fmla="*/ 1327968 h 1516602"/>
                  <a:gd name="connsiteX80" fmla="*/ 749229 w 1034979"/>
                  <a:gd name="connsiteY80" fmla="*/ 1329873 h 1516602"/>
                  <a:gd name="connsiteX81" fmla="*/ 762564 w 1034979"/>
                  <a:gd name="connsiteY81" fmla="*/ 1335588 h 1516602"/>
                  <a:gd name="connsiteX82" fmla="*/ 777804 w 1034979"/>
                  <a:gd name="connsiteY82" fmla="*/ 1333683 h 1516602"/>
                  <a:gd name="connsiteX83" fmla="*/ 789234 w 1034979"/>
                  <a:gd name="connsiteY83" fmla="*/ 1327968 h 1516602"/>
                  <a:gd name="connsiteX84" fmla="*/ 794949 w 1034979"/>
                  <a:gd name="connsiteY84" fmla="*/ 1326063 h 1516602"/>
                  <a:gd name="connsiteX85" fmla="*/ 802569 w 1034979"/>
                  <a:gd name="connsiteY85" fmla="*/ 1308918 h 1516602"/>
                  <a:gd name="connsiteX86" fmla="*/ 800664 w 1034979"/>
                  <a:gd name="connsiteY86" fmla="*/ 1284153 h 1516602"/>
                  <a:gd name="connsiteX87" fmla="*/ 798759 w 1034979"/>
                  <a:gd name="connsiteY87" fmla="*/ 1278438 h 1516602"/>
                  <a:gd name="connsiteX88" fmla="*/ 796854 w 1034979"/>
                  <a:gd name="connsiteY88" fmla="*/ 1270818 h 1516602"/>
                  <a:gd name="connsiteX89" fmla="*/ 783519 w 1034979"/>
                  <a:gd name="connsiteY89" fmla="*/ 1253673 h 1516602"/>
                  <a:gd name="connsiteX90" fmla="*/ 773994 w 1034979"/>
                  <a:gd name="connsiteY90" fmla="*/ 1247958 h 1516602"/>
                  <a:gd name="connsiteX91" fmla="*/ 648264 w 1034979"/>
                  <a:gd name="connsiteY91" fmla="*/ 1156518 h 1516602"/>
                  <a:gd name="connsiteX92" fmla="*/ 644454 w 1034979"/>
                  <a:gd name="connsiteY92" fmla="*/ 1139373 h 1516602"/>
                  <a:gd name="connsiteX93" fmla="*/ 646359 w 1034979"/>
                  <a:gd name="connsiteY93" fmla="*/ 1131753 h 1516602"/>
                  <a:gd name="connsiteX94" fmla="*/ 650169 w 1034979"/>
                  <a:gd name="connsiteY94" fmla="*/ 1114608 h 1516602"/>
                  <a:gd name="connsiteX95" fmla="*/ 653979 w 1034979"/>
                  <a:gd name="connsiteY95" fmla="*/ 1108893 h 1516602"/>
                  <a:gd name="connsiteX96" fmla="*/ 655884 w 1034979"/>
                  <a:gd name="connsiteY96" fmla="*/ 1103178 h 1516602"/>
                  <a:gd name="connsiteX97" fmla="*/ 661599 w 1034979"/>
                  <a:gd name="connsiteY97" fmla="*/ 1101273 h 1516602"/>
                  <a:gd name="connsiteX98" fmla="*/ 671124 w 1034979"/>
                  <a:gd name="connsiteY98" fmla="*/ 1089843 h 1516602"/>
                  <a:gd name="connsiteX99" fmla="*/ 724464 w 1034979"/>
                  <a:gd name="connsiteY99" fmla="*/ 1082223 h 1516602"/>
                  <a:gd name="connsiteX100" fmla="*/ 842574 w 1034979"/>
                  <a:gd name="connsiteY100" fmla="*/ 1084128 h 1516602"/>
                  <a:gd name="connsiteX101" fmla="*/ 871149 w 1034979"/>
                  <a:gd name="connsiteY101" fmla="*/ 1086033 h 1516602"/>
                  <a:gd name="connsiteX102" fmla="*/ 899724 w 1034979"/>
                  <a:gd name="connsiteY102" fmla="*/ 1091748 h 1516602"/>
                  <a:gd name="connsiteX103" fmla="*/ 922584 w 1034979"/>
                  <a:gd name="connsiteY103" fmla="*/ 1095558 h 1516602"/>
                  <a:gd name="connsiteX104" fmla="*/ 951159 w 1034979"/>
                  <a:gd name="connsiteY104" fmla="*/ 1101273 h 1516602"/>
                  <a:gd name="connsiteX105" fmla="*/ 956874 w 1034979"/>
                  <a:gd name="connsiteY105" fmla="*/ 1101273 h 1516602"/>
                  <a:gd name="connsiteX106" fmla="*/ 1002594 w 1034979"/>
                  <a:gd name="connsiteY106" fmla="*/ 1099368 h 1516602"/>
                  <a:gd name="connsiteX107" fmla="*/ 1031169 w 1034979"/>
                  <a:gd name="connsiteY107" fmla="*/ 1091748 h 1516602"/>
                  <a:gd name="connsiteX108" fmla="*/ 1034979 w 1034979"/>
                  <a:gd name="connsiteY108" fmla="*/ 1086033 h 1516602"/>
                  <a:gd name="connsiteX109" fmla="*/ 1033074 w 1034979"/>
                  <a:gd name="connsiteY109" fmla="*/ 1066983 h 1516602"/>
                  <a:gd name="connsiteX110" fmla="*/ 1027359 w 1034979"/>
                  <a:gd name="connsiteY110" fmla="*/ 1063173 h 1516602"/>
                  <a:gd name="connsiteX111" fmla="*/ 1012119 w 1034979"/>
                  <a:gd name="connsiteY111" fmla="*/ 1061268 h 1516602"/>
                  <a:gd name="connsiteX112" fmla="*/ 1006404 w 1034979"/>
                  <a:gd name="connsiteY112" fmla="*/ 1059363 h 1516602"/>
                  <a:gd name="connsiteX113" fmla="*/ 998784 w 1034979"/>
                  <a:gd name="connsiteY113" fmla="*/ 1057458 h 1516602"/>
                  <a:gd name="connsiteX114" fmla="*/ 987354 w 1034979"/>
                  <a:gd name="connsiteY114" fmla="*/ 1049838 h 1516602"/>
                  <a:gd name="connsiteX115" fmla="*/ 975924 w 1034979"/>
                  <a:gd name="connsiteY115" fmla="*/ 1046028 h 1516602"/>
                  <a:gd name="connsiteX116" fmla="*/ 970209 w 1034979"/>
                  <a:gd name="connsiteY116" fmla="*/ 1044123 h 1516602"/>
                  <a:gd name="connsiteX117" fmla="*/ 962589 w 1034979"/>
                  <a:gd name="connsiteY117" fmla="*/ 1042218 h 1516602"/>
                  <a:gd name="connsiteX118" fmla="*/ 956874 w 1034979"/>
                  <a:gd name="connsiteY118" fmla="*/ 1040313 h 1516602"/>
                  <a:gd name="connsiteX119" fmla="*/ 935919 w 1034979"/>
                  <a:gd name="connsiteY119" fmla="*/ 1034598 h 1516602"/>
                  <a:gd name="connsiteX120" fmla="*/ 825429 w 1034979"/>
                  <a:gd name="connsiteY120" fmla="*/ 1034598 h 1516602"/>
                  <a:gd name="connsiteX121" fmla="*/ 730179 w 1034979"/>
                  <a:gd name="connsiteY121" fmla="*/ 1038408 h 1516602"/>
                  <a:gd name="connsiteX122" fmla="*/ 669219 w 1034979"/>
                  <a:gd name="connsiteY122" fmla="*/ 1046028 h 1516602"/>
                  <a:gd name="connsiteX123" fmla="*/ 646359 w 1034979"/>
                  <a:gd name="connsiteY123" fmla="*/ 1049838 h 1516602"/>
                  <a:gd name="connsiteX124" fmla="*/ 642549 w 1034979"/>
                  <a:gd name="connsiteY124" fmla="*/ 1038408 h 1516602"/>
                  <a:gd name="connsiteX125" fmla="*/ 640644 w 1034979"/>
                  <a:gd name="connsiteY125" fmla="*/ 1032693 h 1516602"/>
                  <a:gd name="connsiteX126" fmla="*/ 642549 w 1034979"/>
                  <a:gd name="connsiteY126" fmla="*/ 1015548 h 1516602"/>
                  <a:gd name="connsiteX127" fmla="*/ 644454 w 1034979"/>
                  <a:gd name="connsiteY127" fmla="*/ 1009833 h 1516602"/>
                  <a:gd name="connsiteX128" fmla="*/ 661599 w 1034979"/>
                  <a:gd name="connsiteY128" fmla="*/ 1000308 h 1516602"/>
                  <a:gd name="connsiteX129" fmla="*/ 673029 w 1034979"/>
                  <a:gd name="connsiteY129" fmla="*/ 992688 h 1516602"/>
                  <a:gd name="connsiteX130" fmla="*/ 674934 w 1034979"/>
                  <a:gd name="connsiteY130" fmla="*/ 986973 h 1516602"/>
                  <a:gd name="connsiteX131" fmla="*/ 680649 w 1034979"/>
                  <a:gd name="connsiteY131" fmla="*/ 985068 h 1516602"/>
                  <a:gd name="connsiteX132" fmla="*/ 686364 w 1034979"/>
                  <a:gd name="connsiteY132" fmla="*/ 981258 h 1516602"/>
                  <a:gd name="connsiteX133" fmla="*/ 695889 w 1034979"/>
                  <a:gd name="connsiteY133" fmla="*/ 971733 h 1516602"/>
                  <a:gd name="connsiteX134" fmla="*/ 705414 w 1034979"/>
                  <a:gd name="connsiteY134" fmla="*/ 960303 h 1516602"/>
                  <a:gd name="connsiteX135" fmla="*/ 716844 w 1034979"/>
                  <a:gd name="connsiteY135" fmla="*/ 952683 h 1516602"/>
                  <a:gd name="connsiteX136" fmla="*/ 732084 w 1034979"/>
                  <a:gd name="connsiteY136" fmla="*/ 939348 h 1516602"/>
                  <a:gd name="connsiteX137" fmla="*/ 741609 w 1034979"/>
                  <a:gd name="connsiteY137" fmla="*/ 927918 h 1516602"/>
                  <a:gd name="connsiteX138" fmla="*/ 753039 w 1034979"/>
                  <a:gd name="connsiteY138" fmla="*/ 918393 h 1516602"/>
                  <a:gd name="connsiteX139" fmla="*/ 758754 w 1034979"/>
                  <a:gd name="connsiteY139" fmla="*/ 906963 h 1516602"/>
                  <a:gd name="connsiteX140" fmla="*/ 760659 w 1034979"/>
                  <a:gd name="connsiteY140" fmla="*/ 901248 h 1516602"/>
                  <a:gd name="connsiteX141" fmla="*/ 766374 w 1034979"/>
                  <a:gd name="connsiteY141" fmla="*/ 889818 h 1516602"/>
                  <a:gd name="connsiteX142" fmla="*/ 764469 w 1034979"/>
                  <a:gd name="connsiteY142" fmla="*/ 874578 h 1516602"/>
                  <a:gd name="connsiteX143" fmla="*/ 758754 w 1034979"/>
                  <a:gd name="connsiteY143" fmla="*/ 872673 h 1516602"/>
                  <a:gd name="connsiteX144" fmla="*/ 737799 w 1034979"/>
                  <a:gd name="connsiteY144" fmla="*/ 874578 h 1516602"/>
                  <a:gd name="connsiteX145" fmla="*/ 732084 w 1034979"/>
                  <a:gd name="connsiteY145" fmla="*/ 878388 h 1516602"/>
                  <a:gd name="connsiteX146" fmla="*/ 699699 w 1034979"/>
                  <a:gd name="connsiteY146" fmla="*/ 899343 h 1516602"/>
                  <a:gd name="connsiteX147" fmla="*/ 595181 w 1034979"/>
                  <a:gd name="connsiteY147" fmla="*/ 957831 h 1516602"/>
                  <a:gd name="connsiteX148" fmla="*/ 507294 w 1034979"/>
                  <a:gd name="connsiteY148" fmla="*/ 847908 h 1516602"/>
                  <a:gd name="connsiteX149" fmla="*/ 503484 w 1034979"/>
                  <a:gd name="connsiteY149" fmla="*/ 358323 h 1516602"/>
                  <a:gd name="connsiteX150" fmla="*/ 499674 w 1034979"/>
                  <a:gd name="connsiteY150" fmla="*/ 66858 h 1516602"/>
                  <a:gd name="connsiteX151" fmla="*/ 490149 w 1034979"/>
                  <a:gd name="connsiteY151" fmla="*/ 40188 h 1516602"/>
                  <a:gd name="connsiteX152" fmla="*/ 488244 w 1034979"/>
                  <a:gd name="connsiteY152" fmla="*/ 34473 h 1516602"/>
                  <a:gd name="connsiteX153" fmla="*/ 484434 w 1034979"/>
                  <a:gd name="connsiteY153" fmla="*/ 28758 h 1516602"/>
                  <a:gd name="connsiteX154" fmla="*/ 478719 w 1034979"/>
                  <a:gd name="connsiteY154" fmla="*/ 17328 h 1516602"/>
                  <a:gd name="connsiteX155" fmla="*/ 473004 w 1034979"/>
                  <a:gd name="connsiteY155" fmla="*/ 13518 h 1516602"/>
                  <a:gd name="connsiteX156" fmla="*/ 469194 w 1034979"/>
                  <a:gd name="connsiteY156" fmla="*/ 7803 h 1516602"/>
                  <a:gd name="connsiteX157" fmla="*/ 429189 w 1034979"/>
                  <a:gd name="connsiteY157" fmla="*/ 11613 h 1516602"/>
                  <a:gd name="connsiteX158" fmla="*/ 425379 w 1034979"/>
                  <a:gd name="connsiteY158" fmla="*/ 78288 h 1516602"/>
                  <a:gd name="connsiteX159" fmla="*/ 425379 w 1034979"/>
                  <a:gd name="connsiteY159" fmla="*/ 84003 h 1516602"/>
                  <a:gd name="connsiteX160" fmla="*/ 429189 w 1034979"/>
                  <a:gd name="connsiteY160" fmla="*/ 238308 h 1516602"/>
                  <a:gd name="connsiteX161" fmla="*/ 440619 w 1034979"/>
                  <a:gd name="connsiteY161" fmla="*/ 421188 h 1516602"/>
                  <a:gd name="connsiteX162" fmla="*/ 435265 w 1034979"/>
                  <a:gd name="connsiteY162" fmla="*/ 718368 h 1516602"/>
                  <a:gd name="connsiteX163" fmla="*/ 435059 w 1034979"/>
                  <a:gd name="connsiteY163" fmla="*/ 799046 h 1516602"/>
                  <a:gd name="connsiteX164" fmla="*/ 430322 w 1034979"/>
                  <a:gd name="connsiteY164"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13924 w 1034979"/>
                  <a:gd name="connsiteY16" fmla="*/ 992688 h 1516602"/>
                  <a:gd name="connsiteX17" fmla="*/ 229164 w 1034979"/>
                  <a:gd name="connsiteY17" fmla="*/ 996498 h 1516602"/>
                  <a:gd name="connsiteX18" fmla="*/ 248214 w 1034979"/>
                  <a:gd name="connsiteY18" fmla="*/ 1002213 h 1516602"/>
                  <a:gd name="connsiteX19" fmla="*/ 253929 w 1034979"/>
                  <a:gd name="connsiteY19" fmla="*/ 1006023 h 1516602"/>
                  <a:gd name="connsiteX20" fmla="*/ 267264 w 1034979"/>
                  <a:gd name="connsiteY20" fmla="*/ 1021263 h 1516602"/>
                  <a:gd name="connsiteX21" fmla="*/ 272979 w 1034979"/>
                  <a:gd name="connsiteY21" fmla="*/ 1040313 h 1516602"/>
                  <a:gd name="connsiteX22" fmla="*/ 274884 w 1034979"/>
                  <a:gd name="connsiteY22" fmla="*/ 1046028 h 1516602"/>
                  <a:gd name="connsiteX23" fmla="*/ 276789 w 1034979"/>
                  <a:gd name="connsiteY23" fmla="*/ 1051743 h 1516602"/>
                  <a:gd name="connsiteX24" fmla="*/ 278694 w 1034979"/>
                  <a:gd name="connsiteY24" fmla="*/ 1076508 h 1516602"/>
                  <a:gd name="connsiteX25" fmla="*/ 280599 w 1034979"/>
                  <a:gd name="connsiteY25" fmla="*/ 1082223 h 1516602"/>
                  <a:gd name="connsiteX26" fmla="*/ 278694 w 1034979"/>
                  <a:gd name="connsiteY26" fmla="*/ 1101273 h 1516602"/>
                  <a:gd name="connsiteX27" fmla="*/ 276789 w 1034979"/>
                  <a:gd name="connsiteY27" fmla="*/ 1110798 h 1516602"/>
                  <a:gd name="connsiteX28" fmla="*/ 263454 w 1034979"/>
                  <a:gd name="connsiteY28" fmla="*/ 1124133 h 1516602"/>
                  <a:gd name="connsiteX29" fmla="*/ 252024 w 1034979"/>
                  <a:gd name="connsiteY29" fmla="*/ 1131753 h 1516602"/>
                  <a:gd name="connsiteX30" fmla="*/ 240594 w 1034979"/>
                  <a:gd name="connsiteY30" fmla="*/ 1135563 h 1516602"/>
                  <a:gd name="connsiteX31" fmla="*/ 27234 w 1034979"/>
                  <a:gd name="connsiteY31" fmla="*/ 1154613 h 1516602"/>
                  <a:gd name="connsiteX32" fmla="*/ 15804 w 1034979"/>
                  <a:gd name="connsiteY32" fmla="*/ 1160328 h 1516602"/>
                  <a:gd name="connsiteX33" fmla="*/ 6279 w 1034979"/>
                  <a:gd name="connsiteY33" fmla="*/ 1169853 h 1516602"/>
                  <a:gd name="connsiteX34" fmla="*/ 4374 w 1034979"/>
                  <a:gd name="connsiteY34" fmla="*/ 1175568 h 1516602"/>
                  <a:gd name="connsiteX35" fmla="*/ 564 w 1034979"/>
                  <a:gd name="connsiteY35" fmla="*/ 1181283 h 1516602"/>
                  <a:gd name="connsiteX36" fmla="*/ 6279 w 1034979"/>
                  <a:gd name="connsiteY36" fmla="*/ 1213668 h 1516602"/>
                  <a:gd name="connsiteX37" fmla="*/ 11994 w 1034979"/>
                  <a:gd name="connsiteY37" fmla="*/ 1217478 h 1516602"/>
                  <a:gd name="connsiteX38" fmla="*/ 17709 w 1034979"/>
                  <a:gd name="connsiteY38" fmla="*/ 1219383 h 1516602"/>
                  <a:gd name="connsiteX39" fmla="*/ 145344 w 1034979"/>
                  <a:gd name="connsiteY39" fmla="*/ 1217478 h 1516602"/>
                  <a:gd name="connsiteX40" fmla="*/ 239202 w 1034979"/>
                  <a:gd name="connsiteY40" fmla="*/ 1214801 h 1516602"/>
                  <a:gd name="connsiteX41" fmla="*/ 318699 w 1034979"/>
                  <a:gd name="connsiteY41" fmla="*/ 1217478 h 1516602"/>
                  <a:gd name="connsiteX42" fmla="*/ 330129 w 1034979"/>
                  <a:gd name="connsiteY42" fmla="*/ 1223193 h 1516602"/>
                  <a:gd name="connsiteX43" fmla="*/ 333939 w 1034979"/>
                  <a:gd name="connsiteY43" fmla="*/ 1228908 h 1516602"/>
                  <a:gd name="connsiteX44" fmla="*/ 339654 w 1034979"/>
                  <a:gd name="connsiteY44" fmla="*/ 1230813 h 1516602"/>
                  <a:gd name="connsiteX45" fmla="*/ 351084 w 1034979"/>
                  <a:gd name="connsiteY45" fmla="*/ 1238433 h 1516602"/>
                  <a:gd name="connsiteX46" fmla="*/ 356799 w 1034979"/>
                  <a:gd name="connsiteY46" fmla="*/ 1242243 h 1516602"/>
                  <a:gd name="connsiteX47" fmla="*/ 360609 w 1034979"/>
                  <a:gd name="connsiteY47" fmla="*/ 1247958 h 1516602"/>
                  <a:gd name="connsiteX48" fmla="*/ 366324 w 1034979"/>
                  <a:gd name="connsiteY48" fmla="*/ 1259388 h 1516602"/>
                  <a:gd name="connsiteX49" fmla="*/ 362514 w 1034979"/>
                  <a:gd name="connsiteY49" fmla="*/ 1286058 h 1516602"/>
                  <a:gd name="connsiteX50" fmla="*/ 358704 w 1034979"/>
                  <a:gd name="connsiteY50" fmla="*/ 1291773 h 1516602"/>
                  <a:gd name="connsiteX51" fmla="*/ 356799 w 1034979"/>
                  <a:gd name="connsiteY51" fmla="*/ 1297488 h 1516602"/>
                  <a:gd name="connsiteX52" fmla="*/ 352989 w 1034979"/>
                  <a:gd name="connsiteY52" fmla="*/ 1303203 h 1516602"/>
                  <a:gd name="connsiteX53" fmla="*/ 351084 w 1034979"/>
                  <a:gd name="connsiteY53" fmla="*/ 1308918 h 1516602"/>
                  <a:gd name="connsiteX54" fmla="*/ 347274 w 1034979"/>
                  <a:gd name="connsiteY54" fmla="*/ 1314633 h 1516602"/>
                  <a:gd name="connsiteX55" fmla="*/ 330129 w 1034979"/>
                  <a:gd name="connsiteY55" fmla="*/ 1381308 h 1516602"/>
                  <a:gd name="connsiteX56" fmla="*/ 328224 w 1034979"/>
                  <a:gd name="connsiteY56" fmla="*/ 1432743 h 1516602"/>
                  <a:gd name="connsiteX57" fmla="*/ 330129 w 1034979"/>
                  <a:gd name="connsiteY57" fmla="*/ 1457508 h 1516602"/>
                  <a:gd name="connsiteX58" fmla="*/ 332034 w 1034979"/>
                  <a:gd name="connsiteY58" fmla="*/ 1463223 h 1516602"/>
                  <a:gd name="connsiteX59" fmla="*/ 335844 w 1034979"/>
                  <a:gd name="connsiteY59" fmla="*/ 1467033 h 1516602"/>
                  <a:gd name="connsiteX60" fmla="*/ 364419 w 1034979"/>
                  <a:gd name="connsiteY60" fmla="*/ 1512753 h 1516602"/>
                  <a:gd name="connsiteX61" fmla="*/ 387279 w 1034979"/>
                  <a:gd name="connsiteY61" fmla="*/ 1514658 h 1516602"/>
                  <a:gd name="connsiteX62" fmla="*/ 392994 w 1034979"/>
                  <a:gd name="connsiteY62" fmla="*/ 1508943 h 1516602"/>
                  <a:gd name="connsiteX63" fmla="*/ 394899 w 1034979"/>
                  <a:gd name="connsiteY63" fmla="*/ 1497513 h 1516602"/>
                  <a:gd name="connsiteX64" fmla="*/ 396804 w 1034979"/>
                  <a:gd name="connsiteY64" fmla="*/ 1491798 h 1516602"/>
                  <a:gd name="connsiteX65" fmla="*/ 398709 w 1034979"/>
                  <a:gd name="connsiteY65" fmla="*/ 1474653 h 1516602"/>
                  <a:gd name="connsiteX66" fmla="*/ 400614 w 1034979"/>
                  <a:gd name="connsiteY66" fmla="*/ 1461318 h 1516602"/>
                  <a:gd name="connsiteX67" fmla="*/ 404424 w 1034979"/>
                  <a:gd name="connsiteY67" fmla="*/ 1404168 h 1516602"/>
                  <a:gd name="connsiteX68" fmla="*/ 410139 w 1034979"/>
                  <a:gd name="connsiteY68" fmla="*/ 1392738 h 1516602"/>
                  <a:gd name="connsiteX69" fmla="*/ 413949 w 1034979"/>
                  <a:gd name="connsiteY69" fmla="*/ 1379403 h 1516602"/>
                  <a:gd name="connsiteX70" fmla="*/ 415854 w 1034979"/>
                  <a:gd name="connsiteY70" fmla="*/ 1373688 h 1516602"/>
                  <a:gd name="connsiteX71" fmla="*/ 417759 w 1034979"/>
                  <a:gd name="connsiteY71" fmla="*/ 1360353 h 1516602"/>
                  <a:gd name="connsiteX72" fmla="*/ 421569 w 1034979"/>
                  <a:gd name="connsiteY72" fmla="*/ 1348923 h 1516602"/>
                  <a:gd name="connsiteX73" fmla="*/ 427284 w 1034979"/>
                  <a:gd name="connsiteY73" fmla="*/ 1335588 h 1516602"/>
                  <a:gd name="connsiteX74" fmla="*/ 467289 w 1034979"/>
                  <a:gd name="connsiteY74" fmla="*/ 1265103 h 1516602"/>
                  <a:gd name="connsiteX75" fmla="*/ 528455 w 1034979"/>
                  <a:gd name="connsiteY75" fmla="*/ 1230091 h 1516602"/>
                  <a:gd name="connsiteX76" fmla="*/ 601154 w 1034979"/>
                  <a:gd name="connsiteY76" fmla="*/ 1221700 h 1516602"/>
                  <a:gd name="connsiteX77" fmla="*/ 720654 w 1034979"/>
                  <a:gd name="connsiteY77" fmla="*/ 1316538 h 1516602"/>
                  <a:gd name="connsiteX78" fmla="*/ 733989 w 1034979"/>
                  <a:gd name="connsiteY78" fmla="*/ 1326063 h 1516602"/>
                  <a:gd name="connsiteX79" fmla="*/ 743514 w 1034979"/>
                  <a:gd name="connsiteY79" fmla="*/ 1327968 h 1516602"/>
                  <a:gd name="connsiteX80" fmla="*/ 749229 w 1034979"/>
                  <a:gd name="connsiteY80" fmla="*/ 1329873 h 1516602"/>
                  <a:gd name="connsiteX81" fmla="*/ 762564 w 1034979"/>
                  <a:gd name="connsiteY81" fmla="*/ 1335588 h 1516602"/>
                  <a:gd name="connsiteX82" fmla="*/ 777804 w 1034979"/>
                  <a:gd name="connsiteY82" fmla="*/ 1333683 h 1516602"/>
                  <a:gd name="connsiteX83" fmla="*/ 789234 w 1034979"/>
                  <a:gd name="connsiteY83" fmla="*/ 1327968 h 1516602"/>
                  <a:gd name="connsiteX84" fmla="*/ 794949 w 1034979"/>
                  <a:gd name="connsiteY84" fmla="*/ 1326063 h 1516602"/>
                  <a:gd name="connsiteX85" fmla="*/ 802569 w 1034979"/>
                  <a:gd name="connsiteY85" fmla="*/ 1308918 h 1516602"/>
                  <a:gd name="connsiteX86" fmla="*/ 800664 w 1034979"/>
                  <a:gd name="connsiteY86" fmla="*/ 1284153 h 1516602"/>
                  <a:gd name="connsiteX87" fmla="*/ 798759 w 1034979"/>
                  <a:gd name="connsiteY87" fmla="*/ 1278438 h 1516602"/>
                  <a:gd name="connsiteX88" fmla="*/ 796854 w 1034979"/>
                  <a:gd name="connsiteY88" fmla="*/ 1270818 h 1516602"/>
                  <a:gd name="connsiteX89" fmla="*/ 783519 w 1034979"/>
                  <a:gd name="connsiteY89" fmla="*/ 1253673 h 1516602"/>
                  <a:gd name="connsiteX90" fmla="*/ 773994 w 1034979"/>
                  <a:gd name="connsiteY90" fmla="*/ 1247958 h 1516602"/>
                  <a:gd name="connsiteX91" fmla="*/ 648264 w 1034979"/>
                  <a:gd name="connsiteY91" fmla="*/ 1156518 h 1516602"/>
                  <a:gd name="connsiteX92" fmla="*/ 644454 w 1034979"/>
                  <a:gd name="connsiteY92" fmla="*/ 1139373 h 1516602"/>
                  <a:gd name="connsiteX93" fmla="*/ 646359 w 1034979"/>
                  <a:gd name="connsiteY93" fmla="*/ 1131753 h 1516602"/>
                  <a:gd name="connsiteX94" fmla="*/ 650169 w 1034979"/>
                  <a:gd name="connsiteY94" fmla="*/ 1114608 h 1516602"/>
                  <a:gd name="connsiteX95" fmla="*/ 653979 w 1034979"/>
                  <a:gd name="connsiteY95" fmla="*/ 1108893 h 1516602"/>
                  <a:gd name="connsiteX96" fmla="*/ 655884 w 1034979"/>
                  <a:gd name="connsiteY96" fmla="*/ 1103178 h 1516602"/>
                  <a:gd name="connsiteX97" fmla="*/ 661599 w 1034979"/>
                  <a:gd name="connsiteY97" fmla="*/ 1101273 h 1516602"/>
                  <a:gd name="connsiteX98" fmla="*/ 671124 w 1034979"/>
                  <a:gd name="connsiteY98" fmla="*/ 1089843 h 1516602"/>
                  <a:gd name="connsiteX99" fmla="*/ 724464 w 1034979"/>
                  <a:gd name="connsiteY99" fmla="*/ 1082223 h 1516602"/>
                  <a:gd name="connsiteX100" fmla="*/ 842574 w 1034979"/>
                  <a:gd name="connsiteY100" fmla="*/ 1084128 h 1516602"/>
                  <a:gd name="connsiteX101" fmla="*/ 871149 w 1034979"/>
                  <a:gd name="connsiteY101" fmla="*/ 1086033 h 1516602"/>
                  <a:gd name="connsiteX102" fmla="*/ 899724 w 1034979"/>
                  <a:gd name="connsiteY102" fmla="*/ 1091748 h 1516602"/>
                  <a:gd name="connsiteX103" fmla="*/ 922584 w 1034979"/>
                  <a:gd name="connsiteY103" fmla="*/ 1095558 h 1516602"/>
                  <a:gd name="connsiteX104" fmla="*/ 951159 w 1034979"/>
                  <a:gd name="connsiteY104" fmla="*/ 1101273 h 1516602"/>
                  <a:gd name="connsiteX105" fmla="*/ 956874 w 1034979"/>
                  <a:gd name="connsiteY105" fmla="*/ 1101273 h 1516602"/>
                  <a:gd name="connsiteX106" fmla="*/ 1002594 w 1034979"/>
                  <a:gd name="connsiteY106" fmla="*/ 1099368 h 1516602"/>
                  <a:gd name="connsiteX107" fmla="*/ 1031169 w 1034979"/>
                  <a:gd name="connsiteY107" fmla="*/ 1091748 h 1516602"/>
                  <a:gd name="connsiteX108" fmla="*/ 1034979 w 1034979"/>
                  <a:gd name="connsiteY108" fmla="*/ 1086033 h 1516602"/>
                  <a:gd name="connsiteX109" fmla="*/ 1033074 w 1034979"/>
                  <a:gd name="connsiteY109" fmla="*/ 1066983 h 1516602"/>
                  <a:gd name="connsiteX110" fmla="*/ 1027359 w 1034979"/>
                  <a:gd name="connsiteY110" fmla="*/ 1063173 h 1516602"/>
                  <a:gd name="connsiteX111" fmla="*/ 1012119 w 1034979"/>
                  <a:gd name="connsiteY111" fmla="*/ 1061268 h 1516602"/>
                  <a:gd name="connsiteX112" fmla="*/ 1006404 w 1034979"/>
                  <a:gd name="connsiteY112" fmla="*/ 1059363 h 1516602"/>
                  <a:gd name="connsiteX113" fmla="*/ 998784 w 1034979"/>
                  <a:gd name="connsiteY113" fmla="*/ 1057458 h 1516602"/>
                  <a:gd name="connsiteX114" fmla="*/ 987354 w 1034979"/>
                  <a:gd name="connsiteY114" fmla="*/ 1049838 h 1516602"/>
                  <a:gd name="connsiteX115" fmla="*/ 975924 w 1034979"/>
                  <a:gd name="connsiteY115" fmla="*/ 1046028 h 1516602"/>
                  <a:gd name="connsiteX116" fmla="*/ 970209 w 1034979"/>
                  <a:gd name="connsiteY116" fmla="*/ 1044123 h 1516602"/>
                  <a:gd name="connsiteX117" fmla="*/ 962589 w 1034979"/>
                  <a:gd name="connsiteY117" fmla="*/ 1042218 h 1516602"/>
                  <a:gd name="connsiteX118" fmla="*/ 956874 w 1034979"/>
                  <a:gd name="connsiteY118" fmla="*/ 1040313 h 1516602"/>
                  <a:gd name="connsiteX119" fmla="*/ 935919 w 1034979"/>
                  <a:gd name="connsiteY119" fmla="*/ 1034598 h 1516602"/>
                  <a:gd name="connsiteX120" fmla="*/ 825429 w 1034979"/>
                  <a:gd name="connsiteY120" fmla="*/ 1034598 h 1516602"/>
                  <a:gd name="connsiteX121" fmla="*/ 730179 w 1034979"/>
                  <a:gd name="connsiteY121" fmla="*/ 1038408 h 1516602"/>
                  <a:gd name="connsiteX122" fmla="*/ 669219 w 1034979"/>
                  <a:gd name="connsiteY122" fmla="*/ 1046028 h 1516602"/>
                  <a:gd name="connsiteX123" fmla="*/ 646359 w 1034979"/>
                  <a:gd name="connsiteY123" fmla="*/ 1049838 h 1516602"/>
                  <a:gd name="connsiteX124" fmla="*/ 642549 w 1034979"/>
                  <a:gd name="connsiteY124" fmla="*/ 1038408 h 1516602"/>
                  <a:gd name="connsiteX125" fmla="*/ 640644 w 1034979"/>
                  <a:gd name="connsiteY125" fmla="*/ 1032693 h 1516602"/>
                  <a:gd name="connsiteX126" fmla="*/ 642549 w 1034979"/>
                  <a:gd name="connsiteY126" fmla="*/ 1015548 h 1516602"/>
                  <a:gd name="connsiteX127" fmla="*/ 644454 w 1034979"/>
                  <a:gd name="connsiteY127" fmla="*/ 1009833 h 1516602"/>
                  <a:gd name="connsiteX128" fmla="*/ 661599 w 1034979"/>
                  <a:gd name="connsiteY128" fmla="*/ 1000308 h 1516602"/>
                  <a:gd name="connsiteX129" fmla="*/ 673029 w 1034979"/>
                  <a:gd name="connsiteY129" fmla="*/ 992688 h 1516602"/>
                  <a:gd name="connsiteX130" fmla="*/ 674934 w 1034979"/>
                  <a:gd name="connsiteY130" fmla="*/ 986973 h 1516602"/>
                  <a:gd name="connsiteX131" fmla="*/ 680649 w 1034979"/>
                  <a:gd name="connsiteY131" fmla="*/ 985068 h 1516602"/>
                  <a:gd name="connsiteX132" fmla="*/ 686364 w 1034979"/>
                  <a:gd name="connsiteY132" fmla="*/ 981258 h 1516602"/>
                  <a:gd name="connsiteX133" fmla="*/ 695889 w 1034979"/>
                  <a:gd name="connsiteY133" fmla="*/ 971733 h 1516602"/>
                  <a:gd name="connsiteX134" fmla="*/ 705414 w 1034979"/>
                  <a:gd name="connsiteY134" fmla="*/ 960303 h 1516602"/>
                  <a:gd name="connsiteX135" fmla="*/ 716844 w 1034979"/>
                  <a:gd name="connsiteY135" fmla="*/ 952683 h 1516602"/>
                  <a:gd name="connsiteX136" fmla="*/ 732084 w 1034979"/>
                  <a:gd name="connsiteY136" fmla="*/ 939348 h 1516602"/>
                  <a:gd name="connsiteX137" fmla="*/ 741609 w 1034979"/>
                  <a:gd name="connsiteY137" fmla="*/ 927918 h 1516602"/>
                  <a:gd name="connsiteX138" fmla="*/ 753039 w 1034979"/>
                  <a:gd name="connsiteY138" fmla="*/ 918393 h 1516602"/>
                  <a:gd name="connsiteX139" fmla="*/ 758754 w 1034979"/>
                  <a:gd name="connsiteY139" fmla="*/ 906963 h 1516602"/>
                  <a:gd name="connsiteX140" fmla="*/ 760659 w 1034979"/>
                  <a:gd name="connsiteY140" fmla="*/ 901248 h 1516602"/>
                  <a:gd name="connsiteX141" fmla="*/ 766374 w 1034979"/>
                  <a:gd name="connsiteY141" fmla="*/ 889818 h 1516602"/>
                  <a:gd name="connsiteX142" fmla="*/ 764469 w 1034979"/>
                  <a:gd name="connsiteY142" fmla="*/ 874578 h 1516602"/>
                  <a:gd name="connsiteX143" fmla="*/ 758754 w 1034979"/>
                  <a:gd name="connsiteY143" fmla="*/ 872673 h 1516602"/>
                  <a:gd name="connsiteX144" fmla="*/ 737799 w 1034979"/>
                  <a:gd name="connsiteY144" fmla="*/ 874578 h 1516602"/>
                  <a:gd name="connsiteX145" fmla="*/ 732084 w 1034979"/>
                  <a:gd name="connsiteY145" fmla="*/ 878388 h 1516602"/>
                  <a:gd name="connsiteX146" fmla="*/ 699699 w 1034979"/>
                  <a:gd name="connsiteY146" fmla="*/ 899343 h 1516602"/>
                  <a:gd name="connsiteX147" fmla="*/ 595181 w 1034979"/>
                  <a:gd name="connsiteY147" fmla="*/ 957831 h 1516602"/>
                  <a:gd name="connsiteX148" fmla="*/ 507294 w 1034979"/>
                  <a:gd name="connsiteY148" fmla="*/ 847908 h 1516602"/>
                  <a:gd name="connsiteX149" fmla="*/ 503484 w 1034979"/>
                  <a:gd name="connsiteY149" fmla="*/ 358323 h 1516602"/>
                  <a:gd name="connsiteX150" fmla="*/ 499674 w 1034979"/>
                  <a:gd name="connsiteY150" fmla="*/ 66858 h 1516602"/>
                  <a:gd name="connsiteX151" fmla="*/ 490149 w 1034979"/>
                  <a:gd name="connsiteY151" fmla="*/ 40188 h 1516602"/>
                  <a:gd name="connsiteX152" fmla="*/ 488244 w 1034979"/>
                  <a:gd name="connsiteY152" fmla="*/ 34473 h 1516602"/>
                  <a:gd name="connsiteX153" fmla="*/ 484434 w 1034979"/>
                  <a:gd name="connsiteY153" fmla="*/ 28758 h 1516602"/>
                  <a:gd name="connsiteX154" fmla="*/ 478719 w 1034979"/>
                  <a:gd name="connsiteY154" fmla="*/ 17328 h 1516602"/>
                  <a:gd name="connsiteX155" fmla="*/ 473004 w 1034979"/>
                  <a:gd name="connsiteY155" fmla="*/ 13518 h 1516602"/>
                  <a:gd name="connsiteX156" fmla="*/ 469194 w 1034979"/>
                  <a:gd name="connsiteY156" fmla="*/ 7803 h 1516602"/>
                  <a:gd name="connsiteX157" fmla="*/ 429189 w 1034979"/>
                  <a:gd name="connsiteY157" fmla="*/ 11613 h 1516602"/>
                  <a:gd name="connsiteX158" fmla="*/ 425379 w 1034979"/>
                  <a:gd name="connsiteY158" fmla="*/ 78288 h 1516602"/>
                  <a:gd name="connsiteX159" fmla="*/ 425379 w 1034979"/>
                  <a:gd name="connsiteY159" fmla="*/ 84003 h 1516602"/>
                  <a:gd name="connsiteX160" fmla="*/ 429189 w 1034979"/>
                  <a:gd name="connsiteY160" fmla="*/ 238308 h 1516602"/>
                  <a:gd name="connsiteX161" fmla="*/ 440619 w 1034979"/>
                  <a:gd name="connsiteY161" fmla="*/ 421188 h 1516602"/>
                  <a:gd name="connsiteX162" fmla="*/ 435265 w 1034979"/>
                  <a:gd name="connsiteY162" fmla="*/ 718368 h 1516602"/>
                  <a:gd name="connsiteX163" fmla="*/ 435059 w 1034979"/>
                  <a:gd name="connsiteY163" fmla="*/ 799046 h 1516602"/>
                  <a:gd name="connsiteX164" fmla="*/ 430322 w 1034979"/>
                  <a:gd name="connsiteY164"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13924 w 1034979"/>
                  <a:gd name="connsiteY16" fmla="*/ 992688 h 1516602"/>
                  <a:gd name="connsiteX17" fmla="*/ 229164 w 1034979"/>
                  <a:gd name="connsiteY17" fmla="*/ 996498 h 1516602"/>
                  <a:gd name="connsiteX18" fmla="*/ 248214 w 1034979"/>
                  <a:gd name="connsiteY18" fmla="*/ 1002213 h 1516602"/>
                  <a:gd name="connsiteX19" fmla="*/ 267264 w 1034979"/>
                  <a:gd name="connsiteY19" fmla="*/ 1021263 h 1516602"/>
                  <a:gd name="connsiteX20" fmla="*/ 272979 w 1034979"/>
                  <a:gd name="connsiteY20" fmla="*/ 1040313 h 1516602"/>
                  <a:gd name="connsiteX21" fmla="*/ 274884 w 1034979"/>
                  <a:gd name="connsiteY21" fmla="*/ 1046028 h 1516602"/>
                  <a:gd name="connsiteX22" fmla="*/ 276789 w 1034979"/>
                  <a:gd name="connsiteY22" fmla="*/ 1051743 h 1516602"/>
                  <a:gd name="connsiteX23" fmla="*/ 278694 w 1034979"/>
                  <a:gd name="connsiteY23" fmla="*/ 1076508 h 1516602"/>
                  <a:gd name="connsiteX24" fmla="*/ 280599 w 1034979"/>
                  <a:gd name="connsiteY24" fmla="*/ 1082223 h 1516602"/>
                  <a:gd name="connsiteX25" fmla="*/ 278694 w 1034979"/>
                  <a:gd name="connsiteY25" fmla="*/ 1101273 h 1516602"/>
                  <a:gd name="connsiteX26" fmla="*/ 276789 w 1034979"/>
                  <a:gd name="connsiteY26" fmla="*/ 1110798 h 1516602"/>
                  <a:gd name="connsiteX27" fmla="*/ 263454 w 1034979"/>
                  <a:gd name="connsiteY27" fmla="*/ 1124133 h 1516602"/>
                  <a:gd name="connsiteX28" fmla="*/ 252024 w 1034979"/>
                  <a:gd name="connsiteY28" fmla="*/ 1131753 h 1516602"/>
                  <a:gd name="connsiteX29" fmla="*/ 240594 w 1034979"/>
                  <a:gd name="connsiteY29" fmla="*/ 1135563 h 1516602"/>
                  <a:gd name="connsiteX30" fmla="*/ 27234 w 1034979"/>
                  <a:gd name="connsiteY30" fmla="*/ 1154613 h 1516602"/>
                  <a:gd name="connsiteX31" fmla="*/ 15804 w 1034979"/>
                  <a:gd name="connsiteY31" fmla="*/ 1160328 h 1516602"/>
                  <a:gd name="connsiteX32" fmla="*/ 6279 w 1034979"/>
                  <a:gd name="connsiteY32" fmla="*/ 1169853 h 1516602"/>
                  <a:gd name="connsiteX33" fmla="*/ 4374 w 1034979"/>
                  <a:gd name="connsiteY33" fmla="*/ 1175568 h 1516602"/>
                  <a:gd name="connsiteX34" fmla="*/ 564 w 1034979"/>
                  <a:gd name="connsiteY34" fmla="*/ 1181283 h 1516602"/>
                  <a:gd name="connsiteX35" fmla="*/ 6279 w 1034979"/>
                  <a:gd name="connsiteY35" fmla="*/ 1213668 h 1516602"/>
                  <a:gd name="connsiteX36" fmla="*/ 11994 w 1034979"/>
                  <a:gd name="connsiteY36" fmla="*/ 1217478 h 1516602"/>
                  <a:gd name="connsiteX37" fmla="*/ 17709 w 1034979"/>
                  <a:gd name="connsiteY37" fmla="*/ 1219383 h 1516602"/>
                  <a:gd name="connsiteX38" fmla="*/ 145344 w 1034979"/>
                  <a:gd name="connsiteY38" fmla="*/ 1217478 h 1516602"/>
                  <a:gd name="connsiteX39" fmla="*/ 239202 w 1034979"/>
                  <a:gd name="connsiteY39" fmla="*/ 1214801 h 1516602"/>
                  <a:gd name="connsiteX40" fmla="*/ 318699 w 1034979"/>
                  <a:gd name="connsiteY40" fmla="*/ 1217478 h 1516602"/>
                  <a:gd name="connsiteX41" fmla="*/ 330129 w 1034979"/>
                  <a:gd name="connsiteY41" fmla="*/ 1223193 h 1516602"/>
                  <a:gd name="connsiteX42" fmla="*/ 333939 w 1034979"/>
                  <a:gd name="connsiteY42" fmla="*/ 1228908 h 1516602"/>
                  <a:gd name="connsiteX43" fmla="*/ 339654 w 1034979"/>
                  <a:gd name="connsiteY43" fmla="*/ 1230813 h 1516602"/>
                  <a:gd name="connsiteX44" fmla="*/ 351084 w 1034979"/>
                  <a:gd name="connsiteY44" fmla="*/ 1238433 h 1516602"/>
                  <a:gd name="connsiteX45" fmla="*/ 356799 w 1034979"/>
                  <a:gd name="connsiteY45" fmla="*/ 1242243 h 1516602"/>
                  <a:gd name="connsiteX46" fmla="*/ 360609 w 1034979"/>
                  <a:gd name="connsiteY46" fmla="*/ 1247958 h 1516602"/>
                  <a:gd name="connsiteX47" fmla="*/ 366324 w 1034979"/>
                  <a:gd name="connsiteY47" fmla="*/ 1259388 h 1516602"/>
                  <a:gd name="connsiteX48" fmla="*/ 362514 w 1034979"/>
                  <a:gd name="connsiteY48" fmla="*/ 1286058 h 1516602"/>
                  <a:gd name="connsiteX49" fmla="*/ 358704 w 1034979"/>
                  <a:gd name="connsiteY49" fmla="*/ 1291773 h 1516602"/>
                  <a:gd name="connsiteX50" fmla="*/ 356799 w 1034979"/>
                  <a:gd name="connsiteY50" fmla="*/ 1297488 h 1516602"/>
                  <a:gd name="connsiteX51" fmla="*/ 352989 w 1034979"/>
                  <a:gd name="connsiteY51" fmla="*/ 1303203 h 1516602"/>
                  <a:gd name="connsiteX52" fmla="*/ 351084 w 1034979"/>
                  <a:gd name="connsiteY52" fmla="*/ 1308918 h 1516602"/>
                  <a:gd name="connsiteX53" fmla="*/ 347274 w 1034979"/>
                  <a:gd name="connsiteY53" fmla="*/ 1314633 h 1516602"/>
                  <a:gd name="connsiteX54" fmla="*/ 330129 w 1034979"/>
                  <a:gd name="connsiteY54" fmla="*/ 1381308 h 1516602"/>
                  <a:gd name="connsiteX55" fmla="*/ 328224 w 1034979"/>
                  <a:gd name="connsiteY55" fmla="*/ 1432743 h 1516602"/>
                  <a:gd name="connsiteX56" fmla="*/ 330129 w 1034979"/>
                  <a:gd name="connsiteY56" fmla="*/ 1457508 h 1516602"/>
                  <a:gd name="connsiteX57" fmla="*/ 332034 w 1034979"/>
                  <a:gd name="connsiteY57" fmla="*/ 1463223 h 1516602"/>
                  <a:gd name="connsiteX58" fmla="*/ 335844 w 1034979"/>
                  <a:gd name="connsiteY58" fmla="*/ 1467033 h 1516602"/>
                  <a:gd name="connsiteX59" fmla="*/ 364419 w 1034979"/>
                  <a:gd name="connsiteY59" fmla="*/ 1512753 h 1516602"/>
                  <a:gd name="connsiteX60" fmla="*/ 387279 w 1034979"/>
                  <a:gd name="connsiteY60" fmla="*/ 1514658 h 1516602"/>
                  <a:gd name="connsiteX61" fmla="*/ 392994 w 1034979"/>
                  <a:gd name="connsiteY61" fmla="*/ 1508943 h 1516602"/>
                  <a:gd name="connsiteX62" fmla="*/ 394899 w 1034979"/>
                  <a:gd name="connsiteY62" fmla="*/ 1497513 h 1516602"/>
                  <a:gd name="connsiteX63" fmla="*/ 396804 w 1034979"/>
                  <a:gd name="connsiteY63" fmla="*/ 1491798 h 1516602"/>
                  <a:gd name="connsiteX64" fmla="*/ 398709 w 1034979"/>
                  <a:gd name="connsiteY64" fmla="*/ 1474653 h 1516602"/>
                  <a:gd name="connsiteX65" fmla="*/ 400614 w 1034979"/>
                  <a:gd name="connsiteY65" fmla="*/ 1461318 h 1516602"/>
                  <a:gd name="connsiteX66" fmla="*/ 404424 w 1034979"/>
                  <a:gd name="connsiteY66" fmla="*/ 1404168 h 1516602"/>
                  <a:gd name="connsiteX67" fmla="*/ 410139 w 1034979"/>
                  <a:gd name="connsiteY67" fmla="*/ 1392738 h 1516602"/>
                  <a:gd name="connsiteX68" fmla="*/ 413949 w 1034979"/>
                  <a:gd name="connsiteY68" fmla="*/ 1379403 h 1516602"/>
                  <a:gd name="connsiteX69" fmla="*/ 415854 w 1034979"/>
                  <a:gd name="connsiteY69" fmla="*/ 1373688 h 1516602"/>
                  <a:gd name="connsiteX70" fmla="*/ 417759 w 1034979"/>
                  <a:gd name="connsiteY70" fmla="*/ 1360353 h 1516602"/>
                  <a:gd name="connsiteX71" fmla="*/ 421569 w 1034979"/>
                  <a:gd name="connsiteY71" fmla="*/ 1348923 h 1516602"/>
                  <a:gd name="connsiteX72" fmla="*/ 427284 w 1034979"/>
                  <a:gd name="connsiteY72" fmla="*/ 1335588 h 1516602"/>
                  <a:gd name="connsiteX73" fmla="*/ 467289 w 1034979"/>
                  <a:gd name="connsiteY73" fmla="*/ 1265103 h 1516602"/>
                  <a:gd name="connsiteX74" fmla="*/ 528455 w 1034979"/>
                  <a:gd name="connsiteY74" fmla="*/ 1230091 h 1516602"/>
                  <a:gd name="connsiteX75" fmla="*/ 601154 w 1034979"/>
                  <a:gd name="connsiteY75" fmla="*/ 1221700 h 1516602"/>
                  <a:gd name="connsiteX76" fmla="*/ 720654 w 1034979"/>
                  <a:gd name="connsiteY76" fmla="*/ 1316538 h 1516602"/>
                  <a:gd name="connsiteX77" fmla="*/ 733989 w 1034979"/>
                  <a:gd name="connsiteY77" fmla="*/ 1326063 h 1516602"/>
                  <a:gd name="connsiteX78" fmla="*/ 743514 w 1034979"/>
                  <a:gd name="connsiteY78" fmla="*/ 1327968 h 1516602"/>
                  <a:gd name="connsiteX79" fmla="*/ 749229 w 1034979"/>
                  <a:gd name="connsiteY79" fmla="*/ 1329873 h 1516602"/>
                  <a:gd name="connsiteX80" fmla="*/ 762564 w 1034979"/>
                  <a:gd name="connsiteY80" fmla="*/ 1335588 h 1516602"/>
                  <a:gd name="connsiteX81" fmla="*/ 777804 w 1034979"/>
                  <a:gd name="connsiteY81" fmla="*/ 1333683 h 1516602"/>
                  <a:gd name="connsiteX82" fmla="*/ 789234 w 1034979"/>
                  <a:gd name="connsiteY82" fmla="*/ 1327968 h 1516602"/>
                  <a:gd name="connsiteX83" fmla="*/ 794949 w 1034979"/>
                  <a:gd name="connsiteY83" fmla="*/ 1326063 h 1516602"/>
                  <a:gd name="connsiteX84" fmla="*/ 802569 w 1034979"/>
                  <a:gd name="connsiteY84" fmla="*/ 1308918 h 1516602"/>
                  <a:gd name="connsiteX85" fmla="*/ 800664 w 1034979"/>
                  <a:gd name="connsiteY85" fmla="*/ 1284153 h 1516602"/>
                  <a:gd name="connsiteX86" fmla="*/ 798759 w 1034979"/>
                  <a:gd name="connsiteY86" fmla="*/ 1278438 h 1516602"/>
                  <a:gd name="connsiteX87" fmla="*/ 796854 w 1034979"/>
                  <a:gd name="connsiteY87" fmla="*/ 1270818 h 1516602"/>
                  <a:gd name="connsiteX88" fmla="*/ 783519 w 1034979"/>
                  <a:gd name="connsiteY88" fmla="*/ 1253673 h 1516602"/>
                  <a:gd name="connsiteX89" fmla="*/ 773994 w 1034979"/>
                  <a:gd name="connsiteY89" fmla="*/ 1247958 h 1516602"/>
                  <a:gd name="connsiteX90" fmla="*/ 648264 w 1034979"/>
                  <a:gd name="connsiteY90" fmla="*/ 1156518 h 1516602"/>
                  <a:gd name="connsiteX91" fmla="*/ 644454 w 1034979"/>
                  <a:gd name="connsiteY91" fmla="*/ 1139373 h 1516602"/>
                  <a:gd name="connsiteX92" fmla="*/ 646359 w 1034979"/>
                  <a:gd name="connsiteY92" fmla="*/ 1131753 h 1516602"/>
                  <a:gd name="connsiteX93" fmla="*/ 650169 w 1034979"/>
                  <a:gd name="connsiteY93" fmla="*/ 1114608 h 1516602"/>
                  <a:gd name="connsiteX94" fmla="*/ 653979 w 1034979"/>
                  <a:gd name="connsiteY94" fmla="*/ 1108893 h 1516602"/>
                  <a:gd name="connsiteX95" fmla="*/ 655884 w 1034979"/>
                  <a:gd name="connsiteY95" fmla="*/ 1103178 h 1516602"/>
                  <a:gd name="connsiteX96" fmla="*/ 661599 w 1034979"/>
                  <a:gd name="connsiteY96" fmla="*/ 1101273 h 1516602"/>
                  <a:gd name="connsiteX97" fmla="*/ 671124 w 1034979"/>
                  <a:gd name="connsiteY97" fmla="*/ 1089843 h 1516602"/>
                  <a:gd name="connsiteX98" fmla="*/ 724464 w 1034979"/>
                  <a:gd name="connsiteY98" fmla="*/ 1082223 h 1516602"/>
                  <a:gd name="connsiteX99" fmla="*/ 842574 w 1034979"/>
                  <a:gd name="connsiteY99" fmla="*/ 1084128 h 1516602"/>
                  <a:gd name="connsiteX100" fmla="*/ 871149 w 1034979"/>
                  <a:gd name="connsiteY100" fmla="*/ 1086033 h 1516602"/>
                  <a:gd name="connsiteX101" fmla="*/ 899724 w 1034979"/>
                  <a:gd name="connsiteY101" fmla="*/ 1091748 h 1516602"/>
                  <a:gd name="connsiteX102" fmla="*/ 922584 w 1034979"/>
                  <a:gd name="connsiteY102" fmla="*/ 1095558 h 1516602"/>
                  <a:gd name="connsiteX103" fmla="*/ 951159 w 1034979"/>
                  <a:gd name="connsiteY103" fmla="*/ 1101273 h 1516602"/>
                  <a:gd name="connsiteX104" fmla="*/ 956874 w 1034979"/>
                  <a:gd name="connsiteY104" fmla="*/ 1101273 h 1516602"/>
                  <a:gd name="connsiteX105" fmla="*/ 1002594 w 1034979"/>
                  <a:gd name="connsiteY105" fmla="*/ 1099368 h 1516602"/>
                  <a:gd name="connsiteX106" fmla="*/ 1031169 w 1034979"/>
                  <a:gd name="connsiteY106" fmla="*/ 1091748 h 1516602"/>
                  <a:gd name="connsiteX107" fmla="*/ 1034979 w 1034979"/>
                  <a:gd name="connsiteY107" fmla="*/ 1086033 h 1516602"/>
                  <a:gd name="connsiteX108" fmla="*/ 1033074 w 1034979"/>
                  <a:gd name="connsiteY108" fmla="*/ 1066983 h 1516602"/>
                  <a:gd name="connsiteX109" fmla="*/ 1027359 w 1034979"/>
                  <a:gd name="connsiteY109" fmla="*/ 1063173 h 1516602"/>
                  <a:gd name="connsiteX110" fmla="*/ 1012119 w 1034979"/>
                  <a:gd name="connsiteY110" fmla="*/ 1061268 h 1516602"/>
                  <a:gd name="connsiteX111" fmla="*/ 1006404 w 1034979"/>
                  <a:gd name="connsiteY111" fmla="*/ 1059363 h 1516602"/>
                  <a:gd name="connsiteX112" fmla="*/ 998784 w 1034979"/>
                  <a:gd name="connsiteY112" fmla="*/ 1057458 h 1516602"/>
                  <a:gd name="connsiteX113" fmla="*/ 987354 w 1034979"/>
                  <a:gd name="connsiteY113" fmla="*/ 1049838 h 1516602"/>
                  <a:gd name="connsiteX114" fmla="*/ 975924 w 1034979"/>
                  <a:gd name="connsiteY114" fmla="*/ 1046028 h 1516602"/>
                  <a:gd name="connsiteX115" fmla="*/ 970209 w 1034979"/>
                  <a:gd name="connsiteY115" fmla="*/ 1044123 h 1516602"/>
                  <a:gd name="connsiteX116" fmla="*/ 962589 w 1034979"/>
                  <a:gd name="connsiteY116" fmla="*/ 1042218 h 1516602"/>
                  <a:gd name="connsiteX117" fmla="*/ 956874 w 1034979"/>
                  <a:gd name="connsiteY117" fmla="*/ 1040313 h 1516602"/>
                  <a:gd name="connsiteX118" fmla="*/ 935919 w 1034979"/>
                  <a:gd name="connsiteY118" fmla="*/ 1034598 h 1516602"/>
                  <a:gd name="connsiteX119" fmla="*/ 825429 w 1034979"/>
                  <a:gd name="connsiteY119" fmla="*/ 1034598 h 1516602"/>
                  <a:gd name="connsiteX120" fmla="*/ 730179 w 1034979"/>
                  <a:gd name="connsiteY120" fmla="*/ 1038408 h 1516602"/>
                  <a:gd name="connsiteX121" fmla="*/ 669219 w 1034979"/>
                  <a:gd name="connsiteY121" fmla="*/ 1046028 h 1516602"/>
                  <a:gd name="connsiteX122" fmla="*/ 646359 w 1034979"/>
                  <a:gd name="connsiteY122" fmla="*/ 1049838 h 1516602"/>
                  <a:gd name="connsiteX123" fmla="*/ 642549 w 1034979"/>
                  <a:gd name="connsiteY123" fmla="*/ 1038408 h 1516602"/>
                  <a:gd name="connsiteX124" fmla="*/ 640644 w 1034979"/>
                  <a:gd name="connsiteY124" fmla="*/ 1032693 h 1516602"/>
                  <a:gd name="connsiteX125" fmla="*/ 642549 w 1034979"/>
                  <a:gd name="connsiteY125" fmla="*/ 1015548 h 1516602"/>
                  <a:gd name="connsiteX126" fmla="*/ 644454 w 1034979"/>
                  <a:gd name="connsiteY126" fmla="*/ 1009833 h 1516602"/>
                  <a:gd name="connsiteX127" fmla="*/ 661599 w 1034979"/>
                  <a:gd name="connsiteY127" fmla="*/ 1000308 h 1516602"/>
                  <a:gd name="connsiteX128" fmla="*/ 673029 w 1034979"/>
                  <a:gd name="connsiteY128" fmla="*/ 992688 h 1516602"/>
                  <a:gd name="connsiteX129" fmla="*/ 674934 w 1034979"/>
                  <a:gd name="connsiteY129" fmla="*/ 986973 h 1516602"/>
                  <a:gd name="connsiteX130" fmla="*/ 680649 w 1034979"/>
                  <a:gd name="connsiteY130" fmla="*/ 985068 h 1516602"/>
                  <a:gd name="connsiteX131" fmla="*/ 686364 w 1034979"/>
                  <a:gd name="connsiteY131" fmla="*/ 981258 h 1516602"/>
                  <a:gd name="connsiteX132" fmla="*/ 695889 w 1034979"/>
                  <a:gd name="connsiteY132" fmla="*/ 971733 h 1516602"/>
                  <a:gd name="connsiteX133" fmla="*/ 705414 w 1034979"/>
                  <a:gd name="connsiteY133" fmla="*/ 960303 h 1516602"/>
                  <a:gd name="connsiteX134" fmla="*/ 716844 w 1034979"/>
                  <a:gd name="connsiteY134" fmla="*/ 952683 h 1516602"/>
                  <a:gd name="connsiteX135" fmla="*/ 732084 w 1034979"/>
                  <a:gd name="connsiteY135" fmla="*/ 939348 h 1516602"/>
                  <a:gd name="connsiteX136" fmla="*/ 741609 w 1034979"/>
                  <a:gd name="connsiteY136" fmla="*/ 927918 h 1516602"/>
                  <a:gd name="connsiteX137" fmla="*/ 753039 w 1034979"/>
                  <a:gd name="connsiteY137" fmla="*/ 918393 h 1516602"/>
                  <a:gd name="connsiteX138" fmla="*/ 758754 w 1034979"/>
                  <a:gd name="connsiteY138" fmla="*/ 906963 h 1516602"/>
                  <a:gd name="connsiteX139" fmla="*/ 760659 w 1034979"/>
                  <a:gd name="connsiteY139" fmla="*/ 901248 h 1516602"/>
                  <a:gd name="connsiteX140" fmla="*/ 766374 w 1034979"/>
                  <a:gd name="connsiteY140" fmla="*/ 889818 h 1516602"/>
                  <a:gd name="connsiteX141" fmla="*/ 764469 w 1034979"/>
                  <a:gd name="connsiteY141" fmla="*/ 874578 h 1516602"/>
                  <a:gd name="connsiteX142" fmla="*/ 758754 w 1034979"/>
                  <a:gd name="connsiteY142" fmla="*/ 872673 h 1516602"/>
                  <a:gd name="connsiteX143" fmla="*/ 737799 w 1034979"/>
                  <a:gd name="connsiteY143" fmla="*/ 874578 h 1516602"/>
                  <a:gd name="connsiteX144" fmla="*/ 732084 w 1034979"/>
                  <a:gd name="connsiteY144" fmla="*/ 878388 h 1516602"/>
                  <a:gd name="connsiteX145" fmla="*/ 699699 w 1034979"/>
                  <a:gd name="connsiteY145" fmla="*/ 899343 h 1516602"/>
                  <a:gd name="connsiteX146" fmla="*/ 595181 w 1034979"/>
                  <a:gd name="connsiteY146" fmla="*/ 957831 h 1516602"/>
                  <a:gd name="connsiteX147" fmla="*/ 507294 w 1034979"/>
                  <a:gd name="connsiteY147" fmla="*/ 847908 h 1516602"/>
                  <a:gd name="connsiteX148" fmla="*/ 503484 w 1034979"/>
                  <a:gd name="connsiteY148" fmla="*/ 358323 h 1516602"/>
                  <a:gd name="connsiteX149" fmla="*/ 499674 w 1034979"/>
                  <a:gd name="connsiteY149" fmla="*/ 66858 h 1516602"/>
                  <a:gd name="connsiteX150" fmla="*/ 490149 w 1034979"/>
                  <a:gd name="connsiteY150" fmla="*/ 40188 h 1516602"/>
                  <a:gd name="connsiteX151" fmla="*/ 488244 w 1034979"/>
                  <a:gd name="connsiteY151" fmla="*/ 34473 h 1516602"/>
                  <a:gd name="connsiteX152" fmla="*/ 484434 w 1034979"/>
                  <a:gd name="connsiteY152" fmla="*/ 28758 h 1516602"/>
                  <a:gd name="connsiteX153" fmla="*/ 478719 w 1034979"/>
                  <a:gd name="connsiteY153" fmla="*/ 17328 h 1516602"/>
                  <a:gd name="connsiteX154" fmla="*/ 473004 w 1034979"/>
                  <a:gd name="connsiteY154" fmla="*/ 13518 h 1516602"/>
                  <a:gd name="connsiteX155" fmla="*/ 469194 w 1034979"/>
                  <a:gd name="connsiteY155" fmla="*/ 7803 h 1516602"/>
                  <a:gd name="connsiteX156" fmla="*/ 429189 w 1034979"/>
                  <a:gd name="connsiteY156" fmla="*/ 11613 h 1516602"/>
                  <a:gd name="connsiteX157" fmla="*/ 425379 w 1034979"/>
                  <a:gd name="connsiteY157" fmla="*/ 78288 h 1516602"/>
                  <a:gd name="connsiteX158" fmla="*/ 425379 w 1034979"/>
                  <a:gd name="connsiteY158" fmla="*/ 84003 h 1516602"/>
                  <a:gd name="connsiteX159" fmla="*/ 429189 w 1034979"/>
                  <a:gd name="connsiteY159" fmla="*/ 238308 h 1516602"/>
                  <a:gd name="connsiteX160" fmla="*/ 440619 w 1034979"/>
                  <a:gd name="connsiteY160" fmla="*/ 421188 h 1516602"/>
                  <a:gd name="connsiteX161" fmla="*/ 435265 w 1034979"/>
                  <a:gd name="connsiteY161" fmla="*/ 718368 h 1516602"/>
                  <a:gd name="connsiteX162" fmla="*/ 435059 w 1034979"/>
                  <a:gd name="connsiteY162" fmla="*/ 799046 h 1516602"/>
                  <a:gd name="connsiteX163" fmla="*/ 430322 w 1034979"/>
                  <a:gd name="connsiteY163"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13924 w 1034979"/>
                  <a:gd name="connsiteY16" fmla="*/ 992688 h 1516602"/>
                  <a:gd name="connsiteX17" fmla="*/ 229164 w 1034979"/>
                  <a:gd name="connsiteY17" fmla="*/ 996498 h 1516602"/>
                  <a:gd name="connsiteX18" fmla="*/ 267264 w 1034979"/>
                  <a:gd name="connsiteY18" fmla="*/ 1021263 h 1516602"/>
                  <a:gd name="connsiteX19" fmla="*/ 272979 w 1034979"/>
                  <a:gd name="connsiteY19" fmla="*/ 1040313 h 1516602"/>
                  <a:gd name="connsiteX20" fmla="*/ 274884 w 1034979"/>
                  <a:gd name="connsiteY20" fmla="*/ 1046028 h 1516602"/>
                  <a:gd name="connsiteX21" fmla="*/ 276789 w 1034979"/>
                  <a:gd name="connsiteY21" fmla="*/ 1051743 h 1516602"/>
                  <a:gd name="connsiteX22" fmla="*/ 278694 w 1034979"/>
                  <a:gd name="connsiteY22" fmla="*/ 1076508 h 1516602"/>
                  <a:gd name="connsiteX23" fmla="*/ 280599 w 1034979"/>
                  <a:gd name="connsiteY23" fmla="*/ 1082223 h 1516602"/>
                  <a:gd name="connsiteX24" fmla="*/ 278694 w 1034979"/>
                  <a:gd name="connsiteY24" fmla="*/ 1101273 h 1516602"/>
                  <a:gd name="connsiteX25" fmla="*/ 276789 w 1034979"/>
                  <a:gd name="connsiteY25" fmla="*/ 1110798 h 1516602"/>
                  <a:gd name="connsiteX26" fmla="*/ 263454 w 1034979"/>
                  <a:gd name="connsiteY26" fmla="*/ 1124133 h 1516602"/>
                  <a:gd name="connsiteX27" fmla="*/ 252024 w 1034979"/>
                  <a:gd name="connsiteY27" fmla="*/ 1131753 h 1516602"/>
                  <a:gd name="connsiteX28" fmla="*/ 240594 w 1034979"/>
                  <a:gd name="connsiteY28" fmla="*/ 1135563 h 1516602"/>
                  <a:gd name="connsiteX29" fmla="*/ 27234 w 1034979"/>
                  <a:gd name="connsiteY29" fmla="*/ 1154613 h 1516602"/>
                  <a:gd name="connsiteX30" fmla="*/ 15804 w 1034979"/>
                  <a:gd name="connsiteY30" fmla="*/ 1160328 h 1516602"/>
                  <a:gd name="connsiteX31" fmla="*/ 6279 w 1034979"/>
                  <a:gd name="connsiteY31" fmla="*/ 1169853 h 1516602"/>
                  <a:gd name="connsiteX32" fmla="*/ 4374 w 1034979"/>
                  <a:gd name="connsiteY32" fmla="*/ 1175568 h 1516602"/>
                  <a:gd name="connsiteX33" fmla="*/ 564 w 1034979"/>
                  <a:gd name="connsiteY33" fmla="*/ 1181283 h 1516602"/>
                  <a:gd name="connsiteX34" fmla="*/ 6279 w 1034979"/>
                  <a:gd name="connsiteY34" fmla="*/ 1213668 h 1516602"/>
                  <a:gd name="connsiteX35" fmla="*/ 11994 w 1034979"/>
                  <a:gd name="connsiteY35" fmla="*/ 1217478 h 1516602"/>
                  <a:gd name="connsiteX36" fmla="*/ 17709 w 1034979"/>
                  <a:gd name="connsiteY36" fmla="*/ 1219383 h 1516602"/>
                  <a:gd name="connsiteX37" fmla="*/ 145344 w 1034979"/>
                  <a:gd name="connsiteY37" fmla="*/ 1217478 h 1516602"/>
                  <a:gd name="connsiteX38" fmla="*/ 239202 w 1034979"/>
                  <a:gd name="connsiteY38" fmla="*/ 1214801 h 1516602"/>
                  <a:gd name="connsiteX39" fmla="*/ 318699 w 1034979"/>
                  <a:gd name="connsiteY39" fmla="*/ 1217478 h 1516602"/>
                  <a:gd name="connsiteX40" fmla="*/ 330129 w 1034979"/>
                  <a:gd name="connsiteY40" fmla="*/ 1223193 h 1516602"/>
                  <a:gd name="connsiteX41" fmla="*/ 333939 w 1034979"/>
                  <a:gd name="connsiteY41" fmla="*/ 1228908 h 1516602"/>
                  <a:gd name="connsiteX42" fmla="*/ 339654 w 1034979"/>
                  <a:gd name="connsiteY42" fmla="*/ 1230813 h 1516602"/>
                  <a:gd name="connsiteX43" fmla="*/ 351084 w 1034979"/>
                  <a:gd name="connsiteY43" fmla="*/ 1238433 h 1516602"/>
                  <a:gd name="connsiteX44" fmla="*/ 356799 w 1034979"/>
                  <a:gd name="connsiteY44" fmla="*/ 1242243 h 1516602"/>
                  <a:gd name="connsiteX45" fmla="*/ 360609 w 1034979"/>
                  <a:gd name="connsiteY45" fmla="*/ 1247958 h 1516602"/>
                  <a:gd name="connsiteX46" fmla="*/ 366324 w 1034979"/>
                  <a:gd name="connsiteY46" fmla="*/ 1259388 h 1516602"/>
                  <a:gd name="connsiteX47" fmla="*/ 362514 w 1034979"/>
                  <a:gd name="connsiteY47" fmla="*/ 1286058 h 1516602"/>
                  <a:gd name="connsiteX48" fmla="*/ 358704 w 1034979"/>
                  <a:gd name="connsiteY48" fmla="*/ 1291773 h 1516602"/>
                  <a:gd name="connsiteX49" fmla="*/ 356799 w 1034979"/>
                  <a:gd name="connsiteY49" fmla="*/ 1297488 h 1516602"/>
                  <a:gd name="connsiteX50" fmla="*/ 352989 w 1034979"/>
                  <a:gd name="connsiteY50" fmla="*/ 1303203 h 1516602"/>
                  <a:gd name="connsiteX51" fmla="*/ 351084 w 1034979"/>
                  <a:gd name="connsiteY51" fmla="*/ 1308918 h 1516602"/>
                  <a:gd name="connsiteX52" fmla="*/ 347274 w 1034979"/>
                  <a:gd name="connsiteY52" fmla="*/ 1314633 h 1516602"/>
                  <a:gd name="connsiteX53" fmla="*/ 330129 w 1034979"/>
                  <a:gd name="connsiteY53" fmla="*/ 1381308 h 1516602"/>
                  <a:gd name="connsiteX54" fmla="*/ 328224 w 1034979"/>
                  <a:gd name="connsiteY54" fmla="*/ 1432743 h 1516602"/>
                  <a:gd name="connsiteX55" fmla="*/ 330129 w 1034979"/>
                  <a:gd name="connsiteY55" fmla="*/ 1457508 h 1516602"/>
                  <a:gd name="connsiteX56" fmla="*/ 332034 w 1034979"/>
                  <a:gd name="connsiteY56" fmla="*/ 1463223 h 1516602"/>
                  <a:gd name="connsiteX57" fmla="*/ 335844 w 1034979"/>
                  <a:gd name="connsiteY57" fmla="*/ 1467033 h 1516602"/>
                  <a:gd name="connsiteX58" fmla="*/ 364419 w 1034979"/>
                  <a:gd name="connsiteY58" fmla="*/ 1512753 h 1516602"/>
                  <a:gd name="connsiteX59" fmla="*/ 387279 w 1034979"/>
                  <a:gd name="connsiteY59" fmla="*/ 1514658 h 1516602"/>
                  <a:gd name="connsiteX60" fmla="*/ 392994 w 1034979"/>
                  <a:gd name="connsiteY60" fmla="*/ 1508943 h 1516602"/>
                  <a:gd name="connsiteX61" fmla="*/ 394899 w 1034979"/>
                  <a:gd name="connsiteY61" fmla="*/ 1497513 h 1516602"/>
                  <a:gd name="connsiteX62" fmla="*/ 396804 w 1034979"/>
                  <a:gd name="connsiteY62" fmla="*/ 1491798 h 1516602"/>
                  <a:gd name="connsiteX63" fmla="*/ 398709 w 1034979"/>
                  <a:gd name="connsiteY63" fmla="*/ 1474653 h 1516602"/>
                  <a:gd name="connsiteX64" fmla="*/ 400614 w 1034979"/>
                  <a:gd name="connsiteY64" fmla="*/ 1461318 h 1516602"/>
                  <a:gd name="connsiteX65" fmla="*/ 404424 w 1034979"/>
                  <a:gd name="connsiteY65" fmla="*/ 1404168 h 1516602"/>
                  <a:gd name="connsiteX66" fmla="*/ 410139 w 1034979"/>
                  <a:gd name="connsiteY66" fmla="*/ 1392738 h 1516602"/>
                  <a:gd name="connsiteX67" fmla="*/ 413949 w 1034979"/>
                  <a:gd name="connsiteY67" fmla="*/ 1379403 h 1516602"/>
                  <a:gd name="connsiteX68" fmla="*/ 415854 w 1034979"/>
                  <a:gd name="connsiteY68" fmla="*/ 1373688 h 1516602"/>
                  <a:gd name="connsiteX69" fmla="*/ 417759 w 1034979"/>
                  <a:gd name="connsiteY69" fmla="*/ 1360353 h 1516602"/>
                  <a:gd name="connsiteX70" fmla="*/ 421569 w 1034979"/>
                  <a:gd name="connsiteY70" fmla="*/ 1348923 h 1516602"/>
                  <a:gd name="connsiteX71" fmla="*/ 427284 w 1034979"/>
                  <a:gd name="connsiteY71" fmla="*/ 1335588 h 1516602"/>
                  <a:gd name="connsiteX72" fmla="*/ 467289 w 1034979"/>
                  <a:gd name="connsiteY72" fmla="*/ 1265103 h 1516602"/>
                  <a:gd name="connsiteX73" fmla="*/ 528455 w 1034979"/>
                  <a:gd name="connsiteY73" fmla="*/ 1230091 h 1516602"/>
                  <a:gd name="connsiteX74" fmla="*/ 601154 w 1034979"/>
                  <a:gd name="connsiteY74" fmla="*/ 1221700 h 1516602"/>
                  <a:gd name="connsiteX75" fmla="*/ 720654 w 1034979"/>
                  <a:gd name="connsiteY75" fmla="*/ 1316538 h 1516602"/>
                  <a:gd name="connsiteX76" fmla="*/ 733989 w 1034979"/>
                  <a:gd name="connsiteY76" fmla="*/ 1326063 h 1516602"/>
                  <a:gd name="connsiteX77" fmla="*/ 743514 w 1034979"/>
                  <a:gd name="connsiteY77" fmla="*/ 1327968 h 1516602"/>
                  <a:gd name="connsiteX78" fmla="*/ 749229 w 1034979"/>
                  <a:gd name="connsiteY78" fmla="*/ 1329873 h 1516602"/>
                  <a:gd name="connsiteX79" fmla="*/ 762564 w 1034979"/>
                  <a:gd name="connsiteY79" fmla="*/ 1335588 h 1516602"/>
                  <a:gd name="connsiteX80" fmla="*/ 777804 w 1034979"/>
                  <a:gd name="connsiteY80" fmla="*/ 1333683 h 1516602"/>
                  <a:gd name="connsiteX81" fmla="*/ 789234 w 1034979"/>
                  <a:gd name="connsiteY81" fmla="*/ 1327968 h 1516602"/>
                  <a:gd name="connsiteX82" fmla="*/ 794949 w 1034979"/>
                  <a:gd name="connsiteY82" fmla="*/ 1326063 h 1516602"/>
                  <a:gd name="connsiteX83" fmla="*/ 802569 w 1034979"/>
                  <a:gd name="connsiteY83" fmla="*/ 1308918 h 1516602"/>
                  <a:gd name="connsiteX84" fmla="*/ 800664 w 1034979"/>
                  <a:gd name="connsiteY84" fmla="*/ 1284153 h 1516602"/>
                  <a:gd name="connsiteX85" fmla="*/ 798759 w 1034979"/>
                  <a:gd name="connsiteY85" fmla="*/ 1278438 h 1516602"/>
                  <a:gd name="connsiteX86" fmla="*/ 796854 w 1034979"/>
                  <a:gd name="connsiteY86" fmla="*/ 1270818 h 1516602"/>
                  <a:gd name="connsiteX87" fmla="*/ 783519 w 1034979"/>
                  <a:gd name="connsiteY87" fmla="*/ 1253673 h 1516602"/>
                  <a:gd name="connsiteX88" fmla="*/ 773994 w 1034979"/>
                  <a:gd name="connsiteY88" fmla="*/ 1247958 h 1516602"/>
                  <a:gd name="connsiteX89" fmla="*/ 648264 w 1034979"/>
                  <a:gd name="connsiteY89" fmla="*/ 1156518 h 1516602"/>
                  <a:gd name="connsiteX90" fmla="*/ 644454 w 1034979"/>
                  <a:gd name="connsiteY90" fmla="*/ 1139373 h 1516602"/>
                  <a:gd name="connsiteX91" fmla="*/ 646359 w 1034979"/>
                  <a:gd name="connsiteY91" fmla="*/ 1131753 h 1516602"/>
                  <a:gd name="connsiteX92" fmla="*/ 650169 w 1034979"/>
                  <a:gd name="connsiteY92" fmla="*/ 1114608 h 1516602"/>
                  <a:gd name="connsiteX93" fmla="*/ 653979 w 1034979"/>
                  <a:gd name="connsiteY93" fmla="*/ 1108893 h 1516602"/>
                  <a:gd name="connsiteX94" fmla="*/ 655884 w 1034979"/>
                  <a:gd name="connsiteY94" fmla="*/ 1103178 h 1516602"/>
                  <a:gd name="connsiteX95" fmla="*/ 661599 w 1034979"/>
                  <a:gd name="connsiteY95" fmla="*/ 1101273 h 1516602"/>
                  <a:gd name="connsiteX96" fmla="*/ 671124 w 1034979"/>
                  <a:gd name="connsiteY96" fmla="*/ 1089843 h 1516602"/>
                  <a:gd name="connsiteX97" fmla="*/ 724464 w 1034979"/>
                  <a:gd name="connsiteY97" fmla="*/ 1082223 h 1516602"/>
                  <a:gd name="connsiteX98" fmla="*/ 842574 w 1034979"/>
                  <a:gd name="connsiteY98" fmla="*/ 1084128 h 1516602"/>
                  <a:gd name="connsiteX99" fmla="*/ 871149 w 1034979"/>
                  <a:gd name="connsiteY99" fmla="*/ 1086033 h 1516602"/>
                  <a:gd name="connsiteX100" fmla="*/ 899724 w 1034979"/>
                  <a:gd name="connsiteY100" fmla="*/ 1091748 h 1516602"/>
                  <a:gd name="connsiteX101" fmla="*/ 922584 w 1034979"/>
                  <a:gd name="connsiteY101" fmla="*/ 1095558 h 1516602"/>
                  <a:gd name="connsiteX102" fmla="*/ 951159 w 1034979"/>
                  <a:gd name="connsiteY102" fmla="*/ 1101273 h 1516602"/>
                  <a:gd name="connsiteX103" fmla="*/ 956874 w 1034979"/>
                  <a:gd name="connsiteY103" fmla="*/ 1101273 h 1516602"/>
                  <a:gd name="connsiteX104" fmla="*/ 1002594 w 1034979"/>
                  <a:gd name="connsiteY104" fmla="*/ 1099368 h 1516602"/>
                  <a:gd name="connsiteX105" fmla="*/ 1031169 w 1034979"/>
                  <a:gd name="connsiteY105" fmla="*/ 1091748 h 1516602"/>
                  <a:gd name="connsiteX106" fmla="*/ 1034979 w 1034979"/>
                  <a:gd name="connsiteY106" fmla="*/ 1086033 h 1516602"/>
                  <a:gd name="connsiteX107" fmla="*/ 1033074 w 1034979"/>
                  <a:gd name="connsiteY107" fmla="*/ 1066983 h 1516602"/>
                  <a:gd name="connsiteX108" fmla="*/ 1027359 w 1034979"/>
                  <a:gd name="connsiteY108" fmla="*/ 1063173 h 1516602"/>
                  <a:gd name="connsiteX109" fmla="*/ 1012119 w 1034979"/>
                  <a:gd name="connsiteY109" fmla="*/ 1061268 h 1516602"/>
                  <a:gd name="connsiteX110" fmla="*/ 1006404 w 1034979"/>
                  <a:gd name="connsiteY110" fmla="*/ 1059363 h 1516602"/>
                  <a:gd name="connsiteX111" fmla="*/ 998784 w 1034979"/>
                  <a:gd name="connsiteY111" fmla="*/ 1057458 h 1516602"/>
                  <a:gd name="connsiteX112" fmla="*/ 987354 w 1034979"/>
                  <a:gd name="connsiteY112" fmla="*/ 1049838 h 1516602"/>
                  <a:gd name="connsiteX113" fmla="*/ 975924 w 1034979"/>
                  <a:gd name="connsiteY113" fmla="*/ 1046028 h 1516602"/>
                  <a:gd name="connsiteX114" fmla="*/ 970209 w 1034979"/>
                  <a:gd name="connsiteY114" fmla="*/ 1044123 h 1516602"/>
                  <a:gd name="connsiteX115" fmla="*/ 962589 w 1034979"/>
                  <a:gd name="connsiteY115" fmla="*/ 1042218 h 1516602"/>
                  <a:gd name="connsiteX116" fmla="*/ 956874 w 1034979"/>
                  <a:gd name="connsiteY116" fmla="*/ 1040313 h 1516602"/>
                  <a:gd name="connsiteX117" fmla="*/ 935919 w 1034979"/>
                  <a:gd name="connsiteY117" fmla="*/ 1034598 h 1516602"/>
                  <a:gd name="connsiteX118" fmla="*/ 825429 w 1034979"/>
                  <a:gd name="connsiteY118" fmla="*/ 1034598 h 1516602"/>
                  <a:gd name="connsiteX119" fmla="*/ 730179 w 1034979"/>
                  <a:gd name="connsiteY119" fmla="*/ 1038408 h 1516602"/>
                  <a:gd name="connsiteX120" fmla="*/ 669219 w 1034979"/>
                  <a:gd name="connsiteY120" fmla="*/ 1046028 h 1516602"/>
                  <a:gd name="connsiteX121" fmla="*/ 646359 w 1034979"/>
                  <a:gd name="connsiteY121" fmla="*/ 1049838 h 1516602"/>
                  <a:gd name="connsiteX122" fmla="*/ 642549 w 1034979"/>
                  <a:gd name="connsiteY122" fmla="*/ 1038408 h 1516602"/>
                  <a:gd name="connsiteX123" fmla="*/ 640644 w 1034979"/>
                  <a:gd name="connsiteY123" fmla="*/ 1032693 h 1516602"/>
                  <a:gd name="connsiteX124" fmla="*/ 642549 w 1034979"/>
                  <a:gd name="connsiteY124" fmla="*/ 1015548 h 1516602"/>
                  <a:gd name="connsiteX125" fmla="*/ 644454 w 1034979"/>
                  <a:gd name="connsiteY125" fmla="*/ 1009833 h 1516602"/>
                  <a:gd name="connsiteX126" fmla="*/ 661599 w 1034979"/>
                  <a:gd name="connsiteY126" fmla="*/ 1000308 h 1516602"/>
                  <a:gd name="connsiteX127" fmla="*/ 673029 w 1034979"/>
                  <a:gd name="connsiteY127" fmla="*/ 992688 h 1516602"/>
                  <a:gd name="connsiteX128" fmla="*/ 674934 w 1034979"/>
                  <a:gd name="connsiteY128" fmla="*/ 986973 h 1516602"/>
                  <a:gd name="connsiteX129" fmla="*/ 680649 w 1034979"/>
                  <a:gd name="connsiteY129" fmla="*/ 985068 h 1516602"/>
                  <a:gd name="connsiteX130" fmla="*/ 686364 w 1034979"/>
                  <a:gd name="connsiteY130" fmla="*/ 981258 h 1516602"/>
                  <a:gd name="connsiteX131" fmla="*/ 695889 w 1034979"/>
                  <a:gd name="connsiteY131" fmla="*/ 971733 h 1516602"/>
                  <a:gd name="connsiteX132" fmla="*/ 705414 w 1034979"/>
                  <a:gd name="connsiteY132" fmla="*/ 960303 h 1516602"/>
                  <a:gd name="connsiteX133" fmla="*/ 716844 w 1034979"/>
                  <a:gd name="connsiteY133" fmla="*/ 952683 h 1516602"/>
                  <a:gd name="connsiteX134" fmla="*/ 732084 w 1034979"/>
                  <a:gd name="connsiteY134" fmla="*/ 939348 h 1516602"/>
                  <a:gd name="connsiteX135" fmla="*/ 741609 w 1034979"/>
                  <a:gd name="connsiteY135" fmla="*/ 927918 h 1516602"/>
                  <a:gd name="connsiteX136" fmla="*/ 753039 w 1034979"/>
                  <a:gd name="connsiteY136" fmla="*/ 918393 h 1516602"/>
                  <a:gd name="connsiteX137" fmla="*/ 758754 w 1034979"/>
                  <a:gd name="connsiteY137" fmla="*/ 906963 h 1516602"/>
                  <a:gd name="connsiteX138" fmla="*/ 760659 w 1034979"/>
                  <a:gd name="connsiteY138" fmla="*/ 901248 h 1516602"/>
                  <a:gd name="connsiteX139" fmla="*/ 766374 w 1034979"/>
                  <a:gd name="connsiteY139" fmla="*/ 889818 h 1516602"/>
                  <a:gd name="connsiteX140" fmla="*/ 764469 w 1034979"/>
                  <a:gd name="connsiteY140" fmla="*/ 874578 h 1516602"/>
                  <a:gd name="connsiteX141" fmla="*/ 758754 w 1034979"/>
                  <a:gd name="connsiteY141" fmla="*/ 872673 h 1516602"/>
                  <a:gd name="connsiteX142" fmla="*/ 737799 w 1034979"/>
                  <a:gd name="connsiteY142" fmla="*/ 874578 h 1516602"/>
                  <a:gd name="connsiteX143" fmla="*/ 732084 w 1034979"/>
                  <a:gd name="connsiteY143" fmla="*/ 878388 h 1516602"/>
                  <a:gd name="connsiteX144" fmla="*/ 699699 w 1034979"/>
                  <a:gd name="connsiteY144" fmla="*/ 899343 h 1516602"/>
                  <a:gd name="connsiteX145" fmla="*/ 595181 w 1034979"/>
                  <a:gd name="connsiteY145" fmla="*/ 957831 h 1516602"/>
                  <a:gd name="connsiteX146" fmla="*/ 507294 w 1034979"/>
                  <a:gd name="connsiteY146" fmla="*/ 847908 h 1516602"/>
                  <a:gd name="connsiteX147" fmla="*/ 503484 w 1034979"/>
                  <a:gd name="connsiteY147" fmla="*/ 358323 h 1516602"/>
                  <a:gd name="connsiteX148" fmla="*/ 499674 w 1034979"/>
                  <a:gd name="connsiteY148" fmla="*/ 66858 h 1516602"/>
                  <a:gd name="connsiteX149" fmla="*/ 490149 w 1034979"/>
                  <a:gd name="connsiteY149" fmla="*/ 40188 h 1516602"/>
                  <a:gd name="connsiteX150" fmla="*/ 488244 w 1034979"/>
                  <a:gd name="connsiteY150" fmla="*/ 34473 h 1516602"/>
                  <a:gd name="connsiteX151" fmla="*/ 484434 w 1034979"/>
                  <a:gd name="connsiteY151" fmla="*/ 28758 h 1516602"/>
                  <a:gd name="connsiteX152" fmla="*/ 478719 w 1034979"/>
                  <a:gd name="connsiteY152" fmla="*/ 17328 h 1516602"/>
                  <a:gd name="connsiteX153" fmla="*/ 473004 w 1034979"/>
                  <a:gd name="connsiteY153" fmla="*/ 13518 h 1516602"/>
                  <a:gd name="connsiteX154" fmla="*/ 469194 w 1034979"/>
                  <a:gd name="connsiteY154" fmla="*/ 7803 h 1516602"/>
                  <a:gd name="connsiteX155" fmla="*/ 429189 w 1034979"/>
                  <a:gd name="connsiteY155" fmla="*/ 11613 h 1516602"/>
                  <a:gd name="connsiteX156" fmla="*/ 425379 w 1034979"/>
                  <a:gd name="connsiteY156" fmla="*/ 78288 h 1516602"/>
                  <a:gd name="connsiteX157" fmla="*/ 425379 w 1034979"/>
                  <a:gd name="connsiteY157" fmla="*/ 84003 h 1516602"/>
                  <a:gd name="connsiteX158" fmla="*/ 429189 w 1034979"/>
                  <a:gd name="connsiteY158" fmla="*/ 238308 h 1516602"/>
                  <a:gd name="connsiteX159" fmla="*/ 440619 w 1034979"/>
                  <a:gd name="connsiteY159" fmla="*/ 421188 h 1516602"/>
                  <a:gd name="connsiteX160" fmla="*/ 435265 w 1034979"/>
                  <a:gd name="connsiteY160" fmla="*/ 718368 h 1516602"/>
                  <a:gd name="connsiteX161" fmla="*/ 435059 w 1034979"/>
                  <a:gd name="connsiteY161" fmla="*/ 799046 h 1516602"/>
                  <a:gd name="connsiteX162" fmla="*/ 430322 w 1034979"/>
                  <a:gd name="connsiteY162"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13924 w 1034979"/>
                  <a:gd name="connsiteY16" fmla="*/ 992688 h 1516602"/>
                  <a:gd name="connsiteX17" fmla="*/ 267264 w 1034979"/>
                  <a:gd name="connsiteY17" fmla="*/ 1021263 h 1516602"/>
                  <a:gd name="connsiteX18" fmla="*/ 272979 w 1034979"/>
                  <a:gd name="connsiteY18" fmla="*/ 1040313 h 1516602"/>
                  <a:gd name="connsiteX19" fmla="*/ 274884 w 1034979"/>
                  <a:gd name="connsiteY19" fmla="*/ 1046028 h 1516602"/>
                  <a:gd name="connsiteX20" fmla="*/ 276789 w 1034979"/>
                  <a:gd name="connsiteY20" fmla="*/ 1051743 h 1516602"/>
                  <a:gd name="connsiteX21" fmla="*/ 278694 w 1034979"/>
                  <a:gd name="connsiteY21" fmla="*/ 1076508 h 1516602"/>
                  <a:gd name="connsiteX22" fmla="*/ 280599 w 1034979"/>
                  <a:gd name="connsiteY22" fmla="*/ 1082223 h 1516602"/>
                  <a:gd name="connsiteX23" fmla="*/ 278694 w 1034979"/>
                  <a:gd name="connsiteY23" fmla="*/ 1101273 h 1516602"/>
                  <a:gd name="connsiteX24" fmla="*/ 276789 w 1034979"/>
                  <a:gd name="connsiteY24" fmla="*/ 1110798 h 1516602"/>
                  <a:gd name="connsiteX25" fmla="*/ 263454 w 1034979"/>
                  <a:gd name="connsiteY25" fmla="*/ 1124133 h 1516602"/>
                  <a:gd name="connsiteX26" fmla="*/ 252024 w 1034979"/>
                  <a:gd name="connsiteY26" fmla="*/ 1131753 h 1516602"/>
                  <a:gd name="connsiteX27" fmla="*/ 240594 w 1034979"/>
                  <a:gd name="connsiteY27" fmla="*/ 1135563 h 1516602"/>
                  <a:gd name="connsiteX28" fmla="*/ 27234 w 1034979"/>
                  <a:gd name="connsiteY28" fmla="*/ 1154613 h 1516602"/>
                  <a:gd name="connsiteX29" fmla="*/ 15804 w 1034979"/>
                  <a:gd name="connsiteY29" fmla="*/ 1160328 h 1516602"/>
                  <a:gd name="connsiteX30" fmla="*/ 6279 w 1034979"/>
                  <a:gd name="connsiteY30" fmla="*/ 1169853 h 1516602"/>
                  <a:gd name="connsiteX31" fmla="*/ 4374 w 1034979"/>
                  <a:gd name="connsiteY31" fmla="*/ 1175568 h 1516602"/>
                  <a:gd name="connsiteX32" fmla="*/ 564 w 1034979"/>
                  <a:gd name="connsiteY32" fmla="*/ 1181283 h 1516602"/>
                  <a:gd name="connsiteX33" fmla="*/ 6279 w 1034979"/>
                  <a:gd name="connsiteY33" fmla="*/ 1213668 h 1516602"/>
                  <a:gd name="connsiteX34" fmla="*/ 11994 w 1034979"/>
                  <a:gd name="connsiteY34" fmla="*/ 1217478 h 1516602"/>
                  <a:gd name="connsiteX35" fmla="*/ 17709 w 1034979"/>
                  <a:gd name="connsiteY35" fmla="*/ 1219383 h 1516602"/>
                  <a:gd name="connsiteX36" fmla="*/ 145344 w 1034979"/>
                  <a:gd name="connsiteY36" fmla="*/ 1217478 h 1516602"/>
                  <a:gd name="connsiteX37" fmla="*/ 239202 w 1034979"/>
                  <a:gd name="connsiteY37" fmla="*/ 1214801 h 1516602"/>
                  <a:gd name="connsiteX38" fmla="*/ 318699 w 1034979"/>
                  <a:gd name="connsiteY38" fmla="*/ 1217478 h 1516602"/>
                  <a:gd name="connsiteX39" fmla="*/ 330129 w 1034979"/>
                  <a:gd name="connsiteY39" fmla="*/ 1223193 h 1516602"/>
                  <a:gd name="connsiteX40" fmla="*/ 333939 w 1034979"/>
                  <a:gd name="connsiteY40" fmla="*/ 1228908 h 1516602"/>
                  <a:gd name="connsiteX41" fmla="*/ 339654 w 1034979"/>
                  <a:gd name="connsiteY41" fmla="*/ 1230813 h 1516602"/>
                  <a:gd name="connsiteX42" fmla="*/ 351084 w 1034979"/>
                  <a:gd name="connsiteY42" fmla="*/ 1238433 h 1516602"/>
                  <a:gd name="connsiteX43" fmla="*/ 356799 w 1034979"/>
                  <a:gd name="connsiteY43" fmla="*/ 1242243 h 1516602"/>
                  <a:gd name="connsiteX44" fmla="*/ 360609 w 1034979"/>
                  <a:gd name="connsiteY44" fmla="*/ 1247958 h 1516602"/>
                  <a:gd name="connsiteX45" fmla="*/ 366324 w 1034979"/>
                  <a:gd name="connsiteY45" fmla="*/ 1259388 h 1516602"/>
                  <a:gd name="connsiteX46" fmla="*/ 362514 w 1034979"/>
                  <a:gd name="connsiteY46" fmla="*/ 1286058 h 1516602"/>
                  <a:gd name="connsiteX47" fmla="*/ 358704 w 1034979"/>
                  <a:gd name="connsiteY47" fmla="*/ 1291773 h 1516602"/>
                  <a:gd name="connsiteX48" fmla="*/ 356799 w 1034979"/>
                  <a:gd name="connsiteY48" fmla="*/ 1297488 h 1516602"/>
                  <a:gd name="connsiteX49" fmla="*/ 352989 w 1034979"/>
                  <a:gd name="connsiteY49" fmla="*/ 1303203 h 1516602"/>
                  <a:gd name="connsiteX50" fmla="*/ 351084 w 1034979"/>
                  <a:gd name="connsiteY50" fmla="*/ 1308918 h 1516602"/>
                  <a:gd name="connsiteX51" fmla="*/ 347274 w 1034979"/>
                  <a:gd name="connsiteY51" fmla="*/ 1314633 h 1516602"/>
                  <a:gd name="connsiteX52" fmla="*/ 330129 w 1034979"/>
                  <a:gd name="connsiteY52" fmla="*/ 1381308 h 1516602"/>
                  <a:gd name="connsiteX53" fmla="*/ 328224 w 1034979"/>
                  <a:gd name="connsiteY53" fmla="*/ 1432743 h 1516602"/>
                  <a:gd name="connsiteX54" fmla="*/ 330129 w 1034979"/>
                  <a:gd name="connsiteY54" fmla="*/ 1457508 h 1516602"/>
                  <a:gd name="connsiteX55" fmla="*/ 332034 w 1034979"/>
                  <a:gd name="connsiteY55" fmla="*/ 1463223 h 1516602"/>
                  <a:gd name="connsiteX56" fmla="*/ 335844 w 1034979"/>
                  <a:gd name="connsiteY56" fmla="*/ 1467033 h 1516602"/>
                  <a:gd name="connsiteX57" fmla="*/ 364419 w 1034979"/>
                  <a:gd name="connsiteY57" fmla="*/ 1512753 h 1516602"/>
                  <a:gd name="connsiteX58" fmla="*/ 387279 w 1034979"/>
                  <a:gd name="connsiteY58" fmla="*/ 1514658 h 1516602"/>
                  <a:gd name="connsiteX59" fmla="*/ 392994 w 1034979"/>
                  <a:gd name="connsiteY59" fmla="*/ 1508943 h 1516602"/>
                  <a:gd name="connsiteX60" fmla="*/ 394899 w 1034979"/>
                  <a:gd name="connsiteY60" fmla="*/ 1497513 h 1516602"/>
                  <a:gd name="connsiteX61" fmla="*/ 396804 w 1034979"/>
                  <a:gd name="connsiteY61" fmla="*/ 1491798 h 1516602"/>
                  <a:gd name="connsiteX62" fmla="*/ 398709 w 1034979"/>
                  <a:gd name="connsiteY62" fmla="*/ 1474653 h 1516602"/>
                  <a:gd name="connsiteX63" fmla="*/ 400614 w 1034979"/>
                  <a:gd name="connsiteY63" fmla="*/ 1461318 h 1516602"/>
                  <a:gd name="connsiteX64" fmla="*/ 404424 w 1034979"/>
                  <a:gd name="connsiteY64" fmla="*/ 1404168 h 1516602"/>
                  <a:gd name="connsiteX65" fmla="*/ 410139 w 1034979"/>
                  <a:gd name="connsiteY65" fmla="*/ 1392738 h 1516602"/>
                  <a:gd name="connsiteX66" fmla="*/ 413949 w 1034979"/>
                  <a:gd name="connsiteY66" fmla="*/ 1379403 h 1516602"/>
                  <a:gd name="connsiteX67" fmla="*/ 415854 w 1034979"/>
                  <a:gd name="connsiteY67" fmla="*/ 1373688 h 1516602"/>
                  <a:gd name="connsiteX68" fmla="*/ 417759 w 1034979"/>
                  <a:gd name="connsiteY68" fmla="*/ 1360353 h 1516602"/>
                  <a:gd name="connsiteX69" fmla="*/ 421569 w 1034979"/>
                  <a:gd name="connsiteY69" fmla="*/ 1348923 h 1516602"/>
                  <a:gd name="connsiteX70" fmla="*/ 427284 w 1034979"/>
                  <a:gd name="connsiteY70" fmla="*/ 1335588 h 1516602"/>
                  <a:gd name="connsiteX71" fmla="*/ 467289 w 1034979"/>
                  <a:gd name="connsiteY71" fmla="*/ 1265103 h 1516602"/>
                  <a:gd name="connsiteX72" fmla="*/ 528455 w 1034979"/>
                  <a:gd name="connsiteY72" fmla="*/ 1230091 h 1516602"/>
                  <a:gd name="connsiteX73" fmla="*/ 601154 w 1034979"/>
                  <a:gd name="connsiteY73" fmla="*/ 1221700 h 1516602"/>
                  <a:gd name="connsiteX74" fmla="*/ 720654 w 1034979"/>
                  <a:gd name="connsiteY74" fmla="*/ 1316538 h 1516602"/>
                  <a:gd name="connsiteX75" fmla="*/ 733989 w 1034979"/>
                  <a:gd name="connsiteY75" fmla="*/ 1326063 h 1516602"/>
                  <a:gd name="connsiteX76" fmla="*/ 743514 w 1034979"/>
                  <a:gd name="connsiteY76" fmla="*/ 1327968 h 1516602"/>
                  <a:gd name="connsiteX77" fmla="*/ 749229 w 1034979"/>
                  <a:gd name="connsiteY77" fmla="*/ 1329873 h 1516602"/>
                  <a:gd name="connsiteX78" fmla="*/ 762564 w 1034979"/>
                  <a:gd name="connsiteY78" fmla="*/ 1335588 h 1516602"/>
                  <a:gd name="connsiteX79" fmla="*/ 777804 w 1034979"/>
                  <a:gd name="connsiteY79" fmla="*/ 1333683 h 1516602"/>
                  <a:gd name="connsiteX80" fmla="*/ 789234 w 1034979"/>
                  <a:gd name="connsiteY80" fmla="*/ 1327968 h 1516602"/>
                  <a:gd name="connsiteX81" fmla="*/ 794949 w 1034979"/>
                  <a:gd name="connsiteY81" fmla="*/ 1326063 h 1516602"/>
                  <a:gd name="connsiteX82" fmla="*/ 802569 w 1034979"/>
                  <a:gd name="connsiteY82" fmla="*/ 1308918 h 1516602"/>
                  <a:gd name="connsiteX83" fmla="*/ 800664 w 1034979"/>
                  <a:gd name="connsiteY83" fmla="*/ 1284153 h 1516602"/>
                  <a:gd name="connsiteX84" fmla="*/ 798759 w 1034979"/>
                  <a:gd name="connsiteY84" fmla="*/ 1278438 h 1516602"/>
                  <a:gd name="connsiteX85" fmla="*/ 796854 w 1034979"/>
                  <a:gd name="connsiteY85" fmla="*/ 1270818 h 1516602"/>
                  <a:gd name="connsiteX86" fmla="*/ 783519 w 1034979"/>
                  <a:gd name="connsiteY86" fmla="*/ 1253673 h 1516602"/>
                  <a:gd name="connsiteX87" fmla="*/ 773994 w 1034979"/>
                  <a:gd name="connsiteY87" fmla="*/ 1247958 h 1516602"/>
                  <a:gd name="connsiteX88" fmla="*/ 648264 w 1034979"/>
                  <a:gd name="connsiteY88" fmla="*/ 1156518 h 1516602"/>
                  <a:gd name="connsiteX89" fmla="*/ 644454 w 1034979"/>
                  <a:gd name="connsiteY89" fmla="*/ 1139373 h 1516602"/>
                  <a:gd name="connsiteX90" fmla="*/ 646359 w 1034979"/>
                  <a:gd name="connsiteY90" fmla="*/ 1131753 h 1516602"/>
                  <a:gd name="connsiteX91" fmla="*/ 650169 w 1034979"/>
                  <a:gd name="connsiteY91" fmla="*/ 1114608 h 1516602"/>
                  <a:gd name="connsiteX92" fmla="*/ 653979 w 1034979"/>
                  <a:gd name="connsiteY92" fmla="*/ 1108893 h 1516602"/>
                  <a:gd name="connsiteX93" fmla="*/ 655884 w 1034979"/>
                  <a:gd name="connsiteY93" fmla="*/ 1103178 h 1516602"/>
                  <a:gd name="connsiteX94" fmla="*/ 661599 w 1034979"/>
                  <a:gd name="connsiteY94" fmla="*/ 1101273 h 1516602"/>
                  <a:gd name="connsiteX95" fmla="*/ 671124 w 1034979"/>
                  <a:gd name="connsiteY95" fmla="*/ 1089843 h 1516602"/>
                  <a:gd name="connsiteX96" fmla="*/ 724464 w 1034979"/>
                  <a:gd name="connsiteY96" fmla="*/ 1082223 h 1516602"/>
                  <a:gd name="connsiteX97" fmla="*/ 842574 w 1034979"/>
                  <a:gd name="connsiteY97" fmla="*/ 1084128 h 1516602"/>
                  <a:gd name="connsiteX98" fmla="*/ 871149 w 1034979"/>
                  <a:gd name="connsiteY98" fmla="*/ 1086033 h 1516602"/>
                  <a:gd name="connsiteX99" fmla="*/ 899724 w 1034979"/>
                  <a:gd name="connsiteY99" fmla="*/ 1091748 h 1516602"/>
                  <a:gd name="connsiteX100" fmla="*/ 922584 w 1034979"/>
                  <a:gd name="connsiteY100" fmla="*/ 1095558 h 1516602"/>
                  <a:gd name="connsiteX101" fmla="*/ 951159 w 1034979"/>
                  <a:gd name="connsiteY101" fmla="*/ 1101273 h 1516602"/>
                  <a:gd name="connsiteX102" fmla="*/ 956874 w 1034979"/>
                  <a:gd name="connsiteY102" fmla="*/ 1101273 h 1516602"/>
                  <a:gd name="connsiteX103" fmla="*/ 1002594 w 1034979"/>
                  <a:gd name="connsiteY103" fmla="*/ 1099368 h 1516602"/>
                  <a:gd name="connsiteX104" fmla="*/ 1031169 w 1034979"/>
                  <a:gd name="connsiteY104" fmla="*/ 1091748 h 1516602"/>
                  <a:gd name="connsiteX105" fmla="*/ 1034979 w 1034979"/>
                  <a:gd name="connsiteY105" fmla="*/ 1086033 h 1516602"/>
                  <a:gd name="connsiteX106" fmla="*/ 1033074 w 1034979"/>
                  <a:gd name="connsiteY106" fmla="*/ 1066983 h 1516602"/>
                  <a:gd name="connsiteX107" fmla="*/ 1027359 w 1034979"/>
                  <a:gd name="connsiteY107" fmla="*/ 1063173 h 1516602"/>
                  <a:gd name="connsiteX108" fmla="*/ 1012119 w 1034979"/>
                  <a:gd name="connsiteY108" fmla="*/ 1061268 h 1516602"/>
                  <a:gd name="connsiteX109" fmla="*/ 1006404 w 1034979"/>
                  <a:gd name="connsiteY109" fmla="*/ 1059363 h 1516602"/>
                  <a:gd name="connsiteX110" fmla="*/ 998784 w 1034979"/>
                  <a:gd name="connsiteY110" fmla="*/ 1057458 h 1516602"/>
                  <a:gd name="connsiteX111" fmla="*/ 987354 w 1034979"/>
                  <a:gd name="connsiteY111" fmla="*/ 1049838 h 1516602"/>
                  <a:gd name="connsiteX112" fmla="*/ 975924 w 1034979"/>
                  <a:gd name="connsiteY112" fmla="*/ 1046028 h 1516602"/>
                  <a:gd name="connsiteX113" fmla="*/ 970209 w 1034979"/>
                  <a:gd name="connsiteY113" fmla="*/ 1044123 h 1516602"/>
                  <a:gd name="connsiteX114" fmla="*/ 962589 w 1034979"/>
                  <a:gd name="connsiteY114" fmla="*/ 1042218 h 1516602"/>
                  <a:gd name="connsiteX115" fmla="*/ 956874 w 1034979"/>
                  <a:gd name="connsiteY115" fmla="*/ 1040313 h 1516602"/>
                  <a:gd name="connsiteX116" fmla="*/ 935919 w 1034979"/>
                  <a:gd name="connsiteY116" fmla="*/ 1034598 h 1516602"/>
                  <a:gd name="connsiteX117" fmla="*/ 825429 w 1034979"/>
                  <a:gd name="connsiteY117" fmla="*/ 1034598 h 1516602"/>
                  <a:gd name="connsiteX118" fmla="*/ 730179 w 1034979"/>
                  <a:gd name="connsiteY118" fmla="*/ 1038408 h 1516602"/>
                  <a:gd name="connsiteX119" fmla="*/ 669219 w 1034979"/>
                  <a:gd name="connsiteY119" fmla="*/ 1046028 h 1516602"/>
                  <a:gd name="connsiteX120" fmla="*/ 646359 w 1034979"/>
                  <a:gd name="connsiteY120" fmla="*/ 1049838 h 1516602"/>
                  <a:gd name="connsiteX121" fmla="*/ 642549 w 1034979"/>
                  <a:gd name="connsiteY121" fmla="*/ 1038408 h 1516602"/>
                  <a:gd name="connsiteX122" fmla="*/ 640644 w 1034979"/>
                  <a:gd name="connsiteY122" fmla="*/ 1032693 h 1516602"/>
                  <a:gd name="connsiteX123" fmla="*/ 642549 w 1034979"/>
                  <a:gd name="connsiteY123" fmla="*/ 1015548 h 1516602"/>
                  <a:gd name="connsiteX124" fmla="*/ 644454 w 1034979"/>
                  <a:gd name="connsiteY124" fmla="*/ 1009833 h 1516602"/>
                  <a:gd name="connsiteX125" fmla="*/ 661599 w 1034979"/>
                  <a:gd name="connsiteY125" fmla="*/ 1000308 h 1516602"/>
                  <a:gd name="connsiteX126" fmla="*/ 673029 w 1034979"/>
                  <a:gd name="connsiteY126" fmla="*/ 992688 h 1516602"/>
                  <a:gd name="connsiteX127" fmla="*/ 674934 w 1034979"/>
                  <a:gd name="connsiteY127" fmla="*/ 986973 h 1516602"/>
                  <a:gd name="connsiteX128" fmla="*/ 680649 w 1034979"/>
                  <a:gd name="connsiteY128" fmla="*/ 985068 h 1516602"/>
                  <a:gd name="connsiteX129" fmla="*/ 686364 w 1034979"/>
                  <a:gd name="connsiteY129" fmla="*/ 981258 h 1516602"/>
                  <a:gd name="connsiteX130" fmla="*/ 695889 w 1034979"/>
                  <a:gd name="connsiteY130" fmla="*/ 971733 h 1516602"/>
                  <a:gd name="connsiteX131" fmla="*/ 705414 w 1034979"/>
                  <a:gd name="connsiteY131" fmla="*/ 960303 h 1516602"/>
                  <a:gd name="connsiteX132" fmla="*/ 716844 w 1034979"/>
                  <a:gd name="connsiteY132" fmla="*/ 952683 h 1516602"/>
                  <a:gd name="connsiteX133" fmla="*/ 732084 w 1034979"/>
                  <a:gd name="connsiteY133" fmla="*/ 939348 h 1516602"/>
                  <a:gd name="connsiteX134" fmla="*/ 741609 w 1034979"/>
                  <a:gd name="connsiteY134" fmla="*/ 927918 h 1516602"/>
                  <a:gd name="connsiteX135" fmla="*/ 753039 w 1034979"/>
                  <a:gd name="connsiteY135" fmla="*/ 918393 h 1516602"/>
                  <a:gd name="connsiteX136" fmla="*/ 758754 w 1034979"/>
                  <a:gd name="connsiteY136" fmla="*/ 906963 h 1516602"/>
                  <a:gd name="connsiteX137" fmla="*/ 760659 w 1034979"/>
                  <a:gd name="connsiteY137" fmla="*/ 901248 h 1516602"/>
                  <a:gd name="connsiteX138" fmla="*/ 766374 w 1034979"/>
                  <a:gd name="connsiteY138" fmla="*/ 889818 h 1516602"/>
                  <a:gd name="connsiteX139" fmla="*/ 764469 w 1034979"/>
                  <a:gd name="connsiteY139" fmla="*/ 874578 h 1516602"/>
                  <a:gd name="connsiteX140" fmla="*/ 758754 w 1034979"/>
                  <a:gd name="connsiteY140" fmla="*/ 872673 h 1516602"/>
                  <a:gd name="connsiteX141" fmla="*/ 737799 w 1034979"/>
                  <a:gd name="connsiteY141" fmla="*/ 874578 h 1516602"/>
                  <a:gd name="connsiteX142" fmla="*/ 732084 w 1034979"/>
                  <a:gd name="connsiteY142" fmla="*/ 878388 h 1516602"/>
                  <a:gd name="connsiteX143" fmla="*/ 699699 w 1034979"/>
                  <a:gd name="connsiteY143" fmla="*/ 899343 h 1516602"/>
                  <a:gd name="connsiteX144" fmla="*/ 595181 w 1034979"/>
                  <a:gd name="connsiteY144" fmla="*/ 957831 h 1516602"/>
                  <a:gd name="connsiteX145" fmla="*/ 507294 w 1034979"/>
                  <a:gd name="connsiteY145" fmla="*/ 847908 h 1516602"/>
                  <a:gd name="connsiteX146" fmla="*/ 503484 w 1034979"/>
                  <a:gd name="connsiteY146" fmla="*/ 358323 h 1516602"/>
                  <a:gd name="connsiteX147" fmla="*/ 499674 w 1034979"/>
                  <a:gd name="connsiteY147" fmla="*/ 66858 h 1516602"/>
                  <a:gd name="connsiteX148" fmla="*/ 490149 w 1034979"/>
                  <a:gd name="connsiteY148" fmla="*/ 40188 h 1516602"/>
                  <a:gd name="connsiteX149" fmla="*/ 488244 w 1034979"/>
                  <a:gd name="connsiteY149" fmla="*/ 34473 h 1516602"/>
                  <a:gd name="connsiteX150" fmla="*/ 484434 w 1034979"/>
                  <a:gd name="connsiteY150" fmla="*/ 28758 h 1516602"/>
                  <a:gd name="connsiteX151" fmla="*/ 478719 w 1034979"/>
                  <a:gd name="connsiteY151" fmla="*/ 17328 h 1516602"/>
                  <a:gd name="connsiteX152" fmla="*/ 473004 w 1034979"/>
                  <a:gd name="connsiteY152" fmla="*/ 13518 h 1516602"/>
                  <a:gd name="connsiteX153" fmla="*/ 469194 w 1034979"/>
                  <a:gd name="connsiteY153" fmla="*/ 7803 h 1516602"/>
                  <a:gd name="connsiteX154" fmla="*/ 429189 w 1034979"/>
                  <a:gd name="connsiteY154" fmla="*/ 11613 h 1516602"/>
                  <a:gd name="connsiteX155" fmla="*/ 425379 w 1034979"/>
                  <a:gd name="connsiteY155" fmla="*/ 78288 h 1516602"/>
                  <a:gd name="connsiteX156" fmla="*/ 425379 w 1034979"/>
                  <a:gd name="connsiteY156" fmla="*/ 84003 h 1516602"/>
                  <a:gd name="connsiteX157" fmla="*/ 429189 w 1034979"/>
                  <a:gd name="connsiteY157" fmla="*/ 238308 h 1516602"/>
                  <a:gd name="connsiteX158" fmla="*/ 440619 w 1034979"/>
                  <a:gd name="connsiteY158" fmla="*/ 421188 h 1516602"/>
                  <a:gd name="connsiteX159" fmla="*/ 435265 w 1034979"/>
                  <a:gd name="connsiteY159" fmla="*/ 718368 h 1516602"/>
                  <a:gd name="connsiteX160" fmla="*/ 435059 w 1034979"/>
                  <a:gd name="connsiteY160" fmla="*/ 799046 h 1516602"/>
                  <a:gd name="connsiteX161" fmla="*/ 430322 w 1034979"/>
                  <a:gd name="connsiteY16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08209 w 1034979"/>
                  <a:gd name="connsiteY15" fmla="*/ 990783 h 1516602"/>
                  <a:gd name="connsiteX16" fmla="*/ 267264 w 1034979"/>
                  <a:gd name="connsiteY16" fmla="*/ 1021263 h 1516602"/>
                  <a:gd name="connsiteX17" fmla="*/ 272979 w 1034979"/>
                  <a:gd name="connsiteY17" fmla="*/ 1040313 h 1516602"/>
                  <a:gd name="connsiteX18" fmla="*/ 274884 w 1034979"/>
                  <a:gd name="connsiteY18" fmla="*/ 1046028 h 1516602"/>
                  <a:gd name="connsiteX19" fmla="*/ 276789 w 1034979"/>
                  <a:gd name="connsiteY19" fmla="*/ 1051743 h 1516602"/>
                  <a:gd name="connsiteX20" fmla="*/ 278694 w 1034979"/>
                  <a:gd name="connsiteY20" fmla="*/ 1076508 h 1516602"/>
                  <a:gd name="connsiteX21" fmla="*/ 280599 w 1034979"/>
                  <a:gd name="connsiteY21" fmla="*/ 1082223 h 1516602"/>
                  <a:gd name="connsiteX22" fmla="*/ 278694 w 1034979"/>
                  <a:gd name="connsiteY22" fmla="*/ 1101273 h 1516602"/>
                  <a:gd name="connsiteX23" fmla="*/ 276789 w 1034979"/>
                  <a:gd name="connsiteY23" fmla="*/ 1110798 h 1516602"/>
                  <a:gd name="connsiteX24" fmla="*/ 263454 w 1034979"/>
                  <a:gd name="connsiteY24" fmla="*/ 1124133 h 1516602"/>
                  <a:gd name="connsiteX25" fmla="*/ 252024 w 1034979"/>
                  <a:gd name="connsiteY25" fmla="*/ 1131753 h 1516602"/>
                  <a:gd name="connsiteX26" fmla="*/ 240594 w 1034979"/>
                  <a:gd name="connsiteY26" fmla="*/ 1135563 h 1516602"/>
                  <a:gd name="connsiteX27" fmla="*/ 27234 w 1034979"/>
                  <a:gd name="connsiteY27" fmla="*/ 1154613 h 1516602"/>
                  <a:gd name="connsiteX28" fmla="*/ 15804 w 1034979"/>
                  <a:gd name="connsiteY28" fmla="*/ 1160328 h 1516602"/>
                  <a:gd name="connsiteX29" fmla="*/ 6279 w 1034979"/>
                  <a:gd name="connsiteY29" fmla="*/ 1169853 h 1516602"/>
                  <a:gd name="connsiteX30" fmla="*/ 4374 w 1034979"/>
                  <a:gd name="connsiteY30" fmla="*/ 1175568 h 1516602"/>
                  <a:gd name="connsiteX31" fmla="*/ 564 w 1034979"/>
                  <a:gd name="connsiteY31" fmla="*/ 1181283 h 1516602"/>
                  <a:gd name="connsiteX32" fmla="*/ 6279 w 1034979"/>
                  <a:gd name="connsiteY32" fmla="*/ 1213668 h 1516602"/>
                  <a:gd name="connsiteX33" fmla="*/ 11994 w 1034979"/>
                  <a:gd name="connsiteY33" fmla="*/ 1217478 h 1516602"/>
                  <a:gd name="connsiteX34" fmla="*/ 17709 w 1034979"/>
                  <a:gd name="connsiteY34" fmla="*/ 1219383 h 1516602"/>
                  <a:gd name="connsiteX35" fmla="*/ 145344 w 1034979"/>
                  <a:gd name="connsiteY35" fmla="*/ 1217478 h 1516602"/>
                  <a:gd name="connsiteX36" fmla="*/ 239202 w 1034979"/>
                  <a:gd name="connsiteY36" fmla="*/ 1214801 h 1516602"/>
                  <a:gd name="connsiteX37" fmla="*/ 318699 w 1034979"/>
                  <a:gd name="connsiteY37" fmla="*/ 1217478 h 1516602"/>
                  <a:gd name="connsiteX38" fmla="*/ 330129 w 1034979"/>
                  <a:gd name="connsiteY38" fmla="*/ 1223193 h 1516602"/>
                  <a:gd name="connsiteX39" fmla="*/ 333939 w 1034979"/>
                  <a:gd name="connsiteY39" fmla="*/ 1228908 h 1516602"/>
                  <a:gd name="connsiteX40" fmla="*/ 339654 w 1034979"/>
                  <a:gd name="connsiteY40" fmla="*/ 1230813 h 1516602"/>
                  <a:gd name="connsiteX41" fmla="*/ 351084 w 1034979"/>
                  <a:gd name="connsiteY41" fmla="*/ 1238433 h 1516602"/>
                  <a:gd name="connsiteX42" fmla="*/ 356799 w 1034979"/>
                  <a:gd name="connsiteY42" fmla="*/ 1242243 h 1516602"/>
                  <a:gd name="connsiteX43" fmla="*/ 360609 w 1034979"/>
                  <a:gd name="connsiteY43" fmla="*/ 1247958 h 1516602"/>
                  <a:gd name="connsiteX44" fmla="*/ 366324 w 1034979"/>
                  <a:gd name="connsiteY44" fmla="*/ 1259388 h 1516602"/>
                  <a:gd name="connsiteX45" fmla="*/ 362514 w 1034979"/>
                  <a:gd name="connsiteY45" fmla="*/ 1286058 h 1516602"/>
                  <a:gd name="connsiteX46" fmla="*/ 358704 w 1034979"/>
                  <a:gd name="connsiteY46" fmla="*/ 1291773 h 1516602"/>
                  <a:gd name="connsiteX47" fmla="*/ 356799 w 1034979"/>
                  <a:gd name="connsiteY47" fmla="*/ 1297488 h 1516602"/>
                  <a:gd name="connsiteX48" fmla="*/ 352989 w 1034979"/>
                  <a:gd name="connsiteY48" fmla="*/ 1303203 h 1516602"/>
                  <a:gd name="connsiteX49" fmla="*/ 351084 w 1034979"/>
                  <a:gd name="connsiteY49" fmla="*/ 1308918 h 1516602"/>
                  <a:gd name="connsiteX50" fmla="*/ 347274 w 1034979"/>
                  <a:gd name="connsiteY50" fmla="*/ 1314633 h 1516602"/>
                  <a:gd name="connsiteX51" fmla="*/ 330129 w 1034979"/>
                  <a:gd name="connsiteY51" fmla="*/ 1381308 h 1516602"/>
                  <a:gd name="connsiteX52" fmla="*/ 328224 w 1034979"/>
                  <a:gd name="connsiteY52" fmla="*/ 1432743 h 1516602"/>
                  <a:gd name="connsiteX53" fmla="*/ 330129 w 1034979"/>
                  <a:gd name="connsiteY53" fmla="*/ 1457508 h 1516602"/>
                  <a:gd name="connsiteX54" fmla="*/ 332034 w 1034979"/>
                  <a:gd name="connsiteY54" fmla="*/ 1463223 h 1516602"/>
                  <a:gd name="connsiteX55" fmla="*/ 335844 w 1034979"/>
                  <a:gd name="connsiteY55" fmla="*/ 1467033 h 1516602"/>
                  <a:gd name="connsiteX56" fmla="*/ 364419 w 1034979"/>
                  <a:gd name="connsiteY56" fmla="*/ 1512753 h 1516602"/>
                  <a:gd name="connsiteX57" fmla="*/ 387279 w 1034979"/>
                  <a:gd name="connsiteY57" fmla="*/ 1514658 h 1516602"/>
                  <a:gd name="connsiteX58" fmla="*/ 392994 w 1034979"/>
                  <a:gd name="connsiteY58" fmla="*/ 1508943 h 1516602"/>
                  <a:gd name="connsiteX59" fmla="*/ 394899 w 1034979"/>
                  <a:gd name="connsiteY59" fmla="*/ 1497513 h 1516602"/>
                  <a:gd name="connsiteX60" fmla="*/ 396804 w 1034979"/>
                  <a:gd name="connsiteY60" fmla="*/ 1491798 h 1516602"/>
                  <a:gd name="connsiteX61" fmla="*/ 398709 w 1034979"/>
                  <a:gd name="connsiteY61" fmla="*/ 1474653 h 1516602"/>
                  <a:gd name="connsiteX62" fmla="*/ 400614 w 1034979"/>
                  <a:gd name="connsiteY62" fmla="*/ 1461318 h 1516602"/>
                  <a:gd name="connsiteX63" fmla="*/ 404424 w 1034979"/>
                  <a:gd name="connsiteY63" fmla="*/ 1404168 h 1516602"/>
                  <a:gd name="connsiteX64" fmla="*/ 410139 w 1034979"/>
                  <a:gd name="connsiteY64" fmla="*/ 1392738 h 1516602"/>
                  <a:gd name="connsiteX65" fmla="*/ 413949 w 1034979"/>
                  <a:gd name="connsiteY65" fmla="*/ 1379403 h 1516602"/>
                  <a:gd name="connsiteX66" fmla="*/ 415854 w 1034979"/>
                  <a:gd name="connsiteY66" fmla="*/ 1373688 h 1516602"/>
                  <a:gd name="connsiteX67" fmla="*/ 417759 w 1034979"/>
                  <a:gd name="connsiteY67" fmla="*/ 1360353 h 1516602"/>
                  <a:gd name="connsiteX68" fmla="*/ 421569 w 1034979"/>
                  <a:gd name="connsiteY68" fmla="*/ 1348923 h 1516602"/>
                  <a:gd name="connsiteX69" fmla="*/ 427284 w 1034979"/>
                  <a:gd name="connsiteY69" fmla="*/ 1335588 h 1516602"/>
                  <a:gd name="connsiteX70" fmla="*/ 467289 w 1034979"/>
                  <a:gd name="connsiteY70" fmla="*/ 1265103 h 1516602"/>
                  <a:gd name="connsiteX71" fmla="*/ 528455 w 1034979"/>
                  <a:gd name="connsiteY71" fmla="*/ 1230091 h 1516602"/>
                  <a:gd name="connsiteX72" fmla="*/ 601154 w 1034979"/>
                  <a:gd name="connsiteY72" fmla="*/ 1221700 h 1516602"/>
                  <a:gd name="connsiteX73" fmla="*/ 720654 w 1034979"/>
                  <a:gd name="connsiteY73" fmla="*/ 1316538 h 1516602"/>
                  <a:gd name="connsiteX74" fmla="*/ 733989 w 1034979"/>
                  <a:gd name="connsiteY74" fmla="*/ 1326063 h 1516602"/>
                  <a:gd name="connsiteX75" fmla="*/ 743514 w 1034979"/>
                  <a:gd name="connsiteY75" fmla="*/ 1327968 h 1516602"/>
                  <a:gd name="connsiteX76" fmla="*/ 749229 w 1034979"/>
                  <a:gd name="connsiteY76" fmla="*/ 1329873 h 1516602"/>
                  <a:gd name="connsiteX77" fmla="*/ 762564 w 1034979"/>
                  <a:gd name="connsiteY77" fmla="*/ 1335588 h 1516602"/>
                  <a:gd name="connsiteX78" fmla="*/ 777804 w 1034979"/>
                  <a:gd name="connsiteY78" fmla="*/ 1333683 h 1516602"/>
                  <a:gd name="connsiteX79" fmla="*/ 789234 w 1034979"/>
                  <a:gd name="connsiteY79" fmla="*/ 1327968 h 1516602"/>
                  <a:gd name="connsiteX80" fmla="*/ 794949 w 1034979"/>
                  <a:gd name="connsiteY80" fmla="*/ 1326063 h 1516602"/>
                  <a:gd name="connsiteX81" fmla="*/ 802569 w 1034979"/>
                  <a:gd name="connsiteY81" fmla="*/ 1308918 h 1516602"/>
                  <a:gd name="connsiteX82" fmla="*/ 800664 w 1034979"/>
                  <a:gd name="connsiteY82" fmla="*/ 1284153 h 1516602"/>
                  <a:gd name="connsiteX83" fmla="*/ 798759 w 1034979"/>
                  <a:gd name="connsiteY83" fmla="*/ 1278438 h 1516602"/>
                  <a:gd name="connsiteX84" fmla="*/ 796854 w 1034979"/>
                  <a:gd name="connsiteY84" fmla="*/ 1270818 h 1516602"/>
                  <a:gd name="connsiteX85" fmla="*/ 783519 w 1034979"/>
                  <a:gd name="connsiteY85" fmla="*/ 1253673 h 1516602"/>
                  <a:gd name="connsiteX86" fmla="*/ 773994 w 1034979"/>
                  <a:gd name="connsiteY86" fmla="*/ 1247958 h 1516602"/>
                  <a:gd name="connsiteX87" fmla="*/ 648264 w 1034979"/>
                  <a:gd name="connsiteY87" fmla="*/ 1156518 h 1516602"/>
                  <a:gd name="connsiteX88" fmla="*/ 644454 w 1034979"/>
                  <a:gd name="connsiteY88" fmla="*/ 1139373 h 1516602"/>
                  <a:gd name="connsiteX89" fmla="*/ 646359 w 1034979"/>
                  <a:gd name="connsiteY89" fmla="*/ 1131753 h 1516602"/>
                  <a:gd name="connsiteX90" fmla="*/ 650169 w 1034979"/>
                  <a:gd name="connsiteY90" fmla="*/ 1114608 h 1516602"/>
                  <a:gd name="connsiteX91" fmla="*/ 653979 w 1034979"/>
                  <a:gd name="connsiteY91" fmla="*/ 1108893 h 1516602"/>
                  <a:gd name="connsiteX92" fmla="*/ 655884 w 1034979"/>
                  <a:gd name="connsiteY92" fmla="*/ 1103178 h 1516602"/>
                  <a:gd name="connsiteX93" fmla="*/ 661599 w 1034979"/>
                  <a:gd name="connsiteY93" fmla="*/ 1101273 h 1516602"/>
                  <a:gd name="connsiteX94" fmla="*/ 671124 w 1034979"/>
                  <a:gd name="connsiteY94" fmla="*/ 1089843 h 1516602"/>
                  <a:gd name="connsiteX95" fmla="*/ 724464 w 1034979"/>
                  <a:gd name="connsiteY95" fmla="*/ 1082223 h 1516602"/>
                  <a:gd name="connsiteX96" fmla="*/ 842574 w 1034979"/>
                  <a:gd name="connsiteY96" fmla="*/ 1084128 h 1516602"/>
                  <a:gd name="connsiteX97" fmla="*/ 871149 w 1034979"/>
                  <a:gd name="connsiteY97" fmla="*/ 1086033 h 1516602"/>
                  <a:gd name="connsiteX98" fmla="*/ 899724 w 1034979"/>
                  <a:gd name="connsiteY98" fmla="*/ 1091748 h 1516602"/>
                  <a:gd name="connsiteX99" fmla="*/ 922584 w 1034979"/>
                  <a:gd name="connsiteY99" fmla="*/ 1095558 h 1516602"/>
                  <a:gd name="connsiteX100" fmla="*/ 951159 w 1034979"/>
                  <a:gd name="connsiteY100" fmla="*/ 1101273 h 1516602"/>
                  <a:gd name="connsiteX101" fmla="*/ 956874 w 1034979"/>
                  <a:gd name="connsiteY101" fmla="*/ 1101273 h 1516602"/>
                  <a:gd name="connsiteX102" fmla="*/ 1002594 w 1034979"/>
                  <a:gd name="connsiteY102" fmla="*/ 1099368 h 1516602"/>
                  <a:gd name="connsiteX103" fmla="*/ 1031169 w 1034979"/>
                  <a:gd name="connsiteY103" fmla="*/ 1091748 h 1516602"/>
                  <a:gd name="connsiteX104" fmla="*/ 1034979 w 1034979"/>
                  <a:gd name="connsiteY104" fmla="*/ 1086033 h 1516602"/>
                  <a:gd name="connsiteX105" fmla="*/ 1033074 w 1034979"/>
                  <a:gd name="connsiteY105" fmla="*/ 1066983 h 1516602"/>
                  <a:gd name="connsiteX106" fmla="*/ 1027359 w 1034979"/>
                  <a:gd name="connsiteY106" fmla="*/ 1063173 h 1516602"/>
                  <a:gd name="connsiteX107" fmla="*/ 1012119 w 1034979"/>
                  <a:gd name="connsiteY107" fmla="*/ 1061268 h 1516602"/>
                  <a:gd name="connsiteX108" fmla="*/ 1006404 w 1034979"/>
                  <a:gd name="connsiteY108" fmla="*/ 1059363 h 1516602"/>
                  <a:gd name="connsiteX109" fmla="*/ 998784 w 1034979"/>
                  <a:gd name="connsiteY109" fmla="*/ 1057458 h 1516602"/>
                  <a:gd name="connsiteX110" fmla="*/ 987354 w 1034979"/>
                  <a:gd name="connsiteY110" fmla="*/ 1049838 h 1516602"/>
                  <a:gd name="connsiteX111" fmla="*/ 975924 w 1034979"/>
                  <a:gd name="connsiteY111" fmla="*/ 1046028 h 1516602"/>
                  <a:gd name="connsiteX112" fmla="*/ 970209 w 1034979"/>
                  <a:gd name="connsiteY112" fmla="*/ 1044123 h 1516602"/>
                  <a:gd name="connsiteX113" fmla="*/ 962589 w 1034979"/>
                  <a:gd name="connsiteY113" fmla="*/ 1042218 h 1516602"/>
                  <a:gd name="connsiteX114" fmla="*/ 956874 w 1034979"/>
                  <a:gd name="connsiteY114" fmla="*/ 1040313 h 1516602"/>
                  <a:gd name="connsiteX115" fmla="*/ 935919 w 1034979"/>
                  <a:gd name="connsiteY115" fmla="*/ 1034598 h 1516602"/>
                  <a:gd name="connsiteX116" fmla="*/ 825429 w 1034979"/>
                  <a:gd name="connsiteY116" fmla="*/ 1034598 h 1516602"/>
                  <a:gd name="connsiteX117" fmla="*/ 730179 w 1034979"/>
                  <a:gd name="connsiteY117" fmla="*/ 1038408 h 1516602"/>
                  <a:gd name="connsiteX118" fmla="*/ 669219 w 1034979"/>
                  <a:gd name="connsiteY118" fmla="*/ 1046028 h 1516602"/>
                  <a:gd name="connsiteX119" fmla="*/ 646359 w 1034979"/>
                  <a:gd name="connsiteY119" fmla="*/ 1049838 h 1516602"/>
                  <a:gd name="connsiteX120" fmla="*/ 642549 w 1034979"/>
                  <a:gd name="connsiteY120" fmla="*/ 1038408 h 1516602"/>
                  <a:gd name="connsiteX121" fmla="*/ 640644 w 1034979"/>
                  <a:gd name="connsiteY121" fmla="*/ 1032693 h 1516602"/>
                  <a:gd name="connsiteX122" fmla="*/ 642549 w 1034979"/>
                  <a:gd name="connsiteY122" fmla="*/ 1015548 h 1516602"/>
                  <a:gd name="connsiteX123" fmla="*/ 644454 w 1034979"/>
                  <a:gd name="connsiteY123" fmla="*/ 1009833 h 1516602"/>
                  <a:gd name="connsiteX124" fmla="*/ 661599 w 1034979"/>
                  <a:gd name="connsiteY124" fmla="*/ 1000308 h 1516602"/>
                  <a:gd name="connsiteX125" fmla="*/ 673029 w 1034979"/>
                  <a:gd name="connsiteY125" fmla="*/ 992688 h 1516602"/>
                  <a:gd name="connsiteX126" fmla="*/ 674934 w 1034979"/>
                  <a:gd name="connsiteY126" fmla="*/ 986973 h 1516602"/>
                  <a:gd name="connsiteX127" fmla="*/ 680649 w 1034979"/>
                  <a:gd name="connsiteY127" fmla="*/ 985068 h 1516602"/>
                  <a:gd name="connsiteX128" fmla="*/ 686364 w 1034979"/>
                  <a:gd name="connsiteY128" fmla="*/ 981258 h 1516602"/>
                  <a:gd name="connsiteX129" fmla="*/ 695889 w 1034979"/>
                  <a:gd name="connsiteY129" fmla="*/ 971733 h 1516602"/>
                  <a:gd name="connsiteX130" fmla="*/ 705414 w 1034979"/>
                  <a:gd name="connsiteY130" fmla="*/ 960303 h 1516602"/>
                  <a:gd name="connsiteX131" fmla="*/ 716844 w 1034979"/>
                  <a:gd name="connsiteY131" fmla="*/ 952683 h 1516602"/>
                  <a:gd name="connsiteX132" fmla="*/ 732084 w 1034979"/>
                  <a:gd name="connsiteY132" fmla="*/ 939348 h 1516602"/>
                  <a:gd name="connsiteX133" fmla="*/ 741609 w 1034979"/>
                  <a:gd name="connsiteY133" fmla="*/ 927918 h 1516602"/>
                  <a:gd name="connsiteX134" fmla="*/ 753039 w 1034979"/>
                  <a:gd name="connsiteY134" fmla="*/ 918393 h 1516602"/>
                  <a:gd name="connsiteX135" fmla="*/ 758754 w 1034979"/>
                  <a:gd name="connsiteY135" fmla="*/ 906963 h 1516602"/>
                  <a:gd name="connsiteX136" fmla="*/ 760659 w 1034979"/>
                  <a:gd name="connsiteY136" fmla="*/ 901248 h 1516602"/>
                  <a:gd name="connsiteX137" fmla="*/ 766374 w 1034979"/>
                  <a:gd name="connsiteY137" fmla="*/ 889818 h 1516602"/>
                  <a:gd name="connsiteX138" fmla="*/ 764469 w 1034979"/>
                  <a:gd name="connsiteY138" fmla="*/ 874578 h 1516602"/>
                  <a:gd name="connsiteX139" fmla="*/ 758754 w 1034979"/>
                  <a:gd name="connsiteY139" fmla="*/ 872673 h 1516602"/>
                  <a:gd name="connsiteX140" fmla="*/ 737799 w 1034979"/>
                  <a:gd name="connsiteY140" fmla="*/ 874578 h 1516602"/>
                  <a:gd name="connsiteX141" fmla="*/ 732084 w 1034979"/>
                  <a:gd name="connsiteY141" fmla="*/ 878388 h 1516602"/>
                  <a:gd name="connsiteX142" fmla="*/ 699699 w 1034979"/>
                  <a:gd name="connsiteY142" fmla="*/ 899343 h 1516602"/>
                  <a:gd name="connsiteX143" fmla="*/ 595181 w 1034979"/>
                  <a:gd name="connsiteY143" fmla="*/ 957831 h 1516602"/>
                  <a:gd name="connsiteX144" fmla="*/ 507294 w 1034979"/>
                  <a:gd name="connsiteY144" fmla="*/ 847908 h 1516602"/>
                  <a:gd name="connsiteX145" fmla="*/ 503484 w 1034979"/>
                  <a:gd name="connsiteY145" fmla="*/ 358323 h 1516602"/>
                  <a:gd name="connsiteX146" fmla="*/ 499674 w 1034979"/>
                  <a:gd name="connsiteY146" fmla="*/ 66858 h 1516602"/>
                  <a:gd name="connsiteX147" fmla="*/ 490149 w 1034979"/>
                  <a:gd name="connsiteY147" fmla="*/ 40188 h 1516602"/>
                  <a:gd name="connsiteX148" fmla="*/ 488244 w 1034979"/>
                  <a:gd name="connsiteY148" fmla="*/ 34473 h 1516602"/>
                  <a:gd name="connsiteX149" fmla="*/ 484434 w 1034979"/>
                  <a:gd name="connsiteY149" fmla="*/ 28758 h 1516602"/>
                  <a:gd name="connsiteX150" fmla="*/ 478719 w 1034979"/>
                  <a:gd name="connsiteY150" fmla="*/ 17328 h 1516602"/>
                  <a:gd name="connsiteX151" fmla="*/ 473004 w 1034979"/>
                  <a:gd name="connsiteY151" fmla="*/ 13518 h 1516602"/>
                  <a:gd name="connsiteX152" fmla="*/ 469194 w 1034979"/>
                  <a:gd name="connsiteY152" fmla="*/ 7803 h 1516602"/>
                  <a:gd name="connsiteX153" fmla="*/ 429189 w 1034979"/>
                  <a:gd name="connsiteY153" fmla="*/ 11613 h 1516602"/>
                  <a:gd name="connsiteX154" fmla="*/ 425379 w 1034979"/>
                  <a:gd name="connsiteY154" fmla="*/ 78288 h 1516602"/>
                  <a:gd name="connsiteX155" fmla="*/ 425379 w 1034979"/>
                  <a:gd name="connsiteY155" fmla="*/ 84003 h 1516602"/>
                  <a:gd name="connsiteX156" fmla="*/ 429189 w 1034979"/>
                  <a:gd name="connsiteY156" fmla="*/ 238308 h 1516602"/>
                  <a:gd name="connsiteX157" fmla="*/ 440619 w 1034979"/>
                  <a:gd name="connsiteY157" fmla="*/ 421188 h 1516602"/>
                  <a:gd name="connsiteX158" fmla="*/ 435265 w 1034979"/>
                  <a:gd name="connsiteY158" fmla="*/ 718368 h 1516602"/>
                  <a:gd name="connsiteX159" fmla="*/ 435059 w 1034979"/>
                  <a:gd name="connsiteY159" fmla="*/ 799046 h 1516602"/>
                  <a:gd name="connsiteX160" fmla="*/ 430322 w 1034979"/>
                  <a:gd name="connsiteY160"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191064 w 1034979"/>
                  <a:gd name="connsiteY14" fmla="*/ 985068 h 1516602"/>
                  <a:gd name="connsiteX15" fmla="*/ 267264 w 1034979"/>
                  <a:gd name="connsiteY15" fmla="*/ 1021263 h 1516602"/>
                  <a:gd name="connsiteX16" fmla="*/ 272979 w 1034979"/>
                  <a:gd name="connsiteY16" fmla="*/ 1040313 h 1516602"/>
                  <a:gd name="connsiteX17" fmla="*/ 274884 w 1034979"/>
                  <a:gd name="connsiteY17" fmla="*/ 1046028 h 1516602"/>
                  <a:gd name="connsiteX18" fmla="*/ 276789 w 1034979"/>
                  <a:gd name="connsiteY18" fmla="*/ 1051743 h 1516602"/>
                  <a:gd name="connsiteX19" fmla="*/ 278694 w 1034979"/>
                  <a:gd name="connsiteY19" fmla="*/ 1076508 h 1516602"/>
                  <a:gd name="connsiteX20" fmla="*/ 280599 w 1034979"/>
                  <a:gd name="connsiteY20" fmla="*/ 1082223 h 1516602"/>
                  <a:gd name="connsiteX21" fmla="*/ 278694 w 1034979"/>
                  <a:gd name="connsiteY21" fmla="*/ 1101273 h 1516602"/>
                  <a:gd name="connsiteX22" fmla="*/ 276789 w 1034979"/>
                  <a:gd name="connsiteY22" fmla="*/ 1110798 h 1516602"/>
                  <a:gd name="connsiteX23" fmla="*/ 263454 w 1034979"/>
                  <a:gd name="connsiteY23" fmla="*/ 1124133 h 1516602"/>
                  <a:gd name="connsiteX24" fmla="*/ 252024 w 1034979"/>
                  <a:gd name="connsiteY24" fmla="*/ 1131753 h 1516602"/>
                  <a:gd name="connsiteX25" fmla="*/ 240594 w 1034979"/>
                  <a:gd name="connsiteY25" fmla="*/ 1135563 h 1516602"/>
                  <a:gd name="connsiteX26" fmla="*/ 27234 w 1034979"/>
                  <a:gd name="connsiteY26" fmla="*/ 1154613 h 1516602"/>
                  <a:gd name="connsiteX27" fmla="*/ 15804 w 1034979"/>
                  <a:gd name="connsiteY27" fmla="*/ 1160328 h 1516602"/>
                  <a:gd name="connsiteX28" fmla="*/ 6279 w 1034979"/>
                  <a:gd name="connsiteY28" fmla="*/ 1169853 h 1516602"/>
                  <a:gd name="connsiteX29" fmla="*/ 4374 w 1034979"/>
                  <a:gd name="connsiteY29" fmla="*/ 1175568 h 1516602"/>
                  <a:gd name="connsiteX30" fmla="*/ 564 w 1034979"/>
                  <a:gd name="connsiteY30" fmla="*/ 1181283 h 1516602"/>
                  <a:gd name="connsiteX31" fmla="*/ 6279 w 1034979"/>
                  <a:gd name="connsiteY31" fmla="*/ 1213668 h 1516602"/>
                  <a:gd name="connsiteX32" fmla="*/ 11994 w 1034979"/>
                  <a:gd name="connsiteY32" fmla="*/ 1217478 h 1516602"/>
                  <a:gd name="connsiteX33" fmla="*/ 17709 w 1034979"/>
                  <a:gd name="connsiteY33" fmla="*/ 1219383 h 1516602"/>
                  <a:gd name="connsiteX34" fmla="*/ 145344 w 1034979"/>
                  <a:gd name="connsiteY34" fmla="*/ 1217478 h 1516602"/>
                  <a:gd name="connsiteX35" fmla="*/ 239202 w 1034979"/>
                  <a:gd name="connsiteY35" fmla="*/ 1214801 h 1516602"/>
                  <a:gd name="connsiteX36" fmla="*/ 318699 w 1034979"/>
                  <a:gd name="connsiteY36" fmla="*/ 1217478 h 1516602"/>
                  <a:gd name="connsiteX37" fmla="*/ 330129 w 1034979"/>
                  <a:gd name="connsiteY37" fmla="*/ 1223193 h 1516602"/>
                  <a:gd name="connsiteX38" fmla="*/ 333939 w 1034979"/>
                  <a:gd name="connsiteY38" fmla="*/ 1228908 h 1516602"/>
                  <a:gd name="connsiteX39" fmla="*/ 339654 w 1034979"/>
                  <a:gd name="connsiteY39" fmla="*/ 1230813 h 1516602"/>
                  <a:gd name="connsiteX40" fmla="*/ 351084 w 1034979"/>
                  <a:gd name="connsiteY40" fmla="*/ 1238433 h 1516602"/>
                  <a:gd name="connsiteX41" fmla="*/ 356799 w 1034979"/>
                  <a:gd name="connsiteY41" fmla="*/ 1242243 h 1516602"/>
                  <a:gd name="connsiteX42" fmla="*/ 360609 w 1034979"/>
                  <a:gd name="connsiteY42" fmla="*/ 1247958 h 1516602"/>
                  <a:gd name="connsiteX43" fmla="*/ 366324 w 1034979"/>
                  <a:gd name="connsiteY43" fmla="*/ 1259388 h 1516602"/>
                  <a:gd name="connsiteX44" fmla="*/ 362514 w 1034979"/>
                  <a:gd name="connsiteY44" fmla="*/ 1286058 h 1516602"/>
                  <a:gd name="connsiteX45" fmla="*/ 358704 w 1034979"/>
                  <a:gd name="connsiteY45" fmla="*/ 1291773 h 1516602"/>
                  <a:gd name="connsiteX46" fmla="*/ 356799 w 1034979"/>
                  <a:gd name="connsiteY46" fmla="*/ 1297488 h 1516602"/>
                  <a:gd name="connsiteX47" fmla="*/ 352989 w 1034979"/>
                  <a:gd name="connsiteY47" fmla="*/ 1303203 h 1516602"/>
                  <a:gd name="connsiteX48" fmla="*/ 351084 w 1034979"/>
                  <a:gd name="connsiteY48" fmla="*/ 1308918 h 1516602"/>
                  <a:gd name="connsiteX49" fmla="*/ 347274 w 1034979"/>
                  <a:gd name="connsiteY49" fmla="*/ 1314633 h 1516602"/>
                  <a:gd name="connsiteX50" fmla="*/ 330129 w 1034979"/>
                  <a:gd name="connsiteY50" fmla="*/ 1381308 h 1516602"/>
                  <a:gd name="connsiteX51" fmla="*/ 328224 w 1034979"/>
                  <a:gd name="connsiteY51" fmla="*/ 1432743 h 1516602"/>
                  <a:gd name="connsiteX52" fmla="*/ 330129 w 1034979"/>
                  <a:gd name="connsiteY52" fmla="*/ 1457508 h 1516602"/>
                  <a:gd name="connsiteX53" fmla="*/ 332034 w 1034979"/>
                  <a:gd name="connsiteY53" fmla="*/ 1463223 h 1516602"/>
                  <a:gd name="connsiteX54" fmla="*/ 335844 w 1034979"/>
                  <a:gd name="connsiteY54" fmla="*/ 1467033 h 1516602"/>
                  <a:gd name="connsiteX55" fmla="*/ 364419 w 1034979"/>
                  <a:gd name="connsiteY55" fmla="*/ 1512753 h 1516602"/>
                  <a:gd name="connsiteX56" fmla="*/ 387279 w 1034979"/>
                  <a:gd name="connsiteY56" fmla="*/ 1514658 h 1516602"/>
                  <a:gd name="connsiteX57" fmla="*/ 392994 w 1034979"/>
                  <a:gd name="connsiteY57" fmla="*/ 1508943 h 1516602"/>
                  <a:gd name="connsiteX58" fmla="*/ 394899 w 1034979"/>
                  <a:gd name="connsiteY58" fmla="*/ 1497513 h 1516602"/>
                  <a:gd name="connsiteX59" fmla="*/ 396804 w 1034979"/>
                  <a:gd name="connsiteY59" fmla="*/ 1491798 h 1516602"/>
                  <a:gd name="connsiteX60" fmla="*/ 398709 w 1034979"/>
                  <a:gd name="connsiteY60" fmla="*/ 1474653 h 1516602"/>
                  <a:gd name="connsiteX61" fmla="*/ 400614 w 1034979"/>
                  <a:gd name="connsiteY61" fmla="*/ 1461318 h 1516602"/>
                  <a:gd name="connsiteX62" fmla="*/ 404424 w 1034979"/>
                  <a:gd name="connsiteY62" fmla="*/ 1404168 h 1516602"/>
                  <a:gd name="connsiteX63" fmla="*/ 410139 w 1034979"/>
                  <a:gd name="connsiteY63" fmla="*/ 1392738 h 1516602"/>
                  <a:gd name="connsiteX64" fmla="*/ 413949 w 1034979"/>
                  <a:gd name="connsiteY64" fmla="*/ 1379403 h 1516602"/>
                  <a:gd name="connsiteX65" fmla="*/ 415854 w 1034979"/>
                  <a:gd name="connsiteY65" fmla="*/ 1373688 h 1516602"/>
                  <a:gd name="connsiteX66" fmla="*/ 417759 w 1034979"/>
                  <a:gd name="connsiteY66" fmla="*/ 1360353 h 1516602"/>
                  <a:gd name="connsiteX67" fmla="*/ 421569 w 1034979"/>
                  <a:gd name="connsiteY67" fmla="*/ 1348923 h 1516602"/>
                  <a:gd name="connsiteX68" fmla="*/ 427284 w 1034979"/>
                  <a:gd name="connsiteY68" fmla="*/ 1335588 h 1516602"/>
                  <a:gd name="connsiteX69" fmla="*/ 467289 w 1034979"/>
                  <a:gd name="connsiteY69" fmla="*/ 1265103 h 1516602"/>
                  <a:gd name="connsiteX70" fmla="*/ 528455 w 1034979"/>
                  <a:gd name="connsiteY70" fmla="*/ 1230091 h 1516602"/>
                  <a:gd name="connsiteX71" fmla="*/ 601154 w 1034979"/>
                  <a:gd name="connsiteY71" fmla="*/ 1221700 h 1516602"/>
                  <a:gd name="connsiteX72" fmla="*/ 720654 w 1034979"/>
                  <a:gd name="connsiteY72" fmla="*/ 1316538 h 1516602"/>
                  <a:gd name="connsiteX73" fmla="*/ 733989 w 1034979"/>
                  <a:gd name="connsiteY73" fmla="*/ 1326063 h 1516602"/>
                  <a:gd name="connsiteX74" fmla="*/ 743514 w 1034979"/>
                  <a:gd name="connsiteY74" fmla="*/ 1327968 h 1516602"/>
                  <a:gd name="connsiteX75" fmla="*/ 749229 w 1034979"/>
                  <a:gd name="connsiteY75" fmla="*/ 1329873 h 1516602"/>
                  <a:gd name="connsiteX76" fmla="*/ 762564 w 1034979"/>
                  <a:gd name="connsiteY76" fmla="*/ 1335588 h 1516602"/>
                  <a:gd name="connsiteX77" fmla="*/ 777804 w 1034979"/>
                  <a:gd name="connsiteY77" fmla="*/ 1333683 h 1516602"/>
                  <a:gd name="connsiteX78" fmla="*/ 789234 w 1034979"/>
                  <a:gd name="connsiteY78" fmla="*/ 1327968 h 1516602"/>
                  <a:gd name="connsiteX79" fmla="*/ 794949 w 1034979"/>
                  <a:gd name="connsiteY79" fmla="*/ 1326063 h 1516602"/>
                  <a:gd name="connsiteX80" fmla="*/ 802569 w 1034979"/>
                  <a:gd name="connsiteY80" fmla="*/ 1308918 h 1516602"/>
                  <a:gd name="connsiteX81" fmla="*/ 800664 w 1034979"/>
                  <a:gd name="connsiteY81" fmla="*/ 1284153 h 1516602"/>
                  <a:gd name="connsiteX82" fmla="*/ 798759 w 1034979"/>
                  <a:gd name="connsiteY82" fmla="*/ 1278438 h 1516602"/>
                  <a:gd name="connsiteX83" fmla="*/ 796854 w 1034979"/>
                  <a:gd name="connsiteY83" fmla="*/ 1270818 h 1516602"/>
                  <a:gd name="connsiteX84" fmla="*/ 783519 w 1034979"/>
                  <a:gd name="connsiteY84" fmla="*/ 1253673 h 1516602"/>
                  <a:gd name="connsiteX85" fmla="*/ 773994 w 1034979"/>
                  <a:gd name="connsiteY85" fmla="*/ 1247958 h 1516602"/>
                  <a:gd name="connsiteX86" fmla="*/ 648264 w 1034979"/>
                  <a:gd name="connsiteY86" fmla="*/ 1156518 h 1516602"/>
                  <a:gd name="connsiteX87" fmla="*/ 644454 w 1034979"/>
                  <a:gd name="connsiteY87" fmla="*/ 1139373 h 1516602"/>
                  <a:gd name="connsiteX88" fmla="*/ 646359 w 1034979"/>
                  <a:gd name="connsiteY88" fmla="*/ 1131753 h 1516602"/>
                  <a:gd name="connsiteX89" fmla="*/ 650169 w 1034979"/>
                  <a:gd name="connsiteY89" fmla="*/ 1114608 h 1516602"/>
                  <a:gd name="connsiteX90" fmla="*/ 653979 w 1034979"/>
                  <a:gd name="connsiteY90" fmla="*/ 1108893 h 1516602"/>
                  <a:gd name="connsiteX91" fmla="*/ 655884 w 1034979"/>
                  <a:gd name="connsiteY91" fmla="*/ 1103178 h 1516602"/>
                  <a:gd name="connsiteX92" fmla="*/ 661599 w 1034979"/>
                  <a:gd name="connsiteY92" fmla="*/ 1101273 h 1516602"/>
                  <a:gd name="connsiteX93" fmla="*/ 671124 w 1034979"/>
                  <a:gd name="connsiteY93" fmla="*/ 1089843 h 1516602"/>
                  <a:gd name="connsiteX94" fmla="*/ 724464 w 1034979"/>
                  <a:gd name="connsiteY94" fmla="*/ 1082223 h 1516602"/>
                  <a:gd name="connsiteX95" fmla="*/ 842574 w 1034979"/>
                  <a:gd name="connsiteY95" fmla="*/ 1084128 h 1516602"/>
                  <a:gd name="connsiteX96" fmla="*/ 871149 w 1034979"/>
                  <a:gd name="connsiteY96" fmla="*/ 1086033 h 1516602"/>
                  <a:gd name="connsiteX97" fmla="*/ 899724 w 1034979"/>
                  <a:gd name="connsiteY97" fmla="*/ 1091748 h 1516602"/>
                  <a:gd name="connsiteX98" fmla="*/ 922584 w 1034979"/>
                  <a:gd name="connsiteY98" fmla="*/ 1095558 h 1516602"/>
                  <a:gd name="connsiteX99" fmla="*/ 951159 w 1034979"/>
                  <a:gd name="connsiteY99" fmla="*/ 1101273 h 1516602"/>
                  <a:gd name="connsiteX100" fmla="*/ 956874 w 1034979"/>
                  <a:gd name="connsiteY100" fmla="*/ 1101273 h 1516602"/>
                  <a:gd name="connsiteX101" fmla="*/ 1002594 w 1034979"/>
                  <a:gd name="connsiteY101" fmla="*/ 1099368 h 1516602"/>
                  <a:gd name="connsiteX102" fmla="*/ 1031169 w 1034979"/>
                  <a:gd name="connsiteY102" fmla="*/ 1091748 h 1516602"/>
                  <a:gd name="connsiteX103" fmla="*/ 1034979 w 1034979"/>
                  <a:gd name="connsiteY103" fmla="*/ 1086033 h 1516602"/>
                  <a:gd name="connsiteX104" fmla="*/ 1033074 w 1034979"/>
                  <a:gd name="connsiteY104" fmla="*/ 1066983 h 1516602"/>
                  <a:gd name="connsiteX105" fmla="*/ 1027359 w 1034979"/>
                  <a:gd name="connsiteY105" fmla="*/ 1063173 h 1516602"/>
                  <a:gd name="connsiteX106" fmla="*/ 1012119 w 1034979"/>
                  <a:gd name="connsiteY106" fmla="*/ 1061268 h 1516602"/>
                  <a:gd name="connsiteX107" fmla="*/ 1006404 w 1034979"/>
                  <a:gd name="connsiteY107" fmla="*/ 1059363 h 1516602"/>
                  <a:gd name="connsiteX108" fmla="*/ 998784 w 1034979"/>
                  <a:gd name="connsiteY108" fmla="*/ 1057458 h 1516602"/>
                  <a:gd name="connsiteX109" fmla="*/ 987354 w 1034979"/>
                  <a:gd name="connsiteY109" fmla="*/ 1049838 h 1516602"/>
                  <a:gd name="connsiteX110" fmla="*/ 975924 w 1034979"/>
                  <a:gd name="connsiteY110" fmla="*/ 1046028 h 1516602"/>
                  <a:gd name="connsiteX111" fmla="*/ 970209 w 1034979"/>
                  <a:gd name="connsiteY111" fmla="*/ 1044123 h 1516602"/>
                  <a:gd name="connsiteX112" fmla="*/ 962589 w 1034979"/>
                  <a:gd name="connsiteY112" fmla="*/ 1042218 h 1516602"/>
                  <a:gd name="connsiteX113" fmla="*/ 956874 w 1034979"/>
                  <a:gd name="connsiteY113" fmla="*/ 1040313 h 1516602"/>
                  <a:gd name="connsiteX114" fmla="*/ 935919 w 1034979"/>
                  <a:gd name="connsiteY114" fmla="*/ 1034598 h 1516602"/>
                  <a:gd name="connsiteX115" fmla="*/ 825429 w 1034979"/>
                  <a:gd name="connsiteY115" fmla="*/ 1034598 h 1516602"/>
                  <a:gd name="connsiteX116" fmla="*/ 730179 w 1034979"/>
                  <a:gd name="connsiteY116" fmla="*/ 1038408 h 1516602"/>
                  <a:gd name="connsiteX117" fmla="*/ 669219 w 1034979"/>
                  <a:gd name="connsiteY117" fmla="*/ 1046028 h 1516602"/>
                  <a:gd name="connsiteX118" fmla="*/ 646359 w 1034979"/>
                  <a:gd name="connsiteY118" fmla="*/ 1049838 h 1516602"/>
                  <a:gd name="connsiteX119" fmla="*/ 642549 w 1034979"/>
                  <a:gd name="connsiteY119" fmla="*/ 1038408 h 1516602"/>
                  <a:gd name="connsiteX120" fmla="*/ 640644 w 1034979"/>
                  <a:gd name="connsiteY120" fmla="*/ 1032693 h 1516602"/>
                  <a:gd name="connsiteX121" fmla="*/ 642549 w 1034979"/>
                  <a:gd name="connsiteY121" fmla="*/ 1015548 h 1516602"/>
                  <a:gd name="connsiteX122" fmla="*/ 644454 w 1034979"/>
                  <a:gd name="connsiteY122" fmla="*/ 1009833 h 1516602"/>
                  <a:gd name="connsiteX123" fmla="*/ 661599 w 1034979"/>
                  <a:gd name="connsiteY123" fmla="*/ 1000308 h 1516602"/>
                  <a:gd name="connsiteX124" fmla="*/ 673029 w 1034979"/>
                  <a:gd name="connsiteY124" fmla="*/ 992688 h 1516602"/>
                  <a:gd name="connsiteX125" fmla="*/ 674934 w 1034979"/>
                  <a:gd name="connsiteY125" fmla="*/ 986973 h 1516602"/>
                  <a:gd name="connsiteX126" fmla="*/ 680649 w 1034979"/>
                  <a:gd name="connsiteY126" fmla="*/ 985068 h 1516602"/>
                  <a:gd name="connsiteX127" fmla="*/ 686364 w 1034979"/>
                  <a:gd name="connsiteY127" fmla="*/ 981258 h 1516602"/>
                  <a:gd name="connsiteX128" fmla="*/ 695889 w 1034979"/>
                  <a:gd name="connsiteY128" fmla="*/ 971733 h 1516602"/>
                  <a:gd name="connsiteX129" fmla="*/ 705414 w 1034979"/>
                  <a:gd name="connsiteY129" fmla="*/ 960303 h 1516602"/>
                  <a:gd name="connsiteX130" fmla="*/ 716844 w 1034979"/>
                  <a:gd name="connsiteY130" fmla="*/ 952683 h 1516602"/>
                  <a:gd name="connsiteX131" fmla="*/ 732084 w 1034979"/>
                  <a:gd name="connsiteY131" fmla="*/ 939348 h 1516602"/>
                  <a:gd name="connsiteX132" fmla="*/ 741609 w 1034979"/>
                  <a:gd name="connsiteY132" fmla="*/ 927918 h 1516602"/>
                  <a:gd name="connsiteX133" fmla="*/ 753039 w 1034979"/>
                  <a:gd name="connsiteY133" fmla="*/ 918393 h 1516602"/>
                  <a:gd name="connsiteX134" fmla="*/ 758754 w 1034979"/>
                  <a:gd name="connsiteY134" fmla="*/ 906963 h 1516602"/>
                  <a:gd name="connsiteX135" fmla="*/ 760659 w 1034979"/>
                  <a:gd name="connsiteY135" fmla="*/ 901248 h 1516602"/>
                  <a:gd name="connsiteX136" fmla="*/ 766374 w 1034979"/>
                  <a:gd name="connsiteY136" fmla="*/ 889818 h 1516602"/>
                  <a:gd name="connsiteX137" fmla="*/ 764469 w 1034979"/>
                  <a:gd name="connsiteY137" fmla="*/ 874578 h 1516602"/>
                  <a:gd name="connsiteX138" fmla="*/ 758754 w 1034979"/>
                  <a:gd name="connsiteY138" fmla="*/ 872673 h 1516602"/>
                  <a:gd name="connsiteX139" fmla="*/ 737799 w 1034979"/>
                  <a:gd name="connsiteY139" fmla="*/ 874578 h 1516602"/>
                  <a:gd name="connsiteX140" fmla="*/ 732084 w 1034979"/>
                  <a:gd name="connsiteY140" fmla="*/ 878388 h 1516602"/>
                  <a:gd name="connsiteX141" fmla="*/ 699699 w 1034979"/>
                  <a:gd name="connsiteY141" fmla="*/ 899343 h 1516602"/>
                  <a:gd name="connsiteX142" fmla="*/ 595181 w 1034979"/>
                  <a:gd name="connsiteY142" fmla="*/ 957831 h 1516602"/>
                  <a:gd name="connsiteX143" fmla="*/ 507294 w 1034979"/>
                  <a:gd name="connsiteY143" fmla="*/ 847908 h 1516602"/>
                  <a:gd name="connsiteX144" fmla="*/ 503484 w 1034979"/>
                  <a:gd name="connsiteY144" fmla="*/ 358323 h 1516602"/>
                  <a:gd name="connsiteX145" fmla="*/ 499674 w 1034979"/>
                  <a:gd name="connsiteY145" fmla="*/ 66858 h 1516602"/>
                  <a:gd name="connsiteX146" fmla="*/ 490149 w 1034979"/>
                  <a:gd name="connsiteY146" fmla="*/ 40188 h 1516602"/>
                  <a:gd name="connsiteX147" fmla="*/ 488244 w 1034979"/>
                  <a:gd name="connsiteY147" fmla="*/ 34473 h 1516602"/>
                  <a:gd name="connsiteX148" fmla="*/ 484434 w 1034979"/>
                  <a:gd name="connsiteY148" fmla="*/ 28758 h 1516602"/>
                  <a:gd name="connsiteX149" fmla="*/ 478719 w 1034979"/>
                  <a:gd name="connsiteY149" fmla="*/ 17328 h 1516602"/>
                  <a:gd name="connsiteX150" fmla="*/ 473004 w 1034979"/>
                  <a:gd name="connsiteY150" fmla="*/ 13518 h 1516602"/>
                  <a:gd name="connsiteX151" fmla="*/ 469194 w 1034979"/>
                  <a:gd name="connsiteY151" fmla="*/ 7803 h 1516602"/>
                  <a:gd name="connsiteX152" fmla="*/ 429189 w 1034979"/>
                  <a:gd name="connsiteY152" fmla="*/ 11613 h 1516602"/>
                  <a:gd name="connsiteX153" fmla="*/ 425379 w 1034979"/>
                  <a:gd name="connsiteY153" fmla="*/ 78288 h 1516602"/>
                  <a:gd name="connsiteX154" fmla="*/ 425379 w 1034979"/>
                  <a:gd name="connsiteY154" fmla="*/ 84003 h 1516602"/>
                  <a:gd name="connsiteX155" fmla="*/ 429189 w 1034979"/>
                  <a:gd name="connsiteY155" fmla="*/ 238308 h 1516602"/>
                  <a:gd name="connsiteX156" fmla="*/ 440619 w 1034979"/>
                  <a:gd name="connsiteY156" fmla="*/ 421188 h 1516602"/>
                  <a:gd name="connsiteX157" fmla="*/ 435265 w 1034979"/>
                  <a:gd name="connsiteY157" fmla="*/ 718368 h 1516602"/>
                  <a:gd name="connsiteX158" fmla="*/ 435059 w 1034979"/>
                  <a:gd name="connsiteY158" fmla="*/ 799046 h 1516602"/>
                  <a:gd name="connsiteX159" fmla="*/ 430322 w 1034979"/>
                  <a:gd name="connsiteY159"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2979 w 1034979"/>
                  <a:gd name="connsiteY15" fmla="*/ 1040313 h 1516602"/>
                  <a:gd name="connsiteX16" fmla="*/ 274884 w 1034979"/>
                  <a:gd name="connsiteY16" fmla="*/ 1046028 h 1516602"/>
                  <a:gd name="connsiteX17" fmla="*/ 276789 w 1034979"/>
                  <a:gd name="connsiteY17" fmla="*/ 1051743 h 1516602"/>
                  <a:gd name="connsiteX18" fmla="*/ 278694 w 1034979"/>
                  <a:gd name="connsiteY18" fmla="*/ 1076508 h 1516602"/>
                  <a:gd name="connsiteX19" fmla="*/ 280599 w 1034979"/>
                  <a:gd name="connsiteY19" fmla="*/ 1082223 h 1516602"/>
                  <a:gd name="connsiteX20" fmla="*/ 278694 w 1034979"/>
                  <a:gd name="connsiteY20" fmla="*/ 1101273 h 1516602"/>
                  <a:gd name="connsiteX21" fmla="*/ 276789 w 1034979"/>
                  <a:gd name="connsiteY21" fmla="*/ 1110798 h 1516602"/>
                  <a:gd name="connsiteX22" fmla="*/ 263454 w 1034979"/>
                  <a:gd name="connsiteY22" fmla="*/ 1124133 h 1516602"/>
                  <a:gd name="connsiteX23" fmla="*/ 252024 w 1034979"/>
                  <a:gd name="connsiteY23" fmla="*/ 1131753 h 1516602"/>
                  <a:gd name="connsiteX24" fmla="*/ 240594 w 1034979"/>
                  <a:gd name="connsiteY24" fmla="*/ 1135563 h 1516602"/>
                  <a:gd name="connsiteX25" fmla="*/ 27234 w 1034979"/>
                  <a:gd name="connsiteY25" fmla="*/ 1154613 h 1516602"/>
                  <a:gd name="connsiteX26" fmla="*/ 15804 w 1034979"/>
                  <a:gd name="connsiteY26" fmla="*/ 1160328 h 1516602"/>
                  <a:gd name="connsiteX27" fmla="*/ 6279 w 1034979"/>
                  <a:gd name="connsiteY27" fmla="*/ 1169853 h 1516602"/>
                  <a:gd name="connsiteX28" fmla="*/ 4374 w 1034979"/>
                  <a:gd name="connsiteY28" fmla="*/ 1175568 h 1516602"/>
                  <a:gd name="connsiteX29" fmla="*/ 564 w 1034979"/>
                  <a:gd name="connsiteY29" fmla="*/ 1181283 h 1516602"/>
                  <a:gd name="connsiteX30" fmla="*/ 6279 w 1034979"/>
                  <a:gd name="connsiteY30" fmla="*/ 1213668 h 1516602"/>
                  <a:gd name="connsiteX31" fmla="*/ 11994 w 1034979"/>
                  <a:gd name="connsiteY31" fmla="*/ 1217478 h 1516602"/>
                  <a:gd name="connsiteX32" fmla="*/ 17709 w 1034979"/>
                  <a:gd name="connsiteY32" fmla="*/ 1219383 h 1516602"/>
                  <a:gd name="connsiteX33" fmla="*/ 145344 w 1034979"/>
                  <a:gd name="connsiteY33" fmla="*/ 1217478 h 1516602"/>
                  <a:gd name="connsiteX34" fmla="*/ 239202 w 1034979"/>
                  <a:gd name="connsiteY34" fmla="*/ 1214801 h 1516602"/>
                  <a:gd name="connsiteX35" fmla="*/ 318699 w 1034979"/>
                  <a:gd name="connsiteY35" fmla="*/ 1217478 h 1516602"/>
                  <a:gd name="connsiteX36" fmla="*/ 330129 w 1034979"/>
                  <a:gd name="connsiteY36" fmla="*/ 1223193 h 1516602"/>
                  <a:gd name="connsiteX37" fmla="*/ 333939 w 1034979"/>
                  <a:gd name="connsiteY37" fmla="*/ 1228908 h 1516602"/>
                  <a:gd name="connsiteX38" fmla="*/ 339654 w 1034979"/>
                  <a:gd name="connsiteY38" fmla="*/ 1230813 h 1516602"/>
                  <a:gd name="connsiteX39" fmla="*/ 351084 w 1034979"/>
                  <a:gd name="connsiteY39" fmla="*/ 1238433 h 1516602"/>
                  <a:gd name="connsiteX40" fmla="*/ 356799 w 1034979"/>
                  <a:gd name="connsiteY40" fmla="*/ 1242243 h 1516602"/>
                  <a:gd name="connsiteX41" fmla="*/ 360609 w 1034979"/>
                  <a:gd name="connsiteY41" fmla="*/ 1247958 h 1516602"/>
                  <a:gd name="connsiteX42" fmla="*/ 366324 w 1034979"/>
                  <a:gd name="connsiteY42" fmla="*/ 1259388 h 1516602"/>
                  <a:gd name="connsiteX43" fmla="*/ 362514 w 1034979"/>
                  <a:gd name="connsiteY43" fmla="*/ 1286058 h 1516602"/>
                  <a:gd name="connsiteX44" fmla="*/ 358704 w 1034979"/>
                  <a:gd name="connsiteY44" fmla="*/ 1291773 h 1516602"/>
                  <a:gd name="connsiteX45" fmla="*/ 356799 w 1034979"/>
                  <a:gd name="connsiteY45" fmla="*/ 1297488 h 1516602"/>
                  <a:gd name="connsiteX46" fmla="*/ 352989 w 1034979"/>
                  <a:gd name="connsiteY46" fmla="*/ 1303203 h 1516602"/>
                  <a:gd name="connsiteX47" fmla="*/ 351084 w 1034979"/>
                  <a:gd name="connsiteY47" fmla="*/ 1308918 h 1516602"/>
                  <a:gd name="connsiteX48" fmla="*/ 347274 w 1034979"/>
                  <a:gd name="connsiteY48" fmla="*/ 1314633 h 1516602"/>
                  <a:gd name="connsiteX49" fmla="*/ 330129 w 1034979"/>
                  <a:gd name="connsiteY49" fmla="*/ 1381308 h 1516602"/>
                  <a:gd name="connsiteX50" fmla="*/ 328224 w 1034979"/>
                  <a:gd name="connsiteY50" fmla="*/ 1432743 h 1516602"/>
                  <a:gd name="connsiteX51" fmla="*/ 330129 w 1034979"/>
                  <a:gd name="connsiteY51" fmla="*/ 1457508 h 1516602"/>
                  <a:gd name="connsiteX52" fmla="*/ 332034 w 1034979"/>
                  <a:gd name="connsiteY52" fmla="*/ 1463223 h 1516602"/>
                  <a:gd name="connsiteX53" fmla="*/ 335844 w 1034979"/>
                  <a:gd name="connsiteY53" fmla="*/ 1467033 h 1516602"/>
                  <a:gd name="connsiteX54" fmla="*/ 364419 w 1034979"/>
                  <a:gd name="connsiteY54" fmla="*/ 1512753 h 1516602"/>
                  <a:gd name="connsiteX55" fmla="*/ 387279 w 1034979"/>
                  <a:gd name="connsiteY55" fmla="*/ 1514658 h 1516602"/>
                  <a:gd name="connsiteX56" fmla="*/ 392994 w 1034979"/>
                  <a:gd name="connsiteY56" fmla="*/ 1508943 h 1516602"/>
                  <a:gd name="connsiteX57" fmla="*/ 394899 w 1034979"/>
                  <a:gd name="connsiteY57" fmla="*/ 1497513 h 1516602"/>
                  <a:gd name="connsiteX58" fmla="*/ 396804 w 1034979"/>
                  <a:gd name="connsiteY58" fmla="*/ 1491798 h 1516602"/>
                  <a:gd name="connsiteX59" fmla="*/ 398709 w 1034979"/>
                  <a:gd name="connsiteY59" fmla="*/ 1474653 h 1516602"/>
                  <a:gd name="connsiteX60" fmla="*/ 400614 w 1034979"/>
                  <a:gd name="connsiteY60" fmla="*/ 1461318 h 1516602"/>
                  <a:gd name="connsiteX61" fmla="*/ 404424 w 1034979"/>
                  <a:gd name="connsiteY61" fmla="*/ 1404168 h 1516602"/>
                  <a:gd name="connsiteX62" fmla="*/ 410139 w 1034979"/>
                  <a:gd name="connsiteY62" fmla="*/ 1392738 h 1516602"/>
                  <a:gd name="connsiteX63" fmla="*/ 413949 w 1034979"/>
                  <a:gd name="connsiteY63" fmla="*/ 1379403 h 1516602"/>
                  <a:gd name="connsiteX64" fmla="*/ 415854 w 1034979"/>
                  <a:gd name="connsiteY64" fmla="*/ 1373688 h 1516602"/>
                  <a:gd name="connsiteX65" fmla="*/ 417759 w 1034979"/>
                  <a:gd name="connsiteY65" fmla="*/ 1360353 h 1516602"/>
                  <a:gd name="connsiteX66" fmla="*/ 421569 w 1034979"/>
                  <a:gd name="connsiteY66" fmla="*/ 1348923 h 1516602"/>
                  <a:gd name="connsiteX67" fmla="*/ 427284 w 1034979"/>
                  <a:gd name="connsiteY67" fmla="*/ 1335588 h 1516602"/>
                  <a:gd name="connsiteX68" fmla="*/ 467289 w 1034979"/>
                  <a:gd name="connsiteY68" fmla="*/ 1265103 h 1516602"/>
                  <a:gd name="connsiteX69" fmla="*/ 528455 w 1034979"/>
                  <a:gd name="connsiteY69" fmla="*/ 1230091 h 1516602"/>
                  <a:gd name="connsiteX70" fmla="*/ 601154 w 1034979"/>
                  <a:gd name="connsiteY70" fmla="*/ 1221700 h 1516602"/>
                  <a:gd name="connsiteX71" fmla="*/ 720654 w 1034979"/>
                  <a:gd name="connsiteY71" fmla="*/ 1316538 h 1516602"/>
                  <a:gd name="connsiteX72" fmla="*/ 733989 w 1034979"/>
                  <a:gd name="connsiteY72" fmla="*/ 1326063 h 1516602"/>
                  <a:gd name="connsiteX73" fmla="*/ 743514 w 1034979"/>
                  <a:gd name="connsiteY73" fmla="*/ 1327968 h 1516602"/>
                  <a:gd name="connsiteX74" fmla="*/ 749229 w 1034979"/>
                  <a:gd name="connsiteY74" fmla="*/ 1329873 h 1516602"/>
                  <a:gd name="connsiteX75" fmla="*/ 762564 w 1034979"/>
                  <a:gd name="connsiteY75" fmla="*/ 1335588 h 1516602"/>
                  <a:gd name="connsiteX76" fmla="*/ 777804 w 1034979"/>
                  <a:gd name="connsiteY76" fmla="*/ 1333683 h 1516602"/>
                  <a:gd name="connsiteX77" fmla="*/ 789234 w 1034979"/>
                  <a:gd name="connsiteY77" fmla="*/ 1327968 h 1516602"/>
                  <a:gd name="connsiteX78" fmla="*/ 794949 w 1034979"/>
                  <a:gd name="connsiteY78" fmla="*/ 1326063 h 1516602"/>
                  <a:gd name="connsiteX79" fmla="*/ 802569 w 1034979"/>
                  <a:gd name="connsiteY79" fmla="*/ 1308918 h 1516602"/>
                  <a:gd name="connsiteX80" fmla="*/ 800664 w 1034979"/>
                  <a:gd name="connsiteY80" fmla="*/ 1284153 h 1516602"/>
                  <a:gd name="connsiteX81" fmla="*/ 798759 w 1034979"/>
                  <a:gd name="connsiteY81" fmla="*/ 1278438 h 1516602"/>
                  <a:gd name="connsiteX82" fmla="*/ 796854 w 1034979"/>
                  <a:gd name="connsiteY82" fmla="*/ 1270818 h 1516602"/>
                  <a:gd name="connsiteX83" fmla="*/ 783519 w 1034979"/>
                  <a:gd name="connsiteY83" fmla="*/ 1253673 h 1516602"/>
                  <a:gd name="connsiteX84" fmla="*/ 773994 w 1034979"/>
                  <a:gd name="connsiteY84" fmla="*/ 1247958 h 1516602"/>
                  <a:gd name="connsiteX85" fmla="*/ 648264 w 1034979"/>
                  <a:gd name="connsiteY85" fmla="*/ 1156518 h 1516602"/>
                  <a:gd name="connsiteX86" fmla="*/ 644454 w 1034979"/>
                  <a:gd name="connsiteY86" fmla="*/ 1139373 h 1516602"/>
                  <a:gd name="connsiteX87" fmla="*/ 646359 w 1034979"/>
                  <a:gd name="connsiteY87" fmla="*/ 1131753 h 1516602"/>
                  <a:gd name="connsiteX88" fmla="*/ 650169 w 1034979"/>
                  <a:gd name="connsiteY88" fmla="*/ 1114608 h 1516602"/>
                  <a:gd name="connsiteX89" fmla="*/ 653979 w 1034979"/>
                  <a:gd name="connsiteY89" fmla="*/ 1108893 h 1516602"/>
                  <a:gd name="connsiteX90" fmla="*/ 655884 w 1034979"/>
                  <a:gd name="connsiteY90" fmla="*/ 1103178 h 1516602"/>
                  <a:gd name="connsiteX91" fmla="*/ 661599 w 1034979"/>
                  <a:gd name="connsiteY91" fmla="*/ 1101273 h 1516602"/>
                  <a:gd name="connsiteX92" fmla="*/ 671124 w 1034979"/>
                  <a:gd name="connsiteY92" fmla="*/ 1089843 h 1516602"/>
                  <a:gd name="connsiteX93" fmla="*/ 724464 w 1034979"/>
                  <a:gd name="connsiteY93" fmla="*/ 1082223 h 1516602"/>
                  <a:gd name="connsiteX94" fmla="*/ 842574 w 1034979"/>
                  <a:gd name="connsiteY94" fmla="*/ 1084128 h 1516602"/>
                  <a:gd name="connsiteX95" fmla="*/ 871149 w 1034979"/>
                  <a:gd name="connsiteY95" fmla="*/ 1086033 h 1516602"/>
                  <a:gd name="connsiteX96" fmla="*/ 899724 w 1034979"/>
                  <a:gd name="connsiteY96" fmla="*/ 1091748 h 1516602"/>
                  <a:gd name="connsiteX97" fmla="*/ 922584 w 1034979"/>
                  <a:gd name="connsiteY97" fmla="*/ 1095558 h 1516602"/>
                  <a:gd name="connsiteX98" fmla="*/ 951159 w 1034979"/>
                  <a:gd name="connsiteY98" fmla="*/ 1101273 h 1516602"/>
                  <a:gd name="connsiteX99" fmla="*/ 956874 w 1034979"/>
                  <a:gd name="connsiteY99" fmla="*/ 1101273 h 1516602"/>
                  <a:gd name="connsiteX100" fmla="*/ 1002594 w 1034979"/>
                  <a:gd name="connsiteY100" fmla="*/ 1099368 h 1516602"/>
                  <a:gd name="connsiteX101" fmla="*/ 1031169 w 1034979"/>
                  <a:gd name="connsiteY101" fmla="*/ 1091748 h 1516602"/>
                  <a:gd name="connsiteX102" fmla="*/ 1034979 w 1034979"/>
                  <a:gd name="connsiteY102" fmla="*/ 1086033 h 1516602"/>
                  <a:gd name="connsiteX103" fmla="*/ 1033074 w 1034979"/>
                  <a:gd name="connsiteY103" fmla="*/ 1066983 h 1516602"/>
                  <a:gd name="connsiteX104" fmla="*/ 1027359 w 1034979"/>
                  <a:gd name="connsiteY104" fmla="*/ 1063173 h 1516602"/>
                  <a:gd name="connsiteX105" fmla="*/ 1012119 w 1034979"/>
                  <a:gd name="connsiteY105" fmla="*/ 1061268 h 1516602"/>
                  <a:gd name="connsiteX106" fmla="*/ 1006404 w 1034979"/>
                  <a:gd name="connsiteY106" fmla="*/ 1059363 h 1516602"/>
                  <a:gd name="connsiteX107" fmla="*/ 998784 w 1034979"/>
                  <a:gd name="connsiteY107" fmla="*/ 1057458 h 1516602"/>
                  <a:gd name="connsiteX108" fmla="*/ 987354 w 1034979"/>
                  <a:gd name="connsiteY108" fmla="*/ 1049838 h 1516602"/>
                  <a:gd name="connsiteX109" fmla="*/ 975924 w 1034979"/>
                  <a:gd name="connsiteY109" fmla="*/ 1046028 h 1516602"/>
                  <a:gd name="connsiteX110" fmla="*/ 970209 w 1034979"/>
                  <a:gd name="connsiteY110" fmla="*/ 1044123 h 1516602"/>
                  <a:gd name="connsiteX111" fmla="*/ 962589 w 1034979"/>
                  <a:gd name="connsiteY111" fmla="*/ 1042218 h 1516602"/>
                  <a:gd name="connsiteX112" fmla="*/ 956874 w 1034979"/>
                  <a:gd name="connsiteY112" fmla="*/ 1040313 h 1516602"/>
                  <a:gd name="connsiteX113" fmla="*/ 935919 w 1034979"/>
                  <a:gd name="connsiteY113" fmla="*/ 1034598 h 1516602"/>
                  <a:gd name="connsiteX114" fmla="*/ 825429 w 1034979"/>
                  <a:gd name="connsiteY114" fmla="*/ 1034598 h 1516602"/>
                  <a:gd name="connsiteX115" fmla="*/ 730179 w 1034979"/>
                  <a:gd name="connsiteY115" fmla="*/ 1038408 h 1516602"/>
                  <a:gd name="connsiteX116" fmla="*/ 669219 w 1034979"/>
                  <a:gd name="connsiteY116" fmla="*/ 1046028 h 1516602"/>
                  <a:gd name="connsiteX117" fmla="*/ 646359 w 1034979"/>
                  <a:gd name="connsiteY117" fmla="*/ 1049838 h 1516602"/>
                  <a:gd name="connsiteX118" fmla="*/ 642549 w 1034979"/>
                  <a:gd name="connsiteY118" fmla="*/ 1038408 h 1516602"/>
                  <a:gd name="connsiteX119" fmla="*/ 640644 w 1034979"/>
                  <a:gd name="connsiteY119" fmla="*/ 1032693 h 1516602"/>
                  <a:gd name="connsiteX120" fmla="*/ 642549 w 1034979"/>
                  <a:gd name="connsiteY120" fmla="*/ 1015548 h 1516602"/>
                  <a:gd name="connsiteX121" fmla="*/ 644454 w 1034979"/>
                  <a:gd name="connsiteY121" fmla="*/ 1009833 h 1516602"/>
                  <a:gd name="connsiteX122" fmla="*/ 661599 w 1034979"/>
                  <a:gd name="connsiteY122" fmla="*/ 1000308 h 1516602"/>
                  <a:gd name="connsiteX123" fmla="*/ 673029 w 1034979"/>
                  <a:gd name="connsiteY123" fmla="*/ 992688 h 1516602"/>
                  <a:gd name="connsiteX124" fmla="*/ 674934 w 1034979"/>
                  <a:gd name="connsiteY124" fmla="*/ 986973 h 1516602"/>
                  <a:gd name="connsiteX125" fmla="*/ 680649 w 1034979"/>
                  <a:gd name="connsiteY125" fmla="*/ 985068 h 1516602"/>
                  <a:gd name="connsiteX126" fmla="*/ 686364 w 1034979"/>
                  <a:gd name="connsiteY126" fmla="*/ 981258 h 1516602"/>
                  <a:gd name="connsiteX127" fmla="*/ 695889 w 1034979"/>
                  <a:gd name="connsiteY127" fmla="*/ 971733 h 1516602"/>
                  <a:gd name="connsiteX128" fmla="*/ 705414 w 1034979"/>
                  <a:gd name="connsiteY128" fmla="*/ 960303 h 1516602"/>
                  <a:gd name="connsiteX129" fmla="*/ 716844 w 1034979"/>
                  <a:gd name="connsiteY129" fmla="*/ 952683 h 1516602"/>
                  <a:gd name="connsiteX130" fmla="*/ 732084 w 1034979"/>
                  <a:gd name="connsiteY130" fmla="*/ 939348 h 1516602"/>
                  <a:gd name="connsiteX131" fmla="*/ 741609 w 1034979"/>
                  <a:gd name="connsiteY131" fmla="*/ 927918 h 1516602"/>
                  <a:gd name="connsiteX132" fmla="*/ 753039 w 1034979"/>
                  <a:gd name="connsiteY132" fmla="*/ 918393 h 1516602"/>
                  <a:gd name="connsiteX133" fmla="*/ 758754 w 1034979"/>
                  <a:gd name="connsiteY133" fmla="*/ 906963 h 1516602"/>
                  <a:gd name="connsiteX134" fmla="*/ 760659 w 1034979"/>
                  <a:gd name="connsiteY134" fmla="*/ 901248 h 1516602"/>
                  <a:gd name="connsiteX135" fmla="*/ 766374 w 1034979"/>
                  <a:gd name="connsiteY135" fmla="*/ 889818 h 1516602"/>
                  <a:gd name="connsiteX136" fmla="*/ 764469 w 1034979"/>
                  <a:gd name="connsiteY136" fmla="*/ 874578 h 1516602"/>
                  <a:gd name="connsiteX137" fmla="*/ 758754 w 1034979"/>
                  <a:gd name="connsiteY137" fmla="*/ 872673 h 1516602"/>
                  <a:gd name="connsiteX138" fmla="*/ 737799 w 1034979"/>
                  <a:gd name="connsiteY138" fmla="*/ 874578 h 1516602"/>
                  <a:gd name="connsiteX139" fmla="*/ 732084 w 1034979"/>
                  <a:gd name="connsiteY139" fmla="*/ 878388 h 1516602"/>
                  <a:gd name="connsiteX140" fmla="*/ 699699 w 1034979"/>
                  <a:gd name="connsiteY140" fmla="*/ 899343 h 1516602"/>
                  <a:gd name="connsiteX141" fmla="*/ 595181 w 1034979"/>
                  <a:gd name="connsiteY141" fmla="*/ 957831 h 1516602"/>
                  <a:gd name="connsiteX142" fmla="*/ 507294 w 1034979"/>
                  <a:gd name="connsiteY142" fmla="*/ 847908 h 1516602"/>
                  <a:gd name="connsiteX143" fmla="*/ 503484 w 1034979"/>
                  <a:gd name="connsiteY143" fmla="*/ 358323 h 1516602"/>
                  <a:gd name="connsiteX144" fmla="*/ 499674 w 1034979"/>
                  <a:gd name="connsiteY144" fmla="*/ 66858 h 1516602"/>
                  <a:gd name="connsiteX145" fmla="*/ 490149 w 1034979"/>
                  <a:gd name="connsiteY145" fmla="*/ 40188 h 1516602"/>
                  <a:gd name="connsiteX146" fmla="*/ 488244 w 1034979"/>
                  <a:gd name="connsiteY146" fmla="*/ 34473 h 1516602"/>
                  <a:gd name="connsiteX147" fmla="*/ 484434 w 1034979"/>
                  <a:gd name="connsiteY147" fmla="*/ 28758 h 1516602"/>
                  <a:gd name="connsiteX148" fmla="*/ 478719 w 1034979"/>
                  <a:gd name="connsiteY148" fmla="*/ 17328 h 1516602"/>
                  <a:gd name="connsiteX149" fmla="*/ 473004 w 1034979"/>
                  <a:gd name="connsiteY149" fmla="*/ 13518 h 1516602"/>
                  <a:gd name="connsiteX150" fmla="*/ 469194 w 1034979"/>
                  <a:gd name="connsiteY150" fmla="*/ 7803 h 1516602"/>
                  <a:gd name="connsiteX151" fmla="*/ 429189 w 1034979"/>
                  <a:gd name="connsiteY151" fmla="*/ 11613 h 1516602"/>
                  <a:gd name="connsiteX152" fmla="*/ 425379 w 1034979"/>
                  <a:gd name="connsiteY152" fmla="*/ 78288 h 1516602"/>
                  <a:gd name="connsiteX153" fmla="*/ 425379 w 1034979"/>
                  <a:gd name="connsiteY153" fmla="*/ 84003 h 1516602"/>
                  <a:gd name="connsiteX154" fmla="*/ 429189 w 1034979"/>
                  <a:gd name="connsiteY154" fmla="*/ 238308 h 1516602"/>
                  <a:gd name="connsiteX155" fmla="*/ 440619 w 1034979"/>
                  <a:gd name="connsiteY155" fmla="*/ 421188 h 1516602"/>
                  <a:gd name="connsiteX156" fmla="*/ 435265 w 1034979"/>
                  <a:gd name="connsiteY156" fmla="*/ 718368 h 1516602"/>
                  <a:gd name="connsiteX157" fmla="*/ 435059 w 1034979"/>
                  <a:gd name="connsiteY157" fmla="*/ 799046 h 1516602"/>
                  <a:gd name="connsiteX158" fmla="*/ 430322 w 1034979"/>
                  <a:gd name="connsiteY158"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2979 w 1034979"/>
                  <a:gd name="connsiteY15" fmla="*/ 1040313 h 1516602"/>
                  <a:gd name="connsiteX16" fmla="*/ 274884 w 1034979"/>
                  <a:gd name="connsiteY16" fmla="*/ 1046028 h 1516602"/>
                  <a:gd name="connsiteX17" fmla="*/ 278694 w 1034979"/>
                  <a:gd name="connsiteY17" fmla="*/ 1076508 h 1516602"/>
                  <a:gd name="connsiteX18" fmla="*/ 280599 w 1034979"/>
                  <a:gd name="connsiteY18" fmla="*/ 1082223 h 1516602"/>
                  <a:gd name="connsiteX19" fmla="*/ 278694 w 1034979"/>
                  <a:gd name="connsiteY19" fmla="*/ 1101273 h 1516602"/>
                  <a:gd name="connsiteX20" fmla="*/ 276789 w 1034979"/>
                  <a:gd name="connsiteY20" fmla="*/ 1110798 h 1516602"/>
                  <a:gd name="connsiteX21" fmla="*/ 263454 w 1034979"/>
                  <a:gd name="connsiteY21" fmla="*/ 1124133 h 1516602"/>
                  <a:gd name="connsiteX22" fmla="*/ 252024 w 1034979"/>
                  <a:gd name="connsiteY22" fmla="*/ 1131753 h 1516602"/>
                  <a:gd name="connsiteX23" fmla="*/ 240594 w 1034979"/>
                  <a:gd name="connsiteY23" fmla="*/ 1135563 h 1516602"/>
                  <a:gd name="connsiteX24" fmla="*/ 27234 w 1034979"/>
                  <a:gd name="connsiteY24" fmla="*/ 1154613 h 1516602"/>
                  <a:gd name="connsiteX25" fmla="*/ 15804 w 1034979"/>
                  <a:gd name="connsiteY25" fmla="*/ 1160328 h 1516602"/>
                  <a:gd name="connsiteX26" fmla="*/ 6279 w 1034979"/>
                  <a:gd name="connsiteY26" fmla="*/ 1169853 h 1516602"/>
                  <a:gd name="connsiteX27" fmla="*/ 4374 w 1034979"/>
                  <a:gd name="connsiteY27" fmla="*/ 1175568 h 1516602"/>
                  <a:gd name="connsiteX28" fmla="*/ 564 w 1034979"/>
                  <a:gd name="connsiteY28" fmla="*/ 1181283 h 1516602"/>
                  <a:gd name="connsiteX29" fmla="*/ 6279 w 1034979"/>
                  <a:gd name="connsiteY29" fmla="*/ 1213668 h 1516602"/>
                  <a:gd name="connsiteX30" fmla="*/ 11994 w 1034979"/>
                  <a:gd name="connsiteY30" fmla="*/ 1217478 h 1516602"/>
                  <a:gd name="connsiteX31" fmla="*/ 17709 w 1034979"/>
                  <a:gd name="connsiteY31" fmla="*/ 1219383 h 1516602"/>
                  <a:gd name="connsiteX32" fmla="*/ 145344 w 1034979"/>
                  <a:gd name="connsiteY32" fmla="*/ 1217478 h 1516602"/>
                  <a:gd name="connsiteX33" fmla="*/ 239202 w 1034979"/>
                  <a:gd name="connsiteY33" fmla="*/ 1214801 h 1516602"/>
                  <a:gd name="connsiteX34" fmla="*/ 318699 w 1034979"/>
                  <a:gd name="connsiteY34" fmla="*/ 1217478 h 1516602"/>
                  <a:gd name="connsiteX35" fmla="*/ 330129 w 1034979"/>
                  <a:gd name="connsiteY35" fmla="*/ 1223193 h 1516602"/>
                  <a:gd name="connsiteX36" fmla="*/ 333939 w 1034979"/>
                  <a:gd name="connsiteY36" fmla="*/ 1228908 h 1516602"/>
                  <a:gd name="connsiteX37" fmla="*/ 339654 w 1034979"/>
                  <a:gd name="connsiteY37" fmla="*/ 1230813 h 1516602"/>
                  <a:gd name="connsiteX38" fmla="*/ 351084 w 1034979"/>
                  <a:gd name="connsiteY38" fmla="*/ 1238433 h 1516602"/>
                  <a:gd name="connsiteX39" fmla="*/ 356799 w 1034979"/>
                  <a:gd name="connsiteY39" fmla="*/ 1242243 h 1516602"/>
                  <a:gd name="connsiteX40" fmla="*/ 360609 w 1034979"/>
                  <a:gd name="connsiteY40" fmla="*/ 1247958 h 1516602"/>
                  <a:gd name="connsiteX41" fmla="*/ 366324 w 1034979"/>
                  <a:gd name="connsiteY41" fmla="*/ 1259388 h 1516602"/>
                  <a:gd name="connsiteX42" fmla="*/ 362514 w 1034979"/>
                  <a:gd name="connsiteY42" fmla="*/ 1286058 h 1516602"/>
                  <a:gd name="connsiteX43" fmla="*/ 358704 w 1034979"/>
                  <a:gd name="connsiteY43" fmla="*/ 1291773 h 1516602"/>
                  <a:gd name="connsiteX44" fmla="*/ 356799 w 1034979"/>
                  <a:gd name="connsiteY44" fmla="*/ 1297488 h 1516602"/>
                  <a:gd name="connsiteX45" fmla="*/ 352989 w 1034979"/>
                  <a:gd name="connsiteY45" fmla="*/ 1303203 h 1516602"/>
                  <a:gd name="connsiteX46" fmla="*/ 351084 w 1034979"/>
                  <a:gd name="connsiteY46" fmla="*/ 1308918 h 1516602"/>
                  <a:gd name="connsiteX47" fmla="*/ 347274 w 1034979"/>
                  <a:gd name="connsiteY47" fmla="*/ 1314633 h 1516602"/>
                  <a:gd name="connsiteX48" fmla="*/ 330129 w 1034979"/>
                  <a:gd name="connsiteY48" fmla="*/ 1381308 h 1516602"/>
                  <a:gd name="connsiteX49" fmla="*/ 328224 w 1034979"/>
                  <a:gd name="connsiteY49" fmla="*/ 1432743 h 1516602"/>
                  <a:gd name="connsiteX50" fmla="*/ 330129 w 1034979"/>
                  <a:gd name="connsiteY50" fmla="*/ 1457508 h 1516602"/>
                  <a:gd name="connsiteX51" fmla="*/ 332034 w 1034979"/>
                  <a:gd name="connsiteY51" fmla="*/ 1463223 h 1516602"/>
                  <a:gd name="connsiteX52" fmla="*/ 335844 w 1034979"/>
                  <a:gd name="connsiteY52" fmla="*/ 1467033 h 1516602"/>
                  <a:gd name="connsiteX53" fmla="*/ 364419 w 1034979"/>
                  <a:gd name="connsiteY53" fmla="*/ 1512753 h 1516602"/>
                  <a:gd name="connsiteX54" fmla="*/ 387279 w 1034979"/>
                  <a:gd name="connsiteY54" fmla="*/ 1514658 h 1516602"/>
                  <a:gd name="connsiteX55" fmla="*/ 392994 w 1034979"/>
                  <a:gd name="connsiteY55" fmla="*/ 1508943 h 1516602"/>
                  <a:gd name="connsiteX56" fmla="*/ 394899 w 1034979"/>
                  <a:gd name="connsiteY56" fmla="*/ 1497513 h 1516602"/>
                  <a:gd name="connsiteX57" fmla="*/ 396804 w 1034979"/>
                  <a:gd name="connsiteY57" fmla="*/ 1491798 h 1516602"/>
                  <a:gd name="connsiteX58" fmla="*/ 398709 w 1034979"/>
                  <a:gd name="connsiteY58" fmla="*/ 1474653 h 1516602"/>
                  <a:gd name="connsiteX59" fmla="*/ 400614 w 1034979"/>
                  <a:gd name="connsiteY59" fmla="*/ 1461318 h 1516602"/>
                  <a:gd name="connsiteX60" fmla="*/ 404424 w 1034979"/>
                  <a:gd name="connsiteY60" fmla="*/ 1404168 h 1516602"/>
                  <a:gd name="connsiteX61" fmla="*/ 410139 w 1034979"/>
                  <a:gd name="connsiteY61" fmla="*/ 1392738 h 1516602"/>
                  <a:gd name="connsiteX62" fmla="*/ 413949 w 1034979"/>
                  <a:gd name="connsiteY62" fmla="*/ 1379403 h 1516602"/>
                  <a:gd name="connsiteX63" fmla="*/ 415854 w 1034979"/>
                  <a:gd name="connsiteY63" fmla="*/ 1373688 h 1516602"/>
                  <a:gd name="connsiteX64" fmla="*/ 417759 w 1034979"/>
                  <a:gd name="connsiteY64" fmla="*/ 1360353 h 1516602"/>
                  <a:gd name="connsiteX65" fmla="*/ 421569 w 1034979"/>
                  <a:gd name="connsiteY65" fmla="*/ 1348923 h 1516602"/>
                  <a:gd name="connsiteX66" fmla="*/ 427284 w 1034979"/>
                  <a:gd name="connsiteY66" fmla="*/ 1335588 h 1516602"/>
                  <a:gd name="connsiteX67" fmla="*/ 467289 w 1034979"/>
                  <a:gd name="connsiteY67" fmla="*/ 1265103 h 1516602"/>
                  <a:gd name="connsiteX68" fmla="*/ 528455 w 1034979"/>
                  <a:gd name="connsiteY68" fmla="*/ 1230091 h 1516602"/>
                  <a:gd name="connsiteX69" fmla="*/ 601154 w 1034979"/>
                  <a:gd name="connsiteY69" fmla="*/ 1221700 h 1516602"/>
                  <a:gd name="connsiteX70" fmla="*/ 720654 w 1034979"/>
                  <a:gd name="connsiteY70" fmla="*/ 1316538 h 1516602"/>
                  <a:gd name="connsiteX71" fmla="*/ 733989 w 1034979"/>
                  <a:gd name="connsiteY71" fmla="*/ 1326063 h 1516602"/>
                  <a:gd name="connsiteX72" fmla="*/ 743514 w 1034979"/>
                  <a:gd name="connsiteY72" fmla="*/ 1327968 h 1516602"/>
                  <a:gd name="connsiteX73" fmla="*/ 749229 w 1034979"/>
                  <a:gd name="connsiteY73" fmla="*/ 1329873 h 1516602"/>
                  <a:gd name="connsiteX74" fmla="*/ 762564 w 1034979"/>
                  <a:gd name="connsiteY74" fmla="*/ 1335588 h 1516602"/>
                  <a:gd name="connsiteX75" fmla="*/ 777804 w 1034979"/>
                  <a:gd name="connsiteY75" fmla="*/ 1333683 h 1516602"/>
                  <a:gd name="connsiteX76" fmla="*/ 789234 w 1034979"/>
                  <a:gd name="connsiteY76" fmla="*/ 1327968 h 1516602"/>
                  <a:gd name="connsiteX77" fmla="*/ 794949 w 1034979"/>
                  <a:gd name="connsiteY77" fmla="*/ 1326063 h 1516602"/>
                  <a:gd name="connsiteX78" fmla="*/ 802569 w 1034979"/>
                  <a:gd name="connsiteY78" fmla="*/ 1308918 h 1516602"/>
                  <a:gd name="connsiteX79" fmla="*/ 800664 w 1034979"/>
                  <a:gd name="connsiteY79" fmla="*/ 1284153 h 1516602"/>
                  <a:gd name="connsiteX80" fmla="*/ 798759 w 1034979"/>
                  <a:gd name="connsiteY80" fmla="*/ 1278438 h 1516602"/>
                  <a:gd name="connsiteX81" fmla="*/ 796854 w 1034979"/>
                  <a:gd name="connsiteY81" fmla="*/ 1270818 h 1516602"/>
                  <a:gd name="connsiteX82" fmla="*/ 783519 w 1034979"/>
                  <a:gd name="connsiteY82" fmla="*/ 1253673 h 1516602"/>
                  <a:gd name="connsiteX83" fmla="*/ 773994 w 1034979"/>
                  <a:gd name="connsiteY83" fmla="*/ 1247958 h 1516602"/>
                  <a:gd name="connsiteX84" fmla="*/ 648264 w 1034979"/>
                  <a:gd name="connsiteY84" fmla="*/ 1156518 h 1516602"/>
                  <a:gd name="connsiteX85" fmla="*/ 644454 w 1034979"/>
                  <a:gd name="connsiteY85" fmla="*/ 1139373 h 1516602"/>
                  <a:gd name="connsiteX86" fmla="*/ 646359 w 1034979"/>
                  <a:gd name="connsiteY86" fmla="*/ 1131753 h 1516602"/>
                  <a:gd name="connsiteX87" fmla="*/ 650169 w 1034979"/>
                  <a:gd name="connsiteY87" fmla="*/ 1114608 h 1516602"/>
                  <a:gd name="connsiteX88" fmla="*/ 653979 w 1034979"/>
                  <a:gd name="connsiteY88" fmla="*/ 1108893 h 1516602"/>
                  <a:gd name="connsiteX89" fmla="*/ 655884 w 1034979"/>
                  <a:gd name="connsiteY89" fmla="*/ 1103178 h 1516602"/>
                  <a:gd name="connsiteX90" fmla="*/ 661599 w 1034979"/>
                  <a:gd name="connsiteY90" fmla="*/ 1101273 h 1516602"/>
                  <a:gd name="connsiteX91" fmla="*/ 671124 w 1034979"/>
                  <a:gd name="connsiteY91" fmla="*/ 1089843 h 1516602"/>
                  <a:gd name="connsiteX92" fmla="*/ 724464 w 1034979"/>
                  <a:gd name="connsiteY92" fmla="*/ 1082223 h 1516602"/>
                  <a:gd name="connsiteX93" fmla="*/ 842574 w 1034979"/>
                  <a:gd name="connsiteY93" fmla="*/ 1084128 h 1516602"/>
                  <a:gd name="connsiteX94" fmla="*/ 871149 w 1034979"/>
                  <a:gd name="connsiteY94" fmla="*/ 1086033 h 1516602"/>
                  <a:gd name="connsiteX95" fmla="*/ 899724 w 1034979"/>
                  <a:gd name="connsiteY95" fmla="*/ 1091748 h 1516602"/>
                  <a:gd name="connsiteX96" fmla="*/ 922584 w 1034979"/>
                  <a:gd name="connsiteY96" fmla="*/ 1095558 h 1516602"/>
                  <a:gd name="connsiteX97" fmla="*/ 951159 w 1034979"/>
                  <a:gd name="connsiteY97" fmla="*/ 1101273 h 1516602"/>
                  <a:gd name="connsiteX98" fmla="*/ 956874 w 1034979"/>
                  <a:gd name="connsiteY98" fmla="*/ 1101273 h 1516602"/>
                  <a:gd name="connsiteX99" fmla="*/ 1002594 w 1034979"/>
                  <a:gd name="connsiteY99" fmla="*/ 1099368 h 1516602"/>
                  <a:gd name="connsiteX100" fmla="*/ 1031169 w 1034979"/>
                  <a:gd name="connsiteY100" fmla="*/ 1091748 h 1516602"/>
                  <a:gd name="connsiteX101" fmla="*/ 1034979 w 1034979"/>
                  <a:gd name="connsiteY101" fmla="*/ 1086033 h 1516602"/>
                  <a:gd name="connsiteX102" fmla="*/ 1033074 w 1034979"/>
                  <a:gd name="connsiteY102" fmla="*/ 1066983 h 1516602"/>
                  <a:gd name="connsiteX103" fmla="*/ 1027359 w 1034979"/>
                  <a:gd name="connsiteY103" fmla="*/ 1063173 h 1516602"/>
                  <a:gd name="connsiteX104" fmla="*/ 1012119 w 1034979"/>
                  <a:gd name="connsiteY104" fmla="*/ 1061268 h 1516602"/>
                  <a:gd name="connsiteX105" fmla="*/ 1006404 w 1034979"/>
                  <a:gd name="connsiteY105" fmla="*/ 1059363 h 1516602"/>
                  <a:gd name="connsiteX106" fmla="*/ 998784 w 1034979"/>
                  <a:gd name="connsiteY106" fmla="*/ 1057458 h 1516602"/>
                  <a:gd name="connsiteX107" fmla="*/ 987354 w 1034979"/>
                  <a:gd name="connsiteY107" fmla="*/ 1049838 h 1516602"/>
                  <a:gd name="connsiteX108" fmla="*/ 975924 w 1034979"/>
                  <a:gd name="connsiteY108" fmla="*/ 1046028 h 1516602"/>
                  <a:gd name="connsiteX109" fmla="*/ 970209 w 1034979"/>
                  <a:gd name="connsiteY109" fmla="*/ 1044123 h 1516602"/>
                  <a:gd name="connsiteX110" fmla="*/ 962589 w 1034979"/>
                  <a:gd name="connsiteY110" fmla="*/ 1042218 h 1516602"/>
                  <a:gd name="connsiteX111" fmla="*/ 956874 w 1034979"/>
                  <a:gd name="connsiteY111" fmla="*/ 1040313 h 1516602"/>
                  <a:gd name="connsiteX112" fmla="*/ 935919 w 1034979"/>
                  <a:gd name="connsiteY112" fmla="*/ 1034598 h 1516602"/>
                  <a:gd name="connsiteX113" fmla="*/ 825429 w 1034979"/>
                  <a:gd name="connsiteY113" fmla="*/ 1034598 h 1516602"/>
                  <a:gd name="connsiteX114" fmla="*/ 730179 w 1034979"/>
                  <a:gd name="connsiteY114" fmla="*/ 1038408 h 1516602"/>
                  <a:gd name="connsiteX115" fmla="*/ 669219 w 1034979"/>
                  <a:gd name="connsiteY115" fmla="*/ 1046028 h 1516602"/>
                  <a:gd name="connsiteX116" fmla="*/ 646359 w 1034979"/>
                  <a:gd name="connsiteY116" fmla="*/ 1049838 h 1516602"/>
                  <a:gd name="connsiteX117" fmla="*/ 642549 w 1034979"/>
                  <a:gd name="connsiteY117" fmla="*/ 1038408 h 1516602"/>
                  <a:gd name="connsiteX118" fmla="*/ 640644 w 1034979"/>
                  <a:gd name="connsiteY118" fmla="*/ 1032693 h 1516602"/>
                  <a:gd name="connsiteX119" fmla="*/ 642549 w 1034979"/>
                  <a:gd name="connsiteY119" fmla="*/ 1015548 h 1516602"/>
                  <a:gd name="connsiteX120" fmla="*/ 644454 w 1034979"/>
                  <a:gd name="connsiteY120" fmla="*/ 1009833 h 1516602"/>
                  <a:gd name="connsiteX121" fmla="*/ 661599 w 1034979"/>
                  <a:gd name="connsiteY121" fmla="*/ 1000308 h 1516602"/>
                  <a:gd name="connsiteX122" fmla="*/ 673029 w 1034979"/>
                  <a:gd name="connsiteY122" fmla="*/ 992688 h 1516602"/>
                  <a:gd name="connsiteX123" fmla="*/ 674934 w 1034979"/>
                  <a:gd name="connsiteY123" fmla="*/ 986973 h 1516602"/>
                  <a:gd name="connsiteX124" fmla="*/ 680649 w 1034979"/>
                  <a:gd name="connsiteY124" fmla="*/ 985068 h 1516602"/>
                  <a:gd name="connsiteX125" fmla="*/ 686364 w 1034979"/>
                  <a:gd name="connsiteY125" fmla="*/ 981258 h 1516602"/>
                  <a:gd name="connsiteX126" fmla="*/ 695889 w 1034979"/>
                  <a:gd name="connsiteY126" fmla="*/ 971733 h 1516602"/>
                  <a:gd name="connsiteX127" fmla="*/ 705414 w 1034979"/>
                  <a:gd name="connsiteY127" fmla="*/ 960303 h 1516602"/>
                  <a:gd name="connsiteX128" fmla="*/ 716844 w 1034979"/>
                  <a:gd name="connsiteY128" fmla="*/ 952683 h 1516602"/>
                  <a:gd name="connsiteX129" fmla="*/ 732084 w 1034979"/>
                  <a:gd name="connsiteY129" fmla="*/ 939348 h 1516602"/>
                  <a:gd name="connsiteX130" fmla="*/ 741609 w 1034979"/>
                  <a:gd name="connsiteY130" fmla="*/ 927918 h 1516602"/>
                  <a:gd name="connsiteX131" fmla="*/ 753039 w 1034979"/>
                  <a:gd name="connsiteY131" fmla="*/ 918393 h 1516602"/>
                  <a:gd name="connsiteX132" fmla="*/ 758754 w 1034979"/>
                  <a:gd name="connsiteY132" fmla="*/ 906963 h 1516602"/>
                  <a:gd name="connsiteX133" fmla="*/ 760659 w 1034979"/>
                  <a:gd name="connsiteY133" fmla="*/ 901248 h 1516602"/>
                  <a:gd name="connsiteX134" fmla="*/ 766374 w 1034979"/>
                  <a:gd name="connsiteY134" fmla="*/ 889818 h 1516602"/>
                  <a:gd name="connsiteX135" fmla="*/ 764469 w 1034979"/>
                  <a:gd name="connsiteY135" fmla="*/ 874578 h 1516602"/>
                  <a:gd name="connsiteX136" fmla="*/ 758754 w 1034979"/>
                  <a:gd name="connsiteY136" fmla="*/ 872673 h 1516602"/>
                  <a:gd name="connsiteX137" fmla="*/ 737799 w 1034979"/>
                  <a:gd name="connsiteY137" fmla="*/ 874578 h 1516602"/>
                  <a:gd name="connsiteX138" fmla="*/ 732084 w 1034979"/>
                  <a:gd name="connsiteY138" fmla="*/ 878388 h 1516602"/>
                  <a:gd name="connsiteX139" fmla="*/ 699699 w 1034979"/>
                  <a:gd name="connsiteY139" fmla="*/ 899343 h 1516602"/>
                  <a:gd name="connsiteX140" fmla="*/ 595181 w 1034979"/>
                  <a:gd name="connsiteY140" fmla="*/ 957831 h 1516602"/>
                  <a:gd name="connsiteX141" fmla="*/ 507294 w 1034979"/>
                  <a:gd name="connsiteY141" fmla="*/ 847908 h 1516602"/>
                  <a:gd name="connsiteX142" fmla="*/ 503484 w 1034979"/>
                  <a:gd name="connsiteY142" fmla="*/ 358323 h 1516602"/>
                  <a:gd name="connsiteX143" fmla="*/ 499674 w 1034979"/>
                  <a:gd name="connsiteY143" fmla="*/ 66858 h 1516602"/>
                  <a:gd name="connsiteX144" fmla="*/ 490149 w 1034979"/>
                  <a:gd name="connsiteY144" fmla="*/ 40188 h 1516602"/>
                  <a:gd name="connsiteX145" fmla="*/ 488244 w 1034979"/>
                  <a:gd name="connsiteY145" fmla="*/ 34473 h 1516602"/>
                  <a:gd name="connsiteX146" fmla="*/ 484434 w 1034979"/>
                  <a:gd name="connsiteY146" fmla="*/ 28758 h 1516602"/>
                  <a:gd name="connsiteX147" fmla="*/ 478719 w 1034979"/>
                  <a:gd name="connsiteY147" fmla="*/ 17328 h 1516602"/>
                  <a:gd name="connsiteX148" fmla="*/ 473004 w 1034979"/>
                  <a:gd name="connsiteY148" fmla="*/ 13518 h 1516602"/>
                  <a:gd name="connsiteX149" fmla="*/ 469194 w 1034979"/>
                  <a:gd name="connsiteY149" fmla="*/ 7803 h 1516602"/>
                  <a:gd name="connsiteX150" fmla="*/ 429189 w 1034979"/>
                  <a:gd name="connsiteY150" fmla="*/ 11613 h 1516602"/>
                  <a:gd name="connsiteX151" fmla="*/ 425379 w 1034979"/>
                  <a:gd name="connsiteY151" fmla="*/ 78288 h 1516602"/>
                  <a:gd name="connsiteX152" fmla="*/ 425379 w 1034979"/>
                  <a:gd name="connsiteY152" fmla="*/ 84003 h 1516602"/>
                  <a:gd name="connsiteX153" fmla="*/ 429189 w 1034979"/>
                  <a:gd name="connsiteY153" fmla="*/ 238308 h 1516602"/>
                  <a:gd name="connsiteX154" fmla="*/ 440619 w 1034979"/>
                  <a:gd name="connsiteY154" fmla="*/ 421188 h 1516602"/>
                  <a:gd name="connsiteX155" fmla="*/ 435265 w 1034979"/>
                  <a:gd name="connsiteY155" fmla="*/ 718368 h 1516602"/>
                  <a:gd name="connsiteX156" fmla="*/ 435059 w 1034979"/>
                  <a:gd name="connsiteY156" fmla="*/ 799046 h 1516602"/>
                  <a:gd name="connsiteX157" fmla="*/ 430322 w 1034979"/>
                  <a:gd name="connsiteY157"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2979 w 1034979"/>
                  <a:gd name="connsiteY15" fmla="*/ 1040313 h 1516602"/>
                  <a:gd name="connsiteX16" fmla="*/ 278694 w 1034979"/>
                  <a:gd name="connsiteY16" fmla="*/ 1076508 h 1516602"/>
                  <a:gd name="connsiteX17" fmla="*/ 280599 w 1034979"/>
                  <a:gd name="connsiteY17" fmla="*/ 1082223 h 1516602"/>
                  <a:gd name="connsiteX18" fmla="*/ 278694 w 1034979"/>
                  <a:gd name="connsiteY18" fmla="*/ 1101273 h 1516602"/>
                  <a:gd name="connsiteX19" fmla="*/ 276789 w 1034979"/>
                  <a:gd name="connsiteY19" fmla="*/ 1110798 h 1516602"/>
                  <a:gd name="connsiteX20" fmla="*/ 263454 w 1034979"/>
                  <a:gd name="connsiteY20" fmla="*/ 1124133 h 1516602"/>
                  <a:gd name="connsiteX21" fmla="*/ 252024 w 1034979"/>
                  <a:gd name="connsiteY21" fmla="*/ 1131753 h 1516602"/>
                  <a:gd name="connsiteX22" fmla="*/ 240594 w 1034979"/>
                  <a:gd name="connsiteY22" fmla="*/ 1135563 h 1516602"/>
                  <a:gd name="connsiteX23" fmla="*/ 27234 w 1034979"/>
                  <a:gd name="connsiteY23" fmla="*/ 1154613 h 1516602"/>
                  <a:gd name="connsiteX24" fmla="*/ 15804 w 1034979"/>
                  <a:gd name="connsiteY24" fmla="*/ 1160328 h 1516602"/>
                  <a:gd name="connsiteX25" fmla="*/ 6279 w 1034979"/>
                  <a:gd name="connsiteY25" fmla="*/ 1169853 h 1516602"/>
                  <a:gd name="connsiteX26" fmla="*/ 4374 w 1034979"/>
                  <a:gd name="connsiteY26" fmla="*/ 1175568 h 1516602"/>
                  <a:gd name="connsiteX27" fmla="*/ 564 w 1034979"/>
                  <a:gd name="connsiteY27" fmla="*/ 1181283 h 1516602"/>
                  <a:gd name="connsiteX28" fmla="*/ 6279 w 1034979"/>
                  <a:gd name="connsiteY28" fmla="*/ 1213668 h 1516602"/>
                  <a:gd name="connsiteX29" fmla="*/ 11994 w 1034979"/>
                  <a:gd name="connsiteY29" fmla="*/ 1217478 h 1516602"/>
                  <a:gd name="connsiteX30" fmla="*/ 17709 w 1034979"/>
                  <a:gd name="connsiteY30" fmla="*/ 1219383 h 1516602"/>
                  <a:gd name="connsiteX31" fmla="*/ 145344 w 1034979"/>
                  <a:gd name="connsiteY31" fmla="*/ 1217478 h 1516602"/>
                  <a:gd name="connsiteX32" fmla="*/ 239202 w 1034979"/>
                  <a:gd name="connsiteY32" fmla="*/ 1214801 h 1516602"/>
                  <a:gd name="connsiteX33" fmla="*/ 318699 w 1034979"/>
                  <a:gd name="connsiteY33" fmla="*/ 1217478 h 1516602"/>
                  <a:gd name="connsiteX34" fmla="*/ 330129 w 1034979"/>
                  <a:gd name="connsiteY34" fmla="*/ 1223193 h 1516602"/>
                  <a:gd name="connsiteX35" fmla="*/ 333939 w 1034979"/>
                  <a:gd name="connsiteY35" fmla="*/ 1228908 h 1516602"/>
                  <a:gd name="connsiteX36" fmla="*/ 339654 w 1034979"/>
                  <a:gd name="connsiteY36" fmla="*/ 1230813 h 1516602"/>
                  <a:gd name="connsiteX37" fmla="*/ 351084 w 1034979"/>
                  <a:gd name="connsiteY37" fmla="*/ 1238433 h 1516602"/>
                  <a:gd name="connsiteX38" fmla="*/ 356799 w 1034979"/>
                  <a:gd name="connsiteY38" fmla="*/ 1242243 h 1516602"/>
                  <a:gd name="connsiteX39" fmla="*/ 360609 w 1034979"/>
                  <a:gd name="connsiteY39" fmla="*/ 1247958 h 1516602"/>
                  <a:gd name="connsiteX40" fmla="*/ 366324 w 1034979"/>
                  <a:gd name="connsiteY40" fmla="*/ 1259388 h 1516602"/>
                  <a:gd name="connsiteX41" fmla="*/ 362514 w 1034979"/>
                  <a:gd name="connsiteY41" fmla="*/ 1286058 h 1516602"/>
                  <a:gd name="connsiteX42" fmla="*/ 358704 w 1034979"/>
                  <a:gd name="connsiteY42" fmla="*/ 1291773 h 1516602"/>
                  <a:gd name="connsiteX43" fmla="*/ 356799 w 1034979"/>
                  <a:gd name="connsiteY43" fmla="*/ 1297488 h 1516602"/>
                  <a:gd name="connsiteX44" fmla="*/ 352989 w 1034979"/>
                  <a:gd name="connsiteY44" fmla="*/ 1303203 h 1516602"/>
                  <a:gd name="connsiteX45" fmla="*/ 351084 w 1034979"/>
                  <a:gd name="connsiteY45" fmla="*/ 1308918 h 1516602"/>
                  <a:gd name="connsiteX46" fmla="*/ 347274 w 1034979"/>
                  <a:gd name="connsiteY46" fmla="*/ 1314633 h 1516602"/>
                  <a:gd name="connsiteX47" fmla="*/ 330129 w 1034979"/>
                  <a:gd name="connsiteY47" fmla="*/ 1381308 h 1516602"/>
                  <a:gd name="connsiteX48" fmla="*/ 328224 w 1034979"/>
                  <a:gd name="connsiteY48" fmla="*/ 1432743 h 1516602"/>
                  <a:gd name="connsiteX49" fmla="*/ 330129 w 1034979"/>
                  <a:gd name="connsiteY49" fmla="*/ 1457508 h 1516602"/>
                  <a:gd name="connsiteX50" fmla="*/ 332034 w 1034979"/>
                  <a:gd name="connsiteY50" fmla="*/ 1463223 h 1516602"/>
                  <a:gd name="connsiteX51" fmla="*/ 335844 w 1034979"/>
                  <a:gd name="connsiteY51" fmla="*/ 1467033 h 1516602"/>
                  <a:gd name="connsiteX52" fmla="*/ 364419 w 1034979"/>
                  <a:gd name="connsiteY52" fmla="*/ 1512753 h 1516602"/>
                  <a:gd name="connsiteX53" fmla="*/ 387279 w 1034979"/>
                  <a:gd name="connsiteY53" fmla="*/ 1514658 h 1516602"/>
                  <a:gd name="connsiteX54" fmla="*/ 392994 w 1034979"/>
                  <a:gd name="connsiteY54" fmla="*/ 1508943 h 1516602"/>
                  <a:gd name="connsiteX55" fmla="*/ 394899 w 1034979"/>
                  <a:gd name="connsiteY55" fmla="*/ 1497513 h 1516602"/>
                  <a:gd name="connsiteX56" fmla="*/ 396804 w 1034979"/>
                  <a:gd name="connsiteY56" fmla="*/ 1491798 h 1516602"/>
                  <a:gd name="connsiteX57" fmla="*/ 398709 w 1034979"/>
                  <a:gd name="connsiteY57" fmla="*/ 1474653 h 1516602"/>
                  <a:gd name="connsiteX58" fmla="*/ 400614 w 1034979"/>
                  <a:gd name="connsiteY58" fmla="*/ 1461318 h 1516602"/>
                  <a:gd name="connsiteX59" fmla="*/ 404424 w 1034979"/>
                  <a:gd name="connsiteY59" fmla="*/ 1404168 h 1516602"/>
                  <a:gd name="connsiteX60" fmla="*/ 410139 w 1034979"/>
                  <a:gd name="connsiteY60" fmla="*/ 1392738 h 1516602"/>
                  <a:gd name="connsiteX61" fmla="*/ 413949 w 1034979"/>
                  <a:gd name="connsiteY61" fmla="*/ 1379403 h 1516602"/>
                  <a:gd name="connsiteX62" fmla="*/ 415854 w 1034979"/>
                  <a:gd name="connsiteY62" fmla="*/ 1373688 h 1516602"/>
                  <a:gd name="connsiteX63" fmla="*/ 417759 w 1034979"/>
                  <a:gd name="connsiteY63" fmla="*/ 1360353 h 1516602"/>
                  <a:gd name="connsiteX64" fmla="*/ 421569 w 1034979"/>
                  <a:gd name="connsiteY64" fmla="*/ 1348923 h 1516602"/>
                  <a:gd name="connsiteX65" fmla="*/ 427284 w 1034979"/>
                  <a:gd name="connsiteY65" fmla="*/ 1335588 h 1516602"/>
                  <a:gd name="connsiteX66" fmla="*/ 467289 w 1034979"/>
                  <a:gd name="connsiteY66" fmla="*/ 1265103 h 1516602"/>
                  <a:gd name="connsiteX67" fmla="*/ 528455 w 1034979"/>
                  <a:gd name="connsiteY67" fmla="*/ 1230091 h 1516602"/>
                  <a:gd name="connsiteX68" fmla="*/ 601154 w 1034979"/>
                  <a:gd name="connsiteY68" fmla="*/ 1221700 h 1516602"/>
                  <a:gd name="connsiteX69" fmla="*/ 720654 w 1034979"/>
                  <a:gd name="connsiteY69" fmla="*/ 1316538 h 1516602"/>
                  <a:gd name="connsiteX70" fmla="*/ 733989 w 1034979"/>
                  <a:gd name="connsiteY70" fmla="*/ 1326063 h 1516602"/>
                  <a:gd name="connsiteX71" fmla="*/ 743514 w 1034979"/>
                  <a:gd name="connsiteY71" fmla="*/ 1327968 h 1516602"/>
                  <a:gd name="connsiteX72" fmla="*/ 749229 w 1034979"/>
                  <a:gd name="connsiteY72" fmla="*/ 1329873 h 1516602"/>
                  <a:gd name="connsiteX73" fmla="*/ 762564 w 1034979"/>
                  <a:gd name="connsiteY73" fmla="*/ 1335588 h 1516602"/>
                  <a:gd name="connsiteX74" fmla="*/ 777804 w 1034979"/>
                  <a:gd name="connsiteY74" fmla="*/ 1333683 h 1516602"/>
                  <a:gd name="connsiteX75" fmla="*/ 789234 w 1034979"/>
                  <a:gd name="connsiteY75" fmla="*/ 1327968 h 1516602"/>
                  <a:gd name="connsiteX76" fmla="*/ 794949 w 1034979"/>
                  <a:gd name="connsiteY76" fmla="*/ 1326063 h 1516602"/>
                  <a:gd name="connsiteX77" fmla="*/ 802569 w 1034979"/>
                  <a:gd name="connsiteY77" fmla="*/ 1308918 h 1516602"/>
                  <a:gd name="connsiteX78" fmla="*/ 800664 w 1034979"/>
                  <a:gd name="connsiteY78" fmla="*/ 1284153 h 1516602"/>
                  <a:gd name="connsiteX79" fmla="*/ 798759 w 1034979"/>
                  <a:gd name="connsiteY79" fmla="*/ 1278438 h 1516602"/>
                  <a:gd name="connsiteX80" fmla="*/ 796854 w 1034979"/>
                  <a:gd name="connsiteY80" fmla="*/ 1270818 h 1516602"/>
                  <a:gd name="connsiteX81" fmla="*/ 783519 w 1034979"/>
                  <a:gd name="connsiteY81" fmla="*/ 1253673 h 1516602"/>
                  <a:gd name="connsiteX82" fmla="*/ 773994 w 1034979"/>
                  <a:gd name="connsiteY82" fmla="*/ 1247958 h 1516602"/>
                  <a:gd name="connsiteX83" fmla="*/ 648264 w 1034979"/>
                  <a:gd name="connsiteY83" fmla="*/ 1156518 h 1516602"/>
                  <a:gd name="connsiteX84" fmla="*/ 644454 w 1034979"/>
                  <a:gd name="connsiteY84" fmla="*/ 1139373 h 1516602"/>
                  <a:gd name="connsiteX85" fmla="*/ 646359 w 1034979"/>
                  <a:gd name="connsiteY85" fmla="*/ 1131753 h 1516602"/>
                  <a:gd name="connsiteX86" fmla="*/ 650169 w 1034979"/>
                  <a:gd name="connsiteY86" fmla="*/ 1114608 h 1516602"/>
                  <a:gd name="connsiteX87" fmla="*/ 653979 w 1034979"/>
                  <a:gd name="connsiteY87" fmla="*/ 1108893 h 1516602"/>
                  <a:gd name="connsiteX88" fmla="*/ 655884 w 1034979"/>
                  <a:gd name="connsiteY88" fmla="*/ 1103178 h 1516602"/>
                  <a:gd name="connsiteX89" fmla="*/ 661599 w 1034979"/>
                  <a:gd name="connsiteY89" fmla="*/ 1101273 h 1516602"/>
                  <a:gd name="connsiteX90" fmla="*/ 671124 w 1034979"/>
                  <a:gd name="connsiteY90" fmla="*/ 1089843 h 1516602"/>
                  <a:gd name="connsiteX91" fmla="*/ 724464 w 1034979"/>
                  <a:gd name="connsiteY91" fmla="*/ 1082223 h 1516602"/>
                  <a:gd name="connsiteX92" fmla="*/ 842574 w 1034979"/>
                  <a:gd name="connsiteY92" fmla="*/ 1084128 h 1516602"/>
                  <a:gd name="connsiteX93" fmla="*/ 871149 w 1034979"/>
                  <a:gd name="connsiteY93" fmla="*/ 1086033 h 1516602"/>
                  <a:gd name="connsiteX94" fmla="*/ 899724 w 1034979"/>
                  <a:gd name="connsiteY94" fmla="*/ 1091748 h 1516602"/>
                  <a:gd name="connsiteX95" fmla="*/ 922584 w 1034979"/>
                  <a:gd name="connsiteY95" fmla="*/ 1095558 h 1516602"/>
                  <a:gd name="connsiteX96" fmla="*/ 951159 w 1034979"/>
                  <a:gd name="connsiteY96" fmla="*/ 1101273 h 1516602"/>
                  <a:gd name="connsiteX97" fmla="*/ 956874 w 1034979"/>
                  <a:gd name="connsiteY97" fmla="*/ 1101273 h 1516602"/>
                  <a:gd name="connsiteX98" fmla="*/ 1002594 w 1034979"/>
                  <a:gd name="connsiteY98" fmla="*/ 1099368 h 1516602"/>
                  <a:gd name="connsiteX99" fmla="*/ 1031169 w 1034979"/>
                  <a:gd name="connsiteY99" fmla="*/ 1091748 h 1516602"/>
                  <a:gd name="connsiteX100" fmla="*/ 1034979 w 1034979"/>
                  <a:gd name="connsiteY100" fmla="*/ 1086033 h 1516602"/>
                  <a:gd name="connsiteX101" fmla="*/ 1033074 w 1034979"/>
                  <a:gd name="connsiteY101" fmla="*/ 1066983 h 1516602"/>
                  <a:gd name="connsiteX102" fmla="*/ 1027359 w 1034979"/>
                  <a:gd name="connsiteY102" fmla="*/ 1063173 h 1516602"/>
                  <a:gd name="connsiteX103" fmla="*/ 1012119 w 1034979"/>
                  <a:gd name="connsiteY103" fmla="*/ 1061268 h 1516602"/>
                  <a:gd name="connsiteX104" fmla="*/ 1006404 w 1034979"/>
                  <a:gd name="connsiteY104" fmla="*/ 1059363 h 1516602"/>
                  <a:gd name="connsiteX105" fmla="*/ 998784 w 1034979"/>
                  <a:gd name="connsiteY105" fmla="*/ 1057458 h 1516602"/>
                  <a:gd name="connsiteX106" fmla="*/ 987354 w 1034979"/>
                  <a:gd name="connsiteY106" fmla="*/ 1049838 h 1516602"/>
                  <a:gd name="connsiteX107" fmla="*/ 975924 w 1034979"/>
                  <a:gd name="connsiteY107" fmla="*/ 1046028 h 1516602"/>
                  <a:gd name="connsiteX108" fmla="*/ 970209 w 1034979"/>
                  <a:gd name="connsiteY108" fmla="*/ 1044123 h 1516602"/>
                  <a:gd name="connsiteX109" fmla="*/ 962589 w 1034979"/>
                  <a:gd name="connsiteY109" fmla="*/ 1042218 h 1516602"/>
                  <a:gd name="connsiteX110" fmla="*/ 956874 w 1034979"/>
                  <a:gd name="connsiteY110" fmla="*/ 1040313 h 1516602"/>
                  <a:gd name="connsiteX111" fmla="*/ 935919 w 1034979"/>
                  <a:gd name="connsiteY111" fmla="*/ 1034598 h 1516602"/>
                  <a:gd name="connsiteX112" fmla="*/ 825429 w 1034979"/>
                  <a:gd name="connsiteY112" fmla="*/ 1034598 h 1516602"/>
                  <a:gd name="connsiteX113" fmla="*/ 730179 w 1034979"/>
                  <a:gd name="connsiteY113" fmla="*/ 1038408 h 1516602"/>
                  <a:gd name="connsiteX114" fmla="*/ 669219 w 1034979"/>
                  <a:gd name="connsiteY114" fmla="*/ 1046028 h 1516602"/>
                  <a:gd name="connsiteX115" fmla="*/ 646359 w 1034979"/>
                  <a:gd name="connsiteY115" fmla="*/ 1049838 h 1516602"/>
                  <a:gd name="connsiteX116" fmla="*/ 642549 w 1034979"/>
                  <a:gd name="connsiteY116" fmla="*/ 1038408 h 1516602"/>
                  <a:gd name="connsiteX117" fmla="*/ 640644 w 1034979"/>
                  <a:gd name="connsiteY117" fmla="*/ 1032693 h 1516602"/>
                  <a:gd name="connsiteX118" fmla="*/ 642549 w 1034979"/>
                  <a:gd name="connsiteY118" fmla="*/ 1015548 h 1516602"/>
                  <a:gd name="connsiteX119" fmla="*/ 644454 w 1034979"/>
                  <a:gd name="connsiteY119" fmla="*/ 1009833 h 1516602"/>
                  <a:gd name="connsiteX120" fmla="*/ 661599 w 1034979"/>
                  <a:gd name="connsiteY120" fmla="*/ 1000308 h 1516602"/>
                  <a:gd name="connsiteX121" fmla="*/ 673029 w 1034979"/>
                  <a:gd name="connsiteY121" fmla="*/ 992688 h 1516602"/>
                  <a:gd name="connsiteX122" fmla="*/ 674934 w 1034979"/>
                  <a:gd name="connsiteY122" fmla="*/ 986973 h 1516602"/>
                  <a:gd name="connsiteX123" fmla="*/ 680649 w 1034979"/>
                  <a:gd name="connsiteY123" fmla="*/ 985068 h 1516602"/>
                  <a:gd name="connsiteX124" fmla="*/ 686364 w 1034979"/>
                  <a:gd name="connsiteY124" fmla="*/ 981258 h 1516602"/>
                  <a:gd name="connsiteX125" fmla="*/ 695889 w 1034979"/>
                  <a:gd name="connsiteY125" fmla="*/ 971733 h 1516602"/>
                  <a:gd name="connsiteX126" fmla="*/ 705414 w 1034979"/>
                  <a:gd name="connsiteY126" fmla="*/ 960303 h 1516602"/>
                  <a:gd name="connsiteX127" fmla="*/ 716844 w 1034979"/>
                  <a:gd name="connsiteY127" fmla="*/ 952683 h 1516602"/>
                  <a:gd name="connsiteX128" fmla="*/ 732084 w 1034979"/>
                  <a:gd name="connsiteY128" fmla="*/ 939348 h 1516602"/>
                  <a:gd name="connsiteX129" fmla="*/ 741609 w 1034979"/>
                  <a:gd name="connsiteY129" fmla="*/ 927918 h 1516602"/>
                  <a:gd name="connsiteX130" fmla="*/ 753039 w 1034979"/>
                  <a:gd name="connsiteY130" fmla="*/ 918393 h 1516602"/>
                  <a:gd name="connsiteX131" fmla="*/ 758754 w 1034979"/>
                  <a:gd name="connsiteY131" fmla="*/ 906963 h 1516602"/>
                  <a:gd name="connsiteX132" fmla="*/ 760659 w 1034979"/>
                  <a:gd name="connsiteY132" fmla="*/ 901248 h 1516602"/>
                  <a:gd name="connsiteX133" fmla="*/ 766374 w 1034979"/>
                  <a:gd name="connsiteY133" fmla="*/ 889818 h 1516602"/>
                  <a:gd name="connsiteX134" fmla="*/ 764469 w 1034979"/>
                  <a:gd name="connsiteY134" fmla="*/ 874578 h 1516602"/>
                  <a:gd name="connsiteX135" fmla="*/ 758754 w 1034979"/>
                  <a:gd name="connsiteY135" fmla="*/ 872673 h 1516602"/>
                  <a:gd name="connsiteX136" fmla="*/ 737799 w 1034979"/>
                  <a:gd name="connsiteY136" fmla="*/ 874578 h 1516602"/>
                  <a:gd name="connsiteX137" fmla="*/ 732084 w 1034979"/>
                  <a:gd name="connsiteY137" fmla="*/ 878388 h 1516602"/>
                  <a:gd name="connsiteX138" fmla="*/ 699699 w 1034979"/>
                  <a:gd name="connsiteY138" fmla="*/ 899343 h 1516602"/>
                  <a:gd name="connsiteX139" fmla="*/ 595181 w 1034979"/>
                  <a:gd name="connsiteY139" fmla="*/ 957831 h 1516602"/>
                  <a:gd name="connsiteX140" fmla="*/ 507294 w 1034979"/>
                  <a:gd name="connsiteY140" fmla="*/ 847908 h 1516602"/>
                  <a:gd name="connsiteX141" fmla="*/ 503484 w 1034979"/>
                  <a:gd name="connsiteY141" fmla="*/ 358323 h 1516602"/>
                  <a:gd name="connsiteX142" fmla="*/ 499674 w 1034979"/>
                  <a:gd name="connsiteY142" fmla="*/ 66858 h 1516602"/>
                  <a:gd name="connsiteX143" fmla="*/ 490149 w 1034979"/>
                  <a:gd name="connsiteY143" fmla="*/ 40188 h 1516602"/>
                  <a:gd name="connsiteX144" fmla="*/ 488244 w 1034979"/>
                  <a:gd name="connsiteY144" fmla="*/ 34473 h 1516602"/>
                  <a:gd name="connsiteX145" fmla="*/ 484434 w 1034979"/>
                  <a:gd name="connsiteY145" fmla="*/ 28758 h 1516602"/>
                  <a:gd name="connsiteX146" fmla="*/ 478719 w 1034979"/>
                  <a:gd name="connsiteY146" fmla="*/ 17328 h 1516602"/>
                  <a:gd name="connsiteX147" fmla="*/ 473004 w 1034979"/>
                  <a:gd name="connsiteY147" fmla="*/ 13518 h 1516602"/>
                  <a:gd name="connsiteX148" fmla="*/ 469194 w 1034979"/>
                  <a:gd name="connsiteY148" fmla="*/ 7803 h 1516602"/>
                  <a:gd name="connsiteX149" fmla="*/ 429189 w 1034979"/>
                  <a:gd name="connsiteY149" fmla="*/ 11613 h 1516602"/>
                  <a:gd name="connsiteX150" fmla="*/ 425379 w 1034979"/>
                  <a:gd name="connsiteY150" fmla="*/ 78288 h 1516602"/>
                  <a:gd name="connsiteX151" fmla="*/ 425379 w 1034979"/>
                  <a:gd name="connsiteY151" fmla="*/ 84003 h 1516602"/>
                  <a:gd name="connsiteX152" fmla="*/ 429189 w 1034979"/>
                  <a:gd name="connsiteY152" fmla="*/ 238308 h 1516602"/>
                  <a:gd name="connsiteX153" fmla="*/ 440619 w 1034979"/>
                  <a:gd name="connsiteY153" fmla="*/ 421188 h 1516602"/>
                  <a:gd name="connsiteX154" fmla="*/ 435265 w 1034979"/>
                  <a:gd name="connsiteY154" fmla="*/ 718368 h 1516602"/>
                  <a:gd name="connsiteX155" fmla="*/ 435059 w 1034979"/>
                  <a:gd name="connsiteY155" fmla="*/ 799046 h 1516602"/>
                  <a:gd name="connsiteX156" fmla="*/ 430322 w 1034979"/>
                  <a:gd name="connsiteY156"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80599 w 1034979"/>
                  <a:gd name="connsiteY16" fmla="*/ 1082223 h 1516602"/>
                  <a:gd name="connsiteX17" fmla="*/ 278694 w 1034979"/>
                  <a:gd name="connsiteY17" fmla="*/ 1101273 h 1516602"/>
                  <a:gd name="connsiteX18" fmla="*/ 276789 w 1034979"/>
                  <a:gd name="connsiteY18" fmla="*/ 1110798 h 1516602"/>
                  <a:gd name="connsiteX19" fmla="*/ 263454 w 1034979"/>
                  <a:gd name="connsiteY19" fmla="*/ 1124133 h 1516602"/>
                  <a:gd name="connsiteX20" fmla="*/ 252024 w 1034979"/>
                  <a:gd name="connsiteY20" fmla="*/ 1131753 h 1516602"/>
                  <a:gd name="connsiteX21" fmla="*/ 240594 w 1034979"/>
                  <a:gd name="connsiteY21" fmla="*/ 1135563 h 1516602"/>
                  <a:gd name="connsiteX22" fmla="*/ 27234 w 1034979"/>
                  <a:gd name="connsiteY22" fmla="*/ 1154613 h 1516602"/>
                  <a:gd name="connsiteX23" fmla="*/ 15804 w 1034979"/>
                  <a:gd name="connsiteY23" fmla="*/ 1160328 h 1516602"/>
                  <a:gd name="connsiteX24" fmla="*/ 6279 w 1034979"/>
                  <a:gd name="connsiteY24" fmla="*/ 1169853 h 1516602"/>
                  <a:gd name="connsiteX25" fmla="*/ 4374 w 1034979"/>
                  <a:gd name="connsiteY25" fmla="*/ 1175568 h 1516602"/>
                  <a:gd name="connsiteX26" fmla="*/ 564 w 1034979"/>
                  <a:gd name="connsiteY26" fmla="*/ 1181283 h 1516602"/>
                  <a:gd name="connsiteX27" fmla="*/ 6279 w 1034979"/>
                  <a:gd name="connsiteY27" fmla="*/ 1213668 h 1516602"/>
                  <a:gd name="connsiteX28" fmla="*/ 11994 w 1034979"/>
                  <a:gd name="connsiteY28" fmla="*/ 1217478 h 1516602"/>
                  <a:gd name="connsiteX29" fmla="*/ 17709 w 1034979"/>
                  <a:gd name="connsiteY29" fmla="*/ 1219383 h 1516602"/>
                  <a:gd name="connsiteX30" fmla="*/ 145344 w 1034979"/>
                  <a:gd name="connsiteY30" fmla="*/ 1217478 h 1516602"/>
                  <a:gd name="connsiteX31" fmla="*/ 239202 w 1034979"/>
                  <a:gd name="connsiteY31" fmla="*/ 1214801 h 1516602"/>
                  <a:gd name="connsiteX32" fmla="*/ 318699 w 1034979"/>
                  <a:gd name="connsiteY32" fmla="*/ 1217478 h 1516602"/>
                  <a:gd name="connsiteX33" fmla="*/ 330129 w 1034979"/>
                  <a:gd name="connsiteY33" fmla="*/ 1223193 h 1516602"/>
                  <a:gd name="connsiteX34" fmla="*/ 333939 w 1034979"/>
                  <a:gd name="connsiteY34" fmla="*/ 1228908 h 1516602"/>
                  <a:gd name="connsiteX35" fmla="*/ 339654 w 1034979"/>
                  <a:gd name="connsiteY35" fmla="*/ 1230813 h 1516602"/>
                  <a:gd name="connsiteX36" fmla="*/ 351084 w 1034979"/>
                  <a:gd name="connsiteY36" fmla="*/ 1238433 h 1516602"/>
                  <a:gd name="connsiteX37" fmla="*/ 356799 w 1034979"/>
                  <a:gd name="connsiteY37" fmla="*/ 1242243 h 1516602"/>
                  <a:gd name="connsiteX38" fmla="*/ 360609 w 1034979"/>
                  <a:gd name="connsiteY38" fmla="*/ 1247958 h 1516602"/>
                  <a:gd name="connsiteX39" fmla="*/ 366324 w 1034979"/>
                  <a:gd name="connsiteY39" fmla="*/ 1259388 h 1516602"/>
                  <a:gd name="connsiteX40" fmla="*/ 362514 w 1034979"/>
                  <a:gd name="connsiteY40" fmla="*/ 1286058 h 1516602"/>
                  <a:gd name="connsiteX41" fmla="*/ 358704 w 1034979"/>
                  <a:gd name="connsiteY41" fmla="*/ 1291773 h 1516602"/>
                  <a:gd name="connsiteX42" fmla="*/ 356799 w 1034979"/>
                  <a:gd name="connsiteY42" fmla="*/ 1297488 h 1516602"/>
                  <a:gd name="connsiteX43" fmla="*/ 352989 w 1034979"/>
                  <a:gd name="connsiteY43" fmla="*/ 1303203 h 1516602"/>
                  <a:gd name="connsiteX44" fmla="*/ 351084 w 1034979"/>
                  <a:gd name="connsiteY44" fmla="*/ 1308918 h 1516602"/>
                  <a:gd name="connsiteX45" fmla="*/ 347274 w 1034979"/>
                  <a:gd name="connsiteY45" fmla="*/ 1314633 h 1516602"/>
                  <a:gd name="connsiteX46" fmla="*/ 330129 w 1034979"/>
                  <a:gd name="connsiteY46" fmla="*/ 1381308 h 1516602"/>
                  <a:gd name="connsiteX47" fmla="*/ 328224 w 1034979"/>
                  <a:gd name="connsiteY47" fmla="*/ 1432743 h 1516602"/>
                  <a:gd name="connsiteX48" fmla="*/ 330129 w 1034979"/>
                  <a:gd name="connsiteY48" fmla="*/ 1457508 h 1516602"/>
                  <a:gd name="connsiteX49" fmla="*/ 332034 w 1034979"/>
                  <a:gd name="connsiteY49" fmla="*/ 1463223 h 1516602"/>
                  <a:gd name="connsiteX50" fmla="*/ 335844 w 1034979"/>
                  <a:gd name="connsiteY50" fmla="*/ 1467033 h 1516602"/>
                  <a:gd name="connsiteX51" fmla="*/ 364419 w 1034979"/>
                  <a:gd name="connsiteY51" fmla="*/ 1512753 h 1516602"/>
                  <a:gd name="connsiteX52" fmla="*/ 387279 w 1034979"/>
                  <a:gd name="connsiteY52" fmla="*/ 1514658 h 1516602"/>
                  <a:gd name="connsiteX53" fmla="*/ 392994 w 1034979"/>
                  <a:gd name="connsiteY53" fmla="*/ 1508943 h 1516602"/>
                  <a:gd name="connsiteX54" fmla="*/ 394899 w 1034979"/>
                  <a:gd name="connsiteY54" fmla="*/ 1497513 h 1516602"/>
                  <a:gd name="connsiteX55" fmla="*/ 396804 w 1034979"/>
                  <a:gd name="connsiteY55" fmla="*/ 1491798 h 1516602"/>
                  <a:gd name="connsiteX56" fmla="*/ 398709 w 1034979"/>
                  <a:gd name="connsiteY56" fmla="*/ 1474653 h 1516602"/>
                  <a:gd name="connsiteX57" fmla="*/ 400614 w 1034979"/>
                  <a:gd name="connsiteY57" fmla="*/ 1461318 h 1516602"/>
                  <a:gd name="connsiteX58" fmla="*/ 404424 w 1034979"/>
                  <a:gd name="connsiteY58" fmla="*/ 1404168 h 1516602"/>
                  <a:gd name="connsiteX59" fmla="*/ 410139 w 1034979"/>
                  <a:gd name="connsiteY59" fmla="*/ 1392738 h 1516602"/>
                  <a:gd name="connsiteX60" fmla="*/ 413949 w 1034979"/>
                  <a:gd name="connsiteY60" fmla="*/ 1379403 h 1516602"/>
                  <a:gd name="connsiteX61" fmla="*/ 415854 w 1034979"/>
                  <a:gd name="connsiteY61" fmla="*/ 1373688 h 1516602"/>
                  <a:gd name="connsiteX62" fmla="*/ 417759 w 1034979"/>
                  <a:gd name="connsiteY62" fmla="*/ 1360353 h 1516602"/>
                  <a:gd name="connsiteX63" fmla="*/ 421569 w 1034979"/>
                  <a:gd name="connsiteY63" fmla="*/ 1348923 h 1516602"/>
                  <a:gd name="connsiteX64" fmla="*/ 427284 w 1034979"/>
                  <a:gd name="connsiteY64" fmla="*/ 1335588 h 1516602"/>
                  <a:gd name="connsiteX65" fmla="*/ 467289 w 1034979"/>
                  <a:gd name="connsiteY65" fmla="*/ 1265103 h 1516602"/>
                  <a:gd name="connsiteX66" fmla="*/ 528455 w 1034979"/>
                  <a:gd name="connsiteY66" fmla="*/ 1230091 h 1516602"/>
                  <a:gd name="connsiteX67" fmla="*/ 601154 w 1034979"/>
                  <a:gd name="connsiteY67" fmla="*/ 1221700 h 1516602"/>
                  <a:gd name="connsiteX68" fmla="*/ 720654 w 1034979"/>
                  <a:gd name="connsiteY68" fmla="*/ 1316538 h 1516602"/>
                  <a:gd name="connsiteX69" fmla="*/ 733989 w 1034979"/>
                  <a:gd name="connsiteY69" fmla="*/ 1326063 h 1516602"/>
                  <a:gd name="connsiteX70" fmla="*/ 743514 w 1034979"/>
                  <a:gd name="connsiteY70" fmla="*/ 1327968 h 1516602"/>
                  <a:gd name="connsiteX71" fmla="*/ 749229 w 1034979"/>
                  <a:gd name="connsiteY71" fmla="*/ 1329873 h 1516602"/>
                  <a:gd name="connsiteX72" fmla="*/ 762564 w 1034979"/>
                  <a:gd name="connsiteY72" fmla="*/ 1335588 h 1516602"/>
                  <a:gd name="connsiteX73" fmla="*/ 777804 w 1034979"/>
                  <a:gd name="connsiteY73" fmla="*/ 1333683 h 1516602"/>
                  <a:gd name="connsiteX74" fmla="*/ 789234 w 1034979"/>
                  <a:gd name="connsiteY74" fmla="*/ 1327968 h 1516602"/>
                  <a:gd name="connsiteX75" fmla="*/ 794949 w 1034979"/>
                  <a:gd name="connsiteY75" fmla="*/ 1326063 h 1516602"/>
                  <a:gd name="connsiteX76" fmla="*/ 802569 w 1034979"/>
                  <a:gd name="connsiteY76" fmla="*/ 1308918 h 1516602"/>
                  <a:gd name="connsiteX77" fmla="*/ 800664 w 1034979"/>
                  <a:gd name="connsiteY77" fmla="*/ 1284153 h 1516602"/>
                  <a:gd name="connsiteX78" fmla="*/ 798759 w 1034979"/>
                  <a:gd name="connsiteY78" fmla="*/ 1278438 h 1516602"/>
                  <a:gd name="connsiteX79" fmla="*/ 796854 w 1034979"/>
                  <a:gd name="connsiteY79" fmla="*/ 1270818 h 1516602"/>
                  <a:gd name="connsiteX80" fmla="*/ 783519 w 1034979"/>
                  <a:gd name="connsiteY80" fmla="*/ 1253673 h 1516602"/>
                  <a:gd name="connsiteX81" fmla="*/ 773994 w 1034979"/>
                  <a:gd name="connsiteY81" fmla="*/ 1247958 h 1516602"/>
                  <a:gd name="connsiteX82" fmla="*/ 648264 w 1034979"/>
                  <a:gd name="connsiteY82" fmla="*/ 1156518 h 1516602"/>
                  <a:gd name="connsiteX83" fmla="*/ 644454 w 1034979"/>
                  <a:gd name="connsiteY83" fmla="*/ 1139373 h 1516602"/>
                  <a:gd name="connsiteX84" fmla="*/ 646359 w 1034979"/>
                  <a:gd name="connsiteY84" fmla="*/ 1131753 h 1516602"/>
                  <a:gd name="connsiteX85" fmla="*/ 650169 w 1034979"/>
                  <a:gd name="connsiteY85" fmla="*/ 1114608 h 1516602"/>
                  <a:gd name="connsiteX86" fmla="*/ 653979 w 1034979"/>
                  <a:gd name="connsiteY86" fmla="*/ 1108893 h 1516602"/>
                  <a:gd name="connsiteX87" fmla="*/ 655884 w 1034979"/>
                  <a:gd name="connsiteY87" fmla="*/ 1103178 h 1516602"/>
                  <a:gd name="connsiteX88" fmla="*/ 661599 w 1034979"/>
                  <a:gd name="connsiteY88" fmla="*/ 1101273 h 1516602"/>
                  <a:gd name="connsiteX89" fmla="*/ 671124 w 1034979"/>
                  <a:gd name="connsiteY89" fmla="*/ 1089843 h 1516602"/>
                  <a:gd name="connsiteX90" fmla="*/ 724464 w 1034979"/>
                  <a:gd name="connsiteY90" fmla="*/ 1082223 h 1516602"/>
                  <a:gd name="connsiteX91" fmla="*/ 842574 w 1034979"/>
                  <a:gd name="connsiteY91" fmla="*/ 1084128 h 1516602"/>
                  <a:gd name="connsiteX92" fmla="*/ 871149 w 1034979"/>
                  <a:gd name="connsiteY92" fmla="*/ 1086033 h 1516602"/>
                  <a:gd name="connsiteX93" fmla="*/ 899724 w 1034979"/>
                  <a:gd name="connsiteY93" fmla="*/ 1091748 h 1516602"/>
                  <a:gd name="connsiteX94" fmla="*/ 922584 w 1034979"/>
                  <a:gd name="connsiteY94" fmla="*/ 1095558 h 1516602"/>
                  <a:gd name="connsiteX95" fmla="*/ 951159 w 1034979"/>
                  <a:gd name="connsiteY95" fmla="*/ 1101273 h 1516602"/>
                  <a:gd name="connsiteX96" fmla="*/ 956874 w 1034979"/>
                  <a:gd name="connsiteY96" fmla="*/ 1101273 h 1516602"/>
                  <a:gd name="connsiteX97" fmla="*/ 1002594 w 1034979"/>
                  <a:gd name="connsiteY97" fmla="*/ 1099368 h 1516602"/>
                  <a:gd name="connsiteX98" fmla="*/ 1031169 w 1034979"/>
                  <a:gd name="connsiteY98" fmla="*/ 1091748 h 1516602"/>
                  <a:gd name="connsiteX99" fmla="*/ 1034979 w 1034979"/>
                  <a:gd name="connsiteY99" fmla="*/ 1086033 h 1516602"/>
                  <a:gd name="connsiteX100" fmla="*/ 1033074 w 1034979"/>
                  <a:gd name="connsiteY100" fmla="*/ 1066983 h 1516602"/>
                  <a:gd name="connsiteX101" fmla="*/ 1027359 w 1034979"/>
                  <a:gd name="connsiteY101" fmla="*/ 1063173 h 1516602"/>
                  <a:gd name="connsiteX102" fmla="*/ 1012119 w 1034979"/>
                  <a:gd name="connsiteY102" fmla="*/ 1061268 h 1516602"/>
                  <a:gd name="connsiteX103" fmla="*/ 1006404 w 1034979"/>
                  <a:gd name="connsiteY103" fmla="*/ 1059363 h 1516602"/>
                  <a:gd name="connsiteX104" fmla="*/ 998784 w 1034979"/>
                  <a:gd name="connsiteY104" fmla="*/ 1057458 h 1516602"/>
                  <a:gd name="connsiteX105" fmla="*/ 987354 w 1034979"/>
                  <a:gd name="connsiteY105" fmla="*/ 1049838 h 1516602"/>
                  <a:gd name="connsiteX106" fmla="*/ 975924 w 1034979"/>
                  <a:gd name="connsiteY106" fmla="*/ 1046028 h 1516602"/>
                  <a:gd name="connsiteX107" fmla="*/ 970209 w 1034979"/>
                  <a:gd name="connsiteY107" fmla="*/ 1044123 h 1516602"/>
                  <a:gd name="connsiteX108" fmla="*/ 962589 w 1034979"/>
                  <a:gd name="connsiteY108" fmla="*/ 1042218 h 1516602"/>
                  <a:gd name="connsiteX109" fmla="*/ 956874 w 1034979"/>
                  <a:gd name="connsiteY109" fmla="*/ 1040313 h 1516602"/>
                  <a:gd name="connsiteX110" fmla="*/ 935919 w 1034979"/>
                  <a:gd name="connsiteY110" fmla="*/ 1034598 h 1516602"/>
                  <a:gd name="connsiteX111" fmla="*/ 825429 w 1034979"/>
                  <a:gd name="connsiteY111" fmla="*/ 1034598 h 1516602"/>
                  <a:gd name="connsiteX112" fmla="*/ 730179 w 1034979"/>
                  <a:gd name="connsiteY112" fmla="*/ 1038408 h 1516602"/>
                  <a:gd name="connsiteX113" fmla="*/ 669219 w 1034979"/>
                  <a:gd name="connsiteY113" fmla="*/ 1046028 h 1516602"/>
                  <a:gd name="connsiteX114" fmla="*/ 646359 w 1034979"/>
                  <a:gd name="connsiteY114" fmla="*/ 1049838 h 1516602"/>
                  <a:gd name="connsiteX115" fmla="*/ 642549 w 1034979"/>
                  <a:gd name="connsiteY115" fmla="*/ 1038408 h 1516602"/>
                  <a:gd name="connsiteX116" fmla="*/ 640644 w 1034979"/>
                  <a:gd name="connsiteY116" fmla="*/ 1032693 h 1516602"/>
                  <a:gd name="connsiteX117" fmla="*/ 642549 w 1034979"/>
                  <a:gd name="connsiteY117" fmla="*/ 1015548 h 1516602"/>
                  <a:gd name="connsiteX118" fmla="*/ 644454 w 1034979"/>
                  <a:gd name="connsiteY118" fmla="*/ 1009833 h 1516602"/>
                  <a:gd name="connsiteX119" fmla="*/ 661599 w 1034979"/>
                  <a:gd name="connsiteY119" fmla="*/ 1000308 h 1516602"/>
                  <a:gd name="connsiteX120" fmla="*/ 673029 w 1034979"/>
                  <a:gd name="connsiteY120" fmla="*/ 992688 h 1516602"/>
                  <a:gd name="connsiteX121" fmla="*/ 674934 w 1034979"/>
                  <a:gd name="connsiteY121" fmla="*/ 986973 h 1516602"/>
                  <a:gd name="connsiteX122" fmla="*/ 680649 w 1034979"/>
                  <a:gd name="connsiteY122" fmla="*/ 985068 h 1516602"/>
                  <a:gd name="connsiteX123" fmla="*/ 686364 w 1034979"/>
                  <a:gd name="connsiteY123" fmla="*/ 981258 h 1516602"/>
                  <a:gd name="connsiteX124" fmla="*/ 695889 w 1034979"/>
                  <a:gd name="connsiteY124" fmla="*/ 971733 h 1516602"/>
                  <a:gd name="connsiteX125" fmla="*/ 705414 w 1034979"/>
                  <a:gd name="connsiteY125" fmla="*/ 960303 h 1516602"/>
                  <a:gd name="connsiteX126" fmla="*/ 716844 w 1034979"/>
                  <a:gd name="connsiteY126" fmla="*/ 952683 h 1516602"/>
                  <a:gd name="connsiteX127" fmla="*/ 732084 w 1034979"/>
                  <a:gd name="connsiteY127" fmla="*/ 939348 h 1516602"/>
                  <a:gd name="connsiteX128" fmla="*/ 741609 w 1034979"/>
                  <a:gd name="connsiteY128" fmla="*/ 927918 h 1516602"/>
                  <a:gd name="connsiteX129" fmla="*/ 753039 w 1034979"/>
                  <a:gd name="connsiteY129" fmla="*/ 918393 h 1516602"/>
                  <a:gd name="connsiteX130" fmla="*/ 758754 w 1034979"/>
                  <a:gd name="connsiteY130" fmla="*/ 906963 h 1516602"/>
                  <a:gd name="connsiteX131" fmla="*/ 760659 w 1034979"/>
                  <a:gd name="connsiteY131" fmla="*/ 901248 h 1516602"/>
                  <a:gd name="connsiteX132" fmla="*/ 766374 w 1034979"/>
                  <a:gd name="connsiteY132" fmla="*/ 889818 h 1516602"/>
                  <a:gd name="connsiteX133" fmla="*/ 764469 w 1034979"/>
                  <a:gd name="connsiteY133" fmla="*/ 874578 h 1516602"/>
                  <a:gd name="connsiteX134" fmla="*/ 758754 w 1034979"/>
                  <a:gd name="connsiteY134" fmla="*/ 872673 h 1516602"/>
                  <a:gd name="connsiteX135" fmla="*/ 737799 w 1034979"/>
                  <a:gd name="connsiteY135" fmla="*/ 874578 h 1516602"/>
                  <a:gd name="connsiteX136" fmla="*/ 732084 w 1034979"/>
                  <a:gd name="connsiteY136" fmla="*/ 878388 h 1516602"/>
                  <a:gd name="connsiteX137" fmla="*/ 699699 w 1034979"/>
                  <a:gd name="connsiteY137" fmla="*/ 899343 h 1516602"/>
                  <a:gd name="connsiteX138" fmla="*/ 595181 w 1034979"/>
                  <a:gd name="connsiteY138" fmla="*/ 957831 h 1516602"/>
                  <a:gd name="connsiteX139" fmla="*/ 507294 w 1034979"/>
                  <a:gd name="connsiteY139" fmla="*/ 847908 h 1516602"/>
                  <a:gd name="connsiteX140" fmla="*/ 503484 w 1034979"/>
                  <a:gd name="connsiteY140" fmla="*/ 358323 h 1516602"/>
                  <a:gd name="connsiteX141" fmla="*/ 499674 w 1034979"/>
                  <a:gd name="connsiteY141" fmla="*/ 66858 h 1516602"/>
                  <a:gd name="connsiteX142" fmla="*/ 490149 w 1034979"/>
                  <a:gd name="connsiteY142" fmla="*/ 40188 h 1516602"/>
                  <a:gd name="connsiteX143" fmla="*/ 488244 w 1034979"/>
                  <a:gd name="connsiteY143" fmla="*/ 34473 h 1516602"/>
                  <a:gd name="connsiteX144" fmla="*/ 484434 w 1034979"/>
                  <a:gd name="connsiteY144" fmla="*/ 28758 h 1516602"/>
                  <a:gd name="connsiteX145" fmla="*/ 478719 w 1034979"/>
                  <a:gd name="connsiteY145" fmla="*/ 17328 h 1516602"/>
                  <a:gd name="connsiteX146" fmla="*/ 473004 w 1034979"/>
                  <a:gd name="connsiteY146" fmla="*/ 13518 h 1516602"/>
                  <a:gd name="connsiteX147" fmla="*/ 469194 w 1034979"/>
                  <a:gd name="connsiteY147" fmla="*/ 7803 h 1516602"/>
                  <a:gd name="connsiteX148" fmla="*/ 429189 w 1034979"/>
                  <a:gd name="connsiteY148" fmla="*/ 11613 h 1516602"/>
                  <a:gd name="connsiteX149" fmla="*/ 425379 w 1034979"/>
                  <a:gd name="connsiteY149" fmla="*/ 78288 h 1516602"/>
                  <a:gd name="connsiteX150" fmla="*/ 425379 w 1034979"/>
                  <a:gd name="connsiteY150" fmla="*/ 84003 h 1516602"/>
                  <a:gd name="connsiteX151" fmla="*/ 429189 w 1034979"/>
                  <a:gd name="connsiteY151" fmla="*/ 238308 h 1516602"/>
                  <a:gd name="connsiteX152" fmla="*/ 440619 w 1034979"/>
                  <a:gd name="connsiteY152" fmla="*/ 421188 h 1516602"/>
                  <a:gd name="connsiteX153" fmla="*/ 435265 w 1034979"/>
                  <a:gd name="connsiteY153" fmla="*/ 718368 h 1516602"/>
                  <a:gd name="connsiteX154" fmla="*/ 435059 w 1034979"/>
                  <a:gd name="connsiteY154" fmla="*/ 799046 h 1516602"/>
                  <a:gd name="connsiteX155" fmla="*/ 430322 w 1034979"/>
                  <a:gd name="connsiteY155"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78694 w 1034979"/>
                  <a:gd name="connsiteY16" fmla="*/ 1101273 h 1516602"/>
                  <a:gd name="connsiteX17" fmla="*/ 276789 w 1034979"/>
                  <a:gd name="connsiteY17" fmla="*/ 1110798 h 1516602"/>
                  <a:gd name="connsiteX18" fmla="*/ 263454 w 1034979"/>
                  <a:gd name="connsiteY18" fmla="*/ 1124133 h 1516602"/>
                  <a:gd name="connsiteX19" fmla="*/ 252024 w 1034979"/>
                  <a:gd name="connsiteY19" fmla="*/ 1131753 h 1516602"/>
                  <a:gd name="connsiteX20" fmla="*/ 240594 w 1034979"/>
                  <a:gd name="connsiteY20" fmla="*/ 1135563 h 1516602"/>
                  <a:gd name="connsiteX21" fmla="*/ 27234 w 1034979"/>
                  <a:gd name="connsiteY21" fmla="*/ 1154613 h 1516602"/>
                  <a:gd name="connsiteX22" fmla="*/ 15804 w 1034979"/>
                  <a:gd name="connsiteY22" fmla="*/ 1160328 h 1516602"/>
                  <a:gd name="connsiteX23" fmla="*/ 6279 w 1034979"/>
                  <a:gd name="connsiteY23" fmla="*/ 1169853 h 1516602"/>
                  <a:gd name="connsiteX24" fmla="*/ 4374 w 1034979"/>
                  <a:gd name="connsiteY24" fmla="*/ 1175568 h 1516602"/>
                  <a:gd name="connsiteX25" fmla="*/ 564 w 1034979"/>
                  <a:gd name="connsiteY25" fmla="*/ 1181283 h 1516602"/>
                  <a:gd name="connsiteX26" fmla="*/ 6279 w 1034979"/>
                  <a:gd name="connsiteY26" fmla="*/ 1213668 h 1516602"/>
                  <a:gd name="connsiteX27" fmla="*/ 11994 w 1034979"/>
                  <a:gd name="connsiteY27" fmla="*/ 1217478 h 1516602"/>
                  <a:gd name="connsiteX28" fmla="*/ 17709 w 1034979"/>
                  <a:gd name="connsiteY28" fmla="*/ 1219383 h 1516602"/>
                  <a:gd name="connsiteX29" fmla="*/ 145344 w 1034979"/>
                  <a:gd name="connsiteY29" fmla="*/ 1217478 h 1516602"/>
                  <a:gd name="connsiteX30" fmla="*/ 239202 w 1034979"/>
                  <a:gd name="connsiteY30" fmla="*/ 1214801 h 1516602"/>
                  <a:gd name="connsiteX31" fmla="*/ 318699 w 1034979"/>
                  <a:gd name="connsiteY31" fmla="*/ 1217478 h 1516602"/>
                  <a:gd name="connsiteX32" fmla="*/ 330129 w 1034979"/>
                  <a:gd name="connsiteY32" fmla="*/ 1223193 h 1516602"/>
                  <a:gd name="connsiteX33" fmla="*/ 333939 w 1034979"/>
                  <a:gd name="connsiteY33" fmla="*/ 1228908 h 1516602"/>
                  <a:gd name="connsiteX34" fmla="*/ 339654 w 1034979"/>
                  <a:gd name="connsiteY34" fmla="*/ 1230813 h 1516602"/>
                  <a:gd name="connsiteX35" fmla="*/ 351084 w 1034979"/>
                  <a:gd name="connsiteY35" fmla="*/ 1238433 h 1516602"/>
                  <a:gd name="connsiteX36" fmla="*/ 356799 w 1034979"/>
                  <a:gd name="connsiteY36" fmla="*/ 1242243 h 1516602"/>
                  <a:gd name="connsiteX37" fmla="*/ 360609 w 1034979"/>
                  <a:gd name="connsiteY37" fmla="*/ 1247958 h 1516602"/>
                  <a:gd name="connsiteX38" fmla="*/ 366324 w 1034979"/>
                  <a:gd name="connsiteY38" fmla="*/ 1259388 h 1516602"/>
                  <a:gd name="connsiteX39" fmla="*/ 362514 w 1034979"/>
                  <a:gd name="connsiteY39" fmla="*/ 1286058 h 1516602"/>
                  <a:gd name="connsiteX40" fmla="*/ 358704 w 1034979"/>
                  <a:gd name="connsiteY40" fmla="*/ 1291773 h 1516602"/>
                  <a:gd name="connsiteX41" fmla="*/ 356799 w 1034979"/>
                  <a:gd name="connsiteY41" fmla="*/ 1297488 h 1516602"/>
                  <a:gd name="connsiteX42" fmla="*/ 352989 w 1034979"/>
                  <a:gd name="connsiteY42" fmla="*/ 1303203 h 1516602"/>
                  <a:gd name="connsiteX43" fmla="*/ 351084 w 1034979"/>
                  <a:gd name="connsiteY43" fmla="*/ 1308918 h 1516602"/>
                  <a:gd name="connsiteX44" fmla="*/ 347274 w 1034979"/>
                  <a:gd name="connsiteY44" fmla="*/ 1314633 h 1516602"/>
                  <a:gd name="connsiteX45" fmla="*/ 330129 w 1034979"/>
                  <a:gd name="connsiteY45" fmla="*/ 1381308 h 1516602"/>
                  <a:gd name="connsiteX46" fmla="*/ 328224 w 1034979"/>
                  <a:gd name="connsiteY46" fmla="*/ 1432743 h 1516602"/>
                  <a:gd name="connsiteX47" fmla="*/ 330129 w 1034979"/>
                  <a:gd name="connsiteY47" fmla="*/ 1457508 h 1516602"/>
                  <a:gd name="connsiteX48" fmla="*/ 332034 w 1034979"/>
                  <a:gd name="connsiteY48" fmla="*/ 1463223 h 1516602"/>
                  <a:gd name="connsiteX49" fmla="*/ 335844 w 1034979"/>
                  <a:gd name="connsiteY49" fmla="*/ 1467033 h 1516602"/>
                  <a:gd name="connsiteX50" fmla="*/ 364419 w 1034979"/>
                  <a:gd name="connsiteY50" fmla="*/ 1512753 h 1516602"/>
                  <a:gd name="connsiteX51" fmla="*/ 387279 w 1034979"/>
                  <a:gd name="connsiteY51" fmla="*/ 1514658 h 1516602"/>
                  <a:gd name="connsiteX52" fmla="*/ 392994 w 1034979"/>
                  <a:gd name="connsiteY52" fmla="*/ 1508943 h 1516602"/>
                  <a:gd name="connsiteX53" fmla="*/ 394899 w 1034979"/>
                  <a:gd name="connsiteY53" fmla="*/ 1497513 h 1516602"/>
                  <a:gd name="connsiteX54" fmla="*/ 396804 w 1034979"/>
                  <a:gd name="connsiteY54" fmla="*/ 1491798 h 1516602"/>
                  <a:gd name="connsiteX55" fmla="*/ 398709 w 1034979"/>
                  <a:gd name="connsiteY55" fmla="*/ 1474653 h 1516602"/>
                  <a:gd name="connsiteX56" fmla="*/ 400614 w 1034979"/>
                  <a:gd name="connsiteY56" fmla="*/ 1461318 h 1516602"/>
                  <a:gd name="connsiteX57" fmla="*/ 404424 w 1034979"/>
                  <a:gd name="connsiteY57" fmla="*/ 1404168 h 1516602"/>
                  <a:gd name="connsiteX58" fmla="*/ 410139 w 1034979"/>
                  <a:gd name="connsiteY58" fmla="*/ 1392738 h 1516602"/>
                  <a:gd name="connsiteX59" fmla="*/ 413949 w 1034979"/>
                  <a:gd name="connsiteY59" fmla="*/ 1379403 h 1516602"/>
                  <a:gd name="connsiteX60" fmla="*/ 415854 w 1034979"/>
                  <a:gd name="connsiteY60" fmla="*/ 1373688 h 1516602"/>
                  <a:gd name="connsiteX61" fmla="*/ 417759 w 1034979"/>
                  <a:gd name="connsiteY61" fmla="*/ 1360353 h 1516602"/>
                  <a:gd name="connsiteX62" fmla="*/ 421569 w 1034979"/>
                  <a:gd name="connsiteY62" fmla="*/ 1348923 h 1516602"/>
                  <a:gd name="connsiteX63" fmla="*/ 427284 w 1034979"/>
                  <a:gd name="connsiteY63" fmla="*/ 1335588 h 1516602"/>
                  <a:gd name="connsiteX64" fmla="*/ 467289 w 1034979"/>
                  <a:gd name="connsiteY64" fmla="*/ 1265103 h 1516602"/>
                  <a:gd name="connsiteX65" fmla="*/ 528455 w 1034979"/>
                  <a:gd name="connsiteY65" fmla="*/ 1230091 h 1516602"/>
                  <a:gd name="connsiteX66" fmla="*/ 601154 w 1034979"/>
                  <a:gd name="connsiteY66" fmla="*/ 1221700 h 1516602"/>
                  <a:gd name="connsiteX67" fmla="*/ 720654 w 1034979"/>
                  <a:gd name="connsiteY67" fmla="*/ 1316538 h 1516602"/>
                  <a:gd name="connsiteX68" fmla="*/ 733989 w 1034979"/>
                  <a:gd name="connsiteY68" fmla="*/ 1326063 h 1516602"/>
                  <a:gd name="connsiteX69" fmla="*/ 743514 w 1034979"/>
                  <a:gd name="connsiteY69" fmla="*/ 1327968 h 1516602"/>
                  <a:gd name="connsiteX70" fmla="*/ 749229 w 1034979"/>
                  <a:gd name="connsiteY70" fmla="*/ 1329873 h 1516602"/>
                  <a:gd name="connsiteX71" fmla="*/ 762564 w 1034979"/>
                  <a:gd name="connsiteY71" fmla="*/ 1335588 h 1516602"/>
                  <a:gd name="connsiteX72" fmla="*/ 777804 w 1034979"/>
                  <a:gd name="connsiteY72" fmla="*/ 1333683 h 1516602"/>
                  <a:gd name="connsiteX73" fmla="*/ 789234 w 1034979"/>
                  <a:gd name="connsiteY73" fmla="*/ 1327968 h 1516602"/>
                  <a:gd name="connsiteX74" fmla="*/ 794949 w 1034979"/>
                  <a:gd name="connsiteY74" fmla="*/ 1326063 h 1516602"/>
                  <a:gd name="connsiteX75" fmla="*/ 802569 w 1034979"/>
                  <a:gd name="connsiteY75" fmla="*/ 1308918 h 1516602"/>
                  <a:gd name="connsiteX76" fmla="*/ 800664 w 1034979"/>
                  <a:gd name="connsiteY76" fmla="*/ 1284153 h 1516602"/>
                  <a:gd name="connsiteX77" fmla="*/ 798759 w 1034979"/>
                  <a:gd name="connsiteY77" fmla="*/ 1278438 h 1516602"/>
                  <a:gd name="connsiteX78" fmla="*/ 796854 w 1034979"/>
                  <a:gd name="connsiteY78" fmla="*/ 1270818 h 1516602"/>
                  <a:gd name="connsiteX79" fmla="*/ 783519 w 1034979"/>
                  <a:gd name="connsiteY79" fmla="*/ 1253673 h 1516602"/>
                  <a:gd name="connsiteX80" fmla="*/ 773994 w 1034979"/>
                  <a:gd name="connsiteY80" fmla="*/ 1247958 h 1516602"/>
                  <a:gd name="connsiteX81" fmla="*/ 648264 w 1034979"/>
                  <a:gd name="connsiteY81" fmla="*/ 1156518 h 1516602"/>
                  <a:gd name="connsiteX82" fmla="*/ 644454 w 1034979"/>
                  <a:gd name="connsiteY82" fmla="*/ 1139373 h 1516602"/>
                  <a:gd name="connsiteX83" fmla="*/ 646359 w 1034979"/>
                  <a:gd name="connsiteY83" fmla="*/ 1131753 h 1516602"/>
                  <a:gd name="connsiteX84" fmla="*/ 650169 w 1034979"/>
                  <a:gd name="connsiteY84" fmla="*/ 1114608 h 1516602"/>
                  <a:gd name="connsiteX85" fmla="*/ 653979 w 1034979"/>
                  <a:gd name="connsiteY85" fmla="*/ 1108893 h 1516602"/>
                  <a:gd name="connsiteX86" fmla="*/ 655884 w 1034979"/>
                  <a:gd name="connsiteY86" fmla="*/ 1103178 h 1516602"/>
                  <a:gd name="connsiteX87" fmla="*/ 661599 w 1034979"/>
                  <a:gd name="connsiteY87" fmla="*/ 1101273 h 1516602"/>
                  <a:gd name="connsiteX88" fmla="*/ 671124 w 1034979"/>
                  <a:gd name="connsiteY88" fmla="*/ 1089843 h 1516602"/>
                  <a:gd name="connsiteX89" fmla="*/ 724464 w 1034979"/>
                  <a:gd name="connsiteY89" fmla="*/ 1082223 h 1516602"/>
                  <a:gd name="connsiteX90" fmla="*/ 842574 w 1034979"/>
                  <a:gd name="connsiteY90" fmla="*/ 1084128 h 1516602"/>
                  <a:gd name="connsiteX91" fmla="*/ 871149 w 1034979"/>
                  <a:gd name="connsiteY91" fmla="*/ 1086033 h 1516602"/>
                  <a:gd name="connsiteX92" fmla="*/ 899724 w 1034979"/>
                  <a:gd name="connsiteY92" fmla="*/ 1091748 h 1516602"/>
                  <a:gd name="connsiteX93" fmla="*/ 922584 w 1034979"/>
                  <a:gd name="connsiteY93" fmla="*/ 1095558 h 1516602"/>
                  <a:gd name="connsiteX94" fmla="*/ 951159 w 1034979"/>
                  <a:gd name="connsiteY94" fmla="*/ 1101273 h 1516602"/>
                  <a:gd name="connsiteX95" fmla="*/ 956874 w 1034979"/>
                  <a:gd name="connsiteY95" fmla="*/ 1101273 h 1516602"/>
                  <a:gd name="connsiteX96" fmla="*/ 1002594 w 1034979"/>
                  <a:gd name="connsiteY96" fmla="*/ 1099368 h 1516602"/>
                  <a:gd name="connsiteX97" fmla="*/ 1031169 w 1034979"/>
                  <a:gd name="connsiteY97" fmla="*/ 1091748 h 1516602"/>
                  <a:gd name="connsiteX98" fmla="*/ 1034979 w 1034979"/>
                  <a:gd name="connsiteY98" fmla="*/ 1086033 h 1516602"/>
                  <a:gd name="connsiteX99" fmla="*/ 1033074 w 1034979"/>
                  <a:gd name="connsiteY99" fmla="*/ 1066983 h 1516602"/>
                  <a:gd name="connsiteX100" fmla="*/ 1027359 w 1034979"/>
                  <a:gd name="connsiteY100" fmla="*/ 1063173 h 1516602"/>
                  <a:gd name="connsiteX101" fmla="*/ 1012119 w 1034979"/>
                  <a:gd name="connsiteY101" fmla="*/ 1061268 h 1516602"/>
                  <a:gd name="connsiteX102" fmla="*/ 1006404 w 1034979"/>
                  <a:gd name="connsiteY102" fmla="*/ 1059363 h 1516602"/>
                  <a:gd name="connsiteX103" fmla="*/ 998784 w 1034979"/>
                  <a:gd name="connsiteY103" fmla="*/ 1057458 h 1516602"/>
                  <a:gd name="connsiteX104" fmla="*/ 987354 w 1034979"/>
                  <a:gd name="connsiteY104" fmla="*/ 1049838 h 1516602"/>
                  <a:gd name="connsiteX105" fmla="*/ 975924 w 1034979"/>
                  <a:gd name="connsiteY105" fmla="*/ 1046028 h 1516602"/>
                  <a:gd name="connsiteX106" fmla="*/ 970209 w 1034979"/>
                  <a:gd name="connsiteY106" fmla="*/ 1044123 h 1516602"/>
                  <a:gd name="connsiteX107" fmla="*/ 962589 w 1034979"/>
                  <a:gd name="connsiteY107" fmla="*/ 1042218 h 1516602"/>
                  <a:gd name="connsiteX108" fmla="*/ 956874 w 1034979"/>
                  <a:gd name="connsiteY108" fmla="*/ 1040313 h 1516602"/>
                  <a:gd name="connsiteX109" fmla="*/ 935919 w 1034979"/>
                  <a:gd name="connsiteY109" fmla="*/ 1034598 h 1516602"/>
                  <a:gd name="connsiteX110" fmla="*/ 825429 w 1034979"/>
                  <a:gd name="connsiteY110" fmla="*/ 1034598 h 1516602"/>
                  <a:gd name="connsiteX111" fmla="*/ 730179 w 1034979"/>
                  <a:gd name="connsiteY111" fmla="*/ 1038408 h 1516602"/>
                  <a:gd name="connsiteX112" fmla="*/ 669219 w 1034979"/>
                  <a:gd name="connsiteY112" fmla="*/ 1046028 h 1516602"/>
                  <a:gd name="connsiteX113" fmla="*/ 646359 w 1034979"/>
                  <a:gd name="connsiteY113" fmla="*/ 1049838 h 1516602"/>
                  <a:gd name="connsiteX114" fmla="*/ 642549 w 1034979"/>
                  <a:gd name="connsiteY114" fmla="*/ 1038408 h 1516602"/>
                  <a:gd name="connsiteX115" fmla="*/ 640644 w 1034979"/>
                  <a:gd name="connsiteY115" fmla="*/ 1032693 h 1516602"/>
                  <a:gd name="connsiteX116" fmla="*/ 642549 w 1034979"/>
                  <a:gd name="connsiteY116" fmla="*/ 1015548 h 1516602"/>
                  <a:gd name="connsiteX117" fmla="*/ 644454 w 1034979"/>
                  <a:gd name="connsiteY117" fmla="*/ 1009833 h 1516602"/>
                  <a:gd name="connsiteX118" fmla="*/ 661599 w 1034979"/>
                  <a:gd name="connsiteY118" fmla="*/ 1000308 h 1516602"/>
                  <a:gd name="connsiteX119" fmla="*/ 673029 w 1034979"/>
                  <a:gd name="connsiteY119" fmla="*/ 992688 h 1516602"/>
                  <a:gd name="connsiteX120" fmla="*/ 674934 w 1034979"/>
                  <a:gd name="connsiteY120" fmla="*/ 986973 h 1516602"/>
                  <a:gd name="connsiteX121" fmla="*/ 680649 w 1034979"/>
                  <a:gd name="connsiteY121" fmla="*/ 985068 h 1516602"/>
                  <a:gd name="connsiteX122" fmla="*/ 686364 w 1034979"/>
                  <a:gd name="connsiteY122" fmla="*/ 981258 h 1516602"/>
                  <a:gd name="connsiteX123" fmla="*/ 695889 w 1034979"/>
                  <a:gd name="connsiteY123" fmla="*/ 971733 h 1516602"/>
                  <a:gd name="connsiteX124" fmla="*/ 705414 w 1034979"/>
                  <a:gd name="connsiteY124" fmla="*/ 960303 h 1516602"/>
                  <a:gd name="connsiteX125" fmla="*/ 716844 w 1034979"/>
                  <a:gd name="connsiteY125" fmla="*/ 952683 h 1516602"/>
                  <a:gd name="connsiteX126" fmla="*/ 732084 w 1034979"/>
                  <a:gd name="connsiteY126" fmla="*/ 939348 h 1516602"/>
                  <a:gd name="connsiteX127" fmla="*/ 741609 w 1034979"/>
                  <a:gd name="connsiteY127" fmla="*/ 927918 h 1516602"/>
                  <a:gd name="connsiteX128" fmla="*/ 753039 w 1034979"/>
                  <a:gd name="connsiteY128" fmla="*/ 918393 h 1516602"/>
                  <a:gd name="connsiteX129" fmla="*/ 758754 w 1034979"/>
                  <a:gd name="connsiteY129" fmla="*/ 906963 h 1516602"/>
                  <a:gd name="connsiteX130" fmla="*/ 760659 w 1034979"/>
                  <a:gd name="connsiteY130" fmla="*/ 901248 h 1516602"/>
                  <a:gd name="connsiteX131" fmla="*/ 766374 w 1034979"/>
                  <a:gd name="connsiteY131" fmla="*/ 889818 h 1516602"/>
                  <a:gd name="connsiteX132" fmla="*/ 764469 w 1034979"/>
                  <a:gd name="connsiteY132" fmla="*/ 874578 h 1516602"/>
                  <a:gd name="connsiteX133" fmla="*/ 758754 w 1034979"/>
                  <a:gd name="connsiteY133" fmla="*/ 872673 h 1516602"/>
                  <a:gd name="connsiteX134" fmla="*/ 737799 w 1034979"/>
                  <a:gd name="connsiteY134" fmla="*/ 874578 h 1516602"/>
                  <a:gd name="connsiteX135" fmla="*/ 732084 w 1034979"/>
                  <a:gd name="connsiteY135" fmla="*/ 878388 h 1516602"/>
                  <a:gd name="connsiteX136" fmla="*/ 699699 w 1034979"/>
                  <a:gd name="connsiteY136" fmla="*/ 899343 h 1516602"/>
                  <a:gd name="connsiteX137" fmla="*/ 595181 w 1034979"/>
                  <a:gd name="connsiteY137" fmla="*/ 957831 h 1516602"/>
                  <a:gd name="connsiteX138" fmla="*/ 507294 w 1034979"/>
                  <a:gd name="connsiteY138" fmla="*/ 847908 h 1516602"/>
                  <a:gd name="connsiteX139" fmla="*/ 503484 w 1034979"/>
                  <a:gd name="connsiteY139" fmla="*/ 358323 h 1516602"/>
                  <a:gd name="connsiteX140" fmla="*/ 499674 w 1034979"/>
                  <a:gd name="connsiteY140" fmla="*/ 66858 h 1516602"/>
                  <a:gd name="connsiteX141" fmla="*/ 490149 w 1034979"/>
                  <a:gd name="connsiteY141" fmla="*/ 40188 h 1516602"/>
                  <a:gd name="connsiteX142" fmla="*/ 488244 w 1034979"/>
                  <a:gd name="connsiteY142" fmla="*/ 34473 h 1516602"/>
                  <a:gd name="connsiteX143" fmla="*/ 484434 w 1034979"/>
                  <a:gd name="connsiteY143" fmla="*/ 28758 h 1516602"/>
                  <a:gd name="connsiteX144" fmla="*/ 478719 w 1034979"/>
                  <a:gd name="connsiteY144" fmla="*/ 17328 h 1516602"/>
                  <a:gd name="connsiteX145" fmla="*/ 473004 w 1034979"/>
                  <a:gd name="connsiteY145" fmla="*/ 13518 h 1516602"/>
                  <a:gd name="connsiteX146" fmla="*/ 469194 w 1034979"/>
                  <a:gd name="connsiteY146" fmla="*/ 7803 h 1516602"/>
                  <a:gd name="connsiteX147" fmla="*/ 429189 w 1034979"/>
                  <a:gd name="connsiteY147" fmla="*/ 11613 h 1516602"/>
                  <a:gd name="connsiteX148" fmla="*/ 425379 w 1034979"/>
                  <a:gd name="connsiteY148" fmla="*/ 78288 h 1516602"/>
                  <a:gd name="connsiteX149" fmla="*/ 425379 w 1034979"/>
                  <a:gd name="connsiteY149" fmla="*/ 84003 h 1516602"/>
                  <a:gd name="connsiteX150" fmla="*/ 429189 w 1034979"/>
                  <a:gd name="connsiteY150" fmla="*/ 238308 h 1516602"/>
                  <a:gd name="connsiteX151" fmla="*/ 440619 w 1034979"/>
                  <a:gd name="connsiteY151" fmla="*/ 421188 h 1516602"/>
                  <a:gd name="connsiteX152" fmla="*/ 435265 w 1034979"/>
                  <a:gd name="connsiteY152" fmla="*/ 718368 h 1516602"/>
                  <a:gd name="connsiteX153" fmla="*/ 435059 w 1034979"/>
                  <a:gd name="connsiteY153" fmla="*/ 799046 h 1516602"/>
                  <a:gd name="connsiteX154" fmla="*/ 430322 w 1034979"/>
                  <a:gd name="connsiteY154"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76789 w 1034979"/>
                  <a:gd name="connsiteY16" fmla="*/ 1110798 h 1516602"/>
                  <a:gd name="connsiteX17" fmla="*/ 263454 w 1034979"/>
                  <a:gd name="connsiteY17" fmla="*/ 1124133 h 1516602"/>
                  <a:gd name="connsiteX18" fmla="*/ 252024 w 1034979"/>
                  <a:gd name="connsiteY18" fmla="*/ 1131753 h 1516602"/>
                  <a:gd name="connsiteX19" fmla="*/ 240594 w 1034979"/>
                  <a:gd name="connsiteY19" fmla="*/ 1135563 h 1516602"/>
                  <a:gd name="connsiteX20" fmla="*/ 27234 w 1034979"/>
                  <a:gd name="connsiteY20" fmla="*/ 1154613 h 1516602"/>
                  <a:gd name="connsiteX21" fmla="*/ 15804 w 1034979"/>
                  <a:gd name="connsiteY21" fmla="*/ 1160328 h 1516602"/>
                  <a:gd name="connsiteX22" fmla="*/ 6279 w 1034979"/>
                  <a:gd name="connsiteY22" fmla="*/ 1169853 h 1516602"/>
                  <a:gd name="connsiteX23" fmla="*/ 4374 w 1034979"/>
                  <a:gd name="connsiteY23" fmla="*/ 1175568 h 1516602"/>
                  <a:gd name="connsiteX24" fmla="*/ 564 w 1034979"/>
                  <a:gd name="connsiteY24" fmla="*/ 1181283 h 1516602"/>
                  <a:gd name="connsiteX25" fmla="*/ 6279 w 1034979"/>
                  <a:gd name="connsiteY25" fmla="*/ 1213668 h 1516602"/>
                  <a:gd name="connsiteX26" fmla="*/ 11994 w 1034979"/>
                  <a:gd name="connsiteY26" fmla="*/ 1217478 h 1516602"/>
                  <a:gd name="connsiteX27" fmla="*/ 17709 w 1034979"/>
                  <a:gd name="connsiteY27" fmla="*/ 1219383 h 1516602"/>
                  <a:gd name="connsiteX28" fmla="*/ 145344 w 1034979"/>
                  <a:gd name="connsiteY28" fmla="*/ 1217478 h 1516602"/>
                  <a:gd name="connsiteX29" fmla="*/ 239202 w 1034979"/>
                  <a:gd name="connsiteY29" fmla="*/ 1214801 h 1516602"/>
                  <a:gd name="connsiteX30" fmla="*/ 318699 w 1034979"/>
                  <a:gd name="connsiteY30" fmla="*/ 1217478 h 1516602"/>
                  <a:gd name="connsiteX31" fmla="*/ 330129 w 1034979"/>
                  <a:gd name="connsiteY31" fmla="*/ 1223193 h 1516602"/>
                  <a:gd name="connsiteX32" fmla="*/ 333939 w 1034979"/>
                  <a:gd name="connsiteY32" fmla="*/ 1228908 h 1516602"/>
                  <a:gd name="connsiteX33" fmla="*/ 339654 w 1034979"/>
                  <a:gd name="connsiteY33" fmla="*/ 1230813 h 1516602"/>
                  <a:gd name="connsiteX34" fmla="*/ 351084 w 1034979"/>
                  <a:gd name="connsiteY34" fmla="*/ 1238433 h 1516602"/>
                  <a:gd name="connsiteX35" fmla="*/ 356799 w 1034979"/>
                  <a:gd name="connsiteY35" fmla="*/ 1242243 h 1516602"/>
                  <a:gd name="connsiteX36" fmla="*/ 360609 w 1034979"/>
                  <a:gd name="connsiteY36" fmla="*/ 1247958 h 1516602"/>
                  <a:gd name="connsiteX37" fmla="*/ 366324 w 1034979"/>
                  <a:gd name="connsiteY37" fmla="*/ 1259388 h 1516602"/>
                  <a:gd name="connsiteX38" fmla="*/ 362514 w 1034979"/>
                  <a:gd name="connsiteY38" fmla="*/ 1286058 h 1516602"/>
                  <a:gd name="connsiteX39" fmla="*/ 358704 w 1034979"/>
                  <a:gd name="connsiteY39" fmla="*/ 1291773 h 1516602"/>
                  <a:gd name="connsiteX40" fmla="*/ 356799 w 1034979"/>
                  <a:gd name="connsiteY40" fmla="*/ 1297488 h 1516602"/>
                  <a:gd name="connsiteX41" fmla="*/ 352989 w 1034979"/>
                  <a:gd name="connsiteY41" fmla="*/ 1303203 h 1516602"/>
                  <a:gd name="connsiteX42" fmla="*/ 351084 w 1034979"/>
                  <a:gd name="connsiteY42" fmla="*/ 1308918 h 1516602"/>
                  <a:gd name="connsiteX43" fmla="*/ 347274 w 1034979"/>
                  <a:gd name="connsiteY43" fmla="*/ 1314633 h 1516602"/>
                  <a:gd name="connsiteX44" fmla="*/ 330129 w 1034979"/>
                  <a:gd name="connsiteY44" fmla="*/ 1381308 h 1516602"/>
                  <a:gd name="connsiteX45" fmla="*/ 328224 w 1034979"/>
                  <a:gd name="connsiteY45" fmla="*/ 1432743 h 1516602"/>
                  <a:gd name="connsiteX46" fmla="*/ 330129 w 1034979"/>
                  <a:gd name="connsiteY46" fmla="*/ 1457508 h 1516602"/>
                  <a:gd name="connsiteX47" fmla="*/ 332034 w 1034979"/>
                  <a:gd name="connsiteY47" fmla="*/ 1463223 h 1516602"/>
                  <a:gd name="connsiteX48" fmla="*/ 335844 w 1034979"/>
                  <a:gd name="connsiteY48" fmla="*/ 1467033 h 1516602"/>
                  <a:gd name="connsiteX49" fmla="*/ 364419 w 1034979"/>
                  <a:gd name="connsiteY49" fmla="*/ 1512753 h 1516602"/>
                  <a:gd name="connsiteX50" fmla="*/ 387279 w 1034979"/>
                  <a:gd name="connsiteY50" fmla="*/ 1514658 h 1516602"/>
                  <a:gd name="connsiteX51" fmla="*/ 392994 w 1034979"/>
                  <a:gd name="connsiteY51" fmla="*/ 1508943 h 1516602"/>
                  <a:gd name="connsiteX52" fmla="*/ 394899 w 1034979"/>
                  <a:gd name="connsiteY52" fmla="*/ 1497513 h 1516602"/>
                  <a:gd name="connsiteX53" fmla="*/ 396804 w 1034979"/>
                  <a:gd name="connsiteY53" fmla="*/ 1491798 h 1516602"/>
                  <a:gd name="connsiteX54" fmla="*/ 398709 w 1034979"/>
                  <a:gd name="connsiteY54" fmla="*/ 1474653 h 1516602"/>
                  <a:gd name="connsiteX55" fmla="*/ 400614 w 1034979"/>
                  <a:gd name="connsiteY55" fmla="*/ 1461318 h 1516602"/>
                  <a:gd name="connsiteX56" fmla="*/ 404424 w 1034979"/>
                  <a:gd name="connsiteY56" fmla="*/ 1404168 h 1516602"/>
                  <a:gd name="connsiteX57" fmla="*/ 410139 w 1034979"/>
                  <a:gd name="connsiteY57" fmla="*/ 1392738 h 1516602"/>
                  <a:gd name="connsiteX58" fmla="*/ 413949 w 1034979"/>
                  <a:gd name="connsiteY58" fmla="*/ 1379403 h 1516602"/>
                  <a:gd name="connsiteX59" fmla="*/ 415854 w 1034979"/>
                  <a:gd name="connsiteY59" fmla="*/ 1373688 h 1516602"/>
                  <a:gd name="connsiteX60" fmla="*/ 417759 w 1034979"/>
                  <a:gd name="connsiteY60" fmla="*/ 1360353 h 1516602"/>
                  <a:gd name="connsiteX61" fmla="*/ 421569 w 1034979"/>
                  <a:gd name="connsiteY61" fmla="*/ 1348923 h 1516602"/>
                  <a:gd name="connsiteX62" fmla="*/ 427284 w 1034979"/>
                  <a:gd name="connsiteY62" fmla="*/ 1335588 h 1516602"/>
                  <a:gd name="connsiteX63" fmla="*/ 467289 w 1034979"/>
                  <a:gd name="connsiteY63" fmla="*/ 1265103 h 1516602"/>
                  <a:gd name="connsiteX64" fmla="*/ 528455 w 1034979"/>
                  <a:gd name="connsiteY64" fmla="*/ 1230091 h 1516602"/>
                  <a:gd name="connsiteX65" fmla="*/ 601154 w 1034979"/>
                  <a:gd name="connsiteY65" fmla="*/ 1221700 h 1516602"/>
                  <a:gd name="connsiteX66" fmla="*/ 720654 w 1034979"/>
                  <a:gd name="connsiteY66" fmla="*/ 1316538 h 1516602"/>
                  <a:gd name="connsiteX67" fmla="*/ 733989 w 1034979"/>
                  <a:gd name="connsiteY67" fmla="*/ 1326063 h 1516602"/>
                  <a:gd name="connsiteX68" fmla="*/ 743514 w 1034979"/>
                  <a:gd name="connsiteY68" fmla="*/ 1327968 h 1516602"/>
                  <a:gd name="connsiteX69" fmla="*/ 749229 w 1034979"/>
                  <a:gd name="connsiteY69" fmla="*/ 1329873 h 1516602"/>
                  <a:gd name="connsiteX70" fmla="*/ 762564 w 1034979"/>
                  <a:gd name="connsiteY70" fmla="*/ 1335588 h 1516602"/>
                  <a:gd name="connsiteX71" fmla="*/ 777804 w 1034979"/>
                  <a:gd name="connsiteY71" fmla="*/ 1333683 h 1516602"/>
                  <a:gd name="connsiteX72" fmla="*/ 789234 w 1034979"/>
                  <a:gd name="connsiteY72" fmla="*/ 1327968 h 1516602"/>
                  <a:gd name="connsiteX73" fmla="*/ 794949 w 1034979"/>
                  <a:gd name="connsiteY73" fmla="*/ 1326063 h 1516602"/>
                  <a:gd name="connsiteX74" fmla="*/ 802569 w 1034979"/>
                  <a:gd name="connsiteY74" fmla="*/ 1308918 h 1516602"/>
                  <a:gd name="connsiteX75" fmla="*/ 800664 w 1034979"/>
                  <a:gd name="connsiteY75" fmla="*/ 1284153 h 1516602"/>
                  <a:gd name="connsiteX76" fmla="*/ 798759 w 1034979"/>
                  <a:gd name="connsiteY76" fmla="*/ 1278438 h 1516602"/>
                  <a:gd name="connsiteX77" fmla="*/ 796854 w 1034979"/>
                  <a:gd name="connsiteY77" fmla="*/ 1270818 h 1516602"/>
                  <a:gd name="connsiteX78" fmla="*/ 783519 w 1034979"/>
                  <a:gd name="connsiteY78" fmla="*/ 1253673 h 1516602"/>
                  <a:gd name="connsiteX79" fmla="*/ 773994 w 1034979"/>
                  <a:gd name="connsiteY79" fmla="*/ 1247958 h 1516602"/>
                  <a:gd name="connsiteX80" fmla="*/ 648264 w 1034979"/>
                  <a:gd name="connsiteY80" fmla="*/ 1156518 h 1516602"/>
                  <a:gd name="connsiteX81" fmla="*/ 644454 w 1034979"/>
                  <a:gd name="connsiteY81" fmla="*/ 1139373 h 1516602"/>
                  <a:gd name="connsiteX82" fmla="*/ 646359 w 1034979"/>
                  <a:gd name="connsiteY82" fmla="*/ 1131753 h 1516602"/>
                  <a:gd name="connsiteX83" fmla="*/ 650169 w 1034979"/>
                  <a:gd name="connsiteY83" fmla="*/ 1114608 h 1516602"/>
                  <a:gd name="connsiteX84" fmla="*/ 653979 w 1034979"/>
                  <a:gd name="connsiteY84" fmla="*/ 1108893 h 1516602"/>
                  <a:gd name="connsiteX85" fmla="*/ 655884 w 1034979"/>
                  <a:gd name="connsiteY85" fmla="*/ 1103178 h 1516602"/>
                  <a:gd name="connsiteX86" fmla="*/ 661599 w 1034979"/>
                  <a:gd name="connsiteY86" fmla="*/ 1101273 h 1516602"/>
                  <a:gd name="connsiteX87" fmla="*/ 671124 w 1034979"/>
                  <a:gd name="connsiteY87" fmla="*/ 1089843 h 1516602"/>
                  <a:gd name="connsiteX88" fmla="*/ 724464 w 1034979"/>
                  <a:gd name="connsiteY88" fmla="*/ 1082223 h 1516602"/>
                  <a:gd name="connsiteX89" fmla="*/ 842574 w 1034979"/>
                  <a:gd name="connsiteY89" fmla="*/ 1084128 h 1516602"/>
                  <a:gd name="connsiteX90" fmla="*/ 871149 w 1034979"/>
                  <a:gd name="connsiteY90" fmla="*/ 1086033 h 1516602"/>
                  <a:gd name="connsiteX91" fmla="*/ 899724 w 1034979"/>
                  <a:gd name="connsiteY91" fmla="*/ 1091748 h 1516602"/>
                  <a:gd name="connsiteX92" fmla="*/ 922584 w 1034979"/>
                  <a:gd name="connsiteY92" fmla="*/ 1095558 h 1516602"/>
                  <a:gd name="connsiteX93" fmla="*/ 951159 w 1034979"/>
                  <a:gd name="connsiteY93" fmla="*/ 1101273 h 1516602"/>
                  <a:gd name="connsiteX94" fmla="*/ 956874 w 1034979"/>
                  <a:gd name="connsiteY94" fmla="*/ 1101273 h 1516602"/>
                  <a:gd name="connsiteX95" fmla="*/ 1002594 w 1034979"/>
                  <a:gd name="connsiteY95" fmla="*/ 1099368 h 1516602"/>
                  <a:gd name="connsiteX96" fmla="*/ 1031169 w 1034979"/>
                  <a:gd name="connsiteY96" fmla="*/ 1091748 h 1516602"/>
                  <a:gd name="connsiteX97" fmla="*/ 1034979 w 1034979"/>
                  <a:gd name="connsiteY97" fmla="*/ 1086033 h 1516602"/>
                  <a:gd name="connsiteX98" fmla="*/ 1033074 w 1034979"/>
                  <a:gd name="connsiteY98" fmla="*/ 1066983 h 1516602"/>
                  <a:gd name="connsiteX99" fmla="*/ 1027359 w 1034979"/>
                  <a:gd name="connsiteY99" fmla="*/ 1063173 h 1516602"/>
                  <a:gd name="connsiteX100" fmla="*/ 1012119 w 1034979"/>
                  <a:gd name="connsiteY100" fmla="*/ 1061268 h 1516602"/>
                  <a:gd name="connsiteX101" fmla="*/ 1006404 w 1034979"/>
                  <a:gd name="connsiteY101" fmla="*/ 1059363 h 1516602"/>
                  <a:gd name="connsiteX102" fmla="*/ 998784 w 1034979"/>
                  <a:gd name="connsiteY102" fmla="*/ 1057458 h 1516602"/>
                  <a:gd name="connsiteX103" fmla="*/ 987354 w 1034979"/>
                  <a:gd name="connsiteY103" fmla="*/ 1049838 h 1516602"/>
                  <a:gd name="connsiteX104" fmla="*/ 975924 w 1034979"/>
                  <a:gd name="connsiteY104" fmla="*/ 1046028 h 1516602"/>
                  <a:gd name="connsiteX105" fmla="*/ 970209 w 1034979"/>
                  <a:gd name="connsiteY105" fmla="*/ 1044123 h 1516602"/>
                  <a:gd name="connsiteX106" fmla="*/ 962589 w 1034979"/>
                  <a:gd name="connsiteY106" fmla="*/ 1042218 h 1516602"/>
                  <a:gd name="connsiteX107" fmla="*/ 956874 w 1034979"/>
                  <a:gd name="connsiteY107" fmla="*/ 1040313 h 1516602"/>
                  <a:gd name="connsiteX108" fmla="*/ 935919 w 1034979"/>
                  <a:gd name="connsiteY108" fmla="*/ 1034598 h 1516602"/>
                  <a:gd name="connsiteX109" fmla="*/ 825429 w 1034979"/>
                  <a:gd name="connsiteY109" fmla="*/ 1034598 h 1516602"/>
                  <a:gd name="connsiteX110" fmla="*/ 730179 w 1034979"/>
                  <a:gd name="connsiteY110" fmla="*/ 1038408 h 1516602"/>
                  <a:gd name="connsiteX111" fmla="*/ 669219 w 1034979"/>
                  <a:gd name="connsiteY111" fmla="*/ 1046028 h 1516602"/>
                  <a:gd name="connsiteX112" fmla="*/ 646359 w 1034979"/>
                  <a:gd name="connsiteY112" fmla="*/ 1049838 h 1516602"/>
                  <a:gd name="connsiteX113" fmla="*/ 642549 w 1034979"/>
                  <a:gd name="connsiteY113" fmla="*/ 1038408 h 1516602"/>
                  <a:gd name="connsiteX114" fmla="*/ 640644 w 1034979"/>
                  <a:gd name="connsiteY114" fmla="*/ 1032693 h 1516602"/>
                  <a:gd name="connsiteX115" fmla="*/ 642549 w 1034979"/>
                  <a:gd name="connsiteY115" fmla="*/ 1015548 h 1516602"/>
                  <a:gd name="connsiteX116" fmla="*/ 644454 w 1034979"/>
                  <a:gd name="connsiteY116" fmla="*/ 1009833 h 1516602"/>
                  <a:gd name="connsiteX117" fmla="*/ 661599 w 1034979"/>
                  <a:gd name="connsiteY117" fmla="*/ 1000308 h 1516602"/>
                  <a:gd name="connsiteX118" fmla="*/ 673029 w 1034979"/>
                  <a:gd name="connsiteY118" fmla="*/ 992688 h 1516602"/>
                  <a:gd name="connsiteX119" fmla="*/ 674934 w 1034979"/>
                  <a:gd name="connsiteY119" fmla="*/ 986973 h 1516602"/>
                  <a:gd name="connsiteX120" fmla="*/ 680649 w 1034979"/>
                  <a:gd name="connsiteY120" fmla="*/ 985068 h 1516602"/>
                  <a:gd name="connsiteX121" fmla="*/ 686364 w 1034979"/>
                  <a:gd name="connsiteY121" fmla="*/ 981258 h 1516602"/>
                  <a:gd name="connsiteX122" fmla="*/ 695889 w 1034979"/>
                  <a:gd name="connsiteY122" fmla="*/ 971733 h 1516602"/>
                  <a:gd name="connsiteX123" fmla="*/ 705414 w 1034979"/>
                  <a:gd name="connsiteY123" fmla="*/ 960303 h 1516602"/>
                  <a:gd name="connsiteX124" fmla="*/ 716844 w 1034979"/>
                  <a:gd name="connsiteY124" fmla="*/ 952683 h 1516602"/>
                  <a:gd name="connsiteX125" fmla="*/ 732084 w 1034979"/>
                  <a:gd name="connsiteY125" fmla="*/ 939348 h 1516602"/>
                  <a:gd name="connsiteX126" fmla="*/ 741609 w 1034979"/>
                  <a:gd name="connsiteY126" fmla="*/ 927918 h 1516602"/>
                  <a:gd name="connsiteX127" fmla="*/ 753039 w 1034979"/>
                  <a:gd name="connsiteY127" fmla="*/ 918393 h 1516602"/>
                  <a:gd name="connsiteX128" fmla="*/ 758754 w 1034979"/>
                  <a:gd name="connsiteY128" fmla="*/ 906963 h 1516602"/>
                  <a:gd name="connsiteX129" fmla="*/ 760659 w 1034979"/>
                  <a:gd name="connsiteY129" fmla="*/ 901248 h 1516602"/>
                  <a:gd name="connsiteX130" fmla="*/ 766374 w 1034979"/>
                  <a:gd name="connsiteY130" fmla="*/ 889818 h 1516602"/>
                  <a:gd name="connsiteX131" fmla="*/ 764469 w 1034979"/>
                  <a:gd name="connsiteY131" fmla="*/ 874578 h 1516602"/>
                  <a:gd name="connsiteX132" fmla="*/ 758754 w 1034979"/>
                  <a:gd name="connsiteY132" fmla="*/ 872673 h 1516602"/>
                  <a:gd name="connsiteX133" fmla="*/ 737799 w 1034979"/>
                  <a:gd name="connsiteY133" fmla="*/ 874578 h 1516602"/>
                  <a:gd name="connsiteX134" fmla="*/ 732084 w 1034979"/>
                  <a:gd name="connsiteY134" fmla="*/ 878388 h 1516602"/>
                  <a:gd name="connsiteX135" fmla="*/ 699699 w 1034979"/>
                  <a:gd name="connsiteY135" fmla="*/ 899343 h 1516602"/>
                  <a:gd name="connsiteX136" fmla="*/ 595181 w 1034979"/>
                  <a:gd name="connsiteY136" fmla="*/ 957831 h 1516602"/>
                  <a:gd name="connsiteX137" fmla="*/ 507294 w 1034979"/>
                  <a:gd name="connsiteY137" fmla="*/ 847908 h 1516602"/>
                  <a:gd name="connsiteX138" fmla="*/ 503484 w 1034979"/>
                  <a:gd name="connsiteY138" fmla="*/ 358323 h 1516602"/>
                  <a:gd name="connsiteX139" fmla="*/ 499674 w 1034979"/>
                  <a:gd name="connsiteY139" fmla="*/ 66858 h 1516602"/>
                  <a:gd name="connsiteX140" fmla="*/ 490149 w 1034979"/>
                  <a:gd name="connsiteY140" fmla="*/ 40188 h 1516602"/>
                  <a:gd name="connsiteX141" fmla="*/ 488244 w 1034979"/>
                  <a:gd name="connsiteY141" fmla="*/ 34473 h 1516602"/>
                  <a:gd name="connsiteX142" fmla="*/ 484434 w 1034979"/>
                  <a:gd name="connsiteY142" fmla="*/ 28758 h 1516602"/>
                  <a:gd name="connsiteX143" fmla="*/ 478719 w 1034979"/>
                  <a:gd name="connsiteY143" fmla="*/ 17328 h 1516602"/>
                  <a:gd name="connsiteX144" fmla="*/ 473004 w 1034979"/>
                  <a:gd name="connsiteY144" fmla="*/ 13518 h 1516602"/>
                  <a:gd name="connsiteX145" fmla="*/ 469194 w 1034979"/>
                  <a:gd name="connsiteY145" fmla="*/ 7803 h 1516602"/>
                  <a:gd name="connsiteX146" fmla="*/ 429189 w 1034979"/>
                  <a:gd name="connsiteY146" fmla="*/ 11613 h 1516602"/>
                  <a:gd name="connsiteX147" fmla="*/ 425379 w 1034979"/>
                  <a:gd name="connsiteY147" fmla="*/ 78288 h 1516602"/>
                  <a:gd name="connsiteX148" fmla="*/ 425379 w 1034979"/>
                  <a:gd name="connsiteY148" fmla="*/ 84003 h 1516602"/>
                  <a:gd name="connsiteX149" fmla="*/ 429189 w 1034979"/>
                  <a:gd name="connsiteY149" fmla="*/ 238308 h 1516602"/>
                  <a:gd name="connsiteX150" fmla="*/ 440619 w 1034979"/>
                  <a:gd name="connsiteY150" fmla="*/ 421188 h 1516602"/>
                  <a:gd name="connsiteX151" fmla="*/ 435265 w 1034979"/>
                  <a:gd name="connsiteY151" fmla="*/ 718368 h 1516602"/>
                  <a:gd name="connsiteX152" fmla="*/ 435059 w 1034979"/>
                  <a:gd name="connsiteY152" fmla="*/ 799046 h 1516602"/>
                  <a:gd name="connsiteX153" fmla="*/ 430322 w 1034979"/>
                  <a:gd name="connsiteY153"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76789 w 1034979"/>
                  <a:gd name="connsiteY16" fmla="*/ 1110798 h 1516602"/>
                  <a:gd name="connsiteX17" fmla="*/ 252024 w 1034979"/>
                  <a:gd name="connsiteY17" fmla="*/ 1131753 h 1516602"/>
                  <a:gd name="connsiteX18" fmla="*/ 240594 w 1034979"/>
                  <a:gd name="connsiteY18" fmla="*/ 1135563 h 1516602"/>
                  <a:gd name="connsiteX19" fmla="*/ 27234 w 1034979"/>
                  <a:gd name="connsiteY19" fmla="*/ 1154613 h 1516602"/>
                  <a:gd name="connsiteX20" fmla="*/ 15804 w 1034979"/>
                  <a:gd name="connsiteY20" fmla="*/ 1160328 h 1516602"/>
                  <a:gd name="connsiteX21" fmla="*/ 6279 w 1034979"/>
                  <a:gd name="connsiteY21" fmla="*/ 1169853 h 1516602"/>
                  <a:gd name="connsiteX22" fmla="*/ 4374 w 1034979"/>
                  <a:gd name="connsiteY22" fmla="*/ 1175568 h 1516602"/>
                  <a:gd name="connsiteX23" fmla="*/ 564 w 1034979"/>
                  <a:gd name="connsiteY23" fmla="*/ 1181283 h 1516602"/>
                  <a:gd name="connsiteX24" fmla="*/ 6279 w 1034979"/>
                  <a:gd name="connsiteY24" fmla="*/ 1213668 h 1516602"/>
                  <a:gd name="connsiteX25" fmla="*/ 11994 w 1034979"/>
                  <a:gd name="connsiteY25" fmla="*/ 1217478 h 1516602"/>
                  <a:gd name="connsiteX26" fmla="*/ 17709 w 1034979"/>
                  <a:gd name="connsiteY26" fmla="*/ 1219383 h 1516602"/>
                  <a:gd name="connsiteX27" fmla="*/ 145344 w 1034979"/>
                  <a:gd name="connsiteY27" fmla="*/ 1217478 h 1516602"/>
                  <a:gd name="connsiteX28" fmla="*/ 239202 w 1034979"/>
                  <a:gd name="connsiteY28" fmla="*/ 1214801 h 1516602"/>
                  <a:gd name="connsiteX29" fmla="*/ 318699 w 1034979"/>
                  <a:gd name="connsiteY29" fmla="*/ 1217478 h 1516602"/>
                  <a:gd name="connsiteX30" fmla="*/ 330129 w 1034979"/>
                  <a:gd name="connsiteY30" fmla="*/ 1223193 h 1516602"/>
                  <a:gd name="connsiteX31" fmla="*/ 333939 w 1034979"/>
                  <a:gd name="connsiteY31" fmla="*/ 1228908 h 1516602"/>
                  <a:gd name="connsiteX32" fmla="*/ 339654 w 1034979"/>
                  <a:gd name="connsiteY32" fmla="*/ 1230813 h 1516602"/>
                  <a:gd name="connsiteX33" fmla="*/ 351084 w 1034979"/>
                  <a:gd name="connsiteY33" fmla="*/ 1238433 h 1516602"/>
                  <a:gd name="connsiteX34" fmla="*/ 356799 w 1034979"/>
                  <a:gd name="connsiteY34" fmla="*/ 1242243 h 1516602"/>
                  <a:gd name="connsiteX35" fmla="*/ 360609 w 1034979"/>
                  <a:gd name="connsiteY35" fmla="*/ 1247958 h 1516602"/>
                  <a:gd name="connsiteX36" fmla="*/ 366324 w 1034979"/>
                  <a:gd name="connsiteY36" fmla="*/ 1259388 h 1516602"/>
                  <a:gd name="connsiteX37" fmla="*/ 362514 w 1034979"/>
                  <a:gd name="connsiteY37" fmla="*/ 1286058 h 1516602"/>
                  <a:gd name="connsiteX38" fmla="*/ 358704 w 1034979"/>
                  <a:gd name="connsiteY38" fmla="*/ 1291773 h 1516602"/>
                  <a:gd name="connsiteX39" fmla="*/ 356799 w 1034979"/>
                  <a:gd name="connsiteY39" fmla="*/ 1297488 h 1516602"/>
                  <a:gd name="connsiteX40" fmla="*/ 352989 w 1034979"/>
                  <a:gd name="connsiteY40" fmla="*/ 1303203 h 1516602"/>
                  <a:gd name="connsiteX41" fmla="*/ 351084 w 1034979"/>
                  <a:gd name="connsiteY41" fmla="*/ 1308918 h 1516602"/>
                  <a:gd name="connsiteX42" fmla="*/ 347274 w 1034979"/>
                  <a:gd name="connsiteY42" fmla="*/ 1314633 h 1516602"/>
                  <a:gd name="connsiteX43" fmla="*/ 330129 w 1034979"/>
                  <a:gd name="connsiteY43" fmla="*/ 1381308 h 1516602"/>
                  <a:gd name="connsiteX44" fmla="*/ 328224 w 1034979"/>
                  <a:gd name="connsiteY44" fmla="*/ 1432743 h 1516602"/>
                  <a:gd name="connsiteX45" fmla="*/ 330129 w 1034979"/>
                  <a:gd name="connsiteY45" fmla="*/ 1457508 h 1516602"/>
                  <a:gd name="connsiteX46" fmla="*/ 332034 w 1034979"/>
                  <a:gd name="connsiteY46" fmla="*/ 1463223 h 1516602"/>
                  <a:gd name="connsiteX47" fmla="*/ 335844 w 1034979"/>
                  <a:gd name="connsiteY47" fmla="*/ 1467033 h 1516602"/>
                  <a:gd name="connsiteX48" fmla="*/ 364419 w 1034979"/>
                  <a:gd name="connsiteY48" fmla="*/ 1512753 h 1516602"/>
                  <a:gd name="connsiteX49" fmla="*/ 387279 w 1034979"/>
                  <a:gd name="connsiteY49" fmla="*/ 1514658 h 1516602"/>
                  <a:gd name="connsiteX50" fmla="*/ 392994 w 1034979"/>
                  <a:gd name="connsiteY50" fmla="*/ 1508943 h 1516602"/>
                  <a:gd name="connsiteX51" fmla="*/ 394899 w 1034979"/>
                  <a:gd name="connsiteY51" fmla="*/ 1497513 h 1516602"/>
                  <a:gd name="connsiteX52" fmla="*/ 396804 w 1034979"/>
                  <a:gd name="connsiteY52" fmla="*/ 1491798 h 1516602"/>
                  <a:gd name="connsiteX53" fmla="*/ 398709 w 1034979"/>
                  <a:gd name="connsiteY53" fmla="*/ 1474653 h 1516602"/>
                  <a:gd name="connsiteX54" fmla="*/ 400614 w 1034979"/>
                  <a:gd name="connsiteY54" fmla="*/ 1461318 h 1516602"/>
                  <a:gd name="connsiteX55" fmla="*/ 404424 w 1034979"/>
                  <a:gd name="connsiteY55" fmla="*/ 1404168 h 1516602"/>
                  <a:gd name="connsiteX56" fmla="*/ 410139 w 1034979"/>
                  <a:gd name="connsiteY56" fmla="*/ 1392738 h 1516602"/>
                  <a:gd name="connsiteX57" fmla="*/ 413949 w 1034979"/>
                  <a:gd name="connsiteY57" fmla="*/ 1379403 h 1516602"/>
                  <a:gd name="connsiteX58" fmla="*/ 415854 w 1034979"/>
                  <a:gd name="connsiteY58" fmla="*/ 1373688 h 1516602"/>
                  <a:gd name="connsiteX59" fmla="*/ 417759 w 1034979"/>
                  <a:gd name="connsiteY59" fmla="*/ 1360353 h 1516602"/>
                  <a:gd name="connsiteX60" fmla="*/ 421569 w 1034979"/>
                  <a:gd name="connsiteY60" fmla="*/ 1348923 h 1516602"/>
                  <a:gd name="connsiteX61" fmla="*/ 427284 w 1034979"/>
                  <a:gd name="connsiteY61" fmla="*/ 1335588 h 1516602"/>
                  <a:gd name="connsiteX62" fmla="*/ 467289 w 1034979"/>
                  <a:gd name="connsiteY62" fmla="*/ 1265103 h 1516602"/>
                  <a:gd name="connsiteX63" fmla="*/ 528455 w 1034979"/>
                  <a:gd name="connsiteY63" fmla="*/ 1230091 h 1516602"/>
                  <a:gd name="connsiteX64" fmla="*/ 601154 w 1034979"/>
                  <a:gd name="connsiteY64" fmla="*/ 1221700 h 1516602"/>
                  <a:gd name="connsiteX65" fmla="*/ 720654 w 1034979"/>
                  <a:gd name="connsiteY65" fmla="*/ 1316538 h 1516602"/>
                  <a:gd name="connsiteX66" fmla="*/ 733989 w 1034979"/>
                  <a:gd name="connsiteY66" fmla="*/ 1326063 h 1516602"/>
                  <a:gd name="connsiteX67" fmla="*/ 743514 w 1034979"/>
                  <a:gd name="connsiteY67" fmla="*/ 1327968 h 1516602"/>
                  <a:gd name="connsiteX68" fmla="*/ 749229 w 1034979"/>
                  <a:gd name="connsiteY68" fmla="*/ 1329873 h 1516602"/>
                  <a:gd name="connsiteX69" fmla="*/ 762564 w 1034979"/>
                  <a:gd name="connsiteY69" fmla="*/ 1335588 h 1516602"/>
                  <a:gd name="connsiteX70" fmla="*/ 777804 w 1034979"/>
                  <a:gd name="connsiteY70" fmla="*/ 1333683 h 1516602"/>
                  <a:gd name="connsiteX71" fmla="*/ 789234 w 1034979"/>
                  <a:gd name="connsiteY71" fmla="*/ 1327968 h 1516602"/>
                  <a:gd name="connsiteX72" fmla="*/ 794949 w 1034979"/>
                  <a:gd name="connsiteY72" fmla="*/ 1326063 h 1516602"/>
                  <a:gd name="connsiteX73" fmla="*/ 802569 w 1034979"/>
                  <a:gd name="connsiteY73" fmla="*/ 1308918 h 1516602"/>
                  <a:gd name="connsiteX74" fmla="*/ 800664 w 1034979"/>
                  <a:gd name="connsiteY74" fmla="*/ 1284153 h 1516602"/>
                  <a:gd name="connsiteX75" fmla="*/ 798759 w 1034979"/>
                  <a:gd name="connsiteY75" fmla="*/ 1278438 h 1516602"/>
                  <a:gd name="connsiteX76" fmla="*/ 796854 w 1034979"/>
                  <a:gd name="connsiteY76" fmla="*/ 1270818 h 1516602"/>
                  <a:gd name="connsiteX77" fmla="*/ 783519 w 1034979"/>
                  <a:gd name="connsiteY77" fmla="*/ 1253673 h 1516602"/>
                  <a:gd name="connsiteX78" fmla="*/ 773994 w 1034979"/>
                  <a:gd name="connsiteY78" fmla="*/ 1247958 h 1516602"/>
                  <a:gd name="connsiteX79" fmla="*/ 648264 w 1034979"/>
                  <a:gd name="connsiteY79" fmla="*/ 1156518 h 1516602"/>
                  <a:gd name="connsiteX80" fmla="*/ 644454 w 1034979"/>
                  <a:gd name="connsiteY80" fmla="*/ 1139373 h 1516602"/>
                  <a:gd name="connsiteX81" fmla="*/ 646359 w 1034979"/>
                  <a:gd name="connsiteY81" fmla="*/ 1131753 h 1516602"/>
                  <a:gd name="connsiteX82" fmla="*/ 650169 w 1034979"/>
                  <a:gd name="connsiteY82" fmla="*/ 1114608 h 1516602"/>
                  <a:gd name="connsiteX83" fmla="*/ 653979 w 1034979"/>
                  <a:gd name="connsiteY83" fmla="*/ 1108893 h 1516602"/>
                  <a:gd name="connsiteX84" fmla="*/ 655884 w 1034979"/>
                  <a:gd name="connsiteY84" fmla="*/ 1103178 h 1516602"/>
                  <a:gd name="connsiteX85" fmla="*/ 661599 w 1034979"/>
                  <a:gd name="connsiteY85" fmla="*/ 1101273 h 1516602"/>
                  <a:gd name="connsiteX86" fmla="*/ 671124 w 1034979"/>
                  <a:gd name="connsiteY86" fmla="*/ 1089843 h 1516602"/>
                  <a:gd name="connsiteX87" fmla="*/ 724464 w 1034979"/>
                  <a:gd name="connsiteY87" fmla="*/ 1082223 h 1516602"/>
                  <a:gd name="connsiteX88" fmla="*/ 842574 w 1034979"/>
                  <a:gd name="connsiteY88" fmla="*/ 1084128 h 1516602"/>
                  <a:gd name="connsiteX89" fmla="*/ 871149 w 1034979"/>
                  <a:gd name="connsiteY89" fmla="*/ 1086033 h 1516602"/>
                  <a:gd name="connsiteX90" fmla="*/ 899724 w 1034979"/>
                  <a:gd name="connsiteY90" fmla="*/ 1091748 h 1516602"/>
                  <a:gd name="connsiteX91" fmla="*/ 922584 w 1034979"/>
                  <a:gd name="connsiteY91" fmla="*/ 1095558 h 1516602"/>
                  <a:gd name="connsiteX92" fmla="*/ 951159 w 1034979"/>
                  <a:gd name="connsiteY92" fmla="*/ 1101273 h 1516602"/>
                  <a:gd name="connsiteX93" fmla="*/ 956874 w 1034979"/>
                  <a:gd name="connsiteY93" fmla="*/ 1101273 h 1516602"/>
                  <a:gd name="connsiteX94" fmla="*/ 1002594 w 1034979"/>
                  <a:gd name="connsiteY94" fmla="*/ 1099368 h 1516602"/>
                  <a:gd name="connsiteX95" fmla="*/ 1031169 w 1034979"/>
                  <a:gd name="connsiteY95" fmla="*/ 1091748 h 1516602"/>
                  <a:gd name="connsiteX96" fmla="*/ 1034979 w 1034979"/>
                  <a:gd name="connsiteY96" fmla="*/ 1086033 h 1516602"/>
                  <a:gd name="connsiteX97" fmla="*/ 1033074 w 1034979"/>
                  <a:gd name="connsiteY97" fmla="*/ 1066983 h 1516602"/>
                  <a:gd name="connsiteX98" fmla="*/ 1027359 w 1034979"/>
                  <a:gd name="connsiteY98" fmla="*/ 1063173 h 1516602"/>
                  <a:gd name="connsiteX99" fmla="*/ 1012119 w 1034979"/>
                  <a:gd name="connsiteY99" fmla="*/ 1061268 h 1516602"/>
                  <a:gd name="connsiteX100" fmla="*/ 1006404 w 1034979"/>
                  <a:gd name="connsiteY100" fmla="*/ 1059363 h 1516602"/>
                  <a:gd name="connsiteX101" fmla="*/ 998784 w 1034979"/>
                  <a:gd name="connsiteY101" fmla="*/ 1057458 h 1516602"/>
                  <a:gd name="connsiteX102" fmla="*/ 987354 w 1034979"/>
                  <a:gd name="connsiteY102" fmla="*/ 1049838 h 1516602"/>
                  <a:gd name="connsiteX103" fmla="*/ 975924 w 1034979"/>
                  <a:gd name="connsiteY103" fmla="*/ 1046028 h 1516602"/>
                  <a:gd name="connsiteX104" fmla="*/ 970209 w 1034979"/>
                  <a:gd name="connsiteY104" fmla="*/ 1044123 h 1516602"/>
                  <a:gd name="connsiteX105" fmla="*/ 962589 w 1034979"/>
                  <a:gd name="connsiteY105" fmla="*/ 1042218 h 1516602"/>
                  <a:gd name="connsiteX106" fmla="*/ 956874 w 1034979"/>
                  <a:gd name="connsiteY106" fmla="*/ 1040313 h 1516602"/>
                  <a:gd name="connsiteX107" fmla="*/ 935919 w 1034979"/>
                  <a:gd name="connsiteY107" fmla="*/ 1034598 h 1516602"/>
                  <a:gd name="connsiteX108" fmla="*/ 825429 w 1034979"/>
                  <a:gd name="connsiteY108" fmla="*/ 1034598 h 1516602"/>
                  <a:gd name="connsiteX109" fmla="*/ 730179 w 1034979"/>
                  <a:gd name="connsiteY109" fmla="*/ 1038408 h 1516602"/>
                  <a:gd name="connsiteX110" fmla="*/ 669219 w 1034979"/>
                  <a:gd name="connsiteY110" fmla="*/ 1046028 h 1516602"/>
                  <a:gd name="connsiteX111" fmla="*/ 646359 w 1034979"/>
                  <a:gd name="connsiteY111" fmla="*/ 1049838 h 1516602"/>
                  <a:gd name="connsiteX112" fmla="*/ 642549 w 1034979"/>
                  <a:gd name="connsiteY112" fmla="*/ 1038408 h 1516602"/>
                  <a:gd name="connsiteX113" fmla="*/ 640644 w 1034979"/>
                  <a:gd name="connsiteY113" fmla="*/ 1032693 h 1516602"/>
                  <a:gd name="connsiteX114" fmla="*/ 642549 w 1034979"/>
                  <a:gd name="connsiteY114" fmla="*/ 1015548 h 1516602"/>
                  <a:gd name="connsiteX115" fmla="*/ 644454 w 1034979"/>
                  <a:gd name="connsiteY115" fmla="*/ 1009833 h 1516602"/>
                  <a:gd name="connsiteX116" fmla="*/ 661599 w 1034979"/>
                  <a:gd name="connsiteY116" fmla="*/ 1000308 h 1516602"/>
                  <a:gd name="connsiteX117" fmla="*/ 673029 w 1034979"/>
                  <a:gd name="connsiteY117" fmla="*/ 992688 h 1516602"/>
                  <a:gd name="connsiteX118" fmla="*/ 674934 w 1034979"/>
                  <a:gd name="connsiteY118" fmla="*/ 986973 h 1516602"/>
                  <a:gd name="connsiteX119" fmla="*/ 680649 w 1034979"/>
                  <a:gd name="connsiteY119" fmla="*/ 985068 h 1516602"/>
                  <a:gd name="connsiteX120" fmla="*/ 686364 w 1034979"/>
                  <a:gd name="connsiteY120" fmla="*/ 981258 h 1516602"/>
                  <a:gd name="connsiteX121" fmla="*/ 695889 w 1034979"/>
                  <a:gd name="connsiteY121" fmla="*/ 971733 h 1516602"/>
                  <a:gd name="connsiteX122" fmla="*/ 705414 w 1034979"/>
                  <a:gd name="connsiteY122" fmla="*/ 960303 h 1516602"/>
                  <a:gd name="connsiteX123" fmla="*/ 716844 w 1034979"/>
                  <a:gd name="connsiteY123" fmla="*/ 952683 h 1516602"/>
                  <a:gd name="connsiteX124" fmla="*/ 732084 w 1034979"/>
                  <a:gd name="connsiteY124" fmla="*/ 939348 h 1516602"/>
                  <a:gd name="connsiteX125" fmla="*/ 741609 w 1034979"/>
                  <a:gd name="connsiteY125" fmla="*/ 927918 h 1516602"/>
                  <a:gd name="connsiteX126" fmla="*/ 753039 w 1034979"/>
                  <a:gd name="connsiteY126" fmla="*/ 918393 h 1516602"/>
                  <a:gd name="connsiteX127" fmla="*/ 758754 w 1034979"/>
                  <a:gd name="connsiteY127" fmla="*/ 906963 h 1516602"/>
                  <a:gd name="connsiteX128" fmla="*/ 760659 w 1034979"/>
                  <a:gd name="connsiteY128" fmla="*/ 901248 h 1516602"/>
                  <a:gd name="connsiteX129" fmla="*/ 766374 w 1034979"/>
                  <a:gd name="connsiteY129" fmla="*/ 889818 h 1516602"/>
                  <a:gd name="connsiteX130" fmla="*/ 764469 w 1034979"/>
                  <a:gd name="connsiteY130" fmla="*/ 874578 h 1516602"/>
                  <a:gd name="connsiteX131" fmla="*/ 758754 w 1034979"/>
                  <a:gd name="connsiteY131" fmla="*/ 872673 h 1516602"/>
                  <a:gd name="connsiteX132" fmla="*/ 737799 w 1034979"/>
                  <a:gd name="connsiteY132" fmla="*/ 874578 h 1516602"/>
                  <a:gd name="connsiteX133" fmla="*/ 732084 w 1034979"/>
                  <a:gd name="connsiteY133" fmla="*/ 878388 h 1516602"/>
                  <a:gd name="connsiteX134" fmla="*/ 699699 w 1034979"/>
                  <a:gd name="connsiteY134" fmla="*/ 899343 h 1516602"/>
                  <a:gd name="connsiteX135" fmla="*/ 595181 w 1034979"/>
                  <a:gd name="connsiteY135" fmla="*/ 957831 h 1516602"/>
                  <a:gd name="connsiteX136" fmla="*/ 507294 w 1034979"/>
                  <a:gd name="connsiteY136" fmla="*/ 847908 h 1516602"/>
                  <a:gd name="connsiteX137" fmla="*/ 503484 w 1034979"/>
                  <a:gd name="connsiteY137" fmla="*/ 358323 h 1516602"/>
                  <a:gd name="connsiteX138" fmla="*/ 499674 w 1034979"/>
                  <a:gd name="connsiteY138" fmla="*/ 66858 h 1516602"/>
                  <a:gd name="connsiteX139" fmla="*/ 490149 w 1034979"/>
                  <a:gd name="connsiteY139" fmla="*/ 40188 h 1516602"/>
                  <a:gd name="connsiteX140" fmla="*/ 488244 w 1034979"/>
                  <a:gd name="connsiteY140" fmla="*/ 34473 h 1516602"/>
                  <a:gd name="connsiteX141" fmla="*/ 484434 w 1034979"/>
                  <a:gd name="connsiteY141" fmla="*/ 28758 h 1516602"/>
                  <a:gd name="connsiteX142" fmla="*/ 478719 w 1034979"/>
                  <a:gd name="connsiteY142" fmla="*/ 17328 h 1516602"/>
                  <a:gd name="connsiteX143" fmla="*/ 473004 w 1034979"/>
                  <a:gd name="connsiteY143" fmla="*/ 13518 h 1516602"/>
                  <a:gd name="connsiteX144" fmla="*/ 469194 w 1034979"/>
                  <a:gd name="connsiteY144" fmla="*/ 7803 h 1516602"/>
                  <a:gd name="connsiteX145" fmla="*/ 429189 w 1034979"/>
                  <a:gd name="connsiteY145" fmla="*/ 11613 h 1516602"/>
                  <a:gd name="connsiteX146" fmla="*/ 425379 w 1034979"/>
                  <a:gd name="connsiteY146" fmla="*/ 78288 h 1516602"/>
                  <a:gd name="connsiteX147" fmla="*/ 425379 w 1034979"/>
                  <a:gd name="connsiteY147" fmla="*/ 84003 h 1516602"/>
                  <a:gd name="connsiteX148" fmla="*/ 429189 w 1034979"/>
                  <a:gd name="connsiteY148" fmla="*/ 238308 h 1516602"/>
                  <a:gd name="connsiteX149" fmla="*/ 440619 w 1034979"/>
                  <a:gd name="connsiteY149" fmla="*/ 421188 h 1516602"/>
                  <a:gd name="connsiteX150" fmla="*/ 435265 w 1034979"/>
                  <a:gd name="connsiteY150" fmla="*/ 718368 h 1516602"/>
                  <a:gd name="connsiteX151" fmla="*/ 435059 w 1034979"/>
                  <a:gd name="connsiteY151" fmla="*/ 799046 h 1516602"/>
                  <a:gd name="connsiteX152" fmla="*/ 430322 w 1034979"/>
                  <a:gd name="connsiteY152"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52024 w 1034979"/>
                  <a:gd name="connsiteY16" fmla="*/ 1131753 h 1516602"/>
                  <a:gd name="connsiteX17" fmla="*/ 240594 w 1034979"/>
                  <a:gd name="connsiteY17" fmla="*/ 1135563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52024 w 1034979"/>
                  <a:gd name="connsiteY16" fmla="*/ 1131753 h 1516602"/>
                  <a:gd name="connsiteX17" fmla="*/ 240594 w 1034979"/>
                  <a:gd name="connsiteY17" fmla="*/ 1135563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52024 w 1034979"/>
                  <a:gd name="connsiteY16" fmla="*/ 1131753 h 1516602"/>
                  <a:gd name="connsiteX17" fmla="*/ 240594 w 1034979"/>
                  <a:gd name="connsiteY17" fmla="*/ 1135563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52024 w 1034979"/>
                  <a:gd name="connsiteY16" fmla="*/ 1131753 h 1516602"/>
                  <a:gd name="connsiteX17" fmla="*/ 240594 w 1034979"/>
                  <a:gd name="connsiteY17" fmla="*/ 1135563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240594 w 1034979"/>
                  <a:gd name="connsiteY17" fmla="*/ 1135563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208466 w 1034979"/>
                  <a:gd name="connsiteY17" fmla="*/ 1147920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56874 w 1034979"/>
                  <a:gd name="connsiteY105" fmla="*/ 1040313 h 1516602"/>
                  <a:gd name="connsiteX106" fmla="*/ 935919 w 1034979"/>
                  <a:gd name="connsiteY106" fmla="*/ 1034598 h 1516602"/>
                  <a:gd name="connsiteX107" fmla="*/ 825429 w 1034979"/>
                  <a:gd name="connsiteY107" fmla="*/ 1034598 h 1516602"/>
                  <a:gd name="connsiteX108" fmla="*/ 730179 w 1034979"/>
                  <a:gd name="connsiteY108" fmla="*/ 1038408 h 1516602"/>
                  <a:gd name="connsiteX109" fmla="*/ 669219 w 1034979"/>
                  <a:gd name="connsiteY109" fmla="*/ 1046028 h 1516602"/>
                  <a:gd name="connsiteX110" fmla="*/ 646359 w 1034979"/>
                  <a:gd name="connsiteY110" fmla="*/ 1049838 h 1516602"/>
                  <a:gd name="connsiteX111" fmla="*/ 642549 w 1034979"/>
                  <a:gd name="connsiteY111" fmla="*/ 1038408 h 1516602"/>
                  <a:gd name="connsiteX112" fmla="*/ 640644 w 1034979"/>
                  <a:gd name="connsiteY112" fmla="*/ 1032693 h 1516602"/>
                  <a:gd name="connsiteX113" fmla="*/ 642549 w 1034979"/>
                  <a:gd name="connsiteY113" fmla="*/ 1015548 h 1516602"/>
                  <a:gd name="connsiteX114" fmla="*/ 644454 w 1034979"/>
                  <a:gd name="connsiteY114" fmla="*/ 1009833 h 1516602"/>
                  <a:gd name="connsiteX115" fmla="*/ 661599 w 1034979"/>
                  <a:gd name="connsiteY115" fmla="*/ 1000308 h 1516602"/>
                  <a:gd name="connsiteX116" fmla="*/ 673029 w 1034979"/>
                  <a:gd name="connsiteY116" fmla="*/ 992688 h 1516602"/>
                  <a:gd name="connsiteX117" fmla="*/ 674934 w 1034979"/>
                  <a:gd name="connsiteY117" fmla="*/ 986973 h 1516602"/>
                  <a:gd name="connsiteX118" fmla="*/ 680649 w 1034979"/>
                  <a:gd name="connsiteY118" fmla="*/ 985068 h 1516602"/>
                  <a:gd name="connsiteX119" fmla="*/ 686364 w 1034979"/>
                  <a:gd name="connsiteY119" fmla="*/ 981258 h 1516602"/>
                  <a:gd name="connsiteX120" fmla="*/ 695889 w 1034979"/>
                  <a:gd name="connsiteY120" fmla="*/ 971733 h 1516602"/>
                  <a:gd name="connsiteX121" fmla="*/ 705414 w 1034979"/>
                  <a:gd name="connsiteY121" fmla="*/ 960303 h 1516602"/>
                  <a:gd name="connsiteX122" fmla="*/ 716844 w 1034979"/>
                  <a:gd name="connsiteY122" fmla="*/ 952683 h 1516602"/>
                  <a:gd name="connsiteX123" fmla="*/ 732084 w 1034979"/>
                  <a:gd name="connsiteY123" fmla="*/ 939348 h 1516602"/>
                  <a:gd name="connsiteX124" fmla="*/ 741609 w 1034979"/>
                  <a:gd name="connsiteY124" fmla="*/ 927918 h 1516602"/>
                  <a:gd name="connsiteX125" fmla="*/ 753039 w 1034979"/>
                  <a:gd name="connsiteY125" fmla="*/ 918393 h 1516602"/>
                  <a:gd name="connsiteX126" fmla="*/ 758754 w 1034979"/>
                  <a:gd name="connsiteY126" fmla="*/ 906963 h 1516602"/>
                  <a:gd name="connsiteX127" fmla="*/ 760659 w 1034979"/>
                  <a:gd name="connsiteY127" fmla="*/ 901248 h 1516602"/>
                  <a:gd name="connsiteX128" fmla="*/ 766374 w 1034979"/>
                  <a:gd name="connsiteY128" fmla="*/ 889818 h 1516602"/>
                  <a:gd name="connsiteX129" fmla="*/ 764469 w 1034979"/>
                  <a:gd name="connsiteY129" fmla="*/ 874578 h 1516602"/>
                  <a:gd name="connsiteX130" fmla="*/ 758754 w 1034979"/>
                  <a:gd name="connsiteY130" fmla="*/ 872673 h 1516602"/>
                  <a:gd name="connsiteX131" fmla="*/ 737799 w 1034979"/>
                  <a:gd name="connsiteY131" fmla="*/ 874578 h 1516602"/>
                  <a:gd name="connsiteX132" fmla="*/ 732084 w 1034979"/>
                  <a:gd name="connsiteY132" fmla="*/ 878388 h 1516602"/>
                  <a:gd name="connsiteX133" fmla="*/ 699699 w 1034979"/>
                  <a:gd name="connsiteY133" fmla="*/ 899343 h 1516602"/>
                  <a:gd name="connsiteX134" fmla="*/ 595181 w 1034979"/>
                  <a:gd name="connsiteY134" fmla="*/ 957831 h 1516602"/>
                  <a:gd name="connsiteX135" fmla="*/ 507294 w 1034979"/>
                  <a:gd name="connsiteY135" fmla="*/ 847908 h 1516602"/>
                  <a:gd name="connsiteX136" fmla="*/ 503484 w 1034979"/>
                  <a:gd name="connsiteY136" fmla="*/ 358323 h 1516602"/>
                  <a:gd name="connsiteX137" fmla="*/ 499674 w 1034979"/>
                  <a:gd name="connsiteY137" fmla="*/ 66858 h 1516602"/>
                  <a:gd name="connsiteX138" fmla="*/ 490149 w 1034979"/>
                  <a:gd name="connsiteY138" fmla="*/ 40188 h 1516602"/>
                  <a:gd name="connsiteX139" fmla="*/ 488244 w 1034979"/>
                  <a:gd name="connsiteY139" fmla="*/ 34473 h 1516602"/>
                  <a:gd name="connsiteX140" fmla="*/ 484434 w 1034979"/>
                  <a:gd name="connsiteY140" fmla="*/ 28758 h 1516602"/>
                  <a:gd name="connsiteX141" fmla="*/ 478719 w 1034979"/>
                  <a:gd name="connsiteY141" fmla="*/ 17328 h 1516602"/>
                  <a:gd name="connsiteX142" fmla="*/ 473004 w 1034979"/>
                  <a:gd name="connsiteY142" fmla="*/ 13518 h 1516602"/>
                  <a:gd name="connsiteX143" fmla="*/ 469194 w 1034979"/>
                  <a:gd name="connsiteY143" fmla="*/ 7803 h 1516602"/>
                  <a:gd name="connsiteX144" fmla="*/ 429189 w 1034979"/>
                  <a:gd name="connsiteY144" fmla="*/ 11613 h 1516602"/>
                  <a:gd name="connsiteX145" fmla="*/ 425379 w 1034979"/>
                  <a:gd name="connsiteY145" fmla="*/ 78288 h 1516602"/>
                  <a:gd name="connsiteX146" fmla="*/ 425379 w 1034979"/>
                  <a:gd name="connsiteY146" fmla="*/ 84003 h 1516602"/>
                  <a:gd name="connsiteX147" fmla="*/ 429189 w 1034979"/>
                  <a:gd name="connsiteY147" fmla="*/ 238308 h 1516602"/>
                  <a:gd name="connsiteX148" fmla="*/ 440619 w 1034979"/>
                  <a:gd name="connsiteY148" fmla="*/ 421188 h 1516602"/>
                  <a:gd name="connsiteX149" fmla="*/ 435265 w 1034979"/>
                  <a:gd name="connsiteY149" fmla="*/ 718368 h 1516602"/>
                  <a:gd name="connsiteX150" fmla="*/ 435059 w 1034979"/>
                  <a:gd name="connsiteY150" fmla="*/ 799046 h 1516602"/>
                  <a:gd name="connsiteX151" fmla="*/ 430322 w 1034979"/>
                  <a:gd name="connsiteY151"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5924 w 1034979"/>
                  <a:gd name="connsiteY102" fmla="*/ 1046028 h 1516602"/>
                  <a:gd name="connsiteX103" fmla="*/ 970209 w 1034979"/>
                  <a:gd name="connsiteY103" fmla="*/ 1044123 h 1516602"/>
                  <a:gd name="connsiteX104" fmla="*/ 962589 w 1034979"/>
                  <a:gd name="connsiteY104" fmla="*/ 1042218 h 1516602"/>
                  <a:gd name="connsiteX105" fmla="*/ 935919 w 1034979"/>
                  <a:gd name="connsiteY105" fmla="*/ 1034598 h 1516602"/>
                  <a:gd name="connsiteX106" fmla="*/ 825429 w 1034979"/>
                  <a:gd name="connsiteY106" fmla="*/ 1034598 h 1516602"/>
                  <a:gd name="connsiteX107" fmla="*/ 730179 w 1034979"/>
                  <a:gd name="connsiteY107" fmla="*/ 1038408 h 1516602"/>
                  <a:gd name="connsiteX108" fmla="*/ 669219 w 1034979"/>
                  <a:gd name="connsiteY108" fmla="*/ 1046028 h 1516602"/>
                  <a:gd name="connsiteX109" fmla="*/ 646359 w 1034979"/>
                  <a:gd name="connsiteY109" fmla="*/ 1049838 h 1516602"/>
                  <a:gd name="connsiteX110" fmla="*/ 642549 w 1034979"/>
                  <a:gd name="connsiteY110" fmla="*/ 1038408 h 1516602"/>
                  <a:gd name="connsiteX111" fmla="*/ 640644 w 1034979"/>
                  <a:gd name="connsiteY111" fmla="*/ 1032693 h 1516602"/>
                  <a:gd name="connsiteX112" fmla="*/ 642549 w 1034979"/>
                  <a:gd name="connsiteY112" fmla="*/ 1015548 h 1516602"/>
                  <a:gd name="connsiteX113" fmla="*/ 644454 w 1034979"/>
                  <a:gd name="connsiteY113" fmla="*/ 1009833 h 1516602"/>
                  <a:gd name="connsiteX114" fmla="*/ 661599 w 1034979"/>
                  <a:gd name="connsiteY114" fmla="*/ 1000308 h 1516602"/>
                  <a:gd name="connsiteX115" fmla="*/ 673029 w 1034979"/>
                  <a:gd name="connsiteY115" fmla="*/ 992688 h 1516602"/>
                  <a:gd name="connsiteX116" fmla="*/ 674934 w 1034979"/>
                  <a:gd name="connsiteY116" fmla="*/ 986973 h 1516602"/>
                  <a:gd name="connsiteX117" fmla="*/ 680649 w 1034979"/>
                  <a:gd name="connsiteY117" fmla="*/ 985068 h 1516602"/>
                  <a:gd name="connsiteX118" fmla="*/ 686364 w 1034979"/>
                  <a:gd name="connsiteY118" fmla="*/ 981258 h 1516602"/>
                  <a:gd name="connsiteX119" fmla="*/ 695889 w 1034979"/>
                  <a:gd name="connsiteY119" fmla="*/ 971733 h 1516602"/>
                  <a:gd name="connsiteX120" fmla="*/ 705414 w 1034979"/>
                  <a:gd name="connsiteY120" fmla="*/ 960303 h 1516602"/>
                  <a:gd name="connsiteX121" fmla="*/ 716844 w 1034979"/>
                  <a:gd name="connsiteY121" fmla="*/ 952683 h 1516602"/>
                  <a:gd name="connsiteX122" fmla="*/ 732084 w 1034979"/>
                  <a:gd name="connsiteY122" fmla="*/ 939348 h 1516602"/>
                  <a:gd name="connsiteX123" fmla="*/ 741609 w 1034979"/>
                  <a:gd name="connsiteY123" fmla="*/ 927918 h 1516602"/>
                  <a:gd name="connsiteX124" fmla="*/ 753039 w 1034979"/>
                  <a:gd name="connsiteY124" fmla="*/ 918393 h 1516602"/>
                  <a:gd name="connsiteX125" fmla="*/ 758754 w 1034979"/>
                  <a:gd name="connsiteY125" fmla="*/ 906963 h 1516602"/>
                  <a:gd name="connsiteX126" fmla="*/ 760659 w 1034979"/>
                  <a:gd name="connsiteY126" fmla="*/ 901248 h 1516602"/>
                  <a:gd name="connsiteX127" fmla="*/ 766374 w 1034979"/>
                  <a:gd name="connsiteY127" fmla="*/ 889818 h 1516602"/>
                  <a:gd name="connsiteX128" fmla="*/ 764469 w 1034979"/>
                  <a:gd name="connsiteY128" fmla="*/ 874578 h 1516602"/>
                  <a:gd name="connsiteX129" fmla="*/ 758754 w 1034979"/>
                  <a:gd name="connsiteY129" fmla="*/ 872673 h 1516602"/>
                  <a:gd name="connsiteX130" fmla="*/ 737799 w 1034979"/>
                  <a:gd name="connsiteY130" fmla="*/ 874578 h 1516602"/>
                  <a:gd name="connsiteX131" fmla="*/ 732084 w 1034979"/>
                  <a:gd name="connsiteY131" fmla="*/ 878388 h 1516602"/>
                  <a:gd name="connsiteX132" fmla="*/ 699699 w 1034979"/>
                  <a:gd name="connsiteY132" fmla="*/ 899343 h 1516602"/>
                  <a:gd name="connsiteX133" fmla="*/ 595181 w 1034979"/>
                  <a:gd name="connsiteY133" fmla="*/ 957831 h 1516602"/>
                  <a:gd name="connsiteX134" fmla="*/ 507294 w 1034979"/>
                  <a:gd name="connsiteY134" fmla="*/ 847908 h 1516602"/>
                  <a:gd name="connsiteX135" fmla="*/ 503484 w 1034979"/>
                  <a:gd name="connsiteY135" fmla="*/ 358323 h 1516602"/>
                  <a:gd name="connsiteX136" fmla="*/ 499674 w 1034979"/>
                  <a:gd name="connsiteY136" fmla="*/ 66858 h 1516602"/>
                  <a:gd name="connsiteX137" fmla="*/ 490149 w 1034979"/>
                  <a:gd name="connsiteY137" fmla="*/ 40188 h 1516602"/>
                  <a:gd name="connsiteX138" fmla="*/ 488244 w 1034979"/>
                  <a:gd name="connsiteY138" fmla="*/ 34473 h 1516602"/>
                  <a:gd name="connsiteX139" fmla="*/ 484434 w 1034979"/>
                  <a:gd name="connsiteY139" fmla="*/ 28758 h 1516602"/>
                  <a:gd name="connsiteX140" fmla="*/ 478719 w 1034979"/>
                  <a:gd name="connsiteY140" fmla="*/ 17328 h 1516602"/>
                  <a:gd name="connsiteX141" fmla="*/ 473004 w 1034979"/>
                  <a:gd name="connsiteY141" fmla="*/ 13518 h 1516602"/>
                  <a:gd name="connsiteX142" fmla="*/ 469194 w 1034979"/>
                  <a:gd name="connsiteY142" fmla="*/ 7803 h 1516602"/>
                  <a:gd name="connsiteX143" fmla="*/ 429189 w 1034979"/>
                  <a:gd name="connsiteY143" fmla="*/ 11613 h 1516602"/>
                  <a:gd name="connsiteX144" fmla="*/ 425379 w 1034979"/>
                  <a:gd name="connsiteY144" fmla="*/ 78288 h 1516602"/>
                  <a:gd name="connsiteX145" fmla="*/ 425379 w 1034979"/>
                  <a:gd name="connsiteY145" fmla="*/ 84003 h 1516602"/>
                  <a:gd name="connsiteX146" fmla="*/ 429189 w 1034979"/>
                  <a:gd name="connsiteY146" fmla="*/ 238308 h 1516602"/>
                  <a:gd name="connsiteX147" fmla="*/ 440619 w 1034979"/>
                  <a:gd name="connsiteY147" fmla="*/ 421188 h 1516602"/>
                  <a:gd name="connsiteX148" fmla="*/ 435265 w 1034979"/>
                  <a:gd name="connsiteY148" fmla="*/ 718368 h 1516602"/>
                  <a:gd name="connsiteX149" fmla="*/ 435059 w 1034979"/>
                  <a:gd name="connsiteY149" fmla="*/ 799046 h 1516602"/>
                  <a:gd name="connsiteX150" fmla="*/ 430322 w 1034979"/>
                  <a:gd name="connsiteY150"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87354 w 1034979"/>
                  <a:gd name="connsiteY101" fmla="*/ 1049838 h 1516602"/>
                  <a:gd name="connsiteX102" fmla="*/ 970209 w 1034979"/>
                  <a:gd name="connsiteY102" fmla="*/ 1044123 h 1516602"/>
                  <a:gd name="connsiteX103" fmla="*/ 962589 w 1034979"/>
                  <a:gd name="connsiteY103" fmla="*/ 1042218 h 1516602"/>
                  <a:gd name="connsiteX104" fmla="*/ 935919 w 1034979"/>
                  <a:gd name="connsiteY104" fmla="*/ 1034598 h 1516602"/>
                  <a:gd name="connsiteX105" fmla="*/ 825429 w 1034979"/>
                  <a:gd name="connsiteY105" fmla="*/ 1034598 h 1516602"/>
                  <a:gd name="connsiteX106" fmla="*/ 730179 w 1034979"/>
                  <a:gd name="connsiteY106" fmla="*/ 1038408 h 1516602"/>
                  <a:gd name="connsiteX107" fmla="*/ 669219 w 1034979"/>
                  <a:gd name="connsiteY107" fmla="*/ 1046028 h 1516602"/>
                  <a:gd name="connsiteX108" fmla="*/ 646359 w 1034979"/>
                  <a:gd name="connsiteY108" fmla="*/ 1049838 h 1516602"/>
                  <a:gd name="connsiteX109" fmla="*/ 642549 w 1034979"/>
                  <a:gd name="connsiteY109" fmla="*/ 1038408 h 1516602"/>
                  <a:gd name="connsiteX110" fmla="*/ 640644 w 1034979"/>
                  <a:gd name="connsiteY110" fmla="*/ 1032693 h 1516602"/>
                  <a:gd name="connsiteX111" fmla="*/ 642549 w 1034979"/>
                  <a:gd name="connsiteY111" fmla="*/ 1015548 h 1516602"/>
                  <a:gd name="connsiteX112" fmla="*/ 644454 w 1034979"/>
                  <a:gd name="connsiteY112" fmla="*/ 1009833 h 1516602"/>
                  <a:gd name="connsiteX113" fmla="*/ 661599 w 1034979"/>
                  <a:gd name="connsiteY113" fmla="*/ 1000308 h 1516602"/>
                  <a:gd name="connsiteX114" fmla="*/ 673029 w 1034979"/>
                  <a:gd name="connsiteY114" fmla="*/ 992688 h 1516602"/>
                  <a:gd name="connsiteX115" fmla="*/ 674934 w 1034979"/>
                  <a:gd name="connsiteY115" fmla="*/ 986973 h 1516602"/>
                  <a:gd name="connsiteX116" fmla="*/ 680649 w 1034979"/>
                  <a:gd name="connsiteY116" fmla="*/ 985068 h 1516602"/>
                  <a:gd name="connsiteX117" fmla="*/ 686364 w 1034979"/>
                  <a:gd name="connsiteY117" fmla="*/ 981258 h 1516602"/>
                  <a:gd name="connsiteX118" fmla="*/ 695889 w 1034979"/>
                  <a:gd name="connsiteY118" fmla="*/ 971733 h 1516602"/>
                  <a:gd name="connsiteX119" fmla="*/ 705414 w 1034979"/>
                  <a:gd name="connsiteY119" fmla="*/ 960303 h 1516602"/>
                  <a:gd name="connsiteX120" fmla="*/ 716844 w 1034979"/>
                  <a:gd name="connsiteY120" fmla="*/ 952683 h 1516602"/>
                  <a:gd name="connsiteX121" fmla="*/ 732084 w 1034979"/>
                  <a:gd name="connsiteY121" fmla="*/ 939348 h 1516602"/>
                  <a:gd name="connsiteX122" fmla="*/ 741609 w 1034979"/>
                  <a:gd name="connsiteY122" fmla="*/ 927918 h 1516602"/>
                  <a:gd name="connsiteX123" fmla="*/ 753039 w 1034979"/>
                  <a:gd name="connsiteY123" fmla="*/ 918393 h 1516602"/>
                  <a:gd name="connsiteX124" fmla="*/ 758754 w 1034979"/>
                  <a:gd name="connsiteY124" fmla="*/ 906963 h 1516602"/>
                  <a:gd name="connsiteX125" fmla="*/ 760659 w 1034979"/>
                  <a:gd name="connsiteY125" fmla="*/ 901248 h 1516602"/>
                  <a:gd name="connsiteX126" fmla="*/ 766374 w 1034979"/>
                  <a:gd name="connsiteY126" fmla="*/ 889818 h 1516602"/>
                  <a:gd name="connsiteX127" fmla="*/ 764469 w 1034979"/>
                  <a:gd name="connsiteY127" fmla="*/ 874578 h 1516602"/>
                  <a:gd name="connsiteX128" fmla="*/ 758754 w 1034979"/>
                  <a:gd name="connsiteY128" fmla="*/ 872673 h 1516602"/>
                  <a:gd name="connsiteX129" fmla="*/ 737799 w 1034979"/>
                  <a:gd name="connsiteY129" fmla="*/ 874578 h 1516602"/>
                  <a:gd name="connsiteX130" fmla="*/ 732084 w 1034979"/>
                  <a:gd name="connsiteY130" fmla="*/ 878388 h 1516602"/>
                  <a:gd name="connsiteX131" fmla="*/ 699699 w 1034979"/>
                  <a:gd name="connsiteY131" fmla="*/ 899343 h 1516602"/>
                  <a:gd name="connsiteX132" fmla="*/ 595181 w 1034979"/>
                  <a:gd name="connsiteY132" fmla="*/ 957831 h 1516602"/>
                  <a:gd name="connsiteX133" fmla="*/ 507294 w 1034979"/>
                  <a:gd name="connsiteY133" fmla="*/ 847908 h 1516602"/>
                  <a:gd name="connsiteX134" fmla="*/ 503484 w 1034979"/>
                  <a:gd name="connsiteY134" fmla="*/ 358323 h 1516602"/>
                  <a:gd name="connsiteX135" fmla="*/ 499674 w 1034979"/>
                  <a:gd name="connsiteY135" fmla="*/ 66858 h 1516602"/>
                  <a:gd name="connsiteX136" fmla="*/ 490149 w 1034979"/>
                  <a:gd name="connsiteY136" fmla="*/ 40188 h 1516602"/>
                  <a:gd name="connsiteX137" fmla="*/ 488244 w 1034979"/>
                  <a:gd name="connsiteY137" fmla="*/ 34473 h 1516602"/>
                  <a:gd name="connsiteX138" fmla="*/ 484434 w 1034979"/>
                  <a:gd name="connsiteY138" fmla="*/ 28758 h 1516602"/>
                  <a:gd name="connsiteX139" fmla="*/ 478719 w 1034979"/>
                  <a:gd name="connsiteY139" fmla="*/ 17328 h 1516602"/>
                  <a:gd name="connsiteX140" fmla="*/ 473004 w 1034979"/>
                  <a:gd name="connsiteY140" fmla="*/ 13518 h 1516602"/>
                  <a:gd name="connsiteX141" fmla="*/ 469194 w 1034979"/>
                  <a:gd name="connsiteY141" fmla="*/ 7803 h 1516602"/>
                  <a:gd name="connsiteX142" fmla="*/ 429189 w 1034979"/>
                  <a:gd name="connsiteY142" fmla="*/ 11613 h 1516602"/>
                  <a:gd name="connsiteX143" fmla="*/ 425379 w 1034979"/>
                  <a:gd name="connsiteY143" fmla="*/ 78288 h 1516602"/>
                  <a:gd name="connsiteX144" fmla="*/ 425379 w 1034979"/>
                  <a:gd name="connsiteY144" fmla="*/ 84003 h 1516602"/>
                  <a:gd name="connsiteX145" fmla="*/ 429189 w 1034979"/>
                  <a:gd name="connsiteY145" fmla="*/ 238308 h 1516602"/>
                  <a:gd name="connsiteX146" fmla="*/ 440619 w 1034979"/>
                  <a:gd name="connsiteY146" fmla="*/ 421188 h 1516602"/>
                  <a:gd name="connsiteX147" fmla="*/ 435265 w 1034979"/>
                  <a:gd name="connsiteY147" fmla="*/ 718368 h 1516602"/>
                  <a:gd name="connsiteX148" fmla="*/ 435059 w 1034979"/>
                  <a:gd name="connsiteY148" fmla="*/ 799046 h 1516602"/>
                  <a:gd name="connsiteX149" fmla="*/ 430322 w 1034979"/>
                  <a:gd name="connsiteY149"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98784 w 1034979"/>
                  <a:gd name="connsiteY100" fmla="*/ 1057458 h 1516602"/>
                  <a:gd name="connsiteX101" fmla="*/ 970209 w 1034979"/>
                  <a:gd name="connsiteY101" fmla="*/ 1044123 h 1516602"/>
                  <a:gd name="connsiteX102" fmla="*/ 962589 w 1034979"/>
                  <a:gd name="connsiteY102" fmla="*/ 1042218 h 1516602"/>
                  <a:gd name="connsiteX103" fmla="*/ 935919 w 1034979"/>
                  <a:gd name="connsiteY103" fmla="*/ 1034598 h 1516602"/>
                  <a:gd name="connsiteX104" fmla="*/ 825429 w 1034979"/>
                  <a:gd name="connsiteY104" fmla="*/ 1034598 h 1516602"/>
                  <a:gd name="connsiteX105" fmla="*/ 730179 w 1034979"/>
                  <a:gd name="connsiteY105" fmla="*/ 1038408 h 1516602"/>
                  <a:gd name="connsiteX106" fmla="*/ 669219 w 1034979"/>
                  <a:gd name="connsiteY106" fmla="*/ 1046028 h 1516602"/>
                  <a:gd name="connsiteX107" fmla="*/ 646359 w 1034979"/>
                  <a:gd name="connsiteY107" fmla="*/ 1049838 h 1516602"/>
                  <a:gd name="connsiteX108" fmla="*/ 642549 w 1034979"/>
                  <a:gd name="connsiteY108" fmla="*/ 1038408 h 1516602"/>
                  <a:gd name="connsiteX109" fmla="*/ 640644 w 1034979"/>
                  <a:gd name="connsiteY109" fmla="*/ 1032693 h 1516602"/>
                  <a:gd name="connsiteX110" fmla="*/ 642549 w 1034979"/>
                  <a:gd name="connsiteY110" fmla="*/ 1015548 h 1516602"/>
                  <a:gd name="connsiteX111" fmla="*/ 644454 w 1034979"/>
                  <a:gd name="connsiteY111" fmla="*/ 1009833 h 1516602"/>
                  <a:gd name="connsiteX112" fmla="*/ 661599 w 1034979"/>
                  <a:gd name="connsiteY112" fmla="*/ 1000308 h 1516602"/>
                  <a:gd name="connsiteX113" fmla="*/ 673029 w 1034979"/>
                  <a:gd name="connsiteY113" fmla="*/ 992688 h 1516602"/>
                  <a:gd name="connsiteX114" fmla="*/ 674934 w 1034979"/>
                  <a:gd name="connsiteY114" fmla="*/ 986973 h 1516602"/>
                  <a:gd name="connsiteX115" fmla="*/ 680649 w 1034979"/>
                  <a:gd name="connsiteY115" fmla="*/ 985068 h 1516602"/>
                  <a:gd name="connsiteX116" fmla="*/ 686364 w 1034979"/>
                  <a:gd name="connsiteY116" fmla="*/ 981258 h 1516602"/>
                  <a:gd name="connsiteX117" fmla="*/ 695889 w 1034979"/>
                  <a:gd name="connsiteY117" fmla="*/ 971733 h 1516602"/>
                  <a:gd name="connsiteX118" fmla="*/ 705414 w 1034979"/>
                  <a:gd name="connsiteY118" fmla="*/ 960303 h 1516602"/>
                  <a:gd name="connsiteX119" fmla="*/ 716844 w 1034979"/>
                  <a:gd name="connsiteY119" fmla="*/ 952683 h 1516602"/>
                  <a:gd name="connsiteX120" fmla="*/ 732084 w 1034979"/>
                  <a:gd name="connsiteY120" fmla="*/ 939348 h 1516602"/>
                  <a:gd name="connsiteX121" fmla="*/ 741609 w 1034979"/>
                  <a:gd name="connsiteY121" fmla="*/ 927918 h 1516602"/>
                  <a:gd name="connsiteX122" fmla="*/ 753039 w 1034979"/>
                  <a:gd name="connsiteY122" fmla="*/ 918393 h 1516602"/>
                  <a:gd name="connsiteX123" fmla="*/ 758754 w 1034979"/>
                  <a:gd name="connsiteY123" fmla="*/ 906963 h 1516602"/>
                  <a:gd name="connsiteX124" fmla="*/ 760659 w 1034979"/>
                  <a:gd name="connsiteY124" fmla="*/ 901248 h 1516602"/>
                  <a:gd name="connsiteX125" fmla="*/ 766374 w 1034979"/>
                  <a:gd name="connsiteY125" fmla="*/ 889818 h 1516602"/>
                  <a:gd name="connsiteX126" fmla="*/ 764469 w 1034979"/>
                  <a:gd name="connsiteY126" fmla="*/ 874578 h 1516602"/>
                  <a:gd name="connsiteX127" fmla="*/ 758754 w 1034979"/>
                  <a:gd name="connsiteY127" fmla="*/ 872673 h 1516602"/>
                  <a:gd name="connsiteX128" fmla="*/ 737799 w 1034979"/>
                  <a:gd name="connsiteY128" fmla="*/ 874578 h 1516602"/>
                  <a:gd name="connsiteX129" fmla="*/ 732084 w 1034979"/>
                  <a:gd name="connsiteY129" fmla="*/ 878388 h 1516602"/>
                  <a:gd name="connsiteX130" fmla="*/ 699699 w 1034979"/>
                  <a:gd name="connsiteY130" fmla="*/ 899343 h 1516602"/>
                  <a:gd name="connsiteX131" fmla="*/ 595181 w 1034979"/>
                  <a:gd name="connsiteY131" fmla="*/ 957831 h 1516602"/>
                  <a:gd name="connsiteX132" fmla="*/ 507294 w 1034979"/>
                  <a:gd name="connsiteY132" fmla="*/ 847908 h 1516602"/>
                  <a:gd name="connsiteX133" fmla="*/ 503484 w 1034979"/>
                  <a:gd name="connsiteY133" fmla="*/ 358323 h 1516602"/>
                  <a:gd name="connsiteX134" fmla="*/ 499674 w 1034979"/>
                  <a:gd name="connsiteY134" fmla="*/ 66858 h 1516602"/>
                  <a:gd name="connsiteX135" fmla="*/ 490149 w 1034979"/>
                  <a:gd name="connsiteY135" fmla="*/ 40188 h 1516602"/>
                  <a:gd name="connsiteX136" fmla="*/ 488244 w 1034979"/>
                  <a:gd name="connsiteY136" fmla="*/ 34473 h 1516602"/>
                  <a:gd name="connsiteX137" fmla="*/ 484434 w 1034979"/>
                  <a:gd name="connsiteY137" fmla="*/ 28758 h 1516602"/>
                  <a:gd name="connsiteX138" fmla="*/ 478719 w 1034979"/>
                  <a:gd name="connsiteY138" fmla="*/ 17328 h 1516602"/>
                  <a:gd name="connsiteX139" fmla="*/ 473004 w 1034979"/>
                  <a:gd name="connsiteY139" fmla="*/ 13518 h 1516602"/>
                  <a:gd name="connsiteX140" fmla="*/ 469194 w 1034979"/>
                  <a:gd name="connsiteY140" fmla="*/ 7803 h 1516602"/>
                  <a:gd name="connsiteX141" fmla="*/ 429189 w 1034979"/>
                  <a:gd name="connsiteY141" fmla="*/ 11613 h 1516602"/>
                  <a:gd name="connsiteX142" fmla="*/ 425379 w 1034979"/>
                  <a:gd name="connsiteY142" fmla="*/ 78288 h 1516602"/>
                  <a:gd name="connsiteX143" fmla="*/ 425379 w 1034979"/>
                  <a:gd name="connsiteY143" fmla="*/ 84003 h 1516602"/>
                  <a:gd name="connsiteX144" fmla="*/ 429189 w 1034979"/>
                  <a:gd name="connsiteY144" fmla="*/ 238308 h 1516602"/>
                  <a:gd name="connsiteX145" fmla="*/ 440619 w 1034979"/>
                  <a:gd name="connsiteY145" fmla="*/ 421188 h 1516602"/>
                  <a:gd name="connsiteX146" fmla="*/ 435265 w 1034979"/>
                  <a:gd name="connsiteY146" fmla="*/ 718368 h 1516602"/>
                  <a:gd name="connsiteX147" fmla="*/ 435059 w 1034979"/>
                  <a:gd name="connsiteY147" fmla="*/ 799046 h 1516602"/>
                  <a:gd name="connsiteX148" fmla="*/ 430322 w 1034979"/>
                  <a:gd name="connsiteY148"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1006404 w 1034979"/>
                  <a:gd name="connsiteY99" fmla="*/ 1059363 h 1516602"/>
                  <a:gd name="connsiteX100" fmla="*/ 970209 w 1034979"/>
                  <a:gd name="connsiteY100" fmla="*/ 1044123 h 1516602"/>
                  <a:gd name="connsiteX101" fmla="*/ 962589 w 1034979"/>
                  <a:gd name="connsiteY101" fmla="*/ 1042218 h 1516602"/>
                  <a:gd name="connsiteX102" fmla="*/ 935919 w 1034979"/>
                  <a:gd name="connsiteY102" fmla="*/ 1034598 h 1516602"/>
                  <a:gd name="connsiteX103" fmla="*/ 825429 w 1034979"/>
                  <a:gd name="connsiteY103" fmla="*/ 1034598 h 1516602"/>
                  <a:gd name="connsiteX104" fmla="*/ 730179 w 1034979"/>
                  <a:gd name="connsiteY104" fmla="*/ 1038408 h 1516602"/>
                  <a:gd name="connsiteX105" fmla="*/ 669219 w 1034979"/>
                  <a:gd name="connsiteY105" fmla="*/ 1046028 h 1516602"/>
                  <a:gd name="connsiteX106" fmla="*/ 646359 w 1034979"/>
                  <a:gd name="connsiteY106" fmla="*/ 1049838 h 1516602"/>
                  <a:gd name="connsiteX107" fmla="*/ 642549 w 1034979"/>
                  <a:gd name="connsiteY107" fmla="*/ 1038408 h 1516602"/>
                  <a:gd name="connsiteX108" fmla="*/ 640644 w 1034979"/>
                  <a:gd name="connsiteY108" fmla="*/ 1032693 h 1516602"/>
                  <a:gd name="connsiteX109" fmla="*/ 642549 w 1034979"/>
                  <a:gd name="connsiteY109" fmla="*/ 1015548 h 1516602"/>
                  <a:gd name="connsiteX110" fmla="*/ 644454 w 1034979"/>
                  <a:gd name="connsiteY110" fmla="*/ 1009833 h 1516602"/>
                  <a:gd name="connsiteX111" fmla="*/ 661599 w 1034979"/>
                  <a:gd name="connsiteY111" fmla="*/ 1000308 h 1516602"/>
                  <a:gd name="connsiteX112" fmla="*/ 673029 w 1034979"/>
                  <a:gd name="connsiteY112" fmla="*/ 992688 h 1516602"/>
                  <a:gd name="connsiteX113" fmla="*/ 674934 w 1034979"/>
                  <a:gd name="connsiteY113" fmla="*/ 986973 h 1516602"/>
                  <a:gd name="connsiteX114" fmla="*/ 680649 w 1034979"/>
                  <a:gd name="connsiteY114" fmla="*/ 985068 h 1516602"/>
                  <a:gd name="connsiteX115" fmla="*/ 686364 w 1034979"/>
                  <a:gd name="connsiteY115" fmla="*/ 981258 h 1516602"/>
                  <a:gd name="connsiteX116" fmla="*/ 695889 w 1034979"/>
                  <a:gd name="connsiteY116" fmla="*/ 971733 h 1516602"/>
                  <a:gd name="connsiteX117" fmla="*/ 705414 w 1034979"/>
                  <a:gd name="connsiteY117" fmla="*/ 960303 h 1516602"/>
                  <a:gd name="connsiteX118" fmla="*/ 716844 w 1034979"/>
                  <a:gd name="connsiteY118" fmla="*/ 952683 h 1516602"/>
                  <a:gd name="connsiteX119" fmla="*/ 732084 w 1034979"/>
                  <a:gd name="connsiteY119" fmla="*/ 939348 h 1516602"/>
                  <a:gd name="connsiteX120" fmla="*/ 741609 w 1034979"/>
                  <a:gd name="connsiteY120" fmla="*/ 927918 h 1516602"/>
                  <a:gd name="connsiteX121" fmla="*/ 753039 w 1034979"/>
                  <a:gd name="connsiteY121" fmla="*/ 918393 h 1516602"/>
                  <a:gd name="connsiteX122" fmla="*/ 758754 w 1034979"/>
                  <a:gd name="connsiteY122" fmla="*/ 906963 h 1516602"/>
                  <a:gd name="connsiteX123" fmla="*/ 760659 w 1034979"/>
                  <a:gd name="connsiteY123" fmla="*/ 901248 h 1516602"/>
                  <a:gd name="connsiteX124" fmla="*/ 766374 w 1034979"/>
                  <a:gd name="connsiteY124" fmla="*/ 889818 h 1516602"/>
                  <a:gd name="connsiteX125" fmla="*/ 764469 w 1034979"/>
                  <a:gd name="connsiteY125" fmla="*/ 874578 h 1516602"/>
                  <a:gd name="connsiteX126" fmla="*/ 758754 w 1034979"/>
                  <a:gd name="connsiteY126" fmla="*/ 872673 h 1516602"/>
                  <a:gd name="connsiteX127" fmla="*/ 737799 w 1034979"/>
                  <a:gd name="connsiteY127" fmla="*/ 874578 h 1516602"/>
                  <a:gd name="connsiteX128" fmla="*/ 732084 w 1034979"/>
                  <a:gd name="connsiteY128" fmla="*/ 878388 h 1516602"/>
                  <a:gd name="connsiteX129" fmla="*/ 699699 w 1034979"/>
                  <a:gd name="connsiteY129" fmla="*/ 899343 h 1516602"/>
                  <a:gd name="connsiteX130" fmla="*/ 595181 w 1034979"/>
                  <a:gd name="connsiteY130" fmla="*/ 957831 h 1516602"/>
                  <a:gd name="connsiteX131" fmla="*/ 507294 w 1034979"/>
                  <a:gd name="connsiteY131" fmla="*/ 847908 h 1516602"/>
                  <a:gd name="connsiteX132" fmla="*/ 503484 w 1034979"/>
                  <a:gd name="connsiteY132" fmla="*/ 358323 h 1516602"/>
                  <a:gd name="connsiteX133" fmla="*/ 499674 w 1034979"/>
                  <a:gd name="connsiteY133" fmla="*/ 66858 h 1516602"/>
                  <a:gd name="connsiteX134" fmla="*/ 490149 w 1034979"/>
                  <a:gd name="connsiteY134" fmla="*/ 40188 h 1516602"/>
                  <a:gd name="connsiteX135" fmla="*/ 488244 w 1034979"/>
                  <a:gd name="connsiteY135" fmla="*/ 34473 h 1516602"/>
                  <a:gd name="connsiteX136" fmla="*/ 484434 w 1034979"/>
                  <a:gd name="connsiteY136" fmla="*/ 28758 h 1516602"/>
                  <a:gd name="connsiteX137" fmla="*/ 478719 w 1034979"/>
                  <a:gd name="connsiteY137" fmla="*/ 17328 h 1516602"/>
                  <a:gd name="connsiteX138" fmla="*/ 473004 w 1034979"/>
                  <a:gd name="connsiteY138" fmla="*/ 13518 h 1516602"/>
                  <a:gd name="connsiteX139" fmla="*/ 469194 w 1034979"/>
                  <a:gd name="connsiteY139" fmla="*/ 7803 h 1516602"/>
                  <a:gd name="connsiteX140" fmla="*/ 429189 w 1034979"/>
                  <a:gd name="connsiteY140" fmla="*/ 11613 h 1516602"/>
                  <a:gd name="connsiteX141" fmla="*/ 425379 w 1034979"/>
                  <a:gd name="connsiteY141" fmla="*/ 78288 h 1516602"/>
                  <a:gd name="connsiteX142" fmla="*/ 425379 w 1034979"/>
                  <a:gd name="connsiteY142" fmla="*/ 84003 h 1516602"/>
                  <a:gd name="connsiteX143" fmla="*/ 429189 w 1034979"/>
                  <a:gd name="connsiteY143" fmla="*/ 238308 h 1516602"/>
                  <a:gd name="connsiteX144" fmla="*/ 440619 w 1034979"/>
                  <a:gd name="connsiteY144" fmla="*/ 421188 h 1516602"/>
                  <a:gd name="connsiteX145" fmla="*/ 435265 w 1034979"/>
                  <a:gd name="connsiteY145" fmla="*/ 718368 h 1516602"/>
                  <a:gd name="connsiteX146" fmla="*/ 435059 w 1034979"/>
                  <a:gd name="connsiteY146" fmla="*/ 799046 h 1516602"/>
                  <a:gd name="connsiteX147" fmla="*/ 430322 w 1034979"/>
                  <a:gd name="connsiteY147"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1012119 w 1034979"/>
                  <a:gd name="connsiteY98" fmla="*/ 1061268 h 1516602"/>
                  <a:gd name="connsiteX99" fmla="*/ 970209 w 1034979"/>
                  <a:gd name="connsiteY99" fmla="*/ 1044123 h 1516602"/>
                  <a:gd name="connsiteX100" fmla="*/ 962589 w 1034979"/>
                  <a:gd name="connsiteY100" fmla="*/ 1042218 h 1516602"/>
                  <a:gd name="connsiteX101" fmla="*/ 935919 w 1034979"/>
                  <a:gd name="connsiteY101" fmla="*/ 1034598 h 1516602"/>
                  <a:gd name="connsiteX102" fmla="*/ 825429 w 1034979"/>
                  <a:gd name="connsiteY102" fmla="*/ 1034598 h 1516602"/>
                  <a:gd name="connsiteX103" fmla="*/ 730179 w 1034979"/>
                  <a:gd name="connsiteY103" fmla="*/ 1038408 h 1516602"/>
                  <a:gd name="connsiteX104" fmla="*/ 669219 w 1034979"/>
                  <a:gd name="connsiteY104" fmla="*/ 1046028 h 1516602"/>
                  <a:gd name="connsiteX105" fmla="*/ 646359 w 1034979"/>
                  <a:gd name="connsiteY105" fmla="*/ 1049838 h 1516602"/>
                  <a:gd name="connsiteX106" fmla="*/ 642549 w 1034979"/>
                  <a:gd name="connsiteY106" fmla="*/ 1038408 h 1516602"/>
                  <a:gd name="connsiteX107" fmla="*/ 640644 w 1034979"/>
                  <a:gd name="connsiteY107" fmla="*/ 1032693 h 1516602"/>
                  <a:gd name="connsiteX108" fmla="*/ 642549 w 1034979"/>
                  <a:gd name="connsiteY108" fmla="*/ 1015548 h 1516602"/>
                  <a:gd name="connsiteX109" fmla="*/ 644454 w 1034979"/>
                  <a:gd name="connsiteY109" fmla="*/ 1009833 h 1516602"/>
                  <a:gd name="connsiteX110" fmla="*/ 661599 w 1034979"/>
                  <a:gd name="connsiteY110" fmla="*/ 1000308 h 1516602"/>
                  <a:gd name="connsiteX111" fmla="*/ 673029 w 1034979"/>
                  <a:gd name="connsiteY111" fmla="*/ 992688 h 1516602"/>
                  <a:gd name="connsiteX112" fmla="*/ 674934 w 1034979"/>
                  <a:gd name="connsiteY112" fmla="*/ 986973 h 1516602"/>
                  <a:gd name="connsiteX113" fmla="*/ 680649 w 1034979"/>
                  <a:gd name="connsiteY113" fmla="*/ 985068 h 1516602"/>
                  <a:gd name="connsiteX114" fmla="*/ 686364 w 1034979"/>
                  <a:gd name="connsiteY114" fmla="*/ 981258 h 1516602"/>
                  <a:gd name="connsiteX115" fmla="*/ 695889 w 1034979"/>
                  <a:gd name="connsiteY115" fmla="*/ 971733 h 1516602"/>
                  <a:gd name="connsiteX116" fmla="*/ 705414 w 1034979"/>
                  <a:gd name="connsiteY116" fmla="*/ 960303 h 1516602"/>
                  <a:gd name="connsiteX117" fmla="*/ 716844 w 1034979"/>
                  <a:gd name="connsiteY117" fmla="*/ 952683 h 1516602"/>
                  <a:gd name="connsiteX118" fmla="*/ 732084 w 1034979"/>
                  <a:gd name="connsiteY118" fmla="*/ 939348 h 1516602"/>
                  <a:gd name="connsiteX119" fmla="*/ 741609 w 1034979"/>
                  <a:gd name="connsiteY119" fmla="*/ 927918 h 1516602"/>
                  <a:gd name="connsiteX120" fmla="*/ 753039 w 1034979"/>
                  <a:gd name="connsiteY120" fmla="*/ 918393 h 1516602"/>
                  <a:gd name="connsiteX121" fmla="*/ 758754 w 1034979"/>
                  <a:gd name="connsiteY121" fmla="*/ 906963 h 1516602"/>
                  <a:gd name="connsiteX122" fmla="*/ 760659 w 1034979"/>
                  <a:gd name="connsiteY122" fmla="*/ 901248 h 1516602"/>
                  <a:gd name="connsiteX123" fmla="*/ 766374 w 1034979"/>
                  <a:gd name="connsiteY123" fmla="*/ 889818 h 1516602"/>
                  <a:gd name="connsiteX124" fmla="*/ 764469 w 1034979"/>
                  <a:gd name="connsiteY124" fmla="*/ 874578 h 1516602"/>
                  <a:gd name="connsiteX125" fmla="*/ 758754 w 1034979"/>
                  <a:gd name="connsiteY125" fmla="*/ 872673 h 1516602"/>
                  <a:gd name="connsiteX126" fmla="*/ 737799 w 1034979"/>
                  <a:gd name="connsiteY126" fmla="*/ 874578 h 1516602"/>
                  <a:gd name="connsiteX127" fmla="*/ 732084 w 1034979"/>
                  <a:gd name="connsiteY127" fmla="*/ 878388 h 1516602"/>
                  <a:gd name="connsiteX128" fmla="*/ 699699 w 1034979"/>
                  <a:gd name="connsiteY128" fmla="*/ 899343 h 1516602"/>
                  <a:gd name="connsiteX129" fmla="*/ 595181 w 1034979"/>
                  <a:gd name="connsiteY129" fmla="*/ 957831 h 1516602"/>
                  <a:gd name="connsiteX130" fmla="*/ 507294 w 1034979"/>
                  <a:gd name="connsiteY130" fmla="*/ 847908 h 1516602"/>
                  <a:gd name="connsiteX131" fmla="*/ 503484 w 1034979"/>
                  <a:gd name="connsiteY131" fmla="*/ 358323 h 1516602"/>
                  <a:gd name="connsiteX132" fmla="*/ 499674 w 1034979"/>
                  <a:gd name="connsiteY132" fmla="*/ 66858 h 1516602"/>
                  <a:gd name="connsiteX133" fmla="*/ 490149 w 1034979"/>
                  <a:gd name="connsiteY133" fmla="*/ 40188 h 1516602"/>
                  <a:gd name="connsiteX134" fmla="*/ 488244 w 1034979"/>
                  <a:gd name="connsiteY134" fmla="*/ 34473 h 1516602"/>
                  <a:gd name="connsiteX135" fmla="*/ 484434 w 1034979"/>
                  <a:gd name="connsiteY135" fmla="*/ 28758 h 1516602"/>
                  <a:gd name="connsiteX136" fmla="*/ 478719 w 1034979"/>
                  <a:gd name="connsiteY136" fmla="*/ 17328 h 1516602"/>
                  <a:gd name="connsiteX137" fmla="*/ 473004 w 1034979"/>
                  <a:gd name="connsiteY137" fmla="*/ 13518 h 1516602"/>
                  <a:gd name="connsiteX138" fmla="*/ 469194 w 1034979"/>
                  <a:gd name="connsiteY138" fmla="*/ 7803 h 1516602"/>
                  <a:gd name="connsiteX139" fmla="*/ 429189 w 1034979"/>
                  <a:gd name="connsiteY139" fmla="*/ 11613 h 1516602"/>
                  <a:gd name="connsiteX140" fmla="*/ 425379 w 1034979"/>
                  <a:gd name="connsiteY140" fmla="*/ 78288 h 1516602"/>
                  <a:gd name="connsiteX141" fmla="*/ 425379 w 1034979"/>
                  <a:gd name="connsiteY141" fmla="*/ 84003 h 1516602"/>
                  <a:gd name="connsiteX142" fmla="*/ 429189 w 1034979"/>
                  <a:gd name="connsiteY142" fmla="*/ 238308 h 1516602"/>
                  <a:gd name="connsiteX143" fmla="*/ 440619 w 1034979"/>
                  <a:gd name="connsiteY143" fmla="*/ 421188 h 1516602"/>
                  <a:gd name="connsiteX144" fmla="*/ 435265 w 1034979"/>
                  <a:gd name="connsiteY144" fmla="*/ 718368 h 1516602"/>
                  <a:gd name="connsiteX145" fmla="*/ 435059 w 1034979"/>
                  <a:gd name="connsiteY145" fmla="*/ 799046 h 1516602"/>
                  <a:gd name="connsiteX146" fmla="*/ 430322 w 1034979"/>
                  <a:gd name="connsiteY146"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1033074 w 1034979"/>
                  <a:gd name="connsiteY96" fmla="*/ 1066983 h 1516602"/>
                  <a:gd name="connsiteX97" fmla="*/ 1027359 w 1034979"/>
                  <a:gd name="connsiteY97" fmla="*/ 1063173 h 1516602"/>
                  <a:gd name="connsiteX98" fmla="*/ 970209 w 1034979"/>
                  <a:gd name="connsiteY98" fmla="*/ 1044123 h 1516602"/>
                  <a:gd name="connsiteX99" fmla="*/ 962589 w 1034979"/>
                  <a:gd name="connsiteY99" fmla="*/ 1042218 h 1516602"/>
                  <a:gd name="connsiteX100" fmla="*/ 935919 w 1034979"/>
                  <a:gd name="connsiteY100" fmla="*/ 1034598 h 1516602"/>
                  <a:gd name="connsiteX101" fmla="*/ 825429 w 1034979"/>
                  <a:gd name="connsiteY101" fmla="*/ 1034598 h 1516602"/>
                  <a:gd name="connsiteX102" fmla="*/ 730179 w 1034979"/>
                  <a:gd name="connsiteY102" fmla="*/ 1038408 h 1516602"/>
                  <a:gd name="connsiteX103" fmla="*/ 669219 w 1034979"/>
                  <a:gd name="connsiteY103" fmla="*/ 1046028 h 1516602"/>
                  <a:gd name="connsiteX104" fmla="*/ 646359 w 1034979"/>
                  <a:gd name="connsiteY104" fmla="*/ 1049838 h 1516602"/>
                  <a:gd name="connsiteX105" fmla="*/ 642549 w 1034979"/>
                  <a:gd name="connsiteY105" fmla="*/ 1038408 h 1516602"/>
                  <a:gd name="connsiteX106" fmla="*/ 640644 w 1034979"/>
                  <a:gd name="connsiteY106" fmla="*/ 1032693 h 1516602"/>
                  <a:gd name="connsiteX107" fmla="*/ 642549 w 1034979"/>
                  <a:gd name="connsiteY107" fmla="*/ 1015548 h 1516602"/>
                  <a:gd name="connsiteX108" fmla="*/ 644454 w 1034979"/>
                  <a:gd name="connsiteY108" fmla="*/ 1009833 h 1516602"/>
                  <a:gd name="connsiteX109" fmla="*/ 661599 w 1034979"/>
                  <a:gd name="connsiteY109" fmla="*/ 1000308 h 1516602"/>
                  <a:gd name="connsiteX110" fmla="*/ 673029 w 1034979"/>
                  <a:gd name="connsiteY110" fmla="*/ 992688 h 1516602"/>
                  <a:gd name="connsiteX111" fmla="*/ 674934 w 1034979"/>
                  <a:gd name="connsiteY111" fmla="*/ 986973 h 1516602"/>
                  <a:gd name="connsiteX112" fmla="*/ 680649 w 1034979"/>
                  <a:gd name="connsiteY112" fmla="*/ 985068 h 1516602"/>
                  <a:gd name="connsiteX113" fmla="*/ 686364 w 1034979"/>
                  <a:gd name="connsiteY113" fmla="*/ 981258 h 1516602"/>
                  <a:gd name="connsiteX114" fmla="*/ 695889 w 1034979"/>
                  <a:gd name="connsiteY114" fmla="*/ 971733 h 1516602"/>
                  <a:gd name="connsiteX115" fmla="*/ 705414 w 1034979"/>
                  <a:gd name="connsiteY115" fmla="*/ 960303 h 1516602"/>
                  <a:gd name="connsiteX116" fmla="*/ 716844 w 1034979"/>
                  <a:gd name="connsiteY116" fmla="*/ 952683 h 1516602"/>
                  <a:gd name="connsiteX117" fmla="*/ 732084 w 1034979"/>
                  <a:gd name="connsiteY117" fmla="*/ 939348 h 1516602"/>
                  <a:gd name="connsiteX118" fmla="*/ 741609 w 1034979"/>
                  <a:gd name="connsiteY118" fmla="*/ 927918 h 1516602"/>
                  <a:gd name="connsiteX119" fmla="*/ 753039 w 1034979"/>
                  <a:gd name="connsiteY119" fmla="*/ 918393 h 1516602"/>
                  <a:gd name="connsiteX120" fmla="*/ 758754 w 1034979"/>
                  <a:gd name="connsiteY120" fmla="*/ 906963 h 1516602"/>
                  <a:gd name="connsiteX121" fmla="*/ 760659 w 1034979"/>
                  <a:gd name="connsiteY121" fmla="*/ 901248 h 1516602"/>
                  <a:gd name="connsiteX122" fmla="*/ 766374 w 1034979"/>
                  <a:gd name="connsiteY122" fmla="*/ 889818 h 1516602"/>
                  <a:gd name="connsiteX123" fmla="*/ 764469 w 1034979"/>
                  <a:gd name="connsiteY123" fmla="*/ 874578 h 1516602"/>
                  <a:gd name="connsiteX124" fmla="*/ 758754 w 1034979"/>
                  <a:gd name="connsiteY124" fmla="*/ 872673 h 1516602"/>
                  <a:gd name="connsiteX125" fmla="*/ 737799 w 1034979"/>
                  <a:gd name="connsiteY125" fmla="*/ 874578 h 1516602"/>
                  <a:gd name="connsiteX126" fmla="*/ 732084 w 1034979"/>
                  <a:gd name="connsiteY126" fmla="*/ 878388 h 1516602"/>
                  <a:gd name="connsiteX127" fmla="*/ 699699 w 1034979"/>
                  <a:gd name="connsiteY127" fmla="*/ 899343 h 1516602"/>
                  <a:gd name="connsiteX128" fmla="*/ 595181 w 1034979"/>
                  <a:gd name="connsiteY128" fmla="*/ 957831 h 1516602"/>
                  <a:gd name="connsiteX129" fmla="*/ 507294 w 1034979"/>
                  <a:gd name="connsiteY129" fmla="*/ 847908 h 1516602"/>
                  <a:gd name="connsiteX130" fmla="*/ 503484 w 1034979"/>
                  <a:gd name="connsiteY130" fmla="*/ 358323 h 1516602"/>
                  <a:gd name="connsiteX131" fmla="*/ 499674 w 1034979"/>
                  <a:gd name="connsiteY131" fmla="*/ 66858 h 1516602"/>
                  <a:gd name="connsiteX132" fmla="*/ 490149 w 1034979"/>
                  <a:gd name="connsiteY132" fmla="*/ 40188 h 1516602"/>
                  <a:gd name="connsiteX133" fmla="*/ 488244 w 1034979"/>
                  <a:gd name="connsiteY133" fmla="*/ 34473 h 1516602"/>
                  <a:gd name="connsiteX134" fmla="*/ 484434 w 1034979"/>
                  <a:gd name="connsiteY134" fmla="*/ 28758 h 1516602"/>
                  <a:gd name="connsiteX135" fmla="*/ 478719 w 1034979"/>
                  <a:gd name="connsiteY135" fmla="*/ 17328 h 1516602"/>
                  <a:gd name="connsiteX136" fmla="*/ 473004 w 1034979"/>
                  <a:gd name="connsiteY136" fmla="*/ 13518 h 1516602"/>
                  <a:gd name="connsiteX137" fmla="*/ 469194 w 1034979"/>
                  <a:gd name="connsiteY137" fmla="*/ 7803 h 1516602"/>
                  <a:gd name="connsiteX138" fmla="*/ 429189 w 1034979"/>
                  <a:gd name="connsiteY138" fmla="*/ 11613 h 1516602"/>
                  <a:gd name="connsiteX139" fmla="*/ 425379 w 1034979"/>
                  <a:gd name="connsiteY139" fmla="*/ 78288 h 1516602"/>
                  <a:gd name="connsiteX140" fmla="*/ 425379 w 1034979"/>
                  <a:gd name="connsiteY140" fmla="*/ 84003 h 1516602"/>
                  <a:gd name="connsiteX141" fmla="*/ 429189 w 1034979"/>
                  <a:gd name="connsiteY141" fmla="*/ 238308 h 1516602"/>
                  <a:gd name="connsiteX142" fmla="*/ 440619 w 1034979"/>
                  <a:gd name="connsiteY142" fmla="*/ 421188 h 1516602"/>
                  <a:gd name="connsiteX143" fmla="*/ 435265 w 1034979"/>
                  <a:gd name="connsiteY143" fmla="*/ 718368 h 1516602"/>
                  <a:gd name="connsiteX144" fmla="*/ 435059 w 1034979"/>
                  <a:gd name="connsiteY144" fmla="*/ 799046 h 1516602"/>
                  <a:gd name="connsiteX145" fmla="*/ 430322 w 1034979"/>
                  <a:gd name="connsiteY145" fmla="*/ 879006 h 1516602"/>
                  <a:gd name="connsiteX0" fmla="*/ 430322 w 1038255"/>
                  <a:gd name="connsiteY0" fmla="*/ 879006 h 1516602"/>
                  <a:gd name="connsiteX1" fmla="*/ 392427 w 1038255"/>
                  <a:gd name="connsiteY1" fmla="*/ 931934 h 1516602"/>
                  <a:gd name="connsiteX2" fmla="*/ 312984 w 1038255"/>
                  <a:gd name="connsiteY2" fmla="*/ 966018 h 1516602"/>
                  <a:gd name="connsiteX3" fmla="*/ 240645 w 1038255"/>
                  <a:gd name="connsiteY3" fmla="*/ 957266 h 1516602"/>
                  <a:gd name="connsiteX4" fmla="*/ 181539 w 1038255"/>
                  <a:gd name="connsiteY4" fmla="*/ 937443 h 1516602"/>
                  <a:gd name="connsiteX5" fmla="*/ 116769 w 1038255"/>
                  <a:gd name="connsiteY5" fmla="*/ 903153 h 1516602"/>
                  <a:gd name="connsiteX6" fmla="*/ 59619 w 1038255"/>
                  <a:gd name="connsiteY6" fmla="*/ 874578 h 1516602"/>
                  <a:gd name="connsiteX7" fmla="*/ 46284 w 1038255"/>
                  <a:gd name="connsiteY7" fmla="*/ 895533 h 1516602"/>
                  <a:gd name="connsiteX8" fmla="*/ 50094 w 1038255"/>
                  <a:gd name="connsiteY8" fmla="*/ 933633 h 1516602"/>
                  <a:gd name="connsiteX9" fmla="*/ 53904 w 1038255"/>
                  <a:gd name="connsiteY9" fmla="*/ 939348 h 1516602"/>
                  <a:gd name="connsiteX10" fmla="*/ 59619 w 1038255"/>
                  <a:gd name="connsiteY10" fmla="*/ 943158 h 1516602"/>
                  <a:gd name="connsiteX11" fmla="*/ 63429 w 1038255"/>
                  <a:gd name="connsiteY11" fmla="*/ 948873 h 1516602"/>
                  <a:gd name="connsiteX12" fmla="*/ 80574 w 1038255"/>
                  <a:gd name="connsiteY12" fmla="*/ 958398 h 1516602"/>
                  <a:gd name="connsiteX13" fmla="*/ 166299 w 1038255"/>
                  <a:gd name="connsiteY13" fmla="*/ 979353 h 1516602"/>
                  <a:gd name="connsiteX14" fmla="*/ 267264 w 1038255"/>
                  <a:gd name="connsiteY14" fmla="*/ 1021263 h 1516602"/>
                  <a:gd name="connsiteX15" fmla="*/ 278694 w 1038255"/>
                  <a:gd name="connsiteY15" fmla="*/ 1076508 h 1516602"/>
                  <a:gd name="connsiteX16" fmla="*/ 264381 w 1038255"/>
                  <a:gd name="connsiteY16" fmla="*/ 1119397 h 1516602"/>
                  <a:gd name="connsiteX17" fmla="*/ 186224 w 1038255"/>
                  <a:gd name="connsiteY17" fmla="*/ 1150391 h 1516602"/>
                  <a:gd name="connsiteX18" fmla="*/ 27234 w 1038255"/>
                  <a:gd name="connsiteY18" fmla="*/ 1154613 h 1516602"/>
                  <a:gd name="connsiteX19" fmla="*/ 15804 w 1038255"/>
                  <a:gd name="connsiteY19" fmla="*/ 1160328 h 1516602"/>
                  <a:gd name="connsiteX20" fmla="*/ 6279 w 1038255"/>
                  <a:gd name="connsiteY20" fmla="*/ 1169853 h 1516602"/>
                  <a:gd name="connsiteX21" fmla="*/ 4374 w 1038255"/>
                  <a:gd name="connsiteY21" fmla="*/ 1175568 h 1516602"/>
                  <a:gd name="connsiteX22" fmla="*/ 564 w 1038255"/>
                  <a:gd name="connsiteY22" fmla="*/ 1181283 h 1516602"/>
                  <a:gd name="connsiteX23" fmla="*/ 6279 w 1038255"/>
                  <a:gd name="connsiteY23" fmla="*/ 1213668 h 1516602"/>
                  <a:gd name="connsiteX24" fmla="*/ 11994 w 1038255"/>
                  <a:gd name="connsiteY24" fmla="*/ 1217478 h 1516602"/>
                  <a:gd name="connsiteX25" fmla="*/ 17709 w 1038255"/>
                  <a:gd name="connsiteY25" fmla="*/ 1219383 h 1516602"/>
                  <a:gd name="connsiteX26" fmla="*/ 145344 w 1038255"/>
                  <a:gd name="connsiteY26" fmla="*/ 1217478 h 1516602"/>
                  <a:gd name="connsiteX27" fmla="*/ 239202 w 1038255"/>
                  <a:gd name="connsiteY27" fmla="*/ 1214801 h 1516602"/>
                  <a:gd name="connsiteX28" fmla="*/ 318699 w 1038255"/>
                  <a:gd name="connsiteY28" fmla="*/ 1217478 h 1516602"/>
                  <a:gd name="connsiteX29" fmla="*/ 330129 w 1038255"/>
                  <a:gd name="connsiteY29" fmla="*/ 1223193 h 1516602"/>
                  <a:gd name="connsiteX30" fmla="*/ 333939 w 1038255"/>
                  <a:gd name="connsiteY30" fmla="*/ 1228908 h 1516602"/>
                  <a:gd name="connsiteX31" fmla="*/ 339654 w 1038255"/>
                  <a:gd name="connsiteY31" fmla="*/ 1230813 h 1516602"/>
                  <a:gd name="connsiteX32" fmla="*/ 351084 w 1038255"/>
                  <a:gd name="connsiteY32" fmla="*/ 1238433 h 1516602"/>
                  <a:gd name="connsiteX33" fmla="*/ 356799 w 1038255"/>
                  <a:gd name="connsiteY33" fmla="*/ 1242243 h 1516602"/>
                  <a:gd name="connsiteX34" fmla="*/ 360609 w 1038255"/>
                  <a:gd name="connsiteY34" fmla="*/ 1247958 h 1516602"/>
                  <a:gd name="connsiteX35" fmla="*/ 366324 w 1038255"/>
                  <a:gd name="connsiteY35" fmla="*/ 1259388 h 1516602"/>
                  <a:gd name="connsiteX36" fmla="*/ 362514 w 1038255"/>
                  <a:gd name="connsiteY36" fmla="*/ 1286058 h 1516602"/>
                  <a:gd name="connsiteX37" fmla="*/ 358704 w 1038255"/>
                  <a:gd name="connsiteY37" fmla="*/ 1291773 h 1516602"/>
                  <a:gd name="connsiteX38" fmla="*/ 356799 w 1038255"/>
                  <a:gd name="connsiteY38" fmla="*/ 1297488 h 1516602"/>
                  <a:gd name="connsiteX39" fmla="*/ 352989 w 1038255"/>
                  <a:gd name="connsiteY39" fmla="*/ 1303203 h 1516602"/>
                  <a:gd name="connsiteX40" fmla="*/ 351084 w 1038255"/>
                  <a:gd name="connsiteY40" fmla="*/ 1308918 h 1516602"/>
                  <a:gd name="connsiteX41" fmla="*/ 347274 w 1038255"/>
                  <a:gd name="connsiteY41" fmla="*/ 1314633 h 1516602"/>
                  <a:gd name="connsiteX42" fmla="*/ 330129 w 1038255"/>
                  <a:gd name="connsiteY42" fmla="*/ 1381308 h 1516602"/>
                  <a:gd name="connsiteX43" fmla="*/ 328224 w 1038255"/>
                  <a:gd name="connsiteY43" fmla="*/ 1432743 h 1516602"/>
                  <a:gd name="connsiteX44" fmla="*/ 330129 w 1038255"/>
                  <a:gd name="connsiteY44" fmla="*/ 1457508 h 1516602"/>
                  <a:gd name="connsiteX45" fmla="*/ 332034 w 1038255"/>
                  <a:gd name="connsiteY45" fmla="*/ 1463223 h 1516602"/>
                  <a:gd name="connsiteX46" fmla="*/ 335844 w 1038255"/>
                  <a:gd name="connsiteY46" fmla="*/ 1467033 h 1516602"/>
                  <a:gd name="connsiteX47" fmla="*/ 364419 w 1038255"/>
                  <a:gd name="connsiteY47" fmla="*/ 1512753 h 1516602"/>
                  <a:gd name="connsiteX48" fmla="*/ 387279 w 1038255"/>
                  <a:gd name="connsiteY48" fmla="*/ 1514658 h 1516602"/>
                  <a:gd name="connsiteX49" fmla="*/ 392994 w 1038255"/>
                  <a:gd name="connsiteY49" fmla="*/ 1508943 h 1516602"/>
                  <a:gd name="connsiteX50" fmla="*/ 394899 w 1038255"/>
                  <a:gd name="connsiteY50" fmla="*/ 1497513 h 1516602"/>
                  <a:gd name="connsiteX51" fmla="*/ 396804 w 1038255"/>
                  <a:gd name="connsiteY51" fmla="*/ 1491798 h 1516602"/>
                  <a:gd name="connsiteX52" fmla="*/ 398709 w 1038255"/>
                  <a:gd name="connsiteY52" fmla="*/ 1474653 h 1516602"/>
                  <a:gd name="connsiteX53" fmla="*/ 400614 w 1038255"/>
                  <a:gd name="connsiteY53" fmla="*/ 1461318 h 1516602"/>
                  <a:gd name="connsiteX54" fmla="*/ 404424 w 1038255"/>
                  <a:gd name="connsiteY54" fmla="*/ 1404168 h 1516602"/>
                  <a:gd name="connsiteX55" fmla="*/ 410139 w 1038255"/>
                  <a:gd name="connsiteY55" fmla="*/ 1392738 h 1516602"/>
                  <a:gd name="connsiteX56" fmla="*/ 413949 w 1038255"/>
                  <a:gd name="connsiteY56" fmla="*/ 1379403 h 1516602"/>
                  <a:gd name="connsiteX57" fmla="*/ 415854 w 1038255"/>
                  <a:gd name="connsiteY57" fmla="*/ 1373688 h 1516602"/>
                  <a:gd name="connsiteX58" fmla="*/ 417759 w 1038255"/>
                  <a:gd name="connsiteY58" fmla="*/ 1360353 h 1516602"/>
                  <a:gd name="connsiteX59" fmla="*/ 421569 w 1038255"/>
                  <a:gd name="connsiteY59" fmla="*/ 1348923 h 1516602"/>
                  <a:gd name="connsiteX60" fmla="*/ 427284 w 1038255"/>
                  <a:gd name="connsiteY60" fmla="*/ 1335588 h 1516602"/>
                  <a:gd name="connsiteX61" fmla="*/ 467289 w 1038255"/>
                  <a:gd name="connsiteY61" fmla="*/ 1265103 h 1516602"/>
                  <a:gd name="connsiteX62" fmla="*/ 528455 w 1038255"/>
                  <a:gd name="connsiteY62" fmla="*/ 1230091 h 1516602"/>
                  <a:gd name="connsiteX63" fmla="*/ 601154 w 1038255"/>
                  <a:gd name="connsiteY63" fmla="*/ 1221700 h 1516602"/>
                  <a:gd name="connsiteX64" fmla="*/ 720654 w 1038255"/>
                  <a:gd name="connsiteY64" fmla="*/ 1316538 h 1516602"/>
                  <a:gd name="connsiteX65" fmla="*/ 733989 w 1038255"/>
                  <a:gd name="connsiteY65" fmla="*/ 1326063 h 1516602"/>
                  <a:gd name="connsiteX66" fmla="*/ 743514 w 1038255"/>
                  <a:gd name="connsiteY66" fmla="*/ 1327968 h 1516602"/>
                  <a:gd name="connsiteX67" fmla="*/ 749229 w 1038255"/>
                  <a:gd name="connsiteY67" fmla="*/ 1329873 h 1516602"/>
                  <a:gd name="connsiteX68" fmla="*/ 762564 w 1038255"/>
                  <a:gd name="connsiteY68" fmla="*/ 1335588 h 1516602"/>
                  <a:gd name="connsiteX69" fmla="*/ 777804 w 1038255"/>
                  <a:gd name="connsiteY69" fmla="*/ 1333683 h 1516602"/>
                  <a:gd name="connsiteX70" fmla="*/ 789234 w 1038255"/>
                  <a:gd name="connsiteY70" fmla="*/ 1327968 h 1516602"/>
                  <a:gd name="connsiteX71" fmla="*/ 794949 w 1038255"/>
                  <a:gd name="connsiteY71" fmla="*/ 1326063 h 1516602"/>
                  <a:gd name="connsiteX72" fmla="*/ 802569 w 1038255"/>
                  <a:gd name="connsiteY72" fmla="*/ 1308918 h 1516602"/>
                  <a:gd name="connsiteX73" fmla="*/ 800664 w 1038255"/>
                  <a:gd name="connsiteY73" fmla="*/ 1284153 h 1516602"/>
                  <a:gd name="connsiteX74" fmla="*/ 798759 w 1038255"/>
                  <a:gd name="connsiteY74" fmla="*/ 1278438 h 1516602"/>
                  <a:gd name="connsiteX75" fmla="*/ 796854 w 1038255"/>
                  <a:gd name="connsiteY75" fmla="*/ 1270818 h 1516602"/>
                  <a:gd name="connsiteX76" fmla="*/ 783519 w 1038255"/>
                  <a:gd name="connsiteY76" fmla="*/ 1253673 h 1516602"/>
                  <a:gd name="connsiteX77" fmla="*/ 773994 w 1038255"/>
                  <a:gd name="connsiteY77" fmla="*/ 1247958 h 1516602"/>
                  <a:gd name="connsiteX78" fmla="*/ 648264 w 1038255"/>
                  <a:gd name="connsiteY78" fmla="*/ 1156518 h 1516602"/>
                  <a:gd name="connsiteX79" fmla="*/ 644454 w 1038255"/>
                  <a:gd name="connsiteY79" fmla="*/ 1139373 h 1516602"/>
                  <a:gd name="connsiteX80" fmla="*/ 646359 w 1038255"/>
                  <a:gd name="connsiteY80" fmla="*/ 1131753 h 1516602"/>
                  <a:gd name="connsiteX81" fmla="*/ 650169 w 1038255"/>
                  <a:gd name="connsiteY81" fmla="*/ 1114608 h 1516602"/>
                  <a:gd name="connsiteX82" fmla="*/ 653979 w 1038255"/>
                  <a:gd name="connsiteY82" fmla="*/ 1108893 h 1516602"/>
                  <a:gd name="connsiteX83" fmla="*/ 655884 w 1038255"/>
                  <a:gd name="connsiteY83" fmla="*/ 1103178 h 1516602"/>
                  <a:gd name="connsiteX84" fmla="*/ 661599 w 1038255"/>
                  <a:gd name="connsiteY84" fmla="*/ 1101273 h 1516602"/>
                  <a:gd name="connsiteX85" fmla="*/ 671124 w 1038255"/>
                  <a:gd name="connsiteY85" fmla="*/ 1089843 h 1516602"/>
                  <a:gd name="connsiteX86" fmla="*/ 724464 w 1038255"/>
                  <a:gd name="connsiteY86" fmla="*/ 1082223 h 1516602"/>
                  <a:gd name="connsiteX87" fmla="*/ 842574 w 1038255"/>
                  <a:gd name="connsiteY87" fmla="*/ 1084128 h 1516602"/>
                  <a:gd name="connsiteX88" fmla="*/ 871149 w 1038255"/>
                  <a:gd name="connsiteY88" fmla="*/ 1086033 h 1516602"/>
                  <a:gd name="connsiteX89" fmla="*/ 899724 w 1038255"/>
                  <a:gd name="connsiteY89" fmla="*/ 1091748 h 1516602"/>
                  <a:gd name="connsiteX90" fmla="*/ 922584 w 1038255"/>
                  <a:gd name="connsiteY90" fmla="*/ 1095558 h 1516602"/>
                  <a:gd name="connsiteX91" fmla="*/ 951159 w 1038255"/>
                  <a:gd name="connsiteY91" fmla="*/ 1101273 h 1516602"/>
                  <a:gd name="connsiteX92" fmla="*/ 956874 w 1038255"/>
                  <a:gd name="connsiteY92" fmla="*/ 1101273 h 1516602"/>
                  <a:gd name="connsiteX93" fmla="*/ 1002594 w 1038255"/>
                  <a:gd name="connsiteY93" fmla="*/ 1099368 h 1516602"/>
                  <a:gd name="connsiteX94" fmla="*/ 1031169 w 1038255"/>
                  <a:gd name="connsiteY94" fmla="*/ 1091748 h 1516602"/>
                  <a:gd name="connsiteX95" fmla="*/ 1034979 w 1038255"/>
                  <a:gd name="connsiteY95" fmla="*/ 1086033 h 1516602"/>
                  <a:gd name="connsiteX96" fmla="*/ 1033074 w 1038255"/>
                  <a:gd name="connsiteY96" fmla="*/ 1066983 h 1516602"/>
                  <a:gd name="connsiteX97" fmla="*/ 970209 w 1038255"/>
                  <a:gd name="connsiteY97" fmla="*/ 1044123 h 1516602"/>
                  <a:gd name="connsiteX98" fmla="*/ 962589 w 1038255"/>
                  <a:gd name="connsiteY98" fmla="*/ 1042218 h 1516602"/>
                  <a:gd name="connsiteX99" fmla="*/ 935919 w 1038255"/>
                  <a:gd name="connsiteY99" fmla="*/ 1034598 h 1516602"/>
                  <a:gd name="connsiteX100" fmla="*/ 825429 w 1038255"/>
                  <a:gd name="connsiteY100" fmla="*/ 1034598 h 1516602"/>
                  <a:gd name="connsiteX101" fmla="*/ 730179 w 1038255"/>
                  <a:gd name="connsiteY101" fmla="*/ 1038408 h 1516602"/>
                  <a:gd name="connsiteX102" fmla="*/ 669219 w 1038255"/>
                  <a:gd name="connsiteY102" fmla="*/ 1046028 h 1516602"/>
                  <a:gd name="connsiteX103" fmla="*/ 646359 w 1038255"/>
                  <a:gd name="connsiteY103" fmla="*/ 1049838 h 1516602"/>
                  <a:gd name="connsiteX104" fmla="*/ 642549 w 1038255"/>
                  <a:gd name="connsiteY104" fmla="*/ 1038408 h 1516602"/>
                  <a:gd name="connsiteX105" fmla="*/ 640644 w 1038255"/>
                  <a:gd name="connsiteY105" fmla="*/ 1032693 h 1516602"/>
                  <a:gd name="connsiteX106" fmla="*/ 642549 w 1038255"/>
                  <a:gd name="connsiteY106" fmla="*/ 1015548 h 1516602"/>
                  <a:gd name="connsiteX107" fmla="*/ 644454 w 1038255"/>
                  <a:gd name="connsiteY107" fmla="*/ 1009833 h 1516602"/>
                  <a:gd name="connsiteX108" fmla="*/ 661599 w 1038255"/>
                  <a:gd name="connsiteY108" fmla="*/ 1000308 h 1516602"/>
                  <a:gd name="connsiteX109" fmla="*/ 673029 w 1038255"/>
                  <a:gd name="connsiteY109" fmla="*/ 992688 h 1516602"/>
                  <a:gd name="connsiteX110" fmla="*/ 674934 w 1038255"/>
                  <a:gd name="connsiteY110" fmla="*/ 986973 h 1516602"/>
                  <a:gd name="connsiteX111" fmla="*/ 680649 w 1038255"/>
                  <a:gd name="connsiteY111" fmla="*/ 985068 h 1516602"/>
                  <a:gd name="connsiteX112" fmla="*/ 686364 w 1038255"/>
                  <a:gd name="connsiteY112" fmla="*/ 981258 h 1516602"/>
                  <a:gd name="connsiteX113" fmla="*/ 695889 w 1038255"/>
                  <a:gd name="connsiteY113" fmla="*/ 971733 h 1516602"/>
                  <a:gd name="connsiteX114" fmla="*/ 705414 w 1038255"/>
                  <a:gd name="connsiteY114" fmla="*/ 960303 h 1516602"/>
                  <a:gd name="connsiteX115" fmla="*/ 716844 w 1038255"/>
                  <a:gd name="connsiteY115" fmla="*/ 952683 h 1516602"/>
                  <a:gd name="connsiteX116" fmla="*/ 732084 w 1038255"/>
                  <a:gd name="connsiteY116" fmla="*/ 939348 h 1516602"/>
                  <a:gd name="connsiteX117" fmla="*/ 741609 w 1038255"/>
                  <a:gd name="connsiteY117" fmla="*/ 927918 h 1516602"/>
                  <a:gd name="connsiteX118" fmla="*/ 753039 w 1038255"/>
                  <a:gd name="connsiteY118" fmla="*/ 918393 h 1516602"/>
                  <a:gd name="connsiteX119" fmla="*/ 758754 w 1038255"/>
                  <a:gd name="connsiteY119" fmla="*/ 906963 h 1516602"/>
                  <a:gd name="connsiteX120" fmla="*/ 760659 w 1038255"/>
                  <a:gd name="connsiteY120" fmla="*/ 901248 h 1516602"/>
                  <a:gd name="connsiteX121" fmla="*/ 766374 w 1038255"/>
                  <a:gd name="connsiteY121" fmla="*/ 889818 h 1516602"/>
                  <a:gd name="connsiteX122" fmla="*/ 764469 w 1038255"/>
                  <a:gd name="connsiteY122" fmla="*/ 874578 h 1516602"/>
                  <a:gd name="connsiteX123" fmla="*/ 758754 w 1038255"/>
                  <a:gd name="connsiteY123" fmla="*/ 872673 h 1516602"/>
                  <a:gd name="connsiteX124" fmla="*/ 737799 w 1038255"/>
                  <a:gd name="connsiteY124" fmla="*/ 874578 h 1516602"/>
                  <a:gd name="connsiteX125" fmla="*/ 732084 w 1038255"/>
                  <a:gd name="connsiteY125" fmla="*/ 878388 h 1516602"/>
                  <a:gd name="connsiteX126" fmla="*/ 699699 w 1038255"/>
                  <a:gd name="connsiteY126" fmla="*/ 899343 h 1516602"/>
                  <a:gd name="connsiteX127" fmla="*/ 595181 w 1038255"/>
                  <a:gd name="connsiteY127" fmla="*/ 957831 h 1516602"/>
                  <a:gd name="connsiteX128" fmla="*/ 507294 w 1038255"/>
                  <a:gd name="connsiteY128" fmla="*/ 847908 h 1516602"/>
                  <a:gd name="connsiteX129" fmla="*/ 503484 w 1038255"/>
                  <a:gd name="connsiteY129" fmla="*/ 358323 h 1516602"/>
                  <a:gd name="connsiteX130" fmla="*/ 499674 w 1038255"/>
                  <a:gd name="connsiteY130" fmla="*/ 66858 h 1516602"/>
                  <a:gd name="connsiteX131" fmla="*/ 490149 w 1038255"/>
                  <a:gd name="connsiteY131" fmla="*/ 40188 h 1516602"/>
                  <a:gd name="connsiteX132" fmla="*/ 488244 w 1038255"/>
                  <a:gd name="connsiteY132" fmla="*/ 34473 h 1516602"/>
                  <a:gd name="connsiteX133" fmla="*/ 484434 w 1038255"/>
                  <a:gd name="connsiteY133" fmla="*/ 28758 h 1516602"/>
                  <a:gd name="connsiteX134" fmla="*/ 478719 w 1038255"/>
                  <a:gd name="connsiteY134" fmla="*/ 17328 h 1516602"/>
                  <a:gd name="connsiteX135" fmla="*/ 473004 w 1038255"/>
                  <a:gd name="connsiteY135" fmla="*/ 13518 h 1516602"/>
                  <a:gd name="connsiteX136" fmla="*/ 469194 w 1038255"/>
                  <a:gd name="connsiteY136" fmla="*/ 7803 h 1516602"/>
                  <a:gd name="connsiteX137" fmla="*/ 429189 w 1038255"/>
                  <a:gd name="connsiteY137" fmla="*/ 11613 h 1516602"/>
                  <a:gd name="connsiteX138" fmla="*/ 425379 w 1038255"/>
                  <a:gd name="connsiteY138" fmla="*/ 78288 h 1516602"/>
                  <a:gd name="connsiteX139" fmla="*/ 425379 w 1038255"/>
                  <a:gd name="connsiteY139" fmla="*/ 84003 h 1516602"/>
                  <a:gd name="connsiteX140" fmla="*/ 429189 w 1038255"/>
                  <a:gd name="connsiteY140" fmla="*/ 238308 h 1516602"/>
                  <a:gd name="connsiteX141" fmla="*/ 440619 w 1038255"/>
                  <a:gd name="connsiteY141" fmla="*/ 421188 h 1516602"/>
                  <a:gd name="connsiteX142" fmla="*/ 435265 w 1038255"/>
                  <a:gd name="connsiteY142" fmla="*/ 718368 h 1516602"/>
                  <a:gd name="connsiteX143" fmla="*/ 435059 w 1038255"/>
                  <a:gd name="connsiteY143" fmla="*/ 799046 h 1516602"/>
                  <a:gd name="connsiteX144" fmla="*/ 430322 w 1038255"/>
                  <a:gd name="connsiteY144" fmla="*/ 879006 h 1516602"/>
                  <a:gd name="connsiteX0" fmla="*/ 430322 w 1034979"/>
                  <a:gd name="connsiteY0" fmla="*/ 879006 h 1516602"/>
                  <a:gd name="connsiteX1" fmla="*/ 392427 w 1034979"/>
                  <a:gd name="connsiteY1" fmla="*/ 931934 h 1516602"/>
                  <a:gd name="connsiteX2" fmla="*/ 312984 w 1034979"/>
                  <a:gd name="connsiteY2" fmla="*/ 966018 h 1516602"/>
                  <a:gd name="connsiteX3" fmla="*/ 240645 w 1034979"/>
                  <a:gd name="connsiteY3" fmla="*/ 957266 h 1516602"/>
                  <a:gd name="connsiteX4" fmla="*/ 181539 w 1034979"/>
                  <a:gd name="connsiteY4" fmla="*/ 937443 h 1516602"/>
                  <a:gd name="connsiteX5" fmla="*/ 116769 w 1034979"/>
                  <a:gd name="connsiteY5" fmla="*/ 903153 h 1516602"/>
                  <a:gd name="connsiteX6" fmla="*/ 59619 w 1034979"/>
                  <a:gd name="connsiteY6" fmla="*/ 874578 h 1516602"/>
                  <a:gd name="connsiteX7" fmla="*/ 46284 w 1034979"/>
                  <a:gd name="connsiteY7" fmla="*/ 895533 h 1516602"/>
                  <a:gd name="connsiteX8" fmla="*/ 50094 w 1034979"/>
                  <a:gd name="connsiteY8" fmla="*/ 933633 h 1516602"/>
                  <a:gd name="connsiteX9" fmla="*/ 53904 w 1034979"/>
                  <a:gd name="connsiteY9" fmla="*/ 939348 h 1516602"/>
                  <a:gd name="connsiteX10" fmla="*/ 59619 w 1034979"/>
                  <a:gd name="connsiteY10" fmla="*/ 943158 h 1516602"/>
                  <a:gd name="connsiteX11" fmla="*/ 63429 w 1034979"/>
                  <a:gd name="connsiteY11" fmla="*/ 948873 h 1516602"/>
                  <a:gd name="connsiteX12" fmla="*/ 80574 w 1034979"/>
                  <a:gd name="connsiteY12" fmla="*/ 958398 h 1516602"/>
                  <a:gd name="connsiteX13" fmla="*/ 166299 w 1034979"/>
                  <a:gd name="connsiteY13" fmla="*/ 979353 h 1516602"/>
                  <a:gd name="connsiteX14" fmla="*/ 267264 w 1034979"/>
                  <a:gd name="connsiteY14" fmla="*/ 1021263 h 1516602"/>
                  <a:gd name="connsiteX15" fmla="*/ 278694 w 1034979"/>
                  <a:gd name="connsiteY15" fmla="*/ 1076508 h 1516602"/>
                  <a:gd name="connsiteX16" fmla="*/ 264381 w 1034979"/>
                  <a:gd name="connsiteY16" fmla="*/ 1119397 h 1516602"/>
                  <a:gd name="connsiteX17" fmla="*/ 186224 w 1034979"/>
                  <a:gd name="connsiteY17" fmla="*/ 1150391 h 1516602"/>
                  <a:gd name="connsiteX18" fmla="*/ 27234 w 1034979"/>
                  <a:gd name="connsiteY18" fmla="*/ 1154613 h 1516602"/>
                  <a:gd name="connsiteX19" fmla="*/ 15804 w 1034979"/>
                  <a:gd name="connsiteY19" fmla="*/ 1160328 h 1516602"/>
                  <a:gd name="connsiteX20" fmla="*/ 6279 w 1034979"/>
                  <a:gd name="connsiteY20" fmla="*/ 1169853 h 1516602"/>
                  <a:gd name="connsiteX21" fmla="*/ 4374 w 1034979"/>
                  <a:gd name="connsiteY21" fmla="*/ 1175568 h 1516602"/>
                  <a:gd name="connsiteX22" fmla="*/ 564 w 1034979"/>
                  <a:gd name="connsiteY22" fmla="*/ 1181283 h 1516602"/>
                  <a:gd name="connsiteX23" fmla="*/ 6279 w 1034979"/>
                  <a:gd name="connsiteY23" fmla="*/ 1213668 h 1516602"/>
                  <a:gd name="connsiteX24" fmla="*/ 11994 w 1034979"/>
                  <a:gd name="connsiteY24" fmla="*/ 1217478 h 1516602"/>
                  <a:gd name="connsiteX25" fmla="*/ 17709 w 1034979"/>
                  <a:gd name="connsiteY25" fmla="*/ 1219383 h 1516602"/>
                  <a:gd name="connsiteX26" fmla="*/ 145344 w 1034979"/>
                  <a:gd name="connsiteY26" fmla="*/ 1217478 h 1516602"/>
                  <a:gd name="connsiteX27" fmla="*/ 239202 w 1034979"/>
                  <a:gd name="connsiteY27" fmla="*/ 1214801 h 1516602"/>
                  <a:gd name="connsiteX28" fmla="*/ 318699 w 1034979"/>
                  <a:gd name="connsiteY28" fmla="*/ 1217478 h 1516602"/>
                  <a:gd name="connsiteX29" fmla="*/ 330129 w 1034979"/>
                  <a:gd name="connsiteY29" fmla="*/ 1223193 h 1516602"/>
                  <a:gd name="connsiteX30" fmla="*/ 333939 w 1034979"/>
                  <a:gd name="connsiteY30" fmla="*/ 1228908 h 1516602"/>
                  <a:gd name="connsiteX31" fmla="*/ 339654 w 1034979"/>
                  <a:gd name="connsiteY31" fmla="*/ 1230813 h 1516602"/>
                  <a:gd name="connsiteX32" fmla="*/ 351084 w 1034979"/>
                  <a:gd name="connsiteY32" fmla="*/ 1238433 h 1516602"/>
                  <a:gd name="connsiteX33" fmla="*/ 356799 w 1034979"/>
                  <a:gd name="connsiteY33" fmla="*/ 1242243 h 1516602"/>
                  <a:gd name="connsiteX34" fmla="*/ 360609 w 1034979"/>
                  <a:gd name="connsiteY34" fmla="*/ 1247958 h 1516602"/>
                  <a:gd name="connsiteX35" fmla="*/ 366324 w 1034979"/>
                  <a:gd name="connsiteY35" fmla="*/ 1259388 h 1516602"/>
                  <a:gd name="connsiteX36" fmla="*/ 362514 w 1034979"/>
                  <a:gd name="connsiteY36" fmla="*/ 1286058 h 1516602"/>
                  <a:gd name="connsiteX37" fmla="*/ 358704 w 1034979"/>
                  <a:gd name="connsiteY37" fmla="*/ 1291773 h 1516602"/>
                  <a:gd name="connsiteX38" fmla="*/ 356799 w 1034979"/>
                  <a:gd name="connsiteY38" fmla="*/ 1297488 h 1516602"/>
                  <a:gd name="connsiteX39" fmla="*/ 352989 w 1034979"/>
                  <a:gd name="connsiteY39" fmla="*/ 1303203 h 1516602"/>
                  <a:gd name="connsiteX40" fmla="*/ 351084 w 1034979"/>
                  <a:gd name="connsiteY40" fmla="*/ 1308918 h 1516602"/>
                  <a:gd name="connsiteX41" fmla="*/ 347274 w 1034979"/>
                  <a:gd name="connsiteY41" fmla="*/ 1314633 h 1516602"/>
                  <a:gd name="connsiteX42" fmla="*/ 330129 w 1034979"/>
                  <a:gd name="connsiteY42" fmla="*/ 1381308 h 1516602"/>
                  <a:gd name="connsiteX43" fmla="*/ 328224 w 1034979"/>
                  <a:gd name="connsiteY43" fmla="*/ 1432743 h 1516602"/>
                  <a:gd name="connsiteX44" fmla="*/ 330129 w 1034979"/>
                  <a:gd name="connsiteY44" fmla="*/ 1457508 h 1516602"/>
                  <a:gd name="connsiteX45" fmla="*/ 332034 w 1034979"/>
                  <a:gd name="connsiteY45" fmla="*/ 1463223 h 1516602"/>
                  <a:gd name="connsiteX46" fmla="*/ 335844 w 1034979"/>
                  <a:gd name="connsiteY46" fmla="*/ 1467033 h 1516602"/>
                  <a:gd name="connsiteX47" fmla="*/ 364419 w 1034979"/>
                  <a:gd name="connsiteY47" fmla="*/ 1512753 h 1516602"/>
                  <a:gd name="connsiteX48" fmla="*/ 387279 w 1034979"/>
                  <a:gd name="connsiteY48" fmla="*/ 1514658 h 1516602"/>
                  <a:gd name="connsiteX49" fmla="*/ 392994 w 1034979"/>
                  <a:gd name="connsiteY49" fmla="*/ 1508943 h 1516602"/>
                  <a:gd name="connsiteX50" fmla="*/ 394899 w 1034979"/>
                  <a:gd name="connsiteY50" fmla="*/ 1497513 h 1516602"/>
                  <a:gd name="connsiteX51" fmla="*/ 396804 w 1034979"/>
                  <a:gd name="connsiteY51" fmla="*/ 1491798 h 1516602"/>
                  <a:gd name="connsiteX52" fmla="*/ 398709 w 1034979"/>
                  <a:gd name="connsiteY52" fmla="*/ 1474653 h 1516602"/>
                  <a:gd name="connsiteX53" fmla="*/ 400614 w 1034979"/>
                  <a:gd name="connsiteY53" fmla="*/ 1461318 h 1516602"/>
                  <a:gd name="connsiteX54" fmla="*/ 404424 w 1034979"/>
                  <a:gd name="connsiteY54" fmla="*/ 1404168 h 1516602"/>
                  <a:gd name="connsiteX55" fmla="*/ 410139 w 1034979"/>
                  <a:gd name="connsiteY55" fmla="*/ 1392738 h 1516602"/>
                  <a:gd name="connsiteX56" fmla="*/ 413949 w 1034979"/>
                  <a:gd name="connsiteY56" fmla="*/ 1379403 h 1516602"/>
                  <a:gd name="connsiteX57" fmla="*/ 415854 w 1034979"/>
                  <a:gd name="connsiteY57" fmla="*/ 1373688 h 1516602"/>
                  <a:gd name="connsiteX58" fmla="*/ 417759 w 1034979"/>
                  <a:gd name="connsiteY58" fmla="*/ 1360353 h 1516602"/>
                  <a:gd name="connsiteX59" fmla="*/ 421569 w 1034979"/>
                  <a:gd name="connsiteY59" fmla="*/ 1348923 h 1516602"/>
                  <a:gd name="connsiteX60" fmla="*/ 427284 w 1034979"/>
                  <a:gd name="connsiteY60" fmla="*/ 1335588 h 1516602"/>
                  <a:gd name="connsiteX61" fmla="*/ 467289 w 1034979"/>
                  <a:gd name="connsiteY61" fmla="*/ 1265103 h 1516602"/>
                  <a:gd name="connsiteX62" fmla="*/ 528455 w 1034979"/>
                  <a:gd name="connsiteY62" fmla="*/ 1230091 h 1516602"/>
                  <a:gd name="connsiteX63" fmla="*/ 601154 w 1034979"/>
                  <a:gd name="connsiteY63" fmla="*/ 1221700 h 1516602"/>
                  <a:gd name="connsiteX64" fmla="*/ 720654 w 1034979"/>
                  <a:gd name="connsiteY64" fmla="*/ 1316538 h 1516602"/>
                  <a:gd name="connsiteX65" fmla="*/ 733989 w 1034979"/>
                  <a:gd name="connsiteY65" fmla="*/ 1326063 h 1516602"/>
                  <a:gd name="connsiteX66" fmla="*/ 743514 w 1034979"/>
                  <a:gd name="connsiteY66" fmla="*/ 1327968 h 1516602"/>
                  <a:gd name="connsiteX67" fmla="*/ 749229 w 1034979"/>
                  <a:gd name="connsiteY67" fmla="*/ 1329873 h 1516602"/>
                  <a:gd name="connsiteX68" fmla="*/ 762564 w 1034979"/>
                  <a:gd name="connsiteY68" fmla="*/ 1335588 h 1516602"/>
                  <a:gd name="connsiteX69" fmla="*/ 777804 w 1034979"/>
                  <a:gd name="connsiteY69" fmla="*/ 1333683 h 1516602"/>
                  <a:gd name="connsiteX70" fmla="*/ 789234 w 1034979"/>
                  <a:gd name="connsiteY70" fmla="*/ 1327968 h 1516602"/>
                  <a:gd name="connsiteX71" fmla="*/ 794949 w 1034979"/>
                  <a:gd name="connsiteY71" fmla="*/ 1326063 h 1516602"/>
                  <a:gd name="connsiteX72" fmla="*/ 802569 w 1034979"/>
                  <a:gd name="connsiteY72" fmla="*/ 1308918 h 1516602"/>
                  <a:gd name="connsiteX73" fmla="*/ 800664 w 1034979"/>
                  <a:gd name="connsiteY73" fmla="*/ 1284153 h 1516602"/>
                  <a:gd name="connsiteX74" fmla="*/ 798759 w 1034979"/>
                  <a:gd name="connsiteY74" fmla="*/ 1278438 h 1516602"/>
                  <a:gd name="connsiteX75" fmla="*/ 796854 w 1034979"/>
                  <a:gd name="connsiteY75" fmla="*/ 1270818 h 1516602"/>
                  <a:gd name="connsiteX76" fmla="*/ 783519 w 1034979"/>
                  <a:gd name="connsiteY76" fmla="*/ 1253673 h 1516602"/>
                  <a:gd name="connsiteX77" fmla="*/ 773994 w 1034979"/>
                  <a:gd name="connsiteY77" fmla="*/ 1247958 h 1516602"/>
                  <a:gd name="connsiteX78" fmla="*/ 648264 w 1034979"/>
                  <a:gd name="connsiteY78" fmla="*/ 1156518 h 1516602"/>
                  <a:gd name="connsiteX79" fmla="*/ 644454 w 1034979"/>
                  <a:gd name="connsiteY79" fmla="*/ 1139373 h 1516602"/>
                  <a:gd name="connsiteX80" fmla="*/ 646359 w 1034979"/>
                  <a:gd name="connsiteY80" fmla="*/ 1131753 h 1516602"/>
                  <a:gd name="connsiteX81" fmla="*/ 650169 w 1034979"/>
                  <a:gd name="connsiteY81" fmla="*/ 1114608 h 1516602"/>
                  <a:gd name="connsiteX82" fmla="*/ 653979 w 1034979"/>
                  <a:gd name="connsiteY82" fmla="*/ 1108893 h 1516602"/>
                  <a:gd name="connsiteX83" fmla="*/ 655884 w 1034979"/>
                  <a:gd name="connsiteY83" fmla="*/ 1103178 h 1516602"/>
                  <a:gd name="connsiteX84" fmla="*/ 661599 w 1034979"/>
                  <a:gd name="connsiteY84" fmla="*/ 1101273 h 1516602"/>
                  <a:gd name="connsiteX85" fmla="*/ 671124 w 1034979"/>
                  <a:gd name="connsiteY85" fmla="*/ 1089843 h 1516602"/>
                  <a:gd name="connsiteX86" fmla="*/ 724464 w 1034979"/>
                  <a:gd name="connsiteY86" fmla="*/ 1082223 h 1516602"/>
                  <a:gd name="connsiteX87" fmla="*/ 842574 w 1034979"/>
                  <a:gd name="connsiteY87" fmla="*/ 1084128 h 1516602"/>
                  <a:gd name="connsiteX88" fmla="*/ 871149 w 1034979"/>
                  <a:gd name="connsiteY88" fmla="*/ 1086033 h 1516602"/>
                  <a:gd name="connsiteX89" fmla="*/ 899724 w 1034979"/>
                  <a:gd name="connsiteY89" fmla="*/ 1091748 h 1516602"/>
                  <a:gd name="connsiteX90" fmla="*/ 922584 w 1034979"/>
                  <a:gd name="connsiteY90" fmla="*/ 1095558 h 1516602"/>
                  <a:gd name="connsiteX91" fmla="*/ 951159 w 1034979"/>
                  <a:gd name="connsiteY91" fmla="*/ 1101273 h 1516602"/>
                  <a:gd name="connsiteX92" fmla="*/ 956874 w 1034979"/>
                  <a:gd name="connsiteY92" fmla="*/ 1101273 h 1516602"/>
                  <a:gd name="connsiteX93" fmla="*/ 1002594 w 1034979"/>
                  <a:gd name="connsiteY93" fmla="*/ 1099368 h 1516602"/>
                  <a:gd name="connsiteX94" fmla="*/ 1031169 w 1034979"/>
                  <a:gd name="connsiteY94" fmla="*/ 1091748 h 1516602"/>
                  <a:gd name="connsiteX95" fmla="*/ 1034979 w 1034979"/>
                  <a:gd name="connsiteY95" fmla="*/ 1086033 h 1516602"/>
                  <a:gd name="connsiteX96" fmla="*/ 970209 w 1034979"/>
                  <a:gd name="connsiteY96" fmla="*/ 1044123 h 1516602"/>
                  <a:gd name="connsiteX97" fmla="*/ 962589 w 1034979"/>
                  <a:gd name="connsiteY97" fmla="*/ 1042218 h 1516602"/>
                  <a:gd name="connsiteX98" fmla="*/ 935919 w 1034979"/>
                  <a:gd name="connsiteY98" fmla="*/ 1034598 h 1516602"/>
                  <a:gd name="connsiteX99" fmla="*/ 825429 w 1034979"/>
                  <a:gd name="connsiteY99" fmla="*/ 1034598 h 1516602"/>
                  <a:gd name="connsiteX100" fmla="*/ 730179 w 1034979"/>
                  <a:gd name="connsiteY100" fmla="*/ 1038408 h 1516602"/>
                  <a:gd name="connsiteX101" fmla="*/ 669219 w 1034979"/>
                  <a:gd name="connsiteY101" fmla="*/ 1046028 h 1516602"/>
                  <a:gd name="connsiteX102" fmla="*/ 646359 w 1034979"/>
                  <a:gd name="connsiteY102" fmla="*/ 1049838 h 1516602"/>
                  <a:gd name="connsiteX103" fmla="*/ 642549 w 1034979"/>
                  <a:gd name="connsiteY103" fmla="*/ 1038408 h 1516602"/>
                  <a:gd name="connsiteX104" fmla="*/ 640644 w 1034979"/>
                  <a:gd name="connsiteY104" fmla="*/ 1032693 h 1516602"/>
                  <a:gd name="connsiteX105" fmla="*/ 642549 w 1034979"/>
                  <a:gd name="connsiteY105" fmla="*/ 1015548 h 1516602"/>
                  <a:gd name="connsiteX106" fmla="*/ 644454 w 1034979"/>
                  <a:gd name="connsiteY106" fmla="*/ 1009833 h 1516602"/>
                  <a:gd name="connsiteX107" fmla="*/ 661599 w 1034979"/>
                  <a:gd name="connsiteY107" fmla="*/ 1000308 h 1516602"/>
                  <a:gd name="connsiteX108" fmla="*/ 673029 w 1034979"/>
                  <a:gd name="connsiteY108" fmla="*/ 992688 h 1516602"/>
                  <a:gd name="connsiteX109" fmla="*/ 674934 w 1034979"/>
                  <a:gd name="connsiteY109" fmla="*/ 986973 h 1516602"/>
                  <a:gd name="connsiteX110" fmla="*/ 680649 w 1034979"/>
                  <a:gd name="connsiteY110" fmla="*/ 985068 h 1516602"/>
                  <a:gd name="connsiteX111" fmla="*/ 686364 w 1034979"/>
                  <a:gd name="connsiteY111" fmla="*/ 981258 h 1516602"/>
                  <a:gd name="connsiteX112" fmla="*/ 695889 w 1034979"/>
                  <a:gd name="connsiteY112" fmla="*/ 971733 h 1516602"/>
                  <a:gd name="connsiteX113" fmla="*/ 705414 w 1034979"/>
                  <a:gd name="connsiteY113" fmla="*/ 960303 h 1516602"/>
                  <a:gd name="connsiteX114" fmla="*/ 716844 w 1034979"/>
                  <a:gd name="connsiteY114" fmla="*/ 952683 h 1516602"/>
                  <a:gd name="connsiteX115" fmla="*/ 732084 w 1034979"/>
                  <a:gd name="connsiteY115" fmla="*/ 939348 h 1516602"/>
                  <a:gd name="connsiteX116" fmla="*/ 741609 w 1034979"/>
                  <a:gd name="connsiteY116" fmla="*/ 927918 h 1516602"/>
                  <a:gd name="connsiteX117" fmla="*/ 753039 w 1034979"/>
                  <a:gd name="connsiteY117" fmla="*/ 918393 h 1516602"/>
                  <a:gd name="connsiteX118" fmla="*/ 758754 w 1034979"/>
                  <a:gd name="connsiteY118" fmla="*/ 906963 h 1516602"/>
                  <a:gd name="connsiteX119" fmla="*/ 760659 w 1034979"/>
                  <a:gd name="connsiteY119" fmla="*/ 901248 h 1516602"/>
                  <a:gd name="connsiteX120" fmla="*/ 766374 w 1034979"/>
                  <a:gd name="connsiteY120" fmla="*/ 889818 h 1516602"/>
                  <a:gd name="connsiteX121" fmla="*/ 764469 w 1034979"/>
                  <a:gd name="connsiteY121" fmla="*/ 874578 h 1516602"/>
                  <a:gd name="connsiteX122" fmla="*/ 758754 w 1034979"/>
                  <a:gd name="connsiteY122" fmla="*/ 872673 h 1516602"/>
                  <a:gd name="connsiteX123" fmla="*/ 737799 w 1034979"/>
                  <a:gd name="connsiteY123" fmla="*/ 874578 h 1516602"/>
                  <a:gd name="connsiteX124" fmla="*/ 732084 w 1034979"/>
                  <a:gd name="connsiteY124" fmla="*/ 878388 h 1516602"/>
                  <a:gd name="connsiteX125" fmla="*/ 699699 w 1034979"/>
                  <a:gd name="connsiteY125" fmla="*/ 899343 h 1516602"/>
                  <a:gd name="connsiteX126" fmla="*/ 595181 w 1034979"/>
                  <a:gd name="connsiteY126" fmla="*/ 957831 h 1516602"/>
                  <a:gd name="connsiteX127" fmla="*/ 507294 w 1034979"/>
                  <a:gd name="connsiteY127" fmla="*/ 847908 h 1516602"/>
                  <a:gd name="connsiteX128" fmla="*/ 503484 w 1034979"/>
                  <a:gd name="connsiteY128" fmla="*/ 358323 h 1516602"/>
                  <a:gd name="connsiteX129" fmla="*/ 499674 w 1034979"/>
                  <a:gd name="connsiteY129" fmla="*/ 66858 h 1516602"/>
                  <a:gd name="connsiteX130" fmla="*/ 490149 w 1034979"/>
                  <a:gd name="connsiteY130" fmla="*/ 40188 h 1516602"/>
                  <a:gd name="connsiteX131" fmla="*/ 488244 w 1034979"/>
                  <a:gd name="connsiteY131" fmla="*/ 34473 h 1516602"/>
                  <a:gd name="connsiteX132" fmla="*/ 484434 w 1034979"/>
                  <a:gd name="connsiteY132" fmla="*/ 28758 h 1516602"/>
                  <a:gd name="connsiteX133" fmla="*/ 478719 w 1034979"/>
                  <a:gd name="connsiteY133" fmla="*/ 17328 h 1516602"/>
                  <a:gd name="connsiteX134" fmla="*/ 473004 w 1034979"/>
                  <a:gd name="connsiteY134" fmla="*/ 13518 h 1516602"/>
                  <a:gd name="connsiteX135" fmla="*/ 469194 w 1034979"/>
                  <a:gd name="connsiteY135" fmla="*/ 7803 h 1516602"/>
                  <a:gd name="connsiteX136" fmla="*/ 429189 w 1034979"/>
                  <a:gd name="connsiteY136" fmla="*/ 11613 h 1516602"/>
                  <a:gd name="connsiteX137" fmla="*/ 425379 w 1034979"/>
                  <a:gd name="connsiteY137" fmla="*/ 78288 h 1516602"/>
                  <a:gd name="connsiteX138" fmla="*/ 425379 w 1034979"/>
                  <a:gd name="connsiteY138" fmla="*/ 84003 h 1516602"/>
                  <a:gd name="connsiteX139" fmla="*/ 429189 w 1034979"/>
                  <a:gd name="connsiteY139" fmla="*/ 238308 h 1516602"/>
                  <a:gd name="connsiteX140" fmla="*/ 440619 w 1034979"/>
                  <a:gd name="connsiteY140" fmla="*/ 421188 h 1516602"/>
                  <a:gd name="connsiteX141" fmla="*/ 435265 w 1034979"/>
                  <a:gd name="connsiteY141" fmla="*/ 718368 h 1516602"/>
                  <a:gd name="connsiteX142" fmla="*/ 435059 w 1034979"/>
                  <a:gd name="connsiteY142" fmla="*/ 799046 h 1516602"/>
                  <a:gd name="connsiteX143" fmla="*/ 430322 w 1034979"/>
                  <a:gd name="connsiteY143" fmla="*/ 879006 h 1516602"/>
                  <a:gd name="connsiteX0" fmla="*/ 430322 w 1031824"/>
                  <a:gd name="connsiteY0" fmla="*/ 879006 h 1516602"/>
                  <a:gd name="connsiteX1" fmla="*/ 392427 w 1031824"/>
                  <a:gd name="connsiteY1" fmla="*/ 931934 h 1516602"/>
                  <a:gd name="connsiteX2" fmla="*/ 312984 w 1031824"/>
                  <a:gd name="connsiteY2" fmla="*/ 966018 h 1516602"/>
                  <a:gd name="connsiteX3" fmla="*/ 240645 w 1031824"/>
                  <a:gd name="connsiteY3" fmla="*/ 957266 h 1516602"/>
                  <a:gd name="connsiteX4" fmla="*/ 181539 w 1031824"/>
                  <a:gd name="connsiteY4" fmla="*/ 937443 h 1516602"/>
                  <a:gd name="connsiteX5" fmla="*/ 116769 w 1031824"/>
                  <a:gd name="connsiteY5" fmla="*/ 903153 h 1516602"/>
                  <a:gd name="connsiteX6" fmla="*/ 59619 w 1031824"/>
                  <a:gd name="connsiteY6" fmla="*/ 874578 h 1516602"/>
                  <a:gd name="connsiteX7" fmla="*/ 46284 w 1031824"/>
                  <a:gd name="connsiteY7" fmla="*/ 895533 h 1516602"/>
                  <a:gd name="connsiteX8" fmla="*/ 50094 w 1031824"/>
                  <a:gd name="connsiteY8" fmla="*/ 933633 h 1516602"/>
                  <a:gd name="connsiteX9" fmla="*/ 53904 w 1031824"/>
                  <a:gd name="connsiteY9" fmla="*/ 939348 h 1516602"/>
                  <a:gd name="connsiteX10" fmla="*/ 59619 w 1031824"/>
                  <a:gd name="connsiteY10" fmla="*/ 943158 h 1516602"/>
                  <a:gd name="connsiteX11" fmla="*/ 63429 w 1031824"/>
                  <a:gd name="connsiteY11" fmla="*/ 948873 h 1516602"/>
                  <a:gd name="connsiteX12" fmla="*/ 80574 w 1031824"/>
                  <a:gd name="connsiteY12" fmla="*/ 958398 h 1516602"/>
                  <a:gd name="connsiteX13" fmla="*/ 166299 w 1031824"/>
                  <a:gd name="connsiteY13" fmla="*/ 979353 h 1516602"/>
                  <a:gd name="connsiteX14" fmla="*/ 267264 w 1031824"/>
                  <a:gd name="connsiteY14" fmla="*/ 1021263 h 1516602"/>
                  <a:gd name="connsiteX15" fmla="*/ 278694 w 1031824"/>
                  <a:gd name="connsiteY15" fmla="*/ 1076508 h 1516602"/>
                  <a:gd name="connsiteX16" fmla="*/ 264381 w 1031824"/>
                  <a:gd name="connsiteY16" fmla="*/ 1119397 h 1516602"/>
                  <a:gd name="connsiteX17" fmla="*/ 186224 w 1031824"/>
                  <a:gd name="connsiteY17" fmla="*/ 1150391 h 1516602"/>
                  <a:gd name="connsiteX18" fmla="*/ 27234 w 1031824"/>
                  <a:gd name="connsiteY18" fmla="*/ 1154613 h 1516602"/>
                  <a:gd name="connsiteX19" fmla="*/ 15804 w 1031824"/>
                  <a:gd name="connsiteY19" fmla="*/ 1160328 h 1516602"/>
                  <a:gd name="connsiteX20" fmla="*/ 6279 w 1031824"/>
                  <a:gd name="connsiteY20" fmla="*/ 1169853 h 1516602"/>
                  <a:gd name="connsiteX21" fmla="*/ 4374 w 1031824"/>
                  <a:gd name="connsiteY21" fmla="*/ 1175568 h 1516602"/>
                  <a:gd name="connsiteX22" fmla="*/ 564 w 1031824"/>
                  <a:gd name="connsiteY22" fmla="*/ 1181283 h 1516602"/>
                  <a:gd name="connsiteX23" fmla="*/ 6279 w 1031824"/>
                  <a:gd name="connsiteY23" fmla="*/ 1213668 h 1516602"/>
                  <a:gd name="connsiteX24" fmla="*/ 11994 w 1031824"/>
                  <a:gd name="connsiteY24" fmla="*/ 1217478 h 1516602"/>
                  <a:gd name="connsiteX25" fmla="*/ 17709 w 1031824"/>
                  <a:gd name="connsiteY25" fmla="*/ 1219383 h 1516602"/>
                  <a:gd name="connsiteX26" fmla="*/ 145344 w 1031824"/>
                  <a:gd name="connsiteY26" fmla="*/ 1217478 h 1516602"/>
                  <a:gd name="connsiteX27" fmla="*/ 239202 w 1031824"/>
                  <a:gd name="connsiteY27" fmla="*/ 1214801 h 1516602"/>
                  <a:gd name="connsiteX28" fmla="*/ 318699 w 1031824"/>
                  <a:gd name="connsiteY28" fmla="*/ 1217478 h 1516602"/>
                  <a:gd name="connsiteX29" fmla="*/ 330129 w 1031824"/>
                  <a:gd name="connsiteY29" fmla="*/ 1223193 h 1516602"/>
                  <a:gd name="connsiteX30" fmla="*/ 333939 w 1031824"/>
                  <a:gd name="connsiteY30" fmla="*/ 1228908 h 1516602"/>
                  <a:gd name="connsiteX31" fmla="*/ 339654 w 1031824"/>
                  <a:gd name="connsiteY31" fmla="*/ 1230813 h 1516602"/>
                  <a:gd name="connsiteX32" fmla="*/ 351084 w 1031824"/>
                  <a:gd name="connsiteY32" fmla="*/ 1238433 h 1516602"/>
                  <a:gd name="connsiteX33" fmla="*/ 356799 w 1031824"/>
                  <a:gd name="connsiteY33" fmla="*/ 1242243 h 1516602"/>
                  <a:gd name="connsiteX34" fmla="*/ 360609 w 1031824"/>
                  <a:gd name="connsiteY34" fmla="*/ 1247958 h 1516602"/>
                  <a:gd name="connsiteX35" fmla="*/ 366324 w 1031824"/>
                  <a:gd name="connsiteY35" fmla="*/ 1259388 h 1516602"/>
                  <a:gd name="connsiteX36" fmla="*/ 362514 w 1031824"/>
                  <a:gd name="connsiteY36" fmla="*/ 1286058 h 1516602"/>
                  <a:gd name="connsiteX37" fmla="*/ 358704 w 1031824"/>
                  <a:gd name="connsiteY37" fmla="*/ 1291773 h 1516602"/>
                  <a:gd name="connsiteX38" fmla="*/ 356799 w 1031824"/>
                  <a:gd name="connsiteY38" fmla="*/ 1297488 h 1516602"/>
                  <a:gd name="connsiteX39" fmla="*/ 352989 w 1031824"/>
                  <a:gd name="connsiteY39" fmla="*/ 1303203 h 1516602"/>
                  <a:gd name="connsiteX40" fmla="*/ 351084 w 1031824"/>
                  <a:gd name="connsiteY40" fmla="*/ 1308918 h 1516602"/>
                  <a:gd name="connsiteX41" fmla="*/ 347274 w 1031824"/>
                  <a:gd name="connsiteY41" fmla="*/ 1314633 h 1516602"/>
                  <a:gd name="connsiteX42" fmla="*/ 330129 w 1031824"/>
                  <a:gd name="connsiteY42" fmla="*/ 1381308 h 1516602"/>
                  <a:gd name="connsiteX43" fmla="*/ 328224 w 1031824"/>
                  <a:gd name="connsiteY43" fmla="*/ 1432743 h 1516602"/>
                  <a:gd name="connsiteX44" fmla="*/ 330129 w 1031824"/>
                  <a:gd name="connsiteY44" fmla="*/ 1457508 h 1516602"/>
                  <a:gd name="connsiteX45" fmla="*/ 332034 w 1031824"/>
                  <a:gd name="connsiteY45" fmla="*/ 1463223 h 1516602"/>
                  <a:gd name="connsiteX46" fmla="*/ 335844 w 1031824"/>
                  <a:gd name="connsiteY46" fmla="*/ 1467033 h 1516602"/>
                  <a:gd name="connsiteX47" fmla="*/ 364419 w 1031824"/>
                  <a:gd name="connsiteY47" fmla="*/ 1512753 h 1516602"/>
                  <a:gd name="connsiteX48" fmla="*/ 387279 w 1031824"/>
                  <a:gd name="connsiteY48" fmla="*/ 1514658 h 1516602"/>
                  <a:gd name="connsiteX49" fmla="*/ 392994 w 1031824"/>
                  <a:gd name="connsiteY49" fmla="*/ 1508943 h 1516602"/>
                  <a:gd name="connsiteX50" fmla="*/ 394899 w 1031824"/>
                  <a:gd name="connsiteY50" fmla="*/ 1497513 h 1516602"/>
                  <a:gd name="connsiteX51" fmla="*/ 396804 w 1031824"/>
                  <a:gd name="connsiteY51" fmla="*/ 1491798 h 1516602"/>
                  <a:gd name="connsiteX52" fmla="*/ 398709 w 1031824"/>
                  <a:gd name="connsiteY52" fmla="*/ 1474653 h 1516602"/>
                  <a:gd name="connsiteX53" fmla="*/ 400614 w 1031824"/>
                  <a:gd name="connsiteY53" fmla="*/ 1461318 h 1516602"/>
                  <a:gd name="connsiteX54" fmla="*/ 404424 w 1031824"/>
                  <a:gd name="connsiteY54" fmla="*/ 1404168 h 1516602"/>
                  <a:gd name="connsiteX55" fmla="*/ 410139 w 1031824"/>
                  <a:gd name="connsiteY55" fmla="*/ 1392738 h 1516602"/>
                  <a:gd name="connsiteX56" fmla="*/ 413949 w 1031824"/>
                  <a:gd name="connsiteY56" fmla="*/ 1379403 h 1516602"/>
                  <a:gd name="connsiteX57" fmla="*/ 415854 w 1031824"/>
                  <a:gd name="connsiteY57" fmla="*/ 1373688 h 1516602"/>
                  <a:gd name="connsiteX58" fmla="*/ 417759 w 1031824"/>
                  <a:gd name="connsiteY58" fmla="*/ 1360353 h 1516602"/>
                  <a:gd name="connsiteX59" fmla="*/ 421569 w 1031824"/>
                  <a:gd name="connsiteY59" fmla="*/ 1348923 h 1516602"/>
                  <a:gd name="connsiteX60" fmla="*/ 427284 w 1031824"/>
                  <a:gd name="connsiteY60" fmla="*/ 1335588 h 1516602"/>
                  <a:gd name="connsiteX61" fmla="*/ 467289 w 1031824"/>
                  <a:gd name="connsiteY61" fmla="*/ 1265103 h 1516602"/>
                  <a:gd name="connsiteX62" fmla="*/ 528455 w 1031824"/>
                  <a:gd name="connsiteY62" fmla="*/ 1230091 h 1516602"/>
                  <a:gd name="connsiteX63" fmla="*/ 601154 w 1031824"/>
                  <a:gd name="connsiteY63" fmla="*/ 1221700 h 1516602"/>
                  <a:gd name="connsiteX64" fmla="*/ 720654 w 1031824"/>
                  <a:gd name="connsiteY64" fmla="*/ 1316538 h 1516602"/>
                  <a:gd name="connsiteX65" fmla="*/ 733989 w 1031824"/>
                  <a:gd name="connsiteY65" fmla="*/ 1326063 h 1516602"/>
                  <a:gd name="connsiteX66" fmla="*/ 743514 w 1031824"/>
                  <a:gd name="connsiteY66" fmla="*/ 1327968 h 1516602"/>
                  <a:gd name="connsiteX67" fmla="*/ 749229 w 1031824"/>
                  <a:gd name="connsiteY67" fmla="*/ 1329873 h 1516602"/>
                  <a:gd name="connsiteX68" fmla="*/ 762564 w 1031824"/>
                  <a:gd name="connsiteY68" fmla="*/ 1335588 h 1516602"/>
                  <a:gd name="connsiteX69" fmla="*/ 777804 w 1031824"/>
                  <a:gd name="connsiteY69" fmla="*/ 1333683 h 1516602"/>
                  <a:gd name="connsiteX70" fmla="*/ 789234 w 1031824"/>
                  <a:gd name="connsiteY70" fmla="*/ 1327968 h 1516602"/>
                  <a:gd name="connsiteX71" fmla="*/ 794949 w 1031824"/>
                  <a:gd name="connsiteY71" fmla="*/ 1326063 h 1516602"/>
                  <a:gd name="connsiteX72" fmla="*/ 802569 w 1031824"/>
                  <a:gd name="connsiteY72" fmla="*/ 1308918 h 1516602"/>
                  <a:gd name="connsiteX73" fmla="*/ 800664 w 1031824"/>
                  <a:gd name="connsiteY73" fmla="*/ 1284153 h 1516602"/>
                  <a:gd name="connsiteX74" fmla="*/ 798759 w 1031824"/>
                  <a:gd name="connsiteY74" fmla="*/ 1278438 h 1516602"/>
                  <a:gd name="connsiteX75" fmla="*/ 796854 w 1031824"/>
                  <a:gd name="connsiteY75" fmla="*/ 1270818 h 1516602"/>
                  <a:gd name="connsiteX76" fmla="*/ 783519 w 1031824"/>
                  <a:gd name="connsiteY76" fmla="*/ 1253673 h 1516602"/>
                  <a:gd name="connsiteX77" fmla="*/ 773994 w 1031824"/>
                  <a:gd name="connsiteY77" fmla="*/ 1247958 h 1516602"/>
                  <a:gd name="connsiteX78" fmla="*/ 648264 w 1031824"/>
                  <a:gd name="connsiteY78" fmla="*/ 1156518 h 1516602"/>
                  <a:gd name="connsiteX79" fmla="*/ 644454 w 1031824"/>
                  <a:gd name="connsiteY79" fmla="*/ 1139373 h 1516602"/>
                  <a:gd name="connsiteX80" fmla="*/ 646359 w 1031824"/>
                  <a:gd name="connsiteY80" fmla="*/ 1131753 h 1516602"/>
                  <a:gd name="connsiteX81" fmla="*/ 650169 w 1031824"/>
                  <a:gd name="connsiteY81" fmla="*/ 1114608 h 1516602"/>
                  <a:gd name="connsiteX82" fmla="*/ 653979 w 1031824"/>
                  <a:gd name="connsiteY82" fmla="*/ 1108893 h 1516602"/>
                  <a:gd name="connsiteX83" fmla="*/ 655884 w 1031824"/>
                  <a:gd name="connsiteY83" fmla="*/ 1103178 h 1516602"/>
                  <a:gd name="connsiteX84" fmla="*/ 661599 w 1031824"/>
                  <a:gd name="connsiteY84" fmla="*/ 1101273 h 1516602"/>
                  <a:gd name="connsiteX85" fmla="*/ 671124 w 1031824"/>
                  <a:gd name="connsiteY85" fmla="*/ 1089843 h 1516602"/>
                  <a:gd name="connsiteX86" fmla="*/ 724464 w 1031824"/>
                  <a:gd name="connsiteY86" fmla="*/ 1082223 h 1516602"/>
                  <a:gd name="connsiteX87" fmla="*/ 842574 w 1031824"/>
                  <a:gd name="connsiteY87" fmla="*/ 1084128 h 1516602"/>
                  <a:gd name="connsiteX88" fmla="*/ 871149 w 1031824"/>
                  <a:gd name="connsiteY88" fmla="*/ 1086033 h 1516602"/>
                  <a:gd name="connsiteX89" fmla="*/ 899724 w 1031824"/>
                  <a:gd name="connsiteY89" fmla="*/ 1091748 h 1516602"/>
                  <a:gd name="connsiteX90" fmla="*/ 922584 w 1031824"/>
                  <a:gd name="connsiteY90" fmla="*/ 1095558 h 1516602"/>
                  <a:gd name="connsiteX91" fmla="*/ 951159 w 1031824"/>
                  <a:gd name="connsiteY91" fmla="*/ 1101273 h 1516602"/>
                  <a:gd name="connsiteX92" fmla="*/ 956874 w 1031824"/>
                  <a:gd name="connsiteY92" fmla="*/ 1101273 h 1516602"/>
                  <a:gd name="connsiteX93" fmla="*/ 1002594 w 1031824"/>
                  <a:gd name="connsiteY93" fmla="*/ 1099368 h 1516602"/>
                  <a:gd name="connsiteX94" fmla="*/ 1031169 w 1031824"/>
                  <a:gd name="connsiteY94" fmla="*/ 1091748 h 1516602"/>
                  <a:gd name="connsiteX95" fmla="*/ 970209 w 1031824"/>
                  <a:gd name="connsiteY95" fmla="*/ 1044123 h 1516602"/>
                  <a:gd name="connsiteX96" fmla="*/ 962589 w 1031824"/>
                  <a:gd name="connsiteY96" fmla="*/ 1042218 h 1516602"/>
                  <a:gd name="connsiteX97" fmla="*/ 935919 w 1031824"/>
                  <a:gd name="connsiteY97" fmla="*/ 1034598 h 1516602"/>
                  <a:gd name="connsiteX98" fmla="*/ 825429 w 1031824"/>
                  <a:gd name="connsiteY98" fmla="*/ 1034598 h 1516602"/>
                  <a:gd name="connsiteX99" fmla="*/ 730179 w 1031824"/>
                  <a:gd name="connsiteY99" fmla="*/ 1038408 h 1516602"/>
                  <a:gd name="connsiteX100" fmla="*/ 669219 w 1031824"/>
                  <a:gd name="connsiteY100" fmla="*/ 1046028 h 1516602"/>
                  <a:gd name="connsiteX101" fmla="*/ 646359 w 1031824"/>
                  <a:gd name="connsiteY101" fmla="*/ 1049838 h 1516602"/>
                  <a:gd name="connsiteX102" fmla="*/ 642549 w 1031824"/>
                  <a:gd name="connsiteY102" fmla="*/ 1038408 h 1516602"/>
                  <a:gd name="connsiteX103" fmla="*/ 640644 w 1031824"/>
                  <a:gd name="connsiteY103" fmla="*/ 1032693 h 1516602"/>
                  <a:gd name="connsiteX104" fmla="*/ 642549 w 1031824"/>
                  <a:gd name="connsiteY104" fmla="*/ 1015548 h 1516602"/>
                  <a:gd name="connsiteX105" fmla="*/ 644454 w 1031824"/>
                  <a:gd name="connsiteY105" fmla="*/ 1009833 h 1516602"/>
                  <a:gd name="connsiteX106" fmla="*/ 661599 w 1031824"/>
                  <a:gd name="connsiteY106" fmla="*/ 1000308 h 1516602"/>
                  <a:gd name="connsiteX107" fmla="*/ 673029 w 1031824"/>
                  <a:gd name="connsiteY107" fmla="*/ 992688 h 1516602"/>
                  <a:gd name="connsiteX108" fmla="*/ 674934 w 1031824"/>
                  <a:gd name="connsiteY108" fmla="*/ 986973 h 1516602"/>
                  <a:gd name="connsiteX109" fmla="*/ 680649 w 1031824"/>
                  <a:gd name="connsiteY109" fmla="*/ 985068 h 1516602"/>
                  <a:gd name="connsiteX110" fmla="*/ 686364 w 1031824"/>
                  <a:gd name="connsiteY110" fmla="*/ 981258 h 1516602"/>
                  <a:gd name="connsiteX111" fmla="*/ 695889 w 1031824"/>
                  <a:gd name="connsiteY111" fmla="*/ 971733 h 1516602"/>
                  <a:gd name="connsiteX112" fmla="*/ 705414 w 1031824"/>
                  <a:gd name="connsiteY112" fmla="*/ 960303 h 1516602"/>
                  <a:gd name="connsiteX113" fmla="*/ 716844 w 1031824"/>
                  <a:gd name="connsiteY113" fmla="*/ 952683 h 1516602"/>
                  <a:gd name="connsiteX114" fmla="*/ 732084 w 1031824"/>
                  <a:gd name="connsiteY114" fmla="*/ 939348 h 1516602"/>
                  <a:gd name="connsiteX115" fmla="*/ 741609 w 1031824"/>
                  <a:gd name="connsiteY115" fmla="*/ 927918 h 1516602"/>
                  <a:gd name="connsiteX116" fmla="*/ 753039 w 1031824"/>
                  <a:gd name="connsiteY116" fmla="*/ 918393 h 1516602"/>
                  <a:gd name="connsiteX117" fmla="*/ 758754 w 1031824"/>
                  <a:gd name="connsiteY117" fmla="*/ 906963 h 1516602"/>
                  <a:gd name="connsiteX118" fmla="*/ 760659 w 1031824"/>
                  <a:gd name="connsiteY118" fmla="*/ 901248 h 1516602"/>
                  <a:gd name="connsiteX119" fmla="*/ 766374 w 1031824"/>
                  <a:gd name="connsiteY119" fmla="*/ 889818 h 1516602"/>
                  <a:gd name="connsiteX120" fmla="*/ 764469 w 1031824"/>
                  <a:gd name="connsiteY120" fmla="*/ 874578 h 1516602"/>
                  <a:gd name="connsiteX121" fmla="*/ 758754 w 1031824"/>
                  <a:gd name="connsiteY121" fmla="*/ 872673 h 1516602"/>
                  <a:gd name="connsiteX122" fmla="*/ 737799 w 1031824"/>
                  <a:gd name="connsiteY122" fmla="*/ 874578 h 1516602"/>
                  <a:gd name="connsiteX123" fmla="*/ 732084 w 1031824"/>
                  <a:gd name="connsiteY123" fmla="*/ 878388 h 1516602"/>
                  <a:gd name="connsiteX124" fmla="*/ 699699 w 1031824"/>
                  <a:gd name="connsiteY124" fmla="*/ 899343 h 1516602"/>
                  <a:gd name="connsiteX125" fmla="*/ 595181 w 1031824"/>
                  <a:gd name="connsiteY125" fmla="*/ 957831 h 1516602"/>
                  <a:gd name="connsiteX126" fmla="*/ 507294 w 1031824"/>
                  <a:gd name="connsiteY126" fmla="*/ 847908 h 1516602"/>
                  <a:gd name="connsiteX127" fmla="*/ 503484 w 1031824"/>
                  <a:gd name="connsiteY127" fmla="*/ 358323 h 1516602"/>
                  <a:gd name="connsiteX128" fmla="*/ 499674 w 1031824"/>
                  <a:gd name="connsiteY128" fmla="*/ 66858 h 1516602"/>
                  <a:gd name="connsiteX129" fmla="*/ 490149 w 1031824"/>
                  <a:gd name="connsiteY129" fmla="*/ 40188 h 1516602"/>
                  <a:gd name="connsiteX130" fmla="*/ 488244 w 1031824"/>
                  <a:gd name="connsiteY130" fmla="*/ 34473 h 1516602"/>
                  <a:gd name="connsiteX131" fmla="*/ 484434 w 1031824"/>
                  <a:gd name="connsiteY131" fmla="*/ 28758 h 1516602"/>
                  <a:gd name="connsiteX132" fmla="*/ 478719 w 1031824"/>
                  <a:gd name="connsiteY132" fmla="*/ 17328 h 1516602"/>
                  <a:gd name="connsiteX133" fmla="*/ 473004 w 1031824"/>
                  <a:gd name="connsiteY133" fmla="*/ 13518 h 1516602"/>
                  <a:gd name="connsiteX134" fmla="*/ 469194 w 1031824"/>
                  <a:gd name="connsiteY134" fmla="*/ 7803 h 1516602"/>
                  <a:gd name="connsiteX135" fmla="*/ 429189 w 1031824"/>
                  <a:gd name="connsiteY135" fmla="*/ 11613 h 1516602"/>
                  <a:gd name="connsiteX136" fmla="*/ 425379 w 1031824"/>
                  <a:gd name="connsiteY136" fmla="*/ 78288 h 1516602"/>
                  <a:gd name="connsiteX137" fmla="*/ 425379 w 1031824"/>
                  <a:gd name="connsiteY137" fmla="*/ 84003 h 1516602"/>
                  <a:gd name="connsiteX138" fmla="*/ 429189 w 1031824"/>
                  <a:gd name="connsiteY138" fmla="*/ 238308 h 1516602"/>
                  <a:gd name="connsiteX139" fmla="*/ 440619 w 1031824"/>
                  <a:gd name="connsiteY139" fmla="*/ 421188 h 1516602"/>
                  <a:gd name="connsiteX140" fmla="*/ 435265 w 1031824"/>
                  <a:gd name="connsiteY140" fmla="*/ 718368 h 1516602"/>
                  <a:gd name="connsiteX141" fmla="*/ 435059 w 1031824"/>
                  <a:gd name="connsiteY141" fmla="*/ 799046 h 1516602"/>
                  <a:gd name="connsiteX142" fmla="*/ 430322 w 1031824"/>
                  <a:gd name="connsiteY142" fmla="*/ 879006 h 1516602"/>
                  <a:gd name="connsiteX0" fmla="*/ 430322 w 1031824"/>
                  <a:gd name="connsiteY0" fmla="*/ 879006 h 1516602"/>
                  <a:gd name="connsiteX1" fmla="*/ 392427 w 1031824"/>
                  <a:gd name="connsiteY1" fmla="*/ 931934 h 1516602"/>
                  <a:gd name="connsiteX2" fmla="*/ 312984 w 1031824"/>
                  <a:gd name="connsiteY2" fmla="*/ 966018 h 1516602"/>
                  <a:gd name="connsiteX3" fmla="*/ 240645 w 1031824"/>
                  <a:gd name="connsiteY3" fmla="*/ 957266 h 1516602"/>
                  <a:gd name="connsiteX4" fmla="*/ 181539 w 1031824"/>
                  <a:gd name="connsiteY4" fmla="*/ 937443 h 1516602"/>
                  <a:gd name="connsiteX5" fmla="*/ 116769 w 1031824"/>
                  <a:gd name="connsiteY5" fmla="*/ 903153 h 1516602"/>
                  <a:gd name="connsiteX6" fmla="*/ 59619 w 1031824"/>
                  <a:gd name="connsiteY6" fmla="*/ 874578 h 1516602"/>
                  <a:gd name="connsiteX7" fmla="*/ 46284 w 1031824"/>
                  <a:gd name="connsiteY7" fmla="*/ 895533 h 1516602"/>
                  <a:gd name="connsiteX8" fmla="*/ 50094 w 1031824"/>
                  <a:gd name="connsiteY8" fmla="*/ 933633 h 1516602"/>
                  <a:gd name="connsiteX9" fmla="*/ 53904 w 1031824"/>
                  <a:gd name="connsiteY9" fmla="*/ 939348 h 1516602"/>
                  <a:gd name="connsiteX10" fmla="*/ 59619 w 1031824"/>
                  <a:gd name="connsiteY10" fmla="*/ 943158 h 1516602"/>
                  <a:gd name="connsiteX11" fmla="*/ 63429 w 1031824"/>
                  <a:gd name="connsiteY11" fmla="*/ 948873 h 1516602"/>
                  <a:gd name="connsiteX12" fmla="*/ 80574 w 1031824"/>
                  <a:gd name="connsiteY12" fmla="*/ 958398 h 1516602"/>
                  <a:gd name="connsiteX13" fmla="*/ 166299 w 1031824"/>
                  <a:gd name="connsiteY13" fmla="*/ 979353 h 1516602"/>
                  <a:gd name="connsiteX14" fmla="*/ 267264 w 1031824"/>
                  <a:gd name="connsiteY14" fmla="*/ 1021263 h 1516602"/>
                  <a:gd name="connsiteX15" fmla="*/ 278694 w 1031824"/>
                  <a:gd name="connsiteY15" fmla="*/ 1076508 h 1516602"/>
                  <a:gd name="connsiteX16" fmla="*/ 264381 w 1031824"/>
                  <a:gd name="connsiteY16" fmla="*/ 1119397 h 1516602"/>
                  <a:gd name="connsiteX17" fmla="*/ 186224 w 1031824"/>
                  <a:gd name="connsiteY17" fmla="*/ 1150391 h 1516602"/>
                  <a:gd name="connsiteX18" fmla="*/ 27234 w 1031824"/>
                  <a:gd name="connsiteY18" fmla="*/ 1154613 h 1516602"/>
                  <a:gd name="connsiteX19" fmla="*/ 15804 w 1031824"/>
                  <a:gd name="connsiteY19" fmla="*/ 1160328 h 1516602"/>
                  <a:gd name="connsiteX20" fmla="*/ 6279 w 1031824"/>
                  <a:gd name="connsiteY20" fmla="*/ 1169853 h 1516602"/>
                  <a:gd name="connsiteX21" fmla="*/ 4374 w 1031824"/>
                  <a:gd name="connsiteY21" fmla="*/ 1175568 h 1516602"/>
                  <a:gd name="connsiteX22" fmla="*/ 564 w 1031824"/>
                  <a:gd name="connsiteY22" fmla="*/ 1181283 h 1516602"/>
                  <a:gd name="connsiteX23" fmla="*/ 6279 w 1031824"/>
                  <a:gd name="connsiteY23" fmla="*/ 1213668 h 1516602"/>
                  <a:gd name="connsiteX24" fmla="*/ 11994 w 1031824"/>
                  <a:gd name="connsiteY24" fmla="*/ 1217478 h 1516602"/>
                  <a:gd name="connsiteX25" fmla="*/ 17709 w 1031824"/>
                  <a:gd name="connsiteY25" fmla="*/ 1219383 h 1516602"/>
                  <a:gd name="connsiteX26" fmla="*/ 145344 w 1031824"/>
                  <a:gd name="connsiteY26" fmla="*/ 1217478 h 1516602"/>
                  <a:gd name="connsiteX27" fmla="*/ 239202 w 1031824"/>
                  <a:gd name="connsiteY27" fmla="*/ 1214801 h 1516602"/>
                  <a:gd name="connsiteX28" fmla="*/ 318699 w 1031824"/>
                  <a:gd name="connsiteY28" fmla="*/ 1217478 h 1516602"/>
                  <a:gd name="connsiteX29" fmla="*/ 330129 w 1031824"/>
                  <a:gd name="connsiteY29" fmla="*/ 1223193 h 1516602"/>
                  <a:gd name="connsiteX30" fmla="*/ 333939 w 1031824"/>
                  <a:gd name="connsiteY30" fmla="*/ 1228908 h 1516602"/>
                  <a:gd name="connsiteX31" fmla="*/ 339654 w 1031824"/>
                  <a:gd name="connsiteY31" fmla="*/ 1230813 h 1516602"/>
                  <a:gd name="connsiteX32" fmla="*/ 351084 w 1031824"/>
                  <a:gd name="connsiteY32" fmla="*/ 1238433 h 1516602"/>
                  <a:gd name="connsiteX33" fmla="*/ 356799 w 1031824"/>
                  <a:gd name="connsiteY33" fmla="*/ 1242243 h 1516602"/>
                  <a:gd name="connsiteX34" fmla="*/ 360609 w 1031824"/>
                  <a:gd name="connsiteY34" fmla="*/ 1247958 h 1516602"/>
                  <a:gd name="connsiteX35" fmla="*/ 366324 w 1031824"/>
                  <a:gd name="connsiteY35" fmla="*/ 1259388 h 1516602"/>
                  <a:gd name="connsiteX36" fmla="*/ 362514 w 1031824"/>
                  <a:gd name="connsiteY36" fmla="*/ 1286058 h 1516602"/>
                  <a:gd name="connsiteX37" fmla="*/ 358704 w 1031824"/>
                  <a:gd name="connsiteY37" fmla="*/ 1291773 h 1516602"/>
                  <a:gd name="connsiteX38" fmla="*/ 356799 w 1031824"/>
                  <a:gd name="connsiteY38" fmla="*/ 1297488 h 1516602"/>
                  <a:gd name="connsiteX39" fmla="*/ 352989 w 1031824"/>
                  <a:gd name="connsiteY39" fmla="*/ 1303203 h 1516602"/>
                  <a:gd name="connsiteX40" fmla="*/ 351084 w 1031824"/>
                  <a:gd name="connsiteY40" fmla="*/ 1308918 h 1516602"/>
                  <a:gd name="connsiteX41" fmla="*/ 347274 w 1031824"/>
                  <a:gd name="connsiteY41" fmla="*/ 1314633 h 1516602"/>
                  <a:gd name="connsiteX42" fmla="*/ 330129 w 1031824"/>
                  <a:gd name="connsiteY42" fmla="*/ 1381308 h 1516602"/>
                  <a:gd name="connsiteX43" fmla="*/ 328224 w 1031824"/>
                  <a:gd name="connsiteY43" fmla="*/ 1432743 h 1516602"/>
                  <a:gd name="connsiteX44" fmla="*/ 330129 w 1031824"/>
                  <a:gd name="connsiteY44" fmla="*/ 1457508 h 1516602"/>
                  <a:gd name="connsiteX45" fmla="*/ 332034 w 1031824"/>
                  <a:gd name="connsiteY45" fmla="*/ 1463223 h 1516602"/>
                  <a:gd name="connsiteX46" fmla="*/ 335844 w 1031824"/>
                  <a:gd name="connsiteY46" fmla="*/ 1467033 h 1516602"/>
                  <a:gd name="connsiteX47" fmla="*/ 364419 w 1031824"/>
                  <a:gd name="connsiteY47" fmla="*/ 1512753 h 1516602"/>
                  <a:gd name="connsiteX48" fmla="*/ 387279 w 1031824"/>
                  <a:gd name="connsiteY48" fmla="*/ 1514658 h 1516602"/>
                  <a:gd name="connsiteX49" fmla="*/ 392994 w 1031824"/>
                  <a:gd name="connsiteY49" fmla="*/ 1508943 h 1516602"/>
                  <a:gd name="connsiteX50" fmla="*/ 394899 w 1031824"/>
                  <a:gd name="connsiteY50" fmla="*/ 1497513 h 1516602"/>
                  <a:gd name="connsiteX51" fmla="*/ 396804 w 1031824"/>
                  <a:gd name="connsiteY51" fmla="*/ 1491798 h 1516602"/>
                  <a:gd name="connsiteX52" fmla="*/ 398709 w 1031824"/>
                  <a:gd name="connsiteY52" fmla="*/ 1474653 h 1516602"/>
                  <a:gd name="connsiteX53" fmla="*/ 400614 w 1031824"/>
                  <a:gd name="connsiteY53" fmla="*/ 1461318 h 1516602"/>
                  <a:gd name="connsiteX54" fmla="*/ 404424 w 1031824"/>
                  <a:gd name="connsiteY54" fmla="*/ 1404168 h 1516602"/>
                  <a:gd name="connsiteX55" fmla="*/ 410139 w 1031824"/>
                  <a:gd name="connsiteY55" fmla="*/ 1392738 h 1516602"/>
                  <a:gd name="connsiteX56" fmla="*/ 413949 w 1031824"/>
                  <a:gd name="connsiteY56" fmla="*/ 1379403 h 1516602"/>
                  <a:gd name="connsiteX57" fmla="*/ 415854 w 1031824"/>
                  <a:gd name="connsiteY57" fmla="*/ 1373688 h 1516602"/>
                  <a:gd name="connsiteX58" fmla="*/ 417759 w 1031824"/>
                  <a:gd name="connsiteY58" fmla="*/ 1360353 h 1516602"/>
                  <a:gd name="connsiteX59" fmla="*/ 421569 w 1031824"/>
                  <a:gd name="connsiteY59" fmla="*/ 1348923 h 1516602"/>
                  <a:gd name="connsiteX60" fmla="*/ 427284 w 1031824"/>
                  <a:gd name="connsiteY60" fmla="*/ 1335588 h 1516602"/>
                  <a:gd name="connsiteX61" fmla="*/ 467289 w 1031824"/>
                  <a:gd name="connsiteY61" fmla="*/ 1265103 h 1516602"/>
                  <a:gd name="connsiteX62" fmla="*/ 528455 w 1031824"/>
                  <a:gd name="connsiteY62" fmla="*/ 1230091 h 1516602"/>
                  <a:gd name="connsiteX63" fmla="*/ 601154 w 1031824"/>
                  <a:gd name="connsiteY63" fmla="*/ 1221700 h 1516602"/>
                  <a:gd name="connsiteX64" fmla="*/ 720654 w 1031824"/>
                  <a:gd name="connsiteY64" fmla="*/ 1316538 h 1516602"/>
                  <a:gd name="connsiteX65" fmla="*/ 733989 w 1031824"/>
                  <a:gd name="connsiteY65" fmla="*/ 1326063 h 1516602"/>
                  <a:gd name="connsiteX66" fmla="*/ 743514 w 1031824"/>
                  <a:gd name="connsiteY66" fmla="*/ 1327968 h 1516602"/>
                  <a:gd name="connsiteX67" fmla="*/ 749229 w 1031824"/>
                  <a:gd name="connsiteY67" fmla="*/ 1329873 h 1516602"/>
                  <a:gd name="connsiteX68" fmla="*/ 762564 w 1031824"/>
                  <a:gd name="connsiteY68" fmla="*/ 1335588 h 1516602"/>
                  <a:gd name="connsiteX69" fmla="*/ 777804 w 1031824"/>
                  <a:gd name="connsiteY69" fmla="*/ 1333683 h 1516602"/>
                  <a:gd name="connsiteX70" fmla="*/ 789234 w 1031824"/>
                  <a:gd name="connsiteY70" fmla="*/ 1327968 h 1516602"/>
                  <a:gd name="connsiteX71" fmla="*/ 794949 w 1031824"/>
                  <a:gd name="connsiteY71" fmla="*/ 1326063 h 1516602"/>
                  <a:gd name="connsiteX72" fmla="*/ 802569 w 1031824"/>
                  <a:gd name="connsiteY72" fmla="*/ 1308918 h 1516602"/>
                  <a:gd name="connsiteX73" fmla="*/ 800664 w 1031824"/>
                  <a:gd name="connsiteY73" fmla="*/ 1284153 h 1516602"/>
                  <a:gd name="connsiteX74" fmla="*/ 798759 w 1031824"/>
                  <a:gd name="connsiteY74" fmla="*/ 1278438 h 1516602"/>
                  <a:gd name="connsiteX75" fmla="*/ 796854 w 1031824"/>
                  <a:gd name="connsiteY75" fmla="*/ 1270818 h 1516602"/>
                  <a:gd name="connsiteX76" fmla="*/ 783519 w 1031824"/>
                  <a:gd name="connsiteY76" fmla="*/ 1253673 h 1516602"/>
                  <a:gd name="connsiteX77" fmla="*/ 773994 w 1031824"/>
                  <a:gd name="connsiteY77" fmla="*/ 1247958 h 1516602"/>
                  <a:gd name="connsiteX78" fmla="*/ 648264 w 1031824"/>
                  <a:gd name="connsiteY78" fmla="*/ 1156518 h 1516602"/>
                  <a:gd name="connsiteX79" fmla="*/ 644454 w 1031824"/>
                  <a:gd name="connsiteY79" fmla="*/ 1139373 h 1516602"/>
                  <a:gd name="connsiteX80" fmla="*/ 646359 w 1031824"/>
                  <a:gd name="connsiteY80" fmla="*/ 1131753 h 1516602"/>
                  <a:gd name="connsiteX81" fmla="*/ 650169 w 1031824"/>
                  <a:gd name="connsiteY81" fmla="*/ 1114608 h 1516602"/>
                  <a:gd name="connsiteX82" fmla="*/ 653979 w 1031824"/>
                  <a:gd name="connsiteY82" fmla="*/ 1108893 h 1516602"/>
                  <a:gd name="connsiteX83" fmla="*/ 655884 w 1031824"/>
                  <a:gd name="connsiteY83" fmla="*/ 1103178 h 1516602"/>
                  <a:gd name="connsiteX84" fmla="*/ 661599 w 1031824"/>
                  <a:gd name="connsiteY84" fmla="*/ 1101273 h 1516602"/>
                  <a:gd name="connsiteX85" fmla="*/ 671124 w 1031824"/>
                  <a:gd name="connsiteY85" fmla="*/ 1089843 h 1516602"/>
                  <a:gd name="connsiteX86" fmla="*/ 724464 w 1031824"/>
                  <a:gd name="connsiteY86" fmla="*/ 1082223 h 1516602"/>
                  <a:gd name="connsiteX87" fmla="*/ 842574 w 1031824"/>
                  <a:gd name="connsiteY87" fmla="*/ 1084128 h 1516602"/>
                  <a:gd name="connsiteX88" fmla="*/ 871149 w 1031824"/>
                  <a:gd name="connsiteY88" fmla="*/ 1086033 h 1516602"/>
                  <a:gd name="connsiteX89" fmla="*/ 899724 w 1031824"/>
                  <a:gd name="connsiteY89" fmla="*/ 1091748 h 1516602"/>
                  <a:gd name="connsiteX90" fmla="*/ 922584 w 1031824"/>
                  <a:gd name="connsiteY90" fmla="*/ 1095558 h 1516602"/>
                  <a:gd name="connsiteX91" fmla="*/ 951159 w 1031824"/>
                  <a:gd name="connsiteY91" fmla="*/ 1101273 h 1516602"/>
                  <a:gd name="connsiteX92" fmla="*/ 956874 w 1031824"/>
                  <a:gd name="connsiteY92" fmla="*/ 1101273 h 1516602"/>
                  <a:gd name="connsiteX93" fmla="*/ 1002594 w 1031824"/>
                  <a:gd name="connsiteY93" fmla="*/ 1099368 h 1516602"/>
                  <a:gd name="connsiteX94" fmla="*/ 1031169 w 1031824"/>
                  <a:gd name="connsiteY94" fmla="*/ 1091748 h 1516602"/>
                  <a:gd name="connsiteX95" fmla="*/ 1003378 w 1031824"/>
                  <a:gd name="connsiteY95" fmla="*/ 1065958 h 1516602"/>
                  <a:gd name="connsiteX96" fmla="*/ 970209 w 1031824"/>
                  <a:gd name="connsiteY96" fmla="*/ 1044123 h 1516602"/>
                  <a:gd name="connsiteX97" fmla="*/ 962589 w 1031824"/>
                  <a:gd name="connsiteY97" fmla="*/ 1042218 h 1516602"/>
                  <a:gd name="connsiteX98" fmla="*/ 935919 w 1031824"/>
                  <a:gd name="connsiteY98" fmla="*/ 1034598 h 1516602"/>
                  <a:gd name="connsiteX99" fmla="*/ 825429 w 1031824"/>
                  <a:gd name="connsiteY99" fmla="*/ 1034598 h 1516602"/>
                  <a:gd name="connsiteX100" fmla="*/ 730179 w 1031824"/>
                  <a:gd name="connsiteY100" fmla="*/ 1038408 h 1516602"/>
                  <a:gd name="connsiteX101" fmla="*/ 669219 w 1031824"/>
                  <a:gd name="connsiteY101" fmla="*/ 1046028 h 1516602"/>
                  <a:gd name="connsiteX102" fmla="*/ 646359 w 1031824"/>
                  <a:gd name="connsiteY102" fmla="*/ 1049838 h 1516602"/>
                  <a:gd name="connsiteX103" fmla="*/ 642549 w 1031824"/>
                  <a:gd name="connsiteY103" fmla="*/ 1038408 h 1516602"/>
                  <a:gd name="connsiteX104" fmla="*/ 640644 w 1031824"/>
                  <a:gd name="connsiteY104" fmla="*/ 1032693 h 1516602"/>
                  <a:gd name="connsiteX105" fmla="*/ 642549 w 1031824"/>
                  <a:gd name="connsiteY105" fmla="*/ 1015548 h 1516602"/>
                  <a:gd name="connsiteX106" fmla="*/ 644454 w 1031824"/>
                  <a:gd name="connsiteY106" fmla="*/ 1009833 h 1516602"/>
                  <a:gd name="connsiteX107" fmla="*/ 661599 w 1031824"/>
                  <a:gd name="connsiteY107" fmla="*/ 1000308 h 1516602"/>
                  <a:gd name="connsiteX108" fmla="*/ 673029 w 1031824"/>
                  <a:gd name="connsiteY108" fmla="*/ 992688 h 1516602"/>
                  <a:gd name="connsiteX109" fmla="*/ 674934 w 1031824"/>
                  <a:gd name="connsiteY109" fmla="*/ 986973 h 1516602"/>
                  <a:gd name="connsiteX110" fmla="*/ 680649 w 1031824"/>
                  <a:gd name="connsiteY110" fmla="*/ 985068 h 1516602"/>
                  <a:gd name="connsiteX111" fmla="*/ 686364 w 1031824"/>
                  <a:gd name="connsiteY111" fmla="*/ 981258 h 1516602"/>
                  <a:gd name="connsiteX112" fmla="*/ 695889 w 1031824"/>
                  <a:gd name="connsiteY112" fmla="*/ 971733 h 1516602"/>
                  <a:gd name="connsiteX113" fmla="*/ 705414 w 1031824"/>
                  <a:gd name="connsiteY113" fmla="*/ 960303 h 1516602"/>
                  <a:gd name="connsiteX114" fmla="*/ 716844 w 1031824"/>
                  <a:gd name="connsiteY114" fmla="*/ 952683 h 1516602"/>
                  <a:gd name="connsiteX115" fmla="*/ 732084 w 1031824"/>
                  <a:gd name="connsiteY115" fmla="*/ 939348 h 1516602"/>
                  <a:gd name="connsiteX116" fmla="*/ 741609 w 1031824"/>
                  <a:gd name="connsiteY116" fmla="*/ 927918 h 1516602"/>
                  <a:gd name="connsiteX117" fmla="*/ 753039 w 1031824"/>
                  <a:gd name="connsiteY117" fmla="*/ 918393 h 1516602"/>
                  <a:gd name="connsiteX118" fmla="*/ 758754 w 1031824"/>
                  <a:gd name="connsiteY118" fmla="*/ 906963 h 1516602"/>
                  <a:gd name="connsiteX119" fmla="*/ 760659 w 1031824"/>
                  <a:gd name="connsiteY119" fmla="*/ 901248 h 1516602"/>
                  <a:gd name="connsiteX120" fmla="*/ 766374 w 1031824"/>
                  <a:gd name="connsiteY120" fmla="*/ 889818 h 1516602"/>
                  <a:gd name="connsiteX121" fmla="*/ 764469 w 1031824"/>
                  <a:gd name="connsiteY121" fmla="*/ 874578 h 1516602"/>
                  <a:gd name="connsiteX122" fmla="*/ 758754 w 1031824"/>
                  <a:gd name="connsiteY122" fmla="*/ 872673 h 1516602"/>
                  <a:gd name="connsiteX123" fmla="*/ 737799 w 1031824"/>
                  <a:gd name="connsiteY123" fmla="*/ 874578 h 1516602"/>
                  <a:gd name="connsiteX124" fmla="*/ 732084 w 1031824"/>
                  <a:gd name="connsiteY124" fmla="*/ 878388 h 1516602"/>
                  <a:gd name="connsiteX125" fmla="*/ 699699 w 1031824"/>
                  <a:gd name="connsiteY125" fmla="*/ 899343 h 1516602"/>
                  <a:gd name="connsiteX126" fmla="*/ 595181 w 1031824"/>
                  <a:gd name="connsiteY126" fmla="*/ 957831 h 1516602"/>
                  <a:gd name="connsiteX127" fmla="*/ 507294 w 1031824"/>
                  <a:gd name="connsiteY127" fmla="*/ 847908 h 1516602"/>
                  <a:gd name="connsiteX128" fmla="*/ 503484 w 1031824"/>
                  <a:gd name="connsiteY128" fmla="*/ 358323 h 1516602"/>
                  <a:gd name="connsiteX129" fmla="*/ 499674 w 1031824"/>
                  <a:gd name="connsiteY129" fmla="*/ 66858 h 1516602"/>
                  <a:gd name="connsiteX130" fmla="*/ 490149 w 1031824"/>
                  <a:gd name="connsiteY130" fmla="*/ 40188 h 1516602"/>
                  <a:gd name="connsiteX131" fmla="*/ 488244 w 1031824"/>
                  <a:gd name="connsiteY131" fmla="*/ 34473 h 1516602"/>
                  <a:gd name="connsiteX132" fmla="*/ 484434 w 1031824"/>
                  <a:gd name="connsiteY132" fmla="*/ 28758 h 1516602"/>
                  <a:gd name="connsiteX133" fmla="*/ 478719 w 1031824"/>
                  <a:gd name="connsiteY133" fmla="*/ 17328 h 1516602"/>
                  <a:gd name="connsiteX134" fmla="*/ 473004 w 1031824"/>
                  <a:gd name="connsiteY134" fmla="*/ 13518 h 1516602"/>
                  <a:gd name="connsiteX135" fmla="*/ 469194 w 1031824"/>
                  <a:gd name="connsiteY135" fmla="*/ 7803 h 1516602"/>
                  <a:gd name="connsiteX136" fmla="*/ 429189 w 1031824"/>
                  <a:gd name="connsiteY136" fmla="*/ 11613 h 1516602"/>
                  <a:gd name="connsiteX137" fmla="*/ 425379 w 1031824"/>
                  <a:gd name="connsiteY137" fmla="*/ 78288 h 1516602"/>
                  <a:gd name="connsiteX138" fmla="*/ 425379 w 1031824"/>
                  <a:gd name="connsiteY138" fmla="*/ 84003 h 1516602"/>
                  <a:gd name="connsiteX139" fmla="*/ 429189 w 1031824"/>
                  <a:gd name="connsiteY139" fmla="*/ 238308 h 1516602"/>
                  <a:gd name="connsiteX140" fmla="*/ 440619 w 1031824"/>
                  <a:gd name="connsiteY140" fmla="*/ 421188 h 1516602"/>
                  <a:gd name="connsiteX141" fmla="*/ 435265 w 1031824"/>
                  <a:gd name="connsiteY141" fmla="*/ 718368 h 1516602"/>
                  <a:gd name="connsiteX142" fmla="*/ 435059 w 1031824"/>
                  <a:gd name="connsiteY142" fmla="*/ 799046 h 1516602"/>
                  <a:gd name="connsiteX143" fmla="*/ 430322 w 1031824"/>
                  <a:gd name="connsiteY143" fmla="*/ 879006 h 1516602"/>
                  <a:gd name="connsiteX0" fmla="*/ 430322 w 1031824"/>
                  <a:gd name="connsiteY0" fmla="*/ 879006 h 1516602"/>
                  <a:gd name="connsiteX1" fmla="*/ 392427 w 1031824"/>
                  <a:gd name="connsiteY1" fmla="*/ 931934 h 1516602"/>
                  <a:gd name="connsiteX2" fmla="*/ 312984 w 1031824"/>
                  <a:gd name="connsiteY2" fmla="*/ 966018 h 1516602"/>
                  <a:gd name="connsiteX3" fmla="*/ 240645 w 1031824"/>
                  <a:gd name="connsiteY3" fmla="*/ 957266 h 1516602"/>
                  <a:gd name="connsiteX4" fmla="*/ 181539 w 1031824"/>
                  <a:gd name="connsiteY4" fmla="*/ 937443 h 1516602"/>
                  <a:gd name="connsiteX5" fmla="*/ 116769 w 1031824"/>
                  <a:gd name="connsiteY5" fmla="*/ 903153 h 1516602"/>
                  <a:gd name="connsiteX6" fmla="*/ 59619 w 1031824"/>
                  <a:gd name="connsiteY6" fmla="*/ 874578 h 1516602"/>
                  <a:gd name="connsiteX7" fmla="*/ 46284 w 1031824"/>
                  <a:gd name="connsiteY7" fmla="*/ 895533 h 1516602"/>
                  <a:gd name="connsiteX8" fmla="*/ 50094 w 1031824"/>
                  <a:gd name="connsiteY8" fmla="*/ 933633 h 1516602"/>
                  <a:gd name="connsiteX9" fmla="*/ 53904 w 1031824"/>
                  <a:gd name="connsiteY9" fmla="*/ 939348 h 1516602"/>
                  <a:gd name="connsiteX10" fmla="*/ 59619 w 1031824"/>
                  <a:gd name="connsiteY10" fmla="*/ 943158 h 1516602"/>
                  <a:gd name="connsiteX11" fmla="*/ 63429 w 1031824"/>
                  <a:gd name="connsiteY11" fmla="*/ 948873 h 1516602"/>
                  <a:gd name="connsiteX12" fmla="*/ 80574 w 1031824"/>
                  <a:gd name="connsiteY12" fmla="*/ 958398 h 1516602"/>
                  <a:gd name="connsiteX13" fmla="*/ 166299 w 1031824"/>
                  <a:gd name="connsiteY13" fmla="*/ 979353 h 1516602"/>
                  <a:gd name="connsiteX14" fmla="*/ 267264 w 1031824"/>
                  <a:gd name="connsiteY14" fmla="*/ 1021263 h 1516602"/>
                  <a:gd name="connsiteX15" fmla="*/ 278694 w 1031824"/>
                  <a:gd name="connsiteY15" fmla="*/ 1076508 h 1516602"/>
                  <a:gd name="connsiteX16" fmla="*/ 264381 w 1031824"/>
                  <a:gd name="connsiteY16" fmla="*/ 1119397 h 1516602"/>
                  <a:gd name="connsiteX17" fmla="*/ 186224 w 1031824"/>
                  <a:gd name="connsiteY17" fmla="*/ 1150391 h 1516602"/>
                  <a:gd name="connsiteX18" fmla="*/ 27234 w 1031824"/>
                  <a:gd name="connsiteY18" fmla="*/ 1154613 h 1516602"/>
                  <a:gd name="connsiteX19" fmla="*/ 15804 w 1031824"/>
                  <a:gd name="connsiteY19" fmla="*/ 1160328 h 1516602"/>
                  <a:gd name="connsiteX20" fmla="*/ 6279 w 1031824"/>
                  <a:gd name="connsiteY20" fmla="*/ 1169853 h 1516602"/>
                  <a:gd name="connsiteX21" fmla="*/ 4374 w 1031824"/>
                  <a:gd name="connsiteY21" fmla="*/ 1175568 h 1516602"/>
                  <a:gd name="connsiteX22" fmla="*/ 564 w 1031824"/>
                  <a:gd name="connsiteY22" fmla="*/ 1181283 h 1516602"/>
                  <a:gd name="connsiteX23" fmla="*/ 6279 w 1031824"/>
                  <a:gd name="connsiteY23" fmla="*/ 1213668 h 1516602"/>
                  <a:gd name="connsiteX24" fmla="*/ 11994 w 1031824"/>
                  <a:gd name="connsiteY24" fmla="*/ 1217478 h 1516602"/>
                  <a:gd name="connsiteX25" fmla="*/ 17709 w 1031824"/>
                  <a:gd name="connsiteY25" fmla="*/ 1219383 h 1516602"/>
                  <a:gd name="connsiteX26" fmla="*/ 145344 w 1031824"/>
                  <a:gd name="connsiteY26" fmla="*/ 1217478 h 1516602"/>
                  <a:gd name="connsiteX27" fmla="*/ 239202 w 1031824"/>
                  <a:gd name="connsiteY27" fmla="*/ 1214801 h 1516602"/>
                  <a:gd name="connsiteX28" fmla="*/ 318699 w 1031824"/>
                  <a:gd name="connsiteY28" fmla="*/ 1217478 h 1516602"/>
                  <a:gd name="connsiteX29" fmla="*/ 330129 w 1031824"/>
                  <a:gd name="connsiteY29" fmla="*/ 1223193 h 1516602"/>
                  <a:gd name="connsiteX30" fmla="*/ 333939 w 1031824"/>
                  <a:gd name="connsiteY30" fmla="*/ 1228908 h 1516602"/>
                  <a:gd name="connsiteX31" fmla="*/ 339654 w 1031824"/>
                  <a:gd name="connsiteY31" fmla="*/ 1230813 h 1516602"/>
                  <a:gd name="connsiteX32" fmla="*/ 351084 w 1031824"/>
                  <a:gd name="connsiteY32" fmla="*/ 1238433 h 1516602"/>
                  <a:gd name="connsiteX33" fmla="*/ 356799 w 1031824"/>
                  <a:gd name="connsiteY33" fmla="*/ 1242243 h 1516602"/>
                  <a:gd name="connsiteX34" fmla="*/ 360609 w 1031824"/>
                  <a:gd name="connsiteY34" fmla="*/ 1247958 h 1516602"/>
                  <a:gd name="connsiteX35" fmla="*/ 366324 w 1031824"/>
                  <a:gd name="connsiteY35" fmla="*/ 1259388 h 1516602"/>
                  <a:gd name="connsiteX36" fmla="*/ 362514 w 1031824"/>
                  <a:gd name="connsiteY36" fmla="*/ 1286058 h 1516602"/>
                  <a:gd name="connsiteX37" fmla="*/ 358704 w 1031824"/>
                  <a:gd name="connsiteY37" fmla="*/ 1291773 h 1516602"/>
                  <a:gd name="connsiteX38" fmla="*/ 356799 w 1031824"/>
                  <a:gd name="connsiteY38" fmla="*/ 1297488 h 1516602"/>
                  <a:gd name="connsiteX39" fmla="*/ 352989 w 1031824"/>
                  <a:gd name="connsiteY39" fmla="*/ 1303203 h 1516602"/>
                  <a:gd name="connsiteX40" fmla="*/ 351084 w 1031824"/>
                  <a:gd name="connsiteY40" fmla="*/ 1308918 h 1516602"/>
                  <a:gd name="connsiteX41" fmla="*/ 347274 w 1031824"/>
                  <a:gd name="connsiteY41" fmla="*/ 1314633 h 1516602"/>
                  <a:gd name="connsiteX42" fmla="*/ 330129 w 1031824"/>
                  <a:gd name="connsiteY42" fmla="*/ 1381308 h 1516602"/>
                  <a:gd name="connsiteX43" fmla="*/ 328224 w 1031824"/>
                  <a:gd name="connsiteY43" fmla="*/ 1432743 h 1516602"/>
                  <a:gd name="connsiteX44" fmla="*/ 330129 w 1031824"/>
                  <a:gd name="connsiteY44" fmla="*/ 1457508 h 1516602"/>
                  <a:gd name="connsiteX45" fmla="*/ 332034 w 1031824"/>
                  <a:gd name="connsiteY45" fmla="*/ 1463223 h 1516602"/>
                  <a:gd name="connsiteX46" fmla="*/ 335844 w 1031824"/>
                  <a:gd name="connsiteY46" fmla="*/ 1467033 h 1516602"/>
                  <a:gd name="connsiteX47" fmla="*/ 364419 w 1031824"/>
                  <a:gd name="connsiteY47" fmla="*/ 1512753 h 1516602"/>
                  <a:gd name="connsiteX48" fmla="*/ 387279 w 1031824"/>
                  <a:gd name="connsiteY48" fmla="*/ 1514658 h 1516602"/>
                  <a:gd name="connsiteX49" fmla="*/ 392994 w 1031824"/>
                  <a:gd name="connsiteY49" fmla="*/ 1508943 h 1516602"/>
                  <a:gd name="connsiteX50" fmla="*/ 394899 w 1031824"/>
                  <a:gd name="connsiteY50" fmla="*/ 1497513 h 1516602"/>
                  <a:gd name="connsiteX51" fmla="*/ 396804 w 1031824"/>
                  <a:gd name="connsiteY51" fmla="*/ 1491798 h 1516602"/>
                  <a:gd name="connsiteX52" fmla="*/ 398709 w 1031824"/>
                  <a:gd name="connsiteY52" fmla="*/ 1474653 h 1516602"/>
                  <a:gd name="connsiteX53" fmla="*/ 400614 w 1031824"/>
                  <a:gd name="connsiteY53" fmla="*/ 1461318 h 1516602"/>
                  <a:gd name="connsiteX54" fmla="*/ 404424 w 1031824"/>
                  <a:gd name="connsiteY54" fmla="*/ 1404168 h 1516602"/>
                  <a:gd name="connsiteX55" fmla="*/ 410139 w 1031824"/>
                  <a:gd name="connsiteY55" fmla="*/ 1392738 h 1516602"/>
                  <a:gd name="connsiteX56" fmla="*/ 413949 w 1031824"/>
                  <a:gd name="connsiteY56" fmla="*/ 1379403 h 1516602"/>
                  <a:gd name="connsiteX57" fmla="*/ 415854 w 1031824"/>
                  <a:gd name="connsiteY57" fmla="*/ 1373688 h 1516602"/>
                  <a:gd name="connsiteX58" fmla="*/ 417759 w 1031824"/>
                  <a:gd name="connsiteY58" fmla="*/ 1360353 h 1516602"/>
                  <a:gd name="connsiteX59" fmla="*/ 421569 w 1031824"/>
                  <a:gd name="connsiteY59" fmla="*/ 1348923 h 1516602"/>
                  <a:gd name="connsiteX60" fmla="*/ 427284 w 1031824"/>
                  <a:gd name="connsiteY60" fmla="*/ 1335588 h 1516602"/>
                  <a:gd name="connsiteX61" fmla="*/ 467289 w 1031824"/>
                  <a:gd name="connsiteY61" fmla="*/ 1265103 h 1516602"/>
                  <a:gd name="connsiteX62" fmla="*/ 528455 w 1031824"/>
                  <a:gd name="connsiteY62" fmla="*/ 1230091 h 1516602"/>
                  <a:gd name="connsiteX63" fmla="*/ 601154 w 1031824"/>
                  <a:gd name="connsiteY63" fmla="*/ 1221700 h 1516602"/>
                  <a:gd name="connsiteX64" fmla="*/ 720654 w 1031824"/>
                  <a:gd name="connsiteY64" fmla="*/ 1316538 h 1516602"/>
                  <a:gd name="connsiteX65" fmla="*/ 733989 w 1031824"/>
                  <a:gd name="connsiteY65" fmla="*/ 1326063 h 1516602"/>
                  <a:gd name="connsiteX66" fmla="*/ 743514 w 1031824"/>
                  <a:gd name="connsiteY66" fmla="*/ 1327968 h 1516602"/>
                  <a:gd name="connsiteX67" fmla="*/ 749229 w 1031824"/>
                  <a:gd name="connsiteY67" fmla="*/ 1329873 h 1516602"/>
                  <a:gd name="connsiteX68" fmla="*/ 762564 w 1031824"/>
                  <a:gd name="connsiteY68" fmla="*/ 1335588 h 1516602"/>
                  <a:gd name="connsiteX69" fmla="*/ 777804 w 1031824"/>
                  <a:gd name="connsiteY69" fmla="*/ 1333683 h 1516602"/>
                  <a:gd name="connsiteX70" fmla="*/ 789234 w 1031824"/>
                  <a:gd name="connsiteY70" fmla="*/ 1327968 h 1516602"/>
                  <a:gd name="connsiteX71" fmla="*/ 794949 w 1031824"/>
                  <a:gd name="connsiteY71" fmla="*/ 1326063 h 1516602"/>
                  <a:gd name="connsiteX72" fmla="*/ 802569 w 1031824"/>
                  <a:gd name="connsiteY72" fmla="*/ 1308918 h 1516602"/>
                  <a:gd name="connsiteX73" fmla="*/ 800664 w 1031824"/>
                  <a:gd name="connsiteY73" fmla="*/ 1284153 h 1516602"/>
                  <a:gd name="connsiteX74" fmla="*/ 798759 w 1031824"/>
                  <a:gd name="connsiteY74" fmla="*/ 1278438 h 1516602"/>
                  <a:gd name="connsiteX75" fmla="*/ 796854 w 1031824"/>
                  <a:gd name="connsiteY75" fmla="*/ 1270818 h 1516602"/>
                  <a:gd name="connsiteX76" fmla="*/ 783519 w 1031824"/>
                  <a:gd name="connsiteY76" fmla="*/ 1253673 h 1516602"/>
                  <a:gd name="connsiteX77" fmla="*/ 773994 w 1031824"/>
                  <a:gd name="connsiteY77" fmla="*/ 1247958 h 1516602"/>
                  <a:gd name="connsiteX78" fmla="*/ 648264 w 1031824"/>
                  <a:gd name="connsiteY78" fmla="*/ 1156518 h 1516602"/>
                  <a:gd name="connsiteX79" fmla="*/ 644454 w 1031824"/>
                  <a:gd name="connsiteY79" fmla="*/ 1139373 h 1516602"/>
                  <a:gd name="connsiteX80" fmla="*/ 646359 w 1031824"/>
                  <a:gd name="connsiteY80" fmla="*/ 1131753 h 1516602"/>
                  <a:gd name="connsiteX81" fmla="*/ 650169 w 1031824"/>
                  <a:gd name="connsiteY81" fmla="*/ 1114608 h 1516602"/>
                  <a:gd name="connsiteX82" fmla="*/ 653979 w 1031824"/>
                  <a:gd name="connsiteY82" fmla="*/ 1108893 h 1516602"/>
                  <a:gd name="connsiteX83" fmla="*/ 655884 w 1031824"/>
                  <a:gd name="connsiteY83" fmla="*/ 1103178 h 1516602"/>
                  <a:gd name="connsiteX84" fmla="*/ 661599 w 1031824"/>
                  <a:gd name="connsiteY84" fmla="*/ 1101273 h 1516602"/>
                  <a:gd name="connsiteX85" fmla="*/ 671124 w 1031824"/>
                  <a:gd name="connsiteY85" fmla="*/ 1089843 h 1516602"/>
                  <a:gd name="connsiteX86" fmla="*/ 724464 w 1031824"/>
                  <a:gd name="connsiteY86" fmla="*/ 1082223 h 1516602"/>
                  <a:gd name="connsiteX87" fmla="*/ 842574 w 1031824"/>
                  <a:gd name="connsiteY87" fmla="*/ 1084128 h 1516602"/>
                  <a:gd name="connsiteX88" fmla="*/ 871149 w 1031824"/>
                  <a:gd name="connsiteY88" fmla="*/ 1086033 h 1516602"/>
                  <a:gd name="connsiteX89" fmla="*/ 899724 w 1031824"/>
                  <a:gd name="connsiteY89" fmla="*/ 1091748 h 1516602"/>
                  <a:gd name="connsiteX90" fmla="*/ 922584 w 1031824"/>
                  <a:gd name="connsiteY90" fmla="*/ 1095558 h 1516602"/>
                  <a:gd name="connsiteX91" fmla="*/ 951159 w 1031824"/>
                  <a:gd name="connsiteY91" fmla="*/ 1101273 h 1516602"/>
                  <a:gd name="connsiteX92" fmla="*/ 956874 w 1031824"/>
                  <a:gd name="connsiteY92" fmla="*/ 1101273 h 1516602"/>
                  <a:gd name="connsiteX93" fmla="*/ 1002594 w 1031824"/>
                  <a:gd name="connsiteY93" fmla="*/ 1099368 h 1516602"/>
                  <a:gd name="connsiteX94" fmla="*/ 1031169 w 1031824"/>
                  <a:gd name="connsiteY94" fmla="*/ 1091748 h 1516602"/>
                  <a:gd name="connsiteX95" fmla="*/ 1003378 w 1031824"/>
                  <a:gd name="connsiteY95" fmla="*/ 1065958 h 1516602"/>
                  <a:gd name="connsiteX96" fmla="*/ 970209 w 1031824"/>
                  <a:gd name="connsiteY96" fmla="*/ 1044123 h 1516602"/>
                  <a:gd name="connsiteX97" fmla="*/ 962589 w 1031824"/>
                  <a:gd name="connsiteY97" fmla="*/ 1042218 h 1516602"/>
                  <a:gd name="connsiteX98" fmla="*/ 935919 w 1031824"/>
                  <a:gd name="connsiteY98" fmla="*/ 1034598 h 1516602"/>
                  <a:gd name="connsiteX99" fmla="*/ 825429 w 1031824"/>
                  <a:gd name="connsiteY99" fmla="*/ 1034598 h 1516602"/>
                  <a:gd name="connsiteX100" fmla="*/ 730179 w 1031824"/>
                  <a:gd name="connsiteY100" fmla="*/ 1038408 h 1516602"/>
                  <a:gd name="connsiteX101" fmla="*/ 669219 w 1031824"/>
                  <a:gd name="connsiteY101" fmla="*/ 1046028 h 1516602"/>
                  <a:gd name="connsiteX102" fmla="*/ 646359 w 1031824"/>
                  <a:gd name="connsiteY102" fmla="*/ 1049838 h 1516602"/>
                  <a:gd name="connsiteX103" fmla="*/ 642549 w 1031824"/>
                  <a:gd name="connsiteY103" fmla="*/ 1038408 h 1516602"/>
                  <a:gd name="connsiteX104" fmla="*/ 640644 w 1031824"/>
                  <a:gd name="connsiteY104" fmla="*/ 1032693 h 1516602"/>
                  <a:gd name="connsiteX105" fmla="*/ 642549 w 1031824"/>
                  <a:gd name="connsiteY105" fmla="*/ 1015548 h 1516602"/>
                  <a:gd name="connsiteX106" fmla="*/ 644454 w 1031824"/>
                  <a:gd name="connsiteY106" fmla="*/ 1009833 h 1516602"/>
                  <a:gd name="connsiteX107" fmla="*/ 661599 w 1031824"/>
                  <a:gd name="connsiteY107" fmla="*/ 1000308 h 1516602"/>
                  <a:gd name="connsiteX108" fmla="*/ 673029 w 1031824"/>
                  <a:gd name="connsiteY108" fmla="*/ 992688 h 1516602"/>
                  <a:gd name="connsiteX109" fmla="*/ 674934 w 1031824"/>
                  <a:gd name="connsiteY109" fmla="*/ 986973 h 1516602"/>
                  <a:gd name="connsiteX110" fmla="*/ 680649 w 1031824"/>
                  <a:gd name="connsiteY110" fmla="*/ 985068 h 1516602"/>
                  <a:gd name="connsiteX111" fmla="*/ 686364 w 1031824"/>
                  <a:gd name="connsiteY111" fmla="*/ 981258 h 1516602"/>
                  <a:gd name="connsiteX112" fmla="*/ 695889 w 1031824"/>
                  <a:gd name="connsiteY112" fmla="*/ 971733 h 1516602"/>
                  <a:gd name="connsiteX113" fmla="*/ 705414 w 1031824"/>
                  <a:gd name="connsiteY113" fmla="*/ 960303 h 1516602"/>
                  <a:gd name="connsiteX114" fmla="*/ 716844 w 1031824"/>
                  <a:gd name="connsiteY114" fmla="*/ 952683 h 1516602"/>
                  <a:gd name="connsiteX115" fmla="*/ 732084 w 1031824"/>
                  <a:gd name="connsiteY115" fmla="*/ 939348 h 1516602"/>
                  <a:gd name="connsiteX116" fmla="*/ 741609 w 1031824"/>
                  <a:gd name="connsiteY116" fmla="*/ 927918 h 1516602"/>
                  <a:gd name="connsiteX117" fmla="*/ 753039 w 1031824"/>
                  <a:gd name="connsiteY117" fmla="*/ 918393 h 1516602"/>
                  <a:gd name="connsiteX118" fmla="*/ 758754 w 1031824"/>
                  <a:gd name="connsiteY118" fmla="*/ 906963 h 1516602"/>
                  <a:gd name="connsiteX119" fmla="*/ 760659 w 1031824"/>
                  <a:gd name="connsiteY119" fmla="*/ 901248 h 1516602"/>
                  <a:gd name="connsiteX120" fmla="*/ 766374 w 1031824"/>
                  <a:gd name="connsiteY120" fmla="*/ 889818 h 1516602"/>
                  <a:gd name="connsiteX121" fmla="*/ 764469 w 1031824"/>
                  <a:gd name="connsiteY121" fmla="*/ 874578 h 1516602"/>
                  <a:gd name="connsiteX122" fmla="*/ 758754 w 1031824"/>
                  <a:gd name="connsiteY122" fmla="*/ 872673 h 1516602"/>
                  <a:gd name="connsiteX123" fmla="*/ 737799 w 1031824"/>
                  <a:gd name="connsiteY123" fmla="*/ 874578 h 1516602"/>
                  <a:gd name="connsiteX124" fmla="*/ 732084 w 1031824"/>
                  <a:gd name="connsiteY124" fmla="*/ 878388 h 1516602"/>
                  <a:gd name="connsiteX125" fmla="*/ 699699 w 1031824"/>
                  <a:gd name="connsiteY125" fmla="*/ 899343 h 1516602"/>
                  <a:gd name="connsiteX126" fmla="*/ 595181 w 1031824"/>
                  <a:gd name="connsiteY126" fmla="*/ 957831 h 1516602"/>
                  <a:gd name="connsiteX127" fmla="*/ 507294 w 1031824"/>
                  <a:gd name="connsiteY127" fmla="*/ 847908 h 1516602"/>
                  <a:gd name="connsiteX128" fmla="*/ 503484 w 1031824"/>
                  <a:gd name="connsiteY128" fmla="*/ 358323 h 1516602"/>
                  <a:gd name="connsiteX129" fmla="*/ 499674 w 1031824"/>
                  <a:gd name="connsiteY129" fmla="*/ 66858 h 1516602"/>
                  <a:gd name="connsiteX130" fmla="*/ 490149 w 1031824"/>
                  <a:gd name="connsiteY130" fmla="*/ 40188 h 1516602"/>
                  <a:gd name="connsiteX131" fmla="*/ 488244 w 1031824"/>
                  <a:gd name="connsiteY131" fmla="*/ 34473 h 1516602"/>
                  <a:gd name="connsiteX132" fmla="*/ 484434 w 1031824"/>
                  <a:gd name="connsiteY132" fmla="*/ 28758 h 1516602"/>
                  <a:gd name="connsiteX133" fmla="*/ 478719 w 1031824"/>
                  <a:gd name="connsiteY133" fmla="*/ 17328 h 1516602"/>
                  <a:gd name="connsiteX134" fmla="*/ 473004 w 1031824"/>
                  <a:gd name="connsiteY134" fmla="*/ 13518 h 1516602"/>
                  <a:gd name="connsiteX135" fmla="*/ 469194 w 1031824"/>
                  <a:gd name="connsiteY135" fmla="*/ 7803 h 1516602"/>
                  <a:gd name="connsiteX136" fmla="*/ 429189 w 1031824"/>
                  <a:gd name="connsiteY136" fmla="*/ 11613 h 1516602"/>
                  <a:gd name="connsiteX137" fmla="*/ 425379 w 1031824"/>
                  <a:gd name="connsiteY137" fmla="*/ 78288 h 1516602"/>
                  <a:gd name="connsiteX138" fmla="*/ 425379 w 1031824"/>
                  <a:gd name="connsiteY138" fmla="*/ 84003 h 1516602"/>
                  <a:gd name="connsiteX139" fmla="*/ 429189 w 1031824"/>
                  <a:gd name="connsiteY139" fmla="*/ 238308 h 1516602"/>
                  <a:gd name="connsiteX140" fmla="*/ 440619 w 1031824"/>
                  <a:gd name="connsiteY140" fmla="*/ 421188 h 1516602"/>
                  <a:gd name="connsiteX141" fmla="*/ 435265 w 1031824"/>
                  <a:gd name="connsiteY141" fmla="*/ 718368 h 1516602"/>
                  <a:gd name="connsiteX142" fmla="*/ 435059 w 1031824"/>
                  <a:gd name="connsiteY142" fmla="*/ 799046 h 1516602"/>
                  <a:gd name="connsiteX143" fmla="*/ 430322 w 1031824"/>
                  <a:gd name="connsiteY143"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40644 w 1031169"/>
                  <a:gd name="connsiteY104" fmla="*/ 1032693 h 1516602"/>
                  <a:gd name="connsiteX105" fmla="*/ 642549 w 1031169"/>
                  <a:gd name="connsiteY105" fmla="*/ 1015548 h 1516602"/>
                  <a:gd name="connsiteX106" fmla="*/ 644454 w 1031169"/>
                  <a:gd name="connsiteY106" fmla="*/ 1009833 h 1516602"/>
                  <a:gd name="connsiteX107" fmla="*/ 661599 w 1031169"/>
                  <a:gd name="connsiteY107" fmla="*/ 1000308 h 1516602"/>
                  <a:gd name="connsiteX108" fmla="*/ 673029 w 1031169"/>
                  <a:gd name="connsiteY108" fmla="*/ 992688 h 1516602"/>
                  <a:gd name="connsiteX109" fmla="*/ 674934 w 1031169"/>
                  <a:gd name="connsiteY109" fmla="*/ 986973 h 1516602"/>
                  <a:gd name="connsiteX110" fmla="*/ 680649 w 1031169"/>
                  <a:gd name="connsiteY110" fmla="*/ 985068 h 1516602"/>
                  <a:gd name="connsiteX111" fmla="*/ 686364 w 1031169"/>
                  <a:gd name="connsiteY111" fmla="*/ 981258 h 1516602"/>
                  <a:gd name="connsiteX112" fmla="*/ 695889 w 1031169"/>
                  <a:gd name="connsiteY112" fmla="*/ 971733 h 1516602"/>
                  <a:gd name="connsiteX113" fmla="*/ 705414 w 1031169"/>
                  <a:gd name="connsiteY113" fmla="*/ 960303 h 1516602"/>
                  <a:gd name="connsiteX114" fmla="*/ 716844 w 1031169"/>
                  <a:gd name="connsiteY114" fmla="*/ 952683 h 1516602"/>
                  <a:gd name="connsiteX115" fmla="*/ 732084 w 1031169"/>
                  <a:gd name="connsiteY115" fmla="*/ 939348 h 1516602"/>
                  <a:gd name="connsiteX116" fmla="*/ 741609 w 1031169"/>
                  <a:gd name="connsiteY116" fmla="*/ 927918 h 1516602"/>
                  <a:gd name="connsiteX117" fmla="*/ 753039 w 1031169"/>
                  <a:gd name="connsiteY117" fmla="*/ 918393 h 1516602"/>
                  <a:gd name="connsiteX118" fmla="*/ 758754 w 1031169"/>
                  <a:gd name="connsiteY118" fmla="*/ 906963 h 1516602"/>
                  <a:gd name="connsiteX119" fmla="*/ 760659 w 1031169"/>
                  <a:gd name="connsiteY119" fmla="*/ 901248 h 1516602"/>
                  <a:gd name="connsiteX120" fmla="*/ 766374 w 1031169"/>
                  <a:gd name="connsiteY120" fmla="*/ 889818 h 1516602"/>
                  <a:gd name="connsiteX121" fmla="*/ 764469 w 1031169"/>
                  <a:gd name="connsiteY121" fmla="*/ 874578 h 1516602"/>
                  <a:gd name="connsiteX122" fmla="*/ 758754 w 1031169"/>
                  <a:gd name="connsiteY122" fmla="*/ 872673 h 1516602"/>
                  <a:gd name="connsiteX123" fmla="*/ 737799 w 1031169"/>
                  <a:gd name="connsiteY123" fmla="*/ 874578 h 1516602"/>
                  <a:gd name="connsiteX124" fmla="*/ 732084 w 1031169"/>
                  <a:gd name="connsiteY124" fmla="*/ 878388 h 1516602"/>
                  <a:gd name="connsiteX125" fmla="*/ 699699 w 1031169"/>
                  <a:gd name="connsiteY125" fmla="*/ 899343 h 1516602"/>
                  <a:gd name="connsiteX126" fmla="*/ 595181 w 1031169"/>
                  <a:gd name="connsiteY126" fmla="*/ 957831 h 1516602"/>
                  <a:gd name="connsiteX127" fmla="*/ 507294 w 1031169"/>
                  <a:gd name="connsiteY127" fmla="*/ 847908 h 1516602"/>
                  <a:gd name="connsiteX128" fmla="*/ 503484 w 1031169"/>
                  <a:gd name="connsiteY128" fmla="*/ 358323 h 1516602"/>
                  <a:gd name="connsiteX129" fmla="*/ 499674 w 1031169"/>
                  <a:gd name="connsiteY129" fmla="*/ 66858 h 1516602"/>
                  <a:gd name="connsiteX130" fmla="*/ 490149 w 1031169"/>
                  <a:gd name="connsiteY130" fmla="*/ 40188 h 1516602"/>
                  <a:gd name="connsiteX131" fmla="*/ 488244 w 1031169"/>
                  <a:gd name="connsiteY131" fmla="*/ 34473 h 1516602"/>
                  <a:gd name="connsiteX132" fmla="*/ 484434 w 1031169"/>
                  <a:gd name="connsiteY132" fmla="*/ 28758 h 1516602"/>
                  <a:gd name="connsiteX133" fmla="*/ 478719 w 1031169"/>
                  <a:gd name="connsiteY133" fmla="*/ 17328 h 1516602"/>
                  <a:gd name="connsiteX134" fmla="*/ 473004 w 1031169"/>
                  <a:gd name="connsiteY134" fmla="*/ 13518 h 1516602"/>
                  <a:gd name="connsiteX135" fmla="*/ 469194 w 1031169"/>
                  <a:gd name="connsiteY135" fmla="*/ 7803 h 1516602"/>
                  <a:gd name="connsiteX136" fmla="*/ 429189 w 1031169"/>
                  <a:gd name="connsiteY136" fmla="*/ 11613 h 1516602"/>
                  <a:gd name="connsiteX137" fmla="*/ 425379 w 1031169"/>
                  <a:gd name="connsiteY137" fmla="*/ 78288 h 1516602"/>
                  <a:gd name="connsiteX138" fmla="*/ 425379 w 1031169"/>
                  <a:gd name="connsiteY138" fmla="*/ 84003 h 1516602"/>
                  <a:gd name="connsiteX139" fmla="*/ 429189 w 1031169"/>
                  <a:gd name="connsiteY139" fmla="*/ 238308 h 1516602"/>
                  <a:gd name="connsiteX140" fmla="*/ 440619 w 1031169"/>
                  <a:gd name="connsiteY140" fmla="*/ 421188 h 1516602"/>
                  <a:gd name="connsiteX141" fmla="*/ 435265 w 1031169"/>
                  <a:gd name="connsiteY141" fmla="*/ 718368 h 1516602"/>
                  <a:gd name="connsiteX142" fmla="*/ 435059 w 1031169"/>
                  <a:gd name="connsiteY142" fmla="*/ 799046 h 1516602"/>
                  <a:gd name="connsiteX143" fmla="*/ 430322 w 1031169"/>
                  <a:gd name="connsiteY143"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40644 w 1031169"/>
                  <a:gd name="connsiteY104" fmla="*/ 1032693 h 1516602"/>
                  <a:gd name="connsiteX105" fmla="*/ 642549 w 1031169"/>
                  <a:gd name="connsiteY105" fmla="*/ 1015548 h 1516602"/>
                  <a:gd name="connsiteX106" fmla="*/ 644454 w 1031169"/>
                  <a:gd name="connsiteY106" fmla="*/ 1009833 h 1516602"/>
                  <a:gd name="connsiteX107" fmla="*/ 661599 w 1031169"/>
                  <a:gd name="connsiteY107" fmla="*/ 1000308 h 1516602"/>
                  <a:gd name="connsiteX108" fmla="*/ 673029 w 1031169"/>
                  <a:gd name="connsiteY108" fmla="*/ 992688 h 1516602"/>
                  <a:gd name="connsiteX109" fmla="*/ 674934 w 1031169"/>
                  <a:gd name="connsiteY109" fmla="*/ 986973 h 1516602"/>
                  <a:gd name="connsiteX110" fmla="*/ 680649 w 1031169"/>
                  <a:gd name="connsiteY110" fmla="*/ 985068 h 1516602"/>
                  <a:gd name="connsiteX111" fmla="*/ 686364 w 1031169"/>
                  <a:gd name="connsiteY111" fmla="*/ 981258 h 1516602"/>
                  <a:gd name="connsiteX112" fmla="*/ 695889 w 1031169"/>
                  <a:gd name="connsiteY112" fmla="*/ 971733 h 1516602"/>
                  <a:gd name="connsiteX113" fmla="*/ 705414 w 1031169"/>
                  <a:gd name="connsiteY113" fmla="*/ 960303 h 1516602"/>
                  <a:gd name="connsiteX114" fmla="*/ 716844 w 1031169"/>
                  <a:gd name="connsiteY114" fmla="*/ 952683 h 1516602"/>
                  <a:gd name="connsiteX115" fmla="*/ 732084 w 1031169"/>
                  <a:gd name="connsiteY115" fmla="*/ 939348 h 1516602"/>
                  <a:gd name="connsiteX116" fmla="*/ 741609 w 1031169"/>
                  <a:gd name="connsiteY116" fmla="*/ 927918 h 1516602"/>
                  <a:gd name="connsiteX117" fmla="*/ 753039 w 1031169"/>
                  <a:gd name="connsiteY117" fmla="*/ 918393 h 1516602"/>
                  <a:gd name="connsiteX118" fmla="*/ 758754 w 1031169"/>
                  <a:gd name="connsiteY118" fmla="*/ 906963 h 1516602"/>
                  <a:gd name="connsiteX119" fmla="*/ 760659 w 1031169"/>
                  <a:gd name="connsiteY119" fmla="*/ 901248 h 1516602"/>
                  <a:gd name="connsiteX120" fmla="*/ 766374 w 1031169"/>
                  <a:gd name="connsiteY120" fmla="*/ 889818 h 1516602"/>
                  <a:gd name="connsiteX121" fmla="*/ 764469 w 1031169"/>
                  <a:gd name="connsiteY121" fmla="*/ 874578 h 1516602"/>
                  <a:gd name="connsiteX122" fmla="*/ 758754 w 1031169"/>
                  <a:gd name="connsiteY122" fmla="*/ 872673 h 1516602"/>
                  <a:gd name="connsiteX123" fmla="*/ 737799 w 1031169"/>
                  <a:gd name="connsiteY123" fmla="*/ 874578 h 1516602"/>
                  <a:gd name="connsiteX124" fmla="*/ 732084 w 1031169"/>
                  <a:gd name="connsiteY124" fmla="*/ 878388 h 1516602"/>
                  <a:gd name="connsiteX125" fmla="*/ 699699 w 1031169"/>
                  <a:gd name="connsiteY125" fmla="*/ 899343 h 1516602"/>
                  <a:gd name="connsiteX126" fmla="*/ 595181 w 1031169"/>
                  <a:gd name="connsiteY126" fmla="*/ 957831 h 1516602"/>
                  <a:gd name="connsiteX127" fmla="*/ 507294 w 1031169"/>
                  <a:gd name="connsiteY127" fmla="*/ 847908 h 1516602"/>
                  <a:gd name="connsiteX128" fmla="*/ 503484 w 1031169"/>
                  <a:gd name="connsiteY128" fmla="*/ 358323 h 1516602"/>
                  <a:gd name="connsiteX129" fmla="*/ 499674 w 1031169"/>
                  <a:gd name="connsiteY129" fmla="*/ 66858 h 1516602"/>
                  <a:gd name="connsiteX130" fmla="*/ 490149 w 1031169"/>
                  <a:gd name="connsiteY130" fmla="*/ 40188 h 1516602"/>
                  <a:gd name="connsiteX131" fmla="*/ 488244 w 1031169"/>
                  <a:gd name="connsiteY131" fmla="*/ 34473 h 1516602"/>
                  <a:gd name="connsiteX132" fmla="*/ 484434 w 1031169"/>
                  <a:gd name="connsiteY132" fmla="*/ 28758 h 1516602"/>
                  <a:gd name="connsiteX133" fmla="*/ 478719 w 1031169"/>
                  <a:gd name="connsiteY133" fmla="*/ 17328 h 1516602"/>
                  <a:gd name="connsiteX134" fmla="*/ 473004 w 1031169"/>
                  <a:gd name="connsiteY134" fmla="*/ 13518 h 1516602"/>
                  <a:gd name="connsiteX135" fmla="*/ 469194 w 1031169"/>
                  <a:gd name="connsiteY135" fmla="*/ 7803 h 1516602"/>
                  <a:gd name="connsiteX136" fmla="*/ 429189 w 1031169"/>
                  <a:gd name="connsiteY136" fmla="*/ 11613 h 1516602"/>
                  <a:gd name="connsiteX137" fmla="*/ 425379 w 1031169"/>
                  <a:gd name="connsiteY137" fmla="*/ 78288 h 1516602"/>
                  <a:gd name="connsiteX138" fmla="*/ 425379 w 1031169"/>
                  <a:gd name="connsiteY138" fmla="*/ 84003 h 1516602"/>
                  <a:gd name="connsiteX139" fmla="*/ 429189 w 1031169"/>
                  <a:gd name="connsiteY139" fmla="*/ 238308 h 1516602"/>
                  <a:gd name="connsiteX140" fmla="*/ 440619 w 1031169"/>
                  <a:gd name="connsiteY140" fmla="*/ 421188 h 1516602"/>
                  <a:gd name="connsiteX141" fmla="*/ 435265 w 1031169"/>
                  <a:gd name="connsiteY141" fmla="*/ 718368 h 1516602"/>
                  <a:gd name="connsiteX142" fmla="*/ 435059 w 1031169"/>
                  <a:gd name="connsiteY142" fmla="*/ 799046 h 1516602"/>
                  <a:gd name="connsiteX143" fmla="*/ 430322 w 1031169"/>
                  <a:gd name="connsiteY143"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40644 w 1031169"/>
                  <a:gd name="connsiteY104" fmla="*/ 1032693 h 1516602"/>
                  <a:gd name="connsiteX105" fmla="*/ 642549 w 1031169"/>
                  <a:gd name="connsiteY105" fmla="*/ 1015548 h 1516602"/>
                  <a:gd name="connsiteX106" fmla="*/ 644454 w 1031169"/>
                  <a:gd name="connsiteY106" fmla="*/ 1009833 h 1516602"/>
                  <a:gd name="connsiteX107" fmla="*/ 673029 w 1031169"/>
                  <a:gd name="connsiteY107" fmla="*/ 992688 h 1516602"/>
                  <a:gd name="connsiteX108" fmla="*/ 674934 w 1031169"/>
                  <a:gd name="connsiteY108" fmla="*/ 986973 h 1516602"/>
                  <a:gd name="connsiteX109" fmla="*/ 680649 w 1031169"/>
                  <a:gd name="connsiteY109" fmla="*/ 985068 h 1516602"/>
                  <a:gd name="connsiteX110" fmla="*/ 686364 w 1031169"/>
                  <a:gd name="connsiteY110" fmla="*/ 981258 h 1516602"/>
                  <a:gd name="connsiteX111" fmla="*/ 695889 w 1031169"/>
                  <a:gd name="connsiteY111" fmla="*/ 971733 h 1516602"/>
                  <a:gd name="connsiteX112" fmla="*/ 705414 w 1031169"/>
                  <a:gd name="connsiteY112" fmla="*/ 960303 h 1516602"/>
                  <a:gd name="connsiteX113" fmla="*/ 716844 w 1031169"/>
                  <a:gd name="connsiteY113" fmla="*/ 952683 h 1516602"/>
                  <a:gd name="connsiteX114" fmla="*/ 732084 w 1031169"/>
                  <a:gd name="connsiteY114" fmla="*/ 939348 h 1516602"/>
                  <a:gd name="connsiteX115" fmla="*/ 741609 w 1031169"/>
                  <a:gd name="connsiteY115" fmla="*/ 927918 h 1516602"/>
                  <a:gd name="connsiteX116" fmla="*/ 753039 w 1031169"/>
                  <a:gd name="connsiteY116" fmla="*/ 918393 h 1516602"/>
                  <a:gd name="connsiteX117" fmla="*/ 758754 w 1031169"/>
                  <a:gd name="connsiteY117" fmla="*/ 906963 h 1516602"/>
                  <a:gd name="connsiteX118" fmla="*/ 760659 w 1031169"/>
                  <a:gd name="connsiteY118" fmla="*/ 901248 h 1516602"/>
                  <a:gd name="connsiteX119" fmla="*/ 766374 w 1031169"/>
                  <a:gd name="connsiteY119" fmla="*/ 889818 h 1516602"/>
                  <a:gd name="connsiteX120" fmla="*/ 764469 w 1031169"/>
                  <a:gd name="connsiteY120" fmla="*/ 874578 h 1516602"/>
                  <a:gd name="connsiteX121" fmla="*/ 758754 w 1031169"/>
                  <a:gd name="connsiteY121" fmla="*/ 872673 h 1516602"/>
                  <a:gd name="connsiteX122" fmla="*/ 737799 w 1031169"/>
                  <a:gd name="connsiteY122" fmla="*/ 874578 h 1516602"/>
                  <a:gd name="connsiteX123" fmla="*/ 732084 w 1031169"/>
                  <a:gd name="connsiteY123" fmla="*/ 878388 h 1516602"/>
                  <a:gd name="connsiteX124" fmla="*/ 699699 w 1031169"/>
                  <a:gd name="connsiteY124" fmla="*/ 899343 h 1516602"/>
                  <a:gd name="connsiteX125" fmla="*/ 595181 w 1031169"/>
                  <a:gd name="connsiteY125" fmla="*/ 957831 h 1516602"/>
                  <a:gd name="connsiteX126" fmla="*/ 507294 w 1031169"/>
                  <a:gd name="connsiteY126" fmla="*/ 847908 h 1516602"/>
                  <a:gd name="connsiteX127" fmla="*/ 503484 w 1031169"/>
                  <a:gd name="connsiteY127" fmla="*/ 358323 h 1516602"/>
                  <a:gd name="connsiteX128" fmla="*/ 499674 w 1031169"/>
                  <a:gd name="connsiteY128" fmla="*/ 66858 h 1516602"/>
                  <a:gd name="connsiteX129" fmla="*/ 490149 w 1031169"/>
                  <a:gd name="connsiteY129" fmla="*/ 40188 h 1516602"/>
                  <a:gd name="connsiteX130" fmla="*/ 488244 w 1031169"/>
                  <a:gd name="connsiteY130" fmla="*/ 34473 h 1516602"/>
                  <a:gd name="connsiteX131" fmla="*/ 484434 w 1031169"/>
                  <a:gd name="connsiteY131" fmla="*/ 28758 h 1516602"/>
                  <a:gd name="connsiteX132" fmla="*/ 478719 w 1031169"/>
                  <a:gd name="connsiteY132" fmla="*/ 17328 h 1516602"/>
                  <a:gd name="connsiteX133" fmla="*/ 473004 w 1031169"/>
                  <a:gd name="connsiteY133" fmla="*/ 13518 h 1516602"/>
                  <a:gd name="connsiteX134" fmla="*/ 469194 w 1031169"/>
                  <a:gd name="connsiteY134" fmla="*/ 7803 h 1516602"/>
                  <a:gd name="connsiteX135" fmla="*/ 429189 w 1031169"/>
                  <a:gd name="connsiteY135" fmla="*/ 11613 h 1516602"/>
                  <a:gd name="connsiteX136" fmla="*/ 425379 w 1031169"/>
                  <a:gd name="connsiteY136" fmla="*/ 78288 h 1516602"/>
                  <a:gd name="connsiteX137" fmla="*/ 425379 w 1031169"/>
                  <a:gd name="connsiteY137" fmla="*/ 84003 h 1516602"/>
                  <a:gd name="connsiteX138" fmla="*/ 429189 w 1031169"/>
                  <a:gd name="connsiteY138" fmla="*/ 238308 h 1516602"/>
                  <a:gd name="connsiteX139" fmla="*/ 440619 w 1031169"/>
                  <a:gd name="connsiteY139" fmla="*/ 421188 h 1516602"/>
                  <a:gd name="connsiteX140" fmla="*/ 435265 w 1031169"/>
                  <a:gd name="connsiteY140" fmla="*/ 718368 h 1516602"/>
                  <a:gd name="connsiteX141" fmla="*/ 435059 w 1031169"/>
                  <a:gd name="connsiteY141" fmla="*/ 799046 h 1516602"/>
                  <a:gd name="connsiteX142" fmla="*/ 430322 w 1031169"/>
                  <a:gd name="connsiteY142"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40644 w 1031169"/>
                  <a:gd name="connsiteY104" fmla="*/ 1032693 h 1516602"/>
                  <a:gd name="connsiteX105" fmla="*/ 642549 w 1031169"/>
                  <a:gd name="connsiteY105" fmla="*/ 1015548 h 1516602"/>
                  <a:gd name="connsiteX106" fmla="*/ 673029 w 1031169"/>
                  <a:gd name="connsiteY106" fmla="*/ 992688 h 1516602"/>
                  <a:gd name="connsiteX107" fmla="*/ 674934 w 1031169"/>
                  <a:gd name="connsiteY107" fmla="*/ 986973 h 1516602"/>
                  <a:gd name="connsiteX108" fmla="*/ 680649 w 1031169"/>
                  <a:gd name="connsiteY108" fmla="*/ 985068 h 1516602"/>
                  <a:gd name="connsiteX109" fmla="*/ 686364 w 1031169"/>
                  <a:gd name="connsiteY109" fmla="*/ 981258 h 1516602"/>
                  <a:gd name="connsiteX110" fmla="*/ 695889 w 1031169"/>
                  <a:gd name="connsiteY110" fmla="*/ 971733 h 1516602"/>
                  <a:gd name="connsiteX111" fmla="*/ 705414 w 1031169"/>
                  <a:gd name="connsiteY111" fmla="*/ 960303 h 1516602"/>
                  <a:gd name="connsiteX112" fmla="*/ 716844 w 1031169"/>
                  <a:gd name="connsiteY112" fmla="*/ 952683 h 1516602"/>
                  <a:gd name="connsiteX113" fmla="*/ 732084 w 1031169"/>
                  <a:gd name="connsiteY113" fmla="*/ 939348 h 1516602"/>
                  <a:gd name="connsiteX114" fmla="*/ 741609 w 1031169"/>
                  <a:gd name="connsiteY114" fmla="*/ 927918 h 1516602"/>
                  <a:gd name="connsiteX115" fmla="*/ 753039 w 1031169"/>
                  <a:gd name="connsiteY115" fmla="*/ 918393 h 1516602"/>
                  <a:gd name="connsiteX116" fmla="*/ 758754 w 1031169"/>
                  <a:gd name="connsiteY116" fmla="*/ 906963 h 1516602"/>
                  <a:gd name="connsiteX117" fmla="*/ 760659 w 1031169"/>
                  <a:gd name="connsiteY117" fmla="*/ 901248 h 1516602"/>
                  <a:gd name="connsiteX118" fmla="*/ 766374 w 1031169"/>
                  <a:gd name="connsiteY118" fmla="*/ 889818 h 1516602"/>
                  <a:gd name="connsiteX119" fmla="*/ 764469 w 1031169"/>
                  <a:gd name="connsiteY119" fmla="*/ 874578 h 1516602"/>
                  <a:gd name="connsiteX120" fmla="*/ 758754 w 1031169"/>
                  <a:gd name="connsiteY120" fmla="*/ 872673 h 1516602"/>
                  <a:gd name="connsiteX121" fmla="*/ 737799 w 1031169"/>
                  <a:gd name="connsiteY121" fmla="*/ 874578 h 1516602"/>
                  <a:gd name="connsiteX122" fmla="*/ 732084 w 1031169"/>
                  <a:gd name="connsiteY122" fmla="*/ 878388 h 1516602"/>
                  <a:gd name="connsiteX123" fmla="*/ 699699 w 1031169"/>
                  <a:gd name="connsiteY123" fmla="*/ 899343 h 1516602"/>
                  <a:gd name="connsiteX124" fmla="*/ 595181 w 1031169"/>
                  <a:gd name="connsiteY124" fmla="*/ 957831 h 1516602"/>
                  <a:gd name="connsiteX125" fmla="*/ 507294 w 1031169"/>
                  <a:gd name="connsiteY125" fmla="*/ 847908 h 1516602"/>
                  <a:gd name="connsiteX126" fmla="*/ 503484 w 1031169"/>
                  <a:gd name="connsiteY126" fmla="*/ 358323 h 1516602"/>
                  <a:gd name="connsiteX127" fmla="*/ 499674 w 1031169"/>
                  <a:gd name="connsiteY127" fmla="*/ 66858 h 1516602"/>
                  <a:gd name="connsiteX128" fmla="*/ 490149 w 1031169"/>
                  <a:gd name="connsiteY128" fmla="*/ 40188 h 1516602"/>
                  <a:gd name="connsiteX129" fmla="*/ 488244 w 1031169"/>
                  <a:gd name="connsiteY129" fmla="*/ 34473 h 1516602"/>
                  <a:gd name="connsiteX130" fmla="*/ 484434 w 1031169"/>
                  <a:gd name="connsiteY130" fmla="*/ 28758 h 1516602"/>
                  <a:gd name="connsiteX131" fmla="*/ 478719 w 1031169"/>
                  <a:gd name="connsiteY131" fmla="*/ 17328 h 1516602"/>
                  <a:gd name="connsiteX132" fmla="*/ 473004 w 1031169"/>
                  <a:gd name="connsiteY132" fmla="*/ 13518 h 1516602"/>
                  <a:gd name="connsiteX133" fmla="*/ 469194 w 1031169"/>
                  <a:gd name="connsiteY133" fmla="*/ 7803 h 1516602"/>
                  <a:gd name="connsiteX134" fmla="*/ 429189 w 1031169"/>
                  <a:gd name="connsiteY134" fmla="*/ 11613 h 1516602"/>
                  <a:gd name="connsiteX135" fmla="*/ 425379 w 1031169"/>
                  <a:gd name="connsiteY135" fmla="*/ 78288 h 1516602"/>
                  <a:gd name="connsiteX136" fmla="*/ 425379 w 1031169"/>
                  <a:gd name="connsiteY136" fmla="*/ 84003 h 1516602"/>
                  <a:gd name="connsiteX137" fmla="*/ 429189 w 1031169"/>
                  <a:gd name="connsiteY137" fmla="*/ 238308 h 1516602"/>
                  <a:gd name="connsiteX138" fmla="*/ 440619 w 1031169"/>
                  <a:gd name="connsiteY138" fmla="*/ 421188 h 1516602"/>
                  <a:gd name="connsiteX139" fmla="*/ 435265 w 1031169"/>
                  <a:gd name="connsiteY139" fmla="*/ 718368 h 1516602"/>
                  <a:gd name="connsiteX140" fmla="*/ 435059 w 1031169"/>
                  <a:gd name="connsiteY140" fmla="*/ 799046 h 1516602"/>
                  <a:gd name="connsiteX141" fmla="*/ 430322 w 1031169"/>
                  <a:gd name="connsiteY141"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40644 w 1031169"/>
                  <a:gd name="connsiteY104" fmla="*/ 1032693 h 1516602"/>
                  <a:gd name="connsiteX105" fmla="*/ 673029 w 1031169"/>
                  <a:gd name="connsiteY105" fmla="*/ 992688 h 1516602"/>
                  <a:gd name="connsiteX106" fmla="*/ 674934 w 1031169"/>
                  <a:gd name="connsiteY106" fmla="*/ 986973 h 1516602"/>
                  <a:gd name="connsiteX107" fmla="*/ 680649 w 1031169"/>
                  <a:gd name="connsiteY107" fmla="*/ 985068 h 1516602"/>
                  <a:gd name="connsiteX108" fmla="*/ 686364 w 1031169"/>
                  <a:gd name="connsiteY108" fmla="*/ 981258 h 1516602"/>
                  <a:gd name="connsiteX109" fmla="*/ 695889 w 1031169"/>
                  <a:gd name="connsiteY109" fmla="*/ 971733 h 1516602"/>
                  <a:gd name="connsiteX110" fmla="*/ 705414 w 1031169"/>
                  <a:gd name="connsiteY110" fmla="*/ 960303 h 1516602"/>
                  <a:gd name="connsiteX111" fmla="*/ 716844 w 1031169"/>
                  <a:gd name="connsiteY111" fmla="*/ 952683 h 1516602"/>
                  <a:gd name="connsiteX112" fmla="*/ 732084 w 1031169"/>
                  <a:gd name="connsiteY112" fmla="*/ 939348 h 1516602"/>
                  <a:gd name="connsiteX113" fmla="*/ 741609 w 1031169"/>
                  <a:gd name="connsiteY113" fmla="*/ 927918 h 1516602"/>
                  <a:gd name="connsiteX114" fmla="*/ 753039 w 1031169"/>
                  <a:gd name="connsiteY114" fmla="*/ 918393 h 1516602"/>
                  <a:gd name="connsiteX115" fmla="*/ 758754 w 1031169"/>
                  <a:gd name="connsiteY115" fmla="*/ 906963 h 1516602"/>
                  <a:gd name="connsiteX116" fmla="*/ 760659 w 1031169"/>
                  <a:gd name="connsiteY116" fmla="*/ 901248 h 1516602"/>
                  <a:gd name="connsiteX117" fmla="*/ 766374 w 1031169"/>
                  <a:gd name="connsiteY117" fmla="*/ 889818 h 1516602"/>
                  <a:gd name="connsiteX118" fmla="*/ 764469 w 1031169"/>
                  <a:gd name="connsiteY118" fmla="*/ 874578 h 1516602"/>
                  <a:gd name="connsiteX119" fmla="*/ 758754 w 1031169"/>
                  <a:gd name="connsiteY119" fmla="*/ 872673 h 1516602"/>
                  <a:gd name="connsiteX120" fmla="*/ 737799 w 1031169"/>
                  <a:gd name="connsiteY120" fmla="*/ 874578 h 1516602"/>
                  <a:gd name="connsiteX121" fmla="*/ 732084 w 1031169"/>
                  <a:gd name="connsiteY121" fmla="*/ 878388 h 1516602"/>
                  <a:gd name="connsiteX122" fmla="*/ 699699 w 1031169"/>
                  <a:gd name="connsiteY122" fmla="*/ 899343 h 1516602"/>
                  <a:gd name="connsiteX123" fmla="*/ 595181 w 1031169"/>
                  <a:gd name="connsiteY123" fmla="*/ 957831 h 1516602"/>
                  <a:gd name="connsiteX124" fmla="*/ 507294 w 1031169"/>
                  <a:gd name="connsiteY124" fmla="*/ 847908 h 1516602"/>
                  <a:gd name="connsiteX125" fmla="*/ 503484 w 1031169"/>
                  <a:gd name="connsiteY125" fmla="*/ 358323 h 1516602"/>
                  <a:gd name="connsiteX126" fmla="*/ 499674 w 1031169"/>
                  <a:gd name="connsiteY126" fmla="*/ 66858 h 1516602"/>
                  <a:gd name="connsiteX127" fmla="*/ 490149 w 1031169"/>
                  <a:gd name="connsiteY127" fmla="*/ 40188 h 1516602"/>
                  <a:gd name="connsiteX128" fmla="*/ 488244 w 1031169"/>
                  <a:gd name="connsiteY128" fmla="*/ 34473 h 1516602"/>
                  <a:gd name="connsiteX129" fmla="*/ 484434 w 1031169"/>
                  <a:gd name="connsiteY129" fmla="*/ 28758 h 1516602"/>
                  <a:gd name="connsiteX130" fmla="*/ 478719 w 1031169"/>
                  <a:gd name="connsiteY130" fmla="*/ 17328 h 1516602"/>
                  <a:gd name="connsiteX131" fmla="*/ 473004 w 1031169"/>
                  <a:gd name="connsiteY131" fmla="*/ 13518 h 1516602"/>
                  <a:gd name="connsiteX132" fmla="*/ 469194 w 1031169"/>
                  <a:gd name="connsiteY132" fmla="*/ 7803 h 1516602"/>
                  <a:gd name="connsiteX133" fmla="*/ 429189 w 1031169"/>
                  <a:gd name="connsiteY133" fmla="*/ 11613 h 1516602"/>
                  <a:gd name="connsiteX134" fmla="*/ 425379 w 1031169"/>
                  <a:gd name="connsiteY134" fmla="*/ 78288 h 1516602"/>
                  <a:gd name="connsiteX135" fmla="*/ 425379 w 1031169"/>
                  <a:gd name="connsiteY135" fmla="*/ 84003 h 1516602"/>
                  <a:gd name="connsiteX136" fmla="*/ 429189 w 1031169"/>
                  <a:gd name="connsiteY136" fmla="*/ 238308 h 1516602"/>
                  <a:gd name="connsiteX137" fmla="*/ 440619 w 1031169"/>
                  <a:gd name="connsiteY137" fmla="*/ 421188 h 1516602"/>
                  <a:gd name="connsiteX138" fmla="*/ 435265 w 1031169"/>
                  <a:gd name="connsiteY138" fmla="*/ 718368 h 1516602"/>
                  <a:gd name="connsiteX139" fmla="*/ 435059 w 1031169"/>
                  <a:gd name="connsiteY139" fmla="*/ 799046 h 1516602"/>
                  <a:gd name="connsiteX140" fmla="*/ 430322 w 1031169"/>
                  <a:gd name="connsiteY140"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2549 w 1031169"/>
                  <a:gd name="connsiteY103" fmla="*/ 1038408 h 1516602"/>
                  <a:gd name="connsiteX104" fmla="*/ 673029 w 1031169"/>
                  <a:gd name="connsiteY104" fmla="*/ 992688 h 1516602"/>
                  <a:gd name="connsiteX105" fmla="*/ 674934 w 1031169"/>
                  <a:gd name="connsiteY105" fmla="*/ 986973 h 1516602"/>
                  <a:gd name="connsiteX106" fmla="*/ 680649 w 1031169"/>
                  <a:gd name="connsiteY106" fmla="*/ 985068 h 1516602"/>
                  <a:gd name="connsiteX107" fmla="*/ 686364 w 1031169"/>
                  <a:gd name="connsiteY107" fmla="*/ 981258 h 1516602"/>
                  <a:gd name="connsiteX108" fmla="*/ 695889 w 1031169"/>
                  <a:gd name="connsiteY108" fmla="*/ 971733 h 1516602"/>
                  <a:gd name="connsiteX109" fmla="*/ 705414 w 1031169"/>
                  <a:gd name="connsiteY109" fmla="*/ 960303 h 1516602"/>
                  <a:gd name="connsiteX110" fmla="*/ 716844 w 1031169"/>
                  <a:gd name="connsiteY110" fmla="*/ 952683 h 1516602"/>
                  <a:gd name="connsiteX111" fmla="*/ 732084 w 1031169"/>
                  <a:gd name="connsiteY111" fmla="*/ 939348 h 1516602"/>
                  <a:gd name="connsiteX112" fmla="*/ 741609 w 1031169"/>
                  <a:gd name="connsiteY112" fmla="*/ 927918 h 1516602"/>
                  <a:gd name="connsiteX113" fmla="*/ 753039 w 1031169"/>
                  <a:gd name="connsiteY113" fmla="*/ 918393 h 1516602"/>
                  <a:gd name="connsiteX114" fmla="*/ 758754 w 1031169"/>
                  <a:gd name="connsiteY114" fmla="*/ 906963 h 1516602"/>
                  <a:gd name="connsiteX115" fmla="*/ 760659 w 1031169"/>
                  <a:gd name="connsiteY115" fmla="*/ 901248 h 1516602"/>
                  <a:gd name="connsiteX116" fmla="*/ 766374 w 1031169"/>
                  <a:gd name="connsiteY116" fmla="*/ 889818 h 1516602"/>
                  <a:gd name="connsiteX117" fmla="*/ 764469 w 1031169"/>
                  <a:gd name="connsiteY117" fmla="*/ 874578 h 1516602"/>
                  <a:gd name="connsiteX118" fmla="*/ 758754 w 1031169"/>
                  <a:gd name="connsiteY118" fmla="*/ 872673 h 1516602"/>
                  <a:gd name="connsiteX119" fmla="*/ 737799 w 1031169"/>
                  <a:gd name="connsiteY119" fmla="*/ 874578 h 1516602"/>
                  <a:gd name="connsiteX120" fmla="*/ 732084 w 1031169"/>
                  <a:gd name="connsiteY120" fmla="*/ 878388 h 1516602"/>
                  <a:gd name="connsiteX121" fmla="*/ 699699 w 1031169"/>
                  <a:gd name="connsiteY121" fmla="*/ 899343 h 1516602"/>
                  <a:gd name="connsiteX122" fmla="*/ 595181 w 1031169"/>
                  <a:gd name="connsiteY122" fmla="*/ 957831 h 1516602"/>
                  <a:gd name="connsiteX123" fmla="*/ 507294 w 1031169"/>
                  <a:gd name="connsiteY123" fmla="*/ 847908 h 1516602"/>
                  <a:gd name="connsiteX124" fmla="*/ 503484 w 1031169"/>
                  <a:gd name="connsiteY124" fmla="*/ 358323 h 1516602"/>
                  <a:gd name="connsiteX125" fmla="*/ 499674 w 1031169"/>
                  <a:gd name="connsiteY125" fmla="*/ 66858 h 1516602"/>
                  <a:gd name="connsiteX126" fmla="*/ 490149 w 1031169"/>
                  <a:gd name="connsiteY126" fmla="*/ 40188 h 1516602"/>
                  <a:gd name="connsiteX127" fmla="*/ 488244 w 1031169"/>
                  <a:gd name="connsiteY127" fmla="*/ 34473 h 1516602"/>
                  <a:gd name="connsiteX128" fmla="*/ 484434 w 1031169"/>
                  <a:gd name="connsiteY128" fmla="*/ 28758 h 1516602"/>
                  <a:gd name="connsiteX129" fmla="*/ 478719 w 1031169"/>
                  <a:gd name="connsiteY129" fmla="*/ 17328 h 1516602"/>
                  <a:gd name="connsiteX130" fmla="*/ 473004 w 1031169"/>
                  <a:gd name="connsiteY130" fmla="*/ 13518 h 1516602"/>
                  <a:gd name="connsiteX131" fmla="*/ 469194 w 1031169"/>
                  <a:gd name="connsiteY131" fmla="*/ 7803 h 1516602"/>
                  <a:gd name="connsiteX132" fmla="*/ 429189 w 1031169"/>
                  <a:gd name="connsiteY132" fmla="*/ 11613 h 1516602"/>
                  <a:gd name="connsiteX133" fmla="*/ 425379 w 1031169"/>
                  <a:gd name="connsiteY133" fmla="*/ 78288 h 1516602"/>
                  <a:gd name="connsiteX134" fmla="*/ 425379 w 1031169"/>
                  <a:gd name="connsiteY134" fmla="*/ 84003 h 1516602"/>
                  <a:gd name="connsiteX135" fmla="*/ 429189 w 1031169"/>
                  <a:gd name="connsiteY135" fmla="*/ 238308 h 1516602"/>
                  <a:gd name="connsiteX136" fmla="*/ 440619 w 1031169"/>
                  <a:gd name="connsiteY136" fmla="*/ 421188 h 1516602"/>
                  <a:gd name="connsiteX137" fmla="*/ 435265 w 1031169"/>
                  <a:gd name="connsiteY137" fmla="*/ 718368 h 1516602"/>
                  <a:gd name="connsiteX138" fmla="*/ 435059 w 1031169"/>
                  <a:gd name="connsiteY138" fmla="*/ 799046 h 1516602"/>
                  <a:gd name="connsiteX139" fmla="*/ 430322 w 1031169"/>
                  <a:gd name="connsiteY139"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59 w 1031169"/>
                  <a:gd name="connsiteY102" fmla="*/ 1049838 h 1516602"/>
                  <a:gd name="connsiteX103" fmla="*/ 640078 w 1031169"/>
                  <a:gd name="connsiteY103" fmla="*/ 1026051 h 1516602"/>
                  <a:gd name="connsiteX104" fmla="*/ 673029 w 1031169"/>
                  <a:gd name="connsiteY104" fmla="*/ 992688 h 1516602"/>
                  <a:gd name="connsiteX105" fmla="*/ 674934 w 1031169"/>
                  <a:gd name="connsiteY105" fmla="*/ 986973 h 1516602"/>
                  <a:gd name="connsiteX106" fmla="*/ 680649 w 1031169"/>
                  <a:gd name="connsiteY106" fmla="*/ 985068 h 1516602"/>
                  <a:gd name="connsiteX107" fmla="*/ 686364 w 1031169"/>
                  <a:gd name="connsiteY107" fmla="*/ 981258 h 1516602"/>
                  <a:gd name="connsiteX108" fmla="*/ 695889 w 1031169"/>
                  <a:gd name="connsiteY108" fmla="*/ 971733 h 1516602"/>
                  <a:gd name="connsiteX109" fmla="*/ 705414 w 1031169"/>
                  <a:gd name="connsiteY109" fmla="*/ 960303 h 1516602"/>
                  <a:gd name="connsiteX110" fmla="*/ 716844 w 1031169"/>
                  <a:gd name="connsiteY110" fmla="*/ 952683 h 1516602"/>
                  <a:gd name="connsiteX111" fmla="*/ 732084 w 1031169"/>
                  <a:gd name="connsiteY111" fmla="*/ 939348 h 1516602"/>
                  <a:gd name="connsiteX112" fmla="*/ 741609 w 1031169"/>
                  <a:gd name="connsiteY112" fmla="*/ 927918 h 1516602"/>
                  <a:gd name="connsiteX113" fmla="*/ 753039 w 1031169"/>
                  <a:gd name="connsiteY113" fmla="*/ 918393 h 1516602"/>
                  <a:gd name="connsiteX114" fmla="*/ 758754 w 1031169"/>
                  <a:gd name="connsiteY114" fmla="*/ 906963 h 1516602"/>
                  <a:gd name="connsiteX115" fmla="*/ 760659 w 1031169"/>
                  <a:gd name="connsiteY115" fmla="*/ 901248 h 1516602"/>
                  <a:gd name="connsiteX116" fmla="*/ 766374 w 1031169"/>
                  <a:gd name="connsiteY116" fmla="*/ 889818 h 1516602"/>
                  <a:gd name="connsiteX117" fmla="*/ 764469 w 1031169"/>
                  <a:gd name="connsiteY117" fmla="*/ 874578 h 1516602"/>
                  <a:gd name="connsiteX118" fmla="*/ 758754 w 1031169"/>
                  <a:gd name="connsiteY118" fmla="*/ 872673 h 1516602"/>
                  <a:gd name="connsiteX119" fmla="*/ 737799 w 1031169"/>
                  <a:gd name="connsiteY119" fmla="*/ 874578 h 1516602"/>
                  <a:gd name="connsiteX120" fmla="*/ 732084 w 1031169"/>
                  <a:gd name="connsiteY120" fmla="*/ 878388 h 1516602"/>
                  <a:gd name="connsiteX121" fmla="*/ 699699 w 1031169"/>
                  <a:gd name="connsiteY121" fmla="*/ 899343 h 1516602"/>
                  <a:gd name="connsiteX122" fmla="*/ 595181 w 1031169"/>
                  <a:gd name="connsiteY122" fmla="*/ 957831 h 1516602"/>
                  <a:gd name="connsiteX123" fmla="*/ 507294 w 1031169"/>
                  <a:gd name="connsiteY123" fmla="*/ 847908 h 1516602"/>
                  <a:gd name="connsiteX124" fmla="*/ 503484 w 1031169"/>
                  <a:gd name="connsiteY124" fmla="*/ 358323 h 1516602"/>
                  <a:gd name="connsiteX125" fmla="*/ 499674 w 1031169"/>
                  <a:gd name="connsiteY125" fmla="*/ 66858 h 1516602"/>
                  <a:gd name="connsiteX126" fmla="*/ 490149 w 1031169"/>
                  <a:gd name="connsiteY126" fmla="*/ 40188 h 1516602"/>
                  <a:gd name="connsiteX127" fmla="*/ 488244 w 1031169"/>
                  <a:gd name="connsiteY127" fmla="*/ 34473 h 1516602"/>
                  <a:gd name="connsiteX128" fmla="*/ 484434 w 1031169"/>
                  <a:gd name="connsiteY128" fmla="*/ 28758 h 1516602"/>
                  <a:gd name="connsiteX129" fmla="*/ 478719 w 1031169"/>
                  <a:gd name="connsiteY129" fmla="*/ 17328 h 1516602"/>
                  <a:gd name="connsiteX130" fmla="*/ 473004 w 1031169"/>
                  <a:gd name="connsiteY130" fmla="*/ 13518 h 1516602"/>
                  <a:gd name="connsiteX131" fmla="*/ 469194 w 1031169"/>
                  <a:gd name="connsiteY131" fmla="*/ 7803 h 1516602"/>
                  <a:gd name="connsiteX132" fmla="*/ 429189 w 1031169"/>
                  <a:gd name="connsiteY132" fmla="*/ 11613 h 1516602"/>
                  <a:gd name="connsiteX133" fmla="*/ 425379 w 1031169"/>
                  <a:gd name="connsiteY133" fmla="*/ 78288 h 1516602"/>
                  <a:gd name="connsiteX134" fmla="*/ 425379 w 1031169"/>
                  <a:gd name="connsiteY134" fmla="*/ 84003 h 1516602"/>
                  <a:gd name="connsiteX135" fmla="*/ 429189 w 1031169"/>
                  <a:gd name="connsiteY135" fmla="*/ 238308 h 1516602"/>
                  <a:gd name="connsiteX136" fmla="*/ 440619 w 1031169"/>
                  <a:gd name="connsiteY136" fmla="*/ 421188 h 1516602"/>
                  <a:gd name="connsiteX137" fmla="*/ 435265 w 1031169"/>
                  <a:gd name="connsiteY137" fmla="*/ 718368 h 1516602"/>
                  <a:gd name="connsiteX138" fmla="*/ 435059 w 1031169"/>
                  <a:gd name="connsiteY138" fmla="*/ 799046 h 1516602"/>
                  <a:gd name="connsiteX139" fmla="*/ 430322 w 1031169"/>
                  <a:gd name="connsiteY139" fmla="*/ 879006 h 1516602"/>
                  <a:gd name="connsiteX0" fmla="*/ 430322 w 1031169"/>
                  <a:gd name="connsiteY0" fmla="*/ 879006 h 1516602"/>
                  <a:gd name="connsiteX1" fmla="*/ 392427 w 1031169"/>
                  <a:gd name="connsiteY1" fmla="*/ 931934 h 1516602"/>
                  <a:gd name="connsiteX2" fmla="*/ 312984 w 1031169"/>
                  <a:gd name="connsiteY2" fmla="*/ 966018 h 1516602"/>
                  <a:gd name="connsiteX3" fmla="*/ 240645 w 1031169"/>
                  <a:gd name="connsiteY3" fmla="*/ 957266 h 1516602"/>
                  <a:gd name="connsiteX4" fmla="*/ 181539 w 1031169"/>
                  <a:gd name="connsiteY4" fmla="*/ 937443 h 1516602"/>
                  <a:gd name="connsiteX5" fmla="*/ 116769 w 1031169"/>
                  <a:gd name="connsiteY5" fmla="*/ 903153 h 1516602"/>
                  <a:gd name="connsiteX6" fmla="*/ 59619 w 1031169"/>
                  <a:gd name="connsiteY6" fmla="*/ 874578 h 1516602"/>
                  <a:gd name="connsiteX7" fmla="*/ 46284 w 1031169"/>
                  <a:gd name="connsiteY7" fmla="*/ 895533 h 1516602"/>
                  <a:gd name="connsiteX8" fmla="*/ 50094 w 1031169"/>
                  <a:gd name="connsiteY8" fmla="*/ 933633 h 1516602"/>
                  <a:gd name="connsiteX9" fmla="*/ 53904 w 1031169"/>
                  <a:gd name="connsiteY9" fmla="*/ 939348 h 1516602"/>
                  <a:gd name="connsiteX10" fmla="*/ 59619 w 1031169"/>
                  <a:gd name="connsiteY10" fmla="*/ 943158 h 1516602"/>
                  <a:gd name="connsiteX11" fmla="*/ 63429 w 1031169"/>
                  <a:gd name="connsiteY11" fmla="*/ 948873 h 1516602"/>
                  <a:gd name="connsiteX12" fmla="*/ 80574 w 1031169"/>
                  <a:gd name="connsiteY12" fmla="*/ 958398 h 1516602"/>
                  <a:gd name="connsiteX13" fmla="*/ 166299 w 1031169"/>
                  <a:gd name="connsiteY13" fmla="*/ 979353 h 1516602"/>
                  <a:gd name="connsiteX14" fmla="*/ 267264 w 1031169"/>
                  <a:gd name="connsiteY14" fmla="*/ 1021263 h 1516602"/>
                  <a:gd name="connsiteX15" fmla="*/ 278694 w 1031169"/>
                  <a:gd name="connsiteY15" fmla="*/ 1076508 h 1516602"/>
                  <a:gd name="connsiteX16" fmla="*/ 264381 w 1031169"/>
                  <a:gd name="connsiteY16" fmla="*/ 1119397 h 1516602"/>
                  <a:gd name="connsiteX17" fmla="*/ 186224 w 1031169"/>
                  <a:gd name="connsiteY17" fmla="*/ 1150391 h 1516602"/>
                  <a:gd name="connsiteX18" fmla="*/ 27234 w 1031169"/>
                  <a:gd name="connsiteY18" fmla="*/ 1154613 h 1516602"/>
                  <a:gd name="connsiteX19" fmla="*/ 15804 w 1031169"/>
                  <a:gd name="connsiteY19" fmla="*/ 1160328 h 1516602"/>
                  <a:gd name="connsiteX20" fmla="*/ 6279 w 1031169"/>
                  <a:gd name="connsiteY20" fmla="*/ 1169853 h 1516602"/>
                  <a:gd name="connsiteX21" fmla="*/ 4374 w 1031169"/>
                  <a:gd name="connsiteY21" fmla="*/ 1175568 h 1516602"/>
                  <a:gd name="connsiteX22" fmla="*/ 564 w 1031169"/>
                  <a:gd name="connsiteY22" fmla="*/ 1181283 h 1516602"/>
                  <a:gd name="connsiteX23" fmla="*/ 6279 w 1031169"/>
                  <a:gd name="connsiteY23" fmla="*/ 1213668 h 1516602"/>
                  <a:gd name="connsiteX24" fmla="*/ 11994 w 1031169"/>
                  <a:gd name="connsiteY24" fmla="*/ 1217478 h 1516602"/>
                  <a:gd name="connsiteX25" fmla="*/ 17709 w 1031169"/>
                  <a:gd name="connsiteY25" fmla="*/ 1219383 h 1516602"/>
                  <a:gd name="connsiteX26" fmla="*/ 145344 w 1031169"/>
                  <a:gd name="connsiteY26" fmla="*/ 1217478 h 1516602"/>
                  <a:gd name="connsiteX27" fmla="*/ 239202 w 1031169"/>
                  <a:gd name="connsiteY27" fmla="*/ 1214801 h 1516602"/>
                  <a:gd name="connsiteX28" fmla="*/ 318699 w 1031169"/>
                  <a:gd name="connsiteY28" fmla="*/ 1217478 h 1516602"/>
                  <a:gd name="connsiteX29" fmla="*/ 330129 w 1031169"/>
                  <a:gd name="connsiteY29" fmla="*/ 1223193 h 1516602"/>
                  <a:gd name="connsiteX30" fmla="*/ 333939 w 1031169"/>
                  <a:gd name="connsiteY30" fmla="*/ 1228908 h 1516602"/>
                  <a:gd name="connsiteX31" fmla="*/ 339654 w 1031169"/>
                  <a:gd name="connsiteY31" fmla="*/ 1230813 h 1516602"/>
                  <a:gd name="connsiteX32" fmla="*/ 351084 w 1031169"/>
                  <a:gd name="connsiteY32" fmla="*/ 1238433 h 1516602"/>
                  <a:gd name="connsiteX33" fmla="*/ 356799 w 1031169"/>
                  <a:gd name="connsiteY33" fmla="*/ 1242243 h 1516602"/>
                  <a:gd name="connsiteX34" fmla="*/ 360609 w 1031169"/>
                  <a:gd name="connsiteY34" fmla="*/ 1247958 h 1516602"/>
                  <a:gd name="connsiteX35" fmla="*/ 366324 w 1031169"/>
                  <a:gd name="connsiteY35" fmla="*/ 1259388 h 1516602"/>
                  <a:gd name="connsiteX36" fmla="*/ 362514 w 1031169"/>
                  <a:gd name="connsiteY36" fmla="*/ 1286058 h 1516602"/>
                  <a:gd name="connsiteX37" fmla="*/ 358704 w 1031169"/>
                  <a:gd name="connsiteY37" fmla="*/ 1291773 h 1516602"/>
                  <a:gd name="connsiteX38" fmla="*/ 356799 w 1031169"/>
                  <a:gd name="connsiteY38" fmla="*/ 1297488 h 1516602"/>
                  <a:gd name="connsiteX39" fmla="*/ 352989 w 1031169"/>
                  <a:gd name="connsiteY39" fmla="*/ 1303203 h 1516602"/>
                  <a:gd name="connsiteX40" fmla="*/ 351084 w 1031169"/>
                  <a:gd name="connsiteY40" fmla="*/ 1308918 h 1516602"/>
                  <a:gd name="connsiteX41" fmla="*/ 347274 w 1031169"/>
                  <a:gd name="connsiteY41" fmla="*/ 1314633 h 1516602"/>
                  <a:gd name="connsiteX42" fmla="*/ 330129 w 1031169"/>
                  <a:gd name="connsiteY42" fmla="*/ 1381308 h 1516602"/>
                  <a:gd name="connsiteX43" fmla="*/ 328224 w 1031169"/>
                  <a:gd name="connsiteY43" fmla="*/ 1432743 h 1516602"/>
                  <a:gd name="connsiteX44" fmla="*/ 330129 w 1031169"/>
                  <a:gd name="connsiteY44" fmla="*/ 1457508 h 1516602"/>
                  <a:gd name="connsiteX45" fmla="*/ 332034 w 1031169"/>
                  <a:gd name="connsiteY45" fmla="*/ 1463223 h 1516602"/>
                  <a:gd name="connsiteX46" fmla="*/ 335844 w 1031169"/>
                  <a:gd name="connsiteY46" fmla="*/ 1467033 h 1516602"/>
                  <a:gd name="connsiteX47" fmla="*/ 364419 w 1031169"/>
                  <a:gd name="connsiteY47" fmla="*/ 1512753 h 1516602"/>
                  <a:gd name="connsiteX48" fmla="*/ 387279 w 1031169"/>
                  <a:gd name="connsiteY48" fmla="*/ 1514658 h 1516602"/>
                  <a:gd name="connsiteX49" fmla="*/ 392994 w 1031169"/>
                  <a:gd name="connsiteY49" fmla="*/ 1508943 h 1516602"/>
                  <a:gd name="connsiteX50" fmla="*/ 394899 w 1031169"/>
                  <a:gd name="connsiteY50" fmla="*/ 1497513 h 1516602"/>
                  <a:gd name="connsiteX51" fmla="*/ 396804 w 1031169"/>
                  <a:gd name="connsiteY51" fmla="*/ 1491798 h 1516602"/>
                  <a:gd name="connsiteX52" fmla="*/ 398709 w 1031169"/>
                  <a:gd name="connsiteY52" fmla="*/ 1474653 h 1516602"/>
                  <a:gd name="connsiteX53" fmla="*/ 400614 w 1031169"/>
                  <a:gd name="connsiteY53" fmla="*/ 1461318 h 1516602"/>
                  <a:gd name="connsiteX54" fmla="*/ 404424 w 1031169"/>
                  <a:gd name="connsiteY54" fmla="*/ 1404168 h 1516602"/>
                  <a:gd name="connsiteX55" fmla="*/ 410139 w 1031169"/>
                  <a:gd name="connsiteY55" fmla="*/ 1392738 h 1516602"/>
                  <a:gd name="connsiteX56" fmla="*/ 413949 w 1031169"/>
                  <a:gd name="connsiteY56" fmla="*/ 1379403 h 1516602"/>
                  <a:gd name="connsiteX57" fmla="*/ 415854 w 1031169"/>
                  <a:gd name="connsiteY57" fmla="*/ 1373688 h 1516602"/>
                  <a:gd name="connsiteX58" fmla="*/ 417759 w 1031169"/>
                  <a:gd name="connsiteY58" fmla="*/ 1360353 h 1516602"/>
                  <a:gd name="connsiteX59" fmla="*/ 421569 w 1031169"/>
                  <a:gd name="connsiteY59" fmla="*/ 1348923 h 1516602"/>
                  <a:gd name="connsiteX60" fmla="*/ 427284 w 1031169"/>
                  <a:gd name="connsiteY60" fmla="*/ 1335588 h 1516602"/>
                  <a:gd name="connsiteX61" fmla="*/ 467289 w 1031169"/>
                  <a:gd name="connsiteY61" fmla="*/ 1265103 h 1516602"/>
                  <a:gd name="connsiteX62" fmla="*/ 528455 w 1031169"/>
                  <a:gd name="connsiteY62" fmla="*/ 1230091 h 1516602"/>
                  <a:gd name="connsiteX63" fmla="*/ 601154 w 1031169"/>
                  <a:gd name="connsiteY63" fmla="*/ 1221700 h 1516602"/>
                  <a:gd name="connsiteX64" fmla="*/ 720654 w 1031169"/>
                  <a:gd name="connsiteY64" fmla="*/ 1316538 h 1516602"/>
                  <a:gd name="connsiteX65" fmla="*/ 733989 w 1031169"/>
                  <a:gd name="connsiteY65" fmla="*/ 1326063 h 1516602"/>
                  <a:gd name="connsiteX66" fmla="*/ 743514 w 1031169"/>
                  <a:gd name="connsiteY66" fmla="*/ 1327968 h 1516602"/>
                  <a:gd name="connsiteX67" fmla="*/ 749229 w 1031169"/>
                  <a:gd name="connsiteY67" fmla="*/ 1329873 h 1516602"/>
                  <a:gd name="connsiteX68" fmla="*/ 762564 w 1031169"/>
                  <a:gd name="connsiteY68" fmla="*/ 1335588 h 1516602"/>
                  <a:gd name="connsiteX69" fmla="*/ 777804 w 1031169"/>
                  <a:gd name="connsiteY69" fmla="*/ 1333683 h 1516602"/>
                  <a:gd name="connsiteX70" fmla="*/ 789234 w 1031169"/>
                  <a:gd name="connsiteY70" fmla="*/ 1327968 h 1516602"/>
                  <a:gd name="connsiteX71" fmla="*/ 794949 w 1031169"/>
                  <a:gd name="connsiteY71" fmla="*/ 1326063 h 1516602"/>
                  <a:gd name="connsiteX72" fmla="*/ 802569 w 1031169"/>
                  <a:gd name="connsiteY72" fmla="*/ 1308918 h 1516602"/>
                  <a:gd name="connsiteX73" fmla="*/ 800664 w 1031169"/>
                  <a:gd name="connsiteY73" fmla="*/ 1284153 h 1516602"/>
                  <a:gd name="connsiteX74" fmla="*/ 798759 w 1031169"/>
                  <a:gd name="connsiteY74" fmla="*/ 1278438 h 1516602"/>
                  <a:gd name="connsiteX75" fmla="*/ 796854 w 1031169"/>
                  <a:gd name="connsiteY75" fmla="*/ 1270818 h 1516602"/>
                  <a:gd name="connsiteX76" fmla="*/ 783519 w 1031169"/>
                  <a:gd name="connsiteY76" fmla="*/ 1253673 h 1516602"/>
                  <a:gd name="connsiteX77" fmla="*/ 773994 w 1031169"/>
                  <a:gd name="connsiteY77" fmla="*/ 1247958 h 1516602"/>
                  <a:gd name="connsiteX78" fmla="*/ 648264 w 1031169"/>
                  <a:gd name="connsiteY78" fmla="*/ 1156518 h 1516602"/>
                  <a:gd name="connsiteX79" fmla="*/ 644454 w 1031169"/>
                  <a:gd name="connsiteY79" fmla="*/ 1139373 h 1516602"/>
                  <a:gd name="connsiteX80" fmla="*/ 646359 w 1031169"/>
                  <a:gd name="connsiteY80" fmla="*/ 1131753 h 1516602"/>
                  <a:gd name="connsiteX81" fmla="*/ 650169 w 1031169"/>
                  <a:gd name="connsiteY81" fmla="*/ 1114608 h 1516602"/>
                  <a:gd name="connsiteX82" fmla="*/ 653979 w 1031169"/>
                  <a:gd name="connsiteY82" fmla="*/ 1108893 h 1516602"/>
                  <a:gd name="connsiteX83" fmla="*/ 655884 w 1031169"/>
                  <a:gd name="connsiteY83" fmla="*/ 1103178 h 1516602"/>
                  <a:gd name="connsiteX84" fmla="*/ 661599 w 1031169"/>
                  <a:gd name="connsiteY84" fmla="*/ 1101273 h 1516602"/>
                  <a:gd name="connsiteX85" fmla="*/ 671124 w 1031169"/>
                  <a:gd name="connsiteY85" fmla="*/ 1089843 h 1516602"/>
                  <a:gd name="connsiteX86" fmla="*/ 724464 w 1031169"/>
                  <a:gd name="connsiteY86" fmla="*/ 1082223 h 1516602"/>
                  <a:gd name="connsiteX87" fmla="*/ 842574 w 1031169"/>
                  <a:gd name="connsiteY87" fmla="*/ 1084128 h 1516602"/>
                  <a:gd name="connsiteX88" fmla="*/ 871149 w 1031169"/>
                  <a:gd name="connsiteY88" fmla="*/ 1086033 h 1516602"/>
                  <a:gd name="connsiteX89" fmla="*/ 899724 w 1031169"/>
                  <a:gd name="connsiteY89" fmla="*/ 1091748 h 1516602"/>
                  <a:gd name="connsiteX90" fmla="*/ 922584 w 1031169"/>
                  <a:gd name="connsiteY90" fmla="*/ 1095558 h 1516602"/>
                  <a:gd name="connsiteX91" fmla="*/ 951159 w 1031169"/>
                  <a:gd name="connsiteY91" fmla="*/ 1101273 h 1516602"/>
                  <a:gd name="connsiteX92" fmla="*/ 956874 w 1031169"/>
                  <a:gd name="connsiteY92" fmla="*/ 1101273 h 1516602"/>
                  <a:gd name="connsiteX93" fmla="*/ 1002594 w 1031169"/>
                  <a:gd name="connsiteY93" fmla="*/ 1099368 h 1516602"/>
                  <a:gd name="connsiteX94" fmla="*/ 1031169 w 1031169"/>
                  <a:gd name="connsiteY94" fmla="*/ 1091748 h 1516602"/>
                  <a:gd name="connsiteX95" fmla="*/ 1003378 w 1031169"/>
                  <a:gd name="connsiteY95" fmla="*/ 1065958 h 1516602"/>
                  <a:gd name="connsiteX96" fmla="*/ 970209 w 1031169"/>
                  <a:gd name="connsiteY96" fmla="*/ 1044123 h 1516602"/>
                  <a:gd name="connsiteX97" fmla="*/ 962589 w 1031169"/>
                  <a:gd name="connsiteY97" fmla="*/ 1042218 h 1516602"/>
                  <a:gd name="connsiteX98" fmla="*/ 935919 w 1031169"/>
                  <a:gd name="connsiteY98" fmla="*/ 1034598 h 1516602"/>
                  <a:gd name="connsiteX99" fmla="*/ 825429 w 1031169"/>
                  <a:gd name="connsiteY99" fmla="*/ 1034598 h 1516602"/>
                  <a:gd name="connsiteX100" fmla="*/ 730179 w 1031169"/>
                  <a:gd name="connsiteY100" fmla="*/ 1038408 h 1516602"/>
                  <a:gd name="connsiteX101" fmla="*/ 669219 w 1031169"/>
                  <a:gd name="connsiteY101" fmla="*/ 1046028 h 1516602"/>
                  <a:gd name="connsiteX102" fmla="*/ 646360 w 1031169"/>
                  <a:gd name="connsiteY102" fmla="*/ 1049838 h 1516602"/>
                  <a:gd name="connsiteX103" fmla="*/ 640078 w 1031169"/>
                  <a:gd name="connsiteY103" fmla="*/ 1026051 h 1516602"/>
                  <a:gd name="connsiteX104" fmla="*/ 673029 w 1031169"/>
                  <a:gd name="connsiteY104" fmla="*/ 992688 h 1516602"/>
                  <a:gd name="connsiteX105" fmla="*/ 674934 w 1031169"/>
                  <a:gd name="connsiteY105" fmla="*/ 986973 h 1516602"/>
                  <a:gd name="connsiteX106" fmla="*/ 680649 w 1031169"/>
                  <a:gd name="connsiteY106" fmla="*/ 985068 h 1516602"/>
                  <a:gd name="connsiteX107" fmla="*/ 686364 w 1031169"/>
                  <a:gd name="connsiteY107" fmla="*/ 981258 h 1516602"/>
                  <a:gd name="connsiteX108" fmla="*/ 695889 w 1031169"/>
                  <a:gd name="connsiteY108" fmla="*/ 971733 h 1516602"/>
                  <a:gd name="connsiteX109" fmla="*/ 705414 w 1031169"/>
                  <a:gd name="connsiteY109" fmla="*/ 960303 h 1516602"/>
                  <a:gd name="connsiteX110" fmla="*/ 716844 w 1031169"/>
                  <a:gd name="connsiteY110" fmla="*/ 952683 h 1516602"/>
                  <a:gd name="connsiteX111" fmla="*/ 732084 w 1031169"/>
                  <a:gd name="connsiteY111" fmla="*/ 939348 h 1516602"/>
                  <a:gd name="connsiteX112" fmla="*/ 741609 w 1031169"/>
                  <a:gd name="connsiteY112" fmla="*/ 927918 h 1516602"/>
                  <a:gd name="connsiteX113" fmla="*/ 753039 w 1031169"/>
                  <a:gd name="connsiteY113" fmla="*/ 918393 h 1516602"/>
                  <a:gd name="connsiteX114" fmla="*/ 758754 w 1031169"/>
                  <a:gd name="connsiteY114" fmla="*/ 906963 h 1516602"/>
                  <a:gd name="connsiteX115" fmla="*/ 760659 w 1031169"/>
                  <a:gd name="connsiteY115" fmla="*/ 901248 h 1516602"/>
                  <a:gd name="connsiteX116" fmla="*/ 766374 w 1031169"/>
                  <a:gd name="connsiteY116" fmla="*/ 889818 h 1516602"/>
                  <a:gd name="connsiteX117" fmla="*/ 764469 w 1031169"/>
                  <a:gd name="connsiteY117" fmla="*/ 874578 h 1516602"/>
                  <a:gd name="connsiteX118" fmla="*/ 758754 w 1031169"/>
                  <a:gd name="connsiteY118" fmla="*/ 872673 h 1516602"/>
                  <a:gd name="connsiteX119" fmla="*/ 737799 w 1031169"/>
                  <a:gd name="connsiteY119" fmla="*/ 874578 h 1516602"/>
                  <a:gd name="connsiteX120" fmla="*/ 732084 w 1031169"/>
                  <a:gd name="connsiteY120" fmla="*/ 878388 h 1516602"/>
                  <a:gd name="connsiteX121" fmla="*/ 699699 w 1031169"/>
                  <a:gd name="connsiteY121" fmla="*/ 899343 h 1516602"/>
                  <a:gd name="connsiteX122" fmla="*/ 595181 w 1031169"/>
                  <a:gd name="connsiteY122" fmla="*/ 957831 h 1516602"/>
                  <a:gd name="connsiteX123" fmla="*/ 507294 w 1031169"/>
                  <a:gd name="connsiteY123" fmla="*/ 847908 h 1516602"/>
                  <a:gd name="connsiteX124" fmla="*/ 503484 w 1031169"/>
                  <a:gd name="connsiteY124" fmla="*/ 358323 h 1516602"/>
                  <a:gd name="connsiteX125" fmla="*/ 499674 w 1031169"/>
                  <a:gd name="connsiteY125" fmla="*/ 66858 h 1516602"/>
                  <a:gd name="connsiteX126" fmla="*/ 490149 w 1031169"/>
                  <a:gd name="connsiteY126" fmla="*/ 40188 h 1516602"/>
                  <a:gd name="connsiteX127" fmla="*/ 488244 w 1031169"/>
                  <a:gd name="connsiteY127" fmla="*/ 34473 h 1516602"/>
                  <a:gd name="connsiteX128" fmla="*/ 484434 w 1031169"/>
                  <a:gd name="connsiteY128" fmla="*/ 28758 h 1516602"/>
                  <a:gd name="connsiteX129" fmla="*/ 478719 w 1031169"/>
                  <a:gd name="connsiteY129" fmla="*/ 17328 h 1516602"/>
                  <a:gd name="connsiteX130" fmla="*/ 473004 w 1031169"/>
                  <a:gd name="connsiteY130" fmla="*/ 13518 h 1516602"/>
                  <a:gd name="connsiteX131" fmla="*/ 469194 w 1031169"/>
                  <a:gd name="connsiteY131" fmla="*/ 7803 h 1516602"/>
                  <a:gd name="connsiteX132" fmla="*/ 429189 w 1031169"/>
                  <a:gd name="connsiteY132" fmla="*/ 11613 h 1516602"/>
                  <a:gd name="connsiteX133" fmla="*/ 425379 w 1031169"/>
                  <a:gd name="connsiteY133" fmla="*/ 78288 h 1516602"/>
                  <a:gd name="connsiteX134" fmla="*/ 425379 w 1031169"/>
                  <a:gd name="connsiteY134" fmla="*/ 84003 h 1516602"/>
                  <a:gd name="connsiteX135" fmla="*/ 429189 w 1031169"/>
                  <a:gd name="connsiteY135" fmla="*/ 238308 h 1516602"/>
                  <a:gd name="connsiteX136" fmla="*/ 440619 w 1031169"/>
                  <a:gd name="connsiteY136" fmla="*/ 421188 h 1516602"/>
                  <a:gd name="connsiteX137" fmla="*/ 435265 w 1031169"/>
                  <a:gd name="connsiteY137" fmla="*/ 718368 h 1516602"/>
                  <a:gd name="connsiteX138" fmla="*/ 435059 w 1031169"/>
                  <a:gd name="connsiteY138" fmla="*/ 799046 h 1516602"/>
                  <a:gd name="connsiteX139" fmla="*/ 430322 w 1031169"/>
                  <a:gd name="connsiteY139" fmla="*/ 879006 h 1516602"/>
                  <a:gd name="connsiteX0" fmla="*/ 430322 w 1007920"/>
                  <a:gd name="connsiteY0" fmla="*/ 879006 h 1516602"/>
                  <a:gd name="connsiteX1" fmla="*/ 392427 w 1007920"/>
                  <a:gd name="connsiteY1" fmla="*/ 931934 h 1516602"/>
                  <a:gd name="connsiteX2" fmla="*/ 312984 w 1007920"/>
                  <a:gd name="connsiteY2" fmla="*/ 966018 h 1516602"/>
                  <a:gd name="connsiteX3" fmla="*/ 240645 w 1007920"/>
                  <a:gd name="connsiteY3" fmla="*/ 957266 h 1516602"/>
                  <a:gd name="connsiteX4" fmla="*/ 181539 w 1007920"/>
                  <a:gd name="connsiteY4" fmla="*/ 937443 h 1516602"/>
                  <a:gd name="connsiteX5" fmla="*/ 116769 w 1007920"/>
                  <a:gd name="connsiteY5" fmla="*/ 903153 h 1516602"/>
                  <a:gd name="connsiteX6" fmla="*/ 59619 w 1007920"/>
                  <a:gd name="connsiteY6" fmla="*/ 874578 h 1516602"/>
                  <a:gd name="connsiteX7" fmla="*/ 46284 w 1007920"/>
                  <a:gd name="connsiteY7" fmla="*/ 895533 h 1516602"/>
                  <a:gd name="connsiteX8" fmla="*/ 50094 w 1007920"/>
                  <a:gd name="connsiteY8" fmla="*/ 933633 h 1516602"/>
                  <a:gd name="connsiteX9" fmla="*/ 53904 w 1007920"/>
                  <a:gd name="connsiteY9" fmla="*/ 939348 h 1516602"/>
                  <a:gd name="connsiteX10" fmla="*/ 59619 w 1007920"/>
                  <a:gd name="connsiteY10" fmla="*/ 943158 h 1516602"/>
                  <a:gd name="connsiteX11" fmla="*/ 63429 w 1007920"/>
                  <a:gd name="connsiteY11" fmla="*/ 948873 h 1516602"/>
                  <a:gd name="connsiteX12" fmla="*/ 80574 w 1007920"/>
                  <a:gd name="connsiteY12" fmla="*/ 958398 h 1516602"/>
                  <a:gd name="connsiteX13" fmla="*/ 166299 w 1007920"/>
                  <a:gd name="connsiteY13" fmla="*/ 979353 h 1516602"/>
                  <a:gd name="connsiteX14" fmla="*/ 267264 w 1007920"/>
                  <a:gd name="connsiteY14" fmla="*/ 1021263 h 1516602"/>
                  <a:gd name="connsiteX15" fmla="*/ 278694 w 1007920"/>
                  <a:gd name="connsiteY15" fmla="*/ 1076508 h 1516602"/>
                  <a:gd name="connsiteX16" fmla="*/ 264381 w 1007920"/>
                  <a:gd name="connsiteY16" fmla="*/ 1119397 h 1516602"/>
                  <a:gd name="connsiteX17" fmla="*/ 186224 w 1007920"/>
                  <a:gd name="connsiteY17" fmla="*/ 1150391 h 1516602"/>
                  <a:gd name="connsiteX18" fmla="*/ 27234 w 1007920"/>
                  <a:gd name="connsiteY18" fmla="*/ 1154613 h 1516602"/>
                  <a:gd name="connsiteX19" fmla="*/ 15804 w 1007920"/>
                  <a:gd name="connsiteY19" fmla="*/ 1160328 h 1516602"/>
                  <a:gd name="connsiteX20" fmla="*/ 6279 w 1007920"/>
                  <a:gd name="connsiteY20" fmla="*/ 1169853 h 1516602"/>
                  <a:gd name="connsiteX21" fmla="*/ 4374 w 1007920"/>
                  <a:gd name="connsiteY21" fmla="*/ 1175568 h 1516602"/>
                  <a:gd name="connsiteX22" fmla="*/ 564 w 1007920"/>
                  <a:gd name="connsiteY22" fmla="*/ 1181283 h 1516602"/>
                  <a:gd name="connsiteX23" fmla="*/ 6279 w 1007920"/>
                  <a:gd name="connsiteY23" fmla="*/ 1213668 h 1516602"/>
                  <a:gd name="connsiteX24" fmla="*/ 11994 w 1007920"/>
                  <a:gd name="connsiteY24" fmla="*/ 1217478 h 1516602"/>
                  <a:gd name="connsiteX25" fmla="*/ 17709 w 1007920"/>
                  <a:gd name="connsiteY25" fmla="*/ 1219383 h 1516602"/>
                  <a:gd name="connsiteX26" fmla="*/ 145344 w 1007920"/>
                  <a:gd name="connsiteY26" fmla="*/ 1217478 h 1516602"/>
                  <a:gd name="connsiteX27" fmla="*/ 239202 w 1007920"/>
                  <a:gd name="connsiteY27" fmla="*/ 1214801 h 1516602"/>
                  <a:gd name="connsiteX28" fmla="*/ 318699 w 1007920"/>
                  <a:gd name="connsiteY28" fmla="*/ 1217478 h 1516602"/>
                  <a:gd name="connsiteX29" fmla="*/ 330129 w 1007920"/>
                  <a:gd name="connsiteY29" fmla="*/ 1223193 h 1516602"/>
                  <a:gd name="connsiteX30" fmla="*/ 333939 w 1007920"/>
                  <a:gd name="connsiteY30" fmla="*/ 1228908 h 1516602"/>
                  <a:gd name="connsiteX31" fmla="*/ 339654 w 1007920"/>
                  <a:gd name="connsiteY31" fmla="*/ 1230813 h 1516602"/>
                  <a:gd name="connsiteX32" fmla="*/ 351084 w 1007920"/>
                  <a:gd name="connsiteY32" fmla="*/ 1238433 h 1516602"/>
                  <a:gd name="connsiteX33" fmla="*/ 356799 w 1007920"/>
                  <a:gd name="connsiteY33" fmla="*/ 1242243 h 1516602"/>
                  <a:gd name="connsiteX34" fmla="*/ 360609 w 1007920"/>
                  <a:gd name="connsiteY34" fmla="*/ 1247958 h 1516602"/>
                  <a:gd name="connsiteX35" fmla="*/ 366324 w 1007920"/>
                  <a:gd name="connsiteY35" fmla="*/ 1259388 h 1516602"/>
                  <a:gd name="connsiteX36" fmla="*/ 362514 w 1007920"/>
                  <a:gd name="connsiteY36" fmla="*/ 1286058 h 1516602"/>
                  <a:gd name="connsiteX37" fmla="*/ 358704 w 1007920"/>
                  <a:gd name="connsiteY37" fmla="*/ 1291773 h 1516602"/>
                  <a:gd name="connsiteX38" fmla="*/ 356799 w 1007920"/>
                  <a:gd name="connsiteY38" fmla="*/ 1297488 h 1516602"/>
                  <a:gd name="connsiteX39" fmla="*/ 352989 w 1007920"/>
                  <a:gd name="connsiteY39" fmla="*/ 1303203 h 1516602"/>
                  <a:gd name="connsiteX40" fmla="*/ 351084 w 1007920"/>
                  <a:gd name="connsiteY40" fmla="*/ 1308918 h 1516602"/>
                  <a:gd name="connsiteX41" fmla="*/ 347274 w 1007920"/>
                  <a:gd name="connsiteY41" fmla="*/ 1314633 h 1516602"/>
                  <a:gd name="connsiteX42" fmla="*/ 330129 w 1007920"/>
                  <a:gd name="connsiteY42" fmla="*/ 1381308 h 1516602"/>
                  <a:gd name="connsiteX43" fmla="*/ 328224 w 1007920"/>
                  <a:gd name="connsiteY43" fmla="*/ 1432743 h 1516602"/>
                  <a:gd name="connsiteX44" fmla="*/ 330129 w 1007920"/>
                  <a:gd name="connsiteY44" fmla="*/ 1457508 h 1516602"/>
                  <a:gd name="connsiteX45" fmla="*/ 332034 w 1007920"/>
                  <a:gd name="connsiteY45" fmla="*/ 1463223 h 1516602"/>
                  <a:gd name="connsiteX46" fmla="*/ 335844 w 1007920"/>
                  <a:gd name="connsiteY46" fmla="*/ 1467033 h 1516602"/>
                  <a:gd name="connsiteX47" fmla="*/ 364419 w 1007920"/>
                  <a:gd name="connsiteY47" fmla="*/ 1512753 h 1516602"/>
                  <a:gd name="connsiteX48" fmla="*/ 387279 w 1007920"/>
                  <a:gd name="connsiteY48" fmla="*/ 1514658 h 1516602"/>
                  <a:gd name="connsiteX49" fmla="*/ 392994 w 1007920"/>
                  <a:gd name="connsiteY49" fmla="*/ 1508943 h 1516602"/>
                  <a:gd name="connsiteX50" fmla="*/ 394899 w 1007920"/>
                  <a:gd name="connsiteY50" fmla="*/ 1497513 h 1516602"/>
                  <a:gd name="connsiteX51" fmla="*/ 396804 w 1007920"/>
                  <a:gd name="connsiteY51" fmla="*/ 1491798 h 1516602"/>
                  <a:gd name="connsiteX52" fmla="*/ 398709 w 1007920"/>
                  <a:gd name="connsiteY52" fmla="*/ 1474653 h 1516602"/>
                  <a:gd name="connsiteX53" fmla="*/ 400614 w 1007920"/>
                  <a:gd name="connsiteY53" fmla="*/ 1461318 h 1516602"/>
                  <a:gd name="connsiteX54" fmla="*/ 404424 w 1007920"/>
                  <a:gd name="connsiteY54" fmla="*/ 1404168 h 1516602"/>
                  <a:gd name="connsiteX55" fmla="*/ 410139 w 1007920"/>
                  <a:gd name="connsiteY55" fmla="*/ 1392738 h 1516602"/>
                  <a:gd name="connsiteX56" fmla="*/ 413949 w 1007920"/>
                  <a:gd name="connsiteY56" fmla="*/ 1379403 h 1516602"/>
                  <a:gd name="connsiteX57" fmla="*/ 415854 w 1007920"/>
                  <a:gd name="connsiteY57" fmla="*/ 1373688 h 1516602"/>
                  <a:gd name="connsiteX58" fmla="*/ 417759 w 1007920"/>
                  <a:gd name="connsiteY58" fmla="*/ 1360353 h 1516602"/>
                  <a:gd name="connsiteX59" fmla="*/ 421569 w 1007920"/>
                  <a:gd name="connsiteY59" fmla="*/ 1348923 h 1516602"/>
                  <a:gd name="connsiteX60" fmla="*/ 427284 w 1007920"/>
                  <a:gd name="connsiteY60" fmla="*/ 1335588 h 1516602"/>
                  <a:gd name="connsiteX61" fmla="*/ 467289 w 1007920"/>
                  <a:gd name="connsiteY61" fmla="*/ 1265103 h 1516602"/>
                  <a:gd name="connsiteX62" fmla="*/ 528455 w 1007920"/>
                  <a:gd name="connsiteY62" fmla="*/ 1230091 h 1516602"/>
                  <a:gd name="connsiteX63" fmla="*/ 601154 w 1007920"/>
                  <a:gd name="connsiteY63" fmla="*/ 1221700 h 1516602"/>
                  <a:gd name="connsiteX64" fmla="*/ 720654 w 1007920"/>
                  <a:gd name="connsiteY64" fmla="*/ 1316538 h 1516602"/>
                  <a:gd name="connsiteX65" fmla="*/ 733989 w 1007920"/>
                  <a:gd name="connsiteY65" fmla="*/ 1326063 h 1516602"/>
                  <a:gd name="connsiteX66" fmla="*/ 743514 w 1007920"/>
                  <a:gd name="connsiteY66" fmla="*/ 1327968 h 1516602"/>
                  <a:gd name="connsiteX67" fmla="*/ 749229 w 1007920"/>
                  <a:gd name="connsiteY67" fmla="*/ 1329873 h 1516602"/>
                  <a:gd name="connsiteX68" fmla="*/ 762564 w 1007920"/>
                  <a:gd name="connsiteY68" fmla="*/ 1335588 h 1516602"/>
                  <a:gd name="connsiteX69" fmla="*/ 777804 w 1007920"/>
                  <a:gd name="connsiteY69" fmla="*/ 1333683 h 1516602"/>
                  <a:gd name="connsiteX70" fmla="*/ 789234 w 1007920"/>
                  <a:gd name="connsiteY70" fmla="*/ 1327968 h 1516602"/>
                  <a:gd name="connsiteX71" fmla="*/ 794949 w 1007920"/>
                  <a:gd name="connsiteY71" fmla="*/ 1326063 h 1516602"/>
                  <a:gd name="connsiteX72" fmla="*/ 802569 w 1007920"/>
                  <a:gd name="connsiteY72" fmla="*/ 1308918 h 1516602"/>
                  <a:gd name="connsiteX73" fmla="*/ 800664 w 1007920"/>
                  <a:gd name="connsiteY73" fmla="*/ 1284153 h 1516602"/>
                  <a:gd name="connsiteX74" fmla="*/ 798759 w 1007920"/>
                  <a:gd name="connsiteY74" fmla="*/ 1278438 h 1516602"/>
                  <a:gd name="connsiteX75" fmla="*/ 796854 w 1007920"/>
                  <a:gd name="connsiteY75" fmla="*/ 1270818 h 1516602"/>
                  <a:gd name="connsiteX76" fmla="*/ 783519 w 1007920"/>
                  <a:gd name="connsiteY76" fmla="*/ 1253673 h 1516602"/>
                  <a:gd name="connsiteX77" fmla="*/ 773994 w 1007920"/>
                  <a:gd name="connsiteY77" fmla="*/ 1247958 h 1516602"/>
                  <a:gd name="connsiteX78" fmla="*/ 648264 w 1007920"/>
                  <a:gd name="connsiteY78" fmla="*/ 1156518 h 1516602"/>
                  <a:gd name="connsiteX79" fmla="*/ 644454 w 1007920"/>
                  <a:gd name="connsiteY79" fmla="*/ 1139373 h 1516602"/>
                  <a:gd name="connsiteX80" fmla="*/ 646359 w 1007920"/>
                  <a:gd name="connsiteY80" fmla="*/ 1131753 h 1516602"/>
                  <a:gd name="connsiteX81" fmla="*/ 650169 w 1007920"/>
                  <a:gd name="connsiteY81" fmla="*/ 1114608 h 1516602"/>
                  <a:gd name="connsiteX82" fmla="*/ 653979 w 1007920"/>
                  <a:gd name="connsiteY82" fmla="*/ 1108893 h 1516602"/>
                  <a:gd name="connsiteX83" fmla="*/ 655884 w 1007920"/>
                  <a:gd name="connsiteY83" fmla="*/ 1103178 h 1516602"/>
                  <a:gd name="connsiteX84" fmla="*/ 661599 w 1007920"/>
                  <a:gd name="connsiteY84" fmla="*/ 1101273 h 1516602"/>
                  <a:gd name="connsiteX85" fmla="*/ 671124 w 1007920"/>
                  <a:gd name="connsiteY85" fmla="*/ 1089843 h 1516602"/>
                  <a:gd name="connsiteX86" fmla="*/ 724464 w 1007920"/>
                  <a:gd name="connsiteY86" fmla="*/ 1082223 h 1516602"/>
                  <a:gd name="connsiteX87" fmla="*/ 842574 w 1007920"/>
                  <a:gd name="connsiteY87" fmla="*/ 1084128 h 1516602"/>
                  <a:gd name="connsiteX88" fmla="*/ 871149 w 1007920"/>
                  <a:gd name="connsiteY88" fmla="*/ 1086033 h 1516602"/>
                  <a:gd name="connsiteX89" fmla="*/ 899724 w 1007920"/>
                  <a:gd name="connsiteY89" fmla="*/ 1091748 h 1516602"/>
                  <a:gd name="connsiteX90" fmla="*/ 922584 w 1007920"/>
                  <a:gd name="connsiteY90" fmla="*/ 1095558 h 1516602"/>
                  <a:gd name="connsiteX91" fmla="*/ 951159 w 1007920"/>
                  <a:gd name="connsiteY91" fmla="*/ 1101273 h 1516602"/>
                  <a:gd name="connsiteX92" fmla="*/ 956874 w 1007920"/>
                  <a:gd name="connsiteY92" fmla="*/ 1101273 h 1516602"/>
                  <a:gd name="connsiteX93" fmla="*/ 1002594 w 1007920"/>
                  <a:gd name="connsiteY93" fmla="*/ 1099368 h 1516602"/>
                  <a:gd name="connsiteX94" fmla="*/ 1003378 w 1007920"/>
                  <a:gd name="connsiteY94" fmla="*/ 1065958 h 1516602"/>
                  <a:gd name="connsiteX95" fmla="*/ 970209 w 1007920"/>
                  <a:gd name="connsiteY95" fmla="*/ 1044123 h 1516602"/>
                  <a:gd name="connsiteX96" fmla="*/ 962589 w 1007920"/>
                  <a:gd name="connsiteY96" fmla="*/ 1042218 h 1516602"/>
                  <a:gd name="connsiteX97" fmla="*/ 935919 w 1007920"/>
                  <a:gd name="connsiteY97" fmla="*/ 1034598 h 1516602"/>
                  <a:gd name="connsiteX98" fmla="*/ 825429 w 1007920"/>
                  <a:gd name="connsiteY98" fmla="*/ 1034598 h 1516602"/>
                  <a:gd name="connsiteX99" fmla="*/ 730179 w 1007920"/>
                  <a:gd name="connsiteY99" fmla="*/ 1038408 h 1516602"/>
                  <a:gd name="connsiteX100" fmla="*/ 669219 w 1007920"/>
                  <a:gd name="connsiteY100" fmla="*/ 1046028 h 1516602"/>
                  <a:gd name="connsiteX101" fmla="*/ 646360 w 1007920"/>
                  <a:gd name="connsiteY101" fmla="*/ 1049838 h 1516602"/>
                  <a:gd name="connsiteX102" fmla="*/ 640078 w 1007920"/>
                  <a:gd name="connsiteY102" fmla="*/ 1026051 h 1516602"/>
                  <a:gd name="connsiteX103" fmla="*/ 673029 w 1007920"/>
                  <a:gd name="connsiteY103" fmla="*/ 992688 h 1516602"/>
                  <a:gd name="connsiteX104" fmla="*/ 674934 w 1007920"/>
                  <a:gd name="connsiteY104" fmla="*/ 986973 h 1516602"/>
                  <a:gd name="connsiteX105" fmla="*/ 680649 w 1007920"/>
                  <a:gd name="connsiteY105" fmla="*/ 985068 h 1516602"/>
                  <a:gd name="connsiteX106" fmla="*/ 686364 w 1007920"/>
                  <a:gd name="connsiteY106" fmla="*/ 981258 h 1516602"/>
                  <a:gd name="connsiteX107" fmla="*/ 695889 w 1007920"/>
                  <a:gd name="connsiteY107" fmla="*/ 971733 h 1516602"/>
                  <a:gd name="connsiteX108" fmla="*/ 705414 w 1007920"/>
                  <a:gd name="connsiteY108" fmla="*/ 960303 h 1516602"/>
                  <a:gd name="connsiteX109" fmla="*/ 716844 w 1007920"/>
                  <a:gd name="connsiteY109" fmla="*/ 952683 h 1516602"/>
                  <a:gd name="connsiteX110" fmla="*/ 732084 w 1007920"/>
                  <a:gd name="connsiteY110" fmla="*/ 939348 h 1516602"/>
                  <a:gd name="connsiteX111" fmla="*/ 741609 w 1007920"/>
                  <a:gd name="connsiteY111" fmla="*/ 927918 h 1516602"/>
                  <a:gd name="connsiteX112" fmla="*/ 753039 w 1007920"/>
                  <a:gd name="connsiteY112" fmla="*/ 918393 h 1516602"/>
                  <a:gd name="connsiteX113" fmla="*/ 758754 w 1007920"/>
                  <a:gd name="connsiteY113" fmla="*/ 906963 h 1516602"/>
                  <a:gd name="connsiteX114" fmla="*/ 760659 w 1007920"/>
                  <a:gd name="connsiteY114" fmla="*/ 901248 h 1516602"/>
                  <a:gd name="connsiteX115" fmla="*/ 766374 w 1007920"/>
                  <a:gd name="connsiteY115" fmla="*/ 889818 h 1516602"/>
                  <a:gd name="connsiteX116" fmla="*/ 764469 w 1007920"/>
                  <a:gd name="connsiteY116" fmla="*/ 874578 h 1516602"/>
                  <a:gd name="connsiteX117" fmla="*/ 758754 w 1007920"/>
                  <a:gd name="connsiteY117" fmla="*/ 872673 h 1516602"/>
                  <a:gd name="connsiteX118" fmla="*/ 737799 w 1007920"/>
                  <a:gd name="connsiteY118" fmla="*/ 874578 h 1516602"/>
                  <a:gd name="connsiteX119" fmla="*/ 732084 w 1007920"/>
                  <a:gd name="connsiteY119" fmla="*/ 878388 h 1516602"/>
                  <a:gd name="connsiteX120" fmla="*/ 699699 w 1007920"/>
                  <a:gd name="connsiteY120" fmla="*/ 899343 h 1516602"/>
                  <a:gd name="connsiteX121" fmla="*/ 595181 w 1007920"/>
                  <a:gd name="connsiteY121" fmla="*/ 957831 h 1516602"/>
                  <a:gd name="connsiteX122" fmla="*/ 507294 w 1007920"/>
                  <a:gd name="connsiteY122" fmla="*/ 847908 h 1516602"/>
                  <a:gd name="connsiteX123" fmla="*/ 503484 w 1007920"/>
                  <a:gd name="connsiteY123" fmla="*/ 358323 h 1516602"/>
                  <a:gd name="connsiteX124" fmla="*/ 499674 w 1007920"/>
                  <a:gd name="connsiteY124" fmla="*/ 66858 h 1516602"/>
                  <a:gd name="connsiteX125" fmla="*/ 490149 w 1007920"/>
                  <a:gd name="connsiteY125" fmla="*/ 40188 h 1516602"/>
                  <a:gd name="connsiteX126" fmla="*/ 488244 w 1007920"/>
                  <a:gd name="connsiteY126" fmla="*/ 34473 h 1516602"/>
                  <a:gd name="connsiteX127" fmla="*/ 484434 w 1007920"/>
                  <a:gd name="connsiteY127" fmla="*/ 28758 h 1516602"/>
                  <a:gd name="connsiteX128" fmla="*/ 478719 w 1007920"/>
                  <a:gd name="connsiteY128" fmla="*/ 17328 h 1516602"/>
                  <a:gd name="connsiteX129" fmla="*/ 473004 w 1007920"/>
                  <a:gd name="connsiteY129" fmla="*/ 13518 h 1516602"/>
                  <a:gd name="connsiteX130" fmla="*/ 469194 w 1007920"/>
                  <a:gd name="connsiteY130" fmla="*/ 7803 h 1516602"/>
                  <a:gd name="connsiteX131" fmla="*/ 429189 w 1007920"/>
                  <a:gd name="connsiteY131" fmla="*/ 11613 h 1516602"/>
                  <a:gd name="connsiteX132" fmla="*/ 425379 w 1007920"/>
                  <a:gd name="connsiteY132" fmla="*/ 78288 h 1516602"/>
                  <a:gd name="connsiteX133" fmla="*/ 425379 w 1007920"/>
                  <a:gd name="connsiteY133" fmla="*/ 84003 h 1516602"/>
                  <a:gd name="connsiteX134" fmla="*/ 429189 w 1007920"/>
                  <a:gd name="connsiteY134" fmla="*/ 238308 h 1516602"/>
                  <a:gd name="connsiteX135" fmla="*/ 440619 w 1007920"/>
                  <a:gd name="connsiteY135" fmla="*/ 421188 h 1516602"/>
                  <a:gd name="connsiteX136" fmla="*/ 435265 w 1007920"/>
                  <a:gd name="connsiteY136" fmla="*/ 718368 h 1516602"/>
                  <a:gd name="connsiteX137" fmla="*/ 435059 w 1007920"/>
                  <a:gd name="connsiteY137" fmla="*/ 799046 h 1516602"/>
                  <a:gd name="connsiteX138" fmla="*/ 430322 w 1007920"/>
                  <a:gd name="connsiteY138" fmla="*/ 879006 h 1516602"/>
                  <a:gd name="connsiteX0" fmla="*/ 430322 w 1007920"/>
                  <a:gd name="connsiteY0" fmla="*/ 879006 h 1516602"/>
                  <a:gd name="connsiteX1" fmla="*/ 392427 w 1007920"/>
                  <a:gd name="connsiteY1" fmla="*/ 931934 h 1516602"/>
                  <a:gd name="connsiteX2" fmla="*/ 312984 w 1007920"/>
                  <a:gd name="connsiteY2" fmla="*/ 966018 h 1516602"/>
                  <a:gd name="connsiteX3" fmla="*/ 240645 w 1007920"/>
                  <a:gd name="connsiteY3" fmla="*/ 957266 h 1516602"/>
                  <a:gd name="connsiteX4" fmla="*/ 181539 w 1007920"/>
                  <a:gd name="connsiteY4" fmla="*/ 937443 h 1516602"/>
                  <a:gd name="connsiteX5" fmla="*/ 116769 w 1007920"/>
                  <a:gd name="connsiteY5" fmla="*/ 903153 h 1516602"/>
                  <a:gd name="connsiteX6" fmla="*/ 59619 w 1007920"/>
                  <a:gd name="connsiteY6" fmla="*/ 874578 h 1516602"/>
                  <a:gd name="connsiteX7" fmla="*/ 46284 w 1007920"/>
                  <a:gd name="connsiteY7" fmla="*/ 895533 h 1516602"/>
                  <a:gd name="connsiteX8" fmla="*/ 50094 w 1007920"/>
                  <a:gd name="connsiteY8" fmla="*/ 933633 h 1516602"/>
                  <a:gd name="connsiteX9" fmla="*/ 53904 w 1007920"/>
                  <a:gd name="connsiteY9" fmla="*/ 939348 h 1516602"/>
                  <a:gd name="connsiteX10" fmla="*/ 59619 w 1007920"/>
                  <a:gd name="connsiteY10" fmla="*/ 943158 h 1516602"/>
                  <a:gd name="connsiteX11" fmla="*/ 63429 w 1007920"/>
                  <a:gd name="connsiteY11" fmla="*/ 948873 h 1516602"/>
                  <a:gd name="connsiteX12" fmla="*/ 80574 w 1007920"/>
                  <a:gd name="connsiteY12" fmla="*/ 958398 h 1516602"/>
                  <a:gd name="connsiteX13" fmla="*/ 166299 w 1007920"/>
                  <a:gd name="connsiteY13" fmla="*/ 979353 h 1516602"/>
                  <a:gd name="connsiteX14" fmla="*/ 267264 w 1007920"/>
                  <a:gd name="connsiteY14" fmla="*/ 1021263 h 1516602"/>
                  <a:gd name="connsiteX15" fmla="*/ 278694 w 1007920"/>
                  <a:gd name="connsiteY15" fmla="*/ 1076508 h 1516602"/>
                  <a:gd name="connsiteX16" fmla="*/ 264381 w 1007920"/>
                  <a:gd name="connsiteY16" fmla="*/ 1119397 h 1516602"/>
                  <a:gd name="connsiteX17" fmla="*/ 186224 w 1007920"/>
                  <a:gd name="connsiteY17" fmla="*/ 1150391 h 1516602"/>
                  <a:gd name="connsiteX18" fmla="*/ 27234 w 1007920"/>
                  <a:gd name="connsiteY18" fmla="*/ 1154613 h 1516602"/>
                  <a:gd name="connsiteX19" fmla="*/ 15804 w 1007920"/>
                  <a:gd name="connsiteY19" fmla="*/ 1160328 h 1516602"/>
                  <a:gd name="connsiteX20" fmla="*/ 6279 w 1007920"/>
                  <a:gd name="connsiteY20" fmla="*/ 1169853 h 1516602"/>
                  <a:gd name="connsiteX21" fmla="*/ 4374 w 1007920"/>
                  <a:gd name="connsiteY21" fmla="*/ 1175568 h 1516602"/>
                  <a:gd name="connsiteX22" fmla="*/ 564 w 1007920"/>
                  <a:gd name="connsiteY22" fmla="*/ 1181283 h 1516602"/>
                  <a:gd name="connsiteX23" fmla="*/ 6279 w 1007920"/>
                  <a:gd name="connsiteY23" fmla="*/ 1213668 h 1516602"/>
                  <a:gd name="connsiteX24" fmla="*/ 11994 w 1007920"/>
                  <a:gd name="connsiteY24" fmla="*/ 1217478 h 1516602"/>
                  <a:gd name="connsiteX25" fmla="*/ 17709 w 1007920"/>
                  <a:gd name="connsiteY25" fmla="*/ 1219383 h 1516602"/>
                  <a:gd name="connsiteX26" fmla="*/ 145344 w 1007920"/>
                  <a:gd name="connsiteY26" fmla="*/ 1217478 h 1516602"/>
                  <a:gd name="connsiteX27" fmla="*/ 239202 w 1007920"/>
                  <a:gd name="connsiteY27" fmla="*/ 1214801 h 1516602"/>
                  <a:gd name="connsiteX28" fmla="*/ 318699 w 1007920"/>
                  <a:gd name="connsiteY28" fmla="*/ 1217478 h 1516602"/>
                  <a:gd name="connsiteX29" fmla="*/ 330129 w 1007920"/>
                  <a:gd name="connsiteY29" fmla="*/ 1223193 h 1516602"/>
                  <a:gd name="connsiteX30" fmla="*/ 333939 w 1007920"/>
                  <a:gd name="connsiteY30" fmla="*/ 1228908 h 1516602"/>
                  <a:gd name="connsiteX31" fmla="*/ 339654 w 1007920"/>
                  <a:gd name="connsiteY31" fmla="*/ 1230813 h 1516602"/>
                  <a:gd name="connsiteX32" fmla="*/ 351084 w 1007920"/>
                  <a:gd name="connsiteY32" fmla="*/ 1238433 h 1516602"/>
                  <a:gd name="connsiteX33" fmla="*/ 356799 w 1007920"/>
                  <a:gd name="connsiteY33" fmla="*/ 1242243 h 1516602"/>
                  <a:gd name="connsiteX34" fmla="*/ 360609 w 1007920"/>
                  <a:gd name="connsiteY34" fmla="*/ 1247958 h 1516602"/>
                  <a:gd name="connsiteX35" fmla="*/ 366324 w 1007920"/>
                  <a:gd name="connsiteY35" fmla="*/ 1259388 h 1516602"/>
                  <a:gd name="connsiteX36" fmla="*/ 362514 w 1007920"/>
                  <a:gd name="connsiteY36" fmla="*/ 1286058 h 1516602"/>
                  <a:gd name="connsiteX37" fmla="*/ 358704 w 1007920"/>
                  <a:gd name="connsiteY37" fmla="*/ 1291773 h 1516602"/>
                  <a:gd name="connsiteX38" fmla="*/ 356799 w 1007920"/>
                  <a:gd name="connsiteY38" fmla="*/ 1297488 h 1516602"/>
                  <a:gd name="connsiteX39" fmla="*/ 352989 w 1007920"/>
                  <a:gd name="connsiteY39" fmla="*/ 1303203 h 1516602"/>
                  <a:gd name="connsiteX40" fmla="*/ 351084 w 1007920"/>
                  <a:gd name="connsiteY40" fmla="*/ 1308918 h 1516602"/>
                  <a:gd name="connsiteX41" fmla="*/ 347274 w 1007920"/>
                  <a:gd name="connsiteY41" fmla="*/ 1314633 h 1516602"/>
                  <a:gd name="connsiteX42" fmla="*/ 330129 w 1007920"/>
                  <a:gd name="connsiteY42" fmla="*/ 1381308 h 1516602"/>
                  <a:gd name="connsiteX43" fmla="*/ 328224 w 1007920"/>
                  <a:gd name="connsiteY43" fmla="*/ 1432743 h 1516602"/>
                  <a:gd name="connsiteX44" fmla="*/ 330129 w 1007920"/>
                  <a:gd name="connsiteY44" fmla="*/ 1457508 h 1516602"/>
                  <a:gd name="connsiteX45" fmla="*/ 332034 w 1007920"/>
                  <a:gd name="connsiteY45" fmla="*/ 1463223 h 1516602"/>
                  <a:gd name="connsiteX46" fmla="*/ 335844 w 1007920"/>
                  <a:gd name="connsiteY46" fmla="*/ 1467033 h 1516602"/>
                  <a:gd name="connsiteX47" fmla="*/ 364419 w 1007920"/>
                  <a:gd name="connsiteY47" fmla="*/ 1512753 h 1516602"/>
                  <a:gd name="connsiteX48" fmla="*/ 387279 w 1007920"/>
                  <a:gd name="connsiteY48" fmla="*/ 1514658 h 1516602"/>
                  <a:gd name="connsiteX49" fmla="*/ 392994 w 1007920"/>
                  <a:gd name="connsiteY49" fmla="*/ 1508943 h 1516602"/>
                  <a:gd name="connsiteX50" fmla="*/ 394899 w 1007920"/>
                  <a:gd name="connsiteY50" fmla="*/ 1497513 h 1516602"/>
                  <a:gd name="connsiteX51" fmla="*/ 396804 w 1007920"/>
                  <a:gd name="connsiteY51" fmla="*/ 1491798 h 1516602"/>
                  <a:gd name="connsiteX52" fmla="*/ 398709 w 1007920"/>
                  <a:gd name="connsiteY52" fmla="*/ 1474653 h 1516602"/>
                  <a:gd name="connsiteX53" fmla="*/ 400614 w 1007920"/>
                  <a:gd name="connsiteY53" fmla="*/ 1461318 h 1516602"/>
                  <a:gd name="connsiteX54" fmla="*/ 404424 w 1007920"/>
                  <a:gd name="connsiteY54" fmla="*/ 1404168 h 1516602"/>
                  <a:gd name="connsiteX55" fmla="*/ 410139 w 1007920"/>
                  <a:gd name="connsiteY55" fmla="*/ 1392738 h 1516602"/>
                  <a:gd name="connsiteX56" fmla="*/ 413949 w 1007920"/>
                  <a:gd name="connsiteY56" fmla="*/ 1379403 h 1516602"/>
                  <a:gd name="connsiteX57" fmla="*/ 415854 w 1007920"/>
                  <a:gd name="connsiteY57" fmla="*/ 1373688 h 1516602"/>
                  <a:gd name="connsiteX58" fmla="*/ 417759 w 1007920"/>
                  <a:gd name="connsiteY58" fmla="*/ 1360353 h 1516602"/>
                  <a:gd name="connsiteX59" fmla="*/ 421569 w 1007920"/>
                  <a:gd name="connsiteY59" fmla="*/ 1348923 h 1516602"/>
                  <a:gd name="connsiteX60" fmla="*/ 427284 w 1007920"/>
                  <a:gd name="connsiteY60" fmla="*/ 1335588 h 1516602"/>
                  <a:gd name="connsiteX61" fmla="*/ 467289 w 1007920"/>
                  <a:gd name="connsiteY61" fmla="*/ 1265103 h 1516602"/>
                  <a:gd name="connsiteX62" fmla="*/ 528455 w 1007920"/>
                  <a:gd name="connsiteY62" fmla="*/ 1230091 h 1516602"/>
                  <a:gd name="connsiteX63" fmla="*/ 601154 w 1007920"/>
                  <a:gd name="connsiteY63" fmla="*/ 1221700 h 1516602"/>
                  <a:gd name="connsiteX64" fmla="*/ 720654 w 1007920"/>
                  <a:gd name="connsiteY64" fmla="*/ 1316538 h 1516602"/>
                  <a:gd name="connsiteX65" fmla="*/ 733989 w 1007920"/>
                  <a:gd name="connsiteY65" fmla="*/ 1326063 h 1516602"/>
                  <a:gd name="connsiteX66" fmla="*/ 743514 w 1007920"/>
                  <a:gd name="connsiteY66" fmla="*/ 1327968 h 1516602"/>
                  <a:gd name="connsiteX67" fmla="*/ 749229 w 1007920"/>
                  <a:gd name="connsiteY67" fmla="*/ 1329873 h 1516602"/>
                  <a:gd name="connsiteX68" fmla="*/ 762564 w 1007920"/>
                  <a:gd name="connsiteY68" fmla="*/ 1335588 h 1516602"/>
                  <a:gd name="connsiteX69" fmla="*/ 777804 w 1007920"/>
                  <a:gd name="connsiteY69" fmla="*/ 1333683 h 1516602"/>
                  <a:gd name="connsiteX70" fmla="*/ 789234 w 1007920"/>
                  <a:gd name="connsiteY70" fmla="*/ 1327968 h 1516602"/>
                  <a:gd name="connsiteX71" fmla="*/ 794949 w 1007920"/>
                  <a:gd name="connsiteY71" fmla="*/ 1326063 h 1516602"/>
                  <a:gd name="connsiteX72" fmla="*/ 802569 w 1007920"/>
                  <a:gd name="connsiteY72" fmla="*/ 1308918 h 1516602"/>
                  <a:gd name="connsiteX73" fmla="*/ 800664 w 1007920"/>
                  <a:gd name="connsiteY73" fmla="*/ 1284153 h 1516602"/>
                  <a:gd name="connsiteX74" fmla="*/ 798759 w 1007920"/>
                  <a:gd name="connsiteY74" fmla="*/ 1278438 h 1516602"/>
                  <a:gd name="connsiteX75" fmla="*/ 796854 w 1007920"/>
                  <a:gd name="connsiteY75" fmla="*/ 1270818 h 1516602"/>
                  <a:gd name="connsiteX76" fmla="*/ 783519 w 1007920"/>
                  <a:gd name="connsiteY76" fmla="*/ 1253673 h 1516602"/>
                  <a:gd name="connsiteX77" fmla="*/ 773994 w 1007920"/>
                  <a:gd name="connsiteY77" fmla="*/ 1247958 h 1516602"/>
                  <a:gd name="connsiteX78" fmla="*/ 648264 w 1007920"/>
                  <a:gd name="connsiteY78" fmla="*/ 1156518 h 1516602"/>
                  <a:gd name="connsiteX79" fmla="*/ 644454 w 1007920"/>
                  <a:gd name="connsiteY79" fmla="*/ 1139373 h 1516602"/>
                  <a:gd name="connsiteX80" fmla="*/ 646359 w 1007920"/>
                  <a:gd name="connsiteY80" fmla="*/ 1131753 h 1516602"/>
                  <a:gd name="connsiteX81" fmla="*/ 650169 w 1007920"/>
                  <a:gd name="connsiteY81" fmla="*/ 1114608 h 1516602"/>
                  <a:gd name="connsiteX82" fmla="*/ 653979 w 1007920"/>
                  <a:gd name="connsiteY82" fmla="*/ 1108893 h 1516602"/>
                  <a:gd name="connsiteX83" fmla="*/ 655884 w 1007920"/>
                  <a:gd name="connsiteY83" fmla="*/ 1103178 h 1516602"/>
                  <a:gd name="connsiteX84" fmla="*/ 661599 w 1007920"/>
                  <a:gd name="connsiteY84" fmla="*/ 1101273 h 1516602"/>
                  <a:gd name="connsiteX85" fmla="*/ 671124 w 1007920"/>
                  <a:gd name="connsiteY85" fmla="*/ 1089843 h 1516602"/>
                  <a:gd name="connsiteX86" fmla="*/ 724464 w 1007920"/>
                  <a:gd name="connsiteY86" fmla="*/ 1082223 h 1516602"/>
                  <a:gd name="connsiteX87" fmla="*/ 842574 w 1007920"/>
                  <a:gd name="connsiteY87" fmla="*/ 1084128 h 1516602"/>
                  <a:gd name="connsiteX88" fmla="*/ 871149 w 1007920"/>
                  <a:gd name="connsiteY88" fmla="*/ 1086033 h 1516602"/>
                  <a:gd name="connsiteX89" fmla="*/ 899724 w 1007920"/>
                  <a:gd name="connsiteY89" fmla="*/ 1091748 h 1516602"/>
                  <a:gd name="connsiteX90" fmla="*/ 922584 w 1007920"/>
                  <a:gd name="connsiteY90" fmla="*/ 1095558 h 1516602"/>
                  <a:gd name="connsiteX91" fmla="*/ 951159 w 1007920"/>
                  <a:gd name="connsiteY91" fmla="*/ 1101273 h 1516602"/>
                  <a:gd name="connsiteX92" fmla="*/ 956874 w 1007920"/>
                  <a:gd name="connsiteY92" fmla="*/ 1101273 h 1516602"/>
                  <a:gd name="connsiteX93" fmla="*/ 1002594 w 1007920"/>
                  <a:gd name="connsiteY93" fmla="*/ 1099368 h 1516602"/>
                  <a:gd name="connsiteX94" fmla="*/ 1003378 w 1007920"/>
                  <a:gd name="connsiteY94" fmla="*/ 1065958 h 1516602"/>
                  <a:gd name="connsiteX95" fmla="*/ 970209 w 1007920"/>
                  <a:gd name="connsiteY95" fmla="*/ 1044123 h 1516602"/>
                  <a:gd name="connsiteX96" fmla="*/ 935919 w 1007920"/>
                  <a:gd name="connsiteY96" fmla="*/ 1034598 h 1516602"/>
                  <a:gd name="connsiteX97" fmla="*/ 825429 w 1007920"/>
                  <a:gd name="connsiteY97" fmla="*/ 1034598 h 1516602"/>
                  <a:gd name="connsiteX98" fmla="*/ 730179 w 1007920"/>
                  <a:gd name="connsiteY98" fmla="*/ 1038408 h 1516602"/>
                  <a:gd name="connsiteX99" fmla="*/ 669219 w 1007920"/>
                  <a:gd name="connsiteY99" fmla="*/ 1046028 h 1516602"/>
                  <a:gd name="connsiteX100" fmla="*/ 646360 w 1007920"/>
                  <a:gd name="connsiteY100" fmla="*/ 1049838 h 1516602"/>
                  <a:gd name="connsiteX101" fmla="*/ 640078 w 1007920"/>
                  <a:gd name="connsiteY101" fmla="*/ 1026051 h 1516602"/>
                  <a:gd name="connsiteX102" fmla="*/ 673029 w 1007920"/>
                  <a:gd name="connsiteY102" fmla="*/ 992688 h 1516602"/>
                  <a:gd name="connsiteX103" fmla="*/ 674934 w 1007920"/>
                  <a:gd name="connsiteY103" fmla="*/ 986973 h 1516602"/>
                  <a:gd name="connsiteX104" fmla="*/ 680649 w 1007920"/>
                  <a:gd name="connsiteY104" fmla="*/ 985068 h 1516602"/>
                  <a:gd name="connsiteX105" fmla="*/ 686364 w 1007920"/>
                  <a:gd name="connsiteY105" fmla="*/ 981258 h 1516602"/>
                  <a:gd name="connsiteX106" fmla="*/ 695889 w 1007920"/>
                  <a:gd name="connsiteY106" fmla="*/ 971733 h 1516602"/>
                  <a:gd name="connsiteX107" fmla="*/ 705414 w 1007920"/>
                  <a:gd name="connsiteY107" fmla="*/ 960303 h 1516602"/>
                  <a:gd name="connsiteX108" fmla="*/ 716844 w 1007920"/>
                  <a:gd name="connsiteY108" fmla="*/ 952683 h 1516602"/>
                  <a:gd name="connsiteX109" fmla="*/ 732084 w 1007920"/>
                  <a:gd name="connsiteY109" fmla="*/ 939348 h 1516602"/>
                  <a:gd name="connsiteX110" fmla="*/ 741609 w 1007920"/>
                  <a:gd name="connsiteY110" fmla="*/ 927918 h 1516602"/>
                  <a:gd name="connsiteX111" fmla="*/ 753039 w 1007920"/>
                  <a:gd name="connsiteY111" fmla="*/ 918393 h 1516602"/>
                  <a:gd name="connsiteX112" fmla="*/ 758754 w 1007920"/>
                  <a:gd name="connsiteY112" fmla="*/ 906963 h 1516602"/>
                  <a:gd name="connsiteX113" fmla="*/ 760659 w 1007920"/>
                  <a:gd name="connsiteY113" fmla="*/ 901248 h 1516602"/>
                  <a:gd name="connsiteX114" fmla="*/ 766374 w 1007920"/>
                  <a:gd name="connsiteY114" fmla="*/ 889818 h 1516602"/>
                  <a:gd name="connsiteX115" fmla="*/ 764469 w 1007920"/>
                  <a:gd name="connsiteY115" fmla="*/ 874578 h 1516602"/>
                  <a:gd name="connsiteX116" fmla="*/ 758754 w 1007920"/>
                  <a:gd name="connsiteY116" fmla="*/ 872673 h 1516602"/>
                  <a:gd name="connsiteX117" fmla="*/ 737799 w 1007920"/>
                  <a:gd name="connsiteY117" fmla="*/ 874578 h 1516602"/>
                  <a:gd name="connsiteX118" fmla="*/ 732084 w 1007920"/>
                  <a:gd name="connsiteY118" fmla="*/ 878388 h 1516602"/>
                  <a:gd name="connsiteX119" fmla="*/ 699699 w 1007920"/>
                  <a:gd name="connsiteY119" fmla="*/ 899343 h 1516602"/>
                  <a:gd name="connsiteX120" fmla="*/ 595181 w 1007920"/>
                  <a:gd name="connsiteY120" fmla="*/ 957831 h 1516602"/>
                  <a:gd name="connsiteX121" fmla="*/ 507294 w 1007920"/>
                  <a:gd name="connsiteY121" fmla="*/ 847908 h 1516602"/>
                  <a:gd name="connsiteX122" fmla="*/ 503484 w 1007920"/>
                  <a:gd name="connsiteY122" fmla="*/ 358323 h 1516602"/>
                  <a:gd name="connsiteX123" fmla="*/ 499674 w 1007920"/>
                  <a:gd name="connsiteY123" fmla="*/ 66858 h 1516602"/>
                  <a:gd name="connsiteX124" fmla="*/ 490149 w 1007920"/>
                  <a:gd name="connsiteY124" fmla="*/ 40188 h 1516602"/>
                  <a:gd name="connsiteX125" fmla="*/ 488244 w 1007920"/>
                  <a:gd name="connsiteY125" fmla="*/ 34473 h 1516602"/>
                  <a:gd name="connsiteX126" fmla="*/ 484434 w 1007920"/>
                  <a:gd name="connsiteY126" fmla="*/ 28758 h 1516602"/>
                  <a:gd name="connsiteX127" fmla="*/ 478719 w 1007920"/>
                  <a:gd name="connsiteY127" fmla="*/ 17328 h 1516602"/>
                  <a:gd name="connsiteX128" fmla="*/ 473004 w 1007920"/>
                  <a:gd name="connsiteY128" fmla="*/ 13518 h 1516602"/>
                  <a:gd name="connsiteX129" fmla="*/ 469194 w 1007920"/>
                  <a:gd name="connsiteY129" fmla="*/ 7803 h 1516602"/>
                  <a:gd name="connsiteX130" fmla="*/ 429189 w 1007920"/>
                  <a:gd name="connsiteY130" fmla="*/ 11613 h 1516602"/>
                  <a:gd name="connsiteX131" fmla="*/ 425379 w 1007920"/>
                  <a:gd name="connsiteY131" fmla="*/ 78288 h 1516602"/>
                  <a:gd name="connsiteX132" fmla="*/ 425379 w 1007920"/>
                  <a:gd name="connsiteY132" fmla="*/ 84003 h 1516602"/>
                  <a:gd name="connsiteX133" fmla="*/ 429189 w 1007920"/>
                  <a:gd name="connsiteY133" fmla="*/ 238308 h 1516602"/>
                  <a:gd name="connsiteX134" fmla="*/ 440619 w 1007920"/>
                  <a:gd name="connsiteY134" fmla="*/ 421188 h 1516602"/>
                  <a:gd name="connsiteX135" fmla="*/ 435265 w 1007920"/>
                  <a:gd name="connsiteY135" fmla="*/ 718368 h 1516602"/>
                  <a:gd name="connsiteX136" fmla="*/ 435059 w 1007920"/>
                  <a:gd name="connsiteY136" fmla="*/ 799046 h 1516602"/>
                  <a:gd name="connsiteX137" fmla="*/ 430322 w 1007920"/>
                  <a:gd name="connsiteY137" fmla="*/ 879006 h 1516602"/>
                  <a:gd name="connsiteX0" fmla="*/ 430322 w 1007920"/>
                  <a:gd name="connsiteY0" fmla="*/ 879006 h 1516602"/>
                  <a:gd name="connsiteX1" fmla="*/ 392427 w 1007920"/>
                  <a:gd name="connsiteY1" fmla="*/ 931934 h 1516602"/>
                  <a:gd name="connsiteX2" fmla="*/ 312984 w 1007920"/>
                  <a:gd name="connsiteY2" fmla="*/ 966018 h 1516602"/>
                  <a:gd name="connsiteX3" fmla="*/ 240645 w 1007920"/>
                  <a:gd name="connsiteY3" fmla="*/ 957266 h 1516602"/>
                  <a:gd name="connsiteX4" fmla="*/ 181539 w 1007920"/>
                  <a:gd name="connsiteY4" fmla="*/ 937443 h 1516602"/>
                  <a:gd name="connsiteX5" fmla="*/ 116769 w 1007920"/>
                  <a:gd name="connsiteY5" fmla="*/ 903153 h 1516602"/>
                  <a:gd name="connsiteX6" fmla="*/ 59619 w 1007920"/>
                  <a:gd name="connsiteY6" fmla="*/ 874578 h 1516602"/>
                  <a:gd name="connsiteX7" fmla="*/ 46284 w 1007920"/>
                  <a:gd name="connsiteY7" fmla="*/ 895533 h 1516602"/>
                  <a:gd name="connsiteX8" fmla="*/ 50094 w 1007920"/>
                  <a:gd name="connsiteY8" fmla="*/ 933633 h 1516602"/>
                  <a:gd name="connsiteX9" fmla="*/ 53904 w 1007920"/>
                  <a:gd name="connsiteY9" fmla="*/ 939348 h 1516602"/>
                  <a:gd name="connsiteX10" fmla="*/ 59619 w 1007920"/>
                  <a:gd name="connsiteY10" fmla="*/ 943158 h 1516602"/>
                  <a:gd name="connsiteX11" fmla="*/ 63429 w 1007920"/>
                  <a:gd name="connsiteY11" fmla="*/ 948873 h 1516602"/>
                  <a:gd name="connsiteX12" fmla="*/ 80574 w 1007920"/>
                  <a:gd name="connsiteY12" fmla="*/ 958398 h 1516602"/>
                  <a:gd name="connsiteX13" fmla="*/ 166299 w 1007920"/>
                  <a:gd name="connsiteY13" fmla="*/ 979353 h 1516602"/>
                  <a:gd name="connsiteX14" fmla="*/ 267264 w 1007920"/>
                  <a:gd name="connsiteY14" fmla="*/ 1021263 h 1516602"/>
                  <a:gd name="connsiteX15" fmla="*/ 278694 w 1007920"/>
                  <a:gd name="connsiteY15" fmla="*/ 1076508 h 1516602"/>
                  <a:gd name="connsiteX16" fmla="*/ 264381 w 1007920"/>
                  <a:gd name="connsiteY16" fmla="*/ 1119397 h 1516602"/>
                  <a:gd name="connsiteX17" fmla="*/ 186224 w 1007920"/>
                  <a:gd name="connsiteY17" fmla="*/ 1150391 h 1516602"/>
                  <a:gd name="connsiteX18" fmla="*/ 27234 w 1007920"/>
                  <a:gd name="connsiteY18" fmla="*/ 1154613 h 1516602"/>
                  <a:gd name="connsiteX19" fmla="*/ 15804 w 1007920"/>
                  <a:gd name="connsiteY19" fmla="*/ 1160328 h 1516602"/>
                  <a:gd name="connsiteX20" fmla="*/ 6279 w 1007920"/>
                  <a:gd name="connsiteY20" fmla="*/ 1169853 h 1516602"/>
                  <a:gd name="connsiteX21" fmla="*/ 4374 w 1007920"/>
                  <a:gd name="connsiteY21" fmla="*/ 1175568 h 1516602"/>
                  <a:gd name="connsiteX22" fmla="*/ 564 w 1007920"/>
                  <a:gd name="connsiteY22" fmla="*/ 1181283 h 1516602"/>
                  <a:gd name="connsiteX23" fmla="*/ 6279 w 1007920"/>
                  <a:gd name="connsiteY23" fmla="*/ 1213668 h 1516602"/>
                  <a:gd name="connsiteX24" fmla="*/ 11994 w 1007920"/>
                  <a:gd name="connsiteY24" fmla="*/ 1217478 h 1516602"/>
                  <a:gd name="connsiteX25" fmla="*/ 17709 w 1007920"/>
                  <a:gd name="connsiteY25" fmla="*/ 1219383 h 1516602"/>
                  <a:gd name="connsiteX26" fmla="*/ 145344 w 1007920"/>
                  <a:gd name="connsiteY26" fmla="*/ 1217478 h 1516602"/>
                  <a:gd name="connsiteX27" fmla="*/ 239202 w 1007920"/>
                  <a:gd name="connsiteY27" fmla="*/ 1214801 h 1516602"/>
                  <a:gd name="connsiteX28" fmla="*/ 318699 w 1007920"/>
                  <a:gd name="connsiteY28" fmla="*/ 1217478 h 1516602"/>
                  <a:gd name="connsiteX29" fmla="*/ 330129 w 1007920"/>
                  <a:gd name="connsiteY29" fmla="*/ 1223193 h 1516602"/>
                  <a:gd name="connsiteX30" fmla="*/ 333939 w 1007920"/>
                  <a:gd name="connsiteY30" fmla="*/ 1228908 h 1516602"/>
                  <a:gd name="connsiteX31" fmla="*/ 339654 w 1007920"/>
                  <a:gd name="connsiteY31" fmla="*/ 1230813 h 1516602"/>
                  <a:gd name="connsiteX32" fmla="*/ 351084 w 1007920"/>
                  <a:gd name="connsiteY32" fmla="*/ 1238433 h 1516602"/>
                  <a:gd name="connsiteX33" fmla="*/ 356799 w 1007920"/>
                  <a:gd name="connsiteY33" fmla="*/ 1242243 h 1516602"/>
                  <a:gd name="connsiteX34" fmla="*/ 360609 w 1007920"/>
                  <a:gd name="connsiteY34" fmla="*/ 1247958 h 1516602"/>
                  <a:gd name="connsiteX35" fmla="*/ 366324 w 1007920"/>
                  <a:gd name="connsiteY35" fmla="*/ 1259388 h 1516602"/>
                  <a:gd name="connsiteX36" fmla="*/ 362514 w 1007920"/>
                  <a:gd name="connsiteY36" fmla="*/ 1286058 h 1516602"/>
                  <a:gd name="connsiteX37" fmla="*/ 358704 w 1007920"/>
                  <a:gd name="connsiteY37" fmla="*/ 1291773 h 1516602"/>
                  <a:gd name="connsiteX38" fmla="*/ 356799 w 1007920"/>
                  <a:gd name="connsiteY38" fmla="*/ 1297488 h 1516602"/>
                  <a:gd name="connsiteX39" fmla="*/ 352989 w 1007920"/>
                  <a:gd name="connsiteY39" fmla="*/ 1303203 h 1516602"/>
                  <a:gd name="connsiteX40" fmla="*/ 351084 w 1007920"/>
                  <a:gd name="connsiteY40" fmla="*/ 1308918 h 1516602"/>
                  <a:gd name="connsiteX41" fmla="*/ 347274 w 1007920"/>
                  <a:gd name="connsiteY41" fmla="*/ 1314633 h 1516602"/>
                  <a:gd name="connsiteX42" fmla="*/ 330129 w 1007920"/>
                  <a:gd name="connsiteY42" fmla="*/ 1381308 h 1516602"/>
                  <a:gd name="connsiteX43" fmla="*/ 328224 w 1007920"/>
                  <a:gd name="connsiteY43" fmla="*/ 1432743 h 1516602"/>
                  <a:gd name="connsiteX44" fmla="*/ 330129 w 1007920"/>
                  <a:gd name="connsiteY44" fmla="*/ 1457508 h 1516602"/>
                  <a:gd name="connsiteX45" fmla="*/ 332034 w 1007920"/>
                  <a:gd name="connsiteY45" fmla="*/ 1463223 h 1516602"/>
                  <a:gd name="connsiteX46" fmla="*/ 335844 w 1007920"/>
                  <a:gd name="connsiteY46" fmla="*/ 1467033 h 1516602"/>
                  <a:gd name="connsiteX47" fmla="*/ 364419 w 1007920"/>
                  <a:gd name="connsiteY47" fmla="*/ 1512753 h 1516602"/>
                  <a:gd name="connsiteX48" fmla="*/ 387279 w 1007920"/>
                  <a:gd name="connsiteY48" fmla="*/ 1514658 h 1516602"/>
                  <a:gd name="connsiteX49" fmla="*/ 392994 w 1007920"/>
                  <a:gd name="connsiteY49" fmla="*/ 1508943 h 1516602"/>
                  <a:gd name="connsiteX50" fmla="*/ 394899 w 1007920"/>
                  <a:gd name="connsiteY50" fmla="*/ 1497513 h 1516602"/>
                  <a:gd name="connsiteX51" fmla="*/ 396804 w 1007920"/>
                  <a:gd name="connsiteY51" fmla="*/ 1491798 h 1516602"/>
                  <a:gd name="connsiteX52" fmla="*/ 398709 w 1007920"/>
                  <a:gd name="connsiteY52" fmla="*/ 1474653 h 1516602"/>
                  <a:gd name="connsiteX53" fmla="*/ 400614 w 1007920"/>
                  <a:gd name="connsiteY53" fmla="*/ 1461318 h 1516602"/>
                  <a:gd name="connsiteX54" fmla="*/ 404424 w 1007920"/>
                  <a:gd name="connsiteY54" fmla="*/ 1404168 h 1516602"/>
                  <a:gd name="connsiteX55" fmla="*/ 410139 w 1007920"/>
                  <a:gd name="connsiteY55" fmla="*/ 1392738 h 1516602"/>
                  <a:gd name="connsiteX56" fmla="*/ 413949 w 1007920"/>
                  <a:gd name="connsiteY56" fmla="*/ 1379403 h 1516602"/>
                  <a:gd name="connsiteX57" fmla="*/ 415854 w 1007920"/>
                  <a:gd name="connsiteY57" fmla="*/ 1373688 h 1516602"/>
                  <a:gd name="connsiteX58" fmla="*/ 417759 w 1007920"/>
                  <a:gd name="connsiteY58" fmla="*/ 1360353 h 1516602"/>
                  <a:gd name="connsiteX59" fmla="*/ 421569 w 1007920"/>
                  <a:gd name="connsiteY59" fmla="*/ 1348923 h 1516602"/>
                  <a:gd name="connsiteX60" fmla="*/ 427284 w 1007920"/>
                  <a:gd name="connsiteY60" fmla="*/ 1335588 h 1516602"/>
                  <a:gd name="connsiteX61" fmla="*/ 467289 w 1007920"/>
                  <a:gd name="connsiteY61" fmla="*/ 1265103 h 1516602"/>
                  <a:gd name="connsiteX62" fmla="*/ 528455 w 1007920"/>
                  <a:gd name="connsiteY62" fmla="*/ 1230091 h 1516602"/>
                  <a:gd name="connsiteX63" fmla="*/ 601154 w 1007920"/>
                  <a:gd name="connsiteY63" fmla="*/ 1221700 h 1516602"/>
                  <a:gd name="connsiteX64" fmla="*/ 720654 w 1007920"/>
                  <a:gd name="connsiteY64" fmla="*/ 1316538 h 1516602"/>
                  <a:gd name="connsiteX65" fmla="*/ 733989 w 1007920"/>
                  <a:gd name="connsiteY65" fmla="*/ 1326063 h 1516602"/>
                  <a:gd name="connsiteX66" fmla="*/ 743514 w 1007920"/>
                  <a:gd name="connsiteY66" fmla="*/ 1327968 h 1516602"/>
                  <a:gd name="connsiteX67" fmla="*/ 749229 w 1007920"/>
                  <a:gd name="connsiteY67" fmla="*/ 1329873 h 1516602"/>
                  <a:gd name="connsiteX68" fmla="*/ 762564 w 1007920"/>
                  <a:gd name="connsiteY68" fmla="*/ 1335588 h 1516602"/>
                  <a:gd name="connsiteX69" fmla="*/ 777804 w 1007920"/>
                  <a:gd name="connsiteY69" fmla="*/ 1333683 h 1516602"/>
                  <a:gd name="connsiteX70" fmla="*/ 789234 w 1007920"/>
                  <a:gd name="connsiteY70" fmla="*/ 1327968 h 1516602"/>
                  <a:gd name="connsiteX71" fmla="*/ 794949 w 1007920"/>
                  <a:gd name="connsiteY71" fmla="*/ 1326063 h 1516602"/>
                  <a:gd name="connsiteX72" fmla="*/ 802569 w 1007920"/>
                  <a:gd name="connsiteY72" fmla="*/ 1308918 h 1516602"/>
                  <a:gd name="connsiteX73" fmla="*/ 800664 w 1007920"/>
                  <a:gd name="connsiteY73" fmla="*/ 1284153 h 1516602"/>
                  <a:gd name="connsiteX74" fmla="*/ 798759 w 1007920"/>
                  <a:gd name="connsiteY74" fmla="*/ 1278438 h 1516602"/>
                  <a:gd name="connsiteX75" fmla="*/ 796854 w 1007920"/>
                  <a:gd name="connsiteY75" fmla="*/ 1270818 h 1516602"/>
                  <a:gd name="connsiteX76" fmla="*/ 783519 w 1007920"/>
                  <a:gd name="connsiteY76" fmla="*/ 1253673 h 1516602"/>
                  <a:gd name="connsiteX77" fmla="*/ 773994 w 1007920"/>
                  <a:gd name="connsiteY77" fmla="*/ 1247958 h 1516602"/>
                  <a:gd name="connsiteX78" fmla="*/ 648264 w 1007920"/>
                  <a:gd name="connsiteY78" fmla="*/ 1156518 h 1516602"/>
                  <a:gd name="connsiteX79" fmla="*/ 644454 w 1007920"/>
                  <a:gd name="connsiteY79" fmla="*/ 1139373 h 1516602"/>
                  <a:gd name="connsiteX80" fmla="*/ 646359 w 1007920"/>
                  <a:gd name="connsiteY80" fmla="*/ 1131753 h 1516602"/>
                  <a:gd name="connsiteX81" fmla="*/ 650169 w 1007920"/>
                  <a:gd name="connsiteY81" fmla="*/ 1114608 h 1516602"/>
                  <a:gd name="connsiteX82" fmla="*/ 653979 w 1007920"/>
                  <a:gd name="connsiteY82" fmla="*/ 1108893 h 1516602"/>
                  <a:gd name="connsiteX83" fmla="*/ 655884 w 1007920"/>
                  <a:gd name="connsiteY83" fmla="*/ 1103178 h 1516602"/>
                  <a:gd name="connsiteX84" fmla="*/ 661599 w 1007920"/>
                  <a:gd name="connsiteY84" fmla="*/ 1101273 h 1516602"/>
                  <a:gd name="connsiteX85" fmla="*/ 671124 w 1007920"/>
                  <a:gd name="connsiteY85" fmla="*/ 1089843 h 1516602"/>
                  <a:gd name="connsiteX86" fmla="*/ 724464 w 1007920"/>
                  <a:gd name="connsiteY86" fmla="*/ 1082223 h 1516602"/>
                  <a:gd name="connsiteX87" fmla="*/ 842574 w 1007920"/>
                  <a:gd name="connsiteY87" fmla="*/ 1084128 h 1516602"/>
                  <a:gd name="connsiteX88" fmla="*/ 871149 w 1007920"/>
                  <a:gd name="connsiteY88" fmla="*/ 1086033 h 1516602"/>
                  <a:gd name="connsiteX89" fmla="*/ 899724 w 1007920"/>
                  <a:gd name="connsiteY89" fmla="*/ 1091748 h 1516602"/>
                  <a:gd name="connsiteX90" fmla="*/ 922584 w 1007920"/>
                  <a:gd name="connsiteY90" fmla="*/ 1095558 h 1516602"/>
                  <a:gd name="connsiteX91" fmla="*/ 951159 w 1007920"/>
                  <a:gd name="connsiteY91" fmla="*/ 1101273 h 1516602"/>
                  <a:gd name="connsiteX92" fmla="*/ 956874 w 1007920"/>
                  <a:gd name="connsiteY92" fmla="*/ 1101273 h 1516602"/>
                  <a:gd name="connsiteX93" fmla="*/ 1002594 w 1007920"/>
                  <a:gd name="connsiteY93" fmla="*/ 1099368 h 1516602"/>
                  <a:gd name="connsiteX94" fmla="*/ 1003378 w 1007920"/>
                  <a:gd name="connsiteY94" fmla="*/ 1065958 h 1516602"/>
                  <a:gd name="connsiteX95" fmla="*/ 970209 w 1007920"/>
                  <a:gd name="connsiteY95" fmla="*/ 1044123 h 1516602"/>
                  <a:gd name="connsiteX96" fmla="*/ 935919 w 1007920"/>
                  <a:gd name="connsiteY96" fmla="*/ 1034598 h 1516602"/>
                  <a:gd name="connsiteX97" fmla="*/ 825429 w 1007920"/>
                  <a:gd name="connsiteY97" fmla="*/ 1034598 h 1516602"/>
                  <a:gd name="connsiteX98" fmla="*/ 730179 w 1007920"/>
                  <a:gd name="connsiteY98" fmla="*/ 1038408 h 1516602"/>
                  <a:gd name="connsiteX99" fmla="*/ 669219 w 1007920"/>
                  <a:gd name="connsiteY99" fmla="*/ 1046028 h 1516602"/>
                  <a:gd name="connsiteX100" fmla="*/ 646360 w 1007920"/>
                  <a:gd name="connsiteY100" fmla="*/ 1049838 h 1516602"/>
                  <a:gd name="connsiteX101" fmla="*/ 640078 w 1007920"/>
                  <a:gd name="connsiteY101" fmla="*/ 1026051 h 1516602"/>
                  <a:gd name="connsiteX102" fmla="*/ 673029 w 1007920"/>
                  <a:gd name="connsiteY102" fmla="*/ 992688 h 1516602"/>
                  <a:gd name="connsiteX103" fmla="*/ 674934 w 1007920"/>
                  <a:gd name="connsiteY103" fmla="*/ 986973 h 1516602"/>
                  <a:gd name="connsiteX104" fmla="*/ 680649 w 1007920"/>
                  <a:gd name="connsiteY104" fmla="*/ 985068 h 1516602"/>
                  <a:gd name="connsiteX105" fmla="*/ 686364 w 1007920"/>
                  <a:gd name="connsiteY105" fmla="*/ 981258 h 1516602"/>
                  <a:gd name="connsiteX106" fmla="*/ 695889 w 1007920"/>
                  <a:gd name="connsiteY106" fmla="*/ 971733 h 1516602"/>
                  <a:gd name="connsiteX107" fmla="*/ 705414 w 1007920"/>
                  <a:gd name="connsiteY107" fmla="*/ 960303 h 1516602"/>
                  <a:gd name="connsiteX108" fmla="*/ 716844 w 1007920"/>
                  <a:gd name="connsiteY108" fmla="*/ 952683 h 1516602"/>
                  <a:gd name="connsiteX109" fmla="*/ 732084 w 1007920"/>
                  <a:gd name="connsiteY109" fmla="*/ 939348 h 1516602"/>
                  <a:gd name="connsiteX110" fmla="*/ 741609 w 1007920"/>
                  <a:gd name="connsiteY110" fmla="*/ 927918 h 1516602"/>
                  <a:gd name="connsiteX111" fmla="*/ 753039 w 1007920"/>
                  <a:gd name="connsiteY111" fmla="*/ 918393 h 1516602"/>
                  <a:gd name="connsiteX112" fmla="*/ 758754 w 1007920"/>
                  <a:gd name="connsiteY112" fmla="*/ 906963 h 1516602"/>
                  <a:gd name="connsiteX113" fmla="*/ 760659 w 1007920"/>
                  <a:gd name="connsiteY113" fmla="*/ 901248 h 1516602"/>
                  <a:gd name="connsiteX114" fmla="*/ 766374 w 1007920"/>
                  <a:gd name="connsiteY114" fmla="*/ 889818 h 1516602"/>
                  <a:gd name="connsiteX115" fmla="*/ 764469 w 1007920"/>
                  <a:gd name="connsiteY115" fmla="*/ 874578 h 1516602"/>
                  <a:gd name="connsiteX116" fmla="*/ 758754 w 1007920"/>
                  <a:gd name="connsiteY116" fmla="*/ 872673 h 1516602"/>
                  <a:gd name="connsiteX117" fmla="*/ 737799 w 1007920"/>
                  <a:gd name="connsiteY117" fmla="*/ 874578 h 1516602"/>
                  <a:gd name="connsiteX118" fmla="*/ 732084 w 1007920"/>
                  <a:gd name="connsiteY118" fmla="*/ 878388 h 1516602"/>
                  <a:gd name="connsiteX119" fmla="*/ 699699 w 1007920"/>
                  <a:gd name="connsiteY119" fmla="*/ 899343 h 1516602"/>
                  <a:gd name="connsiteX120" fmla="*/ 595181 w 1007920"/>
                  <a:gd name="connsiteY120" fmla="*/ 957831 h 1516602"/>
                  <a:gd name="connsiteX121" fmla="*/ 507294 w 1007920"/>
                  <a:gd name="connsiteY121" fmla="*/ 847908 h 1516602"/>
                  <a:gd name="connsiteX122" fmla="*/ 503484 w 1007920"/>
                  <a:gd name="connsiteY122" fmla="*/ 358323 h 1516602"/>
                  <a:gd name="connsiteX123" fmla="*/ 499674 w 1007920"/>
                  <a:gd name="connsiteY123" fmla="*/ 66858 h 1516602"/>
                  <a:gd name="connsiteX124" fmla="*/ 490149 w 1007920"/>
                  <a:gd name="connsiteY124" fmla="*/ 40188 h 1516602"/>
                  <a:gd name="connsiteX125" fmla="*/ 488244 w 1007920"/>
                  <a:gd name="connsiteY125" fmla="*/ 34473 h 1516602"/>
                  <a:gd name="connsiteX126" fmla="*/ 484434 w 1007920"/>
                  <a:gd name="connsiteY126" fmla="*/ 28758 h 1516602"/>
                  <a:gd name="connsiteX127" fmla="*/ 478719 w 1007920"/>
                  <a:gd name="connsiteY127" fmla="*/ 17328 h 1516602"/>
                  <a:gd name="connsiteX128" fmla="*/ 473004 w 1007920"/>
                  <a:gd name="connsiteY128" fmla="*/ 13518 h 1516602"/>
                  <a:gd name="connsiteX129" fmla="*/ 469194 w 1007920"/>
                  <a:gd name="connsiteY129" fmla="*/ 7803 h 1516602"/>
                  <a:gd name="connsiteX130" fmla="*/ 429189 w 1007920"/>
                  <a:gd name="connsiteY130" fmla="*/ 11613 h 1516602"/>
                  <a:gd name="connsiteX131" fmla="*/ 425379 w 1007920"/>
                  <a:gd name="connsiteY131" fmla="*/ 78288 h 1516602"/>
                  <a:gd name="connsiteX132" fmla="*/ 425379 w 1007920"/>
                  <a:gd name="connsiteY132" fmla="*/ 84003 h 1516602"/>
                  <a:gd name="connsiteX133" fmla="*/ 429189 w 1007920"/>
                  <a:gd name="connsiteY133" fmla="*/ 238308 h 1516602"/>
                  <a:gd name="connsiteX134" fmla="*/ 440619 w 1007920"/>
                  <a:gd name="connsiteY134" fmla="*/ 421188 h 1516602"/>
                  <a:gd name="connsiteX135" fmla="*/ 435265 w 1007920"/>
                  <a:gd name="connsiteY135" fmla="*/ 718368 h 1516602"/>
                  <a:gd name="connsiteX136" fmla="*/ 435059 w 1007920"/>
                  <a:gd name="connsiteY136" fmla="*/ 799046 h 1516602"/>
                  <a:gd name="connsiteX137" fmla="*/ 430322 w 1007920"/>
                  <a:gd name="connsiteY137" fmla="*/ 879006 h 1516602"/>
                  <a:gd name="connsiteX0" fmla="*/ 430322 w 1007920"/>
                  <a:gd name="connsiteY0" fmla="*/ 879006 h 1516602"/>
                  <a:gd name="connsiteX1" fmla="*/ 392427 w 1007920"/>
                  <a:gd name="connsiteY1" fmla="*/ 931934 h 1516602"/>
                  <a:gd name="connsiteX2" fmla="*/ 312984 w 1007920"/>
                  <a:gd name="connsiteY2" fmla="*/ 966018 h 1516602"/>
                  <a:gd name="connsiteX3" fmla="*/ 240645 w 1007920"/>
                  <a:gd name="connsiteY3" fmla="*/ 957266 h 1516602"/>
                  <a:gd name="connsiteX4" fmla="*/ 181539 w 1007920"/>
                  <a:gd name="connsiteY4" fmla="*/ 937443 h 1516602"/>
                  <a:gd name="connsiteX5" fmla="*/ 116769 w 1007920"/>
                  <a:gd name="connsiteY5" fmla="*/ 903153 h 1516602"/>
                  <a:gd name="connsiteX6" fmla="*/ 59619 w 1007920"/>
                  <a:gd name="connsiteY6" fmla="*/ 874578 h 1516602"/>
                  <a:gd name="connsiteX7" fmla="*/ 46284 w 1007920"/>
                  <a:gd name="connsiteY7" fmla="*/ 895533 h 1516602"/>
                  <a:gd name="connsiteX8" fmla="*/ 50094 w 1007920"/>
                  <a:gd name="connsiteY8" fmla="*/ 933633 h 1516602"/>
                  <a:gd name="connsiteX9" fmla="*/ 53904 w 1007920"/>
                  <a:gd name="connsiteY9" fmla="*/ 939348 h 1516602"/>
                  <a:gd name="connsiteX10" fmla="*/ 59619 w 1007920"/>
                  <a:gd name="connsiteY10" fmla="*/ 943158 h 1516602"/>
                  <a:gd name="connsiteX11" fmla="*/ 63429 w 1007920"/>
                  <a:gd name="connsiteY11" fmla="*/ 948873 h 1516602"/>
                  <a:gd name="connsiteX12" fmla="*/ 80574 w 1007920"/>
                  <a:gd name="connsiteY12" fmla="*/ 958398 h 1516602"/>
                  <a:gd name="connsiteX13" fmla="*/ 166299 w 1007920"/>
                  <a:gd name="connsiteY13" fmla="*/ 979353 h 1516602"/>
                  <a:gd name="connsiteX14" fmla="*/ 267264 w 1007920"/>
                  <a:gd name="connsiteY14" fmla="*/ 1021263 h 1516602"/>
                  <a:gd name="connsiteX15" fmla="*/ 278694 w 1007920"/>
                  <a:gd name="connsiteY15" fmla="*/ 1076508 h 1516602"/>
                  <a:gd name="connsiteX16" fmla="*/ 264381 w 1007920"/>
                  <a:gd name="connsiteY16" fmla="*/ 1119397 h 1516602"/>
                  <a:gd name="connsiteX17" fmla="*/ 186224 w 1007920"/>
                  <a:gd name="connsiteY17" fmla="*/ 1150391 h 1516602"/>
                  <a:gd name="connsiteX18" fmla="*/ 27234 w 1007920"/>
                  <a:gd name="connsiteY18" fmla="*/ 1154613 h 1516602"/>
                  <a:gd name="connsiteX19" fmla="*/ 15804 w 1007920"/>
                  <a:gd name="connsiteY19" fmla="*/ 1160328 h 1516602"/>
                  <a:gd name="connsiteX20" fmla="*/ 6279 w 1007920"/>
                  <a:gd name="connsiteY20" fmla="*/ 1169853 h 1516602"/>
                  <a:gd name="connsiteX21" fmla="*/ 4374 w 1007920"/>
                  <a:gd name="connsiteY21" fmla="*/ 1175568 h 1516602"/>
                  <a:gd name="connsiteX22" fmla="*/ 564 w 1007920"/>
                  <a:gd name="connsiteY22" fmla="*/ 1181283 h 1516602"/>
                  <a:gd name="connsiteX23" fmla="*/ 6279 w 1007920"/>
                  <a:gd name="connsiteY23" fmla="*/ 1213668 h 1516602"/>
                  <a:gd name="connsiteX24" fmla="*/ 11994 w 1007920"/>
                  <a:gd name="connsiteY24" fmla="*/ 1217478 h 1516602"/>
                  <a:gd name="connsiteX25" fmla="*/ 17709 w 1007920"/>
                  <a:gd name="connsiteY25" fmla="*/ 1219383 h 1516602"/>
                  <a:gd name="connsiteX26" fmla="*/ 145344 w 1007920"/>
                  <a:gd name="connsiteY26" fmla="*/ 1217478 h 1516602"/>
                  <a:gd name="connsiteX27" fmla="*/ 239202 w 1007920"/>
                  <a:gd name="connsiteY27" fmla="*/ 1214801 h 1516602"/>
                  <a:gd name="connsiteX28" fmla="*/ 318699 w 1007920"/>
                  <a:gd name="connsiteY28" fmla="*/ 1217478 h 1516602"/>
                  <a:gd name="connsiteX29" fmla="*/ 330129 w 1007920"/>
                  <a:gd name="connsiteY29" fmla="*/ 1223193 h 1516602"/>
                  <a:gd name="connsiteX30" fmla="*/ 333939 w 1007920"/>
                  <a:gd name="connsiteY30" fmla="*/ 1228908 h 1516602"/>
                  <a:gd name="connsiteX31" fmla="*/ 339654 w 1007920"/>
                  <a:gd name="connsiteY31" fmla="*/ 1230813 h 1516602"/>
                  <a:gd name="connsiteX32" fmla="*/ 351084 w 1007920"/>
                  <a:gd name="connsiteY32" fmla="*/ 1238433 h 1516602"/>
                  <a:gd name="connsiteX33" fmla="*/ 356799 w 1007920"/>
                  <a:gd name="connsiteY33" fmla="*/ 1242243 h 1516602"/>
                  <a:gd name="connsiteX34" fmla="*/ 360609 w 1007920"/>
                  <a:gd name="connsiteY34" fmla="*/ 1247958 h 1516602"/>
                  <a:gd name="connsiteX35" fmla="*/ 366324 w 1007920"/>
                  <a:gd name="connsiteY35" fmla="*/ 1259388 h 1516602"/>
                  <a:gd name="connsiteX36" fmla="*/ 362514 w 1007920"/>
                  <a:gd name="connsiteY36" fmla="*/ 1286058 h 1516602"/>
                  <a:gd name="connsiteX37" fmla="*/ 358704 w 1007920"/>
                  <a:gd name="connsiteY37" fmla="*/ 1291773 h 1516602"/>
                  <a:gd name="connsiteX38" fmla="*/ 356799 w 1007920"/>
                  <a:gd name="connsiteY38" fmla="*/ 1297488 h 1516602"/>
                  <a:gd name="connsiteX39" fmla="*/ 352989 w 1007920"/>
                  <a:gd name="connsiteY39" fmla="*/ 1303203 h 1516602"/>
                  <a:gd name="connsiteX40" fmla="*/ 351084 w 1007920"/>
                  <a:gd name="connsiteY40" fmla="*/ 1308918 h 1516602"/>
                  <a:gd name="connsiteX41" fmla="*/ 347274 w 1007920"/>
                  <a:gd name="connsiteY41" fmla="*/ 1314633 h 1516602"/>
                  <a:gd name="connsiteX42" fmla="*/ 330129 w 1007920"/>
                  <a:gd name="connsiteY42" fmla="*/ 1381308 h 1516602"/>
                  <a:gd name="connsiteX43" fmla="*/ 328224 w 1007920"/>
                  <a:gd name="connsiteY43" fmla="*/ 1432743 h 1516602"/>
                  <a:gd name="connsiteX44" fmla="*/ 330129 w 1007920"/>
                  <a:gd name="connsiteY44" fmla="*/ 1457508 h 1516602"/>
                  <a:gd name="connsiteX45" fmla="*/ 332034 w 1007920"/>
                  <a:gd name="connsiteY45" fmla="*/ 1463223 h 1516602"/>
                  <a:gd name="connsiteX46" fmla="*/ 335844 w 1007920"/>
                  <a:gd name="connsiteY46" fmla="*/ 1467033 h 1516602"/>
                  <a:gd name="connsiteX47" fmla="*/ 364419 w 1007920"/>
                  <a:gd name="connsiteY47" fmla="*/ 1512753 h 1516602"/>
                  <a:gd name="connsiteX48" fmla="*/ 387279 w 1007920"/>
                  <a:gd name="connsiteY48" fmla="*/ 1514658 h 1516602"/>
                  <a:gd name="connsiteX49" fmla="*/ 392994 w 1007920"/>
                  <a:gd name="connsiteY49" fmla="*/ 1508943 h 1516602"/>
                  <a:gd name="connsiteX50" fmla="*/ 394899 w 1007920"/>
                  <a:gd name="connsiteY50" fmla="*/ 1497513 h 1516602"/>
                  <a:gd name="connsiteX51" fmla="*/ 396804 w 1007920"/>
                  <a:gd name="connsiteY51" fmla="*/ 1491798 h 1516602"/>
                  <a:gd name="connsiteX52" fmla="*/ 398709 w 1007920"/>
                  <a:gd name="connsiteY52" fmla="*/ 1474653 h 1516602"/>
                  <a:gd name="connsiteX53" fmla="*/ 400614 w 1007920"/>
                  <a:gd name="connsiteY53" fmla="*/ 1461318 h 1516602"/>
                  <a:gd name="connsiteX54" fmla="*/ 404424 w 1007920"/>
                  <a:gd name="connsiteY54" fmla="*/ 1404168 h 1516602"/>
                  <a:gd name="connsiteX55" fmla="*/ 410139 w 1007920"/>
                  <a:gd name="connsiteY55" fmla="*/ 1392738 h 1516602"/>
                  <a:gd name="connsiteX56" fmla="*/ 413949 w 1007920"/>
                  <a:gd name="connsiteY56" fmla="*/ 1379403 h 1516602"/>
                  <a:gd name="connsiteX57" fmla="*/ 415854 w 1007920"/>
                  <a:gd name="connsiteY57" fmla="*/ 1373688 h 1516602"/>
                  <a:gd name="connsiteX58" fmla="*/ 417759 w 1007920"/>
                  <a:gd name="connsiteY58" fmla="*/ 1360353 h 1516602"/>
                  <a:gd name="connsiteX59" fmla="*/ 421569 w 1007920"/>
                  <a:gd name="connsiteY59" fmla="*/ 1348923 h 1516602"/>
                  <a:gd name="connsiteX60" fmla="*/ 427284 w 1007920"/>
                  <a:gd name="connsiteY60" fmla="*/ 1335588 h 1516602"/>
                  <a:gd name="connsiteX61" fmla="*/ 467289 w 1007920"/>
                  <a:gd name="connsiteY61" fmla="*/ 1265103 h 1516602"/>
                  <a:gd name="connsiteX62" fmla="*/ 528455 w 1007920"/>
                  <a:gd name="connsiteY62" fmla="*/ 1230091 h 1516602"/>
                  <a:gd name="connsiteX63" fmla="*/ 601154 w 1007920"/>
                  <a:gd name="connsiteY63" fmla="*/ 1221700 h 1516602"/>
                  <a:gd name="connsiteX64" fmla="*/ 720654 w 1007920"/>
                  <a:gd name="connsiteY64" fmla="*/ 1316538 h 1516602"/>
                  <a:gd name="connsiteX65" fmla="*/ 733989 w 1007920"/>
                  <a:gd name="connsiteY65" fmla="*/ 1326063 h 1516602"/>
                  <a:gd name="connsiteX66" fmla="*/ 743514 w 1007920"/>
                  <a:gd name="connsiteY66" fmla="*/ 1327968 h 1516602"/>
                  <a:gd name="connsiteX67" fmla="*/ 749229 w 1007920"/>
                  <a:gd name="connsiteY67" fmla="*/ 1329873 h 1516602"/>
                  <a:gd name="connsiteX68" fmla="*/ 762564 w 1007920"/>
                  <a:gd name="connsiteY68" fmla="*/ 1335588 h 1516602"/>
                  <a:gd name="connsiteX69" fmla="*/ 777804 w 1007920"/>
                  <a:gd name="connsiteY69" fmla="*/ 1333683 h 1516602"/>
                  <a:gd name="connsiteX70" fmla="*/ 789234 w 1007920"/>
                  <a:gd name="connsiteY70" fmla="*/ 1327968 h 1516602"/>
                  <a:gd name="connsiteX71" fmla="*/ 794949 w 1007920"/>
                  <a:gd name="connsiteY71" fmla="*/ 1326063 h 1516602"/>
                  <a:gd name="connsiteX72" fmla="*/ 802569 w 1007920"/>
                  <a:gd name="connsiteY72" fmla="*/ 1308918 h 1516602"/>
                  <a:gd name="connsiteX73" fmla="*/ 800664 w 1007920"/>
                  <a:gd name="connsiteY73" fmla="*/ 1284153 h 1516602"/>
                  <a:gd name="connsiteX74" fmla="*/ 798759 w 1007920"/>
                  <a:gd name="connsiteY74" fmla="*/ 1278438 h 1516602"/>
                  <a:gd name="connsiteX75" fmla="*/ 796854 w 1007920"/>
                  <a:gd name="connsiteY75" fmla="*/ 1270818 h 1516602"/>
                  <a:gd name="connsiteX76" fmla="*/ 783519 w 1007920"/>
                  <a:gd name="connsiteY76" fmla="*/ 1253673 h 1516602"/>
                  <a:gd name="connsiteX77" fmla="*/ 773994 w 1007920"/>
                  <a:gd name="connsiteY77" fmla="*/ 1247958 h 1516602"/>
                  <a:gd name="connsiteX78" fmla="*/ 648264 w 1007920"/>
                  <a:gd name="connsiteY78" fmla="*/ 1156518 h 1516602"/>
                  <a:gd name="connsiteX79" fmla="*/ 644454 w 1007920"/>
                  <a:gd name="connsiteY79" fmla="*/ 1139373 h 1516602"/>
                  <a:gd name="connsiteX80" fmla="*/ 646359 w 1007920"/>
                  <a:gd name="connsiteY80" fmla="*/ 1131753 h 1516602"/>
                  <a:gd name="connsiteX81" fmla="*/ 650169 w 1007920"/>
                  <a:gd name="connsiteY81" fmla="*/ 1114608 h 1516602"/>
                  <a:gd name="connsiteX82" fmla="*/ 653979 w 1007920"/>
                  <a:gd name="connsiteY82" fmla="*/ 1108893 h 1516602"/>
                  <a:gd name="connsiteX83" fmla="*/ 655884 w 1007920"/>
                  <a:gd name="connsiteY83" fmla="*/ 1103178 h 1516602"/>
                  <a:gd name="connsiteX84" fmla="*/ 661599 w 1007920"/>
                  <a:gd name="connsiteY84" fmla="*/ 1101273 h 1516602"/>
                  <a:gd name="connsiteX85" fmla="*/ 671124 w 1007920"/>
                  <a:gd name="connsiteY85" fmla="*/ 1089843 h 1516602"/>
                  <a:gd name="connsiteX86" fmla="*/ 724464 w 1007920"/>
                  <a:gd name="connsiteY86" fmla="*/ 1082223 h 1516602"/>
                  <a:gd name="connsiteX87" fmla="*/ 842574 w 1007920"/>
                  <a:gd name="connsiteY87" fmla="*/ 1084128 h 1516602"/>
                  <a:gd name="connsiteX88" fmla="*/ 871149 w 1007920"/>
                  <a:gd name="connsiteY88" fmla="*/ 1086033 h 1516602"/>
                  <a:gd name="connsiteX89" fmla="*/ 899724 w 1007920"/>
                  <a:gd name="connsiteY89" fmla="*/ 1091748 h 1516602"/>
                  <a:gd name="connsiteX90" fmla="*/ 922584 w 1007920"/>
                  <a:gd name="connsiteY90" fmla="*/ 1095558 h 1516602"/>
                  <a:gd name="connsiteX91" fmla="*/ 951159 w 1007920"/>
                  <a:gd name="connsiteY91" fmla="*/ 1101273 h 1516602"/>
                  <a:gd name="connsiteX92" fmla="*/ 1002594 w 1007920"/>
                  <a:gd name="connsiteY92" fmla="*/ 1099368 h 1516602"/>
                  <a:gd name="connsiteX93" fmla="*/ 1003378 w 1007920"/>
                  <a:gd name="connsiteY93" fmla="*/ 1065958 h 1516602"/>
                  <a:gd name="connsiteX94" fmla="*/ 970209 w 1007920"/>
                  <a:gd name="connsiteY94" fmla="*/ 1044123 h 1516602"/>
                  <a:gd name="connsiteX95" fmla="*/ 935919 w 1007920"/>
                  <a:gd name="connsiteY95" fmla="*/ 1034598 h 1516602"/>
                  <a:gd name="connsiteX96" fmla="*/ 825429 w 1007920"/>
                  <a:gd name="connsiteY96" fmla="*/ 1034598 h 1516602"/>
                  <a:gd name="connsiteX97" fmla="*/ 730179 w 1007920"/>
                  <a:gd name="connsiteY97" fmla="*/ 1038408 h 1516602"/>
                  <a:gd name="connsiteX98" fmla="*/ 669219 w 1007920"/>
                  <a:gd name="connsiteY98" fmla="*/ 1046028 h 1516602"/>
                  <a:gd name="connsiteX99" fmla="*/ 646360 w 1007920"/>
                  <a:gd name="connsiteY99" fmla="*/ 1049838 h 1516602"/>
                  <a:gd name="connsiteX100" fmla="*/ 640078 w 1007920"/>
                  <a:gd name="connsiteY100" fmla="*/ 1026051 h 1516602"/>
                  <a:gd name="connsiteX101" fmla="*/ 673029 w 1007920"/>
                  <a:gd name="connsiteY101" fmla="*/ 992688 h 1516602"/>
                  <a:gd name="connsiteX102" fmla="*/ 674934 w 1007920"/>
                  <a:gd name="connsiteY102" fmla="*/ 986973 h 1516602"/>
                  <a:gd name="connsiteX103" fmla="*/ 680649 w 1007920"/>
                  <a:gd name="connsiteY103" fmla="*/ 985068 h 1516602"/>
                  <a:gd name="connsiteX104" fmla="*/ 686364 w 1007920"/>
                  <a:gd name="connsiteY104" fmla="*/ 981258 h 1516602"/>
                  <a:gd name="connsiteX105" fmla="*/ 695889 w 1007920"/>
                  <a:gd name="connsiteY105" fmla="*/ 971733 h 1516602"/>
                  <a:gd name="connsiteX106" fmla="*/ 705414 w 1007920"/>
                  <a:gd name="connsiteY106" fmla="*/ 960303 h 1516602"/>
                  <a:gd name="connsiteX107" fmla="*/ 716844 w 1007920"/>
                  <a:gd name="connsiteY107" fmla="*/ 952683 h 1516602"/>
                  <a:gd name="connsiteX108" fmla="*/ 732084 w 1007920"/>
                  <a:gd name="connsiteY108" fmla="*/ 939348 h 1516602"/>
                  <a:gd name="connsiteX109" fmla="*/ 741609 w 1007920"/>
                  <a:gd name="connsiteY109" fmla="*/ 927918 h 1516602"/>
                  <a:gd name="connsiteX110" fmla="*/ 753039 w 1007920"/>
                  <a:gd name="connsiteY110" fmla="*/ 918393 h 1516602"/>
                  <a:gd name="connsiteX111" fmla="*/ 758754 w 1007920"/>
                  <a:gd name="connsiteY111" fmla="*/ 906963 h 1516602"/>
                  <a:gd name="connsiteX112" fmla="*/ 760659 w 1007920"/>
                  <a:gd name="connsiteY112" fmla="*/ 901248 h 1516602"/>
                  <a:gd name="connsiteX113" fmla="*/ 766374 w 1007920"/>
                  <a:gd name="connsiteY113" fmla="*/ 889818 h 1516602"/>
                  <a:gd name="connsiteX114" fmla="*/ 764469 w 1007920"/>
                  <a:gd name="connsiteY114" fmla="*/ 874578 h 1516602"/>
                  <a:gd name="connsiteX115" fmla="*/ 758754 w 1007920"/>
                  <a:gd name="connsiteY115" fmla="*/ 872673 h 1516602"/>
                  <a:gd name="connsiteX116" fmla="*/ 737799 w 1007920"/>
                  <a:gd name="connsiteY116" fmla="*/ 874578 h 1516602"/>
                  <a:gd name="connsiteX117" fmla="*/ 732084 w 1007920"/>
                  <a:gd name="connsiteY117" fmla="*/ 878388 h 1516602"/>
                  <a:gd name="connsiteX118" fmla="*/ 699699 w 1007920"/>
                  <a:gd name="connsiteY118" fmla="*/ 899343 h 1516602"/>
                  <a:gd name="connsiteX119" fmla="*/ 595181 w 1007920"/>
                  <a:gd name="connsiteY119" fmla="*/ 957831 h 1516602"/>
                  <a:gd name="connsiteX120" fmla="*/ 507294 w 1007920"/>
                  <a:gd name="connsiteY120" fmla="*/ 847908 h 1516602"/>
                  <a:gd name="connsiteX121" fmla="*/ 503484 w 1007920"/>
                  <a:gd name="connsiteY121" fmla="*/ 358323 h 1516602"/>
                  <a:gd name="connsiteX122" fmla="*/ 499674 w 1007920"/>
                  <a:gd name="connsiteY122" fmla="*/ 66858 h 1516602"/>
                  <a:gd name="connsiteX123" fmla="*/ 490149 w 1007920"/>
                  <a:gd name="connsiteY123" fmla="*/ 40188 h 1516602"/>
                  <a:gd name="connsiteX124" fmla="*/ 488244 w 1007920"/>
                  <a:gd name="connsiteY124" fmla="*/ 34473 h 1516602"/>
                  <a:gd name="connsiteX125" fmla="*/ 484434 w 1007920"/>
                  <a:gd name="connsiteY125" fmla="*/ 28758 h 1516602"/>
                  <a:gd name="connsiteX126" fmla="*/ 478719 w 1007920"/>
                  <a:gd name="connsiteY126" fmla="*/ 17328 h 1516602"/>
                  <a:gd name="connsiteX127" fmla="*/ 473004 w 1007920"/>
                  <a:gd name="connsiteY127" fmla="*/ 13518 h 1516602"/>
                  <a:gd name="connsiteX128" fmla="*/ 469194 w 1007920"/>
                  <a:gd name="connsiteY128" fmla="*/ 7803 h 1516602"/>
                  <a:gd name="connsiteX129" fmla="*/ 429189 w 1007920"/>
                  <a:gd name="connsiteY129" fmla="*/ 11613 h 1516602"/>
                  <a:gd name="connsiteX130" fmla="*/ 425379 w 1007920"/>
                  <a:gd name="connsiteY130" fmla="*/ 78288 h 1516602"/>
                  <a:gd name="connsiteX131" fmla="*/ 425379 w 1007920"/>
                  <a:gd name="connsiteY131" fmla="*/ 84003 h 1516602"/>
                  <a:gd name="connsiteX132" fmla="*/ 429189 w 1007920"/>
                  <a:gd name="connsiteY132" fmla="*/ 238308 h 1516602"/>
                  <a:gd name="connsiteX133" fmla="*/ 440619 w 1007920"/>
                  <a:gd name="connsiteY133" fmla="*/ 421188 h 1516602"/>
                  <a:gd name="connsiteX134" fmla="*/ 435265 w 1007920"/>
                  <a:gd name="connsiteY134" fmla="*/ 718368 h 1516602"/>
                  <a:gd name="connsiteX135" fmla="*/ 435059 w 1007920"/>
                  <a:gd name="connsiteY135" fmla="*/ 799046 h 1516602"/>
                  <a:gd name="connsiteX136" fmla="*/ 430322 w 1007920"/>
                  <a:gd name="connsiteY136" fmla="*/ 879006 h 1516602"/>
                  <a:gd name="connsiteX0" fmla="*/ 430322 w 1010256"/>
                  <a:gd name="connsiteY0" fmla="*/ 879006 h 1516602"/>
                  <a:gd name="connsiteX1" fmla="*/ 392427 w 1010256"/>
                  <a:gd name="connsiteY1" fmla="*/ 931934 h 1516602"/>
                  <a:gd name="connsiteX2" fmla="*/ 312984 w 1010256"/>
                  <a:gd name="connsiteY2" fmla="*/ 966018 h 1516602"/>
                  <a:gd name="connsiteX3" fmla="*/ 240645 w 1010256"/>
                  <a:gd name="connsiteY3" fmla="*/ 957266 h 1516602"/>
                  <a:gd name="connsiteX4" fmla="*/ 181539 w 1010256"/>
                  <a:gd name="connsiteY4" fmla="*/ 937443 h 1516602"/>
                  <a:gd name="connsiteX5" fmla="*/ 116769 w 1010256"/>
                  <a:gd name="connsiteY5" fmla="*/ 903153 h 1516602"/>
                  <a:gd name="connsiteX6" fmla="*/ 59619 w 1010256"/>
                  <a:gd name="connsiteY6" fmla="*/ 874578 h 1516602"/>
                  <a:gd name="connsiteX7" fmla="*/ 46284 w 1010256"/>
                  <a:gd name="connsiteY7" fmla="*/ 895533 h 1516602"/>
                  <a:gd name="connsiteX8" fmla="*/ 50094 w 1010256"/>
                  <a:gd name="connsiteY8" fmla="*/ 933633 h 1516602"/>
                  <a:gd name="connsiteX9" fmla="*/ 53904 w 1010256"/>
                  <a:gd name="connsiteY9" fmla="*/ 939348 h 1516602"/>
                  <a:gd name="connsiteX10" fmla="*/ 59619 w 1010256"/>
                  <a:gd name="connsiteY10" fmla="*/ 943158 h 1516602"/>
                  <a:gd name="connsiteX11" fmla="*/ 63429 w 1010256"/>
                  <a:gd name="connsiteY11" fmla="*/ 948873 h 1516602"/>
                  <a:gd name="connsiteX12" fmla="*/ 80574 w 1010256"/>
                  <a:gd name="connsiteY12" fmla="*/ 958398 h 1516602"/>
                  <a:gd name="connsiteX13" fmla="*/ 166299 w 1010256"/>
                  <a:gd name="connsiteY13" fmla="*/ 979353 h 1516602"/>
                  <a:gd name="connsiteX14" fmla="*/ 267264 w 1010256"/>
                  <a:gd name="connsiteY14" fmla="*/ 1021263 h 1516602"/>
                  <a:gd name="connsiteX15" fmla="*/ 278694 w 1010256"/>
                  <a:gd name="connsiteY15" fmla="*/ 1076508 h 1516602"/>
                  <a:gd name="connsiteX16" fmla="*/ 264381 w 1010256"/>
                  <a:gd name="connsiteY16" fmla="*/ 1119397 h 1516602"/>
                  <a:gd name="connsiteX17" fmla="*/ 186224 w 1010256"/>
                  <a:gd name="connsiteY17" fmla="*/ 1150391 h 1516602"/>
                  <a:gd name="connsiteX18" fmla="*/ 27234 w 1010256"/>
                  <a:gd name="connsiteY18" fmla="*/ 1154613 h 1516602"/>
                  <a:gd name="connsiteX19" fmla="*/ 15804 w 1010256"/>
                  <a:gd name="connsiteY19" fmla="*/ 1160328 h 1516602"/>
                  <a:gd name="connsiteX20" fmla="*/ 6279 w 1010256"/>
                  <a:gd name="connsiteY20" fmla="*/ 1169853 h 1516602"/>
                  <a:gd name="connsiteX21" fmla="*/ 4374 w 1010256"/>
                  <a:gd name="connsiteY21" fmla="*/ 1175568 h 1516602"/>
                  <a:gd name="connsiteX22" fmla="*/ 564 w 1010256"/>
                  <a:gd name="connsiteY22" fmla="*/ 1181283 h 1516602"/>
                  <a:gd name="connsiteX23" fmla="*/ 6279 w 1010256"/>
                  <a:gd name="connsiteY23" fmla="*/ 1213668 h 1516602"/>
                  <a:gd name="connsiteX24" fmla="*/ 11994 w 1010256"/>
                  <a:gd name="connsiteY24" fmla="*/ 1217478 h 1516602"/>
                  <a:gd name="connsiteX25" fmla="*/ 17709 w 1010256"/>
                  <a:gd name="connsiteY25" fmla="*/ 1219383 h 1516602"/>
                  <a:gd name="connsiteX26" fmla="*/ 145344 w 1010256"/>
                  <a:gd name="connsiteY26" fmla="*/ 1217478 h 1516602"/>
                  <a:gd name="connsiteX27" fmla="*/ 239202 w 1010256"/>
                  <a:gd name="connsiteY27" fmla="*/ 1214801 h 1516602"/>
                  <a:gd name="connsiteX28" fmla="*/ 318699 w 1010256"/>
                  <a:gd name="connsiteY28" fmla="*/ 1217478 h 1516602"/>
                  <a:gd name="connsiteX29" fmla="*/ 330129 w 1010256"/>
                  <a:gd name="connsiteY29" fmla="*/ 1223193 h 1516602"/>
                  <a:gd name="connsiteX30" fmla="*/ 333939 w 1010256"/>
                  <a:gd name="connsiteY30" fmla="*/ 1228908 h 1516602"/>
                  <a:gd name="connsiteX31" fmla="*/ 339654 w 1010256"/>
                  <a:gd name="connsiteY31" fmla="*/ 1230813 h 1516602"/>
                  <a:gd name="connsiteX32" fmla="*/ 351084 w 1010256"/>
                  <a:gd name="connsiteY32" fmla="*/ 1238433 h 1516602"/>
                  <a:gd name="connsiteX33" fmla="*/ 356799 w 1010256"/>
                  <a:gd name="connsiteY33" fmla="*/ 1242243 h 1516602"/>
                  <a:gd name="connsiteX34" fmla="*/ 360609 w 1010256"/>
                  <a:gd name="connsiteY34" fmla="*/ 1247958 h 1516602"/>
                  <a:gd name="connsiteX35" fmla="*/ 366324 w 1010256"/>
                  <a:gd name="connsiteY35" fmla="*/ 1259388 h 1516602"/>
                  <a:gd name="connsiteX36" fmla="*/ 362514 w 1010256"/>
                  <a:gd name="connsiteY36" fmla="*/ 1286058 h 1516602"/>
                  <a:gd name="connsiteX37" fmla="*/ 358704 w 1010256"/>
                  <a:gd name="connsiteY37" fmla="*/ 1291773 h 1516602"/>
                  <a:gd name="connsiteX38" fmla="*/ 356799 w 1010256"/>
                  <a:gd name="connsiteY38" fmla="*/ 1297488 h 1516602"/>
                  <a:gd name="connsiteX39" fmla="*/ 352989 w 1010256"/>
                  <a:gd name="connsiteY39" fmla="*/ 1303203 h 1516602"/>
                  <a:gd name="connsiteX40" fmla="*/ 351084 w 1010256"/>
                  <a:gd name="connsiteY40" fmla="*/ 1308918 h 1516602"/>
                  <a:gd name="connsiteX41" fmla="*/ 347274 w 1010256"/>
                  <a:gd name="connsiteY41" fmla="*/ 1314633 h 1516602"/>
                  <a:gd name="connsiteX42" fmla="*/ 330129 w 1010256"/>
                  <a:gd name="connsiteY42" fmla="*/ 1381308 h 1516602"/>
                  <a:gd name="connsiteX43" fmla="*/ 328224 w 1010256"/>
                  <a:gd name="connsiteY43" fmla="*/ 1432743 h 1516602"/>
                  <a:gd name="connsiteX44" fmla="*/ 330129 w 1010256"/>
                  <a:gd name="connsiteY44" fmla="*/ 1457508 h 1516602"/>
                  <a:gd name="connsiteX45" fmla="*/ 332034 w 1010256"/>
                  <a:gd name="connsiteY45" fmla="*/ 1463223 h 1516602"/>
                  <a:gd name="connsiteX46" fmla="*/ 335844 w 1010256"/>
                  <a:gd name="connsiteY46" fmla="*/ 1467033 h 1516602"/>
                  <a:gd name="connsiteX47" fmla="*/ 364419 w 1010256"/>
                  <a:gd name="connsiteY47" fmla="*/ 1512753 h 1516602"/>
                  <a:gd name="connsiteX48" fmla="*/ 387279 w 1010256"/>
                  <a:gd name="connsiteY48" fmla="*/ 1514658 h 1516602"/>
                  <a:gd name="connsiteX49" fmla="*/ 392994 w 1010256"/>
                  <a:gd name="connsiteY49" fmla="*/ 1508943 h 1516602"/>
                  <a:gd name="connsiteX50" fmla="*/ 394899 w 1010256"/>
                  <a:gd name="connsiteY50" fmla="*/ 1497513 h 1516602"/>
                  <a:gd name="connsiteX51" fmla="*/ 396804 w 1010256"/>
                  <a:gd name="connsiteY51" fmla="*/ 1491798 h 1516602"/>
                  <a:gd name="connsiteX52" fmla="*/ 398709 w 1010256"/>
                  <a:gd name="connsiteY52" fmla="*/ 1474653 h 1516602"/>
                  <a:gd name="connsiteX53" fmla="*/ 400614 w 1010256"/>
                  <a:gd name="connsiteY53" fmla="*/ 1461318 h 1516602"/>
                  <a:gd name="connsiteX54" fmla="*/ 404424 w 1010256"/>
                  <a:gd name="connsiteY54" fmla="*/ 1404168 h 1516602"/>
                  <a:gd name="connsiteX55" fmla="*/ 410139 w 1010256"/>
                  <a:gd name="connsiteY55" fmla="*/ 1392738 h 1516602"/>
                  <a:gd name="connsiteX56" fmla="*/ 413949 w 1010256"/>
                  <a:gd name="connsiteY56" fmla="*/ 1379403 h 1516602"/>
                  <a:gd name="connsiteX57" fmla="*/ 415854 w 1010256"/>
                  <a:gd name="connsiteY57" fmla="*/ 1373688 h 1516602"/>
                  <a:gd name="connsiteX58" fmla="*/ 417759 w 1010256"/>
                  <a:gd name="connsiteY58" fmla="*/ 1360353 h 1516602"/>
                  <a:gd name="connsiteX59" fmla="*/ 421569 w 1010256"/>
                  <a:gd name="connsiteY59" fmla="*/ 1348923 h 1516602"/>
                  <a:gd name="connsiteX60" fmla="*/ 427284 w 1010256"/>
                  <a:gd name="connsiteY60" fmla="*/ 1335588 h 1516602"/>
                  <a:gd name="connsiteX61" fmla="*/ 467289 w 1010256"/>
                  <a:gd name="connsiteY61" fmla="*/ 1265103 h 1516602"/>
                  <a:gd name="connsiteX62" fmla="*/ 528455 w 1010256"/>
                  <a:gd name="connsiteY62" fmla="*/ 1230091 h 1516602"/>
                  <a:gd name="connsiteX63" fmla="*/ 601154 w 1010256"/>
                  <a:gd name="connsiteY63" fmla="*/ 1221700 h 1516602"/>
                  <a:gd name="connsiteX64" fmla="*/ 720654 w 1010256"/>
                  <a:gd name="connsiteY64" fmla="*/ 1316538 h 1516602"/>
                  <a:gd name="connsiteX65" fmla="*/ 733989 w 1010256"/>
                  <a:gd name="connsiteY65" fmla="*/ 1326063 h 1516602"/>
                  <a:gd name="connsiteX66" fmla="*/ 743514 w 1010256"/>
                  <a:gd name="connsiteY66" fmla="*/ 1327968 h 1516602"/>
                  <a:gd name="connsiteX67" fmla="*/ 749229 w 1010256"/>
                  <a:gd name="connsiteY67" fmla="*/ 1329873 h 1516602"/>
                  <a:gd name="connsiteX68" fmla="*/ 762564 w 1010256"/>
                  <a:gd name="connsiteY68" fmla="*/ 1335588 h 1516602"/>
                  <a:gd name="connsiteX69" fmla="*/ 777804 w 1010256"/>
                  <a:gd name="connsiteY69" fmla="*/ 1333683 h 1516602"/>
                  <a:gd name="connsiteX70" fmla="*/ 789234 w 1010256"/>
                  <a:gd name="connsiteY70" fmla="*/ 1327968 h 1516602"/>
                  <a:gd name="connsiteX71" fmla="*/ 794949 w 1010256"/>
                  <a:gd name="connsiteY71" fmla="*/ 1326063 h 1516602"/>
                  <a:gd name="connsiteX72" fmla="*/ 802569 w 1010256"/>
                  <a:gd name="connsiteY72" fmla="*/ 1308918 h 1516602"/>
                  <a:gd name="connsiteX73" fmla="*/ 800664 w 1010256"/>
                  <a:gd name="connsiteY73" fmla="*/ 1284153 h 1516602"/>
                  <a:gd name="connsiteX74" fmla="*/ 798759 w 1010256"/>
                  <a:gd name="connsiteY74" fmla="*/ 1278438 h 1516602"/>
                  <a:gd name="connsiteX75" fmla="*/ 796854 w 1010256"/>
                  <a:gd name="connsiteY75" fmla="*/ 1270818 h 1516602"/>
                  <a:gd name="connsiteX76" fmla="*/ 783519 w 1010256"/>
                  <a:gd name="connsiteY76" fmla="*/ 1253673 h 1516602"/>
                  <a:gd name="connsiteX77" fmla="*/ 773994 w 1010256"/>
                  <a:gd name="connsiteY77" fmla="*/ 1247958 h 1516602"/>
                  <a:gd name="connsiteX78" fmla="*/ 648264 w 1010256"/>
                  <a:gd name="connsiteY78" fmla="*/ 1156518 h 1516602"/>
                  <a:gd name="connsiteX79" fmla="*/ 644454 w 1010256"/>
                  <a:gd name="connsiteY79" fmla="*/ 1139373 h 1516602"/>
                  <a:gd name="connsiteX80" fmla="*/ 646359 w 1010256"/>
                  <a:gd name="connsiteY80" fmla="*/ 1131753 h 1516602"/>
                  <a:gd name="connsiteX81" fmla="*/ 650169 w 1010256"/>
                  <a:gd name="connsiteY81" fmla="*/ 1114608 h 1516602"/>
                  <a:gd name="connsiteX82" fmla="*/ 653979 w 1010256"/>
                  <a:gd name="connsiteY82" fmla="*/ 1108893 h 1516602"/>
                  <a:gd name="connsiteX83" fmla="*/ 655884 w 1010256"/>
                  <a:gd name="connsiteY83" fmla="*/ 1103178 h 1516602"/>
                  <a:gd name="connsiteX84" fmla="*/ 661599 w 1010256"/>
                  <a:gd name="connsiteY84" fmla="*/ 1101273 h 1516602"/>
                  <a:gd name="connsiteX85" fmla="*/ 671124 w 1010256"/>
                  <a:gd name="connsiteY85" fmla="*/ 1089843 h 1516602"/>
                  <a:gd name="connsiteX86" fmla="*/ 724464 w 1010256"/>
                  <a:gd name="connsiteY86" fmla="*/ 1082223 h 1516602"/>
                  <a:gd name="connsiteX87" fmla="*/ 842574 w 1010256"/>
                  <a:gd name="connsiteY87" fmla="*/ 1084128 h 1516602"/>
                  <a:gd name="connsiteX88" fmla="*/ 871149 w 1010256"/>
                  <a:gd name="connsiteY88" fmla="*/ 1086033 h 1516602"/>
                  <a:gd name="connsiteX89" fmla="*/ 899724 w 1010256"/>
                  <a:gd name="connsiteY89" fmla="*/ 1091748 h 1516602"/>
                  <a:gd name="connsiteX90" fmla="*/ 922584 w 1010256"/>
                  <a:gd name="connsiteY90" fmla="*/ 1095558 h 1516602"/>
                  <a:gd name="connsiteX91" fmla="*/ 1002594 w 1010256"/>
                  <a:gd name="connsiteY91" fmla="*/ 1099368 h 1516602"/>
                  <a:gd name="connsiteX92" fmla="*/ 1003378 w 1010256"/>
                  <a:gd name="connsiteY92" fmla="*/ 1065958 h 1516602"/>
                  <a:gd name="connsiteX93" fmla="*/ 970209 w 1010256"/>
                  <a:gd name="connsiteY93" fmla="*/ 1044123 h 1516602"/>
                  <a:gd name="connsiteX94" fmla="*/ 935919 w 1010256"/>
                  <a:gd name="connsiteY94" fmla="*/ 1034598 h 1516602"/>
                  <a:gd name="connsiteX95" fmla="*/ 825429 w 1010256"/>
                  <a:gd name="connsiteY95" fmla="*/ 1034598 h 1516602"/>
                  <a:gd name="connsiteX96" fmla="*/ 730179 w 1010256"/>
                  <a:gd name="connsiteY96" fmla="*/ 1038408 h 1516602"/>
                  <a:gd name="connsiteX97" fmla="*/ 669219 w 1010256"/>
                  <a:gd name="connsiteY97" fmla="*/ 1046028 h 1516602"/>
                  <a:gd name="connsiteX98" fmla="*/ 646360 w 1010256"/>
                  <a:gd name="connsiteY98" fmla="*/ 1049838 h 1516602"/>
                  <a:gd name="connsiteX99" fmla="*/ 640078 w 1010256"/>
                  <a:gd name="connsiteY99" fmla="*/ 1026051 h 1516602"/>
                  <a:gd name="connsiteX100" fmla="*/ 673029 w 1010256"/>
                  <a:gd name="connsiteY100" fmla="*/ 992688 h 1516602"/>
                  <a:gd name="connsiteX101" fmla="*/ 674934 w 1010256"/>
                  <a:gd name="connsiteY101" fmla="*/ 986973 h 1516602"/>
                  <a:gd name="connsiteX102" fmla="*/ 680649 w 1010256"/>
                  <a:gd name="connsiteY102" fmla="*/ 985068 h 1516602"/>
                  <a:gd name="connsiteX103" fmla="*/ 686364 w 1010256"/>
                  <a:gd name="connsiteY103" fmla="*/ 981258 h 1516602"/>
                  <a:gd name="connsiteX104" fmla="*/ 695889 w 1010256"/>
                  <a:gd name="connsiteY104" fmla="*/ 971733 h 1516602"/>
                  <a:gd name="connsiteX105" fmla="*/ 705414 w 1010256"/>
                  <a:gd name="connsiteY105" fmla="*/ 960303 h 1516602"/>
                  <a:gd name="connsiteX106" fmla="*/ 716844 w 1010256"/>
                  <a:gd name="connsiteY106" fmla="*/ 952683 h 1516602"/>
                  <a:gd name="connsiteX107" fmla="*/ 732084 w 1010256"/>
                  <a:gd name="connsiteY107" fmla="*/ 939348 h 1516602"/>
                  <a:gd name="connsiteX108" fmla="*/ 741609 w 1010256"/>
                  <a:gd name="connsiteY108" fmla="*/ 927918 h 1516602"/>
                  <a:gd name="connsiteX109" fmla="*/ 753039 w 1010256"/>
                  <a:gd name="connsiteY109" fmla="*/ 918393 h 1516602"/>
                  <a:gd name="connsiteX110" fmla="*/ 758754 w 1010256"/>
                  <a:gd name="connsiteY110" fmla="*/ 906963 h 1516602"/>
                  <a:gd name="connsiteX111" fmla="*/ 760659 w 1010256"/>
                  <a:gd name="connsiteY111" fmla="*/ 901248 h 1516602"/>
                  <a:gd name="connsiteX112" fmla="*/ 766374 w 1010256"/>
                  <a:gd name="connsiteY112" fmla="*/ 889818 h 1516602"/>
                  <a:gd name="connsiteX113" fmla="*/ 764469 w 1010256"/>
                  <a:gd name="connsiteY113" fmla="*/ 874578 h 1516602"/>
                  <a:gd name="connsiteX114" fmla="*/ 758754 w 1010256"/>
                  <a:gd name="connsiteY114" fmla="*/ 872673 h 1516602"/>
                  <a:gd name="connsiteX115" fmla="*/ 737799 w 1010256"/>
                  <a:gd name="connsiteY115" fmla="*/ 874578 h 1516602"/>
                  <a:gd name="connsiteX116" fmla="*/ 732084 w 1010256"/>
                  <a:gd name="connsiteY116" fmla="*/ 878388 h 1516602"/>
                  <a:gd name="connsiteX117" fmla="*/ 699699 w 1010256"/>
                  <a:gd name="connsiteY117" fmla="*/ 899343 h 1516602"/>
                  <a:gd name="connsiteX118" fmla="*/ 595181 w 1010256"/>
                  <a:gd name="connsiteY118" fmla="*/ 957831 h 1516602"/>
                  <a:gd name="connsiteX119" fmla="*/ 507294 w 1010256"/>
                  <a:gd name="connsiteY119" fmla="*/ 847908 h 1516602"/>
                  <a:gd name="connsiteX120" fmla="*/ 503484 w 1010256"/>
                  <a:gd name="connsiteY120" fmla="*/ 358323 h 1516602"/>
                  <a:gd name="connsiteX121" fmla="*/ 499674 w 1010256"/>
                  <a:gd name="connsiteY121" fmla="*/ 66858 h 1516602"/>
                  <a:gd name="connsiteX122" fmla="*/ 490149 w 1010256"/>
                  <a:gd name="connsiteY122" fmla="*/ 40188 h 1516602"/>
                  <a:gd name="connsiteX123" fmla="*/ 488244 w 1010256"/>
                  <a:gd name="connsiteY123" fmla="*/ 34473 h 1516602"/>
                  <a:gd name="connsiteX124" fmla="*/ 484434 w 1010256"/>
                  <a:gd name="connsiteY124" fmla="*/ 28758 h 1516602"/>
                  <a:gd name="connsiteX125" fmla="*/ 478719 w 1010256"/>
                  <a:gd name="connsiteY125" fmla="*/ 17328 h 1516602"/>
                  <a:gd name="connsiteX126" fmla="*/ 473004 w 1010256"/>
                  <a:gd name="connsiteY126" fmla="*/ 13518 h 1516602"/>
                  <a:gd name="connsiteX127" fmla="*/ 469194 w 1010256"/>
                  <a:gd name="connsiteY127" fmla="*/ 7803 h 1516602"/>
                  <a:gd name="connsiteX128" fmla="*/ 429189 w 1010256"/>
                  <a:gd name="connsiteY128" fmla="*/ 11613 h 1516602"/>
                  <a:gd name="connsiteX129" fmla="*/ 425379 w 1010256"/>
                  <a:gd name="connsiteY129" fmla="*/ 78288 h 1516602"/>
                  <a:gd name="connsiteX130" fmla="*/ 425379 w 1010256"/>
                  <a:gd name="connsiteY130" fmla="*/ 84003 h 1516602"/>
                  <a:gd name="connsiteX131" fmla="*/ 429189 w 1010256"/>
                  <a:gd name="connsiteY131" fmla="*/ 238308 h 1516602"/>
                  <a:gd name="connsiteX132" fmla="*/ 440619 w 1010256"/>
                  <a:gd name="connsiteY132" fmla="*/ 421188 h 1516602"/>
                  <a:gd name="connsiteX133" fmla="*/ 435265 w 1010256"/>
                  <a:gd name="connsiteY133" fmla="*/ 718368 h 1516602"/>
                  <a:gd name="connsiteX134" fmla="*/ 435059 w 1010256"/>
                  <a:gd name="connsiteY134" fmla="*/ 799046 h 1516602"/>
                  <a:gd name="connsiteX135" fmla="*/ 430322 w 101025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40645 w 1003876"/>
                  <a:gd name="connsiteY3" fmla="*/ 957266 h 1516602"/>
                  <a:gd name="connsiteX4" fmla="*/ 181539 w 1003876"/>
                  <a:gd name="connsiteY4" fmla="*/ 937443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39654 w 1003876"/>
                  <a:gd name="connsiteY31" fmla="*/ 1230813 h 1516602"/>
                  <a:gd name="connsiteX32" fmla="*/ 351084 w 1003876"/>
                  <a:gd name="connsiteY32" fmla="*/ 1238433 h 1516602"/>
                  <a:gd name="connsiteX33" fmla="*/ 356799 w 1003876"/>
                  <a:gd name="connsiteY33" fmla="*/ 1242243 h 1516602"/>
                  <a:gd name="connsiteX34" fmla="*/ 360609 w 1003876"/>
                  <a:gd name="connsiteY34" fmla="*/ 1247958 h 1516602"/>
                  <a:gd name="connsiteX35" fmla="*/ 366324 w 1003876"/>
                  <a:gd name="connsiteY35" fmla="*/ 1259388 h 1516602"/>
                  <a:gd name="connsiteX36" fmla="*/ 362514 w 1003876"/>
                  <a:gd name="connsiteY36" fmla="*/ 1286058 h 1516602"/>
                  <a:gd name="connsiteX37" fmla="*/ 358704 w 1003876"/>
                  <a:gd name="connsiteY37" fmla="*/ 1291773 h 1516602"/>
                  <a:gd name="connsiteX38" fmla="*/ 356799 w 1003876"/>
                  <a:gd name="connsiteY38" fmla="*/ 1297488 h 1516602"/>
                  <a:gd name="connsiteX39" fmla="*/ 352989 w 1003876"/>
                  <a:gd name="connsiteY39" fmla="*/ 1303203 h 1516602"/>
                  <a:gd name="connsiteX40" fmla="*/ 351084 w 1003876"/>
                  <a:gd name="connsiteY40" fmla="*/ 1308918 h 1516602"/>
                  <a:gd name="connsiteX41" fmla="*/ 347274 w 1003876"/>
                  <a:gd name="connsiteY41" fmla="*/ 1314633 h 1516602"/>
                  <a:gd name="connsiteX42" fmla="*/ 330129 w 1003876"/>
                  <a:gd name="connsiteY42" fmla="*/ 1381308 h 1516602"/>
                  <a:gd name="connsiteX43" fmla="*/ 328224 w 1003876"/>
                  <a:gd name="connsiteY43" fmla="*/ 1432743 h 1516602"/>
                  <a:gd name="connsiteX44" fmla="*/ 330129 w 1003876"/>
                  <a:gd name="connsiteY44" fmla="*/ 1457508 h 1516602"/>
                  <a:gd name="connsiteX45" fmla="*/ 332034 w 1003876"/>
                  <a:gd name="connsiteY45" fmla="*/ 1463223 h 1516602"/>
                  <a:gd name="connsiteX46" fmla="*/ 335844 w 1003876"/>
                  <a:gd name="connsiteY46" fmla="*/ 1467033 h 1516602"/>
                  <a:gd name="connsiteX47" fmla="*/ 364419 w 1003876"/>
                  <a:gd name="connsiteY47" fmla="*/ 1512753 h 1516602"/>
                  <a:gd name="connsiteX48" fmla="*/ 387279 w 1003876"/>
                  <a:gd name="connsiteY48" fmla="*/ 1514658 h 1516602"/>
                  <a:gd name="connsiteX49" fmla="*/ 392994 w 1003876"/>
                  <a:gd name="connsiteY49" fmla="*/ 1508943 h 1516602"/>
                  <a:gd name="connsiteX50" fmla="*/ 394899 w 1003876"/>
                  <a:gd name="connsiteY50" fmla="*/ 1497513 h 1516602"/>
                  <a:gd name="connsiteX51" fmla="*/ 396804 w 1003876"/>
                  <a:gd name="connsiteY51" fmla="*/ 1491798 h 1516602"/>
                  <a:gd name="connsiteX52" fmla="*/ 398709 w 1003876"/>
                  <a:gd name="connsiteY52" fmla="*/ 1474653 h 1516602"/>
                  <a:gd name="connsiteX53" fmla="*/ 400614 w 1003876"/>
                  <a:gd name="connsiteY53" fmla="*/ 1461318 h 1516602"/>
                  <a:gd name="connsiteX54" fmla="*/ 404424 w 1003876"/>
                  <a:gd name="connsiteY54" fmla="*/ 1404168 h 1516602"/>
                  <a:gd name="connsiteX55" fmla="*/ 410139 w 1003876"/>
                  <a:gd name="connsiteY55" fmla="*/ 1392738 h 1516602"/>
                  <a:gd name="connsiteX56" fmla="*/ 413949 w 1003876"/>
                  <a:gd name="connsiteY56" fmla="*/ 1379403 h 1516602"/>
                  <a:gd name="connsiteX57" fmla="*/ 415854 w 1003876"/>
                  <a:gd name="connsiteY57" fmla="*/ 1373688 h 1516602"/>
                  <a:gd name="connsiteX58" fmla="*/ 417759 w 1003876"/>
                  <a:gd name="connsiteY58" fmla="*/ 1360353 h 1516602"/>
                  <a:gd name="connsiteX59" fmla="*/ 421569 w 1003876"/>
                  <a:gd name="connsiteY59" fmla="*/ 1348923 h 1516602"/>
                  <a:gd name="connsiteX60" fmla="*/ 427284 w 1003876"/>
                  <a:gd name="connsiteY60" fmla="*/ 1335588 h 1516602"/>
                  <a:gd name="connsiteX61" fmla="*/ 467289 w 1003876"/>
                  <a:gd name="connsiteY61" fmla="*/ 1265103 h 1516602"/>
                  <a:gd name="connsiteX62" fmla="*/ 528455 w 1003876"/>
                  <a:gd name="connsiteY62" fmla="*/ 1230091 h 1516602"/>
                  <a:gd name="connsiteX63" fmla="*/ 601154 w 1003876"/>
                  <a:gd name="connsiteY63" fmla="*/ 1221700 h 1516602"/>
                  <a:gd name="connsiteX64" fmla="*/ 720654 w 1003876"/>
                  <a:gd name="connsiteY64" fmla="*/ 1316538 h 1516602"/>
                  <a:gd name="connsiteX65" fmla="*/ 733989 w 1003876"/>
                  <a:gd name="connsiteY65" fmla="*/ 1326063 h 1516602"/>
                  <a:gd name="connsiteX66" fmla="*/ 743514 w 1003876"/>
                  <a:gd name="connsiteY66" fmla="*/ 1327968 h 1516602"/>
                  <a:gd name="connsiteX67" fmla="*/ 749229 w 1003876"/>
                  <a:gd name="connsiteY67" fmla="*/ 1329873 h 1516602"/>
                  <a:gd name="connsiteX68" fmla="*/ 762564 w 1003876"/>
                  <a:gd name="connsiteY68" fmla="*/ 1335588 h 1516602"/>
                  <a:gd name="connsiteX69" fmla="*/ 777804 w 1003876"/>
                  <a:gd name="connsiteY69" fmla="*/ 1333683 h 1516602"/>
                  <a:gd name="connsiteX70" fmla="*/ 789234 w 1003876"/>
                  <a:gd name="connsiteY70" fmla="*/ 1327968 h 1516602"/>
                  <a:gd name="connsiteX71" fmla="*/ 794949 w 1003876"/>
                  <a:gd name="connsiteY71" fmla="*/ 1326063 h 1516602"/>
                  <a:gd name="connsiteX72" fmla="*/ 802569 w 1003876"/>
                  <a:gd name="connsiteY72" fmla="*/ 1308918 h 1516602"/>
                  <a:gd name="connsiteX73" fmla="*/ 800664 w 1003876"/>
                  <a:gd name="connsiteY73" fmla="*/ 1284153 h 1516602"/>
                  <a:gd name="connsiteX74" fmla="*/ 798759 w 1003876"/>
                  <a:gd name="connsiteY74" fmla="*/ 1278438 h 1516602"/>
                  <a:gd name="connsiteX75" fmla="*/ 796854 w 1003876"/>
                  <a:gd name="connsiteY75" fmla="*/ 1270818 h 1516602"/>
                  <a:gd name="connsiteX76" fmla="*/ 783519 w 1003876"/>
                  <a:gd name="connsiteY76" fmla="*/ 1253673 h 1516602"/>
                  <a:gd name="connsiteX77" fmla="*/ 773994 w 1003876"/>
                  <a:gd name="connsiteY77" fmla="*/ 1247958 h 1516602"/>
                  <a:gd name="connsiteX78" fmla="*/ 648264 w 1003876"/>
                  <a:gd name="connsiteY78" fmla="*/ 1156518 h 1516602"/>
                  <a:gd name="connsiteX79" fmla="*/ 644454 w 1003876"/>
                  <a:gd name="connsiteY79" fmla="*/ 1139373 h 1516602"/>
                  <a:gd name="connsiteX80" fmla="*/ 646359 w 1003876"/>
                  <a:gd name="connsiteY80" fmla="*/ 1131753 h 1516602"/>
                  <a:gd name="connsiteX81" fmla="*/ 650169 w 1003876"/>
                  <a:gd name="connsiteY81" fmla="*/ 1114608 h 1516602"/>
                  <a:gd name="connsiteX82" fmla="*/ 653979 w 1003876"/>
                  <a:gd name="connsiteY82" fmla="*/ 1108893 h 1516602"/>
                  <a:gd name="connsiteX83" fmla="*/ 655884 w 1003876"/>
                  <a:gd name="connsiteY83" fmla="*/ 1103178 h 1516602"/>
                  <a:gd name="connsiteX84" fmla="*/ 661599 w 1003876"/>
                  <a:gd name="connsiteY84" fmla="*/ 1101273 h 1516602"/>
                  <a:gd name="connsiteX85" fmla="*/ 671124 w 1003876"/>
                  <a:gd name="connsiteY85" fmla="*/ 1089843 h 1516602"/>
                  <a:gd name="connsiteX86" fmla="*/ 724464 w 1003876"/>
                  <a:gd name="connsiteY86" fmla="*/ 1082223 h 1516602"/>
                  <a:gd name="connsiteX87" fmla="*/ 842574 w 1003876"/>
                  <a:gd name="connsiteY87" fmla="*/ 1084128 h 1516602"/>
                  <a:gd name="connsiteX88" fmla="*/ 871149 w 1003876"/>
                  <a:gd name="connsiteY88" fmla="*/ 1086033 h 1516602"/>
                  <a:gd name="connsiteX89" fmla="*/ 899724 w 1003876"/>
                  <a:gd name="connsiteY89" fmla="*/ 1091748 h 1516602"/>
                  <a:gd name="connsiteX90" fmla="*/ 922584 w 1003876"/>
                  <a:gd name="connsiteY90" fmla="*/ 1095558 h 1516602"/>
                  <a:gd name="connsiteX91" fmla="*/ 985294 w 1003876"/>
                  <a:gd name="connsiteY91" fmla="*/ 1104311 h 1516602"/>
                  <a:gd name="connsiteX92" fmla="*/ 1003378 w 1003876"/>
                  <a:gd name="connsiteY92" fmla="*/ 1065958 h 1516602"/>
                  <a:gd name="connsiteX93" fmla="*/ 970209 w 1003876"/>
                  <a:gd name="connsiteY93" fmla="*/ 1044123 h 1516602"/>
                  <a:gd name="connsiteX94" fmla="*/ 935919 w 1003876"/>
                  <a:gd name="connsiteY94" fmla="*/ 1034598 h 1516602"/>
                  <a:gd name="connsiteX95" fmla="*/ 825429 w 1003876"/>
                  <a:gd name="connsiteY95" fmla="*/ 1034598 h 1516602"/>
                  <a:gd name="connsiteX96" fmla="*/ 730179 w 1003876"/>
                  <a:gd name="connsiteY96" fmla="*/ 1038408 h 1516602"/>
                  <a:gd name="connsiteX97" fmla="*/ 669219 w 1003876"/>
                  <a:gd name="connsiteY97" fmla="*/ 1046028 h 1516602"/>
                  <a:gd name="connsiteX98" fmla="*/ 646360 w 1003876"/>
                  <a:gd name="connsiteY98" fmla="*/ 1049838 h 1516602"/>
                  <a:gd name="connsiteX99" fmla="*/ 640078 w 1003876"/>
                  <a:gd name="connsiteY99" fmla="*/ 1026051 h 1516602"/>
                  <a:gd name="connsiteX100" fmla="*/ 673029 w 1003876"/>
                  <a:gd name="connsiteY100" fmla="*/ 992688 h 1516602"/>
                  <a:gd name="connsiteX101" fmla="*/ 674934 w 1003876"/>
                  <a:gd name="connsiteY101" fmla="*/ 986973 h 1516602"/>
                  <a:gd name="connsiteX102" fmla="*/ 680649 w 1003876"/>
                  <a:gd name="connsiteY102" fmla="*/ 985068 h 1516602"/>
                  <a:gd name="connsiteX103" fmla="*/ 686364 w 1003876"/>
                  <a:gd name="connsiteY103" fmla="*/ 981258 h 1516602"/>
                  <a:gd name="connsiteX104" fmla="*/ 695889 w 1003876"/>
                  <a:gd name="connsiteY104" fmla="*/ 971733 h 1516602"/>
                  <a:gd name="connsiteX105" fmla="*/ 705414 w 1003876"/>
                  <a:gd name="connsiteY105" fmla="*/ 960303 h 1516602"/>
                  <a:gd name="connsiteX106" fmla="*/ 716844 w 1003876"/>
                  <a:gd name="connsiteY106" fmla="*/ 952683 h 1516602"/>
                  <a:gd name="connsiteX107" fmla="*/ 732084 w 1003876"/>
                  <a:gd name="connsiteY107" fmla="*/ 939348 h 1516602"/>
                  <a:gd name="connsiteX108" fmla="*/ 741609 w 1003876"/>
                  <a:gd name="connsiteY108" fmla="*/ 927918 h 1516602"/>
                  <a:gd name="connsiteX109" fmla="*/ 753039 w 1003876"/>
                  <a:gd name="connsiteY109" fmla="*/ 918393 h 1516602"/>
                  <a:gd name="connsiteX110" fmla="*/ 758754 w 1003876"/>
                  <a:gd name="connsiteY110" fmla="*/ 906963 h 1516602"/>
                  <a:gd name="connsiteX111" fmla="*/ 760659 w 1003876"/>
                  <a:gd name="connsiteY111" fmla="*/ 901248 h 1516602"/>
                  <a:gd name="connsiteX112" fmla="*/ 766374 w 1003876"/>
                  <a:gd name="connsiteY112" fmla="*/ 889818 h 1516602"/>
                  <a:gd name="connsiteX113" fmla="*/ 764469 w 1003876"/>
                  <a:gd name="connsiteY113" fmla="*/ 874578 h 1516602"/>
                  <a:gd name="connsiteX114" fmla="*/ 758754 w 1003876"/>
                  <a:gd name="connsiteY114" fmla="*/ 872673 h 1516602"/>
                  <a:gd name="connsiteX115" fmla="*/ 737799 w 1003876"/>
                  <a:gd name="connsiteY115" fmla="*/ 874578 h 1516602"/>
                  <a:gd name="connsiteX116" fmla="*/ 732084 w 1003876"/>
                  <a:gd name="connsiteY116" fmla="*/ 878388 h 1516602"/>
                  <a:gd name="connsiteX117" fmla="*/ 699699 w 1003876"/>
                  <a:gd name="connsiteY117" fmla="*/ 899343 h 1516602"/>
                  <a:gd name="connsiteX118" fmla="*/ 595181 w 1003876"/>
                  <a:gd name="connsiteY118" fmla="*/ 957831 h 1516602"/>
                  <a:gd name="connsiteX119" fmla="*/ 507294 w 1003876"/>
                  <a:gd name="connsiteY119" fmla="*/ 847908 h 1516602"/>
                  <a:gd name="connsiteX120" fmla="*/ 503484 w 1003876"/>
                  <a:gd name="connsiteY120" fmla="*/ 358323 h 1516602"/>
                  <a:gd name="connsiteX121" fmla="*/ 499674 w 1003876"/>
                  <a:gd name="connsiteY121" fmla="*/ 66858 h 1516602"/>
                  <a:gd name="connsiteX122" fmla="*/ 490149 w 1003876"/>
                  <a:gd name="connsiteY122" fmla="*/ 40188 h 1516602"/>
                  <a:gd name="connsiteX123" fmla="*/ 488244 w 1003876"/>
                  <a:gd name="connsiteY123" fmla="*/ 34473 h 1516602"/>
                  <a:gd name="connsiteX124" fmla="*/ 484434 w 1003876"/>
                  <a:gd name="connsiteY124" fmla="*/ 28758 h 1516602"/>
                  <a:gd name="connsiteX125" fmla="*/ 478719 w 1003876"/>
                  <a:gd name="connsiteY125" fmla="*/ 17328 h 1516602"/>
                  <a:gd name="connsiteX126" fmla="*/ 473004 w 1003876"/>
                  <a:gd name="connsiteY126" fmla="*/ 13518 h 1516602"/>
                  <a:gd name="connsiteX127" fmla="*/ 469194 w 1003876"/>
                  <a:gd name="connsiteY127" fmla="*/ 7803 h 1516602"/>
                  <a:gd name="connsiteX128" fmla="*/ 429189 w 1003876"/>
                  <a:gd name="connsiteY128" fmla="*/ 11613 h 1516602"/>
                  <a:gd name="connsiteX129" fmla="*/ 425379 w 1003876"/>
                  <a:gd name="connsiteY129" fmla="*/ 78288 h 1516602"/>
                  <a:gd name="connsiteX130" fmla="*/ 425379 w 1003876"/>
                  <a:gd name="connsiteY130" fmla="*/ 84003 h 1516602"/>
                  <a:gd name="connsiteX131" fmla="*/ 429189 w 1003876"/>
                  <a:gd name="connsiteY131" fmla="*/ 238308 h 1516602"/>
                  <a:gd name="connsiteX132" fmla="*/ 440619 w 1003876"/>
                  <a:gd name="connsiteY132" fmla="*/ 421188 h 1516602"/>
                  <a:gd name="connsiteX133" fmla="*/ 435265 w 1003876"/>
                  <a:gd name="connsiteY133" fmla="*/ 718368 h 1516602"/>
                  <a:gd name="connsiteX134" fmla="*/ 435059 w 1003876"/>
                  <a:gd name="connsiteY134" fmla="*/ 799046 h 1516602"/>
                  <a:gd name="connsiteX135" fmla="*/ 430322 w 100387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40645 w 1003876"/>
                  <a:gd name="connsiteY3" fmla="*/ 957266 h 1516602"/>
                  <a:gd name="connsiteX4" fmla="*/ 181539 w 1003876"/>
                  <a:gd name="connsiteY4" fmla="*/ 937443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39654 w 1003876"/>
                  <a:gd name="connsiteY31" fmla="*/ 1230813 h 1516602"/>
                  <a:gd name="connsiteX32" fmla="*/ 351084 w 1003876"/>
                  <a:gd name="connsiteY32" fmla="*/ 1238433 h 1516602"/>
                  <a:gd name="connsiteX33" fmla="*/ 356799 w 1003876"/>
                  <a:gd name="connsiteY33" fmla="*/ 1242243 h 1516602"/>
                  <a:gd name="connsiteX34" fmla="*/ 360609 w 1003876"/>
                  <a:gd name="connsiteY34" fmla="*/ 1247958 h 1516602"/>
                  <a:gd name="connsiteX35" fmla="*/ 366324 w 1003876"/>
                  <a:gd name="connsiteY35" fmla="*/ 1259388 h 1516602"/>
                  <a:gd name="connsiteX36" fmla="*/ 362514 w 1003876"/>
                  <a:gd name="connsiteY36" fmla="*/ 1286058 h 1516602"/>
                  <a:gd name="connsiteX37" fmla="*/ 358704 w 1003876"/>
                  <a:gd name="connsiteY37" fmla="*/ 1291773 h 1516602"/>
                  <a:gd name="connsiteX38" fmla="*/ 356799 w 1003876"/>
                  <a:gd name="connsiteY38" fmla="*/ 1297488 h 1516602"/>
                  <a:gd name="connsiteX39" fmla="*/ 352989 w 1003876"/>
                  <a:gd name="connsiteY39" fmla="*/ 1303203 h 1516602"/>
                  <a:gd name="connsiteX40" fmla="*/ 351084 w 1003876"/>
                  <a:gd name="connsiteY40" fmla="*/ 1308918 h 1516602"/>
                  <a:gd name="connsiteX41" fmla="*/ 347274 w 1003876"/>
                  <a:gd name="connsiteY41" fmla="*/ 1314633 h 1516602"/>
                  <a:gd name="connsiteX42" fmla="*/ 330129 w 1003876"/>
                  <a:gd name="connsiteY42" fmla="*/ 1381308 h 1516602"/>
                  <a:gd name="connsiteX43" fmla="*/ 328224 w 1003876"/>
                  <a:gd name="connsiteY43" fmla="*/ 1432743 h 1516602"/>
                  <a:gd name="connsiteX44" fmla="*/ 330129 w 1003876"/>
                  <a:gd name="connsiteY44" fmla="*/ 1457508 h 1516602"/>
                  <a:gd name="connsiteX45" fmla="*/ 332034 w 1003876"/>
                  <a:gd name="connsiteY45" fmla="*/ 1463223 h 1516602"/>
                  <a:gd name="connsiteX46" fmla="*/ 335844 w 1003876"/>
                  <a:gd name="connsiteY46" fmla="*/ 1467033 h 1516602"/>
                  <a:gd name="connsiteX47" fmla="*/ 364419 w 1003876"/>
                  <a:gd name="connsiteY47" fmla="*/ 1512753 h 1516602"/>
                  <a:gd name="connsiteX48" fmla="*/ 387279 w 1003876"/>
                  <a:gd name="connsiteY48" fmla="*/ 1514658 h 1516602"/>
                  <a:gd name="connsiteX49" fmla="*/ 392994 w 1003876"/>
                  <a:gd name="connsiteY49" fmla="*/ 1508943 h 1516602"/>
                  <a:gd name="connsiteX50" fmla="*/ 394899 w 1003876"/>
                  <a:gd name="connsiteY50" fmla="*/ 1497513 h 1516602"/>
                  <a:gd name="connsiteX51" fmla="*/ 396804 w 1003876"/>
                  <a:gd name="connsiteY51" fmla="*/ 1491798 h 1516602"/>
                  <a:gd name="connsiteX52" fmla="*/ 398709 w 1003876"/>
                  <a:gd name="connsiteY52" fmla="*/ 1474653 h 1516602"/>
                  <a:gd name="connsiteX53" fmla="*/ 400614 w 1003876"/>
                  <a:gd name="connsiteY53" fmla="*/ 1461318 h 1516602"/>
                  <a:gd name="connsiteX54" fmla="*/ 404424 w 1003876"/>
                  <a:gd name="connsiteY54" fmla="*/ 1404168 h 1516602"/>
                  <a:gd name="connsiteX55" fmla="*/ 410139 w 1003876"/>
                  <a:gd name="connsiteY55" fmla="*/ 1392738 h 1516602"/>
                  <a:gd name="connsiteX56" fmla="*/ 413949 w 1003876"/>
                  <a:gd name="connsiteY56" fmla="*/ 1379403 h 1516602"/>
                  <a:gd name="connsiteX57" fmla="*/ 415854 w 1003876"/>
                  <a:gd name="connsiteY57" fmla="*/ 1373688 h 1516602"/>
                  <a:gd name="connsiteX58" fmla="*/ 417759 w 1003876"/>
                  <a:gd name="connsiteY58" fmla="*/ 1360353 h 1516602"/>
                  <a:gd name="connsiteX59" fmla="*/ 421569 w 1003876"/>
                  <a:gd name="connsiteY59" fmla="*/ 1348923 h 1516602"/>
                  <a:gd name="connsiteX60" fmla="*/ 427284 w 1003876"/>
                  <a:gd name="connsiteY60" fmla="*/ 1335588 h 1516602"/>
                  <a:gd name="connsiteX61" fmla="*/ 467289 w 1003876"/>
                  <a:gd name="connsiteY61" fmla="*/ 1265103 h 1516602"/>
                  <a:gd name="connsiteX62" fmla="*/ 528455 w 1003876"/>
                  <a:gd name="connsiteY62" fmla="*/ 1230091 h 1516602"/>
                  <a:gd name="connsiteX63" fmla="*/ 601154 w 1003876"/>
                  <a:gd name="connsiteY63" fmla="*/ 1221700 h 1516602"/>
                  <a:gd name="connsiteX64" fmla="*/ 720654 w 1003876"/>
                  <a:gd name="connsiteY64" fmla="*/ 1316538 h 1516602"/>
                  <a:gd name="connsiteX65" fmla="*/ 733989 w 1003876"/>
                  <a:gd name="connsiteY65" fmla="*/ 1326063 h 1516602"/>
                  <a:gd name="connsiteX66" fmla="*/ 743514 w 1003876"/>
                  <a:gd name="connsiteY66" fmla="*/ 1327968 h 1516602"/>
                  <a:gd name="connsiteX67" fmla="*/ 749229 w 1003876"/>
                  <a:gd name="connsiteY67" fmla="*/ 1329873 h 1516602"/>
                  <a:gd name="connsiteX68" fmla="*/ 762564 w 1003876"/>
                  <a:gd name="connsiteY68" fmla="*/ 1335588 h 1516602"/>
                  <a:gd name="connsiteX69" fmla="*/ 777804 w 1003876"/>
                  <a:gd name="connsiteY69" fmla="*/ 1333683 h 1516602"/>
                  <a:gd name="connsiteX70" fmla="*/ 789234 w 1003876"/>
                  <a:gd name="connsiteY70" fmla="*/ 1327968 h 1516602"/>
                  <a:gd name="connsiteX71" fmla="*/ 794949 w 1003876"/>
                  <a:gd name="connsiteY71" fmla="*/ 1326063 h 1516602"/>
                  <a:gd name="connsiteX72" fmla="*/ 802569 w 1003876"/>
                  <a:gd name="connsiteY72" fmla="*/ 1308918 h 1516602"/>
                  <a:gd name="connsiteX73" fmla="*/ 800664 w 1003876"/>
                  <a:gd name="connsiteY73" fmla="*/ 1284153 h 1516602"/>
                  <a:gd name="connsiteX74" fmla="*/ 798759 w 1003876"/>
                  <a:gd name="connsiteY74" fmla="*/ 1278438 h 1516602"/>
                  <a:gd name="connsiteX75" fmla="*/ 796854 w 1003876"/>
                  <a:gd name="connsiteY75" fmla="*/ 1270818 h 1516602"/>
                  <a:gd name="connsiteX76" fmla="*/ 783519 w 1003876"/>
                  <a:gd name="connsiteY76" fmla="*/ 1253673 h 1516602"/>
                  <a:gd name="connsiteX77" fmla="*/ 773994 w 1003876"/>
                  <a:gd name="connsiteY77" fmla="*/ 1247958 h 1516602"/>
                  <a:gd name="connsiteX78" fmla="*/ 648264 w 1003876"/>
                  <a:gd name="connsiteY78" fmla="*/ 1156518 h 1516602"/>
                  <a:gd name="connsiteX79" fmla="*/ 644454 w 1003876"/>
                  <a:gd name="connsiteY79" fmla="*/ 1139373 h 1516602"/>
                  <a:gd name="connsiteX80" fmla="*/ 646359 w 1003876"/>
                  <a:gd name="connsiteY80" fmla="*/ 1131753 h 1516602"/>
                  <a:gd name="connsiteX81" fmla="*/ 650169 w 1003876"/>
                  <a:gd name="connsiteY81" fmla="*/ 1114608 h 1516602"/>
                  <a:gd name="connsiteX82" fmla="*/ 653979 w 1003876"/>
                  <a:gd name="connsiteY82" fmla="*/ 1108893 h 1516602"/>
                  <a:gd name="connsiteX83" fmla="*/ 655884 w 1003876"/>
                  <a:gd name="connsiteY83" fmla="*/ 1103178 h 1516602"/>
                  <a:gd name="connsiteX84" fmla="*/ 661599 w 1003876"/>
                  <a:gd name="connsiteY84" fmla="*/ 1101273 h 1516602"/>
                  <a:gd name="connsiteX85" fmla="*/ 671124 w 1003876"/>
                  <a:gd name="connsiteY85" fmla="*/ 1089843 h 1516602"/>
                  <a:gd name="connsiteX86" fmla="*/ 724464 w 1003876"/>
                  <a:gd name="connsiteY86" fmla="*/ 1082223 h 1516602"/>
                  <a:gd name="connsiteX87" fmla="*/ 842574 w 1003876"/>
                  <a:gd name="connsiteY87" fmla="*/ 1084128 h 1516602"/>
                  <a:gd name="connsiteX88" fmla="*/ 871149 w 1003876"/>
                  <a:gd name="connsiteY88" fmla="*/ 1086033 h 1516602"/>
                  <a:gd name="connsiteX89" fmla="*/ 899724 w 1003876"/>
                  <a:gd name="connsiteY89" fmla="*/ 1091748 h 1516602"/>
                  <a:gd name="connsiteX90" fmla="*/ 922584 w 1003876"/>
                  <a:gd name="connsiteY90" fmla="*/ 1095558 h 1516602"/>
                  <a:gd name="connsiteX91" fmla="*/ 985294 w 1003876"/>
                  <a:gd name="connsiteY91" fmla="*/ 1104311 h 1516602"/>
                  <a:gd name="connsiteX92" fmla="*/ 1003378 w 1003876"/>
                  <a:gd name="connsiteY92" fmla="*/ 1065958 h 1516602"/>
                  <a:gd name="connsiteX93" fmla="*/ 970209 w 1003876"/>
                  <a:gd name="connsiteY93" fmla="*/ 1044123 h 1516602"/>
                  <a:gd name="connsiteX94" fmla="*/ 935919 w 1003876"/>
                  <a:gd name="connsiteY94" fmla="*/ 1034598 h 1516602"/>
                  <a:gd name="connsiteX95" fmla="*/ 825429 w 1003876"/>
                  <a:gd name="connsiteY95" fmla="*/ 1034598 h 1516602"/>
                  <a:gd name="connsiteX96" fmla="*/ 730179 w 1003876"/>
                  <a:gd name="connsiteY96" fmla="*/ 1038408 h 1516602"/>
                  <a:gd name="connsiteX97" fmla="*/ 669219 w 1003876"/>
                  <a:gd name="connsiteY97" fmla="*/ 1046028 h 1516602"/>
                  <a:gd name="connsiteX98" fmla="*/ 646360 w 1003876"/>
                  <a:gd name="connsiteY98" fmla="*/ 1049838 h 1516602"/>
                  <a:gd name="connsiteX99" fmla="*/ 640078 w 1003876"/>
                  <a:gd name="connsiteY99" fmla="*/ 1026051 h 1516602"/>
                  <a:gd name="connsiteX100" fmla="*/ 673029 w 1003876"/>
                  <a:gd name="connsiteY100" fmla="*/ 992688 h 1516602"/>
                  <a:gd name="connsiteX101" fmla="*/ 674934 w 1003876"/>
                  <a:gd name="connsiteY101" fmla="*/ 986973 h 1516602"/>
                  <a:gd name="connsiteX102" fmla="*/ 680649 w 1003876"/>
                  <a:gd name="connsiteY102" fmla="*/ 985068 h 1516602"/>
                  <a:gd name="connsiteX103" fmla="*/ 686364 w 1003876"/>
                  <a:gd name="connsiteY103" fmla="*/ 981258 h 1516602"/>
                  <a:gd name="connsiteX104" fmla="*/ 695889 w 1003876"/>
                  <a:gd name="connsiteY104" fmla="*/ 971733 h 1516602"/>
                  <a:gd name="connsiteX105" fmla="*/ 705414 w 1003876"/>
                  <a:gd name="connsiteY105" fmla="*/ 960303 h 1516602"/>
                  <a:gd name="connsiteX106" fmla="*/ 716844 w 1003876"/>
                  <a:gd name="connsiteY106" fmla="*/ 952683 h 1516602"/>
                  <a:gd name="connsiteX107" fmla="*/ 732084 w 1003876"/>
                  <a:gd name="connsiteY107" fmla="*/ 939348 h 1516602"/>
                  <a:gd name="connsiteX108" fmla="*/ 741609 w 1003876"/>
                  <a:gd name="connsiteY108" fmla="*/ 927918 h 1516602"/>
                  <a:gd name="connsiteX109" fmla="*/ 753039 w 1003876"/>
                  <a:gd name="connsiteY109" fmla="*/ 918393 h 1516602"/>
                  <a:gd name="connsiteX110" fmla="*/ 758754 w 1003876"/>
                  <a:gd name="connsiteY110" fmla="*/ 906963 h 1516602"/>
                  <a:gd name="connsiteX111" fmla="*/ 760659 w 1003876"/>
                  <a:gd name="connsiteY111" fmla="*/ 901248 h 1516602"/>
                  <a:gd name="connsiteX112" fmla="*/ 766374 w 1003876"/>
                  <a:gd name="connsiteY112" fmla="*/ 889818 h 1516602"/>
                  <a:gd name="connsiteX113" fmla="*/ 764469 w 1003876"/>
                  <a:gd name="connsiteY113" fmla="*/ 874578 h 1516602"/>
                  <a:gd name="connsiteX114" fmla="*/ 758754 w 1003876"/>
                  <a:gd name="connsiteY114" fmla="*/ 872673 h 1516602"/>
                  <a:gd name="connsiteX115" fmla="*/ 737799 w 1003876"/>
                  <a:gd name="connsiteY115" fmla="*/ 874578 h 1516602"/>
                  <a:gd name="connsiteX116" fmla="*/ 732084 w 1003876"/>
                  <a:gd name="connsiteY116" fmla="*/ 878388 h 1516602"/>
                  <a:gd name="connsiteX117" fmla="*/ 699699 w 1003876"/>
                  <a:gd name="connsiteY117" fmla="*/ 899343 h 1516602"/>
                  <a:gd name="connsiteX118" fmla="*/ 595181 w 1003876"/>
                  <a:gd name="connsiteY118" fmla="*/ 957831 h 1516602"/>
                  <a:gd name="connsiteX119" fmla="*/ 507294 w 1003876"/>
                  <a:gd name="connsiteY119" fmla="*/ 847908 h 1516602"/>
                  <a:gd name="connsiteX120" fmla="*/ 503484 w 1003876"/>
                  <a:gd name="connsiteY120" fmla="*/ 358323 h 1516602"/>
                  <a:gd name="connsiteX121" fmla="*/ 499674 w 1003876"/>
                  <a:gd name="connsiteY121" fmla="*/ 66858 h 1516602"/>
                  <a:gd name="connsiteX122" fmla="*/ 490149 w 1003876"/>
                  <a:gd name="connsiteY122" fmla="*/ 40188 h 1516602"/>
                  <a:gd name="connsiteX123" fmla="*/ 488244 w 1003876"/>
                  <a:gd name="connsiteY123" fmla="*/ 34473 h 1516602"/>
                  <a:gd name="connsiteX124" fmla="*/ 484434 w 1003876"/>
                  <a:gd name="connsiteY124" fmla="*/ 28758 h 1516602"/>
                  <a:gd name="connsiteX125" fmla="*/ 478719 w 1003876"/>
                  <a:gd name="connsiteY125" fmla="*/ 17328 h 1516602"/>
                  <a:gd name="connsiteX126" fmla="*/ 473004 w 1003876"/>
                  <a:gd name="connsiteY126" fmla="*/ 13518 h 1516602"/>
                  <a:gd name="connsiteX127" fmla="*/ 469194 w 1003876"/>
                  <a:gd name="connsiteY127" fmla="*/ 7803 h 1516602"/>
                  <a:gd name="connsiteX128" fmla="*/ 429189 w 1003876"/>
                  <a:gd name="connsiteY128" fmla="*/ 11613 h 1516602"/>
                  <a:gd name="connsiteX129" fmla="*/ 425379 w 1003876"/>
                  <a:gd name="connsiteY129" fmla="*/ 78288 h 1516602"/>
                  <a:gd name="connsiteX130" fmla="*/ 425379 w 1003876"/>
                  <a:gd name="connsiteY130" fmla="*/ 84003 h 1516602"/>
                  <a:gd name="connsiteX131" fmla="*/ 429189 w 1003876"/>
                  <a:gd name="connsiteY131" fmla="*/ 238308 h 1516602"/>
                  <a:gd name="connsiteX132" fmla="*/ 440619 w 1003876"/>
                  <a:gd name="connsiteY132" fmla="*/ 421188 h 1516602"/>
                  <a:gd name="connsiteX133" fmla="*/ 435265 w 1003876"/>
                  <a:gd name="connsiteY133" fmla="*/ 718368 h 1516602"/>
                  <a:gd name="connsiteX134" fmla="*/ 435059 w 1003876"/>
                  <a:gd name="connsiteY134" fmla="*/ 799046 h 1516602"/>
                  <a:gd name="connsiteX135" fmla="*/ 430322 w 100387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40645 w 1003876"/>
                  <a:gd name="connsiteY3" fmla="*/ 957266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39654 w 1003876"/>
                  <a:gd name="connsiteY31" fmla="*/ 1230813 h 1516602"/>
                  <a:gd name="connsiteX32" fmla="*/ 351084 w 1003876"/>
                  <a:gd name="connsiteY32" fmla="*/ 1238433 h 1516602"/>
                  <a:gd name="connsiteX33" fmla="*/ 356799 w 1003876"/>
                  <a:gd name="connsiteY33" fmla="*/ 1242243 h 1516602"/>
                  <a:gd name="connsiteX34" fmla="*/ 360609 w 1003876"/>
                  <a:gd name="connsiteY34" fmla="*/ 1247958 h 1516602"/>
                  <a:gd name="connsiteX35" fmla="*/ 366324 w 1003876"/>
                  <a:gd name="connsiteY35" fmla="*/ 1259388 h 1516602"/>
                  <a:gd name="connsiteX36" fmla="*/ 362514 w 1003876"/>
                  <a:gd name="connsiteY36" fmla="*/ 1286058 h 1516602"/>
                  <a:gd name="connsiteX37" fmla="*/ 358704 w 1003876"/>
                  <a:gd name="connsiteY37" fmla="*/ 1291773 h 1516602"/>
                  <a:gd name="connsiteX38" fmla="*/ 356799 w 1003876"/>
                  <a:gd name="connsiteY38" fmla="*/ 1297488 h 1516602"/>
                  <a:gd name="connsiteX39" fmla="*/ 352989 w 1003876"/>
                  <a:gd name="connsiteY39" fmla="*/ 1303203 h 1516602"/>
                  <a:gd name="connsiteX40" fmla="*/ 351084 w 1003876"/>
                  <a:gd name="connsiteY40" fmla="*/ 1308918 h 1516602"/>
                  <a:gd name="connsiteX41" fmla="*/ 347274 w 1003876"/>
                  <a:gd name="connsiteY41" fmla="*/ 1314633 h 1516602"/>
                  <a:gd name="connsiteX42" fmla="*/ 330129 w 1003876"/>
                  <a:gd name="connsiteY42" fmla="*/ 1381308 h 1516602"/>
                  <a:gd name="connsiteX43" fmla="*/ 328224 w 1003876"/>
                  <a:gd name="connsiteY43" fmla="*/ 1432743 h 1516602"/>
                  <a:gd name="connsiteX44" fmla="*/ 330129 w 1003876"/>
                  <a:gd name="connsiteY44" fmla="*/ 1457508 h 1516602"/>
                  <a:gd name="connsiteX45" fmla="*/ 332034 w 1003876"/>
                  <a:gd name="connsiteY45" fmla="*/ 1463223 h 1516602"/>
                  <a:gd name="connsiteX46" fmla="*/ 335844 w 1003876"/>
                  <a:gd name="connsiteY46" fmla="*/ 1467033 h 1516602"/>
                  <a:gd name="connsiteX47" fmla="*/ 364419 w 1003876"/>
                  <a:gd name="connsiteY47" fmla="*/ 1512753 h 1516602"/>
                  <a:gd name="connsiteX48" fmla="*/ 387279 w 1003876"/>
                  <a:gd name="connsiteY48" fmla="*/ 1514658 h 1516602"/>
                  <a:gd name="connsiteX49" fmla="*/ 392994 w 1003876"/>
                  <a:gd name="connsiteY49" fmla="*/ 1508943 h 1516602"/>
                  <a:gd name="connsiteX50" fmla="*/ 394899 w 1003876"/>
                  <a:gd name="connsiteY50" fmla="*/ 1497513 h 1516602"/>
                  <a:gd name="connsiteX51" fmla="*/ 396804 w 1003876"/>
                  <a:gd name="connsiteY51" fmla="*/ 1491798 h 1516602"/>
                  <a:gd name="connsiteX52" fmla="*/ 398709 w 1003876"/>
                  <a:gd name="connsiteY52" fmla="*/ 1474653 h 1516602"/>
                  <a:gd name="connsiteX53" fmla="*/ 400614 w 1003876"/>
                  <a:gd name="connsiteY53" fmla="*/ 1461318 h 1516602"/>
                  <a:gd name="connsiteX54" fmla="*/ 404424 w 1003876"/>
                  <a:gd name="connsiteY54" fmla="*/ 1404168 h 1516602"/>
                  <a:gd name="connsiteX55" fmla="*/ 410139 w 1003876"/>
                  <a:gd name="connsiteY55" fmla="*/ 1392738 h 1516602"/>
                  <a:gd name="connsiteX56" fmla="*/ 413949 w 1003876"/>
                  <a:gd name="connsiteY56" fmla="*/ 1379403 h 1516602"/>
                  <a:gd name="connsiteX57" fmla="*/ 415854 w 1003876"/>
                  <a:gd name="connsiteY57" fmla="*/ 1373688 h 1516602"/>
                  <a:gd name="connsiteX58" fmla="*/ 417759 w 1003876"/>
                  <a:gd name="connsiteY58" fmla="*/ 1360353 h 1516602"/>
                  <a:gd name="connsiteX59" fmla="*/ 421569 w 1003876"/>
                  <a:gd name="connsiteY59" fmla="*/ 1348923 h 1516602"/>
                  <a:gd name="connsiteX60" fmla="*/ 427284 w 1003876"/>
                  <a:gd name="connsiteY60" fmla="*/ 1335588 h 1516602"/>
                  <a:gd name="connsiteX61" fmla="*/ 467289 w 1003876"/>
                  <a:gd name="connsiteY61" fmla="*/ 1265103 h 1516602"/>
                  <a:gd name="connsiteX62" fmla="*/ 528455 w 1003876"/>
                  <a:gd name="connsiteY62" fmla="*/ 1230091 h 1516602"/>
                  <a:gd name="connsiteX63" fmla="*/ 601154 w 1003876"/>
                  <a:gd name="connsiteY63" fmla="*/ 1221700 h 1516602"/>
                  <a:gd name="connsiteX64" fmla="*/ 720654 w 1003876"/>
                  <a:gd name="connsiteY64" fmla="*/ 1316538 h 1516602"/>
                  <a:gd name="connsiteX65" fmla="*/ 733989 w 1003876"/>
                  <a:gd name="connsiteY65" fmla="*/ 1326063 h 1516602"/>
                  <a:gd name="connsiteX66" fmla="*/ 743514 w 1003876"/>
                  <a:gd name="connsiteY66" fmla="*/ 1327968 h 1516602"/>
                  <a:gd name="connsiteX67" fmla="*/ 749229 w 1003876"/>
                  <a:gd name="connsiteY67" fmla="*/ 1329873 h 1516602"/>
                  <a:gd name="connsiteX68" fmla="*/ 762564 w 1003876"/>
                  <a:gd name="connsiteY68" fmla="*/ 1335588 h 1516602"/>
                  <a:gd name="connsiteX69" fmla="*/ 777804 w 1003876"/>
                  <a:gd name="connsiteY69" fmla="*/ 1333683 h 1516602"/>
                  <a:gd name="connsiteX70" fmla="*/ 789234 w 1003876"/>
                  <a:gd name="connsiteY70" fmla="*/ 1327968 h 1516602"/>
                  <a:gd name="connsiteX71" fmla="*/ 794949 w 1003876"/>
                  <a:gd name="connsiteY71" fmla="*/ 1326063 h 1516602"/>
                  <a:gd name="connsiteX72" fmla="*/ 802569 w 1003876"/>
                  <a:gd name="connsiteY72" fmla="*/ 1308918 h 1516602"/>
                  <a:gd name="connsiteX73" fmla="*/ 800664 w 1003876"/>
                  <a:gd name="connsiteY73" fmla="*/ 1284153 h 1516602"/>
                  <a:gd name="connsiteX74" fmla="*/ 798759 w 1003876"/>
                  <a:gd name="connsiteY74" fmla="*/ 1278438 h 1516602"/>
                  <a:gd name="connsiteX75" fmla="*/ 796854 w 1003876"/>
                  <a:gd name="connsiteY75" fmla="*/ 1270818 h 1516602"/>
                  <a:gd name="connsiteX76" fmla="*/ 783519 w 1003876"/>
                  <a:gd name="connsiteY76" fmla="*/ 1253673 h 1516602"/>
                  <a:gd name="connsiteX77" fmla="*/ 773994 w 1003876"/>
                  <a:gd name="connsiteY77" fmla="*/ 1247958 h 1516602"/>
                  <a:gd name="connsiteX78" fmla="*/ 648264 w 1003876"/>
                  <a:gd name="connsiteY78" fmla="*/ 1156518 h 1516602"/>
                  <a:gd name="connsiteX79" fmla="*/ 644454 w 1003876"/>
                  <a:gd name="connsiteY79" fmla="*/ 1139373 h 1516602"/>
                  <a:gd name="connsiteX80" fmla="*/ 646359 w 1003876"/>
                  <a:gd name="connsiteY80" fmla="*/ 1131753 h 1516602"/>
                  <a:gd name="connsiteX81" fmla="*/ 650169 w 1003876"/>
                  <a:gd name="connsiteY81" fmla="*/ 1114608 h 1516602"/>
                  <a:gd name="connsiteX82" fmla="*/ 653979 w 1003876"/>
                  <a:gd name="connsiteY82" fmla="*/ 1108893 h 1516602"/>
                  <a:gd name="connsiteX83" fmla="*/ 655884 w 1003876"/>
                  <a:gd name="connsiteY83" fmla="*/ 1103178 h 1516602"/>
                  <a:gd name="connsiteX84" fmla="*/ 661599 w 1003876"/>
                  <a:gd name="connsiteY84" fmla="*/ 1101273 h 1516602"/>
                  <a:gd name="connsiteX85" fmla="*/ 671124 w 1003876"/>
                  <a:gd name="connsiteY85" fmla="*/ 1089843 h 1516602"/>
                  <a:gd name="connsiteX86" fmla="*/ 724464 w 1003876"/>
                  <a:gd name="connsiteY86" fmla="*/ 1082223 h 1516602"/>
                  <a:gd name="connsiteX87" fmla="*/ 842574 w 1003876"/>
                  <a:gd name="connsiteY87" fmla="*/ 1084128 h 1516602"/>
                  <a:gd name="connsiteX88" fmla="*/ 871149 w 1003876"/>
                  <a:gd name="connsiteY88" fmla="*/ 1086033 h 1516602"/>
                  <a:gd name="connsiteX89" fmla="*/ 899724 w 1003876"/>
                  <a:gd name="connsiteY89" fmla="*/ 1091748 h 1516602"/>
                  <a:gd name="connsiteX90" fmla="*/ 922584 w 1003876"/>
                  <a:gd name="connsiteY90" fmla="*/ 1095558 h 1516602"/>
                  <a:gd name="connsiteX91" fmla="*/ 985294 w 1003876"/>
                  <a:gd name="connsiteY91" fmla="*/ 1104311 h 1516602"/>
                  <a:gd name="connsiteX92" fmla="*/ 1003378 w 1003876"/>
                  <a:gd name="connsiteY92" fmla="*/ 1065958 h 1516602"/>
                  <a:gd name="connsiteX93" fmla="*/ 970209 w 1003876"/>
                  <a:gd name="connsiteY93" fmla="*/ 1044123 h 1516602"/>
                  <a:gd name="connsiteX94" fmla="*/ 935919 w 1003876"/>
                  <a:gd name="connsiteY94" fmla="*/ 1034598 h 1516602"/>
                  <a:gd name="connsiteX95" fmla="*/ 825429 w 1003876"/>
                  <a:gd name="connsiteY95" fmla="*/ 1034598 h 1516602"/>
                  <a:gd name="connsiteX96" fmla="*/ 730179 w 1003876"/>
                  <a:gd name="connsiteY96" fmla="*/ 1038408 h 1516602"/>
                  <a:gd name="connsiteX97" fmla="*/ 669219 w 1003876"/>
                  <a:gd name="connsiteY97" fmla="*/ 1046028 h 1516602"/>
                  <a:gd name="connsiteX98" fmla="*/ 646360 w 1003876"/>
                  <a:gd name="connsiteY98" fmla="*/ 1049838 h 1516602"/>
                  <a:gd name="connsiteX99" fmla="*/ 640078 w 1003876"/>
                  <a:gd name="connsiteY99" fmla="*/ 1026051 h 1516602"/>
                  <a:gd name="connsiteX100" fmla="*/ 673029 w 1003876"/>
                  <a:gd name="connsiteY100" fmla="*/ 992688 h 1516602"/>
                  <a:gd name="connsiteX101" fmla="*/ 674934 w 1003876"/>
                  <a:gd name="connsiteY101" fmla="*/ 986973 h 1516602"/>
                  <a:gd name="connsiteX102" fmla="*/ 680649 w 1003876"/>
                  <a:gd name="connsiteY102" fmla="*/ 985068 h 1516602"/>
                  <a:gd name="connsiteX103" fmla="*/ 686364 w 1003876"/>
                  <a:gd name="connsiteY103" fmla="*/ 981258 h 1516602"/>
                  <a:gd name="connsiteX104" fmla="*/ 695889 w 1003876"/>
                  <a:gd name="connsiteY104" fmla="*/ 971733 h 1516602"/>
                  <a:gd name="connsiteX105" fmla="*/ 705414 w 1003876"/>
                  <a:gd name="connsiteY105" fmla="*/ 960303 h 1516602"/>
                  <a:gd name="connsiteX106" fmla="*/ 716844 w 1003876"/>
                  <a:gd name="connsiteY106" fmla="*/ 952683 h 1516602"/>
                  <a:gd name="connsiteX107" fmla="*/ 732084 w 1003876"/>
                  <a:gd name="connsiteY107" fmla="*/ 939348 h 1516602"/>
                  <a:gd name="connsiteX108" fmla="*/ 741609 w 1003876"/>
                  <a:gd name="connsiteY108" fmla="*/ 927918 h 1516602"/>
                  <a:gd name="connsiteX109" fmla="*/ 753039 w 1003876"/>
                  <a:gd name="connsiteY109" fmla="*/ 918393 h 1516602"/>
                  <a:gd name="connsiteX110" fmla="*/ 758754 w 1003876"/>
                  <a:gd name="connsiteY110" fmla="*/ 906963 h 1516602"/>
                  <a:gd name="connsiteX111" fmla="*/ 760659 w 1003876"/>
                  <a:gd name="connsiteY111" fmla="*/ 901248 h 1516602"/>
                  <a:gd name="connsiteX112" fmla="*/ 766374 w 1003876"/>
                  <a:gd name="connsiteY112" fmla="*/ 889818 h 1516602"/>
                  <a:gd name="connsiteX113" fmla="*/ 764469 w 1003876"/>
                  <a:gd name="connsiteY113" fmla="*/ 874578 h 1516602"/>
                  <a:gd name="connsiteX114" fmla="*/ 758754 w 1003876"/>
                  <a:gd name="connsiteY114" fmla="*/ 872673 h 1516602"/>
                  <a:gd name="connsiteX115" fmla="*/ 737799 w 1003876"/>
                  <a:gd name="connsiteY115" fmla="*/ 874578 h 1516602"/>
                  <a:gd name="connsiteX116" fmla="*/ 732084 w 1003876"/>
                  <a:gd name="connsiteY116" fmla="*/ 878388 h 1516602"/>
                  <a:gd name="connsiteX117" fmla="*/ 699699 w 1003876"/>
                  <a:gd name="connsiteY117" fmla="*/ 899343 h 1516602"/>
                  <a:gd name="connsiteX118" fmla="*/ 595181 w 1003876"/>
                  <a:gd name="connsiteY118" fmla="*/ 957831 h 1516602"/>
                  <a:gd name="connsiteX119" fmla="*/ 507294 w 1003876"/>
                  <a:gd name="connsiteY119" fmla="*/ 847908 h 1516602"/>
                  <a:gd name="connsiteX120" fmla="*/ 503484 w 1003876"/>
                  <a:gd name="connsiteY120" fmla="*/ 358323 h 1516602"/>
                  <a:gd name="connsiteX121" fmla="*/ 499674 w 1003876"/>
                  <a:gd name="connsiteY121" fmla="*/ 66858 h 1516602"/>
                  <a:gd name="connsiteX122" fmla="*/ 490149 w 1003876"/>
                  <a:gd name="connsiteY122" fmla="*/ 40188 h 1516602"/>
                  <a:gd name="connsiteX123" fmla="*/ 488244 w 1003876"/>
                  <a:gd name="connsiteY123" fmla="*/ 34473 h 1516602"/>
                  <a:gd name="connsiteX124" fmla="*/ 484434 w 1003876"/>
                  <a:gd name="connsiteY124" fmla="*/ 28758 h 1516602"/>
                  <a:gd name="connsiteX125" fmla="*/ 478719 w 1003876"/>
                  <a:gd name="connsiteY125" fmla="*/ 17328 h 1516602"/>
                  <a:gd name="connsiteX126" fmla="*/ 473004 w 1003876"/>
                  <a:gd name="connsiteY126" fmla="*/ 13518 h 1516602"/>
                  <a:gd name="connsiteX127" fmla="*/ 469194 w 1003876"/>
                  <a:gd name="connsiteY127" fmla="*/ 7803 h 1516602"/>
                  <a:gd name="connsiteX128" fmla="*/ 429189 w 1003876"/>
                  <a:gd name="connsiteY128" fmla="*/ 11613 h 1516602"/>
                  <a:gd name="connsiteX129" fmla="*/ 425379 w 1003876"/>
                  <a:gd name="connsiteY129" fmla="*/ 78288 h 1516602"/>
                  <a:gd name="connsiteX130" fmla="*/ 425379 w 1003876"/>
                  <a:gd name="connsiteY130" fmla="*/ 84003 h 1516602"/>
                  <a:gd name="connsiteX131" fmla="*/ 429189 w 1003876"/>
                  <a:gd name="connsiteY131" fmla="*/ 238308 h 1516602"/>
                  <a:gd name="connsiteX132" fmla="*/ 440619 w 1003876"/>
                  <a:gd name="connsiteY132" fmla="*/ 421188 h 1516602"/>
                  <a:gd name="connsiteX133" fmla="*/ 435265 w 1003876"/>
                  <a:gd name="connsiteY133" fmla="*/ 718368 h 1516602"/>
                  <a:gd name="connsiteX134" fmla="*/ 435059 w 1003876"/>
                  <a:gd name="connsiteY134" fmla="*/ 799046 h 1516602"/>
                  <a:gd name="connsiteX135" fmla="*/ 430322 w 100387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40645 w 1003876"/>
                  <a:gd name="connsiteY3" fmla="*/ 957266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39654 w 1003876"/>
                  <a:gd name="connsiteY31" fmla="*/ 1230813 h 1516602"/>
                  <a:gd name="connsiteX32" fmla="*/ 351084 w 1003876"/>
                  <a:gd name="connsiteY32" fmla="*/ 1238433 h 1516602"/>
                  <a:gd name="connsiteX33" fmla="*/ 356799 w 1003876"/>
                  <a:gd name="connsiteY33" fmla="*/ 1242243 h 1516602"/>
                  <a:gd name="connsiteX34" fmla="*/ 360609 w 1003876"/>
                  <a:gd name="connsiteY34" fmla="*/ 1247958 h 1516602"/>
                  <a:gd name="connsiteX35" fmla="*/ 366324 w 1003876"/>
                  <a:gd name="connsiteY35" fmla="*/ 1259388 h 1516602"/>
                  <a:gd name="connsiteX36" fmla="*/ 362514 w 1003876"/>
                  <a:gd name="connsiteY36" fmla="*/ 1286058 h 1516602"/>
                  <a:gd name="connsiteX37" fmla="*/ 358704 w 1003876"/>
                  <a:gd name="connsiteY37" fmla="*/ 1291773 h 1516602"/>
                  <a:gd name="connsiteX38" fmla="*/ 356799 w 1003876"/>
                  <a:gd name="connsiteY38" fmla="*/ 1297488 h 1516602"/>
                  <a:gd name="connsiteX39" fmla="*/ 352989 w 1003876"/>
                  <a:gd name="connsiteY39" fmla="*/ 1303203 h 1516602"/>
                  <a:gd name="connsiteX40" fmla="*/ 351084 w 1003876"/>
                  <a:gd name="connsiteY40" fmla="*/ 1308918 h 1516602"/>
                  <a:gd name="connsiteX41" fmla="*/ 347274 w 1003876"/>
                  <a:gd name="connsiteY41" fmla="*/ 1314633 h 1516602"/>
                  <a:gd name="connsiteX42" fmla="*/ 330129 w 1003876"/>
                  <a:gd name="connsiteY42" fmla="*/ 1381308 h 1516602"/>
                  <a:gd name="connsiteX43" fmla="*/ 328224 w 1003876"/>
                  <a:gd name="connsiteY43" fmla="*/ 1432743 h 1516602"/>
                  <a:gd name="connsiteX44" fmla="*/ 330129 w 1003876"/>
                  <a:gd name="connsiteY44" fmla="*/ 1457508 h 1516602"/>
                  <a:gd name="connsiteX45" fmla="*/ 332034 w 1003876"/>
                  <a:gd name="connsiteY45" fmla="*/ 1463223 h 1516602"/>
                  <a:gd name="connsiteX46" fmla="*/ 335844 w 1003876"/>
                  <a:gd name="connsiteY46" fmla="*/ 1467033 h 1516602"/>
                  <a:gd name="connsiteX47" fmla="*/ 364419 w 1003876"/>
                  <a:gd name="connsiteY47" fmla="*/ 1512753 h 1516602"/>
                  <a:gd name="connsiteX48" fmla="*/ 387279 w 1003876"/>
                  <a:gd name="connsiteY48" fmla="*/ 1514658 h 1516602"/>
                  <a:gd name="connsiteX49" fmla="*/ 392994 w 1003876"/>
                  <a:gd name="connsiteY49" fmla="*/ 1508943 h 1516602"/>
                  <a:gd name="connsiteX50" fmla="*/ 394899 w 1003876"/>
                  <a:gd name="connsiteY50" fmla="*/ 1497513 h 1516602"/>
                  <a:gd name="connsiteX51" fmla="*/ 396804 w 1003876"/>
                  <a:gd name="connsiteY51" fmla="*/ 1491798 h 1516602"/>
                  <a:gd name="connsiteX52" fmla="*/ 398709 w 1003876"/>
                  <a:gd name="connsiteY52" fmla="*/ 1474653 h 1516602"/>
                  <a:gd name="connsiteX53" fmla="*/ 400614 w 1003876"/>
                  <a:gd name="connsiteY53" fmla="*/ 1461318 h 1516602"/>
                  <a:gd name="connsiteX54" fmla="*/ 404424 w 1003876"/>
                  <a:gd name="connsiteY54" fmla="*/ 1404168 h 1516602"/>
                  <a:gd name="connsiteX55" fmla="*/ 410139 w 1003876"/>
                  <a:gd name="connsiteY55" fmla="*/ 1392738 h 1516602"/>
                  <a:gd name="connsiteX56" fmla="*/ 413949 w 1003876"/>
                  <a:gd name="connsiteY56" fmla="*/ 1379403 h 1516602"/>
                  <a:gd name="connsiteX57" fmla="*/ 415854 w 1003876"/>
                  <a:gd name="connsiteY57" fmla="*/ 1373688 h 1516602"/>
                  <a:gd name="connsiteX58" fmla="*/ 417759 w 1003876"/>
                  <a:gd name="connsiteY58" fmla="*/ 1360353 h 1516602"/>
                  <a:gd name="connsiteX59" fmla="*/ 421569 w 1003876"/>
                  <a:gd name="connsiteY59" fmla="*/ 1348923 h 1516602"/>
                  <a:gd name="connsiteX60" fmla="*/ 427284 w 1003876"/>
                  <a:gd name="connsiteY60" fmla="*/ 1335588 h 1516602"/>
                  <a:gd name="connsiteX61" fmla="*/ 467289 w 1003876"/>
                  <a:gd name="connsiteY61" fmla="*/ 1265103 h 1516602"/>
                  <a:gd name="connsiteX62" fmla="*/ 528455 w 1003876"/>
                  <a:gd name="connsiteY62" fmla="*/ 1230091 h 1516602"/>
                  <a:gd name="connsiteX63" fmla="*/ 601154 w 1003876"/>
                  <a:gd name="connsiteY63" fmla="*/ 1221700 h 1516602"/>
                  <a:gd name="connsiteX64" fmla="*/ 720654 w 1003876"/>
                  <a:gd name="connsiteY64" fmla="*/ 1316538 h 1516602"/>
                  <a:gd name="connsiteX65" fmla="*/ 733989 w 1003876"/>
                  <a:gd name="connsiteY65" fmla="*/ 1326063 h 1516602"/>
                  <a:gd name="connsiteX66" fmla="*/ 743514 w 1003876"/>
                  <a:gd name="connsiteY66" fmla="*/ 1327968 h 1516602"/>
                  <a:gd name="connsiteX67" fmla="*/ 749229 w 1003876"/>
                  <a:gd name="connsiteY67" fmla="*/ 1329873 h 1516602"/>
                  <a:gd name="connsiteX68" fmla="*/ 762564 w 1003876"/>
                  <a:gd name="connsiteY68" fmla="*/ 1335588 h 1516602"/>
                  <a:gd name="connsiteX69" fmla="*/ 777804 w 1003876"/>
                  <a:gd name="connsiteY69" fmla="*/ 1333683 h 1516602"/>
                  <a:gd name="connsiteX70" fmla="*/ 789234 w 1003876"/>
                  <a:gd name="connsiteY70" fmla="*/ 1327968 h 1516602"/>
                  <a:gd name="connsiteX71" fmla="*/ 794949 w 1003876"/>
                  <a:gd name="connsiteY71" fmla="*/ 1326063 h 1516602"/>
                  <a:gd name="connsiteX72" fmla="*/ 802569 w 1003876"/>
                  <a:gd name="connsiteY72" fmla="*/ 1308918 h 1516602"/>
                  <a:gd name="connsiteX73" fmla="*/ 800664 w 1003876"/>
                  <a:gd name="connsiteY73" fmla="*/ 1284153 h 1516602"/>
                  <a:gd name="connsiteX74" fmla="*/ 798759 w 1003876"/>
                  <a:gd name="connsiteY74" fmla="*/ 1278438 h 1516602"/>
                  <a:gd name="connsiteX75" fmla="*/ 796854 w 1003876"/>
                  <a:gd name="connsiteY75" fmla="*/ 1270818 h 1516602"/>
                  <a:gd name="connsiteX76" fmla="*/ 783519 w 1003876"/>
                  <a:gd name="connsiteY76" fmla="*/ 1253673 h 1516602"/>
                  <a:gd name="connsiteX77" fmla="*/ 773994 w 1003876"/>
                  <a:gd name="connsiteY77" fmla="*/ 1247958 h 1516602"/>
                  <a:gd name="connsiteX78" fmla="*/ 648264 w 1003876"/>
                  <a:gd name="connsiteY78" fmla="*/ 1156518 h 1516602"/>
                  <a:gd name="connsiteX79" fmla="*/ 644454 w 1003876"/>
                  <a:gd name="connsiteY79" fmla="*/ 1139373 h 1516602"/>
                  <a:gd name="connsiteX80" fmla="*/ 646359 w 1003876"/>
                  <a:gd name="connsiteY80" fmla="*/ 1131753 h 1516602"/>
                  <a:gd name="connsiteX81" fmla="*/ 650169 w 1003876"/>
                  <a:gd name="connsiteY81" fmla="*/ 1114608 h 1516602"/>
                  <a:gd name="connsiteX82" fmla="*/ 653979 w 1003876"/>
                  <a:gd name="connsiteY82" fmla="*/ 1108893 h 1516602"/>
                  <a:gd name="connsiteX83" fmla="*/ 655884 w 1003876"/>
                  <a:gd name="connsiteY83" fmla="*/ 1103178 h 1516602"/>
                  <a:gd name="connsiteX84" fmla="*/ 661599 w 1003876"/>
                  <a:gd name="connsiteY84" fmla="*/ 1101273 h 1516602"/>
                  <a:gd name="connsiteX85" fmla="*/ 671124 w 1003876"/>
                  <a:gd name="connsiteY85" fmla="*/ 1089843 h 1516602"/>
                  <a:gd name="connsiteX86" fmla="*/ 724464 w 1003876"/>
                  <a:gd name="connsiteY86" fmla="*/ 1082223 h 1516602"/>
                  <a:gd name="connsiteX87" fmla="*/ 842574 w 1003876"/>
                  <a:gd name="connsiteY87" fmla="*/ 1084128 h 1516602"/>
                  <a:gd name="connsiteX88" fmla="*/ 871149 w 1003876"/>
                  <a:gd name="connsiteY88" fmla="*/ 1086033 h 1516602"/>
                  <a:gd name="connsiteX89" fmla="*/ 899724 w 1003876"/>
                  <a:gd name="connsiteY89" fmla="*/ 1091748 h 1516602"/>
                  <a:gd name="connsiteX90" fmla="*/ 922584 w 1003876"/>
                  <a:gd name="connsiteY90" fmla="*/ 1095558 h 1516602"/>
                  <a:gd name="connsiteX91" fmla="*/ 985294 w 1003876"/>
                  <a:gd name="connsiteY91" fmla="*/ 1104311 h 1516602"/>
                  <a:gd name="connsiteX92" fmla="*/ 1003378 w 1003876"/>
                  <a:gd name="connsiteY92" fmla="*/ 1065958 h 1516602"/>
                  <a:gd name="connsiteX93" fmla="*/ 970209 w 1003876"/>
                  <a:gd name="connsiteY93" fmla="*/ 1044123 h 1516602"/>
                  <a:gd name="connsiteX94" fmla="*/ 935919 w 1003876"/>
                  <a:gd name="connsiteY94" fmla="*/ 1034598 h 1516602"/>
                  <a:gd name="connsiteX95" fmla="*/ 825429 w 1003876"/>
                  <a:gd name="connsiteY95" fmla="*/ 1034598 h 1516602"/>
                  <a:gd name="connsiteX96" fmla="*/ 730179 w 1003876"/>
                  <a:gd name="connsiteY96" fmla="*/ 1038408 h 1516602"/>
                  <a:gd name="connsiteX97" fmla="*/ 669219 w 1003876"/>
                  <a:gd name="connsiteY97" fmla="*/ 1046028 h 1516602"/>
                  <a:gd name="connsiteX98" fmla="*/ 646360 w 1003876"/>
                  <a:gd name="connsiteY98" fmla="*/ 1049838 h 1516602"/>
                  <a:gd name="connsiteX99" fmla="*/ 640078 w 1003876"/>
                  <a:gd name="connsiteY99" fmla="*/ 1026051 h 1516602"/>
                  <a:gd name="connsiteX100" fmla="*/ 673029 w 1003876"/>
                  <a:gd name="connsiteY100" fmla="*/ 992688 h 1516602"/>
                  <a:gd name="connsiteX101" fmla="*/ 674934 w 1003876"/>
                  <a:gd name="connsiteY101" fmla="*/ 986973 h 1516602"/>
                  <a:gd name="connsiteX102" fmla="*/ 680649 w 1003876"/>
                  <a:gd name="connsiteY102" fmla="*/ 985068 h 1516602"/>
                  <a:gd name="connsiteX103" fmla="*/ 686364 w 1003876"/>
                  <a:gd name="connsiteY103" fmla="*/ 981258 h 1516602"/>
                  <a:gd name="connsiteX104" fmla="*/ 695889 w 1003876"/>
                  <a:gd name="connsiteY104" fmla="*/ 971733 h 1516602"/>
                  <a:gd name="connsiteX105" fmla="*/ 705414 w 1003876"/>
                  <a:gd name="connsiteY105" fmla="*/ 960303 h 1516602"/>
                  <a:gd name="connsiteX106" fmla="*/ 716844 w 1003876"/>
                  <a:gd name="connsiteY106" fmla="*/ 952683 h 1516602"/>
                  <a:gd name="connsiteX107" fmla="*/ 732084 w 1003876"/>
                  <a:gd name="connsiteY107" fmla="*/ 939348 h 1516602"/>
                  <a:gd name="connsiteX108" fmla="*/ 741609 w 1003876"/>
                  <a:gd name="connsiteY108" fmla="*/ 927918 h 1516602"/>
                  <a:gd name="connsiteX109" fmla="*/ 753039 w 1003876"/>
                  <a:gd name="connsiteY109" fmla="*/ 918393 h 1516602"/>
                  <a:gd name="connsiteX110" fmla="*/ 758754 w 1003876"/>
                  <a:gd name="connsiteY110" fmla="*/ 906963 h 1516602"/>
                  <a:gd name="connsiteX111" fmla="*/ 760659 w 1003876"/>
                  <a:gd name="connsiteY111" fmla="*/ 901248 h 1516602"/>
                  <a:gd name="connsiteX112" fmla="*/ 766374 w 1003876"/>
                  <a:gd name="connsiteY112" fmla="*/ 889818 h 1516602"/>
                  <a:gd name="connsiteX113" fmla="*/ 764469 w 1003876"/>
                  <a:gd name="connsiteY113" fmla="*/ 874578 h 1516602"/>
                  <a:gd name="connsiteX114" fmla="*/ 758754 w 1003876"/>
                  <a:gd name="connsiteY114" fmla="*/ 872673 h 1516602"/>
                  <a:gd name="connsiteX115" fmla="*/ 737799 w 1003876"/>
                  <a:gd name="connsiteY115" fmla="*/ 874578 h 1516602"/>
                  <a:gd name="connsiteX116" fmla="*/ 732084 w 1003876"/>
                  <a:gd name="connsiteY116" fmla="*/ 878388 h 1516602"/>
                  <a:gd name="connsiteX117" fmla="*/ 699699 w 1003876"/>
                  <a:gd name="connsiteY117" fmla="*/ 899343 h 1516602"/>
                  <a:gd name="connsiteX118" fmla="*/ 595181 w 1003876"/>
                  <a:gd name="connsiteY118" fmla="*/ 957831 h 1516602"/>
                  <a:gd name="connsiteX119" fmla="*/ 507294 w 1003876"/>
                  <a:gd name="connsiteY119" fmla="*/ 847908 h 1516602"/>
                  <a:gd name="connsiteX120" fmla="*/ 503484 w 1003876"/>
                  <a:gd name="connsiteY120" fmla="*/ 358323 h 1516602"/>
                  <a:gd name="connsiteX121" fmla="*/ 499674 w 1003876"/>
                  <a:gd name="connsiteY121" fmla="*/ 66858 h 1516602"/>
                  <a:gd name="connsiteX122" fmla="*/ 490149 w 1003876"/>
                  <a:gd name="connsiteY122" fmla="*/ 40188 h 1516602"/>
                  <a:gd name="connsiteX123" fmla="*/ 488244 w 1003876"/>
                  <a:gd name="connsiteY123" fmla="*/ 34473 h 1516602"/>
                  <a:gd name="connsiteX124" fmla="*/ 484434 w 1003876"/>
                  <a:gd name="connsiteY124" fmla="*/ 28758 h 1516602"/>
                  <a:gd name="connsiteX125" fmla="*/ 478719 w 1003876"/>
                  <a:gd name="connsiteY125" fmla="*/ 17328 h 1516602"/>
                  <a:gd name="connsiteX126" fmla="*/ 473004 w 1003876"/>
                  <a:gd name="connsiteY126" fmla="*/ 13518 h 1516602"/>
                  <a:gd name="connsiteX127" fmla="*/ 469194 w 1003876"/>
                  <a:gd name="connsiteY127" fmla="*/ 7803 h 1516602"/>
                  <a:gd name="connsiteX128" fmla="*/ 429189 w 1003876"/>
                  <a:gd name="connsiteY128" fmla="*/ 11613 h 1516602"/>
                  <a:gd name="connsiteX129" fmla="*/ 425379 w 1003876"/>
                  <a:gd name="connsiteY129" fmla="*/ 78288 h 1516602"/>
                  <a:gd name="connsiteX130" fmla="*/ 425379 w 1003876"/>
                  <a:gd name="connsiteY130" fmla="*/ 84003 h 1516602"/>
                  <a:gd name="connsiteX131" fmla="*/ 429189 w 1003876"/>
                  <a:gd name="connsiteY131" fmla="*/ 238308 h 1516602"/>
                  <a:gd name="connsiteX132" fmla="*/ 440619 w 1003876"/>
                  <a:gd name="connsiteY132" fmla="*/ 421188 h 1516602"/>
                  <a:gd name="connsiteX133" fmla="*/ 435265 w 1003876"/>
                  <a:gd name="connsiteY133" fmla="*/ 718368 h 1516602"/>
                  <a:gd name="connsiteX134" fmla="*/ 435059 w 1003876"/>
                  <a:gd name="connsiteY134" fmla="*/ 799046 h 1516602"/>
                  <a:gd name="connsiteX135" fmla="*/ 430322 w 100387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39654 w 1003876"/>
                  <a:gd name="connsiteY31" fmla="*/ 1230813 h 1516602"/>
                  <a:gd name="connsiteX32" fmla="*/ 351084 w 1003876"/>
                  <a:gd name="connsiteY32" fmla="*/ 1238433 h 1516602"/>
                  <a:gd name="connsiteX33" fmla="*/ 356799 w 1003876"/>
                  <a:gd name="connsiteY33" fmla="*/ 1242243 h 1516602"/>
                  <a:gd name="connsiteX34" fmla="*/ 360609 w 1003876"/>
                  <a:gd name="connsiteY34" fmla="*/ 1247958 h 1516602"/>
                  <a:gd name="connsiteX35" fmla="*/ 366324 w 1003876"/>
                  <a:gd name="connsiteY35" fmla="*/ 1259388 h 1516602"/>
                  <a:gd name="connsiteX36" fmla="*/ 362514 w 1003876"/>
                  <a:gd name="connsiteY36" fmla="*/ 1286058 h 1516602"/>
                  <a:gd name="connsiteX37" fmla="*/ 358704 w 1003876"/>
                  <a:gd name="connsiteY37" fmla="*/ 1291773 h 1516602"/>
                  <a:gd name="connsiteX38" fmla="*/ 356799 w 1003876"/>
                  <a:gd name="connsiteY38" fmla="*/ 1297488 h 1516602"/>
                  <a:gd name="connsiteX39" fmla="*/ 352989 w 1003876"/>
                  <a:gd name="connsiteY39" fmla="*/ 1303203 h 1516602"/>
                  <a:gd name="connsiteX40" fmla="*/ 351084 w 1003876"/>
                  <a:gd name="connsiteY40" fmla="*/ 1308918 h 1516602"/>
                  <a:gd name="connsiteX41" fmla="*/ 347274 w 1003876"/>
                  <a:gd name="connsiteY41" fmla="*/ 1314633 h 1516602"/>
                  <a:gd name="connsiteX42" fmla="*/ 330129 w 1003876"/>
                  <a:gd name="connsiteY42" fmla="*/ 1381308 h 1516602"/>
                  <a:gd name="connsiteX43" fmla="*/ 328224 w 1003876"/>
                  <a:gd name="connsiteY43" fmla="*/ 1432743 h 1516602"/>
                  <a:gd name="connsiteX44" fmla="*/ 330129 w 1003876"/>
                  <a:gd name="connsiteY44" fmla="*/ 1457508 h 1516602"/>
                  <a:gd name="connsiteX45" fmla="*/ 332034 w 1003876"/>
                  <a:gd name="connsiteY45" fmla="*/ 1463223 h 1516602"/>
                  <a:gd name="connsiteX46" fmla="*/ 335844 w 1003876"/>
                  <a:gd name="connsiteY46" fmla="*/ 1467033 h 1516602"/>
                  <a:gd name="connsiteX47" fmla="*/ 364419 w 1003876"/>
                  <a:gd name="connsiteY47" fmla="*/ 1512753 h 1516602"/>
                  <a:gd name="connsiteX48" fmla="*/ 387279 w 1003876"/>
                  <a:gd name="connsiteY48" fmla="*/ 1514658 h 1516602"/>
                  <a:gd name="connsiteX49" fmla="*/ 392994 w 1003876"/>
                  <a:gd name="connsiteY49" fmla="*/ 1508943 h 1516602"/>
                  <a:gd name="connsiteX50" fmla="*/ 394899 w 1003876"/>
                  <a:gd name="connsiteY50" fmla="*/ 1497513 h 1516602"/>
                  <a:gd name="connsiteX51" fmla="*/ 396804 w 1003876"/>
                  <a:gd name="connsiteY51" fmla="*/ 1491798 h 1516602"/>
                  <a:gd name="connsiteX52" fmla="*/ 398709 w 1003876"/>
                  <a:gd name="connsiteY52" fmla="*/ 1474653 h 1516602"/>
                  <a:gd name="connsiteX53" fmla="*/ 400614 w 1003876"/>
                  <a:gd name="connsiteY53" fmla="*/ 1461318 h 1516602"/>
                  <a:gd name="connsiteX54" fmla="*/ 404424 w 1003876"/>
                  <a:gd name="connsiteY54" fmla="*/ 1404168 h 1516602"/>
                  <a:gd name="connsiteX55" fmla="*/ 410139 w 1003876"/>
                  <a:gd name="connsiteY55" fmla="*/ 1392738 h 1516602"/>
                  <a:gd name="connsiteX56" fmla="*/ 413949 w 1003876"/>
                  <a:gd name="connsiteY56" fmla="*/ 1379403 h 1516602"/>
                  <a:gd name="connsiteX57" fmla="*/ 415854 w 1003876"/>
                  <a:gd name="connsiteY57" fmla="*/ 1373688 h 1516602"/>
                  <a:gd name="connsiteX58" fmla="*/ 417759 w 1003876"/>
                  <a:gd name="connsiteY58" fmla="*/ 1360353 h 1516602"/>
                  <a:gd name="connsiteX59" fmla="*/ 421569 w 1003876"/>
                  <a:gd name="connsiteY59" fmla="*/ 1348923 h 1516602"/>
                  <a:gd name="connsiteX60" fmla="*/ 427284 w 1003876"/>
                  <a:gd name="connsiteY60" fmla="*/ 1335588 h 1516602"/>
                  <a:gd name="connsiteX61" fmla="*/ 467289 w 1003876"/>
                  <a:gd name="connsiteY61" fmla="*/ 1265103 h 1516602"/>
                  <a:gd name="connsiteX62" fmla="*/ 528455 w 1003876"/>
                  <a:gd name="connsiteY62" fmla="*/ 1230091 h 1516602"/>
                  <a:gd name="connsiteX63" fmla="*/ 601154 w 1003876"/>
                  <a:gd name="connsiteY63" fmla="*/ 1221700 h 1516602"/>
                  <a:gd name="connsiteX64" fmla="*/ 720654 w 1003876"/>
                  <a:gd name="connsiteY64" fmla="*/ 1316538 h 1516602"/>
                  <a:gd name="connsiteX65" fmla="*/ 733989 w 1003876"/>
                  <a:gd name="connsiteY65" fmla="*/ 1326063 h 1516602"/>
                  <a:gd name="connsiteX66" fmla="*/ 743514 w 1003876"/>
                  <a:gd name="connsiteY66" fmla="*/ 1327968 h 1516602"/>
                  <a:gd name="connsiteX67" fmla="*/ 749229 w 1003876"/>
                  <a:gd name="connsiteY67" fmla="*/ 1329873 h 1516602"/>
                  <a:gd name="connsiteX68" fmla="*/ 762564 w 1003876"/>
                  <a:gd name="connsiteY68" fmla="*/ 1335588 h 1516602"/>
                  <a:gd name="connsiteX69" fmla="*/ 777804 w 1003876"/>
                  <a:gd name="connsiteY69" fmla="*/ 1333683 h 1516602"/>
                  <a:gd name="connsiteX70" fmla="*/ 789234 w 1003876"/>
                  <a:gd name="connsiteY70" fmla="*/ 1327968 h 1516602"/>
                  <a:gd name="connsiteX71" fmla="*/ 794949 w 1003876"/>
                  <a:gd name="connsiteY71" fmla="*/ 1326063 h 1516602"/>
                  <a:gd name="connsiteX72" fmla="*/ 802569 w 1003876"/>
                  <a:gd name="connsiteY72" fmla="*/ 1308918 h 1516602"/>
                  <a:gd name="connsiteX73" fmla="*/ 800664 w 1003876"/>
                  <a:gd name="connsiteY73" fmla="*/ 1284153 h 1516602"/>
                  <a:gd name="connsiteX74" fmla="*/ 798759 w 1003876"/>
                  <a:gd name="connsiteY74" fmla="*/ 1278438 h 1516602"/>
                  <a:gd name="connsiteX75" fmla="*/ 796854 w 1003876"/>
                  <a:gd name="connsiteY75" fmla="*/ 1270818 h 1516602"/>
                  <a:gd name="connsiteX76" fmla="*/ 783519 w 1003876"/>
                  <a:gd name="connsiteY76" fmla="*/ 1253673 h 1516602"/>
                  <a:gd name="connsiteX77" fmla="*/ 773994 w 1003876"/>
                  <a:gd name="connsiteY77" fmla="*/ 1247958 h 1516602"/>
                  <a:gd name="connsiteX78" fmla="*/ 648264 w 1003876"/>
                  <a:gd name="connsiteY78" fmla="*/ 1156518 h 1516602"/>
                  <a:gd name="connsiteX79" fmla="*/ 644454 w 1003876"/>
                  <a:gd name="connsiteY79" fmla="*/ 1139373 h 1516602"/>
                  <a:gd name="connsiteX80" fmla="*/ 646359 w 1003876"/>
                  <a:gd name="connsiteY80" fmla="*/ 1131753 h 1516602"/>
                  <a:gd name="connsiteX81" fmla="*/ 650169 w 1003876"/>
                  <a:gd name="connsiteY81" fmla="*/ 1114608 h 1516602"/>
                  <a:gd name="connsiteX82" fmla="*/ 653979 w 1003876"/>
                  <a:gd name="connsiteY82" fmla="*/ 1108893 h 1516602"/>
                  <a:gd name="connsiteX83" fmla="*/ 655884 w 1003876"/>
                  <a:gd name="connsiteY83" fmla="*/ 1103178 h 1516602"/>
                  <a:gd name="connsiteX84" fmla="*/ 661599 w 1003876"/>
                  <a:gd name="connsiteY84" fmla="*/ 1101273 h 1516602"/>
                  <a:gd name="connsiteX85" fmla="*/ 671124 w 1003876"/>
                  <a:gd name="connsiteY85" fmla="*/ 1089843 h 1516602"/>
                  <a:gd name="connsiteX86" fmla="*/ 724464 w 1003876"/>
                  <a:gd name="connsiteY86" fmla="*/ 1082223 h 1516602"/>
                  <a:gd name="connsiteX87" fmla="*/ 842574 w 1003876"/>
                  <a:gd name="connsiteY87" fmla="*/ 1084128 h 1516602"/>
                  <a:gd name="connsiteX88" fmla="*/ 871149 w 1003876"/>
                  <a:gd name="connsiteY88" fmla="*/ 1086033 h 1516602"/>
                  <a:gd name="connsiteX89" fmla="*/ 899724 w 1003876"/>
                  <a:gd name="connsiteY89" fmla="*/ 1091748 h 1516602"/>
                  <a:gd name="connsiteX90" fmla="*/ 922584 w 1003876"/>
                  <a:gd name="connsiteY90" fmla="*/ 1095558 h 1516602"/>
                  <a:gd name="connsiteX91" fmla="*/ 985294 w 1003876"/>
                  <a:gd name="connsiteY91" fmla="*/ 1104311 h 1516602"/>
                  <a:gd name="connsiteX92" fmla="*/ 1003378 w 1003876"/>
                  <a:gd name="connsiteY92" fmla="*/ 1065958 h 1516602"/>
                  <a:gd name="connsiteX93" fmla="*/ 970209 w 1003876"/>
                  <a:gd name="connsiteY93" fmla="*/ 1044123 h 1516602"/>
                  <a:gd name="connsiteX94" fmla="*/ 935919 w 1003876"/>
                  <a:gd name="connsiteY94" fmla="*/ 1034598 h 1516602"/>
                  <a:gd name="connsiteX95" fmla="*/ 825429 w 1003876"/>
                  <a:gd name="connsiteY95" fmla="*/ 1034598 h 1516602"/>
                  <a:gd name="connsiteX96" fmla="*/ 730179 w 1003876"/>
                  <a:gd name="connsiteY96" fmla="*/ 1038408 h 1516602"/>
                  <a:gd name="connsiteX97" fmla="*/ 669219 w 1003876"/>
                  <a:gd name="connsiteY97" fmla="*/ 1046028 h 1516602"/>
                  <a:gd name="connsiteX98" fmla="*/ 646360 w 1003876"/>
                  <a:gd name="connsiteY98" fmla="*/ 1049838 h 1516602"/>
                  <a:gd name="connsiteX99" fmla="*/ 640078 w 1003876"/>
                  <a:gd name="connsiteY99" fmla="*/ 1026051 h 1516602"/>
                  <a:gd name="connsiteX100" fmla="*/ 673029 w 1003876"/>
                  <a:gd name="connsiteY100" fmla="*/ 992688 h 1516602"/>
                  <a:gd name="connsiteX101" fmla="*/ 674934 w 1003876"/>
                  <a:gd name="connsiteY101" fmla="*/ 986973 h 1516602"/>
                  <a:gd name="connsiteX102" fmla="*/ 680649 w 1003876"/>
                  <a:gd name="connsiteY102" fmla="*/ 985068 h 1516602"/>
                  <a:gd name="connsiteX103" fmla="*/ 686364 w 1003876"/>
                  <a:gd name="connsiteY103" fmla="*/ 981258 h 1516602"/>
                  <a:gd name="connsiteX104" fmla="*/ 695889 w 1003876"/>
                  <a:gd name="connsiteY104" fmla="*/ 971733 h 1516602"/>
                  <a:gd name="connsiteX105" fmla="*/ 705414 w 1003876"/>
                  <a:gd name="connsiteY105" fmla="*/ 960303 h 1516602"/>
                  <a:gd name="connsiteX106" fmla="*/ 716844 w 1003876"/>
                  <a:gd name="connsiteY106" fmla="*/ 952683 h 1516602"/>
                  <a:gd name="connsiteX107" fmla="*/ 732084 w 1003876"/>
                  <a:gd name="connsiteY107" fmla="*/ 939348 h 1516602"/>
                  <a:gd name="connsiteX108" fmla="*/ 741609 w 1003876"/>
                  <a:gd name="connsiteY108" fmla="*/ 927918 h 1516602"/>
                  <a:gd name="connsiteX109" fmla="*/ 753039 w 1003876"/>
                  <a:gd name="connsiteY109" fmla="*/ 918393 h 1516602"/>
                  <a:gd name="connsiteX110" fmla="*/ 758754 w 1003876"/>
                  <a:gd name="connsiteY110" fmla="*/ 906963 h 1516602"/>
                  <a:gd name="connsiteX111" fmla="*/ 760659 w 1003876"/>
                  <a:gd name="connsiteY111" fmla="*/ 901248 h 1516602"/>
                  <a:gd name="connsiteX112" fmla="*/ 766374 w 1003876"/>
                  <a:gd name="connsiteY112" fmla="*/ 889818 h 1516602"/>
                  <a:gd name="connsiteX113" fmla="*/ 764469 w 1003876"/>
                  <a:gd name="connsiteY113" fmla="*/ 874578 h 1516602"/>
                  <a:gd name="connsiteX114" fmla="*/ 758754 w 1003876"/>
                  <a:gd name="connsiteY114" fmla="*/ 872673 h 1516602"/>
                  <a:gd name="connsiteX115" fmla="*/ 737799 w 1003876"/>
                  <a:gd name="connsiteY115" fmla="*/ 874578 h 1516602"/>
                  <a:gd name="connsiteX116" fmla="*/ 732084 w 1003876"/>
                  <a:gd name="connsiteY116" fmla="*/ 878388 h 1516602"/>
                  <a:gd name="connsiteX117" fmla="*/ 699699 w 1003876"/>
                  <a:gd name="connsiteY117" fmla="*/ 899343 h 1516602"/>
                  <a:gd name="connsiteX118" fmla="*/ 595181 w 1003876"/>
                  <a:gd name="connsiteY118" fmla="*/ 957831 h 1516602"/>
                  <a:gd name="connsiteX119" fmla="*/ 507294 w 1003876"/>
                  <a:gd name="connsiteY119" fmla="*/ 847908 h 1516602"/>
                  <a:gd name="connsiteX120" fmla="*/ 503484 w 1003876"/>
                  <a:gd name="connsiteY120" fmla="*/ 358323 h 1516602"/>
                  <a:gd name="connsiteX121" fmla="*/ 499674 w 1003876"/>
                  <a:gd name="connsiteY121" fmla="*/ 66858 h 1516602"/>
                  <a:gd name="connsiteX122" fmla="*/ 490149 w 1003876"/>
                  <a:gd name="connsiteY122" fmla="*/ 40188 h 1516602"/>
                  <a:gd name="connsiteX123" fmla="*/ 488244 w 1003876"/>
                  <a:gd name="connsiteY123" fmla="*/ 34473 h 1516602"/>
                  <a:gd name="connsiteX124" fmla="*/ 484434 w 1003876"/>
                  <a:gd name="connsiteY124" fmla="*/ 28758 h 1516602"/>
                  <a:gd name="connsiteX125" fmla="*/ 478719 w 1003876"/>
                  <a:gd name="connsiteY125" fmla="*/ 17328 h 1516602"/>
                  <a:gd name="connsiteX126" fmla="*/ 473004 w 1003876"/>
                  <a:gd name="connsiteY126" fmla="*/ 13518 h 1516602"/>
                  <a:gd name="connsiteX127" fmla="*/ 469194 w 1003876"/>
                  <a:gd name="connsiteY127" fmla="*/ 7803 h 1516602"/>
                  <a:gd name="connsiteX128" fmla="*/ 429189 w 1003876"/>
                  <a:gd name="connsiteY128" fmla="*/ 11613 h 1516602"/>
                  <a:gd name="connsiteX129" fmla="*/ 425379 w 1003876"/>
                  <a:gd name="connsiteY129" fmla="*/ 78288 h 1516602"/>
                  <a:gd name="connsiteX130" fmla="*/ 425379 w 1003876"/>
                  <a:gd name="connsiteY130" fmla="*/ 84003 h 1516602"/>
                  <a:gd name="connsiteX131" fmla="*/ 429189 w 1003876"/>
                  <a:gd name="connsiteY131" fmla="*/ 238308 h 1516602"/>
                  <a:gd name="connsiteX132" fmla="*/ 440619 w 1003876"/>
                  <a:gd name="connsiteY132" fmla="*/ 421188 h 1516602"/>
                  <a:gd name="connsiteX133" fmla="*/ 435265 w 1003876"/>
                  <a:gd name="connsiteY133" fmla="*/ 718368 h 1516602"/>
                  <a:gd name="connsiteX134" fmla="*/ 435059 w 1003876"/>
                  <a:gd name="connsiteY134" fmla="*/ 799046 h 1516602"/>
                  <a:gd name="connsiteX135" fmla="*/ 430322 w 1003876"/>
                  <a:gd name="connsiteY13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33939 w 1003876"/>
                  <a:gd name="connsiteY30" fmla="*/ 1228908 h 1516602"/>
                  <a:gd name="connsiteX31" fmla="*/ 351084 w 1003876"/>
                  <a:gd name="connsiteY31" fmla="*/ 1238433 h 1516602"/>
                  <a:gd name="connsiteX32" fmla="*/ 356799 w 1003876"/>
                  <a:gd name="connsiteY32" fmla="*/ 1242243 h 1516602"/>
                  <a:gd name="connsiteX33" fmla="*/ 360609 w 1003876"/>
                  <a:gd name="connsiteY33" fmla="*/ 1247958 h 1516602"/>
                  <a:gd name="connsiteX34" fmla="*/ 366324 w 1003876"/>
                  <a:gd name="connsiteY34" fmla="*/ 1259388 h 1516602"/>
                  <a:gd name="connsiteX35" fmla="*/ 362514 w 1003876"/>
                  <a:gd name="connsiteY35" fmla="*/ 1286058 h 1516602"/>
                  <a:gd name="connsiteX36" fmla="*/ 358704 w 1003876"/>
                  <a:gd name="connsiteY36" fmla="*/ 1291773 h 1516602"/>
                  <a:gd name="connsiteX37" fmla="*/ 356799 w 1003876"/>
                  <a:gd name="connsiteY37" fmla="*/ 1297488 h 1516602"/>
                  <a:gd name="connsiteX38" fmla="*/ 352989 w 1003876"/>
                  <a:gd name="connsiteY38" fmla="*/ 1303203 h 1516602"/>
                  <a:gd name="connsiteX39" fmla="*/ 351084 w 1003876"/>
                  <a:gd name="connsiteY39" fmla="*/ 1308918 h 1516602"/>
                  <a:gd name="connsiteX40" fmla="*/ 347274 w 1003876"/>
                  <a:gd name="connsiteY40" fmla="*/ 1314633 h 1516602"/>
                  <a:gd name="connsiteX41" fmla="*/ 330129 w 1003876"/>
                  <a:gd name="connsiteY41" fmla="*/ 1381308 h 1516602"/>
                  <a:gd name="connsiteX42" fmla="*/ 328224 w 1003876"/>
                  <a:gd name="connsiteY42" fmla="*/ 1432743 h 1516602"/>
                  <a:gd name="connsiteX43" fmla="*/ 330129 w 1003876"/>
                  <a:gd name="connsiteY43" fmla="*/ 1457508 h 1516602"/>
                  <a:gd name="connsiteX44" fmla="*/ 332034 w 1003876"/>
                  <a:gd name="connsiteY44" fmla="*/ 1463223 h 1516602"/>
                  <a:gd name="connsiteX45" fmla="*/ 335844 w 1003876"/>
                  <a:gd name="connsiteY45" fmla="*/ 1467033 h 1516602"/>
                  <a:gd name="connsiteX46" fmla="*/ 364419 w 1003876"/>
                  <a:gd name="connsiteY46" fmla="*/ 1512753 h 1516602"/>
                  <a:gd name="connsiteX47" fmla="*/ 387279 w 1003876"/>
                  <a:gd name="connsiteY47" fmla="*/ 1514658 h 1516602"/>
                  <a:gd name="connsiteX48" fmla="*/ 392994 w 1003876"/>
                  <a:gd name="connsiteY48" fmla="*/ 1508943 h 1516602"/>
                  <a:gd name="connsiteX49" fmla="*/ 394899 w 1003876"/>
                  <a:gd name="connsiteY49" fmla="*/ 1497513 h 1516602"/>
                  <a:gd name="connsiteX50" fmla="*/ 396804 w 1003876"/>
                  <a:gd name="connsiteY50" fmla="*/ 1491798 h 1516602"/>
                  <a:gd name="connsiteX51" fmla="*/ 398709 w 1003876"/>
                  <a:gd name="connsiteY51" fmla="*/ 1474653 h 1516602"/>
                  <a:gd name="connsiteX52" fmla="*/ 400614 w 1003876"/>
                  <a:gd name="connsiteY52" fmla="*/ 1461318 h 1516602"/>
                  <a:gd name="connsiteX53" fmla="*/ 404424 w 1003876"/>
                  <a:gd name="connsiteY53" fmla="*/ 1404168 h 1516602"/>
                  <a:gd name="connsiteX54" fmla="*/ 410139 w 1003876"/>
                  <a:gd name="connsiteY54" fmla="*/ 1392738 h 1516602"/>
                  <a:gd name="connsiteX55" fmla="*/ 413949 w 1003876"/>
                  <a:gd name="connsiteY55" fmla="*/ 1379403 h 1516602"/>
                  <a:gd name="connsiteX56" fmla="*/ 415854 w 1003876"/>
                  <a:gd name="connsiteY56" fmla="*/ 1373688 h 1516602"/>
                  <a:gd name="connsiteX57" fmla="*/ 417759 w 1003876"/>
                  <a:gd name="connsiteY57" fmla="*/ 1360353 h 1516602"/>
                  <a:gd name="connsiteX58" fmla="*/ 421569 w 1003876"/>
                  <a:gd name="connsiteY58" fmla="*/ 1348923 h 1516602"/>
                  <a:gd name="connsiteX59" fmla="*/ 427284 w 1003876"/>
                  <a:gd name="connsiteY59" fmla="*/ 1335588 h 1516602"/>
                  <a:gd name="connsiteX60" fmla="*/ 467289 w 1003876"/>
                  <a:gd name="connsiteY60" fmla="*/ 1265103 h 1516602"/>
                  <a:gd name="connsiteX61" fmla="*/ 528455 w 1003876"/>
                  <a:gd name="connsiteY61" fmla="*/ 1230091 h 1516602"/>
                  <a:gd name="connsiteX62" fmla="*/ 601154 w 1003876"/>
                  <a:gd name="connsiteY62" fmla="*/ 1221700 h 1516602"/>
                  <a:gd name="connsiteX63" fmla="*/ 720654 w 1003876"/>
                  <a:gd name="connsiteY63" fmla="*/ 1316538 h 1516602"/>
                  <a:gd name="connsiteX64" fmla="*/ 733989 w 1003876"/>
                  <a:gd name="connsiteY64" fmla="*/ 1326063 h 1516602"/>
                  <a:gd name="connsiteX65" fmla="*/ 743514 w 1003876"/>
                  <a:gd name="connsiteY65" fmla="*/ 1327968 h 1516602"/>
                  <a:gd name="connsiteX66" fmla="*/ 749229 w 1003876"/>
                  <a:gd name="connsiteY66" fmla="*/ 1329873 h 1516602"/>
                  <a:gd name="connsiteX67" fmla="*/ 762564 w 1003876"/>
                  <a:gd name="connsiteY67" fmla="*/ 1335588 h 1516602"/>
                  <a:gd name="connsiteX68" fmla="*/ 777804 w 1003876"/>
                  <a:gd name="connsiteY68" fmla="*/ 1333683 h 1516602"/>
                  <a:gd name="connsiteX69" fmla="*/ 789234 w 1003876"/>
                  <a:gd name="connsiteY69" fmla="*/ 1327968 h 1516602"/>
                  <a:gd name="connsiteX70" fmla="*/ 794949 w 1003876"/>
                  <a:gd name="connsiteY70" fmla="*/ 1326063 h 1516602"/>
                  <a:gd name="connsiteX71" fmla="*/ 802569 w 1003876"/>
                  <a:gd name="connsiteY71" fmla="*/ 1308918 h 1516602"/>
                  <a:gd name="connsiteX72" fmla="*/ 800664 w 1003876"/>
                  <a:gd name="connsiteY72" fmla="*/ 1284153 h 1516602"/>
                  <a:gd name="connsiteX73" fmla="*/ 798759 w 1003876"/>
                  <a:gd name="connsiteY73" fmla="*/ 1278438 h 1516602"/>
                  <a:gd name="connsiteX74" fmla="*/ 796854 w 1003876"/>
                  <a:gd name="connsiteY74" fmla="*/ 1270818 h 1516602"/>
                  <a:gd name="connsiteX75" fmla="*/ 783519 w 1003876"/>
                  <a:gd name="connsiteY75" fmla="*/ 1253673 h 1516602"/>
                  <a:gd name="connsiteX76" fmla="*/ 773994 w 1003876"/>
                  <a:gd name="connsiteY76" fmla="*/ 1247958 h 1516602"/>
                  <a:gd name="connsiteX77" fmla="*/ 648264 w 1003876"/>
                  <a:gd name="connsiteY77" fmla="*/ 1156518 h 1516602"/>
                  <a:gd name="connsiteX78" fmla="*/ 644454 w 1003876"/>
                  <a:gd name="connsiteY78" fmla="*/ 1139373 h 1516602"/>
                  <a:gd name="connsiteX79" fmla="*/ 646359 w 1003876"/>
                  <a:gd name="connsiteY79" fmla="*/ 1131753 h 1516602"/>
                  <a:gd name="connsiteX80" fmla="*/ 650169 w 1003876"/>
                  <a:gd name="connsiteY80" fmla="*/ 1114608 h 1516602"/>
                  <a:gd name="connsiteX81" fmla="*/ 653979 w 1003876"/>
                  <a:gd name="connsiteY81" fmla="*/ 1108893 h 1516602"/>
                  <a:gd name="connsiteX82" fmla="*/ 655884 w 1003876"/>
                  <a:gd name="connsiteY82" fmla="*/ 1103178 h 1516602"/>
                  <a:gd name="connsiteX83" fmla="*/ 661599 w 1003876"/>
                  <a:gd name="connsiteY83" fmla="*/ 1101273 h 1516602"/>
                  <a:gd name="connsiteX84" fmla="*/ 671124 w 1003876"/>
                  <a:gd name="connsiteY84" fmla="*/ 1089843 h 1516602"/>
                  <a:gd name="connsiteX85" fmla="*/ 724464 w 1003876"/>
                  <a:gd name="connsiteY85" fmla="*/ 1082223 h 1516602"/>
                  <a:gd name="connsiteX86" fmla="*/ 842574 w 1003876"/>
                  <a:gd name="connsiteY86" fmla="*/ 1084128 h 1516602"/>
                  <a:gd name="connsiteX87" fmla="*/ 871149 w 1003876"/>
                  <a:gd name="connsiteY87" fmla="*/ 1086033 h 1516602"/>
                  <a:gd name="connsiteX88" fmla="*/ 899724 w 1003876"/>
                  <a:gd name="connsiteY88" fmla="*/ 1091748 h 1516602"/>
                  <a:gd name="connsiteX89" fmla="*/ 922584 w 1003876"/>
                  <a:gd name="connsiteY89" fmla="*/ 1095558 h 1516602"/>
                  <a:gd name="connsiteX90" fmla="*/ 985294 w 1003876"/>
                  <a:gd name="connsiteY90" fmla="*/ 1104311 h 1516602"/>
                  <a:gd name="connsiteX91" fmla="*/ 1003378 w 1003876"/>
                  <a:gd name="connsiteY91" fmla="*/ 1065958 h 1516602"/>
                  <a:gd name="connsiteX92" fmla="*/ 970209 w 1003876"/>
                  <a:gd name="connsiteY92" fmla="*/ 1044123 h 1516602"/>
                  <a:gd name="connsiteX93" fmla="*/ 935919 w 1003876"/>
                  <a:gd name="connsiteY93" fmla="*/ 1034598 h 1516602"/>
                  <a:gd name="connsiteX94" fmla="*/ 825429 w 1003876"/>
                  <a:gd name="connsiteY94" fmla="*/ 1034598 h 1516602"/>
                  <a:gd name="connsiteX95" fmla="*/ 730179 w 1003876"/>
                  <a:gd name="connsiteY95" fmla="*/ 1038408 h 1516602"/>
                  <a:gd name="connsiteX96" fmla="*/ 669219 w 1003876"/>
                  <a:gd name="connsiteY96" fmla="*/ 1046028 h 1516602"/>
                  <a:gd name="connsiteX97" fmla="*/ 646360 w 1003876"/>
                  <a:gd name="connsiteY97" fmla="*/ 1049838 h 1516602"/>
                  <a:gd name="connsiteX98" fmla="*/ 640078 w 1003876"/>
                  <a:gd name="connsiteY98" fmla="*/ 1026051 h 1516602"/>
                  <a:gd name="connsiteX99" fmla="*/ 673029 w 1003876"/>
                  <a:gd name="connsiteY99" fmla="*/ 992688 h 1516602"/>
                  <a:gd name="connsiteX100" fmla="*/ 674934 w 1003876"/>
                  <a:gd name="connsiteY100" fmla="*/ 986973 h 1516602"/>
                  <a:gd name="connsiteX101" fmla="*/ 680649 w 1003876"/>
                  <a:gd name="connsiteY101" fmla="*/ 985068 h 1516602"/>
                  <a:gd name="connsiteX102" fmla="*/ 686364 w 1003876"/>
                  <a:gd name="connsiteY102" fmla="*/ 981258 h 1516602"/>
                  <a:gd name="connsiteX103" fmla="*/ 695889 w 1003876"/>
                  <a:gd name="connsiteY103" fmla="*/ 971733 h 1516602"/>
                  <a:gd name="connsiteX104" fmla="*/ 705414 w 1003876"/>
                  <a:gd name="connsiteY104" fmla="*/ 960303 h 1516602"/>
                  <a:gd name="connsiteX105" fmla="*/ 716844 w 1003876"/>
                  <a:gd name="connsiteY105" fmla="*/ 952683 h 1516602"/>
                  <a:gd name="connsiteX106" fmla="*/ 732084 w 1003876"/>
                  <a:gd name="connsiteY106" fmla="*/ 939348 h 1516602"/>
                  <a:gd name="connsiteX107" fmla="*/ 741609 w 1003876"/>
                  <a:gd name="connsiteY107" fmla="*/ 927918 h 1516602"/>
                  <a:gd name="connsiteX108" fmla="*/ 753039 w 1003876"/>
                  <a:gd name="connsiteY108" fmla="*/ 918393 h 1516602"/>
                  <a:gd name="connsiteX109" fmla="*/ 758754 w 1003876"/>
                  <a:gd name="connsiteY109" fmla="*/ 906963 h 1516602"/>
                  <a:gd name="connsiteX110" fmla="*/ 760659 w 1003876"/>
                  <a:gd name="connsiteY110" fmla="*/ 901248 h 1516602"/>
                  <a:gd name="connsiteX111" fmla="*/ 766374 w 1003876"/>
                  <a:gd name="connsiteY111" fmla="*/ 889818 h 1516602"/>
                  <a:gd name="connsiteX112" fmla="*/ 764469 w 1003876"/>
                  <a:gd name="connsiteY112" fmla="*/ 874578 h 1516602"/>
                  <a:gd name="connsiteX113" fmla="*/ 758754 w 1003876"/>
                  <a:gd name="connsiteY113" fmla="*/ 872673 h 1516602"/>
                  <a:gd name="connsiteX114" fmla="*/ 737799 w 1003876"/>
                  <a:gd name="connsiteY114" fmla="*/ 874578 h 1516602"/>
                  <a:gd name="connsiteX115" fmla="*/ 732084 w 1003876"/>
                  <a:gd name="connsiteY115" fmla="*/ 878388 h 1516602"/>
                  <a:gd name="connsiteX116" fmla="*/ 699699 w 1003876"/>
                  <a:gd name="connsiteY116" fmla="*/ 899343 h 1516602"/>
                  <a:gd name="connsiteX117" fmla="*/ 595181 w 1003876"/>
                  <a:gd name="connsiteY117" fmla="*/ 957831 h 1516602"/>
                  <a:gd name="connsiteX118" fmla="*/ 507294 w 1003876"/>
                  <a:gd name="connsiteY118" fmla="*/ 847908 h 1516602"/>
                  <a:gd name="connsiteX119" fmla="*/ 503484 w 1003876"/>
                  <a:gd name="connsiteY119" fmla="*/ 358323 h 1516602"/>
                  <a:gd name="connsiteX120" fmla="*/ 499674 w 1003876"/>
                  <a:gd name="connsiteY120" fmla="*/ 66858 h 1516602"/>
                  <a:gd name="connsiteX121" fmla="*/ 490149 w 1003876"/>
                  <a:gd name="connsiteY121" fmla="*/ 40188 h 1516602"/>
                  <a:gd name="connsiteX122" fmla="*/ 488244 w 1003876"/>
                  <a:gd name="connsiteY122" fmla="*/ 34473 h 1516602"/>
                  <a:gd name="connsiteX123" fmla="*/ 484434 w 1003876"/>
                  <a:gd name="connsiteY123" fmla="*/ 28758 h 1516602"/>
                  <a:gd name="connsiteX124" fmla="*/ 478719 w 1003876"/>
                  <a:gd name="connsiteY124" fmla="*/ 17328 h 1516602"/>
                  <a:gd name="connsiteX125" fmla="*/ 473004 w 1003876"/>
                  <a:gd name="connsiteY125" fmla="*/ 13518 h 1516602"/>
                  <a:gd name="connsiteX126" fmla="*/ 469194 w 1003876"/>
                  <a:gd name="connsiteY126" fmla="*/ 7803 h 1516602"/>
                  <a:gd name="connsiteX127" fmla="*/ 429189 w 1003876"/>
                  <a:gd name="connsiteY127" fmla="*/ 11613 h 1516602"/>
                  <a:gd name="connsiteX128" fmla="*/ 425379 w 1003876"/>
                  <a:gd name="connsiteY128" fmla="*/ 78288 h 1516602"/>
                  <a:gd name="connsiteX129" fmla="*/ 425379 w 1003876"/>
                  <a:gd name="connsiteY129" fmla="*/ 84003 h 1516602"/>
                  <a:gd name="connsiteX130" fmla="*/ 429189 w 1003876"/>
                  <a:gd name="connsiteY130" fmla="*/ 238308 h 1516602"/>
                  <a:gd name="connsiteX131" fmla="*/ 440619 w 1003876"/>
                  <a:gd name="connsiteY131" fmla="*/ 421188 h 1516602"/>
                  <a:gd name="connsiteX132" fmla="*/ 435265 w 1003876"/>
                  <a:gd name="connsiteY132" fmla="*/ 718368 h 1516602"/>
                  <a:gd name="connsiteX133" fmla="*/ 435059 w 1003876"/>
                  <a:gd name="connsiteY133" fmla="*/ 799046 h 1516602"/>
                  <a:gd name="connsiteX134" fmla="*/ 430322 w 1003876"/>
                  <a:gd name="connsiteY134"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30129 w 1003876"/>
                  <a:gd name="connsiteY29" fmla="*/ 1223193 h 1516602"/>
                  <a:gd name="connsiteX30" fmla="*/ 351084 w 1003876"/>
                  <a:gd name="connsiteY30" fmla="*/ 1238433 h 1516602"/>
                  <a:gd name="connsiteX31" fmla="*/ 356799 w 1003876"/>
                  <a:gd name="connsiteY31" fmla="*/ 1242243 h 1516602"/>
                  <a:gd name="connsiteX32" fmla="*/ 360609 w 1003876"/>
                  <a:gd name="connsiteY32" fmla="*/ 1247958 h 1516602"/>
                  <a:gd name="connsiteX33" fmla="*/ 366324 w 1003876"/>
                  <a:gd name="connsiteY33" fmla="*/ 1259388 h 1516602"/>
                  <a:gd name="connsiteX34" fmla="*/ 362514 w 1003876"/>
                  <a:gd name="connsiteY34" fmla="*/ 1286058 h 1516602"/>
                  <a:gd name="connsiteX35" fmla="*/ 358704 w 1003876"/>
                  <a:gd name="connsiteY35" fmla="*/ 1291773 h 1516602"/>
                  <a:gd name="connsiteX36" fmla="*/ 356799 w 1003876"/>
                  <a:gd name="connsiteY36" fmla="*/ 1297488 h 1516602"/>
                  <a:gd name="connsiteX37" fmla="*/ 352989 w 1003876"/>
                  <a:gd name="connsiteY37" fmla="*/ 1303203 h 1516602"/>
                  <a:gd name="connsiteX38" fmla="*/ 351084 w 1003876"/>
                  <a:gd name="connsiteY38" fmla="*/ 1308918 h 1516602"/>
                  <a:gd name="connsiteX39" fmla="*/ 347274 w 1003876"/>
                  <a:gd name="connsiteY39" fmla="*/ 1314633 h 1516602"/>
                  <a:gd name="connsiteX40" fmla="*/ 330129 w 1003876"/>
                  <a:gd name="connsiteY40" fmla="*/ 1381308 h 1516602"/>
                  <a:gd name="connsiteX41" fmla="*/ 328224 w 1003876"/>
                  <a:gd name="connsiteY41" fmla="*/ 1432743 h 1516602"/>
                  <a:gd name="connsiteX42" fmla="*/ 330129 w 1003876"/>
                  <a:gd name="connsiteY42" fmla="*/ 1457508 h 1516602"/>
                  <a:gd name="connsiteX43" fmla="*/ 332034 w 1003876"/>
                  <a:gd name="connsiteY43" fmla="*/ 1463223 h 1516602"/>
                  <a:gd name="connsiteX44" fmla="*/ 335844 w 1003876"/>
                  <a:gd name="connsiteY44" fmla="*/ 1467033 h 1516602"/>
                  <a:gd name="connsiteX45" fmla="*/ 364419 w 1003876"/>
                  <a:gd name="connsiteY45" fmla="*/ 1512753 h 1516602"/>
                  <a:gd name="connsiteX46" fmla="*/ 387279 w 1003876"/>
                  <a:gd name="connsiteY46" fmla="*/ 1514658 h 1516602"/>
                  <a:gd name="connsiteX47" fmla="*/ 392994 w 1003876"/>
                  <a:gd name="connsiteY47" fmla="*/ 1508943 h 1516602"/>
                  <a:gd name="connsiteX48" fmla="*/ 394899 w 1003876"/>
                  <a:gd name="connsiteY48" fmla="*/ 1497513 h 1516602"/>
                  <a:gd name="connsiteX49" fmla="*/ 396804 w 1003876"/>
                  <a:gd name="connsiteY49" fmla="*/ 1491798 h 1516602"/>
                  <a:gd name="connsiteX50" fmla="*/ 398709 w 1003876"/>
                  <a:gd name="connsiteY50" fmla="*/ 1474653 h 1516602"/>
                  <a:gd name="connsiteX51" fmla="*/ 400614 w 1003876"/>
                  <a:gd name="connsiteY51" fmla="*/ 1461318 h 1516602"/>
                  <a:gd name="connsiteX52" fmla="*/ 404424 w 1003876"/>
                  <a:gd name="connsiteY52" fmla="*/ 1404168 h 1516602"/>
                  <a:gd name="connsiteX53" fmla="*/ 410139 w 1003876"/>
                  <a:gd name="connsiteY53" fmla="*/ 1392738 h 1516602"/>
                  <a:gd name="connsiteX54" fmla="*/ 413949 w 1003876"/>
                  <a:gd name="connsiteY54" fmla="*/ 1379403 h 1516602"/>
                  <a:gd name="connsiteX55" fmla="*/ 415854 w 1003876"/>
                  <a:gd name="connsiteY55" fmla="*/ 1373688 h 1516602"/>
                  <a:gd name="connsiteX56" fmla="*/ 417759 w 1003876"/>
                  <a:gd name="connsiteY56" fmla="*/ 1360353 h 1516602"/>
                  <a:gd name="connsiteX57" fmla="*/ 421569 w 1003876"/>
                  <a:gd name="connsiteY57" fmla="*/ 1348923 h 1516602"/>
                  <a:gd name="connsiteX58" fmla="*/ 427284 w 1003876"/>
                  <a:gd name="connsiteY58" fmla="*/ 1335588 h 1516602"/>
                  <a:gd name="connsiteX59" fmla="*/ 467289 w 1003876"/>
                  <a:gd name="connsiteY59" fmla="*/ 1265103 h 1516602"/>
                  <a:gd name="connsiteX60" fmla="*/ 528455 w 1003876"/>
                  <a:gd name="connsiteY60" fmla="*/ 1230091 h 1516602"/>
                  <a:gd name="connsiteX61" fmla="*/ 601154 w 1003876"/>
                  <a:gd name="connsiteY61" fmla="*/ 1221700 h 1516602"/>
                  <a:gd name="connsiteX62" fmla="*/ 720654 w 1003876"/>
                  <a:gd name="connsiteY62" fmla="*/ 1316538 h 1516602"/>
                  <a:gd name="connsiteX63" fmla="*/ 733989 w 1003876"/>
                  <a:gd name="connsiteY63" fmla="*/ 1326063 h 1516602"/>
                  <a:gd name="connsiteX64" fmla="*/ 743514 w 1003876"/>
                  <a:gd name="connsiteY64" fmla="*/ 1327968 h 1516602"/>
                  <a:gd name="connsiteX65" fmla="*/ 749229 w 1003876"/>
                  <a:gd name="connsiteY65" fmla="*/ 1329873 h 1516602"/>
                  <a:gd name="connsiteX66" fmla="*/ 762564 w 1003876"/>
                  <a:gd name="connsiteY66" fmla="*/ 1335588 h 1516602"/>
                  <a:gd name="connsiteX67" fmla="*/ 777804 w 1003876"/>
                  <a:gd name="connsiteY67" fmla="*/ 1333683 h 1516602"/>
                  <a:gd name="connsiteX68" fmla="*/ 789234 w 1003876"/>
                  <a:gd name="connsiteY68" fmla="*/ 1327968 h 1516602"/>
                  <a:gd name="connsiteX69" fmla="*/ 794949 w 1003876"/>
                  <a:gd name="connsiteY69" fmla="*/ 1326063 h 1516602"/>
                  <a:gd name="connsiteX70" fmla="*/ 802569 w 1003876"/>
                  <a:gd name="connsiteY70" fmla="*/ 1308918 h 1516602"/>
                  <a:gd name="connsiteX71" fmla="*/ 800664 w 1003876"/>
                  <a:gd name="connsiteY71" fmla="*/ 1284153 h 1516602"/>
                  <a:gd name="connsiteX72" fmla="*/ 798759 w 1003876"/>
                  <a:gd name="connsiteY72" fmla="*/ 1278438 h 1516602"/>
                  <a:gd name="connsiteX73" fmla="*/ 796854 w 1003876"/>
                  <a:gd name="connsiteY73" fmla="*/ 1270818 h 1516602"/>
                  <a:gd name="connsiteX74" fmla="*/ 783519 w 1003876"/>
                  <a:gd name="connsiteY74" fmla="*/ 1253673 h 1516602"/>
                  <a:gd name="connsiteX75" fmla="*/ 773994 w 1003876"/>
                  <a:gd name="connsiteY75" fmla="*/ 1247958 h 1516602"/>
                  <a:gd name="connsiteX76" fmla="*/ 648264 w 1003876"/>
                  <a:gd name="connsiteY76" fmla="*/ 1156518 h 1516602"/>
                  <a:gd name="connsiteX77" fmla="*/ 644454 w 1003876"/>
                  <a:gd name="connsiteY77" fmla="*/ 1139373 h 1516602"/>
                  <a:gd name="connsiteX78" fmla="*/ 646359 w 1003876"/>
                  <a:gd name="connsiteY78" fmla="*/ 1131753 h 1516602"/>
                  <a:gd name="connsiteX79" fmla="*/ 650169 w 1003876"/>
                  <a:gd name="connsiteY79" fmla="*/ 1114608 h 1516602"/>
                  <a:gd name="connsiteX80" fmla="*/ 653979 w 1003876"/>
                  <a:gd name="connsiteY80" fmla="*/ 1108893 h 1516602"/>
                  <a:gd name="connsiteX81" fmla="*/ 655884 w 1003876"/>
                  <a:gd name="connsiteY81" fmla="*/ 1103178 h 1516602"/>
                  <a:gd name="connsiteX82" fmla="*/ 661599 w 1003876"/>
                  <a:gd name="connsiteY82" fmla="*/ 1101273 h 1516602"/>
                  <a:gd name="connsiteX83" fmla="*/ 671124 w 1003876"/>
                  <a:gd name="connsiteY83" fmla="*/ 1089843 h 1516602"/>
                  <a:gd name="connsiteX84" fmla="*/ 724464 w 1003876"/>
                  <a:gd name="connsiteY84" fmla="*/ 1082223 h 1516602"/>
                  <a:gd name="connsiteX85" fmla="*/ 842574 w 1003876"/>
                  <a:gd name="connsiteY85" fmla="*/ 1084128 h 1516602"/>
                  <a:gd name="connsiteX86" fmla="*/ 871149 w 1003876"/>
                  <a:gd name="connsiteY86" fmla="*/ 1086033 h 1516602"/>
                  <a:gd name="connsiteX87" fmla="*/ 899724 w 1003876"/>
                  <a:gd name="connsiteY87" fmla="*/ 1091748 h 1516602"/>
                  <a:gd name="connsiteX88" fmla="*/ 922584 w 1003876"/>
                  <a:gd name="connsiteY88" fmla="*/ 1095558 h 1516602"/>
                  <a:gd name="connsiteX89" fmla="*/ 985294 w 1003876"/>
                  <a:gd name="connsiteY89" fmla="*/ 1104311 h 1516602"/>
                  <a:gd name="connsiteX90" fmla="*/ 1003378 w 1003876"/>
                  <a:gd name="connsiteY90" fmla="*/ 1065958 h 1516602"/>
                  <a:gd name="connsiteX91" fmla="*/ 970209 w 1003876"/>
                  <a:gd name="connsiteY91" fmla="*/ 1044123 h 1516602"/>
                  <a:gd name="connsiteX92" fmla="*/ 935919 w 1003876"/>
                  <a:gd name="connsiteY92" fmla="*/ 1034598 h 1516602"/>
                  <a:gd name="connsiteX93" fmla="*/ 825429 w 1003876"/>
                  <a:gd name="connsiteY93" fmla="*/ 1034598 h 1516602"/>
                  <a:gd name="connsiteX94" fmla="*/ 730179 w 1003876"/>
                  <a:gd name="connsiteY94" fmla="*/ 1038408 h 1516602"/>
                  <a:gd name="connsiteX95" fmla="*/ 669219 w 1003876"/>
                  <a:gd name="connsiteY95" fmla="*/ 1046028 h 1516602"/>
                  <a:gd name="connsiteX96" fmla="*/ 646360 w 1003876"/>
                  <a:gd name="connsiteY96" fmla="*/ 1049838 h 1516602"/>
                  <a:gd name="connsiteX97" fmla="*/ 640078 w 1003876"/>
                  <a:gd name="connsiteY97" fmla="*/ 1026051 h 1516602"/>
                  <a:gd name="connsiteX98" fmla="*/ 673029 w 1003876"/>
                  <a:gd name="connsiteY98" fmla="*/ 992688 h 1516602"/>
                  <a:gd name="connsiteX99" fmla="*/ 674934 w 1003876"/>
                  <a:gd name="connsiteY99" fmla="*/ 986973 h 1516602"/>
                  <a:gd name="connsiteX100" fmla="*/ 680649 w 1003876"/>
                  <a:gd name="connsiteY100" fmla="*/ 985068 h 1516602"/>
                  <a:gd name="connsiteX101" fmla="*/ 686364 w 1003876"/>
                  <a:gd name="connsiteY101" fmla="*/ 981258 h 1516602"/>
                  <a:gd name="connsiteX102" fmla="*/ 695889 w 1003876"/>
                  <a:gd name="connsiteY102" fmla="*/ 971733 h 1516602"/>
                  <a:gd name="connsiteX103" fmla="*/ 705414 w 1003876"/>
                  <a:gd name="connsiteY103" fmla="*/ 960303 h 1516602"/>
                  <a:gd name="connsiteX104" fmla="*/ 716844 w 1003876"/>
                  <a:gd name="connsiteY104" fmla="*/ 952683 h 1516602"/>
                  <a:gd name="connsiteX105" fmla="*/ 732084 w 1003876"/>
                  <a:gd name="connsiteY105" fmla="*/ 939348 h 1516602"/>
                  <a:gd name="connsiteX106" fmla="*/ 741609 w 1003876"/>
                  <a:gd name="connsiteY106" fmla="*/ 927918 h 1516602"/>
                  <a:gd name="connsiteX107" fmla="*/ 753039 w 1003876"/>
                  <a:gd name="connsiteY107" fmla="*/ 918393 h 1516602"/>
                  <a:gd name="connsiteX108" fmla="*/ 758754 w 1003876"/>
                  <a:gd name="connsiteY108" fmla="*/ 906963 h 1516602"/>
                  <a:gd name="connsiteX109" fmla="*/ 760659 w 1003876"/>
                  <a:gd name="connsiteY109" fmla="*/ 901248 h 1516602"/>
                  <a:gd name="connsiteX110" fmla="*/ 766374 w 1003876"/>
                  <a:gd name="connsiteY110" fmla="*/ 889818 h 1516602"/>
                  <a:gd name="connsiteX111" fmla="*/ 764469 w 1003876"/>
                  <a:gd name="connsiteY111" fmla="*/ 874578 h 1516602"/>
                  <a:gd name="connsiteX112" fmla="*/ 758754 w 1003876"/>
                  <a:gd name="connsiteY112" fmla="*/ 872673 h 1516602"/>
                  <a:gd name="connsiteX113" fmla="*/ 737799 w 1003876"/>
                  <a:gd name="connsiteY113" fmla="*/ 874578 h 1516602"/>
                  <a:gd name="connsiteX114" fmla="*/ 732084 w 1003876"/>
                  <a:gd name="connsiteY114" fmla="*/ 878388 h 1516602"/>
                  <a:gd name="connsiteX115" fmla="*/ 699699 w 1003876"/>
                  <a:gd name="connsiteY115" fmla="*/ 899343 h 1516602"/>
                  <a:gd name="connsiteX116" fmla="*/ 595181 w 1003876"/>
                  <a:gd name="connsiteY116" fmla="*/ 957831 h 1516602"/>
                  <a:gd name="connsiteX117" fmla="*/ 507294 w 1003876"/>
                  <a:gd name="connsiteY117" fmla="*/ 847908 h 1516602"/>
                  <a:gd name="connsiteX118" fmla="*/ 503484 w 1003876"/>
                  <a:gd name="connsiteY118" fmla="*/ 358323 h 1516602"/>
                  <a:gd name="connsiteX119" fmla="*/ 499674 w 1003876"/>
                  <a:gd name="connsiteY119" fmla="*/ 66858 h 1516602"/>
                  <a:gd name="connsiteX120" fmla="*/ 490149 w 1003876"/>
                  <a:gd name="connsiteY120" fmla="*/ 40188 h 1516602"/>
                  <a:gd name="connsiteX121" fmla="*/ 488244 w 1003876"/>
                  <a:gd name="connsiteY121" fmla="*/ 34473 h 1516602"/>
                  <a:gd name="connsiteX122" fmla="*/ 484434 w 1003876"/>
                  <a:gd name="connsiteY122" fmla="*/ 28758 h 1516602"/>
                  <a:gd name="connsiteX123" fmla="*/ 478719 w 1003876"/>
                  <a:gd name="connsiteY123" fmla="*/ 17328 h 1516602"/>
                  <a:gd name="connsiteX124" fmla="*/ 473004 w 1003876"/>
                  <a:gd name="connsiteY124" fmla="*/ 13518 h 1516602"/>
                  <a:gd name="connsiteX125" fmla="*/ 469194 w 1003876"/>
                  <a:gd name="connsiteY125" fmla="*/ 7803 h 1516602"/>
                  <a:gd name="connsiteX126" fmla="*/ 429189 w 1003876"/>
                  <a:gd name="connsiteY126" fmla="*/ 11613 h 1516602"/>
                  <a:gd name="connsiteX127" fmla="*/ 425379 w 1003876"/>
                  <a:gd name="connsiteY127" fmla="*/ 78288 h 1516602"/>
                  <a:gd name="connsiteX128" fmla="*/ 425379 w 1003876"/>
                  <a:gd name="connsiteY128" fmla="*/ 84003 h 1516602"/>
                  <a:gd name="connsiteX129" fmla="*/ 429189 w 1003876"/>
                  <a:gd name="connsiteY129" fmla="*/ 238308 h 1516602"/>
                  <a:gd name="connsiteX130" fmla="*/ 440619 w 1003876"/>
                  <a:gd name="connsiteY130" fmla="*/ 421188 h 1516602"/>
                  <a:gd name="connsiteX131" fmla="*/ 435265 w 1003876"/>
                  <a:gd name="connsiteY131" fmla="*/ 718368 h 1516602"/>
                  <a:gd name="connsiteX132" fmla="*/ 435059 w 1003876"/>
                  <a:gd name="connsiteY132" fmla="*/ 799046 h 1516602"/>
                  <a:gd name="connsiteX133" fmla="*/ 430322 w 1003876"/>
                  <a:gd name="connsiteY13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51084 w 1003876"/>
                  <a:gd name="connsiteY29" fmla="*/ 1238433 h 1516602"/>
                  <a:gd name="connsiteX30" fmla="*/ 356799 w 1003876"/>
                  <a:gd name="connsiteY30" fmla="*/ 1242243 h 1516602"/>
                  <a:gd name="connsiteX31" fmla="*/ 360609 w 1003876"/>
                  <a:gd name="connsiteY31" fmla="*/ 1247958 h 1516602"/>
                  <a:gd name="connsiteX32" fmla="*/ 366324 w 1003876"/>
                  <a:gd name="connsiteY32" fmla="*/ 1259388 h 1516602"/>
                  <a:gd name="connsiteX33" fmla="*/ 362514 w 1003876"/>
                  <a:gd name="connsiteY33" fmla="*/ 1286058 h 1516602"/>
                  <a:gd name="connsiteX34" fmla="*/ 358704 w 1003876"/>
                  <a:gd name="connsiteY34" fmla="*/ 1291773 h 1516602"/>
                  <a:gd name="connsiteX35" fmla="*/ 356799 w 1003876"/>
                  <a:gd name="connsiteY35" fmla="*/ 1297488 h 1516602"/>
                  <a:gd name="connsiteX36" fmla="*/ 352989 w 1003876"/>
                  <a:gd name="connsiteY36" fmla="*/ 1303203 h 1516602"/>
                  <a:gd name="connsiteX37" fmla="*/ 351084 w 1003876"/>
                  <a:gd name="connsiteY37" fmla="*/ 1308918 h 1516602"/>
                  <a:gd name="connsiteX38" fmla="*/ 347274 w 1003876"/>
                  <a:gd name="connsiteY38" fmla="*/ 1314633 h 1516602"/>
                  <a:gd name="connsiteX39" fmla="*/ 330129 w 1003876"/>
                  <a:gd name="connsiteY39" fmla="*/ 1381308 h 1516602"/>
                  <a:gd name="connsiteX40" fmla="*/ 328224 w 1003876"/>
                  <a:gd name="connsiteY40" fmla="*/ 1432743 h 1516602"/>
                  <a:gd name="connsiteX41" fmla="*/ 330129 w 1003876"/>
                  <a:gd name="connsiteY41" fmla="*/ 1457508 h 1516602"/>
                  <a:gd name="connsiteX42" fmla="*/ 332034 w 1003876"/>
                  <a:gd name="connsiteY42" fmla="*/ 1463223 h 1516602"/>
                  <a:gd name="connsiteX43" fmla="*/ 335844 w 1003876"/>
                  <a:gd name="connsiteY43" fmla="*/ 1467033 h 1516602"/>
                  <a:gd name="connsiteX44" fmla="*/ 364419 w 1003876"/>
                  <a:gd name="connsiteY44" fmla="*/ 1512753 h 1516602"/>
                  <a:gd name="connsiteX45" fmla="*/ 387279 w 1003876"/>
                  <a:gd name="connsiteY45" fmla="*/ 1514658 h 1516602"/>
                  <a:gd name="connsiteX46" fmla="*/ 392994 w 1003876"/>
                  <a:gd name="connsiteY46" fmla="*/ 1508943 h 1516602"/>
                  <a:gd name="connsiteX47" fmla="*/ 394899 w 1003876"/>
                  <a:gd name="connsiteY47" fmla="*/ 1497513 h 1516602"/>
                  <a:gd name="connsiteX48" fmla="*/ 396804 w 1003876"/>
                  <a:gd name="connsiteY48" fmla="*/ 1491798 h 1516602"/>
                  <a:gd name="connsiteX49" fmla="*/ 398709 w 1003876"/>
                  <a:gd name="connsiteY49" fmla="*/ 1474653 h 1516602"/>
                  <a:gd name="connsiteX50" fmla="*/ 400614 w 1003876"/>
                  <a:gd name="connsiteY50" fmla="*/ 1461318 h 1516602"/>
                  <a:gd name="connsiteX51" fmla="*/ 404424 w 1003876"/>
                  <a:gd name="connsiteY51" fmla="*/ 1404168 h 1516602"/>
                  <a:gd name="connsiteX52" fmla="*/ 410139 w 1003876"/>
                  <a:gd name="connsiteY52" fmla="*/ 1392738 h 1516602"/>
                  <a:gd name="connsiteX53" fmla="*/ 413949 w 1003876"/>
                  <a:gd name="connsiteY53" fmla="*/ 1379403 h 1516602"/>
                  <a:gd name="connsiteX54" fmla="*/ 415854 w 1003876"/>
                  <a:gd name="connsiteY54" fmla="*/ 1373688 h 1516602"/>
                  <a:gd name="connsiteX55" fmla="*/ 417759 w 1003876"/>
                  <a:gd name="connsiteY55" fmla="*/ 1360353 h 1516602"/>
                  <a:gd name="connsiteX56" fmla="*/ 421569 w 1003876"/>
                  <a:gd name="connsiteY56" fmla="*/ 1348923 h 1516602"/>
                  <a:gd name="connsiteX57" fmla="*/ 427284 w 1003876"/>
                  <a:gd name="connsiteY57" fmla="*/ 1335588 h 1516602"/>
                  <a:gd name="connsiteX58" fmla="*/ 467289 w 1003876"/>
                  <a:gd name="connsiteY58" fmla="*/ 1265103 h 1516602"/>
                  <a:gd name="connsiteX59" fmla="*/ 528455 w 1003876"/>
                  <a:gd name="connsiteY59" fmla="*/ 1230091 h 1516602"/>
                  <a:gd name="connsiteX60" fmla="*/ 601154 w 1003876"/>
                  <a:gd name="connsiteY60" fmla="*/ 1221700 h 1516602"/>
                  <a:gd name="connsiteX61" fmla="*/ 720654 w 1003876"/>
                  <a:gd name="connsiteY61" fmla="*/ 1316538 h 1516602"/>
                  <a:gd name="connsiteX62" fmla="*/ 733989 w 1003876"/>
                  <a:gd name="connsiteY62" fmla="*/ 1326063 h 1516602"/>
                  <a:gd name="connsiteX63" fmla="*/ 743514 w 1003876"/>
                  <a:gd name="connsiteY63" fmla="*/ 1327968 h 1516602"/>
                  <a:gd name="connsiteX64" fmla="*/ 749229 w 1003876"/>
                  <a:gd name="connsiteY64" fmla="*/ 1329873 h 1516602"/>
                  <a:gd name="connsiteX65" fmla="*/ 762564 w 1003876"/>
                  <a:gd name="connsiteY65" fmla="*/ 1335588 h 1516602"/>
                  <a:gd name="connsiteX66" fmla="*/ 777804 w 1003876"/>
                  <a:gd name="connsiteY66" fmla="*/ 1333683 h 1516602"/>
                  <a:gd name="connsiteX67" fmla="*/ 789234 w 1003876"/>
                  <a:gd name="connsiteY67" fmla="*/ 1327968 h 1516602"/>
                  <a:gd name="connsiteX68" fmla="*/ 794949 w 1003876"/>
                  <a:gd name="connsiteY68" fmla="*/ 1326063 h 1516602"/>
                  <a:gd name="connsiteX69" fmla="*/ 802569 w 1003876"/>
                  <a:gd name="connsiteY69" fmla="*/ 1308918 h 1516602"/>
                  <a:gd name="connsiteX70" fmla="*/ 800664 w 1003876"/>
                  <a:gd name="connsiteY70" fmla="*/ 1284153 h 1516602"/>
                  <a:gd name="connsiteX71" fmla="*/ 798759 w 1003876"/>
                  <a:gd name="connsiteY71" fmla="*/ 1278438 h 1516602"/>
                  <a:gd name="connsiteX72" fmla="*/ 796854 w 1003876"/>
                  <a:gd name="connsiteY72" fmla="*/ 1270818 h 1516602"/>
                  <a:gd name="connsiteX73" fmla="*/ 783519 w 1003876"/>
                  <a:gd name="connsiteY73" fmla="*/ 1253673 h 1516602"/>
                  <a:gd name="connsiteX74" fmla="*/ 773994 w 1003876"/>
                  <a:gd name="connsiteY74" fmla="*/ 1247958 h 1516602"/>
                  <a:gd name="connsiteX75" fmla="*/ 648264 w 1003876"/>
                  <a:gd name="connsiteY75" fmla="*/ 1156518 h 1516602"/>
                  <a:gd name="connsiteX76" fmla="*/ 644454 w 1003876"/>
                  <a:gd name="connsiteY76" fmla="*/ 1139373 h 1516602"/>
                  <a:gd name="connsiteX77" fmla="*/ 646359 w 1003876"/>
                  <a:gd name="connsiteY77" fmla="*/ 1131753 h 1516602"/>
                  <a:gd name="connsiteX78" fmla="*/ 650169 w 1003876"/>
                  <a:gd name="connsiteY78" fmla="*/ 1114608 h 1516602"/>
                  <a:gd name="connsiteX79" fmla="*/ 653979 w 1003876"/>
                  <a:gd name="connsiteY79" fmla="*/ 1108893 h 1516602"/>
                  <a:gd name="connsiteX80" fmla="*/ 655884 w 1003876"/>
                  <a:gd name="connsiteY80" fmla="*/ 1103178 h 1516602"/>
                  <a:gd name="connsiteX81" fmla="*/ 661599 w 1003876"/>
                  <a:gd name="connsiteY81" fmla="*/ 1101273 h 1516602"/>
                  <a:gd name="connsiteX82" fmla="*/ 671124 w 1003876"/>
                  <a:gd name="connsiteY82" fmla="*/ 1089843 h 1516602"/>
                  <a:gd name="connsiteX83" fmla="*/ 724464 w 1003876"/>
                  <a:gd name="connsiteY83" fmla="*/ 1082223 h 1516602"/>
                  <a:gd name="connsiteX84" fmla="*/ 842574 w 1003876"/>
                  <a:gd name="connsiteY84" fmla="*/ 1084128 h 1516602"/>
                  <a:gd name="connsiteX85" fmla="*/ 871149 w 1003876"/>
                  <a:gd name="connsiteY85" fmla="*/ 1086033 h 1516602"/>
                  <a:gd name="connsiteX86" fmla="*/ 899724 w 1003876"/>
                  <a:gd name="connsiteY86" fmla="*/ 1091748 h 1516602"/>
                  <a:gd name="connsiteX87" fmla="*/ 922584 w 1003876"/>
                  <a:gd name="connsiteY87" fmla="*/ 1095558 h 1516602"/>
                  <a:gd name="connsiteX88" fmla="*/ 985294 w 1003876"/>
                  <a:gd name="connsiteY88" fmla="*/ 1104311 h 1516602"/>
                  <a:gd name="connsiteX89" fmla="*/ 1003378 w 1003876"/>
                  <a:gd name="connsiteY89" fmla="*/ 1065958 h 1516602"/>
                  <a:gd name="connsiteX90" fmla="*/ 970209 w 1003876"/>
                  <a:gd name="connsiteY90" fmla="*/ 1044123 h 1516602"/>
                  <a:gd name="connsiteX91" fmla="*/ 935919 w 1003876"/>
                  <a:gd name="connsiteY91" fmla="*/ 1034598 h 1516602"/>
                  <a:gd name="connsiteX92" fmla="*/ 825429 w 1003876"/>
                  <a:gd name="connsiteY92" fmla="*/ 1034598 h 1516602"/>
                  <a:gd name="connsiteX93" fmla="*/ 730179 w 1003876"/>
                  <a:gd name="connsiteY93" fmla="*/ 1038408 h 1516602"/>
                  <a:gd name="connsiteX94" fmla="*/ 669219 w 1003876"/>
                  <a:gd name="connsiteY94" fmla="*/ 1046028 h 1516602"/>
                  <a:gd name="connsiteX95" fmla="*/ 646360 w 1003876"/>
                  <a:gd name="connsiteY95" fmla="*/ 1049838 h 1516602"/>
                  <a:gd name="connsiteX96" fmla="*/ 640078 w 1003876"/>
                  <a:gd name="connsiteY96" fmla="*/ 1026051 h 1516602"/>
                  <a:gd name="connsiteX97" fmla="*/ 673029 w 1003876"/>
                  <a:gd name="connsiteY97" fmla="*/ 992688 h 1516602"/>
                  <a:gd name="connsiteX98" fmla="*/ 674934 w 1003876"/>
                  <a:gd name="connsiteY98" fmla="*/ 986973 h 1516602"/>
                  <a:gd name="connsiteX99" fmla="*/ 680649 w 1003876"/>
                  <a:gd name="connsiteY99" fmla="*/ 985068 h 1516602"/>
                  <a:gd name="connsiteX100" fmla="*/ 686364 w 1003876"/>
                  <a:gd name="connsiteY100" fmla="*/ 981258 h 1516602"/>
                  <a:gd name="connsiteX101" fmla="*/ 695889 w 1003876"/>
                  <a:gd name="connsiteY101" fmla="*/ 971733 h 1516602"/>
                  <a:gd name="connsiteX102" fmla="*/ 705414 w 1003876"/>
                  <a:gd name="connsiteY102" fmla="*/ 960303 h 1516602"/>
                  <a:gd name="connsiteX103" fmla="*/ 716844 w 1003876"/>
                  <a:gd name="connsiteY103" fmla="*/ 952683 h 1516602"/>
                  <a:gd name="connsiteX104" fmla="*/ 732084 w 1003876"/>
                  <a:gd name="connsiteY104" fmla="*/ 939348 h 1516602"/>
                  <a:gd name="connsiteX105" fmla="*/ 741609 w 1003876"/>
                  <a:gd name="connsiteY105" fmla="*/ 927918 h 1516602"/>
                  <a:gd name="connsiteX106" fmla="*/ 753039 w 1003876"/>
                  <a:gd name="connsiteY106" fmla="*/ 918393 h 1516602"/>
                  <a:gd name="connsiteX107" fmla="*/ 758754 w 1003876"/>
                  <a:gd name="connsiteY107" fmla="*/ 906963 h 1516602"/>
                  <a:gd name="connsiteX108" fmla="*/ 760659 w 1003876"/>
                  <a:gd name="connsiteY108" fmla="*/ 901248 h 1516602"/>
                  <a:gd name="connsiteX109" fmla="*/ 766374 w 1003876"/>
                  <a:gd name="connsiteY109" fmla="*/ 889818 h 1516602"/>
                  <a:gd name="connsiteX110" fmla="*/ 764469 w 1003876"/>
                  <a:gd name="connsiteY110" fmla="*/ 874578 h 1516602"/>
                  <a:gd name="connsiteX111" fmla="*/ 758754 w 1003876"/>
                  <a:gd name="connsiteY111" fmla="*/ 872673 h 1516602"/>
                  <a:gd name="connsiteX112" fmla="*/ 737799 w 1003876"/>
                  <a:gd name="connsiteY112" fmla="*/ 874578 h 1516602"/>
                  <a:gd name="connsiteX113" fmla="*/ 732084 w 1003876"/>
                  <a:gd name="connsiteY113" fmla="*/ 878388 h 1516602"/>
                  <a:gd name="connsiteX114" fmla="*/ 699699 w 1003876"/>
                  <a:gd name="connsiteY114" fmla="*/ 899343 h 1516602"/>
                  <a:gd name="connsiteX115" fmla="*/ 595181 w 1003876"/>
                  <a:gd name="connsiteY115" fmla="*/ 957831 h 1516602"/>
                  <a:gd name="connsiteX116" fmla="*/ 507294 w 1003876"/>
                  <a:gd name="connsiteY116" fmla="*/ 847908 h 1516602"/>
                  <a:gd name="connsiteX117" fmla="*/ 503484 w 1003876"/>
                  <a:gd name="connsiteY117" fmla="*/ 358323 h 1516602"/>
                  <a:gd name="connsiteX118" fmla="*/ 499674 w 1003876"/>
                  <a:gd name="connsiteY118" fmla="*/ 66858 h 1516602"/>
                  <a:gd name="connsiteX119" fmla="*/ 490149 w 1003876"/>
                  <a:gd name="connsiteY119" fmla="*/ 40188 h 1516602"/>
                  <a:gd name="connsiteX120" fmla="*/ 488244 w 1003876"/>
                  <a:gd name="connsiteY120" fmla="*/ 34473 h 1516602"/>
                  <a:gd name="connsiteX121" fmla="*/ 484434 w 1003876"/>
                  <a:gd name="connsiteY121" fmla="*/ 28758 h 1516602"/>
                  <a:gd name="connsiteX122" fmla="*/ 478719 w 1003876"/>
                  <a:gd name="connsiteY122" fmla="*/ 17328 h 1516602"/>
                  <a:gd name="connsiteX123" fmla="*/ 473004 w 1003876"/>
                  <a:gd name="connsiteY123" fmla="*/ 13518 h 1516602"/>
                  <a:gd name="connsiteX124" fmla="*/ 469194 w 1003876"/>
                  <a:gd name="connsiteY124" fmla="*/ 7803 h 1516602"/>
                  <a:gd name="connsiteX125" fmla="*/ 429189 w 1003876"/>
                  <a:gd name="connsiteY125" fmla="*/ 11613 h 1516602"/>
                  <a:gd name="connsiteX126" fmla="*/ 425379 w 1003876"/>
                  <a:gd name="connsiteY126" fmla="*/ 78288 h 1516602"/>
                  <a:gd name="connsiteX127" fmla="*/ 425379 w 1003876"/>
                  <a:gd name="connsiteY127" fmla="*/ 84003 h 1516602"/>
                  <a:gd name="connsiteX128" fmla="*/ 429189 w 1003876"/>
                  <a:gd name="connsiteY128" fmla="*/ 238308 h 1516602"/>
                  <a:gd name="connsiteX129" fmla="*/ 440619 w 1003876"/>
                  <a:gd name="connsiteY129" fmla="*/ 421188 h 1516602"/>
                  <a:gd name="connsiteX130" fmla="*/ 435265 w 1003876"/>
                  <a:gd name="connsiteY130" fmla="*/ 718368 h 1516602"/>
                  <a:gd name="connsiteX131" fmla="*/ 435059 w 1003876"/>
                  <a:gd name="connsiteY131" fmla="*/ 799046 h 1516602"/>
                  <a:gd name="connsiteX132" fmla="*/ 430322 w 1003876"/>
                  <a:gd name="connsiteY132"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51084 w 1003876"/>
                  <a:gd name="connsiteY29" fmla="*/ 1238433 h 1516602"/>
                  <a:gd name="connsiteX30" fmla="*/ 356799 w 1003876"/>
                  <a:gd name="connsiteY30" fmla="*/ 1242243 h 1516602"/>
                  <a:gd name="connsiteX31" fmla="*/ 366324 w 1003876"/>
                  <a:gd name="connsiteY31" fmla="*/ 1259388 h 1516602"/>
                  <a:gd name="connsiteX32" fmla="*/ 362514 w 1003876"/>
                  <a:gd name="connsiteY32" fmla="*/ 1286058 h 1516602"/>
                  <a:gd name="connsiteX33" fmla="*/ 358704 w 1003876"/>
                  <a:gd name="connsiteY33" fmla="*/ 1291773 h 1516602"/>
                  <a:gd name="connsiteX34" fmla="*/ 356799 w 1003876"/>
                  <a:gd name="connsiteY34" fmla="*/ 1297488 h 1516602"/>
                  <a:gd name="connsiteX35" fmla="*/ 352989 w 1003876"/>
                  <a:gd name="connsiteY35" fmla="*/ 1303203 h 1516602"/>
                  <a:gd name="connsiteX36" fmla="*/ 351084 w 1003876"/>
                  <a:gd name="connsiteY36" fmla="*/ 1308918 h 1516602"/>
                  <a:gd name="connsiteX37" fmla="*/ 347274 w 1003876"/>
                  <a:gd name="connsiteY37" fmla="*/ 1314633 h 1516602"/>
                  <a:gd name="connsiteX38" fmla="*/ 330129 w 1003876"/>
                  <a:gd name="connsiteY38" fmla="*/ 1381308 h 1516602"/>
                  <a:gd name="connsiteX39" fmla="*/ 328224 w 1003876"/>
                  <a:gd name="connsiteY39" fmla="*/ 1432743 h 1516602"/>
                  <a:gd name="connsiteX40" fmla="*/ 330129 w 1003876"/>
                  <a:gd name="connsiteY40" fmla="*/ 1457508 h 1516602"/>
                  <a:gd name="connsiteX41" fmla="*/ 332034 w 1003876"/>
                  <a:gd name="connsiteY41" fmla="*/ 1463223 h 1516602"/>
                  <a:gd name="connsiteX42" fmla="*/ 335844 w 1003876"/>
                  <a:gd name="connsiteY42" fmla="*/ 1467033 h 1516602"/>
                  <a:gd name="connsiteX43" fmla="*/ 364419 w 1003876"/>
                  <a:gd name="connsiteY43" fmla="*/ 1512753 h 1516602"/>
                  <a:gd name="connsiteX44" fmla="*/ 387279 w 1003876"/>
                  <a:gd name="connsiteY44" fmla="*/ 1514658 h 1516602"/>
                  <a:gd name="connsiteX45" fmla="*/ 392994 w 1003876"/>
                  <a:gd name="connsiteY45" fmla="*/ 1508943 h 1516602"/>
                  <a:gd name="connsiteX46" fmla="*/ 394899 w 1003876"/>
                  <a:gd name="connsiteY46" fmla="*/ 1497513 h 1516602"/>
                  <a:gd name="connsiteX47" fmla="*/ 396804 w 1003876"/>
                  <a:gd name="connsiteY47" fmla="*/ 1491798 h 1516602"/>
                  <a:gd name="connsiteX48" fmla="*/ 398709 w 1003876"/>
                  <a:gd name="connsiteY48" fmla="*/ 1474653 h 1516602"/>
                  <a:gd name="connsiteX49" fmla="*/ 400614 w 1003876"/>
                  <a:gd name="connsiteY49" fmla="*/ 1461318 h 1516602"/>
                  <a:gd name="connsiteX50" fmla="*/ 404424 w 1003876"/>
                  <a:gd name="connsiteY50" fmla="*/ 1404168 h 1516602"/>
                  <a:gd name="connsiteX51" fmla="*/ 410139 w 1003876"/>
                  <a:gd name="connsiteY51" fmla="*/ 1392738 h 1516602"/>
                  <a:gd name="connsiteX52" fmla="*/ 413949 w 1003876"/>
                  <a:gd name="connsiteY52" fmla="*/ 1379403 h 1516602"/>
                  <a:gd name="connsiteX53" fmla="*/ 415854 w 1003876"/>
                  <a:gd name="connsiteY53" fmla="*/ 1373688 h 1516602"/>
                  <a:gd name="connsiteX54" fmla="*/ 417759 w 1003876"/>
                  <a:gd name="connsiteY54" fmla="*/ 1360353 h 1516602"/>
                  <a:gd name="connsiteX55" fmla="*/ 421569 w 1003876"/>
                  <a:gd name="connsiteY55" fmla="*/ 1348923 h 1516602"/>
                  <a:gd name="connsiteX56" fmla="*/ 427284 w 1003876"/>
                  <a:gd name="connsiteY56" fmla="*/ 1335588 h 1516602"/>
                  <a:gd name="connsiteX57" fmla="*/ 467289 w 1003876"/>
                  <a:gd name="connsiteY57" fmla="*/ 1265103 h 1516602"/>
                  <a:gd name="connsiteX58" fmla="*/ 528455 w 1003876"/>
                  <a:gd name="connsiteY58" fmla="*/ 1230091 h 1516602"/>
                  <a:gd name="connsiteX59" fmla="*/ 601154 w 1003876"/>
                  <a:gd name="connsiteY59" fmla="*/ 1221700 h 1516602"/>
                  <a:gd name="connsiteX60" fmla="*/ 720654 w 1003876"/>
                  <a:gd name="connsiteY60" fmla="*/ 1316538 h 1516602"/>
                  <a:gd name="connsiteX61" fmla="*/ 733989 w 1003876"/>
                  <a:gd name="connsiteY61" fmla="*/ 1326063 h 1516602"/>
                  <a:gd name="connsiteX62" fmla="*/ 743514 w 1003876"/>
                  <a:gd name="connsiteY62" fmla="*/ 1327968 h 1516602"/>
                  <a:gd name="connsiteX63" fmla="*/ 749229 w 1003876"/>
                  <a:gd name="connsiteY63" fmla="*/ 1329873 h 1516602"/>
                  <a:gd name="connsiteX64" fmla="*/ 762564 w 1003876"/>
                  <a:gd name="connsiteY64" fmla="*/ 1335588 h 1516602"/>
                  <a:gd name="connsiteX65" fmla="*/ 777804 w 1003876"/>
                  <a:gd name="connsiteY65" fmla="*/ 1333683 h 1516602"/>
                  <a:gd name="connsiteX66" fmla="*/ 789234 w 1003876"/>
                  <a:gd name="connsiteY66" fmla="*/ 1327968 h 1516602"/>
                  <a:gd name="connsiteX67" fmla="*/ 794949 w 1003876"/>
                  <a:gd name="connsiteY67" fmla="*/ 1326063 h 1516602"/>
                  <a:gd name="connsiteX68" fmla="*/ 802569 w 1003876"/>
                  <a:gd name="connsiteY68" fmla="*/ 1308918 h 1516602"/>
                  <a:gd name="connsiteX69" fmla="*/ 800664 w 1003876"/>
                  <a:gd name="connsiteY69" fmla="*/ 1284153 h 1516602"/>
                  <a:gd name="connsiteX70" fmla="*/ 798759 w 1003876"/>
                  <a:gd name="connsiteY70" fmla="*/ 1278438 h 1516602"/>
                  <a:gd name="connsiteX71" fmla="*/ 796854 w 1003876"/>
                  <a:gd name="connsiteY71" fmla="*/ 1270818 h 1516602"/>
                  <a:gd name="connsiteX72" fmla="*/ 783519 w 1003876"/>
                  <a:gd name="connsiteY72" fmla="*/ 1253673 h 1516602"/>
                  <a:gd name="connsiteX73" fmla="*/ 773994 w 1003876"/>
                  <a:gd name="connsiteY73" fmla="*/ 1247958 h 1516602"/>
                  <a:gd name="connsiteX74" fmla="*/ 648264 w 1003876"/>
                  <a:gd name="connsiteY74" fmla="*/ 1156518 h 1516602"/>
                  <a:gd name="connsiteX75" fmla="*/ 644454 w 1003876"/>
                  <a:gd name="connsiteY75" fmla="*/ 1139373 h 1516602"/>
                  <a:gd name="connsiteX76" fmla="*/ 646359 w 1003876"/>
                  <a:gd name="connsiteY76" fmla="*/ 1131753 h 1516602"/>
                  <a:gd name="connsiteX77" fmla="*/ 650169 w 1003876"/>
                  <a:gd name="connsiteY77" fmla="*/ 1114608 h 1516602"/>
                  <a:gd name="connsiteX78" fmla="*/ 653979 w 1003876"/>
                  <a:gd name="connsiteY78" fmla="*/ 1108893 h 1516602"/>
                  <a:gd name="connsiteX79" fmla="*/ 655884 w 1003876"/>
                  <a:gd name="connsiteY79" fmla="*/ 1103178 h 1516602"/>
                  <a:gd name="connsiteX80" fmla="*/ 661599 w 1003876"/>
                  <a:gd name="connsiteY80" fmla="*/ 1101273 h 1516602"/>
                  <a:gd name="connsiteX81" fmla="*/ 671124 w 1003876"/>
                  <a:gd name="connsiteY81" fmla="*/ 1089843 h 1516602"/>
                  <a:gd name="connsiteX82" fmla="*/ 724464 w 1003876"/>
                  <a:gd name="connsiteY82" fmla="*/ 1082223 h 1516602"/>
                  <a:gd name="connsiteX83" fmla="*/ 842574 w 1003876"/>
                  <a:gd name="connsiteY83" fmla="*/ 1084128 h 1516602"/>
                  <a:gd name="connsiteX84" fmla="*/ 871149 w 1003876"/>
                  <a:gd name="connsiteY84" fmla="*/ 1086033 h 1516602"/>
                  <a:gd name="connsiteX85" fmla="*/ 899724 w 1003876"/>
                  <a:gd name="connsiteY85" fmla="*/ 1091748 h 1516602"/>
                  <a:gd name="connsiteX86" fmla="*/ 922584 w 1003876"/>
                  <a:gd name="connsiteY86" fmla="*/ 1095558 h 1516602"/>
                  <a:gd name="connsiteX87" fmla="*/ 985294 w 1003876"/>
                  <a:gd name="connsiteY87" fmla="*/ 1104311 h 1516602"/>
                  <a:gd name="connsiteX88" fmla="*/ 1003378 w 1003876"/>
                  <a:gd name="connsiteY88" fmla="*/ 1065958 h 1516602"/>
                  <a:gd name="connsiteX89" fmla="*/ 970209 w 1003876"/>
                  <a:gd name="connsiteY89" fmla="*/ 1044123 h 1516602"/>
                  <a:gd name="connsiteX90" fmla="*/ 935919 w 1003876"/>
                  <a:gd name="connsiteY90" fmla="*/ 1034598 h 1516602"/>
                  <a:gd name="connsiteX91" fmla="*/ 825429 w 1003876"/>
                  <a:gd name="connsiteY91" fmla="*/ 1034598 h 1516602"/>
                  <a:gd name="connsiteX92" fmla="*/ 730179 w 1003876"/>
                  <a:gd name="connsiteY92" fmla="*/ 1038408 h 1516602"/>
                  <a:gd name="connsiteX93" fmla="*/ 669219 w 1003876"/>
                  <a:gd name="connsiteY93" fmla="*/ 1046028 h 1516602"/>
                  <a:gd name="connsiteX94" fmla="*/ 646360 w 1003876"/>
                  <a:gd name="connsiteY94" fmla="*/ 1049838 h 1516602"/>
                  <a:gd name="connsiteX95" fmla="*/ 640078 w 1003876"/>
                  <a:gd name="connsiteY95" fmla="*/ 1026051 h 1516602"/>
                  <a:gd name="connsiteX96" fmla="*/ 673029 w 1003876"/>
                  <a:gd name="connsiteY96" fmla="*/ 992688 h 1516602"/>
                  <a:gd name="connsiteX97" fmla="*/ 674934 w 1003876"/>
                  <a:gd name="connsiteY97" fmla="*/ 986973 h 1516602"/>
                  <a:gd name="connsiteX98" fmla="*/ 680649 w 1003876"/>
                  <a:gd name="connsiteY98" fmla="*/ 985068 h 1516602"/>
                  <a:gd name="connsiteX99" fmla="*/ 686364 w 1003876"/>
                  <a:gd name="connsiteY99" fmla="*/ 981258 h 1516602"/>
                  <a:gd name="connsiteX100" fmla="*/ 695889 w 1003876"/>
                  <a:gd name="connsiteY100" fmla="*/ 971733 h 1516602"/>
                  <a:gd name="connsiteX101" fmla="*/ 705414 w 1003876"/>
                  <a:gd name="connsiteY101" fmla="*/ 960303 h 1516602"/>
                  <a:gd name="connsiteX102" fmla="*/ 716844 w 1003876"/>
                  <a:gd name="connsiteY102" fmla="*/ 952683 h 1516602"/>
                  <a:gd name="connsiteX103" fmla="*/ 732084 w 1003876"/>
                  <a:gd name="connsiteY103" fmla="*/ 939348 h 1516602"/>
                  <a:gd name="connsiteX104" fmla="*/ 741609 w 1003876"/>
                  <a:gd name="connsiteY104" fmla="*/ 927918 h 1516602"/>
                  <a:gd name="connsiteX105" fmla="*/ 753039 w 1003876"/>
                  <a:gd name="connsiteY105" fmla="*/ 918393 h 1516602"/>
                  <a:gd name="connsiteX106" fmla="*/ 758754 w 1003876"/>
                  <a:gd name="connsiteY106" fmla="*/ 906963 h 1516602"/>
                  <a:gd name="connsiteX107" fmla="*/ 760659 w 1003876"/>
                  <a:gd name="connsiteY107" fmla="*/ 901248 h 1516602"/>
                  <a:gd name="connsiteX108" fmla="*/ 766374 w 1003876"/>
                  <a:gd name="connsiteY108" fmla="*/ 889818 h 1516602"/>
                  <a:gd name="connsiteX109" fmla="*/ 764469 w 1003876"/>
                  <a:gd name="connsiteY109" fmla="*/ 874578 h 1516602"/>
                  <a:gd name="connsiteX110" fmla="*/ 758754 w 1003876"/>
                  <a:gd name="connsiteY110" fmla="*/ 872673 h 1516602"/>
                  <a:gd name="connsiteX111" fmla="*/ 737799 w 1003876"/>
                  <a:gd name="connsiteY111" fmla="*/ 874578 h 1516602"/>
                  <a:gd name="connsiteX112" fmla="*/ 732084 w 1003876"/>
                  <a:gd name="connsiteY112" fmla="*/ 878388 h 1516602"/>
                  <a:gd name="connsiteX113" fmla="*/ 699699 w 1003876"/>
                  <a:gd name="connsiteY113" fmla="*/ 899343 h 1516602"/>
                  <a:gd name="connsiteX114" fmla="*/ 595181 w 1003876"/>
                  <a:gd name="connsiteY114" fmla="*/ 957831 h 1516602"/>
                  <a:gd name="connsiteX115" fmla="*/ 507294 w 1003876"/>
                  <a:gd name="connsiteY115" fmla="*/ 847908 h 1516602"/>
                  <a:gd name="connsiteX116" fmla="*/ 503484 w 1003876"/>
                  <a:gd name="connsiteY116" fmla="*/ 358323 h 1516602"/>
                  <a:gd name="connsiteX117" fmla="*/ 499674 w 1003876"/>
                  <a:gd name="connsiteY117" fmla="*/ 66858 h 1516602"/>
                  <a:gd name="connsiteX118" fmla="*/ 490149 w 1003876"/>
                  <a:gd name="connsiteY118" fmla="*/ 40188 h 1516602"/>
                  <a:gd name="connsiteX119" fmla="*/ 488244 w 1003876"/>
                  <a:gd name="connsiteY119" fmla="*/ 34473 h 1516602"/>
                  <a:gd name="connsiteX120" fmla="*/ 484434 w 1003876"/>
                  <a:gd name="connsiteY120" fmla="*/ 28758 h 1516602"/>
                  <a:gd name="connsiteX121" fmla="*/ 478719 w 1003876"/>
                  <a:gd name="connsiteY121" fmla="*/ 17328 h 1516602"/>
                  <a:gd name="connsiteX122" fmla="*/ 473004 w 1003876"/>
                  <a:gd name="connsiteY122" fmla="*/ 13518 h 1516602"/>
                  <a:gd name="connsiteX123" fmla="*/ 469194 w 1003876"/>
                  <a:gd name="connsiteY123" fmla="*/ 7803 h 1516602"/>
                  <a:gd name="connsiteX124" fmla="*/ 429189 w 1003876"/>
                  <a:gd name="connsiteY124" fmla="*/ 11613 h 1516602"/>
                  <a:gd name="connsiteX125" fmla="*/ 425379 w 1003876"/>
                  <a:gd name="connsiteY125" fmla="*/ 78288 h 1516602"/>
                  <a:gd name="connsiteX126" fmla="*/ 425379 w 1003876"/>
                  <a:gd name="connsiteY126" fmla="*/ 84003 h 1516602"/>
                  <a:gd name="connsiteX127" fmla="*/ 429189 w 1003876"/>
                  <a:gd name="connsiteY127" fmla="*/ 238308 h 1516602"/>
                  <a:gd name="connsiteX128" fmla="*/ 440619 w 1003876"/>
                  <a:gd name="connsiteY128" fmla="*/ 421188 h 1516602"/>
                  <a:gd name="connsiteX129" fmla="*/ 435265 w 1003876"/>
                  <a:gd name="connsiteY129" fmla="*/ 718368 h 1516602"/>
                  <a:gd name="connsiteX130" fmla="*/ 435059 w 1003876"/>
                  <a:gd name="connsiteY130" fmla="*/ 799046 h 1516602"/>
                  <a:gd name="connsiteX131" fmla="*/ 430322 w 1003876"/>
                  <a:gd name="connsiteY131"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51084 w 1003876"/>
                  <a:gd name="connsiteY29" fmla="*/ 1238433 h 1516602"/>
                  <a:gd name="connsiteX30" fmla="*/ 356799 w 1003876"/>
                  <a:gd name="connsiteY30" fmla="*/ 1242243 h 1516602"/>
                  <a:gd name="connsiteX31" fmla="*/ 362514 w 1003876"/>
                  <a:gd name="connsiteY31" fmla="*/ 1286058 h 1516602"/>
                  <a:gd name="connsiteX32" fmla="*/ 358704 w 1003876"/>
                  <a:gd name="connsiteY32" fmla="*/ 1291773 h 1516602"/>
                  <a:gd name="connsiteX33" fmla="*/ 356799 w 1003876"/>
                  <a:gd name="connsiteY33" fmla="*/ 1297488 h 1516602"/>
                  <a:gd name="connsiteX34" fmla="*/ 352989 w 1003876"/>
                  <a:gd name="connsiteY34" fmla="*/ 1303203 h 1516602"/>
                  <a:gd name="connsiteX35" fmla="*/ 351084 w 1003876"/>
                  <a:gd name="connsiteY35" fmla="*/ 1308918 h 1516602"/>
                  <a:gd name="connsiteX36" fmla="*/ 347274 w 1003876"/>
                  <a:gd name="connsiteY36" fmla="*/ 1314633 h 1516602"/>
                  <a:gd name="connsiteX37" fmla="*/ 330129 w 1003876"/>
                  <a:gd name="connsiteY37" fmla="*/ 1381308 h 1516602"/>
                  <a:gd name="connsiteX38" fmla="*/ 328224 w 1003876"/>
                  <a:gd name="connsiteY38" fmla="*/ 1432743 h 1516602"/>
                  <a:gd name="connsiteX39" fmla="*/ 330129 w 1003876"/>
                  <a:gd name="connsiteY39" fmla="*/ 1457508 h 1516602"/>
                  <a:gd name="connsiteX40" fmla="*/ 332034 w 1003876"/>
                  <a:gd name="connsiteY40" fmla="*/ 1463223 h 1516602"/>
                  <a:gd name="connsiteX41" fmla="*/ 335844 w 1003876"/>
                  <a:gd name="connsiteY41" fmla="*/ 1467033 h 1516602"/>
                  <a:gd name="connsiteX42" fmla="*/ 364419 w 1003876"/>
                  <a:gd name="connsiteY42" fmla="*/ 1512753 h 1516602"/>
                  <a:gd name="connsiteX43" fmla="*/ 387279 w 1003876"/>
                  <a:gd name="connsiteY43" fmla="*/ 1514658 h 1516602"/>
                  <a:gd name="connsiteX44" fmla="*/ 392994 w 1003876"/>
                  <a:gd name="connsiteY44" fmla="*/ 1508943 h 1516602"/>
                  <a:gd name="connsiteX45" fmla="*/ 394899 w 1003876"/>
                  <a:gd name="connsiteY45" fmla="*/ 1497513 h 1516602"/>
                  <a:gd name="connsiteX46" fmla="*/ 396804 w 1003876"/>
                  <a:gd name="connsiteY46" fmla="*/ 1491798 h 1516602"/>
                  <a:gd name="connsiteX47" fmla="*/ 398709 w 1003876"/>
                  <a:gd name="connsiteY47" fmla="*/ 1474653 h 1516602"/>
                  <a:gd name="connsiteX48" fmla="*/ 400614 w 1003876"/>
                  <a:gd name="connsiteY48" fmla="*/ 1461318 h 1516602"/>
                  <a:gd name="connsiteX49" fmla="*/ 404424 w 1003876"/>
                  <a:gd name="connsiteY49" fmla="*/ 1404168 h 1516602"/>
                  <a:gd name="connsiteX50" fmla="*/ 410139 w 1003876"/>
                  <a:gd name="connsiteY50" fmla="*/ 1392738 h 1516602"/>
                  <a:gd name="connsiteX51" fmla="*/ 413949 w 1003876"/>
                  <a:gd name="connsiteY51" fmla="*/ 1379403 h 1516602"/>
                  <a:gd name="connsiteX52" fmla="*/ 415854 w 1003876"/>
                  <a:gd name="connsiteY52" fmla="*/ 1373688 h 1516602"/>
                  <a:gd name="connsiteX53" fmla="*/ 417759 w 1003876"/>
                  <a:gd name="connsiteY53" fmla="*/ 1360353 h 1516602"/>
                  <a:gd name="connsiteX54" fmla="*/ 421569 w 1003876"/>
                  <a:gd name="connsiteY54" fmla="*/ 1348923 h 1516602"/>
                  <a:gd name="connsiteX55" fmla="*/ 427284 w 1003876"/>
                  <a:gd name="connsiteY55" fmla="*/ 1335588 h 1516602"/>
                  <a:gd name="connsiteX56" fmla="*/ 467289 w 1003876"/>
                  <a:gd name="connsiteY56" fmla="*/ 1265103 h 1516602"/>
                  <a:gd name="connsiteX57" fmla="*/ 528455 w 1003876"/>
                  <a:gd name="connsiteY57" fmla="*/ 1230091 h 1516602"/>
                  <a:gd name="connsiteX58" fmla="*/ 601154 w 1003876"/>
                  <a:gd name="connsiteY58" fmla="*/ 1221700 h 1516602"/>
                  <a:gd name="connsiteX59" fmla="*/ 720654 w 1003876"/>
                  <a:gd name="connsiteY59" fmla="*/ 1316538 h 1516602"/>
                  <a:gd name="connsiteX60" fmla="*/ 733989 w 1003876"/>
                  <a:gd name="connsiteY60" fmla="*/ 1326063 h 1516602"/>
                  <a:gd name="connsiteX61" fmla="*/ 743514 w 1003876"/>
                  <a:gd name="connsiteY61" fmla="*/ 1327968 h 1516602"/>
                  <a:gd name="connsiteX62" fmla="*/ 749229 w 1003876"/>
                  <a:gd name="connsiteY62" fmla="*/ 1329873 h 1516602"/>
                  <a:gd name="connsiteX63" fmla="*/ 762564 w 1003876"/>
                  <a:gd name="connsiteY63" fmla="*/ 1335588 h 1516602"/>
                  <a:gd name="connsiteX64" fmla="*/ 777804 w 1003876"/>
                  <a:gd name="connsiteY64" fmla="*/ 1333683 h 1516602"/>
                  <a:gd name="connsiteX65" fmla="*/ 789234 w 1003876"/>
                  <a:gd name="connsiteY65" fmla="*/ 1327968 h 1516602"/>
                  <a:gd name="connsiteX66" fmla="*/ 794949 w 1003876"/>
                  <a:gd name="connsiteY66" fmla="*/ 1326063 h 1516602"/>
                  <a:gd name="connsiteX67" fmla="*/ 802569 w 1003876"/>
                  <a:gd name="connsiteY67" fmla="*/ 1308918 h 1516602"/>
                  <a:gd name="connsiteX68" fmla="*/ 800664 w 1003876"/>
                  <a:gd name="connsiteY68" fmla="*/ 1284153 h 1516602"/>
                  <a:gd name="connsiteX69" fmla="*/ 798759 w 1003876"/>
                  <a:gd name="connsiteY69" fmla="*/ 1278438 h 1516602"/>
                  <a:gd name="connsiteX70" fmla="*/ 796854 w 1003876"/>
                  <a:gd name="connsiteY70" fmla="*/ 1270818 h 1516602"/>
                  <a:gd name="connsiteX71" fmla="*/ 783519 w 1003876"/>
                  <a:gd name="connsiteY71" fmla="*/ 1253673 h 1516602"/>
                  <a:gd name="connsiteX72" fmla="*/ 773994 w 1003876"/>
                  <a:gd name="connsiteY72" fmla="*/ 1247958 h 1516602"/>
                  <a:gd name="connsiteX73" fmla="*/ 648264 w 1003876"/>
                  <a:gd name="connsiteY73" fmla="*/ 1156518 h 1516602"/>
                  <a:gd name="connsiteX74" fmla="*/ 644454 w 1003876"/>
                  <a:gd name="connsiteY74" fmla="*/ 1139373 h 1516602"/>
                  <a:gd name="connsiteX75" fmla="*/ 646359 w 1003876"/>
                  <a:gd name="connsiteY75" fmla="*/ 1131753 h 1516602"/>
                  <a:gd name="connsiteX76" fmla="*/ 650169 w 1003876"/>
                  <a:gd name="connsiteY76" fmla="*/ 1114608 h 1516602"/>
                  <a:gd name="connsiteX77" fmla="*/ 653979 w 1003876"/>
                  <a:gd name="connsiteY77" fmla="*/ 1108893 h 1516602"/>
                  <a:gd name="connsiteX78" fmla="*/ 655884 w 1003876"/>
                  <a:gd name="connsiteY78" fmla="*/ 1103178 h 1516602"/>
                  <a:gd name="connsiteX79" fmla="*/ 661599 w 1003876"/>
                  <a:gd name="connsiteY79" fmla="*/ 1101273 h 1516602"/>
                  <a:gd name="connsiteX80" fmla="*/ 671124 w 1003876"/>
                  <a:gd name="connsiteY80" fmla="*/ 1089843 h 1516602"/>
                  <a:gd name="connsiteX81" fmla="*/ 724464 w 1003876"/>
                  <a:gd name="connsiteY81" fmla="*/ 1082223 h 1516602"/>
                  <a:gd name="connsiteX82" fmla="*/ 842574 w 1003876"/>
                  <a:gd name="connsiteY82" fmla="*/ 1084128 h 1516602"/>
                  <a:gd name="connsiteX83" fmla="*/ 871149 w 1003876"/>
                  <a:gd name="connsiteY83" fmla="*/ 1086033 h 1516602"/>
                  <a:gd name="connsiteX84" fmla="*/ 899724 w 1003876"/>
                  <a:gd name="connsiteY84" fmla="*/ 1091748 h 1516602"/>
                  <a:gd name="connsiteX85" fmla="*/ 922584 w 1003876"/>
                  <a:gd name="connsiteY85" fmla="*/ 1095558 h 1516602"/>
                  <a:gd name="connsiteX86" fmla="*/ 985294 w 1003876"/>
                  <a:gd name="connsiteY86" fmla="*/ 1104311 h 1516602"/>
                  <a:gd name="connsiteX87" fmla="*/ 1003378 w 1003876"/>
                  <a:gd name="connsiteY87" fmla="*/ 1065958 h 1516602"/>
                  <a:gd name="connsiteX88" fmla="*/ 970209 w 1003876"/>
                  <a:gd name="connsiteY88" fmla="*/ 1044123 h 1516602"/>
                  <a:gd name="connsiteX89" fmla="*/ 935919 w 1003876"/>
                  <a:gd name="connsiteY89" fmla="*/ 1034598 h 1516602"/>
                  <a:gd name="connsiteX90" fmla="*/ 825429 w 1003876"/>
                  <a:gd name="connsiteY90" fmla="*/ 1034598 h 1516602"/>
                  <a:gd name="connsiteX91" fmla="*/ 730179 w 1003876"/>
                  <a:gd name="connsiteY91" fmla="*/ 1038408 h 1516602"/>
                  <a:gd name="connsiteX92" fmla="*/ 669219 w 1003876"/>
                  <a:gd name="connsiteY92" fmla="*/ 1046028 h 1516602"/>
                  <a:gd name="connsiteX93" fmla="*/ 646360 w 1003876"/>
                  <a:gd name="connsiteY93" fmla="*/ 1049838 h 1516602"/>
                  <a:gd name="connsiteX94" fmla="*/ 640078 w 1003876"/>
                  <a:gd name="connsiteY94" fmla="*/ 1026051 h 1516602"/>
                  <a:gd name="connsiteX95" fmla="*/ 673029 w 1003876"/>
                  <a:gd name="connsiteY95" fmla="*/ 992688 h 1516602"/>
                  <a:gd name="connsiteX96" fmla="*/ 674934 w 1003876"/>
                  <a:gd name="connsiteY96" fmla="*/ 986973 h 1516602"/>
                  <a:gd name="connsiteX97" fmla="*/ 680649 w 1003876"/>
                  <a:gd name="connsiteY97" fmla="*/ 985068 h 1516602"/>
                  <a:gd name="connsiteX98" fmla="*/ 686364 w 1003876"/>
                  <a:gd name="connsiteY98" fmla="*/ 981258 h 1516602"/>
                  <a:gd name="connsiteX99" fmla="*/ 695889 w 1003876"/>
                  <a:gd name="connsiteY99" fmla="*/ 971733 h 1516602"/>
                  <a:gd name="connsiteX100" fmla="*/ 705414 w 1003876"/>
                  <a:gd name="connsiteY100" fmla="*/ 960303 h 1516602"/>
                  <a:gd name="connsiteX101" fmla="*/ 716844 w 1003876"/>
                  <a:gd name="connsiteY101" fmla="*/ 952683 h 1516602"/>
                  <a:gd name="connsiteX102" fmla="*/ 732084 w 1003876"/>
                  <a:gd name="connsiteY102" fmla="*/ 939348 h 1516602"/>
                  <a:gd name="connsiteX103" fmla="*/ 741609 w 1003876"/>
                  <a:gd name="connsiteY103" fmla="*/ 927918 h 1516602"/>
                  <a:gd name="connsiteX104" fmla="*/ 753039 w 1003876"/>
                  <a:gd name="connsiteY104" fmla="*/ 918393 h 1516602"/>
                  <a:gd name="connsiteX105" fmla="*/ 758754 w 1003876"/>
                  <a:gd name="connsiteY105" fmla="*/ 906963 h 1516602"/>
                  <a:gd name="connsiteX106" fmla="*/ 760659 w 1003876"/>
                  <a:gd name="connsiteY106" fmla="*/ 901248 h 1516602"/>
                  <a:gd name="connsiteX107" fmla="*/ 766374 w 1003876"/>
                  <a:gd name="connsiteY107" fmla="*/ 889818 h 1516602"/>
                  <a:gd name="connsiteX108" fmla="*/ 764469 w 1003876"/>
                  <a:gd name="connsiteY108" fmla="*/ 874578 h 1516602"/>
                  <a:gd name="connsiteX109" fmla="*/ 758754 w 1003876"/>
                  <a:gd name="connsiteY109" fmla="*/ 872673 h 1516602"/>
                  <a:gd name="connsiteX110" fmla="*/ 737799 w 1003876"/>
                  <a:gd name="connsiteY110" fmla="*/ 874578 h 1516602"/>
                  <a:gd name="connsiteX111" fmla="*/ 732084 w 1003876"/>
                  <a:gd name="connsiteY111" fmla="*/ 878388 h 1516602"/>
                  <a:gd name="connsiteX112" fmla="*/ 699699 w 1003876"/>
                  <a:gd name="connsiteY112" fmla="*/ 899343 h 1516602"/>
                  <a:gd name="connsiteX113" fmla="*/ 595181 w 1003876"/>
                  <a:gd name="connsiteY113" fmla="*/ 957831 h 1516602"/>
                  <a:gd name="connsiteX114" fmla="*/ 507294 w 1003876"/>
                  <a:gd name="connsiteY114" fmla="*/ 847908 h 1516602"/>
                  <a:gd name="connsiteX115" fmla="*/ 503484 w 1003876"/>
                  <a:gd name="connsiteY115" fmla="*/ 358323 h 1516602"/>
                  <a:gd name="connsiteX116" fmla="*/ 499674 w 1003876"/>
                  <a:gd name="connsiteY116" fmla="*/ 66858 h 1516602"/>
                  <a:gd name="connsiteX117" fmla="*/ 490149 w 1003876"/>
                  <a:gd name="connsiteY117" fmla="*/ 40188 h 1516602"/>
                  <a:gd name="connsiteX118" fmla="*/ 488244 w 1003876"/>
                  <a:gd name="connsiteY118" fmla="*/ 34473 h 1516602"/>
                  <a:gd name="connsiteX119" fmla="*/ 484434 w 1003876"/>
                  <a:gd name="connsiteY119" fmla="*/ 28758 h 1516602"/>
                  <a:gd name="connsiteX120" fmla="*/ 478719 w 1003876"/>
                  <a:gd name="connsiteY120" fmla="*/ 17328 h 1516602"/>
                  <a:gd name="connsiteX121" fmla="*/ 473004 w 1003876"/>
                  <a:gd name="connsiteY121" fmla="*/ 13518 h 1516602"/>
                  <a:gd name="connsiteX122" fmla="*/ 469194 w 1003876"/>
                  <a:gd name="connsiteY122" fmla="*/ 7803 h 1516602"/>
                  <a:gd name="connsiteX123" fmla="*/ 429189 w 1003876"/>
                  <a:gd name="connsiteY123" fmla="*/ 11613 h 1516602"/>
                  <a:gd name="connsiteX124" fmla="*/ 425379 w 1003876"/>
                  <a:gd name="connsiteY124" fmla="*/ 78288 h 1516602"/>
                  <a:gd name="connsiteX125" fmla="*/ 425379 w 1003876"/>
                  <a:gd name="connsiteY125" fmla="*/ 84003 h 1516602"/>
                  <a:gd name="connsiteX126" fmla="*/ 429189 w 1003876"/>
                  <a:gd name="connsiteY126" fmla="*/ 238308 h 1516602"/>
                  <a:gd name="connsiteX127" fmla="*/ 440619 w 1003876"/>
                  <a:gd name="connsiteY127" fmla="*/ 421188 h 1516602"/>
                  <a:gd name="connsiteX128" fmla="*/ 435265 w 1003876"/>
                  <a:gd name="connsiteY128" fmla="*/ 718368 h 1516602"/>
                  <a:gd name="connsiteX129" fmla="*/ 435059 w 1003876"/>
                  <a:gd name="connsiteY129" fmla="*/ 799046 h 1516602"/>
                  <a:gd name="connsiteX130" fmla="*/ 430322 w 1003876"/>
                  <a:gd name="connsiteY130"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51084 w 1003876"/>
                  <a:gd name="connsiteY29" fmla="*/ 1238433 h 1516602"/>
                  <a:gd name="connsiteX30" fmla="*/ 362514 w 1003876"/>
                  <a:gd name="connsiteY30" fmla="*/ 1286058 h 1516602"/>
                  <a:gd name="connsiteX31" fmla="*/ 358704 w 1003876"/>
                  <a:gd name="connsiteY31" fmla="*/ 1291773 h 1516602"/>
                  <a:gd name="connsiteX32" fmla="*/ 356799 w 1003876"/>
                  <a:gd name="connsiteY32" fmla="*/ 1297488 h 1516602"/>
                  <a:gd name="connsiteX33" fmla="*/ 352989 w 1003876"/>
                  <a:gd name="connsiteY33" fmla="*/ 1303203 h 1516602"/>
                  <a:gd name="connsiteX34" fmla="*/ 351084 w 1003876"/>
                  <a:gd name="connsiteY34" fmla="*/ 1308918 h 1516602"/>
                  <a:gd name="connsiteX35" fmla="*/ 347274 w 1003876"/>
                  <a:gd name="connsiteY35" fmla="*/ 1314633 h 1516602"/>
                  <a:gd name="connsiteX36" fmla="*/ 330129 w 1003876"/>
                  <a:gd name="connsiteY36" fmla="*/ 1381308 h 1516602"/>
                  <a:gd name="connsiteX37" fmla="*/ 328224 w 1003876"/>
                  <a:gd name="connsiteY37" fmla="*/ 1432743 h 1516602"/>
                  <a:gd name="connsiteX38" fmla="*/ 330129 w 1003876"/>
                  <a:gd name="connsiteY38" fmla="*/ 1457508 h 1516602"/>
                  <a:gd name="connsiteX39" fmla="*/ 332034 w 1003876"/>
                  <a:gd name="connsiteY39" fmla="*/ 1463223 h 1516602"/>
                  <a:gd name="connsiteX40" fmla="*/ 335844 w 1003876"/>
                  <a:gd name="connsiteY40" fmla="*/ 1467033 h 1516602"/>
                  <a:gd name="connsiteX41" fmla="*/ 364419 w 1003876"/>
                  <a:gd name="connsiteY41" fmla="*/ 1512753 h 1516602"/>
                  <a:gd name="connsiteX42" fmla="*/ 387279 w 1003876"/>
                  <a:gd name="connsiteY42" fmla="*/ 1514658 h 1516602"/>
                  <a:gd name="connsiteX43" fmla="*/ 392994 w 1003876"/>
                  <a:gd name="connsiteY43" fmla="*/ 1508943 h 1516602"/>
                  <a:gd name="connsiteX44" fmla="*/ 394899 w 1003876"/>
                  <a:gd name="connsiteY44" fmla="*/ 1497513 h 1516602"/>
                  <a:gd name="connsiteX45" fmla="*/ 396804 w 1003876"/>
                  <a:gd name="connsiteY45" fmla="*/ 1491798 h 1516602"/>
                  <a:gd name="connsiteX46" fmla="*/ 398709 w 1003876"/>
                  <a:gd name="connsiteY46" fmla="*/ 1474653 h 1516602"/>
                  <a:gd name="connsiteX47" fmla="*/ 400614 w 1003876"/>
                  <a:gd name="connsiteY47" fmla="*/ 1461318 h 1516602"/>
                  <a:gd name="connsiteX48" fmla="*/ 404424 w 1003876"/>
                  <a:gd name="connsiteY48" fmla="*/ 1404168 h 1516602"/>
                  <a:gd name="connsiteX49" fmla="*/ 410139 w 1003876"/>
                  <a:gd name="connsiteY49" fmla="*/ 1392738 h 1516602"/>
                  <a:gd name="connsiteX50" fmla="*/ 413949 w 1003876"/>
                  <a:gd name="connsiteY50" fmla="*/ 1379403 h 1516602"/>
                  <a:gd name="connsiteX51" fmla="*/ 415854 w 1003876"/>
                  <a:gd name="connsiteY51" fmla="*/ 1373688 h 1516602"/>
                  <a:gd name="connsiteX52" fmla="*/ 417759 w 1003876"/>
                  <a:gd name="connsiteY52" fmla="*/ 1360353 h 1516602"/>
                  <a:gd name="connsiteX53" fmla="*/ 421569 w 1003876"/>
                  <a:gd name="connsiteY53" fmla="*/ 1348923 h 1516602"/>
                  <a:gd name="connsiteX54" fmla="*/ 427284 w 1003876"/>
                  <a:gd name="connsiteY54" fmla="*/ 1335588 h 1516602"/>
                  <a:gd name="connsiteX55" fmla="*/ 467289 w 1003876"/>
                  <a:gd name="connsiteY55" fmla="*/ 1265103 h 1516602"/>
                  <a:gd name="connsiteX56" fmla="*/ 528455 w 1003876"/>
                  <a:gd name="connsiteY56" fmla="*/ 1230091 h 1516602"/>
                  <a:gd name="connsiteX57" fmla="*/ 601154 w 1003876"/>
                  <a:gd name="connsiteY57" fmla="*/ 1221700 h 1516602"/>
                  <a:gd name="connsiteX58" fmla="*/ 720654 w 1003876"/>
                  <a:gd name="connsiteY58" fmla="*/ 1316538 h 1516602"/>
                  <a:gd name="connsiteX59" fmla="*/ 733989 w 1003876"/>
                  <a:gd name="connsiteY59" fmla="*/ 1326063 h 1516602"/>
                  <a:gd name="connsiteX60" fmla="*/ 743514 w 1003876"/>
                  <a:gd name="connsiteY60" fmla="*/ 1327968 h 1516602"/>
                  <a:gd name="connsiteX61" fmla="*/ 749229 w 1003876"/>
                  <a:gd name="connsiteY61" fmla="*/ 1329873 h 1516602"/>
                  <a:gd name="connsiteX62" fmla="*/ 762564 w 1003876"/>
                  <a:gd name="connsiteY62" fmla="*/ 1335588 h 1516602"/>
                  <a:gd name="connsiteX63" fmla="*/ 777804 w 1003876"/>
                  <a:gd name="connsiteY63" fmla="*/ 1333683 h 1516602"/>
                  <a:gd name="connsiteX64" fmla="*/ 789234 w 1003876"/>
                  <a:gd name="connsiteY64" fmla="*/ 1327968 h 1516602"/>
                  <a:gd name="connsiteX65" fmla="*/ 794949 w 1003876"/>
                  <a:gd name="connsiteY65" fmla="*/ 1326063 h 1516602"/>
                  <a:gd name="connsiteX66" fmla="*/ 802569 w 1003876"/>
                  <a:gd name="connsiteY66" fmla="*/ 1308918 h 1516602"/>
                  <a:gd name="connsiteX67" fmla="*/ 800664 w 1003876"/>
                  <a:gd name="connsiteY67" fmla="*/ 1284153 h 1516602"/>
                  <a:gd name="connsiteX68" fmla="*/ 798759 w 1003876"/>
                  <a:gd name="connsiteY68" fmla="*/ 1278438 h 1516602"/>
                  <a:gd name="connsiteX69" fmla="*/ 796854 w 1003876"/>
                  <a:gd name="connsiteY69" fmla="*/ 1270818 h 1516602"/>
                  <a:gd name="connsiteX70" fmla="*/ 783519 w 1003876"/>
                  <a:gd name="connsiteY70" fmla="*/ 1253673 h 1516602"/>
                  <a:gd name="connsiteX71" fmla="*/ 773994 w 1003876"/>
                  <a:gd name="connsiteY71" fmla="*/ 1247958 h 1516602"/>
                  <a:gd name="connsiteX72" fmla="*/ 648264 w 1003876"/>
                  <a:gd name="connsiteY72" fmla="*/ 1156518 h 1516602"/>
                  <a:gd name="connsiteX73" fmla="*/ 644454 w 1003876"/>
                  <a:gd name="connsiteY73" fmla="*/ 1139373 h 1516602"/>
                  <a:gd name="connsiteX74" fmla="*/ 646359 w 1003876"/>
                  <a:gd name="connsiteY74" fmla="*/ 1131753 h 1516602"/>
                  <a:gd name="connsiteX75" fmla="*/ 650169 w 1003876"/>
                  <a:gd name="connsiteY75" fmla="*/ 1114608 h 1516602"/>
                  <a:gd name="connsiteX76" fmla="*/ 653979 w 1003876"/>
                  <a:gd name="connsiteY76" fmla="*/ 1108893 h 1516602"/>
                  <a:gd name="connsiteX77" fmla="*/ 655884 w 1003876"/>
                  <a:gd name="connsiteY77" fmla="*/ 1103178 h 1516602"/>
                  <a:gd name="connsiteX78" fmla="*/ 661599 w 1003876"/>
                  <a:gd name="connsiteY78" fmla="*/ 1101273 h 1516602"/>
                  <a:gd name="connsiteX79" fmla="*/ 671124 w 1003876"/>
                  <a:gd name="connsiteY79" fmla="*/ 1089843 h 1516602"/>
                  <a:gd name="connsiteX80" fmla="*/ 724464 w 1003876"/>
                  <a:gd name="connsiteY80" fmla="*/ 1082223 h 1516602"/>
                  <a:gd name="connsiteX81" fmla="*/ 842574 w 1003876"/>
                  <a:gd name="connsiteY81" fmla="*/ 1084128 h 1516602"/>
                  <a:gd name="connsiteX82" fmla="*/ 871149 w 1003876"/>
                  <a:gd name="connsiteY82" fmla="*/ 1086033 h 1516602"/>
                  <a:gd name="connsiteX83" fmla="*/ 899724 w 1003876"/>
                  <a:gd name="connsiteY83" fmla="*/ 1091748 h 1516602"/>
                  <a:gd name="connsiteX84" fmla="*/ 922584 w 1003876"/>
                  <a:gd name="connsiteY84" fmla="*/ 1095558 h 1516602"/>
                  <a:gd name="connsiteX85" fmla="*/ 985294 w 1003876"/>
                  <a:gd name="connsiteY85" fmla="*/ 1104311 h 1516602"/>
                  <a:gd name="connsiteX86" fmla="*/ 1003378 w 1003876"/>
                  <a:gd name="connsiteY86" fmla="*/ 1065958 h 1516602"/>
                  <a:gd name="connsiteX87" fmla="*/ 970209 w 1003876"/>
                  <a:gd name="connsiteY87" fmla="*/ 1044123 h 1516602"/>
                  <a:gd name="connsiteX88" fmla="*/ 935919 w 1003876"/>
                  <a:gd name="connsiteY88" fmla="*/ 1034598 h 1516602"/>
                  <a:gd name="connsiteX89" fmla="*/ 825429 w 1003876"/>
                  <a:gd name="connsiteY89" fmla="*/ 1034598 h 1516602"/>
                  <a:gd name="connsiteX90" fmla="*/ 730179 w 1003876"/>
                  <a:gd name="connsiteY90" fmla="*/ 1038408 h 1516602"/>
                  <a:gd name="connsiteX91" fmla="*/ 669219 w 1003876"/>
                  <a:gd name="connsiteY91" fmla="*/ 1046028 h 1516602"/>
                  <a:gd name="connsiteX92" fmla="*/ 646360 w 1003876"/>
                  <a:gd name="connsiteY92" fmla="*/ 1049838 h 1516602"/>
                  <a:gd name="connsiteX93" fmla="*/ 640078 w 1003876"/>
                  <a:gd name="connsiteY93" fmla="*/ 1026051 h 1516602"/>
                  <a:gd name="connsiteX94" fmla="*/ 673029 w 1003876"/>
                  <a:gd name="connsiteY94" fmla="*/ 992688 h 1516602"/>
                  <a:gd name="connsiteX95" fmla="*/ 674934 w 1003876"/>
                  <a:gd name="connsiteY95" fmla="*/ 986973 h 1516602"/>
                  <a:gd name="connsiteX96" fmla="*/ 680649 w 1003876"/>
                  <a:gd name="connsiteY96" fmla="*/ 985068 h 1516602"/>
                  <a:gd name="connsiteX97" fmla="*/ 686364 w 1003876"/>
                  <a:gd name="connsiteY97" fmla="*/ 981258 h 1516602"/>
                  <a:gd name="connsiteX98" fmla="*/ 695889 w 1003876"/>
                  <a:gd name="connsiteY98" fmla="*/ 971733 h 1516602"/>
                  <a:gd name="connsiteX99" fmla="*/ 705414 w 1003876"/>
                  <a:gd name="connsiteY99" fmla="*/ 960303 h 1516602"/>
                  <a:gd name="connsiteX100" fmla="*/ 716844 w 1003876"/>
                  <a:gd name="connsiteY100" fmla="*/ 952683 h 1516602"/>
                  <a:gd name="connsiteX101" fmla="*/ 732084 w 1003876"/>
                  <a:gd name="connsiteY101" fmla="*/ 939348 h 1516602"/>
                  <a:gd name="connsiteX102" fmla="*/ 741609 w 1003876"/>
                  <a:gd name="connsiteY102" fmla="*/ 927918 h 1516602"/>
                  <a:gd name="connsiteX103" fmla="*/ 753039 w 1003876"/>
                  <a:gd name="connsiteY103" fmla="*/ 918393 h 1516602"/>
                  <a:gd name="connsiteX104" fmla="*/ 758754 w 1003876"/>
                  <a:gd name="connsiteY104" fmla="*/ 906963 h 1516602"/>
                  <a:gd name="connsiteX105" fmla="*/ 760659 w 1003876"/>
                  <a:gd name="connsiteY105" fmla="*/ 901248 h 1516602"/>
                  <a:gd name="connsiteX106" fmla="*/ 766374 w 1003876"/>
                  <a:gd name="connsiteY106" fmla="*/ 889818 h 1516602"/>
                  <a:gd name="connsiteX107" fmla="*/ 764469 w 1003876"/>
                  <a:gd name="connsiteY107" fmla="*/ 874578 h 1516602"/>
                  <a:gd name="connsiteX108" fmla="*/ 758754 w 1003876"/>
                  <a:gd name="connsiteY108" fmla="*/ 872673 h 1516602"/>
                  <a:gd name="connsiteX109" fmla="*/ 737799 w 1003876"/>
                  <a:gd name="connsiteY109" fmla="*/ 874578 h 1516602"/>
                  <a:gd name="connsiteX110" fmla="*/ 732084 w 1003876"/>
                  <a:gd name="connsiteY110" fmla="*/ 878388 h 1516602"/>
                  <a:gd name="connsiteX111" fmla="*/ 699699 w 1003876"/>
                  <a:gd name="connsiteY111" fmla="*/ 899343 h 1516602"/>
                  <a:gd name="connsiteX112" fmla="*/ 595181 w 1003876"/>
                  <a:gd name="connsiteY112" fmla="*/ 957831 h 1516602"/>
                  <a:gd name="connsiteX113" fmla="*/ 507294 w 1003876"/>
                  <a:gd name="connsiteY113" fmla="*/ 847908 h 1516602"/>
                  <a:gd name="connsiteX114" fmla="*/ 503484 w 1003876"/>
                  <a:gd name="connsiteY114" fmla="*/ 358323 h 1516602"/>
                  <a:gd name="connsiteX115" fmla="*/ 499674 w 1003876"/>
                  <a:gd name="connsiteY115" fmla="*/ 66858 h 1516602"/>
                  <a:gd name="connsiteX116" fmla="*/ 490149 w 1003876"/>
                  <a:gd name="connsiteY116" fmla="*/ 40188 h 1516602"/>
                  <a:gd name="connsiteX117" fmla="*/ 488244 w 1003876"/>
                  <a:gd name="connsiteY117" fmla="*/ 34473 h 1516602"/>
                  <a:gd name="connsiteX118" fmla="*/ 484434 w 1003876"/>
                  <a:gd name="connsiteY118" fmla="*/ 28758 h 1516602"/>
                  <a:gd name="connsiteX119" fmla="*/ 478719 w 1003876"/>
                  <a:gd name="connsiteY119" fmla="*/ 17328 h 1516602"/>
                  <a:gd name="connsiteX120" fmla="*/ 473004 w 1003876"/>
                  <a:gd name="connsiteY120" fmla="*/ 13518 h 1516602"/>
                  <a:gd name="connsiteX121" fmla="*/ 469194 w 1003876"/>
                  <a:gd name="connsiteY121" fmla="*/ 7803 h 1516602"/>
                  <a:gd name="connsiteX122" fmla="*/ 429189 w 1003876"/>
                  <a:gd name="connsiteY122" fmla="*/ 11613 h 1516602"/>
                  <a:gd name="connsiteX123" fmla="*/ 425379 w 1003876"/>
                  <a:gd name="connsiteY123" fmla="*/ 78288 h 1516602"/>
                  <a:gd name="connsiteX124" fmla="*/ 425379 w 1003876"/>
                  <a:gd name="connsiteY124" fmla="*/ 84003 h 1516602"/>
                  <a:gd name="connsiteX125" fmla="*/ 429189 w 1003876"/>
                  <a:gd name="connsiteY125" fmla="*/ 238308 h 1516602"/>
                  <a:gd name="connsiteX126" fmla="*/ 440619 w 1003876"/>
                  <a:gd name="connsiteY126" fmla="*/ 421188 h 1516602"/>
                  <a:gd name="connsiteX127" fmla="*/ 435265 w 1003876"/>
                  <a:gd name="connsiteY127" fmla="*/ 718368 h 1516602"/>
                  <a:gd name="connsiteX128" fmla="*/ 435059 w 1003876"/>
                  <a:gd name="connsiteY128" fmla="*/ 799046 h 1516602"/>
                  <a:gd name="connsiteX129" fmla="*/ 430322 w 1003876"/>
                  <a:gd name="connsiteY129"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56799 w 1003876"/>
                  <a:gd name="connsiteY32" fmla="*/ 1297488 h 1516602"/>
                  <a:gd name="connsiteX33" fmla="*/ 352989 w 1003876"/>
                  <a:gd name="connsiteY33" fmla="*/ 1303203 h 1516602"/>
                  <a:gd name="connsiteX34" fmla="*/ 351084 w 1003876"/>
                  <a:gd name="connsiteY34" fmla="*/ 1308918 h 1516602"/>
                  <a:gd name="connsiteX35" fmla="*/ 347274 w 1003876"/>
                  <a:gd name="connsiteY35" fmla="*/ 1314633 h 1516602"/>
                  <a:gd name="connsiteX36" fmla="*/ 330129 w 1003876"/>
                  <a:gd name="connsiteY36" fmla="*/ 1381308 h 1516602"/>
                  <a:gd name="connsiteX37" fmla="*/ 328224 w 1003876"/>
                  <a:gd name="connsiteY37" fmla="*/ 1432743 h 1516602"/>
                  <a:gd name="connsiteX38" fmla="*/ 330129 w 1003876"/>
                  <a:gd name="connsiteY38" fmla="*/ 1457508 h 1516602"/>
                  <a:gd name="connsiteX39" fmla="*/ 332034 w 1003876"/>
                  <a:gd name="connsiteY39" fmla="*/ 1463223 h 1516602"/>
                  <a:gd name="connsiteX40" fmla="*/ 335844 w 1003876"/>
                  <a:gd name="connsiteY40" fmla="*/ 1467033 h 1516602"/>
                  <a:gd name="connsiteX41" fmla="*/ 364419 w 1003876"/>
                  <a:gd name="connsiteY41" fmla="*/ 1512753 h 1516602"/>
                  <a:gd name="connsiteX42" fmla="*/ 387279 w 1003876"/>
                  <a:gd name="connsiteY42" fmla="*/ 1514658 h 1516602"/>
                  <a:gd name="connsiteX43" fmla="*/ 392994 w 1003876"/>
                  <a:gd name="connsiteY43" fmla="*/ 1508943 h 1516602"/>
                  <a:gd name="connsiteX44" fmla="*/ 394899 w 1003876"/>
                  <a:gd name="connsiteY44" fmla="*/ 1497513 h 1516602"/>
                  <a:gd name="connsiteX45" fmla="*/ 396804 w 1003876"/>
                  <a:gd name="connsiteY45" fmla="*/ 1491798 h 1516602"/>
                  <a:gd name="connsiteX46" fmla="*/ 398709 w 1003876"/>
                  <a:gd name="connsiteY46" fmla="*/ 1474653 h 1516602"/>
                  <a:gd name="connsiteX47" fmla="*/ 400614 w 1003876"/>
                  <a:gd name="connsiteY47" fmla="*/ 1461318 h 1516602"/>
                  <a:gd name="connsiteX48" fmla="*/ 404424 w 1003876"/>
                  <a:gd name="connsiteY48" fmla="*/ 1404168 h 1516602"/>
                  <a:gd name="connsiteX49" fmla="*/ 410139 w 1003876"/>
                  <a:gd name="connsiteY49" fmla="*/ 1392738 h 1516602"/>
                  <a:gd name="connsiteX50" fmla="*/ 413949 w 1003876"/>
                  <a:gd name="connsiteY50" fmla="*/ 1379403 h 1516602"/>
                  <a:gd name="connsiteX51" fmla="*/ 415854 w 1003876"/>
                  <a:gd name="connsiteY51" fmla="*/ 1373688 h 1516602"/>
                  <a:gd name="connsiteX52" fmla="*/ 417759 w 1003876"/>
                  <a:gd name="connsiteY52" fmla="*/ 1360353 h 1516602"/>
                  <a:gd name="connsiteX53" fmla="*/ 421569 w 1003876"/>
                  <a:gd name="connsiteY53" fmla="*/ 1348923 h 1516602"/>
                  <a:gd name="connsiteX54" fmla="*/ 427284 w 1003876"/>
                  <a:gd name="connsiteY54" fmla="*/ 1335588 h 1516602"/>
                  <a:gd name="connsiteX55" fmla="*/ 467289 w 1003876"/>
                  <a:gd name="connsiteY55" fmla="*/ 1265103 h 1516602"/>
                  <a:gd name="connsiteX56" fmla="*/ 528455 w 1003876"/>
                  <a:gd name="connsiteY56" fmla="*/ 1230091 h 1516602"/>
                  <a:gd name="connsiteX57" fmla="*/ 601154 w 1003876"/>
                  <a:gd name="connsiteY57" fmla="*/ 1221700 h 1516602"/>
                  <a:gd name="connsiteX58" fmla="*/ 720654 w 1003876"/>
                  <a:gd name="connsiteY58" fmla="*/ 1316538 h 1516602"/>
                  <a:gd name="connsiteX59" fmla="*/ 733989 w 1003876"/>
                  <a:gd name="connsiteY59" fmla="*/ 1326063 h 1516602"/>
                  <a:gd name="connsiteX60" fmla="*/ 743514 w 1003876"/>
                  <a:gd name="connsiteY60" fmla="*/ 1327968 h 1516602"/>
                  <a:gd name="connsiteX61" fmla="*/ 749229 w 1003876"/>
                  <a:gd name="connsiteY61" fmla="*/ 1329873 h 1516602"/>
                  <a:gd name="connsiteX62" fmla="*/ 762564 w 1003876"/>
                  <a:gd name="connsiteY62" fmla="*/ 1335588 h 1516602"/>
                  <a:gd name="connsiteX63" fmla="*/ 777804 w 1003876"/>
                  <a:gd name="connsiteY63" fmla="*/ 1333683 h 1516602"/>
                  <a:gd name="connsiteX64" fmla="*/ 789234 w 1003876"/>
                  <a:gd name="connsiteY64" fmla="*/ 1327968 h 1516602"/>
                  <a:gd name="connsiteX65" fmla="*/ 794949 w 1003876"/>
                  <a:gd name="connsiteY65" fmla="*/ 1326063 h 1516602"/>
                  <a:gd name="connsiteX66" fmla="*/ 802569 w 1003876"/>
                  <a:gd name="connsiteY66" fmla="*/ 1308918 h 1516602"/>
                  <a:gd name="connsiteX67" fmla="*/ 800664 w 1003876"/>
                  <a:gd name="connsiteY67" fmla="*/ 1284153 h 1516602"/>
                  <a:gd name="connsiteX68" fmla="*/ 798759 w 1003876"/>
                  <a:gd name="connsiteY68" fmla="*/ 1278438 h 1516602"/>
                  <a:gd name="connsiteX69" fmla="*/ 796854 w 1003876"/>
                  <a:gd name="connsiteY69" fmla="*/ 1270818 h 1516602"/>
                  <a:gd name="connsiteX70" fmla="*/ 783519 w 1003876"/>
                  <a:gd name="connsiteY70" fmla="*/ 1253673 h 1516602"/>
                  <a:gd name="connsiteX71" fmla="*/ 773994 w 1003876"/>
                  <a:gd name="connsiteY71" fmla="*/ 1247958 h 1516602"/>
                  <a:gd name="connsiteX72" fmla="*/ 648264 w 1003876"/>
                  <a:gd name="connsiteY72" fmla="*/ 1156518 h 1516602"/>
                  <a:gd name="connsiteX73" fmla="*/ 644454 w 1003876"/>
                  <a:gd name="connsiteY73" fmla="*/ 1139373 h 1516602"/>
                  <a:gd name="connsiteX74" fmla="*/ 646359 w 1003876"/>
                  <a:gd name="connsiteY74" fmla="*/ 1131753 h 1516602"/>
                  <a:gd name="connsiteX75" fmla="*/ 650169 w 1003876"/>
                  <a:gd name="connsiteY75" fmla="*/ 1114608 h 1516602"/>
                  <a:gd name="connsiteX76" fmla="*/ 653979 w 1003876"/>
                  <a:gd name="connsiteY76" fmla="*/ 1108893 h 1516602"/>
                  <a:gd name="connsiteX77" fmla="*/ 655884 w 1003876"/>
                  <a:gd name="connsiteY77" fmla="*/ 1103178 h 1516602"/>
                  <a:gd name="connsiteX78" fmla="*/ 661599 w 1003876"/>
                  <a:gd name="connsiteY78" fmla="*/ 1101273 h 1516602"/>
                  <a:gd name="connsiteX79" fmla="*/ 671124 w 1003876"/>
                  <a:gd name="connsiteY79" fmla="*/ 1089843 h 1516602"/>
                  <a:gd name="connsiteX80" fmla="*/ 724464 w 1003876"/>
                  <a:gd name="connsiteY80" fmla="*/ 1082223 h 1516602"/>
                  <a:gd name="connsiteX81" fmla="*/ 842574 w 1003876"/>
                  <a:gd name="connsiteY81" fmla="*/ 1084128 h 1516602"/>
                  <a:gd name="connsiteX82" fmla="*/ 871149 w 1003876"/>
                  <a:gd name="connsiteY82" fmla="*/ 1086033 h 1516602"/>
                  <a:gd name="connsiteX83" fmla="*/ 899724 w 1003876"/>
                  <a:gd name="connsiteY83" fmla="*/ 1091748 h 1516602"/>
                  <a:gd name="connsiteX84" fmla="*/ 922584 w 1003876"/>
                  <a:gd name="connsiteY84" fmla="*/ 1095558 h 1516602"/>
                  <a:gd name="connsiteX85" fmla="*/ 985294 w 1003876"/>
                  <a:gd name="connsiteY85" fmla="*/ 1104311 h 1516602"/>
                  <a:gd name="connsiteX86" fmla="*/ 1003378 w 1003876"/>
                  <a:gd name="connsiteY86" fmla="*/ 1065958 h 1516602"/>
                  <a:gd name="connsiteX87" fmla="*/ 970209 w 1003876"/>
                  <a:gd name="connsiteY87" fmla="*/ 1044123 h 1516602"/>
                  <a:gd name="connsiteX88" fmla="*/ 935919 w 1003876"/>
                  <a:gd name="connsiteY88" fmla="*/ 1034598 h 1516602"/>
                  <a:gd name="connsiteX89" fmla="*/ 825429 w 1003876"/>
                  <a:gd name="connsiteY89" fmla="*/ 1034598 h 1516602"/>
                  <a:gd name="connsiteX90" fmla="*/ 730179 w 1003876"/>
                  <a:gd name="connsiteY90" fmla="*/ 1038408 h 1516602"/>
                  <a:gd name="connsiteX91" fmla="*/ 669219 w 1003876"/>
                  <a:gd name="connsiteY91" fmla="*/ 1046028 h 1516602"/>
                  <a:gd name="connsiteX92" fmla="*/ 646360 w 1003876"/>
                  <a:gd name="connsiteY92" fmla="*/ 1049838 h 1516602"/>
                  <a:gd name="connsiteX93" fmla="*/ 640078 w 1003876"/>
                  <a:gd name="connsiteY93" fmla="*/ 1026051 h 1516602"/>
                  <a:gd name="connsiteX94" fmla="*/ 673029 w 1003876"/>
                  <a:gd name="connsiteY94" fmla="*/ 992688 h 1516602"/>
                  <a:gd name="connsiteX95" fmla="*/ 674934 w 1003876"/>
                  <a:gd name="connsiteY95" fmla="*/ 986973 h 1516602"/>
                  <a:gd name="connsiteX96" fmla="*/ 680649 w 1003876"/>
                  <a:gd name="connsiteY96" fmla="*/ 985068 h 1516602"/>
                  <a:gd name="connsiteX97" fmla="*/ 686364 w 1003876"/>
                  <a:gd name="connsiteY97" fmla="*/ 981258 h 1516602"/>
                  <a:gd name="connsiteX98" fmla="*/ 695889 w 1003876"/>
                  <a:gd name="connsiteY98" fmla="*/ 971733 h 1516602"/>
                  <a:gd name="connsiteX99" fmla="*/ 705414 w 1003876"/>
                  <a:gd name="connsiteY99" fmla="*/ 960303 h 1516602"/>
                  <a:gd name="connsiteX100" fmla="*/ 716844 w 1003876"/>
                  <a:gd name="connsiteY100" fmla="*/ 952683 h 1516602"/>
                  <a:gd name="connsiteX101" fmla="*/ 732084 w 1003876"/>
                  <a:gd name="connsiteY101" fmla="*/ 939348 h 1516602"/>
                  <a:gd name="connsiteX102" fmla="*/ 741609 w 1003876"/>
                  <a:gd name="connsiteY102" fmla="*/ 927918 h 1516602"/>
                  <a:gd name="connsiteX103" fmla="*/ 753039 w 1003876"/>
                  <a:gd name="connsiteY103" fmla="*/ 918393 h 1516602"/>
                  <a:gd name="connsiteX104" fmla="*/ 758754 w 1003876"/>
                  <a:gd name="connsiteY104" fmla="*/ 906963 h 1516602"/>
                  <a:gd name="connsiteX105" fmla="*/ 760659 w 1003876"/>
                  <a:gd name="connsiteY105" fmla="*/ 901248 h 1516602"/>
                  <a:gd name="connsiteX106" fmla="*/ 766374 w 1003876"/>
                  <a:gd name="connsiteY106" fmla="*/ 889818 h 1516602"/>
                  <a:gd name="connsiteX107" fmla="*/ 764469 w 1003876"/>
                  <a:gd name="connsiteY107" fmla="*/ 874578 h 1516602"/>
                  <a:gd name="connsiteX108" fmla="*/ 758754 w 1003876"/>
                  <a:gd name="connsiteY108" fmla="*/ 872673 h 1516602"/>
                  <a:gd name="connsiteX109" fmla="*/ 737799 w 1003876"/>
                  <a:gd name="connsiteY109" fmla="*/ 874578 h 1516602"/>
                  <a:gd name="connsiteX110" fmla="*/ 732084 w 1003876"/>
                  <a:gd name="connsiteY110" fmla="*/ 878388 h 1516602"/>
                  <a:gd name="connsiteX111" fmla="*/ 699699 w 1003876"/>
                  <a:gd name="connsiteY111" fmla="*/ 899343 h 1516602"/>
                  <a:gd name="connsiteX112" fmla="*/ 595181 w 1003876"/>
                  <a:gd name="connsiteY112" fmla="*/ 957831 h 1516602"/>
                  <a:gd name="connsiteX113" fmla="*/ 507294 w 1003876"/>
                  <a:gd name="connsiteY113" fmla="*/ 847908 h 1516602"/>
                  <a:gd name="connsiteX114" fmla="*/ 503484 w 1003876"/>
                  <a:gd name="connsiteY114" fmla="*/ 358323 h 1516602"/>
                  <a:gd name="connsiteX115" fmla="*/ 499674 w 1003876"/>
                  <a:gd name="connsiteY115" fmla="*/ 66858 h 1516602"/>
                  <a:gd name="connsiteX116" fmla="*/ 490149 w 1003876"/>
                  <a:gd name="connsiteY116" fmla="*/ 40188 h 1516602"/>
                  <a:gd name="connsiteX117" fmla="*/ 488244 w 1003876"/>
                  <a:gd name="connsiteY117" fmla="*/ 34473 h 1516602"/>
                  <a:gd name="connsiteX118" fmla="*/ 484434 w 1003876"/>
                  <a:gd name="connsiteY118" fmla="*/ 28758 h 1516602"/>
                  <a:gd name="connsiteX119" fmla="*/ 478719 w 1003876"/>
                  <a:gd name="connsiteY119" fmla="*/ 17328 h 1516602"/>
                  <a:gd name="connsiteX120" fmla="*/ 473004 w 1003876"/>
                  <a:gd name="connsiteY120" fmla="*/ 13518 h 1516602"/>
                  <a:gd name="connsiteX121" fmla="*/ 469194 w 1003876"/>
                  <a:gd name="connsiteY121" fmla="*/ 7803 h 1516602"/>
                  <a:gd name="connsiteX122" fmla="*/ 429189 w 1003876"/>
                  <a:gd name="connsiteY122" fmla="*/ 11613 h 1516602"/>
                  <a:gd name="connsiteX123" fmla="*/ 425379 w 1003876"/>
                  <a:gd name="connsiteY123" fmla="*/ 78288 h 1516602"/>
                  <a:gd name="connsiteX124" fmla="*/ 425379 w 1003876"/>
                  <a:gd name="connsiteY124" fmla="*/ 84003 h 1516602"/>
                  <a:gd name="connsiteX125" fmla="*/ 429189 w 1003876"/>
                  <a:gd name="connsiteY125" fmla="*/ 238308 h 1516602"/>
                  <a:gd name="connsiteX126" fmla="*/ 440619 w 1003876"/>
                  <a:gd name="connsiteY126" fmla="*/ 421188 h 1516602"/>
                  <a:gd name="connsiteX127" fmla="*/ 435265 w 1003876"/>
                  <a:gd name="connsiteY127" fmla="*/ 718368 h 1516602"/>
                  <a:gd name="connsiteX128" fmla="*/ 435059 w 1003876"/>
                  <a:gd name="connsiteY128" fmla="*/ 799046 h 1516602"/>
                  <a:gd name="connsiteX129" fmla="*/ 430322 w 1003876"/>
                  <a:gd name="connsiteY129"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52989 w 1003876"/>
                  <a:gd name="connsiteY32" fmla="*/ 1303203 h 1516602"/>
                  <a:gd name="connsiteX33" fmla="*/ 351084 w 1003876"/>
                  <a:gd name="connsiteY33" fmla="*/ 1308918 h 1516602"/>
                  <a:gd name="connsiteX34" fmla="*/ 347274 w 1003876"/>
                  <a:gd name="connsiteY34" fmla="*/ 1314633 h 1516602"/>
                  <a:gd name="connsiteX35" fmla="*/ 330129 w 1003876"/>
                  <a:gd name="connsiteY35" fmla="*/ 1381308 h 1516602"/>
                  <a:gd name="connsiteX36" fmla="*/ 328224 w 1003876"/>
                  <a:gd name="connsiteY36" fmla="*/ 1432743 h 1516602"/>
                  <a:gd name="connsiteX37" fmla="*/ 330129 w 1003876"/>
                  <a:gd name="connsiteY37" fmla="*/ 1457508 h 1516602"/>
                  <a:gd name="connsiteX38" fmla="*/ 332034 w 1003876"/>
                  <a:gd name="connsiteY38" fmla="*/ 1463223 h 1516602"/>
                  <a:gd name="connsiteX39" fmla="*/ 335844 w 1003876"/>
                  <a:gd name="connsiteY39" fmla="*/ 1467033 h 1516602"/>
                  <a:gd name="connsiteX40" fmla="*/ 364419 w 1003876"/>
                  <a:gd name="connsiteY40" fmla="*/ 1512753 h 1516602"/>
                  <a:gd name="connsiteX41" fmla="*/ 387279 w 1003876"/>
                  <a:gd name="connsiteY41" fmla="*/ 1514658 h 1516602"/>
                  <a:gd name="connsiteX42" fmla="*/ 392994 w 1003876"/>
                  <a:gd name="connsiteY42" fmla="*/ 1508943 h 1516602"/>
                  <a:gd name="connsiteX43" fmla="*/ 394899 w 1003876"/>
                  <a:gd name="connsiteY43" fmla="*/ 1497513 h 1516602"/>
                  <a:gd name="connsiteX44" fmla="*/ 396804 w 1003876"/>
                  <a:gd name="connsiteY44" fmla="*/ 1491798 h 1516602"/>
                  <a:gd name="connsiteX45" fmla="*/ 398709 w 1003876"/>
                  <a:gd name="connsiteY45" fmla="*/ 1474653 h 1516602"/>
                  <a:gd name="connsiteX46" fmla="*/ 400614 w 1003876"/>
                  <a:gd name="connsiteY46" fmla="*/ 1461318 h 1516602"/>
                  <a:gd name="connsiteX47" fmla="*/ 404424 w 1003876"/>
                  <a:gd name="connsiteY47" fmla="*/ 1404168 h 1516602"/>
                  <a:gd name="connsiteX48" fmla="*/ 410139 w 1003876"/>
                  <a:gd name="connsiteY48" fmla="*/ 1392738 h 1516602"/>
                  <a:gd name="connsiteX49" fmla="*/ 413949 w 1003876"/>
                  <a:gd name="connsiteY49" fmla="*/ 1379403 h 1516602"/>
                  <a:gd name="connsiteX50" fmla="*/ 415854 w 1003876"/>
                  <a:gd name="connsiteY50" fmla="*/ 1373688 h 1516602"/>
                  <a:gd name="connsiteX51" fmla="*/ 417759 w 1003876"/>
                  <a:gd name="connsiteY51" fmla="*/ 1360353 h 1516602"/>
                  <a:gd name="connsiteX52" fmla="*/ 421569 w 1003876"/>
                  <a:gd name="connsiteY52" fmla="*/ 1348923 h 1516602"/>
                  <a:gd name="connsiteX53" fmla="*/ 427284 w 1003876"/>
                  <a:gd name="connsiteY53" fmla="*/ 1335588 h 1516602"/>
                  <a:gd name="connsiteX54" fmla="*/ 467289 w 1003876"/>
                  <a:gd name="connsiteY54" fmla="*/ 1265103 h 1516602"/>
                  <a:gd name="connsiteX55" fmla="*/ 528455 w 1003876"/>
                  <a:gd name="connsiteY55" fmla="*/ 1230091 h 1516602"/>
                  <a:gd name="connsiteX56" fmla="*/ 601154 w 1003876"/>
                  <a:gd name="connsiteY56" fmla="*/ 1221700 h 1516602"/>
                  <a:gd name="connsiteX57" fmla="*/ 720654 w 1003876"/>
                  <a:gd name="connsiteY57" fmla="*/ 1316538 h 1516602"/>
                  <a:gd name="connsiteX58" fmla="*/ 733989 w 1003876"/>
                  <a:gd name="connsiteY58" fmla="*/ 1326063 h 1516602"/>
                  <a:gd name="connsiteX59" fmla="*/ 743514 w 1003876"/>
                  <a:gd name="connsiteY59" fmla="*/ 1327968 h 1516602"/>
                  <a:gd name="connsiteX60" fmla="*/ 749229 w 1003876"/>
                  <a:gd name="connsiteY60" fmla="*/ 1329873 h 1516602"/>
                  <a:gd name="connsiteX61" fmla="*/ 762564 w 1003876"/>
                  <a:gd name="connsiteY61" fmla="*/ 1335588 h 1516602"/>
                  <a:gd name="connsiteX62" fmla="*/ 777804 w 1003876"/>
                  <a:gd name="connsiteY62" fmla="*/ 1333683 h 1516602"/>
                  <a:gd name="connsiteX63" fmla="*/ 789234 w 1003876"/>
                  <a:gd name="connsiteY63" fmla="*/ 1327968 h 1516602"/>
                  <a:gd name="connsiteX64" fmla="*/ 794949 w 1003876"/>
                  <a:gd name="connsiteY64" fmla="*/ 1326063 h 1516602"/>
                  <a:gd name="connsiteX65" fmla="*/ 802569 w 1003876"/>
                  <a:gd name="connsiteY65" fmla="*/ 1308918 h 1516602"/>
                  <a:gd name="connsiteX66" fmla="*/ 800664 w 1003876"/>
                  <a:gd name="connsiteY66" fmla="*/ 1284153 h 1516602"/>
                  <a:gd name="connsiteX67" fmla="*/ 798759 w 1003876"/>
                  <a:gd name="connsiteY67" fmla="*/ 1278438 h 1516602"/>
                  <a:gd name="connsiteX68" fmla="*/ 796854 w 1003876"/>
                  <a:gd name="connsiteY68" fmla="*/ 1270818 h 1516602"/>
                  <a:gd name="connsiteX69" fmla="*/ 783519 w 1003876"/>
                  <a:gd name="connsiteY69" fmla="*/ 1253673 h 1516602"/>
                  <a:gd name="connsiteX70" fmla="*/ 773994 w 1003876"/>
                  <a:gd name="connsiteY70" fmla="*/ 1247958 h 1516602"/>
                  <a:gd name="connsiteX71" fmla="*/ 648264 w 1003876"/>
                  <a:gd name="connsiteY71" fmla="*/ 1156518 h 1516602"/>
                  <a:gd name="connsiteX72" fmla="*/ 644454 w 1003876"/>
                  <a:gd name="connsiteY72" fmla="*/ 1139373 h 1516602"/>
                  <a:gd name="connsiteX73" fmla="*/ 646359 w 1003876"/>
                  <a:gd name="connsiteY73" fmla="*/ 1131753 h 1516602"/>
                  <a:gd name="connsiteX74" fmla="*/ 650169 w 1003876"/>
                  <a:gd name="connsiteY74" fmla="*/ 1114608 h 1516602"/>
                  <a:gd name="connsiteX75" fmla="*/ 653979 w 1003876"/>
                  <a:gd name="connsiteY75" fmla="*/ 1108893 h 1516602"/>
                  <a:gd name="connsiteX76" fmla="*/ 655884 w 1003876"/>
                  <a:gd name="connsiteY76" fmla="*/ 1103178 h 1516602"/>
                  <a:gd name="connsiteX77" fmla="*/ 661599 w 1003876"/>
                  <a:gd name="connsiteY77" fmla="*/ 1101273 h 1516602"/>
                  <a:gd name="connsiteX78" fmla="*/ 671124 w 1003876"/>
                  <a:gd name="connsiteY78" fmla="*/ 1089843 h 1516602"/>
                  <a:gd name="connsiteX79" fmla="*/ 724464 w 1003876"/>
                  <a:gd name="connsiteY79" fmla="*/ 1082223 h 1516602"/>
                  <a:gd name="connsiteX80" fmla="*/ 842574 w 1003876"/>
                  <a:gd name="connsiteY80" fmla="*/ 1084128 h 1516602"/>
                  <a:gd name="connsiteX81" fmla="*/ 871149 w 1003876"/>
                  <a:gd name="connsiteY81" fmla="*/ 1086033 h 1516602"/>
                  <a:gd name="connsiteX82" fmla="*/ 899724 w 1003876"/>
                  <a:gd name="connsiteY82" fmla="*/ 1091748 h 1516602"/>
                  <a:gd name="connsiteX83" fmla="*/ 922584 w 1003876"/>
                  <a:gd name="connsiteY83" fmla="*/ 1095558 h 1516602"/>
                  <a:gd name="connsiteX84" fmla="*/ 985294 w 1003876"/>
                  <a:gd name="connsiteY84" fmla="*/ 1104311 h 1516602"/>
                  <a:gd name="connsiteX85" fmla="*/ 1003378 w 1003876"/>
                  <a:gd name="connsiteY85" fmla="*/ 1065958 h 1516602"/>
                  <a:gd name="connsiteX86" fmla="*/ 970209 w 1003876"/>
                  <a:gd name="connsiteY86" fmla="*/ 1044123 h 1516602"/>
                  <a:gd name="connsiteX87" fmla="*/ 935919 w 1003876"/>
                  <a:gd name="connsiteY87" fmla="*/ 1034598 h 1516602"/>
                  <a:gd name="connsiteX88" fmla="*/ 825429 w 1003876"/>
                  <a:gd name="connsiteY88" fmla="*/ 1034598 h 1516602"/>
                  <a:gd name="connsiteX89" fmla="*/ 730179 w 1003876"/>
                  <a:gd name="connsiteY89" fmla="*/ 1038408 h 1516602"/>
                  <a:gd name="connsiteX90" fmla="*/ 669219 w 1003876"/>
                  <a:gd name="connsiteY90" fmla="*/ 1046028 h 1516602"/>
                  <a:gd name="connsiteX91" fmla="*/ 646360 w 1003876"/>
                  <a:gd name="connsiteY91" fmla="*/ 1049838 h 1516602"/>
                  <a:gd name="connsiteX92" fmla="*/ 640078 w 1003876"/>
                  <a:gd name="connsiteY92" fmla="*/ 1026051 h 1516602"/>
                  <a:gd name="connsiteX93" fmla="*/ 673029 w 1003876"/>
                  <a:gd name="connsiteY93" fmla="*/ 992688 h 1516602"/>
                  <a:gd name="connsiteX94" fmla="*/ 674934 w 1003876"/>
                  <a:gd name="connsiteY94" fmla="*/ 986973 h 1516602"/>
                  <a:gd name="connsiteX95" fmla="*/ 680649 w 1003876"/>
                  <a:gd name="connsiteY95" fmla="*/ 985068 h 1516602"/>
                  <a:gd name="connsiteX96" fmla="*/ 686364 w 1003876"/>
                  <a:gd name="connsiteY96" fmla="*/ 981258 h 1516602"/>
                  <a:gd name="connsiteX97" fmla="*/ 695889 w 1003876"/>
                  <a:gd name="connsiteY97" fmla="*/ 971733 h 1516602"/>
                  <a:gd name="connsiteX98" fmla="*/ 705414 w 1003876"/>
                  <a:gd name="connsiteY98" fmla="*/ 960303 h 1516602"/>
                  <a:gd name="connsiteX99" fmla="*/ 716844 w 1003876"/>
                  <a:gd name="connsiteY99" fmla="*/ 952683 h 1516602"/>
                  <a:gd name="connsiteX100" fmla="*/ 732084 w 1003876"/>
                  <a:gd name="connsiteY100" fmla="*/ 939348 h 1516602"/>
                  <a:gd name="connsiteX101" fmla="*/ 741609 w 1003876"/>
                  <a:gd name="connsiteY101" fmla="*/ 927918 h 1516602"/>
                  <a:gd name="connsiteX102" fmla="*/ 753039 w 1003876"/>
                  <a:gd name="connsiteY102" fmla="*/ 918393 h 1516602"/>
                  <a:gd name="connsiteX103" fmla="*/ 758754 w 1003876"/>
                  <a:gd name="connsiteY103" fmla="*/ 906963 h 1516602"/>
                  <a:gd name="connsiteX104" fmla="*/ 760659 w 1003876"/>
                  <a:gd name="connsiteY104" fmla="*/ 901248 h 1516602"/>
                  <a:gd name="connsiteX105" fmla="*/ 766374 w 1003876"/>
                  <a:gd name="connsiteY105" fmla="*/ 889818 h 1516602"/>
                  <a:gd name="connsiteX106" fmla="*/ 764469 w 1003876"/>
                  <a:gd name="connsiteY106" fmla="*/ 874578 h 1516602"/>
                  <a:gd name="connsiteX107" fmla="*/ 758754 w 1003876"/>
                  <a:gd name="connsiteY107" fmla="*/ 872673 h 1516602"/>
                  <a:gd name="connsiteX108" fmla="*/ 737799 w 1003876"/>
                  <a:gd name="connsiteY108" fmla="*/ 874578 h 1516602"/>
                  <a:gd name="connsiteX109" fmla="*/ 732084 w 1003876"/>
                  <a:gd name="connsiteY109" fmla="*/ 878388 h 1516602"/>
                  <a:gd name="connsiteX110" fmla="*/ 699699 w 1003876"/>
                  <a:gd name="connsiteY110" fmla="*/ 899343 h 1516602"/>
                  <a:gd name="connsiteX111" fmla="*/ 595181 w 1003876"/>
                  <a:gd name="connsiteY111" fmla="*/ 957831 h 1516602"/>
                  <a:gd name="connsiteX112" fmla="*/ 507294 w 1003876"/>
                  <a:gd name="connsiteY112" fmla="*/ 847908 h 1516602"/>
                  <a:gd name="connsiteX113" fmla="*/ 503484 w 1003876"/>
                  <a:gd name="connsiteY113" fmla="*/ 358323 h 1516602"/>
                  <a:gd name="connsiteX114" fmla="*/ 499674 w 1003876"/>
                  <a:gd name="connsiteY114" fmla="*/ 66858 h 1516602"/>
                  <a:gd name="connsiteX115" fmla="*/ 490149 w 1003876"/>
                  <a:gd name="connsiteY115" fmla="*/ 40188 h 1516602"/>
                  <a:gd name="connsiteX116" fmla="*/ 488244 w 1003876"/>
                  <a:gd name="connsiteY116" fmla="*/ 34473 h 1516602"/>
                  <a:gd name="connsiteX117" fmla="*/ 484434 w 1003876"/>
                  <a:gd name="connsiteY117" fmla="*/ 28758 h 1516602"/>
                  <a:gd name="connsiteX118" fmla="*/ 478719 w 1003876"/>
                  <a:gd name="connsiteY118" fmla="*/ 17328 h 1516602"/>
                  <a:gd name="connsiteX119" fmla="*/ 473004 w 1003876"/>
                  <a:gd name="connsiteY119" fmla="*/ 13518 h 1516602"/>
                  <a:gd name="connsiteX120" fmla="*/ 469194 w 1003876"/>
                  <a:gd name="connsiteY120" fmla="*/ 7803 h 1516602"/>
                  <a:gd name="connsiteX121" fmla="*/ 429189 w 1003876"/>
                  <a:gd name="connsiteY121" fmla="*/ 11613 h 1516602"/>
                  <a:gd name="connsiteX122" fmla="*/ 425379 w 1003876"/>
                  <a:gd name="connsiteY122" fmla="*/ 78288 h 1516602"/>
                  <a:gd name="connsiteX123" fmla="*/ 425379 w 1003876"/>
                  <a:gd name="connsiteY123" fmla="*/ 84003 h 1516602"/>
                  <a:gd name="connsiteX124" fmla="*/ 429189 w 1003876"/>
                  <a:gd name="connsiteY124" fmla="*/ 238308 h 1516602"/>
                  <a:gd name="connsiteX125" fmla="*/ 440619 w 1003876"/>
                  <a:gd name="connsiteY125" fmla="*/ 421188 h 1516602"/>
                  <a:gd name="connsiteX126" fmla="*/ 435265 w 1003876"/>
                  <a:gd name="connsiteY126" fmla="*/ 718368 h 1516602"/>
                  <a:gd name="connsiteX127" fmla="*/ 435059 w 1003876"/>
                  <a:gd name="connsiteY127" fmla="*/ 799046 h 1516602"/>
                  <a:gd name="connsiteX128" fmla="*/ 430322 w 1003876"/>
                  <a:gd name="connsiteY128"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52989 w 1003876"/>
                  <a:gd name="connsiteY32" fmla="*/ 1303203 h 1516602"/>
                  <a:gd name="connsiteX33" fmla="*/ 351084 w 1003876"/>
                  <a:gd name="connsiteY33" fmla="*/ 1308918 h 1516602"/>
                  <a:gd name="connsiteX34" fmla="*/ 330129 w 1003876"/>
                  <a:gd name="connsiteY34" fmla="*/ 1381308 h 1516602"/>
                  <a:gd name="connsiteX35" fmla="*/ 328224 w 1003876"/>
                  <a:gd name="connsiteY35" fmla="*/ 1432743 h 1516602"/>
                  <a:gd name="connsiteX36" fmla="*/ 330129 w 1003876"/>
                  <a:gd name="connsiteY36" fmla="*/ 1457508 h 1516602"/>
                  <a:gd name="connsiteX37" fmla="*/ 332034 w 1003876"/>
                  <a:gd name="connsiteY37" fmla="*/ 1463223 h 1516602"/>
                  <a:gd name="connsiteX38" fmla="*/ 335844 w 1003876"/>
                  <a:gd name="connsiteY38" fmla="*/ 1467033 h 1516602"/>
                  <a:gd name="connsiteX39" fmla="*/ 364419 w 1003876"/>
                  <a:gd name="connsiteY39" fmla="*/ 1512753 h 1516602"/>
                  <a:gd name="connsiteX40" fmla="*/ 387279 w 1003876"/>
                  <a:gd name="connsiteY40" fmla="*/ 1514658 h 1516602"/>
                  <a:gd name="connsiteX41" fmla="*/ 392994 w 1003876"/>
                  <a:gd name="connsiteY41" fmla="*/ 1508943 h 1516602"/>
                  <a:gd name="connsiteX42" fmla="*/ 394899 w 1003876"/>
                  <a:gd name="connsiteY42" fmla="*/ 1497513 h 1516602"/>
                  <a:gd name="connsiteX43" fmla="*/ 396804 w 1003876"/>
                  <a:gd name="connsiteY43" fmla="*/ 1491798 h 1516602"/>
                  <a:gd name="connsiteX44" fmla="*/ 398709 w 1003876"/>
                  <a:gd name="connsiteY44" fmla="*/ 1474653 h 1516602"/>
                  <a:gd name="connsiteX45" fmla="*/ 400614 w 1003876"/>
                  <a:gd name="connsiteY45" fmla="*/ 1461318 h 1516602"/>
                  <a:gd name="connsiteX46" fmla="*/ 404424 w 1003876"/>
                  <a:gd name="connsiteY46" fmla="*/ 1404168 h 1516602"/>
                  <a:gd name="connsiteX47" fmla="*/ 410139 w 1003876"/>
                  <a:gd name="connsiteY47" fmla="*/ 1392738 h 1516602"/>
                  <a:gd name="connsiteX48" fmla="*/ 413949 w 1003876"/>
                  <a:gd name="connsiteY48" fmla="*/ 1379403 h 1516602"/>
                  <a:gd name="connsiteX49" fmla="*/ 415854 w 1003876"/>
                  <a:gd name="connsiteY49" fmla="*/ 1373688 h 1516602"/>
                  <a:gd name="connsiteX50" fmla="*/ 417759 w 1003876"/>
                  <a:gd name="connsiteY50" fmla="*/ 1360353 h 1516602"/>
                  <a:gd name="connsiteX51" fmla="*/ 421569 w 1003876"/>
                  <a:gd name="connsiteY51" fmla="*/ 1348923 h 1516602"/>
                  <a:gd name="connsiteX52" fmla="*/ 427284 w 1003876"/>
                  <a:gd name="connsiteY52" fmla="*/ 1335588 h 1516602"/>
                  <a:gd name="connsiteX53" fmla="*/ 467289 w 1003876"/>
                  <a:gd name="connsiteY53" fmla="*/ 1265103 h 1516602"/>
                  <a:gd name="connsiteX54" fmla="*/ 528455 w 1003876"/>
                  <a:gd name="connsiteY54" fmla="*/ 1230091 h 1516602"/>
                  <a:gd name="connsiteX55" fmla="*/ 601154 w 1003876"/>
                  <a:gd name="connsiteY55" fmla="*/ 1221700 h 1516602"/>
                  <a:gd name="connsiteX56" fmla="*/ 720654 w 1003876"/>
                  <a:gd name="connsiteY56" fmla="*/ 1316538 h 1516602"/>
                  <a:gd name="connsiteX57" fmla="*/ 733989 w 1003876"/>
                  <a:gd name="connsiteY57" fmla="*/ 1326063 h 1516602"/>
                  <a:gd name="connsiteX58" fmla="*/ 743514 w 1003876"/>
                  <a:gd name="connsiteY58" fmla="*/ 1327968 h 1516602"/>
                  <a:gd name="connsiteX59" fmla="*/ 749229 w 1003876"/>
                  <a:gd name="connsiteY59" fmla="*/ 1329873 h 1516602"/>
                  <a:gd name="connsiteX60" fmla="*/ 762564 w 1003876"/>
                  <a:gd name="connsiteY60" fmla="*/ 1335588 h 1516602"/>
                  <a:gd name="connsiteX61" fmla="*/ 777804 w 1003876"/>
                  <a:gd name="connsiteY61" fmla="*/ 1333683 h 1516602"/>
                  <a:gd name="connsiteX62" fmla="*/ 789234 w 1003876"/>
                  <a:gd name="connsiteY62" fmla="*/ 1327968 h 1516602"/>
                  <a:gd name="connsiteX63" fmla="*/ 794949 w 1003876"/>
                  <a:gd name="connsiteY63" fmla="*/ 1326063 h 1516602"/>
                  <a:gd name="connsiteX64" fmla="*/ 802569 w 1003876"/>
                  <a:gd name="connsiteY64" fmla="*/ 1308918 h 1516602"/>
                  <a:gd name="connsiteX65" fmla="*/ 800664 w 1003876"/>
                  <a:gd name="connsiteY65" fmla="*/ 1284153 h 1516602"/>
                  <a:gd name="connsiteX66" fmla="*/ 798759 w 1003876"/>
                  <a:gd name="connsiteY66" fmla="*/ 1278438 h 1516602"/>
                  <a:gd name="connsiteX67" fmla="*/ 796854 w 1003876"/>
                  <a:gd name="connsiteY67" fmla="*/ 1270818 h 1516602"/>
                  <a:gd name="connsiteX68" fmla="*/ 783519 w 1003876"/>
                  <a:gd name="connsiteY68" fmla="*/ 1253673 h 1516602"/>
                  <a:gd name="connsiteX69" fmla="*/ 773994 w 1003876"/>
                  <a:gd name="connsiteY69" fmla="*/ 1247958 h 1516602"/>
                  <a:gd name="connsiteX70" fmla="*/ 648264 w 1003876"/>
                  <a:gd name="connsiteY70" fmla="*/ 1156518 h 1516602"/>
                  <a:gd name="connsiteX71" fmla="*/ 644454 w 1003876"/>
                  <a:gd name="connsiteY71" fmla="*/ 1139373 h 1516602"/>
                  <a:gd name="connsiteX72" fmla="*/ 646359 w 1003876"/>
                  <a:gd name="connsiteY72" fmla="*/ 1131753 h 1516602"/>
                  <a:gd name="connsiteX73" fmla="*/ 650169 w 1003876"/>
                  <a:gd name="connsiteY73" fmla="*/ 1114608 h 1516602"/>
                  <a:gd name="connsiteX74" fmla="*/ 653979 w 1003876"/>
                  <a:gd name="connsiteY74" fmla="*/ 1108893 h 1516602"/>
                  <a:gd name="connsiteX75" fmla="*/ 655884 w 1003876"/>
                  <a:gd name="connsiteY75" fmla="*/ 1103178 h 1516602"/>
                  <a:gd name="connsiteX76" fmla="*/ 661599 w 1003876"/>
                  <a:gd name="connsiteY76" fmla="*/ 1101273 h 1516602"/>
                  <a:gd name="connsiteX77" fmla="*/ 671124 w 1003876"/>
                  <a:gd name="connsiteY77" fmla="*/ 1089843 h 1516602"/>
                  <a:gd name="connsiteX78" fmla="*/ 724464 w 1003876"/>
                  <a:gd name="connsiteY78" fmla="*/ 1082223 h 1516602"/>
                  <a:gd name="connsiteX79" fmla="*/ 842574 w 1003876"/>
                  <a:gd name="connsiteY79" fmla="*/ 1084128 h 1516602"/>
                  <a:gd name="connsiteX80" fmla="*/ 871149 w 1003876"/>
                  <a:gd name="connsiteY80" fmla="*/ 1086033 h 1516602"/>
                  <a:gd name="connsiteX81" fmla="*/ 899724 w 1003876"/>
                  <a:gd name="connsiteY81" fmla="*/ 1091748 h 1516602"/>
                  <a:gd name="connsiteX82" fmla="*/ 922584 w 1003876"/>
                  <a:gd name="connsiteY82" fmla="*/ 1095558 h 1516602"/>
                  <a:gd name="connsiteX83" fmla="*/ 985294 w 1003876"/>
                  <a:gd name="connsiteY83" fmla="*/ 1104311 h 1516602"/>
                  <a:gd name="connsiteX84" fmla="*/ 1003378 w 1003876"/>
                  <a:gd name="connsiteY84" fmla="*/ 1065958 h 1516602"/>
                  <a:gd name="connsiteX85" fmla="*/ 970209 w 1003876"/>
                  <a:gd name="connsiteY85" fmla="*/ 1044123 h 1516602"/>
                  <a:gd name="connsiteX86" fmla="*/ 935919 w 1003876"/>
                  <a:gd name="connsiteY86" fmla="*/ 1034598 h 1516602"/>
                  <a:gd name="connsiteX87" fmla="*/ 825429 w 1003876"/>
                  <a:gd name="connsiteY87" fmla="*/ 1034598 h 1516602"/>
                  <a:gd name="connsiteX88" fmla="*/ 730179 w 1003876"/>
                  <a:gd name="connsiteY88" fmla="*/ 1038408 h 1516602"/>
                  <a:gd name="connsiteX89" fmla="*/ 669219 w 1003876"/>
                  <a:gd name="connsiteY89" fmla="*/ 1046028 h 1516602"/>
                  <a:gd name="connsiteX90" fmla="*/ 646360 w 1003876"/>
                  <a:gd name="connsiteY90" fmla="*/ 1049838 h 1516602"/>
                  <a:gd name="connsiteX91" fmla="*/ 640078 w 1003876"/>
                  <a:gd name="connsiteY91" fmla="*/ 1026051 h 1516602"/>
                  <a:gd name="connsiteX92" fmla="*/ 673029 w 1003876"/>
                  <a:gd name="connsiteY92" fmla="*/ 992688 h 1516602"/>
                  <a:gd name="connsiteX93" fmla="*/ 674934 w 1003876"/>
                  <a:gd name="connsiteY93" fmla="*/ 986973 h 1516602"/>
                  <a:gd name="connsiteX94" fmla="*/ 680649 w 1003876"/>
                  <a:gd name="connsiteY94" fmla="*/ 985068 h 1516602"/>
                  <a:gd name="connsiteX95" fmla="*/ 686364 w 1003876"/>
                  <a:gd name="connsiteY95" fmla="*/ 981258 h 1516602"/>
                  <a:gd name="connsiteX96" fmla="*/ 695889 w 1003876"/>
                  <a:gd name="connsiteY96" fmla="*/ 971733 h 1516602"/>
                  <a:gd name="connsiteX97" fmla="*/ 705414 w 1003876"/>
                  <a:gd name="connsiteY97" fmla="*/ 960303 h 1516602"/>
                  <a:gd name="connsiteX98" fmla="*/ 716844 w 1003876"/>
                  <a:gd name="connsiteY98" fmla="*/ 952683 h 1516602"/>
                  <a:gd name="connsiteX99" fmla="*/ 732084 w 1003876"/>
                  <a:gd name="connsiteY99" fmla="*/ 939348 h 1516602"/>
                  <a:gd name="connsiteX100" fmla="*/ 741609 w 1003876"/>
                  <a:gd name="connsiteY100" fmla="*/ 927918 h 1516602"/>
                  <a:gd name="connsiteX101" fmla="*/ 753039 w 1003876"/>
                  <a:gd name="connsiteY101" fmla="*/ 918393 h 1516602"/>
                  <a:gd name="connsiteX102" fmla="*/ 758754 w 1003876"/>
                  <a:gd name="connsiteY102" fmla="*/ 906963 h 1516602"/>
                  <a:gd name="connsiteX103" fmla="*/ 760659 w 1003876"/>
                  <a:gd name="connsiteY103" fmla="*/ 901248 h 1516602"/>
                  <a:gd name="connsiteX104" fmla="*/ 766374 w 1003876"/>
                  <a:gd name="connsiteY104" fmla="*/ 889818 h 1516602"/>
                  <a:gd name="connsiteX105" fmla="*/ 764469 w 1003876"/>
                  <a:gd name="connsiteY105" fmla="*/ 874578 h 1516602"/>
                  <a:gd name="connsiteX106" fmla="*/ 758754 w 1003876"/>
                  <a:gd name="connsiteY106" fmla="*/ 872673 h 1516602"/>
                  <a:gd name="connsiteX107" fmla="*/ 737799 w 1003876"/>
                  <a:gd name="connsiteY107" fmla="*/ 874578 h 1516602"/>
                  <a:gd name="connsiteX108" fmla="*/ 732084 w 1003876"/>
                  <a:gd name="connsiteY108" fmla="*/ 878388 h 1516602"/>
                  <a:gd name="connsiteX109" fmla="*/ 699699 w 1003876"/>
                  <a:gd name="connsiteY109" fmla="*/ 899343 h 1516602"/>
                  <a:gd name="connsiteX110" fmla="*/ 595181 w 1003876"/>
                  <a:gd name="connsiteY110" fmla="*/ 957831 h 1516602"/>
                  <a:gd name="connsiteX111" fmla="*/ 507294 w 1003876"/>
                  <a:gd name="connsiteY111" fmla="*/ 847908 h 1516602"/>
                  <a:gd name="connsiteX112" fmla="*/ 503484 w 1003876"/>
                  <a:gd name="connsiteY112" fmla="*/ 358323 h 1516602"/>
                  <a:gd name="connsiteX113" fmla="*/ 499674 w 1003876"/>
                  <a:gd name="connsiteY113" fmla="*/ 66858 h 1516602"/>
                  <a:gd name="connsiteX114" fmla="*/ 490149 w 1003876"/>
                  <a:gd name="connsiteY114" fmla="*/ 40188 h 1516602"/>
                  <a:gd name="connsiteX115" fmla="*/ 488244 w 1003876"/>
                  <a:gd name="connsiteY115" fmla="*/ 34473 h 1516602"/>
                  <a:gd name="connsiteX116" fmla="*/ 484434 w 1003876"/>
                  <a:gd name="connsiteY116" fmla="*/ 28758 h 1516602"/>
                  <a:gd name="connsiteX117" fmla="*/ 478719 w 1003876"/>
                  <a:gd name="connsiteY117" fmla="*/ 17328 h 1516602"/>
                  <a:gd name="connsiteX118" fmla="*/ 473004 w 1003876"/>
                  <a:gd name="connsiteY118" fmla="*/ 13518 h 1516602"/>
                  <a:gd name="connsiteX119" fmla="*/ 469194 w 1003876"/>
                  <a:gd name="connsiteY119" fmla="*/ 7803 h 1516602"/>
                  <a:gd name="connsiteX120" fmla="*/ 429189 w 1003876"/>
                  <a:gd name="connsiteY120" fmla="*/ 11613 h 1516602"/>
                  <a:gd name="connsiteX121" fmla="*/ 425379 w 1003876"/>
                  <a:gd name="connsiteY121" fmla="*/ 78288 h 1516602"/>
                  <a:gd name="connsiteX122" fmla="*/ 425379 w 1003876"/>
                  <a:gd name="connsiteY122" fmla="*/ 84003 h 1516602"/>
                  <a:gd name="connsiteX123" fmla="*/ 429189 w 1003876"/>
                  <a:gd name="connsiteY123" fmla="*/ 238308 h 1516602"/>
                  <a:gd name="connsiteX124" fmla="*/ 440619 w 1003876"/>
                  <a:gd name="connsiteY124" fmla="*/ 421188 h 1516602"/>
                  <a:gd name="connsiteX125" fmla="*/ 435265 w 1003876"/>
                  <a:gd name="connsiteY125" fmla="*/ 718368 h 1516602"/>
                  <a:gd name="connsiteX126" fmla="*/ 435059 w 1003876"/>
                  <a:gd name="connsiteY126" fmla="*/ 799046 h 1516602"/>
                  <a:gd name="connsiteX127" fmla="*/ 430322 w 1003876"/>
                  <a:gd name="connsiteY127"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52989 w 1003876"/>
                  <a:gd name="connsiteY32" fmla="*/ 1303203 h 1516602"/>
                  <a:gd name="connsiteX33" fmla="*/ 330129 w 1003876"/>
                  <a:gd name="connsiteY33" fmla="*/ 1381308 h 1516602"/>
                  <a:gd name="connsiteX34" fmla="*/ 328224 w 1003876"/>
                  <a:gd name="connsiteY34" fmla="*/ 1432743 h 1516602"/>
                  <a:gd name="connsiteX35" fmla="*/ 330129 w 1003876"/>
                  <a:gd name="connsiteY35" fmla="*/ 1457508 h 1516602"/>
                  <a:gd name="connsiteX36" fmla="*/ 332034 w 1003876"/>
                  <a:gd name="connsiteY36" fmla="*/ 1463223 h 1516602"/>
                  <a:gd name="connsiteX37" fmla="*/ 335844 w 1003876"/>
                  <a:gd name="connsiteY37" fmla="*/ 1467033 h 1516602"/>
                  <a:gd name="connsiteX38" fmla="*/ 364419 w 1003876"/>
                  <a:gd name="connsiteY38" fmla="*/ 1512753 h 1516602"/>
                  <a:gd name="connsiteX39" fmla="*/ 387279 w 1003876"/>
                  <a:gd name="connsiteY39" fmla="*/ 1514658 h 1516602"/>
                  <a:gd name="connsiteX40" fmla="*/ 392994 w 1003876"/>
                  <a:gd name="connsiteY40" fmla="*/ 1508943 h 1516602"/>
                  <a:gd name="connsiteX41" fmla="*/ 394899 w 1003876"/>
                  <a:gd name="connsiteY41" fmla="*/ 1497513 h 1516602"/>
                  <a:gd name="connsiteX42" fmla="*/ 396804 w 1003876"/>
                  <a:gd name="connsiteY42" fmla="*/ 1491798 h 1516602"/>
                  <a:gd name="connsiteX43" fmla="*/ 398709 w 1003876"/>
                  <a:gd name="connsiteY43" fmla="*/ 1474653 h 1516602"/>
                  <a:gd name="connsiteX44" fmla="*/ 400614 w 1003876"/>
                  <a:gd name="connsiteY44" fmla="*/ 1461318 h 1516602"/>
                  <a:gd name="connsiteX45" fmla="*/ 404424 w 1003876"/>
                  <a:gd name="connsiteY45" fmla="*/ 1404168 h 1516602"/>
                  <a:gd name="connsiteX46" fmla="*/ 410139 w 1003876"/>
                  <a:gd name="connsiteY46" fmla="*/ 1392738 h 1516602"/>
                  <a:gd name="connsiteX47" fmla="*/ 413949 w 1003876"/>
                  <a:gd name="connsiteY47" fmla="*/ 1379403 h 1516602"/>
                  <a:gd name="connsiteX48" fmla="*/ 415854 w 1003876"/>
                  <a:gd name="connsiteY48" fmla="*/ 1373688 h 1516602"/>
                  <a:gd name="connsiteX49" fmla="*/ 417759 w 1003876"/>
                  <a:gd name="connsiteY49" fmla="*/ 1360353 h 1516602"/>
                  <a:gd name="connsiteX50" fmla="*/ 421569 w 1003876"/>
                  <a:gd name="connsiteY50" fmla="*/ 1348923 h 1516602"/>
                  <a:gd name="connsiteX51" fmla="*/ 427284 w 1003876"/>
                  <a:gd name="connsiteY51" fmla="*/ 1335588 h 1516602"/>
                  <a:gd name="connsiteX52" fmla="*/ 467289 w 1003876"/>
                  <a:gd name="connsiteY52" fmla="*/ 1265103 h 1516602"/>
                  <a:gd name="connsiteX53" fmla="*/ 528455 w 1003876"/>
                  <a:gd name="connsiteY53" fmla="*/ 1230091 h 1516602"/>
                  <a:gd name="connsiteX54" fmla="*/ 601154 w 1003876"/>
                  <a:gd name="connsiteY54" fmla="*/ 1221700 h 1516602"/>
                  <a:gd name="connsiteX55" fmla="*/ 720654 w 1003876"/>
                  <a:gd name="connsiteY55" fmla="*/ 1316538 h 1516602"/>
                  <a:gd name="connsiteX56" fmla="*/ 733989 w 1003876"/>
                  <a:gd name="connsiteY56" fmla="*/ 1326063 h 1516602"/>
                  <a:gd name="connsiteX57" fmla="*/ 743514 w 1003876"/>
                  <a:gd name="connsiteY57" fmla="*/ 1327968 h 1516602"/>
                  <a:gd name="connsiteX58" fmla="*/ 749229 w 1003876"/>
                  <a:gd name="connsiteY58" fmla="*/ 1329873 h 1516602"/>
                  <a:gd name="connsiteX59" fmla="*/ 762564 w 1003876"/>
                  <a:gd name="connsiteY59" fmla="*/ 1335588 h 1516602"/>
                  <a:gd name="connsiteX60" fmla="*/ 777804 w 1003876"/>
                  <a:gd name="connsiteY60" fmla="*/ 1333683 h 1516602"/>
                  <a:gd name="connsiteX61" fmla="*/ 789234 w 1003876"/>
                  <a:gd name="connsiteY61" fmla="*/ 1327968 h 1516602"/>
                  <a:gd name="connsiteX62" fmla="*/ 794949 w 1003876"/>
                  <a:gd name="connsiteY62" fmla="*/ 1326063 h 1516602"/>
                  <a:gd name="connsiteX63" fmla="*/ 802569 w 1003876"/>
                  <a:gd name="connsiteY63" fmla="*/ 1308918 h 1516602"/>
                  <a:gd name="connsiteX64" fmla="*/ 800664 w 1003876"/>
                  <a:gd name="connsiteY64" fmla="*/ 1284153 h 1516602"/>
                  <a:gd name="connsiteX65" fmla="*/ 798759 w 1003876"/>
                  <a:gd name="connsiteY65" fmla="*/ 1278438 h 1516602"/>
                  <a:gd name="connsiteX66" fmla="*/ 796854 w 1003876"/>
                  <a:gd name="connsiteY66" fmla="*/ 1270818 h 1516602"/>
                  <a:gd name="connsiteX67" fmla="*/ 783519 w 1003876"/>
                  <a:gd name="connsiteY67" fmla="*/ 1253673 h 1516602"/>
                  <a:gd name="connsiteX68" fmla="*/ 773994 w 1003876"/>
                  <a:gd name="connsiteY68" fmla="*/ 1247958 h 1516602"/>
                  <a:gd name="connsiteX69" fmla="*/ 648264 w 1003876"/>
                  <a:gd name="connsiteY69" fmla="*/ 1156518 h 1516602"/>
                  <a:gd name="connsiteX70" fmla="*/ 644454 w 1003876"/>
                  <a:gd name="connsiteY70" fmla="*/ 1139373 h 1516602"/>
                  <a:gd name="connsiteX71" fmla="*/ 646359 w 1003876"/>
                  <a:gd name="connsiteY71" fmla="*/ 1131753 h 1516602"/>
                  <a:gd name="connsiteX72" fmla="*/ 650169 w 1003876"/>
                  <a:gd name="connsiteY72" fmla="*/ 1114608 h 1516602"/>
                  <a:gd name="connsiteX73" fmla="*/ 653979 w 1003876"/>
                  <a:gd name="connsiteY73" fmla="*/ 1108893 h 1516602"/>
                  <a:gd name="connsiteX74" fmla="*/ 655884 w 1003876"/>
                  <a:gd name="connsiteY74" fmla="*/ 1103178 h 1516602"/>
                  <a:gd name="connsiteX75" fmla="*/ 661599 w 1003876"/>
                  <a:gd name="connsiteY75" fmla="*/ 1101273 h 1516602"/>
                  <a:gd name="connsiteX76" fmla="*/ 671124 w 1003876"/>
                  <a:gd name="connsiteY76" fmla="*/ 1089843 h 1516602"/>
                  <a:gd name="connsiteX77" fmla="*/ 724464 w 1003876"/>
                  <a:gd name="connsiteY77" fmla="*/ 1082223 h 1516602"/>
                  <a:gd name="connsiteX78" fmla="*/ 842574 w 1003876"/>
                  <a:gd name="connsiteY78" fmla="*/ 1084128 h 1516602"/>
                  <a:gd name="connsiteX79" fmla="*/ 871149 w 1003876"/>
                  <a:gd name="connsiteY79" fmla="*/ 1086033 h 1516602"/>
                  <a:gd name="connsiteX80" fmla="*/ 899724 w 1003876"/>
                  <a:gd name="connsiteY80" fmla="*/ 1091748 h 1516602"/>
                  <a:gd name="connsiteX81" fmla="*/ 922584 w 1003876"/>
                  <a:gd name="connsiteY81" fmla="*/ 1095558 h 1516602"/>
                  <a:gd name="connsiteX82" fmla="*/ 985294 w 1003876"/>
                  <a:gd name="connsiteY82" fmla="*/ 1104311 h 1516602"/>
                  <a:gd name="connsiteX83" fmla="*/ 1003378 w 1003876"/>
                  <a:gd name="connsiteY83" fmla="*/ 1065958 h 1516602"/>
                  <a:gd name="connsiteX84" fmla="*/ 970209 w 1003876"/>
                  <a:gd name="connsiteY84" fmla="*/ 1044123 h 1516602"/>
                  <a:gd name="connsiteX85" fmla="*/ 935919 w 1003876"/>
                  <a:gd name="connsiteY85" fmla="*/ 1034598 h 1516602"/>
                  <a:gd name="connsiteX86" fmla="*/ 825429 w 1003876"/>
                  <a:gd name="connsiteY86" fmla="*/ 1034598 h 1516602"/>
                  <a:gd name="connsiteX87" fmla="*/ 730179 w 1003876"/>
                  <a:gd name="connsiteY87" fmla="*/ 1038408 h 1516602"/>
                  <a:gd name="connsiteX88" fmla="*/ 669219 w 1003876"/>
                  <a:gd name="connsiteY88" fmla="*/ 1046028 h 1516602"/>
                  <a:gd name="connsiteX89" fmla="*/ 646360 w 1003876"/>
                  <a:gd name="connsiteY89" fmla="*/ 1049838 h 1516602"/>
                  <a:gd name="connsiteX90" fmla="*/ 640078 w 1003876"/>
                  <a:gd name="connsiteY90" fmla="*/ 1026051 h 1516602"/>
                  <a:gd name="connsiteX91" fmla="*/ 673029 w 1003876"/>
                  <a:gd name="connsiteY91" fmla="*/ 992688 h 1516602"/>
                  <a:gd name="connsiteX92" fmla="*/ 674934 w 1003876"/>
                  <a:gd name="connsiteY92" fmla="*/ 986973 h 1516602"/>
                  <a:gd name="connsiteX93" fmla="*/ 680649 w 1003876"/>
                  <a:gd name="connsiteY93" fmla="*/ 985068 h 1516602"/>
                  <a:gd name="connsiteX94" fmla="*/ 686364 w 1003876"/>
                  <a:gd name="connsiteY94" fmla="*/ 981258 h 1516602"/>
                  <a:gd name="connsiteX95" fmla="*/ 695889 w 1003876"/>
                  <a:gd name="connsiteY95" fmla="*/ 971733 h 1516602"/>
                  <a:gd name="connsiteX96" fmla="*/ 705414 w 1003876"/>
                  <a:gd name="connsiteY96" fmla="*/ 960303 h 1516602"/>
                  <a:gd name="connsiteX97" fmla="*/ 716844 w 1003876"/>
                  <a:gd name="connsiteY97" fmla="*/ 952683 h 1516602"/>
                  <a:gd name="connsiteX98" fmla="*/ 732084 w 1003876"/>
                  <a:gd name="connsiteY98" fmla="*/ 939348 h 1516602"/>
                  <a:gd name="connsiteX99" fmla="*/ 741609 w 1003876"/>
                  <a:gd name="connsiteY99" fmla="*/ 927918 h 1516602"/>
                  <a:gd name="connsiteX100" fmla="*/ 753039 w 1003876"/>
                  <a:gd name="connsiteY100" fmla="*/ 918393 h 1516602"/>
                  <a:gd name="connsiteX101" fmla="*/ 758754 w 1003876"/>
                  <a:gd name="connsiteY101" fmla="*/ 906963 h 1516602"/>
                  <a:gd name="connsiteX102" fmla="*/ 760659 w 1003876"/>
                  <a:gd name="connsiteY102" fmla="*/ 901248 h 1516602"/>
                  <a:gd name="connsiteX103" fmla="*/ 766374 w 1003876"/>
                  <a:gd name="connsiteY103" fmla="*/ 889818 h 1516602"/>
                  <a:gd name="connsiteX104" fmla="*/ 764469 w 1003876"/>
                  <a:gd name="connsiteY104" fmla="*/ 874578 h 1516602"/>
                  <a:gd name="connsiteX105" fmla="*/ 758754 w 1003876"/>
                  <a:gd name="connsiteY105" fmla="*/ 872673 h 1516602"/>
                  <a:gd name="connsiteX106" fmla="*/ 737799 w 1003876"/>
                  <a:gd name="connsiteY106" fmla="*/ 874578 h 1516602"/>
                  <a:gd name="connsiteX107" fmla="*/ 732084 w 1003876"/>
                  <a:gd name="connsiteY107" fmla="*/ 878388 h 1516602"/>
                  <a:gd name="connsiteX108" fmla="*/ 699699 w 1003876"/>
                  <a:gd name="connsiteY108" fmla="*/ 899343 h 1516602"/>
                  <a:gd name="connsiteX109" fmla="*/ 595181 w 1003876"/>
                  <a:gd name="connsiteY109" fmla="*/ 957831 h 1516602"/>
                  <a:gd name="connsiteX110" fmla="*/ 507294 w 1003876"/>
                  <a:gd name="connsiteY110" fmla="*/ 847908 h 1516602"/>
                  <a:gd name="connsiteX111" fmla="*/ 503484 w 1003876"/>
                  <a:gd name="connsiteY111" fmla="*/ 358323 h 1516602"/>
                  <a:gd name="connsiteX112" fmla="*/ 499674 w 1003876"/>
                  <a:gd name="connsiteY112" fmla="*/ 66858 h 1516602"/>
                  <a:gd name="connsiteX113" fmla="*/ 490149 w 1003876"/>
                  <a:gd name="connsiteY113" fmla="*/ 40188 h 1516602"/>
                  <a:gd name="connsiteX114" fmla="*/ 488244 w 1003876"/>
                  <a:gd name="connsiteY114" fmla="*/ 34473 h 1516602"/>
                  <a:gd name="connsiteX115" fmla="*/ 484434 w 1003876"/>
                  <a:gd name="connsiteY115" fmla="*/ 28758 h 1516602"/>
                  <a:gd name="connsiteX116" fmla="*/ 478719 w 1003876"/>
                  <a:gd name="connsiteY116" fmla="*/ 17328 h 1516602"/>
                  <a:gd name="connsiteX117" fmla="*/ 473004 w 1003876"/>
                  <a:gd name="connsiteY117" fmla="*/ 13518 h 1516602"/>
                  <a:gd name="connsiteX118" fmla="*/ 469194 w 1003876"/>
                  <a:gd name="connsiteY118" fmla="*/ 7803 h 1516602"/>
                  <a:gd name="connsiteX119" fmla="*/ 429189 w 1003876"/>
                  <a:gd name="connsiteY119" fmla="*/ 11613 h 1516602"/>
                  <a:gd name="connsiteX120" fmla="*/ 425379 w 1003876"/>
                  <a:gd name="connsiteY120" fmla="*/ 78288 h 1516602"/>
                  <a:gd name="connsiteX121" fmla="*/ 425379 w 1003876"/>
                  <a:gd name="connsiteY121" fmla="*/ 84003 h 1516602"/>
                  <a:gd name="connsiteX122" fmla="*/ 429189 w 1003876"/>
                  <a:gd name="connsiteY122" fmla="*/ 238308 h 1516602"/>
                  <a:gd name="connsiteX123" fmla="*/ 440619 w 1003876"/>
                  <a:gd name="connsiteY123" fmla="*/ 421188 h 1516602"/>
                  <a:gd name="connsiteX124" fmla="*/ 435265 w 1003876"/>
                  <a:gd name="connsiteY124" fmla="*/ 718368 h 1516602"/>
                  <a:gd name="connsiteX125" fmla="*/ 435059 w 1003876"/>
                  <a:gd name="connsiteY125" fmla="*/ 799046 h 1516602"/>
                  <a:gd name="connsiteX126" fmla="*/ 430322 w 1003876"/>
                  <a:gd name="connsiteY126"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32743 h 1516602"/>
                  <a:gd name="connsiteX34" fmla="*/ 330129 w 1003876"/>
                  <a:gd name="connsiteY34" fmla="*/ 1457508 h 1516602"/>
                  <a:gd name="connsiteX35" fmla="*/ 332034 w 1003876"/>
                  <a:gd name="connsiteY35" fmla="*/ 1463223 h 1516602"/>
                  <a:gd name="connsiteX36" fmla="*/ 335844 w 1003876"/>
                  <a:gd name="connsiteY36" fmla="*/ 1467033 h 1516602"/>
                  <a:gd name="connsiteX37" fmla="*/ 364419 w 1003876"/>
                  <a:gd name="connsiteY37" fmla="*/ 1512753 h 1516602"/>
                  <a:gd name="connsiteX38" fmla="*/ 387279 w 1003876"/>
                  <a:gd name="connsiteY38" fmla="*/ 1514658 h 1516602"/>
                  <a:gd name="connsiteX39" fmla="*/ 392994 w 1003876"/>
                  <a:gd name="connsiteY39" fmla="*/ 1508943 h 1516602"/>
                  <a:gd name="connsiteX40" fmla="*/ 394899 w 1003876"/>
                  <a:gd name="connsiteY40" fmla="*/ 1497513 h 1516602"/>
                  <a:gd name="connsiteX41" fmla="*/ 396804 w 1003876"/>
                  <a:gd name="connsiteY41" fmla="*/ 1491798 h 1516602"/>
                  <a:gd name="connsiteX42" fmla="*/ 398709 w 1003876"/>
                  <a:gd name="connsiteY42" fmla="*/ 1474653 h 1516602"/>
                  <a:gd name="connsiteX43" fmla="*/ 400614 w 1003876"/>
                  <a:gd name="connsiteY43" fmla="*/ 1461318 h 1516602"/>
                  <a:gd name="connsiteX44" fmla="*/ 404424 w 1003876"/>
                  <a:gd name="connsiteY44" fmla="*/ 1404168 h 1516602"/>
                  <a:gd name="connsiteX45" fmla="*/ 410139 w 1003876"/>
                  <a:gd name="connsiteY45" fmla="*/ 1392738 h 1516602"/>
                  <a:gd name="connsiteX46" fmla="*/ 413949 w 1003876"/>
                  <a:gd name="connsiteY46" fmla="*/ 1379403 h 1516602"/>
                  <a:gd name="connsiteX47" fmla="*/ 415854 w 1003876"/>
                  <a:gd name="connsiteY47" fmla="*/ 1373688 h 1516602"/>
                  <a:gd name="connsiteX48" fmla="*/ 417759 w 1003876"/>
                  <a:gd name="connsiteY48" fmla="*/ 1360353 h 1516602"/>
                  <a:gd name="connsiteX49" fmla="*/ 421569 w 1003876"/>
                  <a:gd name="connsiteY49" fmla="*/ 1348923 h 1516602"/>
                  <a:gd name="connsiteX50" fmla="*/ 427284 w 1003876"/>
                  <a:gd name="connsiteY50" fmla="*/ 1335588 h 1516602"/>
                  <a:gd name="connsiteX51" fmla="*/ 467289 w 1003876"/>
                  <a:gd name="connsiteY51" fmla="*/ 1265103 h 1516602"/>
                  <a:gd name="connsiteX52" fmla="*/ 528455 w 1003876"/>
                  <a:gd name="connsiteY52" fmla="*/ 1230091 h 1516602"/>
                  <a:gd name="connsiteX53" fmla="*/ 601154 w 1003876"/>
                  <a:gd name="connsiteY53" fmla="*/ 1221700 h 1516602"/>
                  <a:gd name="connsiteX54" fmla="*/ 720654 w 1003876"/>
                  <a:gd name="connsiteY54" fmla="*/ 1316538 h 1516602"/>
                  <a:gd name="connsiteX55" fmla="*/ 733989 w 1003876"/>
                  <a:gd name="connsiteY55" fmla="*/ 1326063 h 1516602"/>
                  <a:gd name="connsiteX56" fmla="*/ 743514 w 1003876"/>
                  <a:gd name="connsiteY56" fmla="*/ 1327968 h 1516602"/>
                  <a:gd name="connsiteX57" fmla="*/ 749229 w 1003876"/>
                  <a:gd name="connsiteY57" fmla="*/ 1329873 h 1516602"/>
                  <a:gd name="connsiteX58" fmla="*/ 762564 w 1003876"/>
                  <a:gd name="connsiteY58" fmla="*/ 1335588 h 1516602"/>
                  <a:gd name="connsiteX59" fmla="*/ 777804 w 1003876"/>
                  <a:gd name="connsiteY59" fmla="*/ 1333683 h 1516602"/>
                  <a:gd name="connsiteX60" fmla="*/ 789234 w 1003876"/>
                  <a:gd name="connsiteY60" fmla="*/ 1327968 h 1516602"/>
                  <a:gd name="connsiteX61" fmla="*/ 794949 w 1003876"/>
                  <a:gd name="connsiteY61" fmla="*/ 1326063 h 1516602"/>
                  <a:gd name="connsiteX62" fmla="*/ 802569 w 1003876"/>
                  <a:gd name="connsiteY62" fmla="*/ 1308918 h 1516602"/>
                  <a:gd name="connsiteX63" fmla="*/ 800664 w 1003876"/>
                  <a:gd name="connsiteY63" fmla="*/ 1284153 h 1516602"/>
                  <a:gd name="connsiteX64" fmla="*/ 798759 w 1003876"/>
                  <a:gd name="connsiteY64" fmla="*/ 1278438 h 1516602"/>
                  <a:gd name="connsiteX65" fmla="*/ 796854 w 1003876"/>
                  <a:gd name="connsiteY65" fmla="*/ 1270818 h 1516602"/>
                  <a:gd name="connsiteX66" fmla="*/ 783519 w 1003876"/>
                  <a:gd name="connsiteY66" fmla="*/ 1253673 h 1516602"/>
                  <a:gd name="connsiteX67" fmla="*/ 773994 w 1003876"/>
                  <a:gd name="connsiteY67" fmla="*/ 1247958 h 1516602"/>
                  <a:gd name="connsiteX68" fmla="*/ 648264 w 1003876"/>
                  <a:gd name="connsiteY68" fmla="*/ 1156518 h 1516602"/>
                  <a:gd name="connsiteX69" fmla="*/ 644454 w 1003876"/>
                  <a:gd name="connsiteY69" fmla="*/ 1139373 h 1516602"/>
                  <a:gd name="connsiteX70" fmla="*/ 646359 w 1003876"/>
                  <a:gd name="connsiteY70" fmla="*/ 1131753 h 1516602"/>
                  <a:gd name="connsiteX71" fmla="*/ 650169 w 1003876"/>
                  <a:gd name="connsiteY71" fmla="*/ 1114608 h 1516602"/>
                  <a:gd name="connsiteX72" fmla="*/ 653979 w 1003876"/>
                  <a:gd name="connsiteY72" fmla="*/ 1108893 h 1516602"/>
                  <a:gd name="connsiteX73" fmla="*/ 655884 w 1003876"/>
                  <a:gd name="connsiteY73" fmla="*/ 1103178 h 1516602"/>
                  <a:gd name="connsiteX74" fmla="*/ 661599 w 1003876"/>
                  <a:gd name="connsiteY74" fmla="*/ 1101273 h 1516602"/>
                  <a:gd name="connsiteX75" fmla="*/ 671124 w 1003876"/>
                  <a:gd name="connsiteY75" fmla="*/ 1089843 h 1516602"/>
                  <a:gd name="connsiteX76" fmla="*/ 724464 w 1003876"/>
                  <a:gd name="connsiteY76" fmla="*/ 1082223 h 1516602"/>
                  <a:gd name="connsiteX77" fmla="*/ 842574 w 1003876"/>
                  <a:gd name="connsiteY77" fmla="*/ 1084128 h 1516602"/>
                  <a:gd name="connsiteX78" fmla="*/ 871149 w 1003876"/>
                  <a:gd name="connsiteY78" fmla="*/ 1086033 h 1516602"/>
                  <a:gd name="connsiteX79" fmla="*/ 899724 w 1003876"/>
                  <a:gd name="connsiteY79" fmla="*/ 1091748 h 1516602"/>
                  <a:gd name="connsiteX80" fmla="*/ 922584 w 1003876"/>
                  <a:gd name="connsiteY80" fmla="*/ 1095558 h 1516602"/>
                  <a:gd name="connsiteX81" fmla="*/ 985294 w 1003876"/>
                  <a:gd name="connsiteY81" fmla="*/ 1104311 h 1516602"/>
                  <a:gd name="connsiteX82" fmla="*/ 1003378 w 1003876"/>
                  <a:gd name="connsiteY82" fmla="*/ 1065958 h 1516602"/>
                  <a:gd name="connsiteX83" fmla="*/ 970209 w 1003876"/>
                  <a:gd name="connsiteY83" fmla="*/ 1044123 h 1516602"/>
                  <a:gd name="connsiteX84" fmla="*/ 935919 w 1003876"/>
                  <a:gd name="connsiteY84" fmla="*/ 1034598 h 1516602"/>
                  <a:gd name="connsiteX85" fmla="*/ 825429 w 1003876"/>
                  <a:gd name="connsiteY85" fmla="*/ 1034598 h 1516602"/>
                  <a:gd name="connsiteX86" fmla="*/ 730179 w 1003876"/>
                  <a:gd name="connsiteY86" fmla="*/ 1038408 h 1516602"/>
                  <a:gd name="connsiteX87" fmla="*/ 669219 w 1003876"/>
                  <a:gd name="connsiteY87" fmla="*/ 1046028 h 1516602"/>
                  <a:gd name="connsiteX88" fmla="*/ 646360 w 1003876"/>
                  <a:gd name="connsiteY88" fmla="*/ 1049838 h 1516602"/>
                  <a:gd name="connsiteX89" fmla="*/ 640078 w 1003876"/>
                  <a:gd name="connsiteY89" fmla="*/ 1026051 h 1516602"/>
                  <a:gd name="connsiteX90" fmla="*/ 673029 w 1003876"/>
                  <a:gd name="connsiteY90" fmla="*/ 992688 h 1516602"/>
                  <a:gd name="connsiteX91" fmla="*/ 674934 w 1003876"/>
                  <a:gd name="connsiteY91" fmla="*/ 986973 h 1516602"/>
                  <a:gd name="connsiteX92" fmla="*/ 680649 w 1003876"/>
                  <a:gd name="connsiteY92" fmla="*/ 985068 h 1516602"/>
                  <a:gd name="connsiteX93" fmla="*/ 686364 w 1003876"/>
                  <a:gd name="connsiteY93" fmla="*/ 981258 h 1516602"/>
                  <a:gd name="connsiteX94" fmla="*/ 695889 w 1003876"/>
                  <a:gd name="connsiteY94" fmla="*/ 971733 h 1516602"/>
                  <a:gd name="connsiteX95" fmla="*/ 705414 w 1003876"/>
                  <a:gd name="connsiteY95" fmla="*/ 960303 h 1516602"/>
                  <a:gd name="connsiteX96" fmla="*/ 716844 w 1003876"/>
                  <a:gd name="connsiteY96" fmla="*/ 952683 h 1516602"/>
                  <a:gd name="connsiteX97" fmla="*/ 732084 w 1003876"/>
                  <a:gd name="connsiteY97" fmla="*/ 939348 h 1516602"/>
                  <a:gd name="connsiteX98" fmla="*/ 741609 w 1003876"/>
                  <a:gd name="connsiteY98" fmla="*/ 927918 h 1516602"/>
                  <a:gd name="connsiteX99" fmla="*/ 753039 w 1003876"/>
                  <a:gd name="connsiteY99" fmla="*/ 918393 h 1516602"/>
                  <a:gd name="connsiteX100" fmla="*/ 758754 w 1003876"/>
                  <a:gd name="connsiteY100" fmla="*/ 906963 h 1516602"/>
                  <a:gd name="connsiteX101" fmla="*/ 760659 w 1003876"/>
                  <a:gd name="connsiteY101" fmla="*/ 901248 h 1516602"/>
                  <a:gd name="connsiteX102" fmla="*/ 766374 w 1003876"/>
                  <a:gd name="connsiteY102" fmla="*/ 889818 h 1516602"/>
                  <a:gd name="connsiteX103" fmla="*/ 764469 w 1003876"/>
                  <a:gd name="connsiteY103" fmla="*/ 874578 h 1516602"/>
                  <a:gd name="connsiteX104" fmla="*/ 758754 w 1003876"/>
                  <a:gd name="connsiteY104" fmla="*/ 872673 h 1516602"/>
                  <a:gd name="connsiteX105" fmla="*/ 737799 w 1003876"/>
                  <a:gd name="connsiteY105" fmla="*/ 874578 h 1516602"/>
                  <a:gd name="connsiteX106" fmla="*/ 732084 w 1003876"/>
                  <a:gd name="connsiteY106" fmla="*/ 878388 h 1516602"/>
                  <a:gd name="connsiteX107" fmla="*/ 699699 w 1003876"/>
                  <a:gd name="connsiteY107" fmla="*/ 899343 h 1516602"/>
                  <a:gd name="connsiteX108" fmla="*/ 595181 w 1003876"/>
                  <a:gd name="connsiteY108" fmla="*/ 957831 h 1516602"/>
                  <a:gd name="connsiteX109" fmla="*/ 507294 w 1003876"/>
                  <a:gd name="connsiteY109" fmla="*/ 847908 h 1516602"/>
                  <a:gd name="connsiteX110" fmla="*/ 503484 w 1003876"/>
                  <a:gd name="connsiteY110" fmla="*/ 358323 h 1516602"/>
                  <a:gd name="connsiteX111" fmla="*/ 499674 w 1003876"/>
                  <a:gd name="connsiteY111" fmla="*/ 66858 h 1516602"/>
                  <a:gd name="connsiteX112" fmla="*/ 490149 w 1003876"/>
                  <a:gd name="connsiteY112" fmla="*/ 40188 h 1516602"/>
                  <a:gd name="connsiteX113" fmla="*/ 488244 w 1003876"/>
                  <a:gd name="connsiteY113" fmla="*/ 34473 h 1516602"/>
                  <a:gd name="connsiteX114" fmla="*/ 484434 w 1003876"/>
                  <a:gd name="connsiteY114" fmla="*/ 28758 h 1516602"/>
                  <a:gd name="connsiteX115" fmla="*/ 478719 w 1003876"/>
                  <a:gd name="connsiteY115" fmla="*/ 17328 h 1516602"/>
                  <a:gd name="connsiteX116" fmla="*/ 473004 w 1003876"/>
                  <a:gd name="connsiteY116" fmla="*/ 13518 h 1516602"/>
                  <a:gd name="connsiteX117" fmla="*/ 469194 w 1003876"/>
                  <a:gd name="connsiteY117" fmla="*/ 7803 h 1516602"/>
                  <a:gd name="connsiteX118" fmla="*/ 429189 w 1003876"/>
                  <a:gd name="connsiteY118" fmla="*/ 11613 h 1516602"/>
                  <a:gd name="connsiteX119" fmla="*/ 425379 w 1003876"/>
                  <a:gd name="connsiteY119" fmla="*/ 78288 h 1516602"/>
                  <a:gd name="connsiteX120" fmla="*/ 425379 w 1003876"/>
                  <a:gd name="connsiteY120" fmla="*/ 84003 h 1516602"/>
                  <a:gd name="connsiteX121" fmla="*/ 429189 w 1003876"/>
                  <a:gd name="connsiteY121" fmla="*/ 238308 h 1516602"/>
                  <a:gd name="connsiteX122" fmla="*/ 440619 w 1003876"/>
                  <a:gd name="connsiteY122" fmla="*/ 421188 h 1516602"/>
                  <a:gd name="connsiteX123" fmla="*/ 435265 w 1003876"/>
                  <a:gd name="connsiteY123" fmla="*/ 718368 h 1516602"/>
                  <a:gd name="connsiteX124" fmla="*/ 435059 w 1003876"/>
                  <a:gd name="connsiteY124" fmla="*/ 799046 h 1516602"/>
                  <a:gd name="connsiteX125" fmla="*/ 430322 w 1003876"/>
                  <a:gd name="connsiteY125"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32743 h 1516602"/>
                  <a:gd name="connsiteX34" fmla="*/ 332034 w 1003876"/>
                  <a:gd name="connsiteY34" fmla="*/ 1463223 h 1516602"/>
                  <a:gd name="connsiteX35" fmla="*/ 335844 w 1003876"/>
                  <a:gd name="connsiteY35" fmla="*/ 1467033 h 1516602"/>
                  <a:gd name="connsiteX36" fmla="*/ 364419 w 1003876"/>
                  <a:gd name="connsiteY36" fmla="*/ 1512753 h 1516602"/>
                  <a:gd name="connsiteX37" fmla="*/ 387279 w 1003876"/>
                  <a:gd name="connsiteY37" fmla="*/ 1514658 h 1516602"/>
                  <a:gd name="connsiteX38" fmla="*/ 392994 w 1003876"/>
                  <a:gd name="connsiteY38" fmla="*/ 1508943 h 1516602"/>
                  <a:gd name="connsiteX39" fmla="*/ 394899 w 1003876"/>
                  <a:gd name="connsiteY39" fmla="*/ 1497513 h 1516602"/>
                  <a:gd name="connsiteX40" fmla="*/ 396804 w 1003876"/>
                  <a:gd name="connsiteY40" fmla="*/ 1491798 h 1516602"/>
                  <a:gd name="connsiteX41" fmla="*/ 398709 w 1003876"/>
                  <a:gd name="connsiteY41" fmla="*/ 1474653 h 1516602"/>
                  <a:gd name="connsiteX42" fmla="*/ 400614 w 1003876"/>
                  <a:gd name="connsiteY42" fmla="*/ 1461318 h 1516602"/>
                  <a:gd name="connsiteX43" fmla="*/ 404424 w 1003876"/>
                  <a:gd name="connsiteY43" fmla="*/ 1404168 h 1516602"/>
                  <a:gd name="connsiteX44" fmla="*/ 410139 w 1003876"/>
                  <a:gd name="connsiteY44" fmla="*/ 1392738 h 1516602"/>
                  <a:gd name="connsiteX45" fmla="*/ 413949 w 1003876"/>
                  <a:gd name="connsiteY45" fmla="*/ 1379403 h 1516602"/>
                  <a:gd name="connsiteX46" fmla="*/ 415854 w 1003876"/>
                  <a:gd name="connsiteY46" fmla="*/ 1373688 h 1516602"/>
                  <a:gd name="connsiteX47" fmla="*/ 417759 w 1003876"/>
                  <a:gd name="connsiteY47" fmla="*/ 1360353 h 1516602"/>
                  <a:gd name="connsiteX48" fmla="*/ 421569 w 1003876"/>
                  <a:gd name="connsiteY48" fmla="*/ 1348923 h 1516602"/>
                  <a:gd name="connsiteX49" fmla="*/ 427284 w 1003876"/>
                  <a:gd name="connsiteY49" fmla="*/ 1335588 h 1516602"/>
                  <a:gd name="connsiteX50" fmla="*/ 467289 w 1003876"/>
                  <a:gd name="connsiteY50" fmla="*/ 1265103 h 1516602"/>
                  <a:gd name="connsiteX51" fmla="*/ 528455 w 1003876"/>
                  <a:gd name="connsiteY51" fmla="*/ 1230091 h 1516602"/>
                  <a:gd name="connsiteX52" fmla="*/ 601154 w 1003876"/>
                  <a:gd name="connsiteY52" fmla="*/ 1221700 h 1516602"/>
                  <a:gd name="connsiteX53" fmla="*/ 720654 w 1003876"/>
                  <a:gd name="connsiteY53" fmla="*/ 1316538 h 1516602"/>
                  <a:gd name="connsiteX54" fmla="*/ 733989 w 1003876"/>
                  <a:gd name="connsiteY54" fmla="*/ 1326063 h 1516602"/>
                  <a:gd name="connsiteX55" fmla="*/ 743514 w 1003876"/>
                  <a:gd name="connsiteY55" fmla="*/ 1327968 h 1516602"/>
                  <a:gd name="connsiteX56" fmla="*/ 749229 w 1003876"/>
                  <a:gd name="connsiteY56" fmla="*/ 1329873 h 1516602"/>
                  <a:gd name="connsiteX57" fmla="*/ 762564 w 1003876"/>
                  <a:gd name="connsiteY57" fmla="*/ 1335588 h 1516602"/>
                  <a:gd name="connsiteX58" fmla="*/ 777804 w 1003876"/>
                  <a:gd name="connsiteY58" fmla="*/ 1333683 h 1516602"/>
                  <a:gd name="connsiteX59" fmla="*/ 789234 w 1003876"/>
                  <a:gd name="connsiteY59" fmla="*/ 1327968 h 1516602"/>
                  <a:gd name="connsiteX60" fmla="*/ 794949 w 1003876"/>
                  <a:gd name="connsiteY60" fmla="*/ 1326063 h 1516602"/>
                  <a:gd name="connsiteX61" fmla="*/ 802569 w 1003876"/>
                  <a:gd name="connsiteY61" fmla="*/ 1308918 h 1516602"/>
                  <a:gd name="connsiteX62" fmla="*/ 800664 w 1003876"/>
                  <a:gd name="connsiteY62" fmla="*/ 1284153 h 1516602"/>
                  <a:gd name="connsiteX63" fmla="*/ 798759 w 1003876"/>
                  <a:gd name="connsiteY63" fmla="*/ 1278438 h 1516602"/>
                  <a:gd name="connsiteX64" fmla="*/ 796854 w 1003876"/>
                  <a:gd name="connsiteY64" fmla="*/ 1270818 h 1516602"/>
                  <a:gd name="connsiteX65" fmla="*/ 783519 w 1003876"/>
                  <a:gd name="connsiteY65" fmla="*/ 1253673 h 1516602"/>
                  <a:gd name="connsiteX66" fmla="*/ 773994 w 1003876"/>
                  <a:gd name="connsiteY66" fmla="*/ 1247958 h 1516602"/>
                  <a:gd name="connsiteX67" fmla="*/ 648264 w 1003876"/>
                  <a:gd name="connsiteY67" fmla="*/ 1156518 h 1516602"/>
                  <a:gd name="connsiteX68" fmla="*/ 644454 w 1003876"/>
                  <a:gd name="connsiteY68" fmla="*/ 1139373 h 1516602"/>
                  <a:gd name="connsiteX69" fmla="*/ 646359 w 1003876"/>
                  <a:gd name="connsiteY69" fmla="*/ 1131753 h 1516602"/>
                  <a:gd name="connsiteX70" fmla="*/ 650169 w 1003876"/>
                  <a:gd name="connsiteY70" fmla="*/ 1114608 h 1516602"/>
                  <a:gd name="connsiteX71" fmla="*/ 653979 w 1003876"/>
                  <a:gd name="connsiteY71" fmla="*/ 1108893 h 1516602"/>
                  <a:gd name="connsiteX72" fmla="*/ 655884 w 1003876"/>
                  <a:gd name="connsiteY72" fmla="*/ 1103178 h 1516602"/>
                  <a:gd name="connsiteX73" fmla="*/ 661599 w 1003876"/>
                  <a:gd name="connsiteY73" fmla="*/ 1101273 h 1516602"/>
                  <a:gd name="connsiteX74" fmla="*/ 671124 w 1003876"/>
                  <a:gd name="connsiteY74" fmla="*/ 1089843 h 1516602"/>
                  <a:gd name="connsiteX75" fmla="*/ 724464 w 1003876"/>
                  <a:gd name="connsiteY75" fmla="*/ 1082223 h 1516602"/>
                  <a:gd name="connsiteX76" fmla="*/ 842574 w 1003876"/>
                  <a:gd name="connsiteY76" fmla="*/ 1084128 h 1516602"/>
                  <a:gd name="connsiteX77" fmla="*/ 871149 w 1003876"/>
                  <a:gd name="connsiteY77" fmla="*/ 1086033 h 1516602"/>
                  <a:gd name="connsiteX78" fmla="*/ 899724 w 1003876"/>
                  <a:gd name="connsiteY78" fmla="*/ 1091748 h 1516602"/>
                  <a:gd name="connsiteX79" fmla="*/ 922584 w 1003876"/>
                  <a:gd name="connsiteY79" fmla="*/ 1095558 h 1516602"/>
                  <a:gd name="connsiteX80" fmla="*/ 985294 w 1003876"/>
                  <a:gd name="connsiteY80" fmla="*/ 1104311 h 1516602"/>
                  <a:gd name="connsiteX81" fmla="*/ 1003378 w 1003876"/>
                  <a:gd name="connsiteY81" fmla="*/ 1065958 h 1516602"/>
                  <a:gd name="connsiteX82" fmla="*/ 970209 w 1003876"/>
                  <a:gd name="connsiteY82" fmla="*/ 1044123 h 1516602"/>
                  <a:gd name="connsiteX83" fmla="*/ 935919 w 1003876"/>
                  <a:gd name="connsiteY83" fmla="*/ 1034598 h 1516602"/>
                  <a:gd name="connsiteX84" fmla="*/ 825429 w 1003876"/>
                  <a:gd name="connsiteY84" fmla="*/ 1034598 h 1516602"/>
                  <a:gd name="connsiteX85" fmla="*/ 730179 w 1003876"/>
                  <a:gd name="connsiteY85" fmla="*/ 1038408 h 1516602"/>
                  <a:gd name="connsiteX86" fmla="*/ 669219 w 1003876"/>
                  <a:gd name="connsiteY86" fmla="*/ 1046028 h 1516602"/>
                  <a:gd name="connsiteX87" fmla="*/ 646360 w 1003876"/>
                  <a:gd name="connsiteY87" fmla="*/ 1049838 h 1516602"/>
                  <a:gd name="connsiteX88" fmla="*/ 640078 w 1003876"/>
                  <a:gd name="connsiteY88" fmla="*/ 1026051 h 1516602"/>
                  <a:gd name="connsiteX89" fmla="*/ 673029 w 1003876"/>
                  <a:gd name="connsiteY89" fmla="*/ 992688 h 1516602"/>
                  <a:gd name="connsiteX90" fmla="*/ 674934 w 1003876"/>
                  <a:gd name="connsiteY90" fmla="*/ 986973 h 1516602"/>
                  <a:gd name="connsiteX91" fmla="*/ 680649 w 1003876"/>
                  <a:gd name="connsiteY91" fmla="*/ 985068 h 1516602"/>
                  <a:gd name="connsiteX92" fmla="*/ 686364 w 1003876"/>
                  <a:gd name="connsiteY92" fmla="*/ 981258 h 1516602"/>
                  <a:gd name="connsiteX93" fmla="*/ 695889 w 1003876"/>
                  <a:gd name="connsiteY93" fmla="*/ 971733 h 1516602"/>
                  <a:gd name="connsiteX94" fmla="*/ 705414 w 1003876"/>
                  <a:gd name="connsiteY94" fmla="*/ 960303 h 1516602"/>
                  <a:gd name="connsiteX95" fmla="*/ 716844 w 1003876"/>
                  <a:gd name="connsiteY95" fmla="*/ 952683 h 1516602"/>
                  <a:gd name="connsiteX96" fmla="*/ 732084 w 1003876"/>
                  <a:gd name="connsiteY96" fmla="*/ 939348 h 1516602"/>
                  <a:gd name="connsiteX97" fmla="*/ 741609 w 1003876"/>
                  <a:gd name="connsiteY97" fmla="*/ 927918 h 1516602"/>
                  <a:gd name="connsiteX98" fmla="*/ 753039 w 1003876"/>
                  <a:gd name="connsiteY98" fmla="*/ 918393 h 1516602"/>
                  <a:gd name="connsiteX99" fmla="*/ 758754 w 1003876"/>
                  <a:gd name="connsiteY99" fmla="*/ 906963 h 1516602"/>
                  <a:gd name="connsiteX100" fmla="*/ 760659 w 1003876"/>
                  <a:gd name="connsiteY100" fmla="*/ 901248 h 1516602"/>
                  <a:gd name="connsiteX101" fmla="*/ 766374 w 1003876"/>
                  <a:gd name="connsiteY101" fmla="*/ 889818 h 1516602"/>
                  <a:gd name="connsiteX102" fmla="*/ 764469 w 1003876"/>
                  <a:gd name="connsiteY102" fmla="*/ 874578 h 1516602"/>
                  <a:gd name="connsiteX103" fmla="*/ 758754 w 1003876"/>
                  <a:gd name="connsiteY103" fmla="*/ 872673 h 1516602"/>
                  <a:gd name="connsiteX104" fmla="*/ 737799 w 1003876"/>
                  <a:gd name="connsiteY104" fmla="*/ 874578 h 1516602"/>
                  <a:gd name="connsiteX105" fmla="*/ 732084 w 1003876"/>
                  <a:gd name="connsiteY105" fmla="*/ 878388 h 1516602"/>
                  <a:gd name="connsiteX106" fmla="*/ 699699 w 1003876"/>
                  <a:gd name="connsiteY106" fmla="*/ 899343 h 1516602"/>
                  <a:gd name="connsiteX107" fmla="*/ 595181 w 1003876"/>
                  <a:gd name="connsiteY107" fmla="*/ 957831 h 1516602"/>
                  <a:gd name="connsiteX108" fmla="*/ 507294 w 1003876"/>
                  <a:gd name="connsiteY108" fmla="*/ 847908 h 1516602"/>
                  <a:gd name="connsiteX109" fmla="*/ 503484 w 1003876"/>
                  <a:gd name="connsiteY109" fmla="*/ 358323 h 1516602"/>
                  <a:gd name="connsiteX110" fmla="*/ 499674 w 1003876"/>
                  <a:gd name="connsiteY110" fmla="*/ 66858 h 1516602"/>
                  <a:gd name="connsiteX111" fmla="*/ 490149 w 1003876"/>
                  <a:gd name="connsiteY111" fmla="*/ 40188 h 1516602"/>
                  <a:gd name="connsiteX112" fmla="*/ 488244 w 1003876"/>
                  <a:gd name="connsiteY112" fmla="*/ 34473 h 1516602"/>
                  <a:gd name="connsiteX113" fmla="*/ 484434 w 1003876"/>
                  <a:gd name="connsiteY113" fmla="*/ 28758 h 1516602"/>
                  <a:gd name="connsiteX114" fmla="*/ 478719 w 1003876"/>
                  <a:gd name="connsiteY114" fmla="*/ 17328 h 1516602"/>
                  <a:gd name="connsiteX115" fmla="*/ 473004 w 1003876"/>
                  <a:gd name="connsiteY115" fmla="*/ 13518 h 1516602"/>
                  <a:gd name="connsiteX116" fmla="*/ 469194 w 1003876"/>
                  <a:gd name="connsiteY116" fmla="*/ 7803 h 1516602"/>
                  <a:gd name="connsiteX117" fmla="*/ 429189 w 1003876"/>
                  <a:gd name="connsiteY117" fmla="*/ 11613 h 1516602"/>
                  <a:gd name="connsiteX118" fmla="*/ 425379 w 1003876"/>
                  <a:gd name="connsiteY118" fmla="*/ 78288 h 1516602"/>
                  <a:gd name="connsiteX119" fmla="*/ 425379 w 1003876"/>
                  <a:gd name="connsiteY119" fmla="*/ 84003 h 1516602"/>
                  <a:gd name="connsiteX120" fmla="*/ 429189 w 1003876"/>
                  <a:gd name="connsiteY120" fmla="*/ 238308 h 1516602"/>
                  <a:gd name="connsiteX121" fmla="*/ 440619 w 1003876"/>
                  <a:gd name="connsiteY121" fmla="*/ 421188 h 1516602"/>
                  <a:gd name="connsiteX122" fmla="*/ 435265 w 1003876"/>
                  <a:gd name="connsiteY122" fmla="*/ 718368 h 1516602"/>
                  <a:gd name="connsiteX123" fmla="*/ 435059 w 1003876"/>
                  <a:gd name="connsiteY123" fmla="*/ 799046 h 1516602"/>
                  <a:gd name="connsiteX124" fmla="*/ 430322 w 1003876"/>
                  <a:gd name="connsiteY124"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32743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32743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32743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398709 w 1003876"/>
                  <a:gd name="connsiteY40" fmla="*/ 1474653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400614 w 1003876"/>
                  <a:gd name="connsiteY40" fmla="*/ 1461318 h 1516602"/>
                  <a:gd name="connsiteX41" fmla="*/ 404424 w 1003876"/>
                  <a:gd name="connsiteY41" fmla="*/ 1404168 h 1516602"/>
                  <a:gd name="connsiteX42" fmla="*/ 410139 w 1003876"/>
                  <a:gd name="connsiteY42" fmla="*/ 1392738 h 1516602"/>
                  <a:gd name="connsiteX43" fmla="*/ 413949 w 1003876"/>
                  <a:gd name="connsiteY43" fmla="*/ 1379403 h 1516602"/>
                  <a:gd name="connsiteX44" fmla="*/ 415854 w 1003876"/>
                  <a:gd name="connsiteY44" fmla="*/ 1373688 h 1516602"/>
                  <a:gd name="connsiteX45" fmla="*/ 417759 w 1003876"/>
                  <a:gd name="connsiteY45" fmla="*/ 1360353 h 1516602"/>
                  <a:gd name="connsiteX46" fmla="*/ 421569 w 1003876"/>
                  <a:gd name="connsiteY46" fmla="*/ 1348923 h 1516602"/>
                  <a:gd name="connsiteX47" fmla="*/ 427284 w 1003876"/>
                  <a:gd name="connsiteY47" fmla="*/ 1335588 h 1516602"/>
                  <a:gd name="connsiteX48" fmla="*/ 467289 w 1003876"/>
                  <a:gd name="connsiteY48" fmla="*/ 1265103 h 1516602"/>
                  <a:gd name="connsiteX49" fmla="*/ 528455 w 1003876"/>
                  <a:gd name="connsiteY49" fmla="*/ 1230091 h 1516602"/>
                  <a:gd name="connsiteX50" fmla="*/ 601154 w 1003876"/>
                  <a:gd name="connsiteY50" fmla="*/ 1221700 h 1516602"/>
                  <a:gd name="connsiteX51" fmla="*/ 720654 w 1003876"/>
                  <a:gd name="connsiteY51" fmla="*/ 1316538 h 1516602"/>
                  <a:gd name="connsiteX52" fmla="*/ 733989 w 1003876"/>
                  <a:gd name="connsiteY52" fmla="*/ 1326063 h 1516602"/>
                  <a:gd name="connsiteX53" fmla="*/ 743514 w 1003876"/>
                  <a:gd name="connsiteY53" fmla="*/ 1327968 h 1516602"/>
                  <a:gd name="connsiteX54" fmla="*/ 749229 w 1003876"/>
                  <a:gd name="connsiteY54" fmla="*/ 1329873 h 1516602"/>
                  <a:gd name="connsiteX55" fmla="*/ 762564 w 1003876"/>
                  <a:gd name="connsiteY55" fmla="*/ 1335588 h 1516602"/>
                  <a:gd name="connsiteX56" fmla="*/ 777804 w 1003876"/>
                  <a:gd name="connsiteY56" fmla="*/ 1333683 h 1516602"/>
                  <a:gd name="connsiteX57" fmla="*/ 789234 w 1003876"/>
                  <a:gd name="connsiteY57" fmla="*/ 1327968 h 1516602"/>
                  <a:gd name="connsiteX58" fmla="*/ 794949 w 1003876"/>
                  <a:gd name="connsiteY58" fmla="*/ 1326063 h 1516602"/>
                  <a:gd name="connsiteX59" fmla="*/ 802569 w 1003876"/>
                  <a:gd name="connsiteY59" fmla="*/ 1308918 h 1516602"/>
                  <a:gd name="connsiteX60" fmla="*/ 800664 w 1003876"/>
                  <a:gd name="connsiteY60" fmla="*/ 1284153 h 1516602"/>
                  <a:gd name="connsiteX61" fmla="*/ 798759 w 1003876"/>
                  <a:gd name="connsiteY61" fmla="*/ 1278438 h 1516602"/>
                  <a:gd name="connsiteX62" fmla="*/ 796854 w 1003876"/>
                  <a:gd name="connsiteY62" fmla="*/ 1270818 h 1516602"/>
                  <a:gd name="connsiteX63" fmla="*/ 783519 w 1003876"/>
                  <a:gd name="connsiteY63" fmla="*/ 1253673 h 1516602"/>
                  <a:gd name="connsiteX64" fmla="*/ 773994 w 1003876"/>
                  <a:gd name="connsiteY64" fmla="*/ 1247958 h 1516602"/>
                  <a:gd name="connsiteX65" fmla="*/ 648264 w 1003876"/>
                  <a:gd name="connsiteY65" fmla="*/ 1156518 h 1516602"/>
                  <a:gd name="connsiteX66" fmla="*/ 644454 w 1003876"/>
                  <a:gd name="connsiteY66" fmla="*/ 1139373 h 1516602"/>
                  <a:gd name="connsiteX67" fmla="*/ 646359 w 1003876"/>
                  <a:gd name="connsiteY67" fmla="*/ 1131753 h 1516602"/>
                  <a:gd name="connsiteX68" fmla="*/ 650169 w 1003876"/>
                  <a:gd name="connsiteY68" fmla="*/ 1114608 h 1516602"/>
                  <a:gd name="connsiteX69" fmla="*/ 653979 w 1003876"/>
                  <a:gd name="connsiteY69" fmla="*/ 1108893 h 1516602"/>
                  <a:gd name="connsiteX70" fmla="*/ 655884 w 1003876"/>
                  <a:gd name="connsiteY70" fmla="*/ 1103178 h 1516602"/>
                  <a:gd name="connsiteX71" fmla="*/ 661599 w 1003876"/>
                  <a:gd name="connsiteY71" fmla="*/ 1101273 h 1516602"/>
                  <a:gd name="connsiteX72" fmla="*/ 671124 w 1003876"/>
                  <a:gd name="connsiteY72" fmla="*/ 1089843 h 1516602"/>
                  <a:gd name="connsiteX73" fmla="*/ 724464 w 1003876"/>
                  <a:gd name="connsiteY73" fmla="*/ 1082223 h 1516602"/>
                  <a:gd name="connsiteX74" fmla="*/ 842574 w 1003876"/>
                  <a:gd name="connsiteY74" fmla="*/ 1084128 h 1516602"/>
                  <a:gd name="connsiteX75" fmla="*/ 871149 w 1003876"/>
                  <a:gd name="connsiteY75" fmla="*/ 1086033 h 1516602"/>
                  <a:gd name="connsiteX76" fmla="*/ 899724 w 1003876"/>
                  <a:gd name="connsiteY76" fmla="*/ 1091748 h 1516602"/>
                  <a:gd name="connsiteX77" fmla="*/ 922584 w 1003876"/>
                  <a:gd name="connsiteY77" fmla="*/ 1095558 h 1516602"/>
                  <a:gd name="connsiteX78" fmla="*/ 985294 w 1003876"/>
                  <a:gd name="connsiteY78" fmla="*/ 1104311 h 1516602"/>
                  <a:gd name="connsiteX79" fmla="*/ 1003378 w 1003876"/>
                  <a:gd name="connsiteY79" fmla="*/ 1065958 h 1516602"/>
                  <a:gd name="connsiteX80" fmla="*/ 970209 w 1003876"/>
                  <a:gd name="connsiteY80" fmla="*/ 1044123 h 1516602"/>
                  <a:gd name="connsiteX81" fmla="*/ 935919 w 1003876"/>
                  <a:gd name="connsiteY81" fmla="*/ 1034598 h 1516602"/>
                  <a:gd name="connsiteX82" fmla="*/ 825429 w 1003876"/>
                  <a:gd name="connsiteY82" fmla="*/ 1034598 h 1516602"/>
                  <a:gd name="connsiteX83" fmla="*/ 730179 w 1003876"/>
                  <a:gd name="connsiteY83" fmla="*/ 1038408 h 1516602"/>
                  <a:gd name="connsiteX84" fmla="*/ 669219 w 1003876"/>
                  <a:gd name="connsiteY84" fmla="*/ 1046028 h 1516602"/>
                  <a:gd name="connsiteX85" fmla="*/ 646360 w 1003876"/>
                  <a:gd name="connsiteY85" fmla="*/ 1049838 h 1516602"/>
                  <a:gd name="connsiteX86" fmla="*/ 640078 w 1003876"/>
                  <a:gd name="connsiteY86" fmla="*/ 1026051 h 1516602"/>
                  <a:gd name="connsiteX87" fmla="*/ 673029 w 1003876"/>
                  <a:gd name="connsiteY87" fmla="*/ 992688 h 1516602"/>
                  <a:gd name="connsiteX88" fmla="*/ 674934 w 1003876"/>
                  <a:gd name="connsiteY88" fmla="*/ 986973 h 1516602"/>
                  <a:gd name="connsiteX89" fmla="*/ 680649 w 1003876"/>
                  <a:gd name="connsiteY89" fmla="*/ 985068 h 1516602"/>
                  <a:gd name="connsiteX90" fmla="*/ 686364 w 1003876"/>
                  <a:gd name="connsiteY90" fmla="*/ 981258 h 1516602"/>
                  <a:gd name="connsiteX91" fmla="*/ 695889 w 1003876"/>
                  <a:gd name="connsiteY91" fmla="*/ 971733 h 1516602"/>
                  <a:gd name="connsiteX92" fmla="*/ 705414 w 1003876"/>
                  <a:gd name="connsiteY92" fmla="*/ 960303 h 1516602"/>
                  <a:gd name="connsiteX93" fmla="*/ 716844 w 1003876"/>
                  <a:gd name="connsiteY93" fmla="*/ 952683 h 1516602"/>
                  <a:gd name="connsiteX94" fmla="*/ 732084 w 1003876"/>
                  <a:gd name="connsiteY94" fmla="*/ 939348 h 1516602"/>
                  <a:gd name="connsiteX95" fmla="*/ 741609 w 1003876"/>
                  <a:gd name="connsiteY95" fmla="*/ 927918 h 1516602"/>
                  <a:gd name="connsiteX96" fmla="*/ 753039 w 1003876"/>
                  <a:gd name="connsiteY96" fmla="*/ 918393 h 1516602"/>
                  <a:gd name="connsiteX97" fmla="*/ 758754 w 1003876"/>
                  <a:gd name="connsiteY97" fmla="*/ 906963 h 1516602"/>
                  <a:gd name="connsiteX98" fmla="*/ 760659 w 1003876"/>
                  <a:gd name="connsiteY98" fmla="*/ 901248 h 1516602"/>
                  <a:gd name="connsiteX99" fmla="*/ 766374 w 1003876"/>
                  <a:gd name="connsiteY99" fmla="*/ 889818 h 1516602"/>
                  <a:gd name="connsiteX100" fmla="*/ 764469 w 1003876"/>
                  <a:gd name="connsiteY100" fmla="*/ 874578 h 1516602"/>
                  <a:gd name="connsiteX101" fmla="*/ 758754 w 1003876"/>
                  <a:gd name="connsiteY101" fmla="*/ 872673 h 1516602"/>
                  <a:gd name="connsiteX102" fmla="*/ 737799 w 1003876"/>
                  <a:gd name="connsiteY102" fmla="*/ 874578 h 1516602"/>
                  <a:gd name="connsiteX103" fmla="*/ 732084 w 1003876"/>
                  <a:gd name="connsiteY103" fmla="*/ 878388 h 1516602"/>
                  <a:gd name="connsiteX104" fmla="*/ 699699 w 1003876"/>
                  <a:gd name="connsiteY104" fmla="*/ 899343 h 1516602"/>
                  <a:gd name="connsiteX105" fmla="*/ 595181 w 1003876"/>
                  <a:gd name="connsiteY105" fmla="*/ 957831 h 1516602"/>
                  <a:gd name="connsiteX106" fmla="*/ 507294 w 1003876"/>
                  <a:gd name="connsiteY106" fmla="*/ 847908 h 1516602"/>
                  <a:gd name="connsiteX107" fmla="*/ 503484 w 1003876"/>
                  <a:gd name="connsiteY107" fmla="*/ 358323 h 1516602"/>
                  <a:gd name="connsiteX108" fmla="*/ 499674 w 1003876"/>
                  <a:gd name="connsiteY108" fmla="*/ 66858 h 1516602"/>
                  <a:gd name="connsiteX109" fmla="*/ 490149 w 1003876"/>
                  <a:gd name="connsiteY109" fmla="*/ 40188 h 1516602"/>
                  <a:gd name="connsiteX110" fmla="*/ 488244 w 1003876"/>
                  <a:gd name="connsiteY110" fmla="*/ 34473 h 1516602"/>
                  <a:gd name="connsiteX111" fmla="*/ 484434 w 1003876"/>
                  <a:gd name="connsiteY111" fmla="*/ 28758 h 1516602"/>
                  <a:gd name="connsiteX112" fmla="*/ 478719 w 1003876"/>
                  <a:gd name="connsiteY112" fmla="*/ 17328 h 1516602"/>
                  <a:gd name="connsiteX113" fmla="*/ 473004 w 1003876"/>
                  <a:gd name="connsiteY113" fmla="*/ 13518 h 1516602"/>
                  <a:gd name="connsiteX114" fmla="*/ 469194 w 1003876"/>
                  <a:gd name="connsiteY114" fmla="*/ 7803 h 1516602"/>
                  <a:gd name="connsiteX115" fmla="*/ 429189 w 1003876"/>
                  <a:gd name="connsiteY115" fmla="*/ 11613 h 1516602"/>
                  <a:gd name="connsiteX116" fmla="*/ 425379 w 1003876"/>
                  <a:gd name="connsiteY116" fmla="*/ 78288 h 1516602"/>
                  <a:gd name="connsiteX117" fmla="*/ 425379 w 1003876"/>
                  <a:gd name="connsiteY117" fmla="*/ 84003 h 1516602"/>
                  <a:gd name="connsiteX118" fmla="*/ 429189 w 1003876"/>
                  <a:gd name="connsiteY118" fmla="*/ 238308 h 1516602"/>
                  <a:gd name="connsiteX119" fmla="*/ 440619 w 1003876"/>
                  <a:gd name="connsiteY119" fmla="*/ 421188 h 1516602"/>
                  <a:gd name="connsiteX120" fmla="*/ 435265 w 1003876"/>
                  <a:gd name="connsiteY120" fmla="*/ 718368 h 1516602"/>
                  <a:gd name="connsiteX121" fmla="*/ 435059 w 1003876"/>
                  <a:gd name="connsiteY121" fmla="*/ 799046 h 1516602"/>
                  <a:gd name="connsiteX122" fmla="*/ 430322 w 1003876"/>
                  <a:gd name="connsiteY122"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400357 w 1003876"/>
                  <a:gd name="connsiteY40" fmla="*/ 1498455 h 1516602"/>
                  <a:gd name="connsiteX41" fmla="*/ 400614 w 1003876"/>
                  <a:gd name="connsiteY41" fmla="*/ 1461318 h 1516602"/>
                  <a:gd name="connsiteX42" fmla="*/ 404424 w 1003876"/>
                  <a:gd name="connsiteY42" fmla="*/ 1404168 h 1516602"/>
                  <a:gd name="connsiteX43" fmla="*/ 410139 w 1003876"/>
                  <a:gd name="connsiteY43" fmla="*/ 1392738 h 1516602"/>
                  <a:gd name="connsiteX44" fmla="*/ 413949 w 1003876"/>
                  <a:gd name="connsiteY44" fmla="*/ 1379403 h 1516602"/>
                  <a:gd name="connsiteX45" fmla="*/ 415854 w 1003876"/>
                  <a:gd name="connsiteY45" fmla="*/ 1373688 h 1516602"/>
                  <a:gd name="connsiteX46" fmla="*/ 417759 w 1003876"/>
                  <a:gd name="connsiteY46" fmla="*/ 1360353 h 1516602"/>
                  <a:gd name="connsiteX47" fmla="*/ 421569 w 1003876"/>
                  <a:gd name="connsiteY47" fmla="*/ 1348923 h 1516602"/>
                  <a:gd name="connsiteX48" fmla="*/ 427284 w 1003876"/>
                  <a:gd name="connsiteY48" fmla="*/ 1335588 h 1516602"/>
                  <a:gd name="connsiteX49" fmla="*/ 467289 w 1003876"/>
                  <a:gd name="connsiteY49" fmla="*/ 1265103 h 1516602"/>
                  <a:gd name="connsiteX50" fmla="*/ 528455 w 1003876"/>
                  <a:gd name="connsiteY50" fmla="*/ 1230091 h 1516602"/>
                  <a:gd name="connsiteX51" fmla="*/ 601154 w 1003876"/>
                  <a:gd name="connsiteY51" fmla="*/ 1221700 h 1516602"/>
                  <a:gd name="connsiteX52" fmla="*/ 720654 w 1003876"/>
                  <a:gd name="connsiteY52" fmla="*/ 1316538 h 1516602"/>
                  <a:gd name="connsiteX53" fmla="*/ 733989 w 1003876"/>
                  <a:gd name="connsiteY53" fmla="*/ 1326063 h 1516602"/>
                  <a:gd name="connsiteX54" fmla="*/ 743514 w 1003876"/>
                  <a:gd name="connsiteY54" fmla="*/ 1327968 h 1516602"/>
                  <a:gd name="connsiteX55" fmla="*/ 749229 w 1003876"/>
                  <a:gd name="connsiteY55" fmla="*/ 1329873 h 1516602"/>
                  <a:gd name="connsiteX56" fmla="*/ 762564 w 1003876"/>
                  <a:gd name="connsiteY56" fmla="*/ 1335588 h 1516602"/>
                  <a:gd name="connsiteX57" fmla="*/ 777804 w 1003876"/>
                  <a:gd name="connsiteY57" fmla="*/ 1333683 h 1516602"/>
                  <a:gd name="connsiteX58" fmla="*/ 789234 w 1003876"/>
                  <a:gd name="connsiteY58" fmla="*/ 1327968 h 1516602"/>
                  <a:gd name="connsiteX59" fmla="*/ 794949 w 1003876"/>
                  <a:gd name="connsiteY59" fmla="*/ 1326063 h 1516602"/>
                  <a:gd name="connsiteX60" fmla="*/ 802569 w 1003876"/>
                  <a:gd name="connsiteY60" fmla="*/ 1308918 h 1516602"/>
                  <a:gd name="connsiteX61" fmla="*/ 800664 w 1003876"/>
                  <a:gd name="connsiteY61" fmla="*/ 1284153 h 1516602"/>
                  <a:gd name="connsiteX62" fmla="*/ 798759 w 1003876"/>
                  <a:gd name="connsiteY62" fmla="*/ 1278438 h 1516602"/>
                  <a:gd name="connsiteX63" fmla="*/ 796854 w 1003876"/>
                  <a:gd name="connsiteY63" fmla="*/ 1270818 h 1516602"/>
                  <a:gd name="connsiteX64" fmla="*/ 783519 w 1003876"/>
                  <a:gd name="connsiteY64" fmla="*/ 1253673 h 1516602"/>
                  <a:gd name="connsiteX65" fmla="*/ 773994 w 1003876"/>
                  <a:gd name="connsiteY65" fmla="*/ 1247958 h 1516602"/>
                  <a:gd name="connsiteX66" fmla="*/ 648264 w 1003876"/>
                  <a:gd name="connsiteY66" fmla="*/ 1156518 h 1516602"/>
                  <a:gd name="connsiteX67" fmla="*/ 644454 w 1003876"/>
                  <a:gd name="connsiteY67" fmla="*/ 1139373 h 1516602"/>
                  <a:gd name="connsiteX68" fmla="*/ 646359 w 1003876"/>
                  <a:gd name="connsiteY68" fmla="*/ 1131753 h 1516602"/>
                  <a:gd name="connsiteX69" fmla="*/ 650169 w 1003876"/>
                  <a:gd name="connsiteY69" fmla="*/ 1114608 h 1516602"/>
                  <a:gd name="connsiteX70" fmla="*/ 653979 w 1003876"/>
                  <a:gd name="connsiteY70" fmla="*/ 1108893 h 1516602"/>
                  <a:gd name="connsiteX71" fmla="*/ 655884 w 1003876"/>
                  <a:gd name="connsiteY71" fmla="*/ 1103178 h 1516602"/>
                  <a:gd name="connsiteX72" fmla="*/ 661599 w 1003876"/>
                  <a:gd name="connsiteY72" fmla="*/ 1101273 h 1516602"/>
                  <a:gd name="connsiteX73" fmla="*/ 671124 w 1003876"/>
                  <a:gd name="connsiteY73" fmla="*/ 1089843 h 1516602"/>
                  <a:gd name="connsiteX74" fmla="*/ 724464 w 1003876"/>
                  <a:gd name="connsiteY74" fmla="*/ 1082223 h 1516602"/>
                  <a:gd name="connsiteX75" fmla="*/ 842574 w 1003876"/>
                  <a:gd name="connsiteY75" fmla="*/ 1084128 h 1516602"/>
                  <a:gd name="connsiteX76" fmla="*/ 871149 w 1003876"/>
                  <a:gd name="connsiteY76" fmla="*/ 1086033 h 1516602"/>
                  <a:gd name="connsiteX77" fmla="*/ 899724 w 1003876"/>
                  <a:gd name="connsiteY77" fmla="*/ 1091748 h 1516602"/>
                  <a:gd name="connsiteX78" fmla="*/ 922584 w 1003876"/>
                  <a:gd name="connsiteY78" fmla="*/ 1095558 h 1516602"/>
                  <a:gd name="connsiteX79" fmla="*/ 985294 w 1003876"/>
                  <a:gd name="connsiteY79" fmla="*/ 1104311 h 1516602"/>
                  <a:gd name="connsiteX80" fmla="*/ 1003378 w 1003876"/>
                  <a:gd name="connsiteY80" fmla="*/ 1065958 h 1516602"/>
                  <a:gd name="connsiteX81" fmla="*/ 970209 w 1003876"/>
                  <a:gd name="connsiteY81" fmla="*/ 1044123 h 1516602"/>
                  <a:gd name="connsiteX82" fmla="*/ 935919 w 1003876"/>
                  <a:gd name="connsiteY82" fmla="*/ 1034598 h 1516602"/>
                  <a:gd name="connsiteX83" fmla="*/ 825429 w 1003876"/>
                  <a:gd name="connsiteY83" fmla="*/ 1034598 h 1516602"/>
                  <a:gd name="connsiteX84" fmla="*/ 730179 w 1003876"/>
                  <a:gd name="connsiteY84" fmla="*/ 1038408 h 1516602"/>
                  <a:gd name="connsiteX85" fmla="*/ 669219 w 1003876"/>
                  <a:gd name="connsiteY85" fmla="*/ 1046028 h 1516602"/>
                  <a:gd name="connsiteX86" fmla="*/ 646360 w 1003876"/>
                  <a:gd name="connsiteY86" fmla="*/ 1049838 h 1516602"/>
                  <a:gd name="connsiteX87" fmla="*/ 640078 w 1003876"/>
                  <a:gd name="connsiteY87" fmla="*/ 1026051 h 1516602"/>
                  <a:gd name="connsiteX88" fmla="*/ 673029 w 1003876"/>
                  <a:gd name="connsiteY88" fmla="*/ 992688 h 1516602"/>
                  <a:gd name="connsiteX89" fmla="*/ 674934 w 1003876"/>
                  <a:gd name="connsiteY89" fmla="*/ 986973 h 1516602"/>
                  <a:gd name="connsiteX90" fmla="*/ 680649 w 1003876"/>
                  <a:gd name="connsiteY90" fmla="*/ 985068 h 1516602"/>
                  <a:gd name="connsiteX91" fmla="*/ 686364 w 1003876"/>
                  <a:gd name="connsiteY91" fmla="*/ 981258 h 1516602"/>
                  <a:gd name="connsiteX92" fmla="*/ 695889 w 1003876"/>
                  <a:gd name="connsiteY92" fmla="*/ 971733 h 1516602"/>
                  <a:gd name="connsiteX93" fmla="*/ 705414 w 1003876"/>
                  <a:gd name="connsiteY93" fmla="*/ 960303 h 1516602"/>
                  <a:gd name="connsiteX94" fmla="*/ 716844 w 1003876"/>
                  <a:gd name="connsiteY94" fmla="*/ 952683 h 1516602"/>
                  <a:gd name="connsiteX95" fmla="*/ 732084 w 1003876"/>
                  <a:gd name="connsiteY95" fmla="*/ 939348 h 1516602"/>
                  <a:gd name="connsiteX96" fmla="*/ 741609 w 1003876"/>
                  <a:gd name="connsiteY96" fmla="*/ 927918 h 1516602"/>
                  <a:gd name="connsiteX97" fmla="*/ 753039 w 1003876"/>
                  <a:gd name="connsiteY97" fmla="*/ 918393 h 1516602"/>
                  <a:gd name="connsiteX98" fmla="*/ 758754 w 1003876"/>
                  <a:gd name="connsiteY98" fmla="*/ 906963 h 1516602"/>
                  <a:gd name="connsiteX99" fmla="*/ 760659 w 1003876"/>
                  <a:gd name="connsiteY99" fmla="*/ 901248 h 1516602"/>
                  <a:gd name="connsiteX100" fmla="*/ 766374 w 1003876"/>
                  <a:gd name="connsiteY100" fmla="*/ 889818 h 1516602"/>
                  <a:gd name="connsiteX101" fmla="*/ 764469 w 1003876"/>
                  <a:gd name="connsiteY101" fmla="*/ 874578 h 1516602"/>
                  <a:gd name="connsiteX102" fmla="*/ 758754 w 1003876"/>
                  <a:gd name="connsiteY102" fmla="*/ 872673 h 1516602"/>
                  <a:gd name="connsiteX103" fmla="*/ 737799 w 1003876"/>
                  <a:gd name="connsiteY103" fmla="*/ 874578 h 1516602"/>
                  <a:gd name="connsiteX104" fmla="*/ 732084 w 1003876"/>
                  <a:gd name="connsiteY104" fmla="*/ 878388 h 1516602"/>
                  <a:gd name="connsiteX105" fmla="*/ 699699 w 1003876"/>
                  <a:gd name="connsiteY105" fmla="*/ 899343 h 1516602"/>
                  <a:gd name="connsiteX106" fmla="*/ 595181 w 1003876"/>
                  <a:gd name="connsiteY106" fmla="*/ 957831 h 1516602"/>
                  <a:gd name="connsiteX107" fmla="*/ 507294 w 1003876"/>
                  <a:gd name="connsiteY107" fmla="*/ 847908 h 1516602"/>
                  <a:gd name="connsiteX108" fmla="*/ 503484 w 1003876"/>
                  <a:gd name="connsiteY108" fmla="*/ 358323 h 1516602"/>
                  <a:gd name="connsiteX109" fmla="*/ 499674 w 1003876"/>
                  <a:gd name="connsiteY109" fmla="*/ 66858 h 1516602"/>
                  <a:gd name="connsiteX110" fmla="*/ 490149 w 1003876"/>
                  <a:gd name="connsiteY110" fmla="*/ 40188 h 1516602"/>
                  <a:gd name="connsiteX111" fmla="*/ 488244 w 1003876"/>
                  <a:gd name="connsiteY111" fmla="*/ 34473 h 1516602"/>
                  <a:gd name="connsiteX112" fmla="*/ 484434 w 1003876"/>
                  <a:gd name="connsiteY112" fmla="*/ 28758 h 1516602"/>
                  <a:gd name="connsiteX113" fmla="*/ 478719 w 1003876"/>
                  <a:gd name="connsiteY113" fmla="*/ 17328 h 1516602"/>
                  <a:gd name="connsiteX114" fmla="*/ 473004 w 1003876"/>
                  <a:gd name="connsiteY114" fmla="*/ 13518 h 1516602"/>
                  <a:gd name="connsiteX115" fmla="*/ 469194 w 1003876"/>
                  <a:gd name="connsiteY115" fmla="*/ 7803 h 1516602"/>
                  <a:gd name="connsiteX116" fmla="*/ 429189 w 1003876"/>
                  <a:gd name="connsiteY116" fmla="*/ 11613 h 1516602"/>
                  <a:gd name="connsiteX117" fmla="*/ 425379 w 1003876"/>
                  <a:gd name="connsiteY117" fmla="*/ 78288 h 1516602"/>
                  <a:gd name="connsiteX118" fmla="*/ 425379 w 1003876"/>
                  <a:gd name="connsiteY118" fmla="*/ 84003 h 1516602"/>
                  <a:gd name="connsiteX119" fmla="*/ 429189 w 1003876"/>
                  <a:gd name="connsiteY119" fmla="*/ 238308 h 1516602"/>
                  <a:gd name="connsiteX120" fmla="*/ 440619 w 1003876"/>
                  <a:gd name="connsiteY120" fmla="*/ 421188 h 1516602"/>
                  <a:gd name="connsiteX121" fmla="*/ 435265 w 1003876"/>
                  <a:gd name="connsiteY121" fmla="*/ 718368 h 1516602"/>
                  <a:gd name="connsiteX122" fmla="*/ 435059 w 1003876"/>
                  <a:gd name="connsiteY122" fmla="*/ 799046 h 1516602"/>
                  <a:gd name="connsiteX123" fmla="*/ 430322 w 1003876"/>
                  <a:gd name="connsiteY123"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4899 w 1003876"/>
                  <a:gd name="connsiteY38" fmla="*/ 1497513 h 1516602"/>
                  <a:gd name="connsiteX39" fmla="*/ 396804 w 1003876"/>
                  <a:gd name="connsiteY39" fmla="*/ 1491798 h 1516602"/>
                  <a:gd name="connsiteX40" fmla="*/ 400614 w 1003876"/>
                  <a:gd name="connsiteY40" fmla="*/ 1461318 h 1516602"/>
                  <a:gd name="connsiteX41" fmla="*/ 404424 w 1003876"/>
                  <a:gd name="connsiteY41" fmla="*/ 1404168 h 1516602"/>
                  <a:gd name="connsiteX42" fmla="*/ 410139 w 1003876"/>
                  <a:gd name="connsiteY42" fmla="*/ 1392738 h 1516602"/>
                  <a:gd name="connsiteX43" fmla="*/ 413949 w 1003876"/>
                  <a:gd name="connsiteY43" fmla="*/ 1379403 h 1516602"/>
                  <a:gd name="connsiteX44" fmla="*/ 415854 w 1003876"/>
                  <a:gd name="connsiteY44" fmla="*/ 1373688 h 1516602"/>
                  <a:gd name="connsiteX45" fmla="*/ 417759 w 1003876"/>
                  <a:gd name="connsiteY45" fmla="*/ 1360353 h 1516602"/>
                  <a:gd name="connsiteX46" fmla="*/ 421569 w 1003876"/>
                  <a:gd name="connsiteY46" fmla="*/ 1348923 h 1516602"/>
                  <a:gd name="connsiteX47" fmla="*/ 427284 w 1003876"/>
                  <a:gd name="connsiteY47" fmla="*/ 1335588 h 1516602"/>
                  <a:gd name="connsiteX48" fmla="*/ 467289 w 1003876"/>
                  <a:gd name="connsiteY48" fmla="*/ 1265103 h 1516602"/>
                  <a:gd name="connsiteX49" fmla="*/ 528455 w 1003876"/>
                  <a:gd name="connsiteY49" fmla="*/ 1230091 h 1516602"/>
                  <a:gd name="connsiteX50" fmla="*/ 601154 w 1003876"/>
                  <a:gd name="connsiteY50" fmla="*/ 1221700 h 1516602"/>
                  <a:gd name="connsiteX51" fmla="*/ 720654 w 1003876"/>
                  <a:gd name="connsiteY51" fmla="*/ 1316538 h 1516602"/>
                  <a:gd name="connsiteX52" fmla="*/ 733989 w 1003876"/>
                  <a:gd name="connsiteY52" fmla="*/ 1326063 h 1516602"/>
                  <a:gd name="connsiteX53" fmla="*/ 743514 w 1003876"/>
                  <a:gd name="connsiteY53" fmla="*/ 1327968 h 1516602"/>
                  <a:gd name="connsiteX54" fmla="*/ 749229 w 1003876"/>
                  <a:gd name="connsiteY54" fmla="*/ 1329873 h 1516602"/>
                  <a:gd name="connsiteX55" fmla="*/ 762564 w 1003876"/>
                  <a:gd name="connsiteY55" fmla="*/ 1335588 h 1516602"/>
                  <a:gd name="connsiteX56" fmla="*/ 777804 w 1003876"/>
                  <a:gd name="connsiteY56" fmla="*/ 1333683 h 1516602"/>
                  <a:gd name="connsiteX57" fmla="*/ 789234 w 1003876"/>
                  <a:gd name="connsiteY57" fmla="*/ 1327968 h 1516602"/>
                  <a:gd name="connsiteX58" fmla="*/ 794949 w 1003876"/>
                  <a:gd name="connsiteY58" fmla="*/ 1326063 h 1516602"/>
                  <a:gd name="connsiteX59" fmla="*/ 802569 w 1003876"/>
                  <a:gd name="connsiteY59" fmla="*/ 1308918 h 1516602"/>
                  <a:gd name="connsiteX60" fmla="*/ 800664 w 1003876"/>
                  <a:gd name="connsiteY60" fmla="*/ 1284153 h 1516602"/>
                  <a:gd name="connsiteX61" fmla="*/ 798759 w 1003876"/>
                  <a:gd name="connsiteY61" fmla="*/ 1278438 h 1516602"/>
                  <a:gd name="connsiteX62" fmla="*/ 796854 w 1003876"/>
                  <a:gd name="connsiteY62" fmla="*/ 1270818 h 1516602"/>
                  <a:gd name="connsiteX63" fmla="*/ 783519 w 1003876"/>
                  <a:gd name="connsiteY63" fmla="*/ 1253673 h 1516602"/>
                  <a:gd name="connsiteX64" fmla="*/ 773994 w 1003876"/>
                  <a:gd name="connsiteY64" fmla="*/ 1247958 h 1516602"/>
                  <a:gd name="connsiteX65" fmla="*/ 648264 w 1003876"/>
                  <a:gd name="connsiteY65" fmla="*/ 1156518 h 1516602"/>
                  <a:gd name="connsiteX66" fmla="*/ 644454 w 1003876"/>
                  <a:gd name="connsiteY66" fmla="*/ 1139373 h 1516602"/>
                  <a:gd name="connsiteX67" fmla="*/ 646359 w 1003876"/>
                  <a:gd name="connsiteY67" fmla="*/ 1131753 h 1516602"/>
                  <a:gd name="connsiteX68" fmla="*/ 650169 w 1003876"/>
                  <a:gd name="connsiteY68" fmla="*/ 1114608 h 1516602"/>
                  <a:gd name="connsiteX69" fmla="*/ 653979 w 1003876"/>
                  <a:gd name="connsiteY69" fmla="*/ 1108893 h 1516602"/>
                  <a:gd name="connsiteX70" fmla="*/ 655884 w 1003876"/>
                  <a:gd name="connsiteY70" fmla="*/ 1103178 h 1516602"/>
                  <a:gd name="connsiteX71" fmla="*/ 661599 w 1003876"/>
                  <a:gd name="connsiteY71" fmla="*/ 1101273 h 1516602"/>
                  <a:gd name="connsiteX72" fmla="*/ 671124 w 1003876"/>
                  <a:gd name="connsiteY72" fmla="*/ 1089843 h 1516602"/>
                  <a:gd name="connsiteX73" fmla="*/ 724464 w 1003876"/>
                  <a:gd name="connsiteY73" fmla="*/ 1082223 h 1516602"/>
                  <a:gd name="connsiteX74" fmla="*/ 842574 w 1003876"/>
                  <a:gd name="connsiteY74" fmla="*/ 1084128 h 1516602"/>
                  <a:gd name="connsiteX75" fmla="*/ 871149 w 1003876"/>
                  <a:gd name="connsiteY75" fmla="*/ 1086033 h 1516602"/>
                  <a:gd name="connsiteX76" fmla="*/ 899724 w 1003876"/>
                  <a:gd name="connsiteY76" fmla="*/ 1091748 h 1516602"/>
                  <a:gd name="connsiteX77" fmla="*/ 922584 w 1003876"/>
                  <a:gd name="connsiteY77" fmla="*/ 1095558 h 1516602"/>
                  <a:gd name="connsiteX78" fmla="*/ 985294 w 1003876"/>
                  <a:gd name="connsiteY78" fmla="*/ 1104311 h 1516602"/>
                  <a:gd name="connsiteX79" fmla="*/ 1003378 w 1003876"/>
                  <a:gd name="connsiteY79" fmla="*/ 1065958 h 1516602"/>
                  <a:gd name="connsiteX80" fmla="*/ 970209 w 1003876"/>
                  <a:gd name="connsiteY80" fmla="*/ 1044123 h 1516602"/>
                  <a:gd name="connsiteX81" fmla="*/ 935919 w 1003876"/>
                  <a:gd name="connsiteY81" fmla="*/ 1034598 h 1516602"/>
                  <a:gd name="connsiteX82" fmla="*/ 825429 w 1003876"/>
                  <a:gd name="connsiteY82" fmla="*/ 1034598 h 1516602"/>
                  <a:gd name="connsiteX83" fmla="*/ 730179 w 1003876"/>
                  <a:gd name="connsiteY83" fmla="*/ 1038408 h 1516602"/>
                  <a:gd name="connsiteX84" fmla="*/ 669219 w 1003876"/>
                  <a:gd name="connsiteY84" fmla="*/ 1046028 h 1516602"/>
                  <a:gd name="connsiteX85" fmla="*/ 646360 w 1003876"/>
                  <a:gd name="connsiteY85" fmla="*/ 1049838 h 1516602"/>
                  <a:gd name="connsiteX86" fmla="*/ 640078 w 1003876"/>
                  <a:gd name="connsiteY86" fmla="*/ 1026051 h 1516602"/>
                  <a:gd name="connsiteX87" fmla="*/ 673029 w 1003876"/>
                  <a:gd name="connsiteY87" fmla="*/ 992688 h 1516602"/>
                  <a:gd name="connsiteX88" fmla="*/ 674934 w 1003876"/>
                  <a:gd name="connsiteY88" fmla="*/ 986973 h 1516602"/>
                  <a:gd name="connsiteX89" fmla="*/ 680649 w 1003876"/>
                  <a:gd name="connsiteY89" fmla="*/ 985068 h 1516602"/>
                  <a:gd name="connsiteX90" fmla="*/ 686364 w 1003876"/>
                  <a:gd name="connsiteY90" fmla="*/ 981258 h 1516602"/>
                  <a:gd name="connsiteX91" fmla="*/ 695889 w 1003876"/>
                  <a:gd name="connsiteY91" fmla="*/ 971733 h 1516602"/>
                  <a:gd name="connsiteX92" fmla="*/ 705414 w 1003876"/>
                  <a:gd name="connsiteY92" fmla="*/ 960303 h 1516602"/>
                  <a:gd name="connsiteX93" fmla="*/ 716844 w 1003876"/>
                  <a:gd name="connsiteY93" fmla="*/ 952683 h 1516602"/>
                  <a:gd name="connsiteX94" fmla="*/ 732084 w 1003876"/>
                  <a:gd name="connsiteY94" fmla="*/ 939348 h 1516602"/>
                  <a:gd name="connsiteX95" fmla="*/ 741609 w 1003876"/>
                  <a:gd name="connsiteY95" fmla="*/ 927918 h 1516602"/>
                  <a:gd name="connsiteX96" fmla="*/ 753039 w 1003876"/>
                  <a:gd name="connsiteY96" fmla="*/ 918393 h 1516602"/>
                  <a:gd name="connsiteX97" fmla="*/ 758754 w 1003876"/>
                  <a:gd name="connsiteY97" fmla="*/ 906963 h 1516602"/>
                  <a:gd name="connsiteX98" fmla="*/ 760659 w 1003876"/>
                  <a:gd name="connsiteY98" fmla="*/ 901248 h 1516602"/>
                  <a:gd name="connsiteX99" fmla="*/ 766374 w 1003876"/>
                  <a:gd name="connsiteY99" fmla="*/ 889818 h 1516602"/>
                  <a:gd name="connsiteX100" fmla="*/ 764469 w 1003876"/>
                  <a:gd name="connsiteY100" fmla="*/ 874578 h 1516602"/>
                  <a:gd name="connsiteX101" fmla="*/ 758754 w 1003876"/>
                  <a:gd name="connsiteY101" fmla="*/ 872673 h 1516602"/>
                  <a:gd name="connsiteX102" fmla="*/ 737799 w 1003876"/>
                  <a:gd name="connsiteY102" fmla="*/ 874578 h 1516602"/>
                  <a:gd name="connsiteX103" fmla="*/ 732084 w 1003876"/>
                  <a:gd name="connsiteY103" fmla="*/ 878388 h 1516602"/>
                  <a:gd name="connsiteX104" fmla="*/ 699699 w 1003876"/>
                  <a:gd name="connsiteY104" fmla="*/ 899343 h 1516602"/>
                  <a:gd name="connsiteX105" fmla="*/ 595181 w 1003876"/>
                  <a:gd name="connsiteY105" fmla="*/ 957831 h 1516602"/>
                  <a:gd name="connsiteX106" fmla="*/ 507294 w 1003876"/>
                  <a:gd name="connsiteY106" fmla="*/ 847908 h 1516602"/>
                  <a:gd name="connsiteX107" fmla="*/ 503484 w 1003876"/>
                  <a:gd name="connsiteY107" fmla="*/ 358323 h 1516602"/>
                  <a:gd name="connsiteX108" fmla="*/ 499674 w 1003876"/>
                  <a:gd name="connsiteY108" fmla="*/ 66858 h 1516602"/>
                  <a:gd name="connsiteX109" fmla="*/ 490149 w 1003876"/>
                  <a:gd name="connsiteY109" fmla="*/ 40188 h 1516602"/>
                  <a:gd name="connsiteX110" fmla="*/ 488244 w 1003876"/>
                  <a:gd name="connsiteY110" fmla="*/ 34473 h 1516602"/>
                  <a:gd name="connsiteX111" fmla="*/ 484434 w 1003876"/>
                  <a:gd name="connsiteY111" fmla="*/ 28758 h 1516602"/>
                  <a:gd name="connsiteX112" fmla="*/ 478719 w 1003876"/>
                  <a:gd name="connsiteY112" fmla="*/ 17328 h 1516602"/>
                  <a:gd name="connsiteX113" fmla="*/ 473004 w 1003876"/>
                  <a:gd name="connsiteY113" fmla="*/ 13518 h 1516602"/>
                  <a:gd name="connsiteX114" fmla="*/ 469194 w 1003876"/>
                  <a:gd name="connsiteY114" fmla="*/ 7803 h 1516602"/>
                  <a:gd name="connsiteX115" fmla="*/ 429189 w 1003876"/>
                  <a:gd name="connsiteY115" fmla="*/ 11613 h 1516602"/>
                  <a:gd name="connsiteX116" fmla="*/ 425379 w 1003876"/>
                  <a:gd name="connsiteY116" fmla="*/ 78288 h 1516602"/>
                  <a:gd name="connsiteX117" fmla="*/ 425379 w 1003876"/>
                  <a:gd name="connsiteY117" fmla="*/ 84003 h 1516602"/>
                  <a:gd name="connsiteX118" fmla="*/ 429189 w 1003876"/>
                  <a:gd name="connsiteY118" fmla="*/ 238308 h 1516602"/>
                  <a:gd name="connsiteX119" fmla="*/ 440619 w 1003876"/>
                  <a:gd name="connsiteY119" fmla="*/ 421188 h 1516602"/>
                  <a:gd name="connsiteX120" fmla="*/ 435265 w 1003876"/>
                  <a:gd name="connsiteY120" fmla="*/ 718368 h 1516602"/>
                  <a:gd name="connsiteX121" fmla="*/ 435059 w 1003876"/>
                  <a:gd name="connsiteY121" fmla="*/ 799046 h 1516602"/>
                  <a:gd name="connsiteX122" fmla="*/ 430322 w 1003876"/>
                  <a:gd name="connsiteY122" fmla="*/ 879006 h 1516602"/>
                  <a:gd name="connsiteX0" fmla="*/ 430322 w 1003876"/>
                  <a:gd name="connsiteY0" fmla="*/ 879006 h 1516602"/>
                  <a:gd name="connsiteX1" fmla="*/ 392427 w 1003876"/>
                  <a:gd name="connsiteY1" fmla="*/ 931934 h 1516602"/>
                  <a:gd name="connsiteX2" fmla="*/ 312984 w 1003876"/>
                  <a:gd name="connsiteY2" fmla="*/ 966018 h 1516602"/>
                  <a:gd name="connsiteX3" fmla="*/ 257945 w 1003876"/>
                  <a:gd name="connsiteY3" fmla="*/ 967151 h 1516602"/>
                  <a:gd name="connsiteX4" fmla="*/ 188953 w 1003876"/>
                  <a:gd name="connsiteY4" fmla="*/ 949800 h 1516602"/>
                  <a:gd name="connsiteX5" fmla="*/ 116769 w 1003876"/>
                  <a:gd name="connsiteY5" fmla="*/ 903153 h 1516602"/>
                  <a:gd name="connsiteX6" fmla="*/ 59619 w 1003876"/>
                  <a:gd name="connsiteY6" fmla="*/ 874578 h 1516602"/>
                  <a:gd name="connsiteX7" fmla="*/ 46284 w 1003876"/>
                  <a:gd name="connsiteY7" fmla="*/ 895533 h 1516602"/>
                  <a:gd name="connsiteX8" fmla="*/ 50094 w 1003876"/>
                  <a:gd name="connsiteY8" fmla="*/ 933633 h 1516602"/>
                  <a:gd name="connsiteX9" fmla="*/ 53904 w 1003876"/>
                  <a:gd name="connsiteY9" fmla="*/ 939348 h 1516602"/>
                  <a:gd name="connsiteX10" fmla="*/ 59619 w 1003876"/>
                  <a:gd name="connsiteY10" fmla="*/ 943158 h 1516602"/>
                  <a:gd name="connsiteX11" fmla="*/ 63429 w 1003876"/>
                  <a:gd name="connsiteY11" fmla="*/ 948873 h 1516602"/>
                  <a:gd name="connsiteX12" fmla="*/ 80574 w 1003876"/>
                  <a:gd name="connsiteY12" fmla="*/ 958398 h 1516602"/>
                  <a:gd name="connsiteX13" fmla="*/ 166299 w 1003876"/>
                  <a:gd name="connsiteY13" fmla="*/ 979353 h 1516602"/>
                  <a:gd name="connsiteX14" fmla="*/ 267264 w 1003876"/>
                  <a:gd name="connsiteY14" fmla="*/ 1021263 h 1516602"/>
                  <a:gd name="connsiteX15" fmla="*/ 278694 w 1003876"/>
                  <a:gd name="connsiteY15" fmla="*/ 1076508 h 1516602"/>
                  <a:gd name="connsiteX16" fmla="*/ 264381 w 1003876"/>
                  <a:gd name="connsiteY16" fmla="*/ 1119397 h 1516602"/>
                  <a:gd name="connsiteX17" fmla="*/ 186224 w 1003876"/>
                  <a:gd name="connsiteY17" fmla="*/ 1150391 h 1516602"/>
                  <a:gd name="connsiteX18" fmla="*/ 27234 w 1003876"/>
                  <a:gd name="connsiteY18" fmla="*/ 1154613 h 1516602"/>
                  <a:gd name="connsiteX19" fmla="*/ 15804 w 1003876"/>
                  <a:gd name="connsiteY19" fmla="*/ 1160328 h 1516602"/>
                  <a:gd name="connsiteX20" fmla="*/ 6279 w 1003876"/>
                  <a:gd name="connsiteY20" fmla="*/ 1169853 h 1516602"/>
                  <a:gd name="connsiteX21" fmla="*/ 4374 w 1003876"/>
                  <a:gd name="connsiteY21" fmla="*/ 1175568 h 1516602"/>
                  <a:gd name="connsiteX22" fmla="*/ 564 w 1003876"/>
                  <a:gd name="connsiteY22" fmla="*/ 1181283 h 1516602"/>
                  <a:gd name="connsiteX23" fmla="*/ 6279 w 1003876"/>
                  <a:gd name="connsiteY23" fmla="*/ 1213668 h 1516602"/>
                  <a:gd name="connsiteX24" fmla="*/ 11994 w 1003876"/>
                  <a:gd name="connsiteY24" fmla="*/ 1217478 h 1516602"/>
                  <a:gd name="connsiteX25" fmla="*/ 17709 w 1003876"/>
                  <a:gd name="connsiteY25" fmla="*/ 1219383 h 1516602"/>
                  <a:gd name="connsiteX26" fmla="*/ 145344 w 1003876"/>
                  <a:gd name="connsiteY26" fmla="*/ 1217478 h 1516602"/>
                  <a:gd name="connsiteX27" fmla="*/ 239202 w 1003876"/>
                  <a:gd name="connsiteY27" fmla="*/ 1214801 h 1516602"/>
                  <a:gd name="connsiteX28" fmla="*/ 318699 w 1003876"/>
                  <a:gd name="connsiteY28" fmla="*/ 1217478 h 1516602"/>
                  <a:gd name="connsiteX29" fmla="*/ 360970 w 1003876"/>
                  <a:gd name="connsiteY29" fmla="*/ 1240904 h 1516602"/>
                  <a:gd name="connsiteX30" fmla="*/ 362514 w 1003876"/>
                  <a:gd name="connsiteY30" fmla="*/ 1286058 h 1516602"/>
                  <a:gd name="connsiteX31" fmla="*/ 358704 w 1003876"/>
                  <a:gd name="connsiteY31" fmla="*/ 1291773 h 1516602"/>
                  <a:gd name="connsiteX32" fmla="*/ 330129 w 1003876"/>
                  <a:gd name="connsiteY32" fmla="*/ 1381308 h 1516602"/>
                  <a:gd name="connsiteX33" fmla="*/ 328224 w 1003876"/>
                  <a:gd name="connsiteY33" fmla="*/ 1420386 h 1516602"/>
                  <a:gd name="connsiteX34" fmla="*/ 332034 w 1003876"/>
                  <a:gd name="connsiteY34" fmla="*/ 1463223 h 1516602"/>
                  <a:gd name="connsiteX35" fmla="*/ 364419 w 1003876"/>
                  <a:gd name="connsiteY35" fmla="*/ 1512753 h 1516602"/>
                  <a:gd name="connsiteX36" fmla="*/ 387279 w 1003876"/>
                  <a:gd name="connsiteY36" fmla="*/ 1514658 h 1516602"/>
                  <a:gd name="connsiteX37" fmla="*/ 392994 w 1003876"/>
                  <a:gd name="connsiteY37" fmla="*/ 1508943 h 1516602"/>
                  <a:gd name="connsiteX38" fmla="*/ 396804 w 1003876"/>
                  <a:gd name="connsiteY38" fmla="*/ 1491798 h 1516602"/>
                  <a:gd name="connsiteX39" fmla="*/ 400614 w 1003876"/>
                  <a:gd name="connsiteY39" fmla="*/ 1461318 h 1516602"/>
                  <a:gd name="connsiteX40" fmla="*/ 404424 w 1003876"/>
                  <a:gd name="connsiteY40" fmla="*/ 1404168 h 1516602"/>
                  <a:gd name="connsiteX41" fmla="*/ 410139 w 1003876"/>
                  <a:gd name="connsiteY41" fmla="*/ 1392738 h 1516602"/>
                  <a:gd name="connsiteX42" fmla="*/ 413949 w 1003876"/>
                  <a:gd name="connsiteY42" fmla="*/ 1379403 h 1516602"/>
                  <a:gd name="connsiteX43" fmla="*/ 415854 w 1003876"/>
                  <a:gd name="connsiteY43" fmla="*/ 1373688 h 1516602"/>
                  <a:gd name="connsiteX44" fmla="*/ 417759 w 1003876"/>
                  <a:gd name="connsiteY44" fmla="*/ 1360353 h 1516602"/>
                  <a:gd name="connsiteX45" fmla="*/ 421569 w 1003876"/>
                  <a:gd name="connsiteY45" fmla="*/ 1348923 h 1516602"/>
                  <a:gd name="connsiteX46" fmla="*/ 427284 w 1003876"/>
                  <a:gd name="connsiteY46" fmla="*/ 1335588 h 1516602"/>
                  <a:gd name="connsiteX47" fmla="*/ 467289 w 1003876"/>
                  <a:gd name="connsiteY47" fmla="*/ 1265103 h 1516602"/>
                  <a:gd name="connsiteX48" fmla="*/ 528455 w 1003876"/>
                  <a:gd name="connsiteY48" fmla="*/ 1230091 h 1516602"/>
                  <a:gd name="connsiteX49" fmla="*/ 601154 w 1003876"/>
                  <a:gd name="connsiteY49" fmla="*/ 1221700 h 1516602"/>
                  <a:gd name="connsiteX50" fmla="*/ 720654 w 1003876"/>
                  <a:gd name="connsiteY50" fmla="*/ 1316538 h 1516602"/>
                  <a:gd name="connsiteX51" fmla="*/ 733989 w 1003876"/>
                  <a:gd name="connsiteY51" fmla="*/ 1326063 h 1516602"/>
                  <a:gd name="connsiteX52" fmla="*/ 743514 w 1003876"/>
                  <a:gd name="connsiteY52" fmla="*/ 1327968 h 1516602"/>
                  <a:gd name="connsiteX53" fmla="*/ 749229 w 1003876"/>
                  <a:gd name="connsiteY53" fmla="*/ 1329873 h 1516602"/>
                  <a:gd name="connsiteX54" fmla="*/ 762564 w 1003876"/>
                  <a:gd name="connsiteY54" fmla="*/ 1335588 h 1516602"/>
                  <a:gd name="connsiteX55" fmla="*/ 777804 w 1003876"/>
                  <a:gd name="connsiteY55" fmla="*/ 1333683 h 1516602"/>
                  <a:gd name="connsiteX56" fmla="*/ 789234 w 1003876"/>
                  <a:gd name="connsiteY56" fmla="*/ 1327968 h 1516602"/>
                  <a:gd name="connsiteX57" fmla="*/ 794949 w 1003876"/>
                  <a:gd name="connsiteY57" fmla="*/ 1326063 h 1516602"/>
                  <a:gd name="connsiteX58" fmla="*/ 802569 w 1003876"/>
                  <a:gd name="connsiteY58" fmla="*/ 1308918 h 1516602"/>
                  <a:gd name="connsiteX59" fmla="*/ 800664 w 1003876"/>
                  <a:gd name="connsiteY59" fmla="*/ 1284153 h 1516602"/>
                  <a:gd name="connsiteX60" fmla="*/ 798759 w 1003876"/>
                  <a:gd name="connsiteY60" fmla="*/ 1278438 h 1516602"/>
                  <a:gd name="connsiteX61" fmla="*/ 796854 w 1003876"/>
                  <a:gd name="connsiteY61" fmla="*/ 1270818 h 1516602"/>
                  <a:gd name="connsiteX62" fmla="*/ 783519 w 1003876"/>
                  <a:gd name="connsiteY62" fmla="*/ 1253673 h 1516602"/>
                  <a:gd name="connsiteX63" fmla="*/ 773994 w 1003876"/>
                  <a:gd name="connsiteY63" fmla="*/ 1247958 h 1516602"/>
                  <a:gd name="connsiteX64" fmla="*/ 648264 w 1003876"/>
                  <a:gd name="connsiteY64" fmla="*/ 1156518 h 1516602"/>
                  <a:gd name="connsiteX65" fmla="*/ 644454 w 1003876"/>
                  <a:gd name="connsiteY65" fmla="*/ 1139373 h 1516602"/>
                  <a:gd name="connsiteX66" fmla="*/ 646359 w 1003876"/>
                  <a:gd name="connsiteY66" fmla="*/ 1131753 h 1516602"/>
                  <a:gd name="connsiteX67" fmla="*/ 650169 w 1003876"/>
                  <a:gd name="connsiteY67" fmla="*/ 1114608 h 1516602"/>
                  <a:gd name="connsiteX68" fmla="*/ 653979 w 1003876"/>
                  <a:gd name="connsiteY68" fmla="*/ 1108893 h 1516602"/>
                  <a:gd name="connsiteX69" fmla="*/ 655884 w 1003876"/>
                  <a:gd name="connsiteY69" fmla="*/ 1103178 h 1516602"/>
                  <a:gd name="connsiteX70" fmla="*/ 661599 w 1003876"/>
                  <a:gd name="connsiteY70" fmla="*/ 1101273 h 1516602"/>
                  <a:gd name="connsiteX71" fmla="*/ 671124 w 1003876"/>
                  <a:gd name="connsiteY71" fmla="*/ 1089843 h 1516602"/>
                  <a:gd name="connsiteX72" fmla="*/ 724464 w 1003876"/>
                  <a:gd name="connsiteY72" fmla="*/ 1082223 h 1516602"/>
                  <a:gd name="connsiteX73" fmla="*/ 842574 w 1003876"/>
                  <a:gd name="connsiteY73" fmla="*/ 1084128 h 1516602"/>
                  <a:gd name="connsiteX74" fmla="*/ 871149 w 1003876"/>
                  <a:gd name="connsiteY74" fmla="*/ 1086033 h 1516602"/>
                  <a:gd name="connsiteX75" fmla="*/ 899724 w 1003876"/>
                  <a:gd name="connsiteY75" fmla="*/ 1091748 h 1516602"/>
                  <a:gd name="connsiteX76" fmla="*/ 922584 w 1003876"/>
                  <a:gd name="connsiteY76" fmla="*/ 1095558 h 1516602"/>
                  <a:gd name="connsiteX77" fmla="*/ 985294 w 1003876"/>
                  <a:gd name="connsiteY77" fmla="*/ 1104311 h 1516602"/>
                  <a:gd name="connsiteX78" fmla="*/ 1003378 w 1003876"/>
                  <a:gd name="connsiteY78" fmla="*/ 1065958 h 1516602"/>
                  <a:gd name="connsiteX79" fmla="*/ 970209 w 1003876"/>
                  <a:gd name="connsiteY79" fmla="*/ 1044123 h 1516602"/>
                  <a:gd name="connsiteX80" fmla="*/ 935919 w 1003876"/>
                  <a:gd name="connsiteY80" fmla="*/ 1034598 h 1516602"/>
                  <a:gd name="connsiteX81" fmla="*/ 825429 w 1003876"/>
                  <a:gd name="connsiteY81" fmla="*/ 1034598 h 1516602"/>
                  <a:gd name="connsiteX82" fmla="*/ 730179 w 1003876"/>
                  <a:gd name="connsiteY82" fmla="*/ 1038408 h 1516602"/>
                  <a:gd name="connsiteX83" fmla="*/ 669219 w 1003876"/>
                  <a:gd name="connsiteY83" fmla="*/ 1046028 h 1516602"/>
                  <a:gd name="connsiteX84" fmla="*/ 646360 w 1003876"/>
                  <a:gd name="connsiteY84" fmla="*/ 1049838 h 1516602"/>
                  <a:gd name="connsiteX85" fmla="*/ 640078 w 1003876"/>
                  <a:gd name="connsiteY85" fmla="*/ 1026051 h 1516602"/>
                  <a:gd name="connsiteX86" fmla="*/ 673029 w 1003876"/>
                  <a:gd name="connsiteY86" fmla="*/ 992688 h 1516602"/>
                  <a:gd name="connsiteX87" fmla="*/ 674934 w 1003876"/>
                  <a:gd name="connsiteY87" fmla="*/ 986973 h 1516602"/>
                  <a:gd name="connsiteX88" fmla="*/ 680649 w 1003876"/>
                  <a:gd name="connsiteY88" fmla="*/ 985068 h 1516602"/>
                  <a:gd name="connsiteX89" fmla="*/ 686364 w 1003876"/>
                  <a:gd name="connsiteY89" fmla="*/ 981258 h 1516602"/>
                  <a:gd name="connsiteX90" fmla="*/ 695889 w 1003876"/>
                  <a:gd name="connsiteY90" fmla="*/ 971733 h 1516602"/>
                  <a:gd name="connsiteX91" fmla="*/ 705414 w 1003876"/>
                  <a:gd name="connsiteY91" fmla="*/ 960303 h 1516602"/>
                  <a:gd name="connsiteX92" fmla="*/ 716844 w 1003876"/>
                  <a:gd name="connsiteY92" fmla="*/ 952683 h 1516602"/>
                  <a:gd name="connsiteX93" fmla="*/ 732084 w 1003876"/>
                  <a:gd name="connsiteY93" fmla="*/ 939348 h 1516602"/>
                  <a:gd name="connsiteX94" fmla="*/ 741609 w 1003876"/>
                  <a:gd name="connsiteY94" fmla="*/ 927918 h 1516602"/>
                  <a:gd name="connsiteX95" fmla="*/ 753039 w 1003876"/>
                  <a:gd name="connsiteY95" fmla="*/ 918393 h 1516602"/>
                  <a:gd name="connsiteX96" fmla="*/ 758754 w 1003876"/>
                  <a:gd name="connsiteY96" fmla="*/ 906963 h 1516602"/>
                  <a:gd name="connsiteX97" fmla="*/ 760659 w 1003876"/>
                  <a:gd name="connsiteY97" fmla="*/ 901248 h 1516602"/>
                  <a:gd name="connsiteX98" fmla="*/ 766374 w 1003876"/>
                  <a:gd name="connsiteY98" fmla="*/ 889818 h 1516602"/>
                  <a:gd name="connsiteX99" fmla="*/ 764469 w 1003876"/>
                  <a:gd name="connsiteY99" fmla="*/ 874578 h 1516602"/>
                  <a:gd name="connsiteX100" fmla="*/ 758754 w 1003876"/>
                  <a:gd name="connsiteY100" fmla="*/ 872673 h 1516602"/>
                  <a:gd name="connsiteX101" fmla="*/ 737799 w 1003876"/>
                  <a:gd name="connsiteY101" fmla="*/ 874578 h 1516602"/>
                  <a:gd name="connsiteX102" fmla="*/ 732084 w 1003876"/>
                  <a:gd name="connsiteY102" fmla="*/ 878388 h 1516602"/>
                  <a:gd name="connsiteX103" fmla="*/ 699699 w 1003876"/>
                  <a:gd name="connsiteY103" fmla="*/ 899343 h 1516602"/>
                  <a:gd name="connsiteX104" fmla="*/ 595181 w 1003876"/>
                  <a:gd name="connsiteY104" fmla="*/ 957831 h 1516602"/>
                  <a:gd name="connsiteX105" fmla="*/ 507294 w 1003876"/>
                  <a:gd name="connsiteY105" fmla="*/ 847908 h 1516602"/>
                  <a:gd name="connsiteX106" fmla="*/ 503484 w 1003876"/>
                  <a:gd name="connsiteY106" fmla="*/ 358323 h 1516602"/>
                  <a:gd name="connsiteX107" fmla="*/ 499674 w 1003876"/>
                  <a:gd name="connsiteY107" fmla="*/ 66858 h 1516602"/>
                  <a:gd name="connsiteX108" fmla="*/ 490149 w 1003876"/>
                  <a:gd name="connsiteY108" fmla="*/ 40188 h 1516602"/>
                  <a:gd name="connsiteX109" fmla="*/ 488244 w 1003876"/>
                  <a:gd name="connsiteY109" fmla="*/ 34473 h 1516602"/>
                  <a:gd name="connsiteX110" fmla="*/ 484434 w 1003876"/>
                  <a:gd name="connsiteY110" fmla="*/ 28758 h 1516602"/>
                  <a:gd name="connsiteX111" fmla="*/ 478719 w 1003876"/>
                  <a:gd name="connsiteY111" fmla="*/ 17328 h 1516602"/>
                  <a:gd name="connsiteX112" fmla="*/ 473004 w 1003876"/>
                  <a:gd name="connsiteY112" fmla="*/ 13518 h 1516602"/>
                  <a:gd name="connsiteX113" fmla="*/ 469194 w 1003876"/>
                  <a:gd name="connsiteY113" fmla="*/ 7803 h 1516602"/>
                  <a:gd name="connsiteX114" fmla="*/ 429189 w 1003876"/>
                  <a:gd name="connsiteY114" fmla="*/ 11613 h 1516602"/>
                  <a:gd name="connsiteX115" fmla="*/ 425379 w 1003876"/>
                  <a:gd name="connsiteY115" fmla="*/ 78288 h 1516602"/>
                  <a:gd name="connsiteX116" fmla="*/ 425379 w 1003876"/>
                  <a:gd name="connsiteY116" fmla="*/ 84003 h 1516602"/>
                  <a:gd name="connsiteX117" fmla="*/ 429189 w 1003876"/>
                  <a:gd name="connsiteY117" fmla="*/ 238308 h 1516602"/>
                  <a:gd name="connsiteX118" fmla="*/ 440619 w 1003876"/>
                  <a:gd name="connsiteY118" fmla="*/ 421188 h 1516602"/>
                  <a:gd name="connsiteX119" fmla="*/ 435265 w 1003876"/>
                  <a:gd name="connsiteY119" fmla="*/ 718368 h 1516602"/>
                  <a:gd name="connsiteX120" fmla="*/ 435059 w 1003876"/>
                  <a:gd name="connsiteY120" fmla="*/ 799046 h 1516602"/>
                  <a:gd name="connsiteX121" fmla="*/ 430322 w 1003876"/>
                  <a:gd name="connsiteY121" fmla="*/ 879006 h 1516602"/>
                  <a:gd name="connsiteX0" fmla="*/ 430322 w 1003876"/>
                  <a:gd name="connsiteY0" fmla="*/ 879006 h 1516071"/>
                  <a:gd name="connsiteX1" fmla="*/ 392427 w 1003876"/>
                  <a:gd name="connsiteY1" fmla="*/ 931934 h 1516071"/>
                  <a:gd name="connsiteX2" fmla="*/ 312984 w 1003876"/>
                  <a:gd name="connsiteY2" fmla="*/ 966018 h 1516071"/>
                  <a:gd name="connsiteX3" fmla="*/ 257945 w 1003876"/>
                  <a:gd name="connsiteY3" fmla="*/ 967151 h 1516071"/>
                  <a:gd name="connsiteX4" fmla="*/ 188953 w 1003876"/>
                  <a:gd name="connsiteY4" fmla="*/ 949800 h 1516071"/>
                  <a:gd name="connsiteX5" fmla="*/ 116769 w 1003876"/>
                  <a:gd name="connsiteY5" fmla="*/ 903153 h 1516071"/>
                  <a:gd name="connsiteX6" fmla="*/ 59619 w 1003876"/>
                  <a:gd name="connsiteY6" fmla="*/ 874578 h 1516071"/>
                  <a:gd name="connsiteX7" fmla="*/ 46284 w 1003876"/>
                  <a:gd name="connsiteY7" fmla="*/ 895533 h 1516071"/>
                  <a:gd name="connsiteX8" fmla="*/ 50094 w 1003876"/>
                  <a:gd name="connsiteY8" fmla="*/ 933633 h 1516071"/>
                  <a:gd name="connsiteX9" fmla="*/ 53904 w 1003876"/>
                  <a:gd name="connsiteY9" fmla="*/ 939348 h 1516071"/>
                  <a:gd name="connsiteX10" fmla="*/ 59619 w 1003876"/>
                  <a:gd name="connsiteY10" fmla="*/ 943158 h 1516071"/>
                  <a:gd name="connsiteX11" fmla="*/ 63429 w 1003876"/>
                  <a:gd name="connsiteY11" fmla="*/ 948873 h 1516071"/>
                  <a:gd name="connsiteX12" fmla="*/ 80574 w 1003876"/>
                  <a:gd name="connsiteY12" fmla="*/ 958398 h 1516071"/>
                  <a:gd name="connsiteX13" fmla="*/ 166299 w 1003876"/>
                  <a:gd name="connsiteY13" fmla="*/ 979353 h 1516071"/>
                  <a:gd name="connsiteX14" fmla="*/ 267264 w 1003876"/>
                  <a:gd name="connsiteY14" fmla="*/ 1021263 h 1516071"/>
                  <a:gd name="connsiteX15" fmla="*/ 278694 w 1003876"/>
                  <a:gd name="connsiteY15" fmla="*/ 1076508 h 1516071"/>
                  <a:gd name="connsiteX16" fmla="*/ 264381 w 1003876"/>
                  <a:gd name="connsiteY16" fmla="*/ 1119397 h 1516071"/>
                  <a:gd name="connsiteX17" fmla="*/ 186224 w 1003876"/>
                  <a:gd name="connsiteY17" fmla="*/ 1150391 h 1516071"/>
                  <a:gd name="connsiteX18" fmla="*/ 27234 w 1003876"/>
                  <a:gd name="connsiteY18" fmla="*/ 1154613 h 1516071"/>
                  <a:gd name="connsiteX19" fmla="*/ 15804 w 1003876"/>
                  <a:gd name="connsiteY19" fmla="*/ 1160328 h 1516071"/>
                  <a:gd name="connsiteX20" fmla="*/ 6279 w 1003876"/>
                  <a:gd name="connsiteY20" fmla="*/ 1169853 h 1516071"/>
                  <a:gd name="connsiteX21" fmla="*/ 4374 w 1003876"/>
                  <a:gd name="connsiteY21" fmla="*/ 1175568 h 1516071"/>
                  <a:gd name="connsiteX22" fmla="*/ 564 w 1003876"/>
                  <a:gd name="connsiteY22" fmla="*/ 1181283 h 1516071"/>
                  <a:gd name="connsiteX23" fmla="*/ 6279 w 1003876"/>
                  <a:gd name="connsiteY23" fmla="*/ 1213668 h 1516071"/>
                  <a:gd name="connsiteX24" fmla="*/ 11994 w 1003876"/>
                  <a:gd name="connsiteY24" fmla="*/ 1217478 h 1516071"/>
                  <a:gd name="connsiteX25" fmla="*/ 17709 w 1003876"/>
                  <a:gd name="connsiteY25" fmla="*/ 1219383 h 1516071"/>
                  <a:gd name="connsiteX26" fmla="*/ 145344 w 1003876"/>
                  <a:gd name="connsiteY26" fmla="*/ 1217478 h 1516071"/>
                  <a:gd name="connsiteX27" fmla="*/ 239202 w 1003876"/>
                  <a:gd name="connsiteY27" fmla="*/ 1214801 h 1516071"/>
                  <a:gd name="connsiteX28" fmla="*/ 318699 w 1003876"/>
                  <a:gd name="connsiteY28" fmla="*/ 1217478 h 1516071"/>
                  <a:gd name="connsiteX29" fmla="*/ 360970 w 1003876"/>
                  <a:gd name="connsiteY29" fmla="*/ 1240904 h 1516071"/>
                  <a:gd name="connsiteX30" fmla="*/ 362514 w 1003876"/>
                  <a:gd name="connsiteY30" fmla="*/ 1286058 h 1516071"/>
                  <a:gd name="connsiteX31" fmla="*/ 358704 w 1003876"/>
                  <a:gd name="connsiteY31" fmla="*/ 1291773 h 1516071"/>
                  <a:gd name="connsiteX32" fmla="*/ 330129 w 1003876"/>
                  <a:gd name="connsiteY32" fmla="*/ 1381308 h 1516071"/>
                  <a:gd name="connsiteX33" fmla="*/ 328224 w 1003876"/>
                  <a:gd name="connsiteY33" fmla="*/ 1420386 h 1516071"/>
                  <a:gd name="connsiteX34" fmla="*/ 332034 w 1003876"/>
                  <a:gd name="connsiteY34" fmla="*/ 1463223 h 1516071"/>
                  <a:gd name="connsiteX35" fmla="*/ 364419 w 1003876"/>
                  <a:gd name="connsiteY35" fmla="*/ 1512753 h 1516071"/>
                  <a:gd name="connsiteX36" fmla="*/ 387279 w 1003876"/>
                  <a:gd name="connsiteY36" fmla="*/ 1514658 h 1516071"/>
                  <a:gd name="connsiteX37" fmla="*/ 396804 w 1003876"/>
                  <a:gd name="connsiteY37" fmla="*/ 1491798 h 1516071"/>
                  <a:gd name="connsiteX38" fmla="*/ 400614 w 1003876"/>
                  <a:gd name="connsiteY38" fmla="*/ 1461318 h 1516071"/>
                  <a:gd name="connsiteX39" fmla="*/ 404424 w 1003876"/>
                  <a:gd name="connsiteY39" fmla="*/ 1404168 h 1516071"/>
                  <a:gd name="connsiteX40" fmla="*/ 410139 w 1003876"/>
                  <a:gd name="connsiteY40" fmla="*/ 1392738 h 1516071"/>
                  <a:gd name="connsiteX41" fmla="*/ 413949 w 1003876"/>
                  <a:gd name="connsiteY41" fmla="*/ 1379403 h 1516071"/>
                  <a:gd name="connsiteX42" fmla="*/ 415854 w 1003876"/>
                  <a:gd name="connsiteY42" fmla="*/ 1373688 h 1516071"/>
                  <a:gd name="connsiteX43" fmla="*/ 417759 w 1003876"/>
                  <a:gd name="connsiteY43" fmla="*/ 1360353 h 1516071"/>
                  <a:gd name="connsiteX44" fmla="*/ 421569 w 1003876"/>
                  <a:gd name="connsiteY44" fmla="*/ 1348923 h 1516071"/>
                  <a:gd name="connsiteX45" fmla="*/ 427284 w 1003876"/>
                  <a:gd name="connsiteY45" fmla="*/ 1335588 h 1516071"/>
                  <a:gd name="connsiteX46" fmla="*/ 467289 w 1003876"/>
                  <a:gd name="connsiteY46" fmla="*/ 1265103 h 1516071"/>
                  <a:gd name="connsiteX47" fmla="*/ 528455 w 1003876"/>
                  <a:gd name="connsiteY47" fmla="*/ 1230091 h 1516071"/>
                  <a:gd name="connsiteX48" fmla="*/ 601154 w 1003876"/>
                  <a:gd name="connsiteY48" fmla="*/ 1221700 h 1516071"/>
                  <a:gd name="connsiteX49" fmla="*/ 720654 w 1003876"/>
                  <a:gd name="connsiteY49" fmla="*/ 1316538 h 1516071"/>
                  <a:gd name="connsiteX50" fmla="*/ 733989 w 1003876"/>
                  <a:gd name="connsiteY50" fmla="*/ 1326063 h 1516071"/>
                  <a:gd name="connsiteX51" fmla="*/ 743514 w 1003876"/>
                  <a:gd name="connsiteY51" fmla="*/ 1327968 h 1516071"/>
                  <a:gd name="connsiteX52" fmla="*/ 749229 w 1003876"/>
                  <a:gd name="connsiteY52" fmla="*/ 1329873 h 1516071"/>
                  <a:gd name="connsiteX53" fmla="*/ 762564 w 1003876"/>
                  <a:gd name="connsiteY53" fmla="*/ 1335588 h 1516071"/>
                  <a:gd name="connsiteX54" fmla="*/ 777804 w 1003876"/>
                  <a:gd name="connsiteY54" fmla="*/ 1333683 h 1516071"/>
                  <a:gd name="connsiteX55" fmla="*/ 789234 w 1003876"/>
                  <a:gd name="connsiteY55" fmla="*/ 1327968 h 1516071"/>
                  <a:gd name="connsiteX56" fmla="*/ 794949 w 1003876"/>
                  <a:gd name="connsiteY56" fmla="*/ 1326063 h 1516071"/>
                  <a:gd name="connsiteX57" fmla="*/ 802569 w 1003876"/>
                  <a:gd name="connsiteY57" fmla="*/ 1308918 h 1516071"/>
                  <a:gd name="connsiteX58" fmla="*/ 800664 w 1003876"/>
                  <a:gd name="connsiteY58" fmla="*/ 1284153 h 1516071"/>
                  <a:gd name="connsiteX59" fmla="*/ 798759 w 1003876"/>
                  <a:gd name="connsiteY59" fmla="*/ 1278438 h 1516071"/>
                  <a:gd name="connsiteX60" fmla="*/ 796854 w 1003876"/>
                  <a:gd name="connsiteY60" fmla="*/ 1270818 h 1516071"/>
                  <a:gd name="connsiteX61" fmla="*/ 783519 w 1003876"/>
                  <a:gd name="connsiteY61" fmla="*/ 1253673 h 1516071"/>
                  <a:gd name="connsiteX62" fmla="*/ 773994 w 1003876"/>
                  <a:gd name="connsiteY62" fmla="*/ 1247958 h 1516071"/>
                  <a:gd name="connsiteX63" fmla="*/ 648264 w 1003876"/>
                  <a:gd name="connsiteY63" fmla="*/ 1156518 h 1516071"/>
                  <a:gd name="connsiteX64" fmla="*/ 644454 w 1003876"/>
                  <a:gd name="connsiteY64" fmla="*/ 1139373 h 1516071"/>
                  <a:gd name="connsiteX65" fmla="*/ 646359 w 1003876"/>
                  <a:gd name="connsiteY65" fmla="*/ 1131753 h 1516071"/>
                  <a:gd name="connsiteX66" fmla="*/ 650169 w 1003876"/>
                  <a:gd name="connsiteY66" fmla="*/ 1114608 h 1516071"/>
                  <a:gd name="connsiteX67" fmla="*/ 653979 w 1003876"/>
                  <a:gd name="connsiteY67" fmla="*/ 1108893 h 1516071"/>
                  <a:gd name="connsiteX68" fmla="*/ 655884 w 1003876"/>
                  <a:gd name="connsiteY68" fmla="*/ 1103178 h 1516071"/>
                  <a:gd name="connsiteX69" fmla="*/ 661599 w 1003876"/>
                  <a:gd name="connsiteY69" fmla="*/ 1101273 h 1516071"/>
                  <a:gd name="connsiteX70" fmla="*/ 671124 w 1003876"/>
                  <a:gd name="connsiteY70" fmla="*/ 1089843 h 1516071"/>
                  <a:gd name="connsiteX71" fmla="*/ 724464 w 1003876"/>
                  <a:gd name="connsiteY71" fmla="*/ 1082223 h 1516071"/>
                  <a:gd name="connsiteX72" fmla="*/ 842574 w 1003876"/>
                  <a:gd name="connsiteY72" fmla="*/ 1084128 h 1516071"/>
                  <a:gd name="connsiteX73" fmla="*/ 871149 w 1003876"/>
                  <a:gd name="connsiteY73" fmla="*/ 1086033 h 1516071"/>
                  <a:gd name="connsiteX74" fmla="*/ 899724 w 1003876"/>
                  <a:gd name="connsiteY74" fmla="*/ 1091748 h 1516071"/>
                  <a:gd name="connsiteX75" fmla="*/ 922584 w 1003876"/>
                  <a:gd name="connsiteY75" fmla="*/ 1095558 h 1516071"/>
                  <a:gd name="connsiteX76" fmla="*/ 985294 w 1003876"/>
                  <a:gd name="connsiteY76" fmla="*/ 1104311 h 1516071"/>
                  <a:gd name="connsiteX77" fmla="*/ 1003378 w 1003876"/>
                  <a:gd name="connsiteY77" fmla="*/ 1065958 h 1516071"/>
                  <a:gd name="connsiteX78" fmla="*/ 970209 w 1003876"/>
                  <a:gd name="connsiteY78" fmla="*/ 1044123 h 1516071"/>
                  <a:gd name="connsiteX79" fmla="*/ 935919 w 1003876"/>
                  <a:gd name="connsiteY79" fmla="*/ 1034598 h 1516071"/>
                  <a:gd name="connsiteX80" fmla="*/ 825429 w 1003876"/>
                  <a:gd name="connsiteY80" fmla="*/ 1034598 h 1516071"/>
                  <a:gd name="connsiteX81" fmla="*/ 730179 w 1003876"/>
                  <a:gd name="connsiteY81" fmla="*/ 1038408 h 1516071"/>
                  <a:gd name="connsiteX82" fmla="*/ 669219 w 1003876"/>
                  <a:gd name="connsiteY82" fmla="*/ 1046028 h 1516071"/>
                  <a:gd name="connsiteX83" fmla="*/ 646360 w 1003876"/>
                  <a:gd name="connsiteY83" fmla="*/ 1049838 h 1516071"/>
                  <a:gd name="connsiteX84" fmla="*/ 640078 w 1003876"/>
                  <a:gd name="connsiteY84" fmla="*/ 1026051 h 1516071"/>
                  <a:gd name="connsiteX85" fmla="*/ 673029 w 1003876"/>
                  <a:gd name="connsiteY85" fmla="*/ 992688 h 1516071"/>
                  <a:gd name="connsiteX86" fmla="*/ 674934 w 1003876"/>
                  <a:gd name="connsiteY86" fmla="*/ 986973 h 1516071"/>
                  <a:gd name="connsiteX87" fmla="*/ 680649 w 1003876"/>
                  <a:gd name="connsiteY87" fmla="*/ 985068 h 1516071"/>
                  <a:gd name="connsiteX88" fmla="*/ 686364 w 1003876"/>
                  <a:gd name="connsiteY88" fmla="*/ 981258 h 1516071"/>
                  <a:gd name="connsiteX89" fmla="*/ 695889 w 1003876"/>
                  <a:gd name="connsiteY89" fmla="*/ 971733 h 1516071"/>
                  <a:gd name="connsiteX90" fmla="*/ 705414 w 1003876"/>
                  <a:gd name="connsiteY90" fmla="*/ 960303 h 1516071"/>
                  <a:gd name="connsiteX91" fmla="*/ 716844 w 1003876"/>
                  <a:gd name="connsiteY91" fmla="*/ 952683 h 1516071"/>
                  <a:gd name="connsiteX92" fmla="*/ 732084 w 1003876"/>
                  <a:gd name="connsiteY92" fmla="*/ 939348 h 1516071"/>
                  <a:gd name="connsiteX93" fmla="*/ 741609 w 1003876"/>
                  <a:gd name="connsiteY93" fmla="*/ 927918 h 1516071"/>
                  <a:gd name="connsiteX94" fmla="*/ 753039 w 1003876"/>
                  <a:gd name="connsiteY94" fmla="*/ 918393 h 1516071"/>
                  <a:gd name="connsiteX95" fmla="*/ 758754 w 1003876"/>
                  <a:gd name="connsiteY95" fmla="*/ 906963 h 1516071"/>
                  <a:gd name="connsiteX96" fmla="*/ 760659 w 1003876"/>
                  <a:gd name="connsiteY96" fmla="*/ 901248 h 1516071"/>
                  <a:gd name="connsiteX97" fmla="*/ 766374 w 1003876"/>
                  <a:gd name="connsiteY97" fmla="*/ 889818 h 1516071"/>
                  <a:gd name="connsiteX98" fmla="*/ 764469 w 1003876"/>
                  <a:gd name="connsiteY98" fmla="*/ 874578 h 1516071"/>
                  <a:gd name="connsiteX99" fmla="*/ 758754 w 1003876"/>
                  <a:gd name="connsiteY99" fmla="*/ 872673 h 1516071"/>
                  <a:gd name="connsiteX100" fmla="*/ 737799 w 1003876"/>
                  <a:gd name="connsiteY100" fmla="*/ 874578 h 1516071"/>
                  <a:gd name="connsiteX101" fmla="*/ 732084 w 1003876"/>
                  <a:gd name="connsiteY101" fmla="*/ 878388 h 1516071"/>
                  <a:gd name="connsiteX102" fmla="*/ 699699 w 1003876"/>
                  <a:gd name="connsiteY102" fmla="*/ 899343 h 1516071"/>
                  <a:gd name="connsiteX103" fmla="*/ 595181 w 1003876"/>
                  <a:gd name="connsiteY103" fmla="*/ 957831 h 1516071"/>
                  <a:gd name="connsiteX104" fmla="*/ 507294 w 1003876"/>
                  <a:gd name="connsiteY104" fmla="*/ 847908 h 1516071"/>
                  <a:gd name="connsiteX105" fmla="*/ 503484 w 1003876"/>
                  <a:gd name="connsiteY105" fmla="*/ 358323 h 1516071"/>
                  <a:gd name="connsiteX106" fmla="*/ 499674 w 1003876"/>
                  <a:gd name="connsiteY106" fmla="*/ 66858 h 1516071"/>
                  <a:gd name="connsiteX107" fmla="*/ 490149 w 1003876"/>
                  <a:gd name="connsiteY107" fmla="*/ 40188 h 1516071"/>
                  <a:gd name="connsiteX108" fmla="*/ 488244 w 1003876"/>
                  <a:gd name="connsiteY108" fmla="*/ 34473 h 1516071"/>
                  <a:gd name="connsiteX109" fmla="*/ 484434 w 1003876"/>
                  <a:gd name="connsiteY109" fmla="*/ 28758 h 1516071"/>
                  <a:gd name="connsiteX110" fmla="*/ 478719 w 1003876"/>
                  <a:gd name="connsiteY110" fmla="*/ 17328 h 1516071"/>
                  <a:gd name="connsiteX111" fmla="*/ 473004 w 1003876"/>
                  <a:gd name="connsiteY111" fmla="*/ 13518 h 1516071"/>
                  <a:gd name="connsiteX112" fmla="*/ 469194 w 1003876"/>
                  <a:gd name="connsiteY112" fmla="*/ 7803 h 1516071"/>
                  <a:gd name="connsiteX113" fmla="*/ 429189 w 1003876"/>
                  <a:gd name="connsiteY113" fmla="*/ 11613 h 1516071"/>
                  <a:gd name="connsiteX114" fmla="*/ 425379 w 1003876"/>
                  <a:gd name="connsiteY114" fmla="*/ 78288 h 1516071"/>
                  <a:gd name="connsiteX115" fmla="*/ 425379 w 1003876"/>
                  <a:gd name="connsiteY115" fmla="*/ 84003 h 1516071"/>
                  <a:gd name="connsiteX116" fmla="*/ 429189 w 1003876"/>
                  <a:gd name="connsiteY116" fmla="*/ 238308 h 1516071"/>
                  <a:gd name="connsiteX117" fmla="*/ 440619 w 1003876"/>
                  <a:gd name="connsiteY117" fmla="*/ 421188 h 1516071"/>
                  <a:gd name="connsiteX118" fmla="*/ 435265 w 1003876"/>
                  <a:gd name="connsiteY118" fmla="*/ 718368 h 1516071"/>
                  <a:gd name="connsiteX119" fmla="*/ 435059 w 1003876"/>
                  <a:gd name="connsiteY119" fmla="*/ 799046 h 1516071"/>
                  <a:gd name="connsiteX120" fmla="*/ 430322 w 1003876"/>
                  <a:gd name="connsiteY120" fmla="*/ 879006 h 1516071"/>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29189 w 1003876"/>
                  <a:gd name="connsiteY116" fmla="*/ 238308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29189 w 1003876"/>
                  <a:gd name="connsiteY116" fmla="*/ 238308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9074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1660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35919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35265 w 1003876"/>
                  <a:gd name="connsiteY118" fmla="*/ 718368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40208 w 1003876"/>
                  <a:gd name="connsiteY118" fmla="*/ 644225 h 1516072"/>
                  <a:gd name="connsiteX119" fmla="*/ 435059 w 1003876"/>
                  <a:gd name="connsiteY119" fmla="*/ 799046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40208 w 1003876"/>
                  <a:gd name="connsiteY118" fmla="*/ 644225 h 1516072"/>
                  <a:gd name="connsiteX119" fmla="*/ 444944 w 1003876"/>
                  <a:gd name="connsiteY119" fmla="*/ 779275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40208 w 1003876"/>
                  <a:gd name="connsiteY118" fmla="*/ 644225 h 1516072"/>
                  <a:gd name="connsiteX119" fmla="*/ 440002 w 1003876"/>
                  <a:gd name="connsiteY119" fmla="*/ 789160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40208 w 1003876"/>
                  <a:gd name="connsiteY118" fmla="*/ 644225 h 1516072"/>
                  <a:gd name="connsiteX119" fmla="*/ 440002 w 1003876"/>
                  <a:gd name="connsiteY119" fmla="*/ 789160 h 1516072"/>
                  <a:gd name="connsiteX120" fmla="*/ 430322 w 1003876"/>
                  <a:gd name="connsiteY12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17759 w 1003876"/>
                  <a:gd name="connsiteY43" fmla="*/ 1360353 h 1516072"/>
                  <a:gd name="connsiteX44" fmla="*/ 421569 w 1003876"/>
                  <a:gd name="connsiteY44" fmla="*/ 1348923 h 1516072"/>
                  <a:gd name="connsiteX45" fmla="*/ 427284 w 1003876"/>
                  <a:gd name="connsiteY45" fmla="*/ 1335588 h 1516072"/>
                  <a:gd name="connsiteX46" fmla="*/ 467289 w 1003876"/>
                  <a:gd name="connsiteY46" fmla="*/ 1265103 h 1516072"/>
                  <a:gd name="connsiteX47" fmla="*/ 528455 w 1003876"/>
                  <a:gd name="connsiteY47" fmla="*/ 1230091 h 1516072"/>
                  <a:gd name="connsiteX48" fmla="*/ 601154 w 1003876"/>
                  <a:gd name="connsiteY48" fmla="*/ 1221700 h 1516072"/>
                  <a:gd name="connsiteX49" fmla="*/ 720654 w 1003876"/>
                  <a:gd name="connsiteY49" fmla="*/ 1316538 h 1516072"/>
                  <a:gd name="connsiteX50" fmla="*/ 733989 w 1003876"/>
                  <a:gd name="connsiteY50" fmla="*/ 1326063 h 1516072"/>
                  <a:gd name="connsiteX51" fmla="*/ 743514 w 1003876"/>
                  <a:gd name="connsiteY51" fmla="*/ 1327968 h 1516072"/>
                  <a:gd name="connsiteX52" fmla="*/ 749229 w 1003876"/>
                  <a:gd name="connsiteY52" fmla="*/ 1329873 h 1516072"/>
                  <a:gd name="connsiteX53" fmla="*/ 762564 w 1003876"/>
                  <a:gd name="connsiteY53" fmla="*/ 1335588 h 1516072"/>
                  <a:gd name="connsiteX54" fmla="*/ 777804 w 1003876"/>
                  <a:gd name="connsiteY54" fmla="*/ 1333683 h 1516072"/>
                  <a:gd name="connsiteX55" fmla="*/ 789234 w 1003876"/>
                  <a:gd name="connsiteY55" fmla="*/ 1327968 h 1516072"/>
                  <a:gd name="connsiteX56" fmla="*/ 794949 w 1003876"/>
                  <a:gd name="connsiteY56" fmla="*/ 1326063 h 1516072"/>
                  <a:gd name="connsiteX57" fmla="*/ 802569 w 1003876"/>
                  <a:gd name="connsiteY57" fmla="*/ 1308918 h 1516072"/>
                  <a:gd name="connsiteX58" fmla="*/ 800664 w 1003876"/>
                  <a:gd name="connsiteY58" fmla="*/ 1284153 h 1516072"/>
                  <a:gd name="connsiteX59" fmla="*/ 798759 w 1003876"/>
                  <a:gd name="connsiteY59" fmla="*/ 1278438 h 1516072"/>
                  <a:gd name="connsiteX60" fmla="*/ 796854 w 1003876"/>
                  <a:gd name="connsiteY60" fmla="*/ 1270818 h 1516072"/>
                  <a:gd name="connsiteX61" fmla="*/ 783519 w 1003876"/>
                  <a:gd name="connsiteY61" fmla="*/ 1253673 h 1516072"/>
                  <a:gd name="connsiteX62" fmla="*/ 773994 w 1003876"/>
                  <a:gd name="connsiteY62" fmla="*/ 1247958 h 1516072"/>
                  <a:gd name="connsiteX63" fmla="*/ 648264 w 1003876"/>
                  <a:gd name="connsiteY63" fmla="*/ 1156518 h 1516072"/>
                  <a:gd name="connsiteX64" fmla="*/ 644454 w 1003876"/>
                  <a:gd name="connsiteY64" fmla="*/ 1139373 h 1516072"/>
                  <a:gd name="connsiteX65" fmla="*/ 646359 w 1003876"/>
                  <a:gd name="connsiteY65" fmla="*/ 1131753 h 1516072"/>
                  <a:gd name="connsiteX66" fmla="*/ 650169 w 1003876"/>
                  <a:gd name="connsiteY66" fmla="*/ 1114608 h 1516072"/>
                  <a:gd name="connsiteX67" fmla="*/ 653979 w 1003876"/>
                  <a:gd name="connsiteY67" fmla="*/ 1108893 h 1516072"/>
                  <a:gd name="connsiteX68" fmla="*/ 655884 w 1003876"/>
                  <a:gd name="connsiteY68" fmla="*/ 1103178 h 1516072"/>
                  <a:gd name="connsiteX69" fmla="*/ 661599 w 1003876"/>
                  <a:gd name="connsiteY69" fmla="*/ 1101273 h 1516072"/>
                  <a:gd name="connsiteX70" fmla="*/ 671124 w 1003876"/>
                  <a:gd name="connsiteY70" fmla="*/ 1089843 h 1516072"/>
                  <a:gd name="connsiteX71" fmla="*/ 724464 w 1003876"/>
                  <a:gd name="connsiteY71" fmla="*/ 1082223 h 1516072"/>
                  <a:gd name="connsiteX72" fmla="*/ 842574 w 1003876"/>
                  <a:gd name="connsiteY72" fmla="*/ 1084128 h 1516072"/>
                  <a:gd name="connsiteX73" fmla="*/ 871149 w 1003876"/>
                  <a:gd name="connsiteY73" fmla="*/ 1086033 h 1516072"/>
                  <a:gd name="connsiteX74" fmla="*/ 899724 w 1003876"/>
                  <a:gd name="connsiteY74" fmla="*/ 1091748 h 1516072"/>
                  <a:gd name="connsiteX75" fmla="*/ 922584 w 1003876"/>
                  <a:gd name="connsiteY75" fmla="*/ 1095558 h 1516072"/>
                  <a:gd name="connsiteX76" fmla="*/ 985294 w 1003876"/>
                  <a:gd name="connsiteY76" fmla="*/ 1104311 h 1516072"/>
                  <a:gd name="connsiteX77" fmla="*/ 1003378 w 1003876"/>
                  <a:gd name="connsiteY77" fmla="*/ 1065958 h 1516072"/>
                  <a:gd name="connsiteX78" fmla="*/ 970209 w 1003876"/>
                  <a:gd name="connsiteY78" fmla="*/ 1044123 h 1516072"/>
                  <a:gd name="connsiteX79" fmla="*/ 918620 w 1003876"/>
                  <a:gd name="connsiteY79" fmla="*/ 1034598 h 1516072"/>
                  <a:gd name="connsiteX80" fmla="*/ 825429 w 1003876"/>
                  <a:gd name="connsiteY80" fmla="*/ 1034598 h 1516072"/>
                  <a:gd name="connsiteX81" fmla="*/ 730179 w 1003876"/>
                  <a:gd name="connsiteY81" fmla="*/ 1038408 h 1516072"/>
                  <a:gd name="connsiteX82" fmla="*/ 669219 w 1003876"/>
                  <a:gd name="connsiteY82" fmla="*/ 1046028 h 1516072"/>
                  <a:gd name="connsiteX83" fmla="*/ 646360 w 1003876"/>
                  <a:gd name="connsiteY83" fmla="*/ 1049838 h 1516072"/>
                  <a:gd name="connsiteX84" fmla="*/ 640078 w 1003876"/>
                  <a:gd name="connsiteY84" fmla="*/ 1026051 h 1516072"/>
                  <a:gd name="connsiteX85" fmla="*/ 673029 w 1003876"/>
                  <a:gd name="connsiteY85" fmla="*/ 992688 h 1516072"/>
                  <a:gd name="connsiteX86" fmla="*/ 674934 w 1003876"/>
                  <a:gd name="connsiteY86" fmla="*/ 986973 h 1516072"/>
                  <a:gd name="connsiteX87" fmla="*/ 680649 w 1003876"/>
                  <a:gd name="connsiteY87" fmla="*/ 985068 h 1516072"/>
                  <a:gd name="connsiteX88" fmla="*/ 686364 w 1003876"/>
                  <a:gd name="connsiteY88" fmla="*/ 981258 h 1516072"/>
                  <a:gd name="connsiteX89" fmla="*/ 695889 w 1003876"/>
                  <a:gd name="connsiteY89" fmla="*/ 971733 h 1516072"/>
                  <a:gd name="connsiteX90" fmla="*/ 705414 w 1003876"/>
                  <a:gd name="connsiteY90" fmla="*/ 960303 h 1516072"/>
                  <a:gd name="connsiteX91" fmla="*/ 716844 w 1003876"/>
                  <a:gd name="connsiteY91" fmla="*/ 952683 h 1516072"/>
                  <a:gd name="connsiteX92" fmla="*/ 732084 w 1003876"/>
                  <a:gd name="connsiteY92" fmla="*/ 939348 h 1516072"/>
                  <a:gd name="connsiteX93" fmla="*/ 741609 w 1003876"/>
                  <a:gd name="connsiteY93" fmla="*/ 927918 h 1516072"/>
                  <a:gd name="connsiteX94" fmla="*/ 753039 w 1003876"/>
                  <a:gd name="connsiteY94" fmla="*/ 918393 h 1516072"/>
                  <a:gd name="connsiteX95" fmla="*/ 758754 w 1003876"/>
                  <a:gd name="connsiteY95" fmla="*/ 906963 h 1516072"/>
                  <a:gd name="connsiteX96" fmla="*/ 760659 w 1003876"/>
                  <a:gd name="connsiteY96" fmla="*/ 901248 h 1516072"/>
                  <a:gd name="connsiteX97" fmla="*/ 766374 w 1003876"/>
                  <a:gd name="connsiteY97" fmla="*/ 889818 h 1516072"/>
                  <a:gd name="connsiteX98" fmla="*/ 764469 w 1003876"/>
                  <a:gd name="connsiteY98" fmla="*/ 874578 h 1516072"/>
                  <a:gd name="connsiteX99" fmla="*/ 758754 w 1003876"/>
                  <a:gd name="connsiteY99" fmla="*/ 872673 h 1516072"/>
                  <a:gd name="connsiteX100" fmla="*/ 737799 w 1003876"/>
                  <a:gd name="connsiteY100" fmla="*/ 874578 h 1516072"/>
                  <a:gd name="connsiteX101" fmla="*/ 732084 w 1003876"/>
                  <a:gd name="connsiteY101" fmla="*/ 878388 h 1516072"/>
                  <a:gd name="connsiteX102" fmla="*/ 699699 w 1003876"/>
                  <a:gd name="connsiteY102" fmla="*/ 899343 h 1516072"/>
                  <a:gd name="connsiteX103" fmla="*/ 595181 w 1003876"/>
                  <a:gd name="connsiteY103" fmla="*/ 957831 h 1516072"/>
                  <a:gd name="connsiteX104" fmla="*/ 507294 w 1003876"/>
                  <a:gd name="connsiteY104" fmla="*/ 847908 h 1516072"/>
                  <a:gd name="connsiteX105" fmla="*/ 503484 w 1003876"/>
                  <a:gd name="connsiteY105" fmla="*/ 358323 h 1516072"/>
                  <a:gd name="connsiteX106" fmla="*/ 499674 w 1003876"/>
                  <a:gd name="connsiteY106" fmla="*/ 66858 h 1516072"/>
                  <a:gd name="connsiteX107" fmla="*/ 490149 w 1003876"/>
                  <a:gd name="connsiteY107" fmla="*/ 40188 h 1516072"/>
                  <a:gd name="connsiteX108" fmla="*/ 488244 w 1003876"/>
                  <a:gd name="connsiteY108" fmla="*/ 34473 h 1516072"/>
                  <a:gd name="connsiteX109" fmla="*/ 484434 w 1003876"/>
                  <a:gd name="connsiteY109" fmla="*/ 28758 h 1516072"/>
                  <a:gd name="connsiteX110" fmla="*/ 478719 w 1003876"/>
                  <a:gd name="connsiteY110" fmla="*/ 17328 h 1516072"/>
                  <a:gd name="connsiteX111" fmla="*/ 473004 w 1003876"/>
                  <a:gd name="connsiteY111" fmla="*/ 13518 h 1516072"/>
                  <a:gd name="connsiteX112" fmla="*/ 469194 w 1003876"/>
                  <a:gd name="connsiteY112" fmla="*/ 7803 h 1516072"/>
                  <a:gd name="connsiteX113" fmla="*/ 429189 w 1003876"/>
                  <a:gd name="connsiteY113" fmla="*/ 11613 h 1516072"/>
                  <a:gd name="connsiteX114" fmla="*/ 425379 w 1003876"/>
                  <a:gd name="connsiteY114" fmla="*/ 78288 h 1516072"/>
                  <a:gd name="connsiteX115" fmla="*/ 425379 w 1003876"/>
                  <a:gd name="connsiteY115" fmla="*/ 84003 h 1516072"/>
                  <a:gd name="connsiteX116" fmla="*/ 436603 w 1003876"/>
                  <a:gd name="connsiteY116" fmla="*/ 225952 h 1516072"/>
                  <a:gd name="connsiteX117" fmla="*/ 440619 w 1003876"/>
                  <a:gd name="connsiteY117" fmla="*/ 421188 h 1516072"/>
                  <a:gd name="connsiteX118" fmla="*/ 440002 w 1003876"/>
                  <a:gd name="connsiteY118" fmla="*/ 789160 h 1516072"/>
                  <a:gd name="connsiteX119" fmla="*/ 430322 w 1003876"/>
                  <a:gd name="connsiteY119"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15854 w 1003876"/>
                  <a:gd name="connsiteY42" fmla="*/ 1373688 h 1516072"/>
                  <a:gd name="connsiteX43" fmla="*/ 421569 w 1003876"/>
                  <a:gd name="connsiteY43" fmla="*/ 1348923 h 1516072"/>
                  <a:gd name="connsiteX44" fmla="*/ 427284 w 1003876"/>
                  <a:gd name="connsiteY44" fmla="*/ 1335588 h 1516072"/>
                  <a:gd name="connsiteX45" fmla="*/ 467289 w 1003876"/>
                  <a:gd name="connsiteY45" fmla="*/ 1265103 h 1516072"/>
                  <a:gd name="connsiteX46" fmla="*/ 528455 w 1003876"/>
                  <a:gd name="connsiteY46" fmla="*/ 1230091 h 1516072"/>
                  <a:gd name="connsiteX47" fmla="*/ 601154 w 1003876"/>
                  <a:gd name="connsiteY47" fmla="*/ 1221700 h 1516072"/>
                  <a:gd name="connsiteX48" fmla="*/ 720654 w 1003876"/>
                  <a:gd name="connsiteY48" fmla="*/ 1316538 h 1516072"/>
                  <a:gd name="connsiteX49" fmla="*/ 733989 w 1003876"/>
                  <a:gd name="connsiteY49" fmla="*/ 1326063 h 1516072"/>
                  <a:gd name="connsiteX50" fmla="*/ 743514 w 1003876"/>
                  <a:gd name="connsiteY50" fmla="*/ 1327968 h 1516072"/>
                  <a:gd name="connsiteX51" fmla="*/ 749229 w 1003876"/>
                  <a:gd name="connsiteY51" fmla="*/ 1329873 h 1516072"/>
                  <a:gd name="connsiteX52" fmla="*/ 762564 w 1003876"/>
                  <a:gd name="connsiteY52" fmla="*/ 1335588 h 1516072"/>
                  <a:gd name="connsiteX53" fmla="*/ 777804 w 1003876"/>
                  <a:gd name="connsiteY53" fmla="*/ 1333683 h 1516072"/>
                  <a:gd name="connsiteX54" fmla="*/ 789234 w 1003876"/>
                  <a:gd name="connsiteY54" fmla="*/ 1327968 h 1516072"/>
                  <a:gd name="connsiteX55" fmla="*/ 794949 w 1003876"/>
                  <a:gd name="connsiteY55" fmla="*/ 1326063 h 1516072"/>
                  <a:gd name="connsiteX56" fmla="*/ 802569 w 1003876"/>
                  <a:gd name="connsiteY56" fmla="*/ 1308918 h 1516072"/>
                  <a:gd name="connsiteX57" fmla="*/ 800664 w 1003876"/>
                  <a:gd name="connsiteY57" fmla="*/ 1284153 h 1516072"/>
                  <a:gd name="connsiteX58" fmla="*/ 798759 w 1003876"/>
                  <a:gd name="connsiteY58" fmla="*/ 1278438 h 1516072"/>
                  <a:gd name="connsiteX59" fmla="*/ 796854 w 1003876"/>
                  <a:gd name="connsiteY59" fmla="*/ 1270818 h 1516072"/>
                  <a:gd name="connsiteX60" fmla="*/ 783519 w 1003876"/>
                  <a:gd name="connsiteY60" fmla="*/ 1253673 h 1516072"/>
                  <a:gd name="connsiteX61" fmla="*/ 773994 w 1003876"/>
                  <a:gd name="connsiteY61" fmla="*/ 1247958 h 1516072"/>
                  <a:gd name="connsiteX62" fmla="*/ 648264 w 1003876"/>
                  <a:gd name="connsiteY62" fmla="*/ 1156518 h 1516072"/>
                  <a:gd name="connsiteX63" fmla="*/ 644454 w 1003876"/>
                  <a:gd name="connsiteY63" fmla="*/ 1139373 h 1516072"/>
                  <a:gd name="connsiteX64" fmla="*/ 646359 w 1003876"/>
                  <a:gd name="connsiteY64" fmla="*/ 1131753 h 1516072"/>
                  <a:gd name="connsiteX65" fmla="*/ 650169 w 1003876"/>
                  <a:gd name="connsiteY65" fmla="*/ 1114608 h 1516072"/>
                  <a:gd name="connsiteX66" fmla="*/ 653979 w 1003876"/>
                  <a:gd name="connsiteY66" fmla="*/ 1108893 h 1516072"/>
                  <a:gd name="connsiteX67" fmla="*/ 655884 w 1003876"/>
                  <a:gd name="connsiteY67" fmla="*/ 1103178 h 1516072"/>
                  <a:gd name="connsiteX68" fmla="*/ 661599 w 1003876"/>
                  <a:gd name="connsiteY68" fmla="*/ 1101273 h 1516072"/>
                  <a:gd name="connsiteX69" fmla="*/ 671124 w 1003876"/>
                  <a:gd name="connsiteY69" fmla="*/ 1089843 h 1516072"/>
                  <a:gd name="connsiteX70" fmla="*/ 724464 w 1003876"/>
                  <a:gd name="connsiteY70" fmla="*/ 1082223 h 1516072"/>
                  <a:gd name="connsiteX71" fmla="*/ 842574 w 1003876"/>
                  <a:gd name="connsiteY71" fmla="*/ 1084128 h 1516072"/>
                  <a:gd name="connsiteX72" fmla="*/ 871149 w 1003876"/>
                  <a:gd name="connsiteY72" fmla="*/ 1086033 h 1516072"/>
                  <a:gd name="connsiteX73" fmla="*/ 899724 w 1003876"/>
                  <a:gd name="connsiteY73" fmla="*/ 1091748 h 1516072"/>
                  <a:gd name="connsiteX74" fmla="*/ 922584 w 1003876"/>
                  <a:gd name="connsiteY74" fmla="*/ 1095558 h 1516072"/>
                  <a:gd name="connsiteX75" fmla="*/ 985294 w 1003876"/>
                  <a:gd name="connsiteY75" fmla="*/ 1104311 h 1516072"/>
                  <a:gd name="connsiteX76" fmla="*/ 1003378 w 1003876"/>
                  <a:gd name="connsiteY76" fmla="*/ 1065958 h 1516072"/>
                  <a:gd name="connsiteX77" fmla="*/ 970209 w 1003876"/>
                  <a:gd name="connsiteY77" fmla="*/ 1044123 h 1516072"/>
                  <a:gd name="connsiteX78" fmla="*/ 918620 w 1003876"/>
                  <a:gd name="connsiteY78" fmla="*/ 1034598 h 1516072"/>
                  <a:gd name="connsiteX79" fmla="*/ 825429 w 1003876"/>
                  <a:gd name="connsiteY79" fmla="*/ 1034598 h 1516072"/>
                  <a:gd name="connsiteX80" fmla="*/ 730179 w 1003876"/>
                  <a:gd name="connsiteY80" fmla="*/ 1038408 h 1516072"/>
                  <a:gd name="connsiteX81" fmla="*/ 669219 w 1003876"/>
                  <a:gd name="connsiteY81" fmla="*/ 1046028 h 1516072"/>
                  <a:gd name="connsiteX82" fmla="*/ 646360 w 1003876"/>
                  <a:gd name="connsiteY82" fmla="*/ 1049838 h 1516072"/>
                  <a:gd name="connsiteX83" fmla="*/ 640078 w 1003876"/>
                  <a:gd name="connsiteY83" fmla="*/ 1026051 h 1516072"/>
                  <a:gd name="connsiteX84" fmla="*/ 673029 w 1003876"/>
                  <a:gd name="connsiteY84" fmla="*/ 992688 h 1516072"/>
                  <a:gd name="connsiteX85" fmla="*/ 674934 w 1003876"/>
                  <a:gd name="connsiteY85" fmla="*/ 986973 h 1516072"/>
                  <a:gd name="connsiteX86" fmla="*/ 680649 w 1003876"/>
                  <a:gd name="connsiteY86" fmla="*/ 985068 h 1516072"/>
                  <a:gd name="connsiteX87" fmla="*/ 686364 w 1003876"/>
                  <a:gd name="connsiteY87" fmla="*/ 981258 h 1516072"/>
                  <a:gd name="connsiteX88" fmla="*/ 695889 w 1003876"/>
                  <a:gd name="connsiteY88" fmla="*/ 971733 h 1516072"/>
                  <a:gd name="connsiteX89" fmla="*/ 705414 w 1003876"/>
                  <a:gd name="connsiteY89" fmla="*/ 960303 h 1516072"/>
                  <a:gd name="connsiteX90" fmla="*/ 716844 w 1003876"/>
                  <a:gd name="connsiteY90" fmla="*/ 952683 h 1516072"/>
                  <a:gd name="connsiteX91" fmla="*/ 732084 w 1003876"/>
                  <a:gd name="connsiteY91" fmla="*/ 939348 h 1516072"/>
                  <a:gd name="connsiteX92" fmla="*/ 741609 w 1003876"/>
                  <a:gd name="connsiteY92" fmla="*/ 927918 h 1516072"/>
                  <a:gd name="connsiteX93" fmla="*/ 753039 w 1003876"/>
                  <a:gd name="connsiteY93" fmla="*/ 918393 h 1516072"/>
                  <a:gd name="connsiteX94" fmla="*/ 758754 w 1003876"/>
                  <a:gd name="connsiteY94" fmla="*/ 906963 h 1516072"/>
                  <a:gd name="connsiteX95" fmla="*/ 760659 w 1003876"/>
                  <a:gd name="connsiteY95" fmla="*/ 901248 h 1516072"/>
                  <a:gd name="connsiteX96" fmla="*/ 766374 w 1003876"/>
                  <a:gd name="connsiteY96" fmla="*/ 889818 h 1516072"/>
                  <a:gd name="connsiteX97" fmla="*/ 764469 w 1003876"/>
                  <a:gd name="connsiteY97" fmla="*/ 874578 h 1516072"/>
                  <a:gd name="connsiteX98" fmla="*/ 758754 w 1003876"/>
                  <a:gd name="connsiteY98" fmla="*/ 872673 h 1516072"/>
                  <a:gd name="connsiteX99" fmla="*/ 737799 w 1003876"/>
                  <a:gd name="connsiteY99" fmla="*/ 874578 h 1516072"/>
                  <a:gd name="connsiteX100" fmla="*/ 732084 w 1003876"/>
                  <a:gd name="connsiteY100" fmla="*/ 878388 h 1516072"/>
                  <a:gd name="connsiteX101" fmla="*/ 699699 w 1003876"/>
                  <a:gd name="connsiteY101" fmla="*/ 899343 h 1516072"/>
                  <a:gd name="connsiteX102" fmla="*/ 595181 w 1003876"/>
                  <a:gd name="connsiteY102" fmla="*/ 957831 h 1516072"/>
                  <a:gd name="connsiteX103" fmla="*/ 507294 w 1003876"/>
                  <a:gd name="connsiteY103" fmla="*/ 847908 h 1516072"/>
                  <a:gd name="connsiteX104" fmla="*/ 503484 w 1003876"/>
                  <a:gd name="connsiteY104" fmla="*/ 358323 h 1516072"/>
                  <a:gd name="connsiteX105" fmla="*/ 499674 w 1003876"/>
                  <a:gd name="connsiteY105" fmla="*/ 66858 h 1516072"/>
                  <a:gd name="connsiteX106" fmla="*/ 490149 w 1003876"/>
                  <a:gd name="connsiteY106" fmla="*/ 40188 h 1516072"/>
                  <a:gd name="connsiteX107" fmla="*/ 488244 w 1003876"/>
                  <a:gd name="connsiteY107" fmla="*/ 34473 h 1516072"/>
                  <a:gd name="connsiteX108" fmla="*/ 484434 w 1003876"/>
                  <a:gd name="connsiteY108" fmla="*/ 28758 h 1516072"/>
                  <a:gd name="connsiteX109" fmla="*/ 478719 w 1003876"/>
                  <a:gd name="connsiteY109" fmla="*/ 17328 h 1516072"/>
                  <a:gd name="connsiteX110" fmla="*/ 473004 w 1003876"/>
                  <a:gd name="connsiteY110" fmla="*/ 13518 h 1516072"/>
                  <a:gd name="connsiteX111" fmla="*/ 469194 w 1003876"/>
                  <a:gd name="connsiteY111" fmla="*/ 7803 h 1516072"/>
                  <a:gd name="connsiteX112" fmla="*/ 429189 w 1003876"/>
                  <a:gd name="connsiteY112" fmla="*/ 11613 h 1516072"/>
                  <a:gd name="connsiteX113" fmla="*/ 425379 w 1003876"/>
                  <a:gd name="connsiteY113" fmla="*/ 78288 h 1516072"/>
                  <a:gd name="connsiteX114" fmla="*/ 425379 w 1003876"/>
                  <a:gd name="connsiteY114" fmla="*/ 84003 h 1516072"/>
                  <a:gd name="connsiteX115" fmla="*/ 436603 w 1003876"/>
                  <a:gd name="connsiteY115" fmla="*/ 225952 h 1516072"/>
                  <a:gd name="connsiteX116" fmla="*/ 440619 w 1003876"/>
                  <a:gd name="connsiteY116" fmla="*/ 421188 h 1516072"/>
                  <a:gd name="connsiteX117" fmla="*/ 440002 w 1003876"/>
                  <a:gd name="connsiteY117" fmla="*/ 789160 h 1516072"/>
                  <a:gd name="connsiteX118" fmla="*/ 430322 w 1003876"/>
                  <a:gd name="connsiteY118"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13949 w 1003876"/>
                  <a:gd name="connsiteY41" fmla="*/ 1379403 h 1516072"/>
                  <a:gd name="connsiteX42" fmla="*/ 421569 w 1003876"/>
                  <a:gd name="connsiteY42" fmla="*/ 1348923 h 1516072"/>
                  <a:gd name="connsiteX43" fmla="*/ 427284 w 1003876"/>
                  <a:gd name="connsiteY43" fmla="*/ 1335588 h 1516072"/>
                  <a:gd name="connsiteX44" fmla="*/ 467289 w 1003876"/>
                  <a:gd name="connsiteY44" fmla="*/ 1265103 h 1516072"/>
                  <a:gd name="connsiteX45" fmla="*/ 528455 w 1003876"/>
                  <a:gd name="connsiteY45" fmla="*/ 1230091 h 1516072"/>
                  <a:gd name="connsiteX46" fmla="*/ 601154 w 1003876"/>
                  <a:gd name="connsiteY46" fmla="*/ 1221700 h 1516072"/>
                  <a:gd name="connsiteX47" fmla="*/ 720654 w 1003876"/>
                  <a:gd name="connsiteY47" fmla="*/ 1316538 h 1516072"/>
                  <a:gd name="connsiteX48" fmla="*/ 733989 w 1003876"/>
                  <a:gd name="connsiteY48" fmla="*/ 1326063 h 1516072"/>
                  <a:gd name="connsiteX49" fmla="*/ 743514 w 1003876"/>
                  <a:gd name="connsiteY49" fmla="*/ 1327968 h 1516072"/>
                  <a:gd name="connsiteX50" fmla="*/ 749229 w 1003876"/>
                  <a:gd name="connsiteY50" fmla="*/ 1329873 h 1516072"/>
                  <a:gd name="connsiteX51" fmla="*/ 762564 w 1003876"/>
                  <a:gd name="connsiteY51" fmla="*/ 1335588 h 1516072"/>
                  <a:gd name="connsiteX52" fmla="*/ 777804 w 1003876"/>
                  <a:gd name="connsiteY52" fmla="*/ 1333683 h 1516072"/>
                  <a:gd name="connsiteX53" fmla="*/ 789234 w 1003876"/>
                  <a:gd name="connsiteY53" fmla="*/ 1327968 h 1516072"/>
                  <a:gd name="connsiteX54" fmla="*/ 794949 w 1003876"/>
                  <a:gd name="connsiteY54" fmla="*/ 1326063 h 1516072"/>
                  <a:gd name="connsiteX55" fmla="*/ 802569 w 1003876"/>
                  <a:gd name="connsiteY55" fmla="*/ 1308918 h 1516072"/>
                  <a:gd name="connsiteX56" fmla="*/ 800664 w 1003876"/>
                  <a:gd name="connsiteY56" fmla="*/ 1284153 h 1516072"/>
                  <a:gd name="connsiteX57" fmla="*/ 798759 w 1003876"/>
                  <a:gd name="connsiteY57" fmla="*/ 1278438 h 1516072"/>
                  <a:gd name="connsiteX58" fmla="*/ 796854 w 1003876"/>
                  <a:gd name="connsiteY58" fmla="*/ 1270818 h 1516072"/>
                  <a:gd name="connsiteX59" fmla="*/ 783519 w 1003876"/>
                  <a:gd name="connsiteY59" fmla="*/ 1253673 h 1516072"/>
                  <a:gd name="connsiteX60" fmla="*/ 773994 w 1003876"/>
                  <a:gd name="connsiteY60" fmla="*/ 1247958 h 1516072"/>
                  <a:gd name="connsiteX61" fmla="*/ 648264 w 1003876"/>
                  <a:gd name="connsiteY61" fmla="*/ 1156518 h 1516072"/>
                  <a:gd name="connsiteX62" fmla="*/ 644454 w 1003876"/>
                  <a:gd name="connsiteY62" fmla="*/ 1139373 h 1516072"/>
                  <a:gd name="connsiteX63" fmla="*/ 646359 w 1003876"/>
                  <a:gd name="connsiteY63" fmla="*/ 1131753 h 1516072"/>
                  <a:gd name="connsiteX64" fmla="*/ 650169 w 1003876"/>
                  <a:gd name="connsiteY64" fmla="*/ 1114608 h 1516072"/>
                  <a:gd name="connsiteX65" fmla="*/ 653979 w 1003876"/>
                  <a:gd name="connsiteY65" fmla="*/ 1108893 h 1516072"/>
                  <a:gd name="connsiteX66" fmla="*/ 655884 w 1003876"/>
                  <a:gd name="connsiteY66" fmla="*/ 1103178 h 1516072"/>
                  <a:gd name="connsiteX67" fmla="*/ 661599 w 1003876"/>
                  <a:gd name="connsiteY67" fmla="*/ 1101273 h 1516072"/>
                  <a:gd name="connsiteX68" fmla="*/ 671124 w 1003876"/>
                  <a:gd name="connsiteY68" fmla="*/ 1089843 h 1516072"/>
                  <a:gd name="connsiteX69" fmla="*/ 724464 w 1003876"/>
                  <a:gd name="connsiteY69" fmla="*/ 1082223 h 1516072"/>
                  <a:gd name="connsiteX70" fmla="*/ 842574 w 1003876"/>
                  <a:gd name="connsiteY70" fmla="*/ 1084128 h 1516072"/>
                  <a:gd name="connsiteX71" fmla="*/ 871149 w 1003876"/>
                  <a:gd name="connsiteY71" fmla="*/ 1086033 h 1516072"/>
                  <a:gd name="connsiteX72" fmla="*/ 899724 w 1003876"/>
                  <a:gd name="connsiteY72" fmla="*/ 1091748 h 1516072"/>
                  <a:gd name="connsiteX73" fmla="*/ 922584 w 1003876"/>
                  <a:gd name="connsiteY73" fmla="*/ 1095558 h 1516072"/>
                  <a:gd name="connsiteX74" fmla="*/ 985294 w 1003876"/>
                  <a:gd name="connsiteY74" fmla="*/ 1104311 h 1516072"/>
                  <a:gd name="connsiteX75" fmla="*/ 1003378 w 1003876"/>
                  <a:gd name="connsiteY75" fmla="*/ 1065958 h 1516072"/>
                  <a:gd name="connsiteX76" fmla="*/ 970209 w 1003876"/>
                  <a:gd name="connsiteY76" fmla="*/ 1044123 h 1516072"/>
                  <a:gd name="connsiteX77" fmla="*/ 918620 w 1003876"/>
                  <a:gd name="connsiteY77" fmla="*/ 1034598 h 1516072"/>
                  <a:gd name="connsiteX78" fmla="*/ 825429 w 1003876"/>
                  <a:gd name="connsiteY78" fmla="*/ 1034598 h 1516072"/>
                  <a:gd name="connsiteX79" fmla="*/ 730179 w 1003876"/>
                  <a:gd name="connsiteY79" fmla="*/ 1038408 h 1516072"/>
                  <a:gd name="connsiteX80" fmla="*/ 669219 w 1003876"/>
                  <a:gd name="connsiteY80" fmla="*/ 1046028 h 1516072"/>
                  <a:gd name="connsiteX81" fmla="*/ 646360 w 1003876"/>
                  <a:gd name="connsiteY81" fmla="*/ 1049838 h 1516072"/>
                  <a:gd name="connsiteX82" fmla="*/ 640078 w 1003876"/>
                  <a:gd name="connsiteY82" fmla="*/ 1026051 h 1516072"/>
                  <a:gd name="connsiteX83" fmla="*/ 673029 w 1003876"/>
                  <a:gd name="connsiteY83" fmla="*/ 992688 h 1516072"/>
                  <a:gd name="connsiteX84" fmla="*/ 674934 w 1003876"/>
                  <a:gd name="connsiteY84" fmla="*/ 986973 h 1516072"/>
                  <a:gd name="connsiteX85" fmla="*/ 680649 w 1003876"/>
                  <a:gd name="connsiteY85" fmla="*/ 985068 h 1516072"/>
                  <a:gd name="connsiteX86" fmla="*/ 686364 w 1003876"/>
                  <a:gd name="connsiteY86" fmla="*/ 981258 h 1516072"/>
                  <a:gd name="connsiteX87" fmla="*/ 695889 w 1003876"/>
                  <a:gd name="connsiteY87" fmla="*/ 971733 h 1516072"/>
                  <a:gd name="connsiteX88" fmla="*/ 705414 w 1003876"/>
                  <a:gd name="connsiteY88" fmla="*/ 960303 h 1516072"/>
                  <a:gd name="connsiteX89" fmla="*/ 716844 w 1003876"/>
                  <a:gd name="connsiteY89" fmla="*/ 952683 h 1516072"/>
                  <a:gd name="connsiteX90" fmla="*/ 732084 w 1003876"/>
                  <a:gd name="connsiteY90" fmla="*/ 939348 h 1516072"/>
                  <a:gd name="connsiteX91" fmla="*/ 741609 w 1003876"/>
                  <a:gd name="connsiteY91" fmla="*/ 927918 h 1516072"/>
                  <a:gd name="connsiteX92" fmla="*/ 753039 w 1003876"/>
                  <a:gd name="connsiteY92" fmla="*/ 918393 h 1516072"/>
                  <a:gd name="connsiteX93" fmla="*/ 758754 w 1003876"/>
                  <a:gd name="connsiteY93" fmla="*/ 906963 h 1516072"/>
                  <a:gd name="connsiteX94" fmla="*/ 760659 w 1003876"/>
                  <a:gd name="connsiteY94" fmla="*/ 901248 h 1516072"/>
                  <a:gd name="connsiteX95" fmla="*/ 766374 w 1003876"/>
                  <a:gd name="connsiteY95" fmla="*/ 889818 h 1516072"/>
                  <a:gd name="connsiteX96" fmla="*/ 764469 w 1003876"/>
                  <a:gd name="connsiteY96" fmla="*/ 874578 h 1516072"/>
                  <a:gd name="connsiteX97" fmla="*/ 758754 w 1003876"/>
                  <a:gd name="connsiteY97" fmla="*/ 872673 h 1516072"/>
                  <a:gd name="connsiteX98" fmla="*/ 737799 w 1003876"/>
                  <a:gd name="connsiteY98" fmla="*/ 874578 h 1516072"/>
                  <a:gd name="connsiteX99" fmla="*/ 732084 w 1003876"/>
                  <a:gd name="connsiteY99" fmla="*/ 878388 h 1516072"/>
                  <a:gd name="connsiteX100" fmla="*/ 699699 w 1003876"/>
                  <a:gd name="connsiteY100" fmla="*/ 899343 h 1516072"/>
                  <a:gd name="connsiteX101" fmla="*/ 595181 w 1003876"/>
                  <a:gd name="connsiteY101" fmla="*/ 957831 h 1516072"/>
                  <a:gd name="connsiteX102" fmla="*/ 507294 w 1003876"/>
                  <a:gd name="connsiteY102" fmla="*/ 847908 h 1516072"/>
                  <a:gd name="connsiteX103" fmla="*/ 503484 w 1003876"/>
                  <a:gd name="connsiteY103" fmla="*/ 358323 h 1516072"/>
                  <a:gd name="connsiteX104" fmla="*/ 499674 w 1003876"/>
                  <a:gd name="connsiteY104" fmla="*/ 66858 h 1516072"/>
                  <a:gd name="connsiteX105" fmla="*/ 490149 w 1003876"/>
                  <a:gd name="connsiteY105" fmla="*/ 40188 h 1516072"/>
                  <a:gd name="connsiteX106" fmla="*/ 488244 w 1003876"/>
                  <a:gd name="connsiteY106" fmla="*/ 34473 h 1516072"/>
                  <a:gd name="connsiteX107" fmla="*/ 484434 w 1003876"/>
                  <a:gd name="connsiteY107" fmla="*/ 28758 h 1516072"/>
                  <a:gd name="connsiteX108" fmla="*/ 478719 w 1003876"/>
                  <a:gd name="connsiteY108" fmla="*/ 17328 h 1516072"/>
                  <a:gd name="connsiteX109" fmla="*/ 473004 w 1003876"/>
                  <a:gd name="connsiteY109" fmla="*/ 13518 h 1516072"/>
                  <a:gd name="connsiteX110" fmla="*/ 469194 w 1003876"/>
                  <a:gd name="connsiteY110" fmla="*/ 7803 h 1516072"/>
                  <a:gd name="connsiteX111" fmla="*/ 429189 w 1003876"/>
                  <a:gd name="connsiteY111" fmla="*/ 11613 h 1516072"/>
                  <a:gd name="connsiteX112" fmla="*/ 425379 w 1003876"/>
                  <a:gd name="connsiteY112" fmla="*/ 78288 h 1516072"/>
                  <a:gd name="connsiteX113" fmla="*/ 425379 w 1003876"/>
                  <a:gd name="connsiteY113" fmla="*/ 84003 h 1516072"/>
                  <a:gd name="connsiteX114" fmla="*/ 436603 w 1003876"/>
                  <a:gd name="connsiteY114" fmla="*/ 225952 h 1516072"/>
                  <a:gd name="connsiteX115" fmla="*/ 440619 w 1003876"/>
                  <a:gd name="connsiteY115" fmla="*/ 421188 h 1516072"/>
                  <a:gd name="connsiteX116" fmla="*/ 440002 w 1003876"/>
                  <a:gd name="connsiteY116" fmla="*/ 789160 h 1516072"/>
                  <a:gd name="connsiteX117" fmla="*/ 430322 w 1003876"/>
                  <a:gd name="connsiteY117"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10139 w 1003876"/>
                  <a:gd name="connsiteY40" fmla="*/ 1392738 h 1516072"/>
                  <a:gd name="connsiteX41" fmla="*/ 421569 w 1003876"/>
                  <a:gd name="connsiteY41" fmla="*/ 1348923 h 1516072"/>
                  <a:gd name="connsiteX42" fmla="*/ 427284 w 1003876"/>
                  <a:gd name="connsiteY42" fmla="*/ 1335588 h 1516072"/>
                  <a:gd name="connsiteX43" fmla="*/ 467289 w 1003876"/>
                  <a:gd name="connsiteY43" fmla="*/ 1265103 h 1516072"/>
                  <a:gd name="connsiteX44" fmla="*/ 528455 w 1003876"/>
                  <a:gd name="connsiteY44" fmla="*/ 1230091 h 1516072"/>
                  <a:gd name="connsiteX45" fmla="*/ 601154 w 1003876"/>
                  <a:gd name="connsiteY45" fmla="*/ 1221700 h 1516072"/>
                  <a:gd name="connsiteX46" fmla="*/ 720654 w 1003876"/>
                  <a:gd name="connsiteY46" fmla="*/ 1316538 h 1516072"/>
                  <a:gd name="connsiteX47" fmla="*/ 733989 w 1003876"/>
                  <a:gd name="connsiteY47" fmla="*/ 1326063 h 1516072"/>
                  <a:gd name="connsiteX48" fmla="*/ 743514 w 1003876"/>
                  <a:gd name="connsiteY48" fmla="*/ 1327968 h 1516072"/>
                  <a:gd name="connsiteX49" fmla="*/ 749229 w 1003876"/>
                  <a:gd name="connsiteY49" fmla="*/ 1329873 h 1516072"/>
                  <a:gd name="connsiteX50" fmla="*/ 762564 w 1003876"/>
                  <a:gd name="connsiteY50" fmla="*/ 1335588 h 1516072"/>
                  <a:gd name="connsiteX51" fmla="*/ 777804 w 1003876"/>
                  <a:gd name="connsiteY51" fmla="*/ 1333683 h 1516072"/>
                  <a:gd name="connsiteX52" fmla="*/ 789234 w 1003876"/>
                  <a:gd name="connsiteY52" fmla="*/ 1327968 h 1516072"/>
                  <a:gd name="connsiteX53" fmla="*/ 794949 w 1003876"/>
                  <a:gd name="connsiteY53" fmla="*/ 1326063 h 1516072"/>
                  <a:gd name="connsiteX54" fmla="*/ 802569 w 1003876"/>
                  <a:gd name="connsiteY54" fmla="*/ 1308918 h 1516072"/>
                  <a:gd name="connsiteX55" fmla="*/ 800664 w 1003876"/>
                  <a:gd name="connsiteY55" fmla="*/ 1284153 h 1516072"/>
                  <a:gd name="connsiteX56" fmla="*/ 798759 w 1003876"/>
                  <a:gd name="connsiteY56" fmla="*/ 1278438 h 1516072"/>
                  <a:gd name="connsiteX57" fmla="*/ 796854 w 1003876"/>
                  <a:gd name="connsiteY57" fmla="*/ 1270818 h 1516072"/>
                  <a:gd name="connsiteX58" fmla="*/ 783519 w 1003876"/>
                  <a:gd name="connsiteY58" fmla="*/ 1253673 h 1516072"/>
                  <a:gd name="connsiteX59" fmla="*/ 773994 w 1003876"/>
                  <a:gd name="connsiteY59" fmla="*/ 1247958 h 1516072"/>
                  <a:gd name="connsiteX60" fmla="*/ 648264 w 1003876"/>
                  <a:gd name="connsiteY60" fmla="*/ 1156518 h 1516072"/>
                  <a:gd name="connsiteX61" fmla="*/ 644454 w 1003876"/>
                  <a:gd name="connsiteY61" fmla="*/ 1139373 h 1516072"/>
                  <a:gd name="connsiteX62" fmla="*/ 646359 w 1003876"/>
                  <a:gd name="connsiteY62" fmla="*/ 1131753 h 1516072"/>
                  <a:gd name="connsiteX63" fmla="*/ 650169 w 1003876"/>
                  <a:gd name="connsiteY63" fmla="*/ 1114608 h 1516072"/>
                  <a:gd name="connsiteX64" fmla="*/ 653979 w 1003876"/>
                  <a:gd name="connsiteY64" fmla="*/ 1108893 h 1516072"/>
                  <a:gd name="connsiteX65" fmla="*/ 655884 w 1003876"/>
                  <a:gd name="connsiteY65" fmla="*/ 1103178 h 1516072"/>
                  <a:gd name="connsiteX66" fmla="*/ 661599 w 1003876"/>
                  <a:gd name="connsiteY66" fmla="*/ 1101273 h 1516072"/>
                  <a:gd name="connsiteX67" fmla="*/ 671124 w 1003876"/>
                  <a:gd name="connsiteY67" fmla="*/ 1089843 h 1516072"/>
                  <a:gd name="connsiteX68" fmla="*/ 724464 w 1003876"/>
                  <a:gd name="connsiteY68" fmla="*/ 1082223 h 1516072"/>
                  <a:gd name="connsiteX69" fmla="*/ 842574 w 1003876"/>
                  <a:gd name="connsiteY69" fmla="*/ 1084128 h 1516072"/>
                  <a:gd name="connsiteX70" fmla="*/ 871149 w 1003876"/>
                  <a:gd name="connsiteY70" fmla="*/ 1086033 h 1516072"/>
                  <a:gd name="connsiteX71" fmla="*/ 899724 w 1003876"/>
                  <a:gd name="connsiteY71" fmla="*/ 1091748 h 1516072"/>
                  <a:gd name="connsiteX72" fmla="*/ 922584 w 1003876"/>
                  <a:gd name="connsiteY72" fmla="*/ 1095558 h 1516072"/>
                  <a:gd name="connsiteX73" fmla="*/ 985294 w 1003876"/>
                  <a:gd name="connsiteY73" fmla="*/ 1104311 h 1516072"/>
                  <a:gd name="connsiteX74" fmla="*/ 1003378 w 1003876"/>
                  <a:gd name="connsiteY74" fmla="*/ 1065958 h 1516072"/>
                  <a:gd name="connsiteX75" fmla="*/ 970209 w 1003876"/>
                  <a:gd name="connsiteY75" fmla="*/ 1044123 h 1516072"/>
                  <a:gd name="connsiteX76" fmla="*/ 918620 w 1003876"/>
                  <a:gd name="connsiteY76" fmla="*/ 1034598 h 1516072"/>
                  <a:gd name="connsiteX77" fmla="*/ 825429 w 1003876"/>
                  <a:gd name="connsiteY77" fmla="*/ 1034598 h 1516072"/>
                  <a:gd name="connsiteX78" fmla="*/ 730179 w 1003876"/>
                  <a:gd name="connsiteY78" fmla="*/ 1038408 h 1516072"/>
                  <a:gd name="connsiteX79" fmla="*/ 669219 w 1003876"/>
                  <a:gd name="connsiteY79" fmla="*/ 1046028 h 1516072"/>
                  <a:gd name="connsiteX80" fmla="*/ 646360 w 1003876"/>
                  <a:gd name="connsiteY80" fmla="*/ 1049838 h 1516072"/>
                  <a:gd name="connsiteX81" fmla="*/ 640078 w 1003876"/>
                  <a:gd name="connsiteY81" fmla="*/ 1026051 h 1516072"/>
                  <a:gd name="connsiteX82" fmla="*/ 673029 w 1003876"/>
                  <a:gd name="connsiteY82" fmla="*/ 992688 h 1516072"/>
                  <a:gd name="connsiteX83" fmla="*/ 674934 w 1003876"/>
                  <a:gd name="connsiteY83" fmla="*/ 986973 h 1516072"/>
                  <a:gd name="connsiteX84" fmla="*/ 680649 w 1003876"/>
                  <a:gd name="connsiteY84" fmla="*/ 985068 h 1516072"/>
                  <a:gd name="connsiteX85" fmla="*/ 686364 w 1003876"/>
                  <a:gd name="connsiteY85" fmla="*/ 981258 h 1516072"/>
                  <a:gd name="connsiteX86" fmla="*/ 695889 w 1003876"/>
                  <a:gd name="connsiteY86" fmla="*/ 971733 h 1516072"/>
                  <a:gd name="connsiteX87" fmla="*/ 705414 w 1003876"/>
                  <a:gd name="connsiteY87" fmla="*/ 960303 h 1516072"/>
                  <a:gd name="connsiteX88" fmla="*/ 716844 w 1003876"/>
                  <a:gd name="connsiteY88" fmla="*/ 952683 h 1516072"/>
                  <a:gd name="connsiteX89" fmla="*/ 732084 w 1003876"/>
                  <a:gd name="connsiteY89" fmla="*/ 939348 h 1516072"/>
                  <a:gd name="connsiteX90" fmla="*/ 741609 w 1003876"/>
                  <a:gd name="connsiteY90" fmla="*/ 927918 h 1516072"/>
                  <a:gd name="connsiteX91" fmla="*/ 753039 w 1003876"/>
                  <a:gd name="connsiteY91" fmla="*/ 918393 h 1516072"/>
                  <a:gd name="connsiteX92" fmla="*/ 758754 w 1003876"/>
                  <a:gd name="connsiteY92" fmla="*/ 906963 h 1516072"/>
                  <a:gd name="connsiteX93" fmla="*/ 760659 w 1003876"/>
                  <a:gd name="connsiteY93" fmla="*/ 901248 h 1516072"/>
                  <a:gd name="connsiteX94" fmla="*/ 766374 w 1003876"/>
                  <a:gd name="connsiteY94" fmla="*/ 889818 h 1516072"/>
                  <a:gd name="connsiteX95" fmla="*/ 764469 w 1003876"/>
                  <a:gd name="connsiteY95" fmla="*/ 874578 h 1516072"/>
                  <a:gd name="connsiteX96" fmla="*/ 758754 w 1003876"/>
                  <a:gd name="connsiteY96" fmla="*/ 872673 h 1516072"/>
                  <a:gd name="connsiteX97" fmla="*/ 737799 w 1003876"/>
                  <a:gd name="connsiteY97" fmla="*/ 874578 h 1516072"/>
                  <a:gd name="connsiteX98" fmla="*/ 732084 w 1003876"/>
                  <a:gd name="connsiteY98" fmla="*/ 878388 h 1516072"/>
                  <a:gd name="connsiteX99" fmla="*/ 699699 w 1003876"/>
                  <a:gd name="connsiteY99" fmla="*/ 899343 h 1516072"/>
                  <a:gd name="connsiteX100" fmla="*/ 595181 w 1003876"/>
                  <a:gd name="connsiteY100" fmla="*/ 957831 h 1516072"/>
                  <a:gd name="connsiteX101" fmla="*/ 507294 w 1003876"/>
                  <a:gd name="connsiteY101" fmla="*/ 847908 h 1516072"/>
                  <a:gd name="connsiteX102" fmla="*/ 503484 w 1003876"/>
                  <a:gd name="connsiteY102" fmla="*/ 358323 h 1516072"/>
                  <a:gd name="connsiteX103" fmla="*/ 499674 w 1003876"/>
                  <a:gd name="connsiteY103" fmla="*/ 66858 h 1516072"/>
                  <a:gd name="connsiteX104" fmla="*/ 490149 w 1003876"/>
                  <a:gd name="connsiteY104" fmla="*/ 40188 h 1516072"/>
                  <a:gd name="connsiteX105" fmla="*/ 488244 w 1003876"/>
                  <a:gd name="connsiteY105" fmla="*/ 34473 h 1516072"/>
                  <a:gd name="connsiteX106" fmla="*/ 484434 w 1003876"/>
                  <a:gd name="connsiteY106" fmla="*/ 28758 h 1516072"/>
                  <a:gd name="connsiteX107" fmla="*/ 478719 w 1003876"/>
                  <a:gd name="connsiteY107" fmla="*/ 17328 h 1516072"/>
                  <a:gd name="connsiteX108" fmla="*/ 473004 w 1003876"/>
                  <a:gd name="connsiteY108" fmla="*/ 13518 h 1516072"/>
                  <a:gd name="connsiteX109" fmla="*/ 469194 w 1003876"/>
                  <a:gd name="connsiteY109" fmla="*/ 7803 h 1516072"/>
                  <a:gd name="connsiteX110" fmla="*/ 429189 w 1003876"/>
                  <a:gd name="connsiteY110" fmla="*/ 11613 h 1516072"/>
                  <a:gd name="connsiteX111" fmla="*/ 425379 w 1003876"/>
                  <a:gd name="connsiteY111" fmla="*/ 78288 h 1516072"/>
                  <a:gd name="connsiteX112" fmla="*/ 425379 w 1003876"/>
                  <a:gd name="connsiteY112" fmla="*/ 84003 h 1516072"/>
                  <a:gd name="connsiteX113" fmla="*/ 436603 w 1003876"/>
                  <a:gd name="connsiteY113" fmla="*/ 225952 h 1516072"/>
                  <a:gd name="connsiteX114" fmla="*/ 440619 w 1003876"/>
                  <a:gd name="connsiteY114" fmla="*/ 421188 h 1516072"/>
                  <a:gd name="connsiteX115" fmla="*/ 440002 w 1003876"/>
                  <a:gd name="connsiteY115" fmla="*/ 789160 h 1516072"/>
                  <a:gd name="connsiteX116" fmla="*/ 430322 w 1003876"/>
                  <a:gd name="connsiteY116"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21569 w 1003876"/>
                  <a:gd name="connsiteY40" fmla="*/ 1348923 h 1516072"/>
                  <a:gd name="connsiteX41" fmla="*/ 427284 w 1003876"/>
                  <a:gd name="connsiteY41" fmla="*/ 1335588 h 1516072"/>
                  <a:gd name="connsiteX42" fmla="*/ 467289 w 1003876"/>
                  <a:gd name="connsiteY42" fmla="*/ 1265103 h 1516072"/>
                  <a:gd name="connsiteX43" fmla="*/ 528455 w 1003876"/>
                  <a:gd name="connsiteY43" fmla="*/ 1230091 h 1516072"/>
                  <a:gd name="connsiteX44" fmla="*/ 601154 w 1003876"/>
                  <a:gd name="connsiteY44" fmla="*/ 1221700 h 1516072"/>
                  <a:gd name="connsiteX45" fmla="*/ 720654 w 1003876"/>
                  <a:gd name="connsiteY45" fmla="*/ 1316538 h 1516072"/>
                  <a:gd name="connsiteX46" fmla="*/ 733989 w 1003876"/>
                  <a:gd name="connsiteY46" fmla="*/ 1326063 h 1516072"/>
                  <a:gd name="connsiteX47" fmla="*/ 743514 w 1003876"/>
                  <a:gd name="connsiteY47" fmla="*/ 1327968 h 1516072"/>
                  <a:gd name="connsiteX48" fmla="*/ 749229 w 1003876"/>
                  <a:gd name="connsiteY48" fmla="*/ 1329873 h 1516072"/>
                  <a:gd name="connsiteX49" fmla="*/ 762564 w 1003876"/>
                  <a:gd name="connsiteY49" fmla="*/ 1335588 h 1516072"/>
                  <a:gd name="connsiteX50" fmla="*/ 777804 w 1003876"/>
                  <a:gd name="connsiteY50" fmla="*/ 1333683 h 1516072"/>
                  <a:gd name="connsiteX51" fmla="*/ 789234 w 1003876"/>
                  <a:gd name="connsiteY51" fmla="*/ 1327968 h 1516072"/>
                  <a:gd name="connsiteX52" fmla="*/ 794949 w 1003876"/>
                  <a:gd name="connsiteY52" fmla="*/ 1326063 h 1516072"/>
                  <a:gd name="connsiteX53" fmla="*/ 802569 w 1003876"/>
                  <a:gd name="connsiteY53" fmla="*/ 1308918 h 1516072"/>
                  <a:gd name="connsiteX54" fmla="*/ 800664 w 1003876"/>
                  <a:gd name="connsiteY54" fmla="*/ 1284153 h 1516072"/>
                  <a:gd name="connsiteX55" fmla="*/ 798759 w 1003876"/>
                  <a:gd name="connsiteY55" fmla="*/ 1278438 h 1516072"/>
                  <a:gd name="connsiteX56" fmla="*/ 796854 w 1003876"/>
                  <a:gd name="connsiteY56" fmla="*/ 1270818 h 1516072"/>
                  <a:gd name="connsiteX57" fmla="*/ 783519 w 1003876"/>
                  <a:gd name="connsiteY57" fmla="*/ 1253673 h 1516072"/>
                  <a:gd name="connsiteX58" fmla="*/ 773994 w 1003876"/>
                  <a:gd name="connsiteY58" fmla="*/ 1247958 h 1516072"/>
                  <a:gd name="connsiteX59" fmla="*/ 648264 w 1003876"/>
                  <a:gd name="connsiteY59" fmla="*/ 1156518 h 1516072"/>
                  <a:gd name="connsiteX60" fmla="*/ 644454 w 1003876"/>
                  <a:gd name="connsiteY60" fmla="*/ 1139373 h 1516072"/>
                  <a:gd name="connsiteX61" fmla="*/ 646359 w 1003876"/>
                  <a:gd name="connsiteY61" fmla="*/ 1131753 h 1516072"/>
                  <a:gd name="connsiteX62" fmla="*/ 650169 w 1003876"/>
                  <a:gd name="connsiteY62" fmla="*/ 1114608 h 1516072"/>
                  <a:gd name="connsiteX63" fmla="*/ 653979 w 1003876"/>
                  <a:gd name="connsiteY63" fmla="*/ 1108893 h 1516072"/>
                  <a:gd name="connsiteX64" fmla="*/ 655884 w 1003876"/>
                  <a:gd name="connsiteY64" fmla="*/ 1103178 h 1516072"/>
                  <a:gd name="connsiteX65" fmla="*/ 661599 w 1003876"/>
                  <a:gd name="connsiteY65" fmla="*/ 1101273 h 1516072"/>
                  <a:gd name="connsiteX66" fmla="*/ 671124 w 1003876"/>
                  <a:gd name="connsiteY66" fmla="*/ 1089843 h 1516072"/>
                  <a:gd name="connsiteX67" fmla="*/ 724464 w 1003876"/>
                  <a:gd name="connsiteY67" fmla="*/ 1082223 h 1516072"/>
                  <a:gd name="connsiteX68" fmla="*/ 842574 w 1003876"/>
                  <a:gd name="connsiteY68" fmla="*/ 1084128 h 1516072"/>
                  <a:gd name="connsiteX69" fmla="*/ 871149 w 1003876"/>
                  <a:gd name="connsiteY69" fmla="*/ 1086033 h 1516072"/>
                  <a:gd name="connsiteX70" fmla="*/ 899724 w 1003876"/>
                  <a:gd name="connsiteY70" fmla="*/ 1091748 h 1516072"/>
                  <a:gd name="connsiteX71" fmla="*/ 922584 w 1003876"/>
                  <a:gd name="connsiteY71" fmla="*/ 1095558 h 1516072"/>
                  <a:gd name="connsiteX72" fmla="*/ 985294 w 1003876"/>
                  <a:gd name="connsiteY72" fmla="*/ 1104311 h 1516072"/>
                  <a:gd name="connsiteX73" fmla="*/ 1003378 w 1003876"/>
                  <a:gd name="connsiteY73" fmla="*/ 1065958 h 1516072"/>
                  <a:gd name="connsiteX74" fmla="*/ 970209 w 1003876"/>
                  <a:gd name="connsiteY74" fmla="*/ 1044123 h 1516072"/>
                  <a:gd name="connsiteX75" fmla="*/ 918620 w 1003876"/>
                  <a:gd name="connsiteY75" fmla="*/ 1034598 h 1516072"/>
                  <a:gd name="connsiteX76" fmla="*/ 825429 w 1003876"/>
                  <a:gd name="connsiteY76" fmla="*/ 1034598 h 1516072"/>
                  <a:gd name="connsiteX77" fmla="*/ 730179 w 1003876"/>
                  <a:gd name="connsiteY77" fmla="*/ 1038408 h 1516072"/>
                  <a:gd name="connsiteX78" fmla="*/ 669219 w 1003876"/>
                  <a:gd name="connsiteY78" fmla="*/ 1046028 h 1516072"/>
                  <a:gd name="connsiteX79" fmla="*/ 646360 w 1003876"/>
                  <a:gd name="connsiteY79" fmla="*/ 1049838 h 1516072"/>
                  <a:gd name="connsiteX80" fmla="*/ 640078 w 1003876"/>
                  <a:gd name="connsiteY80" fmla="*/ 1026051 h 1516072"/>
                  <a:gd name="connsiteX81" fmla="*/ 673029 w 1003876"/>
                  <a:gd name="connsiteY81" fmla="*/ 992688 h 1516072"/>
                  <a:gd name="connsiteX82" fmla="*/ 674934 w 1003876"/>
                  <a:gd name="connsiteY82" fmla="*/ 986973 h 1516072"/>
                  <a:gd name="connsiteX83" fmla="*/ 680649 w 1003876"/>
                  <a:gd name="connsiteY83" fmla="*/ 985068 h 1516072"/>
                  <a:gd name="connsiteX84" fmla="*/ 686364 w 1003876"/>
                  <a:gd name="connsiteY84" fmla="*/ 981258 h 1516072"/>
                  <a:gd name="connsiteX85" fmla="*/ 695889 w 1003876"/>
                  <a:gd name="connsiteY85" fmla="*/ 971733 h 1516072"/>
                  <a:gd name="connsiteX86" fmla="*/ 705414 w 1003876"/>
                  <a:gd name="connsiteY86" fmla="*/ 960303 h 1516072"/>
                  <a:gd name="connsiteX87" fmla="*/ 716844 w 1003876"/>
                  <a:gd name="connsiteY87" fmla="*/ 952683 h 1516072"/>
                  <a:gd name="connsiteX88" fmla="*/ 732084 w 1003876"/>
                  <a:gd name="connsiteY88" fmla="*/ 939348 h 1516072"/>
                  <a:gd name="connsiteX89" fmla="*/ 741609 w 1003876"/>
                  <a:gd name="connsiteY89" fmla="*/ 927918 h 1516072"/>
                  <a:gd name="connsiteX90" fmla="*/ 753039 w 1003876"/>
                  <a:gd name="connsiteY90" fmla="*/ 918393 h 1516072"/>
                  <a:gd name="connsiteX91" fmla="*/ 758754 w 1003876"/>
                  <a:gd name="connsiteY91" fmla="*/ 906963 h 1516072"/>
                  <a:gd name="connsiteX92" fmla="*/ 760659 w 1003876"/>
                  <a:gd name="connsiteY92" fmla="*/ 901248 h 1516072"/>
                  <a:gd name="connsiteX93" fmla="*/ 766374 w 1003876"/>
                  <a:gd name="connsiteY93" fmla="*/ 889818 h 1516072"/>
                  <a:gd name="connsiteX94" fmla="*/ 764469 w 1003876"/>
                  <a:gd name="connsiteY94" fmla="*/ 874578 h 1516072"/>
                  <a:gd name="connsiteX95" fmla="*/ 758754 w 1003876"/>
                  <a:gd name="connsiteY95" fmla="*/ 872673 h 1516072"/>
                  <a:gd name="connsiteX96" fmla="*/ 737799 w 1003876"/>
                  <a:gd name="connsiteY96" fmla="*/ 874578 h 1516072"/>
                  <a:gd name="connsiteX97" fmla="*/ 732084 w 1003876"/>
                  <a:gd name="connsiteY97" fmla="*/ 878388 h 1516072"/>
                  <a:gd name="connsiteX98" fmla="*/ 699699 w 1003876"/>
                  <a:gd name="connsiteY98" fmla="*/ 899343 h 1516072"/>
                  <a:gd name="connsiteX99" fmla="*/ 595181 w 1003876"/>
                  <a:gd name="connsiteY99" fmla="*/ 957831 h 1516072"/>
                  <a:gd name="connsiteX100" fmla="*/ 507294 w 1003876"/>
                  <a:gd name="connsiteY100" fmla="*/ 847908 h 1516072"/>
                  <a:gd name="connsiteX101" fmla="*/ 503484 w 1003876"/>
                  <a:gd name="connsiteY101" fmla="*/ 358323 h 1516072"/>
                  <a:gd name="connsiteX102" fmla="*/ 499674 w 1003876"/>
                  <a:gd name="connsiteY102" fmla="*/ 66858 h 1516072"/>
                  <a:gd name="connsiteX103" fmla="*/ 490149 w 1003876"/>
                  <a:gd name="connsiteY103" fmla="*/ 40188 h 1516072"/>
                  <a:gd name="connsiteX104" fmla="*/ 488244 w 1003876"/>
                  <a:gd name="connsiteY104" fmla="*/ 34473 h 1516072"/>
                  <a:gd name="connsiteX105" fmla="*/ 484434 w 1003876"/>
                  <a:gd name="connsiteY105" fmla="*/ 28758 h 1516072"/>
                  <a:gd name="connsiteX106" fmla="*/ 478719 w 1003876"/>
                  <a:gd name="connsiteY106" fmla="*/ 17328 h 1516072"/>
                  <a:gd name="connsiteX107" fmla="*/ 473004 w 1003876"/>
                  <a:gd name="connsiteY107" fmla="*/ 13518 h 1516072"/>
                  <a:gd name="connsiteX108" fmla="*/ 469194 w 1003876"/>
                  <a:gd name="connsiteY108" fmla="*/ 7803 h 1516072"/>
                  <a:gd name="connsiteX109" fmla="*/ 429189 w 1003876"/>
                  <a:gd name="connsiteY109" fmla="*/ 11613 h 1516072"/>
                  <a:gd name="connsiteX110" fmla="*/ 425379 w 1003876"/>
                  <a:gd name="connsiteY110" fmla="*/ 78288 h 1516072"/>
                  <a:gd name="connsiteX111" fmla="*/ 425379 w 1003876"/>
                  <a:gd name="connsiteY111" fmla="*/ 84003 h 1516072"/>
                  <a:gd name="connsiteX112" fmla="*/ 436603 w 1003876"/>
                  <a:gd name="connsiteY112" fmla="*/ 225952 h 1516072"/>
                  <a:gd name="connsiteX113" fmla="*/ 440619 w 1003876"/>
                  <a:gd name="connsiteY113" fmla="*/ 421188 h 1516072"/>
                  <a:gd name="connsiteX114" fmla="*/ 440002 w 1003876"/>
                  <a:gd name="connsiteY114" fmla="*/ 789160 h 1516072"/>
                  <a:gd name="connsiteX115" fmla="*/ 430322 w 1003876"/>
                  <a:gd name="connsiteY115"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21569 w 1003876"/>
                  <a:gd name="connsiteY40" fmla="*/ 1348923 h 1516072"/>
                  <a:gd name="connsiteX41" fmla="*/ 467289 w 1003876"/>
                  <a:gd name="connsiteY41" fmla="*/ 1265103 h 1516072"/>
                  <a:gd name="connsiteX42" fmla="*/ 528455 w 1003876"/>
                  <a:gd name="connsiteY42" fmla="*/ 1230091 h 1516072"/>
                  <a:gd name="connsiteX43" fmla="*/ 601154 w 1003876"/>
                  <a:gd name="connsiteY43" fmla="*/ 1221700 h 1516072"/>
                  <a:gd name="connsiteX44" fmla="*/ 720654 w 1003876"/>
                  <a:gd name="connsiteY44" fmla="*/ 1316538 h 1516072"/>
                  <a:gd name="connsiteX45" fmla="*/ 733989 w 1003876"/>
                  <a:gd name="connsiteY45" fmla="*/ 1326063 h 1516072"/>
                  <a:gd name="connsiteX46" fmla="*/ 743514 w 1003876"/>
                  <a:gd name="connsiteY46" fmla="*/ 1327968 h 1516072"/>
                  <a:gd name="connsiteX47" fmla="*/ 749229 w 1003876"/>
                  <a:gd name="connsiteY47" fmla="*/ 1329873 h 1516072"/>
                  <a:gd name="connsiteX48" fmla="*/ 762564 w 1003876"/>
                  <a:gd name="connsiteY48" fmla="*/ 1335588 h 1516072"/>
                  <a:gd name="connsiteX49" fmla="*/ 777804 w 1003876"/>
                  <a:gd name="connsiteY49" fmla="*/ 1333683 h 1516072"/>
                  <a:gd name="connsiteX50" fmla="*/ 789234 w 1003876"/>
                  <a:gd name="connsiteY50" fmla="*/ 1327968 h 1516072"/>
                  <a:gd name="connsiteX51" fmla="*/ 794949 w 1003876"/>
                  <a:gd name="connsiteY51" fmla="*/ 1326063 h 1516072"/>
                  <a:gd name="connsiteX52" fmla="*/ 802569 w 1003876"/>
                  <a:gd name="connsiteY52" fmla="*/ 1308918 h 1516072"/>
                  <a:gd name="connsiteX53" fmla="*/ 800664 w 1003876"/>
                  <a:gd name="connsiteY53" fmla="*/ 1284153 h 1516072"/>
                  <a:gd name="connsiteX54" fmla="*/ 798759 w 1003876"/>
                  <a:gd name="connsiteY54" fmla="*/ 1278438 h 1516072"/>
                  <a:gd name="connsiteX55" fmla="*/ 796854 w 1003876"/>
                  <a:gd name="connsiteY55" fmla="*/ 1270818 h 1516072"/>
                  <a:gd name="connsiteX56" fmla="*/ 783519 w 1003876"/>
                  <a:gd name="connsiteY56" fmla="*/ 1253673 h 1516072"/>
                  <a:gd name="connsiteX57" fmla="*/ 773994 w 1003876"/>
                  <a:gd name="connsiteY57" fmla="*/ 1247958 h 1516072"/>
                  <a:gd name="connsiteX58" fmla="*/ 648264 w 1003876"/>
                  <a:gd name="connsiteY58" fmla="*/ 1156518 h 1516072"/>
                  <a:gd name="connsiteX59" fmla="*/ 644454 w 1003876"/>
                  <a:gd name="connsiteY59" fmla="*/ 1139373 h 1516072"/>
                  <a:gd name="connsiteX60" fmla="*/ 646359 w 1003876"/>
                  <a:gd name="connsiteY60" fmla="*/ 1131753 h 1516072"/>
                  <a:gd name="connsiteX61" fmla="*/ 650169 w 1003876"/>
                  <a:gd name="connsiteY61" fmla="*/ 1114608 h 1516072"/>
                  <a:gd name="connsiteX62" fmla="*/ 653979 w 1003876"/>
                  <a:gd name="connsiteY62" fmla="*/ 1108893 h 1516072"/>
                  <a:gd name="connsiteX63" fmla="*/ 655884 w 1003876"/>
                  <a:gd name="connsiteY63" fmla="*/ 1103178 h 1516072"/>
                  <a:gd name="connsiteX64" fmla="*/ 661599 w 1003876"/>
                  <a:gd name="connsiteY64" fmla="*/ 1101273 h 1516072"/>
                  <a:gd name="connsiteX65" fmla="*/ 671124 w 1003876"/>
                  <a:gd name="connsiteY65" fmla="*/ 1089843 h 1516072"/>
                  <a:gd name="connsiteX66" fmla="*/ 724464 w 1003876"/>
                  <a:gd name="connsiteY66" fmla="*/ 1082223 h 1516072"/>
                  <a:gd name="connsiteX67" fmla="*/ 842574 w 1003876"/>
                  <a:gd name="connsiteY67" fmla="*/ 1084128 h 1516072"/>
                  <a:gd name="connsiteX68" fmla="*/ 871149 w 1003876"/>
                  <a:gd name="connsiteY68" fmla="*/ 1086033 h 1516072"/>
                  <a:gd name="connsiteX69" fmla="*/ 899724 w 1003876"/>
                  <a:gd name="connsiteY69" fmla="*/ 1091748 h 1516072"/>
                  <a:gd name="connsiteX70" fmla="*/ 922584 w 1003876"/>
                  <a:gd name="connsiteY70" fmla="*/ 1095558 h 1516072"/>
                  <a:gd name="connsiteX71" fmla="*/ 985294 w 1003876"/>
                  <a:gd name="connsiteY71" fmla="*/ 1104311 h 1516072"/>
                  <a:gd name="connsiteX72" fmla="*/ 1003378 w 1003876"/>
                  <a:gd name="connsiteY72" fmla="*/ 1065958 h 1516072"/>
                  <a:gd name="connsiteX73" fmla="*/ 970209 w 1003876"/>
                  <a:gd name="connsiteY73" fmla="*/ 1044123 h 1516072"/>
                  <a:gd name="connsiteX74" fmla="*/ 918620 w 1003876"/>
                  <a:gd name="connsiteY74" fmla="*/ 1034598 h 1516072"/>
                  <a:gd name="connsiteX75" fmla="*/ 825429 w 1003876"/>
                  <a:gd name="connsiteY75" fmla="*/ 1034598 h 1516072"/>
                  <a:gd name="connsiteX76" fmla="*/ 730179 w 1003876"/>
                  <a:gd name="connsiteY76" fmla="*/ 1038408 h 1516072"/>
                  <a:gd name="connsiteX77" fmla="*/ 669219 w 1003876"/>
                  <a:gd name="connsiteY77" fmla="*/ 1046028 h 1516072"/>
                  <a:gd name="connsiteX78" fmla="*/ 646360 w 1003876"/>
                  <a:gd name="connsiteY78" fmla="*/ 1049838 h 1516072"/>
                  <a:gd name="connsiteX79" fmla="*/ 640078 w 1003876"/>
                  <a:gd name="connsiteY79" fmla="*/ 1026051 h 1516072"/>
                  <a:gd name="connsiteX80" fmla="*/ 673029 w 1003876"/>
                  <a:gd name="connsiteY80" fmla="*/ 992688 h 1516072"/>
                  <a:gd name="connsiteX81" fmla="*/ 674934 w 1003876"/>
                  <a:gd name="connsiteY81" fmla="*/ 986973 h 1516072"/>
                  <a:gd name="connsiteX82" fmla="*/ 680649 w 1003876"/>
                  <a:gd name="connsiteY82" fmla="*/ 985068 h 1516072"/>
                  <a:gd name="connsiteX83" fmla="*/ 686364 w 1003876"/>
                  <a:gd name="connsiteY83" fmla="*/ 981258 h 1516072"/>
                  <a:gd name="connsiteX84" fmla="*/ 695889 w 1003876"/>
                  <a:gd name="connsiteY84" fmla="*/ 971733 h 1516072"/>
                  <a:gd name="connsiteX85" fmla="*/ 705414 w 1003876"/>
                  <a:gd name="connsiteY85" fmla="*/ 960303 h 1516072"/>
                  <a:gd name="connsiteX86" fmla="*/ 716844 w 1003876"/>
                  <a:gd name="connsiteY86" fmla="*/ 952683 h 1516072"/>
                  <a:gd name="connsiteX87" fmla="*/ 732084 w 1003876"/>
                  <a:gd name="connsiteY87" fmla="*/ 939348 h 1516072"/>
                  <a:gd name="connsiteX88" fmla="*/ 741609 w 1003876"/>
                  <a:gd name="connsiteY88" fmla="*/ 927918 h 1516072"/>
                  <a:gd name="connsiteX89" fmla="*/ 753039 w 1003876"/>
                  <a:gd name="connsiteY89" fmla="*/ 918393 h 1516072"/>
                  <a:gd name="connsiteX90" fmla="*/ 758754 w 1003876"/>
                  <a:gd name="connsiteY90" fmla="*/ 906963 h 1516072"/>
                  <a:gd name="connsiteX91" fmla="*/ 760659 w 1003876"/>
                  <a:gd name="connsiteY91" fmla="*/ 901248 h 1516072"/>
                  <a:gd name="connsiteX92" fmla="*/ 766374 w 1003876"/>
                  <a:gd name="connsiteY92" fmla="*/ 889818 h 1516072"/>
                  <a:gd name="connsiteX93" fmla="*/ 764469 w 1003876"/>
                  <a:gd name="connsiteY93" fmla="*/ 874578 h 1516072"/>
                  <a:gd name="connsiteX94" fmla="*/ 758754 w 1003876"/>
                  <a:gd name="connsiteY94" fmla="*/ 872673 h 1516072"/>
                  <a:gd name="connsiteX95" fmla="*/ 737799 w 1003876"/>
                  <a:gd name="connsiteY95" fmla="*/ 874578 h 1516072"/>
                  <a:gd name="connsiteX96" fmla="*/ 732084 w 1003876"/>
                  <a:gd name="connsiteY96" fmla="*/ 878388 h 1516072"/>
                  <a:gd name="connsiteX97" fmla="*/ 699699 w 1003876"/>
                  <a:gd name="connsiteY97" fmla="*/ 899343 h 1516072"/>
                  <a:gd name="connsiteX98" fmla="*/ 595181 w 1003876"/>
                  <a:gd name="connsiteY98" fmla="*/ 957831 h 1516072"/>
                  <a:gd name="connsiteX99" fmla="*/ 507294 w 1003876"/>
                  <a:gd name="connsiteY99" fmla="*/ 847908 h 1516072"/>
                  <a:gd name="connsiteX100" fmla="*/ 503484 w 1003876"/>
                  <a:gd name="connsiteY100" fmla="*/ 358323 h 1516072"/>
                  <a:gd name="connsiteX101" fmla="*/ 499674 w 1003876"/>
                  <a:gd name="connsiteY101" fmla="*/ 66858 h 1516072"/>
                  <a:gd name="connsiteX102" fmla="*/ 490149 w 1003876"/>
                  <a:gd name="connsiteY102" fmla="*/ 40188 h 1516072"/>
                  <a:gd name="connsiteX103" fmla="*/ 488244 w 1003876"/>
                  <a:gd name="connsiteY103" fmla="*/ 34473 h 1516072"/>
                  <a:gd name="connsiteX104" fmla="*/ 484434 w 1003876"/>
                  <a:gd name="connsiteY104" fmla="*/ 28758 h 1516072"/>
                  <a:gd name="connsiteX105" fmla="*/ 478719 w 1003876"/>
                  <a:gd name="connsiteY105" fmla="*/ 17328 h 1516072"/>
                  <a:gd name="connsiteX106" fmla="*/ 473004 w 1003876"/>
                  <a:gd name="connsiteY106" fmla="*/ 13518 h 1516072"/>
                  <a:gd name="connsiteX107" fmla="*/ 469194 w 1003876"/>
                  <a:gd name="connsiteY107" fmla="*/ 7803 h 1516072"/>
                  <a:gd name="connsiteX108" fmla="*/ 429189 w 1003876"/>
                  <a:gd name="connsiteY108" fmla="*/ 11613 h 1516072"/>
                  <a:gd name="connsiteX109" fmla="*/ 425379 w 1003876"/>
                  <a:gd name="connsiteY109" fmla="*/ 78288 h 1516072"/>
                  <a:gd name="connsiteX110" fmla="*/ 425379 w 1003876"/>
                  <a:gd name="connsiteY110" fmla="*/ 84003 h 1516072"/>
                  <a:gd name="connsiteX111" fmla="*/ 436603 w 1003876"/>
                  <a:gd name="connsiteY111" fmla="*/ 225952 h 1516072"/>
                  <a:gd name="connsiteX112" fmla="*/ 440619 w 1003876"/>
                  <a:gd name="connsiteY112" fmla="*/ 421188 h 1516072"/>
                  <a:gd name="connsiteX113" fmla="*/ 440002 w 1003876"/>
                  <a:gd name="connsiteY113" fmla="*/ 789160 h 1516072"/>
                  <a:gd name="connsiteX114" fmla="*/ 430322 w 1003876"/>
                  <a:gd name="connsiteY11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4424 w 1003876"/>
                  <a:gd name="connsiteY39" fmla="*/ 1404168 h 1516072"/>
                  <a:gd name="connsiteX40" fmla="*/ 424041 w 1003876"/>
                  <a:gd name="connsiteY40" fmla="*/ 1329152 h 1516072"/>
                  <a:gd name="connsiteX41" fmla="*/ 467289 w 1003876"/>
                  <a:gd name="connsiteY41" fmla="*/ 1265103 h 1516072"/>
                  <a:gd name="connsiteX42" fmla="*/ 528455 w 1003876"/>
                  <a:gd name="connsiteY42" fmla="*/ 1230091 h 1516072"/>
                  <a:gd name="connsiteX43" fmla="*/ 601154 w 1003876"/>
                  <a:gd name="connsiteY43" fmla="*/ 1221700 h 1516072"/>
                  <a:gd name="connsiteX44" fmla="*/ 720654 w 1003876"/>
                  <a:gd name="connsiteY44" fmla="*/ 1316538 h 1516072"/>
                  <a:gd name="connsiteX45" fmla="*/ 733989 w 1003876"/>
                  <a:gd name="connsiteY45" fmla="*/ 1326063 h 1516072"/>
                  <a:gd name="connsiteX46" fmla="*/ 743514 w 1003876"/>
                  <a:gd name="connsiteY46" fmla="*/ 1327968 h 1516072"/>
                  <a:gd name="connsiteX47" fmla="*/ 749229 w 1003876"/>
                  <a:gd name="connsiteY47" fmla="*/ 1329873 h 1516072"/>
                  <a:gd name="connsiteX48" fmla="*/ 762564 w 1003876"/>
                  <a:gd name="connsiteY48" fmla="*/ 1335588 h 1516072"/>
                  <a:gd name="connsiteX49" fmla="*/ 777804 w 1003876"/>
                  <a:gd name="connsiteY49" fmla="*/ 1333683 h 1516072"/>
                  <a:gd name="connsiteX50" fmla="*/ 789234 w 1003876"/>
                  <a:gd name="connsiteY50" fmla="*/ 1327968 h 1516072"/>
                  <a:gd name="connsiteX51" fmla="*/ 794949 w 1003876"/>
                  <a:gd name="connsiteY51" fmla="*/ 1326063 h 1516072"/>
                  <a:gd name="connsiteX52" fmla="*/ 802569 w 1003876"/>
                  <a:gd name="connsiteY52" fmla="*/ 1308918 h 1516072"/>
                  <a:gd name="connsiteX53" fmla="*/ 800664 w 1003876"/>
                  <a:gd name="connsiteY53" fmla="*/ 1284153 h 1516072"/>
                  <a:gd name="connsiteX54" fmla="*/ 798759 w 1003876"/>
                  <a:gd name="connsiteY54" fmla="*/ 1278438 h 1516072"/>
                  <a:gd name="connsiteX55" fmla="*/ 796854 w 1003876"/>
                  <a:gd name="connsiteY55" fmla="*/ 1270818 h 1516072"/>
                  <a:gd name="connsiteX56" fmla="*/ 783519 w 1003876"/>
                  <a:gd name="connsiteY56" fmla="*/ 1253673 h 1516072"/>
                  <a:gd name="connsiteX57" fmla="*/ 773994 w 1003876"/>
                  <a:gd name="connsiteY57" fmla="*/ 1247958 h 1516072"/>
                  <a:gd name="connsiteX58" fmla="*/ 648264 w 1003876"/>
                  <a:gd name="connsiteY58" fmla="*/ 1156518 h 1516072"/>
                  <a:gd name="connsiteX59" fmla="*/ 644454 w 1003876"/>
                  <a:gd name="connsiteY59" fmla="*/ 1139373 h 1516072"/>
                  <a:gd name="connsiteX60" fmla="*/ 646359 w 1003876"/>
                  <a:gd name="connsiteY60" fmla="*/ 1131753 h 1516072"/>
                  <a:gd name="connsiteX61" fmla="*/ 650169 w 1003876"/>
                  <a:gd name="connsiteY61" fmla="*/ 1114608 h 1516072"/>
                  <a:gd name="connsiteX62" fmla="*/ 653979 w 1003876"/>
                  <a:gd name="connsiteY62" fmla="*/ 1108893 h 1516072"/>
                  <a:gd name="connsiteX63" fmla="*/ 655884 w 1003876"/>
                  <a:gd name="connsiteY63" fmla="*/ 1103178 h 1516072"/>
                  <a:gd name="connsiteX64" fmla="*/ 661599 w 1003876"/>
                  <a:gd name="connsiteY64" fmla="*/ 1101273 h 1516072"/>
                  <a:gd name="connsiteX65" fmla="*/ 671124 w 1003876"/>
                  <a:gd name="connsiteY65" fmla="*/ 1089843 h 1516072"/>
                  <a:gd name="connsiteX66" fmla="*/ 724464 w 1003876"/>
                  <a:gd name="connsiteY66" fmla="*/ 1082223 h 1516072"/>
                  <a:gd name="connsiteX67" fmla="*/ 842574 w 1003876"/>
                  <a:gd name="connsiteY67" fmla="*/ 1084128 h 1516072"/>
                  <a:gd name="connsiteX68" fmla="*/ 871149 w 1003876"/>
                  <a:gd name="connsiteY68" fmla="*/ 1086033 h 1516072"/>
                  <a:gd name="connsiteX69" fmla="*/ 899724 w 1003876"/>
                  <a:gd name="connsiteY69" fmla="*/ 1091748 h 1516072"/>
                  <a:gd name="connsiteX70" fmla="*/ 922584 w 1003876"/>
                  <a:gd name="connsiteY70" fmla="*/ 1095558 h 1516072"/>
                  <a:gd name="connsiteX71" fmla="*/ 985294 w 1003876"/>
                  <a:gd name="connsiteY71" fmla="*/ 1104311 h 1516072"/>
                  <a:gd name="connsiteX72" fmla="*/ 1003378 w 1003876"/>
                  <a:gd name="connsiteY72" fmla="*/ 1065958 h 1516072"/>
                  <a:gd name="connsiteX73" fmla="*/ 970209 w 1003876"/>
                  <a:gd name="connsiteY73" fmla="*/ 1044123 h 1516072"/>
                  <a:gd name="connsiteX74" fmla="*/ 918620 w 1003876"/>
                  <a:gd name="connsiteY74" fmla="*/ 1034598 h 1516072"/>
                  <a:gd name="connsiteX75" fmla="*/ 825429 w 1003876"/>
                  <a:gd name="connsiteY75" fmla="*/ 1034598 h 1516072"/>
                  <a:gd name="connsiteX76" fmla="*/ 730179 w 1003876"/>
                  <a:gd name="connsiteY76" fmla="*/ 1038408 h 1516072"/>
                  <a:gd name="connsiteX77" fmla="*/ 669219 w 1003876"/>
                  <a:gd name="connsiteY77" fmla="*/ 1046028 h 1516072"/>
                  <a:gd name="connsiteX78" fmla="*/ 646360 w 1003876"/>
                  <a:gd name="connsiteY78" fmla="*/ 1049838 h 1516072"/>
                  <a:gd name="connsiteX79" fmla="*/ 640078 w 1003876"/>
                  <a:gd name="connsiteY79" fmla="*/ 1026051 h 1516072"/>
                  <a:gd name="connsiteX80" fmla="*/ 673029 w 1003876"/>
                  <a:gd name="connsiteY80" fmla="*/ 992688 h 1516072"/>
                  <a:gd name="connsiteX81" fmla="*/ 674934 w 1003876"/>
                  <a:gd name="connsiteY81" fmla="*/ 986973 h 1516072"/>
                  <a:gd name="connsiteX82" fmla="*/ 680649 w 1003876"/>
                  <a:gd name="connsiteY82" fmla="*/ 985068 h 1516072"/>
                  <a:gd name="connsiteX83" fmla="*/ 686364 w 1003876"/>
                  <a:gd name="connsiteY83" fmla="*/ 981258 h 1516072"/>
                  <a:gd name="connsiteX84" fmla="*/ 695889 w 1003876"/>
                  <a:gd name="connsiteY84" fmla="*/ 971733 h 1516072"/>
                  <a:gd name="connsiteX85" fmla="*/ 705414 w 1003876"/>
                  <a:gd name="connsiteY85" fmla="*/ 960303 h 1516072"/>
                  <a:gd name="connsiteX86" fmla="*/ 716844 w 1003876"/>
                  <a:gd name="connsiteY86" fmla="*/ 952683 h 1516072"/>
                  <a:gd name="connsiteX87" fmla="*/ 732084 w 1003876"/>
                  <a:gd name="connsiteY87" fmla="*/ 939348 h 1516072"/>
                  <a:gd name="connsiteX88" fmla="*/ 741609 w 1003876"/>
                  <a:gd name="connsiteY88" fmla="*/ 927918 h 1516072"/>
                  <a:gd name="connsiteX89" fmla="*/ 753039 w 1003876"/>
                  <a:gd name="connsiteY89" fmla="*/ 918393 h 1516072"/>
                  <a:gd name="connsiteX90" fmla="*/ 758754 w 1003876"/>
                  <a:gd name="connsiteY90" fmla="*/ 906963 h 1516072"/>
                  <a:gd name="connsiteX91" fmla="*/ 760659 w 1003876"/>
                  <a:gd name="connsiteY91" fmla="*/ 901248 h 1516072"/>
                  <a:gd name="connsiteX92" fmla="*/ 766374 w 1003876"/>
                  <a:gd name="connsiteY92" fmla="*/ 889818 h 1516072"/>
                  <a:gd name="connsiteX93" fmla="*/ 764469 w 1003876"/>
                  <a:gd name="connsiteY93" fmla="*/ 874578 h 1516072"/>
                  <a:gd name="connsiteX94" fmla="*/ 758754 w 1003876"/>
                  <a:gd name="connsiteY94" fmla="*/ 872673 h 1516072"/>
                  <a:gd name="connsiteX95" fmla="*/ 737799 w 1003876"/>
                  <a:gd name="connsiteY95" fmla="*/ 874578 h 1516072"/>
                  <a:gd name="connsiteX96" fmla="*/ 732084 w 1003876"/>
                  <a:gd name="connsiteY96" fmla="*/ 878388 h 1516072"/>
                  <a:gd name="connsiteX97" fmla="*/ 699699 w 1003876"/>
                  <a:gd name="connsiteY97" fmla="*/ 899343 h 1516072"/>
                  <a:gd name="connsiteX98" fmla="*/ 595181 w 1003876"/>
                  <a:gd name="connsiteY98" fmla="*/ 957831 h 1516072"/>
                  <a:gd name="connsiteX99" fmla="*/ 507294 w 1003876"/>
                  <a:gd name="connsiteY99" fmla="*/ 847908 h 1516072"/>
                  <a:gd name="connsiteX100" fmla="*/ 503484 w 1003876"/>
                  <a:gd name="connsiteY100" fmla="*/ 358323 h 1516072"/>
                  <a:gd name="connsiteX101" fmla="*/ 499674 w 1003876"/>
                  <a:gd name="connsiteY101" fmla="*/ 66858 h 1516072"/>
                  <a:gd name="connsiteX102" fmla="*/ 490149 w 1003876"/>
                  <a:gd name="connsiteY102" fmla="*/ 40188 h 1516072"/>
                  <a:gd name="connsiteX103" fmla="*/ 488244 w 1003876"/>
                  <a:gd name="connsiteY103" fmla="*/ 34473 h 1516072"/>
                  <a:gd name="connsiteX104" fmla="*/ 484434 w 1003876"/>
                  <a:gd name="connsiteY104" fmla="*/ 28758 h 1516072"/>
                  <a:gd name="connsiteX105" fmla="*/ 478719 w 1003876"/>
                  <a:gd name="connsiteY105" fmla="*/ 17328 h 1516072"/>
                  <a:gd name="connsiteX106" fmla="*/ 473004 w 1003876"/>
                  <a:gd name="connsiteY106" fmla="*/ 13518 h 1516072"/>
                  <a:gd name="connsiteX107" fmla="*/ 469194 w 1003876"/>
                  <a:gd name="connsiteY107" fmla="*/ 7803 h 1516072"/>
                  <a:gd name="connsiteX108" fmla="*/ 429189 w 1003876"/>
                  <a:gd name="connsiteY108" fmla="*/ 11613 h 1516072"/>
                  <a:gd name="connsiteX109" fmla="*/ 425379 w 1003876"/>
                  <a:gd name="connsiteY109" fmla="*/ 78288 h 1516072"/>
                  <a:gd name="connsiteX110" fmla="*/ 425379 w 1003876"/>
                  <a:gd name="connsiteY110" fmla="*/ 84003 h 1516072"/>
                  <a:gd name="connsiteX111" fmla="*/ 436603 w 1003876"/>
                  <a:gd name="connsiteY111" fmla="*/ 225952 h 1516072"/>
                  <a:gd name="connsiteX112" fmla="*/ 440619 w 1003876"/>
                  <a:gd name="connsiteY112" fmla="*/ 421188 h 1516072"/>
                  <a:gd name="connsiteX113" fmla="*/ 440002 w 1003876"/>
                  <a:gd name="connsiteY113" fmla="*/ 789160 h 1516072"/>
                  <a:gd name="connsiteX114" fmla="*/ 430322 w 1003876"/>
                  <a:gd name="connsiteY11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0614 w 1003876"/>
                  <a:gd name="connsiteY38" fmla="*/ 1461318 h 1516072"/>
                  <a:gd name="connsiteX39" fmla="*/ 409367 w 1003876"/>
                  <a:gd name="connsiteY39" fmla="*/ 1389340 h 1516072"/>
                  <a:gd name="connsiteX40" fmla="*/ 424041 w 1003876"/>
                  <a:gd name="connsiteY40" fmla="*/ 1329152 h 1516072"/>
                  <a:gd name="connsiteX41" fmla="*/ 467289 w 1003876"/>
                  <a:gd name="connsiteY41" fmla="*/ 1265103 h 1516072"/>
                  <a:gd name="connsiteX42" fmla="*/ 528455 w 1003876"/>
                  <a:gd name="connsiteY42" fmla="*/ 1230091 h 1516072"/>
                  <a:gd name="connsiteX43" fmla="*/ 601154 w 1003876"/>
                  <a:gd name="connsiteY43" fmla="*/ 1221700 h 1516072"/>
                  <a:gd name="connsiteX44" fmla="*/ 720654 w 1003876"/>
                  <a:gd name="connsiteY44" fmla="*/ 1316538 h 1516072"/>
                  <a:gd name="connsiteX45" fmla="*/ 733989 w 1003876"/>
                  <a:gd name="connsiteY45" fmla="*/ 1326063 h 1516072"/>
                  <a:gd name="connsiteX46" fmla="*/ 743514 w 1003876"/>
                  <a:gd name="connsiteY46" fmla="*/ 1327968 h 1516072"/>
                  <a:gd name="connsiteX47" fmla="*/ 749229 w 1003876"/>
                  <a:gd name="connsiteY47" fmla="*/ 1329873 h 1516072"/>
                  <a:gd name="connsiteX48" fmla="*/ 762564 w 1003876"/>
                  <a:gd name="connsiteY48" fmla="*/ 1335588 h 1516072"/>
                  <a:gd name="connsiteX49" fmla="*/ 777804 w 1003876"/>
                  <a:gd name="connsiteY49" fmla="*/ 1333683 h 1516072"/>
                  <a:gd name="connsiteX50" fmla="*/ 789234 w 1003876"/>
                  <a:gd name="connsiteY50" fmla="*/ 1327968 h 1516072"/>
                  <a:gd name="connsiteX51" fmla="*/ 794949 w 1003876"/>
                  <a:gd name="connsiteY51" fmla="*/ 1326063 h 1516072"/>
                  <a:gd name="connsiteX52" fmla="*/ 802569 w 1003876"/>
                  <a:gd name="connsiteY52" fmla="*/ 1308918 h 1516072"/>
                  <a:gd name="connsiteX53" fmla="*/ 800664 w 1003876"/>
                  <a:gd name="connsiteY53" fmla="*/ 1284153 h 1516072"/>
                  <a:gd name="connsiteX54" fmla="*/ 798759 w 1003876"/>
                  <a:gd name="connsiteY54" fmla="*/ 1278438 h 1516072"/>
                  <a:gd name="connsiteX55" fmla="*/ 796854 w 1003876"/>
                  <a:gd name="connsiteY55" fmla="*/ 1270818 h 1516072"/>
                  <a:gd name="connsiteX56" fmla="*/ 783519 w 1003876"/>
                  <a:gd name="connsiteY56" fmla="*/ 1253673 h 1516072"/>
                  <a:gd name="connsiteX57" fmla="*/ 773994 w 1003876"/>
                  <a:gd name="connsiteY57" fmla="*/ 1247958 h 1516072"/>
                  <a:gd name="connsiteX58" fmla="*/ 648264 w 1003876"/>
                  <a:gd name="connsiteY58" fmla="*/ 1156518 h 1516072"/>
                  <a:gd name="connsiteX59" fmla="*/ 644454 w 1003876"/>
                  <a:gd name="connsiteY59" fmla="*/ 1139373 h 1516072"/>
                  <a:gd name="connsiteX60" fmla="*/ 646359 w 1003876"/>
                  <a:gd name="connsiteY60" fmla="*/ 1131753 h 1516072"/>
                  <a:gd name="connsiteX61" fmla="*/ 650169 w 1003876"/>
                  <a:gd name="connsiteY61" fmla="*/ 1114608 h 1516072"/>
                  <a:gd name="connsiteX62" fmla="*/ 653979 w 1003876"/>
                  <a:gd name="connsiteY62" fmla="*/ 1108893 h 1516072"/>
                  <a:gd name="connsiteX63" fmla="*/ 655884 w 1003876"/>
                  <a:gd name="connsiteY63" fmla="*/ 1103178 h 1516072"/>
                  <a:gd name="connsiteX64" fmla="*/ 661599 w 1003876"/>
                  <a:gd name="connsiteY64" fmla="*/ 1101273 h 1516072"/>
                  <a:gd name="connsiteX65" fmla="*/ 671124 w 1003876"/>
                  <a:gd name="connsiteY65" fmla="*/ 1089843 h 1516072"/>
                  <a:gd name="connsiteX66" fmla="*/ 724464 w 1003876"/>
                  <a:gd name="connsiteY66" fmla="*/ 1082223 h 1516072"/>
                  <a:gd name="connsiteX67" fmla="*/ 842574 w 1003876"/>
                  <a:gd name="connsiteY67" fmla="*/ 1084128 h 1516072"/>
                  <a:gd name="connsiteX68" fmla="*/ 871149 w 1003876"/>
                  <a:gd name="connsiteY68" fmla="*/ 1086033 h 1516072"/>
                  <a:gd name="connsiteX69" fmla="*/ 899724 w 1003876"/>
                  <a:gd name="connsiteY69" fmla="*/ 1091748 h 1516072"/>
                  <a:gd name="connsiteX70" fmla="*/ 922584 w 1003876"/>
                  <a:gd name="connsiteY70" fmla="*/ 1095558 h 1516072"/>
                  <a:gd name="connsiteX71" fmla="*/ 985294 w 1003876"/>
                  <a:gd name="connsiteY71" fmla="*/ 1104311 h 1516072"/>
                  <a:gd name="connsiteX72" fmla="*/ 1003378 w 1003876"/>
                  <a:gd name="connsiteY72" fmla="*/ 1065958 h 1516072"/>
                  <a:gd name="connsiteX73" fmla="*/ 970209 w 1003876"/>
                  <a:gd name="connsiteY73" fmla="*/ 1044123 h 1516072"/>
                  <a:gd name="connsiteX74" fmla="*/ 918620 w 1003876"/>
                  <a:gd name="connsiteY74" fmla="*/ 1034598 h 1516072"/>
                  <a:gd name="connsiteX75" fmla="*/ 825429 w 1003876"/>
                  <a:gd name="connsiteY75" fmla="*/ 1034598 h 1516072"/>
                  <a:gd name="connsiteX76" fmla="*/ 730179 w 1003876"/>
                  <a:gd name="connsiteY76" fmla="*/ 1038408 h 1516072"/>
                  <a:gd name="connsiteX77" fmla="*/ 669219 w 1003876"/>
                  <a:gd name="connsiteY77" fmla="*/ 1046028 h 1516072"/>
                  <a:gd name="connsiteX78" fmla="*/ 646360 w 1003876"/>
                  <a:gd name="connsiteY78" fmla="*/ 1049838 h 1516072"/>
                  <a:gd name="connsiteX79" fmla="*/ 640078 w 1003876"/>
                  <a:gd name="connsiteY79" fmla="*/ 1026051 h 1516072"/>
                  <a:gd name="connsiteX80" fmla="*/ 673029 w 1003876"/>
                  <a:gd name="connsiteY80" fmla="*/ 992688 h 1516072"/>
                  <a:gd name="connsiteX81" fmla="*/ 674934 w 1003876"/>
                  <a:gd name="connsiteY81" fmla="*/ 986973 h 1516072"/>
                  <a:gd name="connsiteX82" fmla="*/ 680649 w 1003876"/>
                  <a:gd name="connsiteY82" fmla="*/ 985068 h 1516072"/>
                  <a:gd name="connsiteX83" fmla="*/ 686364 w 1003876"/>
                  <a:gd name="connsiteY83" fmla="*/ 981258 h 1516072"/>
                  <a:gd name="connsiteX84" fmla="*/ 695889 w 1003876"/>
                  <a:gd name="connsiteY84" fmla="*/ 971733 h 1516072"/>
                  <a:gd name="connsiteX85" fmla="*/ 705414 w 1003876"/>
                  <a:gd name="connsiteY85" fmla="*/ 960303 h 1516072"/>
                  <a:gd name="connsiteX86" fmla="*/ 716844 w 1003876"/>
                  <a:gd name="connsiteY86" fmla="*/ 952683 h 1516072"/>
                  <a:gd name="connsiteX87" fmla="*/ 732084 w 1003876"/>
                  <a:gd name="connsiteY87" fmla="*/ 939348 h 1516072"/>
                  <a:gd name="connsiteX88" fmla="*/ 741609 w 1003876"/>
                  <a:gd name="connsiteY88" fmla="*/ 927918 h 1516072"/>
                  <a:gd name="connsiteX89" fmla="*/ 753039 w 1003876"/>
                  <a:gd name="connsiteY89" fmla="*/ 918393 h 1516072"/>
                  <a:gd name="connsiteX90" fmla="*/ 758754 w 1003876"/>
                  <a:gd name="connsiteY90" fmla="*/ 906963 h 1516072"/>
                  <a:gd name="connsiteX91" fmla="*/ 760659 w 1003876"/>
                  <a:gd name="connsiteY91" fmla="*/ 901248 h 1516072"/>
                  <a:gd name="connsiteX92" fmla="*/ 766374 w 1003876"/>
                  <a:gd name="connsiteY92" fmla="*/ 889818 h 1516072"/>
                  <a:gd name="connsiteX93" fmla="*/ 764469 w 1003876"/>
                  <a:gd name="connsiteY93" fmla="*/ 874578 h 1516072"/>
                  <a:gd name="connsiteX94" fmla="*/ 758754 w 1003876"/>
                  <a:gd name="connsiteY94" fmla="*/ 872673 h 1516072"/>
                  <a:gd name="connsiteX95" fmla="*/ 737799 w 1003876"/>
                  <a:gd name="connsiteY95" fmla="*/ 874578 h 1516072"/>
                  <a:gd name="connsiteX96" fmla="*/ 732084 w 1003876"/>
                  <a:gd name="connsiteY96" fmla="*/ 878388 h 1516072"/>
                  <a:gd name="connsiteX97" fmla="*/ 699699 w 1003876"/>
                  <a:gd name="connsiteY97" fmla="*/ 899343 h 1516072"/>
                  <a:gd name="connsiteX98" fmla="*/ 595181 w 1003876"/>
                  <a:gd name="connsiteY98" fmla="*/ 957831 h 1516072"/>
                  <a:gd name="connsiteX99" fmla="*/ 507294 w 1003876"/>
                  <a:gd name="connsiteY99" fmla="*/ 847908 h 1516072"/>
                  <a:gd name="connsiteX100" fmla="*/ 503484 w 1003876"/>
                  <a:gd name="connsiteY100" fmla="*/ 358323 h 1516072"/>
                  <a:gd name="connsiteX101" fmla="*/ 499674 w 1003876"/>
                  <a:gd name="connsiteY101" fmla="*/ 66858 h 1516072"/>
                  <a:gd name="connsiteX102" fmla="*/ 490149 w 1003876"/>
                  <a:gd name="connsiteY102" fmla="*/ 40188 h 1516072"/>
                  <a:gd name="connsiteX103" fmla="*/ 488244 w 1003876"/>
                  <a:gd name="connsiteY103" fmla="*/ 34473 h 1516072"/>
                  <a:gd name="connsiteX104" fmla="*/ 484434 w 1003876"/>
                  <a:gd name="connsiteY104" fmla="*/ 28758 h 1516072"/>
                  <a:gd name="connsiteX105" fmla="*/ 478719 w 1003876"/>
                  <a:gd name="connsiteY105" fmla="*/ 17328 h 1516072"/>
                  <a:gd name="connsiteX106" fmla="*/ 473004 w 1003876"/>
                  <a:gd name="connsiteY106" fmla="*/ 13518 h 1516072"/>
                  <a:gd name="connsiteX107" fmla="*/ 469194 w 1003876"/>
                  <a:gd name="connsiteY107" fmla="*/ 7803 h 1516072"/>
                  <a:gd name="connsiteX108" fmla="*/ 429189 w 1003876"/>
                  <a:gd name="connsiteY108" fmla="*/ 11613 h 1516072"/>
                  <a:gd name="connsiteX109" fmla="*/ 425379 w 1003876"/>
                  <a:gd name="connsiteY109" fmla="*/ 78288 h 1516072"/>
                  <a:gd name="connsiteX110" fmla="*/ 425379 w 1003876"/>
                  <a:gd name="connsiteY110" fmla="*/ 84003 h 1516072"/>
                  <a:gd name="connsiteX111" fmla="*/ 436603 w 1003876"/>
                  <a:gd name="connsiteY111" fmla="*/ 225952 h 1516072"/>
                  <a:gd name="connsiteX112" fmla="*/ 440619 w 1003876"/>
                  <a:gd name="connsiteY112" fmla="*/ 421188 h 1516072"/>
                  <a:gd name="connsiteX113" fmla="*/ 440002 w 1003876"/>
                  <a:gd name="connsiteY113" fmla="*/ 789160 h 1516072"/>
                  <a:gd name="connsiteX114" fmla="*/ 430322 w 1003876"/>
                  <a:gd name="connsiteY11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0970 w 1003876"/>
                  <a:gd name="connsiteY29" fmla="*/ 1240904 h 1516072"/>
                  <a:gd name="connsiteX30" fmla="*/ 362514 w 1003876"/>
                  <a:gd name="connsiteY30" fmla="*/ 1286058 h 1516072"/>
                  <a:gd name="connsiteX31" fmla="*/ 358704 w 1003876"/>
                  <a:gd name="connsiteY31" fmla="*/ 1291773 h 1516072"/>
                  <a:gd name="connsiteX32" fmla="*/ 330129 w 1003876"/>
                  <a:gd name="connsiteY32" fmla="*/ 1381308 h 1516072"/>
                  <a:gd name="connsiteX33" fmla="*/ 328224 w 1003876"/>
                  <a:gd name="connsiteY33" fmla="*/ 1420386 h 1516072"/>
                  <a:gd name="connsiteX34" fmla="*/ 332034 w 1003876"/>
                  <a:gd name="connsiteY34" fmla="*/ 1463223 h 1516072"/>
                  <a:gd name="connsiteX35" fmla="*/ 364419 w 1003876"/>
                  <a:gd name="connsiteY35" fmla="*/ 1512753 h 1516072"/>
                  <a:gd name="connsiteX36" fmla="*/ 387279 w 1003876"/>
                  <a:gd name="connsiteY36" fmla="*/ 1514658 h 1516072"/>
                  <a:gd name="connsiteX37" fmla="*/ 396804 w 1003876"/>
                  <a:gd name="connsiteY37" fmla="*/ 1491798 h 1516072"/>
                  <a:gd name="connsiteX38" fmla="*/ 403085 w 1003876"/>
                  <a:gd name="connsiteY38" fmla="*/ 1451433 h 1516072"/>
                  <a:gd name="connsiteX39" fmla="*/ 409367 w 1003876"/>
                  <a:gd name="connsiteY39" fmla="*/ 1389340 h 1516072"/>
                  <a:gd name="connsiteX40" fmla="*/ 424041 w 1003876"/>
                  <a:gd name="connsiteY40" fmla="*/ 1329152 h 1516072"/>
                  <a:gd name="connsiteX41" fmla="*/ 467289 w 1003876"/>
                  <a:gd name="connsiteY41" fmla="*/ 1265103 h 1516072"/>
                  <a:gd name="connsiteX42" fmla="*/ 528455 w 1003876"/>
                  <a:gd name="connsiteY42" fmla="*/ 1230091 h 1516072"/>
                  <a:gd name="connsiteX43" fmla="*/ 601154 w 1003876"/>
                  <a:gd name="connsiteY43" fmla="*/ 1221700 h 1516072"/>
                  <a:gd name="connsiteX44" fmla="*/ 720654 w 1003876"/>
                  <a:gd name="connsiteY44" fmla="*/ 1316538 h 1516072"/>
                  <a:gd name="connsiteX45" fmla="*/ 733989 w 1003876"/>
                  <a:gd name="connsiteY45" fmla="*/ 1326063 h 1516072"/>
                  <a:gd name="connsiteX46" fmla="*/ 743514 w 1003876"/>
                  <a:gd name="connsiteY46" fmla="*/ 1327968 h 1516072"/>
                  <a:gd name="connsiteX47" fmla="*/ 749229 w 1003876"/>
                  <a:gd name="connsiteY47" fmla="*/ 1329873 h 1516072"/>
                  <a:gd name="connsiteX48" fmla="*/ 762564 w 1003876"/>
                  <a:gd name="connsiteY48" fmla="*/ 1335588 h 1516072"/>
                  <a:gd name="connsiteX49" fmla="*/ 777804 w 1003876"/>
                  <a:gd name="connsiteY49" fmla="*/ 1333683 h 1516072"/>
                  <a:gd name="connsiteX50" fmla="*/ 789234 w 1003876"/>
                  <a:gd name="connsiteY50" fmla="*/ 1327968 h 1516072"/>
                  <a:gd name="connsiteX51" fmla="*/ 794949 w 1003876"/>
                  <a:gd name="connsiteY51" fmla="*/ 1326063 h 1516072"/>
                  <a:gd name="connsiteX52" fmla="*/ 802569 w 1003876"/>
                  <a:gd name="connsiteY52" fmla="*/ 1308918 h 1516072"/>
                  <a:gd name="connsiteX53" fmla="*/ 800664 w 1003876"/>
                  <a:gd name="connsiteY53" fmla="*/ 1284153 h 1516072"/>
                  <a:gd name="connsiteX54" fmla="*/ 798759 w 1003876"/>
                  <a:gd name="connsiteY54" fmla="*/ 1278438 h 1516072"/>
                  <a:gd name="connsiteX55" fmla="*/ 796854 w 1003876"/>
                  <a:gd name="connsiteY55" fmla="*/ 1270818 h 1516072"/>
                  <a:gd name="connsiteX56" fmla="*/ 783519 w 1003876"/>
                  <a:gd name="connsiteY56" fmla="*/ 1253673 h 1516072"/>
                  <a:gd name="connsiteX57" fmla="*/ 773994 w 1003876"/>
                  <a:gd name="connsiteY57" fmla="*/ 1247958 h 1516072"/>
                  <a:gd name="connsiteX58" fmla="*/ 648264 w 1003876"/>
                  <a:gd name="connsiteY58" fmla="*/ 1156518 h 1516072"/>
                  <a:gd name="connsiteX59" fmla="*/ 644454 w 1003876"/>
                  <a:gd name="connsiteY59" fmla="*/ 1139373 h 1516072"/>
                  <a:gd name="connsiteX60" fmla="*/ 646359 w 1003876"/>
                  <a:gd name="connsiteY60" fmla="*/ 1131753 h 1516072"/>
                  <a:gd name="connsiteX61" fmla="*/ 650169 w 1003876"/>
                  <a:gd name="connsiteY61" fmla="*/ 1114608 h 1516072"/>
                  <a:gd name="connsiteX62" fmla="*/ 653979 w 1003876"/>
                  <a:gd name="connsiteY62" fmla="*/ 1108893 h 1516072"/>
                  <a:gd name="connsiteX63" fmla="*/ 655884 w 1003876"/>
                  <a:gd name="connsiteY63" fmla="*/ 1103178 h 1516072"/>
                  <a:gd name="connsiteX64" fmla="*/ 661599 w 1003876"/>
                  <a:gd name="connsiteY64" fmla="*/ 1101273 h 1516072"/>
                  <a:gd name="connsiteX65" fmla="*/ 671124 w 1003876"/>
                  <a:gd name="connsiteY65" fmla="*/ 1089843 h 1516072"/>
                  <a:gd name="connsiteX66" fmla="*/ 724464 w 1003876"/>
                  <a:gd name="connsiteY66" fmla="*/ 1082223 h 1516072"/>
                  <a:gd name="connsiteX67" fmla="*/ 842574 w 1003876"/>
                  <a:gd name="connsiteY67" fmla="*/ 1084128 h 1516072"/>
                  <a:gd name="connsiteX68" fmla="*/ 871149 w 1003876"/>
                  <a:gd name="connsiteY68" fmla="*/ 1086033 h 1516072"/>
                  <a:gd name="connsiteX69" fmla="*/ 899724 w 1003876"/>
                  <a:gd name="connsiteY69" fmla="*/ 1091748 h 1516072"/>
                  <a:gd name="connsiteX70" fmla="*/ 922584 w 1003876"/>
                  <a:gd name="connsiteY70" fmla="*/ 1095558 h 1516072"/>
                  <a:gd name="connsiteX71" fmla="*/ 985294 w 1003876"/>
                  <a:gd name="connsiteY71" fmla="*/ 1104311 h 1516072"/>
                  <a:gd name="connsiteX72" fmla="*/ 1003378 w 1003876"/>
                  <a:gd name="connsiteY72" fmla="*/ 1065958 h 1516072"/>
                  <a:gd name="connsiteX73" fmla="*/ 970209 w 1003876"/>
                  <a:gd name="connsiteY73" fmla="*/ 1044123 h 1516072"/>
                  <a:gd name="connsiteX74" fmla="*/ 918620 w 1003876"/>
                  <a:gd name="connsiteY74" fmla="*/ 1034598 h 1516072"/>
                  <a:gd name="connsiteX75" fmla="*/ 825429 w 1003876"/>
                  <a:gd name="connsiteY75" fmla="*/ 1034598 h 1516072"/>
                  <a:gd name="connsiteX76" fmla="*/ 730179 w 1003876"/>
                  <a:gd name="connsiteY76" fmla="*/ 1038408 h 1516072"/>
                  <a:gd name="connsiteX77" fmla="*/ 669219 w 1003876"/>
                  <a:gd name="connsiteY77" fmla="*/ 1046028 h 1516072"/>
                  <a:gd name="connsiteX78" fmla="*/ 646360 w 1003876"/>
                  <a:gd name="connsiteY78" fmla="*/ 1049838 h 1516072"/>
                  <a:gd name="connsiteX79" fmla="*/ 640078 w 1003876"/>
                  <a:gd name="connsiteY79" fmla="*/ 1026051 h 1516072"/>
                  <a:gd name="connsiteX80" fmla="*/ 673029 w 1003876"/>
                  <a:gd name="connsiteY80" fmla="*/ 992688 h 1516072"/>
                  <a:gd name="connsiteX81" fmla="*/ 674934 w 1003876"/>
                  <a:gd name="connsiteY81" fmla="*/ 986973 h 1516072"/>
                  <a:gd name="connsiteX82" fmla="*/ 680649 w 1003876"/>
                  <a:gd name="connsiteY82" fmla="*/ 985068 h 1516072"/>
                  <a:gd name="connsiteX83" fmla="*/ 686364 w 1003876"/>
                  <a:gd name="connsiteY83" fmla="*/ 981258 h 1516072"/>
                  <a:gd name="connsiteX84" fmla="*/ 695889 w 1003876"/>
                  <a:gd name="connsiteY84" fmla="*/ 971733 h 1516072"/>
                  <a:gd name="connsiteX85" fmla="*/ 705414 w 1003876"/>
                  <a:gd name="connsiteY85" fmla="*/ 960303 h 1516072"/>
                  <a:gd name="connsiteX86" fmla="*/ 716844 w 1003876"/>
                  <a:gd name="connsiteY86" fmla="*/ 952683 h 1516072"/>
                  <a:gd name="connsiteX87" fmla="*/ 732084 w 1003876"/>
                  <a:gd name="connsiteY87" fmla="*/ 939348 h 1516072"/>
                  <a:gd name="connsiteX88" fmla="*/ 741609 w 1003876"/>
                  <a:gd name="connsiteY88" fmla="*/ 927918 h 1516072"/>
                  <a:gd name="connsiteX89" fmla="*/ 753039 w 1003876"/>
                  <a:gd name="connsiteY89" fmla="*/ 918393 h 1516072"/>
                  <a:gd name="connsiteX90" fmla="*/ 758754 w 1003876"/>
                  <a:gd name="connsiteY90" fmla="*/ 906963 h 1516072"/>
                  <a:gd name="connsiteX91" fmla="*/ 760659 w 1003876"/>
                  <a:gd name="connsiteY91" fmla="*/ 901248 h 1516072"/>
                  <a:gd name="connsiteX92" fmla="*/ 766374 w 1003876"/>
                  <a:gd name="connsiteY92" fmla="*/ 889818 h 1516072"/>
                  <a:gd name="connsiteX93" fmla="*/ 764469 w 1003876"/>
                  <a:gd name="connsiteY93" fmla="*/ 874578 h 1516072"/>
                  <a:gd name="connsiteX94" fmla="*/ 758754 w 1003876"/>
                  <a:gd name="connsiteY94" fmla="*/ 872673 h 1516072"/>
                  <a:gd name="connsiteX95" fmla="*/ 737799 w 1003876"/>
                  <a:gd name="connsiteY95" fmla="*/ 874578 h 1516072"/>
                  <a:gd name="connsiteX96" fmla="*/ 732084 w 1003876"/>
                  <a:gd name="connsiteY96" fmla="*/ 878388 h 1516072"/>
                  <a:gd name="connsiteX97" fmla="*/ 699699 w 1003876"/>
                  <a:gd name="connsiteY97" fmla="*/ 899343 h 1516072"/>
                  <a:gd name="connsiteX98" fmla="*/ 595181 w 1003876"/>
                  <a:gd name="connsiteY98" fmla="*/ 957831 h 1516072"/>
                  <a:gd name="connsiteX99" fmla="*/ 507294 w 1003876"/>
                  <a:gd name="connsiteY99" fmla="*/ 847908 h 1516072"/>
                  <a:gd name="connsiteX100" fmla="*/ 503484 w 1003876"/>
                  <a:gd name="connsiteY100" fmla="*/ 358323 h 1516072"/>
                  <a:gd name="connsiteX101" fmla="*/ 499674 w 1003876"/>
                  <a:gd name="connsiteY101" fmla="*/ 66858 h 1516072"/>
                  <a:gd name="connsiteX102" fmla="*/ 490149 w 1003876"/>
                  <a:gd name="connsiteY102" fmla="*/ 40188 h 1516072"/>
                  <a:gd name="connsiteX103" fmla="*/ 488244 w 1003876"/>
                  <a:gd name="connsiteY103" fmla="*/ 34473 h 1516072"/>
                  <a:gd name="connsiteX104" fmla="*/ 484434 w 1003876"/>
                  <a:gd name="connsiteY104" fmla="*/ 28758 h 1516072"/>
                  <a:gd name="connsiteX105" fmla="*/ 478719 w 1003876"/>
                  <a:gd name="connsiteY105" fmla="*/ 17328 h 1516072"/>
                  <a:gd name="connsiteX106" fmla="*/ 473004 w 1003876"/>
                  <a:gd name="connsiteY106" fmla="*/ 13518 h 1516072"/>
                  <a:gd name="connsiteX107" fmla="*/ 469194 w 1003876"/>
                  <a:gd name="connsiteY107" fmla="*/ 7803 h 1516072"/>
                  <a:gd name="connsiteX108" fmla="*/ 429189 w 1003876"/>
                  <a:gd name="connsiteY108" fmla="*/ 11613 h 1516072"/>
                  <a:gd name="connsiteX109" fmla="*/ 425379 w 1003876"/>
                  <a:gd name="connsiteY109" fmla="*/ 78288 h 1516072"/>
                  <a:gd name="connsiteX110" fmla="*/ 425379 w 1003876"/>
                  <a:gd name="connsiteY110" fmla="*/ 84003 h 1516072"/>
                  <a:gd name="connsiteX111" fmla="*/ 436603 w 1003876"/>
                  <a:gd name="connsiteY111" fmla="*/ 225952 h 1516072"/>
                  <a:gd name="connsiteX112" fmla="*/ 440619 w 1003876"/>
                  <a:gd name="connsiteY112" fmla="*/ 421188 h 1516072"/>
                  <a:gd name="connsiteX113" fmla="*/ 440002 w 1003876"/>
                  <a:gd name="connsiteY113" fmla="*/ 789160 h 1516072"/>
                  <a:gd name="connsiteX114" fmla="*/ 430322 w 1003876"/>
                  <a:gd name="connsiteY11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2514 w 1003876"/>
                  <a:gd name="connsiteY29" fmla="*/ 1286058 h 1516072"/>
                  <a:gd name="connsiteX30" fmla="*/ 358704 w 1003876"/>
                  <a:gd name="connsiteY30" fmla="*/ 1291773 h 1516072"/>
                  <a:gd name="connsiteX31" fmla="*/ 330129 w 1003876"/>
                  <a:gd name="connsiteY31" fmla="*/ 1381308 h 1516072"/>
                  <a:gd name="connsiteX32" fmla="*/ 328224 w 1003876"/>
                  <a:gd name="connsiteY32" fmla="*/ 1420386 h 1516072"/>
                  <a:gd name="connsiteX33" fmla="*/ 332034 w 1003876"/>
                  <a:gd name="connsiteY33" fmla="*/ 1463223 h 1516072"/>
                  <a:gd name="connsiteX34" fmla="*/ 364419 w 1003876"/>
                  <a:gd name="connsiteY34" fmla="*/ 1512753 h 1516072"/>
                  <a:gd name="connsiteX35" fmla="*/ 387279 w 1003876"/>
                  <a:gd name="connsiteY35" fmla="*/ 1514658 h 1516072"/>
                  <a:gd name="connsiteX36" fmla="*/ 396804 w 1003876"/>
                  <a:gd name="connsiteY36" fmla="*/ 1491798 h 1516072"/>
                  <a:gd name="connsiteX37" fmla="*/ 403085 w 1003876"/>
                  <a:gd name="connsiteY37" fmla="*/ 1451433 h 1516072"/>
                  <a:gd name="connsiteX38" fmla="*/ 409367 w 1003876"/>
                  <a:gd name="connsiteY38" fmla="*/ 1389340 h 1516072"/>
                  <a:gd name="connsiteX39" fmla="*/ 424041 w 1003876"/>
                  <a:gd name="connsiteY39" fmla="*/ 1329152 h 1516072"/>
                  <a:gd name="connsiteX40" fmla="*/ 467289 w 1003876"/>
                  <a:gd name="connsiteY40" fmla="*/ 1265103 h 1516072"/>
                  <a:gd name="connsiteX41" fmla="*/ 528455 w 1003876"/>
                  <a:gd name="connsiteY41" fmla="*/ 1230091 h 1516072"/>
                  <a:gd name="connsiteX42" fmla="*/ 601154 w 1003876"/>
                  <a:gd name="connsiteY42" fmla="*/ 1221700 h 1516072"/>
                  <a:gd name="connsiteX43" fmla="*/ 720654 w 1003876"/>
                  <a:gd name="connsiteY43" fmla="*/ 1316538 h 1516072"/>
                  <a:gd name="connsiteX44" fmla="*/ 733989 w 1003876"/>
                  <a:gd name="connsiteY44" fmla="*/ 1326063 h 1516072"/>
                  <a:gd name="connsiteX45" fmla="*/ 743514 w 1003876"/>
                  <a:gd name="connsiteY45" fmla="*/ 1327968 h 1516072"/>
                  <a:gd name="connsiteX46" fmla="*/ 749229 w 1003876"/>
                  <a:gd name="connsiteY46" fmla="*/ 1329873 h 1516072"/>
                  <a:gd name="connsiteX47" fmla="*/ 762564 w 1003876"/>
                  <a:gd name="connsiteY47" fmla="*/ 1335588 h 1516072"/>
                  <a:gd name="connsiteX48" fmla="*/ 777804 w 1003876"/>
                  <a:gd name="connsiteY48" fmla="*/ 1333683 h 1516072"/>
                  <a:gd name="connsiteX49" fmla="*/ 789234 w 1003876"/>
                  <a:gd name="connsiteY49" fmla="*/ 1327968 h 1516072"/>
                  <a:gd name="connsiteX50" fmla="*/ 794949 w 1003876"/>
                  <a:gd name="connsiteY50" fmla="*/ 1326063 h 1516072"/>
                  <a:gd name="connsiteX51" fmla="*/ 802569 w 1003876"/>
                  <a:gd name="connsiteY51" fmla="*/ 1308918 h 1516072"/>
                  <a:gd name="connsiteX52" fmla="*/ 800664 w 1003876"/>
                  <a:gd name="connsiteY52" fmla="*/ 1284153 h 1516072"/>
                  <a:gd name="connsiteX53" fmla="*/ 798759 w 1003876"/>
                  <a:gd name="connsiteY53" fmla="*/ 1278438 h 1516072"/>
                  <a:gd name="connsiteX54" fmla="*/ 796854 w 1003876"/>
                  <a:gd name="connsiteY54" fmla="*/ 1270818 h 1516072"/>
                  <a:gd name="connsiteX55" fmla="*/ 783519 w 1003876"/>
                  <a:gd name="connsiteY55" fmla="*/ 1253673 h 1516072"/>
                  <a:gd name="connsiteX56" fmla="*/ 773994 w 1003876"/>
                  <a:gd name="connsiteY56" fmla="*/ 1247958 h 1516072"/>
                  <a:gd name="connsiteX57" fmla="*/ 648264 w 1003876"/>
                  <a:gd name="connsiteY57" fmla="*/ 1156518 h 1516072"/>
                  <a:gd name="connsiteX58" fmla="*/ 644454 w 1003876"/>
                  <a:gd name="connsiteY58" fmla="*/ 1139373 h 1516072"/>
                  <a:gd name="connsiteX59" fmla="*/ 646359 w 1003876"/>
                  <a:gd name="connsiteY59" fmla="*/ 1131753 h 1516072"/>
                  <a:gd name="connsiteX60" fmla="*/ 650169 w 1003876"/>
                  <a:gd name="connsiteY60" fmla="*/ 1114608 h 1516072"/>
                  <a:gd name="connsiteX61" fmla="*/ 653979 w 1003876"/>
                  <a:gd name="connsiteY61" fmla="*/ 1108893 h 1516072"/>
                  <a:gd name="connsiteX62" fmla="*/ 655884 w 1003876"/>
                  <a:gd name="connsiteY62" fmla="*/ 1103178 h 1516072"/>
                  <a:gd name="connsiteX63" fmla="*/ 661599 w 1003876"/>
                  <a:gd name="connsiteY63" fmla="*/ 1101273 h 1516072"/>
                  <a:gd name="connsiteX64" fmla="*/ 671124 w 1003876"/>
                  <a:gd name="connsiteY64" fmla="*/ 1089843 h 1516072"/>
                  <a:gd name="connsiteX65" fmla="*/ 724464 w 1003876"/>
                  <a:gd name="connsiteY65" fmla="*/ 1082223 h 1516072"/>
                  <a:gd name="connsiteX66" fmla="*/ 842574 w 1003876"/>
                  <a:gd name="connsiteY66" fmla="*/ 1084128 h 1516072"/>
                  <a:gd name="connsiteX67" fmla="*/ 871149 w 1003876"/>
                  <a:gd name="connsiteY67" fmla="*/ 1086033 h 1516072"/>
                  <a:gd name="connsiteX68" fmla="*/ 899724 w 1003876"/>
                  <a:gd name="connsiteY68" fmla="*/ 1091748 h 1516072"/>
                  <a:gd name="connsiteX69" fmla="*/ 922584 w 1003876"/>
                  <a:gd name="connsiteY69" fmla="*/ 1095558 h 1516072"/>
                  <a:gd name="connsiteX70" fmla="*/ 985294 w 1003876"/>
                  <a:gd name="connsiteY70" fmla="*/ 1104311 h 1516072"/>
                  <a:gd name="connsiteX71" fmla="*/ 1003378 w 1003876"/>
                  <a:gd name="connsiteY71" fmla="*/ 1065958 h 1516072"/>
                  <a:gd name="connsiteX72" fmla="*/ 970209 w 1003876"/>
                  <a:gd name="connsiteY72" fmla="*/ 1044123 h 1516072"/>
                  <a:gd name="connsiteX73" fmla="*/ 918620 w 1003876"/>
                  <a:gd name="connsiteY73" fmla="*/ 1034598 h 1516072"/>
                  <a:gd name="connsiteX74" fmla="*/ 825429 w 1003876"/>
                  <a:gd name="connsiteY74" fmla="*/ 1034598 h 1516072"/>
                  <a:gd name="connsiteX75" fmla="*/ 730179 w 1003876"/>
                  <a:gd name="connsiteY75" fmla="*/ 1038408 h 1516072"/>
                  <a:gd name="connsiteX76" fmla="*/ 669219 w 1003876"/>
                  <a:gd name="connsiteY76" fmla="*/ 1046028 h 1516072"/>
                  <a:gd name="connsiteX77" fmla="*/ 646360 w 1003876"/>
                  <a:gd name="connsiteY77" fmla="*/ 1049838 h 1516072"/>
                  <a:gd name="connsiteX78" fmla="*/ 640078 w 1003876"/>
                  <a:gd name="connsiteY78" fmla="*/ 1026051 h 1516072"/>
                  <a:gd name="connsiteX79" fmla="*/ 673029 w 1003876"/>
                  <a:gd name="connsiteY79" fmla="*/ 992688 h 1516072"/>
                  <a:gd name="connsiteX80" fmla="*/ 674934 w 1003876"/>
                  <a:gd name="connsiteY80" fmla="*/ 986973 h 1516072"/>
                  <a:gd name="connsiteX81" fmla="*/ 680649 w 1003876"/>
                  <a:gd name="connsiteY81" fmla="*/ 985068 h 1516072"/>
                  <a:gd name="connsiteX82" fmla="*/ 686364 w 1003876"/>
                  <a:gd name="connsiteY82" fmla="*/ 981258 h 1516072"/>
                  <a:gd name="connsiteX83" fmla="*/ 695889 w 1003876"/>
                  <a:gd name="connsiteY83" fmla="*/ 971733 h 1516072"/>
                  <a:gd name="connsiteX84" fmla="*/ 705414 w 1003876"/>
                  <a:gd name="connsiteY84" fmla="*/ 960303 h 1516072"/>
                  <a:gd name="connsiteX85" fmla="*/ 716844 w 1003876"/>
                  <a:gd name="connsiteY85" fmla="*/ 952683 h 1516072"/>
                  <a:gd name="connsiteX86" fmla="*/ 732084 w 1003876"/>
                  <a:gd name="connsiteY86" fmla="*/ 939348 h 1516072"/>
                  <a:gd name="connsiteX87" fmla="*/ 741609 w 1003876"/>
                  <a:gd name="connsiteY87" fmla="*/ 927918 h 1516072"/>
                  <a:gd name="connsiteX88" fmla="*/ 753039 w 1003876"/>
                  <a:gd name="connsiteY88" fmla="*/ 918393 h 1516072"/>
                  <a:gd name="connsiteX89" fmla="*/ 758754 w 1003876"/>
                  <a:gd name="connsiteY89" fmla="*/ 906963 h 1516072"/>
                  <a:gd name="connsiteX90" fmla="*/ 760659 w 1003876"/>
                  <a:gd name="connsiteY90" fmla="*/ 901248 h 1516072"/>
                  <a:gd name="connsiteX91" fmla="*/ 766374 w 1003876"/>
                  <a:gd name="connsiteY91" fmla="*/ 889818 h 1516072"/>
                  <a:gd name="connsiteX92" fmla="*/ 764469 w 1003876"/>
                  <a:gd name="connsiteY92" fmla="*/ 874578 h 1516072"/>
                  <a:gd name="connsiteX93" fmla="*/ 758754 w 1003876"/>
                  <a:gd name="connsiteY93" fmla="*/ 872673 h 1516072"/>
                  <a:gd name="connsiteX94" fmla="*/ 737799 w 1003876"/>
                  <a:gd name="connsiteY94" fmla="*/ 874578 h 1516072"/>
                  <a:gd name="connsiteX95" fmla="*/ 732084 w 1003876"/>
                  <a:gd name="connsiteY95" fmla="*/ 878388 h 1516072"/>
                  <a:gd name="connsiteX96" fmla="*/ 699699 w 1003876"/>
                  <a:gd name="connsiteY96" fmla="*/ 899343 h 1516072"/>
                  <a:gd name="connsiteX97" fmla="*/ 595181 w 1003876"/>
                  <a:gd name="connsiteY97" fmla="*/ 957831 h 1516072"/>
                  <a:gd name="connsiteX98" fmla="*/ 507294 w 1003876"/>
                  <a:gd name="connsiteY98" fmla="*/ 847908 h 1516072"/>
                  <a:gd name="connsiteX99" fmla="*/ 503484 w 1003876"/>
                  <a:gd name="connsiteY99" fmla="*/ 358323 h 1516072"/>
                  <a:gd name="connsiteX100" fmla="*/ 499674 w 1003876"/>
                  <a:gd name="connsiteY100" fmla="*/ 66858 h 1516072"/>
                  <a:gd name="connsiteX101" fmla="*/ 490149 w 1003876"/>
                  <a:gd name="connsiteY101" fmla="*/ 40188 h 1516072"/>
                  <a:gd name="connsiteX102" fmla="*/ 488244 w 1003876"/>
                  <a:gd name="connsiteY102" fmla="*/ 34473 h 1516072"/>
                  <a:gd name="connsiteX103" fmla="*/ 484434 w 1003876"/>
                  <a:gd name="connsiteY103" fmla="*/ 28758 h 1516072"/>
                  <a:gd name="connsiteX104" fmla="*/ 478719 w 1003876"/>
                  <a:gd name="connsiteY104" fmla="*/ 17328 h 1516072"/>
                  <a:gd name="connsiteX105" fmla="*/ 473004 w 1003876"/>
                  <a:gd name="connsiteY105" fmla="*/ 13518 h 1516072"/>
                  <a:gd name="connsiteX106" fmla="*/ 469194 w 1003876"/>
                  <a:gd name="connsiteY106" fmla="*/ 7803 h 1516072"/>
                  <a:gd name="connsiteX107" fmla="*/ 429189 w 1003876"/>
                  <a:gd name="connsiteY107" fmla="*/ 11613 h 1516072"/>
                  <a:gd name="connsiteX108" fmla="*/ 425379 w 1003876"/>
                  <a:gd name="connsiteY108" fmla="*/ 78288 h 1516072"/>
                  <a:gd name="connsiteX109" fmla="*/ 425379 w 1003876"/>
                  <a:gd name="connsiteY109" fmla="*/ 84003 h 1516072"/>
                  <a:gd name="connsiteX110" fmla="*/ 436603 w 1003876"/>
                  <a:gd name="connsiteY110" fmla="*/ 225952 h 1516072"/>
                  <a:gd name="connsiteX111" fmla="*/ 440619 w 1003876"/>
                  <a:gd name="connsiteY111" fmla="*/ 421188 h 1516072"/>
                  <a:gd name="connsiteX112" fmla="*/ 440002 w 1003876"/>
                  <a:gd name="connsiteY112" fmla="*/ 789160 h 1516072"/>
                  <a:gd name="connsiteX113" fmla="*/ 430322 w 1003876"/>
                  <a:gd name="connsiteY113"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2514 w 1003876"/>
                  <a:gd name="connsiteY29" fmla="*/ 1286058 h 1516072"/>
                  <a:gd name="connsiteX30" fmla="*/ 366119 w 1003876"/>
                  <a:gd name="connsiteY30" fmla="*/ 1264588 h 1516072"/>
                  <a:gd name="connsiteX31" fmla="*/ 330129 w 1003876"/>
                  <a:gd name="connsiteY31" fmla="*/ 1381308 h 1516072"/>
                  <a:gd name="connsiteX32" fmla="*/ 328224 w 1003876"/>
                  <a:gd name="connsiteY32" fmla="*/ 1420386 h 1516072"/>
                  <a:gd name="connsiteX33" fmla="*/ 332034 w 1003876"/>
                  <a:gd name="connsiteY33" fmla="*/ 1463223 h 1516072"/>
                  <a:gd name="connsiteX34" fmla="*/ 364419 w 1003876"/>
                  <a:gd name="connsiteY34" fmla="*/ 1512753 h 1516072"/>
                  <a:gd name="connsiteX35" fmla="*/ 387279 w 1003876"/>
                  <a:gd name="connsiteY35" fmla="*/ 1514658 h 1516072"/>
                  <a:gd name="connsiteX36" fmla="*/ 396804 w 1003876"/>
                  <a:gd name="connsiteY36" fmla="*/ 1491798 h 1516072"/>
                  <a:gd name="connsiteX37" fmla="*/ 403085 w 1003876"/>
                  <a:gd name="connsiteY37" fmla="*/ 1451433 h 1516072"/>
                  <a:gd name="connsiteX38" fmla="*/ 409367 w 1003876"/>
                  <a:gd name="connsiteY38" fmla="*/ 1389340 h 1516072"/>
                  <a:gd name="connsiteX39" fmla="*/ 424041 w 1003876"/>
                  <a:gd name="connsiteY39" fmla="*/ 1329152 h 1516072"/>
                  <a:gd name="connsiteX40" fmla="*/ 467289 w 1003876"/>
                  <a:gd name="connsiteY40" fmla="*/ 1265103 h 1516072"/>
                  <a:gd name="connsiteX41" fmla="*/ 528455 w 1003876"/>
                  <a:gd name="connsiteY41" fmla="*/ 1230091 h 1516072"/>
                  <a:gd name="connsiteX42" fmla="*/ 601154 w 1003876"/>
                  <a:gd name="connsiteY42" fmla="*/ 1221700 h 1516072"/>
                  <a:gd name="connsiteX43" fmla="*/ 720654 w 1003876"/>
                  <a:gd name="connsiteY43" fmla="*/ 1316538 h 1516072"/>
                  <a:gd name="connsiteX44" fmla="*/ 733989 w 1003876"/>
                  <a:gd name="connsiteY44" fmla="*/ 1326063 h 1516072"/>
                  <a:gd name="connsiteX45" fmla="*/ 743514 w 1003876"/>
                  <a:gd name="connsiteY45" fmla="*/ 1327968 h 1516072"/>
                  <a:gd name="connsiteX46" fmla="*/ 749229 w 1003876"/>
                  <a:gd name="connsiteY46" fmla="*/ 1329873 h 1516072"/>
                  <a:gd name="connsiteX47" fmla="*/ 762564 w 1003876"/>
                  <a:gd name="connsiteY47" fmla="*/ 1335588 h 1516072"/>
                  <a:gd name="connsiteX48" fmla="*/ 777804 w 1003876"/>
                  <a:gd name="connsiteY48" fmla="*/ 1333683 h 1516072"/>
                  <a:gd name="connsiteX49" fmla="*/ 789234 w 1003876"/>
                  <a:gd name="connsiteY49" fmla="*/ 1327968 h 1516072"/>
                  <a:gd name="connsiteX50" fmla="*/ 794949 w 1003876"/>
                  <a:gd name="connsiteY50" fmla="*/ 1326063 h 1516072"/>
                  <a:gd name="connsiteX51" fmla="*/ 802569 w 1003876"/>
                  <a:gd name="connsiteY51" fmla="*/ 1308918 h 1516072"/>
                  <a:gd name="connsiteX52" fmla="*/ 800664 w 1003876"/>
                  <a:gd name="connsiteY52" fmla="*/ 1284153 h 1516072"/>
                  <a:gd name="connsiteX53" fmla="*/ 798759 w 1003876"/>
                  <a:gd name="connsiteY53" fmla="*/ 1278438 h 1516072"/>
                  <a:gd name="connsiteX54" fmla="*/ 796854 w 1003876"/>
                  <a:gd name="connsiteY54" fmla="*/ 1270818 h 1516072"/>
                  <a:gd name="connsiteX55" fmla="*/ 783519 w 1003876"/>
                  <a:gd name="connsiteY55" fmla="*/ 1253673 h 1516072"/>
                  <a:gd name="connsiteX56" fmla="*/ 773994 w 1003876"/>
                  <a:gd name="connsiteY56" fmla="*/ 1247958 h 1516072"/>
                  <a:gd name="connsiteX57" fmla="*/ 648264 w 1003876"/>
                  <a:gd name="connsiteY57" fmla="*/ 1156518 h 1516072"/>
                  <a:gd name="connsiteX58" fmla="*/ 644454 w 1003876"/>
                  <a:gd name="connsiteY58" fmla="*/ 1139373 h 1516072"/>
                  <a:gd name="connsiteX59" fmla="*/ 646359 w 1003876"/>
                  <a:gd name="connsiteY59" fmla="*/ 1131753 h 1516072"/>
                  <a:gd name="connsiteX60" fmla="*/ 650169 w 1003876"/>
                  <a:gd name="connsiteY60" fmla="*/ 1114608 h 1516072"/>
                  <a:gd name="connsiteX61" fmla="*/ 653979 w 1003876"/>
                  <a:gd name="connsiteY61" fmla="*/ 1108893 h 1516072"/>
                  <a:gd name="connsiteX62" fmla="*/ 655884 w 1003876"/>
                  <a:gd name="connsiteY62" fmla="*/ 1103178 h 1516072"/>
                  <a:gd name="connsiteX63" fmla="*/ 661599 w 1003876"/>
                  <a:gd name="connsiteY63" fmla="*/ 1101273 h 1516072"/>
                  <a:gd name="connsiteX64" fmla="*/ 671124 w 1003876"/>
                  <a:gd name="connsiteY64" fmla="*/ 1089843 h 1516072"/>
                  <a:gd name="connsiteX65" fmla="*/ 724464 w 1003876"/>
                  <a:gd name="connsiteY65" fmla="*/ 1082223 h 1516072"/>
                  <a:gd name="connsiteX66" fmla="*/ 842574 w 1003876"/>
                  <a:gd name="connsiteY66" fmla="*/ 1084128 h 1516072"/>
                  <a:gd name="connsiteX67" fmla="*/ 871149 w 1003876"/>
                  <a:gd name="connsiteY67" fmla="*/ 1086033 h 1516072"/>
                  <a:gd name="connsiteX68" fmla="*/ 899724 w 1003876"/>
                  <a:gd name="connsiteY68" fmla="*/ 1091748 h 1516072"/>
                  <a:gd name="connsiteX69" fmla="*/ 922584 w 1003876"/>
                  <a:gd name="connsiteY69" fmla="*/ 1095558 h 1516072"/>
                  <a:gd name="connsiteX70" fmla="*/ 985294 w 1003876"/>
                  <a:gd name="connsiteY70" fmla="*/ 1104311 h 1516072"/>
                  <a:gd name="connsiteX71" fmla="*/ 1003378 w 1003876"/>
                  <a:gd name="connsiteY71" fmla="*/ 1065958 h 1516072"/>
                  <a:gd name="connsiteX72" fmla="*/ 970209 w 1003876"/>
                  <a:gd name="connsiteY72" fmla="*/ 1044123 h 1516072"/>
                  <a:gd name="connsiteX73" fmla="*/ 918620 w 1003876"/>
                  <a:gd name="connsiteY73" fmla="*/ 1034598 h 1516072"/>
                  <a:gd name="connsiteX74" fmla="*/ 825429 w 1003876"/>
                  <a:gd name="connsiteY74" fmla="*/ 1034598 h 1516072"/>
                  <a:gd name="connsiteX75" fmla="*/ 730179 w 1003876"/>
                  <a:gd name="connsiteY75" fmla="*/ 1038408 h 1516072"/>
                  <a:gd name="connsiteX76" fmla="*/ 669219 w 1003876"/>
                  <a:gd name="connsiteY76" fmla="*/ 1046028 h 1516072"/>
                  <a:gd name="connsiteX77" fmla="*/ 646360 w 1003876"/>
                  <a:gd name="connsiteY77" fmla="*/ 1049838 h 1516072"/>
                  <a:gd name="connsiteX78" fmla="*/ 640078 w 1003876"/>
                  <a:gd name="connsiteY78" fmla="*/ 1026051 h 1516072"/>
                  <a:gd name="connsiteX79" fmla="*/ 673029 w 1003876"/>
                  <a:gd name="connsiteY79" fmla="*/ 992688 h 1516072"/>
                  <a:gd name="connsiteX80" fmla="*/ 674934 w 1003876"/>
                  <a:gd name="connsiteY80" fmla="*/ 986973 h 1516072"/>
                  <a:gd name="connsiteX81" fmla="*/ 680649 w 1003876"/>
                  <a:gd name="connsiteY81" fmla="*/ 985068 h 1516072"/>
                  <a:gd name="connsiteX82" fmla="*/ 686364 w 1003876"/>
                  <a:gd name="connsiteY82" fmla="*/ 981258 h 1516072"/>
                  <a:gd name="connsiteX83" fmla="*/ 695889 w 1003876"/>
                  <a:gd name="connsiteY83" fmla="*/ 971733 h 1516072"/>
                  <a:gd name="connsiteX84" fmla="*/ 705414 w 1003876"/>
                  <a:gd name="connsiteY84" fmla="*/ 960303 h 1516072"/>
                  <a:gd name="connsiteX85" fmla="*/ 716844 w 1003876"/>
                  <a:gd name="connsiteY85" fmla="*/ 952683 h 1516072"/>
                  <a:gd name="connsiteX86" fmla="*/ 732084 w 1003876"/>
                  <a:gd name="connsiteY86" fmla="*/ 939348 h 1516072"/>
                  <a:gd name="connsiteX87" fmla="*/ 741609 w 1003876"/>
                  <a:gd name="connsiteY87" fmla="*/ 927918 h 1516072"/>
                  <a:gd name="connsiteX88" fmla="*/ 753039 w 1003876"/>
                  <a:gd name="connsiteY88" fmla="*/ 918393 h 1516072"/>
                  <a:gd name="connsiteX89" fmla="*/ 758754 w 1003876"/>
                  <a:gd name="connsiteY89" fmla="*/ 906963 h 1516072"/>
                  <a:gd name="connsiteX90" fmla="*/ 760659 w 1003876"/>
                  <a:gd name="connsiteY90" fmla="*/ 901248 h 1516072"/>
                  <a:gd name="connsiteX91" fmla="*/ 766374 w 1003876"/>
                  <a:gd name="connsiteY91" fmla="*/ 889818 h 1516072"/>
                  <a:gd name="connsiteX92" fmla="*/ 764469 w 1003876"/>
                  <a:gd name="connsiteY92" fmla="*/ 874578 h 1516072"/>
                  <a:gd name="connsiteX93" fmla="*/ 758754 w 1003876"/>
                  <a:gd name="connsiteY93" fmla="*/ 872673 h 1516072"/>
                  <a:gd name="connsiteX94" fmla="*/ 737799 w 1003876"/>
                  <a:gd name="connsiteY94" fmla="*/ 874578 h 1516072"/>
                  <a:gd name="connsiteX95" fmla="*/ 732084 w 1003876"/>
                  <a:gd name="connsiteY95" fmla="*/ 878388 h 1516072"/>
                  <a:gd name="connsiteX96" fmla="*/ 699699 w 1003876"/>
                  <a:gd name="connsiteY96" fmla="*/ 899343 h 1516072"/>
                  <a:gd name="connsiteX97" fmla="*/ 595181 w 1003876"/>
                  <a:gd name="connsiteY97" fmla="*/ 957831 h 1516072"/>
                  <a:gd name="connsiteX98" fmla="*/ 507294 w 1003876"/>
                  <a:gd name="connsiteY98" fmla="*/ 847908 h 1516072"/>
                  <a:gd name="connsiteX99" fmla="*/ 503484 w 1003876"/>
                  <a:gd name="connsiteY99" fmla="*/ 358323 h 1516072"/>
                  <a:gd name="connsiteX100" fmla="*/ 499674 w 1003876"/>
                  <a:gd name="connsiteY100" fmla="*/ 66858 h 1516072"/>
                  <a:gd name="connsiteX101" fmla="*/ 490149 w 1003876"/>
                  <a:gd name="connsiteY101" fmla="*/ 40188 h 1516072"/>
                  <a:gd name="connsiteX102" fmla="*/ 488244 w 1003876"/>
                  <a:gd name="connsiteY102" fmla="*/ 34473 h 1516072"/>
                  <a:gd name="connsiteX103" fmla="*/ 484434 w 1003876"/>
                  <a:gd name="connsiteY103" fmla="*/ 28758 h 1516072"/>
                  <a:gd name="connsiteX104" fmla="*/ 478719 w 1003876"/>
                  <a:gd name="connsiteY104" fmla="*/ 17328 h 1516072"/>
                  <a:gd name="connsiteX105" fmla="*/ 473004 w 1003876"/>
                  <a:gd name="connsiteY105" fmla="*/ 13518 h 1516072"/>
                  <a:gd name="connsiteX106" fmla="*/ 469194 w 1003876"/>
                  <a:gd name="connsiteY106" fmla="*/ 7803 h 1516072"/>
                  <a:gd name="connsiteX107" fmla="*/ 429189 w 1003876"/>
                  <a:gd name="connsiteY107" fmla="*/ 11613 h 1516072"/>
                  <a:gd name="connsiteX108" fmla="*/ 425379 w 1003876"/>
                  <a:gd name="connsiteY108" fmla="*/ 78288 h 1516072"/>
                  <a:gd name="connsiteX109" fmla="*/ 425379 w 1003876"/>
                  <a:gd name="connsiteY109" fmla="*/ 84003 h 1516072"/>
                  <a:gd name="connsiteX110" fmla="*/ 436603 w 1003876"/>
                  <a:gd name="connsiteY110" fmla="*/ 225952 h 1516072"/>
                  <a:gd name="connsiteX111" fmla="*/ 440619 w 1003876"/>
                  <a:gd name="connsiteY111" fmla="*/ 421188 h 1516072"/>
                  <a:gd name="connsiteX112" fmla="*/ 440002 w 1003876"/>
                  <a:gd name="connsiteY112" fmla="*/ 789160 h 1516072"/>
                  <a:gd name="connsiteX113" fmla="*/ 430322 w 1003876"/>
                  <a:gd name="connsiteY113"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2514 w 1003876"/>
                  <a:gd name="connsiteY29" fmla="*/ 1286058 h 1516072"/>
                  <a:gd name="connsiteX30" fmla="*/ 356233 w 1003876"/>
                  <a:gd name="connsiteY30" fmla="*/ 1309073 h 1516072"/>
                  <a:gd name="connsiteX31" fmla="*/ 330129 w 1003876"/>
                  <a:gd name="connsiteY31" fmla="*/ 1381308 h 1516072"/>
                  <a:gd name="connsiteX32" fmla="*/ 328224 w 1003876"/>
                  <a:gd name="connsiteY32" fmla="*/ 1420386 h 1516072"/>
                  <a:gd name="connsiteX33" fmla="*/ 332034 w 1003876"/>
                  <a:gd name="connsiteY33" fmla="*/ 1463223 h 1516072"/>
                  <a:gd name="connsiteX34" fmla="*/ 364419 w 1003876"/>
                  <a:gd name="connsiteY34" fmla="*/ 1512753 h 1516072"/>
                  <a:gd name="connsiteX35" fmla="*/ 387279 w 1003876"/>
                  <a:gd name="connsiteY35" fmla="*/ 1514658 h 1516072"/>
                  <a:gd name="connsiteX36" fmla="*/ 396804 w 1003876"/>
                  <a:gd name="connsiteY36" fmla="*/ 1491798 h 1516072"/>
                  <a:gd name="connsiteX37" fmla="*/ 403085 w 1003876"/>
                  <a:gd name="connsiteY37" fmla="*/ 1451433 h 1516072"/>
                  <a:gd name="connsiteX38" fmla="*/ 409367 w 1003876"/>
                  <a:gd name="connsiteY38" fmla="*/ 1389340 h 1516072"/>
                  <a:gd name="connsiteX39" fmla="*/ 424041 w 1003876"/>
                  <a:gd name="connsiteY39" fmla="*/ 1329152 h 1516072"/>
                  <a:gd name="connsiteX40" fmla="*/ 467289 w 1003876"/>
                  <a:gd name="connsiteY40" fmla="*/ 1265103 h 1516072"/>
                  <a:gd name="connsiteX41" fmla="*/ 528455 w 1003876"/>
                  <a:gd name="connsiteY41" fmla="*/ 1230091 h 1516072"/>
                  <a:gd name="connsiteX42" fmla="*/ 601154 w 1003876"/>
                  <a:gd name="connsiteY42" fmla="*/ 1221700 h 1516072"/>
                  <a:gd name="connsiteX43" fmla="*/ 720654 w 1003876"/>
                  <a:gd name="connsiteY43" fmla="*/ 1316538 h 1516072"/>
                  <a:gd name="connsiteX44" fmla="*/ 733989 w 1003876"/>
                  <a:gd name="connsiteY44" fmla="*/ 1326063 h 1516072"/>
                  <a:gd name="connsiteX45" fmla="*/ 743514 w 1003876"/>
                  <a:gd name="connsiteY45" fmla="*/ 1327968 h 1516072"/>
                  <a:gd name="connsiteX46" fmla="*/ 749229 w 1003876"/>
                  <a:gd name="connsiteY46" fmla="*/ 1329873 h 1516072"/>
                  <a:gd name="connsiteX47" fmla="*/ 762564 w 1003876"/>
                  <a:gd name="connsiteY47" fmla="*/ 1335588 h 1516072"/>
                  <a:gd name="connsiteX48" fmla="*/ 777804 w 1003876"/>
                  <a:gd name="connsiteY48" fmla="*/ 1333683 h 1516072"/>
                  <a:gd name="connsiteX49" fmla="*/ 789234 w 1003876"/>
                  <a:gd name="connsiteY49" fmla="*/ 1327968 h 1516072"/>
                  <a:gd name="connsiteX50" fmla="*/ 794949 w 1003876"/>
                  <a:gd name="connsiteY50" fmla="*/ 1326063 h 1516072"/>
                  <a:gd name="connsiteX51" fmla="*/ 802569 w 1003876"/>
                  <a:gd name="connsiteY51" fmla="*/ 1308918 h 1516072"/>
                  <a:gd name="connsiteX52" fmla="*/ 800664 w 1003876"/>
                  <a:gd name="connsiteY52" fmla="*/ 1284153 h 1516072"/>
                  <a:gd name="connsiteX53" fmla="*/ 798759 w 1003876"/>
                  <a:gd name="connsiteY53" fmla="*/ 1278438 h 1516072"/>
                  <a:gd name="connsiteX54" fmla="*/ 796854 w 1003876"/>
                  <a:gd name="connsiteY54" fmla="*/ 1270818 h 1516072"/>
                  <a:gd name="connsiteX55" fmla="*/ 783519 w 1003876"/>
                  <a:gd name="connsiteY55" fmla="*/ 1253673 h 1516072"/>
                  <a:gd name="connsiteX56" fmla="*/ 773994 w 1003876"/>
                  <a:gd name="connsiteY56" fmla="*/ 1247958 h 1516072"/>
                  <a:gd name="connsiteX57" fmla="*/ 648264 w 1003876"/>
                  <a:gd name="connsiteY57" fmla="*/ 1156518 h 1516072"/>
                  <a:gd name="connsiteX58" fmla="*/ 644454 w 1003876"/>
                  <a:gd name="connsiteY58" fmla="*/ 1139373 h 1516072"/>
                  <a:gd name="connsiteX59" fmla="*/ 646359 w 1003876"/>
                  <a:gd name="connsiteY59" fmla="*/ 1131753 h 1516072"/>
                  <a:gd name="connsiteX60" fmla="*/ 650169 w 1003876"/>
                  <a:gd name="connsiteY60" fmla="*/ 1114608 h 1516072"/>
                  <a:gd name="connsiteX61" fmla="*/ 653979 w 1003876"/>
                  <a:gd name="connsiteY61" fmla="*/ 1108893 h 1516072"/>
                  <a:gd name="connsiteX62" fmla="*/ 655884 w 1003876"/>
                  <a:gd name="connsiteY62" fmla="*/ 1103178 h 1516072"/>
                  <a:gd name="connsiteX63" fmla="*/ 661599 w 1003876"/>
                  <a:gd name="connsiteY63" fmla="*/ 1101273 h 1516072"/>
                  <a:gd name="connsiteX64" fmla="*/ 671124 w 1003876"/>
                  <a:gd name="connsiteY64" fmla="*/ 1089843 h 1516072"/>
                  <a:gd name="connsiteX65" fmla="*/ 724464 w 1003876"/>
                  <a:gd name="connsiteY65" fmla="*/ 1082223 h 1516072"/>
                  <a:gd name="connsiteX66" fmla="*/ 842574 w 1003876"/>
                  <a:gd name="connsiteY66" fmla="*/ 1084128 h 1516072"/>
                  <a:gd name="connsiteX67" fmla="*/ 871149 w 1003876"/>
                  <a:gd name="connsiteY67" fmla="*/ 1086033 h 1516072"/>
                  <a:gd name="connsiteX68" fmla="*/ 899724 w 1003876"/>
                  <a:gd name="connsiteY68" fmla="*/ 1091748 h 1516072"/>
                  <a:gd name="connsiteX69" fmla="*/ 922584 w 1003876"/>
                  <a:gd name="connsiteY69" fmla="*/ 1095558 h 1516072"/>
                  <a:gd name="connsiteX70" fmla="*/ 985294 w 1003876"/>
                  <a:gd name="connsiteY70" fmla="*/ 1104311 h 1516072"/>
                  <a:gd name="connsiteX71" fmla="*/ 1003378 w 1003876"/>
                  <a:gd name="connsiteY71" fmla="*/ 1065958 h 1516072"/>
                  <a:gd name="connsiteX72" fmla="*/ 970209 w 1003876"/>
                  <a:gd name="connsiteY72" fmla="*/ 1044123 h 1516072"/>
                  <a:gd name="connsiteX73" fmla="*/ 918620 w 1003876"/>
                  <a:gd name="connsiteY73" fmla="*/ 1034598 h 1516072"/>
                  <a:gd name="connsiteX74" fmla="*/ 825429 w 1003876"/>
                  <a:gd name="connsiteY74" fmla="*/ 1034598 h 1516072"/>
                  <a:gd name="connsiteX75" fmla="*/ 730179 w 1003876"/>
                  <a:gd name="connsiteY75" fmla="*/ 1038408 h 1516072"/>
                  <a:gd name="connsiteX76" fmla="*/ 669219 w 1003876"/>
                  <a:gd name="connsiteY76" fmla="*/ 1046028 h 1516072"/>
                  <a:gd name="connsiteX77" fmla="*/ 646360 w 1003876"/>
                  <a:gd name="connsiteY77" fmla="*/ 1049838 h 1516072"/>
                  <a:gd name="connsiteX78" fmla="*/ 640078 w 1003876"/>
                  <a:gd name="connsiteY78" fmla="*/ 1026051 h 1516072"/>
                  <a:gd name="connsiteX79" fmla="*/ 673029 w 1003876"/>
                  <a:gd name="connsiteY79" fmla="*/ 992688 h 1516072"/>
                  <a:gd name="connsiteX80" fmla="*/ 674934 w 1003876"/>
                  <a:gd name="connsiteY80" fmla="*/ 986973 h 1516072"/>
                  <a:gd name="connsiteX81" fmla="*/ 680649 w 1003876"/>
                  <a:gd name="connsiteY81" fmla="*/ 985068 h 1516072"/>
                  <a:gd name="connsiteX82" fmla="*/ 686364 w 1003876"/>
                  <a:gd name="connsiteY82" fmla="*/ 981258 h 1516072"/>
                  <a:gd name="connsiteX83" fmla="*/ 695889 w 1003876"/>
                  <a:gd name="connsiteY83" fmla="*/ 971733 h 1516072"/>
                  <a:gd name="connsiteX84" fmla="*/ 705414 w 1003876"/>
                  <a:gd name="connsiteY84" fmla="*/ 960303 h 1516072"/>
                  <a:gd name="connsiteX85" fmla="*/ 716844 w 1003876"/>
                  <a:gd name="connsiteY85" fmla="*/ 952683 h 1516072"/>
                  <a:gd name="connsiteX86" fmla="*/ 732084 w 1003876"/>
                  <a:gd name="connsiteY86" fmla="*/ 939348 h 1516072"/>
                  <a:gd name="connsiteX87" fmla="*/ 741609 w 1003876"/>
                  <a:gd name="connsiteY87" fmla="*/ 927918 h 1516072"/>
                  <a:gd name="connsiteX88" fmla="*/ 753039 w 1003876"/>
                  <a:gd name="connsiteY88" fmla="*/ 918393 h 1516072"/>
                  <a:gd name="connsiteX89" fmla="*/ 758754 w 1003876"/>
                  <a:gd name="connsiteY89" fmla="*/ 906963 h 1516072"/>
                  <a:gd name="connsiteX90" fmla="*/ 760659 w 1003876"/>
                  <a:gd name="connsiteY90" fmla="*/ 901248 h 1516072"/>
                  <a:gd name="connsiteX91" fmla="*/ 766374 w 1003876"/>
                  <a:gd name="connsiteY91" fmla="*/ 889818 h 1516072"/>
                  <a:gd name="connsiteX92" fmla="*/ 764469 w 1003876"/>
                  <a:gd name="connsiteY92" fmla="*/ 874578 h 1516072"/>
                  <a:gd name="connsiteX93" fmla="*/ 758754 w 1003876"/>
                  <a:gd name="connsiteY93" fmla="*/ 872673 h 1516072"/>
                  <a:gd name="connsiteX94" fmla="*/ 737799 w 1003876"/>
                  <a:gd name="connsiteY94" fmla="*/ 874578 h 1516072"/>
                  <a:gd name="connsiteX95" fmla="*/ 732084 w 1003876"/>
                  <a:gd name="connsiteY95" fmla="*/ 878388 h 1516072"/>
                  <a:gd name="connsiteX96" fmla="*/ 699699 w 1003876"/>
                  <a:gd name="connsiteY96" fmla="*/ 899343 h 1516072"/>
                  <a:gd name="connsiteX97" fmla="*/ 595181 w 1003876"/>
                  <a:gd name="connsiteY97" fmla="*/ 957831 h 1516072"/>
                  <a:gd name="connsiteX98" fmla="*/ 507294 w 1003876"/>
                  <a:gd name="connsiteY98" fmla="*/ 847908 h 1516072"/>
                  <a:gd name="connsiteX99" fmla="*/ 503484 w 1003876"/>
                  <a:gd name="connsiteY99" fmla="*/ 358323 h 1516072"/>
                  <a:gd name="connsiteX100" fmla="*/ 499674 w 1003876"/>
                  <a:gd name="connsiteY100" fmla="*/ 66858 h 1516072"/>
                  <a:gd name="connsiteX101" fmla="*/ 490149 w 1003876"/>
                  <a:gd name="connsiteY101" fmla="*/ 40188 h 1516072"/>
                  <a:gd name="connsiteX102" fmla="*/ 488244 w 1003876"/>
                  <a:gd name="connsiteY102" fmla="*/ 34473 h 1516072"/>
                  <a:gd name="connsiteX103" fmla="*/ 484434 w 1003876"/>
                  <a:gd name="connsiteY103" fmla="*/ 28758 h 1516072"/>
                  <a:gd name="connsiteX104" fmla="*/ 478719 w 1003876"/>
                  <a:gd name="connsiteY104" fmla="*/ 17328 h 1516072"/>
                  <a:gd name="connsiteX105" fmla="*/ 473004 w 1003876"/>
                  <a:gd name="connsiteY105" fmla="*/ 13518 h 1516072"/>
                  <a:gd name="connsiteX106" fmla="*/ 469194 w 1003876"/>
                  <a:gd name="connsiteY106" fmla="*/ 7803 h 1516072"/>
                  <a:gd name="connsiteX107" fmla="*/ 429189 w 1003876"/>
                  <a:gd name="connsiteY107" fmla="*/ 11613 h 1516072"/>
                  <a:gd name="connsiteX108" fmla="*/ 425379 w 1003876"/>
                  <a:gd name="connsiteY108" fmla="*/ 78288 h 1516072"/>
                  <a:gd name="connsiteX109" fmla="*/ 425379 w 1003876"/>
                  <a:gd name="connsiteY109" fmla="*/ 84003 h 1516072"/>
                  <a:gd name="connsiteX110" fmla="*/ 436603 w 1003876"/>
                  <a:gd name="connsiteY110" fmla="*/ 225952 h 1516072"/>
                  <a:gd name="connsiteX111" fmla="*/ 440619 w 1003876"/>
                  <a:gd name="connsiteY111" fmla="*/ 421188 h 1516072"/>
                  <a:gd name="connsiteX112" fmla="*/ 440002 w 1003876"/>
                  <a:gd name="connsiteY112" fmla="*/ 789160 h 1516072"/>
                  <a:gd name="connsiteX113" fmla="*/ 430322 w 1003876"/>
                  <a:gd name="connsiteY113"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62514 w 1003876"/>
                  <a:gd name="connsiteY29" fmla="*/ 1286058 h 1516072"/>
                  <a:gd name="connsiteX30" fmla="*/ 330129 w 1003876"/>
                  <a:gd name="connsiteY30" fmla="*/ 1381308 h 1516072"/>
                  <a:gd name="connsiteX31" fmla="*/ 328224 w 1003876"/>
                  <a:gd name="connsiteY31" fmla="*/ 1420386 h 1516072"/>
                  <a:gd name="connsiteX32" fmla="*/ 332034 w 1003876"/>
                  <a:gd name="connsiteY32" fmla="*/ 1463223 h 1516072"/>
                  <a:gd name="connsiteX33" fmla="*/ 364419 w 1003876"/>
                  <a:gd name="connsiteY33" fmla="*/ 1512753 h 1516072"/>
                  <a:gd name="connsiteX34" fmla="*/ 387279 w 1003876"/>
                  <a:gd name="connsiteY34" fmla="*/ 1514658 h 1516072"/>
                  <a:gd name="connsiteX35" fmla="*/ 396804 w 1003876"/>
                  <a:gd name="connsiteY35" fmla="*/ 1491798 h 1516072"/>
                  <a:gd name="connsiteX36" fmla="*/ 403085 w 1003876"/>
                  <a:gd name="connsiteY36" fmla="*/ 1451433 h 1516072"/>
                  <a:gd name="connsiteX37" fmla="*/ 409367 w 1003876"/>
                  <a:gd name="connsiteY37" fmla="*/ 1389340 h 1516072"/>
                  <a:gd name="connsiteX38" fmla="*/ 424041 w 1003876"/>
                  <a:gd name="connsiteY38" fmla="*/ 1329152 h 1516072"/>
                  <a:gd name="connsiteX39" fmla="*/ 467289 w 1003876"/>
                  <a:gd name="connsiteY39" fmla="*/ 1265103 h 1516072"/>
                  <a:gd name="connsiteX40" fmla="*/ 528455 w 1003876"/>
                  <a:gd name="connsiteY40" fmla="*/ 1230091 h 1516072"/>
                  <a:gd name="connsiteX41" fmla="*/ 601154 w 1003876"/>
                  <a:gd name="connsiteY41" fmla="*/ 1221700 h 1516072"/>
                  <a:gd name="connsiteX42" fmla="*/ 720654 w 1003876"/>
                  <a:gd name="connsiteY42" fmla="*/ 1316538 h 1516072"/>
                  <a:gd name="connsiteX43" fmla="*/ 733989 w 1003876"/>
                  <a:gd name="connsiteY43" fmla="*/ 1326063 h 1516072"/>
                  <a:gd name="connsiteX44" fmla="*/ 743514 w 1003876"/>
                  <a:gd name="connsiteY44" fmla="*/ 1327968 h 1516072"/>
                  <a:gd name="connsiteX45" fmla="*/ 749229 w 1003876"/>
                  <a:gd name="connsiteY45" fmla="*/ 1329873 h 1516072"/>
                  <a:gd name="connsiteX46" fmla="*/ 762564 w 1003876"/>
                  <a:gd name="connsiteY46" fmla="*/ 1335588 h 1516072"/>
                  <a:gd name="connsiteX47" fmla="*/ 777804 w 1003876"/>
                  <a:gd name="connsiteY47" fmla="*/ 1333683 h 1516072"/>
                  <a:gd name="connsiteX48" fmla="*/ 789234 w 1003876"/>
                  <a:gd name="connsiteY48" fmla="*/ 1327968 h 1516072"/>
                  <a:gd name="connsiteX49" fmla="*/ 794949 w 1003876"/>
                  <a:gd name="connsiteY49" fmla="*/ 1326063 h 1516072"/>
                  <a:gd name="connsiteX50" fmla="*/ 802569 w 1003876"/>
                  <a:gd name="connsiteY50" fmla="*/ 1308918 h 1516072"/>
                  <a:gd name="connsiteX51" fmla="*/ 800664 w 1003876"/>
                  <a:gd name="connsiteY51" fmla="*/ 1284153 h 1516072"/>
                  <a:gd name="connsiteX52" fmla="*/ 798759 w 1003876"/>
                  <a:gd name="connsiteY52" fmla="*/ 1278438 h 1516072"/>
                  <a:gd name="connsiteX53" fmla="*/ 796854 w 1003876"/>
                  <a:gd name="connsiteY53" fmla="*/ 1270818 h 1516072"/>
                  <a:gd name="connsiteX54" fmla="*/ 783519 w 1003876"/>
                  <a:gd name="connsiteY54" fmla="*/ 1253673 h 1516072"/>
                  <a:gd name="connsiteX55" fmla="*/ 773994 w 1003876"/>
                  <a:gd name="connsiteY55" fmla="*/ 1247958 h 1516072"/>
                  <a:gd name="connsiteX56" fmla="*/ 648264 w 1003876"/>
                  <a:gd name="connsiteY56" fmla="*/ 1156518 h 1516072"/>
                  <a:gd name="connsiteX57" fmla="*/ 644454 w 1003876"/>
                  <a:gd name="connsiteY57" fmla="*/ 1139373 h 1516072"/>
                  <a:gd name="connsiteX58" fmla="*/ 646359 w 1003876"/>
                  <a:gd name="connsiteY58" fmla="*/ 1131753 h 1516072"/>
                  <a:gd name="connsiteX59" fmla="*/ 650169 w 1003876"/>
                  <a:gd name="connsiteY59" fmla="*/ 1114608 h 1516072"/>
                  <a:gd name="connsiteX60" fmla="*/ 653979 w 1003876"/>
                  <a:gd name="connsiteY60" fmla="*/ 1108893 h 1516072"/>
                  <a:gd name="connsiteX61" fmla="*/ 655884 w 1003876"/>
                  <a:gd name="connsiteY61" fmla="*/ 1103178 h 1516072"/>
                  <a:gd name="connsiteX62" fmla="*/ 661599 w 1003876"/>
                  <a:gd name="connsiteY62" fmla="*/ 1101273 h 1516072"/>
                  <a:gd name="connsiteX63" fmla="*/ 671124 w 1003876"/>
                  <a:gd name="connsiteY63" fmla="*/ 1089843 h 1516072"/>
                  <a:gd name="connsiteX64" fmla="*/ 724464 w 1003876"/>
                  <a:gd name="connsiteY64" fmla="*/ 1082223 h 1516072"/>
                  <a:gd name="connsiteX65" fmla="*/ 842574 w 1003876"/>
                  <a:gd name="connsiteY65" fmla="*/ 1084128 h 1516072"/>
                  <a:gd name="connsiteX66" fmla="*/ 871149 w 1003876"/>
                  <a:gd name="connsiteY66" fmla="*/ 1086033 h 1516072"/>
                  <a:gd name="connsiteX67" fmla="*/ 899724 w 1003876"/>
                  <a:gd name="connsiteY67" fmla="*/ 1091748 h 1516072"/>
                  <a:gd name="connsiteX68" fmla="*/ 922584 w 1003876"/>
                  <a:gd name="connsiteY68" fmla="*/ 1095558 h 1516072"/>
                  <a:gd name="connsiteX69" fmla="*/ 985294 w 1003876"/>
                  <a:gd name="connsiteY69" fmla="*/ 1104311 h 1516072"/>
                  <a:gd name="connsiteX70" fmla="*/ 1003378 w 1003876"/>
                  <a:gd name="connsiteY70" fmla="*/ 1065958 h 1516072"/>
                  <a:gd name="connsiteX71" fmla="*/ 970209 w 1003876"/>
                  <a:gd name="connsiteY71" fmla="*/ 1044123 h 1516072"/>
                  <a:gd name="connsiteX72" fmla="*/ 918620 w 1003876"/>
                  <a:gd name="connsiteY72" fmla="*/ 1034598 h 1516072"/>
                  <a:gd name="connsiteX73" fmla="*/ 825429 w 1003876"/>
                  <a:gd name="connsiteY73" fmla="*/ 1034598 h 1516072"/>
                  <a:gd name="connsiteX74" fmla="*/ 730179 w 1003876"/>
                  <a:gd name="connsiteY74" fmla="*/ 1038408 h 1516072"/>
                  <a:gd name="connsiteX75" fmla="*/ 669219 w 1003876"/>
                  <a:gd name="connsiteY75" fmla="*/ 1046028 h 1516072"/>
                  <a:gd name="connsiteX76" fmla="*/ 646360 w 1003876"/>
                  <a:gd name="connsiteY76" fmla="*/ 1049838 h 1516072"/>
                  <a:gd name="connsiteX77" fmla="*/ 640078 w 1003876"/>
                  <a:gd name="connsiteY77" fmla="*/ 1026051 h 1516072"/>
                  <a:gd name="connsiteX78" fmla="*/ 673029 w 1003876"/>
                  <a:gd name="connsiteY78" fmla="*/ 992688 h 1516072"/>
                  <a:gd name="connsiteX79" fmla="*/ 674934 w 1003876"/>
                  <a:gd name="connsiteY79" fmla="*/ 986973 h 1516072"/>
                  <a:gd name="connsiteX80" fmla="*/ 680649 w 1003876"/>
                  <a:gd name="connsiteY80" fmla="*/ 985068 h 1516072"/>
                  <a:gd name="connsiteX81" fmla="*/ 686364 w 1003876"/>
                  <a:gd name="connsiteY81" fmla="*/ 981258 h 1516072"/>
                  <a:gd name="connsiteX82" fmla="*/ 695889 w 1003876"/>
                  <a:gd name="connsiteY82" fmla="*/ 971733 h 1516072"/>
                  <a:gd name="connsiteX83" fmla="*/ 705414 w 1003876"/>
                  <a:gd name="connsiteY83" fmla="*/ 960303 h 1516072"/>
                  <a:gd name="connsiteX84" fmla="*/ 716844 w 1003876"/>
                  <a:gd name="connsiteY84" fmla="*/ 952683 h 1516072"/>
                  <a:gd name="connsiteX85" fmla="*/ 732084 w 1003876"/>
                  <a:gd name="connsiteY85" fmla="*/ 939348 h 1516072"/>
                  <a:gd name="connsiteX86" fmla="*/ 741609 w 1003876"/>
                  <a:gd name="connsiteY86" fmla="*/ 927918 h 1516072"/>
                  <a:gd name="connsiteX87" fmla="*/ 753039 w 1003876"/>
                  <a:gd name="connsiteY87" fmla="*/ 918393 h 1516072"/>
                  <a:gd name="connsiteX88" fmla="*/ 758754 w 1003876"/>
                  <a:gd name="connsiteY88" fmla="*/ 906963 h 1516072"/>
                  <a:gd name="connsiteX89" fmla="*/ 760659 w 1003876"/>
                  <a:gd name="connsiteY89" fmla="*/ 901248 h 1516072"/>
                  <a:gd name="connsiteX90" fmla="*/ 766374 w 1003876"/>
                  <a:gd name="connsiteY90" fmla="*/ 889818 h 1516072"/>
                  <a:gd name="connsiteX91" fmla="*/ 764469 w 1003876"/>
                  <a:gd name="connsiteY91" fmla="*/ 874578 h 1516072"/>
                  <a:gd name="connsiteX92" fmla="*/ 758754 w 1003876"/>
                  <a:gd name="connsiteY92" fmla="*/ 872673 h 1516072"/>
                  <a:gd name="connsiteX93" fmla="*/ 737799 w 1003876"/>
                  <a:gd name="connsiteY93" fmla="*/ 874578 h 1516072"/>
                  <a:gd name="connsiteX94" fmla="*/ 732084 w 1003876"/>
                  <a:gd name="connsiteY94" fmla="*/ 878388 h 1516072"/>
                  <a:gd name="connsiteX95" fmla="*/ 699699 w 1003876"/>
                  <a:gd name="connsiteY95" fmla="*/ 899343 h 1516072"/>
                  <a:gd name="connsiteX96" fmla="*/ 595181 w 1003876"/>
                  <a:gd name="connsiteY96" fmla="*/ 957831 h 1516072"/>
                  <a:gd name="connsiteX97" fmla="*/ 507294 w 1003876"/>
                  <a:gd name="connsiteY97" fmla="*/ 847908 h 1516072"/>
                  <a:gd name="connsiteX98" fmla="*/ 503484 w 1003876"/>
                  <a:gd name="connsiteY98" fmla="*/ 358323 h 1516072"/>
                  <a:gd name="connsiteX99" fmla="*/ 499674 w 1003876"/>
                  <a:gd name="connsiteY99" fmla="*/ 66858 h 1516072"/>
                  <a:gd name="connsiteX100" fmla="*/ 490149 w 1003876"/>
                  <a:gd name="connsiteY100" fmla="*/ 40188 h 1516072"/>
                  <a:gd name="connsiteX101" fmla="*/ 488244 w 1003876"/>
                  <a:gd name="connsiteY101" fmla="*/ 34473 h 1516072"/>
                  <a:gd name="connsiteX102" fmla="*/ 484434 w 1003876"/>
                  <a:gd name="connsiteY102" fmla="*/ 28758 h 1516072"/>
                  <a:gd name="connsiteX103" fmla="*/ 478719 w 1003876"/>
                  <a:gd name="connsiteY103" fmla="*/ 17328 h 1516072"/>
                  <a:gd name="connsiteX104" fmla="*/ 473004 w 1003876"/>
                  <a:gd name="connsiteY104" fmla="*/ 13518 h 1516072"/>
                  <a:gd name="connsiteX105" fmla="*/ 469194 w 1003876"/>
                  <a:gd name="connsiteY105" fmla="*/ 7803 h 1516072"/>
                  <a:gd name="connsiteX106" fmla="*/ 429189 w 1003876"/>
                  <a:gd name="connsiteY106" fmla="*/ 11613 h 1516072"/>
                  <a:gd name="connsiteX107" fmla="*/ 425379 w 1003876"/>
                  <a:gd name="connsiteY107" fmla="*/ 78288 h 1516072"/>
                  <a:gd name="connsiteX108" fmla="*/ 425379 w 1003876"/>
                  <a:gd name="connsiteY108" fmla="*/ 84003 h 1516072"/>
                  <a:gd name="connsiteX109" fmla="*/ 436603 w 1003876"/>
                  <a:gd name="connsiteY109" fmla="*/ 225952 h 1516072"/>
                  <a:gd name="connsiteX110" fmla="*/ 440619 w 1003876"/>
                  <a:gd name="connsiteY110" fmla="*/ 421188 h 1516072"/>
                  <a:gd name="connsiteX111" fmla="*/ 440002 w 1003876"/>
                  <a:gd name="connsiteY111" fmla="*/ 789160 h 1516072"/>
                  <a:gd name="connsiteX112" fmla="*/ 430322 w 1003876"/>
                  <a:gd name="connsiteY112"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18699 w 1003876"/>
                  <a:gd name="connsiteY28" fmla="*/ 1217478 h 1516072"/>
                  <a:gd name="connsiteX29" fmla="*/ 377342 w 1003876"/>
                  <a:gd name="connsiteY29" fmla="*/ 1276173 h 1516072"/>
                  <a:gd name="connsiteX30" fmla="*/ 330129 w 1003876"/>
                  <a:gd name="connsiteY30" fmla="*/ 1381308 h 1516072"/>
                  <a:gd name="connsiteX31" fmla="*/ 328224 w 1003876"/>
                  <a:gd name="connsiteY31" fmla="*/ 1420386 h 1516072"/>
                  <a:gd name="connsiteX32" fmla="*/ 332034 w 1003876"/>
                  <a:gd name="connsiteY32" fmla="*/ 1463223 h 1516072"/>
                  <a:gd name="connsiteX33" fmla="*/ 364419 w 1003876"/>
                  <a:gd name="connsiteY33" fmla="*/ 1512753 h 1516072"/>
                  <a:gd name="connsiteX34" fmla="*/ 387279 w 1003876"/>
                  <a:gd name="connsiteY34" fmla="*/ 1514658 h 1516072"/>
                  <a:gd name="connsiteX35" fmla="*/ 396804 w 1003876"/>
                  <a:gd name="connsiteY35" fmla="*/ 1491798 h 1516072"/>
                  <a:gd name="connsiteX36" fmla="*/ 403085 w 1003876"/>
                  <a:gd name="connsiteY36" fmla="*/ 1451433 h 1516072"/>
                  <a:gd name="connsiteX37" fmla="*/ 409367 w 1003876"/>
                  <a:gd name="connsiteY37" fmla="*/ 1389340 h 1516072"/>
                  <a:gd name="connsiteX38" fmla="*/ 424041 w 1003876"/>
                  <a:gd name="connsiteY38" fmla="*/ 1329152 h 1516072"/>
                  <a:gd name="connsiteX39" fmla="*/ 467289 w 1003876"/>
                  <a:gd name="connsiteY39" fmla="*/ 1265103 h 1516072"/>
                  <a:gd name="connsiteX40" fmla="*/ 528455 w 1003876"/>
                  <a:gd name="connsiteY40" fmla="*/ 1230091 h 1516072"/>
                  <a:gd name="connsiteX41" fmla="*/ 601154 w 1003876"/>
                  <a:gd name="connsiteY41" fmla="*/ 1221700 h 1516072"/>
                  <a:gd name="connsiteX42" fmla="*/ 720654 w 1003876"/>
                  <a:gd name="connsiteY42" fmla="*/ 1316538 h 1516072"/>
                  <a:gd name="connsiteX43" fmla="*/ 733989 w 1003876"/>
                  <a:gd name="connsiteY43" fmla="*/ 1326063 h 1516072"/>
                  <a:gd name="connsiteX44" fmla="*/ 743514 w 1003876"/>
                  <a:gd name="connsiteY44" fmla="*/ 1327968 h 1516072"/>
                  <a:gd name="connsiteX45" fmla="*/ 749229 w 1003876"/>
                  <a:gd name="connsiteY45" fmla="*/ 1329873 h 1516072"/>
                  <a:gd name="connsiteX46" fmla="*/ 762564 w 1003876"/>
                  <a:gd name="connsiteY46" fmla="*/ 1335588 h 1516072"/>
                  <a:gd name="connsiteX47" fmla="*/ 777804 w 1003876"/>
                  <a:gd name="connsiteY47" fmla="*/ 1333683 h 1516072"/>
                  <a:gd name="connsiteX48" fmla="*/ 789234 w 1003876"/>
                  <a:gd name="connsiteY48" fmla="*/ 1327968 h 1516072"/>
                  <a:gd name="connsiteX49" fmla="*/ 794949 w 1003876"/>
                  <a:gd name="connsiteY49" fmla="*/ 1326063 h 1516072"/>
                  <a:gd name="connsiteX50" fmla="*/ 802569 w 1003876"/>
                  <a:gd name="connsiteY50" fmla="*/ 1308918 h 1516072"/>
                  <a:gd name="connsiteX51" fmla="*/ 800664 w 1003876"/>
                  <a:gd name="connsiteY51" fmla="*/ 1284153 h 1516072"/>
                  <a:gd name="connsiteX52" fmla="*/ 798759 w 1003876"/>
                  <a:gd name="connsiteY52" fmla="*/ 1278438 h 1516072"/>
                  <a:gd name="connsiteX53" fmla="*/ 796854 w 1003876"/>
                  <a:gd name="connsiteY53" fmla="*/ 1270818 h 1516072"/>
                  <a:gd name="connsiteX54" fmla="*/ 783519 w 1003876"/>
                  <a:gd name="connsiteY54" fmla="*/ 1253673 h 1516072"/>
                  <a:gd name="connsiteX55" fmla="*/ 773994 w 1003876"/>
                  <a:gd name="connsiteY55" fmla="*/ 1247958 h 1516072"/>
                  <a:gd name="connsiteX56" fmla="*/ 648264 w 1003876"/>
                  <a:gd name="connsiteY56" fmla="*/ 1156518 h 1516072"/>
                  <a:gd name="connsiteX57" fmla="*/ 644454 w 1003876"/>
                  <a:gd name="connsiteY57" fmla="*/ 1139373 h 1516072"/>
                  <a:gd name="connsiteX58" fmla="*/ 646359 w 1003876"/>
                  <a:gd name="connsiteY58" fmla="*/ 1131753 h 1516072"/>
                  <a:gd name="connsiteX59" fmla="*/ 650169 w 1003876"/>
                  <a:gd name="connsiteY59" fmla="*/ 1114608 h 1516072"/>
                  <a:gd name="connsiteX60" fmla="*/ 653979 w 1003876"/>
                  <a:gd name="connsiteY60" fmla="*/ 1108893 h 1516072"/>
                  <a:gd name="connsiteX61" fmla="*/ 655884 w 1003876"/>
                  <a:gd name="connsiteY61" fmla="*/ 1103178 h 1516072"/>
                  <a:gd name="connsiteX62" fmla="*/ 661599 w 1003876"/>
                  <a:gd name="connsiteY62" fmla="*/ 1101273 h 1516072"/>
                  <a:gd name="connsiteX63" fmla="*/ 671124 w 1003876"/>
                  <a:gd name="connsiteY63" fmla="*/ 1089843 h 1516072"/>
                  <a:gd name="connsiteX64" fmla="*/ 724464 w 1003876"/>
                  <a:gd name="connsiteY64" fmla="*/ 1082223 h 1516072"/>
                  <a:gd name="connsiteX65" fmla="*/ 842574 w 1003876"/>
                  <a:gd name="connsiteY65" fmla="*/ 1084128 h 1516072"/>
                  <a:gd name="connsiteX66" fmla="*/ 871149 w 1003876"/>
                  <a:gd name="connsiteY66" fmla="*/ 1086033 h 1516072"/>
                  <a:gd name="connsiteX67" fmla="*/ 899724 w 1003876"/>
                  <a:gd name="connsiteY67" fmla="*/ 1091748 h 1516072"/>
                  <a:gd name="connsiteX68" fmla="*/ 922584 w 1003876"/>
                  <a:gd name="connsiteY68" fmla="*/ 1095558 h 1516072"/>
                  <a:gd name="connsiteX69" fmla="*/ 985294 w 1003876"/>
                  <a:gd name="connsiteY69" fmla="*/ 1104311 h 1516072"/>
                  <a:gd name="connsiteX70" fmla="*/ 1003378 w 1003876"/>
                  <a:gd name="connsiteY70" fmla="*/ 1065958 h 1516072"/>
                  <a:gd name="connsiteX71" fmla="*/ 970209 w 1003876"/>
                  <a:gd name="connsiteY71" fmla="*/ 1044123 h 1516072"/>
                  <a:gd name="connsiteX72" fmla="*/ 918620 w 1003876"/>
                  <a:gd name="connsiteY72" fmla="*/ 1034598 h 1516072"/>
                  <a:gd name="connsiteX73" fmla="*/ 825429 w 1003876"/>
                  <a:gd name="connsiteY73" fmla="*/ 1034598 h 1516072"/>
                  <a:gd name="connsiteX74" fmla="*/ 730179 w 1003876"/>
                  <a:gd name="connsiteY74" fmla="*/ 1038408 h 1516072"/>
                  <a:gd name="connsiteX75" fmla="*/ 669219 w 1003876"/>
                  <a:gd name="connsiteY75" fmla="*/ 1046028 h 1516072"/>
                  <a:gd name="connsiteX76" fmla="*/ 646360 w 1003876"/>
                  <a:gd name="connsiteY76" fmla="*/ 1049838 h 1516072"/>
                  <a:gd name="connsiteX77" fmla="*/ 640078 w 1003876"/>
                  <a:gd name="connsiteY77" fmla="*/ 1026051 h 1516072"/>
                  <a:gd name="connsiteX78" fmla="*/ 673029 w 1003876"/>
                  <a:gd name="connsiteY78" fmla="*/ 992688 h 1516072"/>
                  <a:gd name="connsiteX79" fmla="*/ 674934 w 1003876"/>
                  <a:gd name="connsiteY79" fmla="*/ 986973 h 1516072"/>
                  <a:gd name="connsiteX80" fmla="*/ 680649 w 1003876"/>
                  <a:gd name="connsiteY80" fmla="*/ 985068 h 1516072"/>
                  <a:gd name="connsiteX81" fmla="*/ 686364 w 1003876"/>
                  <a:gd name="connsiteY81" fmla="*/ 981258 h 1516072"/>
                  <a:gd name="connsiteX82" fmla="*/ 695889 w 1003876"/>
                  <a:gd name="connsiteY82" fmla="*/ 971733 h 1516072"/>
                  <a:gd name="connsiteX83" fmla="*/ 705414 w 1003876"/>
                  <a:gd name="connsiteY83" fmla="*/ 960303 h 1516072"/>
                  <a:gd name="connsiteX84" fmla="*/ 716844 w 1003876"/>
                  <a:gd name="connsiteY84" fmla="*/ 952683 h 1516072"/>
                  <a:gd name="connsiteX85" fmla="*/ 732084 w 1003876"/>
                  <a:gd name="connsiteY85" fmla="*/ 939348 h 1516072"/>
                  <a:gd name="connsiteX86" fmla="*/ 741609 w 1003876"/>
                  <a:gd name="connsiteY86" fmla="*/ 927918 h 1516072"/>
                  <a:gd name="connsiteX87" fmla="*/ 753039 w 1003876"/>
                  <a:gd name="connsiteY87" fmla="*/ 918393 h 1516072"/>
                  <a:gd name="connsiteX88" fmla="*/ 758754 w 1003876"/>
                  <a:gd name="connsiteY88" fmla="*/ 906963 h 1516072"/>
                  <a:gd name="connsiteX89" fmla="*/ 760659 w 1003876"/>
                  <a:gd name="connsiteY89" fmla="*/ 901248 h 1516072"/>
                  <a:gd name="connsiteX90" fmla="*/ 766374 w 1003876"/>
                  <a:gd name="connsiteY90" fmla="*/ 889818 h 1516072"/>
                  <a:gd name="connsiteX91" fmla="*/ 764469 w 1003876"/>
                  <a:gd name="connsiteY91" fmla="*/ 874578 h 1516072"/>
                  <a:gd name="connsiteX92" fmla="*/ 758754 w 1003876"/>
                  <a:gd name="connsiteY92" fmla="*/ 872673 h 1516072"/>
                  <a:gd name="connsiteX93" fmla="*/ 737799 w 1003876"/>
                  <a:gd name="connsiteY93" fmla="*/ 874578 h 1516072"/>
                  <a:gd name="connsiteX94" fmla="*/ 732084 w 1003876"/>
                  <a:gd name="connsiteY94" fmla="*/ 878388 h 1516072"/>
                  <a:gd name="connsiteX95" fmla="*/ 699699 w 1003876"/>
                  <a:gd name="connsiteY95" fmla="*/ 899343 h 1516072"/>
                  <a:gd name="connsiteX96" fmla="*/ 595181 w 1003876"/>
                  <a:gd name="connsiteY96" fmla="*/ 957831 h 1516072"/>
                  <a:gd name="connsiteX97" fmla="*/ 507294 w 1003876"/>
                  <a:gd name="connsiteY97" fmla="*/ 847908 h 1516072"/>
                  <a:gd name="connsiteX98" fmla="*/ 503484 w 1003876"/>
                  <a:gd name="connsiteY98" fmla="*/ 358323 h 1516072"/>
                  <a:gd name="connsiteX99" fmla="*/ 499674 w 1003876"/>
                  <a:gd name="connsiteY99" fmla="*/ 66858 h 1516072"/>
                  <a:gd name="connsiteX100" fmla="*/ 490149 w 1003876"/>
                  <a:gd name="connsiteY100" fmla="*/ 40188 h 1516072"/>
                  <a:gd name="connsiteX101" fmla="*/ 488244 w 1003876"/>
                  <a:gd name="connsiteY101" fmla="*/ 34473 h 1516072"/>
                  <a:gd name="connsiteX102" fmla="*/ 484434 w 1003876"/>
                  <a:gd name="connsiteY102" fmla="*/ 28758 h 1516072"/>
                  <a:gd name="connsiteX103" fmla="*/ 478719 w 1003876"/>
                  <a:gd name="connsiteY103" fmla="*/ 17328 h 1516072"/>
                  <a:gd name="connsiteX104" fmla="*/ 473004 w 1003876"/>
                  <a:gd name="connsiteY104" fmla="*/ 13518 h 1516072"/>
                  <a:gd name="connsiteX105" fmla="*/ 469194 w 1003876"/>
                  <a:gd name="connsiteY105" fmla="*/ 7803 h 1516072"/>
                  <a:gd name="connsiteX106" fmla="*/ 429189 w 1003876"/>
                  <a:gd name="connsiteY106" fmla="*/ 11613 h 1516072"/>
                  <a:gd name="connsiteX107" fmla="*/ 425379 w 1003876"/>
                  <a:gd name="connsiteY107" fmla="*/ 78288 h 1516072"/>
                  <a:gd name="connsiteX108" fmla="*/ 425379 w 1003876"/>
                  <a:gd name="connsiteY108" fmla="*/ 84003 h 1516072"/>
                  <a:gd name="connsiteX109" fmla="*/ 436603 w 1003876"/>
                  <a:gd name="connsiteY109" fmla="*/ 225952 h 1516072"/>
                  <a:gd name="connsiteX110" fmla="*/ 440619 w 1003876"/>
                  <a:gd name="connsiteY110" fmla="*/ 421188 h 1516072"/>
                  <a:gd name="connsiteX111" fmla="*/ 440002 w 1003876"/>
                  <a:gd name="connsiteY111" fmla="*/ 789160 h 1516072"/>
                  <a:gd name="connsiteX112" fmla="*/ 430322 w 1003876"/>
                  <a:gd name="connsiteY112"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239202 w 1003876"/>
                  <a:gd name="connsiteY27" fmla="*/ 1214801 h 1516072"/>
                  <a:gd name="connsiteX28" fmla="*/ 335999 w 1003876"/>
                  <a:gd name="connsiteY28" fmla="*/ 1217478 h 1516072"/>
                  <a:gd name="connsiteX29" fmla="*/ 377342 w 1003876"/>
                  <a:gd name="connsiteY29" fmla="*/ 1276173 h 1516072"/>
                  <a:gd name="connsiteX30" fmla="*/ 330129 w 1003876"/>
                  <a:gd name="connsiteY30" fmla="*/ 1381308 h 1516072"/>
                  <a:gd name="connsiteX31" fmla="*/ 328224 w 1003876"/>
                  <a:gd name="connsiteY31" fmla="*/ 1420386 h 1516072"/>
                  <a:gd name="connsiteX32" fmla="*/ 332034 w 1003876"/>
                  <a:gd name="connsiteY32" fmla="*/ 1463223 h 1516072"/>
                  <a:gd name="connsiteX33" fmla="*/ 364419 w 1003876"/>
                  <a:gd name="connsiteY33" fmla="*/ 1512753 h 1516072"/>
                  <a:gd name="connsiteX34" fmla="*/ 387279 w 1003876"/>
                  <a:gd name="connsiteY34" fmla="*/ 1514658 h 1516072"/>
                  <a:gd name="connsiteX35" fmla="*/ 396804 w 1003876"/>
                  <a:gd name="connsiteY35" fmla="*/ 1491798 h 1516072"/>
                  <a:gd name="connsiteX36" fmla="*/ 403085 w 1003876"/>
                  <a:gd name="connsiteY36" fmla="*/ 1451433 h 1516072"/>
                  <a:gd name="connsiteX37" fmla="*/ 409367 w 1003876"/>
                  <a:gd name="connsiteY37" fmla="*/ 1389340 h 1516072"/>
                  <a:gd name="connsiteX38" fmla="*/ 424041 w 1003876"/>
                  <a:gd name="connsiteY38" fmla="*/ 1329152 h 1516072"/>
                  <a:gd name="connsiteX39" fmla="*/ 467289 w 1003876"/>
                  <a:gd name="connsiteY39" fmla="*/ 1265103 h 1516072"/>
                  <a:gd name="connsiteX40" fmla="*/ 528455 w 1003876"/>
                  <a:gd name="connsiteY40" fmla="*/ 1230091 h 1516072"/>
                  <a:gd name="connsiteX41" fmla="*/ 601154 w 1003876"/>
                  <a:gd name="connsiteY41" fmla="*/ 1221700 h 1516072"/>
                  <a:gd name="connsiteX42" fmla="*/ 720654 w 1003876"/>
                  <a:gd name="connsiteY42" fmla="*/ 1316538 h 1516072"/>
                  <a:gd name="connsiteX43" fmla="*/ 733989 w 1003876"/>
                  <a:gd name="connsiteY43" fmla="*/ 1326063 h 1516072"/>
                  <a:gd name="connsiteX44" fmla="*/ 743514 w 1003876"/>
                  <a:gd name="connsiteY44" fmla="*/ 1327968 h 1516072"/>
                  <a:gd name="connsiteX45" fmla="*/ 749229 w 1003876"/>
                  <a:gd name="connsiteY45" fmla="*/ 1329873 h 1516072"/>
                  <a:gd name="connsiteX46" fmla="*/ 762564 w 1003876"/>
                  <a:gd name="connsiteY46" fmla="*/ 1335588 h 1516072"/>
                  <a:gd name="connsiteX47" fmla="*/ 777804 w 1003876"/>
                  <a:gd name="connsiteY47" fmla="*/ 1333683 h 1516072"/>
                  <a:gd name="connsiteX48" fmla="*/ 789234 w 1003876"/>
                  <a:gd name="connsiteY48" fmla="*/ 1327968 h 1516072"/>
                  <a:gd name="connsiteX49" fmla="*/ 794949 w 1003876"/>
                  <a:gd name="connsiteY49" fmla="*/ 1326063 h 1516072"/>
                  <a:gd name="connsiteX50" fmla="*/ 802569 w 1003876"/>
                  <a:gd name="connsiteY50" fmla="*/ 1308918 h 1516072"/>
                  <a:gd name="connsiteX51" fmla="*/ 800664 w 1003876"/>
                  <a:gd name="connsiteY51" fmla="*/ 1284153 h 1516072"/>
                  <a:gd name="connsiteX52" fmla="*/ 798759 w 1003876"/>
                  <a:gd name="connsiteY52" fmla="*/ 1278438 h 1516072"/>
                  <a:gd name="connsiteX53" fmla="*/ 796854 w 1003876"/>
                  <a:gd name="connsiteY53" fmla="*/ 1270818 h 1516072"/>
                  <a:gd name="connsiteX54" fmla="*/ 783519 w 1003876"/>
                  <a:gd name="connsiteY54" fmla="*/ 1253673 h 1516072"/>
                  <a:gd name="connsiteX55" fmla="*/ 773994 w 1003876"/>
                  <a:gd name="connsiteY55" fmla="*/ 1247958 h 1516072"/>
                  <a:gd name="connsiteX56" fmla="*/ 648264 w 1003876"/>
                  <a:gd name="connsiteY56" fmla="*/ 1156518 h 1516072"/>
                  <a:gd name="connsiteX57" fmla="*/ 644454 w 1003876"/>
                  <a:gd name="connsiteY57" fmla="*/ 1139373 h 1516072"/>
                  <a:gd name="connsiteX58" fmla="*/ 646359 w 1003876"/>
                  <a:gd name="connsiteY58" fmla="*/ 1131753 h 1516072"/>
                  <a:gd name="connsiteX59" fmla="*/ 650169 w 1003876"/>
                  <a:gd name="connsiteY59" fmla="*/ 1114608 h 1516072"/>
                  <a:gd name="connsiteX60" fmla="*/ 653979 w 1003876"/>
                  <a:gd name="connsiteY60" fmla="*/ 1108893 h 1516072"/>
                  <a:gd name="connsiteX61" fmla="*/ 655884 w 1003876"/>
                  <a:gd name="connsiteY61" fmla="*/ 1103178 h 1516072"/>
                  <a:gd name="connsiteX62" fmla="*/ 661599 w 1003876"/>
                  <a:gd name="connsiteY62" fmla="*/ 1101273 h 1516072"/>
                  <a:gd name="connsiteX63" fmla="*/ 671124 w 1003876"/>
                  <a:gd name="connsiteY63" fmla="*/ 1089843 h 1516072"/>
                  <a:gd name="connsiteX64" fmla="*/ 724464 w 1003876"/>
                  <a:gd name="connsiteY64" fmla="*/ 1082223 h 1516072"/>
                  <a:gd name="connsiteX65" fmla="*/ 842574 w 1003876"/>
                  <a:gd name="connsiteY65" fmla="*/ 1084128 h 1516072"/>
                  <a:gd name="connsiteX66" fmla="*/ 871149 w 1003876"/>
                  <a:gd name="connsiteY66" fmla="*/ 1086033 h 1516072"/>
                  <a:gd name="connsiteX67" fmla="*/ 899724 w 1003876"/>
                  <a:gd name="connsiteY67" fmla="*/ 1091748 h 1516072"/>
                  <a:gd name="connsiteX68" fmla="*/ 922584 w 1003876"/>
                  <a:gd name="connsiteY68" fmla="*/ 1095558 h 1516072"/>
                  <a:gd name="connsiteX69" fmla="*/ 985294 w 1003876"/>
                  <a:gd name="connsiteY69" fmla="*/ 1104311 h 1516072"/>
                  <a:gd name="connsiteX70" fmla="*/ 1003378 w 1003876"/>
                  <a:gd name="connsiteY70" fmla="*/ 1065958 h 1516072"/>
                  <a:gd name="connsiteX71" fmla="*/ 970209 w 1003876"/>
                  <a:gd name="connsiteY71" fmla="*/ 1044123 h 1516072"/>
                  <a:gd name="connsiteX72" fmla="*/ 918620 w 1003876"/>
                  <a:gd name="connsiteY72" fmla="*/ 1034598 h 1516072"/>
                  <a:gd name="connsiteX73" fmla="*/ 825429 w 1003876"/>
                  <a:gd name="connsiteY73" fmla="*/ 1034598 h 1516072"/>
                  <a:gd name="connsiteX74" fmla="*/ 730179 w 1003876"/>
                  <a:gd name="connsiteY74" fmla="*/ 1038408 h 1516072"/>
                  <a:gd name="connsiteX75" fmla="*/ 669219 w 1003876"/>
                  <a:gd name="connsiteY75" fmla="*/ 1046028 h 1516072"/>
                  <a:gd name="connsiteX76" fmla="*/ 646360 w 1003876"/>
                  <a:gd name="connsiteY76" fmla="*/ 1049838 h 1516072"/>
                  <a:gd name="connsiteX77" fmla="*/ 640078 w 1003876"/>
                  <a:gd name="connsiteY77" fmla="*/ 1026051 h 1516072"/>
                  <a:gd name="connsiteX78" fmla="*/ 673029 w 1003876"/>
                  <a:gd name="connsiteY78" fmla="*/ 992688 h 1516072"/>
                  <a:gd name="connsiteX79" fmla="*/ 674934 w 1003876"/>
                  <a:gd name="connsiteY79" fmla="*/ 986973 h 1516072"/>
                  <a:gd name="connsiteX80" fmla="*/ 680649 w 1003876"/>
                  <a:gd name="connsiteY80" fmla="*/ 985068 h 1516072"/>
                  <a:gd name="connsiteX81" fmla="*/ 686364 w 1003876"/>
                  <a:gd name="connsiteY81" fmla="*/ 981258 h 1516072"/>
                  <a:gd name="connsiteX82" fmla="*/ 695889 w 1003876"/>
                  <a:gd name="connsiteY82" fmla="*/ 971733 h 1516072"/>
                  <a:gd name="connsiteX83" fmla="*/ 705414 w 1003876"/>
                  <a:gd name="connsiteY83" fmla="*/ 960303 h 1516072"/>
                  <a:gd name="connsiteX84" fmla="*/ 716844 w 1003876"/>
                  <a:gd name="connsiteY84" fmla="*/ 952683 h 1516072"/>
                  <a:gd name="connsiteX85" fmla="*/ 732084 w 1003876"/>
                  <a:gd name="connsiteY85" fmla="*/ 939348 h 1516072"/>
                  <a:gd name="connsiteX86" fmla="*/ 741609 w 1003876"/>
                  <a:gd name="connsiteY86" fmla="*/ 927918 h 1516072"/>
                  <a:gd name="connsiteX87" fmla="*/ 753039 w 1003876"/>
                  <a:gd name="connsiteY87" fmla="*/ 918393 h 1516072"/>
                  <a:gd name="connsiteX88" fmla="*/ 758754 w 1003876"/>
                  <a:gd name="connsiteY88" fmla="*/ 906963 h 1516072"/>
                  <a:gd name="connsiteX89" fmla="*/ 760659 w 1003876"/>
                  <a:gd name="connsiteY89" fmla="*/ 901248 h 1516072"/>
                  <a:gd name="connsiteX90" fmla="*/ 766374 w 1003876"/>
                  <a:gd name="connsiteY90" fmla="*/ 889818 h 1516072"/>
                  <a:gd name="connsiteX91" fmla="*/ 764469 w 1003876"/>
                  <a:gd name="connsiteY91" fmla="*/ 874578 h 1516072"/>
                  <a:gd name="connsiteX92" fmla="*/ 758754 w 1003876"/>
                  <a:gd name="connsiteY92" fmla="*/ 872673 h 1516072"/>
                  <a:gd name="connsiteX93" fmla="*/ 737799 w 1003876"/>
                  <a:gd name="connsiteY93" fmla="*/ 874578 h 1516072"/>
                  <a:gd name="connsiteX94" fmla="*/ 732084 w 1003876"/>
                  <a:gd name="connsiteY94" fmla="*/ 878388 h 1516072"/>
                  <a:gd name="connsiteX95" fmla="*/ 699699 w 1003876"/>
                  <a:gd name="connsiteY95" fmla="*/ 899343 h 1516072"/>
                  <a:gd name="connsiteX96" fmla="*/ 595181 w 1003876"/>
                  <a:gd name="connsiteY96" fmla="*/ 957831 h 1516072"/>
                  <a:gd name="connsiteX97" fmla="*/ 507294 w 1003876"/>
                  <a:gd name="connsiteY97" fmla="*/ 847908 h 1516072"/>
                  <a:gd name="connsiteX98" fmla="*/ 503484 w 1003876"/>
                  <a:gd name="connsiteY98" fmla="*/ 358323 h 1516072"/>
                  <a:gd name="connsiteX99" fmla="*/ 499674 w 1003876"/>
                  <a:gd name="connsiteY99" fmla="*/ 66858 h 1516072"/>
                  <a:gd name="connsiteX100" fmla="*/ 490149 w 1003876"/>
                  <a:gd name="connsiteY100" fmla="*/ 40188 h 1516072"/>
                  <a:gd name="connsiteX101" fmla="*/ 488244 w 1003876"/>
                  <a:gd name="connsiteY101" fmla="*/ 34473 h 1516072"/>
                  <a:gd name="connsiteX102" fmla="*/ 484434 w 1003876"/>
                  <a:gd name="connsiteY102" fmla="*/ 28758 h 1516072"/>
                  <a:gd name="connsiteX103" fmla="*/ 478719 w 1003876"/>
                  <a:gd name="connsiteY103" fmla="*/ 17328 h 1516072"/>
                  <a:gd name="connsiteX104" fmla="*/ 473004 w 1003876"/>
                  <a:gd name="connsiteY104" fmla="*/ 13518 h 1516072"/>
                  <a:gd name="connsiteX105" fmla="*/ 469194 w 1003876"/>
                  <a:gd name="connsiteY105" fmla="*/ 7803 h 1516072"/>
                  <a:gd name="connsiteX106" fmla="*/ 429189 w 1003876"/>
                  <a:gd name="connsiteY106" fmla="*/ 11613 h 1516072"/>
                  <a:gd name="connsiteX107" fmla="*/ 425379 w 1003876"/>
                  <a:gd name="connsiteY107" fmla="*/ 78288 h 1516072"/>
                  <a:gd name="connsiteX108" fmla="*/ 425379 w 1003876"/>
                  <a:gd name="connsiteY108" fmla="*/ 84003 h 1516072"/>
                  <a:gd name="connsiteX109" fmla="*/ 436603 w 1003876"/>
                  <a:gd name="connsiteY109" fmla="*/ 225952 h 1516072"/>
                  <a:gd name="connsiteX110" fmla="*/ 440619 w 1003876"/>
                  <a:gd name="connsiteY110" fmla="*/ 421188 h 1516072"/>
                  <a:gd name="connsiteX111" fmla="*/ 440002 w 1003876"/>
                  <a:gd name="connsiteY111" fmla="*/ 789160 h 1516072"/>
                  <a:gd name="connsiteX112" fmla="*/ 430322 w 1003876"/>
                  <a:gd name="connsiteY112"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17478 h 1516072"/>
                  <a:gd name="connsiteX27" fmla="*/ 335999 w 1003876"/>
                  <a:gd name="connsiteY27" fmla="*/ 1217478 h 1516072"/>
                  <a:gd name="connsiteX28" fmla="*/ 377342 w 1003876"/>
                  <a:gd name="connsiteY28" fmla="*/ 1276173 h 1516072"/>
                  <a:gd name="connsiteX29" fmla="*/ 330129 w 1003876"/>
                  <a:gd name="connsiteY29" fmla="*/ 1381308 h 1516072"/>
                  <a:gd name="connsiteX30" fmla="*/ 328224 w 1003876"/>
                  <a:gd name="connsiteY30" fmla="*/ 1420386 h 1516072"/>
                  <a:gd name="connsiteX31" fmla="*/ 332034 w 1003876"/>
                  <a:gd name="connsiteY31" fmla="*/ 1463223 h 1516072"/>
                  <a:gd name="connsiteX32" fmla="*/ 364419 w 1003876"/>
                  <a:gd name="connsiteY32" fmla="*/ 1512753 h 1516072"/>
                  <a:gd name="connsiteX33" fmla="*/ 387279 w 1003876"/>
                  <a:gd name="connsiteY33" fmla="*/ 1514658 h 1516072"/>
                  <a:gd name="connsiteX34" fmla="*/ 396804 w 1003876"/>
                  <a:gd name="connsiteY34" fmla="*/ 1491798 h 1516072"/>
                  <a:gd name="connsiteX35" fmla="*/ 403085 w 1003876"/>
                  <a:gd name="connsiteY35" fmla="*/ 1451433 h 1516072"/>
                  <a:gd name="connsiteX36" fmla="*/ 409367 w 1003876"/>
                  <a:gd name="connsiteY36" fmla="*/ 1389340 h 1516072"/>
                  <a:gd name="connsiteX37" fmla="*/ 424041 w 1003876"/>
                  <a:gd name="connsiteY37" fmla="*/ 1329152 h 1516072"/>
                  <a:gd name="connsiteX38" fmla="*/ 467289 w 1003876"/>
                  <a:gd name="connsiteY38" fmla="*/ 1265103 h 1516072"/>
                  <a:gd name="connsiteX39" fmla="*/ 528455 w 1003876"/>
                  <a:gd name="connsiteY39" fmla="*/ 1230091 h 1516072"/>
                  <a:gd name="connsiteX40" fmla="*/ 601154 w 1003876"/>
                  <a:gd name="connsiteY40" fmla="*/ 1221700 h 1516072"/>
                  <a:gd name="connsiteX41" fmla="*/ 720654 w 1003876"/>
                  <a:gd name="connsiteY41" fmla="*/ 1316538 h 1516072"/>
                  <a:gd name="connsiteX42" fmla="*/ 733989 w 1003876"/>
                  <a:gd name="connsiteY42" fmla="*/ 1326063 h 1516072"/>
                  <a:gd name="connsiteX43" fmla="*/ 743514 w 1003876"/>
                  <a:gd name="connsiteY43" fmla="*/ 1327968 h 1516072"/>
                  <a:gd name="connsiteX44" fmla="*/ 749229 w 1003876"/>
                  <a:gd name="connsiteY44" fmla="*/ 1329873 h 1516072"/>
                  <a:gd name="connsiteX45" fmla="*/ 762564 w 1003876"/>
                  <a:gd name="connsiteY45" fmla="*/ 1335588 h 1516072"/>
                  <a:gd name="connsiteX46" fmla="*/ 777804 w 1003876"/>
                  <a:gd name="connsiteY46" fmla="*/ 1333683 h 1516072"/>
                  <a:gd name="connsiteX47" fmla="*/ 789234 w 1003876"/>
                  <a:gd name="connsiteY47" fmla="*/ 1327968 h 1516072"/>
                  <a:gd name="connsiteX48" fmla="*/ 794949 w 1003876"/>
                  <a:gd name="connsiteY48" fmla="*/ 1326063 h 1516072"/>
                  <a:gd name="connsiteX49" fmla="*/ 802569 w 1003876"/>
                  <a:gd name="connsiteY49" fmla="*/ 1308918 h 1516072"/>
                  <a:gd name="connsiteX50" fmla="*/ 800664 w 1003876"/>
                  <a:gd name="connsiteY50" fmla="*/ 1284153 h 1516072"/>
                  <a:gd name="connsiteX51" fmla="*/ 798759 w 1003876"/>
                  <a:gd name="connsiteY51" fmla="*/ 1278438 h 1516072"/>
                  <a:gd name="connsiteX52" fmla="*/ 796854 w 1003876"/>
                  <a:gd name="connsiteY52" fmla="*/ 1270818 h 1516072"/>
                  <a:gd name="connsiteX53" fmla="*/ 783519 w 1003876"/>
                  <a:gd name="connsiteY53" fmla="*/ 1253673 h 1516072"/>
                  <a:gd name="connsiteX54" fmla="*/ 773994 w 1003876"/>
                  <a:gd name="connsiteY54" fmla="*/ 1247958 h 1516072"/>
                  <a:gd name="connsiteX55" fmla="*/ 648264 w 1003876"/>
                  <a:gd name="connsiteY55" fmla="*/ 1156518 h 1516072"/>
                  <a:gd name="connsiteX56" fmla="*/ 644454 w 1003876"/>
                  <a:gd name="connsiteY56" fmla="*/ 1139373 h 1516072"/>
                  <a:gd name="connsiteX57" fmla="*/ 646359 w 1003876"/>
                  <a:gd name="connsiteY57" fmla="*/ 1131753 h 1516072"/>
                  <a:gd name="connsiteX58" fmla="*/ 650169 w 1003876"/>
                  <a:gd name="connsiteY58" fmla="*/ 1114608 h 1516072"/>
                  <a:gd name="connsiteX59" fmla="*/ 653979 w 1003876"/>
                  <a:gd name="connsiteY59" fmla="*/ 1108893 h 1516072"/>
                  <a:gd name="connsiteX60" fmla="*/ 655884 w 1003876"/>
                  <a:gd name="connsiteY60" fmla="*/ 1103178 h 1516072"/>
                  <a:gd name="connsiteX61" fmla="*/ 661599 w 1003876"/>
                  <a:gd name="connsiteY61" fmla="*/ 1101273 h 1516072"/>
                  <a:gd name="connsiteX62" fmla="*/ 671124 w 1003876"/>
                  <a:gd name="connsiteY62" fmla="*/ 1089843 h 1516072"/>
                  <a:gd name="connsiteX63" fmla="*/ 724464 w 1003876"/>
                  <a:gd name="connsiteY63" fmla="*/ 1082223 h 1516072"/>
                  <a:gd name="connsiteX64" fmla="*/ 842574 w 1003876"/>
                  <a:gd name="connsiteY64" fmla="*/ 1084128 h 1516072"/>
                  <a:gd name="connsiteX65" fmla="*/ 871149 w 1003876"/>
                  <a:gd name="connsiteY65" fmla="*/ 1086033 h 1516072"/>
                  <a:gd name="connsiteX66" fmla="*/ 899724 w 1003876"/>
                  <a:gd name="connsiteY66" fmla="*/ 1091748 h 1516072"/>
                  <a:gd name="connsiteX67" fmla="*/ 922584 w 1003876"/>
                  <a:gd name="connsiteY67" fmla="*/ 1095558 h 1516072"/>
                  <a:gd name="connsiteX68" fmla="*/ 985294 w 1003876"/>
                  <a:gd name="connsiteY68" fmla="*/ 1104311 h 1516072"/>
                  <a:gd name="connsiteX69" fmla="*/ 1003378 w 1003876"/>
                  <a:gd name="connsiteY69" fmla="*/ 1065958 h 1516072"/>
                  <a:gd name="connsiteX70" fmla="*/ 970209 w 1003876"/>
                  <a:gd name="connsiteY70" fmla="*/ 1044123 h 1516072"/>
                  <a:gd name="connsiteX71" fmla="*/ 918620 w 1003876"/>
                  <a:gd name="connsiteY71" fmla="*/ 1034598 h 1516072"/>
                  <a:gd name="connsiteX72" fmla="*/ 825429 w 1003876"/>
                  <a:gd name="connsiteY72" fmla="*/ 1034598 h 1516072"/>
                  <a:gd name="connsiteX73" fmla="*/ 730179 w 1003876"/>
                  <a:gd name="connsiteY73" fmla="*/ 1038408 h 1516072"/>
                  <a:gd name="connsiteX74" fmla="*/ 669219 w 1003876"/>
                  <a:gd name="connsiteY74" fmla="*/ 1046028 h 1516072"/>
                  <a:gd name="connsiteX75" fmla="*/ 646360 w 1003876"/>
                  <a:gd name="connsiteY75" fmla="*/ 1049838 h 1516072"/>
                  <a:gd name="connsiteX76" fmla="*/ 640078 w 1003876"/>
                  <a:gd name="connsiteY76" fmla="*/ 1026051 h 1516072"/>
                  <a:gd name="connsiteX77" fmla="*/ 673029 w 1003876"/>
                  <a:gd name="connsiteY77" fmla="*/ 992688 h 1516072"/>
                  <a:gd name="connsiteX78" fmla="*/ 674934 w 1003876"/>
                  <a:gd name="connsiteY78" fmla="*/ 986973 h 1516072"/>
                  <a:gd name="connsiteX79" fmla="*/ 680649 w 1003876"/>
                  <a:gd name="connsiteY79" fmla="*/ 985068 h 1516072"/>
                  <a:gd name="connsiteX80" fmla="*/ 686364 w 1003876"/>
                  <a:gd name="connsiteY80" fmla="*/ 981258 h 1516072"/>
                  <a:gd name="connsiteX81" fmla="*/ 695889 w 1003876"/>
                  <a:gd name="connsiteY81" fmla="*/ 971733 h 1516072"/>
                  <a:gd name="connsiteX82" fmla="*/ 705414 w 1003876"/>
                  <a:gd name="connsiteY82" fmla="*/ 960303 h 1516072"/>
                  <a:gd name="connsiteX83" fmla="*/ 716844 w 1003876"/>
                  <a:gd name="connsiteY83" fmla="*/ 952683 h 1516072"/>
                  <a:gd name="connsiteX84" fmla="*/ 732084 w 1003876"/>
                  <a:gd name="connsiteY84" fmla="*/ 939348 h 1516072"/>
                  <a:gd name="connsiteX85" fmla="*/ 741609 w 1003876"/>
                  <a:gd name="connsiteY85" fmla="*/ 927918 h 1516072"/>
                  <a:gd name="connsiteX86" fmla="*/ 753039 w 1003876"/>
                  <a:gd name="connsiteY86" fmla="*/ 918393 h 1516072"/>
                  <a:gd name="connsiteX87" fmla="*/ 758754 w 1003876"/>
                  <a:gd name="connsiteY87" fmla="*/ 906963 h 1516072"/>
                  <a:gd name="connsiteX88" fmla="*/ 760659 w 1003876"/>
                  <a:gd name="connsiteY88" fmla="*/ 901248 h 1516072"/>
                  <a:gd name="connsiteX89" fmla="*/ 766374 w 1003876"/>
                  <a:gd name="connsiteY89" fmla="*/ 889818 h 1516072"/>
                  <a:gd name="connsiteX90" fmla="*/ 764469 w 1003876"/>
                  <a:gd name="connsiteY90" fmla="*/ 874578 h 1516072"/>
                  <a:gd name="connsiteX91" fmla="*/ 758754 w 1003876"/>
                  <a:gd name="connsiteY91" fmla="*/ 872673 h 1516072"/>
                  <a:gd name="connsiteX92" fmla="*/ 737799 w 1003876"/>
                  <a:gd name="connsiteY92" fmla="*/ 874578 h 1516072"/>
                  <a:gd name="connsiteX93" fmla="*/ 732084 w 1003876"/>
                  <a:gd name="connsiteY93" fmla="*/ 878388 h 1516072"/>
                  <a:gd name="connsiteX94" fmla="*/ 699699 w 1003876"/>
                  <a:gd name="connsiteY94" fmla="*/ 899343 h 1516072"/>
                  <a:gd name="connsiteX95" fmla="*/ 595181 w 1003876"/>
                  <a:gd name="connsiteY95" fmla="*/ 957831 h 1516072"/>
                  <a:gd name="connsiteX96" fmla="*/ 507294 w 1003876"/>
                  <a:gd name="connsiteY96" fmla="*/ 847908 h 1516072"/>
                  <a:gd name="connsiteX97" fmla="*/ 503484 w 1003876"/>
                  <a:gd name="connsiteY97" fmla="*/ 358323 h 1516072"/>
                  <a:gd name="connsiteX98" fmla="*/ 499674 w 1003876"/>
                  <a:gd name="connsiteY98" fmla="*/ 66858 h 1516072"/>
                  <a:gd name="connsiteX99" fmla="*/ 490149 w 1003876"/>
                  <a:gd name="connsiteY99" fmla="*/ 40188 h 1516072"/>
                  <a:gd name="connsiteX100" fmla="*/ 488244 w 1003876"/>
                  <a:gd name="connsiteY100" fmla="*/ 34473 h 1516072"/>
                  <a:gd name="connsiteX101" fmla="*/ 484434 w 1003876"/>
                  <a:gd name="connsiteY101" fmla="*/ 28758 h 1516072"/>
                  <a:gd name="connsiteX102" fmla="*/ 478719 w 1003876"/>
                  <a:gd name="connsiteY102" fmla="*/ 17328 h 1516072"/>
                  <a:gd name="connsiteX103" fmla="*/ 473004 w 1003876"/>
                  <a:gd name="connsiteY103" fmla="*/ 13518 h 1516072"/>
                  <a:gd name="connsiteX104" fmla="*/ 469194 w 1003876"/>
                  <a:gd name="connsiteY104" fmla="*/ 7803 h 1516072"/>
                  <a:gd name="connsiteX105" fmla="*/ 429189 w 1003876"/>
                  <a:gd name="connsiteY105" fmla="*/ 11613 h 1516072"/>
                  <a:gd name="connsiteX106" fmla="*/ 425379 w 1003876"/>
                  <a:gd name="connsiteY106" fmla="*/ 78288 h 1516072"/>
                  <a:gd name="connsiteX107" fmla="*/ 425379 w 1003876"/>
                  <a:gd name="connsiteY107" fmla="*/ 84003 h 1516072"/>
                  <a:gd name="connsiteX108" fmla="*/ 436603 w 1003876"/>
                  <a:gd name="connsiteY108" fmla="*/ 225952 h 1516072"/>
                  <a:gd name="connsiteX109" fmla="*/ 440619 w 1003876"/>
                  <a:gd name="connsiteY109" fmla="*/ 421188 h 1516072"/>
                  <a:gd name="connsiteX110" fmla="*/ 440002 w 1003876"/>
                  <a:gd name="connsiteY110" fmla="*/ 789160 h 1516072"/>
                  <a:gd name="connsiteX111" fmla="*/ 430322 w 1003876"/>
                  <a:gd name="connsiteY111"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22421 h 1516072"/>
                  <a:gd name="connsiteX27" fmla="*/ 335999 w 1003876"/>
                  <a:gd name="connsiteY27" fmla="*/ 1217478 h 1516072"/>
                  <a:gd name="connsiteX28" fmla="*/ 377342 w 1003876"/>
                  <a:gd name="connsiteY28" fmla="*/ 1276173 h 1516072"/>
                  <a:gd name="connsiteX29" fmla="*/ 330129 w 1003876"/>
                  <a:gd name="connsiteY29" fmla="*/ 1381308 h 1516072"/>
                  <a:gd name="connsiteX30" fmla="*/ 328224 w 1003876"/>
                  <a:gd name="connsiteY30" fmla="*/ 1420386 h 1516072"/>
                  <a:gd name="connsiteX31" fmla="*/ 332034 w 1003876"/>
                  <a:gd name="connsiteY31" fmla="*/ 1463223 h 1516072"/>
                  <a:gd name="connsiteX32" fmla="*/ 364419 w 1003876"/>
                  <a:gd name="connsiteY32" fmla="*/ 1512753 h 1516072"/>
                  <a:gd name="connsiteX33" fmla="*/ 387279 w 1003876"/>
                  <a:gd name="connsiteY33" fmla="*/ 1514658 h 1516072"/>
                  <a:gd name="connsiteX34" fmla="*/ 396804 w 1003876"/>
                  <a:gd name="connsiteY34" fmla="*/ 1491798 h 1516072"/>
                  <a:gd name="connsiteX35" fmla="*/ 403085 w 1003876"/>
                  <a:gd name="connsiteY35" fmla="*/ 1451433 h 1516072"/>
                  <a:gd name="connsiteX36" fmla="*/ 409367 w 1003876"/>
                  <a:gd name="connsiteY36" fmla="*/ 1389340 h 1516072"/>
                  <a:gd name="connsiteX37" fmla="*/ 424041 w 1003876"/>
                  <a:gd name="connsiteY37" fmla="*/ 1329152 h 1516072"/>
                  <a:gd name="connsiteX38" fmla="*/ 467289 w 1003876"/>
                  <a:gd name="connsiteY38" fmla="*/ 1265103 h 1516072"/>
                  <a:gd name="connsiteX39" fmla="*/ 528455 w 1003876"/>
                  <a:gd name="connsiteY39" fmla="*/ 1230091 h 1516072"/>
                  <a:gd name="connsiteX40" fmla="*/ 601154 w 1003876"/>
                  <a:gd name="connsiteY40" fmla="*/ 1221700 h 1516072"/>
                  <a:gd name="connsiteX41" fmla="*/ 720654 w 1003876"/>
                  <a:gd name="connsiteY41" fmla="*/ 1316538 h 1516072"/>
                  <a:gd name="connsiteX42" fmla="*/ 733989 w 1003876"/>
                  <a:gd name="connsiteY42" fmla="*/ 1326063 h 1516072"/>
                  <a:gd name="connsiteX43" fmla="*/ 743514 w 1003876"/>
                  <a:gd name="connsiteY43" fmla="*/ 1327968 h 1516072"/>
                  <a:gd name="connsiteX44" fmla="*/ 749229 w 1003876"/>
                  <a:gd name="connsiteY44" fmla="*/ 1329873 h 1516072"/>
                  <a:gd name="connsiteX45" fmla="*/ 762564 w 1003876"/>
                  <a:gd name="connsiteY45" fmla="*/ 1335588 h 1516072"/>
                  <a:gd name="connsiteX46" fmla="*/ 777804 w 1003876"/>
                  <a:gd name="connsiteY46" fmla="*/ 1333683 h 1516072"/>
                  <a:gd name="connsiteX47" fmla="*/ 789234 w 1003876"/>
                  <a:gd name="connsiteY47" fmla="*/ 1327968 h 1516072"/>
                  <a:gd name="connsiteX48" fmla="*/ 794949 w 1003876"/>
                  <a:gd name="connsiteY48" fmla="*/ 1326063 h 1516072"/>
                  <a:gd name="connsiteX49" fmla="*/ 802569 w 1003876"/>
                  <a:gd name="connsiteY49" fmla="*/ 1308918 h 1516072"/>
                  <a:gd name="connsiteX50" fmla="*/ 800664 w 1003876"/>
                  <a:gd name="connsiteY50" fmla="*/ 1284153 h 1516072"/>
                  <a:gd name="connsiteX51" fmla="*/ 798759 w 1003876"/>
                  <a:gd name="connsiteY51" fmla="*/ 1278438 h 1516072"/>
                  <a:gd name="connsiteX52" fmla="*/ 796854 w 1003876"/>
                  <a:gd name="connsiteY52" fmla="*/ 1270818 h 1516072"/>
                  <a:gd name="connsiteX53" fmla="*/ 783519 w 1003876"/>
                  <a:gd name="connsiteY53" fmla="*/ 1253673 h 1516072"/>
                  <a:gd name="connsiteX54" fmla="*/ 773994 w 1003876"/>
                  <a:gd name="connsiteY54" fmla="*/ 1247958 h 1516072"/>
                  <a:gd name="connsiteX55" fmla="*/ 648264 w 1003876"/>
                  <a:gd name="connsiteY55" fmla="*/ 1156518 h 1516072"/>
                  <a:gd name="connsiteX56" fmla="*/ 644454 w 1003876"/>
                  <a:gd name="connsiteY56" fmla="*/ 1139373 h 1516072"/>
                  <a:gd name="connsiteX57" fmla="*/ 646359 w 1003876"/>
                  <a:gd name="connsiteY57" fmla="*/ 1131753 h 1516072"/>
                  <a:gd name="connsiteX58" fmla="*/ 650169 w 1003876"/>
                  <a:gd name="connsiteY58" fmla="*/ 1114608 h 1516072"/>
                  <a:gd name="connsiteX59" fmla="*/ 653979 w 1003876"/>
                  <a:gd name="connsiteY59" fmla="*/ 1108893 h 1516072"/>
                  <a:gd name="connsiteX60" fmla="*/ 655884 w 1003876"/>
                  <a:gd name="connsiteY60" fmla="*/ 1103178 h 1516072"/>
                  <a:gd name="connsiteX61" fmla="*/ 661599 w 1003876"/>
                  <a:gd name="connsiteY61" fmla="*/ 1101273 h 1516072"/>
                  <a:gd name="connsiteX62" fmla="*/ 671124 w 1003876"/>
                  <a:gd name="connsiteY62" fmla="*/ 1089843 h 1516072"/>
                  <a:gd name="connsiteX63" fmla="*/ 724464 w 1003876"/>
                  <a:gd name="connsiteY63" fmla="*/ 1082223 h 1516072"/>
                  <a:gd name="connsiteX64" fmla="*/ 842574 w 1003876"/>
                  <a:gd name="connsiteY64" fmla="*/ 1084128 h 1516072"/>
                  <a:gd name="connsiteX65" fmla="*/ 871149 w 1003876"/>
                  <a:gd name="connsiteY65" fmla="*/ 1086033 h 1516072"/>
                  <a:gd name="connsiteX66" fmla="*/ 899724 w 1003876"/>
                  <a:gd name="connsiteY66" fmla="*/ 1091748 h 1516072"/>
                  <a:gd name="connsiteX67" fmla="*/ 922584 w 1003876"/>
                  <a:gd name="connsiteY67" fmla="*/ 1095558 h 1516072"/>
                  <a:gd name="connsiteX68" fmla="*/ 985294 w 1003876"/>
                  <a:gd name="connsiteY68" fmla="*/ 1104311 h 1516072"/>
                  <a:gd name="connsiteX69" fmla="*/ 1003378 w 1003876"/>
                  <a:gd name="connsiteY69" fmla="*/ 1065958 h 1516072"/>
                  <a:gd name="connsiteX70" fmla="*/ 970209 w 1003876"/>
                  <a:gd name="connsiteY70" fmla="*/ 1044123 h 1516072"/>
                  <a:gd name="connsiteX71" fmla="*/ 918620 w 1003876"/>
                  <a:gd name="connsiteY71" fmla="*/ 1034598 h 1516072"/>
                  <a:gd name="connsiteX72" fmla="*/ 825429 w 1003876"/>
                  <a:gd name="connsiteY72" fmla="*/ 1034598 h 1516072"/>
                  <a:gd name="connsiteX73" fmla="*/ 730179 w 1003876"/>
                  <a:gd name="connsiteY73" fmla="*/ 1038408 h 1516072"/>
                  <a:gd name="connsiteX74" fmla="*/ 669219 w 1003876"/>
                  <a:gd name="connsiteY74" fmla="*/ 1046028 h 1516072"/>
                  <a:gd name="connsiteX75" fmla="*/ 646360 w 1003876"/>
                  <a:gd name="connsiteY75" fmla="*/ 1049838 h 1516072"/>
                  <a:gd name="connsiteX76" fmla="*/ 640078 w 1003876"/>
                  <a:gd name="connsiteY76" fmla="*/ 1026051 h 1516072"/>
                  <a:gd name="connsiteX77" fmla="*/ 673029 w 1003876"/>
                  <a:gd name="connsiteY77" fmla="*/ 992688 h 1516072"/>
                  <a:gd name="connsiteX78" fmla="*/ 674934 w 1003876"/>
                  <a:gd name="connsiteY78" fmla="*/ 986973 h 1516072"/>
                  <a:gd name="connsiteX79" fmla="*/ 680649 w 1003876"/>
                  <a:gd name="connsiteY79" fmla="*/ 985068 h 1516072"/>
                  <a:gd name="connsiteX80" fmla="*/ 686364 w 1003876"/>
                  <a:gd name="connsiteY80" fmla="*/ 981258 h 1516072"/>
                  <a:gd name="connsiteX81" fmla="*/ 695889 w 1003876"/>
                  <a:gd name="connsiteY81" fmla="*/ 971733 h 1516072"/>
                  <a:gd name="connsiteX82" fmla="*/ 705414 w 1003876"/>
                  <a:gd name="connsiteY82" fmla="*/ 960303 h 1516072"/>
                  <a:gd name="connsiteX83" fmla="*/ 716844 w 1003876"/>
                  <a:gd name="connsiteY83" fmla="*/ 952683 h 1516072"/>
                  <a:gd name="connsiteX84" fmla="*/ 732084 w 1003876"/>
                  <a:gd name="connsiteY84" fmla="*/ 939348 h 1516072"/>
                  <a:gd name="connsiteX85" fmla="*/ 741609 w 1003876"/>
                  <a:gd name="connsiteY85" fmla="*/ 927918 h 1516072"/>
                  <a:gd name="connsiteX86" fmla="*/ 753039 w 1003876"/>
                  <a:gd name="connsiteY86" fmla="*/ 918393 h 1516072"/>
                  <a:gd name="connsiteX87" fmla="*/ 758754 w 1003876"/>
                  <a:gd name="connsiteY87" fmla="*/ 906963 h 1516072"/>
                  <a:gd name="connsiteX88" fmla="*/ 760659 w 1003876"/>
                  <a:gd name="connsiteY88" fmla="*/ 901248 h 1516072"/>
                  <a:gd name="connsiteX89" fmla="*/ 766374 w 1003876"/>
                  <a:gd name="connsiteY89" fmla="*/ 889818 h 1516072"/>
                  <a:gd name="connsiteX90" fmla="*/ 764469 w 1003876"/>
                  <a:gd name="connsiteY90" fmla="*/ 874578 h 1516072"/>
                  <a:gd name="connsiteX91" fmla="*/ 758754 w 1003876"/>
                  <a:gd name="connsiteY91" fmla="*/ 872673 h 1516072"/>
                  <a:gd name="connsiteX92" fmla="*/ 737799 w 1003876"/>
                  <a:gd name="connsiteY92" fmla="*/ 874578 h 1516072"/>
                  <a:gd name="connsiteX93" fmla="*/ 732084 w 1003876"/>
                  <a:gd name="connsiteY93" fmla="*/ 878388 h 1516072"/>
                  <a:gd name="connsiteX94" fmla="*/ 699699 w 1003876"/>
                  <a:gd name="connsiteY94" fmla="*/ 899343 h 1516072"/>
                  <a:gd name="connsiteX95" fmla="*/ 595181 w 1003876"/>
                  <a:gd name="connsiteY95" fmla="*/ 957831 h 1516072"/>
                  <a:gd name="connsiteX96" fmla="*/ 507294 w 1003876"/>
                  <a:gd name="connsiteY96" fmla="*/ 847908 h 1516072"/>
                  <a:gd name="connsiteX97" fmla="*/ 503484 w 1003876"/>
                  <a:gd name="connsiteY97" fmla="*/ 358323 h 1516072"/>
                  <a:gd name="connsiteX98" fmla="*/ 499674 w 1003876"/>
                  <a:gd name="connsiteY98" fmla="*/ 66858 h 1516072"/>
                  <a:gd name="connsiteX99" fmla="*/ 490149 w 1003876"/>
                  <a:gd name="connsiteY99" fmla="*/ 40188 h 1516072"/>
                  <a:gd name="connsiteX100" fmla="*/ 488244 w 1003876"/>
                  <a:gd name="connsiteY100" fmla="*/ 34473 h 1516072"/>
                  <a:gd name="connsiteX101" fmla="*/ 484434 w 1003876"/>
                  <a:gd name="connsiteY101" fmla="*/ 28758 h 1516072"/>
                  <a:gd name="connsiteX102" fmla="*/ 478719 w 1003876"/>
                  <a:gd name="connsiteY102" fmla="*/ 17328 h 1516072"/>
                  <a:gd name="connsiteX103" fmla="*/ 473004 w 1003876"/>
                  <a:gd name="connsiteY103" fmla="*/ 13518 h 1516072"/>
                  <a:gd name="connsiteX104" fmla="*/ 469194 w 1003876"/>
                  <a:gd name="connsiteY104" fmla="*/ 7803 h 1516072"/>
                  <a:gd name="connsiteX105" fmla="*/ 429189 w 1003876"/>
                  <a:gd name="connsiteY105" fmla="*/ 11613 h 1516072"/>
                  <a:gd name="connsiteX106" fmla="*/ 425379 w 1003876"/>
                  <a:gd name="connsiteY106" fmla="*/ 78288 h 1516072"/>
                  <a:gd name="connsiteX107" fmla="*/ 425379 w 1003876"/>
                  <a:gd name="connsiteY107" fmla="*/ 84003 h 1516072"/>
                  <a:gd name="connsiteX108" fmla="*/ 436603 w 1003876"/>
                  <a:gd name="connsiteY108" fmla="*/ 225952 h 1516072"/>
                  <a:gd name="connsiteX109" fmla="*/ 440619 w 1003876"/>
                  <a:gd name="connsiteY109" fmla="*/ 421188 h 1516072"/>
                  <a:gd name="connsiteX110" fmla="*/ 440002 w 1003876"/>
                  <a:gd name="connsiteY110" fmla="*/ 789160 h 1516072"/>
                  <a:gd name="connsiteX111" fmla="*/ 430322 w 1003876"/>
                  <a:gd name="connsiteY111"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22421 h 1516072"/>
                  <a:gd name="connsiteX27" fmla="*/ 335999 w 1003876"/>
                  <a:gd name="connsiteY27" fmla="*/ 1217478 h 1516072"/>
                  <a:gd name="connsiteX28" fmla="*/ 362514 w 1003876"/>
                  <a:gd name="connsiteY28" fmla="*/ 1273701 h 1516072"/>
                  <a:gd name="connsiteX29" fmla="*/ 330129 w 1003876"/>
                  <a:gd name="connsiteY29" fmla="*/ 1381308 h 1516072"/>
                  <a:gd name="connsiteX30" fmla="*/ 328224 w 1003876"/>
                  <a:gd name="connsiteY30" fmla="*/ 1420386 h 1516072"/>
                  <a:gd name="connsiteX31" fmla="*/ 332034 w 1003876"/>
                  <a:gd name="connsiteY31" fmla="*/ 1463223 h 1516072"/>
                  <a:gd name="connsiteX32" fmla="*/ 364419 w 1003876"/>
                  <a:gd name="connsiteY32" fmla="*/ 1512753 h 1516072"/>
                  <a:gd name="connsiteX33" fmla="*/ 387279 w 1003876"/>
                  <a:gd name="connsiteY33" fmla="*/ 1514658 h 1516072"/>
                  <a:gd name="connsiteX34" fmla="*/ 396804 w 1003876"/>
                  <a:gd name="connsiteY34" fmla="*/ 1491798 h 1516072"/>
                  <a:gd name="connsiteX35" fmla="*/ 403085 w 1003876"/>
                  <a:gd name="connsiteY35" fmla="*/ 1451433 h 1516072"/>
                  <a:gd name="connsiteX36" fmla="*/ 409367 w 1003876"/>
                  <a:gd name="connsiteY36" fmla="*/ 1389340 h 1516072"/>
                  <a:gd name="connsiteX37" fmla="*/ 424041 w 1003876"/>
                  <a:gd name="connsiteY37" fmla="*/ 1329152 h 1516072"/>
                  <a:gd name="connsiteX38" fmla="*/ 467289 w 1003876"/>
                  <a:gd name="connsiteY38" fmla="*/ 1265103 h 1516072"/>
                  <a:gd name="connsiteX39" fmla="*/ 528455 w 1003876"/>
                  <a:gd name="connsiteY39" fmla="*/ 1230091 h 1516072"/>
                  <a:gd name="connsiteX40" fmla="*/ 601154 w 1003876"/>
                  <a:gd name="connsiteY40" fmla="*/ 1221700 h 1516072"/>
                  <a:gd name="connsiteX41" fmla="*/ 720654 w 1003876"/>
                  <a:gd name="connsiteY41" fmla="*/ 1316538 h 1516072"/>
                  <a:gd name="connsiteX42" fmla="*/ 733989 w 1003876"/>
                  <a:gd name="connsiteY42" fmla="*/ 1326063 h 1516072"/>
                  <a:gd name="connsiteX43" fmla="*/ 743514 w 1003876"/>
                  <a:gd name="connsiteY43" fmla="*/ 1327968 h 1516072"/>
                  <a:gd name="connsiteX44" fmla="*/ 749229 w 1003876"/>
                  <a:gd name="connsiteY44" fmla="*/ 1329873 h 1516072"/>
                  <a:gd name="connsiteX45" fmla="*/ 762564 w 1003876"/>
                  <a:gd name="connsiteY45" fmla="*/ 1335588 h 1516072"/>
                  <a:gd name="connsiteX46" fmla="*/ 777804 w 1003876"/>
                  <a:gd name="connsiteY46" fmla="*/ 1333683 h 1516072"/>
                  <a:gd name="connsiteX47" fmla="*/ 789234 w 1003876"/>
                  <a:gd name="connsiteY47" fmla="*/ 1327968 h 1516072"/>
                  <a:gd name="connsiteX48" fmla="*/ 794949 w 1003876"/>
                  <a:gd name="connsiteY48" fmla="*/ 1326063 h 1516072"/>
                  <a:gd name="connsiteX49" fmla="*/ 802569 w 1003876"/>
                  <a:gd name="connsiteY49" fmla="*/ 1308918 h 1516072"/>
                  <a:gd name="connsiteX50" fmla="*/ 800664 w 1003876"/>
                  <a:gd name="connsiteY50" fmla="*/ 1284153 h 1516072"/>
                  <a:gd name="connsiteX51" fmla="*/ 798759 w 1003876"/>
                  <a:gd name="connsiteY51" fmla="*/ 1278438 h 1516072"/>
                  <a:gd name="connsiteX52" fmla="*/ 796854 w 1003876"/>
                  <a:gd name="connsiteY52" fmla="*/ 1270818 h 1516072"/>
                  <a:gd name="connsiteX53" fmla="*/ 783519 w 1003876"/>
                  <a:gd name="connsiteY53" fmla="*/ 1253673 h 1516072"/>
                  <a:gd name="connsiteX54" fmla="*/ 773994 w 1003876"/>
                  <a:gd name="connsiteY54" fmla="*/ 1247958 h 1516072"/>
                  <a:gd name="connsiteX55" fmla="*/ 648264 w 1003876"/>
                  <a:gd name="connsiteY55" fmla="*/ 1156518 h 1516072"/>
                  <a:gd name="connsiteX56" fmla="*/ 644454 w 1003876"/>
                  <a:gd name="connsiteY56" fmla="*/ 1139373 h 1516072"/>
                  <a:gd name="connsiteX57" fmla="*/ 646359 w 1003876"/>
                  <a:gd name="connsiteY57" fmla="*/ 1131753 h 1516072"/>
                  <a:gd name="connsiteX58" fmla="*/ 650169 w 1003876"/>
                  <a:gd name="connsiteY58" fmla="*/ 1114608 h 1516072"/>
                  <a:gd name="connsiteX59" fmla="*/ 653979 w 1003876"/>
                  <a:gd name="connsiteY59" fmla="*/ 1108893 h 1516072"/>
                  <a:gd name="connsiteX60" fmla="*/ 655884 w 1003876"/>
                  <a:gd name="connsiteY60" fmla="*/ 1103178 h 1516072"/>
                  <a:gd name="connsiteX61" fmla="*/ 661599 w 1003876"/>
                  <a:gd name="connsiteY61" fmla="*/ 1101273 h 1516072"/>
                  <a:gd name="connsiteX62" fmla="*/ 671124 w 1003876"/>
                  <a:gd name="connsiteY62" fmla="*/ 1089843 h 1516072"/>
                  <a:gd name="connsiteX63" fmla="*/ 724464 w 1003876"/>
                  <a:gd name="connsiteY63" fmla="*/ 1082223 h 1516072"/>
                  <a:gd name="connsiteX64" fmla="*/ 842574 w 1003876"/>
                  <a:gd name="connsiteY64" fmla="*/ 1084128 h 1516072"/>
                  <a:gd name="connsiteX65" fmla="*/ 871149 w 1003876"/>
                  <a:gd name="connsiteY65" fmla="*/ 1086033 h 1516072"/>
                  <a:gd name="connsiteX66" fmla="*/ 899724 w 1003876"/>
                  <a:gd name="connsiteY66" fmla="*/ 1091748 h 1516072"/>
                  <a:gd name="connsiteX67" fmla="*/ 922584 w 1003876"/>
                  <a:gd name="connsiteY67" fmla="*/ 1095558 h 1516072"/>
                  <a:gd name="connsiteX68" fmla="*/ 985294 w 1003876"/>
                  <a:gd name="connsiteY68" fmla="*/ 1104311 h 1516072"/>
                  <a:gd name="connsiteX69" fmla="*/ 1003378 w 1003876"/>
                  <a:gd name="connsiteY69" fmla="*/ 1065958 h 1516072"/>
                  <a:gd name="connsiteX70" fmla="*/ 970209 w 1003876"/>
                  <a:gd name="connsiteY70" fmla="*/ 1044123 h 1516072"/>
                  <a:gd name="connsiteX71" fmla="*/ 918620 w 1003876"/>
                  <a:gd name="connsiteY71" fmla="*/ 1034598 h 1516072"/>
                  <a:gd name="connsiteX72" fmla="*/ 825429 w 1003876"/>
                  <a:gd name="connsiteY72" fmla="*/ 1034598 h 1516072"/>
                  <a:gd name="connsiteX73" fmla="*/ 730179 w 1003876"/>
                  <a:gd name="connsiteY73" fmla="*/ 1038408 h 1516072"/>
                  <a:gd name="connsiteX74" fmla="*/ 669219 w 1003876"/>
                  <a:gd name="connsiteY74" fmla="*/ 1046028 h 1516072"/>
                  <a:gd name="connsiteX75" fmla="*/ 646360 w 1003876"/>
                  <a:gd name="connsiteY75" fmla="*/ 1049838 h 1516072"/>
                  <a:gd name="connsiteX76" fmla="*/ 640078 w 1003876"/>
                  <a:gd name="connsiteY76" fmla="*/ 1026051 h 1516072"/>
                  <a:gd name="connsiteX77" fmla="*/ 673029 w 1003876"/>
                  <a:gd name="connsiteY77" fmla="*/ 992688 h 1516072"/>
                  <a:gd name="connsiteX78" fmla="*/ 674934 w 1003876"/>
                  <a:gd name="connsiteY78" fmla="*/ 986973 h 1516072"/>
                  <a:gd name="connsiteX79" fmla="*/ 680649 w 1003876"/>
                  <a:gd name="connsiteY79" fmla="*/ 985068 h 1516072"/>
                  <a:gd name="connsiteX80" fmla="*/ 686364 w 1003876"/>
                  <a:gd name="connsiteY80" fmla="*/ 981258 h 1516072"/>
                  <a:gd name="connsiteX81" fmla="*/ 695889 w 1003876"/>
                  <a:gd name="connsiteY81" fmla="*/ 971733 h 1516072"/>
                  <a:gd name="connsiteX82" fmla="*/ 705414 w 1003876"/>
                  <a:gd name="connsiteY82" fmla="*/ 960303 h 1516072"/>
                  <a:gd name="connsiteX83" fmla="*/ 716844 w 1003876"/>
                  <a:gd name="connsiteY83" fmla="*/ 952683 h 1516072"/>
                  <a:gd name="connsiteX84" fmla="*/ 732084 w 1003876"/>
                  <a:gd name="connsiteY84" fmla="*/ 939348 h 1516072"/>
                  <a:gd name="connsiteX85" fmla="*/ 741609 w 1003876"/>
                  <a:gd name="connsiteY85" fmla="*/ 927918 h 1516072"/>
                  <a:gd name="connsiteX86" fmla="*/ 753039 w 1003876"/>
                  <a:gd name="connsiteY86" fmla="*/ 918393 h 1516072"/>
                  <a:gd name="connsiteX87" fmla="*/ 758754 w 1003876"/>
                  <a:gd name="connsiteY87" fmla="*/ 906963 h 1516072"/>
                  <a:gd name="connsiteX88" fmla="*/ 760659 w 1003876"/>
                  <a:gd name="connsiteY88" fmla="*/ 901248 h 1516072"/>
                  <a:gd name="connsiteX89" fmla="*/ 766374 w 1003876"/>
                  <a:gd name="connsiteY89" fmla="*/ 889818 h 1516072"/>
                  <a:gd name="connsiteX90" fmla="*/ 764469 w 1003876"/>
                  <a:gd name="connsiteY90" fmla="*/ 874578 h 1516072"/>
                  <a:gd name="connsiteX91" fmla="*/ 758754 w 1003876"/>
                  <a:gd name="connsiteY91" fmla="*/ 872673 h 1516072"/>
                  <a:gd name="connsiteX92" fmla="*/ 737799 w 1003876"/>
                  <a:gd name="connsiteY92" fmla="*/ 874578 h 1516072"/>
                  <a:gd name="connsiteX93" fmla="*/ 732084 w 1003876"/>
                  <a:gd name="connsiteY93" fmla="*/ 878388 h 1516072"/>
                  <a:gd name="connsiteX94" fmla="*/ 699699 w 1003876"/>
                  <a:gd name="connsiteY94" fmla="*/ 899343 h 1516072"/>
                  <a:gd name="connsiteX95" fmla="*/ 595181 w 1003876"/>
                  <a:gd name="connsiteY95" fmla="*/ 957831 h 1516072"/>
                  <a:gd name="connsiteX96" fmla="*/ 507294 w 1003876"/>
                  <a:gd name="connsiteY96" fmla="*/ 847908 h 1516072"/>
                  <a:gd name="connsiteX97" fmla="*/ 503484 w 1003876"/>
                  <a:gd name="connsiteY97" fmla="*/ 358323 h 1516072"/>
                  <a:gd name="connsiteX98" fmla="*/ 499674 w 1003876"/>
                  <a:gd name="connsiteY98" fmla="*/ 66858 h 1516072"/>
                  <a:gd name="connsiteX99" fmla="*/ 490149 w 1003876"/>
                  <a:gd name="connsiteY99" fmla="*/ 40188 h 1516072"/>
                  <a:gd name="connsiteX100" fmla="*/ 488244 w 1003876"/>
                  <a:gd name="connsiteY100" fmla="*/ 34473 h 1516072"/>
                  <a:gd name="connsiteX101" fmla="*/ 484434 w 1003876"/>
                  <a:gd name="connsiteY101" fmla="*/ 28758 h 1516072"/>
                  <a:gd name="connsiteX102" fmla="*/ 478719 w 1003876"/>
                  <a:gd name="connsiteY102" fmla="*/ 17328 h 1516072"/>
                  <a:gd name="connsiteX103" fmla="*/ 473004 w 1003876"/>
                  <a:gd name="connsiteY103" fmla="*/ 13518 h 1516072"/>
                  <a:gd name="connsiteX104" fmla="*/ 469194 w 1003876"/>
                  <a:gd name="connsiteY104" fmla="*/ 7803 h 1516072"/>
                  <a:gd name="connsiteX105" fmla="*/ 429189 w 1003876"/>
                  <a:gd name="connsiteY105" fmla="*/ 11613 h 1516072"/>
                  <a:gd name="connsiteX106" fmla="*/ 425379 w 1003876"/>
                  <a:gd name="connsiteY106" fmla="*/ 78288 h 1516072"/>
                  <a:gd name="connsiteX107" fmla="*/ 425379 w 1003876"/>
                  <a:gd name="connsiteY107" fmla="*/ 84003 h 1516072"/>
                  <a:gd name="connsiteX108" fmla="*/ 436603 w 1003876"/>
                  <a:gd name="connsiteY108" fmla="*/ 225952 h 1516072"/>
                  <a:gd name="connsiteX109" fmla="*/ 440619 w 1003876"/>
                  <a:gd name="connsiteY109" fmla="*/ 421188 h 1516072"/>
                  <a:gd name="connsiteX110" fmla="*/ 440002 w 1003876"/>
                  <a:gd name="connsiteY110" fmla="*/ 789160 h 1516072"/>
                  <a:gd name="connsiteX111" fmla="*/ 430322 w 1003876"/>
                  <a:gd name="connsiteY111"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22421 h 1516072"/>
                  <a:gd name="connsiteX27" fmla="*/ 335999 w 1003876"/>
                  <a:gd name="connsiteY27" fmla="*/ 1217478 h 1516072"/>
                  <a:gd name="connsiteX28" fmla="*/ 362514 w 1003876"/>
                  <a:gd name="connsiteY28" fmla="*/ 1273701 h 1516072"/>
                  <a:gd name="connsiteX29" fmla="*/ 320243 w 1003876"/>
                  <a:gd name="connsiteY29" fmla="*/ 1364008 h 1516072"/>
                  <a:gd name="connsiteX30" fmla="*/ 328224 w 1003876"/>
                  <a:gd name="connsiteY30" fmla="*/ 1420386 h 1516072"/>
                  <a:gd name="connsiteX31" fmla="*/ 332034 w 1003876"/>
                  <a:gd name="connsiteY31" fmla="*/ 1463223 h 1516072"/>
                  <a:gd name="connsiteX32" fmla="*/ 364419 w 1003876"/>
                  <a:gd name="connsiteY32" fmla="*/ 1512753 h 1516072"/>
                  <a:gd name="connsiteX33" fmla="*/ 387279 w 1003876"/>
                  <a:gd name="connsiteY33" fmla="*/ 1514658 h 1516072"/>
                  <a:gd name="connsiteX34" fmla="*/ 396804 w 1003876"/>
                  <a:gd name="connsiteY34" fmla="*/ 1491798 h 1516072"/>
                  <a:gd name="connsiteX35" fmla="*/ 403085 w 1003876"/>
                  <a:gd name="connsiteY35" fmla="*/ 1451433 h 1516072"/>
                  <a:gd name="connsiteX36" fmla="*/ 409367 w 1003876"/>
                  <a:gd name="connsiteY36" fmla="*/ 1389340 h 1516072"/>
                  <a:gd name="connsiteX37" fmla="*/ 424041 w 1003876"/>
                  <a:gd name="connsiteY37" fmla="*/ 1329152 h 1516072"/>
                  <a:gd name="connsiteX38" fmla="*/ 467289 w 1003876"/>
                  <a:gd name="connsiteY38" fmla="*/ 1265103 h 1516072"/>
                  <a:gd name="connsiteX39" fmla="*/ 528455 w 1003876"/>
                  <a:gd name="connsiteY39" fmla="*/ 1230091 h 1516072"/>
                  <a:gd name="connsiteX40" fmla="*/ 601154 w 1003876"/>
                  <a:gd name="connsiteY40" fmla="*/ 1221700 h 1516072"/>
                  <a:gd name="connsiteX41" fmla="*/ 720654 w 1003876"/>
                  <a:gd name="connsiteY41" fmla="*/ 1316538 h 1516072"/>
                  <a:gd name="connsiteX42" fmla="*/ 733989 w 1003876"/>
                  <a:gd name="connsiteY42" fmla="*/ 1326063 h 1516072"/>
                  <a:gd name="connsiteX43" fmla="*/ 743514 w 1003876"/>
                  <a:gd name="connsiteY43" fmla="*/ 1327968 h 1516072"/>
                  <a:gd name="connsiteX44" fmla="*/ 749229 w 1003876"/>
                  <a:gd name="connsiteY44" fmla="*/ 1329873 h 1516072"/>
                  <a:gd name="connsiteX45" fmla="*/ 762564 w 1003876"/>
                  <a:gd name="connsiteY45" fmla="*/ 1335588 h 1516072"/>
                  <a:gd name="connsiteX46" fmla="*/ 777804 w 1003876"/>
                  <a:gd name="connsiteY46" fmla="*/ 1333683 h 1516072"/>
                  <a:gd name="connsiteX47" fmla="*/ 789234 w 1003876"/>
                  <a:gd name="connsiteY47" fmla="*/ 1327968 h 1516072"/>
                  <a:gd name="connsiteX48" fmla="*/ 794949 w 1003876"/>
                  <a:gd name="connsiteY48" fmla="*/ 1326063 h 1516072"/>
                  <a:gd name="connsiteX49" fmla="*/ 802569 w 1003876"/>
                  <a:gd name="connsiteY49" fmla="*/ 1308918 h 1516072"/>
                  <a:gd name="connsiteX50" fmla="*/ 800664 w 1003876"/>
                  <a:gd name="connsiteY50" fmla="*/ 1284153 h 1516072"/>
                  <a:gd name="connsiteX51" fmla="*/ 798759 w 1003876"/>
                  <a:gd name="connsiteY51" fmla="*/ 1278438 h 1516072"/>
                  <a:gd name="connsiteX52" fmla="*/ 796854 w 1003876"/>
                  <a:gd name="connsiteY52" fmla="*/ 1270818 h 1516072"/>
                  <a:gd name="connsiteX53" fmla="*/ 783519 w 1003876"/>
                  <a:gd name="connsiteY53" fmla="*/ 1253673 h 1516072"/>
                  <a:gd name="connsiteX54" fmla="*/ 773994 w 1003876"/>
                  <a:gd name="connsiteY54" fmla="*/ 1247958 h 1516072"/>
                  <a:gd name="connsiteX55" fmla="*/ 648264 w 1003876"/>
                  <a:gd name="connsiteY55" fmla="*/ 1156518 h 1516072"/>
                  <a:gd name="connsiteX56" fmla="*/ 644454 w 1003876"/>
                  <a:gd name="connsiteY56" fmla="*/ 1139373 h 1516072"/>
                  <a:gd name="connsiteX57" fmla="*/ 646359 w 1003876"/>
                  <a:gd name="connsiteY57" fmla="*/ 1131753 h 1516072"/>
                  <a:gd name="connsiteX58" fmla="*/ 650169 w 1003876"/>
                  <a:gd name="connsiteY58" fmla="*/ 1114608 h 1516072"/>
                  <a:gd name="connsiteX59" fmla="*/ 653979 w 1003876"/>
                  <a:gd name="connsiteY59" fmla="*/ 1108893 h 1516072"/>
                  <a:gd name="connsiteX60" fmla="*/ 655884 w 1003876"/>
                  <a:gd name="connsiteY60" fmla="*/ 1103178 h 1516072"/>
                  <a:gd name="connsiteX61" fmla="*/ 661599 w 1003876"/>
                  <a:gd name="connsiteY61" fmla="*/ 1101273 h 1516072"/>
                  <a:gd name="connsiteX62" fmla="*/ 671124 w 1003876"/>
                  <a:gd name="connsiteY62" fmla="*/ 1089843 h 1516072"/>
                  <a:gd name="connsiteX63" fmla="*/ 724464 w 1003876"/>
                  <a:gd name="connsiteY63" fmla="*/ 1082223 h 1516072"/>
                  <a:gd name="connsiteX64" fmla="*/ 842574 w 1003876"/>
                  <a:gd name="connsiteY64" fmla="*/ 1084128 h 1516072"/>
                  <a:gd name="connsiteX65" fmla="*/ 871149 w 1003876"/>
                  <a:gd name="connsiteY65" fmla="*/ 1086033 h 1516072"/>
                  <a:gd name="connsiteX66" fmla="*/ 899724 w 1003876"/>
                  <a:gd name="connsiteY66" fmla="*/ 1091748 h 1516072"/>
                  <a:gd name="connsiteX67" fmla="*/ 922584 w 1003876"/>
                  <a:gd name="connsiteY67" fmla="*/ 1095558 h 1516072"/>
                  <a:gd name="connsiteX68" fmla="*/ 985294 w 1003876"/>
                  <a:gd name="connsiteY68" fmla="*/ 1104311 h 1516072"/>
                  <a:gd name="connsiteX69" fmla="*/ 1003378 w 1003876"/>
                  <a:gd name="connsiteY69" fmla="*/ 1065958 h 1516072"/>
                  <a:gd name="connsiteX70" fmla="*/ 970209 w 1003876"/>
                  <a:gd name="connsiteY70" fmla="*/ 1044123 h 1516072"/>
                  <a:gd name="connsiteX71" fmla="*/ 918620 w 1003876"/>
                  <a:gd name="connsiteY71" fmla="*/ 1034598 h 1516072"/>
                  <a:gd name="connsiteX72" fmla="*/ 825429 w 1003876"/>
                  <a:gd name="connsiteY72" fmla="*/ 1034598 h 1516072"/>
                  <a:gd name="connsiteX73" fmla="*/ 730179 w 1003876"/>
                  <a:gd name="connsiteY73" fmla="*/ 1038408 h 1516072"/>
                  <a:gd name="connsiteX74" fmla="*/ 669219 w 1003876"/>
                  <a:gd name="connsiteY74" fmla="*/ 1046028 h 1516072"/>
                  <a:gd name="connsiteX75" fmla="*/ 646360 w 1003876"/>
                  <a:gd name="connsiteY75" fmla="*/ 1049838 h 1516072"/>
                  <a:gd name="connsiteX76" fmla="*/ 640078 w 1003876"/>
                  <a:gd name="connsiteY76" fmla="*/ 1026051 h 1516072"/>
                  <a:gd name="connsiteX77" fmla="*/ 673029 w 1003876"/>
                  <a:gd name="connsiteY77" fmla="*/ 992688 h 1516072"/>
                  <a:gd name="connsiteX78" fmla="*/ 674934 w 1003876"/>
                  <a:gd name="connsiteY78" fmla="*/ 986973 h 1516072"/>
                  <a:gd name="connsiteX79" fmla="*/ 680649 w 1003876"/>
                  <a:gd name="connsiteY79" fmla="*/ 985068 h 1516072"/>
                  <a:gd name="connsiteX80" fmla="*/ 686364 w 1003876"/>
                  <a:gd name="connsiteY80" fmla="*/ 981258 h 1516072"/>
                  <a:gd name="connsiteX81" fmla="*/ 695889 w 1003876"/>
                  <a:gd name="connsiteY81" fmla="*/ 971733 h 1516072"/>
                  <a:gd name="connsiteX82" fmla="*/ 705414 w 1003876"/>
                  <a:gd name="connsiteY82" fmla="*/ 960303 h 1516072"/>
                  <a:gd name="connsiteX83" fmla="*/ 716844 w 1003876"/>
                  <a:gd name="connsiteY83" fmla="*/ 952683 h 1516072"/>
                  <a:gd name="connsiteX84" fmla="*/ 732084 w 1003876"/>
                  <a:gd name="connsiteY84" fmla="*/ 939348 h 1516072"/>
                  <a:gd name="connsiteX85" fmla="*/ 741609 w 1003876"/>
                  <a:gd name="connsiteY85" fmla="*/ 927918 h 1516072"/>
                  <a:gd name="connsiteX86" fmla="*/ 753039 w 1003876"/>
                  <a:gd name="connsiteY86" fmla="*/ 918393 h 1516072"/>
                  <a:gd name="connsiteX87" fmla="*/ 758754 w 1003876"/>
                  <a:gd name="connsiteY87" fmla="*/ 906963 h 1516072"/>
                  <a:gd name="connsiteX88" fmla="*/ 760659 w 1003876"/>
                  <a:gd name="connsiteY88" fmla="*/ 901248 h 1516072"/>
                  <a:gd name="connsiteX89" fmla="*/ 766374 w 1003876"/>
                  <a:gd name="connsiteY89" fmla="*/ 889818 h 1516072"/>
                  <a:gd name="connsiteX90" fmla="*/ 764469 w 1003876"/>
                  <a:gd name="connsiteY90" fmla="*/ 874578 h 1516072"/>
                  <a:gd name="connsiteX91" fmla="*/ 758754 w 1003876"/>
                  <a:gd name="connsiteY91" fmla="*/ 872673 h 1516072"/>
                  <a:gd name="connsiteX92" fmla="*/ 737799 w 1003876"/>
                  <a:gd name="connsiteY92" fmla="*/ 874578 h 1516072"/>
                  <a:gd name="connsiteX93" fmla="*/ 732084 w 1003876"/>
                  <a:gd name="connsiteY93" fmla="*/ 878388 h 1516072"/>
                  <a:gd name="connsiteX94" fmla="*/ 699699 w 1003876"/>
                  <a:gd name="connsiteY94" fmla="*/ 899343 h 1516072"/>
                  <a:gd name="connsiteX95" fmla="*/ 595181 w 1003876"/>
                  <a:gd name="connsiteY95" fmla="*/ 957831 h 1516072"/>
                  <a:gd name="connsiteX96" fmla="*/ 507294 w 1003876"/>
                  <a:gd name="connsiteY96" fmla="*/ 847908 h 1516072"/>
                  <a:gd name="connsiteX97" fmla="*/ 503484 w 1003876"/>
                  <a:gd name="connsiteY97" fmla="*/ 358323 h 1516072"/>
                  <a:gd name="connsiteX98" fmla="*/ 499674 w 1003876"/>
                  <a:gd name="connsiteY98" fmla="*/ 66858 h 1516072"/>
                  <a:gd name="connsiteX99" fmla="*/ 490149 w 1003876"/>
                  <a:gd name="connsiteY99" fmla="*/ 40188 h 1516072"/>
                  <a:gd name="connsiteX100" fmla="*/ 488244 w 1003876"/>
                  <a:gd name="connsiteY100" fmla="*/ 34473 h 1516072"/>
                  <a:gd name="connsiteX101" fmla="*/ 484434 w 1003876"/>
                  <a:gd name="connsiteY101" fmla="*/ 28758 h 1516072"/>
                  <a:gd name="connsiteX102" fmla="*/ 478719 w 1003876"/>
                  <a:gd name="connsiteY102" fmla="*/ 17328 h 1516072"/>
                  <a:gd name="connsiteX103" fmla="*/ 473004 w 1003876"/>
                  <a:gd name="connsiteY103" fmla="*/ 13518 h 1516072"/>
                  <a:gd name="connsiteX104" fmla="*/ 469194 w 1003876"/>
                  <a:gd name="connsiteY104" fmla="*/ 7803 h 1516072"/>
                  <a:gd name="connsiteX105" fmla="*/ 429189 w 1003876"/>
                  <a:gd name="connsiteY105" fmla="*/ 11613 h 1516072"/>
                  <a:gd name="connsiteX106" fmla="*/ 425379 w 1003876"/>
                  <a:gd name="connsiteY106" fmla="*/ 78288 h 1516072"/>
                  <a:gd name="connsiteX107" fmla="*/ 425379 w 1003876"/>
                  <a:gd name="connsiteY107" fmla="*/ 84003 h 1516072"/>
                  <a:gd name="connsiteX108" fmla="*/ 436603 w 1003876"/>
                  <a:gd name="connsiteY108" fmla="*/ 225952 h 1516072"/>
                  <a:gd name="connsiteX109" fmla="*/ 440619 w 1003876"/>
                  <a:gd name="connsiteY109" fmla="*/ 421188 h 1516072"/>
                  <a:gd name="connsiteX110" fmla="*/ 440002 w 1003876"/>
                  <a:gd name="connsiteY110" fmla="*/ 789160 h 1516072"/>
                  <a:gd name="connsiteX111" fmla="*/ 430322 w 1003876"/>
                  <a:gd name="connsiteY111"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27234 w 1003876"/>
                  <a:gd name="connsiteY18" fmla="*/ 1154613 h 1516072"/>
                  <a:gd name="connsiteX19" fmla="*/ 15804 w 1003876"/>
                  <a:gd name="connsiteY19" fmla="*/ 1160328 h 1516072"/>
                  <a:gd name="connsiteX20" fmla="*/ 6279 w 1003876"/>
                  <a:gd name="connsiteY20" fmla="*/ 1169853 h 1516072"/>
                  <a:gd name="connsiteX21" fmla="*/ 4374 w 1003876"/>
                  <a:gd name="connsiteY21" fmla="*/ 1175568 h 1516072"/>
                  <a:gd name="connsiteX22" fmla="*/ 564 w 1003876"/>
                  <a:gd name="connsiteY22" fmla="*/ 1181283 h 1516072"/>
                  <a:gd name="connsiteX23" fmla="*/ 6279 w 1003876"/>
                  <a:gd name="connsiteY23" fmla="*/ 1213668 h 1516072"/>
                  <a:gd name="connsiteX24" fmla="*/ 11994 w 1003876"/>
                  <a:gd name="connsiteY24" fmla="*/ 1217478 h 1516072"/>
                  <a:gd name="connsiteX25" fmla="*/ 17709 w 1003876"/>
                  <a:gd name="connsiteY25" fmla="*/ 1219383 h 1516072"/>
                  <a:gd name="connsiteX26" fmla="*/ 145344 w 1003876"/>
                  <a:gd name="connsiteY26" fmla="*/ 1222421 h 1516072"/>
                  <a:gd name="connsiteX27" fmla="*/ 335999 w 1003876"/>
                  <a:gd name="connsiteY27" fmla="*/ 1217478 h 1516072"/>
                  <a:gd name="connsiteX28" fmla="*/ 362514 w 1003876"/>
                  <a:gd name="connsiteY28" fmla="*/ 1273701 h 1516072"/>
                  <a:gd name="connsiteX29" fmla="*/ 335071 w 1003876"/>
                  <a:gd name="connsiteY29" fmla="*/ 1356594 h 1516072"/>
                  <a:gd name="connsiteX30" fmla="*/ 328224 w 1003876"/>
                  <a:gd name="connsiteY30" fmla="*/ 1420386 h 1516072"/>
                  <a:gd name="connsiteX31" fmla="*/ 332034 w 1003876"/>
                  <a:gd name="connsiteY31" fmla="*/ 1463223 h 1516072"/>
                  <a:gd name="connsiteX32" fmla="*/ 364419 w 1003876"/>
                  <a:gd name="connsiteY32" fmla="*/ 1512753 h 1516072"/>
                  <a:gd name="connsiteX33" fmla="*/ 387279 w 1003876"/>
                  <a:gd name="connsiteY33" fmla="*/ 1514658 h 1516072"/>
                  <a:gd name="connsiteX34" fmla="*/ 396804 w 1003876"/>
                  <a:gd name="connsiteY34" fmla="*/ 1491798 h 1516072"/>
                  <a:gd name="connsiteX35" fmla="*/ 403085 w 1003876"/>
                  <a:gd name="connsiteY35" fmla="*/ 1451433 h 1516072"/>
                  <a:gd name="connsiteX36" fmla="*/ 409367 w 1003876"/>
                  <a:gd name="connsiteY36" fmla="*/ 1389340 h 1516072"/>
                  <a:gd name="connsiteX37" fmla="*/ 424041 w 1003876"/>
                  <a:gd name="connsiteY37" fmla="*/ 1329152 h 1516072"/>
                  <a:gd name="connsiteX38" fmla="*/ 467289 w 1003876"/>
                  <a:gd name="connsiteY38" fmla="*/ 1265103 h 1516072"/>
                  <a:gd name="connsiteX39" fmla="*/ 528455 w 1003876"/>
                  <a:gd name="connsiteY39" fmla="*/ 1230091 h 1516072"/>
                  <a:gd name="connsiteX40" fmla="*/ 601154 w 1003876"/>
                  <a:gd name="connsiteY40" fmla="*/ 1221700 h 1516072"/>
                  <a:gd name="connsiteX41" fmla="*/ 720654 w 1003876"/>
                  <a:gd name="connsiteY41" fmla="*/ 1316538 h 1516072"/>
                  <a:gd name="connsiteX42" fmla="*/ 733989 w 1003876"/>
                  <a:gd name="connsiteY42" fmla="*/ 1326063 h 1516072"/>
                  <a:gd name="connsiteX43" fmla="*/ 743514 w 1003876"/>
                  <a:gd name="connsiteY43" fmla="*/ 1327968 h 1516072"/>
                  <a:gd name="connsiteX44" fmla="*/ 749229 w 1003876"/>
                  <a:gd name="connsiteY44" fmla="*/ 1329873 h 1516072"/>
                  <a:gd name="connsiteX45" fmla="*/ 762564 w 1003876"/>
                  <a:gd name="connsiteY45" fmla="*/ 1335588 h 1516072"/>
                  <a:gd name="connsiteX46" fmla="*/ 777804 w 1003876"/>
                  <a:gd name="connsiteY46" fmla="*/ 1333683 h 1516072"/>
                  <a:gd name="connsiteX47" fmla="*/ 789234 w 1003876"/>
                  <a:gd name="connsiteY47" fmla="*/ 1327968 h 1516072"/>
                  <a:gd name="connsiteX48" fmla="*/ 794949 w 1003876"/>
                  <a:gd name="connsiteY48" fmla="*/ 1326063 h 1516072"/>
                  <a:gd name="connsiteX49" fmla="*/ 802569 w 1003876"/>
                  <a:gd name="connsiteY49" fmla="*/ 1308918 h 1516072"/>
                  <a:gd name="connsiteX50" fmla="*/ 800664 w 1003876"/>
                  <a:gd name="connsiteY50" fmla="*/ 1284153 h 1516072"/>
                  <a:gd name="connsiteX51" fmla="*/ 798759 w 1003876"/>
                  <a:gd name="connsiteY51" fmla="*/ 1278438 h 1516072"/>
                  <a:gd name="connsiteX52" fmla="*/ 796854 w 1003876"/>
                  <a:gd name="connsiteY52" fmla="*/ 1270818 h 1516072"/>
                  <a:gd name="connsiteX53" fmla="*/ 783519 w 1003876"/>
                  <a:gd name="connsiteY53" fmla="*/ 1253673 h 1516072"/>
                  <a:gd name="connsiteX54" fmla="*/ 773994 w 1003876"/>
                  <a:gd name="connsiteY54" fmla="*/ 1247958 h 1516072"/>
                  <a:gd name="connsiteX55" fmla="*/ 648264 w 1003876"/>
                  <a:gd name="connsiteY55" fmla="*/ 1156518 h 1516072"/>
                  <a:gd name="connsiteX56" fmla="*/ 644454 w 1003876"/>
                  <a:gd name="connsiteY56" fmla="*/ 1139373 h 1516072"/>
                  <a:gd name="connsiteX57" fmla="*/ 646359 w 1003876"/>
                  <a:gd name="connsiteY57" fmla="*/ 1131753 h 1516072"/>
                  <a:gd name="connsiteX58" fmla="*/ 650169 w 1003876"/>
                  <a:gd name="connsiteY58" fmla="*/ 1114608 h 1516072"/>
                  <a:gd name="connsiteX59" fmla="*/ 653979 w 1003876"/>
                  <a:gd name="connsiteY59" fmla="*/ 1108893 h 1516072"/>
                  <a:gd name="connsiteX60" fmla="*/ 655884 w 1003876"/>
                  <a:gd name="connsiteY60" fmla="*/ 1103178 h 1516072"/>
                  <a:gd name="connsiteX61" fmla="*/ 661599 w 1003876"/>
                  <a:gd name="connsiteY61" fmla="*/ 1101273 h 1516072"/>
                  <a:gd name="connsiteX62" fmla="*/ 671124 w 1003876"/>
                  <a:gd name="connsiteY62" fmla="*/ 1089843 h 1516072"/>
                  <a:gd name="connsiteX63" fmla="*/ 724464 w 1003876"/>
                  <a:gd name="connsiteY63" fmla="*/ 1082223 h 1516072"/>
                  <a:gd name="connsiteX64" fmla="*/ 842574 w 1003876"/>
                  <a:gd name="connsiteY64" fmla="*/ 1084128 h 1516072"/>
                  <a:gd name="connsiteX65" fmla="*/ 871149 w 1003876"/>
                  <a:gd name="connsiteY65" fmla="*/ 1086033 h 1516072"/>
                  <a:gd name="connsiteX66" fmla="*/ 899724 w 1003876"/>
                  <a:gd name="connsiteY66" fmla="*/ 1091748 h 1516072"/>
                  <a:gd name="connsiteX67" fmla="*/ 922584 w 1003876"/>
                  <a:gd name="connsiteY67" fmla="*/ 1095558 h 1516072"/>
                  <a:gd name="connsiteX68" fmla="*/ 985294 w 1003876"/>
                  <a:gd name="connsiteY68" fmla="*/ 1104311 h 1516072"/>
                  <a:gd name="connsiteX69" fmla="*/ 1003378 w 1003876"/>
                  <a:gd name="connsiteY69" fmla="*/ 1065958 h 1516072"/>
                  <a:gd name="connsiteX70" fmla="*/ 970209 w 1003876"/>
                  <a:gd name="connsiteY70" fmla="*/ 1044123 h 1516072"/>
                  <a:gd name="connsiteX71" fmla="*/ 918620 w 1003876"/>
                  <a:gd name="connsiteY71" fmla="*/ 1034598 h 1516072"/>
                  <a:gd name="connsiteX72" fmla="*/ 825429 w 1003876"/>
                  <a:gd name="connsiteY72" fmla="*/ 1034598 h 1516072"/>
                  <a:gd name="connsiteX73" fmla="*/ 730179 w 1003876"/>
                  <a:gd name="connsiteY73" fmla="*/ 1038408 h 1516072"/>
                  <a:gd name="connsiteX74" fmla="*/ 669219 w 1003876"/>
                  <a:gd name="connsiteY74" fmla="*/ 1046028 h 1516072"/>
                  <a:gd name="connsiteX75" fmla="*/ 646360 w 1003876"/>
                  <a:gd name="connsiteY75" fmla="*/ 1049838 h 1516072"/>
                  <a:gd name="connsiteX76" fmla="*/ 640078 w 1003876"/>
                  <a:gd name="connsiteY76" fmla="*/ 1026051 h 1516072"/>
                  <a:gd name="connsiteX77" fmla="*/ 673029 w 1003876"/>
                  <a:gd name="connsiteY77" fmla="*/ 992688 h 1516072"/>
                  <a:gd name="connsiteX78" fmla="*/ 674934 w 1003876"/>
                  <a:gd name="connsiteY78" fmla="*/ 986973 h 1516072"/>
                  <a:gd name="connsiteX79" fmla="*/ 680649 w 1003876"/>
                  <a:gd name="connsiteY79" fmla="*/ 985068 h 1516072"/>
                  <a:gd name="connsiteX80" fmla="*/ 686364 w 1003876"/>
                  <a:gd name="connsiteY80" fmla="*/ 981258 h 1516072"/>
                  <a:gd name="connsiteX81" fmla="*/ 695889 w 1003876"/>
                  <a:gd name="connsiteY81" fmla="*/ 971733 h 1516072"/>
                  <a:gd name="connsiteX82" fmla="*/ 705414 w 1003876"/>
                  <a:gd name="connsiteY82" fmla="*/ 960303 h 1516072"/>
                  <a:gd name="connsiteX83" fmla="*/ 716844 w 1003876"/>
                  <a:gd name="connsiteY83" fmla="*/ 952683 h 1516072"/>
                  <a:gd name="connsiteX84" fmla="*/ 732084 w 1003876"/>
                  <a:gd name="connsiteY84" fmla="*/ 939348 h 1516072"/>
                  <a:gd name="connsiteX85" fmla="*/ 741609 w 1003876"/>
                  <a:gd name="connsiteY85" fmla="*/ 927918 h 1516072"/>
                  <a:gd name="connsiteX86" fmla="*/ 753039 w 1003876"/>
                  <a:gd name="connsiteY86" fmla="*/ 918393 h 1516072"/>
                  <a:gd name="connsiteX87" fmla="*/ 758754 w 1003876"/>
                  <a:gd name="connsiteY87" fmla="*/ 906963 h 1516072"/>
                  <a:gd name="connsiteX88" fmla="*/ 760659 w 1003876"/>
                  <a:gd name="connsiteY88" fmla="*/ 901248 h 1516072"/>
                  <a:gd name="connsiteX89" fmla="*/ 766374 w 1003876"/>
                  <a:gd name="connsiteY89" fmla="*/ 889818 h 1516072"/>
                  <a:gd name="connsiteX90" fmla="*/ 764469 w 1003876"/>
                  <a:gd name="connsiteY90" fmla="*/ 874578 h 1516072"/>
                  <a:gd name="connsiteX91" fmla="*/ 758754 w 1003876"/>
                  <a:gd name="connsiteY91" fmla="*/ 872673 h 1516072"/>
                  <a:gd name="connsiteX92" fmla="*/ 737799 w 1003876"/>
                  <a:gd name="connsiteY92" fmla="*/ 874578 h 1516072"/>
                  <a:gd name="connsiteX93" fmla="*/ 732084 w 1003876"/>
                  <a:gd name="connsiteY93" fmla="*/ 878388 h 1516072"/>
                  <a:gd name="connsiteX94" fmla="*/ 699699 w 1003876"/>
                  <a:gd name="connsiteY94" fmla="*/ 899343 h 1516072"/>
                  <a:gd name="connsiteX95" fmla="*/ 595181 w 1003876"/>
                  <a:gd name="connsiteY95" fmla="*/ 957831 h 1516072"/>
                  <a:gd name="connsiteX96" fmla="*/ 507294 w 1003876"/>
                  <a:gd name="connsiteY96" fmla="*/ 847908 h 1516072"/>
                  <a:gd name="connsiteX97" fmla="*/ 503484 w 1003876"/>
                  <a:gd name="connsiteY97" fmla="*/ 358323 h 1516072"/>
                  <a:gd name="connsiteX98" fmla="*/ 499674 w 1003876"/>
                  <a:gd name="connsiteY98" fmla="*/ 66858 h 1516072"/>
                  <a:gd name="connsiteX99" fmla="*/ 490149 w 1003876"/>
                  <a:gd name="connsiteY99" fmla="*/ 40188 h 1516072"/>
                  <a:gd name="connsiteX100" fmla="*/ 488244 w 1003876"/>
                  <a:gd name="connsiteY100" fmla="*/ 34473 h 1516072"/>
                  <a:gd name="connsiteX101" fmla="*/ 484434 w 1003876"/>
                  <a:gd name="connsiteY101" fmla="*/ 28758 h 1516072"/>
                  <a:gd name="connsiteX102" fmla="*/ 478719 w 1003876"/>
                  <a:gd name="connsiteY102" fmla="*/ 17328 h 1516072"/>
                  <a:gd name="connsiteX103" fmla="*/ 473004 w 1003876"/>
                  <a:gd name="connsiteY103" fmla="*/ 13518 h 1516072"/>
                  <a:gd name="connsiteX104" fmla="*/ 469194 w 1003876"/>
                  <a:gd name="connsiteY104" fmla="*/ 7803 h 1516072"/>
                  <a:gd name="connsiteX105" fmla="*/ 429189 w 1003876"/>
                  <a:gd name="connsiteY105" fmla="*/ 11613 h 1516072"/>
                  <a:gd name="connsiteX106" fmla="*/ 425379 w 1003876"/>
                  <a:gd name="connsiteY106" fmla="*/ 78288 h 1516072"/>
                  <a:gd name="connsiteX107" fmla="*/ 425379 w 1003876"/>
                  <a:gd name="connsiteY107" fmla="*/ 84003 h 1516072"/>
                  <a:gd name="connsiteX108" fmla="*/ 436603 w 1003876"/>
                  <a:gd name="connsiteY108" fmla="*/ 225952 h 1516072"/>
                  <a:gd name="connsiteX109" fmla="*/ 440619 w 1003876"/>
                  <a:gd name="connsiteY109" fmla="*/ 421188 h 1516072"/>
                  <a:gd name="connsiteX110" fmla="*/ 440002 w 1003876"/>
                  <a:gd name="connsiteY110" fmla="*/ 789160 h 1516072"/>
                  <a:gd name="connsiteX111" fmla="*/ 430322 w 1003876"/>
                  <a:gd name="connsiteY111"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4454 w 1003876"/>
                  <a:gd name="connsiteY55" fmla="*/ 1139373 h 1516072"/>
                  <a:gd name="connsiteX56" fmla="*/ 646359 w 1003876"/>
                  <a:gd name="connsiteY56" fmla="*/ 1131753 h 1516072"/>
                  <a:gd name="connsiteX57" fmla="*/ 650169 w 1003876"/>
                  <a:gd name="connsiteY57" fmla="*/ 1114608 h 1516072"/>
                  <a:gd name="connsiteX58" fmla="*/ 653979 w 1003876"/>
                  <a:gd name="connsiteY58" fmla="*/ 1108893 h 1516072"/>
                  <a:gd name="connsiteX59" fmla="*/ 655884 w 1003876"/>
                  <a:gd name="connsiteY59" fmla="*/ 1103178 h 1516072"/>
                  <a:gd name="connsiteX60" fmla="*/ 661599 w 1003876"/>
                  <a:gd name="connsiteY60" fmla="*/ 1101273 h 1516072"/>
                  <a:gd name="connsiteX61" fmla="*/ 671124 w 1003876"/>
                  <a:gd name="connsiteY61" fmla="*/ 1089843 h 1516072"/>
                  <a:gd name="connsiteX62" fmla="*/ 724464 w 1003876"/>
                  <a:gd name="connsiteY62" fmla="*/ 1082223 h 1516072"/>
                  <a:gd name="connsiteX63" fmla="*/ 842574 w 1003876"/>
                  <a:gd name="connsiteY63" fmla="*/ 1084128 h 1516072"/>
                  <a:gd name="connsiteX64" fmla="*/ 871149 w 1003876"/>
                  <a:gd name="connsiteY64" fmla="*/ 1086033 h 1516072"/>
                  <a:gd name="connsiteX65" fmla="*/ 899724 w 1003876"/>
                  <a:gd name="connsiteY65" fmla="*/ 1091748 h 1516072"/>
                  <a:gd name="connsiteX66" fmla="*/ 922584 w 1003876"/>
                  <a:gd name="connsiteY66" fmla="*/ 1095558 h 1516072"/>
                  <a:gd name="connsiteX67" fmla="*/ 985294 w 1003876"/>
                  <a:gd name="connsiteY67" fmla="*/ 1104311 h 1516072"/>
                  <a:gd name="connsiteX68" fmla="*/ 1003378 w 1003876"/>
                  <a:gd name="connsiteY68" fmla="*/ 1065958 h 1516072"/>
                  <a:gd name="connsiteX69" fmla="*/ 970209 w 1003876"/>
                  <a:gd name="connsiteY69" fmla="*/ 1044123 h 1516072"/>
                  <a:gd name="connsiteX70" fmla="*/ 918620 w 1003876"/>
                  <a:gd name="connsiteY70" fmla="*/ 1034598 h 1516072"/>
                  <a:gd name="connsiteX71" fmla="*/ 825429 w 1003876"/>
                  <a:gd name="connsiteY71" fmla="*/ 1034598 h 1516072"/>
                  <a:gd name="connsiteX72" fmla="*/ 730179 w 1003876"/>
                  <a:gd name="connsiteY72" fmla="*/ 1038408 h 1516072"/>
                  <a:gd name="connsiteX73" fmla="*/ 669219 w 1003876"/>
                  <a:gd name="connsiteY73" fmla="*/ 1046028 h 1516072"/>
                  <a:gd name="connsiteX74" fmla="*/ 646360 w 1003876"/>
                  <a:gd name="connsiteY74" fmla="*/ 1049838 h 1516072"/>
                  <a:gd name="connsiteX75" fmla="*/ 640078 w 1003876"/>
                  <a:gd name="connsiteY75" fmla="*/ 1026051 h 1516072"/>
                  <a:gd name="connsiteX76" fmla="*/ 673029 w 1003876"/>
                  <a:gd name="connsiteY76" fmla="*/ 992688 h 1516072"/>
                  <a:gd name="connsiteX77" fmla="*/ 674934 w 1003876"/>
                  <a:gd name="connsiteY77" fmla="*/ 986973 h 1516072"/>
                  <a:gd name="connsiteX78" fmla="*/ 680649 w 1003876"/>
                  <a:gd name="connsiteY78" fmla="*/ 985068 h 1516072"/>
                  <a:gd name="connsiteX79" fmla="*/ 686364 w 1003876"/>
                  <a:gd name="connsiteY79" fmla="*/ 981258 h 1516072"/>
                  <a:gd name="connsiteX80" fmla="*/ 695889 w 1003876"/>
                  <a:gd name="connsiteY80" fmla="*/ 971733 h 1516072"/>
                  <a:gd name="connsiteX81" fmla="*/ 705414 w 1003876"/>
                  <a:gd name="connsiteY81" fmla="*/ 960303 h 1516072"/>
                  <a:gd name="connsiteX82" fmla="*/ 716844 w 1003876"/>
                  <a:gd name="connsiteY82" fmla="*/ 952683 h 1516072"/>
                  <a:gd name="connsiteX83" fmla="*/ 732084 w 1003876"/>
                  <a:gd name="connsiteY83" fmla="*/ 939348 h 1516072"/>
                  <a:gd name="connsiteX84" fmla="*/ 741609 w 1003876"/>
                  <a:gd name="connsiteY84" fmla="*/ 927918 h 1516072"/>
                  <a:gd name="connsiteX85" fmla="*/ 753039 w 1003876"/>
                  <a:gd name="connsiteY85" fmla="*/ 918393 h 1516072"/>
                  <a:gd name="connsiteX86" fmla="*/ 758754 w 1003876"/>
                  <a:gd name="connsiteY86" fmla="*/ 906963 h 1516072"/>
                  <a:gd name="connsiteX87" fmla="*/ 760659 w 1003876"/>
                  <a:gd name="connsiteY87" fmla="*/ 901248 h 1516072"/>
                  <a:gd name="connsiteX88" fmla="*/ 766374 w 1003876"/>
                  <a:gd name="connsiteY88" fmla="*/ 889818 h 1516072"/>
                  <a:gd name="connsiteX89" fmla="*/ 764469 w 1003876"/>
                  <a:gd name="connsiteY89" fmla="*/ 874578 h 1516072"/>
                  <a:gd name="connsiteX90" fmla="*/ 758754 w 1003876"/>
                  <a:gd name="connsiteY90" fmla="*/ 872673 h 1516072"/>
                  <a:gd name="connsiteX91" fmla="*/ 737799 w 1003876"/>
                  <a:gd name="connsiteY91" fmla="*/ 874578 h 1516072"/>
                  <a:gd name="connsiteX92" fmla="*/ 732084 w 1003876"/>
                  <a:gd name="connsiteY92" fmla="*/ 878388 h 1516072"/>
                  <a:gd name="connsiteX93" fmla="*/ 699699 w 1003876"/>
                  <a:gd name="connsiteY93" fmla="*/ 899343 h 1516072"/>
                  <a:gd name="connsiteX94" fmla="*/ 595181 w 1003876"/>
                  <a:gd name="connsiteY94" fmla="*/ 957831 h 1516072"/>
                  <a:gd name="connsiteX95" fmla="*/ 507294 w 1003876"/>
                  <a:gd name="connsiteY95" fmla="*/ 847908 h 1516072"/>
                  <a:gd name="connsiteX96" fmla="*/ 503484 w 1003876"/>
                  <a:gd name="connsiteY96" fmla="*/ 358323 h 1516072"/>
                  <a:gd name="connsiteX97" fmla="*/ 499674 w 1003876"/>
                  <a:gd name="connsiteY97" fmla="*/ 66858 h 1516072"/>
                  <a:gd name="connsiteX98" fmla="*/ 490149 w 1003876"/>
                  <a:gd name="connsiteY98" fmla="*/ 40188 h 1516072"/>
                  <a:gd name="connsiteX99" fmla="*/ 488244 w 1003876"/>
                  <a:gd name="connsiteY99" fmla="*/ 34473 h 1516072"/>
                  <a:gd name="connsiteX100" fmla="*/ 484434 w 1003876"/>
                  <a:gd name="connsiteY100" fmla="*/ 28758 h 1516072"/>
                  <a:gd name="connsiteX101" fmla="*/ 478719 w 1003876"/>
                  <a:gd name="connsiteY101" fmla="*/ 17328 h 1516072"/>
                  <a:gd name="connsiteX102" fmla="*/ 473004 w 1003876"/>
                  <a:gd name="connsiteY102" fmla="*/ 13518 h 1516072"/>
                  <a:gd name="connsiteX103" fmla="*/ 469194 w 1003876"/>
                  <a:gd name="connsiteY103" fmla="*/ 7803 h 1516072"/>
                  <a:gd name="connsiteX104" fmla="*/ 429189 w 1003876"/>
                  <a:gd name="connsiteY104" fmla="*/ 11613 h 1516072"/>
                  <a:gd name="connsiteX105" fmla="*/ 425379 w 1003876"/>
                  <a:gd name="connsiteY105" fmla="*/ 78288 h 1516072"/>
                  <a:gd name="connsiteX106" fmla="*/ 425379 w 1003876"/>
                  <a:gd name="connsiteY106" fmla="*/ 84003 h 1516072"/>
                  <a:gd name="connsiteX107" fmla="*/ 436603 w 1003876"/>
                  <a:gd name="connsiteY107" fmla="*/ 225952 h 1516072"/>
                  <a:gd name="connsiteX108" fmla="*/ 440619 w 1003876"/>
                  <a:gd name="connsiteY108" fmla="*/ 421188 h 1516072"/>
                  <a:gd name="connsiteX109" fmla="*/ 440002 w 1003876"/>
                  <a:gd name="connsiteY109" fmla="*/ 789160 h 1516072"/>
                  <a:gd name="connsiteX110" fmla="*/ 430322 w 1003876"/>
                  <a:gd name="connsiteY110"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4454 w 1003876"/>
                  <a:gd name="connsiteY55" fmla="*/ 1139373 h 1516072"/>
                  <a:gd name="connsiteX56" fmla="*/ 646359 w 1003876"/>
                  <a:gd name="connsiteY56" fmla="*/ 1131753 h 1516072"/>
                  <a:gd name="connsiteX57" fmla="*/ 650169 w 1003876"/>
                  <a:gd name="connsiteY57" fmla="*/ 1114608 h 1516072"/>
                  <a:gd name="connsiteX58" fmla="*/ 653979 w 1003876"/>
                  <a:gd name="connsiteY58" fmla="*/ 1108893 h 1516072"/>
                  <a:gd name="connsiteX59" fmla="*/ 655884 w 1003876"/>
                  <a:gd name="connsiteY59" fmla="*/ 1103178 h 1516072"/>
                  <a:gd name="connsiteX60" fmla="*/ 671124 w 1003876"/>
                  <a:gd name="connsiteY60" fmla="*/ 1089843 h 1516072"/>
                  <a:gd name="connsiteX61" fmla="*/ 724464 w 1003876"/>
                  <a:gd name="connsiteY61" fmla="*/ 1082223 h 1516072"/>
                  <a:gd name="connsiteX62" fmla="*/ 842574 w 1003876"/>
                  <a:gd name="connsiteY62" fmla="*/ 1084128 h 1516072"/>
                  <a:gd name="connsiteX63" fmla="*/ 871149 w 1003876"/>
                  <a:gd name="connsiteY63" fmla="*/ 1086033 h 1516072"/>
                  <a:gd name="connsiteX64" fmla="*/ 899724 w 1003876"/>
                  <a:gd name="connsiteY64" fmla="*/ 1091748 h 1516072"/>
                  <a:gd name="connsiteX65" fmla="*/ 922584 w 1003876"/>
                  <a:gd name="connsiteY65" fmla="*/ 1095558 h 1516072"/>
                  <a:gd name="connsiteX66" fmla="*/ 985294 w 1003876"/>
                  <a:gd name="connsiteY66" fmla="*/ 1104311 h 1516072"/>
                  <a:gd name="connsiteX67" fmla="*/ 1003378 w 1003876"/>
                  <a:gd name="connsiteY67" fmla="*/ 1065958 h 1516072"/>
                  <a:gd name="connsiteX68" fmla="*/ 970209 w 1003876"/>
                  <a:gd name="connsiteY68" fmla="*/ 1044123 h 1516072"/>
                  <a:gd name="connsiteX69" fmla="*/ 918620 w 1003876"/>
                  <a:gd name="connsiteY69" fmla="*/ 1034598 h 1516072"/>
                  <a:gd name="connsiteX70" fmla="*/ 825429 w 1003876"/>
                  <a:gd name="connsiteY70" fmla="*/ 1034598 h 1516072"/>
                  <a:gd name="connsiteX71" fmla="*/ 730179 w 1003876"/>
                  <a:gd name="connsiteY71" fmla="*/ 1038408 h 1516072"/>
                  <a:gd name="connsiteX72" fmla="*/ 669219 w 1003876"/>
                  <a:gd name="connsiteY72" fmla="*/ 1046028 h 1516072"/>
                  <a:gd name="connsiteX73" fmla="*/ 646360 w 1003876"/>
                  <a:gd name="connsiteY73" fmla="*/ 1049838 h 1516072"/>
                  <a:gd name="connsiteX74" fmla="*/ 640078 w 1003876"/>
                  <a:gd name="connsiteY74" fmla="*/ 1026051 h 1516072"/>
                  <a:gd name="connsiteX75" fmla="*/ 673029 w 1003876"/>
                  <a:gd name="connsiteY75" fmla="*/ 992688 h 1516072"/>
                  <a:gd name="connsiteX76" fmla="*/ 674934 w 1003876"/>
                  <a:gd name="connsiteY76" fmla="*/ 986973 h 1516072"/>
                  <a:gd name="connsiteX77" fmla="*/ 680649 w 1003876"/>
                  <a:gd name="connsiteY77" fmla="*/ 985068 h 1516072"/>
                  <a:gd name="connsiteX78" fmla="*/ 686364 w 1003876"/>
                  <a:gd name="connsiteY78" fmla="*/ 981258 h 1516072"/>
                  <a:gd name="connsiteX79" fmla="*/ 695889 w 1003876"/>
                  <a:gd name="connsiteY79" fmla="*/ 971733 h 1516072"/>
                  <a:gd name="connsiteX80" fmla="*/ 705414 w 1003876"/>
                  <a:gd name="connsiteY80" fmla="*/ 960303 h 1516072"/>
                  <a:gd name="connsiteX81" fmla="*/ 716844 w 1003876"/>
                  <a:gd name="connsiteY81" fmla="*/ 952683 h 1516072"/>
                  <a:gd name="connsiteX82" fmla="*/ 732084 w 1003876"/>
                  <a:gd name="connsiteY82" fmla="*/ 939348 h 1516072"/>
                  <a:gd name="connsiteX83" fmla="*/ 741609 w 1003876"/>
                  <a:gd name="connsiteY83" fmla="*/ 927918 h 1516072"/>
                  <a:gd name="connsiteX84" fmla="*/ 753039 w 1003876"/>
                  <a:gd name="connsiteY84" fmla="*/ 918393 h 1516072"/>
                  <a:gd name="connsiteX85" fmla="*/ 758754 w 1003876"/>
                  <a:gd name="connsiteY85" fmla="*/ 906963 h 1516072"/>
                  <a:gd name="connsiteX86" fmla="*/ 760659 w 1003876"/>
                  <a:gd name="connsiteY86" fmla="*/ 901248 h 1516072"/>
                  <a:gd name="connsiteX87" fmla="*/ 766374 w 1003876"/>
                  <a:gd name="connsiteY87" fmla="*/ 889818 h 1516072"/>
                  <a:gd name="connsiteX88" fmla="*/ 764469 w 1003876"/>
                  <a:gd name="connsiteY88" fmla="*/ 874578 h 1516072"/>
                  <a:gd name="connsiteX89" fmla="*/ 758754 w 1003876"/>
                  <a:gd name="connsiteY89" fmla="*/ 872673 h 1516072"/>
                  <a:gd name="connsiteX90" fmla="*/ 737799 w 1003876"/>
                  <a:gd name="connsiteY90" fmla="*/ 874578 h 1516072"/>
                  <a:gd name="connsiteX91" fmla="*/ 732084 w 1003876"/>
                  <a:gd name="connsiteY91" fmla="*/ 878388 h 1516072"/>
                  <a:gd name="connsiteX92" fmla="*/ 699699 w 1003876"/>
                  <a:gd name="connsiteY92" fmla="*/ 899343 h 1516072"/>
                  <a:gd name="connsiteX93" fmla="*/ 595181 w 1003876"/>
                  <a:gd name="connsiteY93" fmla="*/ 957831 h 1516072"/>
                  <a:gd name="connsiteX94" fmla="*/ 507294 w 1003876"/>
                  <a:gd name="connsiteY94" fmla="*/ 847908 h 1516072"/>
                  <a:gd name="connsiteX95" fmla="*/ 503484 w 1003876"/>
                  <a:gd name="connsiteY95" fmla="*/ 358323 h 1516072"/>
                  <a:gd name="connsiteX96" fmla="*/ 499674 w 1003876"/>
                  <a:gd name="connsiteY96" fmla="*/ 66858 h 1516072"/>
                  <a:gd name="connsiteX97" fmla="*/ 490149 w 1003876"/>
                  <a:gd name="connsiteY97" fmla="*/ 40188 h 1516072"/>
                  <a:gd name="connsiteX98" fmla="*/ 488244 w 1003876"/>
                  <a:gd name="connsiteY98" fmla="*/ 34473 h 1516072"/>
                  <a:gd name="connsiteX99" fmla="*/ 484434 w 1003876"/>
                  <a:gd name="connsiteY99" fmla="*/ 28758 h 1516072"/>
                  <a:gd name="connsiteX100" fmla="*/ 478719 w 1003876"/>
                  <a:gd name="connsiteY100" fmla="*/ 17328 h 1516072"/>
                  <a:gd name="connsiteX101" fmla="*/ 473004 w 1003876"/>
                  <a:gd name="connsiteY101" fmla="*/ 13518 h 1516072"/>
                  <a:gd name="connsiteX102" fmla="*/ 469194 w 1003876"/>
                  <a:gd name="connsiteY102" fmla="*/ 7803 h 1516072"/>
                  <a:gd name="connsiteX103" fmla="*/ 429189 w 1003876"/>
                  <a:gd name="connsiteY103" fmla="*/ 11613 h 1516072"/>
                  <a:gd name="connsiteX104" fmla="*/ 425379 w 1003876"/>
                  <a:gd name="connsiteY104" fmla="*/ 78288 h 1516072"/>
                  <a:gd name="connsiteX105" fmla="*/ 425379 w 1003876"/>
                  <a:gd name="connsiteY105" fmla="*/ 84003 h 1516072"/>
                  <a:gd name="connsiteX106" fmla="*/ 436603 w 1003876"/>
                  <a:gd name="connsiteY106" fmla="*/ 225952 h 1516072"/>
                  <a:gd name="connsiteX107" fmla="*/ 440619 w 1003876"/>
                  <a:gd name="connsiteY107" fmla="*/ 421188 h 1516072"/>
                  <a:gd name="connsiteX108" fmla="*/ 440002 w 1003876"/>
                  <a:gd name="connsiteY108" fmla="*/ 789160 h 1516072"/>
                  <a:gd name="connsiteX109" fmla="*/ 430322 w 1003876"/>
                  <a:gd name="connsiteY109"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4454 w 1003876"/>
                  <a:gd name="connsiteY55" fmla="*/ 1139373 h 1516072"/>
                  <a:gd name="connsiteX56" fmla="*/ 646359 w 1003876"/>
                  <a:gd name="connsiteY56" fmla="*/ 1131753 h 1516072"/>
                  <a:gd name="connsiteX57" fmla="*/ 650169 w 1003876"/>
                  <a:gd name="connsiteY57" fmla="*/ 1114608 h 1516072"/>
                  <a:gd name="connsiteX58" fmla="*/ 655884 w 1003876"/>
                  <a:gd name="connsiteY58" fmla="*/ 1103178 h 1516072"/>
                  <a:gd name="connsiteX59" fmla="*/ 671124 w 1003876"/>
                  <a:gd name="connsiteY59" fmla="*/ 1089843 h 1516072"/>
                  <a:gd name="connsiteX60" fmla="*/ 724464 w 1003876"/>
                  <a:gd name="connsiteY60" fmla="*/ 1082223 h 1516072"/>
                  <a:gd name="connsiteX61" fmla="*/ 842574 w 1003876"/>
                  <a:gd name="connsiteY61" fmla="*/ 1084128 h 1516072"/>
                  <a:gd name="connsiteX62" fmla="*/ 871149 w 1003876"/>
                  <a:gd name="connsiteY62" fmla="*/ 1086033 h 1516072"/>
                  <a:gd name="connsiteX63" fmla="*/ 899724 w 1003876"/>
                  <a:gd name="connsiteY63" fmla="*/ 1091748 h 1516072"/>
                  <a:gd name="connsiteX64" fmla="*/ 922584 w 1003876"/>
                  <a:gd name="connsiteY64" fmla="*/ 1095558 h 1516072"/>
                  <a:gd name="connsiteX65" fmla="*/ 985294 w 1003876"/>
                  <a:gd name="connsiteY65" fmla="*/ 1104311 h 1516072"/>
                  <a:gd name="connsiteX66" fmla="*/ 1003378 w 1003876"/>
                  <a:gd name="connsiteY66" fmla="*/ 1065958 h 1516072"/>
                  <a:gd name="connsiteX67" fmla="*/ 970209 w 1003876"/>
                  <a:gd name="connsiteY67" fmla="*/ 1044123 h 1516072"/>
                  <a:gd name="connsiteX68" fmla="*/ 918620 w 1003876"/>
                  <a:gd name="connsiteY68" fmla="*/ 1034598 h 1516072"/>
                  <a:gd name="connsiteX69" fmla="*/ 825429 w 1003876"/>
                  <a:gd name="connsiteY69" fmla="*/ 1034598 h 1516072"/>
                  <a:gd name="connsiteX70" fmla="*/ 730179 w 1003876"/>
                  <a:gd name="connsiteY70" fmla="*/ 1038408 h 1516072"/>
                  <a:gd name="connsiteX71" fmla="*/ 669219 w 1003876"/>
                  <a:gd name="connsiteY71" fmla="*/ 1046028 h 1516072"/>
                  <a:gd name="connsiteX72" fmla="*/ 646360 w 1003876"/>
                  <a:gd name="connsiteY72" fmla="*/ 1049838 h 1516072"/>
                  <a:gd name="connsiteX73" fmla="*/ 640078 w 1003876"/>
                  <a:gd name="connsiteY73" fmla="*/ 1026051 h 1516072"/>
                  <a:gd name="connsiteX74" fmla="*/ 673029 w 1003876"/>
                  <a:gd name="connsiteY74" fmla="*/ 992688 h 1516072"/>
                  <a:gd name="connsiteX75" fmla="*/ 674934 w 1003876"/>
                  <a:gd name="connsiteY75" fmla="*/ 986973 h 1516072"/>
                  <a:gd name="connsiteX76" fmla="*/ 680649 w 1003876"/>
                  <a:gd name="connsiteY76" fmla="*/ 985068 h 1516072"/>
                  <a:gd name="connsiteX77" fmla="*/ 686364 w 1003876"/>
                  <a:gd name="connsiteY77" fmla="*/ 981258 h 1516072"/>
                  <a:gd name="connsiteX78" fmla="*/ 695889 w 1003876"/>
                  <a:gd name="connsiteY78" fmla="*/ 971733 h 1516072"/>
                  <a:gd name="connsiteX79" fmla="*/ 705414 w 1003876"/>
                  <a:gd name="connsiteY79" fmla="*/ 960303 h 1516072"/>
                  <a:gd name="connsiteX80" fmla="*/ 716844 w 1003876"/>
                  <a:gd name="connsiteY80" fmla="*/ 952683 h 1516072"/>
                  <a:gd name="connsiteX81" fmla="*/ 732084 w 1003876"/>
                  <a:gd name="connsiteY81" fmla="*/ 939348 h 1516072"/>
                  <a:gd name="connsiteX82" fmla="*/ 741609 w 1003876"/>
                  <a:gd name="connsiteY82" fmla="*/ 927918 h 1516072"/>
                  <a:gd name="connsiteX83" fmla="*/ 753039 w 1003876"/>
                  <a:gd name="connsiteY83" fmla="*/ 918393 h 1516072"/>
                  <a:gd name="connsiteX84" fmla="*/ 758754 w 1003876"/>
                  <a:gd name="connsiteY84" fmla="*/ 906963 h 1516072"/>
                  <a:gd name="connsiteX85" fmla="*/ 760659 w 1003876"/>
                  <a:gd name="connsiteY85" fmla="*/ 901248 h 1516072"/>
                  <a:gd name="connsiteX86" fmla="*/ 766374 w 1003876"/>
                  <a:gd name="connsiteY86" fmla="*/ 889818 h 1516072"/>
                  <a:gd name="connsiteX87" fmla="*/ 764469 w 1003876"/>
                  <a:gd name="connsiteY87" fmla="*/ 874578 h 1516072"/>
                  <a:gd name="connsiteX88" fmla="*/ 758754 w 1003876"/>
                  <a:gd name="connsiteY88" fmla="*/ 872673 h 1516072"/>
                  <a:gd name="connsiteX89" fmla="*/ 737799 w 1003876"/>
                  <a:gd name="connsiteY89" fmla="*/ 874578 h 1516072"/>
                  <a:gd name="connsiteX90" fmla="*/ 732084 w 1003876"/>
                  <a:gd name="connsiteY90" fmla="*/ 878388 h 1516072"/>
                  <a:gd name="connsiteX91" fmla="*/ 699699 w 1003876"/>
                  <a:gd name="connsiteY91" fmla="*/ 899343 h 1516072"/>
                  <a:gd name="connsiteX92" fmla="*/ 595181 w 1003876"/>
                  <a:gd name="connsiteY92" fmla="*/ 957831 h 1516072"/>
                  <a:gd name="connsiteX93" fmla="*/ 507294 w 1003876"/>
                  <a:gd name="connsiteY93" fmla="*/ 847908 h 1516072"/>
                  <a:gd name="connsiteX94" fmla="*/ 503484 w 1003876"/>
                  <a:gd name="connsiteY94" fmla="*/ 358323 h 1516072"/>
                  <a:gd name="connsiteX95" fmla="*/ 499674 w 1003876"/>
                  <a:gd name="connsiteY95" fmla="*/ 66858 h 1516072"/>
                  <a:gd name="connsiteX96" fmla="*/ 490149 w 1003876"/>
                  <a:gd name="connsiteY96" fmla="*/ 40188 h 1516072"/>
                  <a:gd name="connsiteX97" fmla="*/ 488244 w 1003876"/>
                  <a:gd name="connsiteY97" fmla="*/ 34473 h 1516072"/>
                  <a:gd name="connsiteX98" fmla="*/ 484434 w 1003876"/>
                  <a:gd name="connsiteY98" fmla="*/ 28758 h 1516072"/>
                  <a:gd name="connsiteX99" fmla="*/ 478719 w 1003876"/>
                  <a:gd name="connsiteY99" fmla="*/ 17328 h 1516072"/>
                  <a:gd name="connsiteX100" fmla="*/ 473004 w 1003876"/>
                  <a:gd name="connsiteY100" fmla="*/ 13518 h 1516072"/>
                  <a:gd name="connsiteX101" fmla="*/ 469194 w 1003876"/>
                  <a:gd name="connsiteY101" fmla="*/ 7803 h 1516072"/>
                  <a:gd name="connsiteX102" fmla="*/ 429189 w 1003876"/>
                  <a:gd name="connsiteY102" fmla="*/ 11613 h 1516072"/>
                  <a:gd name="connsiteX103" fmla="*/ 425379 w 1003876"/>
                  <a:gd name="connsiteY103" fmla="*/ 78288 h 1516072"/>
                  <a:gd name="connsiteX104" fmla="*/ 425379 w 1003876"/>
                  <a:gd name="connsiteY104" fmla="*/ 84003 h 1516072"/>
                  <a:gd name="connsiteX105" fmla="*/ 436603 w 1003876"/>
                  <a:gd name="connsiteY105" fmla="*/ 225952 h 1516072"/>
                  <a:gd name="connsiteX106" fmla="*/ 440619 w 1003876"/>
                  <a:gd name="connsiteY106" fmla="*/ 421188 h 1516072"/>
                  <a:gd name="connsiteX107" fmla="*/ 440002 w 1003876"/>
                  <a:gd name="connsiteY107" fmla="*/ 789160 h 1516072"/>
                  <a:gd name="connsiteX108" fmla="*/ 430322 w 1003876"/>
                  <a:gd name="connsiteY108"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4454 w 1003876"/>
                  <a:gd name="connsiteY55" fmla="*/ 1139373 h 1516072"/>
                  <a:gd name="connsiteX56" fmla="*/ 646359 w 1003876"/>
                  <a:gd name="connsiteY56" fmla="*/ 1131753 h 1516072"/>
                  <a:gd name="connsiteX57" fmla="*/ 655884 w 1003876"/>
                  <a:gd name="connsiteY57" fmla="*/ 1103178 h 1516072"/>
                  <a:gd name="connsiteX58" fmla="*/ 671124 w 1003876"/>
                  <a:gd name="connsiteY58" fmla="*/ 1089843 h 1516072"/>
                  <a:gd name="connsiteX59" fmla="*/ 724464 w 1003876"/>
                  <a:gd name="connsiteY59" fmla="*/ 1082223 h 1516072"/>
                  <a:gd name="connsiteX60" fmla="*/ 842574 w 1003876"/>
                  <a:gd name="connsiteY60" fmla="*/ 1084128 h 1516072"/>
                  <a:gd name="connsiteX61" fmla="*/ 871149 w 1003876"/>
                  <a:gd name="connsiteY61" fmla="*/ 1086033 h 1516072"/>
                  <a:gd name="connsiteX62" fmla="*/ 899724 w 1003876"/>
                  <a:gd name="connsiteY62" fmla="*/ 1091748 h 1516072"/>
                  <a:gd name="connsiteX63" fmla="*/ 922584 w 1003876"/>
                  <a:gd name="connsiteY63" fmla="*/ 1095558 h 1516072"/>
                  <a:gd name="connsiteX64" fmla="*/ 985294 w 1003876"/>
                  <a:gd name="connsiteY64" fmla="*/ 1104311 h 1516072"/>
                  <a:gd name="connsiteX65" fmla="*/ 1003378 w 1003876"/>
                  <a:gd name="connsiteY65" fmla="*/ 1065958 h 1516072"/>
                  <a:gd name="connsiteX66" fmla="*/ 970209 w 1003876"/>
                  <a:gd name="connsiteY66" fmla="*/ 1044123 h 1516072"/>
                  <a:gd name="connsiteX67" fmla="*/ 918620 w 1003876"/>
                  <a:gd name="connsiteY67" fmla="*/ 1034598 h 1516072"/>
                  <a:gd name="connsiteX68" fmla="*/ 825429 w 1003876"/>
                  <a:gd name="connsiteY68" fmla="*/ 1034598 h 1516072"/>
                  <a:gd name="connsiteX69" fmla="*/ 730179 w 1003876"/>
                  <a:gd name="connsiteY69" fmla="*/ 1038408 h 1516072"/>
                  <a:gd name="connsiteX70" fmla="*/ 669219 w 1003876"/>
                  <a:gd name="connsiteY70" fmla="*/ 1046028 h 1516072"/>
                  <a:gd name="connsiteX71" fmla="*/ 646360 w 1003876"/>
                  <a:gd name="connsiteY71" fmla="*/ 1049838 h 1516072"/>
                  <a:gd name="connsiteX72" fmla="*/ 640078 w 1003876"/>
                  <a:gd name="connsiteY72" fmla="*/ 1026051 h 1516072"/>
                  <a:gd name="connsiteX73" fmla="*/ 673029 w 1003876"/>
                  <a:gd name="connsiteY73" fmla="*/ 992688 h 1516072"/>
                  <a:gd name="connsiteX74" fmla="*/ 674934 w 1003876"/>
                  <a:gd name="connsiteY74" fmla="*/ 986973 h 1516072"/>
                  <a:gd name="connsiteX75" fmla="*/ 680649 w 1003876"/>
                  <a:gd name="connsiteY75" fmla="*/ 985068 h 1516072"/>
                  <a:gd name="connsiteX76" fmla="*/ 686364 w 1003876"/>
                  <a:gd name="connsiteY76" fmla="*/ 981258 h 1516072"/>
                  <a:gd name="connsiteX77" fmla="*/ 695889 w 1003876"/>
                  <a:gd name="connsiteY77" fmla="*/ 971733 h 1516072"/>
                  <a:gd name="connsiteX78" fmla="*/ 705414 w 1003876"/>
                  <a:gd name="connsiteY78" fmla="*/ 960303 h 1516072"/>
                  <a:gd name="connsiteX79" fmla="*/ 716844 w 1003876"/>
                  <a:gd name="connsiteY79" fmla="*/ 952683 h 1516072"/>
                  <a:gd name="connsiteX80" fmla="*/ 732084 w 1003876"/>
                  <a:gd name="connsiteY80" fmla="*/ 939348 h 1516072"/>
                  <a:gd name="connsiteX81" fmla="*/ 741609 w 1003876"/>
                  <a:gd name="connsiteY81" fmla="*/ 927918 h 1516072"/>
                  <a:gd name="connsiteX82" fmla="*/ 753039 w 1003876"/>
                  <a:gd name="connsiteY82" fmla="*/ 918393 h 1516072"/>
                  <a:gd name="connsiteX83" fmla="*/ 758754 w 1003876"/>
                  <a:gd name="connsiteY83" fmla="*/ 906963 h 1516072"/>
                  <a:gd name="connsiteX84" fmla="*/ 760659 w 1003876"/>
                  <a:gd name="connsiteY84" fmla="*/ 901248 h 1516072"/>
                  <a:gd name="connsiteX85" fmla="*/ 766374 w 1003876"/>
                  <a:gd name="connsiteY85" fmla="*/ 889818 h 1516072"/>
                  <a:gd name="connsiteX86" fmla="*/ 764469 w 1003876"/>
                  <a:gd name="connsiteY86" fmla="*/ 874578 h 1516072"/>
                  <a:gd name="connsiteX87" fmla="*/ 758754 w 1003876"/>
                  <a:gd name="connsiteY87" fmla="*/ 872673 h 1516072"/>
                  <a:gd name="connsiteX88" fmla="*/ 737799 w 1003876"/>
                  <a:gd name="connsiteY88" fmla="*/ 874578 h 1516072"/>
                  <a:gd name="connsiteX89" fmla="*/ 732084 w 1003876"/>
                  <a:gd name="connsiteY89" fmla="*/ 878388 h 1516072"/>
                  <a:gd name="connsiteX90" fmla="*/ 699699 w 1003876"/>
                  <a:gd name="connsiteY90" fmla="*/ 899343 h 1516072"/>
                  <a:gd name="connsiteX91" fmla="*/ 595181 w 1003876"/>
                  <a:gd name="connsiteY91" fmla="*/ 957831 h 1516072"/>
                  <a:gd name="connsiteX92" fmla="*/ 507294 w 1003876"/>
                  <a:gd name="connsiteY92" fmla="*/ 847908 h 1516072"/>
                  <a:gd name="connsiteX93" fmla="*/ 503484 w 1003876"/>
                  <a:gd name="connsiteY93" fmla="*/ 358323 h 1516072"/>
                  <a:gd name="connsiteX94" fmla="*/ 499674 w 1003876"/>
                  <a:gd name="connsiteY94" fmla="*/ 66858 h 1516072"/>
                  <a:gd name="connsiteX95" fmla="*/ 490149 w 1003876"/>
                  <a:gd name="connsiteY95" fmla="*/ 40188 h 1516072"/>
                  <a:gd name="connsiteX96" fmla="*/ 488244 w 1003876"/>
                  <a:gd name="connsiteY96" fmla="*/ 34473 h 1516072"/>
                  <a:gd name="connsiteX97" fmla="*/ 484434 w 1003876"/>
                  <a:gd name="connsiteY97" fmla="*/ 28758 h 1516072"/>
                  <a:gd name="connsiteX98" fmla="*/ 478719 w 1003876"/>
                  <a:gd name="connsiteY98" fmla="*/ 17328 h 1516072"/>
                  <a:gd name="connsiteX99" fmla="*/ 473004 w 1003876"/>
                  <a:gd name="connsiteY99" fmla="*/ 13518 h 1516072"/>
                  <a:gd name="connsiteX100" fmla="*/ 469194 w 1003876"/>
                  <a:gd name="connsiteY100" fmla="*/ 7803 h 1516072"/>
                  <a:gd name="connsiteX101" fmla="*/ 429189 w 1003876"/>
                  <a:gd name="connsiteY101" fmla="*/ 11613 h 1516072"/>
                  <a:gd name="connsiteX102" fmla="*/ 425379 w 1003876"/>
                  <a:gd name="connsiteY102" fmla="*/ 78288 h 1516072"/>
                  <a:gd name="connsiteX103" fmla="*/ 425379 w 1003876"/>
                  <a:gd name="connsiteY103" fmla="*/ 84003 h 1516072"/>
                  <a:gd name="connsiteX104" fmla="*/ 436603 w 1003876"/>
                  <a:gd name="connsiteY104" fmla="*/ 225952 h 1516072"/>
                  <a:gd name="connsiteX105" fmla="*/ 440619 w 1003876"/>
                  <a:gd name="connsiteY105" fmla="*/ 421188 h 1516072"/>
                  <a:gd name="connsiteX106" fmla="*/ 440002 w 1003876"/>
                  <a:gd name="connsiteY106" fmla="*/ 789160 h 1516072"/>
                  <a:gd name="connsiteX107" fmla="*/ 430322 w 1003876"/>
                  <a:gd name="connsiteY107"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4454 w 1003876"/>
                  <a:gd name="connsiteY55" fmla="*/ 1139373 h 1516072"/>
                  <a:gd name="connsiteX56" fmla="*/ 655884 w 1003876"/>
                  <a:gd name="connsiteY56" fmla="*/ 1103178 h 1516072"/>
                  <a:gd name="connsiteX57" fmla="*/ 671124 w 1003876"/>
                  <a:gd name="connsiteY57" fmla="*/ 1089843 h 1516072"/>
                  <a:gd name="connsiteX58" fmla="*/ 724464 w 1003876"/>
                  <a:gd name="connsiteY58" fmla="*/ 1082223 h 1516072"/>
                  <a:gd name="connsiteX59" fmla="*/ 842574 w 1003876"/>
                  <a:gd name="connsiteY59" fmla="*/ 1084128 h 1516072"/>
                  <a:gd name="connsiteX60" fmla="*/ 871149 w 1003876"/>
                  <a:gd name="connsiteY60" fmla="*/ 1086033 h 1516072"/>
                  <a:gd name="connsiteX61" fmla="*/ 899724 w 1003876"/>
                  <a:gd name="connsiteY61" fmla="*/ 1091748 h 1516072"/>
                  <a:gd name="connsiteX62" fmla="*/ 922584 w 1003876"/>
                  <a:gd name="connsiteY62" fmla="*/ 1095558 h 1516072"/>
                  <a:gd name="connsiteX63" fmla="*/ 985294 w 1003876"/>
                  <a:gd name="connsiteY63" fmla="*/ 1104311 h 1516072"/>
                  <a:gd name="connsiteX64" fmla="*/ 1003378 w 1003876"/>
                  <a:gd name="connsiteY64" fmla="*/ 1065958 h 1516072"/>
                  <a:gd name="connsiteX65" fmla="*/ 970209 w 1003876"/>
                  <a:gd name="connsiteY65" fmla="*/ 1044123 h 1516072"/>
                  <a:gd name="connsiteX66" fmla="*/ 918620 w 1003876"/>
                  <a:gd name="connsiteY66" fmla="*/ 1034598 h 1516072"/>
                  <a:gd name="connsiteX67" fmla="*/ 825429 w 1003876"/>
                  <a:gd name="connsiteY67" fmla="*/ 1034598 h 1516072"/>
                  <a:gd name="connsiteX68" fmla="*/ 730179 w 1003876"/>
                  <a:gd name="connsiteY68" fmla="*/ 1038408 h 1516072"/>
                  <a:gd name="connsiteX69" fmla="*/ 669219 w 1003876"/>
                  <a:gd name="connsiteY69" fmla="*/ 1046028 h 1516072"/>
                  <a:gd name="connsiteX70" fmla="*/ 646360 w 1003876"/>
                  <a:gd name="connsiteY70" fmla="*/ 1049838 h 1516072"/>
                  <a:gd name="connsiteX71" fmla="*/ 640078 w 1003876"/>
                  <a:gd name="connsiteY71" fmla="*/ 1026051 h 1516072"/>
                  <a:gd name="connsiteX72" fmla="*/ 673029 w 1003876"/>
                  <a:gd name="connsiteY72" fmla="*/ 992688 h 1516072"/>
                  <a:gd name="connsiteX73" fmla="*/ 674934 w 1003876"/>
                  <a:gd name="connsiteY73" fmla="*/ 986973 h 1516072"/>
                  <a:gd name="connsiteX74" fmla="*/ 680649 w 1003876"/>
                  <a:gd name="connsiteY74" fmla="*/ 985068 h 1516072"/>
                  <a:gd name="connsiteX75" fmla="*/ 686364 w 1003876"/>
                  <a:gd name="connsiteY75" fmla="*/ 981258 h 1516072"/>
                  <a:gd name="connsiteX76" fmla="*/ 695889 w 1003876"/>
                  <a:gd name="connsiteY76" fmla="*/ 971733 h 1516072"/>
                  <a:gd name="connsiteX77" fmla="*/ 705414 w 1003876"/>
                  <a:gd name="connsiteY77" fmla="*/ 960303 h 1516072"/>
                  <a:gd name="connsiteX78" fmla="*/ 716844 w 1003876"/>
                  <a:gd name="connsiteY78" fmla="*/ 952683 h 1516072"/>
                  <a:gd name="connsiteX79" fmla="*/ 732084 w 1003876"/>
                  <a:gd name="connsiteY79" fmla="*/ 939348 h 1516072"/>
                  <a:gd name="connsiteX80" fmla="*/ 741609 w 1003876"/>
                  <a:gd name="connsiteY80" fmla="*/ 927918 h 1516072"/>
                  <a:gd name="connsiteX81" fmla="*/ 753039 w 1003876"/>
                  <a:gd name="connsiteY81" fmla="*/ 918393 h 1516072"/>
                  <a:gd name="connsiteX82" fmla="*/ 758754 w 1003876"/>
                  <a:gd name="connsiteY82" fmla="*/ 906963 h 1516072"/>
                  <a:gd name="connsiteX83" fmla="*/ 760659 w 1003876"/>
                  <a:gd name="connsiteY83" fmla="*/ 901248 h 1516072"/>
                  <a:gd name="connsiteX84" fmla="*/ 766374 w 1003876"/>
                  <a:gd name="connsiteY84" fmla="*/ 889818 h 1516072"/>
                  <a:gd name="connsiteX85" fmla="*/ 764469 w 1003876"/>
                  <a:gd name="connsiteY85" fmla="*/ 874578 h 1516072"/>
                  <a:gd name="connsiteX86" fmla="*/ 758754 w 1003876"/>
                  <a:gd name="connsiteY86" fmla="*/ 872673 h 1516072"/>
                  <a:gd name="connsiteX87" fmla="*/ 737799 w 1003876"/>
                  <a:gd name="connsiteY87" fmla="*/ 874578 h 1516072"/>
                  <a:gd name="connsiteX88" fmla="*/ 732084 w 1003876"/>
                  <a:gd name="connsiteY88" fmla="*/ 878388 h 1516072"/>
                  <a:gd name="connsiteX89" fmla="*/ 699699 w 1003876"/>
                  <a:gd name="connsiteY89" fmla="*/ 899343 h 1516072"/>
                  <a:gd name="connsiteX90" fmla="*/ 595181 w 1003876"/>
                  <a:gd name="connsiteY90" fmla="*/ 957831 h 1516072"/>
                  <a:gd name="connsiteX91" fmla="*/ 507294 w 1003876"/>
                  <a:gd name="connsiteY91" fmla="*/ 847908 h 1516072"/>
                  <a:gd name="connsiteX92" fmla="*/ 503484 w 1003876"/>
                  <a:gd name="connsiteY92" fmla="*/ 358323 h 1516072"/>
                  <a:gd name="connsiteX93" fmla="*/ 499674 w 1003876"/>
                  <a:gd name="connsiteY93" fmla="*/ 66858 h 1516072"/>
                  <a:gd name="connsiteX94" fmla="*/ 490149 w 1003876"/>
                  <a:gd name="connsiteY94" fmla="*/ 40188 h 1516072"/>
                  <a:gd name="connsiteX95" fmla="*/ 488244 w 1003876"/>
                  <a:gd name="connsiteY95" fmla="*/ 34473 h 1516072"/>
                  <a:gd name="connsiteX96" fmla="*/ 484434 w 1003876"/>
                  <a:gd name="connsiteY96" fmla="*/ 28758 h 1516072"/>
                  <a:gd name="connsiteX97" fmla="*/ 478719 w 1003876"/>
                  <a:gd name="connsiteY97" fmla="*/ 17328 h 1516072"/>
                  <a:gd name="connsiteX98" fmla="*/ 473004 w 1003876"/>
                  <a:gd name="connsiteY98" fmla="*/ 13518 h 1516072"/>
                  <a:gd name="connsiteX99" fmla="*/ 469194 w 1003876"/>
                  <a:gd name="connsiteY99" fmla="*/ 7803 h 1516072"/>
                  <a:gd name="connsiteX100" fmla="*/ 429189 w 1003876"/>
                  <a:gd name="connsiteY100" fmla="*/ 11613 h 1516072"/>
                  <a:gd name="connsiteX101" fmla="*/ 425379 w 1003876"/>
                  <a:gd name="connsiteY101" fmla="*/ 78288 h 1516072"/>
                  <a:gd name="connsiteX102" fmla="*/ 425379 w 1003876"/>
                  <a:gd name="connsiteY102" fmla="*/ 84003 h 1516072"/>
                  <a:gd name="connsiteX103" fmla="*/ 436603 w 1003876"/>
                  <a:gd name="connsiteY103" fmla="*/ 225952 h 1516072"/>
                  <a:gd name="connsiteX104" fmla="*/ 440619 w 1003876"/>
                  <a:gd name="connsiteY104" fmla="*/ 421188 h 1516072"/>
                  <a:gd name="connsiteX105" fmla="*/ 440002 w 1003876"/>
                  <a:gd name="connsiteY105" fmla="*/ 789160 h 1516072"/>
                  <a:gd name="connsiteX106" fmla="*/ 430322 w 1003876"/>
                  <a:gd name="connsiteY106"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55884 w 1003876"/>
                  <a:gd name="connsiteY55" fmla="*/ 1103178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25429 w 1003876"/>
                  <a:gd name="connsiteY66" fmla="*/ 1034598 h 1516072"/>
                  <a:gd name="connsiteX67" fmla="*/ 730179 w 1003876"/>
                  <a:gd name="connsiteY67" fmla="*/ 1038408 h 1516072"/>
                  <a:gd name="connsiteX68" fmla="*/ 669219 w 1003876"/>
                  <a:gd name="connsiteY68" fmla="*/ 1046028 h 1516072"/>
                  <a:gd name="connsiteX69" fmla="*/ 646360 w 1003876"/>
                  <a:gd name="connsiteY69" fmla="*/ 1049838 h 1516072"/>
                  <a:gd name="connsiteX70" fmla="*/ 640078 w 1003876"/>
                  <a:gd name="connsiteY70" fmla="*/ 1026051 h 1516072"/>
                  <a:gd name="connsiteX71" fmla="*/ 673029 w 1003876"/>
                  <a:gd name="connsiteY71" fmla="*/ 992688 h 1516072"/>
                  <a:gd name="connsiteX72" fmla="*/ 674934 w 1003876"/>
                  <a:gd name="connsiteY72" fmla="*/ 986973 h 1516072"/>
                  <a:gd name="connsiteX73" fmla="*/ 680649 w 1003876"/>
                  <a:gd name="connsiteY73" fmla="*/ 985068 h 1516072"/>
                  <a:gd name="connsiteX74" fmla="*/ 686364 w 1003876"/>
                  <a:gd name="connsiteY74" fmla="*/ 981258 h 1516072"/>
                  <a:gd name="connsiteX75" fmla="*/ 695889 w 1003876"/>
                  <a:gd name="connsiteY75" fmla="*/ 971733 h 1516072"/>
                  <a:gd name="connsiteX76" fmla="*/ 705414 w 1003876"/>
                  <a:gd name="connsiteY76" fmla="*/ 960303 h 1516072"/>
                  <a:gd name="connsiteX77" fmla="*/ 716844 w 1003876"/>
                  <a:gd name="connsiteY77" fmla="*/ 952683 h 1516072"/>
                  <a:gd name="connsiteX78" fmla="*/ 732084 w 1003876"/>
                  <a:gd name="connsiteY78" fmla="*/ 939348 h 1516072"/>
                  <a:gd name="connsiteX79" fmla="*/ 741609 w 1003876"/>
                  <a:gd name="connsiteY79" fmla="*/ 927918 h 1516072"/>
                  <a:gd name="connsiteX80" fmla="*/ 753039 w 1003876"/>
                  <a:gd name="connsiteY80" fmla="*/ 918393 h 1516072"/>
                  <a:gd name="connsiteX81" fmla="*/ 758754 w 1003876"/>
                  <a:gd name="connsiteY81" fmla="*/ 906963 h 1516072"/>
                  <a:gd name="connsiteX82" fmla="*/ 760659 w 1003876"/>
                  <a:gd name="connsiteY82" fmla="*/ 901248 h 1516072"/>
                  <a:gd name="connsiteX83" fmla="*/ 766374 w 1003876"/>
                  <a:gd name="connsiteY83" fmla="*/ 889818 h 1516072"/>
                  <a:gd name="connsiteX84" fmla="*/ 764469 w 1003876"/>
                  <a:gd name="connsiteY84" fmla="*/ 874578 h 1516072"/>
                  <a:gd name="connsiteX85" fmla="*/ 758754 w 1003876"/>
                  <a:gd name="connsiteY85" fmla="*/ 872673 h 1516072"/>
                  <a:gd name="connsiteX86" fmla="*/ 737799 w 1003876"/>
                  <a:gd name="connsiteY86" fmla="*/ 874578 h 1516072"/>
                  <a:gd name="connsiteX87" fmla="*/ 732084 w 1003876"/>
                  <a:gd name="connsiteY87" fmla="*/ 878388 h 1516072"/>
                  <a:gd name="connsiteX88" fmla="*/ 699699 w 1003876"/>
                  <a:gd name="connsiteY88" fmla="*/ 899343 h 1516072"/>
                  <a:gd name="connsiteX89" fmla="*/ 595181 w 1003876"/>
                  <a:gd name="connsiteY89" fmla="*/ 957831 h 1516072"/>
                  <a:gd name="connsiteX90" fmla="*/ 507294 w 1003876"/>
                  <a:gd name="connsiteY90" fmla="*/ 847908 h 1516072"/>
                  <a:gd name="connsiteX91" fmla="*/ 503484 w 1003876"/>
                  <a:gd name="connsiteY91" fmla="*/ 358323 h 1516072"/>
                  <a:gd name="connsiteX92" fmla="*/ 499674 w 1003876"/>
                  <a:gd name="connsiteY92" fmla="*/ 66858 h 1516072"/>
                  <a:gd name="connsiteX93" fmla="*/ 490149 w 1003876"/>
                  <a:gd name="connsiteY93" fmla="*/ 40188 h 1516072"/>
                  <a:gd name="connsiteX94" fmla="*/ 488244 w 1003876"/>
                  <a:gd name="connsiteY94" fmla="*/ 34473 h 1516072"/>
                  <a:gd name="connsiteX95" fmla="*/ 484434 w 1003876"/>
                  <a:gd name="connsiteY95" fmla="*/ 28758 h 1516072"/>
                  <a:gd name="connsiteX96" fmla="*/ 478719 w 1003876"/>
                  <a:gd name="connsiteY96" fmla="*/ 17328 h 1516072"/>
                  <a:gd name="connsiteX97" fmla="*/ 473004 w 1003876"/>
                  <a:gd name="connsiteY97" fmla="*/ 13518 h 1516072"/>
                  <a:gd name="connsiteX98" fmla="*/ 469194 w 1003876"/>
                  <a:gd name="connsiteY98" fmla="*/ 7803 h 1516072"/>
                  <a:gd name="connsiteX99" fmla="*/ 429189 w 1003876"/>
                  <a:gd name="connsiteY99" fmla="*/ 11613 h 1516072"/>
                  <a:gd name="connsiteX100" fmla="*/ 425379 w 1003876"/>
                  <a:gd name="connsiteY100" fmla="*/ 78288 h 1516072"/>
                  <a:gd name="connsiteX101" fmla="*/ 425379 w 1003876"/>
                  <a:gd name="connsiteY101" fmla="*/ 84003 h 1516072"/>
                  <a:gd name="connsiteX102" fmla="*/ 436603 w 1003876"/>
                  <a:gd name="connsiteY102" fmla="*/ 225952 h 1516072"/>
                  <a:gd name="connsiteX103" fmla="*/ 440619 w 1003876"/>
                  <a:gd name="connsiteY103" fmla="*/ 421188 h 1516072"/>
                  <a:gd name="connsiteX104" fmla="*/ 440002 w 1003876"/>
                  <a:gd name="connsiteY104" fmla="*/ 789160 h 1516072"/>
                  <a:gd name="connsiteX105" fmla="*/ 430322 w 1003876"/>
                  <a:gd name="connsiteY105"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25429 w 1003876"/>
                  <a:gd name="connsiteY66" fmla="*/ 1034598 h 1516072"/>
                  <a:gd name="connsiteX67" fmla="*/ 730179 w 1003876"/>
                  <a:gd name="connsiteY67" fmla="*/ 1038408 h 1516072"/>
                  <a:gd name="connsiteX68" fmla="*/ 669219 w 1003876"/>
                  <a:gd name="connsiteY68" fmla="*/ 1046028 h 1516072"/>
                  <a:gd name="connsiteX69" fmla="*/ 646360 w 1003876"/>
                  <a:gd name="connsiteY69" fmla="*/ 1049838 h 1516072"/>
                  <a:gd name="connsiteX70" fmla="*/ 640078 w 1003876"/>
                  <a:gd name="connsiteY70" fmla="*/ 1026051 h 1516072"/>
                  <a:gd name="connsiteX71" fmla="*/ 673029 w 1003876"/>
                  <a:gd name="connsiteY71" fmla="*/ 992688 h 1516072"/>
                  <a:gd name="connsiteX72" fmla="*/ 674934 w 1003876"/>
                  <a:gd name="connsiteY72" fmla="*/ 986973 h 1516072"/>
                  <a:gd name="connsiteX73" fmla="*/ 680649 w 1003876"/>
                  <a:gd name="connsiteY73" fmla="*/ 985068 h 1516072"/>
                  <a:gd name="connsiteX74" fmla="*/ 686364 w 1003876"/>
                  <a:gd name="connsiteY74" fmla="*/ 981258 h 1516072"/>
                  <a:gd name="connsiteX75" fmla="*/ 695889 w 1003876"/>
                  <a:gd name="connsiteY75" fmla="*/ 971733 h 1516072"/>
                  <a:gd name="connsiteX76" fmla="*/ 705414 w 1003876"/>
                  <a:gd name="connsiteY76" fmla="*/ 960303 h 1516072"/>
                  <a:gd name="connsiteX77" fmla="*/ 716844 w 1003876"/>
                  <a:gd name="connsiteY77" fmla="*/ 952683 h 1516072"/>
                  <a:gd name="connsiteX78" fmla="*/ 732084 w 1003876"/>
                  <a:gd name="connsiteY78" fmla="*/ 939348 h 1516072"/>
                  <a:gd name="connsiteX79" fmla="*/ 741609 w 1003876"/>
                  <a:gd name="connsiteY79" fmla="*/ 927918 h 1516072"/>
                  <a:gd name="connsiteX80" fmla="*/ 753039 w 1003876"/>
                  <a:gd name="connsiteY80" fmla="*/ 918393 h 1516072"/>
                  <a:gd name="connsiteX81" fmla="*/ 758754 w 1003876"/>
                  <a:gd name="connsiteY81" fmla="*/ 906963 h 1516072"/>
                  <a:gd name="connsiteX82" fmla="*/ 760659 w 1003876"/>
                  <a:gd name="connsiteY82" fmla="*/ 901248 h 1516072"/>
                  <a:gd name="connsiteX83" fmla="*/ 766374 w 1003876"/>
                  <a:gd name="connsiteY83" fmla="*/ 889818 h 1516072"/>
                  <a:gd name="connsiteX84" fmla="*/ 764469 w 1003876"/>
                  <a:gd name="connsiteY84" fmla="*/ 874578 h 1516072"/>
                  <a:gd name="connsiteX85" fmla="*/ 758754 w 1003876"/>
                  <a:gd name="connsiteY85" fmla="*/ 872673 h 1516072"/>
                  <a:gd name="connsiteX86" fmla="*/ 737799 w 1003876"/>
                  <a:gd name="connsiteY86" fmla="*/ 874578 h 1516072"/>
                  <a:gd name="connsiteX87" fmla="*/ 732084 w 1003876"/>
                  <a:gd name="connsiteY87" fmla="*/ 878388 h 1516072"/>
                  <a:gd name="connsiteX88" fmla="*/ 699699 w 1003876"/>
                  <a:gd name="connsiteY88" fmla="*/ 899343 h 1516072"/>
                  <a:gd name="connsiteX89" fmla="*/ 595181 w 1003876"/>
                  <a:gd name="connsiteY89" fmla="*/ 957831 h 1516072"/>
                  <a:gd name="connsiteX90" fmla="*/ 507294 w 1003876"/>
                  <a:gd name="connsiteY90" fmla="*/ 847908 h 1516072"/>
                  <a:gd name="connsiteX91" fmla="*/ 503484 w 1003876"/>
                  <a:gd name="connsiteY91" fmla="*/ 358323 h 1516072"/>
                  <a:gd name="connsiteX92" fmla="*/ 499674 w 1003876"/>
                  <a:gd name="connsiteY92" fmla="*/ 66858 h 1516072"/>
                  <a:gd name="connsiteX93" fmla="*/ 490149 w 1003876"/>
                  <a:gd name="connsiteY93" fmla="*/ 40188 h 1516072"/>
                  <a:gd name="connsiteX94" fmla="*/ 488244 w 1003876"/>
                  <a:gd name="connsiteY94" fmla="*/ 34473 h 1516072"/>
                  <a:gd name="connsiteX95" fmla="*/ 484434 w 1003876"/>
                  <a:gd name="connsiteY95" fmla="*/ 28758 h 1516072"/>
                  <a:gd name="connsiteX96" fmla="*/ 478719 w 1003876"/>
                  <a:gd name="connsiteY96" fmla="*/ 17328 h 1516072"/>
                  <a:gd name="connsiteX97" fmla="*/ 473004 w 1003876"/>
                  <a:gd name="connsiteY97" fmla="*/ 13518 h 1516072"/>
                  <a:gd name="connsiteX98" fmla="*/ 469194 w 1003876"/>
                  <a:gd name="connsiteY98" fmla="*/ 7803 h 1516072"/>
                  <a:gd name="connsiteX99" fmla="*/ 429189 w 1003876"/>
                  <a:gd name="connsiteY99" fmla="*/ 11613 h 1516072"/>
                  <a:gd name="connsiteX100" fmla="*/ 425379 w 1003876"/>
                  <a:gd name="connsiteY100" fmla="*/ 78288 h 1516072"/>
                  <a:gd name="connsiteX101" fmla="*/ 425379 w 1003876"/>
                  <a:gd name="connsiteY101" fmla="*/ 84003 h 1516072"/>
                  <a:gd name="connsiteX102" fmla="*/ 436603 w 1003876"/>
                  <a:gd name="connsiteY102" fmla="*/ 225952 h 1516072"/>
                  <a:gd name="connsiteX103" fmla="*/ 440619 w 1003876"/>
                  <a:gd name="connsiteY103" fmla="*/ 421188 h 1516072"/>
                  <a:gd name="connsiteX104" fmla="*/ 440002 w 1003876"/>
                  <a:gd name="connsiteY104" fmla="*/ 789160 h 1516072"/>
                  <a:gd name="connsiteX105" fmla="*/ 430322 w 1003876"/>
                  <a:gd name="connsiteY105"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25429 w 1003876"/>
                  <a:gd name="connsiteY66" fmla="*/ 1034598 h 1516072"/>
                  <a:gd name="connsiteX67" fmla="*/ 669219 w 1003876"/>
                  <a:gd name="connsiteY67" fmla="*/ 1046028 h 1516072"/>
                  <a:gd name="connsiteX68" fmla="*/ 646360 w 1003876"/>
                  <a:gd name="connsiteY68" fmla="*/ 1049838 h 1516072"/>
                  <a:gd name="connsiteX69" fmla="*/ 640078 w 1003876"/>
                  <a:gd name="connsiteY69" fmla="*/ 1026051 h 1516072"/>
                  <a:gd name="connsiteX70" fmla="*/ 673029 w 1003876"/>
                  <a:gd name="connsiteY70" fmla="*/ 992688 h 1516072"/>
                  <a:gd name="connsiteX71" fmla="*/ 674934 w 1003876"/>
                  <a:gd name="connsiteY71" fmla="*/ 986973 h 1516072"/>
                  <a:gd name="connsiteX72" fmla="*/ 680649 w 1003876"/>
                  <a:gd name="connsiteY72" fmla="*/ 985068 h 1516072"/>
                  <a:gd name="connsiteX73" fmla="*/ 686364 w 1003876"/>
                  <a:gd name="connsiteY73" fmla="*/ 981258 h 1516072"/>
                  <a:gd name="connsiteX74" fmla="*/ 695889 w 1003876"/>
                  <a:gd name="connsiteY74" fmla="*/ 971733 h 1516072"/>
                  <a:gd name="connsiteX75" fmla="*/ 705414 w 1003876"/>
                  <a:gd name="connsiteY75" fmla="*/ 960303 h 1516072"/>
                  <a:gd name="connsiteX76" fmla="*/ 716844 w 1003876"/>
                  <a:gd name="connsiteY76" fmla="*/ 952683 h 1516072"/>
                  <a:gd name="connsiteX77" fmla="*/ 732084 w 1003876"/>
                  <a:gd name="connsiteY77" fmla="*/ 939348 h 1516072"/>
                  <a:gd name="connsiteX78" fmla="*/ 741609 w 1003876"/>
                  <a:gd name="connsiteY78" fmla="*/ 927918 h 1516072"/>
                  <a:gd name="connsiteX79" fmla="*/ 753039 w 1003876"/>
                  <a:gd name="connsiteY79" fmla="*/ 918393 h 1516072"/>
                  <a:gd name="connsiteX80" fmla="*/ 758754 w 1003876"/>
                  <a:gd name="connsiteY80" fmla="*/ 906963 h 1516072"/>
                  <a:gd name="connsiteX81" fmla="*/ 760659 w 1003876"/>
                  <a:gd name="connsiteY81" fmla="*/ 901248 h 1516072"/>
                  <a:gd name="connsiteX82" fmla="*/ 766374 w 1003876"/>
                  <a:gd name="connsiteY82" fmla="*/ 889818 h 1516072"/>
                  <a:gd name="connsiteX83" fmla="*/ 764469 w 1003876"/>
                  <a:gd name="connsiteY83" fmla="*/ 874578 h 1516072"/>
                  <a:gd name="connsiteX84" fmla="*/ 758754 w 1003876"/>
                  <a:gd name="connsiteY84" fmla="*/ 872673 h 1516072"/>
                  <a:gd name="connsiteX85" fmla="*/ 737799 w 1003876"/>
                  <a:gd name="connsiteY85" fmla="*/ 874578 h 1516072"/>
                  <a:gd name="connsiteX86" fmla="*/ 732084 w 1003876"/>
                  <a:gd name="connsiteY86" fmla="*/ 878388 h 1516072"/>
                  <a:gd name="connsiteX87" fmla="*/ 699699 w 1003876"/>
                  <a:gd name="connsiteY87" fmla="*/ 899343 h 1516072"/>
                  <a:gd name="connsiteX88" fmla="*/ 595181 w 1003876"/>
                  <a:gd name="connsiteY88" fmla="*/ 957831 h 1516072"/>
                  <a:gd name="connsiteX89" fmla="*/ 507294 w 1003876"/>
                  <a:gd name="connsiteY89" fmla="*/ 847908 h 1516072"/>
                  <a:gd name="connsiteX90" fmla="*/ 503484 w 1003876"/>
                  <a:gd name="connsiteY90" fmla="*/ 358323 h 1516072"/>
                  <a:gd name="connsiteX91" fmla="*/ 499674 w 1003876"/>
                  <a:gd name="connsiteY91" fmla="*/ 66858 h 1516072"/>
                  <a:gd name="connsiteX92" fmla="*/ 490149 w 1003876"/>
                  <a:gd name="connsiteY92" fmla="*/ 40188 h 1516072"/>
                  <a:gd name="connsiteX93" fmla="*/ 488244 w 1003876"/>
                  <a:gd name="connsiteY93" fmla="*/ 34473 h 1516072"/>
                  <a:gd name="connsiteX94" fmla="*/ 484434 w 1003876"/>
                  <a:gd name="connsiteY94" fmla="*/ 28758 h 1516072"/>
                  <a:gd name="connsiteX95" fmla="*/ 478719 w 1003876"/>
                  <a:gd name="connsiteY95" fmla="*/ 17328 h 1516072"/>
                  <a:gd name="connsiteX96" fmla="*/ 473004 w 1003876"/>
                  <a:gd name="connsiteY96" fmla="*/ 13518 h 1516072"/>
                  <a:gd name="connsiteX97" fmla="*/ 469194 w 1003876"/>
                  <a:gd name="connsiteY97" fmla="*/ 7803 h 1516072"/>
                  <a:gd name="connsiteX98" fmla="*/ 429189 w 1003876"/>
                  <a:gd name="connsiteY98" fmla="*/ 11613 h 1516072"/>
                  <a:gd name="connsiteX99" fmla="*/ 425379 w 1003876"/>
                  <a:gd name="connsiteY99" fmla="*/ 78288 h 1516072"/>
                  <a:gd name="connsiteX100" fmla="*/ 425379 w 1003876"/>
                  <a:gd name="connsiteY100" fmla="*/ 84003 h 1516072"/>
                  <a:gd name="connsiteX101" fmla="*/ 436603 w 1003876"/>
                  <a:gd name="connsiteY101" fmla="*/ 225952 h 1516072"/>
                  <a:gd name="connsiteX102" fmla="*/ 440619 w 1003876"/>
                  <a:gd name="connsiteY102" fmla="*/ 421188 h 1516072"/>
                  <a:gd name="connsiteX103" fmla="*/ 440002 w 1003876"/>
                  <a:gd name="connsiteY103" fmla="*/ 789160 h 1516072"/>
                  <a:gd name="connsiteX104" fmla="*/ 430322 w 1003876"/>
                  <a:gd name="connsiteY10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25429 w 1003876"/>
                  <a:gd name="connsiteY66" fmla="*/ 1034598 h 1516072"/>
                  <a:gd name="connsiteX67" fmla="*/ 669219 w 1003876"/>
                  <a:gd name="connsiteY67" fmla="*/ 1046028 h 1516072"/>
                  <a:gd name="connsiteX68" fmla="*/ 646360 w 1003876"/>
                  <a:gd name="connsiteY68" fmla="*/ 1049838 h 1516072"/>
                  <a:gd name="connsiteX69" fmla="*/ 640078 w 1003876"/>
                  <a:gd name="connsiteY69" fmla="*/ 1026051 h 1516072"/>
                  <a:gd name="connsiteX70" fmla="*/ 673029 w 1003876"/>
                  <a:gd name="connsiteY70" fmla="*/ 992688 h 1516072"/>
                  <a:gd name="connsiteX71" fmla="*/ 674934 w 1003876"/>
                  <a:gd name="connsiteY71" fmla="*/ 986973 h 1516072"/>
                  <a:gd name="connsiteX72" fmla="*/ 680649 w 1003876"/>
                  <a:gd name="connsiteY72" fmla="*/ 985068 h 1516072"/>
                  <a:gd name="connsiteX73" fmla="*/ 686364 w 1003876"/>
                  <a:gd name="connsiteY73" fmla="*/ 981258 h 1516072"/>
                  <a:gd name="connsiteX74" fmla="*/ 695889 w 1003876"/>
                  <a:gd name="connsiteY74" fmla="*/ 971733 h 1516072"/>
                  <a:gd name="connsiteX75" fmla="*/ 705414 w 1003876"/>
                  <a:gd name="connsiteY75" fmla="*/ 960303 h 1516072"/>
                  <a:gd name="connsiteX76" fmla="*/ 716844 w 1003876"/>
                  <a:gd name="connsiteY76" fmla="*/ 952683 h 1516072"/>
                  <a:gd name="connsiteX77" fmla="*/ 732084 w 1003876"/>
                  <a:gd name="connsiteY77" fmla="*/ 939348 h 1516072"/>
                  <a:gd name="connsiteX78" fmla="*/ 741609 w 1003876"/>
                  <a:gd name="connsiteY78" fmla="*/ 927918 h 1516072"/>
                  <a:gd name="connsiteX79" fmla="*/ 753039 w 1003876"/>
                  <a:gd name="connsiteY79" fmla="*/ 918393 h 1516072"/>
                  <a:gd name="connsiteX80" fmla="*/ 758754 w 1003876"/>
                  <a:gd name="connsiteY80" fmla="*/ 906963 h 1516072"/>
                  <a:gd name="connsiteX81" fmla="*/ 760659 w 1003876"/>
                  <a:gd name="connsiteY81" fmla="*/ 901248 h 1516072"/>
                  <a:gd name="connsiteX82" fmla="*/ 766374 w 1003876"/>
                  <a:gd name="connsiteY82" fmla="*/ 889818 h 1516072"/>
                  <a:gd name="connsiteX83" fmla="*/ 764469 w 1003876"/>
                  <a:gd name="connsiteY83" fmla="*/ 874578 h 1516072"/>
                  <a:gd name="connsiteX84" fmla="*/ 758754 w 1003876"/>
                  <a:gd name="connsiteY84" fmla="*/ 872673 h 1516072"/>
                  <a:gd name="connsiteX85" fmla="*/ 737799 w 1003876"/>
                  <a:gd name="connsiteY85" fmla="*/ 874578 h 1516072"/>
                  <a:gd name="connsiteX86" fmla="*/ 732084 w 1003876"/>
                  <a:gd name="connsiteY86" fmla="*/ 878388 h 1516072"/>
                  <a:gd name="connsiteX87" fmla="*/ 699699 w 1003876"/>
                  <a:gd name="connsiteY87" fmla="*/ 899343 h 1516072"/>
                  <a:gd name="connsiteX88" fmla="*/ 595181 w 1003876"/>
                  <a:gd name="connsiteY88" fmla="*/ 957831 h 1516072"/>
                  <a:gd name="connsiteX89" fmla="*/ 507294 w 1003876"/>
                  <a:gd name="connsiteY89" fmla="*/ 847908 h 1516072"/>
                  <a:gd name="connsiteX90" fmla="*/ 503484 w 1003876"/>
                  <a:gd name="connsiteY90" fmla="*/ 358323 h 1516072"/>
                  <a:gd name="connsiteX91" fmla="*/ 499674 w 1003876"/>
                  <a:gd name="connsiteY91" fmla="*/ 66858 h 1516072"/>
                  <a:gd name="connsiteX92" fmla="*/ 490149 w 1003876"/>
                  <a:gd name="connsiteY92" fmla="*/ 40188 h 1516072"/>
                  <a:gd name="connsiteX93" fmla="*/ 488244 w 1003876"/>
                  <a:gd name="connsiteY93" fmla="*/ 34473 h 1516072"/>
                  <a:gd name="connsiteX94" fmla="*/ 484434 w 1003876"/>
                  <a:gd name="connsiteY94" fmla="*/ 28758 h 1516072"/>
                  <a:gd name="connsiteX95" fmla="*/ 478719 w 1003876"/>
                  <a:gd name="connsiteY95" fmla="*/ 17328 h 1516072"/>
                  <a:gd name="connsiteX96" fmla="*/ 473004 w 1003876"/>
                  <a:gd name="connsiteY96" fmla="*/ 13518 h 1516072"/>
                  <a:gd name="connsiteX97" fmla="*/ 469194 w 1003876"/>
                  <a:gd name="connsiteY97" fmla="*/ 7803 h 1516072"/>
                  <a:gd name="connsiteX98" fmla="*/ 429189 w 1003876"/>
                  <a:gd name="connsiteY98" fmla="*/ 11613 h 1516072"/>
                  <a:gd name="connsiteX99" fmla="*/ 425379 w 1003876"/>
                  <a:gd name="connsiteY99" fmla="*/ 78288 h 1516072"/>
                  <a:gd name="connsiteX100" fmla="*/ 425379 w 1003876"/>
                  <a:gd name="connsiteY100" fmla="*/ 84003 h 1516072"/>
                  <a:gd name="connsiteX101" fmla="*/ 436603 w 1003876"/>
                  <a:gd name="connsiteY101" fmla="*/ 225952 h 1516072"/>
                  <a:gd name="connsiteX102" fmla="*/ 440619 w 1003876"/>
                  <a:gd name="connsiteY102" fmla="*/ 421188 h 1516072"/>
                  <a:gd name="connsiteX103" fmla="*/ 440002 w 1003876"/>
                  <a:gd name="connsiteY103" fmla="*/ 789160 h 1516072"/>
                  <a:gd name="connsiteX104" fmla="*/ 430322 w 1003876"/>
                  <a:gd name="connsiteY10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03186 w 1003876"/>
                  <a:gd name="connsiteY66" fmla="*/ 1037069 h 1516072"/>
                  <a:gd name="connsiteX67" fmla="*/ 669219 w 1003876"/>
                  <a:gd name="connsiteY67" fmla="*/ 1046028 h 1516072"/>
                  <a:gd name="connsiteX68" fmla="*/ 646360 w 1003876"/>
                  <a:gd name="connsiteY68" fmla="*/ 1049838 h 1516072"/>
                  <a:gd name="connsiteX69" fmla="*/ 640078 w 1003876"/>
                  <a:gd name="connsiteY69" fmla="*/ 1026051 h 1516072"/>
                  <a:gd name="connsiteX70" fmla="*/ 673029 w 1003876"/>
                  <a:gd name="connsiteY70" fmla="*/ 992688 h 1516072"/>
                  <a:gd name="connsiteX71" fmla="*/ 674934 w 1003876"/>
                  <a:gd name="connsiteY71" fmla="*/ 986973 h 1516072"/>
                  <a:gd name="connsiteX72" fmla="*/ 680649 w 1003876"/>
                  <a:gd name="connsiteY72" fmla="*/ 985068 h 1516072"/>
                  <a:gd name="connsiteX73" fmla="*/ 686364 w 1003876"/>
                  <a:gd name="connsiteY73" fmla="*/ 981258 h 1516072"/>
                  <a:gd name="connsiteX74" fmla="*/ 695889 w 1003876"/>
                  <a:gd name="connsiteY74" fmla="*/ 971733 h 1516072"/>
                  <a:gd name="connsiteX75" fmla="*/ 705414 w 1003876"/>
                  <a:gd name="connsiteY75" fmla="*/ 960303 h 1516072"/>
                  <a:gd name="connsiteX76" fmla="*/ 716844 w 1003876"/>
                  <a:gd name="connsiteY76" fmla="*/ 952683 h 1516072"/>
                  <a:gd name="connsiteX77" fmla="*/ 732084 w 1003876"/>
                  <a:gd name="connsiteY77" fmla="*/ 939348 h 1516072"/>
                  <a:gd name="connsiteX78" fmla="*/ 741609 w 1003876"/>
                  <a:gd name="connsiteY78" fmla="*/ 927918 h 1516072"/>
                  <a:gd name="connsiteX79" fmla="*/ 753039 w 1003876"/>
                  <a:gd name="connsiteY79" fmla="*/ 918393 h 1516072"/>
                  <a:gd name="connsiteX80" fmla="*/ 758754 w 1003876"/>
                  <a:gd name="connsiteY80" fmla="*/ 906963 h 1516072"/>
                  <a:gd name="connsiteX81" fmla="*/ 760659 w 1003876"/>
                  <a:gd name="connsiteY81" fmla="*/ 901248 h 1516072"/>
                  <a:gd name="connsiteX82" fmla="*/ 766374 w 1003876"/>
                  <a:gd name="connsiteY82" fmla="*/ 889818 h 1516072"/>
                  <a:gd name="connsiteX83" fmla="*/ 764469 w 1003876"/>
                  <a:gd name="connsiteY83" fmla="*/ 874578 h 1516072"/>
                  <a:gd name="connsiteX84" fmla="*/ 758754 w 1003876"/>
                  <a:gd name="connsiteY84" fmla="*/ 872673 h 1516072"/>
                  <a:gd name="connsiteX85" fmla="*/ 737799 w 1003876"/>
                  <a:gd name="connsiteY85" fmla="*/ 874578 h 1516072"/>
                  <a:gd name="connsiteX86" fmla="*/ 732084 w 1003876"/>
                  <a:gd name="connsiteY86" fmla="*/ 878388 h 1516072"/>
                  <a:gd name="connsiteX87" fmla="*/ 699699 w 1003876"/>
                  <a:gd name="connsiteY87" fmla="*/ 899343 h 1516072"/>
                  <a:gd name="connsiteX88" fmla="*/ 595181 w 1003876"/>
                  <a:gd name="connsiteY88" fmla="*/ 957831 h 1516072"/>
                  <a:gd name="connsiteX89" fmla="*/ 507294 w 1003876"/>
                  <a:gd name="connsiteY89" fmla="*/ 847908 h 1516072"/>
                  <a:gd name="connsiteX90" fmla="*/ 503484 w 1003876"/>
                  <a:gd name="connsiteY90" fmla="*/ 358323 h 1516072"/>
                  <a:gd name="connsiteX91" fmla="*/ 499674 w 1003876"/>
                  <a:gd name="connsiteY91" fmla="*/ 66858 h 1516072"/>
                  <a:gd name="connsiteX92" fmla="*/ 490149 w 1003876"/>
                  <a:gd name="connsiteY92" fmla="*/ 40188 h 1516072"/>
                  <a:gd name="connsiteX93" fmla="*/ 488244 w 1003876"/>
                  <a:gd name="connsiteY93" fmla="*/ 34473 h 1516072"/>
                  <a:gd name="connsiteX94" fmla="*/ 484434 w 1003876"/>
                  <a:gd name="connsiteY94" fmla="*/ 28758 h 1516072"/>
                  <a:gd name="connsiteX95" fmla="*/ 478719 w 1003876"/>
                  <a:gd name="connsiteY95" fmla="*/ 17328 h 1516072"/>
                  <a:gd name="connsiteX96" fmla="*/ 473004 w 1003876"/>
                  <a:gd name="connsiteY96" fmla="*/ 13518 h 1516072"/>
                  <a:gd name="connsiteX97" fmla="*/ 469194 w 1003876"/>
                  <a:gd name="connsiteY97" fmla="*/ 7803 h 1516072"/>
                  <a:gd name="connsiteX98" fmla="*/ 429189 w 1003876"/>
                  <a:gd name="connsiteY98" fmla="*/ 11613 h 1516072"/>
                  <a:gd name="connsiteX99" fmla="*/ 425379 w 1003876"/>
                  <a:gd name="connsiteY99" fmla="*/ 78288 h 1516072"/>
                  <a:gd name="connsiteX100" fmla="*/ 425379 w 1003876"/>
                  <a:gd name="connsiteY100" fmla="*/ 84003 h 1516072"/>
                  <a:gd name="connsiteX101" fmla="*/ 436603 w 1003876"/>
                  <a:gd name="connsiteY101" fmla="*/ 225952 h 1516072"/>
                  <a:gd name="connsiteX102" fmla="*/ 440619 w 1003876"/>
                  <a:gd name="connsiteY102" fmla="*/ 421188 h 1516072"/>
                  <a:gd name="connsiteX103" fmla="*/ 440002 w 1003876"/>
                  <a:gd name="connsiteY103" fmla="*/ 789160 h 1516072"/>
                  <a:gd name="connsiteX104" fmla="*/ 430322 w 1003876"/>
                  <a:gd name="connsiteY10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03186 w 1003876"/>
                  <a:gd name="connsiteY66" fmla="*/ 1037069 h 1516072"/>
                  <a:gd name="connsiteX67" fmla="*/ 703818 w 1003876"/>
                  <a:gd name="connsiteY67" fmla="*/ 1041086 h 1516072"/>
                  <a:gd name="connsiteX68" fmla="*/ 646360 w 1003876"/>
                  <a:gd name="connsiteY68" fmla="*/ 1049838 h 1516072"/>
                  <a:gd name="connsiteX69" fmla="*/ 640078 w 1003876"/>
                  <a:gd name="connsiteY69" fmla="*/ 1026051 h 1516072"/>
                  <a:gd name="connsiteX70" fmla="*/ 673029 w 1003876"/>
                  <a:gd name="connsiteY70" fmla="*/ 992688 h 1516072"/>
                  <a:gd name="connsiteX71" fmla="*/ 674934 w 1003876"/>
                  <a:gd name="connsiteY71" fmla="*/ 986973 h 1516072"/>
                  <a:gd name="connsiteX72" fmla="*/ 680649 w 1003876"/>
                  <a:gd name="connsiteY72" fmla="*/ 985068 h 1516072"/>
                  <a:gd name="connsiteX73" fmla="*/ 686364 w 1003876"/>
                  <a:gd name="connsiteY73" fmla="*/ 981258 h 1516072"/>
                  <a:gd name="connsiteX74" fmla="*/ 695889 w 1003876"/>
                  <a:gd name="connsiteY74" fmla="*/ 971733 h 1516072"/>
                  <a:gd name="connsiteX75" fmla="*/ 705414 w 1003876"/>
                  <a:gd name="connsiteY75" fmla="*/ 960303 h 1516072"/>
                  <a:gd name="connsiteX76" fmla="*/ 716844 w 1003876"/>
                  <a:gd name="connsiteY76" fmla="*/ 952683 h 1516072"/>
                  <a:gd name="connsiteX77" fmla="*/ 732084 w 1003876"/>
                  <a:gd name="connsiteY77" fmla="*/ 939348 h 1516072"/>
                  <a:gd name="connsiteX78" fmla="*/ 741609 w 1003876"/>
                  <a:gd name="connsiteY78" fmla="*/ 927918 h 1516072"/>
                  <a:gd name="connsiteX79" fmla="*/ 753039 w 1003876"/>
                  <a:gd name="connsiteY79" fmla="*/ 918393 h 1516072"/>
                  <a:gd name="connsiteX80" fmla="*/ 758754 w 1003876"/>
                  <a:gd name="connsiteY80" fmla="*/ 906963 h 1516072"/>
                  <a:gd name="connsiteX81" fmla="*/ 760659 w 1003876"/>
                  <a:gd name="connsiteY81" fmla="*/ 901248 h 1516072"/>
                  <a:gd name="connsiteX82" fmla="*/ 766374 w 1003876"/>
                  <a:gd name="connsiteY82" fmla="*/ 889818 h 1516072"/>
                  <a:gd name="connsiteX83" fmla="*/ 764469 w 1003876"/>
                  <a:gd name="connsiteY83" fmla="*/ 874578 h 1516072"/>
                  <a:gd name="connsiteX84" fmla="*/ 758754 w 1003876"/>
                  <a:gd name="connsiteY84" fmla="*/ 872673 h 1516072"/>
                  <a:gd name="connsiteX85" fmla="*/ 737799 w 1003876"/>
                  <a:gd name="connsiteY85" fmla="*/ 874578 h 1516072"/>
                  <a:gd name="connsiteX86" fmla="*/ 732084 w 1003876"/>
                  <a:gd name="connsiteY86" fmla="*/ 878388 h 1516072"/>
                  <a:gd name="connsiteX87" fmla="*/ 699699 w 1003876"/>
                  <a:gd name="connsiteY87" fmla="*/ 899343 h 1516072"/>
                  <a:gd name="connsiteX88" fmla="*/ 595181 w 1003876"/>
                  <a:gd name="connsiteY88" fmla="*/ 957831 h 1516072"/>
                  <a:gd name="connsiteX89" fmla="*/ 507294 w 1003876"/>
                  <a:gd name="connsiteY89" fmla="*/ 847908 h 1516072"/>
                  <a:gd name="connsiteX90" fmla="*/ 503484 w 1003876"/>
                  <a:gd name="connsiteY90" fmla="*/ 358323 h 1516072"/>
                  <a:gd name="connsiteX91" fmla="*/ 499674 w 1003876"/>
                  <a:gd name="connsiteY91" fmla="*/ 66858 h 1516072"/>
                  <a:gd name="connsiteX92" fmla="*/ 490149 w 1003876"/>
                  <a:gd name="connsiteY92" fmla="*/ 40188 h 1516072"/>
                  <a:gd name="connsiteX93" fmla="*/ 488244 w 1003876"/>
                  <a:gd name="connsiteY93" fmla="*/ 34473 h 1516072"/>
                  <a:gd name="connsiteX94" fmla="*/ 484434 w 1003876"/>
                  <a:gd name="connsiteY94" fmla="*/ 28758 h 1516072"/>
                  <a:gd name="connsiteX95" fmla="*/ 478719 w 1003876"/>
                  <a:gd name="connsiteY95" fmla="*/ 17328 h 1516072"/>
                  <a:gd name="connsiteX96" fmla="*/ 473004 w 1003876"/>
                  <a:gd name="connsiteY96" fmla="*/ 13518 h 1516072"/>
                  <a:gd name="connsiteX97" fmla="*/ 469194 w 1003876"/>
                  <a:gd name="connsiteY97" fmla="*/ 7803 h 1516072"/>
                  <a:gd name="connsiteX98" fmla="*/ 429189 w 1003876"/>
                  <a:gd name="connsiteY98" fmla="*/ 11613 h 1516072"/>
                  <a:gd name="connsiteX99" fmla="*/ 425379 w 1003876"/>
                  <a:gd name="connsiteY99" fmla="*/ 78288 h 1516072"/>
                  <a:gd name="connsiteX100" fmla="*/ 425379 w 1003876"/>
                  <a:gd name="connsiteY100" fmla="*/ 84003 h 1516072"/>
                  <a:gd name="connsiteX101" fmla="*/ 436603 w 1003876"/>
                  <a:gd name="connsiteY101" fmla="*/ 225952 h 1516072"/>
                  <a:gd name="connsiteX102" fmla="*/ 440619 w 1003876"/>
                  <a:gd name="connsiteY102" fmla="*/ 421188 h 1516072"/>
                  <a:gd name="connsiteX103" fmla="*/ 440002 w 1003876"/>
                  <a:gd name="connsiteY103" fmla="*/ 789160 h 1516072"/>
                  <a:gd name="connsiteX104" fmla="*/ 430322 w 1003876"/>
                  <a:gd name="connsiteY104"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42574 w 1003876"/>
                  <a:gd name="connsiteY58" fmla="*/ 1084128 h 1516072"/>
                  <a:gd name="connsiteX59" fmla="*/ 871149 w 1003876"/>
                  <a:gd name="connsiteY59" fmla="*/ 1086033 h 1516072"/>
                  <a:gd name="connsiteX60" fmla="*/ 899724 w 1003876"/>
                  <a:gd name="connsiteY60" fmla="*/ 1091748 h 1516072"/>
                  <a:gd name="connsiteX61" fmla="*/ 922584 w 1003876"/>
                  <a:gd name="connsiteY61" fmla="*/ 1095558 h 1516072"/>
                  <a:gd name="connsiteX62" fmla="*/ 985294 w 1003876"/>
                  <a:gd name="connsiteY62" fmla="*/ 1104311 h 1516072"/>
                  <a:gd name="connsiteX63" fmla="*/ 1003378 w 1003876"/>
                  <a:gd name="connsiteY63" fmla="*/ 1065958 h 1516072"/>
                  <a:gd name="connsiteX64" fmla="*/ 970209 w 1003876"/>
                  <a:gd name="connsiteY64" fmla="*/ 1044123 h 1516072"/>
                  <a:gd name="connsiteX65" fmla="*/ 918620 w 1003876"/>
                  <a:gd name="connsiteY65" fmla="*/ 1034598 h 1516072"/>
                  <a:gd name="connsiteX66" fmla="*/ 803186 w 1003876"/>
                  <a:gd name="connsiteY66" fmla="*/ 1037069 h 1516072"/>
                  <a:gd name="connsiteX67" fmla="*/ 646360 w 1003876"/>
                  <a:gd name="connsiteY67" fmla="*/ 1049838 h 1516072"/>
                  <a:gd name="connsiteX68" fmla="*/ 640078 w 1003876"/>
                  <a:gd name="connsiteY68" fmla="*/ 1026051 h 1516072"/>
                  <a:gd name="connsiteX69" fmla="*/ 673029 w 1003876"/>
                  <a:gd name="connsiteY69" fmla="*/ 992688 h 1516072"/>
                  <a:gd name="connsiteX70" fmla="*/ 674934 w 1003876"/>
                  <a:gd name="connsiteY70" fmla="*/ 986973 h 1516072"/>
                  <a:gd name="connsiteX71" fmla="*/ 680649 w 1003876"/>
                  <a:gd name="connsiteY71" fmla="*/ 985068 h 1516072"/>
                  <a:gd name="connsiteX72" fmla="*/ 686364 w 1003876"/>
                  <a:gd name="connsiteY72" fmla="*/ 981258 h 1516072"/>
                  <a:gd name="connsiteX73" fmla="*/ 695889 w 1003876"/>
                  <a:gd name="connsiteY73" fmla="*/ 971733 h 1516072"/>
                  <a:gd name="connsiteX74" fmla="*/ 705414 w 1003876"/>
                  <a:gd name="connsiteY74" fmla="*/ 960303 h 1516072"/>
                  <a:gd name="connsiteX75" fmla="*/ 716844 w 1003876"/>
                  <a:gd name="connsiteY75" fmla="*/ 952683 h 1516072"/>
                  <a:gd name="connsiteX76" fmla="*/ 732084 w 1003876"/>
                  <a:gd name="connsiteY76" fmla="*/ 939348 h 1516072"/>
                  <a:gd name="connsiteX77" fmla="*/ 741609 w 1003876"/>
                  <a:gd name="connsiteY77" fmla="*/ 927918 h 1516072"/>
                  <a:gd name="connsiteX78" fmla="*/ 753039 w 1003876"/>
                  <a:gd name="connsiteY78" fmla="*/ 918393 h 1516072"/>
                  <a:gd name="connsiteX79" fmla="*/ 758754 w 1003876"/>
                  <a:gd name="connsiteY79" fmla="*/ 906963 h 1516072"/>
                  <a:gd name="connsiteX80" fmla="*/ 760659 w 1003876"/>
                  <a:gd name="connsiteY80" fmla="*/ 901248 h 1516072"/>
                  <a:gd name="connsiteX81" fmla="*/ 766374 w 1003876"/>
                  <a:gd name="connsiteY81" fmla="*/ 889818 h 1516072"/>
                  <a:gd name="connsiteX82" fmla="*/ 764469 w 1003876"/>
                  <a:gd name="connsiteY82" fmla="*/ 874578 h 1516072"/>
                  <a:gd name="connsiteX83" fmla="*/ 758754 w 1003876"/>
                  <a:gd name="connsiteY83" fmla="*/ 872673 h 1516072"/>
                  <a:gd name="connsiteX84" fmla="*/ 737799 w 1003876"/>
                  <a:gd name="connsiteY84" fmla="*/ 874578 h 1516072"/>
                  <a:gd name="connsiteX85" fmla="*/ 732084 w 1003876"/>
                  <a:gd name="connsiteY85" fmla="*/ 878388 h 1516072"/>
                  <a:gd name="connsiteX86" fmla="*/ 699699 w 1003876"/>
                  <a:gd name="connsiteY86" fmla="*/ 899343 h 1516072"/>
                  <a:gd name="connsiteX87" fmla="*/ 595181 w 1003876"/>
                  <a:gd name="connsiteY87" fmla="*/ 957831 h 1516072"/>
                  <a:gd name="connsiteX88" fmla="*/ 507294 w 1003876"/>
                  <a:gd name="connsiteY88" fmla="*/ 847908 h 1516072"/>
                  <a:gd name="connsiteX89" fmla="*/ 503484 w 1003876"/>
                  <a:gd name="connsiteY89" fmla="*/ 358323 h 1516072"/>
                  <a:gd name="connsiteX90" fmla="*/ 499674 w 1003876"/>
                  <a:gd name="connsiteY90" fmla="*/ 66858 h 1516072"/>
                  <a:gd name="connsiteX91" fmla="*/ 490149 w 1003876"/>
                  <a:gd name="connsiteY91" fmla="*/ 40188 h 1516072"/>
                  <a:gd name="connsiteX92" fmla="*/ 488244 w 1003876"/>
                  <a:gd name="connsiteY92" fmla="*/ 34473 h 1516072"/>
                  <a:gd name="connsiteX93" fmla="*/ 484434 w 1003876"/>
                  <a:gd name="connsiteY93" fmla="*/ 28758 h 1516072"/>
                  <a:gd name="connsiteX94" fmla="*/ 478719 w 1003876"/>
                  <a:gd name="connsiteY94" fmla="*/ 17328 h 1516072"/>
                  <a:gd name="connsiteX95" fmla="*/ 473004 w 1003876"/>
                  <a:gd name="connsiteY95" fmla="*/ 13518 h 1516072"/>
                  <a:gd name="connsiteX96" fmla="*/ 469194 w 1003876"/>
                  <a:gd name="connsiteY96" fmla="*/ 7803 h 1516072"/>
                  <a:gd name="connsiteX97" fmla="*/ 429189 w 1003876"/>
                  <a:gd name="connsiteY97" fmla="*/ 11613 h 1516072"/>
                  <a:gd name="connsiteX98" fmla="*/ 425379 w 1003876"/>
                  <a:gd name="connsiteY98" fmla="*/ 78288 h 1516072"/>
                  <a:gd name="connsiteX99" fmla="*/ 425379 w 1003876"/>
                  <a:gd name="connsiteY99" fmla="*/ 84003 h 1516072"/>
                  <a:gd name="connsiteX100" fmla="*/ 436603 w 1003876"/>
                  <a:gd name="connsiteY100" fmla="*/ 225952 h 1516072"/>
                  <a:gd name="connsiteX101" fmla="*/ 440619 w 1003876"/>
                  <a:gd name="connsiteY101" fmla="*/ 421188 h 1516072"/>
                  <a:gd name="connsiteX102" fmla="*/ 440002 w 1003876"/>
                  <a:gd name="connsiteY102" fmla="*/ 789160 h 1516072"/>
                  <a:gd name="connsiteX103" fmla="*/ 430322 w 1003876"/>
                  <a:gd name="connsiteY103" fmla="*/ 879006 h 1516072"/>
                  <a:gd name="connsiteX0" fmla="*/ 430322 w 1003876"/>
                  <a:gd name="connsiteY0" fmla="*/ 879006 h 1516072"/>
                  <a:gd name="connsiteX1" fmla="*/ 392427 w 1003876"/>
                  <a:gd name="connsiteY1" fmla="*/ 931934 h 1516072"/>
                  <a:gd name="connsiteX2" fmla="*/ 312984 w 1003876"/>
                  <a:gd name="connsiteY2" fmla="*/ 966018 h 1516072"/>
                  <a:gd name="connsiteX3" fmla="*/ 257945 w 1003876"/>
                  <a:gd name="connsiteY3" fmla="*/ 967151 h 1516072"/>
                  <a:gd name="connsiteX4" fmla="*/ 188953 w 1003876"/>
                  <a:gd name="connsiteY4" fmla="*/ 949800 h 1516072"/>
                  <a:gd name="connsiteX5" fmla="*/ 116769 w 1003876"/>
                  <a:gd name="connsiteY5" fmla="*/ 903153 h 1516072"/>
                  <a:gd name="connsiteX6" fmla="*/ 59619 w 1003876"/>
                  <a:gd name="connsiteY6" fmla="*/ 874578 h 1516072"/>
                  <a:gd name="connsiteX7" fmla="*/ 46284 w 1003876"/>
                  <a:gd name="connsiteY7" fmla="*/ 895533 h 1516072"/>
                  <a:gd name="connsiteX8" fmla="*/ 50094 w 1003876"/>
                  <a:gd name="connsiteY8" fmla="*/ 933633 h 1516072"/>
                  <a:gd name="connsiteX9" fmla="*/ 53904 w 1003876"/>
                  <a:gd name="connsiteY9" fmla="*/ 939348 h 1516072"/>
                  <a:gd name="connsiteX10" fmla="*/ 59619 w 1003876"/>
                  <a:gd name="connsiteY10" fmla="*/ 943158 h 1516072"/>
                  <a:gd name="connsiteX11" fmla="*/ 63429 w 1003876"/>
                  <a:gd name="connsiteY11" fmla="*/ 948873 h 1516072"/>
                  <a:gd name="connsiteX12" fmla="*/ 80574 w 1003876"/>
                  <a:gd name="connsiteY12" fmla="*/ 958398 h 1516072"/>
                  <a:gd name="connsiteX13" fmla="*/ 166299 w 1003876"/>
                  <a:gd name="connsiteY13" fmla="*/ 979353 h 1516072"/>
                  <a:gd name="connsiteX14" fmla="*/ 267264 w 1003876"/>
                  <a:gd name="connsiteY14" fmla="*/ 1021263 h 1516072"/>
                  <a:gd name="connsiteX15" fmla="*/ 278694 w 1003876"/>
                  <a:gd name="connsiteY15" fmla="*/ 1076508 h 1516072"/>
                  <a:gd name="connsiteX16" fmla="*/ 264381 w 1003876"/>
                  <a:gd name="connsiteY16" fmla="*/ 1119397 h 1516072"/>
                  <a:gd name="connsiteX17" fmla="*/ 186224 w 1003876"/>
                  <a:gd name="connsiteY17" fmla="*/ 1150391 h 1516072"/>
                  <a:gd name="connsiteX18" fmla="*/ 15804 w 1003876"/>
                  <a:gd name="connsiteY18" fmla="*/ 1160328 h 1516072"/>
                  <a:gd name="connsiteX19" fmla="*/ 6279 w 1003876"/>
                  <a:gd name="connsiteY19" fmla="*/ 1169853 h 1516072"/>
                  <a:gd name="connsiteX20" fmla="*/ 4374 w 1003876"/>
                  <a:gd name="connsiteY20" fmla="*/ 1175568 h 1516072"/>
                  <a:gd name="connsiteX21" fmla="*/ 564 w 1003876"/>
                  <a:gd name="connsiteY21" fmla="*/ 1181283 h 1516072"/>
                  <a:gd name="connsiteX22" fmla="*/ 6279 w 1003876"/>
                  <a:gd name="connsiteY22" fmla="*/ 1213668 h 1516072"/>
                  <a:gd name="connsiteX23" fmla="*/ 11994 w 1003876"/>
                  <a:gd name="connsiteY23" fmla="*/ 1217478 h 1516072"/>
                  <a:gd name="connsiteX24" fmla="*/ 17709 w 1003876"/>
                  <a:gd name="connsiteY24" fmla="*/ 1219383 h 1516072"/>
                  <a:gd name="connsiteX25" fmla="*/ 145344 w 1003876"/>
                  <a:gd name="connsiteY25" fmla="*/ 1222421 h 1516072"/>
                  <a:gd name="connsiteX26" fmla="*/ 335999 w 1003876"/>
                  <a:gd name="connsiteY26" fmla="*/ 1217478 h 1516072"/>
                  <a:gd name="connsiteX27" fmla="*/ 362514 w 1003876"/>
                  <a:gd name="connsiteY27" fmla="*/ 1273701 h 1516072"/>
                  <a:gd name="connsiteX28" fmla="*/ 335071 w 1003876"/>
                  <a:gd name="connsiteY28" fmla="*/ 1356594 h 1516072"/>
                  <a:gd name="connsiteX29" fmla="*/ 328224 w 1003876"/>
                  <a:gd name="connsiteY29" fmla="*/ 1420386 h 1516072"/>
                  <a:gd name="connsiteX30" fmla="*/ 332034 w 1003876"/>
                  <a:gd name="connsiteY30" fmla="*/ 1463223 h 1516072"/>
                  <a:gd name="connsiteX31" fmla="*/ 364419 w 1003876"/>
                  <a:gd name="connsiteY31" fmla="*/ 1512753 h 1516072"/>
                  <a:gd name="connsiteX32" fmla="*/ 387279 w 1003876"/>
                  <a:gd name="connsiteY32" fmla="*/ 1514658 h 1516072"/>
                  <a:gd name="connsiteX33" fmla="*/ 396804 w 1003876"/>
                  <a:gd name="connsiteY33" fmla="*/ 1491798 h 1516072"/>
                  <a:gd name="connsiteX34" fmla="*/ 403085 w 1003876"/>
                  <a:gd name="connsiteY34" fmla="*/ 1451433 h 1516072"/>
                  <a:gd name="connsiteX35" fmla="*/ 409367 w 1003876"/>
                  <a:gd name="connsiteY35" fmla="*/ 1389340 h 1516072"/>
                  <a:gd name="connsiteX36" fmla="*/ 424041 w 1003876"/>
                  <a:gd name="connsiteY36" fmla="*/ 1329152 h 1516072"/>
                  <a:gd name="connsiteX37" fmla="*/ 467289 w 1003876"/>
                  <a:gd name="connsiteY37" fmla="*/ 1265103 h 1516072"/>
                  <a:gd name="connsiteX38" fmla="*/ 528455 w 1003876"/>
                  <a:gd name="connsiteY38" fmla="*/ 1230091 h 1516072"/>
                  <a:gd name="connsiteX39" fmla="*/ 601154 w 1003876"/>
                  <a:gd name="connsiteY39" fmla="*/ 1221700 h 1516072"/>
                  <a:gd name="connsiteX40" fmla="*/ 720654 w 1003876"/>
                  <a:gd name="connsiteY40" fmla="*/ 1316538 h 1516072"/>
                  <a:gd name="connsiteX41" fmla="*/ 733989 w 1003876"/>
                  <a:gd name="connsiteY41" fmla="*/ 1326063 h 1516072"/>
                  <a:gd name="connsiteX42" fmla="*/ 743514 w 1003876"/>
                  <a:gd name="connsiteY42" fmla="*/ 1327968 h 1516072"/>
                  <a:gd name="connsiteX43" fmla="*/ 749229 w 1003876"/>
                  <a:gd name="connsiteY43" fmla="*/ 1329873 h 1516072"/>
                  <a:gd name="connsiteX44" fmla="*/ 762564 w 1003876"/>
                  <a:gd name="connsiteY44" fmla="*/ 1335588 h 1516072"/>
                  <a:gd name="connsiteX45" fmla="*/ 777804 w 1003876"/>
                  <a:gd name="connsiteY45" fmla="*/ 1333683 h 1516072"/>
                  <a:gd name="connsiteX46" fmla="*/ 789234 w 1003876"/>
                  <a:gd name="connsiteY46" fmla="*/ 1327968 h 1516072"/>
                  <a:gd name="connsiteX47" fmla="*/ 794949 w 1003876"/>
                  <a:gd name="connsiteY47" fmla="*/ 1326063 h 1516072"/>
                  <a:gd name="connsiteX48" fmla="*/ 802569 w 1003876"/>
                  <a:gd name="connsiteY48" fmla="*/ 1308918 h 1516072"/>
                  <a:gd name="connsiteX49" fmla="*/ 800664 w 1003876"/>
                  <a:gd name="connsiteY49" fmla="*/ 1284153 h 1516072"/>
                  <a:gd name="connsiteX50" fmla="*/ 798759 w 1003876"/>
                  <a:gd name="connsiteY50" fmla="*/ 1278438 h 1516072"/>
                  <a:gd name="connsiteX51" fmla="*/ 796854 w 1003876"/>
                  <a:gd name="connsiteY51" fmla="*/ 1270818 h 1516072"/>
                  <a:gd name="connsiteX52" fmla="*/ 783519 w 1003876"/>
                  <a:gd name="connsiteY52" fmla="*/ 1253673 h 1516072"/>
                  <a:gd name="connsiteX53" fmla="*/ 773994 w 1003876"/>
                  <a:gd name="connsiteY53" fmla="*/ 1247958 h 1516072"/>
                  <a:gd name="connsiteX54" fmla="*/ 648264 w 1003876"/>
                  <a:gd name="connsiteY54" fmla="*/ 1156518 h 1516072"/>
                  <a:gd name="connsiteX55" fmla="*/ 645998 w 1003876"/>
                  <a:gd name="connsiteY55" fmla="*/ 1108121 h 1516072"/>
                  <a:gd name="connsiteX56" fmla="*/ 671124 w 1003876"/>
                  <a:gd name="connsiteY56" fmla="*/ 1089843 h 1516072"/>
                  <a:gd name="connsiteX57" fmla="*/ 724464 w 1003876"/>
                  <a:gd name="connsiteY57" fmla="*/ 1082223 h 1516072"/>
                  <a:gd name="connsiteX58" fmla="*/ 871149 w 1003876"/>
                  <a:gd name="connsiteY58" fmla="*/ 1086033 h 1516072"/>
                  <a:gd name="connsiteX59" fmla="*/ 899724 w 1003876"/>
                  <a:gd name="connsiteY59" fmla="*/ 1091748 h 1516072"/>
                  <a:gd name="connsiteX60" fmla="*/ 922584 w 1003876"/>
                  <a:gd name="connsiteY60" fmla="*/ 1095558 h 1516072"/>
                  <a:gd name="connsiteX61" fmla="*/ 985294 w 1003876"/>
                  <a:gd name="connsiteY61" fmla="*/ 1104311 h 1516072"/>
                  <a:gd name="connsiteX62" fmla="*/ 1003378 w 1003876"/>
                  <a:gd name="connsiteY62" fmla="*/ 1065958 h 1516072"/>
                  <a:gd name="connsiteX63" fmla="*/ 970209 w 1003876"/>
                  <a:gd name="connsiteY63" fmla="*/ 1044123 h 1516072"/>
                  <a:gd name="connsiteX64" fmla="*/ 918620 w 1003876"/>
                  <a:gd name="connsiteY64" fmla="*/ 1034598 h 1516072"/>
                  <a:gd name="connsiteX65" fmla="*/ 803186 w 1003876"/>
                  <a:gd name="connsiteY65" fmla="*/ 1037069 h 1516072"/>
                  <a:gd name="connsiteX66" fmla="*/ 646360 w 1003876"/>
                  <a:gd name="connsiteY66" fmla="*/ 1049838 h 1516072"/>
                  <a:gd name="connsiteX67" fmla="*/ 640078 w 1003876"/>
                  <a:gd name="connsiteY67" fmla="*/ 1026051 h 1516072"/>
                  <a:gd name="connsiteX68" fmla="*/ 673029 w 1003876"/>
                  <a:gd name="connsiteY68" fmla="*/ 992688 h 1516072"/>
                  <a:gd name="connsiteX69" fmla="*/ 674934 w 1003876"/>
                  <a:gd name="connsiteY69" fmla="*/ 986973 h 1516072"/>
                  <a:gd name="connsiteX70" fmla="*/ 680649 w 1003876"/>
                  <a:gd name="connsiteY70" fmla="*/ 985068 h 1516072"/>
                  <a:gd name="connsiteX71" fmla="*/ 686364 w 1003876"/>
                  <a:gd name="connsiteY71" fmla="*/ 981258 h 1516072"/>
                  <a:gd name="connsiteX72" fmla="*/ 695889 w 1003876"/>
                  <a:gd name="connsiteY72" fmla="*/ 971733 h 1516072"/>
                  <a:gd name="connsiteX73" fmla="*/ 705414 w 1003876"/>
                  <a:gd name="connsiteY73" fmla="*/ 960303 h 1516072"/>
                  <a:gd name="connsiteX74" fmla="*/ 716844 w 1003876"/>
                  <a:gd name="connsiteY74" fmla="*/ 952683 h 1516072"/>
                  <a:gd name="connsiteX75" fmla="*/ 732084 w 1003876"/>
                  <a:gd name="connsiteY75" fmla="*/ 939348 h 1516072"/>
                  <a:gd name="connsiteX76" fmla="*/ 741609 w 1003876"/>
                  <a:gd name="connsiteY76" fmla="*/ 927918 h 1516072"/>
                  <a:gd name="connsiteX77" fmla="*/ 753039 w 1003876"/>
                  <a:gd name="connsiteY77" fmla="*/ 918393 h 1516072"/>
                  <a:gd name="connsiteX78" fmla="*/ 758754 w 1003876"/>
                  <a:gd name="connsiteY78" fmla="*/ 906963 h 1516072"/>
                  <a:gd name="connsiteX79" fmla="*/ 760659 w 1003876"/>
                  <a:gd name="connsiteY79" fmla="*/ 901248 h 1516072"/>
                  <a:gd name="connsiteX80" fmla="*/ 766374 w 1003876"/>
                  <a:gd name="connsiteY80" fmla="*/ 889818 h 1516072"/>
                  <a:gd name="connsiteX81" fmla="*/ 764469 w 1003876"/>
                  <a:gd name="connsiteY81" fmla="*/ 874578 h 1516072"/>
                  <a:gd name="connsiteX82" fmla="*/ 758754 w 1003876"/>
                  <a:gd name="connsiteY82" fmla="*/ 872673 h 1516072"/>
                  <a:gd name="connsiteX83" fmla="*/ 737799 w 1003876"/>
                  <a:gd name="connsiteY83" fmla="*/ 874578 h 1516072"/>
                  <a:gd name="connsiteX84" fmla="*/ 732084 w 1003876"/>
                  <a:gd name="connsiteY84" fmla="*/ 878388 h 1516072"/>
                  <a:gd name="connsiteX85" fmla="*/ 699699 w 1003876"/>
                  <a:gd name="connsiteY85" fmla="*/ 899343 h 1516072"/>
                  <a:gd name="connsiteX86" fmla="*/ 595181 w 1003876"/>
                  <a:gd name="connsiteY86" fmla="*/ 957831 h 1516072"/>
                  <a:gd name="connsiteX87" fmla="*/ 507294 w 1003876"/>
                  <a:gd name="connsiteY87" fmla="*/ 847908 h 1516072"/>
                  <a:gd name="connsiteX88" fmla="*/ 503484 w 1003876"/>
                  <a:gd name="connsiteY88" fmla="*/ 358323 h 1516072"/>
                  <a:gd name="connsiteX89" fmla="*/ 499674 w 1003876"/>
                  <a:gd name="connsiteY89" fmla="*/ 66858 h 1516072"/>
                  <a:gd name="connsiteX90" fmla="*/ 490149 w 1003876"/>
                  <a:gd name="connsiteY90" fmla="*/ 40188 h 1516072"/>
                  <a:gd name="connsiteX91" fmla="*/ 488244 w 1003876"/>
                  <a:gd name="connsiteY91" fmla="*/ 34473 h 1516072"/>
                  <a:gd name="connsiteX92" fmla="*/ 484434 w 1003876"/>
                  <a:gd name="connsiteY92" fmla="*/ 28758 h 1516072"/>
                  <a:gd name="connsiteX93" fmla="*/ 478719 w 1003876"/>
                  <a:gd name="connsiteY93" fmla="*/ 17328 h 1516072"/>
                  <a:gd name="connsiteX94" fmla="*/ 473004 w 1003876"/>
                  <a:gd name="connsiteY94" fmla="*/ 13518 h 1516072"/>
                  <a:gd name="connsiteX95" fmla="*/ 469194 w 1003876"/>
                  <a:gd name="connsiteY95" fmla="*/ 7803 h 1516072"/>
                  <a:gd name="connsiteX96" fmla="*/ 429189 w 1003876"/>
                  <a:gd name="connsiteY96" fmla="*/ 11613 h 1516072"/>
                  <a:gd name="connsiteX97" fmla="*/ 425379 w 1003876"/>
                  <a:gd name="connsiteY97" fmla="*/ 78288 h 1516072"/>
                  <a:gd name="connsiteX98" fmla="*/ 425379 w 1003876"/>
                  <a:gd name="connsiteY98" fmla="*/ 84003 h 1516072"/>
                  <a:gd name="connsiteX99" fmla="*/ 436603 w 1003876"/>
                  <a:gd name="connsiteY99" fmla="*/ 225952 h 1516072"/>
                  <a:gd name="connsiteX100" fmla="*/ 440619 w 1003876"/>
                  <a:gd name="connsiteY100" fmla="*/ 421188 h 1516072"/>
                  <a:gd name="connsiteX101" fmla="*/ 440002 w 1003876"/>
                  <a:gd name="connsiteY101" fmla="*/ 789160 h 1516072"/>
                  <a:gd name="connsiteX102" fmla="*/ 430322 w 1003876"/>
                  <a:gd name="connsiteY102" fmla="*/ 879006 h 1516072"/>
                  <a:gd name="connsiteX0" fmla="*/ 430322 w 1004810"/>
                  <a:gd name="connsiteY0" fmla="*/ 879006 h 1516072"/>
                  <a:gd name="connsiteX1" fmla="*/ 392427 w 1004810"/>
                  <a:gd name="connsiteY1" fmla="*/ 931934 h 1516072"/>
                  <a:gd name="connsiteX2" fmla="*/ 312984 w 1004810"/>
                  <a:gd name="connsiteY2" fmla="*/ 966018 h 1516072"/>
                  <a:gd name="connsiteX3" fmla="*/ 257945 w 1004810"/>
                  <a:gd name="connsiteY3" fmla="*/ 967151 h 1516072"/>
                  <a:gd name="connsiteX4" fmla="*/ 188953 w 1004810"/>
                  <a:gd name="connsiteY4" fmla="*/ 949800 h 1516072"/>
                  <a:gd name="connsiteX5" fmla="*/ 116769 w 1004810"/>
                  <a:gd name="connsiteY5" fmla="*/ 903153 h 1516072"/>
                  <a:gd name="connsiteX6" fmla="*/ 59619 w 1004810"/>
                  <a:gd name="connsiteY6" fmla="*/ 874578 h 1516072"/>
                  <a:gd name="connsiteX7" fmla="*/ 46284 w 1004810"/>
                  <a:gd name="connsiteY7" fmla="*/ 895533 h 1516072"/>
                  <a:gd name="connsiteX8" fmla="*/ 50094 w 1004810"/>
                  <a:gd name="connsiteY8" fmla="*/ 933633 h 1516072"/>
                  <a:gd name="connsiteX9" fmla="*/ 53904 w 1004810"/>
                  <a:gd name="connsiteY9" fmla="*/ 939348 h 1516072"/>
                  <a:gd name="connsiteX10" fmla="*/ 59619 w 1004810"/>
                  <a:gd name="connsiteY10" fmla="*/ 943158 h 1516072"/>
                  <a:gd name="connsiteX11" fmla="*/ 63429 w 1004810"/>
                  <a:gd name="connsiteY11" fmla="*/ 948873 h 1516072"/>
                  <a:gd name="connsiteX12" fmla="*/ 80574 w 1004810"/>
                  <a:gd name="connsiteY12" fmla="*/ 958398 h 1516072"/>
                  <a:gd name="connsiteX13" fmla="*/ 166299 w 1004810"/>
                  <a:gd name="connsiteY13" fmla="*/ 979353 h 1516072"/>
                  <a:gd name="connsiteX14" fmla="*/ 267264 w 1004810"/>
                  <a:gd name="connsiteY14" fmla="*/ 1021263 h 1516072"/>
                  <a:gd name="connsiteX15" fmla="*/ 278694 w 1004810"/>
                  <a:gd name="connsiteY15" fmla="*/ 1076508 h 1516072"/>
                  <a:gd name="connsiteX16" fmla="*/ 264381 w 1004810"/>
                  <a:gd name="connsiteY16" fmla="*/ 1119397 h 1516072"/>
                  <a:gd name="connsiteX17" fmla="*/ 186224 w 1004810"/>
                  <a:gd name="connsiteY17" fmla="*/ 1150391 h 1516072"/>
                  <a:gd name="connsiteX18" fmla="*/ 15804 w 1004810"/>
                  <a:gd name="connsiteY18" fmla="*/ 1160328 h 1516072"/>
                  <a:gd name="connsiteX19" fmla="*/ 6279 w 1004810"/>
                  <a:gd name="connsiteY19" fmla="*/ 1169853 h 1516072"/>
                  <a:gd name="connsiteX20" fmla="*/ 4374 w 1004810"/>
                  <a:gd name="connsiteY20" fmla="*/ 1175568 h 1516072"/>
                  <a:gd name="connsiteX21" fmla="*/ 564 w 1004810"/>
                  <a:gd name="connsiteY21" fmla="*/ 1181283 h 1516072"/>
                  <a:gd name="connsiteX22" fmla="*/ 6279 w 1004810"/>
                  <a:gd name="connsiteY22" fmla="*/ 1213668 h 1516072"/>
                  <a:gd name="connsiteX23" fmla="*/ 11994 w 1004810"/>
                  <a:gd name="connsiteY23" fmla="*/ 1217478 h 1516072"/>
                  <a:gd name="connsiteX24" fmla="*/ 17709 w 1004810"/>
                  <a:gd name="connsiteY24" fmla="*/ 1219383 h 1516072"/>
                  <a:gd name="connsiteX25" fmla="*/ 145344 w 1004810"/>
                  <a:gd name="connsiteY25" fmla="*/ 1222421 h 1516072"/>
                  <a:gd name="connsiteX26" fmla="*/ 335999 w 1004810"/>
                  <a:gd name="connsiteY26" fmla="*/ 1217478 h 1516072"/>
                  <a:gd name="connsiteX27" fmla="*/ 362514 w 1004810"/>
                  <a:gd name="connsiteY27" fmla="*/ 1273701 h 1516072"/>
                  <a:gd name="connsiteX28" fmla="*/ 335071 w 1004810"/>
                  <a:gd name="connsiteY28" fmla="*/ 1356594 h 1516072"/>
                  <a:gd name="connsiteX29" fmla="*/ 328224 w 1004810"/>
                  <a:gd name="connsiteY29" fmla="*/ 1420386 h 1516072"/>
                  <a:gd name="connsiteX30" fmla="*/ 332034 w 1004810"/>
                  <a:gd name="connsiteY30" fmla="*/ 1463223 h 1516072"/>
                  <a:gd name="connsiteX31" fmla="*/ 364419 w 1004810"/>
                  <a:gd name="connsiteY31" fmla="*/ 1512753 h 1516072"/>
                  <a:gd name="connsiteX32" fmla="*/ 387279 w 1004810"/>
                  <a:gd name="connsiteY32" fmla="*/ 1514658 h 1516072"/>
                  <a:gd name="connsiteX33" fmla="*/ 396804 w 1004810"/>
                  <a:gd name="connsiteY33" fmla="*/ 1491798 h 1516072"/>
                  <a:gd name="connsiteX34" fmla="*/ 403085 w 1004810"/>
                  <a:gd name="connsiteY34" fmla="*/ 1451433 h 1516072"/>
                  <a:gd name="connsiteX35" fmla="*/ 409367 w 1004810"/>
                  <a:gd name="connsiteY35" fmla="*/ 1389340 h 1516072"/>
                  <a:gd name="connsiteX36" fmla="*/ 424041 w 1004810"/>
                  <a:gd name="connsiteY36" fmla="*/ 1329152 h 1516072"/>
                  <a:gd name="connsiteX37" fmla="*/ 467289 w 1004810"/>
                  <a:gd name="connsiteY37" fmla="*/ 1265103 h 1516072"/>
                  <a:gd name="connsiteX38" fmla="*/ 528455 w 1004810"/>
                  <a:gd name="connsiteY38" fmla="*/ 1230091 h 1516072"/>
                  <a:gd name="connsiteX39" fmla="*/ 601154 w 1004810"/>
                  <a:gd name="connsiteY39" fmla="*/ 1221700 h 1516072"/>
                  <a:gd name="connsiteX40" fmla="*/ 720654 w 1004810"/>
                  <a:gd name="connsiteY40" fmla="*/ 1316538 h 1516072"/>
                  <a:gd name="connsiteX41" fmla="*/ 733989 w 1004810"/>
                  <a:gd name="connsiteY41" fmla="*/ 1326063 h 1516072"/>
                  <a:gd name="connsiteX42" fmla="*/ 743514 w 1004810"/>
                  <a:gd name="connsiteY42" fmla="*/ 1327968 h 1516072"/>
                  <a:gd name="connsiteX43" fmla="*/ 749229 w 1004810"/>
                  <a:gd name="connsiteY43" fmla="*/ 1329873 h 1516072"/>
                  <a:gd name="connsiteX44" fmla="*/ 762564 w 1004810"/>
                  <a:gd name="connsiteY44" fmla="*/ 1335588 h 1516072"/>
                  <a:gd name="connsiteX45" fmla="*/ 777804 w 1004810"/>
                  <a:gd name="connsiteY45" fmla="*/ 1333683 h 1516072"/>
                  <a:gd name="connsiteX46" fmla="*/ 789234 w 1004810"/>
                  <a:gd name="connsiteY46" fmla="*/ 1327968 h 1516072"/>
                  <a:gd name="connsiteX47" fmla="*/ 794949 w 1004810"/>
                  <a:gd name="connsiteY47" fmla="*/ 1326063 h 1516072"/>
                  <a:gd name="connsiteX48" fmla="*/ 802569 w 1004810"/>
                  <a:gd name="connsiteY48" fmla="*/ 1308918 h 1516072"/>
                  <a:gd name="connsiteX49" fmla="*/ 800664 w 1004810"/>
                  <a:gd name="connsiteY49" fmla="*/ 1284153 h 1516072"/>
                  <a:gd name="connsiteX50" fmla="*/ 798759 w 1004810"/>
                  <a:gd name="connsiteY50" fmla="*/ 1278438 h 1516072"/>
                  <a:gd name="connsiteX51" fmla="*/ 796854 w 1004810"/>
                  <a:gd name="connsiteY51" fmla="*/ 1270818 h 1516072"/>
                  <a:gd name="connsiteX52" fmla="*/ 783519 w 1004810"/>
                  <a:gd name="connsiteY52" fmla="*/ 1253673 h 1516072"/>
                  <a:gd name="connsiteX53" fmla="*/ 773994 w 1004810"/>
                  <a:gd name="connsiteY53" fmla="*/ 1247958 h 1516072"/>
                  <a:gd name="connsiteX54" fmla="*/ 648264 w 1004810"/>
                  <a:gd name="connsiteY54" fmla="*/ 1156518 h 1516072"/>
                  <a:gd name="connsiteX55" fmla="*/ 645998 w 1004810"/>
                  <a:gd name="connsiteY55" fmla="*/ 1108121 h 1516072"/>
                  <a:gd name="connsiteX56" fmla="*/ 671124 w 1004810"/>
                  <a:gd name="connsiteY56" fmla="*/ 1089843 h 1516072"/>
                  <a:gd name="connsiteX57" fmla="*/ 724464 w 1004810"/>
                  <a:gd name="connsiteY57" fmla="*/ 1082223 h 1516072"/>
                  <a:gd name="connsiteX58" fmla="*/ 871149 w 1004810"/>
                  <a:gd name="connsiteY58" fmla="*/ 1086033 h 1516072"/>
                  <a:gd name="connsiteX59" fmla="*/ 899724 w 1004810"/>
                  <a:gd name="connsiteY59" fmla="*/ 1091748 h 1516072"/>
                  <a:gd name="connsiteX60" fmla="*/ 922584 w 1004810"/>
                  <a:gd name="connsiteY60" fmla="*/ 1095558 h 1516072"/>
                  <a:gd name="connsiteX61" fmla="*/ 1003378 w 1004810"/>
                  <a:gd name="connsiteY61" fmla="*/ 1065958 h 1516072"/>
                  <a:gd name="connsiteX62" fmla="*/ 970209 w 1004810"/>
                  <a:gd name="connsiteY62" fmla="*/ 1044123 h 1516072"/>
                  <a:gd name="connsiteX63" fmla="*/ 918620 w 1004810"/>
                  <a:gd name="connsiteY63" fmla="*/ 1034598 h 1516072"/>
                  <a:gd name="connsiteX64" fmla="*/ 803186 w 1004810"/>
                  <a:gd name="connsiteY64" fmla="*/ 1037069 h 1516072"/>
                  <a:gd name="connsiteX65" fmla="*/ 646360 w 1004810"/>
                  <a:gd name="connsiteY65" fmla="*/ 1049838 h 1516072"/>
                  <a:gd name="connsiteX66" fmla="*/ 640078 w 1004810"/>
                  <a:gd name="connsiteY66" fmla="*/ 1026051 h 1516072"/>
                  <a:gd name="connsiteX67" fmla="*/ 673029 w 1004810"/>
                  <a:gd name="connsiteY67" fmla="*/ 992688 h 1516072"/>
                  <a:gd name="connsiteX68" fmla="*/ 674934 w 1004810"/>
                  <a:gd name="connsiteY68" fmla="*/ 986973 h 1516072"/>
                  <a:gd name="connsiteX69" fmla="*/ 680649 w 1004810"/>
                  <a:gd name="connsiteY69" fmla="*/ 985068 h 1516072"/>
                  <a:gd name="connsiteX70" fmla="*/ 686364 w 1004810"/>
                  <a:gd name="connsiteY70" fmla="*/ 981258 h 1516072"/>
                  <a:gd name="connsiteX71" fmla="*/ 695889 w 1004810"/>
                  <a:gd name="connsiteY71" fmla="*/ 971733 h 1516072"/>
                  <a:gd name="connsiteX72" fmla="*/ 705414 w 1004810"/>
                  <a:gd name="connsiteY72" fmla="*/ 960303 h 1516072"/>
                  <a:gd name="connsiteX73" fmla="*/ 716844 w 1004810"/>
                  <a:gd name="connsiteY73" fmla="*/ 952683 h 1516072"/>
                  <a:gd name="connsiteX74" fmla="*/ 732084 w 1004810"/>
                  <a:gd name="connsiteY74" fmla="*/ 939348 h 1516072"/>
                  <a:gd name="connsiteX75" fmla="*/ 741609 w 1004810"/>
                  <a:gd name="connsiteY75" fmla="*/ 927918 h 1516072"/>
                  <a:gd name="connsiteX76" fmla="*/ 753039 w 1004810"/>
                  <a:gd name="connsiteY76" fmla="*/ 918393 h 1516072"/>
                  <a:gd name="connsiteX77" fmla="*/ 758754 w 1004810"/>
                  <a:gd name="connsiteY77" fmla="*/ 906963 h 1516072"/>
                  <a:gd name="connsiteX78" fmla="*/ 760659 w 1004810"/>
                  <a:gd name="connsiteY78" fmla="*/ 901248 h 1516072"/>
                  <a:gd name="connsiteX79" fmla="*/ 766374 w 1004810"/>
                  <a:gd name="connsiteY79" fmla="*/ 889818 h 1516072"/>
                  <a:gd name="connsiteX80" fmla="*/ 764469 w 1004810"/>
                  <a:gd name="connsiteY80" fmla="*/ 874578 h 1516072"/>
                  <a:gd name="connsiteX81" fmla="*/ 758754 w 1004810"/>
                  <a:gd name="connsiteY81" fmla="*/ 872673 h 1516072"/>
                  <a:gd name="connsiteX82" fmla="*/ 737799 w 1004810"/>
                  <a:gd name="connsiteY82" fmla="*/ 874578 h 1516072"/>
                  <a:gd name="connsiteX83" fmla="*/ 732084 w 1004810"/>
                  <a:gd name="connsiteY83" fmla="*/ 878388 h 1516072"/>
                  <a:gd name="connsiteX84" fmla="*/ 699699 w 1004810"/>
                  <a:gd name="connsiteY84" fmla="*/ 899343 h 1516072"/>
                  <a:gd name="connsiteX85" fmla="*/ 595181 w 1004810"/>
                  <a:gd name="connsiteY85" fmla="*/ 957831 h 1516072"/>
                  <a:gd name="connsiteX86" fmla="*/ 507294 w 1004810"/>
                  <a:gd name="connsiteY86" fmla="*/ 847908 h 1516072"/>
                  <a:gd name="connsiteX87" fmla="*/ 503484 w 1004810"/>
                  <a:gd name="connsiteY87" fmla="*/ 358323 h 1516072"/>
                  <a:gd name="connsiteX88" fmla="*/ 499674 w 1004810"/>
                  <a:gd name="connsiteY88" fmla="*/ 66858 h 1516072"/>
                  <a:gd name="connsiteX89" fmla="*/ 490149 w 1004810"/>
                  <a:gd name="connsiteY89" fmla="*/ 40188 h 1516072"/>
                  <a:gd name="connsiteX90" fmla="*/ 488244 w 1004810"/>
                  <a:gd name="connsiteY90" fmla="*/ 34473 h 1516072"/>
                  <a:gd name="connsiteX91" fmla="*/ 484434 w 1004810"/>
                  <a:gd name="connsiteY91" fmla="*/ 28758 h 1516072"/>
                  <a:gd name="connsiteX92" fmla="*/ 478719 w 1004810"/>
                  <a:gd name="connsiteY92" fmla="*/ 17328 h 1516072"/>
                  <a:gd name="connsiteX93" fmla="*/ 473004 w 1004810"/>
                  <a:gd name="connsiteY93" fmla="*/ 13518 h 1516072"/>
                  <a:gd name="connsiteX94" fmla="*/ 469194 w 1004810"/>
                  <a:gd name="connsiteY94" fmla="*/ 7803 h 1516072"/>
                  <a:gd name="connsiteX95" fmla="*/ 429189 w 1004810"/>
                  <a:gd name="connsiteY95" fmla="*/ 11613 h 1516072"/>
                  <a:gd name="connsiteX96" fmla="*/ 425379 w 1004810"/>
                  <a:gd name="connsiteY96" fmla="*/ 78288 h 1516072"/>
                  <a:gd name="connsiteX97" fmla="*/ 425379 w 1004810"/>
                  <a:gd name="connsiteY97" fmla="*/ 84003 h 1516072"/>
                  <a:gd name="connsiteX98" fmla="*/ 436603 w 1004810"/>
                  <a:gd name="connsiteY98" fmla="*/ 225952 h 1516072"/>
                  <a:gd name="connsiteX99" fmla="*/ 440619 w 1004810"/>
                  <a:gd name="connsiteY99" fmla="*/ 421188 h 1516072"/>
                  <a:gd name="connsiteX100" fmla="*/ 440002 w 1004810"/>
                  <a:gd name="connsiteY100" fmla="*/ 789160 h 1516072"/>
                  <a:gd name="connsiteX101" fmla="*/ 430322 w 1004810"/>
                  <a:gd name="connsiteY101" fmla="*/ 879006 h 1516072"/>
                  <a:gd name="connsiteX0" fmla="*/ 430322 w 1000068"/>
                  <a:gd name="connsiteY0" fmla="*/ 879006 h 1516072"/>
                  <a:gd name="connsiteX1" fmla="*/ 392427 w 1000068"/>
                  <a:gd name="connsiteY1" fmla="*/ 931934 h 1516072"/>
                  <a:gd name="connsiteX2" fmla="*/ 312984 w 1000068"/>
                  <a:gd name="connsiteY2" fmla="*/ 966018 h 1516072"/>
                  <a:gd name="connsiteX3" fmla="*/ 257945 w 1000068"/>
                  <a:gd name="connsiteY3" fmla="*/ 967151 h 1516072"/>
                  <a:gd name="connsiteX4" fmla="*/ 188953 w 1000068"/>
                  <a:gd name="connsiteY4" fmla="*/ 949800 h 1516072"/>
                  <a:gd name="connsiteX5" fmla="*/ 116769 w 1000068"/>
                  <a:gd name="connsiteY5" fmla="*/ 903153 h 1516072"/>
                  <a:gd name="connsiteX6" fmla="*/ 59619 w 1000068"/>
                  <a:gd name="connsiteY6" fmla="*/ 874578 h 1516072"/>
                  <a:gd name="connsiteX7" fmla="*/ 46284 w 1000068"/>
                  <a:gd name="connsiteY7" fmla="*/ 895533 h 1516072"/>
                  <a:gd name="connsiteX8" fmla="*/ 50094 w 1000068"/>
                  <a:gd name="connsiteY8" fmla="*/ 933633 h 1516072"/>
                  <a:gd name="connsiteX9" fmla="*/ 53904 w 1000068"/>
                  <a:gd name="connsiteY9" fmla="*/ 939348 h 1516072"/>
                  <a:gd name="connsiteX10" fmla="*/ 59619 w 1000068"/>
                  <a:gd name="connsiteY10" fmla="*/ 943158 h 1516072"/>
                  <a:gd name="connsiteX11" fmla="*/ 63429 w 1000068"/>
                  <a:gd name="connsiteY11" fmla="*/ 948873 h 1516072"/>
                  <a:gd name="connsiteX12" fmla="*/ 80574 w 1000068"/>
                  <a:gd name="connsiteY12" fmla="*/ 958398 h 1516072"/>
                  <a:gd name="connsiteX13" fmla="*/ 166299 w 1000068"/>
                  <a:gd name="connsiteY13" fmla="*/ 979353 h 1516072"/>
                  <a:gd name="connsiteX14" fmla="*/ 267264 w 1000068"/>
                  <a:gd name="connsiteY14" fmla="*/ 1021263 h 1516072"/>
                  <a:gd name="connsiteX15" fmla="*/ 278694 w 1000068"/>
                  <a:gd name="connsiteY15" fmla="*/ 1076508 h 1516072"/>
                  <a:gd name="connsiteX16" fmla="*/ 264381 w 1000068"/>
                  <a:gd name="connsiteY16" fmla="*/ 1119397 h 1516072"/>
                  <a:gd name="connsiteX17" fmla="*/ 186224 w 1000068"/>
                  <a:gd name="connsiteY17" fmla="*/ 1150391 h 1516072"/>
                  <a:gd name="connsiteX18" fmla="*/ 15804 w 1000068"/>
                  <a:gd name="connsiteY18" fmla="*/ 1160328 h 1516072"/>
                  <a:gd name="connsiteX19" fmla="*/ 6279 w 1000068"/>
                  <a:gd name="connsiteY19" fmla="*/ 1169853 h 1516072"/>
                  <a:gd name="connsiteX20" fmla="*/ 4374 w 1000068"/>
                  <a:gd name="connsiteY20" fmla="*/ 1175568 h 1516072"/>
                  <a:gd name="connsiteX21" fmla="*/ 564 w 1000068"/>
                  <a:gd name="connsiteY21" fmla="*/ 1181283 h 1516072"/>
                  <a:gd name="connsiteX22" fmla="*/ 6279 w 1000068"/>
                  <a:gd name="connsiteY22" fmla="*/ 1213668 h 1516072"/>
                  <a:gd name="connsiteX23" fmla="*/ 11994 w 1000068"/>
                  <a:gd name="connsiteY23" fmla="*/ 1217478 h 1516072"/>
                  <a:gd name="connsiteX24" fmla="*/ 17709 w 1000068"/>
                  <a:gd name="connsiteY24" fmla="*/ 1219383 h 1516072"/>
                  <a:gd name="connsiteX25" fmla="*/ 145344 w 1000068"/>
                  <a:gd name="connsiteY25" fmla="*/ 1222421 h 1516072"/>
                  <a:gd name="connsiteX26" fmla="*/ 335999 w 1000068"/>
                  <a:gd name="connsiteY26" fmla="*/ 1217478 h 1516072"/>
                  <a:gd name="connsiteX27" fmla="*/ 362514 w 1000068"/>
                  <a:gd name="connsiteY27" fmla="*/ 1273701 h 1516072"/>
                  <a:gd name="connsiteX28" fmla="*/ 335071 w 1000068"/>
                  <a:gd name="connsiteY28" fmla="*/ 1356594 h 1516072"/>
                  <a:gd name="connsiteX29" fmla="*/ 328224 w 1000068"/>
                  <a:gd name="connsiteY29" fmla="*/ 1420386 h 1516072"/>
                  <a:gd name="connsiteX30" fmla="*/ 332034 w 1000068"/>
                  <a:gd name="connsiteY30" fmla="*/ 1463223 h 1516072"/>
                  <a:gd name="connsiteX31" fmla="*/ 364419 w 1000068"/>
                  <a:gd name="connsiteY31" fmla="*/ 1512753 h 1516072"/>
                  <a:gd name="connsiteX32" fmla="*/ 387279 w 1000068"/>
                  <a:gd name="connsiteY32" fmla="*/ 1514658 h 1516072"/>
                  <a:gd name="connsiteX33" fmla="*/ 396804 w 1000068"/>
                  <a:gd name="connsiteY33" fmla="*/ 1491798 h 1516072"/>
                  <a:gd name="connsiteX34" fmla="*/ 403085 w 1000068"/>
                  <a:gd name="connsiteY34" fmla="*/ 1451433 h 1516072"/>
                  <a:gd name="connsiteX35" fmla="*/ 409367 w 1000068"/>
                  <a:gd name="connsiteY35" fmla="*/ 1389340 h 1516072"/>
                  <a:gd name="connsiteX36" fmla="*/ 424041 w 1000068"/>
                  <a:gd name="connsiteY36" fmla="*/ 1329152 h 1516072"/>
                  <a:gd name="connsiteX37" fmla="*/ 467289 w 1000068"/>
                  <a:gd name="connsiteY37" fmla="*/ 1265103 h 1516072"/>
                  <a:gd name="connsiteX38" fmla="*/ 528455 w 1000068"/>
                  <a:gd name="connsiteY38" fmla="*/ 1230091 h 1516072"/>
                  <a:gd name="connsiteX39" fmla="*/ 601154 w 1000068"/>
                  <a:gd name="connsiteY39" fmla="*/ 1221700 h 1516072"/>
                  <a:gd name="connsiteX40" fmla="*/ 720654 w 1000068"/>
                  <a:gd name="connsiteY40" fmla="*/ 1316538 h 1516072"/>
                  <a:gd name="connsiteX41" fmla="*/ 733989 w 1000068"/>
                  <a:gd name="connsiteY41" fmla="*/ 1326063 h 1516072"/>
                  <a:gd name="connsiteX42" fmla="*/ 743514 w 1000068"/>
                  <a:gd name="connsiteY42" fmla="*/ 1327968 h 1516072"/>
                  <a:gd name="connsiteX43" fmla="*/ 749229 w 1000068"/>
                  <a:gd name="connsiteY43" fmla="*/ 1329873 h 1516072"/>
                  <a:gd name="connsiteX44" fmla="*/ 762564 w 1000068"/>
                  <a:gd name="connsiteY44" fmla="*/ 1335588 h 1516072"/>
                  <a:gd name="connsiteX45" fmla="*/ 777804 w 1000068"/>
                  <a:gd name="connsiteY45" fmla="*/ 1333683 h 1516072"/>
                  <a:gd name="connsiteX46" fmla="*/ 789234 w 1000068"/>
                  <a:gd name="connsiteY46" fmla="*/ 1327968 h 1516072"/>
                  <a:gd name="connsiteX47" fmla="*/ 794949 w 1000068"/>
                  <a:gd name="connsiteY47" fmla="*/ 1326063 h 1516072"/>
                  <a:gd name="connsiteX48" fmla="*/ 802569 w 1000068"/>
                  <a:gd name="connsiteY48" fmla="*/ 1308918 h 1516072"/>
                  <a:gd name="connsiteX49" fmla="*/ 800664 w 1000068"/>
                  <a:gd name="connsiteY49" fmla="*/ 1284153 h 1516072"/>
                  <a:gd name="connsiteX50" fmla="*/ 798759 w 1000068"/>
                  <a:gd name="connsiteY50" fmla="*/ 1278438 h 1516072"/>
                  <a:gd name="connsiteX51" fmla="*/ 796854 w 1000068"/>
                  <a:gd name="connsiteY51" fmla="*/ 1270818 h 1516072"/>
                  <a:gd name="connsiteX52" fmla="*/ 783519 w 1000068"/>
                  <a:gd name="connsiteY52" fmla="*/ 1253673 h 1516072"/>
                  <a:gd name="connsiteX53" fmla="*/ 773994 w 1000068"/>
                  <a:gd name="connsiteY53" fmla="*/ 1247958 h 1516072"/>
                  <a:gd name="connsiteX54" fmla="*/ 648264 w 1000068"/>
                  <a:gd name="connsiteY54" fmla="*/ 1156518 h 1516072"/>
                  <a:gd name="connsiteX55" fmla="*/ 645998 w 1000068"/>
                  <a:gd name="connsiteY55" fmla="*/ 1108121 h 1516072"/>
                  <a:gd name="connsiteX56" fmla="*/ 671124 w 1000068"/>
                  <a:gd name="connsiteY56" fmla="*/ 1089843 h 1516072"/>
                  <a:gd name="connsiteX57" fmla="*/ 724464 w 1000068"/>
                  <a:gd name="connsiteY57" fmla="*/ 1082223 h 1516072"/>
                  <a:gd name="connsiteX58" fmla="*/ 871149 w 1000068"/>
                  <a:gd name="connsiteY58" fmla="*/ 1086033 h 1516072"/>
                  <a:gd name="connsiteX59" fmla="*/ 899724 w 1000068"/>
                  <a:gd name="connsiteY59" fmla="*/ 1091748 h 1516072"/>
                  <a:gd name="connsiteX60" fmla="*/ 922584 w 1000068"/>
                  <a:gd name="connsiteY60" fmla="*/ 1095558 h 1516072"/>
                  <a:gd name="connsiteX61" fmla="*/ 998435 w 1000068"/>
                  <a:gd name="connsiteY61" fmla="*/ 1093143 h 1516072"/>
                  <a:gd name="connsiteX62" fmla="*/ 970209 w 1000068"/>
                  <a:gd name="connsiteY62" fmla="*/ 1044123 h 1516072"/>
                  <a:gd name="connsiteX63" fmla="*/ 918620 w 1000068"/>
                  <a:gd name="connsiteY63" fmla="*/ 1034598 h 1516072"/>
                  <a:gd name="connsiteX64" fmla="*/ 803186 w 1000068"/>
                  <a:gd name="connsiteY64" fmla="*/ 1037069 h 1516072"/>
                  <a:gd name="connsiteX65" fmla="*/ 646360 w 1000068"/>
                  <a:gd name="connsiteY65" fmla="*/ 1049838 h 1516072"/>
                  <a:gd name="connsiteX66" fmla="*/ 640078 w 1000068"/>
                  <a:gd name="connsiteY66" fmla="*/ 1026051 h 1516072"/>
                  <a:gd name="connsiteX67" fmla="*/ 673029 w 1000068"/>
                  <a:gd name="connsiteY67" fmla="*/ 992688 h 1516072"/>
                  <a:gd name="connsiteX68" fmla="*/ 674934 w 1000068"/>
                  <a:gd name="connsiteY68" fmla="*/ 986973 h 1516072"/>
                  <a:gd name="connsiteX69" fmla="*/ 680649 w 1000068"/>
                  <a:gd name="connsiteY69" fmla="*/ 985068 h 1516072"/>
                  <a:gd name="connsiteX70" fmla="*/ 686364 w 1000068"/>
                  <a:gd name="connsiteY70" fmla="*/ 981258 h 1516072"/>
                  <a:gd name="connsiteX71" fmla="*/ 695889 w 1000068"/>
                  <a:gd name="connsiteY71" fmla="*/ 971733 h 1516072"/>
                  <a:gd name="connsiteX72" fmla="*/ 705414 w 1000068"/>
                  <a:gd name="connsiteY72" fmla="*/ 960303 h 1516072"/>
                  <a:gd name="connsiteX73" fmla="*/ 716844 w 1000068"/>
                  <a:gd name="connsiteY73" fmla="*/ 952683 h 1516072"/>
                  <a:gd name="connsiteX74" fmla="*/ 732084 w 1000068"/>
                  <a:gd name="connsiteY74" fmla="*/ 939348 h 1516072"/>
                  <a:gd name="connsiteX75" fmla="*/ 741609 w 1000068"/>
                  <a:gd name="connsiteY75" fmla="*/ 927918 h 1516072"/>
                  <a:gd name="connsiteX76" fmla="*/ 753039 w 1000068"/>
                  <a:gd name="connsiteY76" fmla="*/ 918393 h 1516072"/>
                  <a:gd name="connsiteX77" fmla="*/ 758754 w 1000068"/>
                  <a:gd name="connsiteY77" fmla="*/ 906963 h 1516072"/>
                  <a:gd name="connsiteX78" fmla="*/ 760659 w 1000068"/>
                  <a:gd name="connsiteY78" fmla="*/ 901248 h 1516072"/>
                  <a:gd name="connsiteX79" fmla="*/ 766374 w 1000068"/>
                  <a:gd name="connsiteY79" fmla="*/ 889818 h 1516072"/>
                  <a:gd name="connsiteX80" fmla="*/ 764469 w 1000068"/>
                  <a:gd name="connsiteY80" fmla="*/ 874578 h 1516072"/>
                  <a:gd name="connsiteX81" fmla="*/ 758754 w 1000068"/>
                  <a:gd name="connsiteY81" fmla="*/ 872673 h 1516072"/>
                  <a:gd name="connsiteX82" fmla="*/ 737799 w 1000068"/>
                  <a:gd name="connsiteY82" fmla="*/ 874578 h 1516072"/>
                  <a:gd name="connsiteX83" fmla="*/ 732084 w 1000068"/>
                  <a:gd name="connsiteY83" fmla="*/ 878388 h 1516072"/>
                  <a:gd name="connsiteX84" fmla="*/ 699699 w 1000068"/>
                  <a:gd name="connsiteY84" fmla="*/ 899343 h 1516072"/>
                  <a:gd name="connsiteX85" fmla="*/ 595181 w 1000068"/>
                  <a:gd name="connsiteY85" fmla="*/ 957831 h 1516072"/>
                  <a:gd name="connsiteX86" fmla="*/ 507294 w 1000068"/>
                  <a:gd name="connsiteY86" fmla="*/ 847908 h 1516072"/>
                  <a:gd name="connsiteX87" fmla="*/ 503484 w 1000068"/>
                  <a:gd name="connsiteY87" fmla="*/ 358323 h 1516072"/>
                  <a:gd name="connsiteX88" fmla="*/ 499674 w 1000068"/>
                  <a:gd name="connsiteY88" fmla="*/ 66858 h 1516072"/>
                  <a:gd name="connsiteX89" fmla="*/ 490149 w 1000068"/>
                  <a:gd name="connsiteY89" fmla="*/ 40188 h 1516072"/>
                  <a:gd name="connsiteX90" fmla="*/ 488244 w 1000068"/>
                  <a:gd name="connsiteY90" fmla="*/ 34473 h 1516072"/>
                  <a:gd name="connsiteX91" fmla="*/ 484434 w 1000068"/>
                  <a:gd name="connsiteY91" fmla="*/ 28758 h 1516072"/>
                  <a:gd name="connsiteX92" fmla="*/ 478719 w 1000068"/>
                  <a:gd name="connsiteY92" fmla="*/ 17328 h 1516072"/>
                  <a:gd name="connsiteX93" fmla="*/ 473004 w 1000068"/>
                  <a:gd name="connsiteY93" fmla="*/ 13518 h 1516072"/>
                  <a:gd name="connsiteX94" fmla="*/ 469194 w 1000068"/>
                  <a:gd name="connsiteY94" fmla="*/ 7803 h 1516072"/>
                  <a:gd name="connsiteX95" fmla="*/ 429189 w 1000068"/>
                  <a:gd name="connsiteY95" fmla="*/ 11613 h 1516072"/>
                  <a:gd name="connsiteX96" fmla="*/ 425379 w 1000068"/>
                  <a:gd name="connsiteY96" fmla="*/ 78288 h 1516072"/>
                  <a:gd name="connsiteX97" fmla="*/ 425379 w 1000068"/>
                  <a:gd name="connsiteY97" fmla="*/ 84003 h 1516072"/>
                  <a:gd name="connsiteX98" fmla="*/ 436603 w 1000068"/>
                  <a:gd name="connsiteY98" fmla="*/ 225952 h 1516072"/>
                  <a:gd name="connsiteX99" fmla="*/ 440619 w 1000068"/>
                  <a:gd name="connsiteY99" fmla="*/ 421188 h 1516072"/>
                  <a:gd name="connsiteX100" fmla="*/ 440002 w 1000068"/>
                  <a:gd name="connsiteY100" fmla="*/ 789160 h 1516072"/>
                  <a:gd name="connsiteX101" fmla="*/ 430322 w 1000068"/>
                  <a:gd name="connsiteY101" fmla="*/ 879006 h 1516072"/>
                  <a:gd name="connsiteX0" fmla="*/ 430322 w 1000068"/>
                  <a:gd name="connsiteY0" fmla="*/ 879006 h 1516072"/>
                  <a:gd name="connsiteX1" fmla="*/ 392427 w 1000068"/>
                  <a:gd name="connsiteY1" fmla="*/ 931934 h 1516072"/>
                  <a:gd name="connsiteX2" fmla="*/ 312984 w 1000068"/>
                  <a:gd name="connsiteY2" fmla="*/ 966018 h 1516072"/>
                  <a:gd name="connsiteX3" fmla="*/ 257945 w 1000068"/>
                  <a:gd name="connsiteY3" fmla="*/ 967151 h 1516072"/>
                  <a:gd name="connsiteX4" fmla="*/ 188953 w 1000068"/>
                  <a:gd name="connsiteY4" fmla="*/ 949800 h 1516072"/>
                  <a:gd name="connsiteX5" fmla="*/ 116769 w 1000068"/>
                  <a:gd name="connsiteY5" fmla="*/ 903153 h 1516072"/>
                  <a:gd name="connsiteX6" fmla="*/ 59619 w 1000068"/>
                  <a:gd name="connsiteY6" fmla="*/ 874578 h 1516072"/>
                  <a:gd name="connsiteX7" fmla="*/ 46284 w 1000068"/>
                  <a:gd name="connsiteY7" fmla="*/ 895533 h 1516072"/>
                  <a:gd name="connsiteX8" fmla="*/ 50094 w 1000068"/>
                  <a:gd name="connsiteY8" fmla="*/ 933633 h 1516072"/>
                  <a:gd name="connsiteX9" fmla="*/ 53904 w 1000068"/>
                  <a:gd name="connsiteY9" fmla="*/ 939348 h 1516072"/>
                  <a:gd name="connsiteX10" fmla="*/ 59619 w 1000068"/>
                  <a:gd name="connsiteY10" fmla="*/ 943158 h 1516072"/>
                  <a:gd name="connsiteX11" fmla="*/ 63429 w 1000068"/>
                  <a:gd name="connsiteY11" fmla="*/ 948873 h 1516072"/>
                  <a:gd name="connsiteX12" fmla="*/ 80574 w 1000068"/>
                  <a:gd name="connsiteY12" fmla="*/ 958398 h 1516072"/>
                  <a:gd name="connsiteX13" fmla="*/ 166299 w 1000068"/>
                  <a:gd name="connsiteY13" fmla="*/ 979353 h 1516072"/>
                  <a:gd name="connsiteX14" fmla="*/ 267264 w 1000068"/>
                  <a:gd name="connsiteY14" fmla="*/ 1021263 h 1516072"/>
                  <a:gd name="connsiteX15" fmla="*/ 278694 w 1000068"/>
                  <a:gd name="connsiteY15" fmla="*/ 1076508 h 1516072"/>
                  <a:gd name="connsiteX16" fmla="*/ 264381 w 1000068"/>
                  <a:gd name="connsiteY16" fmla="*/ 1119397 h 1516072"/>
                  <a:gd name="connsiteX17" fmla="*/ 186224 w 1000068"/>
                  <a:gd name="connsiteY17" fmla="*/ 1150391 h 1516072"/>
                  <a:gd name="connsiteX18" fmla="*/ 15804 w 1000068"/>
                  <a:gd name="connsiteY18" fmla="*/ 1160328 h 1516072"/>
                  <a:gd name="connsiteX19" fmla="*/ 6279 w 1000068"/>
                  <a:gd name="connsiteY19" fmla="*/ 1169853 h 1516072"/>
                  <a:gd name="connsiteX20" fmla="*/ 4374 w 1000068"/>
                  <a:gd name="connsiteY20" fmla="*/ 1175568 h 1516072"/>
                  <a:gd name="connsiteX21" fmla="*/ 564 w 1000068"/>
                  <a:gd name="connsiteY21" fmla="*/ 1181283 h 1516072"/>
                  <a:gd name="connsiteX22" fmla="*/ 6279 w 1000068"/>
                  <a:gd name="connsiteY22" fmla="*/ 1213668 h 1516072"/>
                  <a:gd name="connsiteX23" fmla="*/ 11994 w 1000068"/>
                  <a:gd name="connsiteY23" fmla="*/ 1217478 h 1516072"/>
                  <a:gd name="connsiteX24" fmla="*/ 17709 w 1000068"/>
                  <a:gd name="connsiteY24" fmla="*/ 1219383 h 1516072"/>
                  <a:gd name="connsiteX25" fmla="*/ 145344 w 1000068"/>
                  <a:gd name="connsiteY25" fmla="*/ 1222421 h 1516072"/>
                  <a:gd name="connsiteX26" fmla="*/ 335999 w 1000068"/>
                  <a:gd name="connsiteY26" fmla="*/ 1217478 h 1516072"/>
                  <a:gd name="connsiteX27" fmla="*/ 362514 w 1000068"/>
                  <a:gd name="connsiteY27" fmla="*/ 1273701 h 1516072"/>
                  <a:gd name="connsiteX28" fmla="*/ 335071 w 1000068"/>
                  <a:gd name="connsiteY28" fmla="*/ 1356594 h 1516072"/>
                  <a:gd name="connsiteX29" fmla="*/ 328224 w 1000068"/>
                  <a:gd name="connsiteY29" fmla="*/ 1420386 h 1516072"/>
                  <a:gd name="connsiteX30" fmla="*/ 332034 w 1000068"/>
                  <a:gd name="connsiteY30" fmla="*/ 1463223 h 1516072"/>
                  <a:gd name="connsiteX31" fmla="*/ 364419 w 1000068"/>
                  <a:gd name="connsiteY31" fmla="*/ 1512753 h 1516072"/>
                  <a:gd name="connsiteX32" fmla="*/ 387279 w 1000068"/>
                  <a:gd name="connsiteY32" fmla="*/ 1514658 h 1516072"/>
                  <a:gd name="connsiteX33" fmla="*/ 396804 w 1000068"/>
                  <a:gd name="connsiteY33" fmla="*/ 1491798 h 1516072"/>
                  <a:gd name="connsiteX34" fmla="*/ 403085 w 1000068"/>
                  <a:gd name="connsiteY34" fmla="*/ 1451433 h 1516072"/>
                  <a:gd name="connsiteX35" fmla="*/ 409367 w 1000068"/>
                  <a:gd name="connsiteY35" fmla="*/ 1389340 h 1516072"/>
                  <a:gd name="connsiteX36" fmla="*/ 424041 w 1000068"/>
                  <a:gd name="connsiteY36" fmla="*/ 1329152 h 1516072"/>
                  <a:gd name="connsiteX37" fmla="*/ 467289 w 1000068"/>
                  <a:gd name="connsiteY37" fmla="*/ 1265103 h 1516072"/>
                  <a:gd name="connsiteX38" fmla="*/ 528455 w 1000068"/>
                  <a:gd name="connsiteY38" fmla="*/ 1230091 h 1516072"/>
                  <a:gd name="connsiteX39" fmla="*/ 601154 w 1000068"/>
                  <a:gd name="connsiteY39" fmla="*/ 1221700 h 1516072"/>
                  <a:gd name="connsiteX40" fmla="*/ 720654 w 1000068"/>
                  <a:gd name="connsiteY40" fmla="*/ 1316538 h 1516072"/>
                  <a:gd name="connsiteX41" fmla="*/ 733989 w 1000068"/>
                  <a:gd name="connsiteY41" fmla="*/ 1326063 h 1516072"/>
                  <a:gd name="connsiteX42" fmla="*/ 743514 w 1000068"/>
                  <a:gd name="connsiteY42" fmla="*/ 1327968 h 1516072"/>
                  <a:gd name="connsiteX43" fmla="*/ 749229 w 1000068"/>
                  <a:gd name="connsiteY43" fmla="*/ 1329873 h 1516072"/>
                  <a:gd name="connsiteX44" fmla="*/ 762564 w 1000068"/>
                  <a:gd name="connsiteY44" fmla="*/ 1335588 h 1516072"/>
                  <a:gd name="connsiteX45" fmla="*/ 777804 w 1000068"/>
                  <a:gd name="connsiteY45" fmla="*/ 1333683 h 1516072"/>
                  <a:gd name="connsiteX46" fmla="*/ 789234 w 1000068"/>
                  <a:gd name="connsiteY46" fmla="*/ 1327968 h 1516072"/>
                  <a:gd name="connsiteX47" fmla="*/ 794949 w 1000068"/>
                  <a:gd name="connsiteY47" fmla="*/ 1326063 h 1516072"/>
                  <a:gd name="connsiteX48" fmla="*/ 802569 w 1000068"/>
                  <a:gd name="connsiteY48" fmla="*/ 1308918 h 1516072"/>
                  <a:gd name="connsiteX49" fmla="*/ 800664 w 1000068"/>
                  <a:gd name="connsiteY49" fmla="*/ 1284153 h 1516072"/>
                  <a:gd name="connsiteX50" fmla="*/ 798759 w 1000068"/>
                  <a:gd name="connsiteY50" fmla="*/ 1278438 h 1516072"/>
                  <a:gd name="connsiteX51" fmla="*/ 796854 w 1000068"/>
                  <a:gd name="connsiteY51" fmla="*/ 1270818 h 1516072"/>
                  <a:gd name="connsiteX52" fmla="*/ 783519 w 1000068"/>
                  <a:gd name="connsiteY52" fmla="*/ 1253673 h 1516072"/>
                  <a:gd name="connsiteX53" fmla="*/ 773994 w 1000068"/>
                  <a:gd name="connsiteY53" fmla="*/ 1247958 h 1516072"/>
                  <a:gd name="connsiteX54" fmla="*/ 648264 w 1000068"/>
                  <a:gd name="connsiteY54" fmla="*/ 1156518 h 1516072"/>
                  <a:gd name="connsiteX55" fmla="*/ 645998 w 1000068"/>
                  <a:gd name="connsiteY55" fmla="*/ 1108121 h 1516072"/>
                  <a:gd name="connsiteX56" fmla="*/ 671124 w 1000068"/>
                  <a:gd name="connsiteY56" fmla="*/ 1089843 h 1516072"/>
                  <a:gd name="connsiteX57" fmla="*/ 724464 w 1000068"/>
                  <a:gd name="connsiteY57" fmla="*/ 1082223 h 1516072"/>
                  <a:gd name="connsiteX58" fmla="*/ 871149 w 1000068"/>
                  <a:gd name="connsiteY58" fmla="*/ 1086033 h 1516072"/>
                  <a:gd name="connsiteX59" fmla="*/ 899724 w 1000068"/>
                  <a:gd name="connsiteY59" fmla="*/ 1091748 h 1516072"/>
                  <a:gd name="connsiteX60" fmla="*/ 922584 w 1000068"/>
                  <a:gd name="connsiteY60" fmla="*/ 1095558 h 1516072"/>
                  <a:gd name="connsiteX61" fmla="*/ 998435 w 1000068"/>
                  <a:gd name="connsiteY61" fmla="*/ 1093143 h 1516072"/>
                  <a:gd name="connsiteX62" fmla="*/ 970209 w 1000068"/>
                  <a:gd name="connsiteY62" fmla="*/ 1054008 h 1516072"/>
                  <a:gd name="connsiteX63" fmla="*/ 918620 w 1000068"/>
                  <a:gd name="connsiteY63" fmla="*/ 1034598 h 1516072"/>
                  <a:gd name="connsiteX64" fmla="*/ 803186 w 1000068"/>
                  <a:gd name="connsiteY64" fmla="*/ 1037069 h 1516072"/>
                  <a:gd name="connsiteX65" fmla="*/ 646360 w 1000068"/>
                  <a:gd name="connsiteY65" fmla="*/ 1049838 h 1516072"/>
                  <a:gd name="connsiteX66" fmla="*/ 640078 w 1000068"/>
                  <a:gd name="connsiteY66" fmla="*/ 1026051 h 1516072"/>
                  <a:gd name="connsiteX67" fmla="*/ 673029 w 1000068"/>
                  <a:gd name="connsiteY67" fmla="*/ 992688 h 1516072"/>
                  <a:gd name="connsiteX68" fmla="*/ 674934 w 1000068"/>
                  <a:gd name="connsiteY68" fmla="*/ 986973 h 1516072"/>
                  <a:gd name="connsiteX69" fmla="*/ 680649 w 1000068"/>
                  <a:gd name="connsiteY69" fmla="*/ 985068 h 1516072"/>
                  <a:gd name="connsiteX70" fmla="*/ 686364 w 1000068"/>
                  <a:gd name="connsiteY70" fmla="*/ 981258 h 1516072"/>
                  <a:gd name="connsiteX71" fmla="*/ 695889 w 1000068"/>
                  <a:gd name="connsiteY71" fmla="*/ 971733 h 1516072"/>
                  <a:gd name="connsiteX72" fmla="*/ 705414 w 1000068"/>
                  <a:gd name="connsiteY72" fmla="*/ 960303 h 1516072"/>
                  <a:gd name="connsiteX73" fmla="*/ 716844 w 1000068"/>
                  <a:gd name="connsiteY73" fmla="*/ 952683 h 1516072"/>
                  <a:gd name="connsiteX74" fmla="*/ 732084 w 1000068"/>
                  <a:gd name="connsiteY74" fmla="*/ 939348 h 1516072"/>
                  <a:gd name="connsiteX75" fmla="*/ 741609 w 1000068"/>
                  <a:gd name="connsiteY75" fmla="*/ 927918 h 1516072"/>
                  <a:gd name="connsiteX76" fmla="*/ 753039 w 1000068"/>
                  <a:gd name="connsiteY76" fmla="*/ 918393 h 1516072"/>
                  <a:gd name="connsiteX77" fmla="*/ 758754 w 1000068"/>
                  <a:gd name="connsiteY77" fmla="*/ 906963 h 1516072"/>
                  <a:gd name="connsiteX78" fmla="*/ 760659 w 1000068"/>
                  <a:gd name="connsiteY78" fmla="*/ 901248 h 1516072"/>
                  <a:gd name="connsiteX79" fmla="*/ 766374 w 1000068"/>
                  <a:gd name="connsiteY79" fmla="*/ 889818 h 1516072"/>
                  <a:gd name="connsiteX80" fmla="*/ 764469 w 1000068"/>
                  <a:gd name="connsiteY80" fmla="*/ 874578 h 1516072"/>
                  <a:gd name="connsiteX81" fmla="*/ 758754 w 1000068"/>
                  <a:gd name="connsiteY81" fmla="*/ 872673 h 1516072"/>
                  <a:gd name="connsiteX82" fmla="*/ 737799 w 1000068"/>
                  <a:gd name="connsiteY82" fmla="*/ 874578 h 1516072"/>
                  <a:gd name="connsiteX83" fmla="*/ 732084 w 1000068"/>
                  <a:gd name="connsiteY83" fmla="*/ 878388 h 1516072"/>
                  <a:gd name="connsiteX84" fmla="*/ 699699 w 1000068"/>
                  <a:gd name="connsiteY84" fmla="*/ 899343 h 1516072"/>
                  <a:gd name="connsiteX85" fmla="*/ 595181 w 1000068"/>
                  <a:gd name="connsiteY85" fmla="*/ 957831 h 1516072"/>
                  <a:gd name="connsiteX86" fmla="*/ 507294 w 1000068"/>
                  <a:gd name="connsiteY86" fmla="*/ 847908 h 1516072"/>
                  <a:gd name="connsiteX87" fmla="*/ 503484 w 1000068"/>
                  <a:gd name="connsiteY87" fmla="*/ 358323 h 1516072"/>
                  <a:gd name="connsiteX88" fmla="*/ 499674 w 1000068"/>
                  <a:gd name="connsiteY88" fmla="*/ 66858 h 1516072"/>
                  <a:gd name="connsiteX89" fmla="*/ 490149 w 1000068"/>
                  <a:gd name="connsiteY89" fmla="*/ 40188 h 1516072"/>
                  <a:gd name="connsiteX90" fmla="*/ 488244 w 1000068"/>
                  <a:gd name="connsiteY90" fmla="*/ 34473 h 1516072"/>
                  <a:gd name="connsiteX91" fmla="*/ 484434 w 1000068"/>
                  <a:gd name="connsiteY91" fmla="*/ 28758 h 1516072"/>
                  <a:gd name="connsiteX92" fmla="*/ 478719 w 1000068"/>
                  <a:gd name="connsiteY92" fmla="*/ 17328 h 1516072"/>
                  <a:gd name="connsiteX93" fmla="*/ 473004 w 1000068"/>
                  <a:gd name="connsiteY93" fmla="*/ 13518 h 1516072"/>
                  <a:gd name="connsiteX94" fmla="*/ 469194 w 1000068"/>
                  <a:gd name="connsiteY94" fmla="*/ 7803 h 1516072"/>
                  <a:gd name="connsiteX95" fmla="*/ 429189 w 1000068"/>
                  <a:gd name="connsiteY95" fmla="*/ 11613 h 1516072"/>
                  <a:gd name="connsiteX96" fmla="*/ 425379 w 1000068"/>
                  <a:gd name="connsiteY96" fmla="*/ 78288 h 1516072"/>
                  <a:gd name="connsiteX97" fmla="*/ 425379 w 1000068"/>
                  <a:gd name="connsiteY97" fmla="*/ 84003 h 1516072"/>
                  <a:gd name="connsiteX98" fmla="*/ 436603 w 1000068"/>
                  <a:gd name="connsiteY98" fmla="*/ 225952 h 1516072"/>
                  <a:gd name="connsiteX99" fmla="*/ 440619 w 1000068"/>
                  <a:gd name="connsiteY99" fmla="*/ 421188 h 1516072"/>
                  <a:gd name="connsiteX100" fmla="*/ 440002 w 1000068"/>
                  <a:gd name="connsiteY100" fmla="*/ 789160 h 1516072"/>
                  <a:gd name="connsiteX101" fmla="*/ 430322 w 1000068"/>
                  <a:gd name="connsiteY101" fmla="*/ 879006 h 1516072"/>
                  <a:gd name="connsiteX0" fmla="*/ 430322 w 999133"/>
                  <a:gd name="connsiteY0" fmla="*/ 879006 h 1516072"/>
                  <a:gd name="connsiteX1" fmla="*/ 392427 w 999133"/>
                  <a:gd name="connsiteY1" fmla="*/ 931934 h 1516072"/>
                  <a:gd name="connsiteX2" fmla="*/ 312984 w 999133"/>
                  <a:gd name="connsiteY2" fmla="*/ 966018 h 1516072"/>
                  <a:gd name="connsiteX3" fmla="*/ 257945 w 999133"/>
                  <a:gd name="connsiteY3" fmla="*/ 967151 h 1516072"/>
                  <a:gd name="connsiteX4" fmla="*/ 188953 w 999133"/>
                  <a:gd name="connsiteY4" fmla="*/ 949800 h 1516072"/>
                  <a:gd name="connsiteX5" fmla="*/ 116769 w 999133"/>
                  <a:gd name="connsiteY5" fmla="*/ 903153 h 1516072"/>
                  <a:gd name="connsiteX6" fmla="*/ 59619 w 999133"/>
                  <a:gd name="connsiteY6" fmla="*/ 874578 h 1516072"/>
                  <a:gd name="connsiteX7" fmla="*/ 46284 w 999133"/>
                  <a:gd name="connsiteY7" fmla="*/ 895533 h 1516072"/>
                  <a:gd name="connsiteX8" fmla="*/ 50094 w 999133"/>
                  <a:gd name="connsiteY8" fmla="*/ 933633 h 1516072"/>
                  <a:gd name="connsiteX9" fmla="*/ 53904 w 999133"/>
                  <a:gd name="connsiteY9" fmla="*/ 939348 h 1516072"/>
                  <a:gd name="connsiteX10" fmla="*/ 59619 w 999133"/>
                  <a:gd name="connsiteY10" fmla="*/ 943158 h 1516072"/>
                  <a:gd name="connsiteX11" fmla="*/ 63429 w 999133"/>
                  <a:gd name="connsiteY11" fmla="*/ 948873 h 1516072"/>
                  <a:gd name="connsiteX12" fmla="*/ 80574 w 999133"/>
                  <a:gd name="connsiteY12" fmla="*/ 958398 h 1516072"/>
                  <a:gd name="connsiteX13" fmla="*/ 166299 w 999133"/>
                  <a:gd name="connsiteY13" fmla="*/ 979353 h 1516072"/>
                  <a:gd name="connsiteX14" fmla="*/ 267264 w 999133"/>
                  <a:gd name="connsiteY14" fmla="*/ 1021263 h 1516072"/>
                  <a:gd name="connsiteX15" fmla="*/ 278694 w 999133"/>
                  <a:gd name="connsiteY15" fmla="*/ 1076508 h 1516072"/>
                  <a:gd name="connsiteX16" fmla="*/ 264381 w 999133"/>
                  <a:gd name="connsiteY16" fmla="*/ 1119397 h 1516072"/>
                  <a:gd name="connsiteX17" fmla="*/ 186224 w 999133"/>
                  <a:gd name="connsiteY17" fmla="*/ 1150391 h 1516072"/>
                  <a:gd name="connsiteX18" fmla="*/ 15804 w 999133"/>
                  <a:gd name="connsiteY18" fmla="*/ 1160328 h 1516072"/>
                  <a:gd name="connsiteX19" fmla="*/ 6279 w 999133"/>
                  <a:gd name="connsiteY19" fmla="*/ 1169853 h 1516072"/>
                  <a:gd name="connsiteX20" fmla="*/ 4374 w 999133"/>
                  <a:gd name="connsiteY20" fmla="*/ 1175568 h 1516072"/>
                  <a:gd name="connsiteX21" fmla="*/ 564 w 999133"/>
                  <a:gd name="connsiteY21" fmla="*/ 1181283 h 1516072"/>
                  <a:gd name="connsiteX22" fmla="*/ 6279 w 999133"/>
                  <a:gd name="connsiteY22" fmla="*/ 1213668 h 1516072"/>
                  <a:gd name="connsiteX23" fmla="*/ 11994 w 999133"/>
                  <a:gd name="connsiteY23" fmla="*/ 1217478 h 1516072"/>
                  <a:gd name="connsiteX24" fmla="*/ 17709 w 999133"/>
                  <a:gd name="connsiteY24" fmla="*/ 1219383 h 1516072"/>
                  <a:gd name="connsiteX25" fmla="*/ 145344 w 999133"/>
                  <a:gd name="connsiteY25" fmla="*/ 1222421 h 1516072"/>
                  <a:gd name="connsiteX26" fmla="*/ 335999 w 999133"/>
                  <a:gd name="connsiteY26" fmla="*/ 1217478 h 1516072"/>
                  <a:gd name="connsiteX27" fmla="*/ 362514 w 999133"/>
                  <a:gd name="connsiteY27" fmla="*/ 1273701 h 1516072"/>
                  <a:gd name="connsiteX28" fmla="*/ 335071 w 999133"/>
                  <a:gd name="connsiteY28" fmla="*/ 1356594 h 1516072"/>
                  <a:gd name="connsiteX29" fmla="*/ 328224 w 999133"/>
                  <a:gd name="connsiteY29" fmla="*/ 1420386 h 1516072"/>
                  <a:gd name="connsiteX30" fmla="*/ 332034 w 999133"/>
                  <a:gd name="connsiteY30" fmla="*/ 1463223 h 1516072"/>
                  <a:gd name="connsiteX31" fmla="*/ 364419 w 999133"/>
                  <a:gd name="connsiteY31" fmla="*/ 1512753 h 1516072"/>
                  <a:gd name="connsiteX32" fmla="*/ 387279 w 999133"/>
                  <a:gd name="connsiteY32" fmla="*/ 1514658 h 1516072"/>
                  <a:gd name="connsiteX33" fmla="*/ 396804 w 999133"/>
                  <a:gd name="connsiteY33" fmla="*/ 1491798 h 1516072"/>
                  <a:gd name="connsiteX34" fmla="*/ 403085 w 999133"/>
                  <a:gd name="connsiteY34" fmla="*/ 1451433 h 1516072"/>
                  <a:gd name="connsiteX35" fmla="*/ 409367 w 999133"/>
                  <a:gd name="connsiteY35" fmla="*/ 1389340 h 1516072"/>
                  <a:gd name="connsiteX36" fmla="*/ 424041 w 999133"/>
                  <a:gd name="connsiteY36" fmla="*/ 1329152 h 1516072"/>
                  <a:gd name="connsiteX37" fmla="*/ 467289 w 999133"/>
                  <a:gd name="connsiteY37" fmla="*/ 1265103 h 1516072"/>
                  <a:gd name="connsiteX38" fmla="*/ 528455 w 999133"/>
                  <a:gd name="connsiteY38" fmla="*/ 1230091 h 1516072"/>
                  <a:gd name="connsiteX39" fmla="*/ 601154 w 999133"/>
                  <a:gd name="connsiteY39" fmla="*/ 1221700 h 1516072"/>
                  <a:gd name="connsiteX40" fmla="*/ 720654 w 999133"/>
                  <a:gd name="connsiteY40" fmla="*/ 1316538 h 1516072"/>
                  <a:gd name="connsiteX41" fmla="*/ 733989 w 999133"/>
                  <a:gd name="connsiteY41" fmla="*/ 1326063 h 1516072"/>
                  <a:gd name="connsiteX42" fmla="*/ 743514 w 999133"/>
                  <a:gd name="connsiteY42" fmla="*/ 1327968 h 1516072"/>
                  <a:gd name="connsiteX43" fmla="*/ 749229 w 999133"/>
                  <a:gd name="connsiteY43" fmla="*/ 1329873 h 1516072"/>
                  <a:gd name="connsiteX44" fmla="*/ 762564 w 999133"/>
                  <a:gd name="connsiteY44" fmla="*/ 1335588 h 1516072"/>
                  <a:gd name="connsiteX45" fmla="*/ 777804 w 999133"/>
                  <a:gd name="connsiteY45" fmla="*/ 1333683 h 1516072"/>
                  <a:gd name="connsiteX46" fmla="*/ 789234 w 999133"/>
                  <a:gd name="connsiteY46" fmla="*/ 1327968 h 1516072"/>
                  <a:gd name="connsiteX47" fmla="*/ 794949 w 999133"/>
                  <a:gd name="connsiteY47" fmla="*/ 1326063 h 1516072"/>
                  <a:gd name="connsiteX48" fmla="*/ 802569 w 999133"/>
                  <a:gd name="connsiteY48" fmla="*/ 1308918 h 1516072"/>
                  <a:gd name="connsiteX49" fmla="*/ 800664 w 999133"/>
                  <a:gd name="connsiteY49" fmla="*/ 1284153 h 1516072"/>
                  <a:gd name="connsiteX50" fmla="*/ 798759 w 999133"/>
                  <a:gd name="connsiteY50" fmla="*/ 1278438 h 1516072"/>
                  <a:gd name="connsiteX51" fmla="*/ 796854 w 999133"/>
                  <a:gd name="connsiteY51" fmla="*/ 1270818 h 1516072"/>
                  <a:gd name="connsiteX52" fmla="*/ 783519 w 999133"/>
                  <a:gd name="connsiteY52" fmla="*/ 1253673 h 1516072"/>
                  <a:gd name="connsiteX53" fmla="*/ 773994 w 999133"/>
                  <a:gd name="connsiteY53" fmla="*/ 1247958 h 1516072"/>
                  <a:gd name="connsiteX54" fmla="*/ 648264 w 999133"/>
                  <a:gd name="connsiteY54" fmla="*/ 1156518 h 1516072"/>
                  <a:gd name="connsiteX55" fmla="*/ 645998 w 999133"/>
                  <a:gd name="connsiteY55" fmla="*/ 1108121 h 1516072"/>
                  <a:gd name="connsiteX56" fmla="*/ 671124 w 999133"/>
                  <a:gd name="connsiteY56" fmla="*/ 1089843 h 1516072"/>
                  <a:gd name="connsiteX57" fmla="*/ 724464 w 999133"/>
                  <a:gd name="connsiteY57" fmla="*/ 1082223 h 1516072"/>
                  <a:gd name="connsiteX58" fmla="*/ 871149 w 999133"/>
                  <a:gd name="connsiteY58" fmla="*/ 1086033 h 1516072"/>
                  <a:gd name="connsiteX59" fmla="*/ 899724 w 999133"/>
                  <a:gd name="connsiteY59" fmla="*/ 1091748 h 1516072"/>
                  <a:gd name="connsiteX60" fmla="*/ 942355 w 999133"/>
                  <a:gd name="connsiteY60" fmla="*/ 1093086 h 1516072"/>
                  <a:gd name="connsiteX61" fmla="*/ 998435 w 999133"/>
                  <a:gd name="connsiteY61" fmla="*/ 1093143 h 1516072"/>
                  <a:gd name="connsiteX62" fmla="*/ 970209 w 999133"/>
                  <a:gd name="connsiteY62" fmla="*/ 1054008 h 1516072"/>
                  <a:gd name="connsiteX63" fmla="*/ 918620 w 999133"/>
                  <a:gd name="connsiteY63" fmla="*/ 1034598 h 1516072"/>
                  <a:gd name="connsiteX64" fmla="*/ 803186 w 999133"/>
                  <a:gd name="connsiteY64" fmla="*/ 1037069 h 1516072"/>
                  <a:gd name="connsiteX65" fmla="*/ 646360 w 999133"/>
                  <a:gd name="connsiteY65" fmla="*/ 1049838 h 1516072"/>
                  <a:gd name="connsiteX66" fmla="*/ 640078 w 999133"/>
                  <a:gd name="connsiteY66" fmla="*/ 1026051 h 1516072"/>
                  <a:gd name="connsiteX67" fmla="*/ 673029 w 999133"/>
                  <a:gd name="connsiteY67" fmla="*/ 992688 h 1516072"/>
                  <a:gd name="connsiteX68" fmla="*/ 674934 w 999133"/>
                  <a:gd name="connsiteY68" fmla="*/ 986973 h 1516072"/>
                  <a:gd name="connsiteX69" fmla="*/ 680649 w 999133"/>
                  <a:gd name="connsiteY69" fmla="*/ 985068 h 1516072"/>
                  <a:gd name="connsiteX70" fmla="*/ 686364 w 999133"/>
                  <a:gd name="connsiteY70" fmla="*/ 981258 h 1516072"/>
                  <a:gd name="connsiteX71" fmla="*/ 695889 w 999133"/>
                  <a:gd name="connsiteY71" fmla="*/ 971733 h 1516072"/>
                  <a:gd name="connsiteX72" fmla="*/ 705414 w 999133"/>
                  <a:gd name="connsiteY72" fmla="*/ 960303 h 1516072"/>
                  <a:gd name="connsiteX73" fmla="*/ 716844 w 999133"/>
                  <a:gd name="connsiteY73" fmla="*/ 952683 h 1516072"/>
                  <a:gd name="connsiteX74" fmla="*/ 732084 w 999133"/>
                  <a:gd name="connsiteY74" fmla="*/ 939348 h 1516072"/>
                  <a:gd name="connsiteX75" fmla="*/ 741609 w 999133"/>
                  <a:gd name="connsiteY75" fmla="*/ 927918 h 1516072"/>
                  <a:gd name="connsiteX76" fmla="*/ 753039 w 999133"/>
                  <a:gd name="connsiteY76" fmla="*/ 918393 h 1516072"/>
                  <a:gd name="connsiteX77" fmla="*/ 758754 w 999133"/>
                  <a:gd name="connsiteY77" fmla="*/ 906963 h 1516072"/>
                  <a:gd name="connsiteX78" fmla="*/ 760659 w 999133"/>
                  <a:gd name="connsiteY78" fmla="*/ 901248 h 1516072"/>
                  <a:gd name="connsiteX79" fmla="*/ 766374 w 999133"/>
                  <a:gd name="connsiteY79" fmla="*/ 889818 h 1516072"/>
                  <a:gd name="connsiteX80" fmla="*/ 764469 w 999133"/>
                  <a:gd name="connsiteY80" fmla="*/ 874578 h 1516072"/>
                  <a:gd name="connsiteX81" fmla="*/ 758754 w 999133"/>
                  <a:gd name="connsiteY81" fmla="*/ 872673 h 1516072"/>
                  <a:gd name="connsiteX82" fmla="*/ 737799 w 999133"/>
                  <a:gd name="connsiteY82" fmla="*/ 874578 h 1516072"/>
                  <a:gd name="connsiteX83" fmla="*/ 732084 w 999133"/>
                  <a:gd name="connsiteY83" fmla="*/ 878388 h 1516072"/>
                  <a:gd name="connsiteX84" fmla="*/ 699699 w 999133"/>
                  <a:gd name="connsiteY84" fmla="*/ 899343 h 1516072"/>
                  <a:gd name="connsiteX85" fmla="*/ 595181 w 999133"/>
                  <a:gd name="connsiteY85" fmla="*/ 957831 h 1516072"/>
                  <a:gd name="connsiteX86" fmla="*/ 507294 w 999133"/>
                  <a:gd name="connsiteY86" fmla="*/ 847908 h 1516072"/>
                  <a:gd name="connsiteX87" fmla="*/ 503484 w 999133"/>
                  <a:gd name="connsiteY87" fmla="*/ 358323 h 1516072"/>
                  <a:gd name="connsiteX88" fmla="*/ 499674 w 999133"/>
                  <a:gd name="connsiteY88" fmla="*/ 66858 h 1516072"/>
                  <a:gd name="connsiteX89" fmla="*/ 490149 w 999133"/>
                  <a:gd name="connsiteY89" fmla="*/ 40188 h 1516072"/>
                  <a:gd name="connsiteX90" fmla="*/ 488244 w 999133"/>
                  <a:gd name="connsiteY90" fmla="*/ 34473 h 1516072"/>
                  <a:gd name="connsiteX91" fmla="*/ 484434 w 999133"/>
                  <a:gd name="connsiteY91" fmla="*/ 28758 h 1516072"/>
                  <a:gd name="connsiteX92" fmla="*/ 478719 w 999133"/>
                  <a:gd name="connsiteY92" fmla="*/ 17328 h 1516072"/>
                  <a:gd name="connsiteX93" fmla="*/ 473004 w 999133"/>
                  <a:gd name="connsiteY93" fmla="*/ 13518 h 1516072"/>
                  <a:gd name="connsiteX94" fmla="*/ 469194 w 999133"/>
                  <a:gd name="connsiteY94" fmla="*/ 7803 h 1516072"/>
                  <a:gd name="connsiteX95" fmla="*/ 429189 w 999133"/>
                  <a:gd name="connsiteY95" fmla="*/ 11613 h 1516072"/>
                  <a:gd name="connsiteX96" fmla="*/ 425379 w 999133"/>
                  <a:gd name="connsiteY96" fmla="*/ 78288 h 1516072"/>
                  <a:gd name="connsiteX97" fmla="*/ 425379 w 999133"/>
                  <a:gd name="connsiteY97" fmla="*/ 84003 h 1516072"/>
                  <a:gd name="connsiteX98" fmla="*/ 436603 w 999133"/>
                  <a:gd name="connsiteY98" fmla="*/ 225952 h 1516072"/>
                  <a:gd name="connsiteX99" fmla="*/ 440619 w 999133"/>
                  <a:gd name="connsiteY99" fmla="*/ 421188 h 1516072"/>
                  <a:gd name="connsiteX100" fmla="*/ 440002 w 999133"/>
                  <a:gd name="connsiteY100" fmla="*/ 789160 h 1516072"/>
                  <a:gd name="connsiteX101" fmla="*/ 430322 w 999133"/>
                  <a:gd name="connsiteY101" fmla="*/ 879006 h 1516072"/>
                  <a:gd name="connsiteX0" fmla="*/ 430322 w 1001350"/>
                  <a:gd name="connsiteY0" fmla="*/ 879006 h 1516072"/>
                  <a:gd name="connsiteX1" fmla="*/ 392427 w 1001350"/>
                  <a:gd name="connsiteY1" fmla="*/ 931934 h 1516072"/>
                  <a:gd name="connsiteX2" fmla="*/ 312984 w 1001350"/>
                  <a:gd name="connsiteY2" fmla="*/ 966018 h 1516072"/>
                  <a:gd name="connsiteX3" fmla="*/ 257945 w 1001350"/>
                  <a:gd name="connsiteY3" fmla="*/ 967151 h 1516072"/>
                  <a:gd name="connsiteX4" fmla="*/ 188953 w 1001350"/>
                  <a:gd name="connsiteY4" fmla="*/ 949800 h 1516072"/>
                  <a:gd name="connsiteX5" fmla="*/ 116769 w 1001350"/>
                  <a:gd name="connsiteY5" fmla="*/ 903153 h 1516072"/>
                  <a:gd name="connsiteX6" fmla="*/ 59619 w 1001350"/>
                  <a:gd name="connsiteY6" fmla="*/ 874578 h 1516072"/>
                  <a:gd name="connsiteX7" fmla="*/ 46284 w 1001350"/>
                  <a:gd name="connsiteY7" fmla="*/ 895533 h 1516072"/>
                  <a:gd name="connsiteX8" fmla="*/ 50094 w 1001350"/>
                  <a:gd name="connsiteY8" fmla="*/ 933633 h 1516072"/>
                  <a:gd name="connsiteX9" fmla="*/ 53904 w 1001350"/>
                  <a:gd name="connsiteY9" fmla="*/ 939348 h 1516072"/>
                  <a:gd name="connsiteX10" fmla="*/ 59619 w 1001350"/>
                  <a:gd name="connsiteY10" fmla="*/ 943158 h 1516072"/>
                  <a:gd name="connsiteX11" fmla="*/ 63429 w 1001350"/>
                  <a:gd name="connsiteY11" fmla="*/ 948873 h 1516072"/>
                  <a:gd name="connsiteX12" fmla="*/ 80574 w 1001350"/>
                  <a:gd name="connsiteY12" fmla="*/ 958398 h 1516072"/>
                  <a:gd name="connsiteX13" fmla="*/ 166299 w 1001350"/>
                  <a:gd name="connsiteY13" fmla="*/ 979353 h 1516072"/>
                  <a:gd name="connsiteX14" fmla="*/ 267264 w 1001350"/>
                  <a:gd name="connsiteY14" fmla="*/ 1021263 h 1516072"/>
                  <a:gd name="connsiteX15" fmla="*/ 278694 w 1001350"/>
                  <a:gd name="connsiteY15" fmla="*/ 1076508 h 1516072"/>
                  <a:gd name="connsiteX16" fmla="*/ 264381 w 1001350"/>
                  <a:gd name="connsiteY16" fmla="*/ 1119397 h 1516072"/>
                  <a:gd name="connsiteX17" fmla="*/ 186224 w 1001350"/>
                  <a:gd name="connsiteY17" fmla="*/ 1150391 h 1516072"/>
                  <a:gd name="connsiteX18" fmla="*/ 15804 w 1001350"/>
                  <a:gd name="connsiteY18" fmla="*/ 1160328 h 1516072"/>
                  <a:gd name="connsiteX19" fmla="*/ 6279 w 1001350"/>
                  <a:gd name="connsiteY19" fmla="*/ 1169853 h 1516072"/>
                  <a:gd name="connsiteX20" fmla="*/ 4374 w 1001350"/>
                  <a:gd name="connsiteY20" fmla="*/ 1175568 h 1516072"/>
                  <a:gd name="connsiteX21" fmla="*/ 564 w 1001350"/>
                  <a:gd name="connsiteY21" fmla="*/ 1181283 h 1516072"/>
                  <a:gd name="connsiteX22" fmla="*/ 6279 w 1001350"/>
                  <a:gd name="connsiteY22" fmla="*/ 1213668 h 1516072"/>
                  <a:gd name="connsiteX23" fmla="*/ 11994 w 1001350"/>
                  <a:gd name="connsiteY23" fmla="*/ 1217478 h 1516072"/>
                  <a:gd name="connsiteX24" fmla="*/ 17709 w 1001350"/>
                  <a:gd name="connsiteY24" fmla="*/ 1219383 h 1516072"/>
                  <a:gd name="connsiteX25" fmla="*/ 145344 w 1001350"/>
                  <a:gd name="connsiteY25" fmla="*/ 1222421 h 1516072"/>
                  <a:gd name="connsiteX26" fmla="*/ 335999 w 1001350"/>
                  <a:gd name="connsiteY26" fmla="*/ 1217478 h 1516072"/>
                  <a:gd name="connsiteX27" fmla="*/ 362514 w 1001350"/>
                  <a:gd name="connsiteY27" fmla="*/ 1273701 h 1516072"/>
                  <a:gd name="connsiteX28" fmla="*/ 335071 w 1001350"/>
                  <a:gd name="connsiteY28" fmla="*/ 1356594 h 1516072"/>
                  <a:gd name="connsiteX29" fmla="*/ 328224 w 1001350"/>
                  <a:gd name="connsiteY29" fmla="*/ 1420386 h 1516072"/>
                  <a:gd name="connsiteX30" fmla="*/ 332034 w 1001350"/>
                  <a:gd name="connsiteY30" fmla="*/ 1463223 h 1516072"/>
                  <a:gd name="connsiteX31" fmla="*/ 364419 w 1001350"/>
                  <a:gd name="connsiteY31" fmla="*/ 1512753 h 1516072"/>
                  <a:gd name="connsiteX32" fmla="*/ 387279 w 1001350"/>
                  <a:gd name="connsiteY32" fmla="*/ 1514658 h 1516072"/>
                  <a:gd name="connsiteX33" fmla="*/ 396804 w 1001350"/>
                  <a:gd name="connsiteY33" fmla="*/ 1491798 h 1516072"/>
                  <a:gd name="connsiteX34" fmla="*/ 403085 w 1001350"/>
                  <a:gd name="connsiteY34" fmla="*/ 1451433 h 1516072"/>
                  <a:gd name="connsiteX35" fmla="*/ 409367 w 1001350"/>
                  <a:gd name="connsiteY35" fmla="*/ 1389340 h 1516072"/>
                  <a:gd name="connsiteX36" fmla="*/ 424041 w 1001350"/>
                  <a:gd name="connsiteY36" fmla="*/ 1329152 h 1516072"/>
                  <a:gd name="connsiteX37" fmla="*/ 467289 w 1001350"/>
                  <a:gd name="connsiteY37" fmla="*/ 1265103 h 1516072"/>
                  <a:gd name="connsiteX38" fmla="*/ 528455 w 1001350"/>
                  <a:gd name="connsiteY38" fmla="*/ 1230091 h 1516072"/>
                  <a:gd name="connsiteX39" fmla="*/ 601154 w 1001350"/>
                  <a:gd name="connsiteY39" fmla="*/ 1221700 h 1516072"/>
                  <a:gd name="connsiteX40" fmla="*/ 720654 w 1001350"/>
                  <a:gd name="connsiteY40" fmla="*/ 1316538 h 1516072"/>
                  <a:gd name="connsiteX41" fmla="*/ 733989 w 1001350"/>
                  <a:gd name="connsiteY41" fmla="*/ 1326063 h 1516072"/>
                  <a:gd name="connsiteX42" fmla="*/ 743514 w 1001350"/>
                  <a:gd name="connsiteY42" fmla="*/ 1327968 h 1516072"/>
                  <a:gd name="connsiteX43" fmla="*/ 749229 w 1001350"/>
                  <a:gd name="connsiteY43" fmla="*/ 1329873 h 1516072"/>
                  <a:gd name="connsiteX44" fmla="*/ 762564 w 1001350"/>
                  <a:gd name="connsiteY44" fmla="*/ 1335588 h 1516072"/>
                  <a:gd name="connsiteX45" fmla="*/ 777804 w 1001350"/>
                  <a:gd name="connsiteY45" fmla="*/ 1333683 h 1516072"/>
                  <a:gd name="connsiteX46" fmla="*/ 789234 w 1001350"/>
                  <a:gd name="connsiteY46" fmla="*/ 1327968 h 1516072"/>
                  <a:gd name="connsiteX47" fmla="*/ 794949 w 1001350"/>
                  <a:gd name="connsiteY47" fmla="*/ 1326063 h 1516072"/>
                  <a:gd name="connsiteX48" fmla="*/ 802569 w 1001350"/>
                  <a:gd name="connsiteY48" fmla="*/ 1308918 h 1516072"/>
                  <a:gd name="connsiteX49" fmla="*/ 800664 w 1001350"/>
                  <a:gd name="connsiteY49" fmla="*/ 1284153 h 1516072"/>
                  <a:gd name="connsiteX50" fmla="*/ 798759 w 1001350"/>
                  <a:gd name="connsiteY50" fmla="*/ 1278438 h 1516072"/>
                  <a:gd name="connsiteX51" fmla="*/ 796854 w 1001350"/>
                  <a:gd name="connsiteY51" fmla="*/ 1270818 h 1516072"/>
                  <a:gd name="connsiteX52" fmla="*/ 783519 w 1001350"/>
                  <a:gd name="connsiteY52" fmla="*/ 1253673 h 1516072"/>
                  <a:gd name="connsiteX53" fmla="*/ 773994 w 1001350"/>
                  <a:gd name="connsiteY53" fmla="*/ 1247958 h 1516072"/>
                  <a:gd name="connsiteX54" fmla="*/ 648264 w 1001350"/>
                  <a:gd name="connsiteY54" fmla="*/ 1156518 h 1516072"/>
                  <a:gd name="connsiteX55" fmla="*/ 645998 w 1001350"/>
                  <a:gd name="connsiteY55" fmla="*/ 1108121 h 1516072"/>
                  <a:gd name="connsiteX56" fmla="*/ 671124 w 1001350"/>
                  <a:gd name="connsiteY56" fmla="*/ 1089843 h 1516072"/>
                  <a:gd name="connsiteX57" fmla="*/ 724464 w 1001350"/>
                  <a:gd name="connsiteY57" fmla="*/ 1082223 h 1516072"/>
                  <a:gd name="connsiteX58" fmla="*/ 871149 w 1001350"/>
                  <a:gd name="connsiteY58" fmla="*/ 1086033 h 1516072"/>
                  <a:gd name="connsiteX59" fmla="*/ 899724 w 1001350"/>
                  <a:gd name="connsiteY59" fmla="*/ 1091748 h 1516072"/>
                  <a:gd name="connsiteX60" fmla="*/ 998435 w 1001350"/>
                  <a:gd name="connsiteY60" fmla="*/ 1093143 h 1516072"/>
                  <a:gd name="connsiteX61" fmla="*/ 970209 w 1001350"/>
                  <a:gd name="connsiteY61" fmla="*/ 1054008 h 1516072"/>
                  <a:gd name="connsiteX62" fmla="*/ 918620 w 1001350"/>
                  <a:gd name="connsiteY62" fmla="*/ 1034598 h 1516072"/>
                  <a:gd name="connsiteX63" fmla="*/ 803186 w 1001350"/>
                  <a:gd name="connsiteY63" fmla="*/ 1037069 h 1516072"/>
                  <a:gd name="connsiteX64" fmla="*/ 646360 w 1001350"/>
                  <a:gd name="connsiteY64" fmla="*/ 1049838 h 1516072"/>
                  <a:gd name="connsiteX65" fmla="*/ 640078 w 1001350"/>
                  <a:gd name="connsiteY65" fmla="*/ 1026051 h 1516072"/>
                  <a:gd name="connsiteX66" fmla="*/ 673029 w 1001350"/>
                  <a:gd name="connsiteY66" fmla="*/ 992688 h 1516072"/>
                  <a:gd name="connsiteX67" fmla="*/ 674934 w 1001350"/>
                  <a:gd name="connsiteY67" fmla="*/ 986973 h 1516072"/>
                  <a:gd name="connsiteX68" fmla="*/ 680649 w 1001350"/>
                  <a:gd name="connsiteY68" fmla="*/ 985068 h 1516072"/>
                  <a:gd name="connsiteX69" fmla="*/ 686364 w 1001350"/>
                  <a:gd name="connsiteY69" fmla="*/ 981258 h 1516072"/>
                  <a:gd name="connsiteX70" fmla="*/ 695889 w 1001350"/>
                  <a:gd name="connsiteY70" fmla="*/ 971733 h 1516072"/>
                  <a:gd name="connsiteX71" fmla="*/ 705414 w 1001350"/>
                  <a:gd name="connsiteY71" fmla="*/ 960303 h 1516072"/>
                  <a:gd name="connsiteX72" fmla="*/ 716844 w 1001350"/>
                  <a:gd name="connsiteY72" fmla="*/ 952683 h 1516072"/>
                  <a:gd name="connsiteX73" fmla="*/ 732084 w 1001350"/>
                  <a:gd name="connsiteY73" fmla="*/ 939348 h 1516072"/>
                  <a:gd name="connsiteX74" fmla="*/ 741609 w 1001350"/>
                  <a:gd name="connsiteY74" fmla="*/ 927918 h 1516072"/>
                  <a:gd name="connsiteX75" fmla="*/ 753039 w 1001350"/>
                  <a:gd name="connsiteY75" fmla="*/ 918393 h 1516072"/>
                  <a:gd name="connsiteX76" fmla="*/ 758754 w 1001350"/>
                  <a:gd name="connsiteY76" fmla="*/ 906963 h 1516072"/>
                  <a:gd name="connsiteX77" fmla="*/ 760659 w 1001350"/>
                  <a:gd name="connsiteY77" fmla="*/ 901248 h 1516072"/>
                  <a:gd name="connsiteX78" fmla="*/ 766374 w 1001350"/>
                  <a:gd name="connsiteY78" fmla="*/ 889818 h 1516072"/>
                  <a:gd name="connsiteX79" fmla="*/ 764469 w 1001350"/>
                  <a:gd name="connsiteY79" fmla="*/ 874578 h 1516072"/>
                  <a:gd name="connsiteX80" fmla="*/ 758754 w 1001350"/>
                  <a:gd name="connsiteY80" fmla="*/ 872673 h 1516072"/>
                  <a:gd name="connsiteX81" fmla="*/ 737799 w 1001350"/>
                  <a:gd name="connsiteY81" fmla="*/ 874578 h 1516072"/>
                  <a:gd name="connsiteX82" fmla="*/ 732084 w 1001350"/>
                  <a:gd name="connsiteY82" fmla="*/ 878388 h 1516072"/>
                  <a:gd name="connsiteX83" fmla="*/ 699699 w 1001350"/>
                  <a:gd name="connsiteY83" fmla="*/ 899343 h 1516072"/>
                  <a:gd name="connsiteX84" fmla="*/ 595181 w 1001350"/>
                  <a:gd name="connsiteY84" fmla="*/ 957831 h 1516072"/>
                  <a:gd name="connsiteX85" fmla="*/ 507294 w 1001350"/>
                  <a:gd name="connsiteY85" fmla="*/ 847908 h 1516072"/>
                  <a:gd name="connsiteX86" fmla="*/ 503484 w 1001350"/>
                  <a:gd name="connsiteY86" fmla="*/ 358323 h 1516072"/>
                  <a:gd name="connsiteX87" fmla="*/ 499674 w 1001350"/>
                  <a:gd name="connsiteY87" fmla="*/ 66858 h 1516072"/>
                  <a:gd name="connsiteX88" fmla="*/ 490149 w 1001350"/>
                  <a:gd name="connsiteY88" fmla="*/ 40188 h 1516072"/>
                  <a:gd name="connsiteX89" fmla="*/ 488244 w 1001350"/>
                  <a:gd name="connsiteY89" fmla="*/ 34473 h 1516072"/>
                  <a:gd name="connsiteX90" fmla="*/ 484434 w 1001350"/>
                  <a:gd name="connsiteY90" fmla="*/ 28758 h 1516072"/>
                  <a:gd name="connsiteX91" fmla="*/ 478719 w 1001350"/>
                  <a:gd name="connsiteY91" fmla="*/ 17328 h 1516072"/>
                  <a:gd name="connsiteX92" fmla="*/ 473004 w 1001350"/>
                  <a:gd name="connsiteY92" fmla="*/ 13518 h 1516072"/>
                  <a:gd name="connsiteX93" fmla="*/ 469194 w 1001350"/>
                  <a:gd name="connsiteY93" fmla="*/ 7803 h 1516072"/>
                  <a:gd name="connsiteX94" fmla="*/ 429189 w 1001350"/>
                  <a:gd name="connsiteY94" fmla="*/ 11613 h 1516072"/>
                  <a:gd name="connsiteX95" fmla="*/ 425379 w 1001350"/>
                  <a:gd name="connsiteY95" fmla="*/ 78288 h 1516072"/>
                  <a:gd name="connsiteX96" fmla="*/ 425379 w 1001350"/>
                  <a:gd name="connsiteY96" fmla="*/ 84003 h 1516072"/>
                  <a:gd name="connsiteX97" fmla="*/ 436603 w 1001350"/>
                  <a:gd name="connsiteY97" fmla="*/ 225952 h 1516072"/>
                  <a:gd name="connsiteX98" fmla="*/ 440619 w 1001350"/>
                  <a:gd name="connsiteY98" fmla="*/ 421188 h 1516072"/>
                  <a:gd name="connsiteX99" fmla="*/ 440002 w 1001350"/>
                  <a:gd name="connsiteY99" fmla="*/ 789160 h 1516072"/>
                  <a:gd name="connsiteX100" fmla="*/ 430322 w 1001350"/>
                  <a:gd name="connsiteY100"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49229 w 974607"/>
                  <a:gd name="connsiteY43" fmla="*/ 1329873 h 1516072"/>
                  <a:gd name="connsiteX44" fmla="*/ 762564 w 974607"/>
                  <a:gd name="connsiteY44" fmla="*/ 1335588 h 1516072"/>
                  <a:gd name="connsiteX45" fmla="*/ 777804 w 974607"/>
                  <a:gd name="connsiteY45" fmla="*/ 1333683 h 1516072"/>
                  <a:gd name="connsiteX46" fmla="*/ 789234 w 974607"/>
                  <a:gd name="connsiteY46" fmla="*/ 1327968 h 1516072"/>
                  <a:gd name="connsiteX47" fmla="*/ 794949 w 974607"/>
                  <a:gd name="connsiteY47" fmla="*/ 1326063 h 1516072"/>
                  <a:gd name="connsiteX48" fmla="*/ 802569 w 974607"/>
                  <a:gd name="connsiteY48" fmla="*/ 1308918 h 1516072"/>
                  <a:gd name="connsiteX49" fmla="*/ 800664 w 974607"/>
                  <a:gd name="connsiteY49" fmla="*/ 1284153 h 1516072"/>
                  <a:gd name="connsiteX50" fmla="*/ 798759 w 974607"/>
                  <a:gd name="connsiteY50" fmla="*/ 1278438 h 1516072"/>
                  <a:gd name="connsiteX51" fmla="*/ 796854 w 974607"/>
                  <a:gd name="connsiteY51" fmla="*/ 1270818 h 1516072"/>
                  <a:gd name="connsiteX52" fmla="*/ 783519 w 974607"/>
                  <a:gd name="connsiteY52" fmla="*/ 1253673 h 1516072"/>
                  <a:gd name="connsiteX53" fmla="*/ 773994 w 974607"/>
                  <a:gd name="connsiteY53" fmla="*/ 1247958 h 1516072"/>
                  <a:gd name="connsiteX54" fmla="*/ 648264 w 974607"/>
                  <a:gd name="connsiteY54" fmla="*/ 1156518 h 1516072"/>
                  <a:gd name="connsiteX55" fmla="*/ 645998 w 974607"/>
                  <a:gd name="connsiteY55" fmla="*/ 1108121 h 1516072"/>
                  <a:gd name="connsiteX56" fmla="*/ 671124 w 974607"/>
                  <a:gd name="connsiteY56" fmla="*/ 1089843 h 1516072"/>
                  <a:gd name="connsiteX57" fmla="*/ 724464 w 974607"/>
                  <a:gd name="connsiteY57" fmla="*/ 1082223 h 1516072"/>
                  <a:gd name="connsiteX58" fmla="*/ 871149 w 974607"/>
                  <a:gd name="connsiteY58" fmla="*/ 1086033 h 1516072"/>
                  <a:gd name="connsiteX59" fmla="*/ 899724 w 974607"/>
                  <a:gd name="connsiteY59" fmla="*/ 1091748 h 1516072"/>
                  <a:gd name="connsiteX60" fmla="*/ 963835 w 974607"/>
                  <a:gd name="connsiteY60" fmla="*/ 1090672 h 1516072"/>
                  <a:gd name="connsiteX61" fmla="*/ 970209 w 974607"/>
                  <a:gd name="connsiteY61" fmla="*/ 1054008 h 1516072"/>
                  <a:gd name="connsiteX62" fmla="*/ 918620 w 974607"/>
                  <a:gd name="connsiteY62" fmla="*/ 1034598 h 1516072"/>
                  <a:gd name="connsiteX63" fmla="*/ 803186 w 974607"/>
                  <a:gd name="connsiteY63" fmla="*/ 1037069 h 1516072"/>
                  <a:gd name="connsiteX64" fmla="*/ 646360 w 974607"/>
                  <a:gd name="connsiteY64" fmla="*/ 1049838 h 1516072"/>
                  <a:gd name="connsiteX65" fmla="*/ 640078 w 974607"/>
                  <a:gd name="connsiteY65" fmla="*/ 1026051 h 1516072"/>
                  <a:gd name="connsiteX66" fmla="*/ 673029 w 974607"/>
                  <a:gd name="connsiteY66" fmla="*/ 992688 h 1516072"/>
                  <a:gd name="connsiteX67" fmla="*/ 674934 w 974607"/>
                  <a:gd name="connsiteY67" fmla="*/ 986973 h 1516072"/>
                  <a:gd name="connsiteX68" fmla="*/ 680649 w 974607"/>
                  <a:gd name="connsiteY68" fmla="*/ 985068 h 1516072"/>
                  <a:gd name="connsiteX69" fmla="*/ 686364 w 974607"/>
                  <a:gd name="connsiteY69" fmla="*/ 981258 h 1516072"/>
                  <a:gd name="connsiteX70" fmla="*/ 695889 w 974607"/>
                  <a:gd name="connsiteY70" fmla="*/ 971733 h 1516072"/>
                  <a:gd name="connsiteX71" fmla="*/ 705414 w 974607"/>
                  <a:gd name="connsiteY71" fmla="*/ 960303 h 1516072"/>
                  <a:gd name="connsiteX72" fmla="*/ 716844 w 974607"/>
                  <a:gd name="connsiteY72" fmla="*/ 952683 h 1516072"/>
                  <a:gd name="connsiteX73" fmla="*/ 732084 w 974607"/>
                  <a:gd name="connsiteY73" fmla="*/ 939348 h 1516072"/>
                  <a:gd name="connsiteX74" fmla="*/ 741609 w 974607"/>
                  <a:gd name="connsiteY74" fmla="*/ 927918 h 1516072"/>
                  <a:gd name="connsiteX75" fmla="*/ 753039 w 974607"/>
                  <a:gd name="connsiteY75" fmla="*/ 918393 h 1516072"/>
                  <a:gd name="connsiteX76" fmla="*/ 758754 w 974607"/>
                  <a:gd name="connsiteY76" fmla="*/ 906963 h 1516072"/>
                  <a:gd name="connsiteX77" fmla="*/ 760659 w 974607"/>
                  <a:gd name="connsiteY77" fmla="*/ 901248 h 1516072"/>
                  <a:gd name="connsiteX78" fmla="*/ 766374 w 974607"/>
                  <a:gd name="connsiteY78" fmla="*/ 889818 h 1516072"/>
                  <a:gd name="connsiteX79" fmla="*/ 764469 w 974607"/>
                  <a:gd name="connsiteY79" fmla="*/ 874578 h 1516072"/>
                  <a:gd name="connsiteX80" fmla="*/ 758754 w 974607"/>
                  <a:gd name="connsiteY80" fmla="*/ 872673 h 1516072"/>
                  <a:gd name="connsiteX81" fmla="*/ 737799 w 974607"/>
                  <a:gd name="connsiteY81" fmla="*/ 874578 h 1516072"/>
                  <a:gd name="connsiteX82" fmla="*/ 732084 w 974607"/>
                  <a:gd name="connsiteY82" fmla="*/ 878388 h 1516072"/>
                  <a:gd name="connsiteX83" fmla="*/ 699699 w 974607"/>
                  <a:gd name="connsiteY83" fmla="*/ 899343 h 1516072"/>
                  <a:gd name="connsiteX84" fmla="*/ 595181 w 974607"/>
                  <a:gd name="connsiteY84" fmla="*/ 957831 h 1516072"/>
                  <a:gd name="connsiteX85" fmla="*/ 507294 w 974607"/>
                  <a:gd name="connsiteY85" fmla="*/ 847908 h 1516072"/>
                  <a:gd name="connsiteX86" fmla="*/ 503484 w 974607"/>
                  <a:gd name="connsiteY86" fmla="*/ 358323 h 1516072"/>
                  <a:gd name="connsiteX87" fmla="*/ 499674 w 974607"/>
                  <a:gd name="connsiteY87" fmla="*/ 66858 h 1516072"/>
                  <a:gd name="connsiteX88" fmla="*/ 490149 w 974607"/>
                  <a:gd name="connsiteY88" fmla="*/ 40188 h 1516072"/>
                  <a:gd name="connsiteX89" fmla="*/ 488244 w 974607"/>
                  <a:gd name="connsiteY89" fmla="*/ 34473 h 1516072"/>
                  <a:gd name="connsiteX90" fmla="*/ 484434 w 974607"/>
                  <a:gd name="connsiteY90" fmla="*/ 28758 h 1516072"/>
                  <a:gd name="connsiteX91" fmla="*/ 478719 w 974607"/>
                  <a:gd name="connsiteY91" fmla="*/ 17328 h 1516072"/>
                  <a:gd name="connsiteX92" fmla="*/ 473004 w 974607"/>
                  <a:gd name="connsiteY92" fmla="*/ 13518 h 1516072"/>
                  <a:gd name="connsiteX93" fmla="*/ 469194 w 974607"/>
                  <a:gd name="connsiteY93" fmla="*/ 7803 h 1516072"/>
                  <a:gd name="connsiteX94" fmla="*/ 429189 w 974607"/>
                  <a:gd name="connsiteY94" fmla="*/ 11613 h 1516072"/>
                  <a:gd name="connsiteX95" fmla="*/ 425379 w 974607"/>
                  <a:gd name="connsiteY95" fmla="*/ 78288 h 1516072"/>
                  <a:gd name="connsiteX96" fmla="*/ 425379 w 974607"/>
                  <a:gd name="connsiteY96" fmla="*/ 84003 h 1516072"/>
                  <a:gd name="connsiteX97" fmla="*/ 436603 w 974607"/>
                  <a:gd name="connsiteY97" fmla="*/ 225952 h 1516072"/>
                  <a:gd name="connsiteX98" fmla="*/ 440619 w 974607"/>
                  <a:gd name="connsiteY98" fmla="*/ 421188 h 1516072"/>
                  <a:gd name="connsiteX99" fmla="*/ 440002 w 974607"/>
                  <a:gd name="connsiteY99" fmla="*/ 789160 h 1516072"/>
                  <a:gd name="connsiteX100" fmla="*/ 430322 w 974607"/>
                  <a:gd name="connsiteY100"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49229 w 974607"/>
                  <a:gd name="connsiteY43" fmla="*/ 1329873 h 1516072"/>
                  <a:gd name="connsiteX44" fmla="*/ 762564 w 974607"/>
                  <a:gd name="connsiteY44" fmla="*/ 1335588 h 1516072"/>
                  <a:gd name="connsiteX45" fmla="*/ 777804 w 974607"/>
                  <a:gd name="connsiteY45" fmla="*/ 1333683 h 1516072"/>
                  <a:gd name="connsiteX46" fmla="*/ 789234 w 974607"/>
                  <a:gd name="connsiteY46" fmla="*/ 1327968 h 1516072"/>
                  <a:gd name="connsiteX47" fmla="*/ 794949 w 974607"/>
                  <a:gd name="connsiteY47" fmla="*/ 1326063 h 1516072"/>
                  <a:gd name="connsiteX48" fmla="*/ 800664 w 974607"/>
                  <a:gd name="connsiteY48" fmla="*/ 1284153 h 1516072"/>
                  <a:gd name="connsiteX49" fmla="*/ 798759 w 974607"/>
                  <a:gd name="connsiteY49" fmla="*/ 1278438 h 1516072"/>
                  <a:gd name="connsiteX50" fmla="*/ 796854 w 974607"/>
                  <a:gd name="connsiteY50" fmla="*/ 1270818 h 1516072"/>
                  <a:gd name="connsiteX51" fmla="*/ 783519 w 974607"/>
                  <a:gd name="connsiteY51" fmla="*/ 1253673 h 1516072"/>
                  <a:gd name="connsiteX52" fmla="*/ 773994 w 974607"/>
                  <a:gd name="connsiteY52" fmla="*/ 1247958 h 1516072"/>
                  <a:gd name="connsiteX53" fmla="*/ 648264 w 974607"/>
                  <a:gd name="connsiteY53" fmla="*/ 1156518 h 1516072"/>
                  <a:gd name="connsiteX54" fmla="*/ 645998 w 974607"/>
                  <a:gd name="connsiteY54" fmla="*/ 1108121 h 1516072"/>
                  <a:gd name="connsiteX55" fmla="*/ 671124 w 974607"/>
                  <a:gd name="connsiteY55" fmla="*/ 1089843 h 1516072"/>
                  <a:gd name="connsiteX56" fmla="*/ 724464 w 974607"/>
                  <a:gd name="connsiteY56" fmla="*/ 1082223 h 1516072"/>
                  <a:gd name="connsiteX57" fmla="*/ 871149 w 974607"/>
                  <a:gd name="connsiteY57" fmla="*/ 1086033 h 1516072"/>
                  <a:gd name="connsiteX58" fmla="*/ 899724 w 974607"/>
                  <a:gd name="connsiteY58" fmla="*/ 1091748 h 1516072"/>
                  <a:gd name="connsiteX59" fmla="*/ 963835 w 974607"/>
                  <a:gd name="connsiteY59" fmla="*/ 1090672 h 1516072"/>
                  <a:gd name="connsiteX60" fmla="*/ 970209 w 974607"/>
                  <a:gd name="connsiteY60" fmla="*/ 1054008 h 1516072"/>
                  <a:gd name="connsiteX61" fmla="*/ 918620 w 974607"/>
                  <a:gd name="connsiteY61" fmla="*/ 1034598 h 1516072"/>
                  <a:gd name="connsiteX62" fmla="*/ 803186 w 974607"/>
                  <a:gd name="connsiteY62" fmla="*/ 1037069 h 1516072"/>
                  <a:gd name="connsiteX63" fmla="*/ 646360 w 974607"/>
                  <a:gd name="connsiteY63" fmla="*/ 1049838 h 1516072"/>
                  <a:gd name="connsiteX64" fmla="*/ 640078 w 974607"/>
                  <a:gd name="connsiteY64" fmla="*/ 1026051 h 1516072"/>
                  <a:gd name="connsiteX65" fmla="*/ 673029 w 974607"/>
                  <a:gd name="connsiteY65" fmla="*/ 992688 h 1516072"/>
                  <a:gd name="connsiteX66" fmla="*/ 674934 w 974607"/>
                  <a:gd name="connsiteY66" fmla="*/ 986973 h 1516072"/>
                  <a:gd name="connsiteX67" fmla="*/ 680649 w 974607"/>
                  <a:gd name="connsiteY67" fmla="*/ 985068 h 1516072"/>
                  <a:gd name="connsiteX68" fmla="*/ 686364 w 974607"/>
                  <a:gd name="connsiteY68" fmla="*/ 981258 h 1516072"/>
                  <a:gd name="connsiteX69" fmla="*/ 695889 w 974607"/>
                  <a:gd name="connsiteY69" fmla="*/ 971733 h 1516072"/>
                  <a:gd name="connsiteX70" fmla="*/ 705414 w 974607"/>
                  <a:gd name="connsiteY70" fmla="*/ 960303 h 1516072"/>
                  <a:gd name="connsiteX71" fmla="*/ 716844 w 974607"/>
                  <a:gd name="connsiteY71" fmla="*/ 952683 h 1516072"/>
                  <a:gd name="connsiteX72" fmla="*/ 732084 w 974607"/>
                  <a:gd name="connsiteY72" fmla="*/ 939348 h 1516072"/>
                  <a:gd name="connsiteX73" fmla="*/ 741609 w 974607"/>
                  <a:gd name="connsiteY73" fmla="*/ 927918 h 1516072"/>
                  <a:gd name="connsiteX74" fmla="*/ 753039 w 974607"/>
                  <a:gd name="connsiteY74" fmla="*/ 918393 h 1516072"/>
                  <a:gd name="connsiteX75" fmla="*/ 758754 w 974607"/>
                  <a:gd name="connsiteY75" fmla="*/ 906963 h 1516072"/>
                  <a:gd name="connsiteX76" fmla="*/ 760659 w 974607"/>
                  <a:gd name="connsiteY76" fmla="*/ 901248 h 1516072"/>
                  <a:gd name="connsiteX77" fmla="*/ 766374 w 974607"/>
                  <a:gd name="connsiteY77" fmla="*/ 889818 h 1516072"/>
                  <a:gd name="connsiteX78" fmla="*/ 764469 w 974607"/>
                  <a:gd name="connsiteY78" fmla="*/ 874578 h 1516072"/>
                  <a:gd name="connsiteX79" fmla="*/ 758754 w 974607"/>
                  <a:gd name="connsiteY79" fmla="*/ 872673 h 1516072"/>
                  <a:gd name="connsiteX80" fmla="*/ 737799 w 974607"/>
                  <a:gd name="connsiteY80" fmla="*/ 874578 h 1516072"/>
                  <a:gd name="connsiteX81" fmla="*/ 732084 w 974607"/>
                  <a:gd name="connsiteY81" fmla="*/ 878388 h 1516072"/>
                  <a:gd name="connsiteX82" fmla="*/ 699699 w 974607"/>
                  <a:gd name="connsiteY82" fmla="*/ 899343 h 1516072"/>
                  <a:gd name="connsiteX83" fmla="*/ 595181 w 974607"/>
                  <a:gd name="connsiteY83" fmla="*/ 957831 h 1516072"/>
                  <a:gd name="connsiteX84" fmla="*/ 507294 w 974607"/>
                  <a:gd name="connsiteY84" fmla="*/ 847908 h 1516072"/>
                  <a:gd name="connsiteX85" fmla="*/ 503484 w 974607"/>
                  <a:gd name="connsiteY85" fmla="*/ 358323 h 1516072"/>
                  <a:gd name="connsiteX86" fmla="*/ 499674 w 974607"/>
                  <a:gd name="connsiteY86" fmla="*/ 66858 h 1516072"/>
                  <a:gd name="connsiteX87" fmla="*/ 490149 w 974607"/>
                  <a:gd name="connsiteY87" fmla="*/ 40188 h 1516072"/>
                  <a:gd name="connsiteX88" fmla="*/ 488244 w 974607"/>
                  <a:gd name="connsiteY88" fmla="*/ 34473 h 1516072"/>
                  <a:gd name="connsiteX89" fmla="*/ 484434 w 974607"/>
                  <a:gd name="connsiteY89" fmla="*/ 28758 h 1516072"/>
                  <a:gd name="connsiteX90" fmla="*/ 478719 w 974607"/>
                  <a:gd name="connsiteY90" fmla="*/ 17328 h 1516072"/>
                  <a:gd name="connsiteX91" fmla="*/ 473004 w 974607"/>
                  <a:gd name="connsiteY91" fmla="*/ 13518 h 1516072"/>
                  <a:gd name="connsiteX92" fmla="*/ 469194 w 974607"/>
                  <a:gd name="connsiteY92" fmla="*/ 7803 h 1516072"/>
                  <a:gd name="connsiteX93" fmla="*/ 429189 w 974607"/>
                  <a:gd name="connsiteY93" fmla="*/ 11613 h 1516072"/>
                  <a:gd name="connsiteX94" fmla="*/ 425379 w 974607"/>
                  <a:gd name="connsiteY94" fmla="*/ 78288 h 1516072"/>
                  <a:gd name="connsiteX95" fmla="*/ 425379 w 974607"/>
                  <a:gd name="connsiteY95" fmla="*/ 84003 h 1516072"/>
                  <a:gd name="connsiteX96" fmla="*/ 436603 w 974607"/>
                  <a:gd name="connsiteY96" fmla="*/ 225952 h 1516072"/>
                  <a:gd name="connsiteX97" fmla="*/ 440619 w 974607"/>
                  <a:gd name="connsiteY97" fmla="*/ 421188 h 1516072"/>
                  <a:gd name="connsiteX98" fmla="*/ 440002 w 974607"/>
                  <a:gd name="connsiteY98" fmla="*/ 789160 h 1516072"/>
                  <a:gd name="connsiteX99" fmla="*/ 430322 w 974607"/>
                  <a:gd name="connsiteY99"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49229 w 974607"/>
                  <a:gd name="connsiteY43" fmla="*/ 1329873 h 1516072"/>
                  <a:gd name="connsiteX44" fmla="*/ 777804 w 974607"/>
                  <a:gd name="connsiteY44" fmla="*/ 1333683 h 1516072"/>
                  <a:gd name="connsiteX45" fmla="*/ 789234 w 974607"/>
                  <a:gd name="connsiteY45" fmla="*/ 1327968 h 1516072"/>
                  <a:gd name="connsiteX46" fmla="*/ 794949 w 974607"/>
                  <a:gd name="connsiteY46" fmla="*/ 1326063 h 1516072"/>
                  <a:gd name="connsiteX47" fmla="*/ 800664 w 974607"/>
                  <a:gd name="connsiteY47" fmla="*/ 1284153 h 1516072"/>
                  <a:gd name="connsiteX48" fmla="*/ 798759 w 974607"/>
                  <a:gd name="connsiteY48" fmla="*/ 1278438 h 1516072"/>
                  <a:gd name="connsiteX49" fmla="*/ 796854 w 974607"/>
                  <a:gd name="connsiteY49" fmla="*/ 1270818 h 1516072"/>
                  <a:gd name="connsiteX50" fmla="*/ 783519 w 974607"/>
                  <a:gd name="connsiteY50" fmla="*/ 1253673 h 1516072"/>
                  <a:gd name="connsiteX51" fmla="*/ 773994 w 974607"/>
                  <a:gd name="connsiteY51" fmla="*/ 1247958 h 1516072"/>
                  <a:gd name="connsiteX52" fmla="*/ 648264 w 974607"/>
                  <a:gd name="connsiteY52" fmla="*/ 1156518 h 1516072"/>
                  <a:gd name="connsiteX53" fmla="*/ 645998 w 974607"/>
                  <a:gd name="connsiteY53" fmla="*/ 1108121 h 1516072"/>
                  <a:gd name="connsiteX54" fmla="*/ 671124 w 974607"/>
                  <a:gd name="connsiteY54" fmla="*/ 1089843 h 1516072"/>
                  <a:gd name="connsiteX55" fmla="*/ 724464 w 974607"/>
                  <a:gd name="connsiteY55" fmla="*/ 1082223 h 1516072"/>
                  <a:gd name="connsiteX56" fmla="*/ 871149 w 974607"/>
                  <a:gd name="connsiteY56" fmla="*/ 1086033 h 1516072"/>
                  <a:gd name="connsiteX57" fmla="*/ 899724 w 974607"/>
                  <a:gd name="connsiteY57" fmla="*/ 1091748 h 1516072"/>
                  <a:gd name="connsiteX58" fmla="*/ 963835 w 974607"/>
                  <a:gd name="connsiteY58" fmla="*/ 1090672 h 1516072"/>
                  <a:gd name="connsiteX59" fmla="*/ 970209 w 974607"/>
                  <a:gd name="connsiteY59" fmla="*/ 1054008 h 1516072"/>
                  <a:gd name="connsiteX60" fmla="*/ 918620 w 974607"/>
                  <a:gd name="connsiteY60" fmla="*/ 1034598 h 1516072"/>
                  <a:gd name="connsiteX61" fmla="*/ 803186 w 974607"/>
                  <a:gd name="connsiteY61" fmla="*/ 1037069 h 1516072"/>
                  <a:gd name="connsiteX62" fmla="*/ 646360 w 974607"/>
                  <a:gd name="connsiteY62" fmla="*/ 1049838 h 1516072"/>
                  <a:gd name="connsiteX63" fmla="*/ 640078 w 974607"/>
                  <a:gd name="connsiteY63" fmla="*/ 1026051 h 1516072"/>
                  <a:gd name="connsiteX64" fmla="*/ 673029 w 974607"/>
                  <a:gd name="connsiteY64" fmla="*/ 992688 h 1516072"/>
                  <a:gd name="connsiteX65" fmla="*/ 674934 w 974607"/>
                  <a:gd name="connsiteY65" fmla="*/ 986973 h 1516072"/>
                  <a:gd name="connsiteX66" fmla="*/ 680649 w 974607"/>
                  <a:gd name="connsiteY66" fmla="*/ 985068 h 1516072"/>
                  <a:gd name="connsiteX67" fmla="*/ 686364 w 974607"/>
                  <a:gd name="connsiteY67" fmla="*/ 981258 h 1516072"/>
                  <a:gd name="connsiteX68" fmla="*/ 695889 w 974607"/>
                  <a:gd name="connsiteY68" fmla="*/ 971733 h 1516072"/>
                  <a:gd name="connsiteX69" fmla="*/ 705414 w 974607"/>
                  <a:gd name="connsiteY69" fmla="*/ 960303 h 1516072"/>
                  <a:gd name="connsiteX70" fmla="*/ 716844 w 974607"/>
                  <a:gd name="connsiteY70" fmla="*/ 952683 h 1516072"/>
                  <a:gd name="connsiteX71" fmla="*/ 732084 w 974607"/>
                  <a:gd name="connsiteY71" fmla="*/ 939348 h 1516072"/>
                  <a:gd name="connsiteX72" fmla="*/ 741609 w 974607"/>
                  <a:gd name="connsiteY72" fmla="*/ 927918 h 1516072"/>
                  <a:gd name="connsiteX73" fmla="*/ 753039 w 974607"/>
                  <a:gd name="connsiteY73" fmla="*/ 918393 h 1516072"/>
                  <a:gd name="connsiteX74" fmla="*/ 758754 w 974607"/>
                  <a:gd name="connsiteY74" fmla="*/ 906963 h 1516072"/>
                  <a:gd name="connsiteX75" fmla="*/ 760659 w 974607"/>
                  <a:gd name="connsiteY75" fmla="*/ 901248 h 1516072"/>
                  <a:gd name="connsiteX76" fmla="*/ 766374 w 974607"/>
                  <a:gd name="connsiteY76" fmla="*/ 889818 h 1516072"/>
                  <a:gd name="connsiteX77" fmla="*/ 764469 w 974607"/>
                  <a:gd name="connsiteY77" fmla="*/ 874578 h 1516072"/>
                  <a:gd name="connsiteX78" fmla="*/ 758754 w 974607"/>
                  <a:gd name="connsiteY78" fmla="*/ 872673 h 1516072"/>
                  <a:gd name="connsiteX79" fmla="*/ 737799 w 974607"/>
                  <a:gd name="connsiteY79" fmla="*/ 874578 h 1516072"/>
                  <a:gd name="connsiteX80" fmla="*/ 732084 w 974607"/>
                  <a:gd name="connsiteY80" fmla="*/ 878388 h 1516072"/>
                  <a:gd name="connsiteX81" fmla="*/ 699699 w 974607"/>
                  <a:gd name="connsiteY81" fmla="*/ 899343 h 1516072"/>
                  <a:gd name="connsiteX82" fmla="*/ 595181 w 974607"/>
                  <a:gd name="connsiteY82" fmla="*/ 957831 h 1516072"/>
                  <a:gd name="connsiteX83" fmla="*/ 507294 w 974607"/>
                  <a:gd name="connsiteY83" fmla="*/ 847908 h 1516072"/>
                  <a:gd name="connsiteX84" fmla="*/ 503484 w 974607"/>
                  <a:gd name="connsiteY84" fmla="*/ 358323 h 1516072"/>
                  <a:gd name="connsiteX85" fmla="*/ 499674 w 974607"/>
                  <a:gd name="connsiteY85" fmla="*/ 66858 h 1516072"/>
                  <a:gd name="connsiteX86" fmla="*/ 490149 w 974607"/>
                  <a:gd name="connsiteY86" fmla="*/ 40188 h 1516072"/>
                  <a:gd name="connsiteX87" fmla="*/ 488244 w 974607"/>
                  <a:gd name="connsiteY87" fmla="*/ 34473 h 1516072"/>
                  <a:gd name="connsiteX88" fmla="*/ 484434 w 974607"/>
                  <a:gd name="connsiteY88" fmla="*/ 28758 h 1516072"/>
                  <a:gd name="connsiteX89" fmla="*/ 478719 w 974607"/>
                  <a:gd name="connsiteY89" fmla="*/ 17328 h 1516072"/>
                  <a:gd name="connsiteX90" fmla="*/ 473004 w 974607"/>
                  <a:gd name="connsiteY90" fmla="*/ 13518 h 1516072"/>
                  <a:gd name="connsiteX91" fmla="*/ 469194 w 974607"/>
                  <a:gd name="connsiteY91" fmla="*/ 7803 h 1516072"/>
                  <a:gd name="connsiteX92" fmla="*/ 429189 w 974607"/>
                  <a:gd name="connsiteY92" fmla="*/ 11613 h 1516072"/>
                  <a:gd name="connsiteX93" fmla="*/ 425379 w 974607"/>
                  <a:gd name="connsiteY93" fmla="*/ 78288 h 1516072"/>
                  <a:gd name="connsiteX94" fmla="*/ 425379 w 974607"/>
                  <a:gd name="connsiteY94" fmla="*/ 84003 h 1516072"/>
                  <a:gd name="connsiteX95" fmla="*/ 436603 w 974607"/>
                  <a:gd name="connsiteY95" fmla="*/ 225952 h 1516072"/>
                  <a:gd name="connsiteX96" fmla="*/ 440619 w 974607"/>
                  <a:gd name="connsiteY96" fmla="*/ 421188 h 1516072"/>
                  <a:gd name="connsiteX97" fmla="*/ 440002 w 974607"/>
                  <a:gd name="connsiteY97" fmla="*/ 789160 h 1516072"/>
                  <a:gd name="connsiteX98" fmla="*/ 430322 w 974607"/>
                  <a:gd name="connsiteY98"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49229 w 974607"/>
                  <a:gd name="connsiteY43" fmla="*/ 1329873 h 1516072"/>
                  <a:gd name="connsiteX44" fmla="*/ 777804 w 974607"/>
                  <a:gd name="connsiteY44" fmla="*/ 1333683 h 1516072"/>
                  <a:gd name="connsiteX45" fmla="*/ 789234 w 974607"/>
                  <a:gd name="connsiteY45" fmla="*/ 1327968 h 1516072"/>
                  <a:gd name="connsiteX46" fmla="*/ 794949 w 974607"/>
                  <a:gd name="connsiteY46" fmla="*/ 1326063 h 1516072"/>
                  <a:gd name="connsiteX47" fmla="*/ 800664 w 974607"/>
                  <a:gd name="connsiteY47" fmla="*/ 1284153 h 1516072"/>
                  <a:gd name="connsiteX48" fmla="*/ 798759 w 974607"/>
                  <a:gd name="connsiteY48" fmla="*/ 1278438 h 1516072"/>
                  <a:gd name="connsiteX49" fmla="*/ 783519 w 974607"/>
                  <a:gd name="connsiteY49" fmla="*/ 1253673 h 1516072"/>
                  <a:gd name="connsiteX50" fmla="*/ 773994 w 974607"/>
                  <a:gd name="connsiteY50" fmla="*/ 1247958 h 1516072"/>
                  <a:gd name="connsiteX51" fmla="*/ 648264 w 974607"/>
                  <a:gd name="connsiteY51" fmla="*/ 1156518 h 1516072"/>
                  <a:gd name="connsiteX52" fmla="*/ 645998 w 974607"/>
                  <a:gd name="connsiteY52" fmla="*/ 1108121 h 1516072"/>
                  <a:gd name="connsiteX53" fmla="*/ 671124 w 974607"/>
                  <a:gd name="connsiteY53" fmla="*/ 1089843 h 1516072"/>
                  <a:gd name="connsiteX54" fmla="*/ 724464 w 974607"/>
                  <a:gd name="connsiteY54" fmla="*/ 1082223 h 1516072"/>
                  <a:gd name="connsiteX55" fmla="*/ 871149 w 974607"/>
                  <a:gd name="connsiteY55" fmla="*/ 1086033 h 1516072"/>
                  <a:gd name="connsiteX56" fmla="*/ 899724 w 974607"/>
                  <a:gd name="connsiteY56" fmla="*/ 1091748 h 1516072"/>
                  <a:gd name="connsiteX57" fmla="*/ 963835 w 974607"/>
                  <a:gd name="connsiteY57" fmla="*/ 1090672 h 1516072"/>
                  <a:gd name="connsiteX58" fmla="*/ 970209 w 974607"/>
                  <a:gd name="connsiteY58" fmla="*/ 1054008 h 1516072"/>
                  <a:gd name="connsiteX59" fmla="*/ 918620 w 974607"/>
                  <a:gd name="connsiteY59" fmla="*/ 1034598 h 1516072"/>
                  <a:gd name="connsiteX60" fmla="*/ 803186 w 974607"/>
                  <a:gd name="connsiteY60" fmla="*/ 1037069 h 1516072"/>
                  <a:gd name="connsiteX61" fmla="*/ 646360 w 974607"/>
                  <a:gd name="connsiteY61" fmla="*/ 1049838 h 1516072"/>
                  <a:gd name="connsiteX62" fmla="*/ 640078 w 974607"/>
                  <a:gd name="connsiteY62" fmla="*/ 1026051 h 1516072"/>
                  <a:gd name="connsiteX63" fmla="*/ 673029 w 974607"/>
                  <a:gd name="connsiteY63" fmla="*/ 992688 h 1516072"/>
                  <a:gd name="connsiteX64" fmla="*/ 674934 w 974607"/>
                  <a:gd name="connsiteY64" fmla="*/ 986973 h 1516072"/>
                  <a:gd name="connsiteX65" fmla="*/ 680649 w 974607"/>
                  <a:gd name="connsiteY65" fmla="*/ 985068 h 1516072"/>
                  <a:gd name="connsiteX66" fmla="*/ 686364 w 974607"/>
                  <a:gd name="connsiteY66" fmla="*/ 981258 h 1516072"/>
                  <a:gd name="connsiteX67" fmla="*/ 695889 w 974607"/>
                  <a:gd name="connsiteY67" fmla="*/ 971733 h 1516072"/>
                  <a:gd name="connsiteX68" fmla="*/ 705414 w 974607"/>
                  <a:gd name="connsiteY68" fmla="*/ 960303 h 1516072"/>
                  <a:gd name="connsiteX69" fmla="*/ 716844 w 974607"/>
                  <a:gd name="connsiteY69" fmla="*/ 952683 h 1516072"/>
                  <a:gd name="connsiteX70" fmla="*/ 732084 w 974607"/>
                  <a:gd name="connsiteY70" fmla="*/ 939348 h 1516072"/>
                  <a:gd name="connsiteX71" fmla="*/ 741609 w 974607"/>
                  <a:gd name="connsiteY71" fmla="*/ 927918 h 1516072"/>
                  <a:gd name="connsiteX72" fmla="*/ 753039 w 974607"/>
                  <a:gd name="connsiteY72" fmla="*/ 918393 h 1516072"/>
                  <a:gd name="connsiteX73" fmla="*/ 758754 w 974607"/>
                  <a:gd name="connsiteY73" fmla="*/ 906963 h 1516072"/>
                  <a:gd name="connsiteX74" fmla="*/ 760659 w 974607"/>
                  <a:gd name="connsiteY74" fmla="*/ 901248 h 1516072"/>
                  <a:gd name="connsiteX75" fmla="*/ 766374 w 974607"/>
                  <a:gd name="connsiteY75" fmla="*/ 889818 h 1516072"/>
                  <a:gd name="connsiteX76" fmla="*/ 764469 w 974607"/>
                  <a:gd name="connsiteY76" fmla="*/ 874578 h 1516072"/>
                  <a:gd name="connsiteX77" fmla="*/ 758754 w 974607"/>
                  <a:gd name="connsiteY77" fmla="*/ 872673 h 1516072"/>
                  <a:gd name="connsiteX78" fmla="*/ 737799 w 974607"/>
                  <a:gd name="connsiteY78" fmla="*/ 874578 h 1516072"/>
                  <a:gd name="connsiteX79" fmla="*/ 732084 w 974607"/>
                  <a:gd name="connsiteY79" fmla="*/ 878388 h 1516072"/>
                  <a:gd name="connsiteX80" fmla="*/ 699699 w 974607"/>
                  <a:gd name="connsiteY80" fmla="*/ 899343 h 1516072"/>
                  <a:gd name="connsiteX81" fmla="*/ 595181 w 974607"/>
                  <a:gd name="connsiteY81" fmla="*/ 957831 h 1516072"/>
                  <a:gd name="connsiteX82" fmla="*/ 507294 w 974607"/>
                  <a:gd name="connsiteY82" fmla="*/ 847908 h 1516072"/>
                  <a:gd name="connsiteX83" fmla="*/ 503484 w 974607"/>
                  <a:gd name="connsiteY83" fmla="*/ 358323 h 1516072"/>
                  <a:gd name="connsiteX84" fmla="*/ 499674 w 974607"/>
                  <a:gd name="connsiteY84" fmla="*/ 66858 h 1516072"/>
                  <a:gd name="connsiteX85" fmla="*/ 490149 w 974607"/>
                  <a:gd name="connsiteY85" fmla="*/ 40188 h 1516072"/>
                  <a:gd name="connsiteX86" fmla="*/ 488244 w 974607"/>
                  <a:gd name="connsiteY86" fmla="*/ 34473 h 1516072"/>
                  <a:gd name="connsiteX87" fmla="*/ 484434 w 974607"/>
                  <a:gd name="connsiteY87" fmla="*/ 28758 h 1516072"/>
                  <a:gd name="connsiteX88" fmla="*/ 478719 w 974607"/>
                  <a:gd name="connsiteY88" fmla="*/ 17328 h 1516072"/>
                  <a:gd name="connsiteX89" fmla="*/ 473004 w 974607"/>
                  <a:gd name="connsiteY89" fmla="*/ 13518 h 1516072"/>
                  <a:gd name="connsiteX90" fmla="*/ 469194 w 974607"/>
                  <a:gd name="connsiteY90" fmla="*/ 7803 h 1516072"/>
                  <a:gd name="connsiteX91" fmla="*/ 429189 w 974607"/>
                  <a:gd name="connsiteY91" fmla="*/ 11613 h 1516072"/>
                  <a:gd name="connsiteX92" fmla="*/ 425379 w 974607"/>
                  <a:gd name="connsiteY92" fmla="*/ 78288 h 1516072"/>
                  <a:gd name="connsiteX93" fmla="*/ 425379 w 974607"/>
                  <a:gd name="connsiteY93" fmla="*/ 84003 h 1516072"/>
                  <a:gd name="connsiteX94" fmla="*/ 436603 w 974607"/>
                  <a:gd name="connsiteY94" fmla="*/ 225952 h 1516072"/>
                  <a:gd name="connsiteX95" fmla="*/ 440619 w 974607"/>
                  <a:gd name="connsiteY95" fmla="*/ 421188 h 1516072"/>
                  <a:gd name="connsiteX96" fmla="*/ 440002 w 974607"/>
                  <a:gd name="connsiteY96" fmla="*/ 789160 h 1516072"/>
                  <a:gd name="connsiteX97" fmla="*/ 430322 w 974607"/>
                  <a:gd name="connsiteY97"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49229 w 974607"/>
                  <a:gd name="connsiteY43" fmla="*/ 1329873 h 1516072"/>
                  <a:gd name="connsiteX44" fmla="*/ 777804 w 974607"/>
                  <a:gd name="connsiteY44" fmla="*/ 1333683 h 1516072"/>
                  <a:gd name="connsiteX45" fmla="*/ 789234 w 974607"/>
                  <a:gd name="connsiteY45" fmla="*/ 1327968 h 1516072"/>
                  <a:gd name="connsiteX46" fmla="*/ 794949 w 974607"/>
                  <a:gd name="connsiteY46" fmla="*/ 1326063 h 1516072"/>
                  <a:gd name="connsiteX47" fmla="*/ 800664 w 974607"/>
                  <a:gd name="connsiteY47" fmla="*/ 1284153 h 1516072"/>
                  <a:gd name="connsiteX48" fmla="*/ 783519 w 974607"/>
                  <a:gd name="connsiteY48" fmla="*/ 1253673 h 1516072"/>
                  <a:gd name="connsiteX49" fmla="*/ 773994 w 974607"/>
                  <a:gd name="connsiteY49" fmla="*/ 1247958 h 1516072"/>
                  <a:gd name="connsiteX50" fmla="*/ 648264 w 974607"/>
                  <a:gd name="connsiteY50" fmla="*/ 1156518 h 1516072"/>
                  <a:gd name="connsiteX51" fmla="*/ 645998 w 974607"/>
                  <a:gd name="connsiteY51" fmla="*/ 1108121 h 1516072"/>
                  <a:gd name="connsiteX52" fmla="*/ 671124 w 974607"/>
                  <a:gd name="connsiteY52" fmla="*/ 1089843 h 1516072"/>
                  <a:gd name="connsiteX53" fmla="*/ 724464 w 974607"/>
                  <a:gd name="connsiteY53" fmla="*/ 1082223 h 1516072"/>
                  <a:gd name="connsiteX54" fmla="*/ 871149 w 974607"/>
                  <a:gd name="connsiteY54" fmla="*/ 1086033 h 1516072"/>
                  <a:gd name="connsiteX55" fmla="*/ 899724 w 974607"/>
                  <a:gd name="connsiteY55" fmla="*/ 1091748 h 1516072"/>
                  <a:gd name="connsiteX56" fmla="*/ 963835 w 974607"/>
                  <a:gd name="connsiteY56" fmla="*/ 1090672 h 1516072"/>
                  <a:gd name="connsiteX57" fmla="*/ 970209 w 974607"/>
                  <a:gd name="connsiteY57" fmla="*/ 1054008 h 1516072"/>
                  <a:gd name="connsiteX58" fmla="*/ 918620 w 974607"/>
                  <a:gd name="connsiteY58" fmla="*/ 1034598 h 1516072"/>
                  <a:gd name="connsiteX59" fmla="*/ 803186 w 974607"/>
                  <a:gd name="connsiteY59" fmla="*/ 1037069 h 1516072"/>
                  <a:gd name="connsiteX60" fmla="*/ 646360 w 974607"/>
                  <a:gd name="connsiteY60" fmla="*/ 1049838 h 1516072"/>
                  <a:gd name="connsiteX61" fmla="*/ 640078 w 974607"/>
                  <a:gd name="connsiteY61" fmla="*/ 1026051 h 1516072"/>
                  <a:gd name="connsiteX62" fmla="*/ 673029 w 974607"/>
                  <a:gd name="connsiteY62" fmla="*/ 992688 h 1516072"/>
                  <a:gd name="connsiteX63" fmla="*/ 674934 w 974607"/>
                  <a:gd name="connsiteY63" fmla="*/ 986973 h 1516072"/>
                  <a:gd name="connsiteX64" fmla="*/ 680649 w 974607"/>
                  <a:gd name="connsiteY64" fmla="*/ 985068 h 1516072"/>
                  <a:gd name="connsiteX65" fmla="*/ 686364 w 974607"/>
                  <a:gd name="connsiteY65" fmla="*/ 981258 h 1516072"/>
                  <a:gd name="connsiteX66" fmla="*/ 695889 w 974607"/>
                  <a:gd name="connsiteY66" fmla="*/ 971733 h 1516072"/>
                  <a:gd name="connsiteX67" fmla="*/ 705414 w 974607"/>
                  <a:gd name="connsiteY67" fmla="*/ 960303 h 1516072"/>
                  <a:gd name="connsiteX68" fmla="*/ 716844 w 974607"/>
                  <a:gd name="connsiteY68" fmla="*/ 952683 h 1516072"/>
                  <a:gd name="connsiteX69" fmla="*/ 732084 w 974607"/>
                  <a:gd name="connsiteY69" fmla="*/ 939348 h 1516072"/>
                  <a:gd name="connsiteX70" fmla="*/ 741609 w 974607"/>
                  <a:gd name="connsiteY70" fmla="*/ 927918 h 1516072"/>
                  <a:gd name="connsiteX71" fmla="*/ 753039 w 974607"/>
                  <a:gd name="connsiteY71" fmla="*/ 918393 h 1516072"/>
                  <a:gd name="connsiteX72" fmla="*/ 758754 w 974607"/>
                  <a:gd name="connsiteY72" fmla="*/ 906963 h 1516072"/>
                  <a:gd name="connsiteX73" fmla="*/ 760659 w 974607"/>
                  <a:gd name="connsiteY73" fmla="*/ 901248 h 1516072"/>
                  <a:gd name="connsiteX74" fmla="*/ 766374 w 974607"/>
                  <a:gd name="connsiteY74" fmla="*/ 889818 h 1516072"/>
                  <a:gd name="connsiteX75" fmla="*/ 764469 w 974607"/>
                  <a:gd name="connsiteY75" fmla="*/ 874578 h 1516072"/>
                  <a:gd name="connsiteX76" fmla="*/ 758754 w 974607"/>
                  <a:gd name="connsiteY76" fmla="*/ 872673 h 1516072"/>
                  <a:gd name="connsiteX77" fmla="*/ 737799 w 974607"/>
                  <a:gd name="connsiteY77" fmla="*/ 874578 h 1516072"/>
                  <a:gd name="connsiteX78" fmla="*/ 732084 w 974607"/>
                  <a:gd name="connsiteY78" fmla="*/ 878388 h 1516072"/>
                  <a:gd name="connsiteX79" fmla="*/ 699699 w 974607"/>
                  <a:gd name="connsiteY79" fmla="*/ 899343 h 1516072"/>
                  <a:gd name="connsiteX80" fmla="*/ 595181 w 974607"/>
                  <a:gd name="connsiteY80" fmla="*/ 957831 h 1516072"/>
                  <a:gd name="connsiteX81" fmla="*/ 507294 w 974607"/>
                  <a:gd name="connsiteY81" fmla="*/ 847908 h 1516072"/>
                  <a:gd name="connsiteX82" fmla="*/ 503484 w 974607"/>
                  <a:gd name="connsiteY82" fmla="*/ 358323 h 1516072"/>
                  <a:gd name="connsiteX83" fmla="*/ 499674 w 974607"/>
                  <a:gd name="connsiteY83" fmla="*/ 66858 h 1516072"/>
                  <a:gd name="connsiteX84" fmla="*/ 490149 w 974607"/>
                  <a:gd name="connsiteY84" fmla="*/ 40188 h 1516072"/>
                  <a:gd name="connsiteX85" fmla="*/ 488244 w 974607"/>
                  <a:gd name="connsiteY85" fmla="*/ 34473 h 1516072"/>
                  <a:gd name="connsiteX86" fmla="*/ 484434 w 974607"/>
                  <a:gd name="connsiteY86" fmla="*/ 28758 h 1516072"/>
                  <a:gd name="connsiteX87" fmla="*/ 478719 w 974607"/>
                  <a:gd name="connsiteY87" fmla="*/ 17328 h 1516072"/>
                  <a:gd name="connsiteX88" fmla="*/ 473004 w 974607"/>
                  <a:gd name="connsiteY88" fmla="*/ 13518 h 1516072"/>
                  <a:gd name="connsiteX89" fmla="*/ 469194 w 974607"/>
                  <a:gd name="connsiteY89" fmla="*/ 7803 h 1516072"/>
                  <a:gd name="connsiteX90" fmla="*/ 429189 w 974607"/>
                  <a:gd name="connsiteY90" fmla="*/ 11613 h 1516072"/>
                  <a:gd name="connsiteX91" fmla="*/ 425379 w 974607"/>
                  <a:gd name="connsiteY91" fmla="*/ 78288 h 1516072"/>
                  <a:gd name="connsiteX92" fmla="*/ 425379 w 974607"/>
                  <a:gd name="connsiteY92" fmla="*/ 84003 h 1516072"/>
                  <a:gd name="connsiteX93" fmla="*/ 436603 w 974607"/>
                  <a:gd name="connsiteY93" fmla="*/ 225952 h 1516072"/>
                  <a:gd name="connsiteX94" fmla="*/ 440619 w 974607"/>
                  <a:gd name="connsiteY94" fmla="*/ 421188 h 1516072"/>
                  <a:gd name="connsiteX95" fmla="*/ 440002 w 974607"/>
                  <a:gd name="connsiteY95" fmla="*/ 789160 h 1516072"/>
                  <a:gd name="connsiteX96" fmla="*/ 430322 w 974607"/>
                  <a:gd name="connsiteY96"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43514 w 974607"/>
                  <a:gd name="connsiteY42" fmla="*/ 1327968 h 1516072"/>
                  <a:gd name="connsiteX43" fmla="*/ 777804 w 974607"/>
                  <a:gd name="connsiteY43" fmla="*/ 1333683 h 1516072"/>
                  <a:gd name="connsiteX44" fmla="*/ 789234 w 974607"/>
                  <a:gd name="connsiteY44" fmla="*/ 1327968 h 1516072"/>
                  <a:gd name="connsiteX45" fmla="*/ 794949 w 974607"/>
                  <a:gd name="connsiteY45" fmla="*/ 1326063 h 1516072"/>
                  <a:gd name="connsiteX46" fmla="*/ 800664 w 974607"/>
                  <a:gd name="connsiteY46" fmla="*/ 1284153 h 1516072"/>
                  <a:gd name="connsiteX47" fmla="*/ 783519 w 974607"/>
                  <a:gd name="connsiteY47" fmla="*/ 1253673 h 1516072"/>
                  <a:gd name="connsiteX48" fmla="*/ 773994 w 974607"/>
                  <a:gd name="connsiteY48" fmla="*/ 1247958 h 1516072"/>
                  <a:gd name="connsiteX49" fmla="*/ 648264 w 974607"/>
                  <a:gd name="connsiteY49" fmla="*/ 1156518 h 1516072"/>
                  <a:gd name="connsiteX50" fmla="*/ 645998 w 974607"/>
                  <a:gd name="connsiteY50" fmla="*/ 1108121 h 1516072"/>
                  <a:gd name="connsiteX51" fmla="*/ 671124 w 974607"/>
                  <a:gd name="connsiteY51" fmla="*/ 1089843 h 1516072"/>
                  <a:gd name="connsiteX52" fmla="*/ 724464 w 974607"/>
                  <a:gd name="connsiteY52" fmla="*/ 1082223 h 1516072"/>
                  <a:gd name="connsiteX53" fmla="*/ 871149 w 974607"/>
                  <a:gd name="connsiteY53" fmla="*/ 1086033 h 1516072"/>
                  <a:gd name="connsiteX54" fmla="*/ 899724 w 974607"/>
                  <a:gd name="connsiteY54" fmla="*/ 1091748 h 1516072"/>
                  <a:gd name="connsiteX55" fmla="*/ 963835 w 974607"/>
                  <a:gd name="connsiteY55" fmla="*/ 1090672 h 1516072"/>
                  <a:gd name="connsiteX56" fmla="*/ 970209 w 974607"/>
                  <a:gd name="connsiteY56" fmla="*/ 1054008 h 1516072"/>
                  <a:gd name="connsiteX57" fmla="*/ 918620 w 974607"/>
                  <a:gd name="connsiteY57" fmla="*/ 1034598 h 1516072"/>
                  <a:gd name="connsiteX58" fmla="*/ 803186 w 974607"/>
                  <a:gd name="connsiteY58" fmla="*/ 1037069 h 1516072"/>
                  <a:gd name="connsiteX59" fmla="*/ 646360 w 974607"/>
                  <a:gd name="connsiteY59" fmla="*/ 1049838 h 1516072"/>
                  <a:gd name="connsiteX60" fmla="*/ 640078 w 974607"/>
                  <a:gd name="connsiteY60" fmla="*/ 1026051 h 1516072"/>
                  <a:gd name="connsiteX61" fmla="*/ 673029 w 974607"/>
                  <a:gd name="connsiteY61" fmla="*/ 992688 h 1516072"/>
                  <a:gd name="connsiteX62" fmla="*/ 674934 w 974607"/>
                  <a:gd name="connsiteY62" fmla="*/ 986973 h 1516072"/>
                  <a:gd name="connsiteX63" fmla="*/ 680649 w 974607"/>
                  <a:gd name="connsiteY63" fmla="*/ 985068 h 1516072"/>
                  <a:gd name="connsiteX64" fmla="*/ 686364 w 974607"/>
                  <a:gd name="connsiteY64" fmla="*/ 981258 h 1516072"/>
                  <a:gd name="connsiteX65" fmla="*/ 695889 w 974607"/>
                  <a:gd name="connsiteY65" fmla="*/ 971733 h 1516072"/>
                  <a:gd name="connsiteX66" fmla="*/ 705414 w 974607"/>
                  <a:gd name="connsiteY66" fmla="*/ 960303 h 1516072"/>
                  <a:gd name="connsiteX67" fmla="*/ 716844 w 974607"/>
                  <a:gd name="connsiteY67" fmla="*/ 952683 h 1516072"/>
                  <a:gd name="connsiteX68" fmla="*/ 732084 w 974607"/>
                  <a:gd name="connsiteY68" fmla="*/ 939348 h 1516072"/>
                  <a:gd name="connsiteX69" fmla="*/ 741609 w 974607"/>
                  <a:gd name="connsiteY69" fmla="*/ 927918 h 1516072"/>
                  <a:gd name="connsiteX70" fmla="*/ 753039 w 974607"/>
                  <a:gd name="connsiteY70" fmla="*/ 918393 h 1516072"/>
                  <a:gd name="connsiteX71" fmla="*/ 758754 w 974607"/>
                  <a:gd name="connsiteY71" fmla="*/ 906963 h 1516072"/>
                  <a:gd name="connsiteX72" fmla="*/ 760659 w 974607"/>
                  <a:gd name="connsiteY72" fmla="*/ 901248 h 1516072"/>
                  <a:gd name="connsiteX73" fmla="*/ 766374 w 974607"/>
                  <a:gd name="connsiteY73" fmla="*/ 889818 h 1516072"/>
                  <a:gd name="connsiteX74" fmla="*/ 764469 w 974607"/>
                  <a:gd name="connsiteY74" fmla="*/ 874578 h 1516072"/>
                  <a:gd name="connsiteX75" fmla="*/ 758754 w 974607"/>
                  <a:gd name="connsiteY75" fmla="*/ 872673 h 1516072"/>
                  <a:gd name="connsiteX76" fmla="*/ 737799 w 974607"/>
                  <a:gd name="connsiteY76" fmla="*/ 874578 h 1516072"/>
                  <a:gd name="connsiteX77" fmla="*/ 732084 w 974607"/>
                  <a:gd name="connsiteY77" fmla="*/ 878388 h 1516072"/>
                  <a:gd name="connsiteX78" fmla="*/ 699699 w 974607"/>
                  <a:gd name="connsiteY78" fmla="*/ 899343 h 1516072"/>
                  <a:gd name="connsiteX79" fmla="*/ 595181 w 974607"/>
                  <a:gd name="connsiteY79" fmla="*/ 957831 h 1516072"/>
                  <a:gd name="connsiteX80" fmla="*/ 507294 w 974607"/>
                  <a:gd name="connsiteY80" fmla="*/ 847908 h 1516072"/>
                  <a:gd name="connsiteX81" fmla="*/ 503484 w 974607"/>
                  <a:gd name="connsiteY81" fmla="*/ 358323 h 1516072"/>
                  <a:gd name="connsiteX82" fmla="*/ 499674 w 974607"/>
                  <a:gd name="connsiteY82" fmla="*/ 66858 h 1516072"/>
                  <a:gd name="connsiteX83" fmla="*/ 490149 w 974607"/>
                  <a:gd name="connsiteY83" fmla="*/ 40188 h 1516072"/>
                  <a:gd name="connsiteX84" fmla="*/ 488244 w 974607"/>
                  <a:gd name="connsiteY84" fmla="*/ 34473 h 1516072"/>
                  <a:gd name="connsiteX85" fmla="*/ 484434 w 974607"/>
                  <a:gd name="connsiteY85" fmla="*/ 28758 h 1516072"/>
                  <a:gd name="connsiteX86" fmla="*/ 478719 w 974607"/>
                  <a:gd name="connsiteY86" fmla="*/ 17328 h 1516072"/>
                  <a:gd name="connsiteX87" fmla="*/ 473004 w 974607"/>
                  <a:gd name="connsiteY87" fmla="*/ 13518 h 1516072"/>
                  <a:gd name="connsiteX88" fmla="*/ 469194 w 974607"/>
                  <a:gd name="connsiteY88" fmla="*/ 7803 h 1516072"/>
                  <a:gd name="connsiteX89" fmla="*/ 429189 w 974607"/>
                  <a:gd name="connsiteY89" fmla="*/ 11613 h 1516072"/>
                  <a:gd name="connsiteX90" fmla="*/ 425379 w 974607"/>
                  <a:gd name="connsiteY90" fmla="*/ 78288 h 1516072"/>
                  <a:gd name="connsiteX91" fmla="*/ 425379 w 974607"/>
                  <a:gd name="connsiteY91" fmla="*/ 84003 h 1516072"/>
                  <a:gd name="connsiteX92" fmla="*/ 436603 w 974607"/>
                  <a:gd name="connsiteY92" fmla="*/ 225952 h 1516072"/>
                  <a:gd name="connsiteX93" fmla="*/ 440619 w 974607"/>
                  <a:gd name="connsiteY93" fmla="*/ 421188 h 1516072"/>
                  <a:gd name="connsiteX94" fmla="*/ 440002 w 974607"/>
                  <a:gd name="connsiteY94" fmla="*/ 789160 h 1516072"/>
                  <a:gd name="connsiteX95" fmla="*/ 430322 w 974607"/>
                  <a:gd name="connsiteY95"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77804 w 974607"/>
                  <a:gd name="connsiteY42" fmla="*/ 1333683 h 1516072"/>
                  <a:gd name="connsiteX43" fmla="*/ 789234 w 974607"/>
                  <a:gd name="connsiteY43" fmla="*/ 1327968 h 1516072"/>
                  <a:gd name="connsiteX44" fmla="*/ 794949 w 974607"/>
                  <a:gd name="connsiteY44" fmla="*/ 1326063 h 1516072"/>
                  <a:gd name="connsiteX45" fmla="*/ 800664 w 974607"/>
                  <a:gd name="connsiteY45" fmla="*/ 1284153 h 1516072"/>
                  <a:gd name="connsiteX46" fmla="*/ 783519 w 974607"/>
                  <a:gd name="connsiteY46" fmla="*/ 1253673 h 1516072"/>
                  <a:gd name="connsiteX47" fmla="*/ 773994 w 974607"/>
                  <a:gd name="connsiteY47" fmla="*/ 1247958 h 1516072"/>
                  <a:gd name="connsiteX48" fmla="*/ 648264 w 974607"/>
                  <a:gd name="connsiteY48" fmla="*/ 1156518 h 1516072"/>
                  <a:gd name="connsiteX49" fmla="*/ 645998 w 974607"/>
                  <a:gd name="connsiteY49" fmla="*/ 1108121 h 1516072"/>
                  <a:gd name="connsiteX50" fmla="*/ 671124 w 974607"/>
                  <a:gd name="connsiteY50" fmla="*/ 1089843 h 1516072"/>
                  <a:gd name="connsiteX51" fmla="*/ 724464 w 974607"/>
                  <a:gd name="connsiteY51" fmla="*/ 1082223 h 1516072"/>
                  <a:gd name="connsiteX52" fmla="*/ 871149 w 974607"/>
                  <a:gd name="connsiteY52" fmla="*/ 1086033 h 1516072"/>
                  <a:gd name="connsiteX53" fmla="*/ 899724 w 974607"/>
                  <a:gd name="connsiteY53" fmla="*/ 1091748 h 1516072"/>
                  <a:gd name="connsiteX54" fmla="*/ 963835 w 974607"/>
                  <a:gd name="connsiteY54" fmla="*/ 1090672 h 1516072"/>
                  <a:gd name="connsiteX55" fmla="*/ 970209 w 974607"/>
                  <a:gd name="connsiteY55" fmla="*/ 1054008 h 1516072"/>
                  <a:gd name="connsiteX56" fmla="*/ 918620 w 974607"/>
                  <a:gd name="connsiteY56" fmla="*/ 1034598 h 1516072"/>
                  <a:gd name="connsiteX57" fmla="*/ 803186 w 974607"/>
                  <a:gd name="connsiteY57" fmla="*/ 1037069 h 1516072"/>
                  <a:gd name="connsiteX58" fmla="*/ 646360 w 974607"/>
                  <a:gd name="connsiteY58" fmla="*/ 1049838 h 1516072"/>
                  <a:gd name="connsiteX59" fmla="*/ 640078 w 974607"/>
                  <a:gd name="connsiteY59" fmla="*/ 1026051 h 1516072"/>
                  <a:gd name="connsiteX60" fmla="*/ 673029 w 974607"/>
                  <a:gd name="connsiteY60" fmla="*/ 992688 h 1516072"/>
                  <a:gd name="connsiteX61" fmla="*/ 674934 w 974607"/>
                  <a:gd name="connsiteY61" fmla="*/ 986973 h 1516072"/>
                  <a:gd name="connsiteX62" fmla="*/ 680649 w 974607"/>
                  <a:gd name="connsiteY62" fmla="*/ 985068 h 1516072"/>
                  <a:gd name="connsiteX63" fmla="*/ 686364 w 974607"/>
                  <a:gd name="connsiteY63" fmla="*/ 981258 h 1516072"/>
                  <a:gd name="connsiteX64" fmla="*/ 695889 w 974607"/>
                  <a:gd name="connsiteY64" fmla="*/ 971733 h 1516072"/>
                  <a:gd name="connsiteX65" fmla="*/ 705414 w 974607"/>
                  <a:gd name="connsiteY65" fmla="*/ 960303 h 1516072"/>
                  <a:gd name="connsiteX66" fmla="*/ 716844 w 974607"/>
                  <a:gd name="connsiteY66" fmla="*/ 952683 h 1516072"/>
                  <a:gd name="connsiteX67" fmla="*/ 732084 w 974607"/>
                  <a:gd name="connsiteY67" fmla="*/ 939348 h 1516072"/>
                  <a:gd name="connsiteX68" fmla="*/ 741609 w 974607"/>
                  <a:gd name="connsiteY68" fmla="*/ 927918 h 1516072"/>
                  <a:gd name="connsiteX69" fmla="*/ 753039 w 974607"/>
                  <a:gd name="connsiteY69" fmla="*/ 918393 h 1516072"/>
                  <a:gd name="connsiteX70" fmla="*/ 758754 w 974607"/>
                  <a:gd name="connsiteY70" fmla="*/ 906963 h 1516072"/>
                  <a:gd name="connsiteX71" fmla="*/ 760659 w 974607"/>
                  <a:gd name="connsiteY71" fmla="*/ 901248 h 1516072"/>
                  <a:gd name="connsiteX72" fmla="*/ 766374 w 974607"/>
                  <a:gd name="connsiteY72" fmla="*/ 889818 h 1516072"/>
                  <a:gd name="connsiteX73" fmla="*/ 764469 w 974607"/>
                  <a:gd name="connsiteY73" fmla="*/ 874578 h 1516072"/>
                  <a:gd name="connsiteX74" fmla="*/ 758754 w 974607"/>
                  <a:gd name="connsiteY74" fmla="*/ 872673 h 1516072"/>
                  <a:gd name="connsiteX75" fmla="*/ 737799 w 974607"/>
                  <a:gd name="connsiteY75" fmla="*/ 874578 h 1516072"/>
                  <a:gd name="connsiteX76" fmla="*/ 732084 w 974607"/>
                  <a:gd name="connsiteY76" fmla="*/ 878388 h 1516072"/>
                  <a:gd name="connsiteX77" fmla="*/ 699699 w 974607"/>
                  <a:gd name="connsiteY77" fmla="*/ 899343 h 1516072"/>
                  <a:gd name="connsiteX78" fmla="*/ 595181 w 974607"/>
                  <a:gd name="connsiteY78" fmla="*/ 957831 h 1516072"/>
                  <a:gd name="connsiteX79" fmla="*/ 507294 w 974607"/>
                  <a:gd name="connsiteY79" fmla="*/ 847908 h 1516072"/>
                  <a:gd name="connsiteX80" fmla="*/ 503484 w 974607"/>
                  <a:gd name="connsiteY80" fmla="*/ 358323 h 1516072"/>
                  <a:gd name="connsiteX81" fmla="*/ 499674 w 974607"/>
                  <a:gd name="connsiteY81" fmla="*/ 66858 h 1516072"/>
                  <a:gd name="connsiteX82" fmla="*/ 490149 w 974607"/>
                  <a:gd name="connsiteY82" fmla="*/ 40188 h 1516072"/>
                  <a:gd name="connsiteX83" fmla="*/ 488244 w 974607"/>
                  <a:gd name="connsiteY83" fmla="*/ 34473 h 1516072"/>
                  <a:gd name="connsiteX84" fmla="*/ 484434 w 974607"/>
                  <a:gd name="connsiteY84" fmla="*/ 28758 h 1516072"/>
                  <a:gd name="connsiteX85" fmla="*/ 478719 w 974607"/>
                  <a:gd name="connsiteY85" fmla="*/ 17328 h 1516072"/>
                  <a:gd name="connsiteX86" fmla="*/ 473004 w 974607"/>
                  <a:gd name="connsiteY86" fmla="*/ 13518 h 1516072"/>
                  <a:gd name="connsiteX87" fmla="*/ 469194 w 974607"/>
                  <a:gd name="connsiteY87" fmla="*/ 7803 h 1516072"/>
                  <a:gd name="connsiteX88" fmla="*/ 429189 w 974607"/>
                  <a:gd name="connsiteY88" fmla="*/ 11613 h 1516072"/>
                  <a:gd name="connsiteX89" fmla="*/ 425379 w 974607"/>
                  <a:gd name="connsiteY89" fmla="*/ 78288 h 1516072"/>
                  <a:gd name="connsiteX90" fmla="*/ 425379 w 974607"/>
                  <a:gd name="connsiteY90" fmla="*/ 84003 h 1516072"/>
                  <a:gd name="connsiteX91" fmla="*/ 436603 w 974607"/>
                  <a:gd name="connsiteY91" fmla="*/ 225952 h 1516072"/>
                  <a:gd name="connsiteX92" fmla="*/ 440619 w 974607"/>
                  <a:gd name="connsiteY92" fmla="*/ 421188 h 1516072"/>
                  <a:gd name="connsiteX93" fmla="*/ 440002 w 974607"/>
                  <a:gd name="connsiteY93" fmla="*/ 789160 h 1516072"/>
                  <a:gd name="connsiteX94" fmla="*/ 430322 w 974607"/>
                  <a:gd name="connsiteY94"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77804 w 974607"/>
                  <a:gd name="connsiteY42" fmla="*/ 1333683 h 1516072"/>
                  <a:gd name="connsiteX43" fmla="*/ 789234 w 974607"/>
                  <a:gd name="connsiteY43" fmla="*/ 1327968 h 1516072"/>
                  <a:gd name="connsiteX44" fmla="*/ 800664 w 974607"/>
                  <a:gd name="connsiteY44" fmla="*/ 1284153 h 1516072"/>
                  <a:gd name="connsiteX45" fmla="*/ 783519 w 974607"/>
                  <a:gd name="connsiteY45" fmla="*/ 1253673 h 1516072"/>
                  <a:gd name="connsiteX46" fmla="*/ 773994 w 974607"/>
                  <a:gd name="connsiteY46" fmla="*/ 1247958 h 1516072"/>
                  <a:gd name="connsiteX47" fmla="*/ 648264 w 974607"/>
                  <a:gd name="connsiteY47" fmla="*/ 1156518 h 1516072"/>
                  <a:gd name="connsiteX48" fmla="*/ 645998 w 974607"/>
                  <a:gd name="connsiteY48" fmla="*/ 1108121 h 1516072"/>
                  <a:gd name="connsiteX49" fmla="*/ 671124 w 974607"/>
                  <a:gd name="connsiteY49" fmla="*/ 1089843 h 1516072"/>
                  <a:gd name="connsiteX50" fmla="*/ 724464 w 974607"/>
                  <a:gd name="connsiteY50" fmla="*/ 1082223 h 1516072"/>
                  <a:gd name="connsiteX51" fmla="*/ 871149 w 974607"/>
                  <a:gd name="connsiteY51" fmla="*/ 1086033 h 1516072"/>
                  <a:gd name="connsiteX52" fmla="*/ 899724 w 974607"/>
                  <a:gd name="connsiteY52" fmla="*/ 1091748 h 1516072"/>
                  <a:gd name="connsiteX53" fmla="*/ 963835 w 974607"/>
                  <a:gd name="connsiteY53" fmla="*/ 1090672 h 1516072"/>
                  <a:gd name="connsiteX54" fmla="*/ 970209 w 974607"/>
                  <a:gd name="connsiteY54" fmla="*/ 1054008 h 1516072"/>
                  <a:gd name="connsiteX55" fmla="*/ 918620 w 974607"/>
                  <a:gd name="connsiteY55" fmla="*/ 1034598 h 1516072"/>
                  <a:gd name="connsiteX56" fmla="*/ 803186 w 974607"/>
                  <a:gd name="connsiteY56" fmla="*/ 1037069 h 1516072"/>
                  <a:gd name="connsiteX57" fmla="*/ 646360 w 974607"/>
                  <a:gd name="connsiteY57" fmla="*/ 1049838 h 1516072"/>
                  <a:gd name="connsiteX58" fmla="*/ 640078 w 974607"/>
                  <a:gd name="connsiteY58" fmla="*/ 1026051 h 1516072"/>
                  <a:gd name="connsiteX59" fmla="*/ 673029 w 974607"/>
                  <a:gd name="connsiteY59" fmla="*/ 992688 h 1516072"/>
                  <a:gd name="connsiteX60" fmla="*/ 674934 w 974607"/>
                  <a:gd name="connsiteY60" fmla="*/ 986973 h 1516072"/>
                  <a:gd name="connsiteX61" fmla="*/ 680649 w 974607"/>
                  <a:gd name="connsiteY61" fmla="*/ 985068 h 1516072"/>
                  <a:gd name="connsiteX62" fmla="*/ 686364 w 974607"/>
                  <a:gd name="connsiteY62" fmla="*/ 981258 h 1516072"/>
                  <a:gd name="connsiteX63" fmla="*/ 695889 w 974607"/>
                  <a:gd name="connsiteY63" fmla="*/ 971733 h 1516072"/>
                  <a:gd name="connsiteX64" fmla="*/ 705414 w 974607"/>
                  <a:gd name="connsiteY64" fmla="*/ 960303 h 1516072"/>
                  <a:gd name="connsiteX65" fmla="*/ 716844 w 974607"/>
                  <a:gd name="connsiteY65" fmla="*/ 952683 h 1516072"/>
                  <a:gd name="connsiteX66" fmla="*/ 732084 w 974607"/>
                  <a:gd name="connsiteY66" fmla="*/ 939348 h 1516072"/>
                  <a:gd name="connsiteX67" fmla="*/ 741609 w 974607"/>
                  <a:gd name="connsiteY67" fmla="*/ 927918 h 1516072"/>
                  <a:gd name="connsiteX68" fmla="*/ 753039 w 974607"/>
                  <a:gd name="connsiteY68" fmla="*/ 918393 h 1516072"/>
                  <a:gd name="connsiteX69" fmla="*/ 758754 w 974607"/>
                  <a:gd name="connsiteY69" fmla="*/ 906963 h 1516072"/>
                  <a:gd name="connsiteX70" fmla="*/ 760659 w 974607"/>
                  <a:gd name="connsiteY70" fmla="*/ 901248 h 1516072"/>
                  <a:gd name="connsiteX71" fmla="*/ 766374 w 974607"/>
                  <a:gd name="connsiteY71" fmla="*/ 889818 h 1516072"/>
                  <a:gd name="connsiteX72" fmla="*/ 764469 w 974607"/>
                  <a:gd name="connsiteY72" fmla="*/ 874578 h 1516072"/>
                  <a:gd name="connsiteX73" fmla="*/ 758754 w 974607"/>
                  <a:gd name="connsiteY73" fmla="*/ 872673 h 1516072"/>
                  <a:gd name="connsiteX74" fmla="*/ 737799 w 974607"/>
                  <a:gd name="connsiteY74" fmla="*/ 874578 h 1516072"/>
                  <a:gd name="connsiteX75" fmla="*/ 732084 w 974607"/>
                  <a:gd name="connsiteY75" fmla="*/ 878388 h 1516072"/>
                  <a:gd name="connsiteX76" fmla="*/ 699699 w 974607"/>
                  <a:gd name="connsiteY76" fmla="*/ 899343 h 1516072"/>
                  <a:gd name="connsiteX77" fmla="*/ 595181 w 974607"/>
                  <a:gd name="connsiteY77" fmla="*/ 957831 h 1516072"/>
                  <a:gd name="connsiteX78" fmla="*/ 507294 w 974607"/>
                  <a:gd name="connsiteY78" fmla="*/ 847908 h 1516072"/>
                  <a:gd name="connsiteX79" fmla="*/ 503484 w 974607"/>
                  <a:gd name="connsiteY79" fmla="*/ 358323 h 1516072"/>
                  <a:gd name="connsiteX80" fmla="*/ 499674 w 974607"/>
                  <a:gd name="connsiteY80" fmla="*/ 66858 h 1516072"/>
                  <a:gd name="connsiteX81" fmla="*/ 490149 w 974607"/>
                  <a:gd name="connsiteY81" fmla="*/ 40188 h 1516072"/>
                  <a:gd name="connsiteX82" fmla="*/ 488244 w 974607"/>
                  <a:gd name="connsiteY82" fmla="*/ 34473 h 1516072"/>
                  <a:gd name="connsiteX83" fmla="*/ 484434 w 974607"/>
                  <a:gd name="connsiteY83" fmla="*/ 28758 h 1516072"/>
                  <a:gd name="connsiteX84" fmla="*/ 478719 w 974607"/>
                  <a:gd name="connsiteY84" fmla="*/ 17328 h 1516072"/>
                  <a:gd name="connsiteX85" fmla="*/ 473004 w 974607"/>
                  <a:gd name="connsiteY85" fmla="*/ 13518 h 1516072"/>
                  <a:gd name="connsiteX86" fmla="*/ 469194 w 974607"/>
                  <a:gd name="connsiteY86" fmla="*/ 7803 h 1516072"/>
                  <a:gd name="connsiteX87" fmla="*/ 429189 w 974607"/>
                  <a:gd name="connsiteY87" fmla="*/ 11613 h 1516072"/>
                  <a:gd name="connsiteX88" fmla="*/ 425379 w 974607"/>
                  <a:gd name="connsiteY88" fmla="*/ 78288 h 1516072"/>
                  <a:gd name="connsiteX89" fmla="*/ 425379 w 974607"/>
                  <a:gd name="connsiteY89" fmla="*/ 84003 h 1516072"/>
                  <a:gd name="connsiteX90" fmla="*/ 436603 w 974607"/>
                  <a:gd name="connsiteY90" fmla="*/ 225952 h 1516072"/>
                  <a:gd name="connsiteX91" fmla="*/ 440619 w 974607"/>
                  <a:gd name="connsiteY91" fmla="*/ 421188 h 1516072"/>
                  <a:gd name="connsiteX92" fmla="*/ 440002 w 974607"/>
                  <a:gd name="connsiteY92" fmla="*/ 789160 h 1516072"/>
                  <a:gd name="connsiteX93" fmla="*/ 430322 w 974607"/>
                  <a:gd name="connsiteY93"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77804 w 974607"/>
                  <a:gd name="connsiteY42" fmla="*/ 1333683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23798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23798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00664 w 974607"/>
                  <a:gd name="connsiteY43" fmla="*/ 1284153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80275 w 974607"/>
                  <a:gd name="connsiteY42" fmla="*/ 1331212 h 1516072"/>
                  <a:gd name="connsiteX43" fmla="*/ 827849 w 974607"/>
                  <a:gd name="connsiteY43" fmla="*/ 1303924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33989 w 974607"/>
                  <a:gd name="connsiteY41" fmla="*/ 1326063 h 1516072"/>
                  <a:gd name="connsiteX42" fmla="*/ 777804 w 974607"/>
                  <a:gd name="connsiteY42" fmla="*/ 1323798 h 1516072"/>
                  <a:gd name="connsiteX43" fmla="*/ 827849 w 974607"/>
                  <a:gd name="connsiteY43" fmla="*/ 1303924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694447 w 974607"/>
                  <a:gd name="connsiteY41" fmla="*/ 1286520 h 1516072"/>
                  <a:gd name="connsiteX42" fmla="*/ 777804 w 974607"/>
                  <a:gd name="connsiteY42" fmla="*/ 1323798 h 1516072"/>
                  <a:gd name="connsiteX43" fmla="*/ 827849 w 974607"/>
                  <a:gd name="connsiteY43" fmla="*/ 1303924 h 1516072"/>
                  <a:gd name="connsiteX44" fmla="*/ 783519 w 974607"/>
                  <a:gd name="connsiteY44" fmla="*/ 1253673 h 1516072"/>
                  <a:gd name="connsiteX45" fmla="*/ 773994 w 974607"/>
                  <a:gd name="connsiteY45" fmla="*/ 1247958 h 1516072"/>
                  <a:gd name="connsiteX46" fmla="*/ 648264 w 974607"/>
                  <a:gd name="connsiteY46" fmla="*/ 1156518 h 1516072"/>
                  <a:gd name="connsiteX47" fmla="*/ 645998 w 974607"/>
                  <a:gd name="connsiteY47" fmla="*/ 1108121 h 1516072"/>
                  <a:gd name="connsiteX48" fmla="*/ 671124 w 974607"/>
                  <a:gd name="connsiteY48" fmla="*/ 1089843 h 1516072"/>
                  <a:gd name="connsiteX49" fmla="*/ 724464 w 974607"/>
                  <a:gd name="connsiteY49" fmla="*/ 1082223 h 1516072"/>
                  <a:gd name="connsiteX50" fmla="*/ 871149 w 974607"/>
                  <a:gd name="connsiteY50" fmla="*/ 1086033 h 1516072"/>
                  <a:gd name="connsiteX51" fmla="*/ 899724 w 974607"/>
                  <a:gd name="connsiteY51" fmla="*/ 1091748 h 1516072"/>
                  <a:gd name="connsiteX52" fmla="*/ 963835 w 974607"/>
                  <a:gd name="connsiteY52" fmla="*/ 1090672 h 1516072"/>
                  <a:gd name="connsiteX53" fmla="*/ 970209 w 974607"/>
                  <a:gd name="connsiteY53" fmla="*/ 1054008 h 1516072"/>
                  <a:gd name="connsiteX54" fmla="*/ 918620 w 974607"/>
                  <a:gd name="connsiteY54" fmla="*/ 1034598 h 1516072"/>
                  <a:gd name="connsiteX55" fmla="*/ 803186 w 974607"/>
                  <a:gd name="connsiteY55" fmla="*/ 1037069 h 1516072"/>
                  <a:gd name="connsiteX56" fmla="*/ 646360 w 974607"/>
                  <a:gd name="connsiteY56" fmla="*/ 1049838 h 1516072"/>
                  <a:gd name="connsiteX57" fmla="*/ 640078 w 974607"/>
                  <a:gd name="connsiteY57" fmla="*/ 1026051 h 1516072"/>
                  <a:gd name="connsiteX58" fmla="*/ 673029 w 974607"/>
                  <a:gd name="connsiteY58" fmla="*/ 992688 h 1516072"/>
                  <a:gd name="connsiteX59" fmla="*/ 674934 w 974607"/>
                  <a:gd name="connsiteY59" fmla="*/ 986973 h 1516072"/>
                  <a:gd name="connsiteX60" fmla="*/ 680649 w 974607"/>
                  <a:gd name="connsiteY60" fmla="*/ 985068 h 1516072"/>
                  <a:gd name="connsiteX61" fmla="*/ 686364 w 974607"/>
                  <a:gd name="connsiteY61" fmla="*/ 981258 h 1516072"/>
                  <a:gd name="connsiteX62" fmla="*/ 695889 w 974607"/>
                  <a:gd name="connsiteY62" fmla="*/ 971733 h 1516072"/>
                  <a:gd name="connsiteX63" fmla="*/ 705414 w 974607"/>
                  <a:gd name="connsiteY63" fmla="*/ 960303 h 1516072"/>
                  <a:gd name="connsiteX64" fmla="*/ 716844 w 974607"/>
                  <a:gd name="connsiteY64" fmla="*/ 952683 h 1516072"/>
                  <a:gd name="connsiteX65" fmla="*/ 732084 w 974607"/>
                  <a:gd name="connsiteY65" fmla="*/ 939348 h 1516072"/>
                  <a:gd name="connsiteX66" fmla="*/ 741609 w 974607"/>
                  <a:gd name="connsiteY66" fmla="*/ 927918 h 1516072"/>
                  <a:gd name="connsiteX67" fmla="*/ 753039 w 974607"/>
                  <a:gd name="connsiteY67" fmla="*/ 918393 h 1516072"/>
                  <a:gd name="connsiteX68" fmla="*/ 758754 w 974607"/>
                  <a:gd name="connsiteY68" fmla="*/ 906963 h 1516072"/>
                  <a:gd name="connsiteX69" fmla="*/ 760659 w 974607"/>
                  <a:gd name="connsiteY69" fmla="*/ 901248 h 1516072"/>
                  <a:gd name="connsiteX70" fmla="*/ 766374 w 974607"/>
                  <a:gd name="connsiteY70" fmla="*/ 889818 h 1516072"/>
                  <a:gd name="connsiteX71" fmla="*/ 764469 w 974607"/>
                  <a:gd name="connsiteY71" fmla="*/ 874578 h 1516072"/>
                  <a:gd name="connsiteX72" fmla="*/ 758754 w 974607"/>
                  <a:gd name="connsiteY72" fmla="*/ 872673 h 1516072"/>
                  <a:gd name="connsiteX73" fmla="*/ 737799 w 974607"/>
                  <a:gd name="connsiteY73" fmla="*/ 874578 h 1516072"/>
                  <a:gd name="connsiteX74" fmla="*/ 732084 w 974607"/>
                  <a:gd name="connsiteY74" fmla="*/ 878388 h 1516072"/>
                  <a:gd name="connsiteX75" fmla="*/ 699699 w 974607"/>
                  <a:gd name="connsiteY75" fmla="*/ 899343 h 1516072"/>
                  <a:gd name="connsiteX76" fmla="*/ 595181 w 974607"/>
                  <a:gd name="connsiteY76" fmla="*/ 957831 h 1516072"/>
                  <a:gd name="connsiteX77" fmla="*/ 507294 w 974607"/>
                  <a:gd name="connsiteY77" fmla="*/ 847908 h 1516072"/>
                  <a:gd name="connsiteX78" fmla="*/ 503484 w 974607"/>
                  <a:gd name="connsiteY78" fmla="*/ 358323 h 1516072"/>
                  <a:gd name="connsiteX79" fmla="*/ 499674 w 974607"/>
                  <a:gd name="connsiteY79" fmla="*/ 66858 h 1516072"/>
                  <a:gd name="connsiteX80" fmla="*/ 490149 w 974607"/>
                  <a:gd name="connsiteY80" fmla="*/ 40188 h 1516072"/>
                  <a:gd name="connsiteX81" fmla="*/ 488244 w 974607"/>
                  <a:gd name="connsiteY81" fmla="*/ 34473 h 1516072"/>
                  <a:gd name="connsiteX82" fmla="*/ 484434 w 974607"/>
                  <a:gd name="connsiteY82" fmla="*/ 28758 h 1516072"/>
                  <a:gd name="connsiteX83" fmla="*/ 478719 w 974607"/>
                  <a:gd name="connsiteY83" fmla="*/ 17328 h 1516072"/>
                  <a:gd name="connsiteX84" fmla="*/ 473004 w 974607"/>
                  <a:gd name="connsiteY84" fmla="*/ 13518 h 1516072"/>
                  <a:gd name="connsiteX85" fmla="*/ 469194 w 974607"/>
                  <a:gd name="connsiteY85" fmla="*/ 7803 h 1516072"/>
                  <a:gd name="connsiteX86" fmla="*/ 429189 w 974607"/>
                  <a:gd name="connsiteY86" fmla="*/ 11613 h 1516072"/>
                  <a:gd name="connsiteX87" fmla="*/ 425379 w 974607"/>
                  <a:gd name="connsiteY87" fmla="*/ 78288 h 1516072"/>
                  <a:gd name="connsiteX88" fmla="*/ 425379 w 974607"/>
                  <a:gd name="connsiteY88" fmla="*/ 84003 h 1516072"/>
                  <a:gd name="connsiteX89" fmla="*/ 436603 w 974607"/>
                  <a:gd name="connsiteY89" fmla="*/ 225952 h 1516072"/>
                  <a:gd name="connsiteX90" fmla="*/ 440619 w 974607"/>
                  <a:gd name="connsiteY90" fmla="*/ 421188 h 1516072"/>
                  <a:gd name="connsiteX91" fmla="*/ 440002 w 974607"/>
                  <a:gd name="connsiteY91" fmla="*/ 789160 h 1516072"/>
                  <a:gd name="connsiteX92" fmla="*/ 430322 w 974607"/>
                  <a:gd name="connsiteY9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7849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680649 w 974607"/>
                  <a:gd name="connsiteY59" fmla="*/ 985068 h 1516072"/>
                  <a:gd name="connsiteX60" fmla="*/ 686364 w 974607"/>
                  <a:gd name="connsiteY60" fmla="*/ 981258 h 1516072"/>
                  <a:gd name="connsiteX61" fmla="*/ 695889 w 974607"/>
                  <a:gd name="connsiteY61" fmla="*/ 971733 h 1516072"/>
                  <a:gd name="connsiteX62" fmla="*/ 705414 w 974607"/>
                  <a:gd name="connsiteY62" fmla="*/ 960303 h 1516072"/>
                  <a:gd name="connsiteX63" fmla="*/ 716844 w 974607"/>
                  <a:gd name="connsiteY63" fmla="*/ 952683 h 1516072"/>
                  <a:gd name="connsiteX64" fmla="*/ 732084 w 974607"/>
                  <a:gd name="connsiteY64" fmla="*/ 939348 h 1516072"/>
                  <a:gd name="connsiteX65" fmla="*/ 741609 w 974607"/>
                  <a:gd name="connsiteY65" fmla="*/ 927918 h 1516072"/>
                  <a:gd name="connsiteX66" fmla="*/ 753039 w 974607"/>
                  <a:gd name="connsiteY66" fmla="*/ 918393 h 1516072"/>
                  <a:gd name="connsiteX67" fmla="*/ 758754 w 974607"/>
                  <a:gd name="connsiteY67" fmla="*/ 906963 h 1516072"/>
                  <a:gd name="connsiteX68" fmla="*/ 760659 w 974607"/>
                  <a:gd name="connsiteY68" fmla="*/ 901248 h 1516072"/>
                  <a:gd name="connsiteX69" fmla="*/ 766374 w 974607"/>
                  <a:gd name="connsiteY69" fmla="*/ 889818 h 1516072"/>
                  <a:gd name="connsiteX70" fmla="*/ 764469 w 974607"/>
                  <a:gd name="connsiteY70" fmla="*/ 874578 h 1516072"/>
                  <a:gd name="connsiteX71" fmla="*/ 758754 w 974607"/>
                  <a:gd name="connsiteY71" fmla="*/ 872673 h 1516072"/>
                  <a:gd name="connsiteX72" fmla="*/ 737799 w 974607"/>
                  <a:gd name="connsiteY72" fmla="*/ 874578 h 1516072"/>
                  <a:gd name="connsiteX73" fmla="*/ 732084 w 974607"/>
                  <a:gd name="connsiteY73" fmla="*/ 878388 h 1516072"/>
                  <a:gd name="connsiteX74" fmla="*/ 699699 w 974607"/>
                  <a:gd name="connsiteY74" fmla="*/ 899343 h 1516072"/>
                  <a:gd name="connsiteX75" fmla="*/ 595181 w 974607"/>
                  <a:gd name="connsiteY75" fmla="*/ 957831 h 1516072"/>
                  <a:gd name="connsiteX76" fmla="*/ 507294 w 974607"/>
                  <a:gd name="connsiteY76" fmla="*/ 847908 h 1516072"/>
                  <a:gd name="connsiteX77" fmla="*/ 503484 w 974607"/>
                  <a:gd name="connsiteY77" fmla="*/ 358323 h 1516072"/>
                  <a:gd name="connsiteX78" fmla="*/ 499674 w 974607"/>
                  <a:gd name="connsiteY78" fmla="*/ 66858 h 1516072"/>
                  <a:gd name="connsiteX79" fmla="*/ 490149 w 974607"/>
                  <a:gd name="connsiteY79" fmla="*/ 40188 h 1516072"/>
                  <a:gd name="connsiteX80" fmla="*/ 488244 w 974607"/>
                  <a:gd name="connsiteY80" fmla="*/ 34473 h 1516072"/>
                  <a:gd name="connsiteX81" fmla="*/ 484434 w 974607"/>
                  <a:gd name="connsiteY81" fmla="*/ 28758 h 1516072"/>
                  <a:gd name="connsiteX82" fmla="*/ 478719 w 974607"/>
                  <a:gd name="connsiteY82" fmla="*/ 17328 h 1516072"/>
                  <a:gd name="connsiteX83" fmla="*/ 473004 w 974607"/>
                  <a:gd name="connsiteY83" fmla="*/ 13518 h 1516072"/>
                  <a:gd name="connsiteX84" fmla="*/ 469194 w 974607"/>
                  <a:gd name="connsiteY84" fmla="*/ 7803 h 1516072"/>
                  <a:gd name="connsiteX85" fmla="*/ 429189 w 974607"/>
                  <a:gd name="connsiteY85" fmla="*/ 11613 h 1516072"/>
                  <a:gd name="connsiteX86" fmla="*/ 425379 w 974607"/>
                  <a:gd name="connsiteY86" fmla="*/ 78288 h 1516072"/>
                  <a:gd name="connsiteX87" fmla="*/ 425379 w 974607"/>
                  <a:gd name="connsiteY87" fmla="*/ 84003 h 1516072"/>
                  <a:gd name="connsiteX88" fmla="*/ 436603 w 974607"/>
                  <a:gd name="connsiteY88" fmla="*/ 225952 h 1516072"/>
                  <a:gd name="connsiteX89" fmla="*/ 440619 w 974607"/>
                  <a:gd name="connsiteY89" fmla="*/ 421188 h 1516072"/>
                  <a:gd name="connsiteX90" fmla="*/ 440002 w 974607"/>
                  <a:gd name="connsiteY90" fmla="*/ 789160 h 1516072"/>
                  <a:gd name="connsiteX91" fmla="*/ 430322 w 974607"/>
                  <a:gd name="connsiteY91"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680649 w 974607"/>
                  <a:gd name="connsiteY59" fmla="*/ 985068 h 1516072"/>
                  <a:gd name="connsiteX60" fmla="*/ 686364 w 974607"/>
                  <a:gd name="connsiteY60" fmla="*/ 981258 h 1516072"/>
                  <a:gd name="connsiteX61" fmla="*/ 695889 w 974607"/>
                  <a:gd name="connsiteY61" fmla="*/ 971733 h 1516072"/>
                  <a:gd name="connsiteX62" fmla="*/ 705414 w 974607"/>
                  <a:gd name="connsiteY62" fmla="*/ 960303 h 1516072"/>
                  <a:gd name="connsiteX63" fmla="*/ 716844 w 974607"/>
                  <a:gd name="connsiteY63" fmla="*/ 952683 h 1516072"/>
                  <a:gd name="connsiteX64" fmla="*/ 732084 w 974607"/>
                  <a:gd name="connsiteY64" fmla="*/ 939348 h 1516072"/>
                  <a:gd name="connsiteX65" fmla="*/ 741609 w 974607"/>
                  <a:gd name="connsiteY65" fmla="*/ 927918 h 1516072"/>
                  <a:gd name="connsiteX66" fmla="*/ 753039 w 974607"/>
                  <a:gd name="connsiteY66" fmla="*/ 918393 h 1516072"/>
                  <a:gd name="connsiteX67" fmla="*/ 758754 w 974607"/>
                  <a:gd name="connsiteY67" fmla="*/ 906963 h 1516072"/>
                  <a:gd name="connsiteX68" fmla="*/ 760659 w 974607"/>
                  <a:gd name="connsiteY68" fmla="*/ 901248 h 1516072"/>
                  <a:gd name="connsiteX69" fmla="*/ 766374 w 974607"/>
                  <a:gd name="connsiteY69" fmla="*/ 889818 h 1516072"/>
                  <a:gd name="connsiteX70" fmla="*/ 764469 w 974607"/>
                  <a:gd name="connsiteY70" fmla="*/ 874578 h 1516072"/>
                  <a:gd name="connsiteX71" fmla="*/ 758754 w 974607"/>
                  <a:gd name="connsiteY71" fmla="*/ 872673 h 1516072"/>
                  <a:gd name="connsiteX72" fmla="*/ 737799 w 974607"/>
                  <a:gd name="connsiteY72" fmla="*/ 874578 h 1516072"/>
                  <a:gd name="connsiteX73" fmla="*/ 732084 w 974607"/>
                  <a:gd name="connsiteY73" fmla="*/ 878388 h 1516072"/>
                  <a:gd name="connsiteX74" fmla="*/ 699699 w 974607"/>
                  <a:gd name="connsiteY74" fmla="*/ 899343 h 1516072"/>
                  <a:gd name="connsiteX75" fmla="*/ 595181 w 974607"/>
                  <a:gd name="connsiteY75" fmla="*/ 957831 h 1516072"/>
                  <a:gd name="connsiteX76" fmla="*/ 507294 w 974607"/>
                  <a:gd name="connsiteY76" fmla="*/ 847908 h 1516072"/>
                  <a:gd name="connsiteX77" fmla="*/ 503484 w 974607"/>
                  <a:gd name="connsiteY77" fmla="*/ 358323 h 1516072"/>
                  <a:gd name="connsiteX78" fmla="*/ 499674 w 974607"/>
                  <a:gd name="connsiteY78" fmla="*/ 66858 h 1516072"/>
                  <a:gd name="connsiteX79" fmla="*/ 490149 w 974607"/>
                  <a:gd name="connsiteY79" fmla="*/ 40188 h 1516072"/>
                  <a:gd name="connsiteX80" fmla="*/ 488244 w 974607"/>
                  <a:gd name="connsiteY80" fmla="*/ 34473 h 1516072"/>
                  <a:gd name="connsiteX81" fmla="*/ 484434 w 974607"/>
                  <a:gd name="connsiteY81" fmla="*/ 28758 h 1516072"/>
                  <a:gd name="connsiteX82" fmla="*/ 478719 w 974607"/>
                  <a:gd name="connsiteY82" fmla="*/ 17328 h 1516072"/>
                  <a:gd name="connsiteX83" fmla="*/ 473004 w 974607"/>
                  <a:gd name="connsiteY83" fmla="*/ 13518 h 1516072"/>
                  <a:gd name="connsiteX84" fmla="*/ 469194 w 974607"/>
                  <a:gd name="connsiteY84" fmla="*/ 7803 h 1516072"/>
                  <a:gd name="connsiteX85" fmla="*/ 429189 w 974607"/>
                  <a:gd name="connsiteY85" fmla="*/ 11613 h 1516072"/>
                  <a:gd name="connsiteX86" fmla="*/ 425379 w 974607"/>
                  <a:gd name="connsiteY86" fmla="*/ 78288 h 1516072"/>
                  <a:gd name="connsiteX87" fmla="*/ 425379 w 974607"/>
                  <a:gd name="connsiteY87" fmla="*/ 84003 h 1516072"/>
                  <a:gd name="connsiteX88" fmla="*/ 436603 w 974607"/>
                  <a:gd name="connsiteY88" fmla="*/ 225952 h 1516072"/>
                  <a:gd name="connsiteX89" fmla="*/ 440619 w 974607"/>
                  <a:gd name="connsiteY89" fmla="*/ 421188 h 1516072"/>
                  <a:gd name="connsiteX90" fmla="*/ 440002 w 974607"/>
                  <a:gd name="connsiteY90" fmla="*/ 789160 h 1516072"/>
                  <a:gd name="connsiteX91" fmla="*/ 430322 w 974607"/>
                  <a:gd name="connsiteY91"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680649 w 974607"/>
                  <a:gd name="connsiteY59" fmla="*/ 985068 h 1516072"/>
                  <a:gd name="connsiteX60" fmla="*/ 686364 w 974607"/>
                  <a:gd name="connsiteY60" fmla="*/ 981258 h 1516072"/>
                  <a:gd name="connsiteX61" fmla="*/ 695889 w 974607"/>
                  <a:gd name="connsiteY61" fmla="*/ 971733 h 1516072"/>
                  <a:gd name="connsiteX62" fmla="*/ 716844 w 974607"/>
                  <a:gd name="connsiteY62" fmla="*/ 952683 h 1516072"/>
                  <a:gd name="connsiteX63" fmla="*/ 732084 w 974607"/>
                  <a:gd name="connsiteY63" fmla="*/ 939348 h 1516072"/>
                  <a:gd name="connsiteX64" fmla="*/ 741609 w 974607"/>
                  <a:gd name="connsiteY64" fmla="*/ 927918 h 1516072"/>
                  <a:gd name="connsiteX65" fmla="*/ 753039 w 974607"/>
                  <a:gd name="connsiteY65" fmla="*/ 918393 h 1516072"/>
                  <a:gd name="connsiteX66" fmla="*/ 758754 w 974607"/>
                  <a:gd name="connsiteY66" fmla="*/ 906963 h 1516072"/>
                  <a:gd name="connsiteX67" fmla="*/ 760659 w 974607"/>
                  <a:gd name="connsiteY67" fmla="*/ 901248 h 1516072"/>
                  <a:gd name="connsiteX68" fmla="*/ 766374 w 974607"/>
                  <a:gd name="connsiteY68" fmla="*/ 889818 h 1516072"/>
                  <a:gd name="connsiteX69" fmla="*/ 764469 w 974607"/>
                  <a:gd name="connsiteY69" fmla="*/ 874578 h 1516072"/>
                  <a:gd name="connsiteX70" fmla="*/ 758754 w 974607"/>
                  <a:gd name="connsiteY70" fmla="*/ 872673 h 1516072"/>
                  <a:gd name="connsiteX71" fmla="*/ 737799 w 974607"/>
                  <a:gd name="connsiteY71" fmla="*/ 874578 h 1516072"/>
                  <a:gd name="connsiteX72" fmla="*/ 732084 w 974607"/>
                  <a:gd name="connsiteY72" fmla="*/ 878388 h 1516072"/>
                  <a:gd name="connsiteX73" fmla="*/ 699699 w 974607"/>
                  <a:gd name="connsiteY73" fmla="*/ 899343 h 1516072"/>
                  <a:gd name="connsiteX74" fmla="*/ 595181 w 974607"/>
                  <a:gd name="connsiteY74" fmla="*/ 957831 h 1516072"/>
                  <a:gd name="connsiteX75" fmla="*/ 507294 w 974607"/>
                  <a:gd name="connsiteY75" fmla="*/ 847908 h 1516072"/>
                  <a:gd name="connsiteX76" fmla="*/ 503484 w 974607"/>
                  <a:gd name="connsiteY76" fmla="*/ 358323 h 1516072"/>
                  <a:gd name="connsiteX77" fmla="*/ 499674 w 974607"/>
                  <a:gd name="connsiteY77" fmla="*/ 66858 h 1516072"/>
                  <a:gd name="connsiteX78" fmla="*/ 490149 w 974607"/>
                  <a:gd name="connsiteY78" fmla="*/ 40188 h 1516072"/>
                  <a:gd name="connsiteX79" fmla="*/ 488244 w 974607"/>
                  <a:gd name="connsiteY79" fmla="*/ 34473 h 1516072"/>
                  <a:gd name="connsiteX80" fmla="*/ 484434 w 974607"/>
                  <a:gd name="connsiteY80" fmla="*/ 28758 h 1516072"/>
                  <a:gd name="connsiteX81" fmla="*/ 478719 w 974607"/>
                  <a:gd name="connsiteY81" fmla="*/ 17328 h 1516072"/>
                  <a:gd name="connsiteX82" fmla="*/ 473004 w 974607"/>
                  <a:gd name="connsiteY82" fmla="*/ 13518 h 1516072"/>
                  <a:gd name="connsiteX83" fmla="*/ 469194 w 974607"/>
                  <a:gd name="connsiteY83" fmla="*/ 7803 h 1516072"/>
                  <a:gd name="connsiteX84" fmla="*/ 429189 w 974607"/>
                  <a:gd name="connsiteY84" fmla="*/ 11613 h 1516072"/>
                  <a:gd name="connsiteX85" fmla="*/ 425379 w 974607"/>
                  <a:gd name="connsiteY85" fmla="*/ 78288 h 1516072"/>
                  <a:gd name="connsiteX86" fmla="*/ 425379 w 974607"/>
                  <a:gd name="connsiteY86" fmla="*/ 84003 h 1516072"/>
                  <a:gd name="connsiteX87" fmla="*/ 436603 w 974607"/>
                  <a:gd name="connsiteY87" fmla="*/ 225952 h 1516072"/>
                  <a:gd name="connsiteX88" fmla="*/ 440619 w 974607"/>
                  <a:gd name="connsiteY88" fmla="*/ 421188 h 1516072"/>
                  <a:gd name="connsiteX89" fmla="*/ 440002 w 974607"/>
                  <a:gd name="connsiteY89" fmla="*/ 789160 h 1516072"/>
                  <a:gd name="connsiteX90" fmla="*/ 430322 w 974607"/>
                  <a:gd name="connsiteY90"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680649 w 974607"/>
                  <a:gd name="connsiteY59" fmla="*/ 985068 h 1516072"/>
                  <a:gd name="connsiteX60" fmla="*/ 695889 w 974607"/>
                  <a:gd name="connsiteY60" fmla="*/ 971733 h 1516072"/>
                  <a:gd name="connsiteX61" fmla="*/ 716844 w 974607"/>
                  <a:gd name="connsiteY61" fmla="*/ 952683 h 1516072"/>
                  <a:gd name="connsiteX62" fmla="*/ 732084 w 974607"/>
                  <a:gd name="connsiteY62" fmla="*/ 939348 h 1516072"/>
                  <a:gd name="connsiteX63" fmla="*/ 741609 w 974607"/>
                  <a:gd name="connsiteY63" fmla="*/ 927918 h 1516072"/>
                  <a:gd name="connsiteX64" fmla="*/ 753039 w 974607"/>
                  <a:gd name="connsiteY64" fmla="*/ 918393 h 1516072"/>
                  <a:gd name="connsiteX65" fmla="*/ 758754 w 974607"/>
                  <a:gd name="connsiteY65" fmla="*/ 906963 h 1516072"/>
                  <a:gd name="connsiteX66" fmla="*/ 760659 w 974607"/>
                  <a:gd name="connsiteY66" fmla="*/ 901248 h 1516072"/>
                  <a:gd name="connsiteX67" fmla="*/ 766374 w 974607"/>
                  <a:gd name="connsiteY67" fmla="*/ 889818 h 1516072"/>
                  <a:gd name="connsiteX68" fmla="*/ 764469 w 974607"/>
                  <a:gd name="connsiteY68" fmla="*/ 874578 h 1516072"/>
                  <a:gd name="connsiteX69" fmla="*/ 758754 w 974607"/>
                  <a:gd name="connsiteY69" fmla="*/ 872673 h 1516072"/>
                  <a:gd name="connsiteX70" fmla="*/ 737799 w 974607"/>
                  <a:gd name="connsiteY70" fmla="*/ 874578 h 1516072"/>
                  <a:gd name="connsiteX71" fmla="*/ 732084 w 974607"/>
                  <a:gd name="connsiteY71" fmla="*/ 878388 h 1516072"/>
                  <a:gd name="connsiteX72" fmla="*/ 699699 w 974607"/>
                  <a:gd name="connsiteY72" fmla="*/ 899343 h 1516072"/>
                  <a:gd name="connsiteX73" fmla="*/ 595181 w 974607"/>
                  <a:gd name="connsiteY73" fmla="*/ 957831 h 1516072"/>
                  <a:gd name="connsiteX74" fmla="*/ 507294 w 974607"/>
                  <a:gd name="connsiteY74" fmla="*/ 847908 h 1516072"/>
                  <a:gd name="connsiteX75" fmla="*/ 503484 w 974607"/>
                  <a:gd name="connsiteY75" fmla="*/ 358323 h 1516072"/>
                  <a:gd name="connsiteX76" fmla="*/ 499674 w 974607"/>
                  <a:gd name="connsiteY76" fmla="*/ 66858 h 1516072"/>
                  <a:gd name="connsiteX77" fmla="*/ 490149 w 974607"/>
                  <a:gd name="connsiteY77" fmla="*/ 40188 h 1516072"/>
                  <a:gd name="connsiteX78" fmla="*/ 488244 w 974607"/>
                  <a:gd name="connsiteY78" fmla="*/ 34473 h 1516072"/>
                  <a:gd name="connsiteX79" fmla="*/ 484434 w 974607"/>
                  <a:gd name="connsiteY79" fmla="*/ 28758 h 1516072"/>
                  <a:gd name="connsiteX80" fmla="*/ 478719 w 974607"/>
                  <a:gd name="connsiteY80" fmla="*/ 17328 h 1516072"/>
                  <a:gd name="connsiteX81" fmla="*/ 473004 w 974607"/>
                  <a:gd name="connsiteY81" fmla="*/ 13518 h 1516072"/>
                  <a:gd name="connsiteX82" fmla="*/ 469194 w 974607"/>
                  <a:gd name="connsiteY82" fmla="*/ 7803 h 1516072"/>
                  <a:gd name="connsiteX83" fmla="*/ 429189 w 974607"/>
                  <a:gd name="connsiteY83" fmla="*/ 11613 h 1516072"/>
                  <a:gd name="connsiteX84" fmla="*/ 425379 w 974607"/>
                  <a:gd name="connsiteY84" fmla="*/ 78288 h 1516072"/>
                  <a:gd name="connsiteX85" fmla="*/ 425379 w 974607"/>
                  <a:gd name="connsiteY85" fmla="*/ 84003 h 1516072"/>
                  <a:gd name="connsiteX86" fmla="*/ 436603 w 974607"/>
                  <a:gd name="connsiteY86" fmla="*/ 225952 h 1516072"/>
                  <a:gd name="connsiteX87" fmla="*/ 440619 w 974607"/>
                  <a:gd name="connsiteY87" fmla="*/ 421188 h 1516072"/>
                  <a:gd name="connsiteX88" fmla="*/ 440002 w 974607"/>
                  <a:gd name="connsiteY88" fmla="*/ 789160 h 1516072"/>
                  <a:gd name="connsiteX89" fmla="*/ 430322 w 974607"/>
                  <a:gd name="connsiteY89"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695889 w 974607"/>
                  <a:gd name="connsiteY59" fmla="*/ 971733 h 1516072"/>
                  <a:gd name="connsiteX60" fmla="*/ 716844 w 974607"/>
                  <a:gd name="connsiteY60" fmla="*/ 952683 h 1516072"/>
                  <a:gd name="connsiteX61" fmla="*/ 732084 w 974607"/>
                  <a:gd name="connsiteY61" fmla="*/ 939348 h 1516072"/>
                  <a:gd name="connsiteX62" fmla="*/ 741609 w 974607"/>
                  <a:gd name="connsiteY62" fmla="*/ 927918 h 1516072"/>
                  <a:gd name="connsiteX63" fmla="*/ 753039 w 974607"/>
                  <a:gd name="connsiteY63" fmla="*/ 918393 h 1516072"/>
                  <a:gd name="connsiteX64" fmla="*/ 758754 w 974607"/>
                  <a:gd name="connsiteY64" fmla="*/ 906963 h 1516072"/>
                  <a:gd name="connsiteX65" fmla="*/ 760659 w 974607"/>
                  <a:gd name="connsiteY65" fmla="*/ 901248 h 1516072"/>
                  <a:gd name="connsiteX66" fmla="*/ 766374 w 974607"/>
                  <a:gd name="connsiteY66" fmla="*/ 889818 h 1516072"/>
                  <a:gd name="connsiteX67" fmla="*/ 764469 w 974607"/>
                  <a:gd name="connsiteY67" fmla="*/ 874578 h 1516072"/>
                  <a:gd name="connsiteX68" fmla="*/ 758754 w 974607"/>
                  <a:gd name="connsiteY68" fmla="*/ 872673 h 1516072"/>
                  <a:gd name="connsiteX69" fmla="*/ 737799 w 974607"/>
                  <a:gd name="connsiteY69" fmla="*/ 874578 h 1516072"/>
                  <a:gd name="connsiteX70" fmla="*/ 732084 w 974607"/>
                  <a:gd name="connsiteY70" fmla="*/ 878388 h 1516072"/>
                  <a:gd name="connsiteX71" fmla="*/ 699699 w 974607"/>
                  <a:gd name="connsiteY71" fmla="*/ 899343 h 1516072"/>
                  <a:gd name="connsiteX72" fmla="*/ 595181 w 974607"/>
                  <a:gd name="connsiteY72" fmla="*/ 957831 h 1516072"/>
                  <a:gd name="connsiteX73" fmla="*/ 507294 w 974607"/>
                  <a:gd name="connsiteY73" fmla="*/ 847908 h 1516072"/>
                  <a:gd name="connsiteX74" fmla="*/ 503484 w 974607"/>
                  <a:gd name="connsiteY74" fmla="*/ 358323 h 1516072"/>
                  <a:gd name="connsiteX75" fmla="*/ 499674 w 974607"/>
                  <a:gd name="connsiteY75" fmla="*/ 66858 h 1516072"/>
                  <a:gd name="connsiteX76" fmla="*/ 490149 w 974607"/>
                  <a:gd name="connsiteY76" fmla="*/ 40188 h 1516072"/>
                  <a:gd name="connsiteX77" fmla="*/ 488244 w 974607"/>
                  <a:gd name="connsiteY77" fmla="*/ 34473 h 1516072"/>
                  <a:gd name="connsiteX78" fmla="*/ 484434 w 974607"/>
                  <a:gd name="connsiteY78" fmla="*/ 28758 h 1516072"/>
                  <a:gd name="connsiteX79" fmla="*/ 478719 w 974607"/>
                  <a:gd name="connsiteY79" fmla="*/ 17328 h 1516072"/>
                  <a:gd name="connsiteX80" fmla="*/ 473004 w 974607"/>
                  <a:gd name="connsiteY80" fmla="*/ 13518 h 1516072"/>
                  <a:gd name="connsiteX81" fmla="*/ 469194 w 974607"/>
                  <a:gd name="connsiteY81" fmla="*/ 7803 h 1516072"/>
                  <a:gd name="connsiteX82" fmla="*/ 429189 w 974607"/>
                  <a:gd name="connsiteY82" fmla="*/ 11613 h 1516072"/>
                  <a:gd name="connsiteX83" fmla="*/ 425379 w 974607"/>
                  <a:gd name="connsiteY83" fmla="*/ 78288 h 1516072"/>
                  <a:gd name="connsiteX84" fmla="*/ 425379 w 974607"/>
                  <a:gd name="connsiteY84" fmla="*/ 84003 h 1516072"/>
                  <a:gd name="connsiteX85" fmla="*/ 436603 w 974607"/>
                  <a:gd name="connsiteY85" fmla="*/ 225952 h 1516072"/>
                  <a:gd name="connsiteX86" fmla="*/ 440619 w 974607"/>
                  <a:gd name="connsiteY86" fmla="*/ 421188 h 1516072"/>
                  <a:gd name="connsiteX87" fmla="*/ 440002 w 974607"/>
                  <a:gd name="connsiteY87" fmla="*/ 789160 h 1516072"/>
                  <a:gd name="connsiteX88" fmla="*/ 430322 w 974607"/>
                  <a:gd name="connsiteY88"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674934 w 974607"/>
                  <a:gd name="connsiteY58" fmla="*/ 986973 h 1516072"/>
                  <a:gd name="connsiteX59" fmla="*/ 716844 w 974607"/>
                  <a:gd name="connsiteY59" fmla="*/ 952683 h 1516072"/>
                  <a:gd name="connsiteX60" fmla="*/ 732084 w 974607"/>
                  <a:gd name="connsiteY60" fmla="*/ 939348 h 1516072"/>
                  <a:gd name="connsiteX61" fmla="*/ 741609 w 974607"/>
                  <a:gd name="connsiteY61" fmla="*/ 927918 h 1516072"/>
                  <a:gd name="connsiteX62" fmla="*/ 753039 w 974607"/>
                  <a:gd name="connsiteY62" fmla="*/ 918393 h 1516072"/>
                  <a:gd name="connsiteX63" fmla="*/ 758754 w 974607"/>
                  <a:gd name="connsiteY63" fmla="*/ 906963 h 1516072"/>
                  <a:gd name="connsiteX64" fmla="*/ 760659 w 974607"/>
                  <a:gd name="connsiteY64" fmla="*/ 901248 h 1516072"/>
                  <a:gd name="connsiteX65" fmla="*/ 766374 w 974607"/>
                  <a:gd name="connsiteY65" fmla="*/ 889818 h 1516072"/>
                  <a:gd name="connsiteX66" fmla="*/ 764469 w 974607"/>
                  <a:gd name="connsiteY66" fmla="*/ 874578 h 1516072"/>
                  <a:gd name="connsiteX67" fmla="*/ 758754 w 974607"/>
                  <a:gd name="connsiteY67" fmla="*/ 872673 h 1516072"/>
                  <a:gd name="connsiteX68" fmla="*/ 737799 w 974607"/>
                  <a:gd name="connsiteY68" fmla="*/ 874578 h 1516072"/>
                  <a:gd name="connsiteX69" fmla="*/ 732084 w 974607"/>
                  <a:gd name="connsiteY69" fmla="*/ 878388 h 1516072"/>
                  <a:gd name="connsiteX70" fmla="*/ 699699 w 974607"/>
                  <a:gd name="connsiteY70" fmla="*/ 899343 h 1516072"/>
                  <a:gd name="connsiteX71" fmla="*/ 595181 w 974607"/>
                  <a:gd name="connsiteY71" fmla="*/ 957831 h 1516072"/>
                  <a:gd name="connsiteX72" fmla="*/ 507294 w 974607"/>
                  <a:gd name="connsiteY72" fmla="*/ 847908 h 1516072"/>
                  <a:gd name="connsiteX73" fmla="*/ 503484 w 974607"/>
                  <a:gd name="connsiteY73" fmla="*/ 358323 h 1516072"/>
                  <a:gd name="connsiteX74" fmla="*/ 499674 w 974607"/>
                  <a:gd name="connsiteY74" fmla="*/ 66858 h 1516072"/>
                  <a:gd name="connsiteX75" fmla="*/ 490149 w 974607"/>
                  <a:gd name="connsiteY75" fmla="*/ 40188 h 1516072"/>
                  <a:gd name="connsiteX76" fmla="*/ 488244 w 974607"/>
                  <a:gd name="connsiteY76" fmla="*/ 34473 h 1516072"/>
                  <a:gd name="connsiteX77" fmla="*/ 484434 w 974607"/>
                  <a:gd name="connsiteY77" fmla="*/ 28758 h 1516072"/>
                  <a:gd name="connsiteX78" fmla="*/ 478719 w 974607"/>
                  <a:gd name="connsiteY78" fmla="*/ 17328 h 1516072"/>
                  <a:gd name="connsiteX79" fmla="*/ 473004 w 974607"/>
                  <a:gd name="connsiteY79" fmla="*/ 13518 h 1516072"/>
                  <a:gd name="connsiteX80" fmla="*/ 469194 w 974607"/>
                  <a:gd name="connsiteY80" fmla="*/ 7803 h 1516072"/>
                  <a:gd name="connsiteX81" fmla="*/ 429189 w 974607"/>
                  <a:gd name="connsiteY81" fmla="*/ 11613 h 1516072"/>
                  <a:gd name="connsiteX82" fmla="*/ 425379 w 974607"/>
                  <a:gd name="connsiteY82" fmla="*/ 78288 h 1516072"/>
                  <a:gd name="connsiteX83" fmla="*/ 425379 w 974607"/>
                  <a:gd name="connsiteY83" fmla="*/ 84003 h 1516072"/>
                  <a:gd name="connsiteX84" fmla="*/ 436603 w 974607"/>
                  <a:gd name="connsiteY84" fmla="*/ 225952 h 1516072"/>
                  <a:gd name="connsiteX85" fmla="*/ 440619 w 974607"/>
                  <a:gd name="connsiteY85" fmla="*/ 421188 h 1516072"/>
                  <a:gd name="connsiteX86" fmla="*/ 440002 w 974607"/>
                  <a:gd name="connsiteY86" fmla="*/ 789160 h 1516072"/>
                  <a:gd name="connsiteX87" fmla="*/ 430322 w 974607"/>
                  <a:gd name="connsiteY87"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41609 w 974607"/>
                  <a:gd name="connsiteY60" fmla="*/ 927918 h 1516072"/>
                  <a:gd name="connsiteX61" fmla="*/ 753039 w 974607"/>
                  <a:gd name="connsiteY61" fmla="*/ 918393 h 1516072"/>
                  <a:gd name="connsiteX62" fmla="*/ 758754 w 974607"/>
                  <a:gd name="connsiteY62" fmla="*/ 906963 h 1516072"/>
                  <a:gd name="connsiteX63" fmla="*/ 760659 w 974607"/>
                  <a:gd name="connsiteY63" fmla="*/ 901248 h 1516072"/>
                  <a:gd name="connsiteX64" fmla="*/ 766374 w 974607"/>
                  <a:gd name="connsiteY64" fmla="*/ 889818 h 1516072"/>
                  <a:gd name="connsiteX65" fmla="*/ 764469 w 974607"/>
                  <a:gd name="connsiteY65" fmla="*/ 874578 h 1516072"/>
                  <a:gd name="connsiteX66" fmla="*/ 758754 w 974607"/>
                  <a:gd name="connsiteY66" fmla="*/ 872673 h 1516072"/>
                  <a:gd name="connsiteX67" fmla="*/ 737799 w 974607"/>
                  <a:gd name="connsiteY67" fmla="*/ 874578 h 1516072"/>
                  <a:gd name="connsiteX68" fmla="*/ 732084 w 974607"/>
                  <a:gd name="connsiteY68" fmla="*/ 878388 h 1516072"/>
                  <a:gd name="connsiteX69" fmla="*/ 699699 w 974607"/>
                  <a:gd name="connsiteY69" fmla="*/ 899343 h 1516072"/>
                  <a:gd name="connsiteX70" fmla="*/ 595181 w 974607"/>
                  <a:gd name="connsiteY70" fmla="*/ 957831 h 1516072"/>
                  <a:gd name="connsiteX71" fmla="*/ 507294 w 974607"/>
                  <a:gd name="connsiteY71" fmla="*/ 847908 h 1516072"/>
                  <a:gd name="connsiteX72" fmla="*/ 503484 w 974607"/>
                  <a:gd name="connsiteY72" fmla="*/ 358323 h 1516072"/>
                  <a:gd name="connsiteX73" fmla="*/ 499674 w 974607"/>
                  <a:gd name="connsiteY73" fmla="*/ 66858 h 1516072"/>
                  <a:gd name="connsiteX74" fmla="*/ 490149 w 974607"/>
                  <a:gd name="connsiteY74" fmla="*/ 40188 h 1516072"/>
                  <a:gd name="connsiteX75" fmla="*/ 488244 w 974607"/>
                  <a:gd name="connsiteY75" fmla="*/ 34473 h 1516072"/>
                  <a:gd name="connsiteX76" fmla="*/ 484434 w 974607"/>
                  <a:gd name="connsiteY76" fmla="*/ 28758 h 1516072"/>
                  <a:gd name="connsiteX77" fmla="*/ 478719 w 974607"/>
                  <a:gd name="connsiteY77" fmla="*/ 17328 h 1516072"/>
                  <a:gd name="connsiteX78" fmla="*/ 473004 w 974607"/>
                  <a:gd name="connsiteY78" fmla="*/ 13518 h 1516072"/>
                  <a:gd name="connsiteX79" fmla="*/ 469194 w 974607"/>
                  <a:gd name="connsiteY79" fmla="*/ 7803 h 1516072"/>
                  <a:gd name="connsiteX80" fmla="*/ 429189 w 974607"/>
                  <a:gd name="connsiteY80" fmla="*/ 11613 h 1516072"/>
                  <a:gd name="connsiteX81" fmla="*/ 425379 w 974607"/>
                  <a:gd name="connsiteY81" fmla="*/ 78288 h 1516072"/>
                  <a:gd name="connsiteX82" fmla="*/ 425379 w 974607"/>
                  <a:gd name="connsiteY82" fmla="*/ 84003 h 1516072"/>
                  <a:gd name="connsiteX83" fmla="*/ 436603 w 974607"/>
                  <a:gd name="connsiteY83" fmla="*/ 225952 h 1516072"/>
                  <a:gd name="connsiteX84" fmla="*/ 440619 w 974607"/>
                  <a:gd name="connsiteY84" fmla="*/ 421188 h 1516072"/>
                  <a:gd name="connsiteX85" fmla="*/ 440002 w 974607"/>
                  <a:gd name="connsiteY85" fmla="*/ 789160 h 1516072"/>
                  <a:gd name="connsiteX86" fmla="*/ 430322 w 974607"/>
                  <a:gd name="connsiteY86"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53039 w 974607"/>
                  <a:gd name="connsiteY60" fmla="*/ 918393 h 1516072"/>
                  <a:gd name="connsiteX61" fmla="*/ 758754 w 974607"/>
                  <a:gd name="connsiteY61" fmla="*/ 906963 h 1516072"/>
                  <a:gd name="connsiteX62" fmla="*/ 760659 w 974607"/>
                  <a:gd name="connsiteY62" fmla="*/ 901248 h 1516072"/>
                  <a:gd name="connsiteX63" fmla="*/ 766374 w 974607"/>
                  <a:gd name="connsiteY63" fmla="*/ 889818 h 1516072"/>
                  <a:gd name="connsiteX64" fmla="*/ 764469 w 974607"/>
                  <a:gd name="connsiteY64" fmla="*/ 874578 h 1516072"/>
                  <a:gd name="connsiteX65" fmla="*/ 758754 w 974607"/>
                  <a:gd name="connsiteY65" fmla="*/ 872673 h 1516072"/>
                  <a:gd name="connsiteX66" fmla="*/ 737799 w 974607"/>
                  <a:gd name="connsiteY66" fmla="*/ 874578 h 1516072"/>
                  <a:gd name="connsiteX67" fmla="*/ 732084 w 974607"/>
                  <a:gd name="connsiteY67" fmla="*/ 878388 h 1516072"/>
                  <a:gd name="connsiteX68" fmla="*/ 699699 w 974607"/>
                  <a:gd name="connsiteY68" fmla="*/ 899343 h 1516072"/>
                  <a:gd name="connsiteX69" fmla="*/ 595181 w 974607"/>
                  <a:gd name="connsiteY69" fmla="*/ 957831 h 1516072"/>
                  <a:gd name="connsiteX70" fmla="*/ 507294 w 974607"/>
                  <a:gd name="connsiteY70" fmla="*/ 847908 h 1516072"/>
                  <a:gd name="connsiteX71" fmla="*/ 503484 w 974607"/>
                  <a:gd name="connsiteY71" fmla="*/ 358323 h 1516072"/>
                  <a:gd name="connsiteX72" fmla="*/ 499674 w 974607"/>
                  <a:gd name="connsiteY72" fmla="*/ 66858 h 1516072"/>
                  <a:gd name="connsiteX73" fmla="*/ 490149 w 974607"/>
                  <a:gd name="connsiteY73" fmla="*/ 40188 h 1516072"/>
                  <a:gd name="connsiteX74" fmla="*/ 488244 w 974607"/>
                  <a:gd name="connsiteY74" fmla="*/ 34473 h 1516072"/>
                  <a:gd name="connsiteX75" fmla="*/ 484434 w 974607"/>
                  <a:gd name="connsiteY75" fmla="*/ 28758 h 1516072"/>
                  <a:gd name="connsiteX76" fmla="*/ 478719 w 974607"/>
                  <a:gd name="connsiteY76" fmla="*/ 17328 h 1516072"/>
                  <a:gd name="connsiteX77" fmla="*/ 473004 w 974607"/>
                  <a:gd name="connsiteY77" fmla="*/ 13518 h 1516072"/>
                  <a:gd name="connsiteX78" fmla="*/ 469194 w 974607"/>
                  <a:gd name="connsiteY78" fmla="*/ 7803 h 1516072"/>
                  <a:gd name="connsiteX79" fmla="*/ 429189 w 974607"/>
                  <a:gd name="connsiteY79" fmla="*/ 11613 h 1516072"/>
                  <a:gd name="connsiteX80" fmla="*/ 425379 w 974607"/>
                  <a:gd name="connsiteY80" fmla="*/ 78288 h 1516072"/>
                  <a:gd name="connsiteX81" fmla="*/ 425379 w 974607"/>
                  <a:gd name="connsiteY81" fmla="*/ 84003 h 1516072"/>
                  <a:gd name="connsiteX82" fmla="*/ 436603 w 974607"/>
                  <a:gd name="connsiteY82" fmla="*/ 225952 h 1516072"/>
                  <a:gd name="connsiteX83" fmla="*/ 440619 w 974607"/>
                  <a:gd name="connsiteY83" fmla="*/ 421188 h 1516072"/>
                  <a:gd name="connsiteX84" fmla="*/ 440002 w 974607"/>
                  <a:gd name="connsiteY84" fmla="*/ 789160 h 1516072"/>
                  <a:gd name="connsiteX85" fmla="*/ 430322 w 974607"/>
                  <a:gd name="connsiteY85"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53039 w 974607"/>
                  <a:gd name="connsiteY60" fmla="*/ 918393 h 1516072"/>
                  <a:gd name="connsiteX61" fmla="*/ 760659 w 974607"/>
                  <a:gd name="connsiteY61" fmla="*/ 901248 h 1516072"/>
                  <a:gd name="connsiteX62" fmla="*/ 766374 w 974607"/>
                  <a:gd name="connsiteY62" fmla="*/ 889818 h 1516072"/>
                  <a:gd name="connsiteX63" fmla="*/ 764469 w 974607"/>
                  <a:gd name="connsiteY63" fmla="*/ 874578 h 1516072"/>
                  <a:gd name="connsiteX64" fmla="*/ 758754 w 974607"/>
                  <a:gd name="connsiteY64" fmla="*/ 872673 h 1516072"/>
                  <a:gd name="connsiteX65" fmla="*/ 737799 w 974607"/>
                  <a:gd name="connsiteY65" fmla="*/ 874578 h 1516072"/>
                  <a:gd name="connsiteX66" fmla="*/ 732084 w 974607"/>
                  <a:gd name="connsiteY66" fmla="*/ 878388 h 1516072"/>
                  <a:gd name="connsiteX67" fmla="*/ 699699 w 974607"/>
                  <a:gd name="connsiteY67" fmla="*/ 899343 h 1516072"/>
                  <a:gd name="connsiteX68" fmla="*/ 595181 w 974607"/>
                  <a:gd name="connsiteY68" fmla="*/ 957831 h 1516072"/>
                  <a:gd name="connsiteX69" fmla="*/ 507294 w 974607"/>
                  <a:gd name="connsiteY69" fmla="*/ 847908 h 1516072"/>
                  <a:gd name="connsiteX70" fmla="*/ 503484 w 974607"/>
                  <a:gd name="connsiteY70" fmla="*/ 358323 h 1516072"/>
                  <a:gd name="connsiteX71" fmla="*/ 499674 w 974607"/>
                  <a:gd name="connsiteY71" fmla="*/ 66858 h 1516072"/>
                  <a:gd name="connsiteX72" fmla="*/ 490149 w 974607"/>
                  <a:gd name="connsiteY72" fmla="*/ 40188 h 1516072"/>
                  <a:gd name="connsiteX73" fmla="*/ 488244 w 974607"/>
                  <a:gd name="connsiteY73" fmla="*/ 34473 h 1516072"/>
                  <a:gd name="connsiteX74" fmla="*/ 484434 w 974607"/>
                  <a:gd name="connsiteY74" fmla="*/ 28758 h 1516072"/>
                  <a:gd name="connsiteX75" fmla="*/ 478719 w 974607"/>
                  <a:gd name="connsiteY75" fmla="*/ 17328 h 1516072"/>
                  <a:gd name="connsiteX76" fmla="*/ 473004 w 974607"/>
                  <a:gd name="connsiteY76" fmla="*/ 13518 h 1516072"/>
                  <a:gd name="connsiteX77" fmla="*/ 469194 w 974607"/>
                  <a:gd name="connsiteY77" fmla="*/ 7803 h 1516072"/>
                  <a:gd name="connsiteX78" fmla="*/ 429189 w 974607"/>
                  <a:gd name="connsiteY78" fmla="*/ 11613 h 1516072"/>
                  <a:gd name="connsiteX79" fmla="*/ 425379 w 974607"/>
                  <a:gd name="connsiteY79" fmla="*/ 78288 h 1516072"/>
                  <a:gd name="connsiteX80" fmla="*/ 425379 w 974607"/>
                  <a:gd name="connsiteY80" fmla="*/ 84003 h 1516072"/>
                  <a:gd name="connsiteX81" fmla="*/ 436603 w 974607"/>
                  <a:gd name="connsiteY81" fmla="*/ 225952 h 1516072"/>
                  <a:gd name="connsiteX82" fmla="*/ 440619 w 974607"/>
                  <a:gd name="connsiteY82" fmla="*/ 421188 h 1516072"/>
                  <a:gd name="connsiteX83" fmla="*/ 440002 w 974607"/>
                  <a:gd name="connsiteY83" fmla="*/ 789160 h 1516072"/>
                  <a:gd name="connsiteX84" fmla="*/ 430322 w 974607"/>
                  <a:gd name="connsiteY84"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53039 w 974607"/>
                  <a:gd name="connsiteY60" fmla="*/ 918393 h 1516072"/>
                  <a:gd name="connsiteX61" fmla="*/ 766374 w 974607"/>
                  <a:gd name="connsiteY61" fmla="*/ 889818 h 1516072"/>
                  <a:gd name="connsiteX62" fmla="*/ 764469 w 974607"/>
                  <a:gd name="connsiteY62" fmla="*/ 874578 h 1516072"/>
                  <a:gd name="connsiteX63" fmla="*/ 758754 w 974607"/>
                  <a:gd name="connsiteY63" fmla="*/ 872673 h 1516072"/>
                  <a:gd name="connsiteX64" fmla="*/ 737799 w 974607"/>
                  <a:gd name="connsiteY64" fmla="*/ 874578 h 1516072"/>
                  <a:gd name="connsiteX65" fmla="*/ 732084 w 974607"/>
                  <a:gd name="connsiteY65" fmla="*/ 878388 h 1516072"/>
                  <a:gd name="connsiteX66" fmla="*/ 699699 w 974607"/>
                  <a:gd name="connsiteY66" fmla="*/ 899343 h 1516072"/>
                  <a:gd name="connsiteX67" fmla="*/ 595181 w 974607"/>
                  <a:gd name="connsiteY67" fmla="*/ 957831 h 1516072"/>
                  <a:gd name="connsiteX68" fmla="*/ 507294 w 974607"/>
                  <a:gd name="connsiteY68" fmla="*/ 847908 h 1516072"/>
                  <a:gd name="connsiteX69" fmla="*/ 503484 w 974607"/>
                  <a:gd name="connsiteY69" fmla="*/ 358323 h 1516072"/>
                  <a:gd name="connsiteX70" fmla="*/ 499674 w 974607"/>
                  <a:gd name="connsiteY70" fmla="*/ 66858 h 1516072"/>
                  <a:gd name="connsiteX71" fmla="*/ 490149 w 974607"/>
                  <a:gd name="connsiteY71" fmla="*/ 40188 h 1516072"/>
                  <a:gd name="connsiteX72" fmla="*/ 488244 w 974607"/>
                  <a:gd name="connsiteY72" fmla="*/ 34473 h 1516072"/>
                  <a:gd name="connsiteX73" fmla="*/ 484434 w 974607"/>
                  <a:gd name="connsiteY73" fmla="*/ 28758 h 1516072"/>
                  <a:gd name="connsiteX74" fmla="*/ 478719 w 974607"/>
                  <a:gd name="connsiteY74" fmla="*/ 17328 h 1516072"/>
                  <a:gd name="connsiteX75" fmla="*/ 473004 w 974607"/>
                  <a:gd name="connsiteY75" fmla="*/ 13518 h 1516072"/>
                  <a:gd name="connsiteX76" fmla="*/ 469194 w 974607"/>
                  <a:gd name="connsiteY76" fmla="*/ 7803 h 1516072"/>
                  <a:gd name="connsiteX77" fmla="*/ 429189 w 974607"/>
                  <a:gd name="connsiteY77" fmla="*/ 11613 h 1516072"/>
                  <a:gd name="connsiteX78" fmla="*/ 425379 w 974607"/>
                  <a:gd name="connsiteY78" fmla="*/ 78288 h 1516072"/>
                  <a:gd name="connsiteX79" fmla="*/ 425379 w 974607"/>
                  <a:gd name="connsiteY79" fmla="*/ 84003 h 1516072"/>
                  <a:gd name="connsiteX80" fmla="*/ 436603 w 974607"/>
                  <a:gd name="connsiteY80" fmla="*/ 225952 h 1516072"/>
                  <a:gd name="connsiteX81" fmla="*/ 440619 w 974607"/>
                  <a:gd name="connsiteY81" fmla="*/ 421188 h 1516072"/>
                  <a:gd name="connsiteX82" fmla="*/ 440002 w 974607"/>
                  <a:gd name="connsiteY82" fmla="*/ 789160 h 1516072"/>
                  <a:gd name="connsiteX83" fmla="*/ 430322 w 974607"/>
                  <a:gd name="connsiteY83"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53039 w 974607"/>
                  <a:gd name="connsiteY60" fmla="*/ 918393 h 1516072"/>
                  <a:gd name="connsiteX61" fmla="*/ 766374 w 974607"/>
                  <a:gd name="connsiteY61" fmla="*/ 889818 h 1516072"/>
                  <a:gd name="connsiteX62" fmla="*/ 764469 w 974607"/>
                  <a:gd name="connsiteY62" fmla="*/ 874578 h 1516072"/>
                  <a:gd name="connsiteX63" fmla="*/ 737799 w 974607"/>
                  <a:gd name="connsiteY63" fmla="*/ 874578 h 1516072"/>
                  <a:gd name="connsiteX64" fmla="*/ 732084 w 974607"/>
                  <a:gd name="connsiteY64" fmla="*/ 878388 h 1516072"/>
                  <a:gd name="connsiteX65" fmla="*/ 699699 w 974607"/>
                  <a:gd name="connsiteY65" fmla="*/ 899343 h 1516072"/>
                  <a:gd name="connsiteX66" fmla="*/ 595181 w 974607"/>
                  <a:gd name="connsiteY66" fmla="*/ 957831 h 1516072"/>
                  <a:gd name="connsiteX67" fmla="*/ 507294 w 974607"/>
                  <a:gd name="connsiteY67" fmla="*/ 847908 h 1516072"/>
                  <a:gd name="connsiteX68" fmla="*/ 503484 w 974607"/>
                  <a:gd name="connsiteY68" fmla="*/ 358323 h 1516072"/>
                  <a:gd name="connsiteX69" fmla="*/ 499674 w 974607"/>
                  <a:gd name="connsiteY69" fmla="*/ 66858 h 1516072"/>
                  <a:gd name="connsiteX70" fmla="*/ 490149 w 974607"/>
                  <a:gd name="connsiteY70" fmla="*/ 40188 h 1516072"/>
                  <a:gd name="connsiteX71" fmla="*/ 488244 w 974607"/>
                  <a:gd name="connsiteY71" fmla="*/ 34473 h 1516072"/>
                  <a:gd name="connsiteX72" fmla="*/ 484434 w 974607"/>
                  <a:gd name="connsiteY72" fmla="*/ 28758 h 1516072"/>
                  <a:gd name="connsiteX73" fmla="*/ 478719 w 974607"/>
                  <a:gd name="connsiteY73" fmla="*/ 17328 h 1516072"/>
                  <a:gd name="connsiteX74" fmla="*/ 473004 w 974607"/>
                  <a:gd name="connsiteY74" fmla="*/ 13518 h 1516072"/>
                  <a:gd name="connsiteX75" fmla="*/ 469194 w 974607"/>
                  <a:gd name="connsiteY75" fmla="*/ 7803 h 1516072"/>
                  <a:gd name="connsiteX76" fmla="*/ 429189 w 974607"/>
                  <a:gd name="connsiteY76" fmla="*/ 11613 h 1516072"/>
                  <a:gd name="connsiteX77" fmla="*/ 425379 w 974607"/>
                  <a:gd name="connsiteY77" fmla="*/ 78288 h 1516072"/>
                  <a:gd name="connsiteX78" fmla="*/ 425379 w 974607"/>
                  <a:gd name="connsiteY78" fmla="*/ 84003 h 1516072"/>
                  <a:gd name="connsiteX79" fmla="*/ 436603 w 974607"/>
                  <a:gd name="connsiteY79" fmla="*/ 225952 h 1516072"/>
                  <a:gd name="connsiteX80" fmla="*/ 440619 w 974607"/>
                  <a:gd name="connsiteY80" fmla="*/ 421188 h 1516072"/>
                  <a:gd name="connsiteX81" fmla="*/ 440002 w 974607"/>
                  <a:gd name="connsiteY81" fmla="*/ 789160 h 1516072"/>
                  <a:gd name="connsiteX82" fmla="*/ 430322 w 974607"/>
                  <a:gd name="connsiteY82" fmla="*/ 879006 h 1516072"/>
                  <a:gd name="connsiteX0" fmla="*/ 430322 w 974607"/>
                  <a:gd name="connsiteY0" fmla="*/ 879006 h 1516072"/>
                  <a:gd name="connsiteX1" fmla="*/ 392427 w 974607"/>
                  <a:gd name="connsiteY1" fmla="*/ 931934 h 1516072"/>
                  <a:gd name="connsiteX2" fmla="*/ 312984 w 974607"/>
                  <a:gd name="connsiteY2" fmla="*/ 966018 h 1516072"/>
                  <a:gd name="connsiteX3" fmla="*/ 257945 w 974607"/>
                  <a:gd name="connsiteY3" fmla="*/ 967151 h 1516072"/>
                  <a:gd name="connsiteX4" fmla="*/ 188953 w 974607"/>
                  <a:gd name="connsiteY4" fmla="*/ 949800 h 1516072"/>
                  <a:gd name="connsiteX5" fmla="*/ 116769 w 974607"/>
                  <a:gd name="connsiteY5" fmla="*/ 903153 h 1516072"/>
                  <a:gd name="connsiteX6" fmla="*/ 59619 w 974607"/>
                  <a:gd name="connsiteY6" fmla="*/ 874578 h 1516072"/>
                  <a:gd name="connsiteX7" fmla="*/ 46284 w 974607"/>
                  <a:gd name="connsiteY7" fmla="*/ 895533 h 1516072"/>
                  <a:gd name="connsiteX8" fmla="*/ 50094 w 974607"/>
                  <a:gd name="connsiteY8" fmla="*/ 933633 h 1516072"/>
                  <a:gd name="connsiteX9" fmla="*/ 53904 w 974607"/>
                  <a:gd name="connsiteY9" fmla="*/ 939348 h 1516072"/>
                  <a:gd name="connsiteX10" fmla="*/ 59619 w 974607"/>
                  <a:gd name="connsiteY10" fmla="*/ 943158 h 1516072"/>
                  <a:gd name="connsiteX11" fmla="*/ 63429 w 974607"/>
                  <a:gd name="connsiteY11" fmla="*/ 948873 h 1516072"/>
                  <a:gd name="connsiteX12" fmla="*/ 80574 w 974607"/>
                  <a:gd name="connsiteY12" fmla="*/ 958398 h 1516072"/>
                  <a:gd name="connsiteX13" fmla="*/ 166299 w 974607"/>
                  <a:gd name="connsiteY13" fmla="*/ 979353 h 1516072"/>
                  <a:gd name="connsiteX14" fmla="*/ 267264 w 974607"/>
                  <a:gd name="connsiteY14" fmla="*/ 1021263 h 1516072"/>
                  <a:gd name="connsiteX15" fmla="*/ 278694 w 974607"/>
                  <a:gd name="connsiteY15" fmla="*/ 1076508 h 1516072"/>
                  <a:gd name="connsiteX16" fmla="*/ 264381 w 974607"/>
                  <a:gd name="connsiteY16" fmla="*/ 1119397 h 1516072"/>
                  <a:gd name="connsiteX17" fmla="*/ 186224 w 974607"/>
                  <a:gd name="connsiteY17" fmla="*/ 1150391 h 1516072"/>
                  <a:gd name="connsiteX18" fmla="*/ 15804 w 974607"/>
                  <a:gd name="connsiteY18" fmla="*/ 1160328 h 1516072"/>
                  <a:gd name="connsiteX19" fmla="*/ 6279 w 974607"/>
                  <a:gd name="connsiteY19" fmla="*/ 1169853 h 1516072"/>
                  <a:gd name="connsiteX20" fmla="*/ 4374 w 974607"/>
                  <a:gd name="connsiteY20" fmla="*/ 1175568 h 1516072"/>
                  <a:gd name="connsiteX21" fmla="*/ 564 w 974607"/>
                  <a:gd name="connsiteY21" fmla="*/ 1181283 h 1516072"/>
                  <a:gd name="connsiteX22" fmla="*/ 6279 w 974607"/>
                  <a:gd name="connsiteY22" fmla="*/ 1213668 h 1516072"/>
                  <a:gd name="connsiteX23" fmla="*/ 11994 w 974607"/>
                  <a:gd name="connsiteY23" fmla="*/ 1217478 h 1516072"/>
                  <a:gd name="connsiteX24" fmla="*/ 17709 w 974607"/>
                  <a:gd name="connsiteY24" fmla="*/ 1219383 h 1516072"/>
                  <a:gd name="connsiteX25" fmla="*/ 145344 w 974607"/>
                  <a:gd name="connsiteY25" fmla="*/ 1222421 h 1516072"/>
                  <a:gd name="connsiteX26" fmla="*/ 335999 w 974607"/>
                  <a:gd name="connsiteY26" fmla="*/ 1217478 h 1516072"/>
                  <a:gd name="connsiteX27" fmla="*/ 362514 w 974607"/>
                  <a:gd name="connsiteY27" fmla="*/ 1273701 h 1516072"/>
                  <a:gd name="connsiteX28" fmla="*/ 335071 w 974607"/>
                  <a:gd name="connsiteY28" fmla="*/ 1356594 h 1516072"/>
                  <a:gd name="connsiteX29" fmla="*/ 328224 w 974607"/>
                  <a:gd name="connsiteY29" fmla="*/ 1420386 h 1516072"/>
                  <a:gd name="connsiteX30" fmla="*/ 332034 w 974607"/>
                  <a:gd name="connsiteY30" fmla="*/ 1463223 h 1516072"/>
                  <a:gd name="connsiteX31" fmla="*/ 364419 w 974607"/>
                  <a:gd name="connsiteY31" fmla="*/ 1512753 h 1516072"/>
                  <a:gd name="connsiteX32" fmla="*/ 387279 w 974607"/>
                  <a:gd name="connsiteY32" fmla="*/ 1514658 h 1516072"/>
                  <a:gd name="connsiteX33" fmla="*/ 396804 w 974607"/>
                  <a:gd name="connsiteY33" fmla="*/ 1491798 h 1516072"/>
                  <a:gd name="connsiteX34" fmla="*/ 403085 w 974607"/>
                  <a:gd name="connsiteY34" fmla="*/ 1451433 h 1516072"/>
                  <a:gd name="connsiteX35" fmla="*/ 409367 w 974607"/>
                  <a:gd name="connsiteY35" fmla="*/ 1389340 h 1516072"/>
                  <a:gd name="connsiteX36" fmla="*/ 424041 w 974607"/>
                  <a:gd name="connsiteY36" fmla="*/ 1329152 h 1516072"/>
                  <a:gd name="connsiteX37" fmla="*/ 467289 w 974607"/>
                  <a:gd name="connsiteY37" fmla="*/ 1265103 h 1516072"/>
                  <a:gd name="connsiteX38" fmla="*/ 528455 w 974607"/>
                  <a:gd name="connsiteY38" fmla="*/ 1230091 h 1516072"/>
                  <a:gd name="connsiteX39" fmla="*/ 601154 w 974607"/>
                  <a:gd name="connsiteY39" fmla="*/ 1221700 h 1516072"/>
                  <a:gd name="connsiteX40" fmla="*/ 720654 w 974607"/>
                  <a:gd name="connsiteY40" fmla="*/ 1316538 h 1516072"/>
                  <a:gd name="connsiteX41" fmla="*/ 777804 w 974607"/>
                  <a:gd name="connsiteY41" fmla="*/ 1323798 h 1516072"/>
                  <a:gd name="connsiteX42" fmla="*/ 820435 w 974607"/>
                  <a:gd name="connsiteY42" fmla="*/ 1303924 h 1516072"/>
                  <a:gd name="connsiteX43" fmla="*/ 783519 w 974607"/>
                  <a:gd name="connsiteY43" fmla="*/ 1253673 h 1516072"/>
                  <a:gd name="connsiteX44" fmla="*/ 773994 w 974607"/>
                  <a:gd name="connsiteY44" fmla="*/ 1247958 h 1516072"/>
                  <a:gd name="connsiteX45" fmla="*/ 648264 w 974607"/>
                  <a:gd name="connsiteY45" fmla="*/ 1156518 h 1516072"/>
                  <a:gd name="connsiteX46" fmla="*/ 645998 w 974607"/>
                  <a:gd name="connsiteY46" fmla="*/ 1108121 h 1516072"/>
                  <a:gd name="connsiteX47" fmla="*/ 671124 w 974607"/>
                  <a:gd name="connsiteY47" fmla="*/ 1089843 h 1516072"/>
                  <a:gd name="connsiteX48" fmla="*/ 724464 w 974607"/>
                  <a:gd name="connsiteY48" fmla="*/ 1082223 h 1516072"/>
                  <a:gd name="connsiteX49" fmla="*/ 871149 w 974607"/>
                  <a:gd name="connsiteY49" fmla="*/ 1086033 h 1516072"/>
                  <a:gd name="connsiteX50" fmla="*/ 899724 w 974607"/>
                  <a:gd name="connsiteY50" fmla="*/ 1091748 h 1516072"/>
                  <a:gd name="connsiteX51" fmla="*/ 963835 w 974607"/>
                  <a:gd name="connsiteY51" fmla="*/ 1090672 h 1516072"/>
                  <a:gd name="connsiteX52" fmla="*/ 970209 w 974607"/>
                  <a:gd name="connsiteY52" fmla="*/ 1054008 h 1516072"/>
                  <a:gd name="connsiteX53" fmla="*/ 918620 w 974607"/>
                  <a:gd name="connsiteY53" fmla="*/ 1034598 h 1516072"/>
                  <a:gd name="connsiteX54" fmla="*/ 803186 w 974607"/>
                  <a:gd name="connsiteY54" fmla="*/ 1037069 h 1516072"/>
                  <a:gd name="connsiteX55" fmla="*/ 646360 w 974607"/>
                  <a:gd name="connsiteY55" fmla="*/ 1049838 h 1516072"/>
                  <a:gd name="connsiteX56" fmla="*/ 640078 w 974607"/>
                  <a:gd name="connsiteY56" fmla="*/ 1026051 h 1516072"/>
                  <a:gd name="connsiteX57" fmla="*/ 673029 w 974607"/>
                  <a:gd name="connsiteY57" fmla="*/ 992688 h 1516072"/>
                  <a:gd name="connsiteX58" fmla="*/ 716844 w 974607"/>
                  <a:gd name="connsiteY58" fmla="*/ 952683 h 1516072"/>
                  <a:gd name="connsiteX59" fmla="*/ 732084 w 974607"/>
                  <a:gd name="connsiteY59" fmla="*/ 939348 h 1516072"/>
                  <a:gd name="connsiteX60" fmla="*/ 753039 w 974607"/>
                  <a:gd name="connsiteY60" fmla="*/ 918393 h 1516072"/>
                  <a:gd name="connsiteX61" fmla="*/ 766374 w 974607"/>
                  <a:gd name="connsiteY61" fmla="*/ 889818 h 1516072"/>
                  <a:gd name="connsiteX62" fmla="*/ 764469 w 974607"/>
                  <a:gd name="connsiteY62" fmla="*/ 874578 h 1516072"/>
                  <a:gd name="connsiteX63" fmla="*/ 737799 w 974607"/>
                  <a:gd name="connsiteY63" fmla="*/ 874578 h 1516072"/>
                  <a:gd name="connsiteX64" fmla="*/ 699699 w 974607"/>
                  <a:gd name="connsiteY64" fmla="*/ 899343 h 1516072"/>
                  <a:gd name="connsiteX65" fmla="*/ 595181 w 974607"/>
                  <a:gd name="connsiteY65" fmla="*/ 957831 h 1516072"/>
                  <a:gd name="connsiteX66" fmla="*/ 507294 w 974607"/>
                  <a:gd name="connsiteY66" fmla="*/ 847908 h 1516072"/>
                  <a:gd name="connsiteX67" fmla="*/ 503484 w 974607"/>
                  <a:gd name="connsiteY67" fmla="*/ 358323 h 1516072"/>
                  <a:gd name="connsiteX68" fmla="*/ 499674 w 974607"/>
                  <a:gd name="connsiteY68" fmla="*/ 66858 h 1516072"/>
                  <a:gd name="connsiteX69" fmla="*/ 490149 w 974607"/>
                  <a:gd name="connsiteY69" fmla="*/ 40188 h 1516072"/>
                  <a:gd name="connsiteX70" fmla="*/ 488244 w 974607"/>
                  <a:gd name="connsiteY70" fmla="*/ 34473 h 1516072"/>
                  <a:gd name="connsiteX71" fmla="*/ 484434 w 974607"/>
                  <a:gd name="connsiteY71" fmla="*/ 28758 h 1516072"/>
                  <a:gd name="connsiteX72" fmla="*/ 478719 w 974607"/>
                  <a:gd name="connsiteY72" fmla="*/ 17328 h 1516072"/>
                  <a:gd name="connsiteX73" fmla="*/ 473004 w 974607"/>
                  <a:gd name="connsiteY73" fmla="*/ 13518 h 1516072"/>
                  <a:gd name="connsiteX74" fmla="*/ 469194 w 974607"/>
                  <a:gd name="connsiteY74" fmla="*/ 7803 h 1516072"/>
                  <a:gd name="connsiteX75" fmla="*/ 429189 w 974607"/>
                  <a:gd name="connsiteY75" fmla="*/ 11613 h 1516072"/>
                  <a:gd name="connsiteX76" fmla="*/ 425379 w 974607"/>
                  <a:gd name="connsiteY76" fmla="*/ 78288 h 1516072"/>
                  <a:gd name="connsiteX77" fmla="*/ 425379 w 974607"/>
                  <a:gd name="connsiteY77" fmla="*/ 84003 h 1516072"/>
                  <a:gd name="connsiteX78" fmla="*/ 436603 w 974607"/>
                  <a:gd name="connsiteY78" fmla="*/ 225952 h 1516072"/>
                  <a:gd name="connsiteX79" fmla="*/ 440619 w 974607"/>
                  <a:gd name="connsiteY79" fmla="*/ 421188 h 1516072"/>
                  <a:gd name="connsiteX80" fmla="*/ 440002 w 974607"/>
                  <a:gd name="connsiteY80" fmla="*/ 789160 h 1516072"/>
                  <a:gd name="connsiteX81" fmla="*/ 430322 w 974607"/>
                  <a:gd name="connsiteY81" fmla="*/ 879006 h 1516072"/>
                  <a:gd name="connsiteX0" fmla="*/ 430941 w 975226"/>
                  <a:gd name="connsiteY0" fmla="*/ 879006 h 1516072"/>
                  <a:gd name="connsiteX1" fmla="*/ 393046 w 975226"/>
                  <a:gd name="connsiteY1" fmla="*/ 931934 h 1516072"/>
                  <a:gd name="connsiteX2" fmla="*/ 313603 w 975226"/>
                  <a:gd name="connsiteY2" fmla="*/ 966018 h 1516072"/>
                  <a:gd name="connsiteX3" fmla="*/ 258564 w 975226"/>
                  <a:gd name="connsiteY3" fmla="*/ 967151 h 1516072"/>
                  <a:gd name="connsiteX4" fmla="*/ 189572 w 975226"/>
                  <a:gd name="connsiteY4" fmla="*/ 949800 h 1516072"/>
                  <a:gd name="connsiteX5" fmla="*/ 117388 w 975226"/>
                  <a:gd name="connsiteY5" fmla="*/ 903153 h 1516072"/>
                  <a:gd name="connsiteX6" fmla="*/ 60238 w 975226"/>
                  <a:gd name="connsiteY6" fmla="*/ 874578 h 1516072"/>
                  <a:gd name="connsiteX7" fmla="*/ 46903 w 975226"/>
                  <a:gd name="connsiteY7" fmla="*/ 895533 h 1516072"/>
                  <a:gd name="connsiteX8" fmla="*/ 50713 w 975226"/>
                  <a:gd name="connsiteY8" fmla="*/ 933633 h 1516072"/>
                  <a:gd name="connsiteX9" fmla="*/ 54523 w 975226"/>
                  <a:gd name="connsiteY9" fmla="*/ 939348 h 1516072"/>
                  <a:gd name="connsiteX10" fmla="*/ 60238 w 975226"/>
                  <a:gd name="connsiteY10" fmla="*/ 943158 h 1516072"/>
                  <a:gd name="connsiteX11" fmla="*/ 64048 w 975226"/>
                  <a:gd name="connsiteY11" fmla="*/ 948873 h 1516072"/>
                  <a:gd name="connsiteX12" fmla="*/ 81193 w 975226"/>
                  <a:gd name="connsiteY12" fmla="*/ 958398 h 1516072"/>
                  <a:gd name="connsiteX13" fmla="*/ 166918 w 975226"/>
                  <a:gd name="connsiteY13" fmla="*/ 979353 h 1516072"/>
                  <a:gd name="connsiteX14" fmla="*/ 267883 w 975226"/>
                  <a:gd name="connsiteY14" fmla="*/ 1021263 h 1516072"/>
                  <a:gd name="connsiteX15" fmla="*/ 279313 w 975226"/>
                  <a:gd name="connsiteY15" fmla="*/ 1076508 h 1516072"/>
                  <a:gd name="connsiteX16" fmla="*/ 265000 w 975226"/>
                  <a:gd name="connsiteY16" fmla="*/ 1119397 h 1516072"/>
                  <a:gd name="connsiteX17" fmla="*/ 186843 w 975226"/>
                  <a:gd name="connsiteY17" fmla="*/ 1150391 h 1516072"/>
                  <a:gd name="connsiteX18" fmla="*/ 16423 w 975226"/>
                  <a:gd name="connsiteY18" fmla="*/ 1160328 h 1516072"/>
                  <a:gd name="connsiteX19" fmla="*/ 4993 w 975226"/>
                  <a:gd name="connsiteY19" fmla="*/ 1175568 h 1516072"/>
                  <a:gd name="connsiteX20" fmla="*/ 1183 w 975226"/>
                  <a:gd name="connsiteY20" fmla="*/ 1181283 h 1516072"/>
                  <a:gd name="connsiteX21" fmla="*/ 6898 w 975226"/>
                  <a:gd name="connsiteY21" fmla="*/ 1213668 h 1516072"/>
                  <a:gd name="connsiteX22" fmla="*/ 12613 w 975226"/>
                  <a:gd name="connsiteY22" fmla="*/ 1217478 h 1516072"/>
                  <a:gd name="connsiteX23" fmla="*/ 18328 w 975226"/>
                  <a:gd name="connsiteY23" fmla="*/ 1219383 h 1516072"/>
                  <a:gd name="connsiteX24" fmla="*/ 145963 w 975226"/>
                  <a:gd name="connsiteY24" fmla="*/ 1222421 h 1516072"/>
                  <a:gd name="connsiteX25" fmla="*/ 336618 w 975226"/>
                  <a:gd name="connsiteY25" fmla="*/ 1217478 h 1516072"/>
                  <a:gd name="connsiteX26" fmla="*/ 363133 w 975226"/>
                  <a:gd name="connsiteY26" fmla="*/ 1273701 h 1516072"/>
                  <a:gd name="connsiteX27" fmla="*/ 335690 w 975226"/>
                  <a:gd name="connsiteY27" fmla="*/ 1356594 h 1516072"/>
                  <a:gd name="connsiteX28" fmla="*/ 328843 w 975226"/>
                  <a:gd name="connsiteY28" fmla="*/ 1420386 h 1516072"/>
                  <a:gd name="connsiteX29" fmla="*/ 332653 w 975226"/>
                  <a:gd name="connsiteY29" fmla="*/ 1463223 h 1516072"/>
                  <a:gd name="connsiteX30" fmla="*/ 365038 w 975226"/>
                  <a:gd name="connsiteY30" fmla="*/ 1512753 h 1516072"/>
                  <a:gd name="connsiteX31" fmla="*/ 387898 w 975226"/>
                  <a:gd name="connsiteY31" fmla="*/ 1514658 h 1516072"/>
                  <a:gd name="connsiteX32" fmla="*/ 397423 w 975226"/>
                  <a:gd name="connsiteY32" fmla="*/ 1491798 h 1516072"/>
                  <a:gd name="connsiteX33" fmla="*/ 403704 w 975226"/>
                  <a:gd name="connsiteY33" fmla="*/ 1451433 h 1516072"/>
                  <a:gd name="connsiteX34" fmla="*/ 409986 w 975226"/>
                  <a:gd name="connsiteY34" fmla="*/ 1389340 h 1516072"/>
                  <a:gd name="connsiteX35" fmla="*/ 424660 w 975226"/>
                  <a:gd name="connsiteY35" fmla="*/ 1329152 h 1516072"/>
                  <a:gd name="connsiteX36" fmla="*/ 467908 w 975226"/>
                  <a:gd name="connsiteY36" fmla="*/ 1265103 h 1516072"/>
                  <a:gd name="connsiteX37" fmla="*/ 529074 w 975226"/>
                  <a:gd name="connsiteY37" fmla="*/ 1230091 h 1516072"/>
                  <a:gd name="connsiteX38" fmla="*/ 601773 w 975226"/>
                  <a:gd name="connsiteY38" fmla="*/ 1221700 h 1516072"/>
                  <a:gd name="connsiteX39" fmla="*/ 721273 w 975226"/>
                  <a:gd name="connsiteY39" fmla="*/ 1316538 h 1516072"/>
                  <a:gd name="connsiteX40" fmla="*/ 778423 w 975226"/>
                  <a:gd name="connsiteY40" fmla="*/ 1323798 h 1516072"/>
                  <a:gd name="connsiteX41" fmla="*/ 821054 w 975226"/>
                  <a:gd name="connsiteY41" fmla="*/ 1303924 h 1516072"/>
                  <a:gd name="connsiteX42" fmla="*/ 784138 w 975226"/>
                  <a:gd name="connsiteY42" fmla="*/ 1253673 h 1516072"/>
                  <a:gd name="connsiteX43" fmla="*/ 774613 w 975226"/>
                  <a:gd name="connsiteY43" fmla="*/ 1247958 h 1516072"/>
                  <a:gd name="connsiteX44" fmla="*/ 648883 w 975226"/>
                  <a:gd name="connsiteY44" fmla="*/ 1156518 h 1516072"/>
                  <a:gd name="connsiteX45" fmla="*/ 646617 w 975226"/>
                  <a:gd name="connsiteY45" fmla="*/ 1108121 h 1516072"/>
                  <a:gd name="connsiteX46" fmla="*/ 671743 w 975226"/>
                  <a:gd name="connsiteY46" fmla="*/ 1089843 h 1516072"/>
                  <a:gd name="connsiteX47" fmla="*/ 725083 w 975226"/>
                  <a:gd name="connsiteY47" fmla="*/ 1082223 h 1516072"/>
                  <a:gd name="connsiteX48" fmla="*/ 871768 w 975226"/>
                  <a:gd name="connsiteY48" fmla="*/ 1086033 h 1516072"/>
                  <a:gd name="connsiteX49" fmla="*/ 900343 w 975226"/>
                  <a:gd name="connsiteY49" fmla="*/ 1091748 h 1516072"/>
                  <a:gd name="connsiteX50" fmla="*/ 964454 w 975226"/>
                  <a:gd name="connsiteY50" fmla="*/ 1090672 h 1516072"/>
                  <a:gd name="connsiteX51" fmla="*/ 970828 w 975226"/>
                  <a:gd name="connsiteY51" fmla="*/ 1054008 h 1516072"/>
                  <a:gd name="connsiteX52" fmla="*/ 919239 w 975226"/>
                  <a:gd name="connsiteY52" fmla="*/ 1034598 h 1516072"/>
                  <a:gd name="connsiteX53" fmla="*/ 803805 w 975226"/>
                  <a:gd name="connsiteY53" fmla="*/ 1037069 h 1516072"/>
                  <a:gd name="connsiteX54" fmla="*/ 646979 w 975226"/>
                  <a:gd name="connsiteY54" fmla="*/ 1049838 h 1516072"/>
                  <a:gd name="connsiteX55" fmla="*/ 640697 w 975226"/>
                  <a:gd name="connsiteY55" fmla="*/ 1026051 h 1516072"/>
                  <a:gd name="connsiteX56" fmla="*/ 673648 w 975226"/>
                  <a:gd name="connsiteY56" fmla="*/ 992688 h 1516072"/>
                  <a:gd name="connsiteX57" fmla="*/ 717463 w 975226"/>
                  <a:gd name="connsiteY57" fmla="*/ 952683 h 1516072"/>
                  <a:gd name="connsiteX58" fmla="*/ 732703 w 975226"/>
                  <a:gd name="connsiteY58" fmla="*/ 939348 h 1516072"/>
                  <a:gd name="connsiteX59" fmla="*/ 753658 w 975226"/>
                  <a:gd name="connsiteY59" fmla="*/ 918393 h 1516072"/>
                  <a:gd name="connsiteX60" fmla="*/ 766993 w 975226"/>
                  <a:gd name="connsiteY60" fmla="*/ 889818 h 1516072"/>
                  <a:gd name="connsiteX61" fmla="*/ 765088 w 975226"/>
                  <a:gd name="connsiteY61" fmla="*/ 874578 h 1516072"/>
                  <a:gd name="connsiteX62" fmla="*/ 738418 w 975226"/>
                  <a:gd name="connsiteY62" fmla="*/ 874578 h 1516072"/>
                  <a:gd name="connsiteX63" fmla="*/ 700318 w 975226"/>
                  <a:gd name="connsiteY63" fmla="*/ 899343 h 1516072"/>
                  <a:gd name="connsiteX64" fmla="*/ 595800 w 975226"/>
                  <a:gd name="connsiteY64" fmla="*/ 957831 h 1516072"/>
                  <a:gd name="connsiteX65" fmla="*/ 507913 w 975226"/>
                  <a:gd name="connsiteY65" fmla="*/ 847908 h 1516072"/>
                  <a:gd name="connsiteX66" fmla="*/ 504103 w 975226"/>
                  <a:gd name="connsiteY66" fmla="*/ 358323 h 1516072"/>
                  <a:gd name="connsiteX67" fmla="*/ 500293 w 975226"/>
                  <a:gd name="connsiteY67" fmla="*/ 66858 h 1516072"/>
                  <a:gd name="connsiteX68" fmla="*/ 490768 w 975226"/>
                  <a:gd name="connsiteY68" fmla="*/ 40188 h 1516072"/>
                  <a:gd name="connsiteX69" fmla="*/ 488863 w 975226"/>
                  <a:gd name="connsiteY69" fmla="*/ 34473 h 1516072"/>
                  <a:gd name="connsiteX70" fmla="*/ 485053 w 975226"/>
                  <a:gd name="connsiteY70" fmla="*/ 28758 h 1516072"/>
                  <a:gd name="connsiteX71" fmla="*/ 479338 w 975226"/>
                  <a:gd name="connsiteY71" fmla="*/ 17328 h 1516072"/>
                  <a:gd name="connsiteX72" fmla="*/ 473623 w 975226"/>
                  <a:gd name="connsiteY72" fmla="*/ 13518 h 1516072"/>
                  <a:gd name="connsiteX73" fmla="*/ 469813 w 975226"/>
                  <a:gd name="connsiteY73" fmla="*/ 7803 h 1516072"/>
                  <a:gd name="connsiteX74" fmla="*/ 429808 w 975226"/>
                  <a:gd name="connsiteY74" fmla="*/ 11613 h 1516072"/>
                  <a:gd name="connsiteX75" fmla="*/ 425998 w 975226"/>
                  <a:gd name="connsiteY75" fmla="*/ 78288 h 1516072"/>
                  <a:gd name="connsiteX76" fmla="*/ 425998 w 975226"/>
                  <a:gd name="connsiteY76" fmla="*/ 84003 h 1516072"/>
                  <a:gd name="connsiteX77" fmla="*/ 437222 w 975226"/>
                  <a:gd name="connsiteY77" fmla="*/ 225952 h 1516072"/>
                  <a:gd name="connsiteX78" fmla="*/ 441238 w 975226"/>
                  <a:gd name="connsiteY78" fmla="*/ 421188 h 1516072"/>
                  <a:gd name="connsiteX79" fmla="*/ 440621 w 975226"/>
                  <a:gd name="connsiteY79" fmla="*/ 789160 h 1516072"/>
                  <a:gd name="connsiteX80" fmla="*/ 430941 w 975226"/>
                  <a:gd name="connsiteY80" fmla="*/ 879006 h 1516072"/>
                  <a:gd name="connsiteX0" fmla="*/ 430609 w 974894"/>
                  <a:gd name="connsiteY0" fmla="*/ 879006 h 1516072"/>
                  <a:gd name="connsiteX1" fmla="*/ 392714 w 974894"/>
                  <a:gd name="connsiteY1" fmla="*/ 931934 h 1516072"/>
                  <a:gd name="connsiteX2" fmla="*/ 313271 w 974894"/>
                  <a:gd name="connsiteY2" fmla="*/ 966018 h 1516072"/>
                  <a:gd name="connsiteX3" fmla="*/ 258232 w 974894"/>
                  <a:gd name="connsiteY3" fmla="*/ 967151 h 1516072"/>
                  <a:gd name="connsiteX4" fmla="*/ 189240 w 974894"/>
                  <a:gd name="connsiteY4" fmla="*/ 949800 h 1516072"/>
                  <a:gd name="connsiteX5" fmla="*/ 117056 w 974894"/>
                  <a:gd name="connsiteY5" fmla="*/ 903153 h 1516072"/>
                  <a:gd name="connsiteX6" fmla="*/ 59906 w 974894"/>
                  <a:gd name="connsiteY6" fmla="*/ 874578 h 1516072"/>
                  <a:gd name="connsiteX7" fmla="*/ 46571 w 974894"/>
                  <a:gd name="connsiteY7" fmla="*/ 895533 h 1516072"/>
                  <a:gd name="connsiteX8" fmla="*/ 50381 w 974894"/>
                  <a:gd name="connsiteY8" fmla="*/ 933633 h 1516072"/>
                  <a:gd name="connsiteX9" fmla="*/ 54191 w 974894"/>
                  <a:gd name="connsiteY9" fmla="*/ 939348 h 1516072"/>
                  <a:gd name="connsiteX10" fmla="*/ 59906 w 974894"/>
                  <a:gd name="connsiteY10" fmla="*/ 943158 h 1516072"/>
                  <a:gd name="connsiteX11" fmla="*/ 63716 w 974894"/>
                  <a:gd name="connsiteY11" fmla="*/ 948873 h 1516072"/>
                  <a:gd name="connsiteX12" fmla="*/ 80861 w 974894"/>
                  <a:gd name="connsiteY12" fmla="*/ 958398 h 1516072"/>
                  <a:gd name="connsiteX13" fmla="*/ 166586 w 974894"/>
                  <a:gd name="connsiteY13" fmla="*/ 979353 h 1516072"/>
                  <a:gd name="connsiteX14" fmla="*/ 267551 w 974894"/>
                  <a:gd name="connsiteY14" fmla="*/ 1021263 h 1516072"/>
                  <a:gd name="connsiteX15" fmla="*/ 278981 w 974894"/>
                  <a:gd name="connsiteY15" fmla="*/ 1076508 h 1516072"/>
                  <a:gd name="connsiteX16" fmla="*/ 264668 w 974894"/>
                  <a:gd name="connsiteY16" fmla="*/ 1119397 h 1516072"/>
                  <a:gd name="connsiteX17" fmla="*/ 186511 w 974894"/>
                  <a:gd name="connsiteY17" fmla="*/ 1150391 h 1516072"/>
                  <a:gd name="connsiteX18" fmla="*/ 45748 w 974894"/>
                  <a:gd name="connsiteY18" fmla="*/ 1162799 h 1516072"/>
                  <a:gd name="connsiteX19" fmla="*/ 4661 w 974894"/>
                  <a:gd name="connsiteY19" fmla="*/ 1175568 h 1516072"/>
                  <a:gd name="connsiteX20" fmla="*/ 851 w 974894"/>
                  <a:gd name="connsiteY20" fmla="*/ 1181283 h 1516072"/>
                  <a:gd name="connsiteX21" fmla="*/ 6566 w 974894"/>
                  <a:gd name="connsiteY21" fmla="*/ 1213668 h 1516072"/>
                  <a:gd name="connsiteX22" fmla="*/ 12281 w 974894"/>
                  <a:gd name="connsiteY22" fmla="*/ 1217478 h 1516072"/>
                  <a:gd name="connsiteX23" fmla="*/ 17996 w 974894"/>
                  <a:gd name="connsiteY23" fmla="*/ 1219383 h 1516072"/>
                  <a:gd name="connsiteX24" fmla="*/ 145631 w 974894"/>
                  <a:gd name="connsiteY24" fmla="*/ 1222421 h 1516072"/>
                  <a:gd name="connsiteX25" fmla="*/ 336286 w 974894"/>
                  <a:gd name="connsiteY25" fmla="*/ 1217478 h 1516072"/>
                  <a:gd name="connsiteX26" fmla="*/ 362801 w 974894"/>
                  <a:gd name="connsiteY26" fmla="*/ 1273701 h 1516072"/>
                  <a:gd name="connsiteX27" fmla="*/ 335358 w 974894"/>
                  <a:gd name="connsiteY27" fmla="*/ 1356594 h 1516072"/>
                  <a:gd name="connsiteX28" fmla="*/ 328511 w 974894"/>
                  <a:gd name="connsiteY28" fmla="*/ 1420386 h 1516072"/>
                  <a:gd name="connsiteX29" fmla="*/ 332321 w 974894"/>
                  <a:gd name="connsiteY29" fmla="*/ 1463223 h 1516072"/>
                  <a:gd name="connsiteX30" fmla="*/ 364706 w 974894"/>
                  <a:gd name="connsiteY30" fmla="*/ 1512753 h 1516072"/>
                  <a:gd name="connsiteX31" fmla="*/ 387566 w 974894"/>
                  <a:gd name="connsiteY31" fmla="*/ 1514658 h 1516072"/>
                  <a:gd name="connsiteX32" fmla="*/ 397091 w 974894"/>
                  <a:gd name="connsiteY32" fmla="*/ 1491798 h 1516072"/>
                  <a:gd name="connsiteX33" fmla="*/ 403372 w 974894"/>
                  <a:gd name="connsiteY33" fmla="*/ 1451433 h 1516072"/>
                  <a:gd name="connsiteX34" fmla="*/ 409654 w 974894"/>
                  <a:gd name="connsiteY34" fmla="*/ 1389340 h 1516072"/>
                  <a:gd name="connsiteX35" fmla="*/ 424328 w 974894"/>
                  <a:gd name="connsiteY35" fmla="*/ 1329152 h 1516072"/>
                  <a:gd name="connsiteX36" fmla="*/ 467576 w 974894"/>
                  <a:gd name="connsiteY36" fmla="*/ 1265103 h 1516072"/>
                  <a:gd name="connsiteX37" fmla="*/ 528742 w 974894"/>
                  <a:gd name="connsiteY37" fmla="*/ 1230091 h 1516072"/>
                  <a:gd name="connsiteX38" fmla="*/ 601441 w 974894"/>
                  <a:gd name="connsiteY38" fmla="*/ 1221700 h 1516072"/>
                  <a:gd name="connsiteX39" fmla="*/ 720941 w 974894"/>
                  <a:gd name="connsiteY39" fmla="*/ 1316538 h 1516072"/>
                  <a:gd name="connsiteX40" fmla="*/ 778091 w 974894"/>
                  <a:gd name="connsiteY40" fmla="*/ 1323798 h 1516072"/>
                  <a:gd name="connsiteX41" fmla="*/ 820722 w 974894"/>
                  <a:gd name="connsiteY41" fmla="*/ 1303924 h 1516072"/>
                  <a:gd name="connsiteX42" fmla="*/ 783806 w 974894"/>
                  <a:gd name="connsiteY42" fmla="*/ 1253673 h 1516072"/>
                  <a:gd name="connsiteX43" fmla="*/ 774281 w 974894"/>
                  <a:gd name="connsiteY43" fmla="*/ 1247958 h 1516072"/>
                  <a:gd name="connsiteX44" fmla="*/ 648551 w 974894"/>
                  <a:gd name="connsiteY44" fmla="*/ 1156518 h 1516072"/>
                  <a:gd name="connsiteX45" fmla="*/ 646285 w 974894"/>
                  <a:gd name="connsiteY45" fmla="*/ 1108121 h 1516072"/>
                  <a:gd name="connsiteX46" fmla="*/ 671411 w 974894"/>
                  <a:gd name="connsiteY46" fmla="*/ 1089843 h 1516072"/>
                  <a:gd name="connsiteX47" fmla="*/ 724751 w 974894"/>
                  <a:gd name="connsiteY47" fmla="*/ 1082223 h 1516072"/>
                  <a:gd name="connsiteX48" fmla="*/ 871436 w 974894"/>
                  <a:gd name="connsiteY48" fmla="*/ 1086033 h 1516072"/>
                  <a:gd name="connsiteX49" fmla="*/ 900011 w 974894"/>
                  <a:gd name="connsiteY49" fmla="*/ 1091748 h 1516072"/>
                  <a:gd name="connsiteX50" fmla="*/ 964122 w 974894"/>
                  <a:gd name="connsiteY50" fmla="*/ 1090672 h 1516072"/>
                  <a:gd name="connsiteX51" fmla="*/ 970496 w 974894"/>
                  <a:gd name="connsiteY51" fmla="*/ 1054008 h 1516072"/>
                  <a:gd name="connsiteX52" fmla="*/ 918907 w 974894"/>
                  <a:gd name="connsiteY52" fmla="*/ 1034598 h 1516072"/>
                  <a:gd name="connsiteX53" fmla="*/ 803473 w 974894"/>
                  <a:gd name="connsiteY53" fmla="*/ 1037069 h 1516072"/>
                  <a:gd name="connsiteX54" fmla="*/ 646647 w 974894"/>
                  <a:gd name="connsiteY54" fmla="*/ 1049838 h 1516072"/>
                  <a:gd name="connsiteX55" fmla="*/ 640365 w 974894"/>
                  <a:gd name="connsiteY55" fmla="*/ 1026051 h 1516072"/>
                  <a:gd name="connsiteX56" fmla="*/ 673316 w 974894"/>
                  <a:gd name="connsiteY56" fmla="*/ 992688 h 1516072"/>
                  <a:gd name="connsiteX57" fmla="*/ 717131 w 974894"/>
                  <a:gd name="connsiteY57" fmla="*/ 952683 h 1516072"/>
                  <a:gd name="connsiteX58" fmla="*/ 732371 w 974894"/>
                  <a:gd name="connsiteY58" fmla="*/ 939348 h 1516072"/>
                  <a:gd name="connsiteX59" fmla="*/ 753326 w 974894"/>
                  <a:gd name="connsiteY59" fmla="*/ 918393 h 1516072"/>
                  <a:gd name="connsiteX60" fmla="*/ 766661 w 974894"/>
                  <a:gd name="connsiteY60" fmla="*/ 889818 h 1516072"/>
                  <a:gd name="connsiteX61" fmla="*/ 764756 w 974894"/>
                  <a:gd name="connsiteY61" fmla="*/ 874578 h 1516072"/>
                  <a:gd name="connsiteX62" fmla="*/ 738086 w 974894"/>
                  <a:gd name="connsiteY62" fmla="*/ 874578 h 1516072"/>
                  <a:gd name="connsiteX63" fmla="*/ 699986 w 974894"/>
                  <a:gd name="connsiteY63" fmla="*/ 899343 h 1516072"/>
                  <a:gd name="connsiteX64" fmla="*/ 595468 w 974894"/>
                  <a:gd name="connsiteY64" fmla="*/ 957831 h 1516072"/>
                  <a:gd name="connsiteX65" fmla="*/ 507581 w 974894"/>
                  <a:gd name="connsiteY65" fmla="*/ 847908 h 1516072"/>
                  <a:gd name="connsiteX66" fmla="*/ 503771 w 974894"/>
                  <a:gd name="connsiteY66" fmla="*/ 358323 h 1516072"/>
                  <a:gd name="connsiteX67" fmla="*/ 499961 w 974894"/>
                  <a:gd name="connsiteY67" fmla="*/ 66858 h 1516072"/>
                  <a:gd name="connsiteX68" fmla="*/ 490436 w 974894"/>
                  <a:gd name="connsiteY68" fmla="*/ 40188 h 1516072"/>
                  <a:gd name="connsiteX69" fmla="*/ 488531 w 974894"/>
                  <a:gd name="connsiteY69" fmla="*/ 34473 h 1516072"/>
                  <a:gd name="connsiteX70" fmla="*/ 484721 w 974894"/>
                  <a:gd name="connsiteY70" fmla="*/ 28758 h 1516072"/>
                  <a:gd name="connsiteX71" fmla="*/ 479006 w 974894"/>
                  <a:gd name="connsiteY71" fmla="*/ 17328 h 1516072"/>
                  <a:gd name="connsiteX72" fmla="*/ 473291 w 974894"/>
                  <a:gd name="connsiteY72" fmla="*/ 13518 h 1516072"/>
                  <a:gd name="connsiteX73" fmla="*/ 469481 w 974894"/>
                  <a:gd name="connsiteY73" fmla="*/ 7803 h 1516072"/>
                  <a:gd name="connsiteX74" fmla="*/ 429476 w 974894"/>
                  <a:gd name="connsiteY74" fmla="*/ 11613 h 1516072"/>
                  <a:gd name="connsiteX75" fmla="*/ 425666 w 974894"/>
                  <a:gd name="connsiteY75" fmla="*/ 78288 h 1516072"/>
                  <a:gd name="connsiteX76" fmla="*/ 425666 w 974894"/>
                  <a:gd name="connsiteY76" fmla="*/ 84003 h 1516072"/>
                  <a:gd name="connsiteX77" fmla="*/ 436890 w 974894"/>
                  <a:gd name="connsiteY77" fmla="*/ 225952 h 1516072"/>
                  <a:gd name="connsiteX78" fmla="*/ 440906 w 974894"/>
                  <a:gd name="connsiteY78" fmla="*/ 421188 h 1516072"/>
                  <a:gd name="connsiteX79" fmla="*/ 440289 w 974894"/>
                  <a:gd name="connsiteY79" fmla="*/ 789160 h 1516072"/>
                  <a:gd name="connsiteX80" fmla="*/ 430609 w 974894"/>
                  <a:gd name="connsiteY80" fmla="*/ 879006 h 1516072"/>
                  <a:gd name="connsiteX0" fmla="*/ 430609 w 974894"/>
                  <a:gd name="connsiteY0" fmla="*/ 879006 h 1516072"/>
                  <a:gd name="connsiteX1" fmla="*/ 392714 w 974894"/>
                  <a:gd name="connsiteY1" fmla="*/ 931934 h 1516072"/>
                  <a:gd name="connsiteX2" fmla="*/ 313271 w 974894"/>
                  <a:gd name="connsiteY2" fmla="*/ 966018 h 1516072"/>
                  <a:gd name="connsiteX3" fmla="*/ 258232 w 974894"/>
                  <a:gd name="connsiteY3" fmla="*/ 967151 h 1516072"/>
                  <a:gd name="connsiteX4" fmla="*/ 189240 w 974894"/>
                  <a:gd name="connsiteY4" fmla="*/ 949800 h 1516072"/>
                  <a:gd name="connsiteX5" fmla="*/ 117056 w 974894"/>
                  <a:gd name="connsiteY5" fmla="*/ 903153 h 1516072"/>
                  <a:gd name="connsiteX6" fmla="*/ 59906 w 974894"/>
                  <a:gd name="connsiteY6" fmla="*/ 874578 h 1516072"/>
                  <a:gd name="connsiteX7" fmla="*/ 46571 w 974894"/>
                  <a:gd name="connsiteY7" fmla="*/ 895533 h 1516072"/>
                  <a:gd name="connsiteX8" fmla="*/ 50381 w 974894"/>
                  <a:gd name="connsiteY8" fmla="*/ 933633 h 1516072"/>
                  <a:gd name="connsiteX9" fmla="*/ 54191 w 974894"/>
                  <a:gd name="connsiteY9" fmla="*/ 939348 h 1516072"/>
                  <a:gd name="connsiteX10" fmla="*/ 59906 w 974894"/>
                  <a:gd name="connsiteY10" fmla="*/ 943158 h 1516072"/>
                  <a:gd name="connsiteX11" fmla="*/ 63716 w 974894"/>
                  <a:gd name="connsiteY11" fmla="*/ 948873 h 1516072"/>
                  <a:gd name="connsiteX12" fmla="*/ 80861 w 974894"/>
                  <a:gd name="connsiteY12" fmla="*/ 958398 h 1516072"/>
                  <a:gd name="connsiteX13" fmla="*/ 166586 w 974894"/>
                  <a:gd name="connsiteY13" fmla="*/ 979353 h 1516072"/>
                  <a:gd name="connsiteX14" fmla="*/ 267551 w 974894"/>
                  <a:gd name="connsiteY14" fmla="*/ 1021263 h 1516072"/>
                  <a:gd name="connsiteX15" fmla="*/ 278981 w 974894"/>
                  <a:gd name="connsiteY15" fmla="*/ 1076508 h 1516072"/>
                  <a:gd name="connsiteX16" fmla="*/ 264668 w 974894"/>
                  <a:gd name="connsiteY16" fmla="*/ 1119397 h 1516072"/>
                  <a:gd name="connsiteX17" fmla="*/ 186511 w 974894"/>
                  <a:gd name="connsiteY17" fmla="*/ 1150391 h 1516072"/>
                  <a:gd name="connsiteX18" fmla="*/ 45748 w 974894"/>
                  <a:gd name="connsiteY18" fmla="*/ 1162799 h 1516072"/>
                  <a:gd name="connsiteX19" fmla="*/ 4661 w 974894"/>
                  <a:gd name="connsiteY19" fmla="*/ 1175568 h 1516072"/>
                  <a:gd name="connsiteX20" fmla="*/ 851 w 974894"/>
                  <a:gd name="connsiteY20" fmla="*/ 1181283 h 1516072"/>
                  <a:gd name="connsiteX21" fmla="*/ 6566 w 974894"/>
                  <a:gd name="connsiteY21" fmla="*/ 1213668 h 1516072"/>
                  <a:gd name="connsiteX22" fmla="*/ 12281 w 974894"/>
                  <a:gd name="connsiteY22" fmla="*/ 1217478 h 1516072"/>
                  <a:gd name="connsiteX23" fmla="*/ 17996 w 974894"/>
                  <a:gd name="connsiteY23" fmla="*/ 1219383 h 1516072"/>
                  <a:gd name="connsiteX24" fmla="*/ 145631 w 974894"/>
                  <a:gd name="connsiteY24" fmla="*/ 1222421 h 1516072"/>
                  <a:gd name="connsiteX25" fmla="*/ 336286 w 974894"/>
                  <a:gd name="connsiteY25" fmla="*/ 1217478 h 1516072"/>
                  <a:gd name="connsiteX26" fmla="*/ 362801 w 974894"/>
                  <a:gd name="connsiteY26" fmla="*/ 1273701 h 1516072"/>
                  <a:gd name="connsiteX27" fmla="*/ 335358 w 974894"/>
                  <a:gd name="connsiteY27" fmla="*/ 1356594 h 1516072"/>
                  <a:gd name="connsiteX28" fmla="*/ 328511 w 974894"/>
                  <a:gd name="connsiteY28" fmla="*/ 1420386 h 1516072"/>
                  <a:gd name="connsiteX29" fmla="*/ 332321 w 974894"/>
                  <a:gd name="connsiteY29" fmla="*/ 1463223 h 1516072"/>
                  <a:gd name="connsiteX30" fmla="*/ 364706 w 974894"/>
                  <a:gd name="connsiteY30" fmla="*/ 1512753 h 1516072"/>
                  <a:gd name="connsiteX31" fmla="*/ 387566 w 974894"/>
                  <a:gd name="connsiteY31" fmla="*/ 1514658 h 1516072"/>
                  <a:gd name="connsiteX32" fmla="*/ 397091 w 974894"/>
                  <a:gd name="connsiteY32" fmla="*/ 1491798 h 1516072"/>
                  <a:gd name="connsiteX33" fmla="*/ 403372 w 974894"/>
                  <a:gd name="connsiteY33" fmla="*/ 1451433 h 1516072"/>
                  <a:gd name="connsiteX34" fmla="*/ 409654 w 974894"/>
                  <a:gd name="connsiteY34" fmla="*/ 1389340 h 1516072"/>
                  <a:gd name="connsiteX35" fmla="*/ 424328 w 974894"/>
                  <a:gd name="connsiteY35" fmla="*/ 1329152 h 1516072"/>
                  <a:gd name="connsiteX36" fmla="*/ 467576 w 974894"/>
                  <a:gd name="connsiteY36" fmla="*/ 1265103 h 1516072"/>
                  <a:gd name="connsiteX37" fmla="*/ 528742 w 974894"/>
                  <a:gd name="connsiteY37" fmla="*/ 1230091 h 1516072"/>
                  <a:gd name="connsiteX38" fmla="*/ 601441 w 974894"/>
                  <a:gd name="connsiteY38" fmla="*/ 1221700 h 1516072"/>
                  <a:gd name="connsiteX39" fmla="*/ 720941 w 974894"/>
                  <a:gd name="connsiteY39" fmla="*/ 1316538 h 1516072"/>
                  <a:gd name="connsiteX40" fmla="*/ 778091 w 974894"/>
                  <a:gd name="connsiteY40" fmla="*/ 1323798 h 1516072"/>
                  <a:gd name="connsiteX41" fmla="*/ 820722 w 974894"/>
                  <a:gd name="connsiteY41" fmla="*/ 1303924 h 1516072"/>
                  <a:gd name="connsiteX42" fmla="*/ 783806 w 974894"/>
                  <a:gd name="connsiteY42" fmla="*/ 1253673 h 1516072"/>
                  <a:gd name="connsiteX43" fmla="*/ 774281 w 974894"/>
                  <a:gd name="connsiteY43" fmla="*/ 1247958 h 1516072"/>
                  <a:gd name="connsiteX44" fmla="*/ 648551 w 974894"/>
                  <a:gd name="connsiteY44" fmla="*/ 1156518 h 1516072"/>
                  <a:gd name="connsiteX45" fmla="*/ 646285 w 974894"/>
                  <a:gd name="connsiteY45" fmla="*/ 1108121 h 1516072"/>
                  <a:gd name="connsiteX46" fmla="*/ 671411 w 974894"/>
                  <a:gd name="connsiteY46" fmla="*/ 1089843 h 1516072"/>
                  <a:gd name="connsiteX47" fmla="*/ 724751 w 974894"/>
                  <a:gd name="connsiteY47" fmla="*/ 1082223 h 1516072"/>
                  <a:gd name="connsiteX48" fmla="*/ 871436 w 974894"/>
                  <a:gd name="connsiteY48" fmla="*/ 1086033 h 1516072"/>
                  <a:gd name="connsiteX49" fmla="*/ 900011 w 974894"/>
                  <a:gd name="connsiteY49" fmla="*/ 1091748 h 1516072"/>
                  <a:gd name="connsiteX50" fmla="*/ 964122 w 974894"/>
                  <a:gd name="connsiteY50" fmla="*/ 1090672 h 1516072"/>
                  <a:gd name="connsiteX51" fmla="*/ 970496 w 974894"/>
                  <a:gd name="connsiteY51" fmla="*/ 1054008 h 1516072"/>
                  <a:gd name="connsiteX52" fmla="*/ 918907 w 974894"/>
                  <a:gd name="connsiteY52" fmla="*/ 1034598 h 1516072"/>
                  <a:gd name="connsiteX53" fmla="*/ 803473 w 974894"/>
                  <a:gd name="connsiteY53" fmla="*/ 1037069 h 1516072"/>
                  <a:gd name="connsiteX54" fmla="*/ 646647 w 974894"/>
                  <a:gd name="connsiteY54" fmla="*/ 1049838 h 1516072"/>
                  <a:gd name="connsiteX55" fmla="*/ 640365 w 974894"/>
                  <a:gd name="connsiteY55" fmla="*/ 1026051 h 1516072"/>
                  <a:gd name="connsiteX56" fmla="*/ 673316 w 974894"/>
                  <a:gd name="connsiteY56" fmla="*/ 992688 h 1516072"/>
                  <a:gd name="connsiteX57" fmla="*/ 717131 w 974894"/>
                  <a:gd name="connsiteY57" fmla="*/ 952683 h 1516072"/>
                  <a:gd name="connsiteX58" fmla="*/ 732371 w 974894"/>
                  <a:gd name="connsiteY58" fmla="*/ 939348 h 1516072"/>
                  <a:gd name="connsiteX59" fmla="*/ 753326 w 974894"/>
                  <a:gd name="connsiteY59" fmla="*/ 918393 h 1516072"/>
                  <a:gd name="connsiteX60" fmla="*/ 766661 w 974894"/>
                  <a:gd name="connsiteY60" fmla="*/ 889818 h 1516072"/>
                  <a:gd name="connsiteX61" fmla="*/ 764756 w 974894"/>
                  <a:gd name="connsiteY61" fmla="*/ 874578 h 1516072"/>
                  <a:gd name="connsiteX62" fmla="*/ 738086 w 974894"/>
                  <a:gd name="connsiteY62" fmla="*/ 874578 h 1516072"/>
                  <a:gd name="connsiteX63" fmla="*/ 699986 w 974894"/>
                  <a:gd name="connsiteY63" fmla="*/ 899343 h 1516072"/>
                  <a:gd name="connsiteX64" fmla="*/ 595468 w 974894"/>
                  <a:gd name="connsiteY64" fmla="*/ 957831 h 1516072"/>
                  <a:gd name="connsiteX65" fmla="*/ 507581 w 974894"/>
                  <a:gd name="connsiteY65" fmla="*/ 847908 h 1516072"/>
                  <a:gd name="connsiteX66" fmla="*/ 503771 w 974894"/>
                  <a:gd name="connsiteY66" fmla="*/ 358323 h 1516072"/>
                  <a:gd name="connsiteX67" fmla="*/ 499961 w 974894"/>
                  <a:gd name="connsiteY67" fmla="*/ 66858 h 1516072"/>
                  <a:gd name="connsiteX68" fmla="*/ 490436 w 974894"/>
                  <a:gd name="connsiteY68" fmla="*/ 40188 h 1516072"/>
                  <a:gd name="connsiteX69" fmla="*/ 488531 w 974894"/>
                  <a:gd name="connsiteY69" fmla="*/ 34473 h 1516072"/>
                  <a:gd name="connsiteX70" fmla="*/ 484721 w 974894"/>
                  <a:gd name="connsiteY70" fmla="*/ 28758 h 1516072"/>
                  <a:gd name="connsiteX71" fmla="*/ 479006 w 974894"/>
                  <a:gd name="connsiteY71" fmla="*/ 17328 h 1516072"/>
                  <a:gd name="connsiteX72" fmla="*/ 473291 w 974894"/>
                  <a:gd name="connsiteY72" fmla="*/ 13518 h 1516072"/>
                  <a:gd name="connsiteX73" fmla="*/ 469481 w 974894"/>
                  <a:gd name="connsiteY73" fmla="*/ 7803 h 1516072"/>
                  <a:gd name="connsiteX74" fmla="*/ 429476 w 974894"/>
                  <a:gd name="connsiteY74" fmla="*/ 11613 h 1516072"/>
                  <a:gd name="connsiteX75" fmla="*/ 425666 w 974894"/>
                  <a:gd name="connsiteY75" fmla="*/ 78288 h 1516072"/>
                  <a:gd name="connsiteX76" fmla="*/ 425666 w 974894"/>
                  <a:gd name="connsiteY76" fmla="*/ 84003 h 1516072"/>
                  <a:gd name="connsiteX77" fmla="*/ 436890 w 974894"/>
                  <a:gd name="connsiteY77" fmla="*/ 225952 h 1516072"/>
                  <a:gd name="connsiteX78" fmla="*/ 440906 w 974894"/>
                  <a:gd name="connsiteY78" fmla="*/ 421188 h 1516072"/>
                  <a:gd name="connsiteX79" fmla="*/ 440289 w 974894"/>
                  <a:gd name="connsiteY79" fmla="*/ 789160 h 1516072"/>
                  <a:gd name="connsiteX80" fmla="*/ 430609 w 974894"/>
                  <a:gd name="connsiteY80" fmla="*/ 879006 h 1516072"/>
                  <a:gd name="connsiteX0" fmla="*/ 430609 w 974894"/>
                  <a:gd name="connsiteY0" fmla="*/ 879006 h 1516072"/>
                  <a:gd name="connsiteX1" fmla="*/ 392714 w 974894"/>
                  <a:gd name="connsiteY1" fmla="*/ 931934 h 1516072"/>
                  <a:gd name="connsiteX2" fmla="*/ 313271 w 974894"/>
                  <a:gd name="connsiteY2" fmla="*/ 966018 h 1516072"/>
                  <a:gd name="connsiteX3" fmla="*/ 258232 w 974894"/>
                  <a:gd name="connsiteY3" fmla="*/ 967151 h 1516072"/>
                  <a:gd name="connsiteX4" fmla="*/ 189240 w 974894"/>
                  <a:gd name="connsiteY4" fmla="*/ 949800 h 1516072"/>
                  <a:gd name="connsiteX5" fmla="*/ 117056 w 974894"/>
                  <a:gd name="connsiteY5" fmla="*/ 903153 h 1516072"/>
                  <a:gd name="connsiteX6" fmla="*/ 59906 w 974894"/>
                  <a:gd name="connsiteY6" fmla="*/ 874578 h 1516072"/>
                  <a:gd name="connsiteX7" fmla="*/ 46571 w 974894"/>
                  <a:gd name="connsiteY7" fmla="*/ 895533 h 1516072"/>
                  <a:gd name="connsiteX8" fmla="*/ 50381 w 974894"/>
                  <a:gd name="connsiteY8" fmla="*/ 933633 h 1516072"/>
                  <a:gd name="connsiteX9" fmla="*/ 54191 w 974894"/>
                  <a:gd name="connsiteY9" fmla="*/ 939348 h 1516072"/>
                  <a:gd name="connsiteX10" fmla="*/ 59906 w 974894"/>
                  <a:gd name="connsiteY10" fmla="*/ 943158 h 1516072"/>
                  <a:gd name="connsiteX11" fmla="*/ 63716 w 974894"/>
                  <a:gd name="connsiteY11" fmla="*/ 948873 h 1516072"/>
                  <a:gd name="connsiteX12" fmla="*/ 80861 w 974894"/>
                  <a:gd name="connsiteY12" fmla="*/ 958398 h 1516072"/>
                  <a:gd name="connsiteX13" fmla="*/ 166586 w 974894"/>
                  <a:gd name="connsiteY13" fmla="*/ 979353 h 1516072"/>
                  <a:gd name="connsiteX14" fmla="*/ 267551 w 974894"/>
                  <a:gd name="connsiteY14" fmla="*/ 1021263 h 1516072"/>
                  <a:gd name="connsiteX15" fmla="*/ 278981 w 974894"/>
                  <a:gd name="connsiteY15" fmla="*/ 1076508 h 1516072"/>
                  <a:gd name="connsiteX16" fmla="*/ 264668 w 974894"/>
                  <a:gd name="connsiteY16" fmla="*/ 1119397 h 1516072"/>
                  <a:gd name="connsiteX17" fmla="*/ 186511 w 974894"/>
                  <a:gd name="connsiteY17" fmla="*/ 1150391 h 1516072"/>
                  <a:gd name="connsiteX18" fmla="*/ 45748 w 974894"/>
                  <a:gd name="connsiteY18" fmla="*/ 1162799 h 1516072"/>
                  <a:gd name="connsiteX19" fmla="*/ 4661 w 974894"/>
                  <a:gd name="connsiteY19" fmla="*/ 1175568 h 1516072"/>
                  <a:gd name="connsiteX20" fmla="*/ 851 w 974894"/>
                  <a:gd name="connsiteY20" fmla="*/ 1181283 h 1516072"/>
                  <a:gd name="connsiteX21" fmla="*/ 6566 w 974894"/>
                  <a:gd name="connsiteY21" fmla="*/ 1213668 h 1516072"/>
                  <a:gd name="connsiteX22" fmla="*/ 12281 w 974894"/>
                  <a:gd name="connsiteY22" fmla="*/ 1217478 h 1516072"/>
                  <a:gd name="connsiteX23" fmla="*/ 17996 w 974894"/>
                  <a:gd name="connsiteY23" fmla="*/ 1219383 h 1516072"/>
                  <a:gd name="connsiteX24" fmla="*/ 145631 w 974894"/>
                  <a:gd name="connsiteY24" fmla="*/ 1222421 h 1516072"/>
                  <a:gd name="connsiteX25" fmla="*/ 336286 w 974894"/>
                  <a:gd name="connsiteY25" fmla="*/ 1217478 h 1516072"/>
                  <a:gd name="connsiteX26" fmla="*/ 362801 w 974894"/>
                  <a:gd name="connsiteY26" fmla="*/ 1273701 h 1516072"/>
                  <a:gd name="connsiteX27" fmla="*/ 335358 w 974894"/>
                  <a:gd name="connsiteY27" fmla="*/ 1356594 h 1516072"/>
                  <a:gd name="connsiteX28" fmla="*/ 328511 w 974894"/>
                  <a:gd name="connsiteY28" fmla="*/ 1420386 h 1516072"/>
                  <a:gd name="connsiteX29" fmla="*/ 332321 w 974894"/>
                  <a:gd name="connsiteY29" fmla="*/ 1463223 h 1516072"/>
                  <a:gd name="connsiteX30" fmla="*/ 364706 w 974894"/>
                  <a:gd name="connsiteY30" fmla="*/ 1512753 h 1516072"/>
                  <a:gd name="connsiteX31" fmla="*/ 387566 w 974894"/>
                  <a:gd name="connsiteY31" fmla="*/ 1514658 h 1516072"/>
                  <a:gd name="connsiteX32" fmla="*/ 397091 w 974894"/>
                  <a:gd name="connsiteY32" fmla="*/ 1491798 h 1516072"/>
                  <a:gd name="connsiteX33" fmla="*/ 403372 w 974894"/>
                  <a:gd name="connsiteY33" fmla="*/ 1451433 h 1516072"/>
                  <a:gd name="connsiteX34" fmla="*/ 409654 w 974894"/>
                  <a:gd name="connsiteY34" fmla="*/ 1389340 h 1516072"/>
                  <a:gd name="connsiteX35" fmla="*/ 424328 w 974894"/>
                  <a:gd name="connsiteY35" fmla="*/ 1329152 h 1516072"/>
                  <a:gd name="connsiteX36" fmla="*/ 467576 w 974894"/>
                  <a:gd name="connsiteY36" fmla="*/ 1265103 h 1516072"/>
                  <a:gd name="connsiteX37" fmla="*/ 528742 w 974894"/>
                  <a:gd name="connsiteY37" fmla="*/ 1230091 h 1516072"/>
                  <a:gd name="connsiteX38" fmla="*/ 601441 w 974894"/>
                  <a:gd name="connsiteY38" fmla="*/ 1221700 h 1516072"/>
                  <a:gd name="connsiteX39" fmla="*/ 720941 w 974894"/>
                  <a:gd name="connsiteY39" fmla="*/ 1316538 h 1516072"/>
                  <a:gd name="connsiteX40" fmla="*/ 778091 w 974894"/>
                  <a:gd name="connsiteY40" fmla="*/ 1323798 h 1516072"/>
                  <a:gd name="connsiteX41" fmla="*/ 820722 w 974894"/>
                  <a:gd name="connsiteY41" fmla="*/ 1303924 h 1516072"/>
                  <a:gd name="connsiteX42" fmla="*/ 783806 w 974894"/>
                  <a:gd name="connsiteY42" fmla="*/ 1253673 h 1516072"/>
                  <a:gd name="connsiteX43" fmla="*/ 774281 w 974894"/>
                  <a:gd name="connsiteY43" fmla="*/ 1247958 h 1516072"/>
                  <a:gd name="connsiteX44" fmla="*/ 648551 w 974894"/>
                  <a:gd name="connsiteY44" fmla="*/ 1156518 h 1516072"/>
                  <a:gd name="connsiteX45" fmla="*/ 646285 w 974894"/>
                  <a:gd name="connsiteY45" fmla="*/ 1108121 h 1516072"/>
                  <a:gd name="connsiteX46" fmla="*/ 671411 w 974894"/>
                  <a:gd name="connsiteY46" fmla="*/ 1089843 h 1516072"/>
                  <a:gd name="connsiteX47" fmla="*/ 724751 w 974894"/>
                  <a:gd name="connsiteY47" fmla="*/ 1082223 h 1516072"/>
                  <a:gd name="connsiteX48" fmla="*/ 871436 w 974894"/>
                  <a:gd name="connsiteY48" fmla="*/ 1086033 h 1516072"/>
                  <a:gd name="connsiteX49" fmla="*/ 900011 w 974894"/>
                  <a:gd name="connsiteY49" fmla="*/ 1091748 h 1516072"/>
                  <a:gd name="connsiteX50" fmla="*/ 964122 w 974894"/>
                  <a:gd name="connsiteY50" fmla="*/ 1090672 h 1516072"/>
                  <a:gd name="connsiteX51" fmla="*/ 970496 w 974894"/>
                  <a:gd name="connsiteY51" fmla="*/ 1054008 h 1516072"/>
                  <a:gd name="connsiteX52" fmla="*/ 918907 w 974894"/>
                  <a:gd name="connsiteY52" fmla="*/ 1034598 h 1516072"/>
                  <a:gd name="connsiteX53" fmla="*/ 803473 w 974894"/>
                  <a:gd name="connsiteY53" fmla="*/ 1037069 h 1516072"/>
                  <a:gd name="connsiteX54" fmla="*/ 646647 w 974894"/>
                  <a:gd name="connsiteY54" fmla="*/ 1049838 h 1516072"/>
                  <a:gd name="connsiteX55" fmla="*/ 640365 w 974894"/>
                  <a:gd name="connsiteY55" fmla="*/ 1026051 h 1516072"/>
                  <a:gd name="connsiteX56" fmla="*/ 673316 w 974894"/>
                  <a:gd name="connsiteY56" fmla="*/ 992688 h 1516072"/>
                  <a:gd name="connsiteX57" fmla="*/ 717131 w 974894"/>
                  <a:gd name="connsiteY57" fmla="*/ 952683 h 1516072"/>
                  <a:gd name="connsiteX58" fmla="*/ 732371 w 974894"/>
                  <a:gd name="connsiteY58" fmla="*/ 939348 h 1516072"/>
                  <a:gd name="connsiteX59" fmla="*/ 753326 w 974894"/>
                  <a:gd name="connsiteY59" fmla="*/ 918393 h 1516072"/>
                  <a:gd name="connsiteX60" fmla="*/ 766661 w 974894"/>
                  <a:gd name="connsiteY60" fmla="*/ 889818 h 1516072"/>
                  <a:gd name="connsiteX61" fmla="*/ 764756 w 974894"/>
                  <a:gd name="connsiteY61" fmla="*/ 874578 h 1516072"/>
                  <a:gd name="connsiteX62" fmla="*/ 738086 w 974894"/>
                  <a:gd name="connsiteY62" fmla="*/ 874578 h 1516072"/>
                  <a:gd name="connsiteX63" fmla="*/ 699986 w 974894"/>
                  <a:gd name="connsiteY63" fmla="*/ 899343 h 1516072"/>
                  <a:gd name="connsiteX64" fmla="*/ 595468 w 974894"/>
                  <a:gd name="connsiteY64" fmla="*/ 957831 h 1516072"/>
                  <a:gd name="connsiteX65" fmla="*/ 507581 w 974894"/>
                  <a:gd name="connsiteY65" fmla="*/ 847908 h 1516072"/>
                  <a:gd name="connsiteX66" fmla="*/ 503771 w 974894"/>
                  <a:gd name="connsiteY66" fmla="*/ 358323 h 1516072"/>
                  <a:gd name="connsiteX67" fmla="*/ 499961 w 974894"/>
                  <a:gd name="connsiteY67" fmla="*/ 66858 h 1516072"/>
                  <a:gd name="connsiteX68" fmla="*/ 490436 w 974894"/>
                  <a:gd name="connsiteY68" fmla="*/ 40188 h 1516072"/>
                  <a:gd name="connsiteX69" fmla="*/ 488531 w 974894"/>
                  <a:gd name="connsiteY69" fmla="*/ 34473 h 1516072"/>
                  <a:gd name="connsiteX70" fmla="*/ 484721 w 974894"/>
                  <a:gd name="connsiteY70" fmla="*/ 28758 h 1516072"/>
                  <a:gd name="connsiteX71" fmla="*/ 479006 w 974894"/>
                  <a:gd name="connsiteY71" fmla="*/ 17328 h 1516072"/>
                  <a:gd name="connsiteX72" fmla="*/ 473291 w 974894"/>
                  <a:gd name="connsiteY72" fmla="*/ 13518 h 1516072"/>
                  <a:gd name="connsiteX73" fmla="*/ 469481 w 974894"/>
                  <a:gd name="connsiteY73" fmla="*/ 7803 h 1516072"/>
                  <a:gd name="connsiteX74" fmla="*/ 429476 w 974894"/>
                  <a:gd name="connsiteY74" fmla="*/ 11613 h 1516072"/>
                  <a:gd name="connsiteX75" fmla="*/ 425666 w 974894"/>
                  <a:gd name="connsiteY75" fmla="*/ 78288 h 1516072"/>
                  <a:gd name="connsiteX76" fmla="*/ 425666 w 974894"/>
                  <a:gd name="connsiteY76" fmla="*/ 84003 h 1516072"/>
                  <a:gd name="connsiteX77" fmla="*/ 436890 w 974894"/>
                  <a:gd name="connsiteY77" fmla="*/ 225952 h 1516072"/>
                  <a:gd name="connsiteX78" fmla="*/ 440906 w 974894"/>
                  <a:gd name="connsiteY78" fmla="*/ 421188 h 1516072"/>
                  <a:gd name="connsiteX79" fmla="*/ 440289 w 974894"/>
                  <a:gd name="connsiteY79" fmla="*/ 789160 h 1516072"/>
                  <a:gd name="connsiteX80" fmla="*/ 430609 w 974894"/>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58875 w 975537"/>
                  <a:gd name="connsiteY3" fmla="*/ 967151 h 1516072"/>
                  <a:gd name="connsiteX4" fmla="*/ 189883 w 975537"/>
                  <a:gd name="connsiteY4" fmla="*/ 949800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79353 h 1516072"/>
                  <a:gd name="connsiteX14" fmla="*/ 268194 w 975537"/>
                  <a:gd name="connsiteY14" fmla="*/ 1021263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96111 w 975537"/>
                  <a:gd name="connsiteY64" fmla="*/ 957831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58875 w 975537"/>
                  <a:gd name="connsiteY3" fmla="*/ 967151 h 1516072"/>
                  <a:gd name="connsiteX4" fmla="*/ 189883 w 975537"/>
                  <a:gd name="connsiteY4" fmla="*/ 949800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8194 w 975537"/>
                  <a:gd name="connsiteY14" fmla="*/ 1021263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96111 w 975537"/>
                  <a:gd name="connsiteY64" fmla="*/ 957831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58875 w 975537"/>
                  <a:gd name="connsiteY3" fmla="*/ 967151 h 1516072"/>
                  <a:gd name="connsiteX4" fmla="*/ 189883 w 975537"/>
                  <a:gd name="connsiteY4" fmla="*/ 949800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96111 w 975537"/>
                  <a:gd name="connsiteY64" fmla="*/ 957831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58875 w 975537"/>
                  <a:gd name="connsiteY3" fmla="*/ 967151 h 1516072"/>
                  <a:gd name="connsiteX4" fmla="*/ 189883 w 975537"/>
                  <a:gd name="connsiteY4" fmla="*/ 949800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58875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13914 w 975537"/>
                  <a:gd name="connsiteY2" fmla="*/ 966018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38628 w 975537"/>
                  <a:gd name="connsiteY2" fmla="*/ 970961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31934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1252 w 975537"/>
                  <a:gd name="connsiteY0" fmla="*/ 879006 h 1516072"/>
                  <a:gd name="connsiteX1" fmla="*/ 393357 w 975537"/>
                  <a:gd name="connsiteY1" fmla="*/ 919577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1252 w 975537"/>
                  <a:gd name="connsiteY80" fmla="*/ 879006 h 1516072"/>
                  <a:gd name="connsiteX0" fmla="*/ 433724 w 975537"/>
                  <a:gd name="connsiteY0" fmla="*/ 871592 h 1516072"/>
                  <a:gd name="connsiteX1" fmla="*/ 393357 w 975537"/>
                  <a:gd name="connsiteY1" fmla="*/ 919577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0932 w 975537"/>
                  <a:gd name="connsiteY79" fmla="*/ 789160 h 1516072"/>
                  <a:gd name="connsiteX80" fmla="*/ 433724 w 975537"/>
                  <a:gd name="connsiteY80" fmla="*/ 871592 h 1516072"/>
                  <a:gd name="connsiteX0" fmla="*/ 433724 w 975537"/>
                  <a:gd name="connsiteY0" fmla="*/ 871592 h 1516072"/>
                  <a:gd name="connsiteX1" fmla="*/ 393357 w 975537"/>
                  <a:gd name="connsiteY1" fmla="*/ 919577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5875 w 975537"/>
                  <a:gd name="connsiteY79" fmla="*/ 757032 h 1516072"/>
                  <a:gd name="connsiteX80" fmla="*/ 433724 w 975537"/>
                  <a:gd name="connsiteY80" fmla="*/ 871592 h 1516072"/>
                  <a:gd name="connsiteX0" fmla="*/ 428781 w 975537"/>
                  <a:gd name="connsiteY0" fmla="*/ 864178 h 1516072"/>
                  <a:gd name="connsiteX1" fmla="*/ 393357 w 975537"/>
                  <a:gd name="connsiteY1" fmla="*/ 919577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5875 w 975537"/>
                  <a:gd name="connsiteY79" fmla="*/ 757032 h 1516072"/>
                  <a:gd name="connsiteX80" fmla="*/ 428781 w 975537"/>
                  <a:gd name="connsiteY80" fmla="*/ 864178 h 1516072"/>
                  <a:gd name="connsiteX0" fmla="*/ 428781 w 975537"/>
                  <a:gd name="connsiteY0" fmla="*/ 864178 h 1516072"/>
                  <a:gd name="connsiteX1" fmla="*/ 393357 w 975537"/>
                  <a:gd name="connsiteY1" fmla="*/ 926991 h 1516072"/>
                  <a:gd name="connsiteX2" fmla="*/ 343571 w 975537"/>
                  <a:gd name="connsiteY2" fmla="*/ 956133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5875 w 975537"/>
                  <a:gd name="connsiteY79" fmla="*/ 757032 h 1516072"/>
                  <a:gd name="connsiteX80" fmla="*/ 428781 w 975537"/>
                  <a:gd name="connsiteY80" fmla="*/ 864178 h 1516072"/>
                  <a:gd name="connsiteX0" fmla="*/ 428781 w 975537"/>
                  <a:gd name="connsiteY0" fmla="*/ 864178 h 1516072"/>
                  <a:gd name="connsiteX1" fmla="*/ 393357 w 975537"/>
                  <a:gd name="connsiteY1" fmla="*/ 926991 h 1516072"/>
                  <a:gd name="connsiteX2" fmla="*/ 343571 w 975537"/>
                  <a:gd name="connsiteY2" fmla="*/ 963547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774924 w 975537"/>
                  <a:gd name="connsiteY43" fmla="*/ 1247958 h 1516072"/>
                  <a:gd name="connsiteX44" fmla="*/ 649194 w 975537"/>
                  <a:gd name="connsiteY44" fmla="*/ 1156518 h 1516072"/>
                  <a:gd name="connsiteX45" fmla="*/ 646928 w 975537"/>
                  <a:gd name="connsiteY45" fmla="*/ 1108121 h 1516072"/>
                  <a:gd name="connsiteX46" fmla="*/ 672054 w 975537"/>
                  <a:gd name="connsiteY46" fmla="*/ 1089843 h 1516072"/>
                  <a:gd name="connsiteX47" fmla="*/ 725394 w 975537"/>
                  <a:gd name="connsiteY47" fmla="*/ 1082223 h 1516072"/>
                  <a:gd name="connsiteX48" fmla="*/ 872079 w 975537"/>
                  <a:gd name="connsiteY48" fmla="*/ 1086033 h 1516072"/>
                  <a:gd name="connsiteX49" fmla="*/ 900654 w 975537"/>
                  <a:gd name="connsiteY49" fmla="*/ 1091748 h 1516072"/>
                  <a:gd name="connsiteX50" fmla="*/ 964765 w 975537"/>
                  <a:gd name="connsiteY50" fmla="*/ 1090672 h 1516072"/>
                  <a:gd name="connsiteX51" fmla="*/ 971139 w 975537"/>
                  <a:gd name="connsiteY51" fmla="*/ 1054008 h 1516072"/>
                  <a:gd name="connsiteX52" fmla="*/ 919550 w 975537"/>
                  <a:gd name="connsiteY52" fmla="*/ 1034598 h 1516072"/>
                  <a:gd name="connsiteX53" fmla="*/ 804116 w 975537"/>
                  <a:gd name="connsiteY53" fmla="*/ 1037069 h 1516072"/>
                  <a:gd name="connsiteX54" fmla="*/ 647290 w 975537"/>
                  <a:gd name="connsiteY54" fmla="*/ 1049838 h 1516072"/>
                  <a:gd name="connsiteX55" fmla="*/ 641008 w 975537"/>
                  <a:gd name="connsiteY55" fmla="*/ 1026051 h 1516072"/>
                  <a:gd name="connsiteX56" fmla="*/ 673959 w 975537"/>
                  <a:gd name="connsiteY56" fmla="*/ 992688 h 1516072"/>
                  <a:gd name="connsiteX57" fmla="*/ 717774 w 975537"/>
                  <a:gd name="connsiteY57" fmla="*/ 952683 h 1516072"/>
                  <a:gd name="connsiteX58" fmla="*/ 733014 w 975537"/>
                  <a:gd name="connsiteY58" fmla="*/ 939348 h 1516072"/>
                  <a:gd name="connsiteX59" fmla="*/ 753969 w 975537"/>
                  <a:gd name="connsiteY59" fmla="*/ 918393 h 1516072"/>
                  <a:gd name="connsiteX60" fmla="*/ 767304 w 975537"/>
                  <a:gd name="connsiteY60" fmla="*/ 889818 h 1516072"/>
                  <a:gd name="connsiteX61" fmla="*/ 765399 w 975537"/>
                  <a:gd name="connsiteY61" fmla="*/ 874578 h 1516072"/>
                  <a:gd name="connsiteX62" fmla="*/ 738729 w 975537"/>
                  <a:gd name="connsiteY62" fmla="*/ 874578 h 1516072"/>
                  <a:gd name="connsiteX63" fmla="*/ 700629 w 975537"/>
                  <a:gd name="connsiteY63" fmla="*/ 899343 h 1516072"/>
                  <a:gd name="connsiteX64" fmla="*/ 583755 w 975537"/>
                  <a:gd name="connsiteY64" fmla="*/ 945474 h 1516072"/>
                  <a:gd name="connsiteX65" fmla="*/ 508224 w 975537"/>
                  <a:gd name="connsiteY65" fmla="*/ 847908 h 1516072"/>
                  <a:gd name="connsiteX66" fmla="*/ 504414 w 975537"/>
                  <a:gd name="connsiteY66" fmla="*/ 358323 h 1516072"/>
                  <a:gd name="connsiteX67" fmla="*/ 500604 w 975537"/>
                  <a:gd name="connsiteY67" fmla="*/ 66858 h 1516072"/>
                  <a:gd name="connsiteX68" fmla="*/ 491079 w 975537"/>
                  <a:gd name="connsiteY68" fmla="*/ 40188 h 1516072"/>
                  <a:gd name="connsiteX69" fmla="*/ 489174 w 975537"/>
                  <a:gd name="connsiteY69" fmla="*/ 34473 h 1516072"/>
                  <a:gd name="connsiteX70" fmla="*/ 485364 w 975537"/>
                  <a:gd name="connsiteY70" fmla="*/ 28758 h 1516072"/>
                  <a:gd name="connsiteX71" fmla="*/ 479649 w 975537"/>
                  <a:gd name="connsiteY71" fmla="*/ 17328 h 1516072"/>
                  <a:gd name="connsiteX72" fmla="*/ 473934 w 975537"/>
                  <a:gd name="connsiteY72" fmla="*/ 13518 h 1516072"/>
                  <a:gd name="connsiteX73" fmla="*/ 470124 w 975537"/>
                  <a:gd name="connsiteY73" fmla="*/ 7803 h 1516072"/>
                  <a:gd name="connsiteX74" fmla="*/ 430119 w 975537"/>
                  <a:gd name="connsiteY74" fmla="*/ 11613 h 1516072"/>
                  <a:gd name="connsiteX75" fmla="*/ 426309 w 975537"/>
                  <a:gd name="connsiteY75" fmla="*/ 78288 h 1516072"/>
                  <a:gd name="connsiteX76" fmla="*/ 426309 w 975537"/>
                  <a:gd name="connsiteY76" fmla="*/ 84003 h 1516072"/>
                  <a:gd name="connsiteX77" fmla="*/ 437533 w 975537"/>
                  <a:gd name="connsiteY77" fmla="*/ 225952 h 1516072"/>
                  <a:gd name="connsiteX78" fmla="*/ 441549 w 975537"/>
                  <a:gd name="connsiteY78" fmla="*/ 421188 h 1516072"/>
                  <a:gd name="connsiteX79" fmla="*/ 445875 w 975537"/>
                  <a:gd name="connsiteY79" fmla="*/ 757032 h 1516072"/>
                  <a:gd name="connsiteX80" fmla="*/ 428781 w 975537"/>
                  <a:gd name="connsiteY80" fmla="*/ 864178 h 1516072"/>
                  <a:gd name="connsiteX0" fmla="*/ 428781 w 975537"/>
                  <a:gd name="connsiteY0" fmla="*/ 864178 h 1516072"/>
                  <a:gd name="connsiteX1" fmla="*/ 393357 w 975537"/>
                  <a:gd name="connsiteY1" fmla="*/ 926991 h 1516072"/>
                  <a:gd name="connsiteX2" fmla="*/ 343571 w 975537"/>
                  <a:gd name="connsiteY2" fmla="*/ 963547 h 1516072"/>
                  <a:gd name="connsiteX3" fmla="*/ 263818 w 975537"/>
                  <a:gd name="connsiteY3" fmla="*/ 967151 h 1516072"/>
                  <a:gd name="connsiteX4" fmla="*/ 202240 w 975537"/>
                  <a:gd name="connsiteY4" fmla="*/ 939915 h 1516072"/>
                  <a:gd name="connsiteX5" fmla="*/ 117699 w 975537"/>
                  <a:gd name="connsiteY5" fmla="*/ 903153 h 1516072"/>
                  <a:gd name="connsiteX6" fmla="*/ 60549 w 975537"/>
                  <a:gd name="connsiteY6" fmla="*/ 874578 h 1516072"/>
                  <a:gd name="connsiteX7" fmla="*/ 47214 w 975537"/>
                  <a:gd name="connsiteY7" fmla="*/ 895533 h 1516072"/>
                  <a:gd name="connsiteX8" fmla="*/ 51024 w 975537"/>
                  <a:gd name="connsiteY8" fmla="*/ 933633 h 1516072"/>
                  <a:gd name="connsiteX9" fmla="*/ 54834 w 975537"/>
                  <a:gd name="connsiteY9" fmla="*/ 939348 h 1516072"/>
                  <a:gd name="connsiteX10" fmla="*/ 60549 w 975537"/>
                  <a:gd name="connsiteY10" fmla="*/ 943158 h 1516072"/>
                  <a:gd name="connsiteX11" fmla="*/ 64359 w 975537"/>
                  <a:gd name="connsiteY11" fmla="*/ 948873 h 1516072"/>
                  <a:gd name="connsiteX12" fmla="*/ 81504 w 975537"/>
                  <a:gd name="connsiteY12" fmla="*/ 958398 h 1516072"/>
                  <a:gd name="connsiteX13" fmla="*/ 167229 w 975537"/>
                  <a:gd name="connsiteY13" fmla="*/ 989239 h 1516072"/>
                  <a:gd name="connsiteX14" fmla="*/ 263251 w 975537"/>
                  <a:gd name="connsiteY14" fmla="*/ 1036092 h 1516072"/>
                  <a:gd name="connsiteX15" fmla="*/ 279624 w 975537"/>
                  <a:gd name="connsiteY15" fmla="*/ 1076508 h 1516072"/>
                  <a:gd name="connsiteX16" fmla="*/ 265311 w 975537"/>
                  <a:gd name="connsiteY16" fmla="*/ 1119397 h 1516072"/>
                  <a:gd name="connsiteX17" fmla="*/ 187154 w 975537"/>
                  <a:gd name="connsiteY17" fmla="*/ 1150391 h 1516072"/>
                  <a:gd name="connsiteX18" fmla="*/ 56276 w 975537"/>
                  <a:gd name="connsiteY18" fmla="*/ 1165271 h 1516072"/>
                  <a:gd name="connsiteX19" fmla="*/ 5304 w 975537"/>
                  <a:gd name="connsiteY19" fmla="*/ 1175568 h 1516072"/>
                  <a:gd name="connsiteX20" fmla="*/ 1494 w 975537"/>
                  <a:gd name="connsiteY20" fmla="*/ 1181283 h 1516072"/>
                  <a:gd name="connsiteX21" fmla="*/ 7209 w 975537"/>
                  <a:gd name="connsiteY21" fmla="*/ 1213668 h 1516072"/>
                  <a:gd name="connsiteX22" fmla="*/ 12924 w 975537"/>
                  <a:gd name="connsiteY22" fmla="*/ 1217478 h 1516072"/>
                  <a:gd name="connsiteX23" fmla="*/ 18639 w 975537"/>
                  <a:gd name="connsiteY23" fmla="*/ 1219383 h 1516072"/>
                  <a:gd name="connsiteX24" fmla="*/ 146274 w 975537"/>
                  <a:gd name="connsiteY24" fmla="*/ 1222421 h 1516072"/>
                  <a:gd name="connsiteX25" fmla="*/ 336929 w 975537"/>
                  <a:gd name="connsiteY25" fmla="*/ 1217478 h 1516072"/>
                  <a:gd name="connsiteX26" fmla="*/ 363444 w 975537"/>
                  <a:gd name="connsiteY26" fmla="*/ 1273701 h 1516072"/>
                  <a:gd name="connsiteX27" fmla="*/ 336001 w 975537"/>
                  <a:gd name="connsiteY27" fmla="*/ 1356594 h 1516072"/>
                  <a:gd name="connsiteX28" fmla="*/ 329154 w 975537"/>
                  <a:gd name="connsiteY28" fmla="*/ 1420386 h 1516072"/>
                  <a:gd name="connsiteX29" fmla="*/ 332964 w 975537"/>
                  <a:gd name="connsiteY29" fmla="*/ 1463223 h 1516072"/>
                  <a:gd name="connsiteX30" fmla="*/ 365349 w 975537"/>
                  <a:gd name="connsiteY30" fmla="*/ 1512753 h 1516072"/>
                  <a:gd name="connsiteX31" fmla="*/ 388209 w 975537"/>
                  <a:gd name="connsiteY31" fmla="*/ 1514658 h 1516072"/>
                  <a:gd name="connsiteX32" fmla="*/ 397734 w 975537"/>
                  <a:gd name="connsiteY32" fmla="*/ 1491798 h 1516072"/>
                  <a:gd name="connsiteX33" fmla="*/ 404015 w 975537"/>
                  <a:gd name="connsiteY33" fmla="*/ 1451433 h 1516072"/>
                  <a:gd name="connsiteX34" fmla="*/ 410297 w 975537"/>
                  <a:gd name="connsiteY34" fmla="*/ 1389340 h 1516072"/>
                  <a:gd name="connsiteX35" fmla="*/ 424971 w 975537"/>
                  <a:gd name="connsiteY35" fmla="*/ 1329152 h 1516072"/>
                  <a:gd name="connsiteX36" fmla="*/ 468219 w 975537"/>
                  <a:gd name="connsiteY36" fmla="*/ 1265103 h 1516072"/>
                  <a:gd name="connsiteX37" fmla="*/ 529385 w 975537"/>
                  <a:gd name="connsiteY37" fmla="*/ 1230091 h 1516072"/>
                  <a:gd name="connsiteX38" fmla="*/ 602084 w 975537"/>
                  <a:gd name="connsiteY38" fmla="*/ 1221700 h 1516072"/>
                  <a:gd name="connsiteX39" fmla="*/ 721584 w 975537"/>
                  <a:gd name="connsiteY39" fmla="*/ 1316538 h 1516072"/>
                  <a:gd name="connsiteX40" fmla="*/ 778734 w 975537"/>
                  <a:gd name="connsiteY40" fmla="*/ 1323798 h 1516072"/>
                  <a:gd name="connsiteX41" fmla="*/ 821365 w 975537"/>
                  <a:gd name="connsiteY41" fmla="*/ 1303924 h 1516072"/>
                  <a:gd name="connsiteX42" fmla="*/ 784449 w 975537"/>
                  <a:gd name="connsiteY42" fmla="*/ 1253673 h 1516072"/>
                  <a:gd name="connsiteX43" fmla="*/ 649194 w 975537"/>
                  <a:gd name="connsiteY43" fmla="*/ 1156518 h 1516072"/>
                  <a:gd name="connsiteX44" fmla="*/ 646928 w 975537"/>
                  <a:gd name="connsiteY44" fmla="*/ 1108121 h 1516072"/>
                  <a:gd name="connsiteX45" fmla="*/ 672054 w 975537"/>
                  <a:gd name="connsiteY45" fmla="*/ 1089843 h 1516072"/>
                  <a:gd name="connsiteX46" fmla="*/ 725394 w 975537"/>
                  <a:gd name="connsiteY46" fmla="*/ 1082223 h 1516072"/>
                  <a:gd name="connsiteX47" fmla="*/ 872079 w 975537"/>
                  <a:gd name="connsiteY47" fmla="*/ 1086033 h 1516072"/>
                  <a:gd name="connsiteX48" fmla="*/ 900654 w 975537"/>
                  <a:gd name="connsiteY48" fmla="*/ 1091748 h 1516072"/>
                  <a:gd name="connsiteX49" fmla="*/ 964765 w 975537"/>
                  <a:gd name="connsiteY49" fmla="*/ 1090672 h 1516072"/>
                  <a:gd name="connsiteX50" fmla="*/ 971139 w 975537"/>
                  <a:gd name="connsiteY50" fmla="*/ 1054008 h 1516072"/>
                  <a:gd name="connsiteX51" fmla="*/ 919550 w 975537"/>
                  <a:gd name="connsiteY51" fmla="*/ 1034598 h 1516072"/>
                  <a:gd name="connsiteX52" fmla="*/ 804116 w 975537"/>
                  <a:gd name="connsiteY52" fmla="*/ 1037069 h 1516072"/>
                  <a:gd name="connsiteX53" fmla="*/ 647290 w 975537"/>
                  <a:gd name="connsiteY53" fmla="*/ 1049838 h 1516072"/>
                  <a:gd name="connsiteX54" fmla="*/ 641008 w 975537"/>
                  <a:gd name="connsiteY54" fmla="*/ 1026051 h 1516072"/>
                  <a:gd name="connsiteX55" fmla="*/ 673959 w 975537"/>
                  <a:gd name="connsiteY55" fmla="*/ 992688 h 1516072"/>
                  <a:gd name="connsiteX56" fmla="*/ 717774 w 975537"/>
                  <a:gd name="connsiteY56" fmla="*/ 952683 h 1516072"/>
                  <a:gd name="connsiteX57" fmla="*/ 733014 w 975537"/>
                  <a:gd name="connsiteY57" fmla="*/ 939348 h 1516072"/>
                  <a:gd name="connsiteX58" fmla="*/ 753969 w 975537"/>
                  <a:gd name="connsiteY58" fmla="*/ 918393 h 1516072"/>
                  <a:gd name="connsiteX59" fmla="*/ 767304 w 975537"/>
                  <a:gd name="connsiteY59" fmla="*/ 889818 h 1516072"/>
                  <a:gd name="connsiteX60" fmla="*/ 765399 w 975537"/>
                  <a:gd name="connsiteY60" fmla="*/ 874578 h 1516072"/>
                  <a:gd name="connsiteX61" fmla="*/ 738729 w 975537"/>
                  <a:gd name="connsiteY61" fmla="*/ 874578 h 1516072"/>
                  <a:gd name="connsiteX62" fmla="*/ 700629 w 975537"/>
                  <a:gd name="connsiteY62" fmla="*/ 899343 h 1516072"/>
                  <a:gd name="connsiteX63" fmla="*/ 583755 w 975537"/>
                  <a:gd name="connsiteY63" fmla="*/ 945474 h 1516072"/>
                  <a:gd name="connsiteX64" fmla="*/ 508224 w 975537"/>
                  <a:gd name="connsiteY64" fmla="*/ 847908 h 1516072"/>
                  <a:gd name="connsiteX65" fmla="*/ 504414 w 975537"/>
                  <a:gd name="connsiteY65" fmla="*/ 358323 h 1516072"/>
                  <a:gd name="connsiteX66" fmla="*/ 500604 w 975537"/>
                  <a:gd name="connsiteY66" fmla="*/ 66858 h 1516072"/>
                  <a:gd name="connsiteX67" fmla="*/ 491079 w 975537"/>
                  <a:gd name="connsiteY67" fmla="*/ 40188 h 1516072"/>
                  <a:gd name="connsiteX68" fmla="*/ 489174 w 975537"/>
                  <a:gd name="connsiteY68" fmla="*/ 34473 h 1516072"/>
                  <a:gd name="connsiteX69" fmla="*/ 485364 w 975537"/>
                  <a:gd name="connsiteY69" fmla="*/ 28758 h 1516072"/>
                  <a:gd name="connsiteX70" fmla="*/ 479649 w 975537"/>
                  <a:gd name="connsiteY70" fmla="*/ 17328 h 1516072"/>
                  <a:gd name="connsiteX71" fmla="*/ 473934 w 975537"/>
                  <a:gd name="connsiteY71" fmla="*/ 13518 h 1516072"/>
                  <a:gd name="connsiteX72" fmla="*/ 470124 w 975537"/>
                  <a:gd name="connsiteY72" fmla="*/ 7803 h 1516072"/>
                  <a:gd name="connsiteX73" fmla="*/ 430119 w 975537"/>
                  <a:gd name="connsiteY73" fmla="*/ 11613 h 1516072"/>
                  <a:gd name="connsiteX74" fmla="*/ 426309 w 975537"/>
                  <a:gd name="connsiteY74" fmla="*/ 78288 h 1516072"/>
                  <a:gd name="connsiteX75" fmla="*/ 426309 w 975537"/>
                  <a:gd name="connsiteY75" fmla="*/ 84003 h 1516072"/>
                  <a:gd name="connsiteX76" fmla="*/ 437533 w 975537"/>
                  <a:gd name="connsiteY76" fmla="*/ 225952 h 1516072"/>
                  <a:gd name="connsiteX77" fmla="*/ 441549 w 975537"/>
                  <a:gd name="connsiteY77" fmla="*/ 421188 h 1516072"/>
                  <a:gd name="connsiteX78" fmla="*/ 445875 w 975537"/>
                  <a:gd name="connsiteY78" fmla="*/ 757032 h 1516072"/>
                  <a:gd name="connsiteX79" fmla="*/ 428781 w 975537"/>
                  <a:gd name="connsiteY79"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200374 w 973671"/>
                  <a:gd name="connsiteY4" fmla="*/ 939915 h 1516072"/>
                  <a:gd name="connsiteX5" fmla="*/ 115833 w 973671"/>
                  <a:gd name="connsiteY5" fmla="*/ 903153 h 1516072"/>
                  <a:gd name="connsiteX6" fmla="*/ 58683 w 973671"/>
                  <a:gd name="connsiteY6" fmla="*/ 874578 h 1516072"/>
                  <a:gd name="connsiteX7" fmla="*/ 45348 w 973671"/>
                  <a:gd name="connsiteY7" fmla="*/ 895533 h 1516072"/>
                  <a:gd name="connsiteX8" fmla="*/ 49158 w 973671"/>
                  <a:gd name="connsiteY8" fmla="*/ 933633 h 1516072"/>
                  <a:gd name="connsiteX9" fmla="*/ 52968 w 973671"/>
                  <a:gd name="connsiteY9" fmla="*/ 939348 h 1516072"/>
                  <a:gd name="connsiteX10" fmla="*/ 58683 w 973671"/>
                  <a:gd name="connsiteY10" fmla="*/ 943158 h 1516072"/>
                  <a:gd name="connsiteX11" fmla="*/ 62493 w 973671"/>
                  <a:gd name="connsiteY11" fmla="*/ 948873 h 1516072"/>
                  <a:gd name="connsiteX12" fmla="*/ 79638 w 973671"/>
                  <a:gd name="connsiteY12" fmla="*/ 958398 h 1516072"/>
                  <a:gd name="connsiteX13" fmla="*/ 165363 w 973671"/>
                  <a:gd name="connsiteY13" fmla="*/ 989239 h 1516072"/>
                  <a:gd name="connsiteX14" fmla="*/ 261385 w 973671"/>
                  <a:gd name="connsiteY14" fmla="*/ 1036092 h 1516072"/>
                  <a:gd name="connsiteX15" fmla="*/ 277758 w 973671"/>
                  <a:gd name="connsiteY15" fmla="*/ 1076508 h 1516072"/>
                  <a:gd name="connsiteX16" fmla="*/ 263445 w 973671"/>
                  <a:gd name="connsiteY16" fmla="*/ 1119397 h 1516072"/>
                  <a:gd name="connsiteX17" fmla="*/ 185288 w 973671"/>
                  <a:gd name="connsiteY17" fmla="*/ 1150391 h 1516072"/>
                  <a:gd name="connsiteX18" fmla="*/ 54410 w 973671"/>
                  <a:gd name="connsiteY18" fmla="*/ 1165271 h 1516072"/>
                  <a:gd name="connsiteX19" fmla="*/ 3438 w 973671"/>
                  <a:gd name="connsiteY19" fmla="*/ 1175568 h 1516072"/>
                  <a:gd name="connsiteX20" fmla="*/ 5343 w 973671"/>
                  <a:gd name="connsiteY20" fmla="*/ 1213668 h 1516072"/>
                  <a:gd name="connsiteX21" fmla="*/ 11058 w 973671"/>
                  <a:gd name="connsiteY21" fmla="*/ 1217478 h 1516072"/>
                  <a:gd name="connsiteX22" fmla="*/ 16773 w 973671"/>
                  <a:gd name="connsiteY22" fmla="*/ 1219383 h 1516072"/>
                  <a:gd name="connsiteX23" fmla="*/ 144408 w 973671"/>
                  <a:gd name="connsiteY23" fmla="*/ 1222421 h 1516072"/>
                  <a:gd name="connsiteX24" fmla="*/ 335063 w 973671"/>
                  <a:gd name="connsiteY24" fmla="*/ 1217478 h 1516072"/>
                  <a:gd name="connsiteX25" fmla="*/ 361578 w 973671"/>
                  <a:gd name="connsiteY25" fmla="*/ 1273701 h 1516072"/>
                  <a:gd name="connsiteX26" fmla="*/ 334135 w 973671"/>
                  <a:gd name="connsiteY26" fmla="*/ 1356594 h 1516072"/>
                  <a:gd name="connsiteX27" fmla="*/ 327288 w 973671"/>
                  <a:gd name="connsiteY27" fmla="*/ 1420386 h 1516072"/>
                  <a:gd name="connsiteX28" fmla="*/ 331098 w 973671"/>
                  <a:gd name="connsiteY28" fmla="*/ 1463223 h 1516072"/>
                  <a:gd name="connsiteX29" fmla="*/ 363483 w 973671"/>
                  <a:gd name="connsiteY29" fmla="*/ 1512753 h 1516072"/>
                  <a:gd name="connsiteX30" fmla="*/ 386343 w 973671"/>
                  <a:gd name="connsiteY30" fmla="*/ 1514658 h 1516072"/>
                  <a:gd name="connsiteX31" fmla="*/ 395868 w 973671"/>
                  <a:gd name="connsiteY31" fmla="*/ 1491798 h 1516072"/>
                  <a:gd name="connsiteX32" fmla="*/ 402149 w 973671"/>
                  <a:gd name="connsiteY32" fmla="*/ 1451433 h 1516072"/>
                  <a:gd name="connsiteX33" fmla="*/ 408431 w 973671"/>
                  <a:gd name="connsiteY33" fmla="*/ 1389340 h 1516072"/>
                  <a:gd name="connsiteX34" fmla="*/ 423105 w 973671"/>
                  <a:gd name="connsiteY34" fmla="*/ 1329152 h 1516072"/>
                  <a:gd name="connsiteX35" fmla="*/ 466353 w 973671"/>
                  <a:gd name="connsiteY35" fmla="*/ 1265103 h 1516072"/>
                  <a:gd name="connsiteX36" fmla="*/ 527519 w 973671"/>
                  <a:gd name="connsiteY36" fmla="*/ 1230091 h 1516072"/>
                  <a:gd name="connsiteX37" fmla="*/ 600218 w 973671"/>
                  <a:gd name="connsiteY37" fmla="*/ 1221700 h 1516072"/>
                  <a:gd name="connsiteX38" fmla="*/ 719718 w 973671"/>
                  <a:gd name="connsiteY38" fmla="*/ 1316538 h 1516072"/>
                  <a:gd name="connsiteX39" fmla="*/ 776868 w 973671"/>
                  <a:gd name="connsiteY39" fmla="*/ 1323798 h 1516072"/>
                  <a:gd name="connsiteX40" fmla="*/ 819499 w 973671"/>
                  <a:gd name="connsiteY40" fmla="*/ 1303924 h 1516072"/>
                  <a:gd name="connsiteX41" fmla="*/ 782583 w 973671"/>
                  <a:gd name="connsiteY41" fmla="*/ 1253673 h 1516072"/>
                  <a:gd name="connsiteX42" fmla="*/ 647328 w 973671"/>
                  <a:gd name="connsiteY42" fmla="*/ 1156518 h 1516072"/>
                  <a:gd name="connsiteX43" fmla="*/ 645062 w 973671"/>
                  <a:gd name="connsiteY43" fmla="*/ 1108121 h 1516072"/>
                  <a:gd name="connsiteX44" fmla="*/ 670188 w 973671"/>
                  <a:gd name="connsiteY44" fmla="*/ 1089843 h 1516072"/>
                  <a:gd name="connsiteX45" fmla="*/ 723528 w 973671"/>
                  <a:gd name="connsiteY45" fmla="*/ 1082223 h 1516072"/>
                  <a:gd name="connsiteX46" fmla="*/ 870213 w 973671"/>
                  <a:gd name="connsiteY46" fmla="*/ 1086033 h 1516072"/>
                  <a:gd name="connsiteX47" fmla="*/ 898788 w 973671"/>
                  <a:gd name="connsiteY47" fmla="*/ 1091748 h 1516072"/>
                  <a:gd name="connsiteX48" fmla="*/ 962899 w 973671"/>
                  <a:gd name="connsiteY48" fmla="*/ 1090672 h 1516072"/>
                  <a:gd name="connsiteX49" fmla="*/ 969273 w 973671"/>
                  <a:gd name="connsiteY49" fmla="*/ 1054008 h 1516072"/>
                  <a:gd name="connsiteX50" fmla="*/ 917684 w 973671"/>
                  <a:gd name="connsiteY50" fmla="*/ 1034598 h 1516072"/>
                  <a:gd name="connsiteX51" fmla="*/ 802250 w 973671"/>
                  <a:gd name="connsiteY51" fmla="*/ 1037069 h 1516072"/>
                  <a:gd name="connsiteX52" fmla="*/ 645424 w 973671"/>
                  <a:gd name="connsiteY52" fmla="*/ 1049838 h 1516072"/>
                  <a:gd name="connsiteX53" fmla="*/ 639142 w 973671"/>
                  <a:gd name="connsiteY53" fmla="*/ 1026051 h 1516072"/>
                  <a:gd name="connsiteX54" fmla="*/ 672093 w 973671"/>
                  <a:gd name="connsiteY54" fmla="*/ 992688 h 1516072"/>
                  <a:gd name="connsiteX55" fmla="*/ 715908 w 973671"/>
                  <a:gd name="connsiteY55" fmla="*/ 952683 h 1516072"/>
                  <a:gd name="connsiteX56" fmla="*/ 731148 w 973671"/>
                  <a:gd name="connsiteY56" fmla="*/ 939348 h 1516072"/>
                  <a:gd name="connsiteX57" fmla="*/ 752103 w 973671"/>
                  <a:gd name="connsiteY57" fmla="*/ 918393 h 1516072"/>
                  <a:gd name="connsiteX58" fmla="*/ 765438 w 973671"/>
                  <a:gd name="connsiteY58" fmla="*/ 889818 h 1516072"/>
                  <a:gd name="connsiteX59" fmla="*/ 763533 w 973671"/>
                  <a:gd name="connsiteY59" fmla="*/ 874578 h 1516072"/>
                  <a:gd name="connsiteX60" fmla="*/ 736863 w 973671"/>
                  <a:gd name="connsiteY60" fmla="*/ 874578 h 1516072"/>
                  <a:gd name="connsiteX61" fmla="*/ 698763 w 973671"/>
                  <a:gd name="connsiteY61" fmla="*/ 899343 h 1516072"/>
                  <a:gd name="connsiteX62" fmla="*/ 581889 w 973671"/>
                  <a:gd name="connsiteY62" fmla="*/ 945474 h 1516072"/>
                  <a:gd name="connsiteX63" fmla="*/ 506358 w 973671"/>
                  <a:gd name="connsiteY63" fmla="*/ 847908 h 1516072"/>
                  <a:gd name="connsiteX64" fmla="*/ 502548 w 973671"/>
                  <a:gd name="connsiteY64" fmla="*/ 358323 h 1516072"/>
                  <a:gd name="connsiteX65" fmla="*/ 498738 w 973671"/>
                  <a:gd name="connsiteY65" fmla="*/ 66858 h 1516072"/>
                  <a:gd name="connsiteX66" fmla="*/ 489213 w 973671"/>
                  <a:gd name="connsiteY66" fmla="*/ 40188 h 1516072"/>
                  <a:gd name="connsiteX67" fmla="*/ 487308 w 973671"/>
                  <a:gd name="connsiteY67" fmla="*/ 34473 h 1516072"/>
                  <a:gd name="connsiteX68" fmla="*/ 483498 w 973671"/>
                  <a:gd name="connsiteY68" fmla="*/ 28758 h 1516072"/>
                  <a:gd name="connsiteX69" fmla="*/ 477783 w 973671"/>
                  <a:gd name="connsiteY69" fmla="*/ 17328 h 1516072"/>
                  <a:gd name="connsiteX70" fmla="*/ 472068 w 973671"/>
                  <a:gd name="connsiteY70" fmla="*/ 13518 h 1516072"/>
                  <a:gd name="connsiteX71" fmla="*/ 468258 w 973671"/>
                  <a:gd name="connsiteY71" fmla="*/ 7803 h 1516072"/>
                  <a:gd name="connsiteX72" fmla="*/ 428253 w 973671"/>
                  <a:gd name="connsiteY72" fmla="*/ 11613 h 1516072"/>
                  <a:gd name="connsiteX73" fmla="*/ 424443 w 973671"/>
                  <a:gd name="connsiteY73" fmla="*/ 78288 h 1516072"/>
                  <a:gd name="connsiteX74" fmla="*/ 424443 w 973671"/>
                  <a:gd name="connsiteY74" fmla="*/ 84003 h 1516072"/>
                  <a:gd name="connsiteX75" fmla="*/ 435667 w 973671"/>
                  <a:gd name="connsiteY75" fmla="*/ 225952 h 1516072"/>
                  <a:gd name="connsiteX76" fmla="*/ 439683 w 973671"/>
                  <a:gd name="connsiteY76" fmla="*/ 421188 h 1516072"/>
                  <a:gd name="connsiteX77" fmla="*/ 444009 w 973671"/>
                  <a:gd name="connsiteY77" fmla="*/ 757032 h 1516072"/>
                  <a:gd name="connsiteX78" fmla="*/ 426915 w 973671"/>
                  <a:gd name="connsiteY78"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200374 w 973671"/>
                  <a:gd name="connsiteY4" fmla="*/ 939915 h 1516072"/>
                  <a:gd name="connsiteX5" fmla="*/ 115833 w 973671"/>
                  <a:gd name="connsiteY5" fmla="*/ 903153 h 1516072"/>
                  <a:gd name="connsiteX6" fmla="*/ 58683 w 973671"/>
                  <a:gd name="connsiteY6" fmla="*/ 874578 h 1516072"/>
                  <a:gd name="connsiteX7" fmla="*/ 45348 w 973671"/>
                  <a:gd name="connsiteY7" fmla="*/ 895533 h 1516072"/>
                  <a:gd name="connsiteX8" fmla="*/ 49158 w 973671"/>
                  <a:gd name="connsiteY8" fmla="*/ 933633 h 1516072"/>
                  <a:gd name="connsiteX9" fmla="*/ 52968 w 973671"/>
                  <a:gd name="connsiteY9" fmla="*/ 939348 h 1516072"/>
                  <a:gd name="connsiteX10" fmla="*/ 58683 w 973671"/>
                  <a:gd name="connsiteY10" fmla="*/ 943158 h 1516072"/>
                  <a:gd name="connsiteX11" fmla="*/ 62493 w 973671"/>
                  <a:gd name="connsiteY11" fmla="*/ 948873 h 1516072"/>
                  <a:gd name="connsiteX12" fmla="*/ 79638 w 973671"/>
                  <a:gd name="connsiteY12" fmla="*/ 958398 h 1516072"/>
                  <a:gd name="connsiteX13" fmla="*/ 165363 w 973671"/>
                  <a:gd name="connsiteY13" fmla="*/ 989239 h 1516072"/>
                  <a:gd name="connsiteX14" fmla="*/ 261385 w 973671"/>
                  <a:gd name="connsiteY14" fmla="*/ 1036092 h 1516072"/>
                  <a:gd name="connsiteX15" fmla="*/ 277758 w 973671"/>
                  <a:gd name="connsiteY15" fmla="*/ 1076508 h 1516072"/>
                  <a:gd name="connsiteX16" fmla="*/ 263445 w 973671"/>
                  <a:gd name="connsiteY16" fmla="*/ 1119397 h 1516072"/>
                  <a:gd name="connsiteX17" fmla="*/ 185288 w 973671"/>
                  <a:gd name="connsiteY17" fmla="*/ 1150391 h 1516072"/>
                  <a:gd name="connsiteX18" fmla="*/ 54410 w 973671"/>
                  <a:gd name="connsiteY18" fmla="*/ 1165271 h 1516072"/>
                  <a:gd name="connsiteX19" fmla="*/ 3438 w 973671"/>
                  <a:gd name="connsiteY19" fmla="*/ 1175568 h 1516072"/>
                  <a:gd name="connsiteX20" fmla="*/ 5343 w 973671"/>
                  <a:gd name="connsiteY20" fmla="*/ 1213668 h 1516072"/>
                  <a:gd name="connsiteX21" fmla="*/ 11058 w 973671"/>
                  <a:gd name="connsiteY21" fmla="*/ 1217478 h 1516072"/>
                  <a:gd name="connsiteX22" fmla="*/ 16773 w 973671"/>
                  <a:gd name="connsiteY22" fmla="*/ 1219383 h 1516072"/>
                  <a:gd name="connsiteX23" fmla="*/ 144408 w 973671"/>
                  <a:gd name="connsiteY23" fmla="*/ 1222421 h 1516072"/>
                  <a:gd name="connsiteX24" fmla="*/ 335063 w 973671"/>
                  <a:gd name="connsiteY24" fmla="*/ 1217478 h 1516072"/>
                  <a:gd name="connsiteX25" fmla="*/ 361578 w 973671"/>
                  <a:gd name="connsiteY25" fmla="*/ 1273701 h 1516072"/>
                  <a:gd name="connsiteX26" fmla="*/ 334135 w 973671"/>
                  <a:gd name="connsiteY26" fmla="*/ 1356594 h 1516072"/>
                  <a:gd name="connsiteX27" fmla="*/ 327288 w 973671"/>
                  <a:gd name="connsiteY27" fmla="*/ 1420386 h 1516072"/>
                  <a:gd name="connsiteX28" fmla="*/ 331098 w 973671"/>
                  <a:gd name="connsiteY28" fmla="*/ 1463223 h 1516072"/>
                  <a:gd name="connsiteX29" fmla="*/ 363483 w 973671"/>
                  <a:gd name="connsiteY29" fmla="*/ 1512753 h 1516072"/>
                  <a:gd name="connsiteX30" fmla="*/ 386343 w 973671"/>
                  <a:gd name="connsiteY30" fmla="*/ 1514658 h 1516072"/>
                  <a:gd name="connsiteX31" fmla="*/ 395868 w 973671"/>
                  <a:gd name="connsiteY31" fmla="*/ 1491798 h 1516072"/>
                  <a:gd name="connsiteX32" fmla="*/ 402149 w 973671"/>
                  <a:gd name="connsiteY32" fmla="*/ 1451433 h 1516072"/>
                  <a:gd name="connsiteX33" fmla="*/ 408431 w 973671"/>
                  <a:gd name="connsiteY33" fmla="*/ 1389340 h 1516072"/>
                  <a:gd name="connsiteX34" fmla="*/ 423105 w 973671"/>
                  <a:gd name="connsiteY34" fmla="*/ 1329152 h 1516072"/>
                  <a:gd name="connsiteX35" fmla="*/ 466353 w 973671"/>
                  <a:gd name="connsiteY35" fmla="*/ 1265103 h 1516072"/>
                  <a:gd name="connsiteX36" fmla="*/ 527519 w 973671"/>
                  <a:gd name="connsiteY36" fmla="*/ 1230091 h 1516072"/>
                  <a:gd name="connsiteX37" fmla="*/ 600218 w 973671"/>
                  <a:gd name="connsiteY37" fmla="*/ 1221700 h 1516072"/>
                  <a:gd name="connsiteX38" fmla="*/ 719718 w 973671"/>
                  <a:gd name="connsiteY38" fmla="*/ 1316538 h 1516072"/>
                  <a:gd name="connsiteX39" fmla="*/ 776868 w 973671"/>
                  <a:gd name="connsiteY39" fmla="*/ 1323798 h 1516072"/>
                  <a:gd name="connsiteX40" fmla="*/ 819499 w 973671"/>
                  <a:gd name="connsiteY40" fmla="*/ 1303924 h 1516072"/>
                  <a:gd name="connsiteX41" fmla="*/ 782583 w 973671"/>
                  <a:gd name="connsiteY41" fmla="*/ 1253673 h 1516072"/>
                  <a:gd name="connsiteX42" fmla="*/ 647328 w 973671"/>
                  <a:gd name="connsiteY42" fmla="*/ 1156518 h 1516072"/>
                  <a:gd name="connsiteX43" fmla="*/ 645062 w 973671"/>
                  <a:gd name="connsiteY43" fmla="*/ 1108121 h 1516072"/>
                  <a:gd name="connsiteX44" fmla="*/ 670188 w 973671"/>
                  <a:gd name="connsiteY44" fmla="*/ 1089843 h 1516072"/>
                  <a:gd name="connsiteX45" fmla="*/ 723528 w 973671"/>
                  <a:gd name="connsiteY45" fmla="*/ 1082223 h 1516072"/>
                  <a:gd name="connsiteX46" fmla="*/ 898788 w 973671"/>
                  <a:gd name="connsiteY46" fmla="*/ 1091748 h 1516072"/>
                  <a:gd name="connsiteX47" fmla="*/ 962899 w 973671"/>
                  <a:gd name="connsiteY47" fmla="*/ 1090672 h 1516072"/>
                  <a:gd name="connsiteX48" fmla="*/ 969273 w 973671"/>
                  <a:gd name="connsiteY48" fmla="*/ 1054008 h 1516072"/>
                  <a:gd name="connsiteX49" fmla="*/ 917684 w 973671"/>
                  <a:gd name="connsiteY49" fmla="*/ 1034598 h 1516072"/>
                  <a:gd name="connsiteX50" fmla="*/ 802250 w 973671"/>
                  <a:gd name="connsiteY50" fmla="*/ 1037069 h 1516072"/>
                  <a:gd name="connsiteX51" fmla="*/ 645424 w 973671"/>
                  <a:gd name="connsiteY51" fmla="*/ 1049838 h 1516072"/>
                  <a:gd name="connsiteX52" fmla="*/ 639142 w 973671"/>
                  <a:gd name="connsiteY52" fmla="*/ 1026051 h 1516072"/>
                  <a:gd name="connsiteX53" fmla="*/ 672093 w 973671"/>
                  <a:gd name="connsiteY53" fmla="*/ 992688 h 1516072"/>
                  <a:gd name="connsiteX54" fmla="*/ 715908 w 973671"/>
                  <a:gd name="connsiteY54" fmla="*/ 952683 h 1516072"/>
                  <a:gd name="connsiteX55" fmla="*/ 731148 w 973671"/>
                  <a:gd name="connsiteY55" fmla="*/ 939348 h 1516072"/>
                  <a:gd name="connsiteX56" fmla="*/ 752103 w 973671"/>
                  <a:gd name="connsiteY56" fmla="*/ 918393 h 1516072"/>
                  <a:gd name="connsiteX57" fmla="*/ 765438 w 973671"/>
                  <a:gd name="connsiteY57" fmla="*/ 889818 h 1516072"/>
                  <a:gd name="connsiteX58" fmla="*/ 763533 w 973671"/>
                  <a:gd name="connsiteY58" fmla="*/ 874578 h 1516072"/>
                  <a:gd name="connsiteX59" fmla="*/ 736863 w 973671"/>
                  <a:gd name="connsiteY59" fmla="*/ 874578 h 1516072"/>
                  <a:gd name="connsiteX60" fmla="*/ 698763 w 973671"/>
                  <a:gd name="connsiteY60" fmla="*/ 899343 h 1516072"/>
                  <a:gd name="connsiteX61" fmla="*/ 581889 w 973671"/>
                  <a:gd name="connsiteY61" fmla="*/ 945474 h 1516072"/>
                  <a:gd name="connsiteX62" fmla="*/ 506358 w 973671"/>
                  <a:gd name="connsiteY62" fmla="*/ 847908 h 1516072"/>
                  <a:gd name="connsiteX63" fmla="*/ 502548 w 973671"/>
                  <a:gd name="connsiteY63" fmla="*/ 358323 h 1516072"/>
                  <a:gd name="connsiteX64" fmla="*/ 498738 w 973671"/>
                  <a:gd name="connsiteY64" fmla="*/ 66858 h 1516072"/>
                  <a:gd name="connsiteX65" fmla="*/ 489213 w 973671"/>
                  <a:gd name="connsiteY65" fmla="*/ 40188 h 1516072"/>
                  <a:gd name="connsiteX66" fmla="*/ 487308 w 973671"/>
                  <a:gd name="connsiteY66" fmla="*/ 34473 h 1516072"/>
                  <a:gd name="connsiteX67" fmla="*/ 483498 w 973671"/>
                  <a:gd name="connsiteY67" fmla="*/ 28758 h 1516072"/>
                  <a:gd name="connsiteX68" fmla="*/ 477783 w 973671"/>
                  <a:gd name="connsiteY68" fmla="*/ 17328 h 1516072"/>
                  <a:gd name="connsiteX69" fmla="*/ 472068 w 973671"/>
                  <a:gd name="connsiteY69" fmla="*/ 13518 h 1516072"/>
                  <a:gd name="connsiteX70" fmla="*/ 468258 w 973671"/>
                  <a:gd name="connsiteY70" fmla="*/ 7803 h 1516072"/>
                  <a:gd name="connsiteX71" fmla="*/ 428253 w 973671"/>
                  <a:gd name="connsiteY71" fmla="*/ 11613 h 1516072"/>
                  <a:gd name="connsiteX72" fmla="*/ 424443 w 973671"/>
                  <a:gd name="connsiteY72" fmla="*/ 78288 h 1516072"/>
                  <a:gd name="connsiteX73" fmla="*/ 424443 w 973671"/>
                  <a:gd name="connsiteY73" fmla="*/ 84003 h 1516072"/>
                  <a:gd name="connsiteX74" fmla="*/ 435667 w 973671"/>
                  <a:gd name="connsiteY74" fmla="*/ 225952 h 1516072"/>
                  <a:gd name="connsiteX75" fmla="*/ 439683 w 973671"/>
                  <a:gd name="connsiteY75" fmla="*/ 421188 h 1516072"/>
                  <a:gd name="connsiteX76" fmla="*/ 444009 w 973671"/>
                  <a:gd name="connsiteY76" fmla="*/ 757032 h 1516072"/>
                  <a:gd name="connsiteX77" fmla="*/ 426915 w 973671"/>
                  <a:gd name="connsiteY77"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200374 w 973671"/>
                  <a:gd name="connsiteY4" fmla="*/ 939915 h 1516072"/>
                  <a:gd name="connsiteX5" fmla="*/ 58683 w 973671"/>
                  <a:gd name="connsiteY5" fmla="*/ 874578 h 1516072"/>
                  <a:gd name="connsiteX6" fmla="*/ 45348 w 973671"/>
                  <a:gd name="connsiteY6" fmla="*/ 895533 h 1516072"/>
                  <a:gd name="connsiteX7" fmla="*/ 49158 w 973671"/>
                  <a:gd name="connsiteY7" fmla="*/ 933633 h 1516072"/>
                  <a:gd name="connsiteX8" fmla="*/ 52968 w 973671"/>
                  <a:gd name="connsiteY8" fmla="*/ 939348 h 1516072"/>
                  <a:gd name="connsiteX9" fmla="*/ 58683 w 973671"/>
                  <a:gd name="connsiteY9" fmla="*/ 943158 h 1516072"/>
                  <a:gd name="connsiteX10" fmla="*/ 62493 w 973671"/>
                  <a:gd name="connsiteY10" fmla="*/ 948873 h 1516072"/>
                  <a:gd name="connsiteX11" fmla="*/ 79638 w 973671"/>
                  <a:gd name="connsiteY11" fmla="*/ 958398 h 1516072"/>
                  <a:gd name="connsiteX12" fmla="*/ 165363 w 973671"/>
                  <a:gd name="connsiteY12" fmla="*/ 989239 h 1516072"/>
                  <a:gd name="connsiteX13" fmla="*/ 261385 w 973671"/>
                  <a:gd name="connsiteY13" fmla="*/ 1036092 h 1516072"/>
                  <a:gd name="connsiteX14" fmla="*/ 277758 w 973671"/>
                  <a:gd name="connsiteY14" fmla="*/ 1076508 h 1516072"/>
                  <a:gd name="connsiteX15" fmla="*/ 263445 w 973671"/>
                  <a:gd name="connsiteY15" fmla="*/ 1119397 h 1516072"/>
                  <a:gd name="connsiteX16" fmla="*/ 185288 w 973671"/>
                  <a:gd name="connsiteY16" fmla="*/ 1150391 h 1516072"/>
                  <a:gd name="connsiteX17" fmla="*/ 54410 w 973671"/>
                  <a:gd name="connsiteY17" fmla="*/ 1165271 h 1516072"/>
                  <a:gd name="connsiteX18" fmla="*/ 3438 w 973671"/>
                  <a:gd name="connsiteY18" fmla="*/ 1175568 h 1516072"/>
                  <a:gd name="connsiteX19" fmla="*/ 5343 w 973671"/>
                  <a:gd name="connsiteY19" fmla="*/ 1213668 h 1516072"/>
                  <a:gd name="connsiteX20" fmla="*/ 11058 w 973671"/>
                  <a:gd name="connsiteY20" fmla="*/ 1217478 h 1516072"/>
                  <a:gd name="connsiteX21" fmla="*/ 16773 w 973671"/>
                  <a:gd name="connsiteY21" fmla="*/ 1219383 h 1516072"/>
                  <a:gd name="connsiteX22" fmla="*/ 144408 w 973671"/>
                  <a:gd name="connsiteY22" fmla="*/ 1222421 h 1516072"/>
                  <a:gd name="connsiteX23" fmla="*/ 335063 w 973671"/>
                  <a:gd name="connsiteY23" fmla="*/ 1217478 h 1516072"/>
                  <a:gd name="connsiteX24" fmla="*/ 361578 w 973671"/>
                  <a:gd name="connsiteY24" fmla="*/ 1273701 h 1516072"/>
                  <a:gd name="connsiteX25" fmla="*/ 334135 w 973671"/>
                  <a:gd name="connsiteY25" fmla="*/ 1356594 h 1516072"/>
                  <a:gd name="connsiteX26" fmla="*/ 327288 w 973671"/>
                  <a:gd name="connsiteY26" fmla="*/ 1420386 h 1516072"/>
                  <a:gd name="connsiteX27" fmla="*/ 331098 w 973671"/>
                  <a:gd name="connsiteY27" fmla="*/ 1463223 h 1516072"/>
                  <a:gd name="connsiteX28" fmla="*/ 363483 w 973671"/>
                  <a:gd name="connsiteY28" fmla="*/ 1512753 h 1516072"/>
                  <a:gd name="connsiteX29" fmla="*/ 386343 w 973671"/>
                  <a:gd name="connsiteY29" fmla="*/ 1514658 h 1516072"/>
                  <a:gd name="connsiteX30" fmla="*/ 395868 w 973671"/>
                  <a:gd name="connsiteY30" fmla="*/ 1491798 h 1516072"/>
                  <a:gd name="connsiteX31" fmla="*/ 402149 w 973671"/>
                  <a:gd name="connsiteY31" fmla="*/ 1451433 h 1516072"/>
                  <a:gd name="connsiteX32" fmla="*/ 408431 w 973671"/>
                  <a:gd name="connsiteY32" fmla="*/ 1389340 h 1516072"/>
                  <a:gd name="connsiteX33" fmla="*/ 423105 w 973671"/>
                  <a:gd name="connsiteY33" fmla="*/ 1329152 h 1516072"/>
                  <a:gd name="connsiteX34" fmla="*/ 466353 w 973671"/>
                  <a:gd name="connsiteY34" fmla="*/ 1265103 h 1516072"/>
                  <a:gd name="connsiteX35" fmla="*/ 527519 w 973671"/>
                  <a:gd name="connsiteY35" fmla="*/ 1230091 h 1516072"/>
                  <a:gd name="connsiteX36" fmla="*/ 600218 w 973671"/>
                  <a:gd name="connsiteY36" fmla="*/ 1221700 h 1516072"/>
                  <a:gd name="connsiteX37" fmla="*/ 719718 w 973671"/>
                  <a:gd name="connsiteY37" fmla="*/ 1316538 h 1516072"/>
                  <a:gd name="connsiteX38" fmla="*/ 776868 w 973671"/>
                  <a:gd name="connsiteY38" fmla="*/ 1323798 h 1516072"/>
                  <a:gd name="connsiteX39" fmla="*/ 819499 w 973671"/>
                  <a:gd name="connsiteY39" fmla="*/ 1303924 h 1516072"/>
                  <a:gd name="connsiteX40" fmla="*/ 782583 w 973671"/>
                  <a:gd name="connsiteY40" fmla="*/ 1253673 h 1516072"/>
                  <a:gd name="connsiteX41" fmla="*/ 647328 w 973671"/>
                  <a:gd name="connsiteY41" fmla="*/ 1156518 h 1516072"/>
                  <a:gd name="connsiteX42" fmla="*/ 645062 w 973671"/>
                  <a:gd name="connsiteY42" fmla="*/ 1108121 h 1516072"/>
                  <a:gd name="connsiteX43" fmla="*/ 670188 w 973671"/>
                  <a:gd name="connsiteY43" fmla="*/ 1089843 h 1516072"/>
                  <a:gd name="connsiteX44" fmla="*/ 723528 w 973671"/>
                  <a:gd name="connsiteY44" fmla="*/ 1082223 h 1516072"/>
                  <a:gd name="connsiteX45" fmla="*/ 898788 w 973671"/>
                  <a:gd name="connsiteY45" fmla="*/ 1091748 h 1516072"/>
                  <a:gd name="connsiteX46" fmla="*/ 962899 w 973671"/>
                  <a:gd name="connsiteY46" fmla="*/ 1090672 h 1516072"/>
                  <a:gd name="connsiteX47" fmla="*/ 969273 w 973671"/>
                  <a:gd name="connsiteY47" fmla="*/ 1054008 h 1516072"/>
                  <a:gd name="connsiteX48" fmla="*/ 917684 w 973671"/>
                  <a:gd name="connsiteY48" fmla="*/ 1034598 h 1516072"/>
                  <a:gd name="connsiteX49" fmla="*/ 802250 w 973671"/>
                  <a:gd name="connsiteY49" fmla="*/ 1037069 h 1516072"/>
                  <a:gd name="connsiteX50" fmla="*/ 645424 w 973671"/>
                  <a:gd name="connsiteY50" fmla="*/ 1049838 h 1516072"/>
                  <a:gd name="connsiteX51" fmla="*/ 639142 w 973671"/>
                  <a:gd name="connsiteY51" fmla="*/ 1026051 h 1516072"/>
                  <a:gd name="connsiteX52" fmla="*/ 672093 w 973671"/>
                  <a:gd name="connsiteY52" fmla="*/ 992688 h 1516072"/>
                  <a:gd name="connsiteX53" fmla="*/ 715908 w 973671"/>
                  <a:gd name="connsiteY53" fmla="*/ 952683 h 1516072"/>
                  <a:gd name="connsiteX54" fmla="*/ 731148 w 973671"/>
                  <a:gd name="connsiteY54" fmla="*/ 939348 h 1516072"/>
                  <a:gd name="connsiteX55" fmla="*/ 752103 w 973671"/>
                  <a:gd name="connsiteY55" fmla="*/ 918393 h 1516072"/>
                  <a:gd name="connsiteX56" fmla="*/ 765438 w 973671"/>
                  <a:gd name="connsiteY56" fmla="*/ 889818 h 1516072"/>
                  <a:gd name="connsiteX57" fmla="*/ 763533 w 973671"/>
                  <a:gd name="connsiteY57" fmla="*/ 874578 h 1516072"/>
                  <a:gd name="connsiteX58" fmla="*/ 736863 w 973671"/>
                  <a:gd name="connsiteY58" fmla="*/ 874578 h 1516072"/>
                  <a:gd name="connsiteX59" fmla="*/ 698763 w 973671"/>
                  <a:gd name="connsiteY59" fmla="*/ 899343 h 1516072"/>
                  <a:gd name="connsiteX60" fmla="*/ 581889 w 973671"/>
                  <a:gd name="connsiteY60" fmla="*/ 945474 h 1516072"/>
                  <a:gd name="connsiteX61" fmla="*/ 506358 w 973671"/>
                  <a:gd name="connsiteY61" fmla="*/ 847908 h 1516072"/>
                  <a:gd name="connsiteX62" fmla="*/ 502548 w 973671"/>
                  <a:gd name="connsiteY62" fmla="*/ 358323 h 1516072"/>
                  <a:gd name="connsiteX63" fmla="*/ 498738 w 973671"/>
                  <a:gd name="connsiteY63" fmla="*/ 66858 h 1516072"/>
                  <a:gd name="connsiteX64" fmla="*/ 489213 w 973671"/>
                  <a:gd name="connsiteY64" fmla="*/ 40188 h 1516072"/>
                  <a:gd name="connsiteX65" fmla="*/ 487308 w 973671"/>
                  <a:gd name="connsiteY65" fmla="*/ 34473 h 1516072"/>
                  <a:gd name="connsiteX66" fmla="*/ 483498 w 973671"/>
                  <a:gd name="connsiteY66" fmla="*/ 28758 h 1516072"/>
                  <a:gd name="connsiteX67" fmla="*/ 477783 w 973671"/>
                  <a:gd name="connsiteY67" fmla="*/ 17328 h 1516072"/>
                  <a:gd name="connsiteX68" fmla="*/ 472068 w 973671"/>
                  <a:gd name="connsiteY68" fmla="*/ 13518 h 1516072"/>
                  <a:gd name="connsiteX69" fmla="*/ 468258 w 973671"/>
                  <a:gd name="connsiteY69" fmla="*/ 7803 h 1516072"/>
                  <a:gd name="connsiteX70" fmla="*/ 428253 w 973671"/>
                  <a:gd name="connsiteY70" fmla="*/ 11613 h 1516072"/>
                  <a:gd name="connsiteX71" fmla="*/ 424443 w 973671"/>
                  <a:gd name="connsiteY71" fmla="*/ 78288 h 1516072"/>
                  <a:gd name="connsiteX72" fmla="*/ 424443 w 973671"/>
                  <a:gd name="connsiteY72" fmla="*/ 84003 h 1516072"/>
                  <a:gd name="connsiteX73" fmla="*/ 435667 w 973671"/>
                  <a:gd name="connsiteY73" fmla="*/ 225952 h 1516072"/>
                  <a:gd name="connsiteX74" fmla="*/ 439683 w 973671"/>
                  <a:gd name="connsiteY74" fmla="*/ 421188 h 1516072"/>
                  <a:gd name="connsiteX75" fmla="*/ 444009 w 973671"/>
                  <a:gd name="connsiteY75" fmla="*/ 757032 h 1516072"/>
                  <a:gd name="connsiteX76" fmla="*/ 426915 w 973671"/>
                  <a:gd name="connsiteY76"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170717 w 973671"/>
                  <a:gd name="connsiteY4" fmla="*/ 934972 h 1516072"/>
                  <a:gd name="connsiteX5" fmla="*/ 58683 w 973671"/>
                  <a:gd name="connsiteY5" fmla="*/ 874578 h 1516072"/>
                  <a:gd name="connsiteX6" fmla="*/ 45348 w 973671"/>
                  <a:gd name="connsiteY6" fmla="*/ 895533 h 1516072"/>
                  <a:gd name="connsiteX7" fmla="*/ 49158 w 973671"/>
                  <a:gd name="connsiteY7" fmla="*/ 933633 h 1516072"/>
                  <a:gd name="connsiteX8" fmla="*/ 52968 w 973671"/>
                  <a:gd name="connsiteY8" fmla="*/ 939348 h 1516072"/>
                  <a:gd name="connsiteX9" fmla="*/ 58683 w 973671"/>
                  <a:gd name="connsiteY9" fmla="*/ 943158 h 1516072"/>
                  <a:gd name="connsiteX10" fmla="*/ 62493 w 973671"/>
                  <a:gd name="connsiteY10" fmla="*/ 948873 h 1516072"/>
                  <a:gd name="connsiteX11" fmla="*/ 79638 w 973671"/>
                  <a:gd name="connsiteY11" fmla="*/ 958398 h 1516072"/>
                  <a:gd name="connsiteX12" fmla="*/ 165363 w 973671"/>
                  <a:gd name="connsiteY12" fmla="*/ 989239 h 1516072"/>
                  <a:gd name="connsiteX13" fmla="*/ 261385 w 973671"/>
                  <a:gd name="connsiteY13" fmla="*/ 1036092 h 1516072"/>
                  <a:gd name="connsiteX14" fmla="*/ 277758 w 973671"/>
                  <a:gd name="connsiteY14" fmla="*/ 1076508 h 1516072"/>
                  <a:gd name="connsiteX15" fmla="*/ 263445 w 973671"/>
                  <a:gd name="connsiteY15" fmla="*/ 1119397 h 1516072"/>
                  <a:gd name="connsiteX16" fmla="*/ 185288 w 973671"/>
                  <a:gd name="connsiteY16" fmla="*/ 1150391 h 1516072"/>
                  <a:gd name="connsiteX17" fmla="*/ 54410 w 973671"/>
                  <a:gd name="connsiteY17" fmla="*/ 1165271 h 1516072"/>
                  <a:gd name="connsiteX18" fmla="*/ 3438 w 973671"/>
                  <a:gd name="connsiteY18" fmla="*/ 1175568 h 1516072"/>
                  <a:gd name="connsiteX19" fmla="*/ 5343 w 973671"/>
                  <a:gd name="connsiteY19" fmla="*/ 1213668 h 1516072"/>
                  <a:gd name="connsiteX20" fmla="*/ 11058 w 973671"/>
                  <a:gd name="connsiteY20" fmla="*/ 1217478 h 1516072"/>
                  <a:gd name="connsiteX21" fmla="*/ 16773 w 973671"/>
                  <a:gd name="connsiteY21" fmla="*/ 1219383 h 1516072"/>
                  <a:gd name="connsiteX22" fmla="*/ 144408 w 973671"/>
                  <a:gd name="connsiteY22" fmla="*/ 1222421 h 1516072"/>
                  <a:gd name="connsiteX23" fmla="*/ 335063 w 973671"/>
                  <a:gd name="connsiteY23" fmla="*/ 1217478 h 1516072"/>
                  <a:gd name="connsiteX24" fmla="*/ 361578 w 973671"/>
                  <a:gd name="connsiteY24" fmla="*/ 1273701 h 1516072"/>
                  <a:gd name="connsiteX25" fmla="*/ 334135 w 973671"/>
                  <a:gd name="connsiteY25" fmla="*/ 1356594 h 1516072"/>
                  <a:gd name="connsiteX26" fmla="*/ 327288 w 973671"/>
                  <a:gd name="connsiteY26" fmla="*/ 1420386 h 1516072"/>
                  <a:gd name="connsiteX27" fmla="*/ 331098 w 973671"/>
                  <a:gd name="connsiteY27" fmla="*/ 1463223 h 1516072"/>
                  <a:gd name="connsiteX28" fmla="*/ 363483 w 973671"/>
                  <a:gd name="connsiteY28" fmla="*/ 1512753 h 1516072"/>
                  <a:gd name="connsiteX29" fmla="*/ 386343 w 973671"/>
                  <a:gd name="connsiteY29" fmla="*/ 1514658 h 1516072"/>
                  <a:gd name="connsiteX30" fmla="*/ 395868 w 973671"/>
                  <a:gd name="connsiteY30" fmla="*/ 1491798 h 1516072"/>
                  <a:gd name="connsiteX31" fmla="*/ 402149 w 973671"/>
                  <a:gd name="connsiteY31" fmla="*/ 1451433 h 1516072"/>
                  <a:gd name="connsiteX32" fmla="*/ 408431 w 973671"/>
                  <a:gd name="connsiteY32" fmla="*/ 1389340 h 1516072"/>
                  <a:gd name="connsiteX33" fmla="*/ 423105 w 973671"/>
                  <a:gd name="connsiteY33" fmla="*/ 1329152 h 1516072"/>
                  <a:gd name="connsiteX34" fmla="*/ 466353 w 973671"/>
                  <a:gd name="connsiteY34" fmla="*/ 1265103 h 1516072"/>
                  <a:gd name="connsiteX35" fmla="*/ 527519 w 973671"/>
                  <a:gd name="connsiteY35" fmla="*/ 1230091 h 1516072"/>
                  <a:gd name="connsiteX36" fmla="*/ 600218 w 973671"/>
                  <a:gd name="connsiteY36" fmla="*/ 1221700 h 1516072"/>
                  <a:gd name="connsiteX37" fmla="*/ 719718 w 973671"/>
                  <a:gd name="connsiteY37" fmla="*/ 1316538 h 1516072"/>
                  <a:gd name="connsiteX38" fmla="*/ 776868 w 973671"/>
                  <a:gd name="connsiteY38" fmla="*/ 1323798 h 1516072"/>
                  <a:gd name="connsiteX39" fmla="*/ 819499 w 973671"/>
                  <a:gd name="connsiteY39" fmla="*/ 1303924 h 1516072"/>
                  <a:gd name="connsiteX40" fmla="*/ 782583 w 973671"/>
                  <a:gd name="connsiteY40" fmla="*/ 1253673 h 1516072"/>
                  <a:gd name="connsiteX41" fmla="*/ 647328 w 973671"/>
                  <a:gd name="connsiteY41" fmla="*/ 1156518 h 1516072"/>
                  <a:gd name="connsiteX42" fmla="*/ 645062 w 973671"/>
                  <a:gd name="connsiteY42" fmla="*/ 1108121 h 1516072"/>
                  <a:gd name="connsiteX43" fmla="*/ 670188 w 973671"/>
                  <a:gd name="connsiteY43" fmla="*/ 1089843 h 1516072"/>
                  <a:gd name="connsiteX44" fmla="*/ 723528 w 973671"/>
                  <a:gd name="connsiteY44" fmla="*/ 1082223 h 1516072"/>
                  <a:gd name="connsiteX45" fmla="*/ 898788 w 973671"/>
                  <a:gd name="connsiteY45" fmla="*/ 1091748 h 1516072"/>
                  <a:gd name="connsiteX46" fmla="*/ 962899 w 973671"/>
                  <a:gd name="connsiteY46" fmla="*/ 1090672 h 1516072"/>
                  <a:gd name="connsiteX47" fmla="*/ 969273 w 973671"/>
                  <a:gd name="connsiteY47" fmla="*/ 1054008 h 1516072"/>
                  <a:gd name="connsiteX48" fmla="*/ 917684 w 973671"/>
                  <a:gd name="connsiteY48" fmla="*/ 1034598 h 1516072"/>
                  <a:gd name="connsiteX49" fmla="*/ 802250 w 973671"/>
                  <a:gd name="connsiteY49" fmla="*/ 1037069 h 1516072"/>
                  <a:gd name="connsiteX50" fmla="*/ 645424 w 973671"/>
                  <a:gd name="connsiteY50" fmla="*/ 1049838 h 1516072"/>
                  <a:gd name="connsiteX51" fmla="*/ 639142 w 973671"/>
                  <a:gd name="connsiteY51" fmla="*/ 1026051 h 1516072"/>
                  <a:gd name="connsiteX52" fmla="*/ 672093 w 973671"/>
                  <a:gd name="connsiteY52" fmla="*/ 992688 h 1516072"/>
                  <a:gd name="connsiteX53" fmla="*/ 715908 w 973671"/>
                  <a:gd name="connsiteY53" fmla="*/ 952683 h 1516072"/>
                  <a:gd name="connsiteX54" fmla="*/ 731148 w 973671"/>
                  <a:gd name="connsiteY54" fmla="*/ 939348 h 1516072"/>
                  <a:gd name="connsiteX55" fmla="*/ 752103 w 973671"/>
                  <a:gd name="connsiteY55" fmla="*/ 918393 h 1516072"/>
                  <a:gd name="connsiteX56" fmla="*/ 765438 w 973671"/>
                  <a:gd name="connsiteY56" fmla="*/ 889818 h 1516072"/>
                  <a:gd name="connsiteX57" fmla="*/ 763533 w 973671"/>
                  <a:gd name="connsiteY57" fmla="*/ 874578 h 1516072"/>
                  <a:gd name="connsiteX58" fmla="*/ 736863 w 973671"/>
                  <a:gd name="connsiteY58" fmla="*/ 874578 h 1516072"/>
                  <a:gd name="connsiteX59" fmla="*/ 698763 w 973671"/>
                  <a:gd name="connsiteY59" fmla="*/ 899343 h 1516072"/>
                  <a:gd name="connsiteX60" fmla="*/ 581889 w 973671"/>
                  <a:gd name="connsiteY60" fmla="*/ 945474 h 1516072"/>
                  <a:gd name="connsiteX61" fmla="*/ 506358 w 973671"/>
                  <a:gd name="connsiteY61" fmla="*/ 847908 h 1516072"/>
                  <a:gd name="connsiteX62" fmla="*/ 502548 w 973671"/>
                  <a:gd name="connsiteY62" fmla="*/ 358323 h 1516072"/>
                  <a:gd name="connsiteX63" fmla="*/ 498738 w 973671"/>
                  <a:gd name="connsiteY63" fmla="*/ 66858 h 1516072"/>
                  <a:gd name="connsiteX64" fmla="*/ 489213 w 973671"/>
                  <a:gd name="connsiteY64" fmla="*/ 40188 h 1516072"/>
                  <a:gd name="connsiteX65" fmla="*/ 487308 w 973671"/>
                  <a:gd name="connsiteY65" fmla="*/ 34473 h 1516072"/>
                  <a:gd name="connsiteX66" fmla="*/ 483498 w 973671"/>
                  <a:gd name="connsiteY66" fmla="*/ 28758 h 1516072"/>
                  <a:gd name="connsiteX67" fmla="*/ 477783 w 973671"/>
                  <a:gd name="connsiteY67" fmla="*/ 17328 h 1516072"/>
                  <a:gd name="connsiteX68" fmla="*/ 472068 w 973671"/>
                  <a:gd name="connsiteY68" fmla="*/ 13518 h 1516072"/>
                  <a:gd name="connsiteX69" fmla="*/ 468258 w 973671"/>
                  <a:gd name="connsiteY69" fmla="*/ 7803 h 1516072"/>
                  <a:gd name="connsiteX70" fmla="*/ 428253 w 973671"/>
                  <a:gd name="connsiteY70" fmla="*/ 11613 h 1516072"/>
                  <a:gd name="connsiteX71" fmla="*/ 424443 w 973671"/>
                  <a:gd name="connsiteY71" fmla="*/ 78288 h 1516072"/>
                  <a:gd name="connsiteX72" fmla="*/ 424443 w 973671"/>
                  <a:gd name="connsiteY72" fmla="*/ 84003 h 1516072"/>
                  <a:gd name="connsiteX73" fmla="*/ 435667 w 973671"/>
                  <a:gd name="connsiteY73" fmla="*/ 225952 h 1516072"/>
                  <a:gd name="connsiteX74" fmla="*/ 439683 w 973671"/>
                  <a:gd name="connsiteY74" fmla="*/ 421188 h 1516072"/>
                  <a:gd name="connsiteX75" fmla="*/ 444009 w 973671"/>
                  <a:gd name="connsiteY75" fmla="*/ 757032 h 1516072"/>
                  <a:gd name="connsiteX76" fmla="*/ 426915 w 973671"/>
                  <a:gd name="connsiteY76"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170717 w 973671"/>
                  <a:gd name="connsiteY4" fmla="*/ 934972 h 1516072"/>
                  <a:gd name="connsiteX5" fmla="*/ 58683 w 973671"/>
                  <a:gd name="connsiteY5" fmla="*/ 874578 h 1516072"/>
                  <a:gd name="connsiteX6" fmla="*/ 45348 w 973671"/>
                  <a:gd name="connsiteY6" fmla="*/ 895533 h 1516072"/>
                  <a:gd name="connsiteX7" fmla="*/ 49158 w 973671"/>
                  <a:gd name="connsiteY7" fmla="*/ 933633 h 1516072"/>
                  <a:gd name="connsiteX8" fmla="*/ 52968 w 973671"/>
                  <a:gd name="connsiteY8" fmla="*/ 939348 h 1516072"/>
                  <a:gd name="connsiteX9" fmla="*/ 58683 w 973671"/>
                  <a:gd name="connsiteY9" fmla="*/ 943158 h 1516072"/>
                  <a:gd name="connsiteX10" fmla="*/ 79638 w 973671"/>
                  <a:gd name="connsiteY10" fmla="*/ 958398 h 1516072"/>
                  <a:gd name="connsiteX11" fmla="*/ 165363 w 973671"/>
                  <a:gd name="connsiteY11" fmla="*/ 989239 h 1516072"/>
                  <a:gd name="connsiteX12" fmla="*/ 261385 w 973671"/>
                  <a:gd name="connsiteY12" fmla="*/ 1036092 h 1516072"/>
                  <a:gd name="connsiteX13" fmla="*/ 277758 w 973671"/>
                  <a:gd name="connsiteY13" fmla="*/ 1076508 h 1516072"/>
                  <a:gd name="connsiteX14" fmla="*/ 263445 w 973671"/>
                  <a:gd name="connsiteY14" fmla="*/ 1119397 h 1516072"/>
                  <a:gd name="connsiteX15" fmla="*/ 185288 w 973671"/>
                  <a:gd name="connsiteY15" fmla="*/ 1150391 h 1516072"/>
                  <a:gd name="connsiteX16" fmla="*/ 54410 w 973671"/>
                  <a:gd name="connsiteY16" fmla="*/ 1165271 h 1516072"/>
                  <a:gd name="connsiteX17" fmla="*/ 3438 w 973671"/>
                  <a:gd name="connsiteY17" fmla="*/ 1175568 h 1516072"/>
                  <a:gd name="connsiteX18" fmla="*/ 5343 w 973671"/>
                  <a:gd name="connsiteY18" fmla="*/ 1213668 h 1516072"/>
                  <a:gd name="connsiteX19" fmla="*/ 11058 w 973671"/>
                  <a:gd name="connsiteY19" fmla="*/ 1217478 h 1516072"/>
                  <a:gd name="connsiteX20" fmla="*/ 16773 w 973671"/>
                  <a:gd name="connsiteY20" fmla="*/ 1219383 h 1516072"/>
                  <a:gd name="connsiteX21" fmla="*/ 144408 w 973671"/>
                  <a:gd name="connsiteY21" fmla="*/ 1222421 h 1516072"/>
                  <a:gd name="connsiteX22" fmla="*/ 335063 w 973671"/>
                  <a:gd name="connsiteY22" fmla="*/ 1217478 h 1516072"/>
                  <a:gd name="connsiteX23" fmla="*/ 361578 w 973671"/>
                  <a:gd name="connsiteY23" fmla="*/ 1273701 h 1516072"/>
                  <a:gd name="connsiteX24" fmla="*/ 334135 w 973671"/>
                  <a:gd name="connsiteY24" fmla="*/ 1356594 h 1516072"/>
                  <a:gd name="connsiteX25" fmla="*/ 327288 w 973671"/>
                  <a:gd name="connsiteY25" fmla="*/ 1420386 h 1516072"/>
                  <a:gd name="connsiteX26" fmla="*/ 331098 w 973671"/>
                  <a:gd name="connsiteY26" fmla="*/ 1463223 h 1516072"/>
                  <a:gd name="connsiteX27" fmla="*/ 363483 w 973671"/>
                  <a:gd name="connsiteY27" fmla="*/ 1512753 h 1516072"/>
                  <a:gd name="connsiteX28" fmla="*/ 386343 w 973671"/>
                  <a:gd name="connsiteY28" fmla="*/ 1514658 h 1516072"/>
                  <a:gd name="connsiteX29" fmla="*/ 395868 w 973671"/>
                  <a:gd name="connsiteY29" fmla="*/ 1491798 h 1516072"/>
                  <a:gd name="connsiteX30" fmla="*/ 402149 w 973671"/>
                  <a:gd name="connsiteY30" fmla="*/ 1451433 h 1516072"/>
                  <a:gd name="connsiteX31" fmla="*/ 408431 w 973671"/>
                  <a:gd name="connsiteY31" fmla="*/ 1389340 h 1516072"/>
                  <a:gd name="connsiteX32" fmla="*/ 423105 w 973671"/>
                  <a:gd name="connsiteY32" fmla="*/ 1329152 h 1516072"/>
                  <a:gd name="connsiteX33" fmla="*/ 466353 w 973671"/>
                  <a:gd name="connsiteY33" fmla="*/ 1265103 h 1516072"/>
                  <a:gd name="connsiteX34" fmla="*/ 527519 w 973671"/>
                  <a:gd name="connsiteY34" fmla="*/ 1230091 h 1516072"/>
                  <a:gd name="connsiteX35" fmla="*/ 600218 w 973671"/>
                  <a:gd name="connsiteY35" fmla="*/ 1221700 h 1516072"/>
                  <a:gd name="connsiteX36" fmla="*/ 719718 w 973671"/>
                  <a:gd name="connsiteY36" fmla="*/ 1316538 h 1516072"/>
                  <a:gd name="connsiteX37" fmla="*/ 776868 w 973671"/>
                  <a:gd name="connsiteY37" fmla="*/ 1323798 h 1516072"/>
                  <a:gd name="connsiteX38" fmla="*/ 819499 w 973671"/>
                  <a:gd name="connsiteY38" fmla="*/ 1303924 h 1516072"/>
                  <a:gd name="connsiteX39" fmla="*/ 782583 w 973671"/>
                  <a:gd name="connsiteY39" fmla="*/ 1253673 h 1516072"/>
                  <a:gd name="connsiteX40" fmla="*/ 647328 w 973671"/>
                  <a:gd name="connsiteY40" fmla="*/ 1156518 h 1516072"/>
                  <a:gd name="connsiteX41" fmla="*/ 645062 w 973671"/>
                  <a:gd name="connsiteY41" fmla="*/ 1108121 h 1516072"/>
                  <a:gd name="connsiteX42" fmla="*/ 670188 w 973671"/>
                  <a:gd name="connsiteY42" fmla="*/ 1089843 h 1516072"/>
                  <a:gd name="connsiteX43" fmla="*/ 723528 w 973671"/>
                  <a:gd name="connsiteY43" fmla="*/ 1082223 h 1516072"/>
                  <a:gd name="connsiteX44" fmla="*/ 898788 w 973671"/>
                  <a:gd name="connsiteY44" fmla="*/ 1091748 h 1516072"/>
                  <a:gd name="connsiteX45" fmla="*/ 962899 w 973671"/>
                  <a:gd name="connsiteY45" fmla="*/ 1090672 h 1516072"/>
                  <a:gd name="connsiteX46" fmla="*/ 969273 w 973671"/>
                  <a:gd name="connsiteY46" fmla="*/ 1054008 h 1516072"/>
                  <a:gd name="connsiteX47" fmla="*/ 917684 w 973671"/>
                  <a:gd name="connsiteY47" fmla="*/ 1034598 h 1516072"/>
                  <a:gd name="connsiteX48" fmla="*/ 802250 w 973671"/>
                  <a:gd name="connsiteY48" fmla="*/ 1037069 h 1516072"/>
                  <a:gd name="connsiteX49" fmla="*/ 645424 w 973671"/>
                  <a:gd name="connsiteY49" fmla="*/ 1049838 h 1516072"/>
                  <a:gd name="connsiteX50" fmla="*/ 639142 w 973671"/>
                  <a:gd name="connsiteY50" fmla="*/ 1026051 h 1516072"/>
                  <a:gd name="connsiteX51" fmla="*/ 672093 w 973671"/>
                  <a:gd name="connsiteY51" fmla="*/ 992688 h 1516072"/>
                  <a:gd name="connsiteX52" fmla="*/ 715908 w 973671"/>
                  <a:gd name="connsiteY52" fmla="*/ 952683 h 1516072"/>
                  <a:gd name="connsiteX53" fmla="*/ 731148 w 973671"/>
                  <a:gd name="connsiteY53" fmla="*/ 939348 h 1516072"/>
                  <a:gd name="connsiteX54" fmla="*/ 752103 w 973671"/>
                  <a:gd name="connsiteY54" fmla="*/ 918393 h 1516072"/>
                  <a:gd name="connsiteX55" fmla="*/ 765438 w 973671"/>
                  <a:gd name="connsiteY55" fmla="*/ 889818 h 1516072"/>
                  <a:gd name="connsiteX56" fmla="*/ 763533 w 973671"/>
                  <a:gd name="connsiteY56" fmla="*/ 874578 h 1516072"/>
                  <a:gd name="connsiteX57" fmla="*/ 736863 w 973671"/>
                  <a:gd name="connsiteY57" fmla="*/ 874578 h 1516072"/>
                  <a:gd name="connsiteX58" fmla="*/ 698763 w 973671"/>
                  <a:gd name="connsiteY58" fmla="*/ 899343 h 1516072"/>
                  <a:gd name="connsiteX59" fmla="*/ 581889 w 973671"/>
                  <a:gd name="connsiteY59" fmla="*/ 945474 h 1516072"/>
                  <a:gd name="connsiteX60" fmla="*/ 506358 w 973671"/>
                  <a:gd name="connsiteY60" fmla="*/ 847908 h 1516072"/>
                  <a:gd name="connsiteX61" fmla="*/ 502548 w 973671"/>
                  <a:gd name="connsiteY61" fmla="*/ 358323 h 1516072"/>
                  <a:gd name="connsiteX62" fmla="*/ 498738 w 973671"/>
                  <a:gd name="connsiteY62" fmla="*/ 66858 h 1516072"/>
                  <a:gd name="connsiteX63" fmla="*/ 489213 w 973671"/>
                  <a:gd name="connsiteY63" fmla="*/ 40188 h 1516072"/>
                  <a:gd name="connsiteX64" fmla="*/ 487308 w 973671"/>
                  <a:gd name="connsiteY64" fmla="*/ 34473 h 1516072"/>
                  <a:gd name="connsiteX65" fmla="*/ 483498 w 973671"/>
                  <a:gd name="connsiteY65" fmla="*/ 28758 h 1516072"/>
                  <a:gd name="connsiteX66" fmla="*/ 477783 w 973671"/>
                  <a:gd name="connsiteY66" fmla="*/ 17328 h 1516072"/>
                  <a:gd name="connsiteX67" fmla="*/ 472068 w 973671"/>
                  <a:gd name="connsiteY67" fmla="*/ 13518 h 1516072"/>
                  <a:gd name="connsiteX68" fmla="*/ 468258 w 973671"/>
                  <a:gd name="connsiteY68" fmla="*/ 7803 h 1516072"/>
                  <a:gd name="connsiteX69" fmla="*/ 428253 w 973671"/>
                  <a:gd name="connsiteY69" fmla="*/ 11613 h 1516072"/>
                  <a:gd name="connsiteX70" fmla="*/ 424443 w 973671"/>
                  <a:gd name="connsiteY70" fmla="*/ 78288 h 1516072"/>
                  <a:gd name="connsiteX71" fmla="*/ 424443 w 973671"/>
                  <a:gd name="connsiteY71" fmla="*/ 84003 h 1516072"/>
                  <a:gd name="connsiteX72" fmla="*/ 435667 w 973671"/>
                  <a:gd name="connsiteY72" fmla="*/ 225952 h 1516072"/>
                  <a:gd name="connsiteX73" fmla="*/ 439683 w 973671"/>
                  <a:gd name="connsiteY73" fmla="*/ 421188 h 1516072"/>
                  <a:gd name="connsiteX74" fmla="*/ 444009 w 973671"/>
                  <a:gd name="connsiteY74" fmla="*/ 757032 h 1516072"/>
                  <a:gd name="connsiteX75" fmla="*/ 426915 w 973671"/>
                  <a:gd name="connsiteY75"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170717 w 973671"/>
                  <a:gd name="connsiteY4" fmla="*/ 934972 h 1516072"/>
                  <a:gd name="connsiteX5" fmla="*/ 58683 w 973671"/>
                  <a:gd name="connsiteY5" fmla="*/ 874578 h 1516072"/>
                  <a:gd name="connsiteX6" fmla="*/ 45348 w 973671"/>
                  <a:gd name="connsiteY6" fmla="*/ 895533 h 1516072"/>
                  <a:gd name="connsiteX7" fmla="*/ 49158 w 973671"/>
                  <a:gd name="connsiteY7" fmla="*/ 933633 h 1516072"/>
                  <a:gd name="connsiteX8" fmla="*/ 52968 w 973671"/>
                  <a:gd name="connsiteY8" fmla="*/ 939348 h 1516072"/>
                  <a:gd name="connsiteX9" fmla="*/ 79638 w 973671"/>
                  <a:gd name="connsiteY9" fmla="*/ 958398 h 1516072"/>
                  <a:gd name="connsiteX10" fmla="*/ 165363 w 973671"/>
                  <a:gd name="connsiteY10" fmla="*/ 989239 h 1516072"/>
                  <a:gd name="connsiteX11" fmla="*/ 261385 w 973671"/>
                  <a:gd name="connsiteY11" fmla="*/ 1036092 h 1516072"/>
                  <a:gd name="connsiteX12" fmla="*/ 277758 w 973671"/>
                  <a:gd name="connsiteY12" fmla="*/ 1076508 h 1516072"/>
                  <a:gd name="connsiteX13" fmla="*/ 263445 w 973671"/>
                  <a:gd name="connsiteY13" fmla="*/ 1119397 h 1516072"/>
                  <a:gd name="connsiteX14" fmla="*/ 185288 w 973671"/>
                  <a:gd name="connsiteY14" fmla="*/ 1150391 h 1516072"/>
                  <a:gd name="connsiteX15" fmla="*/ 54410 w 973671"/>
                  <a:gd name="connsiteY15" fmla="*/ 1165271 h 1516072"/>
                  <a:gd name="connsiteX16" fmla="*/ 3438 w 973671"/>
                  <a:gd name="connsiteY16" fmla="*/ 1175568 h 1516072"/>
                  <a:gd name="connsiteX17" fmla="*/ 5343 w 973671"/>
                  <a:gd name="connsiteY17" fmla="*/ 1213668 h 1516072"/>
                  <a:gd name="connsiteX18" fmla="*/ 11058 w 973671"/>
                  <a:gd name="connsiteY18" fmla="*/ 1217478 h 1516072"/>
                  <a:gd name="connsiteX19" fmla="*/ 16773 w 973671"/>
                  <a:gd name="connsiteY19" fmla="*/ 1219383 h 1516072"/>
                  <a:gd name="connsiteX20" fmla="*/ 144408 w 973671"/>
                  <a:gd name="connsiteY20" fmla="*/ 1222421 h 1516072"/>
                  <a:gd name="connsiteX21" fmla="*/ 335063 w 973671"/>
                  <a:gd name="connsiteY21" fmla="*/ 1217478 h 1516072"/>
                  <a:gd name="connsiteX22" fmla="*/ 361578 w 973671"/>
                  <a:gd name="connsiteY22" fmla="*/ 1273701 h 1516072"/>
                  <a:gd name="connsiteX23" fmla="*/ 334135 w 973671"/>
                  <a:gd name="connsiteY23" fmla="*/ 1356594 h 1516072"/>
                  <a:gd name="connsiteX24" fmla="*/ 327288 w 973671"/>
                  <a:gd name="connsiteY24" fmla="*/ 1420386 h 1516072"/>
                  <a:gd name="connsiteX25" fmla="*/ 331098 w 973671"/>
                  <a:gd name="connsiteY25" fmla="*/ 1463223 h 1516072"/>
                  <a:gd name="connsiteX26" fmla="*/ 363483 w 973671"/>
                  <a:gd name="connsiteY26" fmla="*/ 1512753 h 1516072"/>
                  <a:gd name="connsiteX27" fmla="*/ 386343 w 973671"/>
                  <a:gd name="connsiteY27" fmla="*/ 1514658 h 1516072"/>
                  <a:gd name="connsiteX28" fmla="*/ 395868 w 973671"/>
                  <a:gd name="connsiteY28" fmla="*/ 1491798 h 1516072"/>
                  <a:gd name="connsiteX29" fmla="*/ 402149 w 973671"/>
                  <a:gd name="connsiteY29" fmla="*/ 1451433 h 1516072"/>
                  <a:gd name="connsiteX30" fmla="*/ 408431 w 973671"/>
                  <a:gd name="connsiteY30" fmla="*/ 1389340 h 1516072"/>
                  <a:gd name="connsiteX31" fmla="*/ 423105 w 973671"/>
                  <a:gd name="connsiteY31" fmla="*/ 1329152 h 1516072"/>
                  <a:gd name="connsiteX32" fmla="*/ 466353 w 973671"/>
                  <a:gd name="connsiteY32" fmla="*/ 1265103 h 1516072"/>
                  <a:gd name="connsiteX33" fmla="*/ 527519 w 973671"/>
                  <a:gd name="connsiteY33" fmla="*/ 1230091 h 1516072"/>
                  <a:gd name="connsiteX34" fmla="*/ 600218 w 973671"/>
                  <a:gd name="connsiteY34" fmla="*/ 1221700 h 1516072"/>
                  <a:gd name="connsiteX35" fmla="*/ 719718 w 973671"/>
                  <a:gd name="connsiteY35" fmla="*/ 1316538 h 1516072"/>
                  <a:gd name="connsiteX36" fmla="*/ 776868 w 973671"/>
                  <a:gd name="connsiteY36" fmla="*/ 1323798 h 1516072"/>
                  <a:gd name="connsiteX37" fmla="*/ 819499 w 973671"/>
                  <a:gd name="connsiteY37" fmla="*/ 1303924 h 1516072"/>
                  <a:gd name="connsiteX38" fmla="*/ 782583 w 973671"/>
                  <a:gd name="connsiteY38" fmla="*/ 1253673 h 1516072"/>
                  <a:gd name="connsiteX39" fmla="*/ 647328 w 973671"/>
                  <a:gd name="connsiteY39" fmla="*/ 1156518 h 1516072"/>
                  <a:gd name="connsiteX40" fmla="*/ 645062 w 973671"/>
                  <a:gd name="connsiteY40" fmla="*/ 1108121 h 1516072"/>
                  <a:gd name="connsiteX41" fmla="*/ 670188 w 973671"/>
                  <a:gd name="connsiteY41" fmla="*/ 1089843 h 1516072"/>
                  <a:gd name="connsiteX42" fmla="*/ 723528 w 973671"/>
                  <a:gd name="connsiteY42" fmla="*/ 1082223 h 1516072"/>
                  <a:gd name="connsiteX43" fmla="*/ 898788 w 973671"/>
                  <a:gd name="connsiteY43" fmla="*/ 1091748 h 1516072"/>
                  <a:gd name="connsiteX44" fmla="*/ 962899 w 973671"/>
                  <a:gd name="connsiteY44" fmla="*/ 1090672 h 1516072"/>
                  <a:gd name="connsiteX45" fmla="*/ 969273 w 973671"/>
                  <a:gd name="connsiteY45" fmla="*/ 1054008 h 1516072"/>
                  <a:gd name="connsiteX46" fmla="*/ 917684 w 973671"/>
                  <a:gd name="connsiteY46" fmla="*/ 1034598 h 1516072"/>
                  <a:gd name="connsiteX47" fmla="*/ 802250 w 973671"/>
                  <a:gd name="connsiteY47" fmla="*/ 1037069 h 1516072"/>
                  <a:gd name="connsiteX48" fmla="*/ 645424 w 973671"/>
                  <a:gd name="connsiteY48" fmla="*/ 1049838 h 1516072"/>
                  <a:gd name="connsiteX49" fmla="*/ 639142 w 973671"/>
                  <a:gd name="connsiteY49" fmla="*/ 1026051 h 1516072"/>
                  <a:gd name="connsiteX50" fmla="*/ 672093 w 973671"/>
                  <a:gd name="connsiteY50" fmla="*/ 992688 h 1516072"/>
                  <a:gd name="connsiteX51" fmla="*/ 715908 w 973671"/>
                  <a:gd name="connsiteY51" fmla="*/ 952683 h 1516072"/>
                  <a:gd name="connsiteX52" fmla="*/ 731148 w 973671"/>
                  <a:gd name="connsiteY52" fmla="*/ 939348 h 1516072"/>
                  <a:gd name="connsiteX53" fmla="*/ 752103 w 973671"/>
                  <a:gd name="connsiteY53" fmla="*/ 918393 h 1516072"/>
                  <a:gd name="connsiteX54" fmla="*/ 765438 w 973671"/>
                  <a:gd name="connsiteY54" fmla="*/ 889818 h 1516072"/>
                  <a:gd name="connsiteX55" fmla="*/ 763533 w 973671"/>
                  <a:gd name="connsiteY55" fmla="*/ 874578 h 1516072"/>
                  <a:gd name="connsiteX56" fmla="*/ 736863 w 973671"/>
                  <a:gd name="connsiteY56" fmla="*/ 874578 h 1516072"/>
                  <a:gd name="connsiteX57" fmla="*/ 698763 w 973671"/>
                  <a:gd name="connsiteY57" fmla="*/ 899343 h 1516072"/>
                  <a:gd name="connsiteX58" fmla="*/ 581889 w 973671"/>
                  <a:gd name="connsiteY58" fmla="*/ 945474 h 1516072"/>
                  <a:gd name="connsiteX59" fmla="*/ 506358 w 973671"/>
                  <a:gd name="connsiteY59" fmla="*/ 847908 h 1516072"/>
                  <a:gd name="connsiteX60" fmla="*/ 502548 w 973671"/>
                  <a:gd name="connsiteY60" fmla="*/ 358323 h 1516072"/>
                  <a:gd name="connsiteX61" fmla="*/ 498738 w 973671"/>
                  <a:gd name="connsiteY61" fmla="*/ 66858 h 1516072"/>
                  <a:gd name="connsiteX62" fmla="*/ 489213 w 973671"/>
                  <a:gd name="connsiteY62" fmla="*/ 40188 h 1516072"/>
                  <a:gd name="connsiteX63" fmla="*/ 487308 w 973671"/>
                  <a:gd name="connsiteY63" fmla="*/ 34473 h 1516072"/>
                  <a:gd name="connsiteX64" fmla="*/ 483498 w 973671"/>
                  <a:gd name="connsiteY64" fmla="*/ 28758 h 1516072"/>
                  <a:gd name="connsiteX65" fmla="*/ 477783 w 973671"/>
                  <a:gd name="connsiteY65" fmla="*/ 17328 h 1516072"/>
                  <a:gd name="connsiteX66" fmla="*/ 472068 w 973671"/>
                  <a:gd name="connsiteY66" fmla="*/ 13518 h 1516072"/>
                  <a:gd name="connsiteX67" fmla="*/ 468258 w 973671"/>
                  <a:gd name="connsiteY67" fmla="*/ 7803 h 1516072"/>
                  <a:gd name="connsiteX68" fmla="*/ 428253 w 973671"/>
                  <a:gd name="connsiteY68" fmla="*/ 11613 h 1516072"/>
                  <a:gd name="connsiteX69" fmla="*/ 424443 w 973671"/>
                  <a:gd name="connsiteY69" fmla="*/ 78288 h 1516072"/>
                  <a:gd name="connsiteX70" fmla="*/ 424443 w 973671"/>
                  <a:gd name="connsiteY70" fmla="*/ 84003 h 1516072"/>
                  <a:gd name="connsiteX71" fmla="*/ 435667 w 973671"/>
                  <a:gd name="connsiteY71" fmla="*/ 225952 h 1516072"/>
                  <a:gd name="connsiteX72" fmla="*/ 439683 w 973671"/>
                  <a:gd name="connsiteY72" fmla="*/ 421188 h 1516072"/>
                  <a:gd name="connsiteX73" fmla="*/ 444009 w 973671"/>
                  <a:gd name="connsiteY73" fmla="*/ 757032 h 1516072"/>
                  <a:gd name="connsiteX74" fmla="*/ 426915 w 973671"/>
                  <a:gd name="connsiteY74" fmla="*/ 864178 h 1516072"/>
                  <a:gd name="connsiteX0" fmla="*/ 426915 w 973671"/>
                  <a:gd name="connsiteY0" fmla="*/ 864178 h 1516072"/>
                  <a:gd name="connsiteX1" fmla="*/ 391491 w 973671"/>
                  <a:gd name="connsiteY1" fmla="*/ 926991 h 1516072"/>
                  <a:gd name="connsiteX2" fmla="*/ 341705 w 973671"/>
                  <a:gd name="connsiteY2" fmla="*/ 963547 h 1516072"/>
                  <a:gd name="connsiteX3" fmla="*/ 261952 w 973671"/>
                  <a:gd name="connsiteY3" fmla="*/ 967151 h 1516072"/>
                  <a:gd name="connsiteX4" fmla="*/ 170717 w 973671"/>
                  <a:gd name="connsiteY4" fmla="*/ 934972 h 1516072"/>
                  <a:gd name="connsiteX5" fmla="*/ 58683 w 973671"/>
                  <a:gd name="connsiteY5" fmla="*/ 874578 h 1516072"/>
                  <a:gd name="connsiteX6" fmla="*/ 45348 w 973671"/>
                  <a:gd name="connsiteY6" fmla="*/ 895533 h 1516072"/>
                  <a:gd name="connsiteX7" fmla="*/ 49158 w 973671"/>
                  <a:gd name="connsiteY7" fmla="*/ 933633 h 1516072"/>
                  <a:gd name="connsiteX8" fmla="*/ 79638 w 973671"/>
                  <a:gd name="connsiteY8" fmla="*/ 958398 h 1516072"/>
                  <a:gd name="connsiteX9" fmla="*/ 165363 w 973671"/>
                  <a:gd name="connsiteY9" fmla="*/ 989239 h 1516072"/>
                  <a:gd name="connsiteX10" fmla="*/ 261385 w 973671"/>
                  <a:gd name="connsiteY10" fmla="*/ 1036092 h 1516072"/>
                  <a:gd name="connsiteX11" fmla="*/ 277758 w 973671"/>
                  <a:gd name="connsiteY11" fmla="*/ 1076508 h 1516072"/>
                  <a:gd name="connsiteX12" fmla="*/ 263445 w 973671"/>
                  <a:gd name="connsiteY12" fmla="*/ 1119397 h 1516072"/>
                  <a:gd name="connsiteX13" fmla="*/ 185288 w 973671"/>
                  <a:gd name="connsiteY13" fmla="*/ 1150391 h 1516072"/>
                  <a:gd name="connsiteX14" fmla="*/ 54410 w 973671"/>
                  <a:gd name="connsiteY14" fmla="*/ 1165271 h 1516072"/>
                  <a:gd name="connsiteX15" fmla="*/ 3438 w 973671"/>
                  <a:gd name="connsiteY15" fmla="*/ 1175568 h 1516072"/>
                  <a:gd name="connsiteX16" fmla="*/ 5343 w 973671"/>
                  <a:gd name="connsiteY16" fmla="*/ 1213668 h 1516072"/>
                  <a:gd name="connsiteX17" fmla="*/ 11058 w 973671"/>
                  <a:gd name="connsiteY17" fmla="*/ 1217478 h 1516072"/>
                  <a:gd name="connsiteX18" fmla="*/ 16773 w 973671"/>
                  <a:gd name="connsiteY18" fmla="*/ 1219383 h 1516072"/>
                  <a:gd name="connsiteX19" fmla="*/ 144408 w 973671"/>
                  <a:gd name="connsiteY19" fmla="*/ 1222421 h 1516072"/>
                  <a:gd name="connsiteX20" fmla="*/ 335063 w 973671"/>
                  <a:gd name="connsiteY20" fmla="*/ 1217478 h 1516072"/>
                  <a:gd name="connsiteX21" fmla="*/ 361578 w 973671"/>
                  <a:gd name="connsiteY21" fmla="*/ 1273701 h 1516072"/>
                  <a:gd name="connsiteX22" fmla="*/ 334135 w 973671"/>
                  <a:gd name="connsiteY22" fmla="*/ 1356594 h 1516072"/>
                  <a:gd name="connsiteX23" fmla="*/ 327288 w 973671"/>
                  <a:gd name="connsiteY23" fmla="*/ 1420386 h 1516072"/>
                  <a:gd name="connsiteX24" fmla="*/ 331098 w 973671"/>
                  <a:gd name="connsiteY24" fmla="*/ 1463223 h 1516072"/>
                  <a:gd name="connsiteX25" fmla="*/ 363483 w 973671"/>
                  <a:gd name="connsiteY25" fmla="*/ 1512753 h 1516072"/>
                  <a:gd name="connsiteX26" fmla="*/ 386343 w 973671"/>
                  <a:gd name="connsiteY26" fmla="*/ 1514658 h 1516072"/>
                  <a:gd name="connsiteX27" fmla="*/ 395868 w 973671"/>
                  <a:gd name="connsiteY27" fmla="*/ 1491798 h 1516072"/>
                  <a:gd name="connsiteX28" fmla="*/ 402149 w 973671"/>
                  <a:gd name="connsiteY28" fmla="*/ 1451433 h 1516072"/>
                  <a:gd name="connsiteX29" fmla="*/ 408431 w 973671"/>
                  <a:gd name="connsiteY29" fmla="*/ 1389340 h 1516072"/>
                  <a:gd name="connsiteX30" fmla="*/ 423105 w 973671"/>
                  <a:gd name="connsiteY30" fmla="*/ 1329152 h 1516072"/>
                  <a:gd name="connsiteX31" fmla="*/ 466353 w 973671"/>
                  <a:gd name="connsiteY31" fmla="*/ 1265103 h 1516072"/>
                  <a:gd name="connsiteX32" fmla="*/ 527519 w 973671"/>
                  <a:gd name="connsiteY32" fmla="*/ 1230091 h 1516072"/>
                  <a:gd name="connsiteX33" fmla="*/ 600218 w 973671"/>
                  <a:gd name="connsiteY33" fmla="*/ 1221700 h 1516072"/>
                  <a:gd name="connsiteX34" fmla="*/ 719718 w 973671"/>
                  <a:gd name="connsiteY34" fmla="*/ 1316538 h 1516072"/>
                  <a:gd name="connsiteX35" fmla="*/ 776868 w 973671"/>
                  <a:gd name="connsiteY35" fmla="*/ 1323798 h 1516072"/>
                  <a:gd name="connsiteX36" fmla="*/ 819499 w 973671"/>
                  <a:gd name="connsiteY36" fmla="*/ 1303924 h 1516072"/>
                  <a:gd name="connsiteX37" fmla="*/ 782583 w 973671"/>
                  <a:gd name="connsiteY37" fmla="*/ 1253673 h 1516072"/>
                  <a:gd name="connsiteX38" fmla="*/ 647328 w 973671"/>
                  <a:gd name="connsiteY38" fmla="*/ 1156518 h 1516072"/>
                  <a:gd name="connsiteX39" fmla="*/ 645062 w 973671"/>
                  <a:gd name="connsiteY39" fmla="*/ 1108121 h 1516072"/>
                  <a:gd name="connsiteX40" fmla="*/ 670188 w 973671"/>
                  <a:gd name="connsiteY40" fmla="*/ 1089843 h 1516072"/>
                  <a:gd name="connsiteX41" fmla="*/ 723528 w 973671"/>
                  <a:gd name="connsiteY41" fmla="*/ 1082223 h 1516072"/>
                  <a:gd name="connsiteX42" fmla="*/ 898788 w 973671"/>
                  <a:gd name="connsiteY42" fmla="*/ 1091748 h 1516072"/>
                  <a:gd name="connsiteX43" fmla="*/ 962899 w 973671"/>
                  <a:gd name="connsiteY43" fmla="*/ 1090672 h 1516072"/>
                  <a:gd name="connsiteX44" fmla="*/ 969273 w 973671"/>
                  <a:gd name="connsiteY44" fmla="*/ 1054008 h 1516072"/>
                  <a:gd name="connsiteX45" fmla="*/ 917684 w 973671"/>
                  <a:gd name="connsiteY45" fmla="*/ 1034598 h 1516072"/>
                  <a:gd name="connsiteX46" fmla="*/ 802250 w 973671"/>
                  <a:gd name="connsiteY46" fmla="*/ 1037069 h 1516072"/>
                  <a:gd name="connsiteX47" fmla="*/ 645424 w 973671"/>
                  <a:gd name="connsiteY47" fmla="*/ 1049838 h 1516072"/>
                  <a:gd name="connsiteX48" fmla="*/ 639142 w 973671"/>
                  <a:gd name="connsiteY48" fmla="*/ 1026051 h 1516072"/>
                  <a:gd name="connsiteX49" fmla="*/ 672093 w 973671"/>
                  <a:gd name="connsiteY49" fmla="*/ 992688 h 1516072"/>
                  <a:gd name="connsiteX50" fmla="*/ 715908 w 973671"/>
                  <a:gd name="connsiteY50" fmla="*/ 952683 h 1516072"/>
                  <a:gd name="connsiteX51" fmla="*/ 731148 w 973671"/>
                  <a:gd name="connsiteY51" fmla="*/ 939348 h 1516072"/>
                  <a:gd name="connsiteX52" fmla="*/ 752103 w 973671"/>
                  <a:gd name="connsiteY52" fmla="*/ 918393 h 1516072"/>
                  <a:gd name="connsiteX53" fmla="*/ 765438 w 973671"/>
                  <a:gd name="connsiteY53" fmla="*/ 889818 h 1516072"/>
                  <a:gd name="connsiteX54" fmla="*/ 763533 w 973671"/>
                  <a:gd name="connsiteY54" fmla="*/ 874578 h 1516072"/>
                  <a:gd name="connsiteX55" fmla="*/ 736863 w 973671"/>
                  <a:gd name="connsiteY55" fmla="*/ 874578 h 1516072"/>
                  <a:gd name="connsiteX56" fmla="*/ 698763 w 973671"/>
                  <a:gd name="connsiteY56" fmla="*/ 899343 h 1516072"/>
                  <a:gd name="connsiteX57" fmla="*/ 581889 w 973671"/>
                  <a:gd name="connsiteY57" fmla="*/ 945474 h 1516072"/>
                  <a:gd name="connsiteX58" fmla="*/ 506358 w 973671"/>
                  <a:gd name="connsiteY58" fmla="*/ 847908 h 1516072"/>
                  <a:gd name="connsiteX59" fmla="*/ 502548 w 973671"/>
                  <a:gd name="connsiteY59" fmla="*/ 358323 h 1516072"/>
                  <a:gd name="connsiteX60" fmla="*/ 498738 w 973671"/>
                  <a:gd name="connsiteY60" fmla="*/ 66858 h 1516072"/>
                  <a:gd name="connsiteX61" fmla="*/ 489213 w 973671"/>
                  <a:gd name="connsiteY61" fmla="*/ 40188 h 1516072"/>
                  <a:gd name="connsiteX62" fmla="*/ 487308 w 973671"/>
                  <a:gd name="connsiteY62" fmla="*/ 34473 h 1516072"/>
                  <a:gd name="connsiteX63" fmla="*/ 483498 w 973671"/>
                  <a:gd name="connsiteY63" fmla="*/ 28758 h 1516072"/>
                  <a:gd name="connsiteX64" fmla="*/ 477783 w 973671"/>
                  <a:gd name="connsiteY64" fmla="*/ 17328 h 1516072"/>
                  <a:gd name="connsiteX65" fmla="*/ 472068 w 973671"/>
                  <a:gd name="connsiteY65" fmla="*/ 13518 h 1516072"/>
                  <a:gd name="connsiteX66" fmla="*/ 468258 w 973671"/>
                  <a:gd name="connsiteY66" fmla="*/ 7803 h 1516072"/>
                  <a:gd name="connsiteX67" fmla="*/ 428253 w 973671"/>
                  <a:gd name="connsiteY67" fmla="*/ 11613 h 1516072"/>
                  <a:gd name="connsiteX68" fmla="*/ 424443 w 973671"/>
                  <a:gd name="connsiteY68" fmla="*/ 78288 h 1516072"/>
                  <a:gd name="connsiteX69" fmla="*/ 424443 w 973671"/>
                  <a:gd name="connsiteY69" fmla="*/ 84003 h 1516072"/>
                  <a:gd name="connsiteX70" fmla="*/ 435667 w 973671"/>
                  <a:gd name="connsiteY70" fmla="*/ 225952 h 1516072"/>
                  <a:gd name="connsiteX71" fmla="*/ 439683 w 973671"/>
                  <a:gd name="connsiteY71" fmla="*/ 421188 h 1516072"/>
                  <a:gd name="connsiteX72" fmla="*/ 444009 w 973671"/>
                  <a:gd name="connsiteY72" fmla="*/ 757032 h 1516072"/>
                  <a:gd name="connsiteX73" fmla="*/ 426915 w 973671"/>
                  <a:gd name="connsiteY73" fmla="*/ 864178 h 1516072"/>
                  <a:gd name="connsiteX0" fmla="*/ 426915 w 971434"/>
                  <a:gd name="connsiteY0" fmla="*/ 864178 h 1516072"/>
                  <a:gd name="connsiteX1" fmla="*/ 391491 w 971434"/>
                  <a:gd name="connsiteY1" fmla="*/ 926991 h 1516072"/>
                  <a:gd name="connsiteX2" fmla="*/ 341705 w 971434"/>
                  <a:gd name="connsiteY2" fmla="*/ 963547 h 1516072"/>
                  <a:gd name="connsiteX3" fmla="*/ 261952 w 971434"/>
                  <a:gd name="connsiteY3" fmla="*/ 967151 h 1516072"/>
                  <a:gd name="connsiteX4" fmla="*/ 170717 w 971434"/>
                  <a:gd name="connsiteY4" fmla="*/ 934972 h 1516072"/>
                  <a:gd name="connsiteX5" fmla="*/ 58683 w 971434"/>
                  <a:gd name="connsiteY5" fmla="*/ 874578 h 1516072"/>
                  <a:gd name="connsiteX6" fmla="*/ 45348 w 971434"/>
                  <a:gd name="connsiteY6" fmla="*/ 895533 h 1516072"/>
                  <a:gd name="connsiteX7" fmla="*/ 49158 w 971434"/>
                  <a:gd name="connsiteY7" fmla="*/ 933633 h 1516072"/>
                  <a:gd name="connsiteX8" fmla="*/ 79638 w 971434"/>
                  <a:gd name="connsiteY8" fmla="*/ 958398 h 1516072"/>
                  <a:gd name="connsiteX9" fmla="*/ 165363 w 971434"/>
                  <a:gd name="connsiteY9" fmla="*/ 989239 h 1516072"/>
                  <a:gd name="connsiteX10" fmla="*/ 261385 w 971434"/>
                  <a:gd name="connsiteY10" fmla="*/ 1036092 h 1516072"/>
                  <a:gd name="connsiteX11" fmla="*/ 277758 w 971434"/>
                  <a:gd name="connsiteY11" fmla="*/ 1076508 h 1516072"/>
                  <a:gd name="connsiteX12" fmla="*/ 263445 w 971434"/>
                  <a:gd name="connsiteY12" fmla="*/ 1119397 h 1516072"/>
                  <a:gd name="connsiteX13" fmla="*/ 185288 w 971434"/>
                  <a:gd name="connsiteY13" fmla="*/ 1150391 h 1516072"/>
                  <a:gd name="connsiteX14" fmla="*/ 54410 w 971434"/>
                  <a:gd name="connsiteY14" fmla="*/ 1165271 h 1516072"/>
                  <a:gd name="connsiteX15" fmla="*/ 3438 w 971434"/>
                  <a:gd name="connsiteY15" fmla="*/ 1175568 h 1516072"/>
                  <a:gd name="connsiteX16" fmla="*/ 5343 w 971434"/>
                  <a:gd name="connsiteY16" fmla="*/ 1213668 h 1516072"/>
                  <a:gd name="connsiteX17" fmla="*/ 11058 w 971434"/>
                  <a:gd name="connsiteY17" fmla="*/ 1217478 h 1516072"/>
                  <a:gd name="connsiteX18" fmla="*/ 16773 w 971434"/>
                  <a:gd name="connsiteY18" fmla="*/ 1219383 h 1516072"/>
                  <a:gd name="connsiteX19" fmla="*/ 144408 w 971434"/>
                  <a:gd name="connsiteY19" fmla="*/ 1222421 h 1516072"/>
                  <a:gd name="connsiteX20" fmla="*/ 335063 w 971434"/>
                  <a:gd name="connsiteY20" fmla="*/ 1217478 h 1516072"/>
                  <a:gd name="connsiteX21" fmla="*/ 361578 w 971434"/>
                  <a:gd name="connsiteY21" fmla="*/ 1273701 h 1516072"/>
                  <a:gd name="connsiteX22" fmla="*/ 334135 w 971434"/>
                  <a:gd name="connsiteY22" fmla="*/ 1356594 h 1516072"/>
                  <a:gd name="connsiteX23" fmla="*/ 327288 w 971434"/>
                  <a:gd name="connsiteY23" fmla="*/ 1420386 h 1516072"/>
                  <a:gd name="connsiteX24" fmla="*/ 331098 w 971434"/>
                  <a:gd name="connsiteY24" fmla="*/ 1463223 h 1516072"/>
                  <a:gd name="connsiteX25" fmla="*/ 363483 w 971434"/>
                  <a:gd name="connsiteY25" fmla="*/ 1512753 h 1516072"/>
                  <a:gd name="connsiteX26" fmla="*/ 386343 w 971434"/>
                  <a:gd name="connsiteY26" fmla="*/ 1514658 h 1516072"/>
                  <a:gd name="connsiteX27" fmla="*/ 395868 w 971434"/>
                  <a:gd name="connsiteY27" fmla="*/ 1491798 h 1516072"/>
                  <a:gd name="connsiteX28" fmla="*/ 402149 w 971434"/>
                  <a:gd name="connsiteY28" fmla="*/ 1451433 h 1516072"/>
                  <a:gd name="connsiteX29" fmla="*/ 408431 w 971434"/>
                  <a:gd name="connsiteY29" fmla="*/ 1389340 h 1516072"/>
                  <a:gd name="connsiteX30" fmla="*/ 423105 w 971434"/>
                  <a:gd name="connsiteY30" fmla="*/ 1329152 h 1516072"/>
                  <a:gd name="connsiteX31" fmla="*/ 466353 w 971434"/>
                  <a:gd name="connsiteY31" fmla="*/ 1265103 h 1516072"/>
                  <a:gd name="connsiteX32" fmla="*/ 527519 w 971434"/>
                  <a:gd name="connsiteY32" fmla="*/ 1230091 h 1516072"/>
                  <a:gd name="connsiteX33" fmla="*/ 600218 w 971434"/>
                  <a:gd name="connsiteY33" fmla="*/ 1221700 h 1516072"/>
                  <a:gd name="connsiteX34" fmla="*/ 719718 w 971434"/>
                  <a:gd name="connsiteY34" fmla="*/ 1316538 h 1516072"/>
                  <a:gd name="connsiteX35" fmla="*/ 776868 w 971434"/>
                  <a:gd name="connsiteY35" fmla="*/ 1323798 h 1516072"/>
                  <a:gd name="connsiteX36" fmla="*/ 819499 w 971434"/>
                  <a:gd name="connsiteY36" fmla="*/ 1303924 h 1516072"/>
                  <a:gd name="connsiteX37" fmla="*/ 782583 w 971434"/>
                  <a:gd name="connsiteY37" fmla="*/ 1253673 h 1516072"/>
                  <a:gd name="connsiteX38" fmla="*/ 647328 w 971434"/>
                  <a:gd name="connsiteY38" fmla="*/ 1156518 h 1516072"/>
                  <a:gd name="connsiteX39" fmla="*/ 645062 w 971434"/>
                  <a:gd name="connsiteY39" fmla="*/ 1108121 h 1516072"/>
                  <a:gd name="connsiteX40" fmla="*/ 670188 w 971434"/>
                  <a:gd name="connsiteY40" fmla="*/ 1089843 h 1516072"/>
                  <a:gd name="connsiteX41" fmla="*/ 723528 w 971434"/>
                  <a:gd name="connsiteY41" fmla="*/ 1082223 h 1516072"/>
                  <a:gd name="connsiteX42" fmla="*/ 898788 w 971434"/>
                  <a:gd name="connsiteY42" fmla="*/ 1091748 h 1516072"/>
                  <a:gd name="connsiteX43" fmla="*/ 955485 w 971434"/>
                  <a:gd name="connsiteY43" fmla="*/ 1095615 h 1516072"/>
                  <a:gd name="connsiteX44" fmla="*/ 969273 w 971434"/>
                  <a:gd name="connsiteY44" fmla="*/ 1054008 h 1516072"/>
                  <a:gd name="connsiteX45" fmla="*/ 917684 w 971434"/>
                  <a:gd name="connsiteY45" fmla="*/ 1034598 h 1516072"/>
                  <a:gd name="connsiteX46" fmla="*/ 802250 w 971434"/>
                  <a:gd name="connsiteY46" fmla="*/ 1037069 h 1516072"/>
                  <a:gd name="connsiteX47" fmla="*/ 645424 w 971434"/>
                  <a:gd name="connsiteY47" fmla="*/ 1049838 h 1516072"/>
                  <a:gd name="connsiteX48" fmla="*/ 639142 w 971434"/>
                  <a:gd name="connsiteY48" fmla="*/ 1026051 h 1516072"/>
                  <a:gd name="connsiteX49" fmla="*/ 672093 w 971434"/>
                  <a:gd name="connsiteY49" fmla="*/ 992688 h 1516072"/>
                  <a:gd name="connsiteX50" fmla="*/ 715908 w 971434"/>
                  <a:gd name="connsiteY50" fmla="*/ 952683 h 1516072"/>
                  <a:gd name="connsiteX51" fmla="*/ 731148 w 971434"/>
                  <a:gd name="connsiteY51" fmla="*/ 939348 h 1516072"/>
                  <a:gd name="connsiteX52" fmla="*/ 752103 w 971434"/>
                  <a:gd name="connsiteY52" fmla="*/ 918393 h 1516072"/>
                  <a:gd name="connsiteX53" fmla="*/ 765438 w 971434"/>
                  <a:gd name="connsiteY53" fmla="*/ 889818 h 1516072"/>
                  <a:gd name="connsiteX54" fmla="*/ 763533 w 971434"/>
                  <a:gd name="connsiteY54" fmla="*/ 874578 h 1516072"/>
                  <a:gd name="connsiteX55" fmla="*/ 736863 w 971434"/>
                  <a:gd name="connsiteY55" fmla="*/ 874578 h 1516072"/>
                  <a:gd name="connsiteX56" fmla="*/ 698763 w 971434"/>
                  <a:gd name="connsiteY56" fmla="*/ 899343 h 1516072"/>
                  <a:gd name="connsiteX57" fmla="*/ 581889 w 971434"/>
                  <a:gd name="connsiteY57" fmla="*/ 945474 h 1516072"/>
                  <a:gd name="connsiteX58" fmla="*/ 506358 w 971434"/>
                  <a:gd name="connsiteY58" fmla="*/ 847908 h 1516072"/>
                  <a:gd name="connsiteX59" fmla="*/ 502548 w 971434"/>
                  <a:gd name="connsiteY59" fmla="*/ 358323 h 1516072"/>
                  <a:gd name="connsiteX60" fmla="*/ 498738 w 971434"/>
                  <a:gd name="connsiteY60" fmla="*/ 66858 h 1516072"/>
                  <a:gd name="connsiteX61" fmla="*/ 489213 w 971434"/>
                  <a:gd name="connsiteY61" fmla="*/ 40188 h 1516072"/>
                  <a:gd name="connsiteX62" fmla="*/ 487308 w 971434"/>
                  <a:gd name="connsiteY62" fmla="*/ 34473 h 1516072"/>
                  <a:gd name="connsiteX63" fmla="*/ 483498 w 971434"/>
                  <a:gd name="connsiteY63" fmla="*/ 28758 h 1516072"/>
                  <a:gd name="connsiteX64" fmla="*/ 477783 w 971434"/>
                  <a:gd name="connsiteY64" fmla="*/ 17328 h 1516072"/>
                  <a:gd name="connsiteX65" fmla="*/ 472068 w 971434"/>
                  <a:gd name="connsiteY65" fmla="*/ 13518 h 1516072"/>
                  <a:gd name="connsiteX66" fmla="*/ 468258 w 971434"/>
                  <a:gd name="connsiteY66" fmla="*/ 7803 h 1516072"/>
                  <a:gd name="connsiteX67" fmla="*/ 428253 w 971434"/>
                  <a:gd name="connsiteY67" fmla="*/ 11613 h 1516072"/>
                  <a:gd name="connsiteX68" fmla="*/ 424443 w 971434"/>
                  <a:gd name="connsiteY68" fmla="*/ 78288 h 1516072"/>
                  <a:gd name="connsiteX69" fmla="*/ 424443 w 971434"/>
                  <a:gd name="connsiteY69" fmla="*/ 84003 h 1516072"/>
                  <a:gd name="connsiteX70" fmla="*/ 435667 w 971434"/>
                  <a:gd name="connsiteY70" fmla="*/ 225952 h 1516072"/>
                  <a:gd name="connsiteX71" fmla="*/ 439683 w 971434"/>
                  <a:gd name="connsiteY71" fmla="*/ 421188 h 1516072"/>
                  <a:gd name="connsiteX72" fmla="*/ 444009 w 971434"/>
                  <a:gd name="connsiteY72" fmla="*/ 757032 h 1516072"/>
                  <a:gd name="connsiteX73" fmla="*/ 426915 w 971434"/>
                  <a:gd name="connsiteY73" fmla="*/ 864178 h 1516072"/>
                  <a:gd name="connsiteX0" fmla="*/ 426915 w 971434"/>
                  <a:gd name="connsiteY0" fmla="*/ 860315 h 1512209"/>
                  <a:gd name="connsiteX1" fmla="*/ 391491 w 971434"/>
                  <a:gd name="connsiteY1" fmla="*/ 923128 h 1512209"/>
                  <a:gd name="connsiteX2" fmla="*/ 341705 w 971434"/>
                  <a:gd name="connsiteY2" fmla="*/ 959684 h 1512209"/>
                  <a:gd name="connsiteX3" fmla="*/ 261952 w 971434"/>
                  <a:gd name="connsiteY3" fmla="*/ 963288 h 1512209"/>
                  <a:gd name="connsiteX4" fmla="*/ 170717 w 971434"/>
                  <a:gd name="connsiteY4" fmla="*/ 931109 h 1512209"/>
                  <a:gd name="connsiteX5" fmla="*/ 58683 w 971434"/>
                  <a:gd name="connsiteY5" fmla="*/ 870715 h 1512209"/>
                  <a:gd name="connsiteX6" fmla="*/ 45348 w 971434"/>
                  <a:gd name="connsiteY6" fmla="*/ 891670 h 1512209"/>
                  <a:gd name="connsiteX7" fmla="*/ 49158 w 971434"/>
                  <a:gd name="connsiteY7" fmla="*/ 929770 h 1512209"/>
                  <a:gd name="connsiteX8" fmla="*/ 79638 w 971434"/>
                  <a:gd name="connsiteY8" fmla="*/ 954535 h 1512209"/>
                  <a:gd name="connsiteX9" fmla="*/ 165363 w 971434"/>
                  <a:gd name="connsiteY9" fmla="*/ 985376 h 1512209"/>
                  <a:gd name="connsiteX10" fmla="*/ 261385 w 971434"/>
                  <a:gd name="connsiteY10" fmla="*/ 1032229 h 1512209"/>
                  <a:gd name="connsiteX11" fmla="*/ 277758 w 971434"/>
                  <a:gd name="connsiteY11" fmla="*/ 1072645 h 1512209"/>
                  <a:gd name="connsiteX12" fmla="*/ 263445 w 971434"/>
                  <a:gd name="connsiteY12" fmla="*/ 1115534 h 1512209"/>
                  <a:gd name="connsiteX13" fmla="*/ 185288 w 971434"/>
                  <a:gd name="connsiteY13" fmla="*/ 1146528 h 1512209"/>
                  <a:gd name="connsiteX14" fmla="*/ 54410 w 971434"/>
                  <a:gd name="connsiteY14" fmla="*/ 1161408 h 1512209"/>
                  <a:gd name="connsiteX15" fmla="*/ 3438 w 971434"/>
                  <a:gd name="connsiteY15" fmla="*/ 1171705 h 1512209"/>
                  <a:gd name="connsiteX16" fmla="*/ 5343 w 971434"/>
                  <a:gd name="connsiteY16" fmla="*/ 1209805 h 1512209"/>
                  <a:gd name="connsiteX17" fmla="*/ 11058 w 971434"/>
                  <a:gd name="connsiteY17" fmla="*/ 1213615 h 1512209"/>
                  <a:gd name="connsiteX18" fmla="*/ 16773 w 971434"/>
                  <a:gd name="connsiteY18" fmla="*/ 1215520 h 1512209"/>
                  <a:gd name="connsiteX19" fmla="*/ 144408 w 971434"/>
                  <a:gd name="connsiteY19" fmla="*/ 1218558 h 1512209"/>
                  <a:gd name="connsiteX20" fmla="*/ 335063 w 971434"/>
                  <a:gd name="connsiteY20" fmla="*/ 1213615 h 1512209"/>
                  <a:gd name="connsiteX21" fmla="*/ 361578 w 971434"/>
                  <a:gd name="connsiteY21" fmla="*/ 1269838 h 1512209"/>
                  <a:gd name="connsiteX22" fmla="*/ 334135 w 971434"/>
                  <a:gd name="connsiteY22" fmla="*/ 1352731 h 1512209"/>
                  <a:gd name="connsiteX23" fmla="*/ 327288 w 971434"/>
                  <a:gd name="connsiteY23" fmla="*/ 1416523 h 1512209"/>
                  <a:gd name="connsiteX24" fmla="*/ 331098 w 971434"/>
                  <a:gd name="connsiteY24" fmla="*/ 1459360 h 1512209"/>
                  <a:gd name="connsiteX25" fmla="*/ 363483 w 971434"/>
                  <a:gd name="connsiteY25" fmla="*/ 1508890 h 1512209"/>
                  <a:gd name="connsiteX26" fmla="*/ 386343 w 971434"/>
                  <a:gd name="connsiteY26" fmla="*/ 1510795 h 1512209"/>
                  <a:gd name="connsiteX27" fmla="*/ 395868 w 971434"/>
                  <a:gd name="connsiteY27" fmla="*/ 1487935 h 1512209"/>
                  <a:gd name="connsiteX28" fmla="*/ 402149 w 971434"/>
                  <a:gd name="connsiteY28" fmla="*/ 1447570 h 1512209"/>
                  <a:gd name="connsiteX29" fmla="*/ 408431 w 971434"/>
                  <a:gd name="connsiteY29" fmla="*/ 1385477 h 1512209"/>
                  <a:gd name="connsiteX30" fmla="*/ 423105 w 971434"/>
                  <a:gd name="connsiteY30" fmla="*/ 1325289 h 1512209"/>
                  <a:gd name="connsiteX31" fmla="*/ 466353 w 971434"/>
                  <a:gd name="connsiteY31" fmla="*/ 1261240 h 1512209"/>
                  <a:gd name="connsiteX32" fmla="*/ 527519 w 971434"/>
                  <a:gd name="connsiteY32" fmla="*/ 1226228 h 1512209"/>
                  <a:gd name="connsiteX33" fmla="*/ 600218 w 971434"/>
                  <a:gd name="connsiteY33" fmla="*/ 1217837 h 1512209"/>
                  <a:gd name="connsiteX34" fmla="*/ 719718 w 971434"/>
                  <a:gd name="connsiteY34" fmla="*/ 1312675 h 1512209"/>
                  <a:gd name="connsiteX35" fmla="*/ 776868 w 971434"/>
                  <a:gd name="connsiteY35" fmla="*/ 1319935 h 1512209"/>
                  <a:gd name="connsiteX36" fmla="*/ 819499 w 971434"/>
                  <a:gd name="connsiteY36" fmla="*/ 1300061 h 1512209"/>
                  <a:gd name="connsiteX37" fmla="*/ 782583 w 971434"/>
                  <a:gd name="connsiteY37" fmla="*/ 1249810 h 1512209"/>
                  <a:gd name="connsiteX38" fmla="*/ 647328 w 971434"/>
                  <a:gd name="connsiteY38" fmla="*/ 1152655 h 1512209"/>
                  <a:gd name="connsiteX39" fmla="*/ 645062 w 971434"/>
                  <a:gd name="connsiteY39" fmla="*/ 1104258 h 1512209"/>
                  <a:gd name="connsiteX40" fmla="*/ 670188 w 971434"/>
                  <a:gd name="connsiteY40" fmla="*/ 1085980 h 1512209"/>
                  <a:gd name="connsiteX41" fmla="*/ 723528 w 971434"/>
                  <a:gd name="connsiteY41" fmla="*/ 1078360 h 1512209"/>
                  <a:gd name="connsiteX42" fmla="*/ 898788 w 971434"/>
                  <a:gd name="connsiteY42" fmla="*/ 1087885 h 1512209"/>
                  <a:gd name="connsiteX43" fmla="*/ 955485 w 971434"/>
                  <a:gd name="connsiteY43" fmla="*/ 1091752 h 1512209"/>
                  <a:gd name="connsiteX44" fmla="*/ 969273 w 971434"/>
                  <a:gd name="connsiteY44" fmla="*/ 1050145 h 1512209"/>
                  <a:gd name="connsiteX45" fmla="*/ 917684 w 971434"/>
                  <a:gd name="connsiteY45" fmla="*/ 1030735 h 1512209"/>
                  <a:gd name="connsiteX46" fmla="*/ 802250 w 971434"/>
                  <a:gd name="connsiteY46" fmla="*/ 1033206 h 1512209"/>
                  <a:gd name="connsiteX47" fmla="*/ 645424 w 971434"/>
                  <a:gd name="connsiteY47" fmla="*/ 1045975 h 1512209"/>
                  <a:gd name="connsiteX48" fmla="*/ 639142 w 971434"/>
                  <a:gd name="connsiteY48" fmla="*/ 1022188 h 1512209"/>
                  <a:gd name="connsiteX49" fmla="*/ 672093 w 971434"/>
                  <a:gd name="connsiteY49" fmla="*/ 988825 h 1512209"/>
                  <a:gd name="connsiteX50" fmla="*/ 715908 w 971434"/>
                  <a:gd name="connsiteY50" fmla="*/ 948820 h 1512209"/>
                  <a:gd name="connsiteX51" fmla="*/ 731148 w 971434"/>
                  <a:gd name="connsiteY51" fmla="*/ 935485 h 1512209"/>
                  <a:gd name="connsiteX52" fmla="*/ 752103 w 971434"/>
                  <a:gd name="connsiteY52" fmla="*/ 914530 h 1512209"/>
                  <a:gd name="connsiteX53" fmla="*/ 765438 w 971434"/>
                  <a:gd name="connsiteY53" fmla="*/ 885955 h 1512209"/>
                  <a:gd name="connsiteX54" fmla="*/ 763533 w 971434"/>
                  <a:gd name="connsiteY54" fmla="*/ 870715 h 1512209"/>
                  <a:gd name="connsiteX55" fmla="*/ 736863 w 971434"/>
                  <a:gd name="connsiteY55" fmla="*/ 870715 h 1512209"/>
                  <a:gd name="connsiteX56" fmla="*/ 698763 w 971434"/>
                  <a:gd name="connsiteY56" fmla="*/ 895480 h 1512209"/>
                  <a:gd name="connsiteX57" fmla="*/ 581889 w 971434"/>
                  <a:gd name="connsiteY57" fmla="*/ 941611 h 1512209"/>
                  <a:gd name="connsiteX58" fmla="*/ 506358 w 971434"/>
                  <a:gd name="connsiteY58" fmla="*/ 844045 h 1512209"/>
                  <a:gd name="connsiteX59" fmla="*/ 502548 w 971434"/>
                  <a:gd name="connsiteY59" fmla="*/ 354460 h 1512209"/>
                  <a:gd name="connsiteX60" fmla="*/ 498738 w 971434"/>
                  <a:gd name="connsiteY60" fmla="*/ 62995 h 1512209"/>
                  <a:gd name="connsiteX61" fmla="*/ 489213 w 971434"/>
                  <a:gd name="connsiteY61" fmla="*/ 36325 h 1512209"/>
                  <a:gd name="connsiteX62" fmla="*/ 487308 w 971434"/>
                  <a:gd name="connsiteY62" fmla="*/ 30610 h 1512209"/>
                  <a:gd name="connsiteX63" fmla="*/ 483498 w 971434"/>
                  <a:gd name="connsiteY63" fmla="*/ 24895 h 1512209"/>
                  <a:gd name="connsiteX64" fmla="*/ 477783 w 971434"/>
                  <a:gd name="connsiteY64" fmla="*/ 13465 h 1512209"/>
                  <a:gd name="connsiteX65" fmla="*/ 472068 w 971434"/>
                  <a:gd name="connsiteY65" fmla="*/ 9655 h 1512209"/>
                  <a:gd name="connsiteX66" fmla="*/ 468258 w 971434"/>
                  <a:gd name="connsiteY66" fmla="*/ 3940 h 1512209"/>
                  <a:gd name="connsiteX67" fmla="*/ 424443 w 971434"/>
                  <a:gd name="connsiteY67" fmla="*/ 74425 h 1512209"/>
                  <a:gd name="connsiteX68" fmla="*/ 424443 w 971434"/>
                  <a:gd name="connsiteY68" fmla="*/ 80140 h 1512209"/>
                  <a:gd name="connsiteX69" fmla="*/ 435667 w 971434"/>
                  <a:gd name="connsiteY69" fmla="*/ 222089 h 1512209"/>
                  <a:gd name="connsiteX70" fmla="*/ 439683 w 971434"/>
                  <a:gd name="connsiteY70" fmla="*/ 417325 h 1512209"/>
                  <a:gd name="connsiteX71" fmla="*/ 444009 w 971434"/>
                  <a:gd name="connsiteY71" fmla="*/ 753169 h 1512209"/>
                  <a:gd name="connsiteX72" fmla="*/ 426915 w 971434"/>
                  <a:gd name="connsiteY72" fmla="*/ 860315 h 1512209"/>
                  <a:gd name="connsiteX0" fmla="*/ 426915 w 971434"/>
                  <a:gd name="connsiteY0" fmla="*/ 860315 h 1512209"/>
                  <a:gd name="connsiteX1" fmla="*/ 391491 w 971434"/>
                  <a:gd name="connsiteY1" fmla="*/ 923128 h 1512209"/>
                  <a:gd name="connsiteX2" fmla="*/ 341705 w 971434"/>
                  <a:gd name="connsiteY2" fmla="*/ 959684 h 1512209"/>
                  <a:gd name="connsiteX3" fmla="*/ 261952 w 971434"/>
                  <a:gd name="connsiteY3" fmla="*/ 963288 h 1512209"/>
                  <a:gd name="connsiteX4" fmla="*/ 170717 w 971434"/>
                  <a:gd name="connsiteY4" fmla="*/ 931109 h 1512209"/>
                  <a:gd name="connsiteX5" fmla="*/ 58683 w 971434"/>
                  <a:gd name="connsiteY5" fmla="*/ 870715 h 1512209"/>
                  <a:gd name="connsiteX6" fmla="*/ 45348 w 971434"/>
                  <a:gd name="connsiteY6" fmla="*/ 891670 h 1512209"/>
                  <a:gd name="connsiteX7" fmla="*/ 49158 w 971434"/>
                  <a:gd name="connsiteY7" fmla="*/ 929770 h 1512209"/>
                  <a:gd name="connsiteX8" fmla="*/ 79638 w 971434"/>
                  <a:gd name="connsiteY8" fmla="*/ 954535 h 1512209"/>
                  <a:gd name="connsiteX9" fmla="*/ 165363 w 971434"/>
                  <a:gd name="connsiteY9" fmla="*/ 985376 h 1512209"/>
                  <a:gd name="connsiteX10" fmla="*/ 261385 w 971434"/>
                  <a:gd name="connsiteY10" fmla="*/ 1032229 h 1512209"/>
                  <a:gd name="connsiteX11" fmla="*/ 277758 w 971434"/>
                  <a:gd name="connsiteY11" fmla="*/ 1072645 h 1512209"/>
                  <a:gd name="connsiteX12" fmla="*/ 263445 w 971434"/>
                  <a:gd name="connsiteY12" fmla="*/ 1115534 h 1512209"/>
                  <a:gd name="connsiteX13" fmla="*/ 185288 w 971434"/>
                  <a:gd name="connsiteY13" fmla="*/ 1146528 h 1512209"/>
                  <a:gd name="connsiteX14" fmla="*/ 54410 w 971434"/>
                  <a:gd name="connsiteY14" fmla="*/ 1161408 h 1512209"/>
                  <a:gd name="connsiteX15" fmla="*/ 3438 w 971434"/>
                  <a:gd name="connsiteY15" fmla="*/ 1171705 h 1512209"/>
                  <a:gd name="connsiteX16" fmla="*/ 5343 w 971434"/>
                  <a:gd name="connsiteY16" fmla="*/ 1209805 h 1512209"/>
                  <a:gd name="connsiteX17" fmla="*/ 11058 w 971434"/>
                  <a:gd name="connsiteY17" fmla="*/ 1213615 h 1512209"/>
                  <a:gd name="connsiteX18" fmla="*/ 16773 w 971434"/>
                  <a:gd name="connsiteY18" fmla="*/ 1215520 h 1512209"/>
                  <a:gd name="connsiteX19" fmla="*/ 144408 w 971434"/>
                  <a:gd name="connsiteY19" fmla="*/ 1218558 h 1512209"/>
                  <a:gd name="connsiteX20" fmla="*/ 335063 w 971434"/>
                  <a:gd name="connsiteY20" fmla="*/ 1213615 h 1512209"/>
                  <a:gd name="connsiteX21" fmla="*/ 361578 w 971434"/>
                  <a:gd name="connsiteY21" fmla="*/ 1269838 h 1512209"/>
                  <a:gd name="connsiteX22" fmla="*/ 334135 w 971434"/>
                  <a:gd name="connsiteY22" fmla="*/ 1352731 h 1512209"/>
                  <a:gd name="connsiteX23" fmla="*/ 327288 w 971434"/>
                  <a:gd name="connsiteY23" fmla="*/ 1416523 h 1512209"/>
                  <a:gd name="connsiteX24" fmla="*/ 331098 w 971434"/>
                  <a:gd name="connsiteY24" fmla="*/ 1459360 h 1512209"/>
                  <a:gd name="connsiteX25" fmla="*/ 363483 w 971434"/>
                  <a:gd name="connsiteY25" fmla="*/ 1508890 h 1512209"/>
                  <a:gd name="connsiteX26" fmla="*/ 386343 w 971434"/>
                  <a:gd name="connsiteY26" fmla="*/ 1510795 h 1512209"/>
                  <a:gd name="connsiteX27" fmla="*/ 395868 w 971434"/>
                  <a:gd name="connsiteY27" fmla="*/ 1487935 h 1512209"/>
                  <a:gd name="connsiteX28" fmla="*/ 402149 w 971434"/>
                  <a:gd name="connsiteY28" fmla="*/ 1447570 h 1512209"/>
                  <a:gd name="connsiteX29" fmla="*/ 408431 w 971434"/>
                  <a:gd name="connsiteY29" fmla="*/ 1385477 h 1512209"/>
                  <a:gd name="connsiteX30" fmla="*/ 423105 w 971434"/>
                  <a:gd name="connsiteY30" fmla="*/ 1325289 h 1512209"/>
                  <a:gd name="connsiteX31" fmla="*/ 466353 w 971434"/>
                  <a:gd name="connsiteY31" fmla="*/ 1261240 h 1512209"/>
                  <a:gd name="connsiteX32" fmla="*/ 527519 w 971434"/>
                  <a:gd name="connsiteY32" fmla="*/ 1226228 h 1512209"/>
                  <a:gd name="connsiteX33" fmla="*/ 600218 w 971434"/>
                  <a:gd name="connsiteY33" fmla="*/ 1217837 h 1512209"/>
                  <a:gd name="connsiteX34" fmla="*/ 719718 w 971434"/>
                  <a:gd name="connsiteY34" fmla="*/ 1312675 h 1512209"/>
                  <a:gd name="connsiteX35" fmla="*/ 776868 w 971434"/>
                  <a:gd name="connsiteY35" fmla="*/ 1319935 h 1512209"/>
                  <a:gd name="connsiteX36" fmla="*/ 819499 w 971434"/>
                  <a:gd name="connsiteY36" fmla="*/ 1300061 h 1512209"/>
                  <a:gd name="connsiteX37" fmla="*/ 782583 w 971434"/>
                  <a:gd name="connsiteY37" fmla="*/ 1249810 h 1512209"/>
                  <a:gd name="connsiteX38" fmla="*/ 647328 w 971434"/>
                  <a:gd name="connsiteY38" fmla="*/ 1152655 h 1512209"/>
                  <a:gd name="connsiteX39" fmla="*/ 645062 w 971434"/>
                  <a:gd name="connsiteY39" fmla="*/ 1104258 h 1512209"/>
                  <a:gd name="connsiteX40" fmla="*/ 670188 w 971434"/>
                  <a:gd name="connsiteY40" fmla="*/ 1085980 h 1512209"/>
                  <a:gd name="connsiteX41" fmla="*/ 723528 w 971434"/>
                  <a:gd name="connsiteY41" fmla="*/ 1078360 h 1512209"/>
                  <a:gd name="connsiteX42" fmla="*/ 898788 w 971434"/>
                  <a:gd name="connsiteY42" fmla="*/ 1087885 h 1512209"/>
                  <a:gd name="connsiteX43" fmla="*/ 955485 w 971434"/>
                  <a:gd name="connsiteY43" fmla="*/ 1091752 h 1512209"/>
                  <a:gd name="connsiteX44" fmla="*/ 969273 w 971434"/>
                  <a:gd name="connsiteY44" fmla="*/ 1050145 h 1512209"/>
                  <a:gd name="connsiteX45" fmla="*/ 917684 w 971434"/>
                  <a:gd name="connsiteY45" fmla="*/ 1030735 h 1512209"/>
                  <a:gd name="connsiteX46" fmla="*/ 802250 w 971434"/>
                  <a:gd name="connsiteY46" fmla="*/ 1033206 h 1512209"/>
                  <a:gd name="connsiteX47" fmla="*/ 645424 w 971434"/>
                  <a:gd name="connsiteY47" fmla="*/ 1045975 h 1512209"/>
                  <a:gd name="connsiteX48" fmla="*/ 639142 w 971434"/>
                  <a:gd name="connsiteY48" fmla="*/ 1022188 h 1512209"/>
                  <a:gd name="connsiteX49" fmla="*/ 672093 w 971434"/>
                  <a:gd name="connsiteY49" fmla="*/ 988825 h 1512209"/>
                  <a:gd name="connsiteX50" fmla="*/ 715908 w 971434"/>
                  <a:gd name="connsiteY50" fmla="*/ 948820 h 1512209"/>
                  <a:gd name="connsiteX51" fmla="*/ 731148 w 971434"/>
                  <a:gd name="connsiteY51" fmla="*/ 935485 h 1512209"/>
                  <a:gd name="connsiteX52" fmla="*/ 752103 w 971434"/>
                  <a:gd name="connsiteY52" fmla="*/ 914530 h 1512209"/>
                  <a:gd name="connsiteX53" fmla="*/ 765438 w 971434"/>
                  <a:gd name="connsiteY53" fmla="*/ 885955 h 1512209"/>
                  <a:gd name="connsiteX54" fmla="*/ 763533 w 971434"/>
                  <a:gd name="connsiteY54" fmla="*/ 870715 h 1512209"/>
                  <a:gd name="connsiteX55" fmla="*/ 736863 w 971434"/>
                  <a:gd name="connsiteY55" fmla="*/ 870715 h 1512209"/>
                  <a:gd name="connsiteX56" fmla="*/ 698763 w 971434"/>
                  <a:gd name="connsiteY56" fmla="*/ 895480 h 1512209"/>
                  <a:gd name="connsiteX57" fmla="*/ 581889 w 971434"/>
                  <a:gd name="connsiteY57" fmla="*/ 941611 h 1512209"/>
                  <a:gd name="connsiteX58" fmla="*/ 506358 w 971434"/>
                  <a:gd name="connsiteY58" fmla="*/ 844045 h 1512209"/>
                  <a:gd name="connsiteX59" fmla="*/ 502548 w 971434"/>
                  <a:gd name="connsiteY59" fmla="*/ 354460 h 1512209"/>
                  <a:gd name="connsiteX60" fmla="*/ 498738 w 971434"/>
                  <a:gd name="connsiteY60" fmla="*/ 62995 h 1512209"/>
                  <a:gd name="connsiteX61" fmla="*/ 489213 w 971434"/>
                  <a:gd name="connsiteY61" fmla="*/ 36325 h 1512209"/>
                  <a:gd name="connsiteX62" fmla="*/ 487308 w 971434"/>
                  <a:gd name="connsiteY62" fmla="*/ 30610 h 1512209"/>
                  <a:gd name="connsiteX63" fmla="*/ 483498 w 971434"/>
                  <a:gd name="connsiteY63" fmla="*/ 24895 h 1512209"/>
                  <a:gd name="connsiteX64" fmla="*/ 477783 w 971434"/>
                  <a:gd name="connsiteY64" fmla="*/ 13465 h 1512209"/>
                  <a:gd name="connsiteX65" fmla="*/ 472068 w 971434"/>
                  <a:gd name="connsiteY65" fmla="*/ 9655 h 1512209"/>
                  <a:gd name="connsiteX66" fmla="*/ 433659 w 971434"/>
                  <a:gd name="connsiteY66" fmla="*/ 3940 h 1512209"/>
                  <a:gd name="connsiteX67" fmla="*/ 424443 w 971434"/>
                  <a:gd name="connsiteY67" fmla="*/ 74425 h 1512209"/>
                  <a:gd name="connsiteX68" fmla="*/ 424443 w 971434"/>
                  <a:gd name="connsiteY68" fmla="*/ 80140 h 1512209"/>
                  <a:gd name="connsiteX69" fmla="*/ 435667 w 971434"/>
                  <a:gd name="connsiteY69" fmla="*/ 222089 h 1512209"/>
                  <a:gd name="connsiteX70" fmla="*/ 439683 w 971434"/>
                  <a:gd name="connsiteY70" fmla="*/ 417325 h 1512209"/>
                  <a:gd name="connsiteX71" fmla="*/ 444009 w 971434"/>
                  <a:gd name="connsiteY71" fmla="*/ 753169 h 1512209"/>
                  <a:gd name="connsiteX72" fmla="*/ 426915 w 971434"/>
                  <a:gd name="connsiteY72" fmla="*/ 860315 h 1512209"/>
                  <a:gd name="connsiteX0" fmla="*/ 426915 w 971434"/>
                  <a:gd name="connsiteY0" fmla="*/ 860315 h 1512209"/>
                  <a:gd name="connsiteX1" fmla="*/ 391491 w 971434"/>
                  <a:gd name="connsiteY1" fmla="*/ 923128 h 1512209"/>
                  <a:gd name="connsiteX2" fmla="*/ 341705 w 971434"/>
                  <a:gd name="connsiteY2" fmla="*/ 959684 h 1512209"/>
                  <a:gd name="connsiteX3" fmla="*/ 261952 w 971434"/>
                  <a:gd name="connsiteY3" fmla="*/ 963288 h 1512209"/>
                  <a:gd name="connsiteX4" fmla="*/ 170717 w 971434"/>
                  <a:gd name="connsiteY4" fmla="*/ 931109 h 1512209"/>
                  <a:gd name="connsiteX5" fmla="*/ 58683 w 971434"/>
                  <a:gd name="connsiteY5" fmla="*/ 870715 h 1512209"/>
                  <a:gd name="connsiteX6" fmla="*/ 45348 w 971434"/>
                  <a:gd name="connsiteY6" fmla="*/ 891670 h 1512209"/>
                  <a:gd name="connsiteX7" fmla="*/ 49158 w 971434"/>
                  <a:gd name="connsiteY7" fmla="*/ 929770 h 1512209"/>
                  <a:gd name="connsiteX8" fmla="*/ 79638 w 971434"/>
                  <a:gd name="connsiteY8" fmla="*/ 954535 h 1512209"/>
                  <a:gd name="connsiteX9" fmla="*/ 165363 w 971434"/>
                  <a:gd name="connsiteY9" fmla="*/ 985376 h 1512209"/>
                  <a:gd name="connsiteX10" fmla="*/ 261385 w 971434"/>
                  <a:gd name="connsiteY10" fmla="*/ 1032229 h 1512209"/>
                  <a:gd name="connsiteX11" fmla="*/ 277758 w 971434"/>
                  <a:gd name="connsiteY11" fmla="*/ 1072645 h 1512209"/>
                  <a:gd name="connsiteX12" fmla="*/ 263445 w 971434"/>
                  <a:gd name="connsiteY12" fmla="*/ 1115534 h 1512209"/>
                  <a:gd name="connsiteX13" fmla="*/ 185288 w 971434"/>
                  <a:gd name="connsiteY13" fmla="*/ 1146528 h 1512209"/>
                  <a:gd name="connsiteX14" fmla="*/ 54410 w 971434"/>
                  <a:gd name="connsiteY14" fmla="*/ 1161408 h 1512209"/>
                  <a:gd name="connsiteX15" fmla="*/ 3438 w 971434"/>
                  <a:gd name="connsiteY15" fmla="*/ 1171705 h 1512209"/>
                  <a:gd name="connsiteX16" fmla="*/ 5343 w 971434"/>
                  <a:gd name="connsiteY16" fmla="*/ 1209805 h 1512209"/>
                  <a:gd name="connsiteX17" fmla="*/ 11058 w 971434"/>
                  <a:gd name="connsiteY17" fmla="*/ 1213615 h 1512209"/>
                  <a:gd name="connsiteX18" fmla="*/ 16773 w 971434"/>
                  <a:gd name="connsiteY18" fmla="*/ 1215520 h 1512209"/>
                  <a:gd name="connsiteX19" fmla="*/ 144408 w 971434"/>
                  <a:gd name="connsiteY19" fmla="*/ 1218558 h 1512209"/>
                  <a:gd name="connsiteX20" fmla="*/ 335063 w 971434"/>
                  <a:gd name="connsiteY20" fmla="*/ 1213615 h 1512209"/>
                  <a:gd name="connsiteX21" fmla="*/ 361578 w 971434"/>
                  <a:gd name="connsiteY21" fmla="*/ 1269838 h 1512209"/>
                  <a:gd name="connsiteX22" fmla="*/ 334135 w 971434"/>
                  <a:gd name="connsiteY22" fmla="*/ 1352731 h 1512209"/>
                  <a:gd name="connsiteX23" fmla="*/ 327288 w 971434"/>
                  <a:gd name="connsiteY23" fmla="*/ 1416523 h 1512209"/>
                  <a:gd name="connsiteX24" fmla="*/ 331098 w 971434"/>
                  <a:gd name="connsiteY24" fmla="*/ 1459360 h 1512209"/>
                  <a:gd name="connsiteX25" fmla="*/ 363483 w 971434"/>
                  <a:gd name="connsiteY25" fmla="*/ 1508890 h 1512209"/>
                  <a:gd name="connsiteX26" fmla="*/ 386343 w 971434"/>
                  <a:gd name="connsiteY26" fmla="*/ 1510795 h 1512209"/>
                  <a:gd name="connsiteX27" fmla="*/ 395868 w 971434"/>
                  <a:gd name="connsiteY27" fmla="*/ 1487935 h 1512209"/>
                  <a:gd name="connsiteX28" fmla="*/ 402149 w 971434"/>
                  <a:gd name="connsiteY28" fmla="*/ 1447570 h 1512209"/>
                  <a:gd name="connsiteX29" fmla="*/ 408431 w 971434"/>
                  <a:gd name="connsiteY29" fmla="*/ 1385477 h 1512209"/>
                  <a:gd name="connsiteX30" fmla="*/ 423105 w 971434"/>
                  <a:gd name="connsiteY30" fmla="*/ 1325289 h 1512209"/>
                  <a:gd name="connsiteX31" fmla="*/ 466353 w 971434"/>
                  <a:gd name="connsiteY31" fmla="*/ 1261240 h 1512209"/>
                  <a:gd name="connsiteX32" fmla="*/ 527519 w 971434"/>
                  <a:gd name="connsiteY32" fmla="*/ 1226228 h 1512209"/>
                  <a:gd name="connsiteX33" fmla="*/ 600218 w 971434"/>
                  <a:gd name="connsiteY33" fmla="*/ 1217837 h 1512209"/>
                  <a:gd name="connsiteX34" fmla="*/ 719718 w 971434"/>
                  <a:gd name="connsiteY34" fmla="*/ 1312675 h 1512209"/>
                  <a:gd name="connsiteX35" fmla="*/ 776868 w 971434"/>
                  <a:gd name="connsiteY35" fmla="*/ 1319935 h 1512209"/>
                  <a:gd name="connsiteX36" fmla="*/ 819499 w 971434"/>
                  <a:gd name="connsiteY36" fmla="*/ 1300061 h 1512209"/>
                  <a:gd name="connsiteX37" fmla="*/ 782583 w 971434"/>
                  <a:gd name="connsiteY37" fmla="*/ 1249810 h 1512209"/>
                  <a:gd name="connsiteX38" fmla="*/ 647328 w 971434"/>
                  <a:gd name="connsiteY38" fmla="*/ 1152655 h 1512209"/>
                  <a:gd name="connsiteX39" fmla="*/ 645062 w 971434"/>
                  <a:gd name="connsiteY39" fmla="*/ 1104258 h 1512209"/>
                  <a:gd name="connsiteX40" fmla="*/ 670188 w 971434"/>
                  <a:gd name="connsiteY40" fmla="*/ 1085980 h 1512209"/>
                  <a:gd name="connsiteX41" fmla="*/ 723528 w 971434"/>
                  <a:gd name="connsiteY41" fmla="*/ 1078360 h 1512209"/>
                  <a:gd name="connsiteX42" fmla="*/ 898788 w 971434"/>
                  <a:gd name="connsiteY42" fmla="*/ 1087885 h 1512209"/>
                  <a:gd name="connsiteX43" fmla="*/ 955485 w 971434"/>
                  <a:gd name="connsiteY43" fmla="*/ 1091752 h 1512209"/>
                  <a:gd name="connsiteX44" fmla="*/ 969273 w 971434"/>
                  <a:gd name="connsiteY44" fmla="*/ 1050145 h 1512209"/>
                  <a:gd name="connsiteX45" fmla="*/ 917684 w 971434"/>
                  <a:gd name="connsiteY45" fmla="*/ 1030735 h 1512209"/>
                  <a:gd name="connsiteX46" fmla="*/ 802250 w 971434"/>
                  <a:gd name="connsiteY46" fmla="*/ 1033206 h 1512209"/>
                  <a:gd name="connsiteX47" fmla="*/ 645424 w 971434"/>
                  <a:gd name="connsiteY47" fmla="*/ 1045975 h 1512209"/>
                  <a:gd name="connsiteX48" fmla="*/ 639142 w 971434"/>
                  <a:gd name="connsiteY48" fmla="*/ 1022188 h 1512209"/>
                  <a:gd name="connsiteX49" fmla="*/ 672093 w 971434"/>
                  <a:gd name="connsiteY49" fmla="*/ 988825 h 1512209"/>
                  <a:gd name="connsiteX50" fmla="*/ 715908 w 971434"/>
                  <a:gd name="connsiteY50" fmla="*/ 948820 h 1512209"/>
                  <a:gd name="connsiteX51" fmla="*/ 731148 w 971434"/>
                  <a:gd name="connsiteY51" fmla="*/ 935485 h 1512209"/>
                  <a:gd name="connsiteX52" fmla="*/ 752103 w 971434"/>
                  <a:gd name="connsiteY52" fmla="*/ 914530 h 1512209"/>
                  <a:gd name="connsiteX53" fmla="*/ 765438 w 971434"/>
                  <a:gd name="connsiteY53" fmla="*/ 885955 h 1512209"/>
                  <a:gd name="connsiteX54" fmla="*/ 763533 w 971434"/>
                  <a:gd name="connsiteY54" fmla="*/ 870715 h 1512209"/>
                  <a:gd name="connsiteX55" fmla="*/ 736863 w 971434"/>
                  <a:gd name="connsiteY55" fmla="*/ 870715 h 1512209"/>
                  <a:gd name="connsiteX56" fmla="*/ 698763 w 971434"/>
                  <a:gd name="connsiteY56" fmla="*/ 895480 h 1512209"/>
                  <a:gd name="connsiteX57" fmla="*/ 581889 w 971434"/>
                  <a:gd name="connsiteY57" fmla="*/ 941611 h 1512209"/>
                  <a:gd name="connsiteX58" fmla="*/ 506358 w 971434"/>
                  <a:gd name="connsiteY58" fmla="*/ 844045 h 1512209"/>
                  <a:gd name="connsiteX59" fmla="*/ 502548 w 971434"/>
                  <a:gd name="connsiteY59" fmla="*/ 354460 h 1512209"/>
                  <a:gd name="connsiteX60" fmla="*/ 498738 w 971434"/>
                  <a:gd name="connsiteY60" fmla="*/ 62995 h 1512209"/>
                  <a:gd name="connsiteX61" fmla="*/ 489213 w 971434"/>
                  <a:gd name="connsiteY61" fmla="*/ 36325 h 1512209"/>
                  <a:gd name="connsiteX62" fmla="*/ 487308 w 971434"/>
                  <a:gd name="connsiteY62" fmla="*/ 30610 h 1512209"/>
                  <a:gd name="connsiteX63" fmla="*/ 483498 w 971434"/>
                  <a:gd name="connsiteY63" fmla="*/ 24895 h 1512209"/>
                  <a:gd name="connsiteX64" fmla="*/ 477783 w 971434"/>
                  <a:gd name="connsiteY64" fmla="*/ 13465 h 1512209"/>
                  <a:gd name="connsiteX65" fmla="*/ 472068 w 971434"/>
                  <a:gd name="connsiteY65" fmla="*/ 9655 h 1512209"/>
                  <a:gd name="connsiteX66" fmla="*/ 433659 w 971434"/>
                  <a:gd name="connsiteY66" fmla="*/ 3940 h 1512209"/>
                  <a:gd name="connsiteX67" fmla="*/ 424443 w 971434"/>
                  <a:gd name="connsiteY67" fmla="*/ 74425 h 1512209"/>
                  <a:gd name="connsiteX68" fmla="*/ 426915 w 971434"/>
                  <a:gd name="connsiteY68" fmla="*/ 92497 h 1512209"/>
                  <a:gd name="connsiteX69" fmla="*/ 435667 w 971434"/>
                  <a:gd name="connsiteY69" fmla="*/ 222089 h 1512209"/>
                  <a:gd name="connsiteX70" fmla="*/ 439683 w 971434"/>
                  <a:gd name="connsiteY70" fmla="*/ 417325 h 1512209"/>
                  <a:gd name="connsiteX71" fmla="*/ 444009 w 971434"/>
                  <a:gd name="connsiteY71" fmla="*/ 753169 h 1512209"/>
                  <a:gd name="connsiteX72" fmla="*/ 426915 w 971434"/>
                  <a:gd name="connsiteY72" fmla="*/ 860315 h 1512209"/>
                  <a:gd name="connsiteX0" fmla="*/ 426915 w 971434"/>
                  <a:gd name="connsiteY0" fmla="*/ 860315 h 1512209"/>
                  <a:gd name="connsiteX1" fmla="*/ 391491 w 971434"/>
                  <a:gd name="connsiteY1" fmla="*/ 923128 h 1512209"/>
                  <a:gd name="connsiteX2" fmla="*/ 341705 w 971434"/>
                  <a:gd name="connsiteY2" fmla="*/ 959684 h 1512209"/>
                  <a:gd name="connsiteX3" fmla="*/ 261952 w 971434"/>
                  <a:gd name="connsiteY3" fmla="*/ 963288 h 1512209"/>
                  <a:gd name="connsiteX4" fmla="*/ 170717 w 971434"/>
                  <a:gd name="connsiteY4" fmla="*/ 931109 h 1512209"/>
                  <a:gd name="connsiteX5" fmla="*/ 58683 w 971434"/>
                  <a:gd name="connsiteY5" fmla="*/ 870715 h 1512209"/>
                  <a:gd name="connsiteX6" fmla="*/ 45348 w 971434"/>
                  <a:gd name="connsiteY6" fmla="*/ 891670 h 1512209"/>
                  <a:gd name="connsiteX7" fmla="*/ 49158 w 971434"/>
                  <a:gd name="connsiteY7" fmla="*/ 929770 h 1512209"/>
                  <a:gd name="connsiteX8" fmla="*/ 79638 w 971434"/>
                  <a:gd name="connsiteY8" fmla="*/ 954535 h 1512209"/>
                  <a:gd name="connsiteX9" fmla="*/ 165363 w 971434"/>
                  <a:gd name="connsiteY9" fmla="*/ 985376 h 1512209"/>
                  <a:gd name="connsiteX10" fmla="*/ 261385 w 971434"/>
                  <a:gd name="connsiteY10" fmla="*/ 1032229 h 1512209"/>
                  <a:gd name="connsiteX11" fmla="*/ 277758 w 971434"/>
                  <a:gd name="connsiteY11" fmla="*/ 1072645 h 1512209"/>
                  <a:gd name="connsiteX12" fmla="*/ 263445 w 971434"/>
                  <a:gd name="connsiteY12" fmla="*/ 1115534 h 1512209"/>
                  <a:gd name="connsiteX13" fmla="*/ 185288 w 971434"/>
                  <a:gd name="connsiteY13" fmla="*/ 1146528 h 1512209"/>
                  <a:gd name="connsiteX14" fmla="*/ 54410 w 971434"/>
                  <a:gd name="connsiteY14" fmla="*/ 1161408 h 1512209"/>
                  <a:gd name="connsiteX15" fmla="*/ 3438 w 971434"/>
                  <a:gd name="connsiteY15" fmla="*/ 1171705 h 1512209"/>
                  <a:gd name="connsiteX16" fmla="*/ 5343 w 971434"/>
                  <a:gd name="connsiteY16" fmla="*/ 1209805 h 1512209"/>
                  <a:gd name="connsiteX17" fmla="*/ 11058 w 971434"/>
                  <a:gd name="connsiteY17" fmla="*/ 1213615 h 1512209"/>
                  <a:gd name="connsiteX18" fmla="*/ 16773 w 971434"/>
                  <a:gd name="connsiteY18" fmla="*/ 1215520 h 1512209"/>
                  <a:gd name="connsiteX19" fmla="*/ 144408 w 971434"/>
                  <a:gd name="connsiteY19" fmla="*/ 1218558 h 1512209"/>
                  <a:gd name="connsiteX20" fmla="*/ 335063 w 971434"/>
                  <a:gd name="connsiteY20" fmla="*/ 1213615 h 1512209"/>
                  <a:gd name="connsiteX21" fmla="*/ 361578 w 971434"/>
                  <a:gd name="connsiteY21" fmla="*/ 1269838 h 1512209"/>
                  <a:gd name="connsiteX22" fmla="*/ 334135 w 971434"/>
                  <a:gd name="connsiteY22" fmla="*/ 1352731 h 1512209"/>
                  <a:gd name="connsiteX23" fmla="*/ 327288 w 971434"/>
                  <a:gd name="connsiteY23" fmla="*/ 1416523 h 1512209"/>
                  <a:gd name="connsiteX24" fmla="*/ 331098 w 971434"/>
                  <a:gd name="connsiteY24" fmla="*/ 1459360 h 1512209"/>
                  <a:gd name="connsiteX25" fmla="*/ 363483 w 971434"/>
                  <a:gd name="connsiteY25" fmla="*/ 1508890 h 1512209"/>
                  <a:gd name="connsiteX26" fmla="*/ 386343 w 971434"/>
                  <a:gd name="connsiteY26" fmla="*/ 1510795 h 1512209"/>
                  <a:gd name="connsiteX27" fmla="*/ 395868 w 971434"/>
                  <a:gd name="connsiteY27" fmla="*/ 1487935 h 1512209"/>
                  <a:gd name="connsiteX28" fmla="*/ 402149 w 971434"/>
                  <a:gd name="connsiteY28" fmla="*/ 1447570 h 1512209"/>
                  <a:gd name="connsiteX29" fmla="*/ 408431 w 971434"/>
                  <a:gd name="connsiteY29" fmla="*/ 1385477 h 1512209"/>
                  <a:gd name="connsiteX30" fmla="*/ 423105 w 971434"/>
                  <a:gd name="connsiteY30" fmla="*/ 1325289 h 1512209"/>
                  <a:gd name="connsiteX31" fmla="*/ 466353 w 971434"/>
                  <a:gd name="connsiteY31" fmla="*/ 1261240 h 1512209"/>
                  <a:gd name="connsiteX32" fmla="*/ 527519 w 971434"/>
                  <a:gd name="connsiteY32" fmla="*/ 1226228 h 1512209"/>
                  <a:gd name="connsiteX33" fmla="*/ 600218 w 971434"/>
                  <a:gd name="connsiteY33" fmla="*/ 1217837 h 1512209"/>
                  <a:gd name="connsiteX34" fmla="*/ 719718 w 971434"/>
                  <a:gd name="connsiteY34" fmla="*/ 1312675 h 1512209"/>
                  <a:gd name="connsiteX35" fmla="*/ 776868 w 971434"/>
                  <a:gd name="connsiteY35" fmla="*/ 1319935 h 1512209"/>
                  <a:gd name="connsiteX36" fmla="*/ 819499 w 971434"/>
                  <a:gd name="connsiteY36" fmla="*/ 1300061 h 1512209"/>
                  <a:gd name="connsiteX37" fmla="*/ 782583 w 971434"/>
                  <a:gd name="connsiteY37" fmla="*/ 1249810 h 1512209"/>
                  <a:gd name="connsiteX38" fmla="*/ 647328 w 971434"/>
                  <a:gd name="connsiteY38" fmla="*/ 1152655 h 1512209"/>
                  <a:gd name="connsiteX39" fmla="*/ 645062 w 971434"/>
                  <a:gd name="connsiteY39" fmla="*/ 1104258 h 1512209"/>
                  <a:gd name="connsiteX40" fmla="*/ 670188 w 971434"/>
                  <a:gd name="connsiteY40" fmla="*/ 1085980 h 1512209"/>
                  <a:gd name="connsiteX41" fmla="*/ 723528 w 971434"/>
                  <a:gd name="connsiteY41" fmla="*/ 1078360 h 1512209"/>
                  <a:gd name="connsiteX42" fmla="*/ 898788 w 971434"/>
                  <a:gd name="connsiteY42" fmla="*/ 1087885 h 1512209"/>
                  <a:gd name="connsiteX43" fmla="*/ 955485 w 971434"/>
                  <a:gd name="connsiteY43" fmla="*/ 1091752 h 1512209"/>
                  <a:gd name="connsiteX44" fmla="*/ 969273 w 971434"/>
                  <a:gd name="connsiteY44" fmla="*/ 1050145 h 1512209"/>
                  <a:gd name="connsiteX45" fmla="*/ 917684 w 971434"/>
                  <a:gd name="connsiteY45" fmla="*/ 1030735 h 1512209"/>
                  <a:gd name="connsiteX46" fmla="*/ 802250 w 971434"/>
                  <a:gd name="connsiteY46" fmla="*/ 1033206 h 1512209"/>
                  <a:gd name="connsiteX47" fmla="*/ 645424 w 971434"/>
                  <a:gd name="connsiteY47" fmla="*/ 1045975 h 1512209"/>
                  <a:gd name="connsiteX48" fmla="*/ 639142 w 971434"/>
                  <a:gd name="connsiteY48" fmla="*/ 1022188 h 1512209"/>
                  <a:gd name="connsiteX49" fmla="*/ 672093 w 971434"/>
                  <a:gd name="connsiteY49" fmla="*/ 988825 h 1512209"/>
                  <a:gd name="connsiteX50" fmla="*/ 715908 w 971434"/>
                  <a:gd name="connsiteY50" fmla="*/ 948820 h 1512209"/>
                  <a:gd name="connsiteX51" fmla="*/ 731148 w 971434"/>
                  <a:gd name="connsiteY51" fmla="*/ 935485 h 1512209"/>
                  <a:gd name="connsiteX52" fmla="*/ 752103 w 971434"/>
                  <a:gd name="connsiteY52" fmla="*/ 914530 h 1512209"/>
                  <a:gd name="connsiteX53" fmla="*/ 765438 w 971434"/>
                  <a:gd name="connsiteY53" fmla="*/ 885955 h 1512209"/>
                  <a:gd name="connsiteX54" fmla="*/ 763533 w 971434"/>
                  <a:gd name="connsiteY54" fmla="*/ 870715 h 1512209"/>
                  <a:gd name="connsiteX55" fmla="*/ 736863 w 971434"/>
                  <a:gd name="connsiteY55" fmla="*/ 870715 h 1512209"/>
                  <a:gd name="connsiteX56" fmla="*/ 698763 w 971434"/>
                  <a:gd name="connsiteY56" fmla="*/ 895480 h 1512209"/>
                  <a:gd name="connsiteX57" fmla="*/ 581889 w 971434"/>
                  <a:gd name="connsiteY57" fmla="*/ 941611 h 1512209"/>
                  <a:gd name="connsiteX58" fmla="*/ 506358 w 971434"/>
                  <a:gd name="connsiteY58" fmla="*/ 844045 h 1512209"/>
                  <a:gd name="connsiteX59" fmla="*/ 502548 w 971434"/>
                  <a:gd name="connsiteY59" fmla="*/ 354460 h 1512209"/>
                  <a:gd name="connsiteX60" fmla="*/ 498738 w 971434"/>
                  <a:gd name="connsiteY60" fmla="*/ 62995 h 1512209"/>
                  <a:gd name="connsiteX61" fmla="*/ 489213 w 971434"/>
                  <a:gd name="connsiteY61" fmla="*/ 36325 h 1512209"/>
                  <a:gd name="connsiteX62" fmla="*/ 487308 w 971434"/>
                  <a:gd name="connsiteY62" fmla="*/ 30610 h 1512209"/>
                  <a:gd name="connsiteX63" fmla="*/ 483498 w 971434"/>
                  <a:gd name="connsiteY63" fmla="*/ 24895 h 1512209"/>
                  <a:gd name="connsiteX64" fmla="*/ 477783 w 971434"/>
                  <a:gd name="connsiteY64" fmla="*/ 13465 h 1512209"/>
                  <a:gd name="connsiteX65" fmla="*/ 472068 w 971434"/>
                  <a:gd name="connsiteY65" fmla="*/ 9655 h 1512209"/>
                  <a:gd name="connsiteX66" fmla="*/ 433659 w 971434"/>
                  <a:gd name="connsiteY66" fmla="*/ 3940 h 1512209"/>
                  <a:gd name="connsiteX67" fmla="*/ 424443 w 971434"/>
                  <a:gd name="connsiteY67" fmla="*/ 74425 h 1512209"/>
                  <a:gd name="connsiteX68" fmla="*/ 435667 w 971434"/>
                  <a:gd name="connsiteY68" fmla="*/ 222089 h 1512209"/>
                  <a:gd name="connsiteX69" fmla="*/ 439683 w 971434"/>
                  <a:gd name="connsiteY69" fmla="*/ 417325 h 1512209"/>
                  <a:gd name="connsiteX70" fmla="*/ 444009 w 971434"/>
                  <a:gd name="connsiteY70" fmla="*/ 753169 h 1512209"/>
                  <a:gd name="connsiteX71" fmla="*/ 426915 w 971434"/>
                  <a:gd name="connsiteY71" fmla="*/ 860315 h 1512209"/>
                  <a:gd name="connsiteX0" fmla="*/ 426915 w 971434"/>
                  <a:gd name="connsiteY0" fmla="*/ 860315 h 1512209"/>
                  <a:gd name="connsiteX1" fmla="*/ 391491 w 971434"/>
                  <a:gd name="connsiteY1" fmla="*/ 923128 h 1512209"/>
                  <a:gd name="connsiteX2" fmla="*/ 341705 w 971434"/>
                  <a:gd name="connsiteY2" fmla="*/ 959684 h 1512209"/>
                  <a:gd name="connsiteX3" fmla="*/ 261952 w 971434"/>
                  <a:gd name="connsiteY3" fmla="*/ 963288 h 1512209"/>
                  <a:gd name="connsiteX4" fmla="*/ 170717 w 971434"/>
                  <a:gd name="connsiteY4" fmla="*/ 931109 h 1512209"/>
                  <a:gd name="connsiteX5" fmla="*/ 58683 w 971434"/>
                  <a:gd name="connsiteY5" fmla="*/ 870715 h 1512209"/>
                  <a:gd name="connsiteX6" fmla="*/ 45348 w 971434"/>
                  <a:gd name="connsiteY6" fmla="*/ 891670 h 1512209"/>
                  <a:gd name="connsiteX7" fmla="*/ 49158 w 971434"/>
                  <a:gd name="connsiteY7" fmla="*/ 929770 h 1512209"/>
                  <a:gd name="connsiteX8" fmla="*/ 79638 w 971434"/>
                  <a:gd name="connsiteY8" fmla="*/ 954535 h 1512209"/>
                  <a:gd name="connsiteX9" fmla="*/ 165363 w 971434"/>
                  <a:gd name="connsiteY9" fmla="*/ 985376 h 1512209"/>
                  <a:gd name="connsiteX10" fmla="*/ 261385 w 971434"/>
                  <a:gd name="connsiteY10" fmla="*/ 1032229 h 1512209"/>
                  <a:gd name="connsiteX11" fmla="*/ 277758 w 971434"/>
                  <a:gd name="connsiteY11" fmla="*/ 1072645 h 1512209"/>
                  <a:gd name="connsiteX12" fmla="*/ 263445 w 971434"/>
                  <a:gd name="connsiteY12" fmla="*/ 1115534 h 1512209"/>
                  <a:gd name="connsiteX13" fmla="*/ 185288 w 971434"/>
                  <a:gd name="connsiteY13" fmla="*/ 1146528 h 1512209"/>
                  <a:gd name="connsiteX14" fmla="*/ 54410 w 971434"/>
                  <a:gd name="connsiteY14" fmla="*/ 1161408 h 1512209"/>
                  <a:gd name="connsiteX15" fmla="*/ 3438 w 971434"/>
                  <a:gd name="connsiteY15" fmla="*/ 1171705 h 1512209"/>
                  <a:gd name="connsiteX16" fmla="*/ 5343 w 971434"/>
                  <a:gd name="connsiteY16" fmla="*/ 1209805 h 1512209"/>
                  <a:gd name="connsiteX17" fmla="*/ 11058 w 971434"/>
                  <a:gd name="connsiteY17" fmla="*/ 1213615 h 1512209"/>
                  <a:gd name="connsiteX18" fmla="*/ 16773 w 971434"/>
                  <a:gd name="connsiteY18" fmla="*/ 1215520 h 1512209"/>
                  <a:gd name="connsiteX19" fmla="*/ 144408 w 971434"/>
                  <a:gd name="connsiteY19" fmla="*/ 1218558 h 1512209"/>
                  <a:gd name="connsiteX20" fmla="*/ 335063 w 971434"/>
                  <a:gd name="connsiteY20" fmla="*/ 1213615 h 1512209"/>
                  <a:gd name="connsiteX21" fmla="*/ 361578 w 971434"/>
                  <a:gd name="connsiteY21" fmla="*/ 1269838 h 1512209"/>
                  <a:gd name="connsiteX22" fmla="*/ 334135 w 971434"/>
                  <a:gd name="connsiteY22" fmla="*/ 1352731 h 1512209"/>
                  <a:gd name="connsiteX23" fmla="*/ 327288 w 971434"/>
                  <a:gd name="connsiteY23" fmla="*/ 1416523 h 1512209"/>
                  <a:gd name="connsiteX24" fmla="*/ 331098 w 971434"/>
                  <a:gd name="connsiteY24" fmla="*/ 1459360 h 1512209"/>
                  <a:gd name="connsiteX25" fmla="*/ 363483 w 971434"/>
                  <a:gd name="connsiteY25" fmla="*/ 1508890 h 1512209"/>
                  <a:gd name="connsiteX26" fmla="*/ 386343 w 971434"/>
                  <a:gd name="connsiteY26" fmla="*/ 1510795 h 1512209"/>
                  <a:gd name="connsiteX27" fmla="*/ 395868 w 971434"/>
                  <a:gd name="connsiteY27" fmla="*/ 1487935 h 1512209"/>
                  <a:gd name="connsiteX28" fmla="*/ 402149 w 971434"/>
                  <a:gd name="connsiteY28" fmla="*/ 1447570 h 1512209"/>
                  <a:gd name="connsiteX29" fmla="*/ 408431 w 971434"/>
                  <a:gd name="connsiteY29" fmla="*/ 1385477 h 1512209"/>
                  <a:gd name="connsiteX30" fmla="*/ 423105 w 971434"/>
                  <a:gd name="connsiteY30" fmla="*/ 1325289 h 1512209"/>
                  <a:gd name="connsiteX31" fmla="*/ 466353 w 971434"/>
                  <a:gd name="connsiteY31" fmla="*/ 1261240 h 1512209"/>
                  <a:gd name="connsiteX32" fmla="*/ 527519 w 971434"/>
                  <a:gd name="connsiteY32" fmla="*/ 1226228 h 1512209"/>
                  <a:gd name="connsiteX33" fmla="*/ 600218 w 971434"/>
                  <a:gd name="connsiteY33" fmla="*/ 1217837 h 1512209"/>
                  <a:gd name="connsiteX34" fmla="*/ 719718 w 971434"/>
                  <a:gd name="connsiteY34" fmla="*/ 1312675 h 1512209"/>
                  <a:gd name="connsiteX35" fmla="*/ 776868 w 971434"/>
                  <a:gd name="connsiteY35" fmla="*/ 1319935 h 1512209"/>
                  <a:gd name="connsiteX36" fmla="*/ 819499 w 971434"/>
                  <a:gd name="connsiteY36" fmla="*/ 1300061 h 1512209"/>
                  <a:gd name="connsiteX37" fmla="*/ 782583 w 971434"/>
                  <a:gd name="connsiteY37" fmla="*/ 1249810 h 1512209"/>
                  <a:gd name="connsiteX38" fmla="*/ 647328 w 971434"/>
                  <a:gd name="connsiteY38" fmla="*/ 1152655 h 1512209"/>
                  <a:gd name="connsiteX39" fmla="*/ 645062 w 971434"/>
                  <a:gd name="connsiteY39" fmla="*/ 1104258 h 1512209"/>
                  <a:gd name="connsiteX40" fmla="*/ 670188 w 971434"/>
                  <a:gd name="connsiteY40" fmla="*/ 1085980 h 1512209"/>
                  <a:gd name="connsiteX41" fmla="*/ 723528 w 971434"/>
                  <a:gd name="connsiteY41" fmla="*/ 1078360 h 1512209"/>
                  <a:gd name="connsiteX42" fmla="*/ 898788 w 971434"/>
                  <a:gd name="connsiteY42" fmla="*/ 1087885 h 1512209"/>
                  <a:gd name="connsiteX43" fmla="*/ 955485 w 971434"/>
                  <a:gd name="connsiteY43" fmla="*/ 1091752 h 1512209"/>
                  <a:gd name="connsiteX44" fmla="*/ 969273 w 971434"/>
                  <a:gd name="connsiteY44" fmla="*/ 1050145 h 1512209"/>
                  <a:gd name="connsiteX45" fmla="*/ 917684 w 971434"/>
                  <a:gd name="connsiteY45" fmla="*/ 1030735 h 1512209"/>
                  <a:gd name="connsiteX46" fmla="*/ 802250 w 971434"/>
                  <a:gd name="connsiteY46" fmla="*/ 1033206 h 1512209"/>
                  <a:gd name="connsiteX47" fmla="*/ 645424 w 971434"/>
                  <a:gd name="connsiteY47" fmla="*/ 1045975 h 1512209"/>
                  <a:gd name="connsiteX48" fmla="*/ 639142 w 971434"/>
                  <a:gd name="connsiteY48" fmla="*/ 1022188 h 1512209"/>
                  <a:gd name="connsiteX49" fmla="*/ 672093 w 971434"/>
                  <a:gd name="connsiteY49" fmla="*/ 988825 h 1512209"/>
                  <a:gd name="connsiteX50" fmla="*/ 715908 w 971434"/>
                  <a:gd name="connsiteY50" fmla="*/ 948820 h 1512209"/>
                  <a:gd name="connsiteX51" fmla="*/ 731148 w 971434"/>
                  <a:gd name="connsiteY51" fmla="*/ 935485 h 1512209"/>
                  <a:gd name="connsiteX52" fmla="*/ 752103 w 971434"/>
                  <a:gd name="connsiteY52" fmla="*/ 914530 h 1512209"/>
                  <a:gd name="connsiteX53" fmla="*/ 765438 w 971434"/>
                  <a:gd name="connsiteY53" fmla="*/ 885955 h 1512209"/>
                  <a:gd name="connsiteX54" fmla="*/ 763533 w 971434"/>
                  <a:gd name="connsiteY54" fmla="*/ 870715 h 1512209"/>
                  <a:gd name="connsiteX55" fmla="*/ 736863 w 971434"/>
                  <a:gd name="connsiteY55" fmla="*/ 870715 h 1512209"/>
                  <a:gd name="connsiteX56" fmla="*/ 698763 w 971434"/>
                  <a:gd name="connsiteY56" fmla="*/ 895480 h 1512209"/>
                  <a:gd name="connsiteX57" fmla="*/ 581889 w 971434"/>
                  <a:gd name="connsiteY57" fmla="*/ 941611 h 1512209"/>
                  <a:gd name="connsiteX58" fmla="*/ 506358 w 971434"/>
                  <a:gd name="connsiteY58" fmla="*/ 844045 h 1512209"/>
                  <a:gd name="connsiteX59" fmla="*/ 502548 w 971434"/>
                  <a:gd name="connsiteY59" fmla="*/ 354460 h 1512209"/>
                  <a:gd name="connsiteX60" fmla="*/ 498738 w 971434"/>
                  <a:gd name="connsiteY60" fmla="*/ 62995 h 1512209"/>
                  <a:gd name="connsiteX61" fmla="*/ 489213 w 971434"/>
                  <a:gd name="connsiteY61" fmla="*/ 36325 h 1512209"/>
                  <a:gd name="connsiteX62" fmla="*/ 487308 w 971434"/>
                  <a:gd name="connsiteY62" fmla="*/ 30610 h 1512209"/>
                  <a:gd name="connsiteX63" fmla="*/ 483498 w 971434"/>
                  <a:gd name="connsiteY63" fmla="*/ 24895 h 1512209"/>
                  <a:gd name="connsiteX64" fmla="*/ 477783 w 971434"/>
                  <a:gd name="connsiteY64" fmla="*/ 13465 h 1512209"/>
                  <a:gd name="connsiteX65" fmla="*/ 472068 w 971434"/>
                  <a:gd name="connsiteY65" fmla="*/ 9655 h 1512209"/>
                  <a:gd name="connsiteX66" fmla="*/ 433659 w 971434"/>
                  <a:gd name="connsiteY66" fmla="*/ 3940 h 1512209"/>
                  <a:gd name="connsiteX67" fmla="*/ 424443 w 971434"/>
                  <a:gd name="connsiteY67" fmla="*/ 74425 h 1512209"/>
                  <a:gd name="connsiteX68" fmla="*/ 435667 w 971434"/>
                  <a:gd name="connsiteY68" fmla="*/ 222089 h 1512209"/>
                  <a:gd name="connsiteX69" fmla="*/ 439683 w 971434"/>
                  <a:gd name="connsiteY69" fmla="*/ 417325 h 1512209"/>
                  <a:gd name="connsiteX70" fmla="*/ 444009 w 971434"/>
                  <a:gd name="connsiteY70" fmla="*/ 753169 h 1512209"/>
                  <a:gd name="connsiteX71" fmla="*/ 426915 w 971434"/>
                  <a:gd name="connsiteY71" fmla="*/ 860315 h 1512209"/>
                  <a:gd name="connsiteX0" fmla="*/ 426915 w 971434"/>
                  <a:gd name="connsiteY0" fmla="*/ 862278 h 1514172"/>
                  <a:gd name="connsiteX1" fmla="*/ 391491 w 971434"/>
                  <a:gd name="connsiteY1" fmla="*/ 925091 h 1514172"/>
                  <a:gd name="connsiteX2" fmla="*/ 341705 w 971434"/>
                  <a:gd name="connsiteY2" fmla="*/ 961647 h 1514172"/>
                  <a:gd name="connsiteX3" fmla="*/ 261952 w 971434"/>
                  <a:gd name="connsiteY3" fmla="*/ 965251 h 1514172"/>
                  <a:gd name="connsiteX4" fmla="*/ 170717 w 971434"/>
                  <a:gd name="connsiteY4" fmla="*/ 933072 h 1514172"/>
                  <a:gd name="connsiteX5" fmla="*/ 58683 w 971434"/>
                  <a:gd name="connsiteY5" fmla="*/ 872678 h 1514172"/>
                  <a:gd name="connsiteX6" fmla="*/ 45348 w 971434"/>
                  <a:gd name="connsiteY6" fmla="*/ 893633 h 1514172"/>
                  <a:gd name="connsiteX7" fmla="*/ 49158 w 971434"/>
                  <a:gd name="connsiteY7" fmla="*/ 931733 h 1514172"/>
                  <a:gd name="connsiteX8" fmla="*/ 79638 w 971434"/>
                  <a:gd name="connsiteY8" fmla="*/ 956498 h 1514172"/>
                  <a:gd name="connsiteX9" fmla="*/ 165363 w 971434"/>
                  <a:gd name="connsiteY9" fmla="*/ 987339 h 1514172"/>
                  <a:gd name="connsiteX10" fmla="*/ 261385 w 971434"/>
                  <a:gd name="connsiteY10" fmla="*/ 1034192 h 1514172"/>
                  <a:gd name="connsiteX11" fmla="*/ 277758 w 971434"/>
                  <a:gd name="connsiteY11" fmla="*/ 1074608 h 1514172"/>
                  <a:gd name="connsiteX12" fmla="*/ 263445 w 971434"/>
                  <a:gd name="connsiteY12" fmla="*/ 1117497 h 1514172"/>
                  <a:gd name="connsiteX13" fmla="*/ 185288 w 971434"/>
                  <a:gd name="connsiteY13" fmla="*/ 1148491 h 1514172"/>
                  <a:gd name="connsiteX14" fmla="*/ 54410 w 971434"/>
                  <a:gd name="connsiteY14" fmla="*/ 1163371 h 1514172"/>
                  <a:gd name="connsiteX15" fmla="*/ 3438 w 971434"/>
                  <a:gd name="connsiteY15" fmla="*/ 1173668 h 1514172"/>
                  <a:gd name="connsiteX16" fmla="*/ 5343 w 971434"/>
                  <a:gd name="connsiteY16" fmla="*/ 1211768 h 1514172"/>
                  <a:gd name="connsiteX17" fmla="*/ 11058 w 971434"/>
                  <a:gd name="connsiteY17" fmla="*/ 1215578 h 1514172"/>
                  <a:gd name="connsiteX18" fmla="*/ 16773 w 971434"/>
                  <a:gd name="connsiteY18" fmla="*/ 1217483 h 1514172"/>
                  <a:gd name="connsiteX19" fmla="*/ 144408 w 971434"/>
                  <a:gd name="connsiteY19" fmla="*/ 1220521 h 1514172"/>
                  <a:gd name="connsiteX20" fmla="*/ 335063 w 971434"/>
                  <a:gd name="connsiteY20" fmla="*/ 1215578 h 1514172"/>
                  <a:gd name="connsiteX21" fmla="*/ 361578 w 971434"/>
                  <a:gd name="connsiteY21" fmla="*/ 1271801 h 1514172"/>
                  <a:gd name="connsiteX22" fmla="*/ 334135 w 971434"/>
                  <a:gd name="connsiteY22" fmla="*/ 1354694 h 1514172"/>
                  <a:gd name="connsiteX23" fmla="*/ 327288 w 971434"/>
                  <a:gd name="connsiteY23" fmla="*/ 1418486 h 1514172"/>
                  <a:gd name="connsiteX24" fmla="*/ 331098 w 971434"/>
                  <a:gd name="connsiteY24" fmla="*/ 1461323 h 1514172"/>
                  <a:gd name="connsiteX25" fmla="*/ 363483 w 971434"/>
                  <a:gd name="connsiteY25" fmla="*/ 1510853 h 1514172"/>
                  <a:gd name="connsiteX26" fmla="*/ 386343 w 971434"/>
                  <a:gd name="connsiteY26" fmla="*/ 1512758 h 1514172"/>
                  <a:gd name="connsiteX27" fmla="*/ 395868 w 971434"/>
                  <a:gd name="connsiteY27" fmla="*/ 1489898 h 1514172"/>
                  <a:gd name="connsiteX28" fmla="*/ 402149 w 971434"/>
                  <a:gd name="connsiteY28" fmla="*/ 1449533 h 1514172"/>
                  <a:gd name="connsiteX29" fmla="*/ 408431 w 971434"/>
                  <a:gd name="connsiteY29" fmla="*/ 1387440 h 1514172"/>
                  <a:gd name="connsiteX30" fmla="*/ 423105 w 971434"/>
                  <a:gd name="connsiteY30" fmla="*/ 1327252 h 1514172"/>
                  <a:gd name="connsiteX31" fmla="*/ 466353 w 971434"/>
                  <a:gd name="connsiteY31" fmla="*/ 1263203 h 1514172"/>
                  <a:gd name="connsiteX32" fmla="*/ 527519 w 971434"/>
                  <a:gd name="connsiteY32" fmla="*/ 1228191 h 1514172"/>
                  <a:gd name="connsiteX33" fmla="*/ 600218 w 971434"/>
                  <a:gd name="connsiteY33" fmla="*/ 1219800 h 1514172"/>
                  <a:gd name="connsiteX34" fmla="*/ 719718 w 971434"/>
                  <a:gd name="connsiteY34" fmla="*/ 1314638 h 1514172"/>
                  <a:gd name="connsiteX35" fmla="*/ 776868 w 971434"/>
                  <a:gd name="connsiteY35" fmla="*/ 1321898 h 1514172"/>
                  <a:gd name="connsiteX36" fmla="*/ 819499 w 971434"/>
                  <a:gd name="connsiteY36" fmla="*/ 1302024 h 1514172"/>
                  <a:gd name="connsiteX37" fmla="*/ 782583 w 971434"/>
                  <a:gd name="connsiteY37" fmla="*/ 1251773 h 1514172"/>
                  <a:gd name="connsiteX38" fmla="*/ 647328 w 971434"/>
                  <a:gd name="connsiteY38" fmla="*/ 1154618 h 1514172"/>
                  <a:gd name="connsiteX39" fmla="*/ 645062 w 971434"/>
                  <a:gd name="connsiteY39" fmla="*/ 1106221 h 1514172"/>
                  <a:gd name="connsiteX40" fmla="*/ 670188 w 971434"/>
                  <a:gd name="connsiteY40" fmla="*/ 1087943 h 1514172"/>
                  <a:gd name="connsiteX41" fmla="*/ 723528 w 971434"/>
                  <a:gd name="connsiteY41" fmla="*/ 1080323 h 1514172"/>
                  <a:gd name="connsiteX42" fmla="*/ 898788 w 971434"/>
                  <a:gd name="connsiteY42" fmla="*/ 1089848 h 1514172"/>
                  <a:gd name="connsiteX43" fmla="*/ 955485 w 971434"/>
                  <a:gd name="connsiteY43" fmla="*/ 1093715 h 1514172"/>
                  <a:gd name="connsiteX44" fmla="*/ 969273 w 971434"/>
                  <a:gd name="connsiteY44" fmla="*/ 1052108 h 1514172"/>
                  <a:gd name="connsiteX45" fmla="*/ 917684 w 971434"/>
                  <a:gd name="connsiteY45" fmla="*/ 1032698 h 1514172"/>
                  <a:gd name="connsiteX46" fmla="*/ 802250 w 971434"/>
                  <a:gd name="connsiteY46" fmla="*/ 1035169 h 1514172"/>
                  <a:gd name="connsiteX47" fmla="*/ 645424 w 971434"/>
                  <a:gd name="connsiteY47" fmla="*/ 1047938 h 1514172"/>
                  <a:gd name="connsiteX48" fmla="*/ 639142 w 971434"/>
                  <a:gd name="connsiteY48" fmla="*/ 1024151 h 1514172"/>
                  <a:gd name="connsiteX49" fmla="*/ 672093 w 971434"/>
                  <a:gd name="connsiteY49" fmla="*/ 990788 h 1514172"/>
                  <a:gd name="connsiteX50" fmla="*/ 715908 w 971434"/>
                  <a:gd name="connsiteY50" fmla="*/ 950783 h 1514172"/>
                  <a:gd name="connsiteX51" fmla="*/ 731148 w 971434"/>
                  <a:gd name="connsiteY51" fmla="*/ 937448 h 1514172"/>
                  <a:gd name="connsiteX52" fmla="*/ 752103 w 971434"/>
                  <a:gd name="connsiteY52" fmla="*/ 916493 h 1514172"/>
                  <a:gd name="connsiteX53" fmla="*/ 765438 w 971434"/>
                  <a:gd name="connsiteY53" fmla="*/ 887918 h 1514172"/>
                  <a:gd name="connsiteX54" fmla="*/ 763533 w 971434"/>
                  <a:gd name="connsiteY54" fmla="*/ 872678 h 1514172"/>
                  <a:gd name="connsiteX55" fmla="*/ 736863 w 971434"/>
                  <a:gd name="connsiteY55" fmla="*/ 872678 h 1514172"/>
                  <a:gd name="connsiteX56" fmla="*/ 698763 w 971434"/>
                  <a:gd name="connsiteY56" fmla="*/ 897443 h 1514172"/>
                  <a:gd name="connsiteX57" fmla="*/ 581889 w 971434"/>
                  <a:gd name="connsiteY57" fmla="*/ 943574 h 1514172"/>
                  <a:gd name="connsiteX58" fmla="*/ 506358 w 971434"/>
                  <a:gd name="connsiteY58" fmla="*/ 846008 h 1514172"/>
                  <a:gd name="connsiteX59" fmla="*/ 502548 w 971434"/>
                  <a:gd name="connsiteY59" fmla="*/ 356423 h 1514172"/>
                  <a:gd name="connsiteX60" fmla="*/ 498738 w 971434"/>
                  <a:gd name="connsiteY60" fmla="*/ 64958 h 1514172"/>
                  <a:gd name="connsiteX61" fmla="*/ 489213 w 971434"/>
                  <a:gd name="connsiteY61" fmla="*/ 38288 h 1514172"/>
                  <a:gd name="connsiteX62" fmla="*/ 487308 w 971434"/>
                  <a:gd name="connsiteY62" fmla="*/ 32573 h 1514172"/>
                  <a:gd name="connsiteX63" fmla="*/ 483498 w 971434"/>
                  <a:gd name="connsiteY63" fmla="*/ 26858 h 1514172"/>
                  <a:gd name="connsiteX64" fmla="*/ 477783 w 971434"/>
                  <a:gd name="connsiteY64" fmla="*/ 15428 h 1514172"/>
                  <a:gd name="connsiteX65" fmla="*/ 472068 w 971434"/>
                  <a:gd name="connsiteY65" fmla="*/ 11618 h 1514172"/>
                  <a:gd name="connsiteX66" fmla="*/ 433659 w 971434"/>
                  <a:gd name="connsiteY66" fmla="*/ 5903 h 1514172"/>
                  <a:gd name="connsiteX67" fmla="*/ 424444 w 971434"/>
                  <a:gd name="connsiteY67" fmla="*/ 103574 h 1514172"/>
                  <a:gd name="connsiteX68" fmla="*/ 435667 w 971434"/>
                  <a:gd name="connsiteY68" fmla="*/ 224052 h 1514172"/>
                  <a:gd name="connsiteX69" fmla="*/ 439683 w 971434"/>
                  <a:gd name="connsiteY69" fmla="*/ 419288 h 1514172"/>
                  <a:gd name="connsiteX70" fmla="*/ 444009 w 971434"/>
                  <a:gd name="connsiteY70" fmla="*/ 755132 h 1514172"/>
                  <a:gd name="connsiteX71" fmla="*/ 426915 w 971434"/>
                  <a:gd name="connsiteY71" fmla="*/ 862278 h 1514172"/>
                  <a:gd name="connsiteX0" fmla="*/ 426915 w 971434"/>
                  <a:gd name="connsiteY0" fmla="*/ 856738 h 1508632"/>
                  <a:gd name="connsiteX1" fmla="*/ 391491 w 971434"/>
                  <a:gd name="connsiteY1" fmla="*/ 919551 h 1508632"/>
                  <a:gd name="connsiteX2" fmla="*/ 341705 w 971434"/>
                  <a:gd name="connsiteY2" fmla="*/ 956107 h 1508632"/>
                  <a:gd name="connsiteX3" fmla="*/ 261952 w 971434"/>
                  <a:gd name="connsiteY3" fmla="*/ 959711 h 1508632"/>
                  <a:gd name="connsiteX4" fmla="*/ 170717 w 971434"/>
                  <a:gd name="connsiteY4" fmla="*/ 927532 h 1508632"/>
                  <a:gd name="connsiteX5" fmla="*/ 58683 w 971434"/>
                  <a:gd name="connsiteY5" fmla="*/ 867138 h 1508632"/>
                  <a:gd name="connsiteX6" fmla="*/ 45348 w 971434"/>
                  <a:gd name="connsiteY6" fmla="*/ 888093 h 1508632"/>
                  <a:gd name="connsiteX7" fmla="*/ 49158 w 971434"/>
                  <a:gd name="connsiteY7" fmla="*/ 926193 h 1508632"/>
                  <a:gd name="connsiteX8" fmla="*/ 79638 w 971434"/>
                  <a:gd name="connsiteY8" fmla="*/ 950958 h 1508632"/>
                  <a:gd name="connsiteX9" fmla="*/ 165363 w 971434"/>
                  <a:gd name="connsiteY9" fmla="*/ 981799 h 1508632"/>
                  <a:gd name="connsiteX10" fmla="*/ 261385 w 971434"/>
                  <a:gd name="connsiteY10" fmla="*/ 1028652 h 1508632"/>
                  <a:gd name="connsiteX11" fmla="*/ 277758 w 971434"/>
                  <a:gd name="connsiteY11" fmla="*/ 1069068 h 1508632"/>
                  <a:gd name="connsiteX12" fmla="*/ 263445 w 971434"/>
                  <a:gd name="connsiteY12" fmla="*/ 1111957 h 1508632"/>
                  <a:gd name="connsiteX13" fmla="*/ 185288 w 971434"/>
                  <a:gd name="connsiteY13" fmla="*/ 1142951 h 1508632"/>
                  <a:gd name="connsiteX14" fmla="*/ 54410 w 971434"/>
                  <a:gd name="connsiteY14" fmla="*/ 1157831 h 1508632"/>
                  <a:gd name="connsiteX15" fmla="*/ 3438 w 971434"/>
                  <a:gd name="connsiteY15" fmla="*/ 1168128 h 1508632"/>
                  <a:gd name="connsiteX16" fmla="*/ 5343 w 971434"/>
                  <a:gd name="connsiteY16" fmla="*/ 1206228 h 1508632"/>
                  <a:gd name="connsiteX17" fmla="*/ 11058 w 971434"/>
                  <a:gd name="connsiteY17" fmla="*/ 1210038 h 1508632"/>
                  <a:gd name="connsiteX18" fmla="*/ 16773 w 971434"/>
                  <a:gd name="connsiteY18" fmla="*/ 1211943 h 1508632"/>
                  <a:gd name="connsiteX19" fmla="*/ 144408 w 971434"/>
                  <a:gd name="connsiteY19" fmla="*/ 1214981 h 1508632"/>
                  <a:gd name="connsiteX20" fmla="*/ 335063 w 971434"/>
                  <a:gd name="connsiteY20" fmla="*/ 1210038 h 1508632"/>
                  <a:gd name="connsiteX21" fmla="*/ 361578 w 971434"/>
                  <a:gd name="connsiteY21" fmla="*/ 1266261 h 1508632"/>
                  <a:gd name="connsiteX22" fmla="*/ 334135 w 971434"/>
                  <a:gd name="connsiteY22" fmla="*/ 1349154 h 1508632"/>
                  <a:gd name="connsiteX23" fmla="*/ 327288 w 971434"/>
                  <a:gd name="connsiteY23" fmla="*/ 1412946 h 1508632"/>
                  <a:gd name="connsiteX24" fmla="*/ 331098 w 971434"/>
                  <a:gd name="connsiteY24" fmla="*/ 1455783 h 1508632"/>
                  <a:gd name="connsiteX25" fmla="*/ 363483 w 971434"/>
                  <a:gd name="connsiteY25" fmla="*/ 1505313 h 1508632"/>
                  <a:gd name="connsiteX26" fmla="*/ 386343 w 971434"/>
                  <a:gd name="connsiteY26" fmla="*/ 1507218 h 1508632"/>
                  <a:gd name="connsiteX27" fmla="*/ 395868 w 971434"/>
                  <a:gd name="connsiteY27" fmla="*/ 1484358 h 1508632"/>
                  <a:gd name="connsiteX28" fmla="*/ 402149 w 971434"/>
                  <a:gd name="connsiteY28" fmla="*/ 1443993 h 1508632"/>
                  <a:gd name="connsiteX29" fmla="*/ 408431 w 971434"/>
                  <a:gd name="connsiteY29" fmla="*/ 1381900 h 1508632"/>
                  <a:gd name="connsiteX30" fmla="*/ 423105 w 971434"/>
                  <a:gd name="connsiteY30" fmla="*/ 1321712 h 1508632"/>
                  <a:gd name="connsiteX31" fmla="*/ 466353 w 971434"/>
                  <a:gd name="connsiteY31" fmla="*/ 1257663 h 1508632"/>
                  <a:gd name="connsiteX32" fmla="*/ 527519 w 971434"/>
                  <a:gd name="connsiteY32" fmla="*/ 1222651 h 1508632"/>
                  <a:gd name="connsiteX33" fmla="*/ 600218 w 971434"/>
                  <a:gd name="connsiteY33" fmla="*/ 1214260 h 1508632"/>
                  <a:gd name="connsiteX34" fmla="*/ 719718 w 971434"/>
                  <a:gd name="connsiteY34" fmla="*/ 1309098 h 1508632"/>
                  <a:gd name="connsiteX35" fmla="*/ 776868 w 971434"/>
                  <a:gd name="connsiteY35" fmla="*/ 1316358 h 1508632"/>
                  <a:gd name="connsiteX36" fmla="*/ 819499 w 971434"/>
                  <a:gd name="connsiteY36" fmla="*/ 1296484 h 1508632"/>
                  <a:gd name="connsiteX37" fmla="*/ 782583 w 971434"/>
                  <a:gd name="connsiteY37" fmla="*/ 1246233 h 1508632"/>
                  <a:gd name="connsiteX38" fmla="*/ 647328 w 971434"/>
                  <a:gd name="connsiteY38" fmla="*/ 1149078 h 1508632"/>
                  <a:gd name="connsiteX39" fmla="*/ 645062 w 971434"/>
                  <a:gd name="connsiteY39" fmla="*/ 1100681 h 1508632"/>
                  <a:gd name="connsiteX40" fmla="*/ 670188 w 971434"/>
                  <a:gd name="connsiteY40" fmla="*/ 1082403 h 1508632"/>
                  <a:gd name="connsiteX41" fmla="*/ 723528 w 971434"/>
                  <a:gd name="connsiteY41" fmla="*/ 1074783 h 1508632"/>
                  <a:gd name="connsiteX42" fmla="*/ 898788 w 971434"/>
                  <a:gd name="connsiteY42" fmla="*/ 1084308 h 1508632"/>
                  <a:gd name="connsiteX43" fmla="*/ 955485 w 971434"/>
                  <a:gd name="connsiteY43" fmla="*/ 1088175 h 1508632"/>
                  <a:gd name="connsiteX44" fmla="*/ 969273 w 971434"/>
                  <a:gd name="connsiteY44" fmla="*/ 1046568 h 1508632"/>
                  <a:gd name="connsiteX45" fmla="*/ 917684 w 971434"/>
                  <a:gd name="connsiteY45" fmla="*/ 1027158 h 1508632"/>
                  <a:gd name="connsiteX46" fmla="*/ 802250 w 971434"/>
                  <a:gd name="connsiteY46" fmla="*/ 1029629 h 1508632"/>
                  <a:gd name="connsiteX47" fmla="*/ 645424 w 971434"/>
                  <a:gd name="connsiteY47" fmla="*/ 1042398 h 1508632"/>
                  <a:gd name="connsiteX48" fmla="*/ 639142 w 971434"/>
                  <a:gd name="connsiteY48" fmla="*/ 1018611 h 1508632"/>
                  <a:gd name="connsiteX49" fmla="*/ 672093 w 971434"/>
                  <a:gd name="connsiteY49" fmla="*/ 985248 h 1508632"/>
                  <a:gd name="connsiteX50" fmla="*/ 715908 w 971434"/>
                  <a:gd name="connsiteY50" fmla="*/ 945243 h 1508632"/>
                  <a:gd name="connsiteX51" fmla="*/ 731148 w 971434"/>
                  <a:gd name="connsiteY51" fmla="*/ 931908 h 1508632"/>
                  <a:gd name="connsiteX52" fmla="*/ 752103 w 971434"/>
                  <a:gd name="connsiteY52" fmla="*/ 910953 h 1508632"/>
                  <a:gd name="connsiteX53" fmla="*/ 765438 w 971434"/>
                  <a:gd name="connsiteY53" fmla="*/ 882378 h 1508632"/>
                  <a:gd name="connsiteX54" fmla="*/ 763533 w 971434"/>
                  <a:gd name="connsiteY54" fmla="*/ 867138 h 1508632"/>
                  <a:gd name="connsiteX55" fmla="*/ 736863 w 971434"/>
                  <a:gd name="connsiteY55" fmla="*/ 867138 h 1508632"/>
                  <a:gd name="connsiteX56" fmla="*/ 698763 w 971434"/>
                  <a:gd name="connsiteY56" fmla="*/ 891903 h 1508632"/>
                  <a:gd name="connsiteX57" fmla="*/ 581889 w 971434"/>
                  <a:gd name="connsiteY57" fmla="*/ 938034 h 1508632"/>
                  <a:gd name="connsiteX58" fmla="*/ 506358 w 971434"/>
                  <a:gd name="connsiteY58" fmla="*/ 840468 h 1508632"/>
                  <a:gd name="connsiteX59" fmla="*/ 502548 w 971434"/>
                  <a:gd name="connsiteY59" fmla="*/ 350883 h 1508632"/>
                  <a:gd name="connsiteX60" fmla="*/ 498738 w 971434"/>
                  <a:gd name="connsiteY60" fmla="*/ 59418 h 1508632"/>
                  <a:gd name="connsiteX61" fmla="*/ 489213 w 971434"/>
                  <a:gd name="connsiteY61" fmla="*/ 32748 h 1508632"/>
                  <a:gd name="connsiteX62" fmla="*/ 487308 w 971434"/>
                  <a:gd name="connsiteY62" fmla="*/ 27033 h 1508632"/>
                  <a:gd name="connsiteX63" fmla="*/ 483498 w 971434"/>
                  <a:gd name="connsiteY63" fmla="*/ 21318 h 1508632"/>
                  <a:gd name="connsiteX64" fmla="*/ 477783 w 971434"/>
                  <a:gd name="connsiteY64" fmla="*/ 9888 h 1508632"/>
                  <a:gd name="connsiteX65" fmla="*/ 472068 w 971434"/>
                  <a:gd name="connsiteY65" fmla="*/ 6078 h 1508632"/>
                  <a:gd name="connsiteX66" fmla="*/ 428716 w 971434"/>
                  <a:gd name="connsiteY66" fmla="*/ 7777 h 1508632"/>
                  <a:gd name="connsiteX67" fmla="*/ 424444 w 971434"/>
                  <a:gd name="connsiteY67" fmla="*/ 98034 h 1508632"/>
                  <a:gd name="connsiteX68" fmla="*/ 435667 w 971434"/>
                  <a:gd name="connsiteY68" fmla="*/ 218512 h 1508632"/>
                  <a:gd name="connsiteX69" fmla="*/ 439683 w 971434"/>
                  <a:gd name="connsiteY69" fmla="*/ 413748 h 1508632"/>
                  <a:gd name="connsiteX70" fmla="*/ 444009 w 971434"/>
                  <a:gd name="connsiteY70" fmla="*/ 749592 h 1508632"/>
                  <a:gd name="connsiteX71" fmla="*/ 426915 w 971434"/>
                  <a:gd name="connsiteY71" fmla="*/ 856738 h 1508632"/>
                  <a:gd name="connsiteX0" fmla="*/ 427523 w 972042"/>
                  <a:gd name="connsiteY0" fmla="*/ 856738 h 1508632"/>
                  <a:gd name="connsiteX1" fmla="*/ 392099 w 972042"/>
                  <a:gd name="connsiteY1" fmla="*/ 919551 h 1508632"/>
                  <a:gd name="connsiteX2" fmla="*/ 342313 w 972042"/>
                  <a:gd name="connsiteY2" fmla="*/ 956107 h 1508632"/>
                  <a:gd name="connsiteX3" fmla="*/ 262560 w 972042"/>
                  <a:gd name="connsiteY3" fmla="*/ 959711 h 1508632"/>
                  <a:gd name="connsiteX4" fmla="*/ 171325 w 972042"/>
                  <a:gd name="connsiteY4" fmla="*/ 927532 h 1508632"/>
                  <a:gd name="connsiteX5" fmla="*/ 59291 w 972042"/>
                  <a:gd name="connsiteY5" fmla="*/ 867138 h 1508632"/>
                  <a:gd name="connsiteX6" fmla="*/ 45956 w 972042"/>
                  <a:gd name="connsiteY6" fmla="*/ 888093 h 1508632"/>
                  <a:gd name="connsiteX7" fmla="*/ 49766 w 972042"/>
                  <a:gd name="connsiteY7" fmla="*/ 926193 h 1508632"/>
                  <a:gd name="connsiteX8" fmla="*/ 80246 w 972042"/>
                  <a:gd name="connsiteY8" fmla="*/ 950958 h 1508632"/>
                  <a:gd name="connsiteX9" fmla="*/ 165971 w 972042"/>
                  <a:gd name="connsiteY9" fmla="*/ 981799 h 1508632"/>
                  <a:gd name="connsiteX10" fmla="*/ 261993 w 972042"/>
                  <a:gd name="connsiteY10" fmla="*/ 1028652 h 1508632"/>
                  <a:gd name="connsiteX11" fmla="*/ 278366 w 972042"/>
                  <a:gd name="connsiteY11" fmla="*/ 1069068 h 1508632"/>
                  <a:gd name="connsiteX12" fmla="*/ 264053 w 972042"/>
                  <a:gd name="connsiteY12" fmla="*/ 1111957 h 1508632"/>
                  <a:gd name="connsiteX13" fmla="*/ 185896 w 972042"/>
                  <a:gd name="connsiteY13" fmla="*/ 1142951 h 1508632"/>
                  <a:gd name="connsiteX14" fmla="*/ 55018 w 972042"/>
                  <a:gd name="connsiteY14" fmla="*/ 1157831 h 1508632"/>
                  <a:gd name="connsiteX15" fmla="*/ 4046 w 972042"/>
                  <a:gd name="connsiteY15" fmla="*/ 1168128 h 1508632"/>
                  <a:gd name="connsiteX16" fmla="*/ 5951 w 972042"/>
                  <a:gd name="connsiteY16" fmla="*/ 1206228 h 1508632"/>
                  <a:gd name="connsiteX17" fmla="*/ 11666 w 972042"/>
                  <a:gd name="connsiteY17" fmla="*/ 1210038 h 1508632"/>
                  <a:gd name="connsiteX18" fmla="*/ 145016 w 972042"/>
                  <a:gd name="connsiteY18" fmla="*/ 1214981 h 1508632"/>
                  <a:gd name="connsiteX19" fmla="*/ 335671 w 972042"/>
                  <a:gd name="connsiteY19" fmla="*/ 1210038 h 1508632"/>
                  <a:gd name="connsiteX20" fmla="*/ 362186 w 972042"/>
                  <a:gd name="connsiteY20" fmla="*/ 1266261 h 1508632"/>
                  <a:gd name="connsiteX21" fmla="*/ 334743 w 972042"/>
                  <a:gd name="connsiteY21" fmla="*/ 1349154 h 1508632"/>
                  <a:gd name="connsiteX22" fmla="*/ 327896 w 972042"/>
                  <a:gd name="connsiteY22" fmla="*/ 1412946 h 1508632"/>
                  <a:gd name="connsiteX23" fmla="*/ 331706 w 972042"/>
                  <a:gd name="connsiteY23" fmla="*/ 1455783 h 1508632"/>
                  <a:gd name="connsiteX24" fmla="*/ 364091 w 972042"/>
                  <a:gd name="connsiteY24" fmla="*/ 1505313 h 1508632"/>
                  <a:gd name="connsiteX25" fmla="*/ 386951 w 972042"/>
                  <a:gd name="connsiteY25" fmla="*/ 1507218 h 1508632"/>
                  <a:gd name="connsiteX26" fmla="*/ 396476 w 972042"/>
                  <a:gd name="connsiteY26" fmla="*/ 1484358 h 1508632"/>
                  <a:gd name="connsiteX27" fmla="*/ 402757 w 972042"/>
                  <a:gd name="connsiteY27" fmla="*/ 1443993 h 1508632"/>
                  <a:gd name="connsiteX28" fmla="*/ 409039 w 972042"/>
                  <a:gd name="connsiteY28" fmla="*/ 1381900 h 1508632"/>
                  <a:gd name="connsiteX29" fmla="*/ 423713 w 972042"/>
                  <a:gd name="connsiteY29" fmla="*/ 1321712 h 1508632"/>
                  <a:gd name="connsiteX30" fmla="*/ 466961 w 972042"/>
                  <a:gd name="connsiteY30" fmla="*/ 1257663 h 1508632"/>
                  <a:gd name="connsiteX31" fmla="*/ 528127 w 972042"/>
                  <a:gd name="connsiteY31" fmla="*/ 1222651 h 1508632"/>
                  <a:gd name="connsiteX32" fmla="*/ 600826 w 972042"/>
                  <a:gd name="connsiteY32" fmla="*/ 1214260 h 1508632"/>
                  <a:gd name="connsiteX33" fmla="*/ 720326 w 972042"/>
                  <a:gd name="connsiteY33" fmla="*/ 1309098 h 1508632"/>
                  <a:gd name="connsiteX34" fmla="*/ 777476 w 972042"/>
                  <a:gd name="connsiteY34" fmla="*/ 1316358 h 1508632"/>
                  <a:gd name="connsiteX35" fmla="*/ 820107 w 972042"/>
                  <a:gd name="connsiteY35" fmla="*/ 1296484 h 1508632"/>
                  <a:gd name="connsiteX36" fmla="*/ 783191 w 972042"/>
                  <a:gd name="connsiteY36" fmla="*/ 1246233 h 1508632"/>
                  <a:gd name="connsiteX37" fmla="*/ 647936 w 972042"/>
                  <a:gd name="connsiteY37" fmla="*/ 1149078 h 1508632"/>
                  <a:gd name="connsiteX38" fmla="*/ 645670 w 972042"/>
                  <a:gd name="connsiteY38" fmla="*/ 1100681 h 1508632"/>
                  <a:gd name="connsiteX39" fmla="*/ 670796 w 972042"/>
                  <a:gd name="connsiteY39" fmla="*/ 1082403 h 1508632"/>
                  <a:gd name="connsiteX40" fmla="*/ 724136 w 972042"/>
                  <a:gd name="connsiteY40" fmla="*/ 1074783 h 1508632"/>
                  <a:gd name="connsiteX41" fmla="*/ 899396 w 972042"/>
                  <a:gd name="connsiteY41" fmla="*/ 1084308 h 1508632"/>
                  <a:gd name="connsiteX42" fmla="*/ 956093 w 972042"/>
                  <a:gd name="connsiteY42" fmla="*/ 1088175 h 1508632"/>
                  <a:gd name="connsiteX43" fmla="*/ 969881 w 972042"/>
                  <a:gd name="connsiteY43" fmla="*/ 1046568 h 1508632"/>
                  <a:gd name="connsiteX44" fmla="*/ 918292 w 972042"/>
                  <a:gd name="connsiteY44" fmla="*/ 1027158 h 1508632"/>
                  <a:gd name="connsiteX45" fmla="*/ 802858 w 972042"/>
                  <a:gd name="connsiteY45" fmla="*/ 1029629 h 1508632"/>
                  <a:gd name="connsiteX46" fmla="*/ 646032 w 972042"/>
                  <a:gd name="connsiteY46" fmla="*/ 1042398 h 1508632"/>
                  <a:gd name="connsiteX47" fmla="*/ 639750 w 972042"/>
                  <a:gd name="connsiteY47" fmla="*/ 1018611 h 1508632"/>
                  <a:gd name="connsiteX48" fmla="*/ 672701 w 972042"/>
                  <a:gd name="connsiteY48" fmla="*/ 985248 h 1508632"/>
                  <a:gd name="connsiteX49" fmla="*/ 716516 w 972042"/>
                  <a:gd name="connsiteY49" fmla="*/ 945243 h 1508632"/>
                  <a:gd name="connsiteX50" fmla="*/ 731756 w 972042"/>
                  <a:gd name="connsiteY50" fmla="*/ 931908 h 1508632"/>
                  <a:gd name="connsiteX51" fmla="*/ 752711 w 972042"/>
                  <a:gd name="connsiteY51" fmla="*/ 910953 h 1508632"/>
                  <a:gd name="connsiteX52" fmla="*/ 766046 w 972042"/>
                  <a:gd name="connsiteY52" fmla="*/ 882378 h 1508632"/>
                  <a:gd name="connsiteX53" fmla="*/ 764141 w 972042"/>
                  <a:gd name="connsiteY53" fmla="*/ 867138 h 1508632"/>
                  <a:gd name="connsiteX54" fmla="*/ 737471 w 972042"/>
                  <a:gd name="connsiteY54" fmla="*/ 867138 h 1508632"/>
                  <a:gd name="connsiteX55" fmla="*/ 699371 w 972042"/>
                  <a:gd name="connsiteY55" fmla="*/ 891903 h 1508632"/>
                  <a:gd name="connsiteX56" fmla="*/ 582497 w 972042"/>
                  <a:gd name="connsiteY56" fmla="*/ 938034 h 1508632"/>
                  <a:gd name="connsiteX57" fmla="*/ 506966 w 972042"/>
                  <a:gd name="connsiteY57" fmla="*/ 840468 h 1508632"/>
                  <a:gd name="connsiteX58" fmla="*/ 503156 w 972042"/>
                  <a:gd name="connsiteY58" fmla="*/ 350883 h 1508632"/>
                  <a:gd name="connsiteX59" fmla="*/ 499346 w 972042"/>
                  <a:gd name="connsiteY59" fmla="*/ 59418 h 1508632"/>
                  <a:gd name="connsiteX60" fmla="*/ 489821 w 972042"/>
                  <a:gd name="connsiteY60" fmla="*/ 32748 h 1508632"/>
                  <a:gd name="connsiteX61" fmla="*/ 487916 w 972042"/>
                  <a:gd name="connsiteY61" fmla="*/ 27033 h 1508632"/>
                  <a:gd name="connsiteX62" fmla="*/ 484106 w 972042"/>
                  <a:gd name="connsiteY62" fmla="*/ 21318 h 1508632"/>
                  <a:gd name="connsiteX63" fmla="*/ 478391 w 972042"/>
                  <a:gd name="connsiteY63" fmla="*/ 9888 h 1508632"/>
                  <a:gd name="connsiteX64" fmla="*/ 472676 w 972042"/>
                  <a:gd name="connsiteY64" fmla="*/ 6078 h 1508632"/>
                  <a:gd name="connsiteX65" fmla="*/ 429324 w 972042"/>
                  <a:gd name="connsiteY65" fmla="*/ 7777 h 1508632"/>
                  <a:gd name="connsiteX66" fmla="*/ 425052 w 972042"/>
                  <a:gd name="connsiteY66" fmla="*/ 98034 h 1508632"/>
                  <a:gd name="connsiteX67" fmla="*/ 436275 w 972042"/>
                  <a:gd name="connsiteY67" fmla="*/ 218512 h 1508632"/>
                  <a:gd name="connsiteX68" fmla="*/ 440291 w 972042"/>
                  <a:gd name="connsiteY68" fmla="*/ 413748 h 1508632"/>
                  <a:gd name="connsiteX69" fmla="*/ 444617 w 972042"/>
                  <a:gd name="connsiteY69" fmla="*/ 749592 h 1508632"/>
                  <a:gd name="connsiteX70" fmla="*/ 427523 w 972042"/>
                  <a:gd name="connsiteY70" fmla="*/ 856738 h 1508632"/>
                  <a:gd name="connsiteX0" fmla="*/ 427524 w 972043"/>
                  <a:gd name="connsiteY0" fmla="*/ 856738 h 1508632"/>
                  <a:gd name="connsiteX1" fmla="*/ 392100 w 972043"/>
                  <a:gd name="connsiteY1" fmla="*/ 919551 h 1508632"/>
                  <a:gd name="connsiteX2" fmla="*/ 342314 w 972043"/>
                  <a:gd name="connsiteY2" fmla="*/ 956107 h 1508632"/>
                  <a:gd name="connsiteX3" fmla="*/ 262561 w 972043"/>
                  <a:gd name="connsiteY3" fmla="*/ 959711 h 1508632"/>
                  <a:gd name="connsiteX4" fmla="*/ 171326 w 972043"/>
                  <a:gd name="connsiteY4" fmla="*/ 927532 h 1508632"/>
                  <a:gd name="connsiteX5" fmla="*/ 59292 w 972043"/>
                  <a:gd name="connsiteY5" fmla="*/ 867138 h 1508632"/>
                  <a:gd name="connsiteX6" fmla="*/ 45957 w 972043"/>
                  <a:gd name="connsiteY6" fmla="*/ 888093 h 1508632"/>
                  <a:gd name="connsiteX7" fmla="*/ 49767 w 972043"/>
                  <a:gd name="connsiteY7" fmla="*/ 926193 h 1508632"/>
                  <a:gd name="connsiteX8" fmla="*/ 80247 w 972043"/>
                  <a:gd name="connsiteY8" fmla="*/ 950958 h 1508632"/>
                  <a:gd name="connsiteX9" fmla="*/ 165972 w 972043"/>
                  <a:gd name="connsiteY9" fmla="*/ 981799 h 1508632"/>
                  <a:gd name="connsiteX10" fmla="*/ 261994 w 972043"/>
                  <a:gd name="connsiteY10" fmla="*/ 1028652 h 1508632"/>
                  <a:gd name="connsiteX11" fmla="*/ 278367 w 972043"/>
                  <a:gd name="connsiteY11" fmla="*/ 1069068 h 1508632"/>
                  <a:gd name="connsiteX12" fmla="*/ 264054 w 972043"/>
                  <a:gd name="connsiteY12" fmla="*/ 1111957 h 1508632"/>
                  <a:gd name="connsiteX13" fmla="*/ 185897 w 972043"/>
                  <a:gd name="connsiteY13" fmla="*/ 1142951 h 1508632"/>
                  <a:gd name="connsiteX14" fmla="*/ 55019 w 972043"/>
                  <a:gd name="connsiteY14" fmla="*/ 1157831 h 1508632"/>
                  <a:gd name="connsiteX15" fmla="*/ 4047 w 972043"/>
                  <a:gd name="connsiteY15" fmla="*/ 1168128 h 1508632"/>
                  <a:gd name="connsiteX16" fmla="*/ 5952 w 972043"/>
                  <a:gd name="connsiteY16" fmla="*/ 1206228 h 1508632"/>
                  <a:gd name="connsiteX17" fmla="*/ 11667 w 972043"/>
                  <a:gd name="connsiteY17" fmla="*/ 1210038 h 1508632"/>
                  <a:gd name="connsiteX18" fmla="*/ 145017 w 972043"/>
                  <a:gd name="connsiteY18" fmla="*/ 1214981 h 1508632"/>
                  <a:gd name="connsiteX19" fmla="*/ 335672 w 972043"/>
                  <a:gd name="connsiteY19" fmla="*/ 1210038 h 1508632"/>
                  <a:gd name="connsiteX20" fmla="*/ 362187 w 972043"/>
                  <a:gd name="connsiteY20" fmla="*/ 1266261 h 1508632"/>
                  <a:gd name="connsiteX21" fmla="*/ 334744 w 972043"/>
                  <a:gd name="connsiteY21" fmla="*/ 1349154 h 1508632"/>
                  <a:gd name="connsiteX22" fmla="*/ 327897 w 972043"/>
                  <a:gd name="connsiteY22" fmla="*/ 1412946 h 1508632"/>
                  <a:gd name="connsiteX23" fmla="*/ 331707 w 972043"/>
                  <a:gd name="connsiteY23" fmla="*/ 1455783 h 1508632"/>
                  <a:gd name="connsiteX24" fmla="*/ 364092 w 972043"/>
                  <a:gd name="connsiteY24" fmla="*/ 1505313 h 1508632"/>
                  <a:gd name="connsiteX25" fmla="*/ 386952 w 972043"/>
                  <a:gd name="connsiteY25" fmla="*/ 1507218 h 1508632"/>
                  <a:gd name="connsiteX26" fmla="*/ 396477 w 972043"/>
                  <a:gd name="connsiteY26" fmla="*/ 1484358 h 1508632"/>
                  <a:gd name="connsiteX27" fmla="*/ 402758 w 972043"/>
                  <a:gd name="connsiteY27" fmla="*/ 1443993 h 1508632"/>
                  <a:gd name="connsiteX28" fmla="*/ 409040 w 972043"/>
                  <a:gd name="connsiteY28" fmla="*/ 1381900 h 1508632"/>
                  <a:gd name="connsiteX29" fmla="*/ 423714 w 972043"/>
                  <a:gd name="connsiteY29" fmla="*/ 1321712 h 1508632"/>
                  <a:gd name="connsiteX30" fmla="*/ 466962 w 972043"/>
                  <a:gd name="connsiteY30" fmla="*/ 1257663 h 1508632"/>
                  <a:gd name="connsiteX31" fmla="*/ 528128 w 972043"/>
                  <a:gd name="connsiteY31" fmla="*/ 1222651 h 1508632"/>
                  <a:gd name="connsiteX32" fmla="*/ 600827 w 972043"/>
                  <a:gd name="connsiteY32" fmla="*/ 1214260 h 1508632"/>
                  <a:gd name="connsiteX33" fmla="*/ 720327 w 972043"/>
                  <a:gd name="connsiteY33" fmla="*/ 1309098 h 1508632"/>
                  <a:gd name="connsiteX34" fmla="*/ 777477 w 972043"/>
                  <a:gd name="connsiteY34" fmla="*/ 1316358 h 1508632"/>
                  <a:gd name="connsiteX35" fmla="*/ 820108 w 972043"/>
                  <a:gd name="connsiteY35" fmla="*/ 1296484 h 1508632"/>
                  <a:gd name="connsiteX36" fmla="*/ 783192 w 972043"/>
                  <a:gd name="connsiteY36" fmla="*/ 1246233 h 1508632"/>
                  <a:gd name="connsiteX37" fmla="*/ 647937 w 972043"/>
                  <a:gd name="connsiteY37" fmla="*/ 1149078 h 1508632"/>
                  <a:gd name="connsiteX38" fmla="*/ 645671 w 972043"/>
                  <a:gd name="connsiteY38" fmla="*/ 1100681 h 1508632"/>
                  <a:gd name="connsiteX39" fmla="*/ 670797 w 972043"/>
                  <a:gd name="connsiteY39" fmla="*/ 1082403 h 1508632"/>
                  <a:gd name="connsiteX40" fmla="*/ 724137 w 972043"/>
                  <a:gd name="connsiteY40" fmla="*/ 1074783 h 1508632"/>
                  <a:gd name="connsiteX41" fmla="*/ 899397 w 972043"/>
                  <a:gd name="connsiteY41" fmla="*/ 1084308 h 1508632"/>
                  <a:gd name="connsiteX42" fmla="*/ 956094 w 972043"/>
                  <a:gd name="connsiteY42" fmla="*/ 1088175 h 1508632"/>
                  <a:gd name="connsiteX43" fmla="*/ 969882 w 972043"/>
                  <a:gd name="connsiteY43" fmla="*/ 1046568 h 1508632"/>
                  <a:gd name="connsiteX44" fmla="*/ 918293 w 972043"/>
                  <a:gd name="connsiteY44" fmla="*/ 1027158 h 1508632"/>
                  <a:gd name="connsiteX45" fmla="*/ 802859 w 972043"/>
                  <a:gd name="connsiteY45" fmla="*/ 1029629 h 1508632"/>
                  <a:gd name="connsiteX46" fmla="*/ 646033 w 972043"/>
                  <a:gd name="connsiteY46" fmla="*/ 1042398 h 1508632"/>
                  <a:gd name="connsiteX47" fmla="*/ 639751 w 972043"/>
                  <a:gd name="connsiteY47" fmla="*/ 1018611 h 1508632"/>
                  <a:gd name="connsiteX48" fmla="*/ 672702 w 972043"/>
                  <a:gd name="connsiteY48" fmla="*/ 985248 h 1508632"/>
                  <a:gd name="connsiteX49" fmla="*/ 716517 w 972043"/>
                  <a:gd name="connsiteY49" fmla="*/ 945243 h 1508632"/>
                  <a:gd name="connsiteX50" fmla="*/ 731757 w 972043"/>
                  <a:gd name="connsiteY50" fmla="*/ 931908 h 1508632"/>
                  <a:gd name="connsiteX51" fmla="*/ 752712 w 972043"/>
                  <a:gd name="connsiteY51" fmla="*/ 910953 h 1508632"/>
                  <a:gd name="connsiteX52" fmla="*/ 766047 w 972043"/>
                  <a:gd name="connsiteY52" fmla="*/ 882378 h 1508632"/>
                  <a:gd name="connsiteX53" fmla="*/ 764142 w 972043"/>
                  <a:gd name="connsiteY53" fmla="*/ 867138 h 1508632"/>
                  <a:gd name="connsiteX54" fmla="*/ 737472 w 972043"/>
                  <a:gd name="connsiteY54" fmla="*/ 867138 h 1508632"/>
                  <a:gd name="connsiteX55" fmla="*/ 699372 w 972043"/>
                  <a:gd name="connsiteY55" fmla="*/ 891903 h 1508632"/>
                  <a:gd name="connsiteX56" fmla="*/ 582498 w 972043"/>
                  <a:gd name="connsiteY56" fmla="*/ 938034 h 1508632"/>
                  <a:gd name="connsiteX57" fmla="*/ 506967 w 972043"/>
                  <a:gd name="connsiteY57" fmla="*/ 840468 h 1508632"/>
                  <a:gd name="connsiteX58" fmla="*/ 503157 w 972043"/>
                  <a:gd name="connsiteY58" fmla="*/ 350883 h 1508632"/>
                  <a:gd name="connsiteX59" fmla="*/ 499347 w 972043"/>
                  <a:gd name="connsiteY59" fmla="*/ 59418 h 1508632"/>
                  <a:gd name="connsiteX60" fmla="*/ 489822 w 972043"/>
                  <a:gd name="connsiteY60" fmla="*/ 32748 h 1508632"/>
                  <a:gd name="connsiteX61" fmla="*/ 487917 w 972043"/>
                  <a:gd name="connsiteY61" fmla="*/ 27033 h 1508632"/>
                  <a:gd name="connsiteX62" fmla="*/ 484107 w 972043"/>
                  <a:gd name="connsiteY62" fmla="*/ 21318 h 1508632"/>
                  <a:gd name="connsiteX63" fmla="*/ 478392 w 972043"/>
                  <a:gd name="connsiteY63" fmla="*/ 9888 h 1508632"/>
                  <a:gd name="connsiteX64" fmla="*/ 472677 w 972043"/>
                  <a:gd name="connsiteY64" fmla="*/ 6078 h 1508632"/>
                  <a:gd name="connsiteX65" fmla="*/ 429325 w 972043"/>
                  <a:gd name="connsiteY65" fmla="*/ 7777 h 1508632"/>
                  <a:gd name="connsiteX66" fmla="*/ 425053 w 972043"/>
                  <a:gd name="connsiteY66" fmla="*/ 98034 h 1508632"/>
                  <a:gd name="connsiteX67" fmla="*/ 436276 w 972043"/>
                  <a:gd name="connsiteY67" fmla="*/ 218512 h 1508632"/>
                  <a:gd name="connsiteX68" fmla="*/ 440292 w 972043"/>
                  <a:gd name="connsiteY68" fmla="*/ 413748 h 1508632"/>
                  <a:gd name="connsiteX69" fmla="*/ 444618 w 972043"/>
                  <a:gd name="connsiteY69" fmla="*/ 749592 h 1508632"/>
                  <a:gd name="connsiteX70" fmla="*/ 427524 w 972043"/>
                  <a:gd name="connsiteY70" fmla="*/ 856738 h 1508632"/>
                  <a:gd name="connsiteX0" fmla="*/ 437171 w 981690"/>
                  <a:gd name="connsiteY0" fmla="*/ 856738 h 1508632"/>
                  <a:gd name="connsiteX1" fmla="*/ 401747 w 981690"/>
                  <a:gd name="connsiteY1" fmla="*/ 919551 h 1508632"/>
                  <a:gd name="connsiteX2" fmla="*/ 351961 w 981690"/>
                  <a:gd name="connsiteY2" fmla="*/ 956107 h 1508632"/>
                  <a:gd name="connsiteX3" fmla="*/ 272208 w 981690"/>
                  <a:gd name="connsiteY3" fmla="*/ 959711 h 1508632"/>
                  <a:gd name="connsiteX4" fmla="*/ 180973 w 981690"/>
                  <a:gd name="connsiteY4" fmla="*/ 927532 h 1508632"/>
                  <a:gd name="connsiteX5" fmla="*/ 68939 w 981690"/>
                  <a:gd name="connsiteY5" fmla="*/ 867138 h 1508632"/>
                  <a:gd name="connsiteX6" fmla="*/ 55604 w 981690"/>
                  <a:gd name="connsiteY6" fmla="*/ 888093 h 1508632"/>
                  <a:gd name="connsiteX7" fmla="*/ 59414 w 981690"/>
                  <a:gd name="connsiteY7" fmla="*/ 926193 h 1508632"/>
                  <a:gd name="connsiteX8" fmla="*/ 89894 w 981690"/>
                  <a:gd name="connsiteY8" fmla="*/ 950958 h 1508632"/>
                  <a:gd name="connsiteX9" fmla="*/ 175619 w 981690"/>
                  <a:gd name="connsiteY9" fmla="*/ 981799 h 1508632"/>
                  <a:gd name="connsiteX10" fmla="*/ 271641 w 981690"/>
                  <a:gd name="connsiteY10" fmla="*/ 1028652 h 1508632"/>
                  <a:gd name="connsiteX11" fmla="*/ 288014 w 981690"/>
                  <a:gd name="connsiteY11" fmla="*/ 1069068 h 1508632"/>
                  <a:gd name="connsiteX12" fmla="*/ 273701 w 981690"/>
                  <a:gd name="connsiteY12" fmla="*/ 1111957 h 1508632"/>
                  <a:gd name="connsiteX13" fmla="*/ 195544 w 981690"/>
                  <a:gd name="connsiteY13" fmla="*/ 1142951 h 1508632"/>
                  <a:gd name="connsiteX14" fmla="*/ 64666 w 981690"/>
                  <a:gd name="connsiteY14" fmla="*/ 1157831 h 1508632"/>
                  <a:gd name="connsiteX15" fmla="*/ 13694 w 981690"/>
                  <a:gd name="connsiteY15" fmla="*/ 1168128 h 1508632"/>
                  <a:gd name="connsiteX16" fmla="*/ 15599 w 981690"/>
                  <a:gd name="connsiteY16" fmla="*/ 1206228 h 1508632"/>
                  <a:gd name="connsiteX17" fmla="*/ 8957 w 981690"/>
                  <a:gd name="connsiteY17" fmla="*/ 1205095 h 1508632"/>
                  <a:gd name="connsiteX18" fmla="*/ 154664 w 981690"/>
                  <a:gd name="connsiteY18" fmla="*/ 1214981 h 1508632"/>
                  <a:gd name="connsiteX19" fmla="*/ 345319 w 981690"/>
                  <a:gd name="connsiteY19" fmla="*/ 1210038 h 1508632"/>
                  <a:gd name="connsiteX20" fmla="*/ 371834 w 981690"/>
                  <a:gd name="connsiteY20" fmla="*/ 1266261 h 1508632"/>
                  <a:gd name="connsiteX21" fmla="*/ 344391 w 981690"/>
                  <a:gd name="connsiteY21" fmla="*/ 1349154 h 1508632"/>
                  <a:gd name="connsiteX22" fmla="*/ 337544 w 981690"/>
                  <a:gd name="connsiteY22" fmla="*/ 1412946 h 1508632"/>
                  <a:gd name="connsiteX23" fmla="*/ 341354 w 981690"/>
                  <a:gd name="connsiteY23" fmla="*/ 1455783 h 1508632"/>
                  <a:gd name="connsiteX24" fmla="*/ 373739 w 981690"/>
                  <a:gd name="connsiteY24" fmla="*/ 1505313 h 1508632"/>
                  <a:gd name="connsiteX25" fmla="*/ 396599 w 981690"/>
                  <a:gd name="connsiteY25" fmla="*/ 1507218 h 1508632"/>
                  <a:gd name="connsiteX26" fmla="*/ 406124 w 981690"/>
                  <a:gd name="connsiteY26" fmla="*/ 1484358 h 1508632"/>
                  <a:gd name="connsiteX27" fmla="*/ 412405 w 981690"/>
                  <a:gd name="connsiteY27" fmla="*/ 1443993 h 1508632"/>
                  <a:gd name="connsiteX28" fmla="*/ 418687 w 981690"/>
                  <a:gd name="connsiteY28" fmla="*/ 1381900 h 1508632"/>
                  <a:gd name="connsiteX29" fmla="*/ 433361 w 981690"/>
                  <a:gd name="connsiteY29" fmla="*/ 1321712 h 1508632"/>
                  <a:gd name="connsiteX30" fmla="*/ 476609 w 981690"/>
                  <a:gd name="connsiteY30" fmla="*/ 1257663 h 1508632"/>
                  <a:gd name="connsiteX31" fmla="*/ 537775 w 981690"/>
                  <a:gd name="connsiteY31" fmla="*/ 1222651 h 1508632"/>
                  <a:gd name="connsiteX32" fmla="*/ 610474 w 981690"/>
                  <a:gd name="connsiteY32" fmla="*/ 1214260 h 1508632"/>
                  <a:gd name="connsiteX33" fmla="*/ 729974 w 981690"/>
                  <a:gd name="connsiteY33" fmla="*/ 1309098 h 1508632"/>
                  <a:gd name="connsiteX34" fmla="*/ 787124 w 981690"/>
                  <a:gd name="connsiteY34" fmla="*/ 1316358 h 1508632"/>
                  <a:gd name="connsiteX35" fmla="*/ 829755 w 981690"/>
                  <a:gd name="connsiteY35" fmla="*/ 1296484 h 1508632"/>
                  <a:gd name="connsiteX36" fmla="*/ 792839 w 981690"/>
                  <a:gd name="connsiteY36" fmla="*/ 1246233 h 1508632"/>
                  <a:gd name="connsiteX37" fmla="*/ 657584 w 981690"/>
                  <a:gd name="connsiteY37" fmla="*/ 1149078 h 1508632"/>
                  <a:gd name="connsiteX38" fmla="*/ 655318 w 981690"/>
                  <a:gd name="connsiteY38" fmla="*/ 1100681 h 1508632"/>
                  <a:gd name="connsiteX39" fmla="*/ 680444 w 981690"/>
                  <a:gd name="connsiteY39" fmla="*/ 1082403 h 1508632"/>
                  <a:gd name="connsiteX40" fmla="*/ 733784 w 981690"/>
                  <a:gd name="connsiteY40" fmla="*/ 1074783 h 1508632"/>
                  <a:gd name="connsiteX41" fmla="*/ 909044 w 981690"/>
                  <a:gd name="connsiteY41" fmla="*/ 1084308 h 1508632"/>
                  <a:gd name="connsiteX42" fmla="*/ 965741 w 981690"/>
                  <a:gd name="connsiteY42" fmla="*/ 1088175 h 1508632"/>
                  <a:gd name="connsiteX43" fmla="*/ 979529 w 981690"/>
                  <a:gd name="connsiteY43" fmla="*/ 1046568 h 1508632"/>
                  <a:gd name="connsiteX44" fmla="*/ 927940 w 981690"/>
                  <a:gd name="connsiteY44" fmla="*/ 1027158 h 1508632"/>
                  <a:gd name="connsiteX45" fmla="*/ 812506 w 981690"/>
                  <a:gd name="connsiteY45" fmla="*/ 1029629 h 1508632"/>
                  <a:gd name="connsiteX46" fmla="*/ 655680 w 981690"/>
                  <a:gd name="connsiteY46" fmla="*/ 1042398 h 1508632"/>
                  <a:gd name="connsiteX47" fmla="*/ 649398 w 981690"/>
                  <a:gd name="connsiteY47" fmla="*/ 1018611 h 1508632"/>
                  <a:gd name="connsiteX48" fmla="*/ 682349 w 981690"/>
                  <a:gd name="connsiteY48" fmla="*/ 985248 h 1508632"/>
                  <a:gd name="connsiteX49" fmla="*/ 726164 w 981690"/>
                  <a:gd name="connsiteY49" fmla="*/ 945243 h 1508632"/>
                  <a:gd name="connsiteX50" fmla="*/ 741404 w 981690"/>
                  <a:gd name="connsiteY50" fmla="*/ 931908 h 1508632"/>
                  <a:gd name="connsiteX51" fmla="*/ 762359 w 981690"/>
                  <a:gd name="connsiteY51" fmla="*/ 910953 h 1508632"/>
                  <a:gd name="connsiteX52" fmla="*/ 775694 w 981690"/>
                  <a:gd name="connsiteY52" fmla="*/ 882378 h 1508632"/>
                  <a:gd name="connsiteX53" fmla="*/ 773789 w 981690"/>
                  <a:gd name="connsiteY53" fmla="*/ 867138 h 1508632"/>
                  <a:gd name="connsiteX54" fmla="*/ 747119 w 981690"/>
                  <a:gd name="connsiteY54" fmla="*/ 867138 h 1508632"/>
                  <a:gd name="connsiteX55" fmla="*/ 709019 w 981690"/>
                  <a:gd name="connsiteY55" fmla="*/ 891903 h 1508632"/>
                  <a:gd name="connsiteX56" fmla="*/ 592145 w 981690"/>
                  <a:gd name="connsiteY56" fmla="*/ 938034 h 1508632"/>
                  <a:gd name="connsiteX57" fmla="*/ 516614 w 981690"/>
                  <a:gd name="connsiteY57" fmla="*/ 840468 h 1508632"/>
                  <a:gd name="connsiteX58" fmla="*/ 512804 w 981690"/>
                  <a:gd name="connsiteY58" fmla="*/ 350883 h 1508632"/>
                  <a:gd name="connsiteX59" fmla="*/ 508994 w 981690"/>
                  <a:gd name="connsiteY59" fmla="*/ 59418 h 1508632"/>
                  <a:gd name="connsiteX60" fmla="*/ 499469 w 981690"/>
                  <a:gd name="connsiteY60" fmla="*/ 32748 h 1508632"/>
                  <a:gd name="connsiteX61" fmla="*/ 497564 w 981690"/>
                  <a:gd name="connsiteY61" fmla="*/ 27033 h 1508632"/>
                  <a:gd name="connsiteX62" fmla="*/ 493754 w 981690"/>
                  <a:gd name="connsiteY62" fmla="*/ 21318 h 1508632"/>
                  <a:gd name="connsiteX63" fmla="*/ 488039 w 981690"/>
                  <a:gd name="connsiteY63" fmla="*/ 9888 h 1508632"/>
                  <a:gd name="connsiteX64" fmla="*/ 482324 w 981690"/>
                  <a:gd name="connsiteY64" fmla="*/ 6078 h 1508632"/>
                  <a:gd name="connsiteX65" fmla="*/ 438972 w 981690"/>
                  <a:gd name="connsiteY65" fmla="*/ 7777 h 1508632"/>
                  <a:gd name="connsiteX66" fmla="*/ 434700 w 981690"/>
                  <a:gd name="connsiteY66" fmla="*/ 98034 h 1508632"/>
                  <a:gd name="connsiteX67" fmla="*/ 445923 w 981690"/>
                  <a:gd name="connsiteY67" fmla="*/ 218512 h 1508632"/>
                  <a:gd name="connsiteX68" fmla="*/ 449939 w 981690"/>
                  <a:gd name="connsiteY68" fmla="*/ 413748 h 1508632"/>
                  <a:gd name="connsiteX69" fmla="*/ 454265 w 981690"/>
                  <a:gd name="connsiteY69" fmla="*/ 749592 h 1508632"/>
                  <a:gd name="connsiteX70" fmla="*/ 437171 w 981690"/>
                  <a:gd name="connsiteY70" fmla="*/ 856738 h 1508632"/>
                  <a:gd name="connsiteX0" fmla="*/ 434767 w 979286"/>
                  <a:gd name="connsiteY0" fmla="*/ 856738 h 1508632"/>
                  <a:gd name="connsiteX1" fmla="*/ 399343 w 979286"/>
                  <a:gd name="connsiteY1" fmla="*/ 919551 h 1508632"/>
                  <a:gd name="connsiteX2" fmla="*/ 349557 w 979286"/>
                  <a:gd name="connsiteY2" fmla="*/ 956107 h 1508632"/>
                  <a:gd name="connsiteX3" fmla="*/ 269804 w 979286"/>
                  <a:gd name="connsiteY3" fmla="*/ 959711 h 1508632"/>
                  <a:gd name="connsiteX4" fmla="*/ 178569 w 979286"/>
                  <a:gd name="connsiteY4" fmla="*/ 927532 h 1508632"/>
                  <a:gd name="connsiteX5" fmla="*/ 66535 w 979286"/>
                  <a:gd name="connsiteY5" fmla="*/ 867138 h 1508632"/>
                  <a:gd name="connsiteX6" fmla="*/ 53200 w 979286"/>
                  <a:gd name="connsiteY6" fmla="*/ 888093 h 1508632"/>
                  <a:gd name="connsiteX7" fmla="*/ 57010 w 979286"/>
                  <a:gd name="connsiteY7" fmla="*/ 926193 h 1508632"/>
                  <a:gd name="connsiteX8" fmla="*/ 87490 w 979286"/>
                  <a:gd name="connsiteY8" fmla="*/ 950958 h 1508632"/>
                  <a:gd name="connsiteX9" fmla="*/ 173215 w 979286"/>
                  <a:gd name="connsiteY9" fmla="*/ 981799 h 1508632"/>
                  <a:gd name="connsiteX10" fmla="*/ 269237 w 979286"/>
                  <a:gd name="connsiteY10" fmla="*/ 1028652 h 1508632"/>
                  <a:gd name="connsiteX11" fmla="*/ 285610 w 979286"/>
                  <a:gd name="connsiteY11" fmla="*/ 1069068 h 1508632"/>
                  <a:gd name="connsiteX12" fmla="*/ 271297 w 979286"/>
                  <a:gd name="connsiteY12" fmla="*/ 1111957 h 1508632"/>
                  <a:gd name="connsiteX13" fmla="*/ 193140 w 979286"/>
                  <a:gd name="connsiteY13" fmla="*/ 1142951 h 1508632"/>
                  <a:gd name="connsiteX14" fmla="*/ 62262 w 979286"/>
                  <a:gd name="connsiteY14" fmla="*/ 1157831 h 1508632"/>
                  <a:gd name="connsiteX15" fmla="*/ 11290 w 979286"/>
                  <a:gd name="connsiteY15" fmla="*/ 1168128 h 1508632"/>
                  <a:gd name="connsiteX16" fmla="*/ 13195 w 979286"/>
                  <a:gd name="connsiteY16" fmla="*/ 1206228 h 1508632"/>
                  <a:gd name="connsiteX17" fmla="*/ 152260 w 979286"/>
                  <a:gd name="connsiteY17" fmla="*/ 1214981 h 1508632"/>
                  <a:gd name="connsiteX18" fmla="*/ 342915 w 979286"/>
                  <a:gd name="connsiteY18" fmla="*/ 1210038 h 1508632"/>
                  <a:gd name="connsiteX19" fmla="*/ 369430 w 979286"/>
                  <a:gd name="connsiteY19" fmla="*/ 1266261 h 1508632"/>
                  <a:gd name="connsiteX20" fmla="*/ 341987 w 979286"/>
                  <a:gd name="connsiteY20" fmla="*/ 1349154 h 1508632"/>
                  <a:gd name="connsiteX21" fmla="*/ 335140 w 979286"/>
                  <a:gd name="connsiteY21" fmla="*/ 1412946 h 1508632"/>
                  <a:gd name="connsiteX22" fmla="*/ 338950 w 979286"/>
                  <a:gd name="connsiteY22" fmla="*/ 1455783 h 1508632"/>
                  <a:gd name="connsiteX23" fmla="*/ 371335 w 979286"/>
                  <a:gd name="connsiteY23" fmla="*/ 1505313 h 1508632"/>
                  <a:gd name="connsiteX24" fmla="*/ 394195 w 979286"/>
                  <a:gd name="connsiteY24" fmla="*/ 1507218 h 1508632"/>
                  <a:gd name="connsiteX25" fmla="*/ 403720 w 979286"/>
                  <a:gd name="connsiteY25" fmla="*/ 1484358 h 1508632"/>
                  <a:gd name="connsiteX26" fmla="*/ 410001 w 979286"/>
                  <a:gd name="connsiteY26" fmla="*/ 1443993 h 1508632"/>
                  <a:gd name="connsiteX27" fmla="*/ 416283 w 979286"/>
                  <a:gd name="connsiteY27" fmla="*/ 1381900 h 1508632"/>
                  <a:gd name="connsiteX28" fmla="*/ 430957 w 979286"/>
                  <a:gd name="connsiteY28" fmla="*/ 1321712 h 1508632"/>
                  <a:gd name="connsiteX29" fmla="*/ 474205 w 979286"/>
                  <a:gd name="connsiteY29" fmla="*/ 1257663 h 1508632"/>
                  <a:gd name="connsiteX30" fmla="*/ 535371 w 979286"/>
                  <a:gd name="connsiteY30" fmla="*/ 1222651 h 1508632"/>
                  <a:gd name="connsiteX31" fmla="*/ 608070 w 979286"/>
                  <a:gd name="connsiteY31" fmla="*/ 1214260 h 1508632"/>
                  <a:gd name="connsiteX32" fmla="*/ 727570 w 979286"/>
                  <a:gd name="connsiteY32" fmla="*/ 1309098 h 1508632"/>
                  <a:gd name="connsiteX33" fmla="*/ 784720 w 979286"/>
                  <a:gd name="connsiteY33" fmla="*/ 1316358 h 1508632"/>
                  <a:gd name="connsiteX34" fmla="*/ 827351 w 979286"/>
                  <a:gd name="connsiteY34" fmla="*/ 1296484 h 1508632"/>
                  <a:gd name="connsiteX35" fmla="*/ 790435 w 979286"/>
                  <a:gd name="connsiteY35" fmla="*/ 1246233 h 1508632"/>
                  <a:gd name="connsiteX36" fmla="*/ 655180 w 979286"/>
                  <a:gd name="connsiteY36" fmla="*/ 1149078 h 1508632"/>
                  <a:gd name="connsiteX37" fmla="*/ 652914 w 979286"/>
                  <a:gd name="connsiteY37" fmla="*/ 1100681 h 1508632"/>
                  <a:gd name="connsiteX38" fmla="*/ 678040 w 979286"/>
                  <a:gd name="connsiteY38" fmla="*/ 1082403 h 1508632"/>
                  <a:gd name="connsiteX39" fmla="*/ 731380 w 979286"/>
                  <a:gd name="connsiteY39" fmla="*/ 1074783 h 1508632"/>
                  <a:gd name="connsiteX40" fmla="*/ 906640 w 979286"/>
                  <a:gd name="connsiteY40" fmla="*/ 1084308 h 1508632"/>
                  <a:gd name="connsiteX41" fmla="*/ 963337 w 979286"/>
                  <a:gd name="connsiteY41" fmla="*/ 1088175 h 1508632"/>
                  <a:gd name="connsiteX42" fmla="*/ 977125 w 979286"/>
                  <a:gd name="connsiteY42" fmla="*/ 1046568 h 1508632"/>
                  <a:gd name="connsiteX43" fmla="*/ 925536 w 979286"/>
                  <a:gd name="connsiteY43" fmla="*/ 1027158 h 1508632"/>
                  <a:gd name="connsiteX44" fmla="*/ 810102 w 979286"/>
                  <a:gd name="connsiteY44" fmla="*/ 1029629 h 1508632"/>
                  <a:gd name="connsiteX45" fmla="*/ 653276 w 979286"/>
                  <a:gd name="connsiteY45" fmla="*/ 1042398 h 1508632"/>
                  <a:gd name="connsiteX46" fmla="*/ 646994 w 979286"/>
                  <a:gd name="connsiteY46" fmla="*/ 1018611 h 1508632"/>
                  <a:gd name="connsiteX47" fmla="*/ 679945 w 979286"/>
                  <a:gd name="connsiteY47" fmla="*/ 985248 h 1508632"/>
                  <a:gd name="connsiteX48" fmla="*/ 723760 w 979286"/>
                  <a:gd name="connsiteY48" fmla="*/ 945243 h 1508632"/>
                  <a:gd name="connsiteX49" fmla="*/ 739000 w 979286"/>
                  <a:gd name="connsiteY49" fmla="*/ 931908 h 1508632"/>
                  <a:gd name="connsiteX50" fmla="*/ 759955 w 979286"/>
                  <a:gd name="connsiteY50" fmla="*/ 910953 h 1508632"/>
                  <a:gd name="connsiteX51" fmla="*/ 773290 w 979286"/>
                  <a:gd name="connsiteY51" fmla="*/ 882378 h 1508632"/>
                  <a:gd name="connsiteX52" fmla="*/ 771385 w 979286"/>
                  <a:gd name="connsiteY52" fmla="*/ 867138 h 1508632"/>
                  <a:gd name="connsiteX53" fmla="*/ 744715 w 979286"/>
                  <a:gd name="connsiteY53" fmla="*/ 867138 h 1508632"/>
                  <a:gd name="connsiteX54" fmla="*/ 706615 w 979286"/>
                  <a:gd name="connsiteY54" fmla="*/ 891903 h 1508632"/>
                  <a:gd name="connsiteX55" fmla="*/ 589741 w 979286"/>
                  <a:gd name="connsiteY55" fmla="*/ 938034 h 1508632"/>
                  <a:gd name="connsiteX56" fmla="*/ 514210 w 979286"/>
                  <a:gd name="connsiteY56" fmla="*/ 840468 h 1508632"/>
                  <a:gd name="connsiteX57" fmla="*/ 510400 w 979286"/>
                  <a:gd name="connsiteY57" fmla="*/ 350883 h 1508632"/>
                  <a:gd name="connsiteX58" fmla="*/ 506590 w 979286"/>
                  <a:gd name="connsiteY58" fmla="*/ 59418 h 1508632"/>
                  <a:gd name="connsiteX59" fmla="*/ 497065 w 979286"/>
                  <a:gd name="connsiteY59" fmla="*/ 32748 h 1508632"/>
                  <a:gd name="connsiteX60" fmla="*/ 495160 w 979286"/>
                  <a:gd name="connsiteY60" fmla="*/ 27033 h 1508632"/>
                  <a:gd name="connsiteX61" fmla="*/ 491350 w 979286"/>
                  <a:gd name="connsiteY61" fmla="*/ 21318 h 1508632"/>
                  <a:gd name="connsiteX62" fmla="*/ 485635 w 979286"/>
                  <a:gd name="connsiteY62" fmla="*/ 9888 h 1508632"/>
                  <a:gd name="connsiteX63" fmla="*/ 479920 w 979286"/>
                  <a:gd name="connsiteY63" fmla="*/ 6078 h 1508632"/>
                  <a:gd name="connsiteX64" fmla="*/ 436568 w 979286"/>
                  <a:gd name="connsiteY64" fmla="*/ 7777 h 1508632"/>
                  <a:gd name="connsiteX65" fmla="*/ 432296 w 979286"/>
                  <a:gd name="connsiteY65" fmla="*/ 98034 h 1508632"/>
                  <a:gd name="connsiteX66" fmla="*/ 443519 w 979286"/>
                  <a:gd name="connsiteY66" fmla="*/ 218512 h 1508632"/>
                  <a:gd name="connsiteX67" fmla="*/ 447535 w 979286"/>
                  <a:gd name="connsiteY67" fmla="*/ 413748 h 1508632"/>
                  <a:gd name="connsiteX68" fmla="*/ 451861 w 979286"/>
                  <a:gd name="connsiteY68" fmla="*/ 749592 h 1508632"/>
                  <a:gd name="connsiteX69" fmla="*/ 434767 w 979286"/>
                  <a:gd name="connsiteY69"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28888 w 980604"/>
                  <a:gd name="connsiteY32" fmla="*/ 1309098 h 1508632"/>
                  <a:gd name="connsiteX33" fmla="*/ 786038 w 980604"/>
                  <a:gd name="connsiteY33" fmla="*/ 1316358 h 1508632"/>
                  <a:gd name="connsiteX34" fmla="*/ 828669 w 980604"/>
                  <a:gd name="connsiteY34" fmla="*/ 1296484 h 1508632"/>
                  <a:gd name="connsiteX35" fmla="*/ 791753 w 980604"/>
                  <a:gd name="connsiteY35" fmla="*/ 1246233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707933 w 980604"/>
                  <a:gd name="connsiteY54" fmla="*/ 891903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96478 w 980604"/>
                  <a:gd name="connsiteY60" fmla="*/ 27033 h 1508632"/>
                  <a:gd name="connsiteX61" fmla="*/ 492668 w 980604"/>
                  <a:gd name="connsiteY61" fmla="*/ 21318 h 1508632"/>
                  <a:gd name="connsiteX62" fmla="*/ 486953 w 980604"/>
                  <a:gd name="connsiteY62" fmla="*/ 9888 h 1508632"/>
                  <a:gd name="connsiteX63" fmla="*/ 481238 w 980604"/>
                  <a:gd name="connsiteY63" fmla="*/ 6078 h 1508632"/>
                  <a:gd name="connsiteX64" fmla="*/ 437886 w 980604"/>
                  <a:gd name="connsiteY64" fmla="*/ 7777 h 1508632"/>
                  <a:gd name="connsiteX65" fmla="*/ 433614 w 980604"/>
                  <a:gd name="connsiteY65" fmla="*/ 98034 h 1508632"/>
                  <a:gd name="connsiteX66" fmla="*/ 444837 w 980604"/>
                  <a:gd name="connsiteY66" fmla="*/ 218512 h 1508632"/>
                  <a:gd name="connsiteX67" fmla="*/ 448853 w 980604"/>
                  <a:gd name="connsiteY67" fmla="*/ 413748 h 1508632"/>
                  <a:gd name="connsiteX68" fmla="*/ 453179 w 980604"/>
                  <a:gd name="connsiteY68" fmla="*/ 749592 h 1508632"/>
                  <a:gd name="connsiteX69" fmla="*/ 436085 w 980604"/>
                  <a:gd name="connsiteY69"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09117 w 980604"/>
                  <a:gd name="connsiteY32" fmla="*/ 1279441 h 1508632"/>
                  <a:gd name="connsiteX33" fmla="*/ 786038 w 980604"/>
                  <a:gd name="connsiteY33" fmla="*/ 1316358 h 1508632"/>
                  <a:gd name="connsiteX34" fmla="*/ 828669 w 980604"/>
                  <a:gd name="connsiteY34" fmla="*/ 1296484 h 1508632"/>
                  <a:gd name="connsiteX35" fmla="*/ 791753 w 980604"/>
                  <a:gd name="connsiteY35" fmla="*/ 1246233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707933 w 980604"/>
                  <a:gd name="connsiteY54" fmla="*/ 891903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96478 w 980604"/>
                  <a:gd name="connsiteY60" fmla="*/ 27033 h 1508632"/>
                  <a:gd name="connsiteX61" fmla="*/ 492668 w 980604"/>
                  <a:gd name="connsiteY61" fmla="*/ 21318 h 1508632"/>
                  <a:gd name="connsiteX62" fmla="*/ 486953 w 980604"/>
                  <a:gd name="connsiteY62" fmla="*/ 9888 h 1508632"/>
                  <a:gd name="connsiteX63" fmla="*/ 481238 w 980604"/>
                  <a:gd name="connsiteY63" fmla="*/ 6078 h 1508632"/>
                  <a:gd name="connsiteX64" fmla="*/ 437886 w 980604"/>
                  <a:gd name="connsiteY64" fmla="*/ 7777 h 1508632"/>
                  <a:gd name="connsiteX65" fmla="*/ 433614 w 980604"/>
                  <a:gd name="connsiteY65" fmla="*/ 98034 h 1508632"/>
                  <a:gd name="connsiteX66" fmla="*/ 444837 w 980604"/>
                  <a:gd name="connsiteY66" fmla="*/ 218512 h 1508632"/>
                  <a:gd name="connsiteX67" fmla="*/ 448853 w 980604"/>
                  <a:gd name="connsiteY67" fmla="*/ 413748 h 1508632"/>
                  <a:gd name="connsiteX68" fmla="*/ 453179 w 980604"/>
                  <a:gd name="connsiteY68" fmla="*/ 749592 h 1508632"/>
                  <a:gd name="connsiteX69" fmla="*/ 436085 w 980604"/>
                  <a:gd name="connsiteY69"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09117 w 980604"/>
                  <a:gd name="connsiteY32" fmla="*/ 1279441 h 1508632"/>
                  <a:gd name="connsiteX33" fmla="*/ 786038 w 980604"/>
                  <a:gd name="connsiteY33" fmla="*/ 1316358 h 1508632"/>
                  <a:gd name="connsiteX34" fmla="*/ 828669 w 980604"/>
                  <a:gd name="connsiteY34" fmla="*/ 1296484 h 1508632"/>
                  <a:gd name="connsiteX35" fmla="*/ 791753 w 980604"/>
                  <a:gd name="connsiteY35" fmla="*/ 1246233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690634 w 980604"/>
                  <a:gd name="connsiteY54" fmla="*/ 906732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96478 w 980604"/>
                  <a:gd name="connsiteY60" fmla="*/ 27033 h 1508632"/>
                  <a:gd name="connsiteX61" fmla="*/ 492668 w 980604"/>
                  <a:gd name="connsiteY61" fmla="*/ 21318 h 1508632"/>
                  <a:gd name="connsiteX62" fmla="*/ 486953 w 980604"/>
                  <a:gd name="connsiteY62" fmla="*/ 9888 h 1508632"/>
                  <a:gd name="connsiteX63" fmla="*/ 481238 w 980604"/>
                  <a:gd name="connsiteY63" fmla="*/ 6078 h 1508632"/>
                  <a:gd name="connsiteX64" fmla="*/ 437886 w 980604"/>
                  <a:gd name="connsiteY64" fmla="*/ 7777 h 1508632"/>
                  <a:gd name="connsiteX65" fmla="*/ 433614 w 980604"/>
                  <a:gd name="connsiteY65" fmla="*/ 98034 h 1508632"/>
                  <a:gd name="connsiteX66" fmla="*/ 444837 w 980604"/>
                  <a:gd name="connsiteY66" fmla="*/ 218512 h 1508632"/>
                  <a:gd name="connsiteX67" fmla="*/ 448853 w 980604"/>
                  <a:gd name="connsiteY67" fmla="*/ 413748 h 1508632"/>
                  <a:gd name="connsiteX68" fmla="*/ 453179 w 980604"/>
                  <a:gd name="connsiteY68" fmla="*/ 749592 h 1508632"/>
                  <a:gd name="connsiteX69" fmla="*/ 436085 w 980604"/>
                  <a:gd name="connsiteY69"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09117 w 980604"/>
                  <a:gd name="connsiteY32" fmla="*/ 1279441 h 1508632"/>
                  <a:gd name="connsiteX33" fmla="*/ 786038 w 980604"/>
                  <a:gd name="connsiteY33" fmla="*/ 1316358 h 1508632"/>
                  <a:gd name="connsiteX34" fmla="*/ 828669 w 980604"/>
                  <a:gd name="connsiteY34" fmla="*/ 1296484 h 1508632"/>
                  <a:gd name="connsiteX35" fmla="*/ 769511 w 980604"/>
                  <a:gd name="connsiteY35" fmla="*/ 1241290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690634 w 980604"/>
                  <a:gd name="connsiteY54" fmla="*/ 906732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96478 w 980604"/>
                  <a:gd name="connsiteY60" fmla="*/ 27033 h 1508632"/>
                  <a:gd name="connsiteX61" fmla="*/ 492668 w 980604"/>
                  <a:gd name="connsiteY61" fmla="*/ 21318 h 1508632"/>
                  <a:gd name="connsiteX62" fmla="*/ 486953 w 980604"/>
                  <a:gd name="connsiteY62" fmla="*/ 9888 h 1508632"/>
                  <a:gd name="connsiteX63" fmla="*/ 481238 w 980604"/>
                  <a:gd name="connsiteY63" fmla="*/ 6078 h 1508632"/>
                  <a:gd name="connsiteX64" fmla="*/ 437886 w 980604"/>
                  <a:gd name="connsiteY64" fmla="*/ 7777 h 1508632"/>
                  <a:gd name="connsiteX65" fmla="*/ 433614 w 980604"/>
                  <a:gd name="connsiteY65" fmla="*/ 98034 h 1508632"/>
                  <a:gd name="connsiteX66" fmla="*/ 444837 w 980604"/>
                  <a:gd name="connsiteY66" fmla="*/ 218512 h 1508632"/>
                  <a:gd name="connsiteX67" fmla="*/ 448853 w 980604"/>
                  <a:gd name="connsiteY67" fmla="*/ 413748 h 1508632"/>
                  <a:gd name="connsiteX68" fmla="*/ 453179 w 980604"/>
                  <a:gd name="connsiteY68" fmla="*/ 749592 h 1508632"/>
                  <a:gd name="connsiteX69" fmla="*/ 436085 w 980604"/>
                  <a:gd name="connsiteY69"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09117 w 980604"/>
                  <a:gd name="connsiteY32" fmla="*/ 1279441 h 1508632"/>
                  <a:gd name="connsiteX33" fmla="*/ 786038 w 980604"/>
                  <a:gd name="connsiteY33" fmla="*/ 1316358 h 1508632"/>
                  <a:gd name="connsiteX34" fmla="*/ 828669 w 980604"/>
                  <a:gd name="connsiteY34" fmla="*/ 1296484 h 1508632"/>
                  <a:gd name="connsiteX35" fmla="*/ 769511 w 980604"/>
                  <a:gd name="connsiteY35" fmla="*/ 1241290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690634 w 980604"/>
                  <a:gd name="connsiteY54" fmla="*/ 906732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96478 w 980604"/>
                  <a:gd name="connsiteY60" fmla="*/ 27033 h 1508632"/>
                  <a:gd name="connsiteX61" fmla="*/ 486953 w 980604"/>
                  <a:gd name="connsiteY61" fmla="*/ 9888 h 1508632"/>
                  <a:gd name="connsiteX62" fmla="*/ 481238 w 980604"/>
                  <a:gd name="connsiteY62" fmla="*/ 6078 h 1508632"/>
                  <a:gd name="connsiteX63" fmla="*/ 437886 w 980604"/>
                  <a:gd name="connsiteY63" fmla="*/ 7777 h 1508632"/>
                  <a:gd name="connsiteX64" fmla="*/ 433614 w 980604"/>
                  <a:gd name="connsiteY64" fmla="*/ 98034 h 1508632"/>
                  <a:gd name="connsiteX65" fmla="*/ 444837 w 980604"/>
                  <a:gd name="connsiteY65" fmla="*/ 218512 h 1508632"/>
                  <a:gd name="connsiteX66" fmla="*/ 448853 w 980604"/>
                  <a:gd name="connsiteY66" fmla="*/ 413748 h 1508632"/>
                  <a:gd name="connsiteX67" fmla="*/ 453179 w 980604"/>
                  <a:gd name="connsiteY67" fmla="*/ 749592 h 1508632"/>
                  <a:gd name="connsiteX68" fmla="*/ 436085 w 980604"/>
                  <a:gd name="connsiteY68" fmla="*/ 856738 h 1508632"/>
                  <a:gd name="connsiteX0" fmla="*/ 436085 w 980604"/>
                  <a:gd name="connsiteY0" fmla="*/ 856738 h 1508632"/>
                  <a:gd name="connsiteX1" fmla="*/ 400661 w 980604"/>
                  <a:gd name="connsiteY1" fmla="*/ 919551 h 1508632"/>
                  <a:gd name="connsiteX2" fmla="*/ 350875 w 980604"/>
                  <a:gd name="connsiteY2" fmla="*/ 956107 h 1508632"/>
                  <a:gd name="connsiteX3" fmla="*/ 271122 w 980604"/>
                  <a:gd name="connsiteY3" fmla="*/ 959711 h 1508632"/>
                  <a:gd name="connsiteX4" fmla="*/ 179887 w 980604"/>
                  <a:gd name="connsiteY4" fmla="*/ 927532 h 1508632"/>
                  <a:gd name="connsiteX5" fmla="*/ 67853 w 980604"/>
                  <a:gd name="connsiteY5" fmla="*/ 867138 h 1508632"/>
                  <a:gd name="connsiteX6" fmla="*/ 54518 w 980604"/>
                  <a:gd name="connsiteY6" fmla="*/ 888093 h 1508632"/>
                  <a:gd name="connsiteX7" fmla="*/ 58328 w 980604"/>
                  <a:gd name="connsiteY7" fmla="*/ 926193 h 1508632"/>
                  <a:gd name="connsiteX8" fmla="*/ 88808 w 980604"/>
                  <a:gd name="connsiteY8" fmla="*/ 950958 h 1508632"/>
                  <a:gd name="connsiteX9" fmla="*/ 174533 w 980604"/>
                  <a:gd name="connsiteY9" fmla="*/ 981799 h 1508632"/>
                  <a:gd name="connsiteX10" fmla="*/ 270555 w 980604"/>
                  <a:gd name="connsiteY10" fmla="*/ 1028652 h 1508632"/>
                  <a:gd name="connsiteX11" fmla="*/ 286928 w 980604"/>
                  <a:gd name="connsiteY11" fmla="*/ 1069068 h 1508632"/>
                  <a:gd name="connsiteX12" fmla="*/ 272615 w 980604"/>
                  <a:gd name="connsiteY12" fmla="*/ 1111957 h 1508632"/>
                  <a:gd name="connsiteX13" fmla="*/ 194458 w 980604"/>
                  <a:gd name="connsiteY13" fmla="*/ 1142951 h 1508632"/>
                  <a:gd name="connsiteX14" fmla="*/ 88295 w 980604"/>
                  <a:gd name="connsiteY14" fmla="*/ 1157831 h 1508632"/>
                  <a:gd name="connsiteX15" fmla="*/ 12608 w 980604"/>
                  <a:gd name="connsiteY15" fmla="*/ 1168128 h 1508632"/>
                  <a:gd name="connsiteX16" fmla="*/ 14513 w 980604"/>
                  <a:gd name="connsiteY16" fmla="*/ 1206228 h 1508632"/>
                  <a:gd name="connsiteX17" fmla="*/ 153578 w 980604"/>
                  <a:gd name="connsiteY17" fmla="*/ 1214981 h 1508632"/>
                  <a:gd name="connsiteX18" fmla="*/ 344233 w 980604"/>
                  <a:gd name="connsiteY18" fmla="*/ 1210038 h 1508632"/>
                  <a:gd name="connsiteX19" fmla="*/ 370748 w 980604"/>
                  <a:gd name="connsiteY19" fmla="*/ 1266261 h 1508632"/>
                  <a:gd name="connsiteX20" fmla="*/ 343305 w 980604"/>
                  <a:gd name="connsiteY20" fmla="*/ 1349154 h 1508632"/>
                  <a:gd name="connsiteX21" fmla="*/ 336458 w 980604"/>
                  <a:gd name="connsiteY21" fmla="*/ 1412946 h 1508632"/>
                  <a:gd name="connsiteX22" fmla="*/ 340268 w 980604"/>
                  <a:gd name="connsiteY22" fmla="*/ 1455783 h 1508632"/>
                  <a:gd name="connsiteX23" fmla="*/ 372653 w 980604"/>
                  <a:gd name="connsiteY23" fmla="*/ 1505313 h 1508632"/>
                  <a:gd name="connsiteX24" fmla="*/ 395513 w 980604"/>
                  <a:gd name="connsiteY24" fmla="*/ 1507218 h 1508632"/>
                  <a:gd name="connsiteX25" fmla="*/ 405038 w 980604"/>
                  <a:gd name="connsiteY25" fmla="*/ 1484358 h 1508632"/>
                  <a:gd name="connsiteX26" fmla="*/ 411319 w 980604"/>
                  <a:gd name="connsiteY26" fmla="*/ 1443993 h 1508632"/>
                  <a:gd name="connsiteX27" fmla="*/ 417601 w 980604"/>
                  <a:gd name="connsiteY27" fmla="*/ 1381900 h 1508632"/>
                  <a:gd name="connsiteX28" fmla="*/ 432275 w 980604"/>
                  <a:gd name="connsiteY28" fmla="*/ 1321712 h 1508632"/>
                  <a:gd name="connsiteX29" fmla="*/ 475523 w 980604"/>
                  <a:gd name="connsiteY29" fmla="*/ 1257663 h 1508632"/>
                  <a:gd name="connsiteX30" fmla="*/ 536689 w 980604"/>
                  <a:gd name="connsiteY30" fmla="*/ 1222651 h 1508632"/>
                  <a:gd name="connsiteX31" fmla="*/ 609388 w 980604"/>
                  <a:gd name="connsiteY31" fmla="*/ 1214260 h 1508632"/>
                  <a:gd name="connsiteX32" fmla="*/ 709117 w 980604"/>
                  <a:gd name="connsiteY32" fmla="*/ 1279441 h 1508632"/>
                  <a:gd name="connsiteX33" fmla="*/ 786038 w 980604"/>
                  <a:gd name="connsiteY33" fmla="*/ 1316358 h 1508632"/>
                  <a:gd name="connsiteX34" fmla="*/ 828669 w 980604"/>
                  <a:gd name="connsiteY34" fmla="*/ 1296484 h 1508632"/>
                  <a:gd name="connsiteX35" fmla="*/ 769511 w 980604"/>
                  <a:gd name="connsiteY35" fmla="*/ 1241290 h 1508632"/>
                  <a:gd name="connsiteX36" fmla="*/ 656498 w 980604"/>
                  <a:gd name="connsiteY36" fmla="*/ 1149078 h 1508632"/>
                  <a:gd name="connsiteX37" fmla="*/ 654232 w 980604"/>
                  <a:gd name="connsiteY37" fmla="*/ 1100681 h 1508632"/>
                  <a:gd name="connsiteX38" fmla="*/ 679358 w 980604"/>
                  <a:gd name="connsiteY38" fmla="*/ 1082403 h 1508632"/>
                  <a:gd name="connsiteX39" fmla="*/ 732698 w 980604"/>
                  <a:gd name="connsiteY39" fmla="*/ 1074783 h 1508632"/>
                  <a:gd name="connsiteX40" fmla="*/ 907958 w 980604"/>
                  <a:gd name="connsiteY40" fmla="*/ 1084308 h 1508632"/>
                  <a:gd name="connsiteX41" fmla="*/ 964655 w 980604"/>
                  <a:gd name="connsiteY41" fmla="*/ 1088175 h 1508632"/>
                  <a:gd name="connsiteX42" fmla="*/ 978443 w 980604"/>
                  <a:gd name="connsiteY42" fmla="*/ 1046568 h 1508632"/>
                  <a:gd name="connsiteX43" fmla="*/ 926854 w 980604"/>
                  <a:gd name="connsiteY43" fmla="*/ 1027158 h 1508632"/>
                  <a:gd name="connsiteX44" fmla="*/ 811420 w 980604"/>
                  <a:gd name="connsiteY44" fmla="*/ 1029629 h 1508632"/>
                  <a:gd name="connsiteX45" fmla="*/ 654594 w 980604"/>
                  <a:gd name="connsiteY45" fmla="*/ 1042398 h 1508632"/>
                  <a:gd name="connsiteX46" fmla="*/ 648312 w 980604"/>
                  <a:gd name="connsiteY46" fmla="*/ 1018611 h 1508632"/>
                  <a:gd name="connsiteX47" fmla="*/ 681263 w 980604"/>
                  <a:gd name="connsiteY47" fmla="*/ 985248 h 1508632"/>
                  <a:gd name="connsiteX48" fmla="*/ 725078 w 980604"/>
                  <a:gd name="connsiteY48" fmla="*/ 945243 h 1508632"/>
                  <a:gd name="connsiteX49" fmla="*/ 740318 w 980604"/>
                  <a:gd name="connsiteY49" fmla="*/ 931908 h 1508632"/>
                  <a:gd name="connsiteX50" fmla="*/ 761273 w 980604"/>
                  <a:gd name="connsiteY50" fmla="*/ 910953 h 1508632"/>
                  <a:gd name="connsiteX51" fmla="*/ 774608 w 980604"/>
                  <a:gd name="connsiteY51" fmla="*/ 882378 h 1508632"/>
                  <a:gd name="connsiteX52" fmla="*/ 772703 w 980604"/>
                  <a:gd name="connsiteY52" fmla="*/ 867138 h 1508632"/>
                  <a:gd name="connsiteX53" fmla="*/ 746033 w 980604"/>
                  <a:gd name="connsiteY53" fmla="*/ 867138 h 1508632"/>
                  <a:gd name="connsiteX54" fmla="*/ 690634 w 980604"/>
                  <a:gd name="connsiteY54" fmla="*/ 906732 h 1508632"/>
                  <a:gd name="connsiteX55" fmla="*/ 591059 w 980604"/>
                  <a:gd name="connsiteY55" fmla="*/ 938034 h 1508632"/>
                  <a:gd name="connsiteX56" fmla="*/ 515528 w 980604"/>
                  <a:gd name="connsiteY56" fmla="*/ 840468 h 1508632"/>
                  <a:gd name="connsiteX57" fmla="*/ 511718 w 980604"/>
                  <a:gd name="connsiteY57" fmla="*/ 350883 h 1508632"/>
                  <a:gd name="connsiteX58" fmla="*/ 507908 w 980604"/>
                  <a:gd name="connsiteY58" fmla="*/ 59418 h 1508632"/>
                  <a:gd name="connsiteX59" fmla="*/ 498383 w 980604"/>
                  <a:gd name="connsiteY59" fmla="*/ 32748 h 1508632"/>
                  <a:gd name="connsiteX60" fmla="*/ 486953 w 980604"/>
                  <a:gd name="connsiteY60" fmla="*/ 9888 h 1508632"/>
                  <a:gd name="connsiteX61" fmla="*/ 481238 w 980604"/>
                  <a:gd name="connsiteY61" fmla="*/ 6078 h 1508632"/>
                  <a:gd name="connsiteX62" fmla="*/ 437886 w 980604"/>
                  <a:gd name="connsiteY62" fmla="*/ 7777 h 1508632"/>
                  <a:gd name="connsiteX63" fmla="*/ 433614 w 980604"/>
                  <a:gd name="connsiteY63" fmla="*/ 98034 h 1508632"/>
                  <a:gd name="connsiteX64" fmla="*/ 444837 w 980604"/>
                  <a:gd name="connsiteY64" fmla="*/ 218512 h 1508632"/>
                  <a:gd name="connsiteX65" fmla="*/ 448853 w 980604"/>
                  <a:gd name="connsiteY65" fmla="*/ 413748 h 1508632"/>
                  <a:gd name="connsiteX66" fmla="*/ 453179 w 980604"/>
                  <a:gd name="connsiteY66" fmla="*/ 749592 h 1508632"/>
                  <a:gd name="connsiteX67" fmla="*/ 436085 w 980604"/>
                  <a:gd name="connsiteY67" fmla="*/ 856738 h 1508632"/>
                  <a:gd name="connsiteX0" fmla="*/ 436085 w 980604"/>
                  <a:gd name="connsiteY0" fmla="*/ 855878 h 1507772"/>
                  <a:gd name="connsiteX1" fmla="*/ 400661 w 980604"/>
                  <a:gd name="connsiteY1" fmla="*/ 918691 h 1507772"/>
                  <a:gd name="connsiteX2" fmla="*/ 350875 w 980604"/>
                  <a:gd name="connsiteY2" fmla="*/ 955247 h 1507772"/>
                  <a:gd name="connsiteX3" fmla="*/ 271122 w 980604"/>
                  <a:gd name="connsiteY3" fmla="*/ 958851 h 1507772"/>
                  <a:gd name="connsiteX4" fmla="*/ 179887 w 980604"/>
                  <a:gd name="connsiteY4" fmla="*/ 926672 h 1507772"/>
                  <a:gd name="connsiteX5" fmla="*/ 67853 w 980604"/>
                  <a:gd name="connsiteY5" fmla="*/ 866278 h 1507772"/>
                  <a:gd name="connsiteX6" fmla="*/ 54518 w 980604"/>
                  <a:gd name="connsiteY6" fmla="*/ 887233 h 1507772"/>
                  <a:gd name="connsiteX7" fmla="*/ 58328 w 980604"/>
                  <a:gd name="connsiteY7" fmla="*/ 925333 h 1507772"/>
                  <a:gd name="connsiteX8" fmla="*/ 88808 w 980604"/>
                  <a:gd name="connsiteY8" fmla="*/ 950098 h 1507772"/>
                  <a:gd name="connsiteX9" fmla="*/ 174533 w 980604"/>
                  <a:gd name="connsiteY9" fmla="*/ 980939 h 1507772"/>
                  <a:gd name="connsiteX10" fmla="*/ 270555 w 980604"/>
                  <a:gd name="connsiteY10" fmla="*/ 1027792 h 1507772"/>
                  <a:gd name="connsiteX11" fmla="*/ 286928 w 980604"/>
                  <a:gd name="connsiteY11" fmla="*/ 1068208 h 1507772"/>
                  <a:gd name="connsiteX12" fmla="*/ 272615 w 980604"/>
                  <a:gd name="connsiteY12" fmla="*/ 1111097 h 1507772"/>
                  <a:gd name="connsiteX13" fmla="*/ 194458 w 980604"/>
                  <a:gd name="connsiteY13" fmla="*/ 1142091 h 1507772"/>
                  <a:gd name="connsiteX14" fmla="*/ 88295 w 980604"/>
                  <a:gd name="connsiteY14" fmla="*/ 1156971 h 1507772"/>
                  <a:gd name="connsiteX15" fmla="*/ 12608 w 980604"/>
                  <a:gd name="connsiteY15" fmla="*/ 1167268 h 1507772"/>
                  <a:gd name="connsiteX16" fmla="*/ 14513 w 980604"/>
                  <a:gd name="connsiteY16" fmla="*/ 1205368 h 1507772"/>
                  <a:gd name="connsiteX17" fmla="*/ 153578 w 980604"/>
                  <a:gd name="connsiteY17" fmla="*/ 1214121 h 1507772"/>
                  <a:gd name="connsiteX18" fmla="*/ 344233 w 980604"/>
                  <a:gd name="connsiteY18" fmla="*/ 1209178 h 1507772"/>
                  <a:gd name="connsiteX19" fmla="*/ 370748 w 980604"/>
                  <a:gd name="connsiteY19" fmla="*/ 1265401 h 1507772"/>
                  <a:gd name="connsiteX20" fmla="*/ 343305 w 980604"/>
                  <a:gd name="connsiteY20" fmla="*/ 1348294 h 1507772"/>
                  <a:gd name="connsiteX21" fmla="*/ 336458 w 980604"/>
                  <a:gd name="connsiteY21" fmla="*/ 1412086 h 1507772"/>
                  <a:gd name="connsiteX22" fmla="*/ 340268 w 980604"/>
                  <a:gd name="connsiteY22" fmla="*/ 1454923 h 1507772"/>
                  <a:gd name="connsiteX23" fmla="*/ 372653 w 980604"/>
                  <a:gd name="connsiteY23" fmla="*/ 1504453 h 1507772"/>
                  <a:gd name="connsiteX24" fmla="*/ 395513 w 980604"/>
                  <a:gd name="connsiteY24" fmla="*/ 1506358 h 1507772"/>
                  <a:gd name="connsiteX25" fmla="*/ 405038 w 980604"/>
                  <a:gd name="connsiteY25" fmla="*/ 1483498 h 1507772"/>
                  <a:gd name="connsiteX26" fmla="*/ 411319 w 980604"/>
                  <a:gd name="connsiteY26" fmla="*/ 1443133 h 1507772"/>
                  <a:gd name="connsiteX27" fmla="*/ 417601 w 980604"/>
                  <a:gd name="connsiteY27" fmla="*/ 1381040 h 1507772"/>
                  <a:gd name="connsiteX28" fmla="*/ 432275 w 980604"/>
                  <a:gd name="connsiteY28" fmla="*/ 1320852 h 1507772"/>
                  <a:gd name="connsiteX29" fmla="*/ 475523 w 980604"/>
                  <a:gd name="connsiteY29" fmla="*/ 1256803 h 1507772"/>
                  <a:gd name="connsiteX30" fmla="*/ 536689 w 980604"/>
                  <a:gd name="connsiteY30" fmla="*/ 1221791 h 1507772"/>
                  <a:gd name="connsiteX31" fmla="*/ 609388 w 980604"/>
                  <a:gd name="connsiteY31" fmla="*/ 1213400 h 1507772"/>
                  <a:gd name="connsiteX32" fmla="*/ 709117 w 980604"/>
                  <a:gd name="connsiteY32" fmla="*/ 1278581 h 1507772"/>
                  <a:gd name="connsiteX33" fmla="*/ 786038 w 980604"/>
                  <a:gd name="connsiteY33" fmla="*/ 1315498 h 1507772"/>
                  <a:gd name="connsiteX34" fmla="*/ 828669 w 980604"/>
                  <a:gd name="connsiteY34" fmla="*/ 1295624 h 1507772"/>
                  <a:gd name="connsiteX35" fmla="*/ 769511 w 980604"/>
                  <a:gd name="connsiteY35" fmla="*/ 1240430 h 1507772"/>
                  <a:gd name="connsiteX36" fmla="*/ 656498 w 980604"/>
                  <a:gd name="connsiteY36" fmla="*/ 1148218 h 1507772"/>
                  <a:gd name="connsiteX37" fmla="*/ 654232 w 980604"/>
                  <a:gd name="connsiteY37" fmla="*/ 1099821 h 1507772"/>
                  <a:gd name="connsiteX38" fmla="*/ 679358 w 980604"/>
                  <a:gd name="connsiteY38" fmla="*/ 1081543 h 1507772"/>
                  <a:gd name="connsiteX39" fmla="*/ 732698 w 980604"/>
                  <a:gd name="connsiteY39" fmla="*/ 1073923 h 1507772"/>
                  <a:gd name="connsiteX40" fmla="*/ 907958 w 980604"/>
                  <a:gd name="connsiteY40" fmla="*/ 1083448 h 1507772"/>
                  <a:gd name="connsiteX41" fmla="*/ 964655 w 980604"/>
                  <a:gd name="connsiteY41" fmla="*/ 1087315 h 1507772"/>
                  <a:gd name="connsiteX42" fmla="*/ 978443 w 980604"/>
                  <a:gd name="connsiteY42" fmla="*/ 1045708 h 1507772"/>
                  <a:gd name="connsiteX43" fmla="*/ 926854 w 980604"/>
                  <a:gd name="connsiteY43" fmla="*/ 1026298 h 1507772"/>
                  <a:gd name="connsiteX44" fmla="*/ 811420 w 980604"/>
                  <a:gd name="connsiteY44" fmla="*/ 1028769 h 1507772"/>
                  <a:gd name="connsiteX45" fmla="*/ 654594 w 980604"/>
                  <a:gd name="connsiteY45" fmla="*/ 1041538 h 1507772"/>
                  <a:gd name="connsiteX46" fmla="*/ 648312 w 980604"/>
                  <a:gd name="connsiteY46" fmla="*/ 1017751 h 1507772"/>
                  <a:gd name="connsiteX47" fmla="*/ 681263 w 980604"/>
                  <a:gd name="connsiteY47" fmla="*/ 984388 h 1507772"/>
                  <a:gd name="connsiteX48" fmla="*/ 725078 w 980604"/>
                  <a:gd name="connsiteY48" fmla="*/ 944383 h 1507772"/>
                  <a:gd name="connsiteX49" fmla="*/ 740318 w 980604"/>
                  <a:gd name="connsiteY49" fmla="*/ 931048 h 1507772"/>
                  <a:gd name="connsiteX50" fmla="*/ 761273 w 980604"/>
                  <a:gd name="connsiteY50" fmla="*/ 910093 h 1507772"/>
                  <a:gd name="connsiteX51" fmla="*/ 774608 w 980604"/>
                  <a:gd name="connsiteY51" fmla="*/ 881518 h 1507772"/>
                  <a:gd name="connsiteX52" fmla="*/ 772703 w 980604"/>
                  <a:gd name="connsiteY52" fmla="*/ 866278 h 1507772"/>
                  <a:gd name="connsiteX53" fmla="*/ 746033 w 980604"/>
                  <a:gd name="connsiteY53" fmla="*/ 866278 h 1507772"/>
                  <a:gd name="connsiteX54" fmla="*/ 690634 w 980604"/>
                  <a:gd name="connsiteY54" fmla="*/ 905872 h 1507772"/>
                  <a:gd name="connsiteX55" fmla="*/ 591059 w 980604"/>
                  <a:gd name="connsiteY55" fmla="*/ 937174 h 1507772"/>
                  <a:gd name="connsiteX56" fmla="*/ 515528 w 980604"/>
                  <a:gd name="connsiteY56" fmla="*/ 839608 h 1507772"/>
                  <a:gd name="connsiteX57" fmla="*/ 511718 w 980604"/>
                  <a:gd name="connsiteY57" fmla="*/ 350023 h 1507772"/>
                  <a:gd name="connsiteX58" fmla="*/ 507908 w 980604"/>
                  <a:gd name="connsiteY58" fmla="*/ 58558 h 1507772"/>
                  <a:gd name="connsiteX59" fmla="*/ 498383 w 980604"/>
                  <a:gd name="connsiteY59" fmla="*/ 31888 h 1507772"/>
                  <a:gd name="connsiteX60" fmla="*/ 486953 w 980604"/>
                  <a:gd name="connsiteY60" fmla="*/ 9028 h 1507772"/>
                  <a:gd name="connsiteX61" fmla="*/ 437886 w 980604"/>
                  <a:gd name="connsiteY61" fmla="*/ 6917 h 1507772"/>
                  <a:gd name="connsiteX62" fmla="*/ 433614 w 980604"/>
                  <a:gd name="connsiteY62" fmla="*/ 97174 h 1507772"/>
                  <a:gd name="connsiteX63" fmla="*/ 444837 w 980604"/>
                  <a:gd name="connsiteY63" fmla="*/ 217652 h 1507772"/>
                  <a:gd name="connsiteX64" fmla="*/ 448853 w 980604"/>
                  <a:gd name="connsiteY64" fmla="*/ 412888 h 1507772"/>
                  <a:gd name="connsiteX65" fmla="*/ 453179 w 980604"/>
                  <a:gd name="connsiteY65" fmla="*/ 748732 h 1507772"/>
                  <a:gd name="connsiteX66" fmla="*/ 436085 w 980604"/>
                  <a:gd name="connsiteY66" fmla="*/ 855878 h 1507772"/>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90634 w 980604"/>
                  <a:gd name="connsiteY54" fmla="*/ 909146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61832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90634 w 980604"/>
                  <a:gd name="connsiteY54" fmla="*/ 909146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61832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90634 w 980604"/>
                  <a:gd name="connsiteY54" fmla="*/ 909146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61832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90634 w 980604"/>
                  <a:gd name="connsiteY54" fmla="*/ 909146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89017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90634 w 980604"/>
                  <a:gd name="connsiteY54" fmla="*/ 909146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89017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0604"/>
                  <a:gd name="connsiteY0" fmla="*/ 859152 h 1511046"/>
                  <a:gd name="connsiteX1" fmla="*/ 400661 w 980604"/>
                  <a:gd name="connsiteY1" fmla="*/ 921965 h 1511046"/>
                  <a:gd name="connsiteX2" fmla="*/ 350875 w 980604"/>
                  <a:gd name="connsiteY2" fmla="*/ 958521 h 1511046"/>
                  <a:gd name="connsiteX3" fmla="*/ 271122 w 980604"/>
                  <a:gd name="connsiteY3" fmla="*/ 962125 h 1511046"/>
                  <a:gd name="connsiteX4" fmla="*/ 179887 w 980604"/>
                  <a:gd name="connsiteY4" fmla="*/ 929946 h 1511046"/>
                  <a:gd name="connsiteX5" fmla="*/ 67853 w 980604"/>
                  <a:gd name="connsiteY5" fmla="*/ 869552 h 1511046"/>
                  <a:gd name="connsiteX6" fmla="*/ 54518 w 980604"/>
                  <a:gd name="connsiteY6" fmla="*/ 890507 h 1511046"/>
                  <a:gd name="connsiteX7" fmla="*/ 58328 w 980604"/>
                  <a:gd name="connsiteY7" fmla="*/ 928607 h 1511046"/>
                  <a:gd name="connsiteX8" fmla="*/ 88808 w 980604"/>
                  <a:gd name="connsiteY8" fmla="*/ 953372 h 1511046"/>
                  <a:gd name="connsiteX9" fmla="*/ 174533 w 980604"/>
                  <a:gd name="connsiteY9" fmla="*/ 984213 h 1511046"/>
                  <a:gd name="connsiteX10" fmla="*/ 270555 w 980604"/>
                  <a:gd name="connsiteY10" fmla="*/ 1031066 h 1511046"/>
                  <a:gd name="connsiteX11" fmla="*/ 286928 w 980604"/>
                  <a:gd name="connsiteY11" fmla="*/ 1071482 h 1511046"/>
                  <a:gd name="connsiteX12" fmla="*/ 272615 w 980604"/>
                  <a:gd name="connsiteY12" fmla="*/ 1114371 h 1511046"/>
                  <a:gd name="connsiteX13" fmla="*/ 194458 w 980604"/>
                  <a:gd name="connsiteY13" fmla="*/ 1145365 h 1511046"/>
                  <a:gd name="connsiteX14" fmla="*/ 88295 w 980604"/>
                  <a:gd name="connsiteY14" fmla="*/ 1160245 h 1511046"/>
                  <a:gd name="connsiteX15" fmla="*/ 12608 w 980604"/>
                  <a:gd name="connsiteY15" fmla="*/ 1170542 h 1511046"/>
                  <a:gd name="connsiteX16" fmla="*/ 14513 w 980604"/>
                  <a:gd name="connsiteY16" fmla="*/ 1208642 h 1511046"/>
                  <a:gd name="connsiteX17" fmla="*/ 153578 w 980604"/>
                  <a:gd name="connsiteY17" fmla="*/ 1217395 h 1511046"/>
                  <a:gd name="connsiteX18" fmla="*/ 344233 w 980604"/>
                  <a:gd name="connsiteY18" fmla="*/ 1212452 h 1511046"/>
                  <a:gd name="connsiteX19" fmla="*/ 370748 w 980604"/>
                  <a:gd name="connsiteY19" fmla="*/ 1268675 h 1511046"/>
                  <a:gd name="connsiteX20" fmla="*/ 343305 w 980604"/>
                  <a:gd name="connsiteY20" fmla="*/ 1351568 h 1511046"/>
                  <a:gd name="connsiteX21" fmla="*/ 336458 w 980604"/>
                  <a:gd name="connsiteY21" fmla="*/ 1415360 h 1511046"/>
                  <a:gd name="connsiteX22" fmla="*/ 340268 w 980604"/>
                  <a:gd name="connsiteY22" fmla="*/ 1458197 h 1511046"/>
                  <a:gd name="connsiteX23" fmla="*/ 372653 w 980604"/>
                  <a:gd name="connsiteY23" fmla="*/ 1507727 h 1511046"/>
                  <a:gd name="connsiteX24" fmla="*/ 395513 w 980604"/>
                  <a:gd name="connsiteY24" fmla="*/ 1509632 h 1511046"/>
                  <a:gd name="connsiteX25" fmla="*/ 405038 w 980604"/>
                  <a:gd name="connsiteY25" fmla="*/ 1486772 h 1511046"/>
                  <a:gd name="connsiteX26" fmla="*/ 411319 w 980604"/>
                  <a:gd name="connsiteY26" fmla="*/ 1446407 h 1511046"/>
                  <a:gd name="connsiteX27" fmla="*/ 417601 w 980604"/>
                  <a:gd name="connsiteY27" fmla="*/ 1384314 h 1511046"/>
                  <a:gd name="connsiteX28" fmla="*/ 432275 w 980604"/>
                  <a:gd name="connsiteY28" fmla="*/ 1324126 h 1511046"/>
                  <a:gd name="connsiteX29" fmla="*/ 475523 w 980604"/>
                  <a:gd name="connsiteY29" fmla="*/ 1260077 h 1511046"/>
                  <a:gd name="connsiteX30" fmla="*/ 536689 w 980604"/>
                  <a:gd name="connsiteY30" fmla="*/ 1225065 h 1511046"/>
                  <a:gd name="connsiteX31" fmla="*/ 609388 w 980604"/>
                  <a:gd name="connsiteY31" fmla="*/ 1216674 h 1511046"/>
                  <a:gd name="connsiteX32" fmla="*/ 709117 w 980604"/>
                  <a:gd name="connsiteY32" fmla="*/ 1281855 h 1511046"/>
                  <a:gd name="connsiteX33" fmla="*/ 786038 w 980604"/>
                  <a:gd name="connsiteY33" fmla="*/ 1318772 h 1511046"/>
                  <a:gd name="connsiteX34" fmla="*/ 828669 w 980604"/>
                  <a:gd name="connsiteY34" fmla="*/ 1298898 h 1511046"/>
                  <a:gd name="connsiteX35" fmla="*/ 769511 w 980604"/>
                  <a:gd name="connsiteY35" fmla="*/ 1243704 h 1511046"/>
                  <a:gd name="connsiteX36" fmla="*/ 656498 w 980604"/>
                  <a:gd name="connsiteY36" fmla="*/ 1151492 h 1511046"/>
                  <a:gd name="connsiteX37" fmla="*/ 654232 w 980604"/>
                  <a:gd name="connsiteY37" fmla="*/ 1103095 h 1511046"/>
                  <a:gd name="connsiteX38" fmla="*/ 679358 w 980604"/>
                  <a:gd name="connsiteY38" fmla="*/ 1084817 h 1511046"/>
                  <a:gd name="connsiteX39" fmla="*/ 732698 w 980604"/>
                  <a:gd name="connsiteY39" fmla="*/ 1077197 h 1511046"/>
                  <a:gd name="connsiteX40" fmla="*/ 907958 w 980604"/>
                  <a:gd name="connsiteY40" fmla="*/ 1086722 h 1511046"/>
                  <a:gd name="connsiteX41" fmla="*/ 964655 w 980604"/>
                  <a:gd name="connsiteY41" fmla="*/ 1090589 h 1511046"/>
                  <a:gd name="connsiteX42" fmla="*/ 978443 w 980604"/>
                  <a:gd name="connsiteY42" fmla="*/ 1048982 h 1511046"/>
                  <a:gd name="connsiteX43" fmla="*/ 926854 w 980604"/>
                  <a:gd name="connsiteY43" fmla="*/ 1029572 h 1511046"/>
                  <a:gd name="connsiteX44" fmla="*/ 811420 w 980604"/>
                  <a:gd name="connsiteY44" fmla="*/ 1032043 h 1511046"/>
                  <a:gd name="connsiteX45" fmla="*/ 654594 w 980604"/>
                  <a:gd name="connsiteY45" fmla="*/ 1044812 h 1511046"/>
                  <a:gd name="connsiteX46" fmla="*/ 648312 w 980604"/>
                  <a:gd name="connsiteY46" fmla="*/ 1021025 h 1511046"/>
                  <a:gd name="connsiteX47" fmla="*/ 681263 w 980604"/>
                  <a:gd name="connsiteY47" fmla="*/ 987662 h 1511046"/>
                  <a:gd name="connsiteX48" fmla="*/ 725078 w 980604"/>
                  <a:gd name="connsiteY48" fmla="*/ 947657 h 1511046"/>
                  <a:gd name="connsiteX49" fmla="*/ 740318 w 980604"/>
                  <a:gd name="connsiteY49" fmla="*/ 934322 h 1511046"/>
                  <a:gd name="connsiteX50" fmla="*/ 761273 w 980604"/>
                  <a:gd name="connsiteY50" fmla="*/ 913367 h 1511046"/>
                  <a:gd name="connsiteX51" fmla="*/ 774608 w 980604"/>
                  <a:gd name="connsiteY51" fmla="*/ 884792 h 1511046"/>
                  <a:gd name="connsiteX52" fmla="*/ 772703 w 980604"/>
                  <a:gd name="connsiteY52" fmla="*/ 869552 h 1511046"/>
                  <a:gd name="connsiteX53" fmla="*/ 746033 w 980604"/>
                  <a:gd name="connsiteY53" fmla="*/ 869552 h 1511046"/>
                  <a:gd name="connsiteX54" fmla="*/ 673334 w 980604"/>
                  <a:gd name="connsiteY54" fmla="*/ 921503 h 1511046"/>
                  <a:gd name="connsiteX55" fmla="*/ 591059 w 980604"/>
                  <a:gd name="connsiteY55" fmla="*/ 940448 h 1511046"/>
                  <a:gd name="connsiteX56" fmla="*/ 515528 w 980604"/>
                  <a:gd name="connsiteY56" fmla="*/ 842882 h 1511046"/>
                  <a:gd name="connsiteX57" fmla="*/ 511718 w 980604"/>
                  <a:gd name="connsiteY57" fmla="*/ 353297 h 1511046"/>
                  <a:gd name="connsiteX58" fmla="*/ 507908 w 980604"/>
                  <a:gd name="connsiteY58" fmla="*/ 89017 h 1511046"/>
                  <a:gd name="connsiteX59" fmla="*/ 498383 w 980604"/>
                  <a:gd name="connsiteY59" fmla="*/ 35162 h 1511046"/>
                  <a:gd name="connsiteX60" fmla="*/ 482011 w 980604"/>
                  <a:gd name="connsiteY60" fmla="*/ 4888 h 1511046"/>
                  <a:gd name="connsiteX61" fmla="*/ 437886 w 980604"/>
                  <a:gd name="connsiteY61" fmla="*/ 10191 h 1511046"/>
                  <a:gd name="connsiteX62" fmla="*/ 433614 w 980604"/>
                  <a:gd name="connsiteY62" fmla="*/ 100448 h 1511046"/>
                  <a:gd name="connsiteX63" fmla="*/ 444837 w 980604"/>
                  <a:gd name="connsiteY63" fmla="*/ 220926 h 1511046"/>
                  <a:gd name="connsiteX64" fmla="*/ 448853 w 980604"/>
                  <a:gd name="connsiteY64" fmla="*/ 416162 h 1511046"/>
                  <a:gd name="connsiteX65" fmla="*/ 453179 w 980604"/>
                  <a:gd name="connsiteY65" fmla="*/ 752006 h 1511046"/>
                  <a:gd name="connsiteX66" fmla="*/ 436085 w 980604"/>
                  <a:gd name="connsiteY66" fmla="*/ 859152 h 1511046"/>
                  <a:gd name="connsiteX0" fmla="*/ 436085 w 989545"/>
                  <a:gd name="connsiteY0" fmla="*/ 859152 h 1511046"/>
                  <a:gd name="connsiteX1" fmla="*/ 400661 w 989545"/>
                  <a:gd name="connsiteY1" fmla="*/ 921965 h 1511046"/>
                  <a:gd name="connsiteX2" fmla="*/ 350875 w 989545"/>
                  <a:gd name="connsiteY2" fmla="*/ 958521 h 1511046"/>
                  <a:gd name="connsiteX3" fmla="*/ 271122 w 989545"/>
                  <a:gd name="connsiteY3" fmla="*/ 962125 h 1511046"/>
                  <a:gd name="connsiteX4" fmla="*/ 179887 w 989545"/>
                  <a:gd name="connsiteY4" fmla="*/ 929946 h 1511046"/>
                  <a:gd name="connsiteX5" fmla="*/ 67853 w 989545"/>
                  <a:gd name="connsiteY5" fmla="*/ 869552 h 1511046"/>
                  <a:gd name="connsiteX6" fmla="*/ 54518 w 989545"/>
                  <a:gd name="connsiteY6" fmla="*/ 890507 h 1511046"/>
                  <a:gd name="connsiteX7" fmla="*/ 58328 w 989545"/>
                  <a:gd name="connsiteY7" fmla="*/ 928607 h 1511046"/>
                  <a:gd name="connsiteX8" fmla="*/ 88808 w 989545"/>
                  <a:gd name="connsiteY8" fmla="*/ 953372 h 1511046"/>
                  <a:gd name="connsiteX9" fmla="*/ 174533 w 989545"/>
                  <a:gd name="connsiteY9" fmla="*/ 984213 h 1511046"/>
                  <a:gd name="connsiteX10" fmla="*/ 270555 w 989545"/>
                  <a:gd name="connsiteY10" fmla="*/ 1031066 h 1511046"/>
                  <a:gd name="connsiteX11" fmla="*/ 286928 w 989545"/>
                  <a:gd name="connsiteY11" fmla="*/ 1071482 h 1511046"/>
                  <a:gd name="connsiteX12" fmla="*/ 272615 w 989545"/>
                  <a:gd name="connsiteY12" fmla="*/ 1114371 h 1511046"/>
                  <a:gd name="connsiteX13" fmla="*/ 194458 w 989545"/>
                  <a:gd name="connsiteY13" fmla="*/ 1145365 h 1511046"/>
                  <a:gd name="connsiteX14" fmla="*/ 88295 w 989545"/>
                  <a:gd name="connsiteY14" fmla="*/ 1160245 h 1511046"/>
                  <a:gd name="connsiteX15" fmla="*/ 12608 w 989545"/>
                  <a:gd name="connsiteY15" fmla="*/ 1170542 h 1511046"/>
                  <a:gd name="connsiteX16" fmla="*/ 14513 w 989545"/>
                  <a:gd name="connsiteY16" fmla="*/ 1208642 h 1511046"/>
                  <a:gd name="connsiteX17" fmla="*/ 153578 w 989545"/>
                  <a:gd name="connsiteY17" fmla="*/ 1217395 h 1511046"/>
                  <a:gd name="connsiteX18" fmla="*/ 344233 w 989545"/>
                  <a:gd name="connsiteY18" fmla="*/ 1212452 h 1511046"/>
                  <a:gd name="connsiteX19" fmla="*/ 370748 w 989545"/>
                  <a:gd name="connsiteY19" fmla="*/ 1268675 h 1511046"/>
                  <a:gd name="connsiteX20" fmla="*/ 343305 w 989545"/>
                  <a:gd name="connsiteY20" fmla="*/ 1351568 h 1511046"/>
                  <a:gd name="connsiteX21" fmla="*/ 336458 w 989545"/>
                  <a:gd name="connsiteY21" fmla="*/ 1415360 h 1511046"/>
                  <a:gd name="connsiteX22" fmla="*/ 340268 w 989545"/>
                  <a:gd name="connsiteY22" fmla="*/ 1458197 h 1511046"/>
                  <a:gd name="connsiteX23" fmla="*/ 372653 w 989545"/>
                  <a:gd name="connsiteY23" fmla="*/ 1507727 h 1511046"/>
                  <a:gd name="connsiteX24" fmla="*/ 395513 w 989545"/>
                  <a:gd name="connsiteY24" fmla="*/ 1509632 h 1511046"/>
                  <a:gd name="connsiteX25" fmla="*/ 405038 w 989545"/>
                  <a:gd name="connsiteY25" fmla="*/ 1486772 h 1511046"/>
                  <a:gd name="connsiteX26" fmla="*/ 411319 w 989545"/>
                  <a:gd name="connsiteY26" fmla="*/ 1446407 h 1511046"/>
                  <a:gd name="connsiteX27" fmla="*/ 417601 w 989545"/>
                  <a:gd name="connsiteY27" fmla="*/ 1384314 h 1511046"/>
                  <a:gd name="connsiteX28" fmla="*/ 432275 w 989545"/>
                  <a:gd name="connsiteY28" fmla="*/ 1324126 h 1511046"/>
                  <a:gd name="connsiteX29" fmla="*/ 475523 w 989545"/>
                  <a:gd name="connsiteY29" fmla="*/ 1260077 h 1511046"/>
                  <a:gd name="connsiteX30" fmla="*/ 536689 w 989545"/>
                  <a:gd name="connsiteY30" fmla="*/ 1225065 h 1511046"/>
                  <a:gd name="connsiteX31" fmla="*/ 609388 w 989545"/>
                  <a:gd name="connsiteY31" fmla="*/ 1216674 h 1511046"/>
                  <a:gd name="connsiteX32" fmla="*/ 709117 w 989545"/>
                  <a:gd name="connsiteY32" fmla="*/ 1281855 h 1511046"/>
                  <a:gd name="connsiteX33" fmla="*/ 786038 w 989545"/>
                  <a:gd name="connsiteY33" fmla="*/ 1318772 h 1511046"/>
                  <a:gd name="connsiteX34" fmla="*/ 828669 w 989545"/>
                  <a:gd name="connsiteY34" fmla="*/ 1298898 h 1511046"/>
                  <a:gd name="connsiteX35" fmla="*/ 769511 w 989545"/>
                  <a:gd name="connsiteY35" fmla="*/ 1243704 h 1511046"/>
                  <a:gd name="connsiteX36" fmla="*/ 656498 w 989545"/>
                  <a:gd name="connsiteY36" fmla="*/ 1151492 h 1511046"/>
                  <a:gd name="connsiteX37" fmla="*/ 654232 w 989545"/>
                  <a:gd name="connsiteY37" fmla="*/ 1103095 h 1511046"/>
                  <a:gd name="connsiteX38" fmla="*/ 679358 w 989545"/>
                  <a:gd name="connsiteY38" fmla="*/ 1084817 h 1511046"/>
                  <a:gd name="connsiteX39" fmla="*/ 732698 w 989545"/>
                  <a:gd name="connsiteY39" fmla="*/ 1077197 h 1511046"/>
                  <a:gd name="connsiteX40" fmla="*/ 907958 w 989545"/>
                  <a:gd name="connsiteY40" fmla="*/ 1086722 h 1511046"/>
                  <a:gd name="connsiteX41" fmla="*/ 964655 w 989545"/>
                  <a:gd name="connsiteY41" fmla="*/ 1090589 h 1511046"/>
                  <a:gd name="connsiteX42" fmla="*/ 978443 w 989545"/>
                  <a:gd name="connsiteY42" fmla="*/ 1048982 h 1511046"/>
                  <a:gd name="connsiteX43" fmla="*/ 926854 w 989545"/>
                  <a:gd name="connsiteY43" fmla="*/ 1029572 h 1511046"/>
                  <a:gd name="connsiteX44" fmla="*/ 811420 w 989545"/>
                  <a:gd name="connsiteY44" fmla="*/ 1032043 h 1511046"/>
                  <a:gd name="connsiteX45" fmla="*/ 654594 w 989545"/>
                  <a:gd name="connsiteY45" fmla="*/ 1044812 h 1511046"/>
                  <a:gd name="connsiteX46" fmla="*/ 648312 w 989545"/>
                  <a:gd name="connsiteY46" fmla="*/ 1021025 h 1511046"/>
                  <a:gd name="connsiteX47" fmla="*/ 681263 w 989545"/>
                  <a:gd name="connsiteY47" fmla="*/ 987662 h 1511046"/>
                  <a:gd name="connsiteX48" fmla="*/ 725078 w 989545"/>
                  <a:gd name="connsiteY48" fmla="*/ 947657 h 1511046"/>
                  <a:gd name="connsiteX49" fmla="*/ 740318 w 989545"/>
                  <a:gd name="connsiteY49" fmla="*/ 934322 h 1511046"/>
                  <a:gd name="connsiteX50" fmla="*/ 761273 w 989545"/>
                  <a:gd name="connsiteY50" fmla="*/ 913367 h 1511046"/>
                  <a:gd name="connsiteX51" fmla="*/ 774608 w 989545"/>
                  <a:gd name="connsiteY51" fmla="*/ 884792 h 1511046"/>
                  <a:gd name="connsiteX52" fmla="*/ 772703 w 989545"/>
                  <a:gd name="connsiteY52" fmla="*/ 869552 h 1511046"/>
                  <a:gd name="connsiteX53" fmla="*/ 746033 w 989545"/>
                  <a:gd name="connsiteY53" fmla="*/ 869552 h 1511046"/>
                  <a:gd name="connsiteX54" fmla="*/ 673334 w 989545"/>
                  <a:gd name="connsiteY54" fmla="*/ 921503 h 1511046"/>
                  <a:gd name="connsiteX55" fmla="*/ 591059 w 989545"/>
                  <a:gd name="connsiteY55" fmla="*/ 940448 h 1511046"/>
                  <a:gd name="connsiteX56" fmla="*/ 515528 w 989545"/>
                  <a:gd name="connsiteY56" fmla="*/ 842882 h 1511046"/>
                  <a:gd name="connsiteX57" fmla="*/ 511718 w 989545"/>
                  <a:gd name="connsiteY57" fmla="*/ 353297 h 1511046"/>
                  <a:gd name="connsiteX58" fmla="*/ 507908 w 989545"/>
                  <a:gd name="connsiteY58" fmla="*/ 89017 h 1511046"/>
                  <a:gd name="connsiteX59" fmla="*/ 498383 w 989545"/>
                  <a:gd name="connsiteY59" fmla="*/ 35162 h 1511046"/>
                  <a:gd name="connsiteX60" fmla="*/ 482011 w 989545"/>
                  <a:gd name="connsiteY60" fmla="*/ 4888 h 1511046"/>
                  <a:gd name="connsiteX61" fmla="*/ 437886 w 989545"/>
                  <a:gd name="connsiteY61" fmla="*/ 10191 h 1511046"/>
                  <a:gd name="connsiteX62" fmla="*/ 433614 w 989545"/>
                  <a:gd name="connsiteY62" fmla="*/ 100448 h 1511046"/>
                  <a:gd name="connsiteX63" fmla="*/ 444837 w 989545"/>
                  <a:gd name="connsiteY63" fmla="*/ 220926 h 1511046"/>
                  <a:gd name="connsiteX64" fmla="*/ 448853 w 989545"/>
                  <a:gd name="connsiteY64" fmla="*/ 416162 h 1511046"/>
                  <a:gd name="connsiteX65" fmla="*/ 453179 w 989545"/>
                  <a:gd name="connsiteY65" fmla="*/ 752006 h 1511046"/>
                  <a:gd name="connsiteX66" fmla="*/ 436085 w 989545"/>
                  <a:gd name="connsiteY66" fmla="*/ 859152 h 1511046"/>
                  <a:gd name="connsiteX0" fmla="*/ 436085 w 998833"/>
                  <a:gd name="connsiteY0" fmla="*/ 859152 h 1511046"/>
                  <a:gd name="connsiteX1" fmla="*/ 400661 w 998833"/>
                  <a:gd name="connsiteY1" fmla="*/ 921965 h 1511046"/>
                  <a:gd name="connsiteX2" fmla="*/ 350875 w 998833"/>
                  <a:gd name="connsiteY2" fmla="*/ 958521 h 1511046"/>
                  <a:gd name="connsiteX3" fmla="*/ 271122 w 998833"/>
                  <a:gd name="connsiteY3" fmla="*/ 962125 h 1511046"/>
                  <a:gd name="connsiteX4" fmla="*/ 179887 w 998833"/>
                  <a:gd name="connsiteY4" fmla="*/ 929946 h 1511046"/>
                  <a:gd name="connsiteX5" fmla="*/ 67853 w 998833"/>
                  <a:gd name="connsiteY5" fmla="*/ 869552 h 1511046"/>
                  <a:gd name="connsiteX6" fmla="*/ 54518 w 998833"/>
                  <a:gd name="connsiteY6" fmla="*/ 890507 h 1511046"/>
                  <a:gd name="connsiteX7" fmla="*/ 58328 w 998833"/>
                  <a:gd name="connsiteY7" fmla="*/ 928607 h 1511046"/>
                  <a:gd name="connsiteX8" fmla="*/ 88808 w 998833"/>
                  <a:gd name="connsiteY8" fmla="*/ 953372 h 1511046"/>
                  <a:gd name="connsiteX9" fmla="*/ 174533 w 998833"/>
                  <a:gd name="connsiteY9" fmla="*/ 984213 h 1511046"/>
                  <a:gd name="connsiteX10" fmla="*/ 270555 w 998833"/>
                  <a:gd name="connsiteY10" fmla="*/ 1031066 h 1511046"/>
                  <a:gd name="connsiteX11" fmla="*/ 286928 w 998833"/>
                  <a:gd name="connsiteY11" fmla="*/ 1071482 h 1511046"/>
                  <a:gd name="connsiteX12" fmla="*/ 272615 w 998833"/>
                  <a:gd name="connsiteY12" fmla="*/ 1114371 h 1511046"/>
                  <a:gd name="connsiteX13" fmla="*/ 194458 w 998833"/>
                  <a:gd name="connsiteY13" fmla="*/ 1145365 h 1511046"/>
                  <a:gd name="connsiteX14" fmla="*/ 88295 w 998833"/>
                  <a:gd name="connsiteY14" fmla="*/ 1160245 h 1511046"/>
                  <a:gd name="connsiteX15" fmla="*/ 12608 w 998833"/>
                  <a:gd name="connsiteY15" fmla="*/ 1170542 h 1511046"/>
                  <a:gd name="connsiteX16" fmla="*/ 14513 w 998833"/>
                  <a:gd name="connsiteY16" fmla="*/ 1208642 h 1511046"/>
                  <a:gd name="connsiteX17" fmla="*/ 153578 w 998833"/>
                  <a:gd name="connsiteY17" fmla="*/ 1217395 h 1511046"/>
                  <a:gd name="connsiteX18" fmla="*/ 344233 w 998833"/>
                  <a:gd name="connsiteY18" fmla="*/ 1212452 h 1511046"/>
                  <a:gd name="connsiteX19" fmla="*/ 370748 w 998833"/>
                  <a:gd name="connsiteY19" fmla="*/ 1268675 h 1511046"/>
                  <a:gd name="connsiteX20" fmla="*/ 343305 w 998833"/>
                  <a:gd name="connsiteY20" fmla="*/ 1351568 h 1511046"/>
                  <a:gd name="connsiteX21" fmla="*/ 336458 w 998833"/>
                  <a:gd name="connsiteY21" fmla="*/ 1415360 h 1511046"/>
                  <a:gd name="connsiteX22" fmla="*/ 340268 w 998833"/>
                  <a:gd name="connsiteY22" fmla="*/ 1458197 h 1511046"/>
                  <a:gd name="connsiteX23" fmla="*/ 372653 w 998833"/>
                  <a:gd name="connsiteY23" fmla="*/ 1507727 h 1511046"/>
                  <a:gd name="connsiteX24" fmla="*/ 395513 w 998833"/>
                  <a:gd name="connsiteY24" fmla="*/ 1509632 h 1511046"/>
                  <a:gd name="connsiteX25" fmla="*/ 405038 w 998833"/>
                  <a:gd name="connsiteY25" fmla="*/ 1486772 h 1511046"/>
                  <a:gd name="connsiteX26" fmla="*/ 411319 w 998833"/>
                  <a:gd name="connsiteY26" fmla="*/ 1446407 h 1511046"/>
                  <a:gd name="connsiteX27" fmla="*/ 417601 w 998833"/>
                  <a:gd name="connsiteY27" fmla="*/ 1384314 h 1511046"/>
                  <a:gd name="connsiteX28" fmla="*/ 432275 w 998833"/>
                  <a:gd name="connsiteY28" fmla="*/ 1324126 h 1511046"/>
                  <a:gd name="connsiteX29" fmla="*/ 475523 w 998833"/>
                  <a:gd name="connsiteY29" fmla="*/ 1260077 h 1511046"/>
                  <a:gd name="connsiteX30" fmla="*/ 536689 w 998833"/>
                  <a:gd name="connsiteY30" fmla="*/ 1225065 h 1511046"/>
                  <a:gd name="connsiteX31" fmla="*/ 609388 w 998833"/>
                  <a:gd name="connsiteY31" fmla="*/ 1216674 h 1511046"/>
                  <a:gd name="connsiteX32" fmla="*/ 709117 w 998833"/>
                  <a:gd name="connsiteY32" fmla="*/ 1281855 h 1511046"/>
                  <a:gd name="connsiteX33" fmla="*/ 786038 w 998833"/>
                  <a:gd name="connsiteY33" fmla="*/ 1318772 h 1511046"/>
                  <a:gd name="connsiteX34" fmla="*/ 828669 w 998833"/>
                  <a:gd name="connsiteY34" fmla="*/ 1298898 h 1511046"/>
                  <a:gd name="connsiteX35" fmla="*/ 769511 w 998833"/>
                  <a:gd name="connsiteY35" fmla="*/ 1243704 h 1511046"/>
                  <a:gd name="connsiteX36" fmla="*/ 656498 w 998833"/>
                  <a:gd name="connsiteY36" fmla="*/ 1151492 h 1511046"/>
                  <a:gd name="connsiteX37" fmla="*/ 654232 w 998833"/>
                  <a:gd name="connsiteY37" fmla="*/ 1103095 h 1511046"/>
                  <a:gd name="connsiteX38" fmla="*/ 679358 w 998833"/>
                  <a:gd name="connsiteY38" fmla="*/ 1084817 h 1511046"/>
                  <a:gd name="connsiteX39" fmla="*/ 732698 w 998833"/>
                  <a:gd name="connsiteY39" fmla="*/ 1077197 h 1511046"/>
                  <a:gd name="connsiteX40" fmla="*/ 907958 w 998833"/>
                  <a:gd name="connsiteY40" fmla="*/ 1086722 h 1511046"/>
                  <a:gd name="connsiteX41" fmla="*/ 964655 w 998833"/>
                  <a:gd name="connsiteY41" fmla="*/ 1090589 h 1511046"/>
                  <a:gd name="connsiteX42" fmla="*/ 978443 w 998833"/>
                  <a:gd name="connsiteY42" fmla="*/ 1048982 h 1511046"/>
                  <a:gd name="connsiteX43" fmla="*/ 926854 w 998833"/>
                  <a:gd name="connsiteY43" fmla="*/ 1029572 h 1511046"/>
                  <a:gd name="connsiteX44" fmla="*/ 811420 w 998833"/>
                  <a:gd name="connsiteY44" fmla="*/ 1032043 h 1511046"/>
                  <a:gd name="connsiteX45" fmla="*/ 654594 w 998833"/>
                  <a:gd name="connsiteY45" fmla="*/ 1044812 h 1511046"/>
                  <a:gd name="connsiteX46" fmla="*/ 648312 w 998833"/>
                  <a:gd name="connsiteY46" fmla="*/ 1021025 h 1511046"/>
                  <a:gd name="connsiteX47" fmla="*/ 681263 w 998833"/>
                  <a:gd name="connsiteY47" fmla="*/ 987662 h 1511046"/>
                  <a:gd name="connsiteX48" fmla="*/ 725078 w 998833"/>
                  <a:gd name="connsiteY48" fmla="*/ 947657 h 1511046"/>
                  <a:gd name="connsiteX49" fmla="*/ 740318 w 998833"/>
                  <a:gd name="connsiteY49" fmla="*/ 934322 h 1511046"/>
                  <a:gd name="connsiteX50" fmla="*/ 761273 w 998833"/>
                  <a:gd name="connsiteY50" fmla="*/ 913367 h 1511046"/>
                  <a:gd name="connsiteX51" fmla="*/ 774608 w 998833"/>
                  <a:gd name="connsiteY51" fmla="*/ 884792 h 1511046"/>
                  <a:gd name="connsiteX52" fmla="*/ 772703 w 998833"/>
                  <a:gd name="connsiteY52" fmla="*/ 869552 h 1511046"/>
                  <a:gd name="connsiteX53" fmla="*/ 746033 w 998833"/>
                  <a:gd name="connsiteY53" fmla="*/ 869552 h 1511046"/>
                  <a:gd name="connsiteX54" fmla="*/ 673334 w 998833"/>
                  <a:gd name="connsiteY54" fmla="*/ 921503 h 1511046"/>
                  <a:gd name="connsiteX55" fmla="*/ 591059 w 998833"/>
                  <a:gd name="connsiteY55" fmla="*/ 940448 h 1511046"/>
                  <a:gd name="connsiteX56" fmla="*/ 515528 w 998833"/>
                  <a:gd name="connsiteY56" fmla="*/ 842882 h 1511046"/>
                  <a:gd name="connsiteX57" fmla="*/ 511718 w 998833"/>
                  <a:gd name="connsiteY57" fmla="*/ 353297 h 1511046"/>
                  <a:gd name="connsiteX58" fmla="*/ 507908 w 998833"/>
                  <a:gd name="connsiteY58" fmla="*/ 89017 h 1511046"/>
                  <a:gd name="connsiteX59" fmla="*/ 498383 w 998833"/>
                  <a:gd name="connsiteY59" fmla="*/ 35162 h 1511046"/>
                  <a:gd name="connsiteX60" fmla="*/ 482011 w 998833"/>
                  <a:gd name="connsiteY60" fmla="*/ 4888 h 1511046"/>
                  <a:gd name="connsiteX61" fmla="*/ 437886 w 998833"/>
                  <a:gd name="connsiteY61" fmla="*/ 10191 h 1511046"/>
                  <a:gd name="connsiteX62" fmla="*/ 433614 w 998833"/>
                  <a:gd name="connsiteY62" fmla="*/ 100448 h 1511046"/>
                  <a:gd name="connsiteX63" fmla="*/ 444837 w 998833"/>
                  <a:gd name="connsiteY63" fmla="*/ 220926 h 1511046"/>
                  <a:gd name="connsiteX64" fmla="*/ 448853 w 998833"/>
                  <a:gd name="connsiteY64" fmla="*/ 416162 h 1511046"/>
                  <a:gd name="connsiteX65" fmla="*/ 453179 w 998833"/>
                  <a:gd name="connsiteY65" fmla="*/ 752006 h 1511046"/>
                  <a:gd name="connsiteX66" fmla="*/ 436085 w 998833"/>
                  <a:gd name="connsiteY66" fmla="*/ 859152 h 1511046"/>
                  <a:gd name="connsiteX0" fmla="*/ 436085 w 1006460"/>
                  <a:gd name="connsiteY0" fmla="*/ 859152 h 1511046"/>
                  <a:gd name="connsiteX1" fmla="*/ 400661 w 1006460"/>
                  <a:gd name="connsiteY1" fmla="*/ 921965 h 1511046"/>
                  <a:gd name="connsiteX2" fmla="*/ 350875 w 1006460"/>
                  <a:gd name="connsiteY2" fmla="*/ 958521 h 1511046"/>
                  <a:gd name="connsiteX3" fmla="*/ 271122 w 1006460"/>
                  <a:gd name="connsiteY3" fmla="*/ 962125 h 1511046"/>
                  <a:gd name="connsiteX4" fmla="*/ 179887 w 1006460"/>
                  <a:gd name="connsiteY4" fmla="*/ 929946 h 1511046"/>
                  <a:gd name="connsiteX5" fmla="*/ 67853 w 1006460"/>
                  <a:gd name="connsiteY5" fmla="*/ 869552 h 1511046"/>
                  <a:gd name="connsiteX6" fmla="*/ 54518 w 1006460"/>
                  <a:gd name="connsiteY6" fmla="*/ 890507 h 1511046"/>
                  <a:gd name="connsiteX7" fmla="*/ 58328 w 1006460"/>
                  <a:gd name="connsiteY7" fmla="*/ 928607 h 1511046"/>
                  <a:gd name="connsiteX8" fmla="*/ 88808 w 1006460"/>
                  <a:gd name="connsiteY8" fmla="*/ 953372 h 1511046"/>
                  <a:gd name="connsiteX9" fmla="*/ 174533 w 1006460"/>
                  <a:gd name="connsiteY9" fmla="*/ 984213 h 1511046"/>
                  <a:gd name="connsiteX10" fmla="*/ 270555 w 1006460"/>
                  <a:gd name="connsiteY10" fmla="*/ 1031066 h 1511046"/>
                  <a:gd name="connsiteX11" fmla="*/ 286928 w 1006460"/>
                  <a:gd name="connsiteY11" fmla="*/ 1071482 h 1511046"/>
                  <a:gd name="connsiteX12" fmla="*/ 272615 w 1006460"/>
                  <a:gd name="connsiteY12" fmla="*/ 1114371 h 1511046"/>
                  <a:gd name="connsiteX13" fmla="*/ 194458 w 1006460"/>
                  <a:gd name="connsiteY13" fmla="*/ 1145365 h 1511046"/>
                  <a:gd name="connsiteX14" fmla="*/ 88295 w 1006460"/>
                  <a:gd name="connsiteY14" fmla="*/ 1160245 h 1511046"/>
                  <a:gd name="connsiteX15" fmla="*/ 12608 w 1006460"/>
                  <a:gd name="connsiteY15" fmla="*/ 1170542 h 1511046"/>
                  <a:gd name="connsiteX16" fmla="*/ 14513 w 1006460"/>
                  <a:gd name="connsiteY16" fmla="*/ 1208642 h 1511046"/>
                  <a:gd name="connsiteX17" fmla="*/ 153578 w 1006460"/>
                  <a:gd name="connsiteY17" fmla="*/ 1217395 h 1511046"/>
                  <a:gd name="connsiteX18" fmla="*/ 344233 w 1006460"/>
                  <a:gd name="connsiteY18" fmla="*/ 1212452 h 1511046"/>
                  <a:gd name="connsiteX19" fmla="*/ 370748 w 1006460"/>
                  <a:gd name="connsiteY19" fmla="*/ 1268675 h 1511046"/>
                  <a:gd name="connsiteX20" fmla="*/ 343305 w 1006460"/>
                  <a:gd name="connsiteY20" fmla="*/ 1351568 h 1511046"/>
                  <a:gd name="connsiteX21" fmla="*/ 336458 w 1006460"/>
                  <a:gd name="connsiteY21" fmla="*/ 1415360 h 1511046"/>
                  <a:gd name="connsiteX22" fmla="*/ 340268 w 1006460"/>
                  <a:gd name="connsiteY22" fmla="*/ 1458197 h 1511046"/>
                  <a:gd name="connsiteX23" fmla="*/ 372653 w 1006460"/>
                  <a:gd name="connsiteY23" fmla="*/ 1507727 h 1511046"/>
                  <a:gd name="connsiteX24" fmla="*/ 395513 w 1006460"/>
                  <a:gd name="connsiteY24" fmla="*/ 1509632 h 1511046"/>
                  <a:gd name="connsiteX25" fmla="*/ 405038 w 1006460"/>
                  <a:gd name="connsiteY25" fmla="*/ 1486772 h 1511046"/>
                  <a:gd name="connsiteX26" fmla="*/ 411319 w 1006460"/>
                  <a:gd name="connsiteY26" fmla="*/ 1446407 h 1511046"/>
                  <a:gd name="connsiteX27" fmla="*/ 417601 w 1006460"/>
                  <a:gd name="connsiteY27" fmla="*/ 1384314 h 1511046"/>
                  <a:gd name="connsiteX28" fmla="*/ 432275 w 1006460"/>
                  <a:gd name="connsiteY28" fmla="*/ 1324126 h 1511046"/>
                  <a:gd name="connsiteX29" fmla="*/ 475523 w 1006460"/>
                  <a:gd name="connsiteY29" fmla="*/ 1260077 h 1511046"/>
                  <a:gd name="connsiteX30" fmla="*/ 536689 w 1006460"/>
                  <a:gd name="connsiteY30" fmla="*/ 1225065 h 1511046"/>
                  <a:gd name="connsiteX31" fmla="*/ 609388 w 1006460"/>
                  <a:gd name="connsiteY31" fmla="*/ 1216674 h 1511046"/>
                  <a:gd name="connsiteX32" fmla="*/ 709117 w 1006460"/>
                  <a:gd name="connsiteY32" fmla="*/ 1281855 h 1511046"/>
                  <a:gd name="connsiteX33" fmla="*/ 786038 w 1006460"/>
                  <a:gd name="connsiteY33" fmla="*/ 1318772 h 1511046"/>
                  <a:gd name="connsiteX34" fmla="*/ 828669 w 1006460"/>
                  <a:gd name="connsiteY34" fmla="*/ 1298898 h 1511046"/>
                  <a:gd name="connsiteX35" fmla="*/ 769511 w 1006460"/>
                  <a:gd name="connsiteY35" fmla="*/ 1243704 h 1511046"/>
                  <a:gd name="connsiteX36" fmla="*/ 656498 w 1006460"/>
                  <a:gd name="connsiteY36" fmla="*/ 1151492 h 1511046"/>
                  <a:gd name="connsiteX37" fmla="*/ 654232 w 1006460"/>
                  <a:gd name="connsiteY37" fmla="*/ 1103095 h 1511046"/>
                  <a:gd name="connsiteX38" fmla="*/ 679358 w 1006460"/>
                  <a:gd name="connsiteY38" fmla="*/ 1084817 h 1511046"/>
                  <a:gd name="connsiteX39" fmla="*/ 732698 w 1006460"/>
                  <a:gd name="connsiteY39" fmla="*/ 1077197 h 1511046"/>
                  <a:gd name="connsiteX40" fmla="*/ 907958 w 1006460"/>
                  <a:gd name="connsiteY40" fmla="*/ 1086722 h 1511046"/>
                  <a:gd name="connsiteX41" fmla="*/ 964655 w 1006460"/>
                  <a:gd name="connsiteY41" fmla="*/ 1090589 h 1511046"/>
                  <a:gd name="connsiteX42" fmla="*/ 1005628 w 1006460"/>
                  <a:gd name="connsiteY42" fmla="*/ 1063811 h 1511046"/>
                  <a:gd name="connsiteX43" fmla="*/ 926854 w 1006460"/>
                  <a:gd name="connsiteY43" fmla="*/ 1029572 h 1511046"/>
                  <a:gd name="connsiteX44" fmla="*/ 811420 w 1006460"/>
                  <a:gd name="connsiteY44" fmla="*/ 1032043 h 1511046"/>
                  <a:gd name="connsiteX45" fmla="*/ 654594 w 1006460"/>
                  <a:gd name="connsiteY45" fmla="*/ 1044812 h 1511046"/>
                  <a:gd name="connsiteX46" fmla="*/ 648312 w 1006460"/>
                  <a:gd name="connsiteY46" fmla="*/ 1021025 h 1511046"/>
                  <a:gd name="connsiteX47" fmla="*/ 681263 w 1006460"/>
                  <a:gd name="connsiteY47" fmla="*/ 987662 h 1511046"/>
                  <a:gd name="connsiteX48" fmla="*/ 725078 w 1006460"/>
                  <a:gd name="connsiteY48" fmla="*/ 947657 h 1511046"/>
                  <a:gd name="connsiteX49" fmla="*/ 740318 w 1006460"/>
                  <a:gd name="connsiteY49" fmla="*/ 934322 h 1511046"/>
                  <a:gd name="connsiteX50" fmla="*/ 761273 w 1006460"/>
                  <a:gd name="connsiteY50" fmla="*/ 913367 h 1511046"/>
                  <a:gd name="connsiteX51" fmla="*/ 774608 w 1006460"/>
                  <a:gd name="connsiteY51" fmla="*/ 884792 h 1511046"/>
                  <a:gd name="connsiteX52" fmla="*/ 772703 w 1006460"/>
                  <a:gd name="connsiteY52" fmla="*/ 869552 h 1511046"/>
                  <a:gd name="connsiteX53" fmla="*/ 746033 w 1006460"/>
                  <a:gd name="connsiteY53" fmla="*/ 869552 h 1511046"/>
                  <a:gd name="connsiteX54" fmla="*/ 673334 w 1006460"/>
                  <a:gd name="connsiteY54" fmla="*/ 921503 h 1511046"/>
                  <a:gd name="connsiteX55" fmla="*/ 591059 w 1006460"/>
                  <a:gd name="connsiteY55" fmla="*/ 940448 h 1511046"/>
                  <a:gd name="connsiteX56" fmla="*/ 515528 w 1006460"/>
                  <a:gd name="connsiteY56" fmla="*/ 842882 h 1511046"/>
                  <a:gd name="connsiteX57" fmla="*/ 511718 w 1006460"/>
                  <a:gd name="connsiteY57" fmla="*/ 353297 h 1511046"/>
                  <a:gd name="connsiteX58" fmla="*/ 507908 w 1006460"/>
                  <a:gd name="connsiteY58" fmla="*/ 89017 h 1511046"/>
                  <a:gd name="connsiteX59" fmla="*/ 498383 w 1006460"/>
                  <a:gd name="connsiteY59" fmla="*/ 35162 h 1511046"/>
                  <a:gd name="connsiteX60" fmla="*/ 482011 w 1006460"/>
                  <a:gd name="connsiteY60" fmla="*/ 4888 h 1511046"/>
                  <a:gd name="connsiteX61" fmla="*/ 437886 w 1006460"/>
                  <a:gd name="connsiteY61" fmla="*/ 10191 h 1511046"/>
                  <a:gd name="connsiteX62" fmla="*/ 433614 w 1006460"/>
                  <a:gd name="connsiteY62" fmla="*/ 100448 h 1511046"/>
                  <a:gd name="connsiteX63" fmla="*/ 444837 w 1006460"/>
                  <a:gd name="connsiteY63" fmla="*/ 220926 h 1511046"/>
                  <a:gd name="connsiteX64" fmla="*/ 448853 w 1006460"/>
                  <a:gd name="connsiteY64" fmla="*/ 416162 h 1511046"/>
                  <a:gd name="connsiteX65" fmla="*/ 453179 w 1006460"/>
                  <a:gd name="connsiteY65" fmla="*/ 752006 h 1511046"/>
                  <a:gd name="connsiteX66" fmla="*/ 436085 w 1006460"/>
                  <a:gd name="connsiteY66" fmla="*/ 859152 h 1511046"/>
                  <a:gd name="connsiteX0" fmla="*/ 436085 w 1006906"/>
                  <a:gd name="connsiteY0" fmla="*/ 859152 h 1511046"/>
                  <a:gd name="connsiteX1" fmla="*/ 400661 w 1006906"/>
                  <a:gd name="connsiteY1" fmla="*/ 921965 h 1511046"/>
                  <a:gd name="connsiteX2" fmla="*/ 350875 w 1006906"/>
                  <a:gd name="connsiteY2" fmla="*/ 958521 h 1511046"/>
                  <a:gd name="connsiteX3" fmla="*/ 271122 w 1006906"/>
                  <a:gd name="connsiteY3" fmla="*/ 962125 h 1511046"/>
                  <a:gd name="connsiteX4" fmla="*/ 179887 w 1006906"/>
                  <a:gd name="connsiteY4" fmla="*/ 929946 h 1511046"/>
                  <a:gd name="connsiteX5" fmla="*/ 67853 w 1006906"/>
                  <a:gd name="connsiteY5" fmla="*/ 869552 h 1511046"/>
                  <a:gd name="connsiteX6" fmla="*/ 54518 w 1006906"/>
                  <a:gd name="connsiteY6" fmla="*/ 890507 h 1511046"/>
                  <a:gd name="connsiteX7" fmla="*/ 58328 w 1006906"/>
                  <a:gd name="connsiteY7" fmla="*/ 928607 h 1511046"/>
                  <a:gd name="connsiteX8" fmla="*/ 88808 w 1006906"/>
                  <a:gd name="connsiteY8" fmla="*/ 953372 h 1511046"/>
                  <a:gd name="connsiteX9" fmla="*/ 174533 w 1006906"/>
                  <a:gd name="connsiteY9" fmla="*/ 984213 h 1511046"/>
                  <a:gd name="connsiteX10" fmla="*/ 270555 w 1006906"/>
                  <a:gd name="connsiteY10" fmla="*/ 1031066 h 1511046"/>
                  <a:gd name="connsiteX11" fmla="*/ 286928 w 1006906"/>
                  <a:gd name="connsiteY11" fmla="*/ 1071482 h 1511046"/>
                  <a:gd name="connsiteX12" fmla="*/ 272615 w 1006906"/>
                  <a:gd name="connsiteY12" fmla="*/ 1114371 h 1511046"/>
                  <a:gd name="connsiteX13" fmla="*/ 194458 w 1006906"/>
                  <a:gd name="connsiteY13" fmla="*/ 1145365 h 1511046"/>
                  <a:gd name="connsiteX14" fmla="*/ 88295 w 1006906"/>
                  <a:gd name="connsiteY14" fmla="*/ 1160245 h 1511046"/>
                  <a:gd name="connsiteX15" fmla="*/ 12608 w 1006906"/>
                  <a:gd name="connsiteY15" fmla="*/ 1170542 h 1511046"/>
                  <a:gd name="connsiteX16" fmla="*/ 14513 w 1006906"/>
                  <a:gd name="connsiteY16" fmla="*/ 1208642 h 1511046"/>
                  <a:gd name="connsiteX17" fmla="*/ 153578 w 1006906"/>
                  <a:gd name="connsiteY17" fmla="*/ 1217395 h 1511046"/>
                  <a:gd name="connsiteX18" fmla="*/ 344233 w 1006906"/>
                  <a:gd name="connsiteY18" fmla="*/ 1212452 h 1511046"/>
                  <a:gd name="connsiteX19" fmla="*/ 370748 w 1006906"/>
                  <a:gd name="connsiteY19" fmla="*/ 1268675 h 1511046"/>
                  <a:gd name="connsiteX20" fmla="*/ 343305 w 1006906"/>
                  <a:gd name="connsiteY20" fmla="*/ 1351568 h 1511046"/>
                  <a:gd name="connsiteX21" fmla="*/ 336458 w 1006906"/>
                  <a:gd name="connsiteY21" fmla="*/ 1415360 h 1511046"/>
                  <a:gd name="connsiteX22" fmla="*/ 340268 w 1006906"/>
                  <a:gd name="connsiteY22" fmla="*/ 1458197 h 1511046"/>
                  <a:gd name="connsiteX23" fmla="*/ 372653 w 1006906"/>
                  <a:gd name="connsiteY23" fmla="*/ 1507727 h 1511046"/>
                  <a:gd name="connsiteX24" fmla="*/ 395513 w 1006906"/>
                  <a:gd name="connsiteY24" fmla="*/ 1509632 h 1511046"/>
                  <a:gd name="connsiteX25" fmla="*/ 405038 w 1006906"/>
                  <a:gd name="connsiteY25" fmla="*/ 1486772 h 1511046"/>
                  <a:gd name="connsiteX26" fmla="*/ 411319 w 1006906"/>
                  <a:gd name="connsiteY26" fmla="*/ 1446407 h 1511046"/>
                  <a:gd name="connsiteX27" fmla="*/ 417601 w 1006906"/>
                  <a:gd name="connsiteY27" fmla="*/ 1384314 h 1511046"/>
                  <a:gd name="connsiteX28" fmla="*/ 432275 w 1006906"/>
                  <a:gd name="connsiteY28" fmla="*/ 1324126 h 1511046"/>
                  <a:gd name="connsiteX29" fmla="*/ 475523 w 1006906"/>
                  <a:gd name="connsiteY29" fmla="*/ 1260077 h 1511046"/>
                  <a:gd name="connsiteX30" fmla="*/ 536689 w 1006906"/>
                  <a:gd name="connsiteY30" fmla="*/ 1225065 h 1511046"/>
                  <a:gd name="connsiteX31" fmla="*/ 609388 w 1006906"/>
                  <a:gd name="connsiteY31" fmla="*/ 1216674 h 1511046"/>
                  <a:gd name="connsiteX32" fmla="*/ 709117 w 1006906"/>
                  <a:gd name="connsiteY32" fmla="*/ 1281855 h 1511046"/>
                  <a:gd name="connsiteX33" fmla="*/ 786038 w 1006906"/>
                  <a:gd name="connsiteY33" fmla="*/ 1318772 h 1511046"/>
                  <a:gd name="connsiteX34" fmla="*/ 828669 w 1006906"/>
                  <a:gd name="connsiteY34" fmla="*/ 1298898 h 1511046"/>
                  <a:gd name="connsiteX35" fmla="*/ 769511 w 1006906"/>
                  <a:gd name="connsiteY35" fmla="*/ 1243704 h 1511046"/>
                  <a:gd name="connsiteX36" fmla="*/ 656498 w 1006906"/>
                  <a:gd name="connsiteY36" fmla="*/ 1151492 h 1511046"/>
                  <a:gd name="connsiteX37" fmla="*/ 654232 w 1006906"/>
                  <a:gd name="connsiteY37" fmla="*/ 1103095 h 1511046"/>
                  <a:gd name="connsiteX38" fmla="*/ 679358 w 1006906"/>
                  <a:gd name="connsiteY38" fmla="*/ 1084817 h 1511046"/>
                  <a:gd name="connsiteX39" fmla="*/ 732698 w 1006906"/>
                  <a:gd name="connsiteY39" fmla="*/ 1077197 h 1511046"/>
                  <a:gd name="connsiteX40" fmla="*/ 907958 w 1006906"/>
                  <a:gd name="connsiteY40" fmla="*/ 1086722 h 1511046"/>
                  <a:gd name="connsiteX41" fmla="*/ 964655 w 1006906"/>
                  <a:gd name="connsiteY41" fmla="*/ 1090589 h 1511046"/>
                  <a:gd name="connsiteX42" fmla="*/ 1005628 w 1006906"/>
                  <a:gd name="connsiteY42" fmla="*/ 1063811 h 1511046"/>
                  <a:gd name="connsiteX43" fmla="*/ 926854 w 1006906"/>
                  <a:gd name="connsiteY43" fmla="*/ 1029572 h 1511046"/>
                  <a:gd name="connsiteX44" fmla="*/ 811420 w 1006906"/>
                  <a:gd name="connsiteY44" fmla="*/ 1032043 h 1511046"/>
                  <a:gd name="connsiteX45" fmla="*/ 654594 w 1006906"/>
                  <a:gd name="connsiteY45" fmla="*/ 1044812 h 1511046"/>
                  <a:gd name="connsiteX46" fmla="*/ 648312 w 1006906"/>
                  <a:gd name="connsiteY46" fmla="*/ 1021025 h 1511046"/>
                  <a:gd name="connsiteX47" fmla="*/ 681263 w 1006906"/>
                  <a:gd name="connsiteY47" fmla="*/ 987662 h 1511046"/>
                  <a:gd name="connsiteX48" fmla="*/ 725078 w 1006906"/>
                  <a:gd name="connsiteY48" fmla="*/ 947657 h 1511046"/>
                  <a:gd name="connsiteX49" fmla="*/ 740318 w 1006906"/>
                  <a:gd name="connsiteY49" fmla="*/ 934322 h 1511046"/>
                  <a:gd name="connsiteX50" fmla="*/ 761273 w 1006906"/>
                  <a:gd name="connsiteY50" fmla="*/ 913367 h 1511046"/>
                  <a:gd name="connsiteX51" fmla="*/ 774608 w 1006906"/>
                  <a:gd name="connsiteY51" fmla="*/ 884792 h 1511046"/>
                  <a:gd name="connsiteX52" fmla="*/ 772703 w 1006906"/>
                  <a:gd name="connsiteY52" fmla="*/ 869552 h 1511046"/>
                  <a:gd name="connsiteX53" fmla="*/ 746033 w 1006906"/>
                  <a:gd name="connsiteY53" fmla="*/ 869552 h 1511046"/>
                  <a:gd name="connsiteX54" fmla="*/ 673334 w 1006906"/>
                  <a:gd name="connsiteY54" fmla="*/ 921503 h 1511046"/>
                  <a:gd name="connsiteX55" fmla="*/ 591059 w 1006906"/>
                  <a:gd name="connsiteY55" fmla="*/ 940448 h 1511046"/>
                  <a:gd name="connsiteX56" fmla="*/ 515528 w 1006906"/>
                  <a:gd name="connsiteY56" fmla="*/ 842882 h 1511046"/>
                  <a:gd name="connsiteX57" fmla="*/ 511718 w 1006906"/>
                  <a:gd name="connsiteY57" fmla="*/ 353297 h 1511046"/>
                  <a:gd name="connsiteX58" fmla="*/ 507908 w 1006906"/>
                  <a:gd name="connsiteY58" fmla="*/ 89017 h 1511046"/>
                  <a:gd name="connsiteX59" fmla="*/ 498383 w 1006906"/>
                  <a:gd name="connsiteY59" fmla="*/ 35162 h 1511046"/>
                  <a:gd name="connsiteX60" fmla="*/ 482011 w 1006906"/>
                  <a:gd name="connsiteY60" fmla="*/ 4888 h 1511046"/>
                  <a:gd name="connsiteX61" fmla="*/ 437886 w 1006906"/>
                  <a:gd name="connsiteY61" fmla="*/ 10191 h 1511046"/>
                  <a:gd name="connsiteX62" fmla="*/ 433614 w 1006906"/>
                  <a:gd name="connsiteY62" fmla="*/ 100448 h 1511046"/>
                  <a:gd name="connsiteX63" fmla="*/ 444837 w 1006906"/>
                  <a:gd name="connsiteY63" fmla="*/ 220926 h 1511046"/>
                  <a:gd name="connsiteX64" fmla="*/ 448853 w 1006906"/>
                  <a:gd name="connsiteY64" fmla="*/ 416162 h 1511046"/>
                  <a:gd name="connsiteX65" fmla="*/ 453179 w 1006906"/>
                  <a:gd name="connsiteY65" fmla="*/ 752006 h 1511046"/>
                  <a:gd name="connsiteX66" fmla="*/ 436085 w 1006906"/>
                  <a:gd name="connsiteY66" fmla="*/ 859152 h 1511046"/>
                  <a:gd name="connsiteX0" fmla="*/ 436085 w 999729"/>
                  <a:gd name="connsiteY0" fmla="*/ 859152 h 1511046"/>
                  <a:gd name="connsiteX1" fmla="*/ 400661 w 999729"/>
                  <a:gd name="connsiteY1" fmla="*/ 921965 h 1511046"/>
                  <a:gd name="connsiteX2" fmla="*/ 350875 w 999729"/>
                  <a:gd name="connsiteY2" fmla="*/ 958521 h 1511046"/>
                  <a:gd name="connsiteX3" fmla="*/ 271122 w 999729"/>
                  <a:gd name="connsiteY3" fmla="*/ 962125 h 1511046"/>
                  <a:gd name="connsiteX4" fmla="*/ 179887 w 999729"/>
                  <a:gd name="connsiteY4" fmla="*/ 929946 h 1511046"/>
                  <a:gd name="connsiteX5" fmla="*/ 67853 w 999729"/>
                  <a:gd name="connsiteY5" fmla="*/ 869552 h 1511046"/>
                  <a:gd name="connsiteX6" fmla="*/ 54518 w 999729"/>
                  <a:gd name="connsiteY6" fmla="*/ 890507 h 1511046"/>
                  <a:gd name="connsiteX7" fmla="*/ 58328 w 999729"/>
                  <a:gd name="connsiteY7" fmla="*/ 928607 h 1511046"/>
                  <a:gd name="connsiteX8" fmla="*/ 88808 w 999729"/>
                  <a:gd name="connsiteY8" fmla="*/ 953372 h 1511046"/>
                  <a:gd name="connsiteX9" fmla="*/ 174533 w 999729"/>
                  <a:gd name="connsiteY9" fmla="*/ 984213 h 1511046"/>
                  <a:gd name="connsiteX10" fmla="*/ 270555 w 999729"/>
                  <a:gd name="connsiteY10" fmla="*/ 1031066 h 1511046"/>
                  <a:gd name="connsiteX11" fmla="*/ 286928 w 999729"/>
                  <a:gd name="connsiteY11" fmla="*/ 1071482 h 1511046"/>
                  <a:gd name="connsiteX12" fmla="*/ 272615 w 999729"/>
                  <a:gd name="connsiteY12" fmla="*/ 1114371 h 1511046"/>
                  <a:gd name="connsiteX13" fmla="*/ 194458 w 999729"/>
                  <a:gd name="connsiteY13" fmla="*/ 1145365 h 1511046"/>
                  <a:gd name="connsiteX14" fmla="*/ 88295 w 999729"/>
                  <a:gd name="connsiteY14" fmla="*/ 1160245 h 1511046"/>
                  <a:gd name="connsiteX15" fmla="*/ 12608 w 999729"/>
                  <a:gd name="connsiteY15" fmla="*/ 1170542 h 1511046"/>
                  <a:gd name="connsiteX16" fmla="*/ 14513 w 999729"/>
                  <a:gd name="connsiteY16" fmla="*/ 1208642 h 1511046"/>
                  <a:gd name="connsiteX17" fmla="*/ 153578 w 999729"/>
                  <a:gd name="connsiteY17" fmla="*/ 1217395 h 1511046"/>
                  <a:gd name="connsiteX18" fmla="*/ 344233 w 999729"/>
                  <a:gd name="connsiteY18" fmla="*/ 1212452 h 1511046"/>
                  <a:gd name="connsiteX19" fmla="*/ 370748 w 999729"/>
                  <a:gd name="connsiteY19" fmla="*/ 1268675 h 1511046"/>
                  <a:gd name="connsiteX20" fmla="*/ 343305 w 999729"/>
                  <a:gd name="connsiteY20" fmla="*/ 1351568 h 1511046"/>
                  <a:gd name="connsiteX21" fmla="*/ 336458 w 999729"/>
                  <a:gd name="connsiteY21" fmla="*/ 1415360 h 1511046"/>
                  <a:gd name="connsiteX22" fmla="*/ 340268 w 999729"/>
                  <a:gd name="connsiteY22" fmla="*/ 1458197 h 1511046"/>
                  <a:gd name="connsiteX23" fmla="*/ 372653 w 999729"/>
                  <a:gd name="connsiteY23" fmla="*/ 1507727 h 1511046"/>
                  <a:gd name="connsiteX24" fmla="*/ 395513 w 999729"/>
                  <a:gd name="connsiteY24" fmla="*/ 1509632 h 1511046"/>
                  <a:gd name="connsiteX25" fmla="*/ 405038 w 999729"/>
                  <a:gd name="connsiteY25" fmla="*/ 1486772 h 1511046"/>
                  <a:gd name="connsiteX26" fmla="*/ 411319 w 999729"/>
                  <a:gd name="connsiteY26" fmla="*/ 1446407 h 1511046"/>
                  <a:gd name="connsiteX27" fmla="*/ 417601 w 999729"/>
                  <a:gd name="connsiteY27" fmla="*/ 1384314 h 1511046"/>
                  <a:gd name="connsiteX28" fmla="*/ 432275 w 999729"/>
                  <a:gd name="connsiteY28" fmla="*/ 1324126 h 1511046"/>
                  <a:gd name="connsiteX29" fmla="*/ 475523 w 999729"/>
                  <a:gd name="connsiteY29" fmla="*/ 1260077 h 1511046"/>
                  <a:gd name="connsiteX30" fmla="*/ 536689 w 999729"/>
                  <a:gd name="connsiteY30" fmla="*/ 1225065 h 1511046"/>
                  <a:gd name="connsiteX31" fmla="*/ 609388 w 999729"/>
                  <a:gd name="connsiteY31" fmla="*/ 1216674 h 1511046"/>
                  <a:gd name="connsiteX32" fmla="*/ 709117 w 999729"/>
                  <a:gd name="connsiteY32" fmla="*/ 1281855 h 1511046"/>
                  <a:gd name="connsiteX33" fmla="*/ 786038 w 999729"/>
                  <a:gd name="connsiteY33" fmla="*/ 1318772 h 1511046"/>
                  <a:gd name="connsiteX34" fmla="*/ 828669 w 999729"/>
                  <a:gd name="connsiteY34" fmla="*/ 1298898 h 1511046"/>
                  <a:gd name="connsiteX35" fmla="*/ 769511 w 999729"/>
                  <a:gd name="connsiteY35" fmla="*/ 1243704 h 1511046"/>
                  <a:gd name="connsiteX36" fmla="*/ 656498 w 999729"/>
                  <a:gd name="connsiteY36" fmla="*/ 1151492 h 1511046"/>
                  <a:gd name="connsiteX37" fmla="*/ 654232 w 999729"/>
                  <a:gd name="connsiteY37" fmla="*/ 1103095 h 1511046"/>
                  <a:gd name="connsiteX38" fmla="*/ 679358 w 999729"/>
                  <a:gd name="connsiteY38" fmla="*/ 1084817 h 1511046"/>
                  <a:gd name="connsiteX39" fmla="*/ 732698 w 999729"/>
                  <a:gd name="connsiteY39" fmla="*/ 1077197 h 1511046"/>
                  <a:gd name="connsiteX40" fmla="*/ 907958 w 999729"/>
                  <a:gd name="connsiteY40" fmla="*/ 1086722 h 1511046"/>
                  <a:gd name="connsiteX41" fmla="*/ 964655 w 999729"/>
                  <a:gd name="connsiteY41" fmla="*/ 1090589 h 1511046"/>
                  <a:gd name="connsiteX42" fmla="*/ 998214 w 999729"/>
                  <a:gd name="connsiteY42" fmla="*/ 1044039 h 1511046"/>
                  <a:gd name="connsiteX43" fmla="*/ 926854 w 999729"/>
                  <a:gd name="connsiteY43" fmla="*/ 1029572 h 1511046"/>
                  <a:gd name="connsiteX44" fmla="*/ 811420 w 999729"/>
                  <a:gd name="connsiteY44" fmla="*/ 1032043 h 1511046"/>
                  <a:gd name="connsiteX45" fmla="*/ 654594 w 999729"/>
                  <a:gd name="connsiteY45" fmla="*/ 1044812 h 1511046"/>
                  <a:gd name="connsiteX46" fmla="*/ 648312 w 999729"/>
                  <a:gd name="connsiteY46" fmla="*/ 1021025 h 1511046"/>
                  <a:gd name="connsiteX47" fmla="*/ 681263 w 999729"/>
                  <a:gd name="connsiteY47" fmla="*/ 987662 h 1511046"/>
                  <a:gd name="connsiteX48" fmla="*/ 725078 w 999729"/>
                  <a:gd name="connsiteY48" fmla="*/ 947657 h 1511046"/>
                  <a:gd name="connsiteX49" fmla="*/ 740318 w 999729"/>
                  <a:gd name="connsiteY49" fmla="*/ 934322 h 1511046"/>
                  <a:gd name="connsiteX50" fmla="*/ 761273 w 999729"/>
                  <a:gd name="connsiteY50" fmla="*/ 913367 h 1511046"/>
                  <a:gd name="connsiteX51" fmla="*/ 774608 w 999729"/>
                  <a:gd name="connsiteY51" fmla="*/ 884792 h 1511046"/>
                  <a:gd name="connsiteX52" fmla="*/ 772703 w 999729"/>
                  <a:gd name="connsiteY52" fmla="*/ 869552 h 1511046"/>
                  <a:gd name="connsiteX53" fmla="*/ 746033 w 999729"/>
                  <a:gd name="connsiteY53" fmla="*/ 869552 h 1511046"/>
                  <a:gd name="connsiteX54" fmla="*/ 673334 w 999729"/>
                  <a:gd name="connsiteY54" fmla="*/ 921503 h 1511046"/>
                  <a:gd name="connsiteX55" fmla="*/ 591059 w 999729"/>
                  <a:gd name="connsiteY55" fmla="*/ 940448 h 1511046"/>
                  <a:gd name="connsiteX56" fmla="*/ 515528 w 999729"/>
                  <a:gd name="connsiteY56" fmla="*/ 842882 h 1511046"/>
                  <a:gd name="connsiteX57" fmla="*/ 511718 w 999729"/>
                  <a:gd name="connsiteY57" fmla="*/ 353297 h 1511046"/>
                  <a:gd name="connsiteX58" fmla="*/ 507908 w 999729"/>
                  <a:gd name="connsiteY58" fmla="*/ 89017 h 1511046"/>
                  <a:gd name="connsiteX59" fmla="*/ 498383 w 999729"/>
                  <a:gd name="connsiteY59" fmla="*/ 35162 h 1511046"/>
                  <a:gd name="connsiteX60" fmla="*/ 482011 w 999729"/>
                  <a:gd name="connsiteY60" fmla="*/ 4888 h 1511046"/>
                  <a:gd name="connsiteX61" fmla="*/ 437886 w 999729"/>
                  <a:gd name="connsiteY61" fmla="*/ 10191 h 1511046"/>
                  <a:gd name="connsiteX62" fmla="*/ 433614 w 999729"/>
                  <a:gd name="connsiteY62" fmla="*/ 100448 h 1511046"/>
                  <a:gd name="connsiteX63" fmla="*/ 444837 w 999729"/>
                  <a:gd name="connsiteY63" fmla="*/ 220926 h 1511046"/>
                  <a:gd name="connsiteX64" fmla="*/ 448853 w 999729"/>
                  <a:gd name="connsiteY64" fmla="*/ 416162 h 1511046"/>
                  <a:gd name="connsiteX65" fmla="*/ 453179 w 999729"/>
                  <a:gd name="connsiteY65" fmla="*/ 752006 h 1511046"/>
                  <a:gd name="connsiteX66" fmla="*/ 436085 w 999729"/>
                  <a:gd name="connsiteY66" fmla="*/ 859152 h 1511046"/>
                  <a:gd name="connsiteX0" fmla="*/ 436085 w 1026300"/>
                  <a:gd name="connsiteY0" fmla="*/ 859152 h 1511046"/>
                  <a:gd name="connsiteX1" fmla="*/ 400661 w 1026300"/>
                  <a:gd name="connsiteY1" fmla="*/ 921965 h 1511046"/>
                  <a:gd name="connsiteX2" fmla="*/ 350875 w 1026300"/>
                  <a:gd name="connsiteY2" fmla="*/ 958521 h 1511046"/>
                  <a:gd name="connsiteX3" fmla="*/ 271122 w 1026300"/>
                  <a:gd name="connsiteY3" fmla="*/ 962125 h 1511046"/>
                  <a:gd name="connsiteX4" fmla="*/ 179887 w 1026300"/>
                  <a:gd name="connsiteY4" fmla="*/ 929946 h 1511046"/>
                  <a:gd name="connsiteX5" fmla="*/ 67853 w 1026300"/>
                  <a:gd name="connsiteY5" fmla="*/ 869552 h 1511046"/>
                  <a:gd name="connsiteX6" fmla="*/ 54518 w 1026300"/>
                  <a:gd name="connsiteY6" fmla="*/ 890507 h 1511046"/>
                  <a:gd name="connsiteX7" fmla="*/ 58328 w 1026300"/>
                  <a:gd name="connsiteY7" fmla="*/ 928607 h 1511046"/>
                  <a:gd name="connsiteX8" fmla="*/ 88808 w 1026300"/>
                  <a:gd name="connsiteY8" fmla="*/ 953372 h 1511046"/>
                  <a:gd name="connsiteX9" fmla="*/ 174533 w 1026300"/>
                  <a:gd name="connsiteY9" fmla="*/ 984213 h 1511046"/>
                  <a:gd name="connsiteX10" fmla="*/ 270555 w 1026300"/>
                  <a:gd name="connsiteY10" fmla="*/ 1031066 h 1511046"/>
                  <a:gd name="connsiteX11" fmla="*/ 286928 w 1026300"/>
                  <a:gd name="connsiteY11" fmla="*/ 1071482 h 1511046"/>
                  <a:gd name="connsiteX12" fmla="*/ 272615 w 1026300"/>
                  <a:gd name="connsiteY12" fmla="*/ 1114371 h 1511046"/>
                  <a:gd name="connsiteX13" fmla="*/ 194458 w 1026300"/>
                  <a:gd name="connsiteY13" fmla="*/ 1145365 h 1511046"/>
                  <a:gd name="connsiteX14" fmla="*/ 88295 w 1026300"/>
                  <a:gd name="connsiteY14" fmla="*/ 1160245 h 1511046"/>
                  <a:gd name="connsiteX15" fmla="*/ 12608 w 1026300"/>
                  <a:gd name="connsiteY15" fmla="*/ 1170542 h 1511046"/>
                  <a:gd name="connsiteX16" fmla="*/ 14513 w 1026300"/>
                  <a:gd name="connsiteY16" fmla="*/ 1208642 h 1511046"/>
                  <a:gd name="connsiteX17" fmla="*/ 153578 w 1026300"/>
                  <a:gd name="connsiteY17" fmla="*/ 1217395 h 1511046"/>
                  <a:gd name="connsiteX18" fmla="*/ 344233 w 1026300"/>
                  <a:gd name="connsiteY18" fmla="*/ 1212452 h 1511046"/>
                  <a:gd name="connsiteX19" fmla="*/ 370748 w 1026300"/>
                  <a:gd name="connsiteY19" fmla="*/ 1268675 h 1511046"/>
                  <a:gd name="connsiteX20" fmla="*/ 343305 w 1026300"/>
                  <a:gd name="connsiteY20" fmla="*/ 1351568 h 1511046"/>
                  <a:gd name="connsiteX21" fmla="*/ 336458 w 1026300"/>
                  <a:gd name="connsiteY21" fmla="*/ 1415360 h 1511046"/>
                  <a:gd name="connsiteX22" fmla="*/ 340268 w 1026300"/>
                  <a:gd name="connsiteY22" fmla="*/ 1458197 h 1511046"/>
                  <a:gd name="connsiteX23" fmla="*/ 372653 w 1026300"/>
                  <a:gd name="connsiteY23" fmla="*/ 1507727 h 1511046"/>
                  <a:gd name="connsiteX24" fmla="*/ 395513 w 1026300"/>
                  <a:gd name="connsiteY24" fmla="*/ 1509632 h 1511046"/>
                  <a:gd name="connsiteX25" fmla="*/ 405038 w 1026300"/>
                  <a:gd name="connsiteY25" fmla="*/ 1486772 h 1511046"/>
                  <a:gd name="connsiteX26" fmla="*/ 411319 w 1026300"/>
                  <a:gd name="connsiteY26" fmla="*/ 1446407 h 1511046"/>
                  <a:gd name="connsiteX27" fmla="*/ 417601 w 1026300"/>
                  <a:gd name="connsiteY27" fmla="*/ 1384314 h 1511046"/>
                  <a:gd name="connsiteX28" fmla="*/ 432275 w 1026300"/>
                  <a:gd name="connsiteY28" fmla="*/ 1324126 h 1511046"/>
                  <a:gd name="connsiteX29" fmla="*/ 475523 w 1026300"/>
                  <a:gd name="connsiteY29" fmla="*/ 1260077 h 1511046"/>
                  <a:gd name="connsiteX30" fmla="*/ 536689 w 1026300"/>
                  <a:gd name="connsiteY30" fmla="*/ 1225065 h 1511046"/>
                  <a:gd name="connsiteX31" fmla="*/ 609388 w 1026300"/>
                  <a:gd name="connsiteY31" fmla="*/ 1216674 h 1511046"/>
                  <a:gd name="connsiteX32" fmla="*/ 709117 w 1026300"/>
                  <a:gd name="connsiteY32" fmla="*/ 1281855 h 1511046"/>
                  <a:gd name="connsiteX33" fmla="*/ 786038 w 1026300"/>
                  <a:gd name="connsiteY33" fmla="*/ 1318772 h 1511046"/>
                  <a:gd name="connsiteX34" fmla="*/ 828669 w 1026300"/>
                  <a:gd name="connsiteY34" fmla="*/ 1298898 h 1511046"/>
                  <a:gd name="connsiteX35" fmla="*/ 769511 w 1026300"/>
                  <a:gd name="connsiteY35" fmla="*/ 1243704 h 1511046"/>
                  <a:gd name="connsiteX36" fmla="*/ 656498 w 1026300"/>
                  <a:gd name="connsiteY36" fmla="*/ 1151492 h 1511046"/>
                  <a:gd name="connsiteX37" fmla="*/ 654232 w 1026300"/>
                  <a:gd name="connsiteY37" fmla="*/ 1103095 h 1511046"/>
                  <a:gd name="connsiteX38" fmla="*/ 679358 w 1026300"/>
                  <a:gd name="connsiteY38" fmla="*/ 1084817 h 1511046"/>
                  <a:gd name="connsiteX39" fmla="*/ 732698 w 1026300"/>
                  <a:gd name="connsiteY39" fmla="*/ 1077197 h 1511046"/>
                  <a:gd name="connsiteX40" fmla="*/ 907958 w 1026300"/>
                  <a:gd name="connsiteY40" fmla="*/ 1086722 h 1511046"/>
                  <a:gd name="connsiteX41" fmla="*/ 964655 w 1026300"/>
                  <a:gd name="connsiteY41" fmla="*/ 1090589 h 1511046"/>
                  <a:gd name="connsiteX42" fmla="*/ 1025399 w 1026300"/>
                  <a:gd name="connsiteY42" fmla="*/ 1048982 h 1511046"/>
                  <a:gd name="connsiteX43" fmla="*/ 926854 w 1026300"/>
                  <a:gd name="connsiteY43" fmla="*/ 1029572 h 1511046"/>
                  <a:gd name="connsiteX44" fmla="*/ 811420 w 1026300"/>
                  <a:gd name="connsiteY44" fmla="*/ 1032043 h 1511046"/>
                  <a:gd name="connsiteX45" fmla="*/ 654594 w 1026300"/>
                  <a:gd name="connsiteY45" fmla="*/ 1044812 h 1511046"/>
                  <a:gd name="connsiteX46" fmla="*/ 648312 w 1026300"/>
                  <a:gd name="connsiteY46" fmla="*/ 1021025 h 1511046"/>
                  <a:gd name="connsiteX47" fmla="*/ 681263 w 1026300"/>
                  <a:gd name="connsiteY47" fmla="*/ 987662 h 1511046"/>
                  <a:gd name="connsiteX48" fmla="*/ 725078 w 1026300"/>
                  <a:gd name="connsiteY48" fmla="*/ 947657 h 1511046"/>
                  <a:gd name="connsiteX49" fmla="*/ 740318 w 1026300"/>
                  <a:gd name="connsiteY49" fmla="*/ 934322 h 1511046"/>
                  <a:gd name="connsiteX50" fmla="*/ 761273 w 1026300"/>
                  <a:gd name="connsiteY50" fmla="*/ 913367 h 1511046"/>
                  <a:gd name="connsiteX51" fmla="*/ 774608 w 1026300"/>
                  <a:gd name="connsiteY51" fmla="*/ 884792 h 1511046"/>
                  <a:gd name="connsiteX52" fmla="*/ 772703 w 1026300"/>
                  <a:gd name="connsiteY52" fmla="*/ 869552 h 1511046"/>
                  <a:gd name="connsiteX53" fmla="*/ 746033 w 1026300"/>
                  <a:gd name="connsiteY53" fmla="*/ 869552 h 1511046"/>
                  <a:gd name="connsiteX54" fmla="*/ 673334 w 1026300"/>
                  <a:gd name="connsiteY54" fmla="*/ 921503 h 1511046"/>
                  <a:gd name="connsiteX55" fmla="*/ 591059 w 1026300"/>
                  <a:gd name="connsiteY55" fmla="*/ 940448 h 1511046"/>
                  <a:gd name="connsiteX56" fmla="*/ 515528 w 1026300"/>
                  <a:gd name="connsiteY56" fmla="*/ 842882 h 1511046"/>
                  <a:gd name="connsiteX57" fmla="*/ 511718 w 1026300"/>
                  <a:gd name="connsiteY57" fmla="*/ 353297 h 1511046"/>
                  <a:gd name="connsiteX58" fmla="*/ 507908 w 1026300"/>
                  <a:gd name="connsiteY58" fmla="*/ 89017 h 1511046"/>
                  <a:gd name="connsiteX59" fmla="*/ 498383 w 1026300"/>
                  <a:gd name="connsiteY59" fmla="*/ 35162 h 1511046"/>
                  <a:gd name="connsiteX60" fmla="*/ 482011 w 1026300"/>
                  <a:gd name="connsiteY60" fmla="*/ 4888 h 1511046"/>
                  <a:gd name="connsiteX61" fmla="*/ 437886 w 1026300"/>
                  <a:gd name="connsiteY61" fmla="*/ 10191 h 1511046"/>
                  <a:gd name="connsiteX62" fmla="*/ 433614 w 1026300"/>
                  <a:gd name="connsiteY62" fmla="*/ 100448 h 1511046"/>
                  <a:gd name="connsiteX63" fmla="*/ 444837 w 1026300"/>
                  <a:gd name="connsiteY63" fmla="*/ 220926 h 1511046"/>
                  <a:gd name="connsiteX64" fmla="*/ 448853 w 1026300"/>
                  <a:gd name="connsiteY64" fmla="*/ 416162 h 1511046"/>
                  <a:gd name="connsiteX65" fmla="*/ 453179 w 1026300"/>
                  <a:gd name="connsiteY65" fmla="*/ 752006 h 1511046"/>
                  <a:gd name="connsiteX66" fmla="*/ 436085 w 1026300"/>
                  <a:gd name="connsiteY66" fmla="*/ 859152 h 1511046"/>
                  <a:gd name="connsiteX0" fmla="*/ 436085 w 1026780"/>
                  <a:gd name="connsiteY0" fmla="*/ 859152 h 1511046"/>
                  <a:gd name="connsiteX1" fmla="*/ 400661 w 1026780"/>
                  <a:gd name="connsiteY1" fmla="*/ 921965 h 1511046"/>
                  <a:gd name="connsiteX2" fmla="*/ 350875 w 1026780"/>
                  <a:gd name="connsiteY2" fmla="*/ 958521 h 1511046"/>
                  <a:gd name="connsiteX3" fmla="*/ 271122 w 1026780"/>
                  <a:gd name="connsiteY3" fmla="*/ 962125 h 1511046"/>
                  <a:gd name="connsiteX4" fmla="*/ 179887 w 1026780"/>
                  <a:gd name="connsiteY4" fmla="*/ 929946 h 1511046"/>
                  <a:gd name="connsiteX5" fmla="*/ 67853 w 1026780"/>
                  <a:gd name="connsiteY5" fmla="*/ 869552 h 1511046"/>
                  <a:gd name="connsiteX6" fmla="*/ 54518 w 1026780"/>
                  <a:gd name="connsiteY6" fmla="*/ 890507 h 1511046"/>
                  <a:gd name="connsiteX7" fmla="*/ 58328 w 1026780"/>
                  <a:gd name="connsiteY7" fmla="*/ 928607 h 1511046"/>
                  <a:gd name="connsiteX8" fmla="*/ 88808 w 1026780"/>
                  <a:gd name="connsiteY8" fmla="*/ 953372 h 1511046"/>
                  <a:gd name="connsiteX9" fmla="*/ 174533 w 1026780"/>
                  <a:gd name="connsiteY9" fmla="*/ 984213 h 1511046"/>
                  <a:gd name="connsiteX10" fmla="*/ 270555 w 1026780"/>
                  <a:gd name="connsiteY10" fmla="*/ 1031066 h 1511046"/>
                  <a:gd name="connsiteX11" fmla="*/ 286928 w 1026780"/>
                  <a:gd name="connsiteY11" fmla="*/ 1071482 h 1511046"/>
                  <a:gd name="connsiteX12" fmla="*/ 272615 w 1026780"/>
                  <a:gd name="connsiteY12" fmla="*/ 1114371 h 1511046"/>
                  <a:gd name="connsiteX13" fmla="*/ 194458 w 1026780"/>
                  <a:gd name="connsiteY13" fmla="*/ 1145365 h 1511046"/>
                  <a:gd name="connsiteX14" fmla="*/ 88295 w 1026780"/>
                  <a:gd name="connsiteY14" fmla="*/ 1160245 h 1511046"/>
                  <a:gd name="connsiteX15" fmla="*/ 12608 w 1026780"/>
                  <a:gd name="connsiteY15" fmla="*/ 1170542 h 1511046"/>
                  <a:gd name="connsiteX16" fmla="*/ 14513 w 1026780"/>
                  <a:gd name="connsiteY16" fmla="*/ 1208642 h 1511046"/>
                  <a:gd name="connsiteX17" fmla="*/ 153578 w 1026780"/>
                  <a:gd name="connsiteY17" fmla="*/ 1217395 h 1511046"/>
                  <a:gd name="connsiteX18" fmla="*/ 344233 w 1026780"/>
                  <a:gd name="connsiteY18" fmla="*/ 1212452 h 1511046"/>
                  <a:gd name="connsiteX19" fmla="*/ 370748 w 1026780"/>
                  <a:gd name="connsiteY19" fmla="*/ 1268675 h 1511046"/>
                  <a:gd name="connsiteX20" fmla="*/ 343305 w 1026780"/>
                  <a:gd name="connsiteY20" fmla="*/ 1351568 h 1511046"/>
                  <a:gd name="connsiteX21" fmla="*/ 336458 w 1026780"/>
                  <a:gd name="connsiteY21" fmla="*/ 1415360 h 1511046"/>
                  <a:gd name="connsiteX22" fmla="*/ 340268 w 1026780"/>
                  <a:gd name="connsiteY22" fmla="*/ 1458197 h 1511046"/>
                  <a:gd name="connsiteX23" fmla="*/ 372653 w 1026780"/>
                  <a:gd name="connsiteY23" fmla="*/ 1507727 h 1511046"/>
                  <a:gd name="connsiteX24" fmla="*/ 395513 w 1026780"/>
                  <a:gd name="connsiteY24" fmla="*/ 1509632 h 1511046"/>
                  <a:gd name="connsiteX25" fmla="*/ 405038 w 1026780"/>
                  <a:gd name="connsiteY25" fmla="*/ 1486772 h 1511046"/>
                  <a:gd name="connsiteX26" fmla="*/ 411319 w 1026780"/>
                  <a:gd name="connsiteY26" fmla="*/ 1446407 h 1511046"/>
                  <a:gd name="connsiteX27" fmla="*/ 417601 w 1026780"/>
                  <a:gd name="connsiteY27" fmla="*/ 1384314 h 1511046"/>
                  <a:gd name="connsiteX28" fmla="*/ 432275 w 1026780"/>
                  <a:gd name="connsiteY28" fmla="*/ 1324126 h 1511046"/>
                  <a:gd name="connsiteX29" fmla="*/ 475523 w 1026780"/>
                  <a:gd name="connsiteY29" fmla="*/ 1260077 h 1511046"/>
                  <a:gd name="connsiteX30" fmla="*/ 536689 w 1026780"/>
                  <a:gd name="connsiteY30" fmla="*/ 1225065 h 1511046"/>
                  <a:gd name="connsiteX31" fmla="*/ 609388 w 1026780"/>
                  <a:gd name="connsiteY31" fmla="*/ 1216674 h 1511046"/>
                  <a:gd name="connsiteX32" fmla="*/ 709117 w 1026780"/>
                  <a:gd name="connsiteY32" fmla="*/ 1281855 h 1511046"/>
                  <a:gd name="connsiteX33" fmla="*/ 786038 w 1026780"/>
                  <a:gd name="connsiteY33" fmla="*/ 1318772 h 1511046"/>
                  <a:gd name="connsiteX34" fmla="*/ 828669 w 1026780"/>
                  <a:gd name="connsiteY34" fmla="*/ 1298898 h 1511046"/>
                  <a:gd name="connsiteX35" fmla="*/ 769511 w 1026780"/>
                  <a:gd name="connsiteY35" fmla="*/ 1243704 h 1511046"/>
                  <a:gd name="connsiteX36" fmla="*/ 656498 w 1026780"/>
                  <a:gd name="connsiteY36" fmla="*/ 1151492 h 1511046"/>
                  <a:gd name="connsiteX37" fmla="*/ 654232 w 1026780"/>
                  <a:gd name="connsiteY37" fmla="*/ 1103095 h 1511046"/>
                  <a:gd name="connsiteX38" fmla="*/ 679358 w 1026780"/>
                  <a:gd name="connsiteY38" fmla="*/ 1084817 h 1511046"/>
                  <a:gd name="connsiteX39" fmla="*/ 732698 w 1026780"/>
                  <a:gd name="connsiteY39" fmla="*/ 1077197 h 1511046"/>
                  <a:gd name="connsiteX40" fmla="*/ 907958 w 1026780"/>
                  <a:gd name="connsiteY40" fmla="*/ 1086722 h 1511046"/>
                  <a:gd name="connsiteX41" fmla="*/ 979483 w 1026780"/>
                  <a:gd name="connsiteY41" fmla="*/ 1080703 h 1511046"/>
                  <a:gd name="connsiteX42" fmla="*/ 1025399 w 1026780"/>
                  <a:gd name="connsiteY42" fmla="*/ 1048982 h 1511046"/>
                  <a:gd name="connsiteX43" fmla="*/ 926854 w 1026780"/>
                  <a:gd name="connsiteY43" fmla="*/ 1029572 h 1511046"/>
                  <a:gd name="connsiteX44" fmla="*/ 811420 w 1026780"/>
                  <a:gd name="connsiteY44" fmla="*/ 1032043 h 1511046"/>
                  <a:gd name="connsiteX45" fmla="*/ 654594 w 1026780"/>
                  <a:gd name="connsiteY45" fmla="*/ 1044812 h 1511046"/>
                  <a:gd name="connsiteX46" fmla="*/ 648312 w 1026780"/>
                  <a:gd name="connsiteY46" fmla="*/ 1021025 h 1511046"/>
                  <a:gd name="connsiteX47" fmla="*/ 681263 w 1026780"/>
                  <a:gd name="connsiteY47" fmla="*/ 987662 h 1511046"/>
                  <a:gd name="connsiteX48" fmla="*/ 725078 w 1026780"/>
                  <a:gd name="connsiteY48" fmla="*/ 947657 h 1511046"/>
                  <a:gd name="connsiteX49" fmla="*/ 740318 w 1026780"/>
                  <a:gd name="connsiteY49" fmla="*/ 934322 h 1511046"/>
                  <a:gd name="connsiteX50" fmla="*/ 761273 w 1026780"/>
                  <a:gd name="connsiteY50" fmla="*/ 913367 h 1511046"/>
                  <a:gd name="connsiteX51" fmla="*/ 774608 w 1026780"/>
                  <a:gd name="connsiteY51" fmla="*/ 884792 h 1511046"/>
                  <a:gd name="connsiteX52" fmla="*/ 772703 w 1026780"/>
                  <a:gd name="connsiteY52" fmla="*/ 869552 h 1511046"/>
                  <a:gd name="connsiteX53" fmla="*/ 746033 w 1026780"/>
                  <a:gd name="connsiteY53" fmla="*/ 869552 h 1511046"/>
                  <a:gd name="connsiteX54" fmla="*/ 673334 w 1026780"/>
                  <a:gd name="connsiteY54" fmla="*/ 921503 h 1511046"/>
                  <a:gd name="connsiteX55" fmla="*/ 591059 w 1026780"/>
                  <a:gd name="connsiteY55" fmla="*/ 940448 h 1511046"/>
                  <a:gd name="connsiteX56" fmla="*/ 515528 w 1026780"/>
                  <a:gd name="connsiteY56" fmla="*/ 842882 h 1511046"/>
                  <a:gd name="connsiteX57" fmla="*/ 511718 w 1026780"/>
                  <a:gd name="connsiteY57" fmla="*/ 353297 h 1511046"/>
                  <a:gd name="connsiteX58" fmla="*/ 507908 w 1026780"/>
                  <a:gd name="connsiteY58" fmla="*/ 89017 h 1511046"/>
                  <a:gd name="connsiteX59" fmla="*/ 498383 w 1026780"/>
                  <a:gd name="connsiteY59" fmla="*/ 35162 h 1511046"/>
                  <a:gd name="connsiteX60" fmla="*/ 482011 w 1026780"/>
                  <a:gd name="connsiteY60" fmla="*/ 4888 h 1511046"/>
                  <a:gd name="connsiteX61" fmla="*/ 437886 w 1026780"/>
                  <a:gd name="connsiteY61" fmla="*/ 10191 h 1511046"/>
                  <a:gd name="connsiteX62" fmla="*/ 433614 w 1026780"/>
                  <a:gd name="connsiteY62" fmla="*/ 100448 h 1511046"/>
                  <a:gd name="connsiteX63" fmla="*/ 444837 w 1026780"/>
                  <a:gd name="connsiteY63" fmla="*/ 220926 h 1511046"/>
                  <a:gd name="connsiteX64" fmla="*/ 448853 w 1026780"/>
                  <a:gd name="connsiteY64" fmla="*/ 416162 h 1511046"/>
                  <a:gd name="connsiteX65" fmla="*/ 453179 w 1026780"/>
                  <a:gd name="connsiteY65" fmla="*/ 752006 h 1511046"/>
                  <a:gd name="connsiteX66" fmla="*/ 436085 w 1026780"/>
                  <a:gd name="connsiteY66" fmla="*/ 859152 h 1511046"/>
                  <a:gd name="connsiteX0" fmla="*/ 436085 w 1027001"/>
                  <a:gd name="connsiteY0" fmla="*/ 859152 h 1511046"/>
                  <a:gd name="connsiteX1" fmla="*/ 400661 w 1027001"/>
                  <a:gd name="connsiteY1" fmla="*/ 921965 h 1511046"/>
                  <a:gd name="connsiteX2" fmla="*/ 350875 w 1027001"/>
                  <a:gd name="connsiteY2" fmla="*/ 958521 h 1511046"/>
                  <a:gd name="connsiteX3" fmla="*/ 271122 w 1027001"/>
                  <a:gd name="connsiteY3" fmla="*/ 962125 h 1511046"/>
                  <a:gd name="connsiteX4" fmla="*/ 179887 w 1027001"/>
                  <a:gd name="connsiteY4" fmla="*/ 929946 h 1511046"/>
                  <a:gd name="connsiteX5" fmla="*/ 67853 w 1027001"/>
                  <a:gd name="connsiteY5" fmla="*/ 869552 h 1511046"/>
                  <a:gd name="connsiteX6" fmla="*/ 54518 w 1027001"/>
                  <a:gd name="connsiteY6" fmla="*/ 890507 h 1511046"/>
                  <a:gd name="connsiteX7" fmla="*/ 58328 w 1027001"/>
                  <a:gd name="connsiteY7" fmla="*/ 928607 h 1511046"/>
                  <a:gd name="connsiteX8" fmla="*/ 88808 w 1027001"/>
                  <a:gd name="connsiteY8" fmla="*/ 953372 h 1511046"/>
                  <a:gd name="connsiteX9" fmla="*/ 174533 w 1027001"/>
                  <a:gd name="connsiteY9" fmla="*/ 984213 h 1511046"/>
                  <a:gd name="connsiteX10" fmla="*/ 270555 w 1027001"/>
                  <a:gd name="connsiteY10" fmla="*/ 1031066 h 1511046"/>
                  <a:gd name="connsiteX11" fmla="*/ 286928 w 1027001"/>
                  <a:gd name="connsiteY11" fmla="*/ 1071482 h 1511046"/>
                  <a:gd name="connsiteX12" fmla="*/ 272615 w 1027001"/>
                  <a:gd name="connsiteY12" fmla="*/ 1114371 h 1511046"/>
                  <a:gd name="connsiteX13" fmla="*/ 194458 w 1027001"/>
                  <a:gd name="connsiteY13" fmla="*/ 1145365 h 1511046"/>
                  <a:gd name="connsiteX14" fmla="*/ 88295 w 1027001"/>
                  <a:gd name="connsiteY14" fmla="*/ 1160245 h 1511046"/>
                  <a:gd name="connsiteX15" fmla="*/ 12608 w 1027001"/>
                  <a:gd name="connsiteY15" fmla="*/ 1170542 h 1511046"/>
                  <a:gd name="connsiteX16" fmla="*/ 14513 w 1027001"/>
                  <a:gd name="connsiteY16" fmla="*/ 1208642 h 1511046"/>
                  <a:gd name="connsiteX17" fmla="*/ 153578 w 1027001"/>
                  <a:gd name="connsiteY17" fmla="*/ 1217395 h 1511046"/>
                  <a:gd name="connsiteX18" fmla="*/ 344233 w 1027001"/>
                  <a:gd name="connsiteY18" fmla="*/ 1212452 h 1511046"/>
                  <a:gd name="connsiteX19" fmla="*/ 370748 w 1027001"/>
                  <a:gd name="connsiteY19" fmla="*/ 1268675 h 1511046"/>
                  <a:gd name="connsiteX20" fmla="*/ 343305 w 1027001"/>
                  <a:gd name="connsiteY20" fmla="*/ 1351568 h 1511046"/>
                  <a:gd name="connsiteX21" fmla="*/ 336458 w 1027001"/>
                  <a:gd name="connsiteY21" fmla="*/ 1415360 h 1511046"/>
                  <a:gd name="connsiteX22" fmla="*/ 340268 w 1027001"/>
                  <a:gd name="connsiteY22" fmla="*/ 1458197 h 1511046"/>
                  <a:gd name="connsiteX23" fmla="*/ 372653 w 1027001"/>
                  <a:gd name="connsiteY23" fmla="*/ 1507727 h 1511046"/>
                  <a:gd name="connsiteX24" fmla="*/ 395513 w 1027001"/>
                  <a:gd name="connsiteY24" fmla="*/ 1509632 h 1511046"/>
                  <a:gd name="connsiteX25" fmla="*/ 405038 w 1027001"/>
                  <a:gd name="connsiteY25" fmla="*/ 1486772 h 1511046"/>
                  <a:gd name="connsiteX26" fmla="*/ 411319 w 1027001"/>
                  <a:gd name="connsiteY26" fmla="*/ 1446407 h 1511046"/>
                  <a:gd name="connsiteX27" fmla="*/ 417601 w 1027001"/>
                  <a:gd name="connsiteY27" fmla="*/ 1384314 h 1511046"/>
                  <a:gd name="connsiteX28" fmla="*/ 432275 w 1027001"/>
                  <a:gd name="connsiteY28" fmla="*/ 1324126 h 1511046"/>
                  <a:gd name="connsiteX29" fmla="*/ 475523 w 1027001"/>
                  <a:gd name="connsiteY29" fmla="*/ 1260077 h 1511046"/>
                  <a:gd name="connsiteX30" fmla="*/ 536689 w 1027001"/>
                  <a:gd name="connsiteY30" fmla="*/ 1225065 h 1511046"/>
                  <a:gd name="connsiteX31" fmla="*/ 609388 w 1027001"/>
                  <a:gd name="connsiteY31" fmla="*/ 1216674 h 1511046"/>
                  <a:gd name="connsiteX32" fmla="*/ 709117 w 1027001"/>
                  <a:gd name="connsiteY32" fmla="*/ 1281855 h 1511046"/>
                  <a:gd name="connsiteX33" fmla="*/ 786038 w 1027001"/>
                  <a:gd name="connsiteY33" fmla="*/ 1318772 h 1511046"/>
                  <a:gd name="connsiteX34" fmla="*/ 828669 w 1027001"/>
                  <a:gd name="connsiteY34" fmla="*/ 1298898 h 1511046"/>
                  <a:gd name="connsiteX35" fmla="*/ 769511 w 1027001"/>
                  <a:gd name="connsiteY35" fmla="*/ 1243704 h 1511046"/>
                  <a:gd name="connsiteX36" fmla="*/ 656498 w 1027001"/>
                  <a:gd name="connsiteY36" fmla="*/ 1151492 h 1511046"/>
                  <a:gd name="connsiteX37" fmla="*/ 654232 w 1027001"/>
                  <a:gd name="connsiteY37" fmla="*/ 1103095 h 1511046"/>
                  <a:gd name="connsiteX38" fmla="*/ 679358 w 1027001"/>
                  <a:gd name="connsiteY38" fmla="*/ 1084817 h 1511046"/>
                  <a:gd name="connsiteX39" fmla="*/ 732698 w 1027001"/>
                  <a:gd name="connsiteY39" fmla="*/ 1077197 h 1511046"/>
                  <a:gd name="connsiteX40" fmla="*/ 870887 w 1027001"/>
                  <a:gd name="connsiteY40" fmla="*/ 1086721 h 1511046"/>
                  <a:gd name="connsiteX41" fmla="*/ 979483 w 1027001"/>
                  <a:gd name="connsiteY41" fmla="*/ 1080703 h 1511046"/>
                  <a:gd name="connsiteX42" fmla="*/ 1025399 w 1027001"/>
                  <a:gd name="connsiteY42" fmla="*/ 1048982 h 1511046"/>
                  <a:gd name="connsiteX43" fmla="*/ 926854 w 1027001"/>
                  <a:gd name="connsiteY43" fmla="*/ 1029572 h 1511046"/>
                  <a:gd name="connsiteX44" fmla="*/ 811420 w 1027001"/>
                  <a:gd name="connsiteY44" fmla="*/ 1032043 h 1511046"/>
                  <a:gd name="connsiteX45" fmla="*/ 654594 w 1027001"/>
                  <a:gd name="connsiteY45" fmla="*/ 1044812 h 1511046"/>
                  <a:gd name="connsiteX46" fmla="*/ 648312 w 1027001"/>
                  <a:gd name="connsiteY46" fmla="*/ 1021025 h 1511046"/>
                  <a:gd name="connsiteX47" fmla="*/ 681263 w 1027001"/>
                  <a:gd name="connsiteY47" fmla="*/ 987662 h 1511046"/>
                  <a:gd name="connsiteX48" fmla="*/ 725078 w 1027001"/>
                  <a:gd name="connsiteY48" fmla="*/ 947657 h 1511046"/>
                  <a:gd name="connsiteX49" fmla="*/ 740318 w 1027001"/>
                  <a:gd name="connsiteY49" fmla="*/ 934322 h 1511046"/>
                  <a:gd name="connsiteX50" fmla="*/ 761273 w 1027001"/>
                  <a:gd name="connsiteY50" fmla="*/ 913367 h 1511046"/>
                  <a:gd name="connsiteX51" fmla="*/ 774608 w 1027001"/>
                  <a:gd name="connsiteY51" fmla="*/ 884792 h 1511046"/>
                  <a:gd name="connsiteX52" fmla="*/ 772703 w 1027001"/>
                  <a:gd name="connsiteY52" fmla="*/ 869552 h 1511046"/>
                  <a:gd name="connsiteX53" fmla="*/ 746033 w 1027001"/>
                  <a:gd name="connsiteY53" fmla="*/ 869552 h 1511046"/>
                  <a:gd name="connsiteX54" fmla="*/ 673334 w 1027001"/>
                  <a:gd name="connsiteY54" fmla="*/ 921503 h 1511046"/>
                  <a:gd name="connsiteX55" fmla="*/ 591059 w 1027001"/>
                  <a:gd name="connsiteY55" fmla="*/ 940448 h 1511046"/>
                  <a:gd name="connsiteX56" fmla="*/ 515528 w 1027001"/>
                  <a:gd name="connsiteY56" fmla="*/ 842882 h 1511046"/>
                  <a:gd name="connsiteX57" fmla="*/ 511718 w 1027001"/>
                  <a:gd name="connsiteY57" fmla="*/ 353297 h 1511046"/>
                  <a:gd name="connsiteX58" fmla="*/ 507908 w 1027001"/>
                  <a:gd name="connsiteY58" fmla="*/ 89017 h 1511046"/>
                  <a:gd name="connsiteX59" fmla="*/ 498383 w 1027001"/>
                  <a:gd name="connsiteY59" fmla="*/ 35162 h 1511046"/>
                  <a:gd name="connsiteX60" fmla="*/ 482011 w 1027001"/>
                  <a:gd name="connsiteY60" fmla="*/ 4888 h 1511046"/>
                  <a:gd name="connsiteX61" fmla="*/ 437886 w 1027001"/>
                  <a:gd name="connsiteY61" fmla="*/ 10191 h 1511046"/>
                  <a:gd name="connsiteX62" fmla="*/ 433614 w 1027001"/>
                  <a:gd name="connsiteY62" fmla="*/ 100448 h 1511046"/>
                  <a:gd name="connsiteX63" fmla="*/ 444837 w 1027001"/>
                  <a:gd name="connsiteY63" fmla="*/ 220926 h 1511046"/>
                  <a:gd name="connsiteX64" fmla="*/ 448853 w 1027001"/>
                  <a:gd name="connsiteY64" fmla="*/ 416162 h 1511046"/>
                  <a:gd name="connsiteX65" fmla="*/ 453179 w 1027001"/>
                  <a:gd name="connsiteY65" fmla="*/ 752006 h 1511046"/>
                  <a:gd name="connsiteX66" fmla="*/ 436085 w 1027001"/>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91059 w 1027000"/>
                  <a:gd name="connsiteY55" fmla="*/ 940448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76231 w 1027000"/>
                  <a:gd name="connsiteY55" fmla="*/ 942919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91059 w 1027000"/>
                  <a:gd name="connsiteY55" fmla="*/ 935505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76231 w 1027000"/>
                  <a:gd name="connsiteY55" fmla="*/ 935505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76231 w 1027000"/>
                  <a:gd name="connsiteY55" fmla="*/ 935505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76231 w 1027000"/>
                  <a:gd name="connsiteY55" fmla="*/ 935505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76231 w 1027000"/>
                  <a:gd name="connsiteY55" fmla="*/ 935505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73334 w 1027000"/>
                  <a:gd name="connsiteY54" fmla="*/ 921503 h 1511046"/>
                  <a:gd name="connsiteX55" fmla="*/ 583645 w 1027000"/>
                  <a:gd name="connsiteY55" fmla="*/ 933034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83645 w 1027000"/>
                  <a:gd name="connsiteY55" fmla="*/ 933034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83645 w 1027000"/>
                  <a:gd name="connsiteY55" fmla="*/ 933034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73760 w 1027000"/>
                  <a:gd name="connsiteY55" fmla="*/ 930562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5528 w 1027000"/>
                  <a:gd name="connsiteY56" fmla="*/ 842882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81263 w 1027000"/>
                  <a:gd name="connsiteY47" fmla="*/ 9876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66434 w 1027000"/>
                  <a:gd name="connsiteY47" fmla="*/ 970362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73848 w 1027000"/>
                  <a:gd name="connsiteY47" fmla="*/ 977776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73848 w 1027000"/>
                  <a:gd name="connsiteY47" fmla="*/ 977776 h 1511046"/>
                  <a:gd name="connsiteX48" fmla="*/ 725078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8312 w 1027000"/>
                  <a:gd name="connsiteY46" fmla="*/ 1021025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54518 w 1027000"/>
                  <a:gd name="connsiteY6" fmla="*/ 890507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5840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45840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4 w 1027000"/>
                  <a:gd name="connsiteY45" fmla="*/ 1044812 h 1511046"/>
                  <a:gd name="connsiteX46" fmla="*/ 635955 w 1027000"/>
                  <a:gd name="connsiteY46" fmla="*/ 998782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35955 w 1027000"/>
                  <a:gd name="connsiteY46" fmla="*/ 998782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38426 w 1027000"/>
                  <a:gd name="connsiteY46" fmla="*/ 1013611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40318 w 1027000"/>
                  <a:gd name="connsiteY49" fmla="*/ 934322 h 1511046"/>
                  <a:gd name="connsiteX50" fmla="*/ 761273 w 1027000"/>
                  <a:gd name="connsiteY50" fmla="*/ 913367 h 1511046"/>
                  <a:gd name="connsiteX51" fmla="*/ 774608 w 1027000"/>
                  <a:gd name="connsiteY51" fmla="*/ 884792 h 1511046"/>
                  <a:gd name="connsiteX52" fmla="*/ 772703 w 1027000"/>
                  <a:gd name="connsiteY52" fmla="*/ 869552 h 1511046"/>
                  <a:gd name="connsiteX53" fmla="*/ 746033 w 1027000"/>
                  <a:gd name="connsiteY53" fmla="*/ 869552 h 1511046"/>
                  <a:gd name="connsiteX54" fmla="*/ 668392 w 1027000"/>
                  <a:gd name="connsiteY54" fmla="*/ 928917 h 1511046"/>
                  <a:gd name="connsiteX55" fmla="*/ 568817 w 1027000"/>
                  <a:gd name="connsiteY55" fmla="*/ 930562 h 1511046"/>
                  <a:gd name="connsiteX56" fmla="*/ 513056 w 1027000"/>
                  <a:gd name="connsiteY56" fmla="*/ 768740 h 1511046"/>
                  <a:gd name="connsiteX57" fmla="*/ 511718 w 1027000"/>
                  <a:gd name="connsiteY57" fmla="*/ 353297 h 1511046"/>
                  <a:gd name="connsiteX58" fmla="*/ 507908 w 1027000"/>
                  <a:gd name="connsiteY58" fmla="*/ 89017 h 1511046"/>
                  <a:gd name="connsiteX59" fmla="*/ 498383 w 1027000"/>
                  <a:gd name="connsiteY59" fmla="*/ 35162 h 1511046"/>
                  <a:gd name="connsiteX60" fmla="*/ 482011 w 1027000"/>
                  <a:gd name="connsiteY60" fmla="*/ 4888 h 1511046"/>
                  <a:gd name="connsiteX61" fmla="*/ 437886 w 1027000"/>
                  <a:gd name="connsiteY61" fmla="*/ 10191 h 1511046"/>
                  <a:gd name="connsiteX62" fmla="*/ 433614 w 1027000"/>
                  <a:gd name="connsiteY62" fmla="*/ 100448 h 1511046"/>
                  <a:gd name="connsiteX63" fmla="*/ 444837 w 1027000"/>
                  <a:gd name="connsiteY63" fmla="*/ 220926 h 1511046"/>
                  <a:gd name="connsiteX64" fmla="*/ 448853 w 1027000"/>
                  <a:gd name="connsiteY64" fmla="*/ 416162 h 1511046"/>
                  <a:gd name="connsiteX65" fmla="*/ 453179 w 1027000"/>
                  <a:gd name="connsiteY65" fmla="*/ 752006 h 1511046"/>
                  <a:gd name="connsiteX66" fmla="*/ 436085 w 1027000"/>
                  <a:gd name="connsiteY66"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61273 w 1027000"/>
                  <a:gd name="connsiteY49" fmla="*/ 913367 h 1511046"/>
                  <a:gd name="connsiteX50" fmla="*/ 774608 w 1027000"/>
                  <a:gd name="connsiteY50" fmla="*/ 884792 h 1511046"/>
                  <a:gd name="connsiteX51" fmla="*/ 772703 w 1027000"/>
                  <a:gd name="connsiteY51" fmla="*/ 869552 h 1511046"/>
                  <a:gd name="connsiteX52" fmla="*/ 746033 w 1027000"/>
                  <a:gd name="connsiteY52" fmla="*/ 869552 h 1511046"/>
                  <a:gd name="connsiteX53" fmla="*/ 668392 w 1027000"/>
                  <a:gd name="connsiteY53" fmla="*/ 928917 h 1511046"/>
                  <a:gd name="connsiteX54" fmla="*/ 568817 w 1027000"/>
                  <a:gd name="connsiteY54" fmla="*/ 930562 h 1511046"/>
                  <a:gd name="connsiteX55" fmla="*/ 513056 w 1027000"/>
                  <a:gd name="connsiteY55" fmla="*/ 768740 h 1511046"/>
                  <a:gd name="connsiteX56" fmla="*/ 511718 w 1027000"/>
                  <a:gd name="connsiteY56" fmla="*/ 353297 h 1511046"/>
                  <a:gd name="connsiteX57" fmla="*/ 507908 w 1027000"/>
                  <a:gd name="connsiteY57" fmla="*/ 89017 h 1511046"/>
                  <a:gd name="connsiteX58" fmla="*/ 498383 w 1027000"/>
                  <a:gd name="connsiteY58" fmla="*/ 35162 h 1511046"/>
                  <a:gd name="connsiteX59" fmla="*/ 482011 w 1027000"/>
                  <a:gd name="connsiteY59" fmla="*/ 4888 h 1511046"/>
                  <a:gd name="connsiteX60" fmla="*/ 437886 w 1027000"/>
                  <a:gd name="connsiteY60" fmla="*/ 10191 h 1511046"/>
                  <a:gd name="connsiteX61" fmla="*/ 433614 w 1027000"/>
                  <a:gd name="connsiteY61" fmla="*/ 100448 h 1511046"/>
                  <a:gd name="connsiteX62" fmla="*/ 444837 w 1027000"/>
                  <a:gd name="connsiteY62" fmla="*/ 220926 h 1511046"/>
                  <a:gd name="connsiteX63" fmla="*/ 448853 w 1027000"/>
                  <a:gd name="connsiteY63" fmla="*/ 416162 h 1511046"/>
                  <a:gd name="connsiteX64" fmla="*/ 453179 w 1027000"/>
                  <a:gd name="connsiteY64" fmla="*/ 752006 h 1511046"/>
                  <a:gd name="connsiteX65" fmla="*/ 436085 w 1027000"/>
                  <a:gd name="connsiteY65" fmla="*/ 859152 h 1511046"/>
                  <a:gd name="connsiteX0" fmla="*/ 436085 w 1027000"/>
                  <a:gd name="connsiteY0" fmla="*/ 859152 h 1511046"/>
                  <a:gd name="connsiteX1" fmla="*/ 400661 w 1027000"/>
                  <a:gd name="connsiteY1" fmla="*/ 921965 h 1511046"/>
                  <a:gd name="connsiteX2" fmla="*/ 350875 w 1027000"/>
                  <a:gd name="connsiteY2" fmla="*/ 958521 h 1511046"/>
                  <a:gd name="connsiteX3" fmla="*/ 271122 w 1027000"/>
                  <a:gd name="connsiteY3" fmla="*/ 962125 h 1511046"/>
                  <a:gd name="connsiteX4" fmla="*/ 179887 w 1027000"/>
                  <a:gd name="connsiteY4" fmla="*/ 929946 h 1511046"/>
                  <a:gd name="connsiteX5" fmla="*/ 67853 w 1027000"/>
                  <a:gd name="connsiteY5" fmla="*/ 869552 h 1511046"/>
                  <a:gd name="connsiteX6" fmla="*/ 49575 w 1027000"/>
                  <a:gd name="connsiteY6" fmla="*/ 895450 h 1511046"/>
                  <a:gd name="connsiteX7" fmla="*/ 58328 w 1027000"/>
                  <a:gd name="connsiteY7" fmla="*/ 928607 h 1511046"/>
                  <a:gd name="connsiteX8" fmla="*/ 88808 w 1027000"/>
                  <a:gd name="connsiteY8" fmla="*/ 953372 h 1511046"/>
                  <a:gd name="connsiteX9" fmla="*/ 174533 w 1027000"/>
                  <a:gd name="connsiteY9" fmla="*/ 984213 h 1511046"/>
                  <a:gd name="connsiteX10" fmla="*/ 270555 w 1027000"/>
                  <a:gd name="connsiteY10" fmla="*/ 1031066 h 1511046"/>
                  <a:gd name="connsiteX11" fmla="*/ 286928 w 1027000"/>
                  <a:gd name="connsiteY11" fmla="*/ 1071482 h 1511046"/>
                  <a:gd name="connsiteX12" fmla="*/ 272615 w 1027000"/>
                  <a:gd name="connsiteY12" fmla="*/ 1114371 h 1511046"/>
                  <a:gd name="connsiteX13" fmla="*/ 194458 w 1027000"/>
                  <a:gd name="connsiteY13" fmla="*/ 1145365 h 1511046"/>
                  <a:gd name="connsiteX14" fmla="*/ 88295 w 1027000"/>
                  <a:gd name="connsiteY14" fmla="*/ 1160245 h 1511046"/>
                  <a:gd name="connsiteX15" fmla="*/ 12608 w 1027000"/>
                  <a:gd name="connsiteY15" fmla="*/ 1170542 h 1511046"/>
                  <a:gd name="connsiteX16" fmla="*/ 14513 w 1027000"/>
                  <a:gd name="connsiteY16" fmla="*/ 1208642 h 1511046"/>
                  <a:gd name="connsiteX17" fmla="*/ 153578 w 1027000"/>
                  <a:gd name="connsiteY17" fmla="*/ 1217395 h 1511046"/>
                  <a:gd name="connsiteX18" fmla="*/ 344233 w 1027000"/>
                  <a:gd name="connsiteY18" fmla="*/ 1212452 h 1511046"/>
                  <a:gd name="connsiteX19" fmla="*/ 370748 w 1027000"/>
                  <a:gd name="connsiteY19" fmla="*/ 1268675 h 1511046"/>
                  <a:gd name="connsiteX20" fmla="*/ 343305 w 1027000"/>
                  <a:gd name="connsiteY20" fmla="*/ 1351568 h 1511046"/>
                  <a:gd name="connsiteX21" fmla="*/ 336458 w 1027000"/>
                  <a:gd name="connsiteY21" fmla="*/ 1415360 h 1511046"/>
                  <a:gd name="connsiteX22" fmla="*/ 340268 w 1027000"/>
                  <a:gd name="connsiteY22" fmla="*/ 1458197 h 1511046"/>
                  <a:gd name="connsiteX23" fmla="*/ 372653 w 1027000"/>
                  <a:gd name="connsiteY23" fmla="*/ 1507727 h 1511046"/>
                  <a:gd name="connsiteX24" fmla="*/ 395513 w 1027000"/>
                  <a:gd name="connsiteY24" fmla="*/ 1509632 h 1511046"/>
                  <a:gd name="connsiteX25" fmla="*/ 405038 w 1027000"/>
                  <a:gd name="connsiteY25" fmla="*/ 1486772 h 1511046"/>
                  <a:gd name="connsiteX26" fmla="*/ 411319 w 1027000"/>
                  <a:gd name="connsiteY26" fmla="*/ 1446407 h 1511046"/>
                  <a:gd name="connsiteX27" fmla="*/ 417601 w 1027000"/>
                  <a:gd name="connsiteY27" fmla="*/ 1384314 h 1511046"/>
                  <a:gd name="connsiteX28" fmla="*/ 432275 w 1027000"/>
                  <a:gd name="connsiteY28" fmla="*/ 1324126 h 1511046"/>
                  <a:gd name="connsiteX29" fmla="*/ 475523 w 1027000"/>
                  <a:gd name="connsiteY29" fmla="*/ 1260077 h 1511046"/>
                  <a:gd name="connsiteX30" fmla="*/ 536689 w 1027000"/>
                  <a:gd name="connsiteY30" fmla="*/ 1225065 h 1511046"/>
                  <a:gd name="connsiteX31" fmla="*/ 609388 w 1027000"/>
                  <a:gd name="connsiteY31" fmla="*/ 1216674 h 1511046"/>
                  <a:gd name="connsiteX32" fmla="*/ 709117 w 1027000"/>
                  <a:gd name="connsiteY32" fmla="*/ 1281855 h 1511046"/>
                  <a:gd name="connsiteX33" fmla="*/ 786038 w 1027000"/>
                  <a:gd name="connsiteY33" fmla="*/ 1318772 h 1511046"/>
                  <a:gd name="connsiteX34" fmla="*/ 828669 w 1027000"/>
                  <a:gd name="connsiteY34" fmla="*/ 1298898 h 1511046"/>
                  <a:gd name="connsiteX35" fmla="*/ 769511 w 1027000"/>
                  <a:gd name="connsiteY35" fmla="*/ 1243704 h 1511046"/>
                  <a:gd name="connsiteX36" fmla="*/ 656498 w 1027000"/>
                  <a:gd name="connsiteY36" fmla="*/ 1151492 h 1511046"/>
                  <a:gd name="connsiteX37" fmla="*/ 654232 w 1027000"/>
                  <a:gd name="connsiteY37" fmla="*/ 1103095 h 1511046"/>
                  <a:gd name="connsiteX38" fmla="*/ 679358 w 1027000"/>
                  <a:gd name="connsiteY38" fmla="*/ 1084817 h 1511046"/>
                  <a:gd name="connsiteX39" fmla="*/ 732698 w 1027000"/>
                  <a:gd name="connsiteY39" fmla="*/ 1077197 h 1511046"/>
                  <a:gd name="connsiteX40" fmla="*/ 870887 w 1027000"/>
                  <a:gd name="connsiteY40" fmla="*/ 1086721 h 1511046"/>
                  <a:gd name="connsiteX41" fmla="*/ 979483 w 1027000"/>
                  <a:gd name="connsiteY41" fmla="*/ 1080703 h 1511046"/>
                  <a:gd name="connsiteX42" fmla="*/ 1025399 w 1027000"/>
                  <a:gd name="connsiteY42" fmla="*/ 1048982 h 1511046"/>
                  <a:gd name="connsiteX43" fmla="*/ 926854 w 1027000"/>
                  <a:gd name="connsiteY43" fmla="*/ 1029572 h 1511046"/>
                  <a:gd name="connsiteX44" fmla="*/ 811420 w 1027000"/>
                  <a:gd name="connsiteY44" fmla="*/ 1032043 h 1511046"/>
                  <a:gd name="connsiteX45" fmla="*/ 654595 w 1027000"/>
                  <a:gd name="connsiteY45" fmla="*/ 1044813 h 1511046"/>
                  <a:gd name="connsiteX46" fmla="*/ 640897 w 1027000"/>
                  <a:gd name="connsiteY46" fmla="*/ 1006196 h 1511046"/>
                  <a:gd name="connsiteX47" fmla="*/ 673848 w 1027000"/>
                  <a:gd name="connsiteY47" fmla="*/ 977776 h 1511046"/>
                  <a:gd name="connsiteX48" fmla="*/ 715193 w 1027000"/>
                  <a:gd name="connsiteY48" fmla="*/ 947657 h 1511046"/>
                  <a:gd name="connsiteX49" fmla="*/ 753858 w 1027000"/>
                  <a:gd name="connsiteY49" fmla="*/ 920782 h 1511046"/>
                  <a:gd name="connsiteX50" fmla="*/ 774608 w 1027000"/>
                  <a:gd name="connsiteY50" fmla="*/ 884792 h 1511046"/>
                  <a:gd name="connsiteX51" fmla="*/ 772703 w 1027000"/>
                  <a:gd name="connsiteY51" fmla="*/ 869552 h 1511046"/>
                  <a:gd name="connsiteX52" fmla="*/ 746033 w 1027000"/>
                  <a:gd name="connsiteY52" fmla="*/ 869552 h 1511046"/>
                  <a:gd name="connsiteX53" fmla="*/ 668392 w 1027000"/>
                  <a:gd name="connsiteY53" fmla="*/ 928917 h 1511046"/>
                  <a:gd name="connsiteX54" fmla="*/ 568817 w 1027000"/>
                  <a:gd name="connsiteY54" fmla="*/ 930562 h 1511046"/>
                  <a:gd name="connsiteX55" fmla="*/ 513056 w 1027000"/>
                  <a:gd name="connsiteY55" fmla="*/ 768740 h 1511046"/>
                  <a:gd name="connsiteX56" fmla="*/ 511718 w 1027000"/>
                  <a:gd name="connsiteY56" fmla="*/ 353297 h 1511046"/>
                  <a:gd name="connsiteX57" fmla="*/ 507908 w 1027000"/>
                  <a:gd name="connsiteY57" fmla="*/ 89017 h 1511046"/>
                  <a:gd name="connsiteX58" fmla="*/ 498383 w 1027000"/>
                  <a:gd name="connsiteY58" fmla="*/ 35162 h 1511046"/>
                  <a:gd name="connsiteX59" fmla="*/ 482011 w 1027000"/>
                  <a:gd name="connsiteY59" fmla="*/ 4888 h 1511046"/>
                  <a:gd name="connsiteX60" fmla="*/ 437886 w 1027000"/>
                  <a:gd name="connsiteY60" fmla="*/ 10191 h 1511046"/>
                  <a:gd name="connsiteX61" fmla="*/ 433614 w 1027000"/>
                  <a:gd name="connsiteY61" fmla="*/ 100448 h 1511046"/>
                  <a:gd name="connsiteX62" fmla="*/ 444837 w 1027000"/>
                  <a:gd name="connsiteY62" fmla="*/ 220926 h 1511046"/>
                  <a:gd name="connsiteX63" fmla="*/ 448853 w 1027000"/>
                  <a:gd name="connsiteY63" fmla="*/ 416162 h 1511046"/>
                  <a:gd name="connsiteX64" fmla="*/ 453179 w 1027000"/>
                  <a:gd name="connsiteY64" fmla="*/ 752006 h 1511046"/>
                  <a:gd name="connsiteX65" fmla="*/ 436085 w 1027000"/>
                  <a:gd name="connsiteY65" fmla="*/ 859152 h 15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27000" h="1511046">
                    <a:moveTo>
                      <a:pt x="436085" y="859152"/>
                    </a:moveTo>
                    <a:cubicBezTo>
                      <a:pt x="427332" y="887479"/>
                      <a:pt x="414863" y="905404"/>
                      <a:pt x="400661" y="921965"/>
                    </a:cubicBezTo>
                    <a:cubicBezTo>
                      <a:pt x="386459" y="938526"/>
                      <a:pt x="372053" y="953475"/>
                      <a:pt x="350875" y="958521"/>
                    </a:cubicBezTo>
                    <a:cubicBezTo>
                      <a:pt x="329697" y="963567"/>
                      <a:pt x="299620" y="966888"/>
                      <a:pt x="271122" y="962125"/>
                    </a:cubicBezTo>
                    <a:cubicBezTo>
                      <a:pt x="242624" y="957362"/>
                      <a:pt x="213765" y="945375"/>
                      <a:pt x="179887" y="929946"/>
                    </a:cubicBezTo>
                    <a:cubicBezTo>
                      <a:pt x="146009" y="914517"/>
                      <a:pt x="89572" y="875301"/>
                      <a:pt x="67853" y="869552"/>
                    </a:cubicBezTo>
                    <a:cubicBezTo>
                      <a:pt x="46134" y="863803"/>
                      <a:pt x="51163" y="885608"/>
                      <a:pt x="49575" y="895450"/>
                    </a:cubicBezTo>
                    <a:cubicBezTo>
                      <a:pt x="47988" y="905293"/>
                      <a:pt x="51789" y="918953"/>
                      <a:pt x="58328" y="928607"/>
                    </a:cubicBezTo>
                    <a:cubicBezTo>
                      <a:pt x="64867" y="938261"/>
                      <a:pt x="69441" y="944104"/>
                      <a:pt x="88808" y="953372"/>
                    </a:cubicBezTo>
                    <a:cubicBezTo>
                      <a:pt x="108175" y="962640"/>
                      <a:pt x="144242" y="971264"/>
                      <a:pt x="174533" y="984213"/>
                    </a:cubicBezTo>
                    <a:cubicBezTo>
                      <a:pt x="204824" y="997162"/>
                      <a:pt x="251823" y="1016521"/>
                      <a:pt x="270555" y="1031066"/>
                    </a:cubicBezTo>
                    <a:cubicBezTo>
                      <a:pt x="289288" y="1045611"/>
                      <a:pt x="286585" y="1057598"/>
                      <a:pt x="286928" y="1071482"/>
                    </a:cubicBezTo>
                    <a:cubicBezTo>
                      <a:pt x="287271" y="1085366"/>
                      <a:pt x="278965" y="1104529"/>
                      <a:pt x="272615" y="1114371"/>
                    </a:cubicBezTo>
                    <a:cubicBezTo>
                      <a:pt x="264686" y="1119760"/>
                      <a:pt x="225178" y="1137719"/>
                      <a:pt x="194458" y="1145365"/>
                    </a:cubicBezTo>
                    <a:cubicBezTo>
                      <a:pt x="163738" y="1153011"/>
                      <a:pt x="118603" y="1156049"/>
                      <a:pt x="88295" y="1160245"/>
                    </a:cubicBezTo>
                    <a:cubicBezTo>
                      <a:pt x="57987" y="1164441"/>
                      <a:pt x="24905" y="1162476"/>
                      <a:pt x="12608" y="1170542"/>
                    </a:cubicBezTo>
                    <a:cubicBezTo>
                      <a:pt x="311" y="1178608"/>
                      <a:pt x="-8982" y="1200833"/>
                      <a:pt x="14513" y="1208642"/>
                    </a:cubicBezTo>
                    <a:cubicBezTo>
                      <a:pt x="38008" y="1216451"/>
                      <a:pt x="98625" y="1216760"/>
                      <a:pt x="153578" y="1217395"/>
                    </a:cubicBezTo>
                    <a:cubicBezTo>
                      <a:pt x="208531" y="1218030"/>
                      <a:pt x="308038" y="1203905"/>
                      <a:pt x="344233" y="1212452"/>
                    </a:cubicBezTo>
                    <a:cubicBezTo>
                      <a:pt x="380428" y="1220999"/>
                      <a:pt x="370903" y="1245489"/>
                      <a:pt x="370748" y="1268675"/>
                    </a:cubicBezTo>
                    <a:cubicBezTo>
                      <a:pt x="370593" y="1291861"/>
                      <a:pt x="349020" y="1327121"/>
                      <a:pt x="343305" y="1351568"/>
                    </a:cubicBezTo>
                    <a:cubicBezTo>
                      <a:pt x="337590" y="1376016"/>
                      <a:pt x="336964" y="1397589"/>
                      <a:pt x="336458" y="1415360"/>
                    </a:cubicBezTo>
                    <a:cubicBezTo>
                      <a:pt x="335952" y="1433131"/>
                      <a:pt x="334236" y="1442803"/>
                      <a:pt x="340268" y="1458197"/>
                    </a:cubicBezTo>
                    <a:cubicBezTo>
                      <a:pt x="346300" y="1473591"/>
                      <a:pt x="363446" y="1499155"/>
                      <a:pt x="372653" y="1507727"/>
                    </a:cubicBezTo>
                    <a:cubicBezTo>
                      <a:pt x="379438" y="1509235"/>
                      <a:pt x="390116" y="1513124"/>
                      <a:pt x="395513" y="1509632"/>
                    </a:cubicBezTo>
                    <a:cubicBezTo>
                      <a:pt x="400910" y="1506140"/>
                      <a:pt x="402404" y="1497310"/>
                      <a:pt x="405038" y="1486772"/>
                    </a:cubicBezTo>
                    <a:cubicBezTo>
                      <a:pt x="407672" y="1476235"/>
                      <a:pt x="410049" y="1461012"/>
                      <a:pt x="411319" y="1446407"/>
                    </a:cubicBezTo>
                    <a:cubicBezTo>
                      <a:pt x="411577" y="1442282"/>
                      <a:pt x="414108" y="1404694"/>
                      <a:pt x="417601" y="1384314"/>
                    </a:cubicBezTo>
                    <a:cubicBezTo>
                      <a:pt x="421094" y="1363934"/>
                      <a:pt x="422621" y="1344832"/>
                      <a:pt x="432275" y="1324126"/>
                    </a:cubicBezTo>
                    <a:cubicBezTo>
                      <a:pt x="441929" y="1303420"/>
                      <a:pt x="458121" y="1276587"/>
                      <a:pt x="475523" y="1260077"/>
                    </a:cubicBezTo>
                    <a:cubicBezTo>
                      <a:pt x="492925" y="1243567"/>
                      <a:pt x="518909" y="1229827"/>
                      <a:pt x="536689" y="1225065"/>
                    </a:cubicBezTo>
                    <a:cubicBezTo>
                      <a:pt x="554469" y="1220303"/>
                      <a:pt x="580650" y="1207209"/>
                      <a:pt x="609388" y="1216674"/>
                    </a:cubicBezTo>
                    <a:cubicBezTo>
                      <a:pt x="638126" y="1226139"/>
                      <a:pt x="682447" y="1266932"/>
                      <a:pt x="709117" y="1281855"/>
                    </a:cubicBezTo>
                    <a:cubicBezTo>
                      <a:pt x="738559" y="1298871"/>
                      <a:pt x="766113" y="1315932"/>
                      <a:pt x="786038" y="1318772"/>
                    </a:cubicBezTo>
                    <a:cubicBezTo>
                      <a:pt x="805963" y="1321612"/>
                      <a:pt x="831423" y="1311409"/>
                      <a:pt x="828669" y="1298898"/>
                    </a:cubicBezTo>
                    <a:cubicBezTo>
                      <a:pt x="825915" y="1286387"/>
                      <a:pt x="798206" y="1268272"/>
                      <a:pt x="769511" y="1243704"/>
                    </a:cubicBezTo>
                    <a:cubicBezTo>
                      <a:pt x="740816" y="1219136"/>
                      <a:pt x="679418" y="1175751"/>
                      <a:pt x="656498" y="1151492"/>
                    </a:cubicBezTo>
                    <a:cubicBezTo>
                      <a:pt x="633578" y="1127233"/>
                      <a:pt x="650422" y="1114207"/>
                      <a:pt x="654232" y="1103095"/>
                    </a:cubicBezTo>
                    <a:cubicBezTo>
                      <a:pt x="658042" y="1091983"/>
                      <a:pt x="666280" y="1089133"/>
                      <a:pt x="679358" y="1084817"/>
                    </a:cubicBezTo>
                    <a:cubicBezTo>
                      <a:pt x="692436" y="1080501"/>
                      <a:pt x="715264" y="1077197"/>
                      <a:pt x="732698" y="1077197"/>
                    </a:cubicBezTo>
                    <a:cubicBezTo>
                      <a:pt x="791118" y="1080372"/>
                      <a:pt x="829756" y="1086137"/>
                      <a:pt x="870887" y="1086721"/>
                    </a:cubicBezTo>
                    <a:cubicBezTo>
                      <a:pt x="912018" y="1087305"/>
                      <a:pt x="953731" y="1086993"/>
                      <a:pt x="979483" y="1080703"/>
                    </a:cubicBezTo>
                    <a:cubicBezTo>
                      <a:pt x="1005235" y="1074413"/>
                      <a:pt x="1034170" y="1057504"/>
                      <a:pt x="1025399" y="1048982"/>
                    </a:cubicBezTo>
                    <a:cubicBezTo>
                      <a:pt x="1016628" y="1040460"/>
                      <a:pt x="962517" y="1032395"/>
                      <a:pt x="926854" y="1029572"/>
                    </a:cubicBezTo>
                    <a:cubicBezTo>
                      <a:pt x="891191" y="1026749"/>
                      <a:pt x="856797" y="1029503"/>
                      <a:pt x="811420" y="1032043"/>
                    </a:cubicBezTo>
                    <a:cubicBezTo>
                      <a:pt x="766044" y="1034583"/>
                      <a:pt x="683015" y="1049121"/>
                      <a:pt x="654595" y="1044813"/>
                    </a:cubicBezTo>
                    <a:cubicBezTo>
                      <a:pt x="626175" y="1040505"/>
                      <a:pt x="629913" y="1017317"/>
                      <a:pt x="640897" y="1006196"/>
                    </a:cubicBezTo>
                    <a:cubicBezTo>
                      <a:pt x="651881" y="995075"/>
                      <a:pt x="661465" y="987532"/>
                      <a:pt x="673848" y="977776"/>
                    </a:cubicBezTo>
                    <a:cubicBezTo>
                      <a:pt x="686231" y="968020"/>
                      <a:pt x="701858" y="957156"/>
                      <a:pt x="715193" y="947657"/>
                    </a:cubicBezTo>
                    <a:cubicBezTo>
                      <a:pt x="728528" y="938158"/>
                      <a:pt x="743956" y="931259"/>
                      <a:pt x="753858" y="920782"/>
                    </a:cubicBezTo>
                    <a:cubicBezTo>
                      <a:pt x="759573" y="912527"/>
                      <a:pt x="772703" y="892095"/>
                      <a:pt x="774608" y="884792"/>
                    </a:cubicBezTo>
                    <a:cubicBezTo>
                      <a:pt x="773973" y="879712"/>
                      <a:pt x="777466" y="872092"/>
                      <a:pt x="772703" y="869552"/>
                    </a:cubicBezTo>
                    <a:cubicBezTo>
                      <a:pt x="767941" y="867012"/>
                      <a:pt x="756828" y="865425"/>
                      <a:pt x="746033" y="869552"/>
                    </a:cubicBezTo>
                    <a:cubicBezTo>
                      <a:pt x="735238" y="873680"/>
                      <a:pt x="697928" y="918749"/>
                      <a:pt x="668392" y="928917"/>
                    </a:cubicBezTo>
                    <a:cubicBezTo>
                      <a:pt x="638856" y="939085"/>
                      <a:pt x="594706" y="957258"/>
                      <a:pt x="568817" y="930562"/>
                    </a:cubicBezTo>
                    <a:cubicBezTo>
                      <a:pt x="542928" y="903866"/>
                      <a:pt x="522573" y="864951"/>
                      <a:pt x="513056" y="768740"/>
                    </a:cubicBezTo>
                    <a:cubicBezTo>
                      <a:pt x="503539" y="672529"/>
                      <a:pt x="512988" y="483472"/>
                      <a:pt x="511718" y="353297"/>
                    </a:cubicBezTo>
                    <a:cubicBezTo>
                      <a:pt x="510448" y="265204"/>
                      <a:pt x="509178" y="129330"/>
                      <a:pt x="507908" y="89017"/>
                    </a:cubicBezTo>
                    <a:cubicBezTo>
                      <a:pt x="506638" y="48704"/>
                      <a:pt x="502699" y="49183"/>
                      <a:pt x="498383" y="35162"/>
                    </a:cubicBezTo>
                    <a:cubicBezTo>
                      <a:pt x="494067" y="21141"/>
                      <a:pt x="492094" y="9050"/>
                      <a:pt x="482011" y="4888"/>
                    </a:cubicBezTo>
                    <a:cubicBezTo>
                      <a:pt x="471928" y="726"/>
                      <a:pt x="445952" y="-5736"/>
                      <a:pt x="437886" y="10191"/>
                    </a:cubicBezTo>
                    <a:cubicBezTo>
                      <a:pt x="429820" y="26118"/>
                      <a:pt x="432456" y="65326"/>
                      <a:pt x="433614" y="100448"/>
                    </a:cubicBezTo>
                    <a:cubicBezTo>
                      <a:pt x="434772" y="135570"/>
                      <a:pt x="442297" y="168307"/>
                      <a:pt x="444837" y="220926"/>
                    </a:cubicBezTo>
                    <a:cubicBezTo>
                      <a:pt x="447377" y="273545"/>
                      <a:pt x="447463" y="327649"/>
                      <a:pt x="448853" y="416162"/>
                    </a:cubicBezTo>
                    <a:cubicBezTo>
                      <a:pt x="450243" y="504675"/>
                      <a:pt x="455307" y="678174"/>
                      <a:pt x="453179" y="752006"/>
                    </a:cubicBezTo>
                    <a:cubicBezTo>
                      <a:pt x="451051" y="825838"/>
                      <a:pt x="444838" y="830826"/>
                      <a:pt x="436085" y="859152"/>
                    </a:cubicBezTo>
                    <a:close/>
                  </a:path>
                </a:pathLst>
              </a:custGeom>
              <a:gradFill flip="none" rotWithShape="1">
                <a:gsLst>
                  <a:gs pos="16000">
                    <a:srgbClr val="C4D600"/>
                  </a:gs>
                  <a:gs pos="75000">
                    <a:srgbClr val="C4D600">
                      <a:lumMod val="75000"/>
                    </a:srgbClr>
                  </a:gs>
                </a:gsLst>
                <a:path path="circle">
                  <a:fillToRect l="50000" t="50000" r="50000" b="50000"/>
                </a:path>
                <a:tileRect/>
              </a:gradFill>
              <a:ln w="12700"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13" name="Oval 2912">
                <a:extLst>
                  <a:ext uri="{FF2B5EF4-FFF2-40B4-BE49-F238E27FC236}">
                    <a16:creationId xmlns:a16="http://schemas.microsoft.com/office/drawing/2014/main" id="{B35C092E-B4D2-D941-8381-807AE0333AB3}"/>
                  </a:ext>
                </a:extLst>
              </p:cNvPr>
              <p:cNvSpPr/>
              <p:nvPr/>
            </p:nvSpPr>
            <p:spPr>
              <a:xfrm>
                <a:off x="3119009" y="2702570"/>
                <a:ext cx="205480" cy="207214"/>
              </a:xfrm>
              <a:prstGeom prst="ellipse">
                <a:avLst/>
              </a:prstGeom>
              <a:gradFill flip="none" rotWithShape="1">
                <a:gsLst>
                  <a:gs pos="33000">
                    <a:srgbClr val="C4D600">
                      <a:lumMod val="75000"/>
                    </a:srgbClr>
                  </a:gs>
                  <a:gs pos="73000">
                    <a:srgbClr val="C4D600">
                      <a:lumMod val="50000"/>
                    </a:srgbClr>
                  </a:gs>
                  <a:gs pos="83000">
                    <a:srgbClr val="C4D600">
                      <a:lumMod val="50000"/>
                    </a:srgbClr>
                  </a:gs>
                  <a:gs pos="100000">
                    <a:srgbClr val="C4D600">
                      <a:lumMod val="50000"/>
                    </a:srgbClr>
                  </a:gs>
                </a:gsLst>
                <a:path path="circle">
                  <a:fillToRect l="50000" t="50000" r="50000" b="50000"/>
                </a:path>
                <a:tileRect/>
              </a:gradFill>
              <a:ln w="25400" cap="flat" cmpd="sng" algn="ctr">
                <a:solidFill>
                  <a:srgbClr val="C4D600">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81" name="Pollutants">
              <a:extLst>
                <a:ext uri="{FF2B5EF4-FFF2-40B4-BE49-F238E27FC236}">
                  <a16:creationId xmlns:a16="http://schemas.microsoft.com/office/drawing/2014/main" id="{9CD552DC-0384-4E4B-AC9F-80C0A25D33E0}"/>
                </a:ext>
              </a:extLst>
            </p:cNvPr>
            <p:cNvGrpSpPr/>
            <p:nvPr/>
          </p:nvGrpSpPr>
          <p:grpSpPr>
            <a:xfrm>
              <a:off x="3359608" y="1329737"/>
              <a:ext cx="273733" cy="325880"/>
              <a:chOff x="7001300" y="1374497"/>
              <a:chExt cx="284551" cy="338759"/>
            </a:xfrm>
          </p:grpSpPr>
          <p:sp>
            <p:nvSpPr>
              <p:cNvPr id="2886" name="Oval 2885">
                <a:extLst>
                  <a:ext uri="{FF2B5EF4-FFF2-40B4-BE49-F238E27FC236}">
                    <a16:creationId xmlns:a16="http://schemas.microsoft.com/office/drawing/2014/main" id="{590B3159-41F7-A34A-A1BC-0B583463E67E}"/>
                  </a:ext>
                </a:extLst>
              </p:cNvPr>
              <p:cNvSpPr/>
              <p:nvPr/>
            </p:nvSpPr>
            <p:spPr>
              <a:xfrm>
                <a:off x="7027982" y="14132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87" name="Oval 2886">
                <a:extLst>
                  <a:ext uri="{FF2B5EF4-FFF2-40B4-BE49-F238E27FC236}">
                    <a16:creationId xmlns:a16="http://schemas.microsoft.com/office/drawing/2014/main" id="{87529FFA-3131-8A48-85F8-F9F2FF68DFDB}"/>
                  </a:ext>
                </a:extLst>
              </p:cNvPr>
              <p:cNvSpPr/>
              <p:nvPr/>
            </p:nvSpPr>
            <p:spPr>
              <a:xfrm>
                <a:off x="7154549" y="1374497"/>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88" name="Oval 2887">
                <a:extLst>
                  <a:ext uri="{FF2B5EF4-FFF2-40B4-BE49-F238E27FC236}">
                    <a16:creationId xmlns:a16="http://schemas.microsoft.com/office/drawing/2014/main" id="{CD95A1D0-1A9F-B84B-B729-C6801DC9CFBB}"/>
                  </a:ext>
                </a:extLst>
              </p:cNvPr>
              <p:cNvSpPr/>
              <p:nvPr/>
            </p:nvSpPr>
            <p:spPr>
              <a:xfrm>
                <a:off x="7055414" y="146212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89" name="Oval 2888">
                <a:extLst>
                  <a:ext uri="{FF2B5EF4-FFF2-40B4-BE49-F238E27FC236}">
                    <a16:creationId xmlns:a16="http://schemas.microsoft.com/office/drawing/2014/main" id="{C38DEC5D-E172-0341-9CB6-D044BA0E5F10}"/>
                  </a:ext>
                </a:extLst>
              </p:cNvPr>
              <p:cNvSpPr/>
              <p:nvPr/>
            </p:nvSpPr>
            <p:spPr>
              <a:xfrm>
                <a:off x="7041698" y="14409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90" name="Oval 2889">
                <a:extLst>
                  <a:ext uri="{FF2B5EF4-FFF2-40B4-BE49-F238E27FC236}">
                    <a16:creationId xmlns:a16="http://schemas.microsoft.com/office/drawing/2014/main" id="{2783A928-5824-E740-8F58-F6043BFFB14E}"/>
                  </a:ext>
                </a:extLst>
              </p:cNvPr>
              <p:cNvSpPr/>
              <p:nvPr/>
            </p:nvSpPr>
            <p:spPr>
              <a:xfrm>
                <a:off x="7171284" y="155631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91" name="Oval 2890">
                <a:extLst>
                  <a:ext uri="{FF2B5EF4-FFF2-40B4-BE49-F238E27FC236}">
                    <a16:creationId xmlns:a16="http://schemas.microsoft.com/office/drawing/2014/main" id="{CA2B3C77-310D-3A4B-86CB-B5C2C7DADF0D}"/>
                  </a:ext>
                </a:extLst>
              </p:cNvPr>
              <p:cNvSpPr/>
              <p:nvPr/>
            </p:nvSpPr>
            <p:spPr>
              <a:xfrm>
                <a:off x="7147639" y="1542599"/>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92" name="Oval 2891">
                <a:extLst>
                  <a:ext uri="{FF2B5EF4-FFF2-40B4-BE49-F238E27FC236}">
                    <a16:creationId xmlns:a16="http://schemas.microsoft.com/office/drawing/2014/main" id="{60D27B03-294E-AB47-86D7-FB423D9A262C}"/>
                  </a:ext>
                </a:extLst>
              </p:cNvPr>
              <p:cNvSpPr/>
              <p:nvPr/>
            </p:nvSpPr>
            <p:spPr>
              <a:xfrm>
                <a:off x="7070704" y="148874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93" name="Oval 2892">
                <a:extLst>
                  <a:ext uri="{FF2B5EF4-FFF2-40B4-BE49-F238E27FC236}">
                    <a16:creationId xmlns:a16="http://schemas.microsoft.com/office/drawing/2014/main" id="{53F4838E-57F8-6F47-8C97-3D81F58AF0CC}"/>
                  </a:ext>
                </a:extLst>
              </p:cNvPr>
              <p:cNvSpPr/>
              <p:nvPr/>
            </p:nvSpPr>
            <p:spPr>
              <a:xfrm>
                <a:off x="7123994" y="152617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94" name="Oval 2893">
                <a:extLst>
                  <a:ext uri="{FF2B5EF4-FFF2-40B4-BE49-F238E27FC236}">
                    <a16:creationId xmlns:a16="http://schemas.microsoft.com/office/drawing/2014/main" id="{8924F045-2B42-D449-ACA5-B52A2141CF4A}"/>
                  </a:ext>
                </a:extLst>
              </p:cNvPr>
              <p:cNvSpPr/>
              <p:nvPr/>
            </p:nvSpPr>
            <p:spPr>
              <a:xfrm>
                <a:off x="7096562" y="15134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95" name="Oval 2894">
                <a:extLst>
                  <a:ext uri="{FF2B5EF4-FFF2-40B4-BE49-F238E27FC236}">
                    <a16:creationId xmlns:a16="http://schemas.microsoft.com/office/drawing/2014/main" id="{F267813B-0989-2349-BF58-E9C6A8AEC1A8}"/>
                  </a:ext>
                </a:extLst>
              </p:cNvPr>
              <p:cNvSpPr/>
              <p:nvPr/>
            </p:nvSpPr>
            <p:spPr>
              <a:xfrm>
                <a:off x="7194380" y="157104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96" name="Oval 2895">
                <a:extLst>
                  <a:ext uri="{FF2B5EF4-FFF2-40B4-BE49-F238E27FC236}">
                    <a16:creationId xmlns:a16="http://schemas.microsoft.com/office/drawing/2014/main" id="{9A895484-3348-F14B-8717-14ECB292F85E}"/>
                  </a:ext>
                </a:extLst>
              </p:cNvPr>
              <p:cNvSpPr/>
              <p:nvPr/>
            </p:nvSpPr>
            <p:spPr>
              <a:xfrm>
                <a:off x="7244703" y="1589208"/>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97" name="Oval 2896">
                <a:extLst>
                  <a:ext uri="{FF2B5EF4-FFF2-40B4-BE49-F238E27FC236}">
                    <a16:creationId xmlns:a16="http://schemas.microsoft.com/office/drawing/2014/main" id="{66EB90C9-8E77-F348-9424-6C47AF5B2D1C}"/>
                  </a:ext>
                </a:extLst>
              </p:cNvPr>
              <p:cNvSpPr/>
              <p:nvPr/>
            </p:nvSpPr>
            <p:spPr>
              <a:xfrm>
                <a:off x="7226751" y="1496421"/>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98" name="Oval 2897">
                <a:extLst>
                  <a:ext uri="{FF2B5EF4-FFF2-40B4-BE49-F238E27FC236}">
                    <a16:creationId xmlns:a16="http://schemas.microsoft.com/office/drawing/2014/main" id="{B74AC9E7-C38B-434D-841B-4DCD9818B6D8}"/>
                  </a:ext>
                </a:extLst>
              </p:cNvPr>
              <p:cNvSpPr/>
              <p:nvPr/>
            </p:nvSpPr>
            <p:spPr>
              <a:xfrm>
                <a:off x="7258419" y="150630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99" name="Oval 2898">
                <a:extLst>
                  <a:ext uri="{FF2B5EF4-FFF2-40B4-BE49-F238E27FC236}">
                    <a16:creationId xmlns:a16="http://schemas.microsoft.com/office/drawing/2014/main" id="{F3C86AEE-A6AE-4F4C-A2C6-2E2ECEE9C9B6}"/>
                  </a:ext>
                </a:extLst>
              </p:cNvPr>
              <p:cNvSpPr/>
              <p:nvPr/>
            </p:nvSpPr>
            <p:spPr>
              <a:xfrm>
                <a:off x="7131790" y="148258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00" name="Oval 2899">
                <a:extLst>
                  <a:ext uri="{FF2B5EF4-FFF2-40B4-BE49-F238E27FC236}">
                    <a16:creationId xmlns:a16="http://schemas.microsoft.com/office/drawing/2014/main" id="{11E3DED6-8F99-3548-AA71-11C3393726CE}"/>
                  </a:ext>
                </a:extLst>
              </p:cNvPr>
              <p:cNvSpPr/>
              <p:nvPr/>
            </p:nvSpPr>
            <p:spPr>
              <a:xfrm>
                <a:off x="7145506" y="1455150"/>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01" name="Oval 2900">
                <a:extLst>
                  <a:ext uri="{FF2B5EF4-FFF2-40B4-BE49-F238E27FC236}">
                    <a16:creationId xmlns:a16="http://schemas.microsoft.com/office/drawing/2014/main" id="{2EFE4D7E-95AF-2747-9AE9-F1D0422E8C8C}"/>
                  </a:ext>
                </a:extLst>
              </p:cNvPr>
              <p:cNvSpPr/>
              <p:nvPr/>
            </p:nvSpPr>
            <p:spPr>
              <a:xfrm>
                <a:off x="7171284" y="14409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02" name="Oval 2901">
                <a:extLst>
                  <a:ext uri="{FF2B5EF4-FFF2-40B4-BE49-F238E27FC236}">
                    <a16:creationId xmlns:a16="http://schemas.microsoft.com/office/drawing/2014/main" id="{B116A609-2017-1F4B-A6E8-BDCEB15C1742}"/>
                  </a:ext>
                </a:extLst>
              </p:cNvPr>
              <p:cNvSpPr/>
              <p:nvPr/>
            </p:nvSpPr>
            <p:spPr>
              <a:xfrm>
                <a:off x="7190557" y="142105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03" name="Oval 2902">
                <a:extLst>
                  <a:ext uri="{FF2B5EF4-FFF2-40B4-BE49-F238E27FC236}">
                    <a16:creationId xmlns:a16="http://schemas.microsoft.com/office/drawing/2014/main" id="{9AC58A91-4B21-724B-87A2-0B2DC280D737}"/>
                  </a:ext>
                </a:extLst>
              </p:cNvPr>
              <p:cNvSpPr/>
              <p:nvPr/>
            </p:nvSpPr>
            <p:spPr>
              <a:xfrm>
                <a:off x="7213035" y="1401172"/>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04" name="Oval 2903">
                <a:extLst>
                  <a:ext uri="{FF2B5EF4-FFF2-40B4-BE49-F238E27FC236}">
                    <a16:creationId xmlns:a16="http://schemas.microsoft.com/office/drawing/2014/main" id="{8920B4C3-A058-4543-8E3F-661DF0ED0E36}"/>
                  </a:ext>
                </a:extLst>
              </p:cNvPr>
              <p:cNvSpPr/>
              <p:nvPr/>
            </p:nvSpPr>
            <p:spPr>
              <a:xfrm>
                <a:off x="7234263" y="138441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05" name="Oval 2904">
                <a:extLst>
                  <a:ext uri="{FF2B5EF4-FFF2-40B4-BE49-F238E27FC236}">
                    <a16:creationId xmlns:a16="http://schemas.microsoft.com/office/drawing/2014/main" id="{A3A1418E-9AF9-CA46-944D-BF6B60C720FB}"/>
                  </a:ext>
                </a:extLst>
              </p:cNvPr>
              <p:cNvSpPr/>
              <p:nvPr/>
            </p:nvSpPr>
            <p:spPr>
              <a:xfrm>
                <a:off x="7113221" y="168582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06" name="Oval 2905">
                <a:extLst>
                  <a:ext uri="{FF2B5EF4-FFF2-40B4-BE49-F238E27FC236}">
                    <a16:creationId xmlns:a16="http://schemas.microsoft.com/office/drawing/2014/main" id="{4E865A19-A538-234C-8841-0CEB2E52BF4E}"/>
                  </a:ext>
                </a:extLst>
              </p:cNvPr>
              <p:cNvSpPr/>
              <p:nvPr/>
            </p:nvSpPr>
            <p:spPr>
              <a:xfrm>
                <a:off x="7001300" y="1596571"/>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07" name="Oval 2906">
                <a:extLst>
                  <a:ext uri="{FF2B5EF4-FFF2-40B4-BE49-F238E27FC236}">
                    <a16:creationId xmlns:a16="http://schemas.microsoft.com/office/drawing/2014/main" id="{D4263AF9-851F-E645-AF1D-83E86A4D7595}"/>
                  </a:ext>
                </a:extLst>
              </p:cNvPr>
              <p:cNvSpPr/>
              <p:nvPr/>
            </p:nvSpPr>
            <p:spPr>
              <a:xfrm>
                <a:off x="7020537" y="1626666"/>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08" name="Oval 2907">
                <a:extLst>
                  <a:ext uri="{FF2B5EF4-FFF2-40B4-BE49-F238E27FC236}">
                    <a16:creationId xmlns:a16="http://schemas.microsoft.com/office/drawing/2014/main" id="{2419A1FE-45AA-FB42-ADEC-D5323471B6AE}"/>
                  </a:ext>
                </a:extLst>
              </p:cNvPr>
              <p:cNvSpPr/>
              <p:nvPr/>
            </p:nvSpPr>
            <p:spPr>
              <a:xfrm>
                <a:off x="7056710" y="1650525"/>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09" name="Oval 2908">
                <a:extLst>
                  <a:ext uri="{FF2B5EF4-FFF2-40B4-BE49-F238E27FC236}">
                    <a16:creationId xmlns:a16="http://schemas.microsoft.com/office/drawing/2014/main" id="{F8302F85-1A1C-6A42-8A1A-2E7E81DCF8DA}"/>
                  </a:ext>
                </a:extLst>
              </p:cNvPr>
              <p:cNvSpPr/>
              <p:nvPr/>
            </p:nvSpPr>
            <p:spPr>
              <a:xfrm>
                <a:off x="7147090" y="1601826"/>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10" name="Oval 2909">
                <a:extLst>
                  <a:ext uri="{FF2B5EF4-FFF2-40B4-BE49-F238E27FC236}">
                    <a16:creationId xmlns:a16="http://schemas.microsoft.com/office/drawing/2014/main" id="{ECF272D3-6688-B34D-9901-C9B2A1C125AE}"/>
                  </a:ext>
                </a:extLst>
              </p:cNvPr>
              <p:cNvSpPr/>
              <p:nvPr/>
            </p:nvSpPr>
            <p:spPr>
              <a:xfrm>
                <a:off x="7166326" y="1633063"/>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911" name="Oval 2910">
                <a:extLst>
                  <a:ext uri="{FF2B5EF4-FFF2-40B4-BE49-F238E27FC236}">
                    <a16:creationId xmlns:a16="http://schemas.microsoft.com/office/drawing/2014/main" id="{8023A6D0-C346-7C4E-94B1-EF5BBCD6EEF4}"/>
                  </a:ext>
                </a:extLst>
              </p:cNvPr>
              <p:cNvSpPr/>
              <p:nvPr/>
            </p:nvSpPr>
            <p:spPr>
              <a:xfrm>
                <a:off x="7198716" y="1665904"/>
                <a:ext cx="27432" cy="27432"/>
              </a:xfrm>
              <a:prstGeom prst="ellipse">
                <a:avLst/>
              </a:prstGeom>
              <a:solidFill>
                <a:srgbClr val="FFFFFF">
                  <a:lumMod val="65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582" name="Microbe">
              <a:extLst>
                <a:ext uri="{FF2B5EF4-FFF2-40B4-BE49-F238E27FC236}">
                  <a16:creationId xmlns:a16="http://schemas.microsoft.com/office/drawing/2014/main" id="{6621ACAB-BB69-2540-A52B-B71F5EBA6D3B}"/>
                </a:ext>
              </a:extLst>
            </p:cNvPr>
            <p:cNvGrpSpPr/>
            <p:nvPr/>
          </p:nvGrpSpPr>
          <p:grpSpPr>
            <a:xfrm rot="20047771">
              <a:off x="3826416" y="1393101"/>
              <a:ext cx="187358" cy="198734"/>
              <a:chOff x="7385769" y="1406192"/>
              <a:chExt cx="194763" cy="206588"/>
            </a:xfrm>
          </p:grpSpPr>
          <p:sp>
            <p:nvSpPr>
              <p:cNvPr id="2865" name="Oval 2864">
                <a:extLst>
                  <a:ext uri="{FF2B5EF4-FFF2-40B4-BE49-F238E27FC236}">
                    <a16:creationId xmlns:a16="http://schemas.microsoft.com/office/drawing/2014/main" id="{2015598D-B0C9-1B49-8F42-303DDA613A98}"/>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66" name="Oval 2865">
                <a:extLst>
                  <a:ext uri="{FF2B5EF4-FFF2-40B4-BE49-F238E27FC236}">
                    <a16:creationId xmlns:a16="http://schemas.microsoft.com/office/drawing/2014/main" id="{A3606C4B-69D8-A04A-91C5-9324EC5A3BB3}"/>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67" name="Oval 2866">
                <a:extLst>
                  <a:ext uri="{FF2B5EF4-FFF2-40B4-BE49-F238E27FC236}">
                    <a16:creationId xmlns:a16="http://schemas.microsoft.com/office/drawing/2014/main" id="{411DDABA-0A4F-1741-BA87-0B3D9337F10E}"/>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68" name="Oval 2867">
                <a:extLst>
                  <a:ext uri="{FF2B5EF4-FFF2-40B4-BE49-F238E27FC236}">
                    <a16:creationId xmlns:a16="http://schemas.microsoft.com/office/drawing/2014/main" id="{A52B11CC-BAA3-B642-A109-9B07303ACA36}"/>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69" name="Oval 2868">
                <a:extLst>
                  <a:ext uri="{FF2B5EF4-FFF2-40B4-BE49-F238E27FC236}">
                    <a16:creationId xmlns:a16="http://schemas.microsoft.com/office/drawing/2014/main" id="{B9F48653-D457-3B43-8DAB-09A00FF2D543}"/>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70" name="Oval 2869">
                <a:extLst>
                  <a:ext uri="{FF2B5EF4-FFF2-40B4-BE49-F238E27FC236}">
                    <a16:creationId xmlns:a16="http://schemas.microsoft.com/office/drawing/2014/main" id="{74FCA510-0BCF-7745-ABD5-208DB40E1940}"/>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71" name="Oval 2870">
                <a:extLst>
                  <a:ext uri="{FF2B5EF4-FFF2-40B4-BE49-F238E27FC236}">
                    <a16:creationId xmlns:a16="http://schemas.microsoft.com/office/drawing/2014/main" id="{77864A00-5BCF-364D-9228-3FA71A6341A1}"/>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72" name="Oval 2871">
                <a:extLst>
                  <a:ext uri="{FF2B5EF4-FFF2-40B4-BE49-F238E27FC236}">
                    <a16:creationId xmlns:a16="http://schemas.microsoft.com/office/drawing/2014/main" id="{93712126-3F8F-9A45-BF5C-60C52C711E83}"/>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73" name="Oval 2872">
                <a:extLst>
                  <a:ext uri="{FF2B5EF4-FFF2-40B4-BE49-F238E27FC236}">
                    <a16:creationId xmlns:a16="http://schemas.microsoft.com/office/drawing/2014/main" id="{5EB7C918-E8EA-C941-BD2F-5693A9B459C2}"/>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74" name="Oval 2873">
                <a:extLst>
                  <a:ext uri="{FF2B5EF4-FFF2-40B4-BE49-F238E27FC236}">
                    <a16:creationId xmlns:a16="http://schemas.microsoft.com/office/drawing/2014/main" id="{269A87D1-EC49-DB42-B98F-A2D5F3024685}"/>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75" name="Oval 2874">
                <a:extLst>
                  <a:ext uri="{FF2B5EF4-FFF2-40B4-BE49-F238E27FC236}">
                    <a16:creationId xmlns:a16="http://schemas.microsoft.com/office/drawing/2014/main" id="{6FDCCB32-E679-9441-9B9A-0AD2AA530169}"/>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cxnSp>
            <p:nvCxnSpPr>
              <p:cNvPr id="2876" name="Straight Connector 2875">
                <a:extLst>
                  <a:ext uri="{FF2B5EF4-FFF2-40B4-BE49-F238E27FC236}">
                    <a16:creationId xmlns:a16="http://schemas.microsoft.com/office/drawing/2014/main" id="{14124710-DC89-064F-B6EE-6A816BC7D79D}"/>
                  </a:ext>
                </a:extLst>
              </p:cNvPr>
              <p:cNvCxnSpPr>
                <a:cxnSpLocks/>
                <a:stCxn id="2875"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877" name="Straight Connector 2876">
                <a:extLst>
                  <a:ext uri="{FF2B5EF4-FFF2-40B4-BE49-F238E27FC236}">
                    <a16:creationId xmlns:a16="http://schemas.microsoft.com/office/drawing/2014/main" id="{DCB0F5D3-ECB0-3A43-8D65-7BA3AF59D4F4}"/>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878" name="Straight Connector 2877">
                <a:extLst>
                  <a:ext uri="{FF2B5EF4-FFF2-40B4-BE49-F238E27FC236}">
                    <a16:creationId xmlns:a16="http://schemas.microsoft.com/office/drawing/2014/main" id="{0E5CD787-4884-5941-808E-4692FC2D05AB}"/>
                  </a:ext>
                </a:extLst>
              </p:cNvPr>
              <p:cNvCxnSpPr>
                <a:cxnSpLocks/>
                <a:endCxn id="2874"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879" name="Straight Connector 2878">
                <a:extLst>
                  <a:ext uri="{FF2B5EF4-FFF2-40B4-BE49-F238E27FC236}">
                    <a16:creationId xmlns:a16="http://schemas.microsoft.com/office/drawing/2014/main" id="{9EC52636-7620-5C43-8E8E-3A1C3A1BC030}"/>
                  </a:ext>
                </a:extLst>
              </p:cNvPr>
              <p:cNvCxnSpPr>
                <a:cxnSpLocks/>
                <a:endCxn id="2872"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880" name="Straight Connector 2879">
                <a:extLst>
                  <a:ext uri="{FF2B5EF4-FFF2-40B4-BE49-F238E27FC236}">
                    <a16:creationId xmlns:a16="http://schemas.microsoft.com/office/drawing/2014/main" id="{042D9C64-7B46-4F41-934C-37E59A17E7A0}"/>
                  </a:ext>
                </a:extLst>
              </p:cNvPr>
              <p:cNvCxnSpPr>
                <a:cxnSpLocks/>
                <a:endCxn id="2865"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881" name="Straight Connector 2880">
                <a:extLst>
                  <a:ext uri="{FF2B5EF4-FFF2-40B4-BE49-F238E27FC236}">
                    <a16:creationId xmlns:a16="http://schemas.microsoft.com/office/drawing/2014/main" id="{C5262787-C291-3C4A-89BB-C03B813065DE}"/>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882" name="Straight Connector 2881">
                <a:extLst>
                  <a:ext uri="{FF2B5EF4-FFF2-40B4-BE49-F238E27FC236}">
                    <a16:creationId xmlns:a16="http://schemas.microsoft.com/office/drawing/2014/main" id="{F3F81E29-27D4-7F4B-9155-F3F9900A7357}"/>
                  </a:ext>
                </a:extLst>
              </p:cNvPr>
              <p:cNvCxnSpPr>
                <a:cxnSpLocks/>
                <a:endCxn id="2865"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883" name="Straight Connector 2882">
                <a:extLst>
                  <a:ext uri="{FF2B5EF4-FFF2-40B4-BE49-F238E27FC236}">
                    <a16:creationId xmlns:a16="http://schemas.microsoft.com/office/drawing/2014/main" id="{B1FA9045-436E-EB41-B5AD-A5BBB8CFEA11}"/>
                  </a:ext>
                </a:extLst>
              </p:cNvPr>
              <p:cNvCxnSpPr>
                <a:cxnSpLocks/>
                <a:stCxn id="2865"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884" name="Straight Connector 2883">
                <a:extLst>
                  <a:ext uri="{FF2B5EF4-FFF2-40B4-BE49-F238E27FC236}">
                    <a16:creationId xmlns:a16="http://schemas.microsoft.com/office/drawing/2014/main" id="{8E3678FC-665F-874F-B161-52357AE7ADC7}"/>
                  </a:ext>
                </a:extLst>
              </p:cNvPr>
              <p:cNvCxnSpPr>
                <a:cxnSpLocks/>
                <a:stCxn id="2865" idx="2"/>
                <a:endCxn id="2871"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885" name="Straight Connector 2884">
                <a:extLst>
                  <a:ext uri="{FF2B5EF4-FFF2-40B4-BE49-F238E27FC236}">
                    <a16:creationId xmlns:a16="http://schemas.microsoft.com/office/drawing/2014/main" id="{D0EFE7DC-4D32-DF4F-AA2D-ADF8E80E8699}"/>
                  </a:ext>
                </a:extLst>
              </p:cNvPr>
              <p:cNvCxnSpPr>
                <a:cxnSpLocks/>
                <a:endCxn id="2869" idx="1"/>
              </p:cNvCxnSpPr>
              <p:nvPr/>
            </p:nvCxnSpPr>
            <p:spPr>
              <a:xfrm>
                <a:off x="7481167" y="1517536"/>
                <a:ext cx="70430" cy="15086"/>
              </a:xfrm>
              <a:prstGeom prst="line">
                <a:avLst/>
              </a:prstGeom>
              <a:noFill/>
              <a:ln w="9525" cap="flat" cmpd="sng" algn="ctr">
                <a:solidFill>
                  <a:srgbClr val="C00000"/>
                </a:solidFill>
                <a:prstDash val="solid"/>
              </a:ln>
              <a:effectLst/>
            </p:spPr>
          </p:cxnSp>
        </p:grpSp>
        <p:sp>
          <p:nvSpPr>
            <p:cNvPr id="2583" name="TextBox 2582">
              <a:extLst>
                <a:ext uri="{FF2B5EF4-FFF2-40B4-BE49-F238E27FC236}">
                  <a16:creationId xmlns:a16="http://schemas.microsoft.com/office/drawing/2014/main" id="{8AFD79D2-A709-1C49-BB47-D625E589F32B}"/>
                </a:ext>
              </a:extLst>
            </p:cNvPr>
            <p:cNvSpPr txBox="1"/>
            <p:nvPr/>
          </p:nvSpPr>
          <p:spPr>
            <a:xfrm>
              <a:off x="2359098" y="2516974"/>
              <a:ext cx="707245" cy="338554"/>
            </a:xfrm>
            <a:prstGeom prst="rect">
              <a:avLst/>
            </a:prstGeom>
            <a:solidFill>
              <a:srgbClr val="FFFFFF"/>
            </a:solid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600" b="1" i="0" u="none" strike="noStrike" kern="0" cap="none" spc="0" normalizeH="0" baseline="0" noProof="0" dirty="0">
                  <a:ln>
                    <a:noFill/>
                  </a:ln>
                  <a:solidFill>
                    <a:srgbClr val="C4D600">
                      <a:lumMod val="50000"/>
                    </a:srgbClr>
                  </a:solidFill>
                  <a:effectLst>
                    <a:outerShdw blurRad="38100" dist="38100" dir="2700000" algn="tl">
                      <a:srgbClr val="000000">
                        <a:alpha val="43137"/>
                      </a:srgbClr>
                    </a:outerShdw>
                  </a:effectLst>
                  <a:uLnTx/>
                  <a:uFillTx/>
                  <a:latin typeface="Arial"/>
                  <a:ea typeface="+mn-ea"/>
                </a:rPr>
                <a:t>TSLP</a:t>
              </a:r>
            </a:p>
          </p:txBody>
        </p:sp>
        <p:sp>
          <p:nvSpPr>
            <p:cNvPr id="2584" name="Oval 2583">
              <a:extLst>
                <a:ext uri="{FF2B5EF4-FFF2-40B4-BE49-F238E27FC236}">
                  <a16:creationId xmlns:a16="http://schemas.microsoft.com/office/drawing/2014/main" id="{DF04152D-D2C8-784D-8481-B06C956F322D}"/>
                </a:ext>
              </a:extLst>
            </p:cNvPr>
            <p:cNvSpPr/>
            <p:nvPr/>
          </p:nvSpPr>
          <p:spPr>
            <a:xfrm>
              <a:off x="4506056" y="1972027"/>
              <a:ext cx="94264" cy="659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85" name="Oval 2584">
              <a:extLst>
                <a:ext uri="{FF2B5EF4-FFF2-40B4-BE49-F238E27FC236}">
                  <a16:creationId xmlns:a16="http://schemas.microsoft.com/office/drawing/2014/main" id="{658CBBF1-2340-5745-9ACB-19424CCAC93F}"/>
                </a:ext>
              </a:extLst>
            </p:cNvPr>
            <p:cNvSpPr/>
            <p:nvPr/>
          </p:nvSpPr>
          <p:spPr>
            <a:xfrm rot="18704086">
              <a:off x="4556663" y="1785475"/>
              <a:ext cx="113946" cy="96067"/>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86" name="Oval 2585">
              <a:extLst>
                <a:ext uri="{FF2B5EF4-FFF2-40B4-BE49-F238E27FC236}">
                  <a16:creationId xmlns:a16="http://schemas.microsoft.com/office/drawing/2014/main" id="{1F28A40B-6E15-AD43-A155-31E8376204E7}"/>
                </a:ext>
              </a:extLst>
            </p:cNvPr>
            <p:cNvSpPr/>
            <p:nvPr/>
          </p:nvSpPr>
          <p:spPr>
            <a:xfrm rot="378857">
              <a:off x="4410734" y="1886541"/>
              <a:ext cx="123885" cy="83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87" name="Oval 2586">
              <a:extLst>
                <a:ext uri="{FF2B5EF4-FFF2-40B4-BE49-F238E27FC236}">
                  <a16:creationId xmlns:a16="http://schemas.microsoft.com/office/drawing/2014/main" id="{F83E3584-B4FC-8348-855A-4B8CB75FAC24}"/>
                </a:ext>
              </a:extLst>
            </p:cNvPr>
            <p:cNvSpPr/>
            <p:nvPr/>
          </p:nvSpPr>
          <p:spPr>
            <a:xfrm rot="555277">
              <a:off x="4538648" y="1895823"/>
              <a:ext cx="113717" cy="87079"/>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88" name="Oval 2587">
              <a:extLst>
                <a:ext uri="{FF2B5EF4-FFF2-40B4-BE49-F238E27FC236}">
                  <a16:creationId xmlns:a16="http://schemas.microsoft.com/office/drawing/2014/main" id="{0FCEA4F7-A69C-704C-BDDC-1D9141373CEA}"/>
                </a:ext>
              </a:extLst>
            </p:cNvPr>
            <p:cNvSpPr/>
            <p:nvPr/>
          </p:nvSpPr>
          <p:spPr>
            <a:xfrm rot="20411541">
              <a:off x="4633008" y="1965090"/>
              <a:ext cx="123885" cy="10743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89" name="TextBox 2588">
              <a:extLst>
                <a:ext uri="{FF2B5EF4-FFF2-40B4-BE49-F238E27FC236}">
                  <a16:creationId xmlns:a16="http://schemas.microsoft.com/office/drawing/2014/main" id="{07E45D33-D087-AF41-AA41-4F9ED869BFDF}"/>
                </a:ext>
              </a:extLst>
            </p:cNvPr>
            <p:cNvSpPr txBox="1"/>
            <p:nvPr/>
          </p:nvSpPr>
          <p:spPr>
            <a:xfrm>
              <a:off x="164461" y="5943977"/>
              <a:ext cx="2041703" cy="226800"/>
            </a:xfrm>
            <a:prstGeom prst="rect">
              <a:avLst/>
            </a:prstGeom>
            <a:solidFill>
              <a:srgbClr val="B5D820">
                <a:lumMod val="50000"/>
              </a:srgbClr>
            </a:solidFill>
          </p:spPr>
          <p:txBody>
            <a:bodyPr wrap="none" rtlCol="0" anchor="ctr">
              <a:noAutofit/>
            </a:bodyPr>
            <a:lstStyle/>
            <a:p>
              <a:pPr marL="0" marR="0" lvl="0" indent="0" defTabSz="914400" eaLnBrk="1" fontAlgn="auto" latinLnBrk="0" hangingPunct="1">
                <a:lnSpc>
                  <a:spcPct val="100000"/>
                </a:lnSpc>
                <a:spcBef>
                  <a:spcPts val="0"/>
                </a:spcBef>
                <a:spcAft>
                  <a:spcPts val="0"/>
                </a:spcAft>
                <a:buClr>
                  <a:srgbClr val="7F134C"/>
                </a:buClr>
                <a:buSzTx/>
                <a:buFontTx/>
                <a:buNone/>
                <a:tabLst/>
                <a:defRPr/>
              </a:pPr>
              <a:r>
                <a:rPr kumimoji="0" lang="en-US" sz="1400" b="1" i="0" u="none" strike="noStrike" kern="0" cap="none" spc="0" normalizeH="0" baseline="0" noProof="0">
                  <a:ln>
                    <a:noFill/>
                  </a:ln>
                  <a:solidFill>
                    <a:srgbClr val="FFFFFF"/>
                  </a:solidFill>
                  <a:effectLst/>
                  <a:uLnTx/>
                  <a:uFillTx/>
                  <a:ea typeface="+mn-ea"/>
                  <a:cs typeface="Arial" panose="020B0604020202020204" pitchFamily="34" charset="0"/>
                </a:rPr>
                <a:t>       Allergic</a:t>
              </a:r>
              <a:endParaRPr kumimoji="0" lang="en-US" sz="1800" b="1" i="0" u="none" strike="noStrike" kern="0" cap="none" spc="0" normalizeH="0" baseline="0" noProof="0">
                <a:ln>
                  <a:noFill/>
                </a:ln>
                <a:solidFill>
                  <a:srgbClr val="FFFFFF"/>
                </a:solidFill>
                <a:effectLst/>
                <a:uLnTx/>
                <a:uFillTx/>
                <a:ea typeface="+mn-ea"/>
                <a:cs typeface="Arial" panose="020B0604020202020204" pitchFamily="34" charset="0"/>
              </a:endParaRPr>
            </a:p>
          </p:txBody>
        </p:sp>
        <p:grpSp>
          <p:nvGrpSpPr>
            <p:cNvPr id="2590" name="Epithelial Cell">
              <a:extLst>
                <a:ext uri="{FF2B5EF4-FFF2-40B4-BE49-F238E27FC236}">
                  <a16:creationId xmlns:a16="http://schemas.microsoft.com/office/drawing/2014/main" id="{1CA8E5BD-68CA-074B-930F-6549259295A6}"/>
                </a:ext>
              </a:extLst>
            </p:cNvPr>
            <p:cNvGrpSpPr/>
            <p:nvPr/>
          </p:nvGrpSpPr>
          <p:grpSpPr>
            <a:xfrm>
              <a:off x="7372264" y="1751279"/>
              <a:ext cx="348074" cy="647699"/>
              <a:chOff x="8040358" y="1805888"/>
              <a:chExt cx="506734" cy="942935"/>
            </a:xfrm>
          </p:grpSpPr>
          <p:sp>
            <p:nvSpPr>
              <p:cNvPr id="2853" name="Freeform: Shape 4463">
                <a:extLst>
                  <a:ext uri="{FF2B5EF4-FFF2-40B4-BE49-F238E27FC236}">
                    <a16:creationId xmlns:a16="http://schemas.microsoft.com/office/drawing/2014/main" id="{E61F19F1-FFD9-DA42-8829-01DF6267B60A}"/>
                  </a:ext>
                </a:extLst>
              </p:cNvPr>
              <p:cNvSpPr/>
              <p:nvPr/>
            </p:nvSpPr>
            <p:spPr>
              <a:xfrm>
                <a:off x="806178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54" name="Freeform: Shape 4464">
                <a:extLst>
                  <a:ext uri="{FF2B5EF4-FFF2-40B4-BE49-F238E27FC236}">
                    <a16:creationId xmlns:a16="http://schemas.microsoft.com/office/drawing/2014/main" id="{0121D531-A89D-8244-A691-2F8A78679EB5}"/>
                  </a:ext>
                </a:extLst>
              </p:cNvPr>
              <p:cNvSpPr/>
              <p:nvPr/>
            </p:nvSpPr>
            <p:spPr>
              <a:xfrm>
                <a:off x="811593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55" name="Freeform: Shape 4465">
                <a:extLst>
                  <a:ext uri="{FF2B5EF4-FFF2-40B4-BE49-F238E27FC236}">
                    <a16:creationId xmlns:a16="http://schemas.microsoft.com/office/drawing/2014/main" id="{80401986-02A2-CE4F-9CA7-62B7AAF175CB}"/>
                  </a:ext>
                </a:extLst>
              </p:cNvPr>
              <p:cNvSpPr/>
              <p:nvPr/>
            </p:nvSpPr>
            <p:spPr>
              <a:xfrm>
                <a:off x="816370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56" name="Freeform: Shape 4466">
                <a:extLst>
                  <a:ext uri="{FF2B5EF4-FFF2-40B4-BE49-F238E27FC236}">
                    <a16:creationId xmlns:a16="http://schemas.microsoft.com/office/drawing/2014/main" id="{E7542876-1977-3740-BBFA-25958760D06F}"/>
                  </a:ext>
                </a:extLst>
              </p:cNvPr>
              <p:cNvSpPr/>
              <p:nvPr/>
            </p:nvSpPr>
            <p:spPr>
              <a:xfrm>
                <a:off x="821383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57" name="Freeform: Shape 4467">
                <a:extLst>
                  <a:ext uri="{FF2B5EF4-FFF2-40B4-BE49-F238E27FC236}">
                    <a16:creationId xmlns:a16="http://schemas.microsoft.com/office/drawing/2014/main" id="{C065E9E9-60E7-8946-A45C-7D09E0AC931C}"/>
                  </a:ext>
                </a:extLst>
              </p:cNvPr>
              <p:cNvSpPr/>
              <p:nvPr/>
            </p:nvSpPr>
            <p:spPr>
              <a:xfrm>
                <a:off x="826174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58" name="Freeform: Shape 4468">
                <a:extLst>
                  <a:ext uri="{FF2B5EF4-FFF2-40B4-BE49-F238E27FC236}">
                    <a16:creationId xmlns:a16="http://schemas.microsoft.com/office/drawing/2014/main" id="{62F55839-9B56-D547-B9C1-BE4D8625BA0E}"/>
                  </a:ext>
                </a:extLst>
              </p:cNvPr>
              <p:cNvSpPr/>
              <p:nvPr/>
            </p:nvSpPr>
            <p:spPr>
              <a:xfrm>
                <a:off x="830756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59" name="Freeform: Shape 4469">
                <a:extLst>
                  <a:ext uri="{FF2B5EF4-FFF2-40B4-BE49-F238E27FC236}">
                    <a16:creationId xmlns:a16="http://schemas.microsoft.com/office/drawing/2014/main" id="{FAE9A035-DB3E-1247-8C63-AF6630898AB6}"/>
                  </a:ext>
                </a:extLst>
              </p:cNvPr>
              <p:cNvSpPr/>
              <p:nvPr/>
            </p:nvSpPr>
            <p:spPr>
              <a:xfrm>
                <a:off x="835963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60" name="Freeform: Shape 4470">
                <a:extLst>
                  <a:ext uri="{FF2B5EF4-FFF2-40B4-BE49-F238E27FC236}">
                    <a16:creationId xmlns:a16="http://schemas.microsoft.com/office/drawing/2014/main" id="{7C2DEA7A-2D38-114D-A9D5-668448C62236}"/>
                  </a:ext>
                </a:extLst>
              </p:cNvPr>
              <p:cNvSpPr/>
              <p:nvPr/>
            </p:nvSpPr>
            <p:spPr>
              <a:xfrm>
                <a:off x="840546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61" name="Freeform: Shape 4471">
                <a:extLst>
                  <a:ext uri="{FF2B5EF4-FFF2-40B4-BE49-F238E27FC236}">
                    <a16:creationId xmlns:a16="http://schemas.microsoft.com/office/drawing/2014/main" id="{57628479-D7D3-824E-B289-D79FCFB16D83}"/>
                  </a:ext>
                </a:extLst>
              </p:cNvPr>
              <p:cNvSpPr/>
              <p:nvPr/>
            </p:nvSpPr>
            <p:spPr>
              <a:xfrm>
                <a:off x="844676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862" name="Group 2861">
                <a:extLst>
                  <a:ext uri="{FF2B5EF4-FFF2-40B4-BE49-F238E27FC236}">
                    <a16:creationId xmlns:a16="http://schemas.microsoft.com/office/drawing/2014/main" id="{9A04DCF6-E352-7D4B-976E-3BBB5AB1D5F1}"/>
                  </a:ext>
                </a:extLst>
              </p:cNvPr>
              <p:cNvGrpSpPr/>
              <p:nvPr/>
            </p:nvGrpSpPr>
            <p:grpSpPr>
              <a:xfrm>
                <a:off x="8040358" y="2033317"/>
                <a:ext cx="506734" cy="715506"/>
                <a:chOff x="664078" y="1946983"/>
                <a:chExt cx="506734" cy="715506"/>
              </a:xfrm>
            </p:grpSpPr>
            <p:sp>
              <p:nvSpPr>
                <p:cNvPr id="2863" name="Rectangle: Rounded Corners 4473">
                  <a:extLst>
                    <a:ext uri="{FF2B5EF4-FFF2-40B4-BE49-F238E27FC236}">
                      <a16:creationId xmlns:a16="http://schemas.microsoft.com/office/drawing/2014/main" id="{E4267E21-2270-8246-B759-D0F3D70A47C1}"/>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64" name="Oval 2863">
                  <a:extLst>
                    <a:ext uri="{FF2B5EF4-FFF2-40B4-BE49-F238E27FC236}">
                      <a16:creationId xmlns:a16="http://schemas.microsoft.com/office/drawing/2014/main" id="{8E67165F-6E7C-5946-904A-52EFCE0B50E2}"/>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591" name="Group 2590">
              <a:extLst>
                <a:ext uri="{FF2B5EF4-FFF2-40B4-BE49-F238E27FC236}">
                  <a16:creationId xmlns:a16="http://schemas.microsoft.com/office/drawing/2014/main" id="{D3B92949-96BC-184F-9684-632E82B08B0F}"/>
                </a:ext>
              </a:extLst>
            </p:cNvPr>
            <p:cNvGrpSpPr/>
            <p:nvPr/>
          </p:nvGrpSpPr>
          <p:grpSpPr>
            <a:xfrm>
              <a:off x="2175486" y="1263599"/>
              <a:ext cx="5646005" cy="4907041"/>
              <a:chOff x="2175486" y="1263599"/>
              <a:chExt cx="5646005" cy="4907041"/>
            </a:xfrm>
          </p:grpSpPr>
          <p:grpSp>
            <p:nvGrpSpPr>
              <p:cNvPr id="2594" name="Group 2593">
                <a:extLst>
                  <a:ext uri="{FF2B5EF4-FFF2-40B4-BE49-F238E27FC236}">
                    <a16:creationId xmlns:a16="http://schemas.microsoft.com/office/drawing/2014/main" id="{326A0D7F-1AFE-2644-849F-4EFC7B08F686}"/>
                  </a:ext>
                </a:extLst>
              </p:cNvPr>
              <p:cNvGrpSpPr/>
              <p:nvPr/>
            </p:nvGrpSpPr>
            <p:grpSpPr>
              <a:xfrm>
                <a:off x="3401867" y="1263599"/>
                <a:ext cx="4419624" cy="4625857"/>
                <a:chOff x="3401867" y="860817"/>
                <a:chExt cx="4419624" cy="4625857"/>
              </a:xfrm>
            </p:grpSpPr>
            <p:sp>
              <p:nvSpPr>
                <p:cNvPr id="2597" name="Nonallergic Asthma Shading">
                  <a:extLst>
                    <a:ext uri="{FF2B5EF4-FFF2-40B4-BE49-F238E27FC236}">
                      <a16:creationId xmlns:a16="http://schemas.microsoft.com/office/drawing/2014/main" id="{A2B5880A-3B84-FC45-BB55-44F4C2394F8F}"/>
                    </a:ext>
                  </a:extLst>
                </p:cNvPr>
                <p:cNvSpPr/>
                <p:nvPr/>
              </p:nvSpPr>
              <p:spPr>
                <a:xfrm rot="13595144">
                  <a:off x="6174152" y="1617184"/>
                  <a:ext cx="1538141" cy="1756537"/>
                </a:xfrm>
                <a:custGeom>
                  <a:avLst/>
                  <a:gdLst>
                    <a:gd name="connsiteX0" fmla="*/ 1464255 w 1464255"/>
                    <a:gd name="connsiteY0" fmla="*/ 1045028 h 1045028"/>
                    <a:gd name="connsiteX1" fmla="*/ 0 w 1464255"/>
                    <a:gd name="connsiteY1" fmla="*/ 826302 h 1045028"/>
                    <a:gd name="connsiteX2" fmla="*/ 461757 w 1464255"/>
                    <a:gd name="connsiteY2" fmla="*/ 0 h 1045028"/>
                    <a:gd name="connsiteX3" fmla="*/ 622764 w 1464255"/>
                    <a:gd name="connsiteY3" fmla="*/ 3038 h 1045028"/>
                    <a:gd name="connsiteX4" fmla="*/ 1464255 w 1464255"/>
                    <a:gd name="connsiteY4" fmla="*/ 1045028 h 1045028"/>
                    <a:gd name="connsiteX0" fmla="*/ 1464255 w 1464255"/>
                    <a:gd name="connsiteY0" fmla="*/ 1045028 h 1045028"/>
                    <a:gd name="connsiteX1" fmla="*/ 1283296 w 1464255"/>
                    <a:gd name="connsiteY1" fmla="*/ 1015892 h 1045028"/>
                    <a:gd name="connsiteX2" fmla="*/ 0 w 1464255"/>
                    <a:gd name="connsiteY2" fmla="*/ 826302 h 1045028"/>
                    <a:gd name="connsiteX3" fmla="*/ 461757 w 1464255"/>
                    <a:gd name="connsiteY3" fmla="*/ 0 h 1045028"/>
                    <a:gd name="connsiteX4" fmla="*/ 622764 w 1464255"/>
                    <a:gd name="connsiteY4" fmla="*/ 3038 h 1045028"/>
                    <a:gd name="connsiteX5" fmla="*/ 1464255 w 1464255"/>
                    <a:gd name="connsiteY5" fmla="*/ 1045028 h 1045028"/>
                    <a:gd name="connsiteX0" fmla="*/ 1464255 w 1464255"/>
                    <a:gd name="connsiteY0" fmla="*/ 1045028 h 1181795"/>
                    <a:gd name="connsiteX1" fmla="*/ 1331919 w 1464255"/>
                    <a:gd name="connsiteY1" fmla="*/ 1181795 h 1181795"/>
                    <a:gd name="connsiteX2" fmla="*/ 0 w 1464255"/>
                    <a:gd name="connsiteY2" fmla="*/ 826302 h 1181795"/>
                    <a:gd name="connsiteX3" fmla="*/ 461757 w 1464255"/>
                    <a:gd name="connsiteY3" fmla="*/ 0 h 1181795"/>
                    <a:gd name="connsiteX4" fmla="*/ 622764 w 1464255"/>
                    <a:gd name="connsiteY4" fmla="*/ 3038 h 1181795"/>
                    <a:gd name="connsiteX5" fmla="*/ 1464255 w 1464255"/>
                    <a:gd name="connsiteY5" fmla="*/ 1045028 h 1181795"/>
                    <a:gd name="connsiteX0" fmla="*/ 1349298 w 1349298"/>
                    <a:gd name="connsiteY0" fmla="*/ 1045028 h 1181795"/>
                    <a:gd name="connsiteX1" fmla="*/ 1216962 w 1349298"/>
                    <a:gd name="connsiteY1" fmla="*/ 1181795 h 1181795"/>
                    <a:gd name="connsiteX2" fmla="*/ 0 w 1349298"/>
                    <a:gd name="connsiteY2" fmla="*/ 569665 h 1181795"/>
                    <a:gd name="connsiteX3" fmla="*/ 346800 w 1349298"/>
                    <a:gd name="connsiteY3" fmla="*/ 0 h 1181795"/>
                    <a:gd name="connsiteX4" fmla="*/ 507807 w 1349298"/>
                    <a:gd name="connsiteY4" fmla="*/ 3038 h 1181795"/>
                    <a:gd name="connsiteX5" fmla="*/ 1349298 w 1349298"/>
                    <a:gd name="connsiteY5" fmla="*/ 1045028 h 1181795"/>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738993 w 2580484"/>
                    <a:gd name="connsiteY3" fmla="*/ 101960 h 1280717"/>
                    <a:gd name="connsiteX4" fmla="*/ 2580484 w 2580484"/>
                    <a:gd name="connsiteY4" fmla="*/ 1143950 h 1280717"/>
                    <a:gd name="connsiteX0" fmla="*/ 2580484 w 2580484"/>
                    <a:gd name="connsiteY0" fmla="*/ 2165645 h 2302412"/>
                    <a:gd name="connsiteX1" fmla="*/ 2448148 w 2580484"/>
                    <a:gd name="connsiteY1" fmla="*/ 2302412 h 2302412"/>
                    <a:gd name="connsiteX2" fmla="*/ 0 w 2580484"/>
                    <a:gd name="connsiteY2" fmla="*/ 1021695 h 2302412"/>
                    <a:gd name="connsiteX3" fmla="*/ 839428 w 2580484"/>
                    <a:gd name="connsiteY3" fmla="*/ 0 h 2302412"/>
                    <a:gd name="connsiteX4" fmla="*/ 2580484 w 2580484"/>
                    <a:gd name="connsiteY4" fmla="*/ 2165645 h 2302412"/>
                    <a:gd name="connsiteX0" fmla="*/ 2607025 w 2607025"/>
                    <a:gd name="connsiteY0" fmla="*/ 2165645 h 2302412"/>
                    <a:gd name="connsiteX1" fmla="*/ 2474689 w 2607025"/>
                    <a:gd name="connsiteY1" fmla="*/ 2302412 h 2302412"/>
                    <a:gd name="connsiteX2" fmla="*/ 0 w 2607025"/>
                    <a:gd name="connsiteY2" fmla="*/ 1075542 h 2302412"/>
                    <a:gd name="connsiteX3" fmla="*/ 865969 w 2607025"/>
                    <a:gd name="connsiteY3" fmla="*/ 0 h 2302412"/>
                    <a:gd name="connsiteX4" fmla="*/ 2607025 w 2607025"/>
                    <a:gd name="connsiteY4" fmla="*/ 2165645 h 2302412"/>
                    <a:gd name="connsiteX0" fmla="*/ 2682890 w 2682890"/>
                    <a:gd name="connsiteY0" fmla="*/ 2165645 h 2302412"/>
                    <a:gd name="connsiteX1" fmla="*/ 2550554 w 2682890"/>
                    <a:gd name="connsiteY1" fmla="*/ 2302412 h 2302412"/>
                    <a:gd name="connsiteX2" fmla="*/ 0 w 2682890"/>
                    <a:gd name="connsiteY2" fmla="*/ 1302240 h 2302412"/>
                    <a:gd name="connsiteX3" fmla="*/ 941834 w 2682890"/>
                    <a:gd name="connsiteY3" fmla="*/ 0 h 2302412"/>
                    <a:gd name="connsiteX4" fmla="*/ 2682890 w 2682890"/>
                    <a:gd name="connsiteY4" fmla="*/ 2165645 h 2302412"/>
                    <a:gd name="connsiteX0" fmla="*/ 2682890 w 2682890"/>
                    <a:gd name="connsiteY0" fmla="*/ 2165645 h 2308064"/>
                    <a:gd name="connsiteX1" fmla="*/ 2549621 w 2682890"/>
                    <a:gd name="connsiteY1" fmla="*/ 2308064 h 2308064"/>
                    <a:gd name="connsiteX2" fmla="*/ 0 w 2682890"/>
                    <a:gd name="connsiteY2" fmla="*/ 1302240 h 2308064"/>
                    <a:gd name="connsiteX3" fmla="*/ 941834 w 2682890"/>
                    <a:gd name="connsiteY3" fmla="*/ 0 h 2308064"/>
                    <a:gd name="connsiteX4" fmla="*/ 2682890 w 2682890"/>
                    <a:gd name="connsiteY4" fmla="*/ 2165645 h 2308064"/>
                    <a:gd name="connsiteX0" fmla="*/ 2658702 w 2658702"/>
                    <a:gd name="connsiteY0" fmla="*/ 2165645 h 2308064"/>
                    <a:gd name="connsiteX1" fmla="*/ 2525433 w 2658702"/>
                    <a:gd name="connsiteY1" fmla="*/ 2308064 h 2308064"/>
                    <a:gd name="connsiteX2" fmla="*/ 0 w 2658702"/>
                    <a:gd name="connsiteY2" fmla="*/ 1359336 h 2308064"/>
                    <a:gd name="connsiteX3" fmla="*/ 917646 w 2658702"/>
                    <a:gd name="connsiteY3" fmla="*/ 0 h 2308064"/>
                    <a:gd name="connsiteX4" fmla="*/ 2658702 w 2658702"/>
                    <a:gd name="connsiteY4" fmla="*/ 2165645 h 2308064"/>
                    <a:gd name="connsiteX0" fmla="*/ 2658702 w 2658702"/>
                    <a:gd name="connsiteY0" fmla="*/ 2165645 h 2195610"/>
                    <a:gd name="connsiteX1" fmla="*/ 2552194 w 2658702"/>
                    <a:gd name="connsiteY1" fmla="*/ 2195610 h 2195610"/>
                    <a:gd name="connsiteX2" fmla="*/ 0 w 2658702"/>
                    <a:gd name="connsiteY2" fmla="*/ 1359336 h 2195610"/>
                    <a:gd name="connsiteX3" fmla="*/ 917646 w 2658702"/>
                    <a:gd name="connsiteY3" fmla="*/ 0 h 2195610"/>
                    <a:gd name="connsiteX4" fmla="*/ 2658702 w 2658702"/>
                    <a:gd name="connsiteY4" fmla="*/ 2165645 h 2195610"/>
                    <a:gd name="connsiteX0" fmla="*/ 2634460 w 2634460"/>
                    <a:gd name="connsiteY0" fmla="*/ 2165645 h 2195610"/>
                    <a:gd name="connsiteX1" fmla="*/ 2527952 w 2634460"/>
                    <a:gd name="connsiteY1" fmla="*/ 2195610 h 2195610"/>
                    <a:gd name="connsiteX2" fmla="*/ 0 w 2634460"/>
                    <a:gd name="connsiteY2" fmla="*/ 1465735 h 2195610"/>
                    <a:gd name="connsiteX3" fmla="*/ 893404 w 2634460"/>
                    <a:gd name="connsiteY3" fmla="*/ 0 h 2195610"/>
                    <a:gd name="connsiteX4" fmla="*/ 2634460 w 2634460"/>
                    <a:gd name="connsiteY4" fmla="*/ 2165645 h 2195610"/>
                    <a:gd name="connsiteX0" fmla="*/ 2634460 w 2634460"/>
                    <a:gd name="connsiteY0" fmla="*/ 1028238 h 1058203"/>
                    <a:gd name="connsiteX1" fmla="*/ 2527952 w 2634460"/>
                    <a:gd name="connsiteY1" fmla="*/ 1058203 h 1058203"/>
                    <a:gd name="connsiteX2" fmla="*/ 0 w 2634460"/>
                    <a:gd name="connsiteY2" fmla="*/ 328328 h 1058203"/>
                    <a:gd name="connsiteX3" fmla="*/ 1785890 w 2634460"/>
                    <a:gd name="connsiteY3" fmla="*/ 0 h 1058203"/>
                    <a:gd name="connsiteX4" fmla="*/ 2634460 w 2634460"/>
                    <a:gd name="connsiteY4" fmla="*/ 1028238 h 1058203"/>
                    <a:gd name="connsiteX0" fmla="*/ 2100787 w 2100787"/>
                    <a:gd name="connsiteY0" fmla="*/ 1028238 h 1058203"/>
                    <a:gd name="connsiteX1" fmla="*/ 1994279 w 2100787"/>
                    <a:gd name="connsiteY1" fmla="*/ 1058203 h 1058203"/>
                    <a:gd name="connsiteX2" fmla="*/ 1 w 2100787"/>
                    <a:gd name="connsiteY2" fmla="*/ 478196 h 1058203"/>
                    <a:gd name="connsiteX3" fmla="*/ 1252217 w 2100787"/>
                    <a:gd name="connsiteY3" fmla="*/ 0 h 1058203"/>
                    <a:gd name="connsiteX4" fmla="*/ 2100787 w 2100787"/>
                    <a:gd name="connsiteY4" fmla="*/ 1028238 h 1058203"/>
                    <a:gd name="connsiteX0" fmla="*/ 2254473 w 2254473"/>
                    <a:gd name="connsiteY0" fmla="*/ 1028238 h 1058203"/>
                    <a:gd name="connsiteX1" fmla="*/ 2147965 w 2254473"/>
                    <a:gd name="connsiteY1" fmla="*/ 1058203 h 1058203"/>
                    <a:gd name="connsiteX2" fmla="*/ 0 w 2254473"/>
                    <a:gd name="connsiteY2" fmla="*/ 501771 h 1058203"/>
                    <a:gd name="connsiteX3" fmla="*/ 1405903 w 2254473"/>
                    <a:gd name="connsiteY3" fmla="*/ 0 h 1058203"/>
                    <a:gd name="connsiteX4" fmla="*/ 2254473 w 2254473"/>
                    <a:gd name="connsiteY4" fmla="*/ 1028238 h 1058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473" h="1058203">
                      <a:moveTo>
                        <a:pt x="2254473" y="1028238"/>
                      </a:moveTo>
                      <a:lnTo>
                        <a:pt x="2147965" y="1058203"/>
                      </a:lnTo>
                      <a:lnTo>
                        <a:pt x="0" y="501771"/>
                      </a:lnTo>
                      <a:lnTo>
                        <a:pt x="1405903" y="0"/>
                      </a:lnTo>
                      <a:lnTo>
                        <a:pt x="2254473" y="1028238"/>
                      </a:lnTo>
                      <a:close/>
                    </a:path>
                  </a:pathLst>
                </a:custGeom>
                <a:gradFill flip="none" rotWithShape="1">
                  <a:gsLst>
                    <a:gs pos="34000">
                      <a:srgbClr val="FFFFFF">
                        <a:alpha val="17000"/>
                      </a:srgbClr>
                    </a:gs>
                    <a:gs pos="83000">
                      <a:srgbClr val="830051"/>
                    </a:gs>
                  </a:gsLst>
                  <a:lin ang="27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598" name="TextBox 2597">
                  <a:extLst>
                    <a:ext uri="{FF2B5EF4-FFF2-40B4-BE49-F238E27FC236}">
                      <a16:creationId xmlns:a16="http://schemas.microsoft.com/office/drawing/2014/main" id="{82A90970-6891-2E44-B904-564AC338AC43}"/>
                    </a:ext>
                  </a:extLst>
                </p:cNvPr>
                <p:cNvSpPr txBox="1"/>
                <p:nvPr/>
              </p:nvSpPr>
              <p:spPr>
                <a:xfrm rot="19454169">
                  <a:off x="5040301" y="3808841"/>
                  <a:ext cx="396617" cy="23686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830051"/>
                      </a:solidFill>
                      <a:effectLst/>
                      <a:uLnTx/>
                      <a:uFillTx/>
                      <a:latin typeface="Arial"/>
                      <a:ea typeface="+mn-ea"/>
                    </a:rPr>
                    <a:t>IL-5</a:t>
                  </a:r>
                </a:p>
              </p:txBody>
            </p:sp>
            <p:sp>
              <p:nvSpPr>
                <p:cNvPr id="2599" name="Nonallergic Asthma Shading">
                  <a:extLst>
                    <a:ext uri="{FF2B5EF4-FFF2-40B4-BE49-F238E27FC236}">
                      <a16:creationId xmlns:a16="http://schemas.microsoft.com/office/drawing/2014/main" id="{FD9FBB38-66A9-B742-92D7-A1810AB9A74F}"/>
                    </a:ext>
                  </a:extLst>
                </p:cNvPr>
                <p:cNvSpPr/>
                <p:nvPr/>
              </p:nvSpPr>
              <p:spPr>
                <a:xfrm rot="12992294">
                  <a:off x="4173191" y="1811753"/>
                  <a:ext cx="2958958" cy="3281311"/>
                </a:xfrm>
                <a:custGeom>
                  <a:avLst/>
                  <a:gdLst>
                    <a:gd name="connsiteX0" fmla="*/ 1464255 w 1464255"/>
                    <a:gd name="connsiteY0" fmla="*/ 1045028 h 1045028"/>
                    <a:gd name="connsiteX1" fmla="*/ 0 w 1464255"/>
                    <a:gd name="connsiteY1" fmla="*/ 826302 h 1045028"/>
                    <a:gd name="connsiteX2" fmla="*/ 461757 w 1464255"/>
                    <a:gd name="connsiteY2" fmla="*/ 0 h 1045028"/>
                    <a:gd name="connsiteX3" fmla="*/ 622764 w 1464255"/>
                    <a:gd name="connsiteY3" fmla="*/ 3038 h 1045028"/>
                    <a:gd name="connsiteX4" fmla="*/ 1464255 w 1464255"/>
                    <a:gd name="connsiteY4" fmla="*/ 1045028 h 1045028"/>
                    <a:gd name="connsiteX0" fmla="*/ 1464255 w 1464255"/>
                    <a:gd name="connsiteY0" fmla="*/ 1045028 h 1045028"/>
                    <a:gd name="connsiteX1" fmla="*/ 1283296 w 1464255"/>
                    <a:gd name="connsiteY1" fmla="*/ 1015892 h 1045028"/>
                    <a:gd name="connsiteX2" fmla="*/ 0 w 1464255"/>
                    <a:gd name="connsiteY2" fmla="*/ 826302 h 1045028"/>
                    <a:gd name="connsiteX3" fmla="*/ 461757 w 1464255"/>
                    <a:gd name="connsiteY3" fmla="*/ 0 h 1045028"/>
                    <a:gd name="connsiteX4" fmla="*/ 622764 w 1464255"/>
                    <a:gd name="connsiteY4" fmla="*/ 3038 h 1045028"/>
                    <a:gd name="connsiteX5" fmla="*/ 1464255 w 1464255"/>
                    <a:gd name="connsiteY5" fmla="*/ 1045028 h 1045028"/>
                    <a:gd name="connsiteX0" fmla="*/ 1464255 w 1464255"/>
                    <a:gd name="connsiteY0" fmla="*/ 1045028 h 1181795"/>
                    <a:gd name="connsiteX1" fmla="*/ 1331919 w 1464255"/>
                    <a:gd name="connsiteY1" fmla="*/ 1181795 h 1181795"/>
                    <a:gd name="connsiteX2" fmla="*/ 0 w 1464255"/>
                    <a:gd name="connsiteY2" fmla="*/ 826302 h 1181795"/>
                    <a:gd name="connsiteX3" fmla="*/ 461757 w 1464255"/>
                    <a:gd name="connsiteY3" fmla="*/ 0 h 1181795"/>
                    <a:gd name="connsiteX4" fmla="*/ 622764 w 1464255"/>
                    <a:gd name="connsiteY4" fmla="*/ 3038 h 1181795"/>
                    <a:gd name="connsiteX5" fmla="*/ 1464255 w 1464255"/>
                    <a:gd name="connsiteY5" fmla="*/ 1045028 h 1181795"/>
                    <a:gd name="connsiteX0" fmla="*/ 1349298 w 1349298"/>
                    <a:gd name="connsiteY0" fmla="*/ 1045028 h 1181795"/>
                    <a:gd name="connsiteX1" fmla="*/ 1216962 w 1349298"/>
                    <a:gd name="connsiteY1" fmla="*/ 1181795 h 1181795"/>
                    <a:gd name="connsiteX2" fmla="*/ 0 w 1349298"/>
                    <a:gd name="connsiteY2" fmla="*/ 569665 h 1181795"/>
                    <a:gd name="connsiteX3" fmla="*/ 346800 w 1349298"/>
                    <a:gd name="connsiteY3" fmla="*/ 0 h 1181795"/>
                    <a:gd name="connsiteX4" fmla="*/ 507807 w 1349298"/>
                    <a:gd name="connsiteY4" fmla="*/ 3038 h 1181795"/>
                    <a:gd name="connsiteX5" fmla="*/ 1349298 w 1349298"/>
                    <a:gd name="connsiteY5" fmla="*/ 1045028 h 1181795"/>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738993 w 2580484"/>
                    <a:gd name="connsiteY3" fmla="*/ 101960 h 1280717"/>
                    <a:gd name="connsiteX4" fmla="*/ 2580484 w 2580484"/>
                    <a:gd name="connsiteY4" fmla="*/ 1143950 h 1280717"/>
                    <a:gd name="connsiteX0" fmla="*/ 2580484 w 2580484"/>
                    <a:gd name="connsiteY0" fmla="*/ 2165645 h 2302412"/>
                    <a:gd name="connsiteX1" fmla="*/ 2448148 w 2580484"/>
                    <a:gd name="connsiteY1" fmla="*/ 2302412 h 2302412"/>
                    <a:gd name="connsiteX2" fmla="*/ 0 w 2580484"/>
                    <a:gd name="connsiteY2" fmla="*/ 1021695 h 2302412"/>
                    <a:gd name="connsiteX3" fmla="*/ 839428 w 2580484"/>
                    <a:gd name="connsiteY3" fmla="*/ 0 h 2302412"/>
                    <a:gd name="connsiteX4" fmla="*/ 2580484 w 2580484"/>
                    <a:gd name="connsiteY4" fmla="*/ 2165645 h 2302412"/>
                    <a:gd name="connsiteX0" fmla="*/ 2607025 w 2607025"/>
                    <a:gd name="connsiteY0" fmla="*/ 2165645 h 2302412"/>
                    <a:gd name="connsiteX1" fmla="*/ 2474689 w 2607025"/>
                    <a:gd name="connsiteY1" fmla="*/ 2302412 h 2302412"/>
                    <a:gd name="connsiteX2" fmla="*/ 0 w 2607025"/>
                    <a:gd name="connsiteY2" fmla="*/ 1075542 h 2302412"/>
                    <a:gd name="connsiteX3" fmla="*/ 865969 w 2607025"/>
                    <a:gd name="connsiteY3" fmla="*/ 0 h 2302412"/>
                    <a:gd name="connsiteX4" fmla="*/ 2607025 w 2607025"/>
                    <a:gd name="connsiteY4" fmla="*/ 2165645 h 2302412"/>
                    <a:gd name="connsiteX0" fmla="*/ 2682890 w 2682890"/>
                    <a:gd name="connsiteY0" fmla="*/ 2165645 h 2302412"/>
                    <a:gd name="connsiteX1" fmla="*/ 2550554 w 2682890"/>
                    <a:gd name="connsiteY1" fmla="*/ 2302412 h 2302412"/>
                    <a:gd name="connsiteX2" fmla="*/ 0 w 2682890"/>
                    <a:gd name="connsiteY2" fmla="*/ 1302240 h 2302412"/>
                    <a:gd name="connsiteX3" fmla="*/ 941834 w 2682890"/>
                    <a:gd name="connsiteY3" fmla="*/ 0 h 2302412"/>
                    <a:gd name="connsiteX4" fmla="*/ 2682890 w 2682890"/>
                    <a:gd name="connsiteY4" fmla="*/ 2165645 h 2302412"/>
                    <a:gd name="connsiteX0" fmla="*/ 2682890 w 2682890"/>
                    <a:gd name="connsiteY0" fmla="*/ 2165645 h 2308064"/>
                    <a:gd name="connsiteX1" fmla="*/ 2549621 w 2682890"/>
                    <a:gd name="connsiteY1" fmla="*/ 2308064 h 2308064"/>
                    <a:gd name="connsiteX2" fmla="*/ 0 w 2682890"/>
                    <a:gd name="connsiteY2" fmla="*/ 1302240 h 2308064"/>
                    <a:gd name="connsiteX3" fmla="*/ 941834 w 2682890"/>
                    <a:gd name="connsiteY3" fmla="*/ 0 h 2308064"/>
                    <a:gd name="connsiteX4" fmla="*/ 2682890 w 2682890"/>
                    <a:gd name="connsiteY4" fmla="*/ 2165645 h 2308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2890" h="2308064">
                      <a:moveTo>
                        <a:pt x="2682890" y="2165645"/>
                      </a:moveTo>
                      <a:lnTo>
                        <a:pt x="2549621" y="2308064"/>
                      </a:lnTo>
                      <a:lnTo>
                        <a:pt x="0" y="1302240"/>
                      </a:lnTo>
                      <a:lnTo>
                        <a:pt x="941834" y="0"/>
                      </a:lnTo>
                      <a:lnTo>
                        <a:pt x="2682890" y="2165645"/>
                      </a:lnTo>
                      <a:close/>
                    </a:path>
                  </a:pathLst>
                </a:custGeom>
                <a:gradFill flip="none" rotWithShape="1">
                  <a:gsLst>
                    <a:gs pos="37000">
                      <a:srgbClr val="FFFFFF">
                        <a:alpha val="17000"/>
                      </a:srgbClr>
                    </a:gs>
                    <a:gs pos="96000">
                      <a:srgbClr val="830051"/>
                    </a:gs>
                  </a:gsLst>
                  <a:lin ang="2700000" scaled="1"/>
                  <a:tileRect/>
                </a:gradFill>
                <a:ln w="25400" cap="flat" cmpd="sng" algn="ctr">
                  <a:no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600" name="ILC2">
                  <a:extLst>
                    <a:ext uri="{FF2B5EF4-FFF2-40B4-BE49-F238E27FC236}">
                      <a16:creationId xmlns:a16="http://schemas.microsoft.com/office/drawing/2014/main" id="{9FC40668-E874-344F-9B57-48AF1C9E6831}"/>
                    </a:ext>
                  </a:extLst>
                </p:cNvPr>
                <p:cNvGrpSpPr/>
                <p:nvPr/>
              </p:nvGrpSpPr>
              <p:grpSpPr>
                <a:xfrm>
                  <a:off x="5621746" y="3908532"/>
                  <a:ext cx="292027" cy="292028"/>
                  <a:chOff x="9911932" y="2777814"/>
                  <a:chExt cx="303568" cy="303569"/>
                </a:xfrm>
              </p:grpSpPr>
              <p:sp>
                <p:nvSpPr>
                  <p:cNvPr id="2851" name="Oval 2850">
                    <a:extLst>
                      <a:ext uri="{FF2B5EF4-FFF2-40B4-BE49-F238E27FC236}">
                        <a16:creationId xmlns:a16="http://schemas.microsoft.com/office/drawing/2014/main" id="{0DA5C51D-B9BE-8A49-81E0-B20E3380C3C1}"/>
                      </a:ext>
                    </a:extLst>
                  </p:cNvPr>
                  <p:cNvSpPr/>
                  <p:nvPr/>
                </p:nvSpPr>
                <p:spPr>
                  <a:xfrm>
                    <a:off x="9911932" y="2777814"/>
                    <a:ext cx="303568" cy="303568"/>
                  </a:xfrm>
                  <a:prstGeom prst="ellipse">
                    <a:avLst/>
                  </a:prstGeom>
                  <a:solidFill>
                    <a:srgbClr val="830051">
                      <a:lumMod val="20000"/>
                      <a:lumOff val="8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52" name="Oval 2851">
                    <a:extLst>
                      <a:ext uri="{FF2B5EF4-FFF2-40B4-BE49-F238E27FC236}">
                        <a16:creationId xmlns:a16="http://schemas.microsoft.com/office/drawing/2014/main" id="{1FAA8B9E-A62D-0344-8027-1CDB864C42F8}"/>
                      </a:ext>
                    </a:extLst>
                  </p:cNvPr>
                  <p:cNvSpPr/>
                  <p:nvPr/>
                </p:nvSpPr>
                <p:spPr>
                  <a:xfrm>
                    <a:off x="9945110" y="2825967"/>
                    <a:ext cx="255416" cy="255416"/>
                  </a:xfrm>
                  <a:prstGeom prst="ellipse">
                    <a:avLst/>
                  </a:prstGeom>
                  <a:gradFill flip="none" rotWithShape="1">
                    <a:gsLst>
                      <a:gs pos="0">
                        <a:srgbClr val="830051">
                          <a:lumMod val="20000"/>
                          <a:lumOff val="80000"/>
                        </a:srgbClr>
                      </a:gs>
                      <a:gs pos="73000">
                        <a:srgbClr val="830051"/>
                      </a:gs>
                      <a:gs pos="83000">
                        <a:srgbClr val="830051">
                          <a:lumMod val="75000"/>
                        </a:srgbClr>
                      </a:gs>
                      <a:gs pos="100000">
                        <a:srgbClr val="830051"/>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601" name="ILC2">
                  <a:extLst>
                    <a:ext uri="{FF2B5EF4-FFF2-40B4-BE49-F238E27FC236}">
                      <a16:creationId xmlns:a16="http://schemas.microsoft.com/office/drawing/2014/main" id="{0AA64DB0-874A-A848-A72A-97A8B0D70990}"/>
                    </a:ext>
                  </a:extLst>
                </p:cNvPr>
                <p:cNvGrpSpPr/>
                <p:nvPr/>
              </p:nvGrpSpPr>
              <p:grpSpPr>
                <a:xfrm rot="4467895">
                  <a:off x="5486231" y="3618538"/>
                  <a:ext cx="292027" cy="292028"/>
                  <a:chOff x="9911932" y="2777814"/>
                  <a:chExt cx="303568" cy="303569"/>
                </a:xfrm>
              </p:grpSpPr>
              <p:sp>
                <p:nvSpPr>
                  <p:cNvPr id="2849" name="Oval 2848">
                    <a:extLst>
                      <a:ext uri="{FF2B5EF4-FFF2-40B4-BE49-F238E27FC236}">
                        <a16:creationId xmlns:a16="http://schemas.microsoft.com/office/drawing/2014/main" id="{73DF1A9E-F3BB-6B48-A5CB-2B66183DEA86}"/>
                      </a:ext>
                    </a:extLst>
                  </p:cNvPr>
                  <p:cNvSpPr/>
                  <p:nvPr/>
                </p:nvSpPr>
                <p:spPr>
                  <a:xfrm>
                    <a:off x="9911932" y="2777814"/>
                    <a:ext cx="303568" cy="303568"/>
                  </a:xfrm>
                  <a:prstGeom prst="ellipse">
                    <a:avLst/>
                  </a:prstGeom>
                  <a:solidFill>
                    <a:srgbClr val="830051">
                      <a:lumMod val="20000"/>
                      <a:lumOff val="8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50" name="Oval 2849">
                    <a:extLst>
                      <a:ext uri="{FF2B5EF4-FFF2-40B4-BE49-F238E27FC236}">
                        <a16:creationId xmlns:a16="http://schemas.microsoft.com/office/drawing/2014/main" id="{70754831-43B0-EF4B-BB4D-AEF86D524A9B}"/>
                      </a:ext>
                    </a:extLst>
                  </p:cNvPr>
                  <p:cNvSpPr/>
                  <p:nvPr/>
                </p:nvSpPr>
                <p:spPr>
                  <a:xfrm>
                    <a:off x="9945127" y="2825967"/>
                    <a:ext cx="255417" cy="255416"/>
                  </a:xfrm>
                  <a:prstGeom prst="ellipse">
                    <a:avLst/>
                  </a:prstGeom>
                  <a:gradFill flip="none" rotWithShape="1">
                    <a:gsLst>
                      <a:gs pos="0">
                        <a:srgbClr val="830051">
                          <a:lumMod val="20000"/>
                          <a:lumOff val="80000"/>
                        </a:srgbClr>
                      </a:gs>
                      <a:gs pos="73000">
                        <a:srgbClr val="830051"/>
                      </a:gs>
                      <a:gs pos="83000">
                        <a:srgbClr val="830051">
                          <a:lumMod val="75000"/>
                        </a:srgbClr>
                      </a:gs>
                      <a:gs pos="100000">
                        <a:srgbClr val="830051"/>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602" name="ILC2">
                  <a:extLst>
                    <a:ext uri="{FF2B5EF4-FFF2-40B4-BE49-F238E27FC236}">
                      <a16:creationId xmlns:a16="http://schemas.microsoft.com/office/drawing/2014/main" id="{DD13907C-E319-8E4A-B962-85B0946A624B}"/>
                    </a:ext>
                  </a:extLst>
                </p:cNvPr>
                <p:cNvGrpSpPr/>
                <p:nvPr/>
              </p:nvGrpSpPr>
              <p:grpSpPr>
                <a:xfrm rot="18934150">
                  <a:off x="5808806" y="3477053"/>
                  <a:ext cx="292027" cy="292028"/>
                  <a:chOff x="9911932" y="2777814"/>
                  <a:chExt cx="303568" cy="303569"/>
                </a:xfrm>
              </p:grpSpPr>
              <p:sp>
                <p:nvSpPr>
                  <p:cNvPr id="2847" name="Oval 2846">
                    <a:extLst>
                      <a:ext uri="{FF2B5EF4-FFF2-40B4-BE49-F238E27FC236}">
                        <a16:creationId xmlns:a16="http://schemas.microsoft.com/office/drawing/2014/main" id="{391626E9-13D7-694E-B27F-3C3BC55D96A7}"/>
                      </a:ext>
                    </a:extLst>
                  </p:cNvPr>
                  <p:cNvSpPr/>
                  <p:nvPr/>
                </p:nvSpPr>
                <p:spPr>
                  <a:xfrm>
                    <a:off x="9911932" y="2777814"/>
                    <a:ext cx="303568" cy="303568"/>
                  </a:xfrm>
                  <a:prstGeom prst="ellipse">
                    <a:avLst/>
                  </a:prstGeom>
                  <a:solidFill>
                    <a:srgbClr val="830051">
                      <a:lumMod val="20000"/>
                      <a:lumOff val="8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48" name="Oval 2847">
                    <a:extLst>
                      <a:ext uri="{FF2B5EF4-FFF2-40B4-BE49-F238E27FC236}">
                        <a16:creationId xmlns:a16="http://schemas.microsoft.com/office/drawing/2014/main" id="{2C1DA0CF-D97D-0847-A15E-0E2571160DFD}"/>
                      </a:ext>
                    </a:extLst>
                  </p:cNvPr>
                  <p:cNvSpPr/>
                  <p:nvPr/>
                </p:nvSpPr>
                <p:spPr>
                  <a:xfrm>
                    <a:off x="9945128" y="2825967"/>
                    <a:ext cx="255415" cy="255416"/>
                  </a:xfrm>
                  <a:prstGeom prst="ellipse">
                    <a:avLst/>
                  </a:prstGeom>
                  <a:gradFill flip="none" rotWithShape="1">
                    <a:gsLst>
                      <a:gs pos="0">
                        <a:srgbClr val="830051">
                          <a:lumMod val="20000"/>
                          <a:lumOff val="80000"/>
                        </a:srgbClr>
                      </a:gs>
                      <a:gs pos="73000">
                        <a:srgbClr val="830051"/>
                      </a:gs>
                      <a:gs pos="83000">
                        <a:srgbClr val="830051">
                          <a:lumMod val="75000"/>
                        </a:srgbClr>
                      </a:gs>
                      <a:gs pos="100000">
                        <a:srgbClr val="830051"/>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603" name="ILC2">
                  <a:extLst>
                    <a:ext uri="{FF2B5EF4-FFF2-40B4-BE49-F238E27FC236}">
                      <a16:creationId xmlns:a16="http://schemas.microsoft.com/office/drawing/2014/main" id="{B3C31411-8A4C-874A-A356-495682718616}"/>
                    </a:ext>
                  </a:extLst>
                </p:cNvPr>
                <p:cNvGrpSpPr/>
                <p:nvPr/>
              </p:nvGrpSpPr>
              <p:grpSpPr>
                <a:xfrm rot="3046672">
                  <a:off x="5984230" y="3798324"/>
                  <a:ext cx="292027" cy="292028"/>
                  <a:chOff x="9911932" y="2777814"/>
                  <a:chExt cx="303568" cy="303569"/>
                </a:xfrm>
              </p:grpSpPr>
              <p:sp>
                <p:nvSpPr>
                  <p:cNvPr id="2845" name="Oval 2844">
                    <a:extLst>
                      <a:ext uri="{FF2B5EF4-FFF2-40B4-BE49-F238E27FC236}">
                        <a16:creationId xmlns:a16="http://schemas.microsoft.com/office/drawing/2014/main" id="{BF82F75F-A052-5842-B2EB-0ED64165AB83}"/>
                      </a:ext>
                    </a:extLst>
                  </p:cNvPr>
                  <p:cNvSpPr/>
                  <p:nvPr/>
                </p:nvSpPr>
                <p:spPr>
                  <a:xfrm>
                    <a:off x="9911932" y="2777814"/>
                    <a:ext cx="303568" cy="303568"/>
                  </a:xfrm>
                  <a:prstGeom prst="ellipse">
                    <a:avLst/>
                  </a:prstGeom>
                  <a:solidFill>
                    <a:srgbClr val="830051">
                      <a:lumMod val="20000"/>
                      <a:lumOff val="80000"/>
                    </a:srgbClr>
                  </a:soli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46" name="Oval 2845">
                    <a:extLst>
                      <a:ext uri="{FF2B5EF4-FFF2-40B4-BE49-F238E27FC236}">
                        <a16:creationId xmlns:a16="http://schemas.microsoft.com/office/drawing/2014/main" id="{B44C16D5-A291-EF45-8612-EA31A05072F5}"/>
                      </a:ext>
                    </a:extLst>
                  </p:cNvPr>
                  <p:cNvSpPr/>
                  <p:nvPr/>
                </p:nvSpPr>
                <p:spPr>
                  <a:xfrm>
                    <a:off x="9945118" y="2825967"/>
                    <a:ext cx="255416" cy="255416"/>
                  </a:xfrm>
                  <a:prstGeom prst="ellipse">
                    <a:avLst/>
                  </a:prstGeom>
                  <a:gradFill flip="none" rotWithShape="1">
                    <a:gsLst>
                      <a:gs pos="0">
                        <a:srgbClr val="830051">
                          <a:lumMod val="20000"/>
                          <a:lumOff val="80000"/>
                        </a:srgbClr>
                      </a:gs>
                      <a:gs pos="73000">
                        <a:srgbClr val="830051"/>
                      </a:gs>
                      <a:gs pos="83000">
                        <a:srgbClr val="830051">
                          <a:lumMod val="75000"/>
                        </a:srgbClr>
                      </a:gs>
                      <a:gs pos="100000">
                        <a:srgbClr val="830051"/>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604" name="TextBox 2603">
                  <a:extLst>
                    <a:ext uri="{FF2B5EF4-FFF2-40B4-BE49-F238E27FC236}">
                      <a16:creationId xmlns:a16="http://schemas.microsoft.com/office/drawing/2014/main" id="{3EC1CF00-6909-4348-BB68-AF60BDBE6790}"/>
                    </a:ext>
                  </a:extLst>
                </p:cNvPr>
                <p:cNvSpPr txBox="1"/>
                <p:nvPr/>
              </p:nvSpPr>
              <p:spPr>
                <a:xfrm>
                  <a:off x="6270730" y="3854692"/>
                  <a:ext cx="532518"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ILC2s</a:t>
                  </a:r>
                </a:p>
              </p:txBody>
            </p:sp>
            <p:sp>
              <p:nvSpPr>
                <p:cNvPr id="2605" name="Freeform: Shape 5210">
                  <a:extLst>
                    <a:ext uri="{FF2B5EF4-FFF2-40B4-BE49-F238E27FC236}">
                      <a16:creationId xmlns:a16="http://schemas.microsoft.com/office/drawing/2014/main" id="{EA2F20F1-CD0D-8944-B4CA-CD2079B979F5}"/>
                    </a:ext>
                  </a:extLst>
                </p:cNvPr>
                <p:cNvSpPr/>
                <p:nvPr/>
              </p:nvSpPr>
              <p:spPr>
                <a:xfrm flipH="1">
                  <a:off x="4664417" y="2051393"/>
                  <a:ext cx="885220" cy="1542665"/>
                </a:xfrm>
                <a:custGeom>
                  <a:avLst/>
                  <a:gdLst>
                    <a:gd name="connsiteX0" fmla="*/ 0 w 963637"/>
                    <a:gd name="connsiteY0" fmla="*/ 1540412 h 1540412"/>
                    <a:gd name="connsiteX1" fmla="*/ 963637 w 963637"/>
                    <a:gd name="connsiteY1" fmla="*/ 935501 h 1540412"/>
                    <a:gd name="connsiteX2" fmla="*/ 963637 w 963637"/>
                    <a:gd name="connsiteY2" fmla="*/ 0 h 1540412"/>
                  </a:gdLst>
                  <a:ahLst/>
                  <a:cxnLst>
                    <a:cxn ang="0">
                      <a:pos x="connsiteX0" y="connsiteY0"/>
                    </a:cxn>
                    <a:cxn ang="0">
                      <a:pos x="connsiteX1" y="connsiteY1"/>
                    </a:cxn>
                    <a:cxn ang="0">
                      <a:pos x="connsiteX2" y="connsiteY2"/>
                    </a:cxn>
                  </a:cxnLst>
                  <a:rect l="l" t="t" r="r" b="b"/>
                  <a:pathLst>
                    <a:path w="963637" h="1540412">
                      <a:moveTo>
                        <a:pt x="0" y="1540412"/>
                      </a:moveTo>
                      <a:lnTo>
                        <a:pt x="963637" y="935501"/>
                      </a:lnTo>
                      <a:lnTo>
                        <a:pt x="963637" y="0"/>
                      </a:lnTo>
                    </a:path>
                  </a:pathLst>
                </a:custGeom>
                <a:noFill/>
                <a:ln w="19050" cap="flat" cmpd="sng" algn="ctr">
                  <a:solidFill>
                    <a:srgbClr val="FFFFFF">
                      <a:lumMod val="50000"/>
                    </a:srgbClr>
                  </a:solidFill>
                  <a:prstDash val="solid"/>
                  <a:headEnd type="none" w="med" len="med"/>
                  <a:tailEnd type="triangl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cxnSp>
              <p:nvCxnSpPr>
                <p:cNvPr id="2606" name="Straight Arrow Connector 2605">
                  <a:extLst>
                    <a:ext uri="{FF2B5EF4-FFF2-40B4-BE49-F238E27FC236}">
                      <a16:creationId xmlns:a16="http://schemas.microsoft.com/office/drawing/2014/main" id="{73A2DB8C-FE27-A54C-9416-55533F174D6F}"/>
                    </a:ext>
                  </a:extLst>
                </p:cNvPr>
                <p:cNvCxnSpPr>
                  <a:cxnSpLocks/>
                </p:cNvCxnSpPr>
                <p:nvPr/>
              </p:nvCxnSpPr>
              <p:spPr>
                <a:xfrm flipH="1">
                  <a:off x="5132211" y="3909630"/>
                  <a:ext cx="340041" cy="229865"/>
                </a:xfrm>
                <a:prstGeom prst="straightConnector1">
                  <a:avLst/>
                </a:prstGeom>
                <a:noFill/>
                <a:ln w="19050" cap="flat" cmpd="sng" algn="ctr">
                  <a:solidFill>
                    <a:srgbClr val="FFFFFF">
                      <a:lumMod val="50000"/>
                    </a:srgbClr>
                  </a:solidFill>
                  <a:prstDash val="solid"/>
                  <a:headEnd type="none" w="med" len="med"/>
                  <a:tailEnd type="triangle" w="med" len="med"/>
                </a:ln>
                <a:effectLst/>
              </p:spPr>
            </p:cxnSp>
            <p:sp>
              <p:nvSpPr>
                <p:cNvPr id="2607" name="Freeform: Shape 5212">
                  <a:extLst>
                    <a:ext uri="{FF2B5EF4-FFF2-40B4-BE49-F238E27FC236}">
                      <a16:creationId xmlns:a16="http://schemas.microsoft.com/office/drawing/2014/main" id="{E056F3CA-577C-2047-9071-B49EDA21C87F}"/>
                    </a:ext>
                  </a:extLst>
                </p:cNvPr>
                <p:cNvSpPr/>
                <p:nvPr/>
              </p:nvSpPr>
              <p:spPr>
                <a:xfrm flipH="1">
                  <a:off x="4975256" y="4259910"/>
                  <a:ext cx="800214" cy="850934"/>
                </a:xfrm>
                <a:custGeom>
                  <a:avLst/>
                  <a:gdLst>
                    <a:gd name="connsiteX0" fmla="*/ 0 w 766689"/>
                    <a:gd name="connsiteY0" fmla="*/ 0 h 640080"/>
                    <a:gd name="connsiteX1" fmla="*/ 0 w 766689"/>
                    <a:gd name="connsiteY1" fmla="*/ 351693 h 640080"/>
                    <a:gd name="connsiteX2" fmla="*/ 766689 w 766689"/>
                    <a:gd name="connsiteY2" fmla="*/ 640080 h 640080"/>
                  </a:gdLst>
                  <a:ahLst/>
                  <a:cxnLst>
                    <a:cxn ang="0">
                      <a:pos x="connsiteX0" y="connsiteY0"/>
                    </a:cxn>
                    <a:cxn ang="0">
                      <a:pos x="connsiteX1" y="connsiteY1"/>
                    </a:cxn>
                    <a:cxn ang="0">
                      <a:pos x="connsiteX2" y="connsiteY2"/>
                    </a:cxn>
                  </a:cxnLst>
                  <a:rect l="l" t="t" r="r" b="b"/>
                  <a:pathLst>
                    <a:path w="766689" h="640080">
                      <a:moveTo>
                        <a:pt x="0" y="0"/>
                      </a:moveTo>
                      <a:lnTo>
                        <a:pt x="0" y="351693"/>
                      </a:lnTo>
                      <a:lnTo>
                        <a:pt x="766689" y="640080"/>
                      </a:lnTo>
                    </a:path>
                  </a:pathLst>
                </a:custGeom>
                <a:noFill/>
                <a:ln w="19050" cap="flat" cmpd="sng" algn="ctr">
                  <a:solidFill>
                    <a:srgbClr val="FFFFFF">
                      <a:lumMod val="50000"/>
                    </a:srgbClr>
                  </a:solidFill>
                  <a:prstDash val="solid"/>
                  <a:headEnd type="none" w="med" len="med"/>
                  <a:tailEnd type="triangl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08" name="TextBox 2607">
                  <a:extLst>
                    <a:ext uri="{FF2B5EF4-FFF2-40B4-BE49-F238E27FC236}">
                      <a16:creationId xmlns:a16="http://schemas.microsoft.com/office/drawing/2014/main" id="{498B7764-D733-544F-86AA-B4162AAB8172}"/>
                    </a:ext>
                  </a:extLst>
                </p:cNvPr>
                <p:cNvSpPr txBox="1"/>
                <p:nvPr/>
              </p:nvSpPr>
              <p:spPr>
                <a:xfrm>
                  <a:off x="6441632" y="4860755"/>
                  <a:ext cx="1136850"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Smooth muscle</a:t>
                  </a:r>
                </a:p>
              </p:txBody>
            </p:sp>
            <p:sp>
              <p:nvSpPr>
                <p:cNvPr id="2609" name="TextBox 2608">
                  <a:extLst>
                    <a:ext uri="{FF2B5EF4-FFF2-40B4-BE49-F238E27FC236}">
                      <a16:creationId xmlns:a16="http://schemas.microsoft.com/office/drawing/2014/main" id="{1CB8E230-2C60-6540-B755-3AD764D56DEF}"/>
                    </a:ext>
                  </a:extLst>
                </p:cNvPr>
                <p:cNvSpPr txBox="1"/>
                <p:nvPr/>
              </p:nvSpPr>
              <p:spPr>
                <a:xfrm rot="1955788">
                  <a:off x="4916172" y="3042833"/>
                  <a:ext cx="464468" cy="23686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830051"/>
                      </a:solidFill>
                      <a:effectLst/>
                      <a:uLnTx/>
                      <a:uFillTx/>
                      <a:latin typeface="Arial"/>
                      <a:ea typeface="+mn-ea"/>
                    </a:rPr>
                    <a:t>IL-13</a:t>
                  </a:r>
                </a:p>
              </p:txBody>
            </p:sp>
            <p:sp>
              <p:nvSpPr>
                <p:cNvPr id="2610" name="TextBox 2609">
                  <a:extLst>
                    <a:ext uri="{FF2B5EF4-FFF2-40B4-BE49-F238E27FC236}">
                      <a16:creationId xmlns:a16="http://schemas.microsoft.com/office/drawing/2014/main" id="{D263239B-25EF-434B-9770-1BF005441A20}"/>
                    </a:ext>
                  </a:extLst>
                </p:cNvPr>
                <p:cNvSpPr txBox="1"/>
                <p:nvPr/>
              </p:nvSpPr>
              <p:spPr>
                <a:xfrm rot="20005993">
                  <a:off x="5119550" y="4656839"/>
                  <a:ext cx="464468" cy="23686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830051"/>
                      </a:solidFill>
                      <a:effectLst/>
                      <a:uLnTx/>
                      <a:uFillTx/>
                      <a:latin typeface="Arial"/>
                      <a:ea typeface="+mn-ea"/>
                    </a:rPr>
                    <a:t>IL-13</a:t>
                  </a:r>
                </a:p>
              </p:txBody>
            </p:sp>
            <p:grpSp>
              <p:nvGrpSpPr>
                <p:cNvPr id="2611" name="Epithelial Cell">
                  <a:extLst>
                    <a:ext uri="{FF2B5EF4-FFF2-40B4-BE49-F238E27FC236}">
                      <a16:creationId xmlns:a16="http://schemas.microsoft.com/office/drawing/2014/main" id="{B88CD5BC-E569-FE4A-AA2F-ED9B86F8649D}"/>
                    </a:ext>
                  </a:extLst>
                </p:cNvPr>
                <p:cNvGrpSpPr/>
                <p:nvPr/>
              </p:nvGrpSpPr>
              <p:grpSpPr>
                <a:xfrm>
                  <a:off x="5087221" y="1338063"/>
                  <a:ext cx="348074" cy="647699"/>
                  <a:chOff x="4692938" y="1805888"/>
                  <a:chExt cx="506734" cy="942935"/>
                </a:xfrm>
              </p:grpSpPr>
              <p:sp>
                <p:nvSpPr>
                  <p:cNvPr id="2833" name="Freeform: Shape 5439">
                    <a:extLst>
                      <a:ext uri="{FF2B5EF4-FFF2-40B4-BE49-F238E27FC236}">
                        <a16:creationId xmlns:a16="http://schemas.microsoft.com/office/drawing/2014/main" id="{07EC1C6E-6775-0849-B9AE-8302DC443101}"/>
                      </a:ext>
                    </a:extLst>
                  </p:cNvPr>
                  <p:cNvSpPr/>
                  <p:nvPr/>
                </p:nvSpPr>
                <p:spPr>
                  <a:xfrm>
                    <a:off x="4741344"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34" name="Freeform: Shape 5440">
                    <a:extLst>
                      <a:ext uri="{FF2B5EF4-FFF2-40B4-BE49-F238E27FC236}">
                        <a16:creationId xmlns:a16="http://schemas.microsoft.com/office/drawing/2014/main" id="{F24E8659-CB47-B04A-BBE3-832DFDF8F043}"/>
                      </a:ext>
                    </a:extLst>
                  </p:cNvPr>
                  <p:cNvSpPr/>
                  <p:nvPr/>
                </p:nvSpPr>
                <p:spPr>
                  <a:xfrm>
                    <a:off x="4795499"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35" name="Freeform: Shape 5441">
                    <a:extLst>
                      <a:ext uri="{FF2B5EF4-FFF2-40B4-BE49-F238E27FC236}">
                        <a16:creationId xmlns:a16="http://schemas.microsoft.com/office/drawing/2014/main" id="{BA0AB798-937D-344E-B1D9-F2AB6E3BF1C9}"/>
                      </a:ext>
                    </a:extLst>
                  </p:cNvPr>
                  <p:cNvSpPr/>
                  <p:nvPr/>
                </p:nvSpPr>
                <p:spPr>
                  <a:xfrm>
                    <a:off x="4843268"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36" name="Freeform: Shape 5442">
                    <a:extLst>
                      <a:ext uri="{FF2B5EF4-FFF2-40B4-BE49-F238E27FC236}">
                        <a16:creationId xmlns:a16="http://schemas.microsoft.com/office/drawing/2014/main" id="{B9FA4110-A5F8-274A-8130-546D16AF6DBB}"/>
                      </a:ext>
                    </a:extLst>
                  </p:cNvPr>
                  <p:cNvSpPr/>
                  <p:nvPr/>
                </p:nvSpPr>
                <p:spPr>
                  <a:xfrm>
                    <a:off x="4893396"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37" name="Freeform: Shape 5443">
                    <a:extLst>
                      <a:ext uri="{FF2B5EF4-FFF2-40B4-BE49-F238E27FC236}">
                        <a16:creationId xmlns:a16="http://schemas.microsoft.com/office/drawing/2014/main" id="{19F79AF5-BC24-E64B-AB16-17A4644D3DE8}"/>
                      </a:ext>
                    </a:extLst>
                  </p:cNvPr>
                  <p:cNvSpPr/>
                  <p:nvPr/>
                </p:nvSpPr>
                <p:spPr>
                  <a:xfrm>
                    <a:off x="4941304"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38" name="Freeform: Shape 5444">
                    <a:extLst>
                      <a:ext uri="{FF2B5EF4-FFF2-40B4-BE49-F238E27FC236}">
                        <a16:creationId xmlns:a16="http://schemas.microsoft.com/office/drawing/2014/main" id="{62C76D64-CF0A-7249-BB03-8E4D8CF87B21}"/>
                      </a:ext>
                    </a:extLst>
                  </p:cNvPr>
                  <p:cNvSpPr/>
                  <p:nvPr/>
                </p:nvSpPr>
                <p:spPr>
                  <a:xfrm>
                    <a:off x="4987128"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39" name="Freeform: Shape 5445">
                    <a:extLst>
                      <a:ext uri="{FF2B5EF4-FFF2-40B4-BE49-F238E27FC236}">
                        <a16:creationId xmlns:a16="http://schemas.microsoft.com/office/drawing/2014/main" id="{8351562B-88DF-5841-911F-90A30F47AD67}"/>
                      </a:ext>
                    </a:extLst>
                  </p:cNvPr>
                  <p:cNvSpPr/>
                  <p:nvPr/>
                </p:nvSpPr>
                <p:spPr>
                  <a:xfrm>
                    <a:off x="5039201"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40" name="Freeform: Shape 5446">
                    <a:extLst>
                      <a:ext uri="{FF2B5EF4-FFF2-40B4-BE49-F238E27FC236}">
                        <a16:creationId xmlns:a16="http://schemas.microsoft.com/office/drawing/2014/main" id="{347B8AD4-D3C3-B64E-89C4-25DF132D333C}"/>
                      </a:ext>
                    </a:extLst>
                  </p:cNvPr>
                  <p:cNvSpPr/>
                  <p:nvPr/>
                </p:nvSpPr>
                <p:spPr>
                  <a:xfrm>
                    <a:off x="5085025"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41" name="Freeform: Shape 5447">
                    <a:extLst>
                      <a:ext uri="{FF2B5EF4-FFF2-40B4-BE49-F238E27FC236}">
                        <a16:creationId xmlns:a16="http://schemas.microsoft.com/office/drawing/2014/main" id="{AA15ED74-D026-EF4A-86CE-9764D37366EC}"/>
                      </a:ext>
                    </a:extLst>
                  </p:cNvPr>
                  <p:cNvSpPr/>
                  <p:nvPr/>
                </p:nvSpPr>
                <p:spPr>
                  <a:xfrm>
                    <a:off x="5126327"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842" name="Group 2841">
                    <a:extLst>
                      <a:ext uri="{FF2B5EF4-FFF2-40B4-BE49-F238E27FC236}">
                        <a16:creationId xmlns:a16="http://schemas.microsoft.com/office/drawing/2014/main" id="{C1BCB53C-45EE-774F-8837-3FD05A2DAD69}"/>
                      </a:ext>
                    </a:extLst>
                  </p:cNvPr>
                  <p:cNvGrpSpPr/>
                  <p:nvPr/>
                </p:nvGrpSpPr>
                <p:grpSpPr>
                  <a:xfrm>
                    <a:off x="4692938" y="2033317"/>
                    <a:ext cx="506734" cy="715506"/>
                    <a:chOff x="664078" y="1946983"/>
                    <a:chExt cx="506734" cy="715506"/>
                  </a:xfrm>
                </p:grpSpPr>
                <p:sp>
                  <p:nvSpPr>
                    <p:cNvPr id="2843" name="Rectangle: Rounded Corners 5449">
                      <a:extLst>
                        <a:ext uri="{FF2B5EF4-FFF2-40B4-BE49-F238E27FC236}">
                          <a16:creationId xmlns:a16="http://schemas.microsoft.com/office/drawing/2014/main" id="{9230D3CA-EB78-DB42-8EEE-A46C62002930}"/>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44" name="Oval 2843">
                      <a:extLst>
                        <a:ext uri="{FF2B5EF4-FFF2-40B4-BE49-F238E27FC236}">
                          <a16:creationId xmlns:a16="http://schemas.microsoft.com/office/drawing/2014/main" id="{9FA14EC5-3B24-5148-83A0-76FF3CEDBD1C}"/>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612" name="Epithelial Cell">
                  <a:extLst>
                    <a:ext uri="{FF2B5EF4-FFF2-40B4-BE49-F238E27FC236}">
                      <a16:creationId xmlns:a16="http://schemas.microsoft.com/office/drawing/2014/main" id="{1EBCF8CF-4A0F-7A47-B8F0-564D71C2B08B}"/>
                    </a:ext>
                  </a:extLst>
                </p:cNvPr>
                <p:cNvGrpSpPr/>
                <p:nvPr/>
              </p:nvGrpSpPr>
              <p:grpSpPr>
                <a:xfrm>
                  <a:off x="5422401" y="1338063"/>
                  <a:ext cx="348074" cy="647699"/>
                  <a:chOff x="5201701" y="1805888"/>
                  <a:chExt cx="506734" cy="942935"/>
                </a:xfrm>
              </p:grpSpPr>
              <p:sp>
                <p:nvSpPr>
                  <p:cNvPr id="2821" name="Freeform: Shape 5427">
                    <a:extLst>
                      <a:ext uri="{FF2B5EF4-FFF2-40B4-BE49-F238E27FC236}">
                        <a16:creationId xmlns:a16="http://schemas.microsoft.com/office/drawing/2014/main" id="{53737B67-CA9B-7743-9FBB-A300CCB20AAF}"/>
                      </a:ext>
                    </a:extLst>
                  </p:cNvPr>
                  <p:cNvSpPr/>
                  <p:nvPr/>
                </p:nvSpPr>
                <p:spPr>
                  <a:xfrm>
                    <a:off x="524729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22" name="Freeform: Shape 5428">
                    <a:extLst>
                      <a:ext uri="{FF2B5EF4-FFF2-40B4-BE49-F238E27FC236}">
                        <a16:creationId xmlns:a16="http://schemas.microsoft.com/office/drawing/2014/main" id="{65243159-A69D-CF4F-B2EF-F85750E99407}"/>
                      </a:ext>
                    </a:extLst>
                  </p:cNvPr>
                  <p:cNvSpPr/>
                  <p:nvPr/>
                </p:nvSpPr>
                <p:spPr>
                  <a:xfrm>
                    <a:off x="530145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23" name="Freeform: Shape 5429">
                    <a:extLst>
                      <a:ext uri="{FF2B5EF4-FFF2-40B4-BE49-F238E27FC236}">
                        <a16:creationId xmlns:a16="http://schemas.microsoft.com/office/drawing/2014/main" id="{3D8A4E25-6180-174E-A422-8C68BED02FD0}"/>
                      </a:ext>
                    </a:extLst>
                  </p:cNvPr>
                  <p:cNvSpPr/>
                  <p:nvPr/>
                </p:nvSpPr>
                <p:spPr>
                  <a:xfrm>
                    <a:off x="534922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24" name="Freeform: Shape 5430">
                    <a:extLst>
                      <a:ext uri="{FF2B5EF4-FFF2-40B4-BE49-F238E27FC236}">
                        <a16:creationId xmlns:a16="http://schemas.microsoft.com/office/drawing/2014/main" id="{9EC15A1F-A0C3-4240-BA3D-14F81DEB1F9B}"/>
                      </a:ext>
                    </a:extLst>
                  </p:cNvPr>
                  <p:cNvSpPr/>
                  <p:nvPr/>
                </p:nvSpPr>
                <p:spPr>
                  <a:xfrm>
                    <a:off x="539935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25" name="Freeform: Shape 5431">
                    <a:extLst>
                      <a:ext uri="{FF2B5EF4-FFF2-40B4-BE49-F238E27FC236}">
                        <a16:creationId xmlns:a16="http://schemas.microsoft.com/office/drawing/2014/main" id="{E23F55B0-94FC-4046-B906-DD421D819F2D}"/>
                      </a:ext>
                    </a:extLst>
                  </p:cNvPr>
                  <p:cNvSpPr/>
                  <p:nvPr/>
                </p:nvSpPr>
                <p:spPr>
                  <a:xfrm>
                    <a:off x="544725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26" name="Freeform: Shape 5432">
                    <a:extLst>
                      <a:ext uri="{FF2B5EF4-FFF2-40B4-BE49-F238E27FC236}">
                        <a16:creationId xmlns:a16="http://schemas.microsoft.com/office/drawing/2014/main" id="{22CE63F0-3D12-BE49-8020-6176A39F7BAD}"/>
                      </a:ext>
                    </a:extLst>
                  </p:cNvPr>
                  <p:cNvSpPr/>
                  <p:nvPr/>
                </p:nvSpPr>
                <p:spPr>
                  <a:xfrm>
                    <a:off x="549308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27" name="Freeform: Shape 5433">
                    <a:extLst>
                      <a:ext uri="{FF2B5EF4-FFF2-40B4-BE49-F238E27FC236}">
                        <a16:creationId xmlns:a16="http://schemas.microsoft.com/office/drawing/2014/main" id="{B6861CFE-9FE2-B047-9384-63B7A78A92CD}"/>
                      </a:ext>
                    </a:extLst>
                  </p:cNvPr>
                  <p:cNvSpPr/>
                  <p:nvPr/>
                </p:nvSpPr>
                <p:spPr>
                  <a:xfrm>
                    <a:off x="554515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28" name="Freeform: Shape 5434">
                    <a:extLst>
                      <a:ext uri="{FF2B5EF4-FFF2-40B4-BE49-F238E27FC236}">
                        <a16:creationId xmlns:a16="http://schemas.microsoft.com/office/drawing/2014/main" id="{84881D80-CE73-CA49-8F91-5E095F1E7C2E}"/>
                      </a:ext>
                    </a:extLst>
                  </p:cNvPr>
                  <p:cNvSpPr/>
                  <p:nvPr/>
                </p:nvSpPr>
                <p:spPr>
                  <a:xfrm>
                    <a:off x="559098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29" name="Freeform: Shape 5435">
                    <a:extLst>
                      <a:ext uri="{FF2B5EF4-FFF2-40B4-BE49-F238E27FC236}">
                        <a16:creationId xmlns:a16="http://schemas.microsoft.com/office/drawing/2014/main" id="{C6F1C577-F6D7-734B-8610-BD64695CFDE3}"/>
                      </a:ext>
                    </a:extLst>
                  </p:cNvPr>
                  <p:cNvSpPr/>
                  <p:nvPr/>
                </p:nvSpPr>
                <p:spPr>
                  <a:xfrm>
                    <a:off x="563228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830" name="Group 2829">
                    <a:extLst>
                      <a:ext uri="{FF2B5EF4-FFF2-40B4-BE49-F238E27FC236}">
                        <a16:creationId xmlns:a16="http://schemas.microsoft.com/office/drawing/2014/main" id="{54DCA241-F7A7-454C-BE20-151EAFC63422}"/>
                      </a:ext>
                    </a:extLst>
                  </p:cNvPr>
                  <p:cNvGrpSpPr/>
                  <p:nvPr/>
                </p:nvGrpSpPr>
                <p:grpSpPr>
                  <a:xfrm>
                    <a:off x="5201701" y="2033317"/>
                    <a:ext cx="506734" cy="715506"/>
                    <a:chOff x="664078" y="1946983"/>
                    <a:chExt cx="506734" cy="715506"/>
                  </a:xfrm>
                </p:grpSpPr>
                <p:sp>
                  <p:nvSpPr>
                    <p:cNvPr id="2831" name="Rectangle: Rounded Corners 5437">
                      <a:extLst>
                        <a:ext uri="{FF2B5EF4-FFF2-40B4-BE49-F238E27FC236}">
                          <a16:creationId xmlns:a16="http://schemas.microsoft.com/office/drawing/2014/main" id="{555EA557-4E7D-2C41-BFD8-54DB6A80609F}"/>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32" name="Oval 2831">
                      <a:extLst>
                        <a:ext uri="{FF2B5EF4-FFF2-40B4-BE49-F238E27FC236}">
                          <a16:creationId xmlns:a16="http://schemas.microsoft.com/office/drawing/2014/main" id="{767C8814-EB58-D34E-91C7-E9EEFA10829D}"/>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613" name="Epithelial Cell">
                  <a:extLst>
                    <a:ext uri="{FF2B5EF4-FFF2-40B4-BE49-F238E27FC236}">
                      <a16:creationId xmlns:a16="http://schemas.microsoft.com/office/drawing/2014/main" id="{5D0DB1EF-C86B-F34D-8ED7-7C2B7A59A463}"/>
                    </a:ext>
                  </a:extLst>
                </p:cNvPr>
                <p:cNvGrpSpPr/>
                <p:nvPr/>
              </p:nvGrpSpPr>
              <p:grpSpPr>
                <a:xfrm>
                  <a:off x="6066061" y="1338063"/>
                  <a:ext cx="348074" cy="647699"/>
                  <a:chOff x="6138756" y="1805888"/>
                  <a:chExt cx="506734" cy="942935"/>
                </a:xfrm>
              </p:grpSpPr>
              <p:sp>
                <p:nvSpPr>
                  <p:cNvPr id="2809" name="Freeform: Shape 5415">
                    <a:extLst>
                      <a:ext uri="{FF2B5EF4-FFF2-40B4-BE49-F238E27FC236}">
                        <a16:creationId xmlns:a16="http://schemas.microsoft.com/office/drawing/2014/main" id="{10E962E5-7CCE-734E-BF81-77142B3C3E4E}"/>
                      </a:ext>
                    </a:extLst>
                  </p:cNvPr>
                  <p:cNvSpPr/>
                  <p:nvPr/>
                </p:nvSpPr>
                <p:spPr>
                  <a:xfrm>
                    <a:off x="6183007"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10" name="Freeform: Shape 5416">
                    <a:extLst>
                      <a:ext uri="{FF2B5EF4-FFF2-40B4-BE49-F238E27FC236}">
                        <a16:creationId xmlns:a16="http://schemas.microsoft.com/office/drawing/2014/main" id="{BC8BB1AB-F524-5F4D-A8EB-C985FF6867FE}"/>
                      </a:ext>
                    </a:extLst>
                  </p:cNvPr>
                  <p:cNvSpPr/>
                  <p:nvPr/>
                </p:nvSpPr>
                <p:spPr>
                  <a:xfrm>
                    <a:off x="6237162"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11" name="Freeform: Shape 5417">
                    <a:extLst>
                      <a:ext uri="{FF2B5EF4-FFF2-40B4-BE49-F238E27FC236}">
                        <a16:creationId xmlns:a16="http://schemas.microsoft.com/office/drawing/2014/main" id="{F89DD918-302D-9846-B9B2-F38744779E8E}"/>
                      </a:ext>
                    </a:extLst>
                  </p:cNvPr>
                  <p:cNvSpPr/>
                  <p:nvPr/>
                </p:nvSpPr>
                <p:spPr>
                  <a:xfrm>
                    <a:off x="6284931"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12" name="Freeform: Shape 5418">
                    <a:extLst>
                      <a:ext uri="{FF2B5EF4-FFF2-40B4-BE49-F238E27FC236}">
                        <a16:creationId xmlns:a16="http://schemas.microsoft.com/office/drawing/2014/main" id="{D51DAAF1-98B3-5947-B20A-BDFB55B11B94}"/>
                      </a:ext>
                    </a:extLst>
                  </p:cNvPr>
                  <p:cNvSpPr/>
                  <p:nvPr/>
                </p:nvSpPr>
                <p:spPr>
                  <a:xfrm>
                    <a:off x="6335059"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13" name="Freeform: Shape 5419">
                    <a:extLst>
                      <a:ext uri="{FF2B5EF4-FFF2-40B4-BE49-F238E27FC236}">
                        <a16:creationId xmlns:a16="http://schemas.microsoft.com/office/drawing/2014/main" id="{E779A2A9-F8C6-6B46-88BB-B6562AF04E48}"/>
                      </a:ext>
                    </a:extLst>
                  </p:cNvPr>
                  <p:cNvSpPr/>
                  <p:nvPr/>
                </p:nvSpPr>
                <p:spPr>
                  <a:xfrm>
                    <a:off x="6382967"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14" name="Freeform: Shape 5420">
                    <a:extLst>
                      <a:ext uri="{FF2B5EF4-FFF2-40B4-BE49-F238E27FC236}">
                        <a16:creationId xmlns:a16="http://schemas.microsoft.com/office/drawing/2014/main" id="{85BA9D7B-68FC-0645-A6FE-D20D357E52C4}"/>
                      </a:ext>
                    </a:extLst>
                  </p:cNvPr>
                  <p:cNvSpPr/>
                  <p:nvPr/>
                </p:nvSpPr>
                <p:spPr>
                  <a:xfrm>
                    <a:off x="6428791"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15" name="Freeform: Shape 5421">
                    <a:extLst>
                      <a:ext uri="{FF2B5EF4-FFF2-40B4-BE49-F238E27FC236}">
                        <a16:creationId xmlns:a16="http://schemas.microsoft.com/office/drawing/2014/main" id="{8AF00310-8B8E-F648-B37C-E45BB50D12E2}"/>
                      </a:ext>
                    </a:extLst>
                  </p:cNvPr>
                  <p:cNvSpPr/>
                  <p:nvPr/>
                </p:nvSpPr>
                <p:spPr>
                  <a:xfrm>
                    <a:off x="6480864"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16" name="Freeform: Shape 5422">
                    <a:extLst>
                      <a:ext uri="{FF2B5EF4-FFF2-40B4-BE49-F238E27FC236}">
                        <a16:creationId xmlns:a16="http://schemas.microsoft.com/office/drawing/2014/main" id="{9EA2E1C0-1821-024F-9D0F-B725C28E5721}"/>
                      </a:ext>
                    </a:extLst>
                  </p:cNvPr>
                  <p:cNvSpPr/>
                  <p:nvPr/>
                </p:nvSpPr>
                <p:spPr>
                  <a:xfrm>
                    <a:off x="6526688"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17" name="Freeform: Shape 5423">
                    <a:extLst>
                      <a:ext uri="{FF2B5EF4-FFF2-40B4-BE49-F238E27FC236}">
                        <a16:creationId xmlns:a16="http://schemas.microsoft.com/office/drawing/2014/main" id="{D835A0B5-65AF-8643-9989-5E3002EDD88D}"/>
                      </a:ext>
                    </a:extLst>
                  </p:cNvPr>
                  <p:cNvSpPr/>
                  <p:nvPr/>
                </p:nvSpPr>
                <p:spPr>
                  <a:xfrm>
                    <a:off x="6567990"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818" name="Group 2817">
                    <a:extLst>
                      <a:ext uri="{FF2B5EF4-FFF2-40B4-BE49-F238E27FC236}">
                        <a16:creationId xmlns:a16="http://schemas.microsoft.com/office/drawing/2014/main" id="{B4DFDA96-2D59-1E42-975F-FB8A8DA33AFE}"/>
                      </a:ext>
                    </a:extLst>
                  </p:cNvPr>
                  <p:cNvGrpSpPr/>
                  <p:nvPr/>
                </p:nvGrpSpPr>
                <p:grpSpPr>
                  <a:xfrm>
                    <a:off x="6138756" y="2033317"/>
                    <a:ext cx="506734" cy="715506"/>
                    <a:chOff x="664078" y="1946983"/>
                    <a:chExt cx="506734" cy="715506"/>
                  </a:xfrm>
                </p:grpSpPr>
                <p:sp>
                  <p:nvSpPr>
                    <p:cNvPr id="2819" name="Rectangle: Rounded Corners 5425">
                      <a:extLst>
                        <a:ext uri="{FF2B5EF4-FFF2-40B4-BE49-F238E27FC236}">
                          <a16:creationId xmlns:a16="http://schemas.microsoft.com/office/drawing/2014/main" id="{C6EBD009-E014-4441-AA00-062F6C2EFA29}"/>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20" name="Oval 2819">
                      <a:extLst>
                        <a:ext uri="{FF2B5EF4-FFF2-40B4-BE49-F238E27FC236}">
                          <a16:creationId xmlns:a16="http://schemas.microsoft.com/office/drawing/2014/main" id="{15BAB998-5C8B-6140-90C6-757E72701C9B}"/>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614" name="Epithelial Cell">
                  <a:extLst>
                    <a:ext uri="{FF2B5EF4-FFF2-40B4-BE49-F238E27FC236}">
                      <a16:creationId xmlns:a16="http://schemas.microsoft.com/office/drawing/2014/main" id="{7741CFA3-A2E7-6841-93A2-A5209BCB5FC0}"/>
                    </a:ext>
                  </a:extLst>
                </p:cNvPr>
                <p:cNvGrpSpPr/>
                <p:nvPr/>
              </p:nvGrpSpPr>
              <p:grpSpPr>
                <a:xfrm>
                  <a:off x="7026434" y="1338063"/>
                  <a:ext cx="348074" cy="647699"/>
                  <a:chOff x="7536889" y="1805888"/>
                  <a:chExt cx="506734" cy="942935"/>
                </a:xfrm>
              </p:grpSpPr>
              <p:sp>
                <p:nvSpPr>
                  <p:cNvPr id="2797" name="Freeform: Shape 5403">
                    <a:extLst>
                      <a:ext uri="{FF2B5EF4-FFF2-40B4-BE49-F238E27FC236}">
                        <a16:creationId xmlns:a16="http://schemas.microsoft.com/office/drawing/2014/main" id="{8D348CEB-62B4-C74F-A1E3-254152D45BAD}"/>
                      </a:ext>
                    </a:extLst>
                  </p:cNvPr>
                  <p:cNvSpPr/>
                  <p:nvPr/>
                </p:nvSpPr>
                <p:spPr>
                  <a:xfrm>
                    <a:off x="7583783"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98" name="Freeform: Shape 5404">
                    <a:extLst>
                      <a:ext uri="{FF2B5EF4-FFF2-40B4-BE49-F238E27FC236}">
                        <a16:creationId xmlns:a16="http://schemas.microsoft.com/office/drawing/2014/main" id="{D4642E17-3F1A-0B47-9E1E-EED429C2D85C}"/>
                      </a:ext>
                    </a:extLst>
                  </p:cNvPr>
                  <p:cNvSpPr/>
                  <p:nvPr/>
                </p:nvSpPr>
                <p:spPr>
                  <a:xfrm>
                    <a:off x="7637938"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99" name="Freeform: Shape 5405">
                    <a:extLst>
                      <a:ext uri="{FF2B5EF4-FFF2-40B4-BE49-F238E27FC236}">
                        <a16:creationId xmlns:a16="http://schemas.microsoft.com/office/drawing/2014/main" id="{6AE85EA0-D70D-5146-AB41-D27A23E0D00B}"/>
                      </a:ext>
                    </a:extLst>
                  </p:cNvPr>
                  <p:cNvSpPr/>
                  <p:nvPr/>
                </p:nvSpPr>
                <p:spPr>
                  <a:xfrm>
                    <a:off x="7685707"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00" name="Freeform: Shape 5406">
                    <a:extLst>
                      <a:ext uri="{FF2B5EF4-FFF2-40B4-BE49-F238E27FC236}">
                        <a16:creationId xmlns:a16="http://schemas.microsoft.com/office/drawing/2014/main" id="{92E2BAB1-EDDA-D848-98A3-C2C2341C8177}"/>
                      </a:ext>
                    </a:extLst>
                  </p:cNvPr>
                  <p:cNvSpPr/>
                  <p:nvPr/>
                </p:nvSpPr>
                <p:spPr>
                  <a:xfrm>
                    <a:off x="7735835"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01" name="Freeform: Shape 5407">
                    <a:extLst>
                      <a:ext uri="{FF2B5EF4-FFF2-40B4-BE49-F238E27FC236}">
                        <a16:creationId xmlns:a16="http://schemas.microsoft.com/office/drawing/2014/main" id="{6A6541D5-EFB0-BB44-A46B-7F8B923DC456}"/>
                      </a:ext>
                    </a:extLst>
                  </p:cNvPr>
                  <p:cNvSpPr/>
                  <p:nvPr/>
                </p:nvSpPr>
                <p:spPr>
                  <a:xfrm>
                    <a:off x="7783743"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02" name="Freeform: Shape 5408">
                    <a:extLst>
                      <a:ext uri="{FF2B5EF4-FFF2-40B4-BE49-F238E27FC236}">
                        <a16:creationId xmlns:a16="http://schemas.microsoft.com/office/drawing/2014/main" id="{E5055451-3664-CD44-845E-0ED545F2D904}"/>
                      </a:ext>
                    </a:extLst>
                  </p:cNvPr>
                  <p:cNvSpPr/>
                  <p:nvPr/>
                </p:nvSpPr>
                <p:spPr>
                  <a:xfrm>
                    <a:off x="7829567"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03" name="Freeform: Shape 5409">
                    <a:extLst>
                      <a:ext uri="{FF2B5EF4-FFF2-40B4-BE49-F238E27FC236}">
                        <a16:creationId xmlns:a16="http://schemas.microsoft.com/office/drawing/2014/main" id="{E1B9C041-5F17-6142-AB8C-038A06FB8EC7}"/>
                      </a:ext>
                    </a:extLst>
                  </p:cNvPr>
                  <p:cNvSpPr/>
                  <p:nvPr/>
                </p:nvSpPr>
                <p:spPr>
                  <a:xfrm>
                    <a:off x="7881640"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04" name="Freeform: Shape 5410">
                    <a:extLst>
                      <a:ext uri="{FF2B5EF4-FFF2-40B4-BE49-F238E27FC236}">
                        <a16:creationId xmlns:a16="http://schemas.microsoft.com/office/drawing/2014/main" id="{8D7F8A02-BC4E-EA4C-996A-1572E8982610}"/>
                      </a:ext>
                    </a:extLst>
                  </p:cNvPr>
                  <p:cNvSpPr/>
                  <p:nvPr/>
                </p:nvSpPr>
                <p:spPr>
                  <a:xfrm>
                    <a:off x="7927464"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05" name="Freeform: Shape 5411">
                    <a:extLst>
                      <a:ext uri="{FF2B5EF4-FFF2-40B4-BE49-F238E27FC236}">
                        <a16:creationId xmlns:a16="http://schemas.microsoft.com/office/drawing/2014/main" id="{9AF54E8B-2692-184F-BEAC-4722D2EC5217}"/>
                      </a:ext>
                    </a:extLst>
                  </p:cNvPr>
                  <p:cNvSpPr/>
                  <p:nvPr/>
                </p:nvSpPr>
                <p:spPr>
                  <a:xfrm>
                    <a:off x="7968766"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806" name="Group 2805">
                    <a:extLst>
                      <a:ext uri="{FF2B5EF4-FFF2-40B4-BE49-F238E27FC236}">
                        <a16:creationId xmlns:a16="http://schemas.microsoft.com/office/drawing/2014/main" id="{BB5F4062-4D39-714A-AD9C-1FF49F184BE0}"/>
                      </a:ext>
                    </a:extLst>
                  </p:cNvPr>
                  <p:cNvGrpSpPr/>
                  <p:nvPr/>
                </p:nvGrpSpPr>
                <p:grpSpPr>
                  <a:xfrm>
                    <a:off x="7536889" y="2033317"/>
                    <a:ext cx="506734" cy="715506"/>
                    <a:chOff x="664078" y="1946983"/>
                    <a:chExt cx="506734" cy="715506"/>
                  </a:xfrm>
                </p:grpSpPr>
                <p:sp>
                  <p:nvSpPr>
                    <p:cNvPr id="2807" name="Rectangle: Rounded Corners 5413">
                      <a:extLst>
                        <a:ext uri="{FF2B5EF4-FFF2-40B4-BE49-F238E27FC236}">
                          <a16:creationId xmlns:a16="http://schemas.microsoft.com/office/drawing/2014/main" id="{EAFEEE5F-F174-F541-B268-83D0858E4D9A}"/>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808" name="Oval 2807">
                      <a:extLst>
                        <a:ext uri="{FF2B5EF4-FFF2-40B4-BE49-F238E27FC236}">
                          <a16:creationId xmlns:a16="http://schemas.microsoft.com/office/drawing/2014/main" id="{ED761C89-87C7-DC44-85C5-8CCF1038F127}"/>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615" name="Goblet Cell">
                  <a:extLst>
                    <a:ext uri="{FF2B5EF4-FFF2-40B4-BE49-F238E27FC236}">
                      <a16:creationId xmlns:a16="http://schemas.microsoft.com/office/drawing/2014/main" id="{B1A18310-1148-2246-9E9D-A3407E8F1259}"/>
                    </a:ext>
                  </a:extLst>
                </p:cNvPr>
                <p:cNvGrpSpPr/>
                <p:nvPr/>
              </p:nvGrpSpPr>
              <p:grpSpPr>
                <a:xfrm>
                  <a:off x="5772583" y="1481144"/>
                  <a:ext cx="295720" cy="504618"/>
                  <a:chOff x="769325" y="2021060"/>
                  <a:chExt cx="430517" cy="734635"/>
                </a:xfrm>
              </p:grpSpPr>
              <p:sp>
                <p:nvSpPr>
                  <p:cNvPr id="2795" name="Rectangle: Rounded Corners 49">
                    <a:extLst>
                      <a:ext uri="{FF2B5EF4-FFF2-40B4-BE49-F238E27FC236}">
                        <a16:creationId xmlns:a16="http://schemas.microsoft.com/office/drawing/2014/main" id="{6CE4FD40-E6C9-D448-82E2-332EC5CD73E2}"/>
                      </a:ext>
                    </a:extLst>
                  </p:cNvPr>
                  <p:cNvSpPr/>
                  <p:nvPr/>
                </p:nvSpPr>
                <p:spPr>
                  <a:xfrm>
                    <a:off x="769325" y="2021060"/>
                    <a:ext cx="430517" cy="734635"/>
                  </a:xfrm>
                  <a:custGeom>
                    <a:avLst/>
                    <a:gdLst>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0 w 506734"/>
                      <a:gd name="connsiteY7" fmla="*/ 534795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456427 w 506734"/>
                      <a:gd name="connsiteY4" fmla="*/ 540714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3670 h 718465"/>
                      <a:gd name="connsiteX1" fmla="*/ 254692 w 456427"/>
                      <a:gd name="connsiteY1" fmla="*/ 0 h 718465"/>
                      <a:gd name="connsiteX2" fmla="*/ 326023 w 456427"/>
                      <a:gd name="connsiteY2" fmla="*/ 2959 h 718465"/>
                      <a:gd name="connsiteX3" fmla="*/ 314385 w 456427"/>
                      <a:gd name="connsiteY3" fmla="*/ 236937 h 718465"/>
                      <a:gd name="connsiteX4" fmla="*/ 456427 w 456427"/>
                      <a:gd name="connsiteY4" fmla="*/ 543673 h 718465"/>
                      <a:gd name="connsiteX5" fmla="*/ 326023 w 456427"/>
                      <a:gd name="connsiteY5" fmla="*/ 718465 h 718465"/>
                      <a:gd name="connsiteX6" fmla="*/ 180711 w 456427"/>
                      <a:gd name="connsiteY6" fmla="*/ 718465 h 718465"/>
                      <a:gd name="connsiteX7" fmla="*/ 38470 w 456427"/>
                      <a:gd name="connsiteY7" fmla="*/ 531836 h 718465"/>
                      <a:gd name="connsiteX8" fmla="*/ 0 w 456427"/>
                      <a:gd name="connsiteY8" fmla="*/ 183670 h 718465"/>
                      <a:gd name="connsiteX0" fmla="*/ 0 w 456427"/>
                      <a:gd name="connsiteY0" fmla="*/ 188003 h 722798"/>
                      <a:gd name="connsiteX1" fmla="*/ 254692 w 456427"/>
                      <a:gd name="connsiteY1" fmla="*/ 4333 h 722798"/>
                      <a:gd name="connsiteX2" fmla="*/ 326023 w 456427"/>
                      <a:gd name="connsiteY2" fmla="*/ 7292 h 722798"/>
                      <a:gd name="connsiteX3" fmla="*/ 314385 w 456427"/>
                      <a:gd name="connsiteY3" fmla="*/ 241270 h 722798"/>
                      <a:gd name="connsiteX4" fmla="*/ 456427 w 456427"/>
                      <a:gd name="connsiteY4" fmla="*/ 548006 h 722798"/>
                      <a:gd name="connsiteX5" fmla="*/ 326023 w 456427"/>
                      <a:gd name="connsiteY5" fmla="*/ 722798 h 722798"/>
                      <a:gd name="connsiteX6" fmla="*/ 180711 w 456427"/>
                      <a:gd name="connsiteY6" fmla="*/ 722798 h 722798"/>
                      <a:gd name="connsiteX7" fmla="*/ 38470 w 456427"/>
                      <a:gd name="connsiteY7" fmla="*/ 536169 h 722798"/>
                      <a:gd name="connsiteX8" fmla="*/ 0 w 456427"/>
                      <a:gd name="connsiteY8" fmla="*/ 188003 h 722798"/>
                      <a:gd name="connsiteX0" fmla="*/ 0 w 456427"/>
                      <a:gd name="connsiteY0" fmla="*/ 193117 h 727912"/>
                      <a:gd name="connsiteX1" fmla="*/ 254692 w 456427"/>
                      <a:gd name="connsiteY1" fmla="*/ 9447 h 727912"/>
                      <a:gd name="connsiteX2" fmla="*/ 320105 w 456427"/>
                      <a:gd name="connsiteY2" fmla="*/ 569 h 727912"/>
                      <a:gd name="connsiteX3" fmla="*/ 314385 w 456427"/>
                      <a:gd name="connsiteY3" fmla="*/ 246384 h 727912"/>
                      <a:gd name="connsiteX4" fmla="*/ 456427 w 456427"/>
                      <a:gd name="connsiteY4" fmla="*/ 553120 h 727912"/>
                      <a:gd name="connsiteX5" fmla="*/ 326023 w 456427"/>
                      <a:gd name="connsiteY5" fmla="*/ 727912 h 727912"/>
                      <a:gd name="connsiteX6" fmla="*/ 180711 w 456427"/>
                      <a:gd name="connsiteY6" fmla="*/ 727912 h 727912"/>
                      <a:gd name="connsiteX7" fmla="*/ 38470 w 456427"/>
                      <a:gd name="connsiteY7" fmla="*/ 541283 h 727912"/>
                      <a:gd name="connsiteX8" fmla="*/ 0 w 456427"/>
                      <a:gd name="connsiteY8" fmla="*/ 193117 h 727912"/>
                      <a:gd name="connsiteX0" fmla="*/ 0 w 456427"/>
                      <a:gd name="connsiteY0" fmla="*/ 195619 h 730414"/>
                      <a:gd name="connsiteX1" fmla="*/ 257652 w 456427"/>
                      <a:gd name="connsiteY1" fmla="*/ 6031 h 730414"/>
                      <a:gd name="connsiteX2" fmla="*/ 320105 w 456427"/>
                      <a:gd name="connsiteY2" fmla="*/ 3071 h 730414"/>
                      <a:gd name="connsiteX3" fmla="*/ 314385 w 456427"/>
                      <a:gd name="connsiteY3" fmla="*/ 248886 h 730414"/>
                      <a:gd name="connsiteX4" fmla="*/ 456427 w 456427"/>
                      <a:gd name="connsiteY4" fmla="*/ 555622 h 730414"/>
                      <a:gd name="connsiteX5" fmla="*/ 326023 w 456427"/>
                      <a:gd name="connsiteY5" fmla="*/ 730414 h 730414"/>
                      <a:gd name="connsiteX6" fmla="*/ 180711 w 456427"/>
                      <a:gd name="connsiteY6" fmla="*/ 730414 h 730414"/>
                      <a:gd name="connsiteX7" fmla="*/ 38470 w 456427"/>
                      <a:gd name="connsiteY7" fmla="*/ 543785 h 730414"/>
                      <a:gd name="connsiteX8" fmla="*/ 0 w 456427"/>
                      <a:gd name="connsiteY8" fmla="*/ 195619 h 730414"/>
                      <a:gd name="connsiteX0" fmla="*/ 165716 w 417957"/>
                      <a:gd name="connsiteY0" fmla="*/ 210415 h 730414"/>
                      <a:gd name="connsiteX1" fmla="*/ 219182 w 417957"/>
                      <a:gd name="connsiteY1" fmla="*/ 6031 h 730414"/>
                      <a:gd name="connsiteX2" fmla="*/ 281635 w 417957"/>
                      <a:gd name="connsiteY2" fmla="*/ 3071 h 730414"/>
                      <a:gd name="connsiteX3" fmla="*/ 275915 w 417957"/>
                      <a:gd name="connsiteY3" fmla="*/ 248886 h 730414"/>
                      <a:gd name="connsiteX4" fmla="*/ 417957 w 417957"/>
                      <a:gd name="connsiteY4" fmla="*/ 555622 h 730414"/>
                      <a:gd name="connsiteX5" fmla="*/ 287553 w 417957"/>
                      <a:gd name="connsiteY5" fmla="*/ 730414 h 730414"/>
                      <a:gd name="connsiteX6" fmla="*/ 142241 w 417957"/>
                      <a:gd name="connsiteY6" fmla="*/ 730414 h 730414"/>
                      <a:gd name="connsiteX7" fmla="*/ 0 w 417957"/>
                      <a:gd name="connsiteY7" fmla="*/ 543785 h 730414"/>
                      <a:gd name="connsiteX8" fmla="*/ 165716 w 417957"/>
                      <a:gd name="connsiteY8" fmla="*/ 210415 h 730414"/>
                      <a:gd name="connsiteX0" fmla="*/ 165716 w 417957"/>
                      <a:gd name="connsiteY0" fmla="*/ 214636 h 734635"/>
                      <a:gd name="connsiteX1" fmla="*/ 207346 w 417957"/>
                      <a:gd name="connsiteY1" fmla="*/ 4333 h 734635"/>
                      <a:gd name="connsiteX2" fmla="*/ 281635 w 417957"/>
                      <a:gd name="connsiteY2" fmla="*/ 7292 h 734635"/>
                      <a:gd name="connsiteX3" fmla="*/ 275915 w 417957"/>
                      <a:gd name="connsiteY3" fmla="*/ 253107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30892"/>
                      <a:gd name="connsiteY0" fmla="*/ 214636 h 734635"/>
                      <a:gd name="connsiteX1" fmla="*/ 219183 w 430892"/>
                      <a:gd name="connsiteY1" fmla="*/ 4333 h 734635"/>
                      <a:gd name="connsiteX2" fmla="*/ 293472 w 430892"/>
                      <a:gd name="connsiteY2" fmla="*/ 7292 h 734635"/>
                      <a:gd name="connsiteX3" fmla="*/ 305508 w 430892"/>
                      <a:gd name="connsiteY3" fmla="*/ 247188 h 734635"/>
                      <a:gd name="connsiteX4" fmla="*/ 429794 w 430892"/>
                      <a:gd name="connsiteY4" fmla="*/ 559843 h 734635"/>
                      <a:gd name="connsiteX5" fmla="*/ 299390 w 430892"/>
                      <a:gd name="connsiteY5" fmla="*/ 734635 h 734635"/>
                      <a:gd name="connsiteX6" fmla="*/ 154078 w 430892"/>
                      <a:gd name="connsiteY6" fmla="*/ 734635 h 734635"/>
                      <a:gd name="connsiteX7" fmla="*/ 0 w 430892"/>
                      <a:gd name="connsiteY7" fmla="*/ 524333 h 734635"/>
                      <a:gd name="connsiteX8" fmla="*/ 177553 w 430892"/>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158"/>
                      <a:gd name="connsiteY0" fmla="*/ 214636 h 734635"/>
                      <a:gd name="connsiteX1" fmla="*/ 219183 w 431158"/>
                      <a:gd name="connsiteY1" fmla="*/ 4333 h 734635"/>
                      <a:gd name="connsiteX2" fmla="*/ 293472 w 431158"/>
                      <a:gd name="connsiteY2" fmla="*/ 7292 h 734635"/>
                      <a:gd name="connsiteX3" fmla="*/ 311427 w 431158"/>
                      <a:gd name="connsiteY3" fmla="*/ 232392 h 734635"/>
                      <a:gd name="connsiteX4" fmla="*/ 429794 w 431158"/>
                      <a:gd name="connsiteY4" fmla="*/ 559843 h 734635"/>
                      <a:gd name="connsiteX5" fmla="*/ 299390 w 431158"/>
                      <a:gd name="connsiteY5" fmla="*/ 734635 h 734635"/>
                      <a:gd name="connsiteX6" fmla="*/ 154078 w 431158"/>
                      <a:gd name="connsiteY6" fmla="*/ 734635 h 734635"/>
                      <a:gd name="connsiteX7" fmla="*/ 0 w 431158"/>
                      <a:gd name="connsiteY7" fmla="*/ 524333 h 734635"/>
                      <a:gd name="connsiteX8" fmla="*/ 177553 w 431158"/>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517" h="734635">
                        <a:moveTo>
                          <a:pt x="162757" y="208717"/>
                        </a:moveTo>
                        <a:cubicBezTo>
                          <a:pt x="177553" y="100035"/>
                          <a:pt x="119379" y="4333"/>
                          <a:pt x="219183" y="4333"/>
                        </a:cubicBezTo>
                        <a:cubicBezTo>
                          <a:pt x="240000" y="-6518"/>
                          <a:pt x="269695" y="6306"/>
                          <a:pt x="293472" y="7292"/>
                        </a:cubicBezTo>
                        <a:cubicBezTo>
                          <a:pt x="340010" y="54639"/>
                          <a:pt x="314386" y="114833"/>
                          <a:pt x="311427" y="232392"/>
                        </a:cubicBezTo>
                        <a:cubicBezTo>
                          <a:pt x="406122" y="333651"/>
                          <a:pt x="435713" y="428992"/>
                          <a:pt x="429794" y="559843"/>
                        </a:cubicBezTo>
                        <a:cubicBezTo>
                          <a:pt x="429794" y="659647"/>
                          <a:pt x="399194" y="734635"/>
                          <a:pt x="299390" y="734635"/>
                        </a:cubicBezTo>
                        <a:lnTo>
                          <a:pt x="154078" y="734635"/>
                        </a:lnTo>
                        <a:cubicBezTo>
                          <a:pt x="54274" y="734635"/>
                          <a:pt x="0" y="624137"/>
                          <a:pt x="0" y="524333"/>
                        </a:cubicBezTo>
                        <a:cubicBezTo>
                          <a:pt x="0" y="406305"/>
                          <a:pt x="50306" y="297153"/>
                          <a:pt x="162757" y="208717"/>
                        </a:cubicBezTo>
                        <a:close/>
                      </a:path>
                    </a:pathLst>
                  </a:custGeom>
                  <a:gradFill flip="none" rotWithShape="1">
                    <a:gsLst>
                      <a:gs pos="16000">
                        <a:srgbClr val="FFEAD5"/>
                      </a:gs>
                      <a:gs pos="75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96" name="Oval 2795">
                    <a:extLst>
                      <a:ext uri="{FF2B5EF4-FFF2-40B4-BE49-F238E27FC236}">
                        <a16:creationId xmlns:a16="http://schemas.microsoft.com/office/drawing/2014/main" id="{8DA89080-EA5D-0C45-B02B-B651FEB30677}"/>
                      </a:ext>
                    </a:extLst>
                  </p:cNvPr>
                  <p:cNvSpPr/>
                  <p:nvPr/>
                </p:nvSpPr>
                <p:spPr>
                  <a:xfrm>
                    <a:off x="864024" y="2404818"/>
                    <a:ext cx="259620" cy="211583"/>
                  </a:xfrm>
                  <a:prstGeom prst="ellipse">
                    <a:avLst/>
                  </a:prstGeom>
                  <a:gradFill flip="none" rotWithShape="1">
                    <a:gsLst>
                      <a:gs pos="16000">
                        <a:srgbClr val="FFEAD5"/>
                      </a:gs>
                      <a:gs pos="74000">
                        <a:srgbClr val="FF5353"/>
                      </a:gs>
                      <a:gs pos="53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616" name="Goblet Cell">
                  <a:extLst>
                    <a:ext uri="{FF2B5EF4-FFF2-40B4-BE49-F238E27FC236}">
                      <a16:creationId xmlns:a16="http://schemas.microsoft.com/office/drawing/2014/main" id="{296B5E14-92F3-9F4C-BB9D-06130A89BD63}"/>
                    </a:ext>
                  </a:extLst>
                </p:cNvPr>
                <p:cNvGrpSpPr/>
                <p:nvPr/>
              </p:nvGrpSpPr>
              <p:grpSpPr>
                <a:xfrm>
                  <a:off x="6405512" y="1476382"/>
                  <a:ext cx="295720" cy="504618"/>
                  <a:chOff x="769325" y="2021060"/>
                  <a:chExt cx="430517" cy="734635"/>
                </a:xfrm>
              </p:grpSpPr>
              <p:sp>
                <p:nvSpPr>
                  <p:cNvPr id="2793" name="Rectangle: Rounded Corners 49">
                    <a:extLst>
                      <a:ext uri="{FF2B5EF4-FFF2-40B4-BE49-F238E27FC236}">
                        <a16:creationId xmlns:a16="http://schemas.microsoft.com/office/drawing/2014/main" id="{F37CE12D-9F15-C941-8B16-7338119E24FA}"/>
                      </a:ext>
                    </a:extLst>
                  </p:cNvPr>
                  <p:cNvSpPr/>
                  <p:nvPr/>
                </p:nvSpPr>
                <p:spPr>
                  <a:xfrm>
                    <a:off x="769325" y="2021060"/>
                    <a:ext cx="430517" cy="734635"/>
                  </a:xfrm>
                  <a:custGeom>
                    <a:avLst/>
                    <a:gdLst>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0 w 506734"/>
                      <a:gd name="connsiteY7" fmla="*/ 534795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456427 w 506734"/>
                      <a:gd name="connsiteY4" fmla="*/ 540714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3670 h 718465"/>
                      <a:gd name="connsiteX1" fmla="*/ 254692 w 456427"/>
                      <a:gd name="connsiteY1" fmla="*/ 0 h 718465"/>
                      <a:gd name="connsiteX2" fmla="*/ 326023 w 456427"/>
                      <a:gd name="connsiteY2" fmla="*/ 2959 h 718465"/>
                      <a:gd name="connsiteX3" fmla="*/ 314385 w 456427"/>
                      <a:gd name="connsiteY3" fmla="*/ 236937 h 718465"/>
                      <a:gd name="connsiteX4" fmla="*/ 456427 w 456427"/>
                      <a:gd name="connsiteY4" fmla="*/ 543673 h 718465"/>
                      <a:gd name="connsiteX5" fmla="*/ 326023 w 456427"/>
                      <a:gd name="connsiteY5" fmla="*/ 718465 h 718465"/>
                      <a:gd name="connsiteX6" fmla="*/ 180711 w 456427"/>
                      <a:gd name="connsiteY6" fmla="*/ 718465 h 718465"/>
                      <a:gd name="connsiteX7" fmla="*/ 38470 w 456427"/>
                      <a:gd name="connsiteY7" fmla="*/ 531836 h 718465"/>
                      <a:gd name="connsiteX8" fmla="*/ 0 w 456427"/>
                      <a:gd name="connsiteY8" fmla="*/ 183670 h 718465"/>
                      <a:gd name="connsiteX0" fmla="*/ 0 w 456427"/>
                      <a:gd name="connsiteY0" fmla="*/ 188003 h 722798"/>
                      <a:gd name="connsiteX1" fmla="*/ 254692 w 456427"/>
                      <a:gd name="connsiteY1" fmla="*/ 4333 h 722798"/>
                      <a:gd name="connsiteX2" fmla="*/ 326023 w 456427"/>
                      <a:gd name="connsiteY2" fmla="*/ 7292 h 722798"/>
                      <a:gd name="connsiteX3" fmla="*/ 314385 w 456427"/>
                      <a:gd name="connsiteY3" fmla="*/ 241270 h 722798"/>
                      <a:gd name="connsiteX4" fmla="*/ 456427 w 456427"/>
                      <a:gd name="connsiteY4" fmla="*/ 548006 h 722798"/>
                      <a:gd name="connsiteX5" fmla="*/ 326023 w 456427"/>
                      <a:gd name="connsiteY5" fmla="*/ 722798 h 722798"/>
                      <a:gd name="connsiteX6" fmla="*/ 180711 w 456427"/>
                      <a:gd name="connsiteY6" fmla="*/ 722798 h 722798"/>
                      <a:gd name="connsiteX7" fmla="*/ 38470 w 456427"/>
                      <a:gd name="connsiteY7" fmla="*/ 536169 h 722798"/>
                      <a:gd name="connsiteX8" fmla="*/ 0 w 456427"/>
                      <a:gd name="connsiteY8" fmla="*/ 188003 h 722798"/>
                      <a:gd name="connsiteX0" fmla="*/ 0 w 456427"/>
                      <a:gd name="connsiteY0" fmla="*/ 193117 h 727912"/>
                      <a:gd name="connsiteX1" fmla="*/ 254692 w 456427"/>
                      <a:gd name="connsiteY1" fmla="*/ 9447 h 727912"/>
                      <a:gd name="connsiteX2" fmla="*/ 320105 w 456427"/>
                      <a:gd name="connsiteY2" fmla="*/ 569 h 727912"/>
                      <a:gd name="connsiteX3" fmla="*/ 314385 w 456427"/>
                      <a:gd name="connsiteY3" fmla="*/ 246384 h 727912"/>
                      <a:gd name="connsiteX4" fmla="*/ 456427 w 456427"/>
                      <a:gd name="connsiteY4" fmla="*/ 553120 h 727912"/>
                      <a:gd name="connsiteX5" fmla="*/ 326023 w 456427"/>
                      <a:gd name="connsiteY5" fmla="*/ 727912 h 727912"/>
                      <a:gd name="connsiteX6" fmla="*/ 180711 w 456427"/>
                      <a:gd name="connsiteY6" fmla="*/ 727912 h 727912"/>
                      <a:gd name="connsiteX7" fmla="*/ 38470 w 456427"/>
                      <a:gd name="connsiteY7" fmla="*/ 541283 h 727912"/>
                      <a:gd name="connsiteX8" fmla="*/ 0 w 456427"/>
                      <a:gd name="connsiteY8" fmla="*/ 193117 h 727912"/>
                      <a:gd name="connsiteX0" fmla="*/ 0 w 456427"/>
                      <a:gd name="connsiteY0" fmla="*/ 195619 h 730414"/>
                      <a:gd name="connsiteX1" fmla="*/ 257652 w 456427"/>
                      <a:gd name="connsiteY1" fmla="*/ 6031 h 730414"/>
                      <a:gd name="connsiteX2" fmla="*/ 320105 w 456427"/>
                      <a:gd name="connsiteY2" fmla="*/ 3071 h 730414"/>
                      <a:gd name="connsiteX3" fmla="*/ 314385 w 456427"/>
                      <a:gd name="connsiteY3" fmla="*/ 248886 h 730414"/>
                      <a:gd name="connsiteX4" fmla="*/ 456427 w 456427"/>
                      <a:gd name="connsiteY4" fmla="*/ 555622 h 730414"/>
                      <a:gd name="connsiteX5" fmla="*/ 326023 w 456427"/>
                      <a:gd name="connsiteY5" fmla="*/ 730414 h 730414"/>
                      <a:gd name="connsiteX6" fmla="*/ 180711 w 456427"/>
                      <a:gd name="connsiteY6" fmla="*/ 730414 h 730414"/>
                      <a:gd name="connsiteX7" fmla="*/ 38470 w 456427"/>
                      <a:gd name="connsiteY7" fmla="*/ 543785 h 730414"/>
                      <a:gd name="connsiteX8" fmla="*/ 0 w 456427"/>
                      <a:gd name="connsiteY8" fmla="*/ 195619 h 730414"/>
                      <a:gd name="connsiteX0" fmla="*/ 165716 w 417957"/>
                      <a:gd name="connsiteY0" fmla="*/ 210415 h 730414"/>
                      <a:gd name="connsiteX1" fmla="*/ 219182 w 417957"/>
                      <a:gd name="connsiteY1" fmla="*/ 6031 h 730414"/>
                      <a:gd name="connsiteX2" fmla="*/ 281635 w 417957"/>
                      <a:gd name="connsiteY2" fmla="*/ 3071 h 730414"/>
                      <a:gd name="connsiteX3" fmla="*/ 275915 w 417957"/>
                      <a:gd name="connsiteY3" fmla="*/ 248886 h 730414"/>
                      <a:gd name="connsiteX4" fmla="*/ 417957 w 417957"/>
                      <a:gd name="connsiteY4" fmla="*/ 555622 h 730414"/>
                      <a:gd name="connsiteX5" fmla="*/ 287553 w 417957"/>
                      <a:gd name="connsiteY5" fmla="*/ 730414 h 730414"/>
                      <a:gd name="connsiteX6" fmla="*/ 142241 w 417957"/>
                      <a:gd name="connsiteY6" fmla="*/ 730414 h 730414"/>
                      <a:gd name="connsiteX7" fmla="*/ 0 w 417957"/>
                      <a:gd name="connsiteY7" fmla="*/ 543785 h 730414"/>
                      <a:gd name="connsiteX8" fmla="*/ 165716 w 417957"/>
                      <a:gd name="connsiteY8" fmla="*/ 210415 h 730414"/>
                      <a:gd name="connsiteX0" fmla="*/ 165716 w 417957"/>
                      <a:gd name="connsiteY0" fmla="*/ 214636 h 734635"/>
                      <a:gd name="connsiteX1" fmla="*/ 207346 w 417957"/>
                      <a:gd name="connsiteY1" fmla="*/ 4333 h 734635"/>
                      <a:gd name="connsiteX2" fmla="*/ 281635 w 417957"/>
                      <a:gd name="connsiteY2" fmla="*/ 7292 h 734635"/>
                      <a:gd name="connsiteX3" fmla="*/ 275915 w 417957"/>
                      <a:gd name="connsiteY3" fmla="*/ 253107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30892"/>
                      <a:gd name="connsiteY0" fmla="*/ 214636 h 734635"/>
                      <a:gd name="connsiteX1" fmla="*/ 219183 w 430892"/>
                      <a:gd name="connsiteY1" fmla="*/ 4333 h 734635"/>
                      <a:gd name="connsiteX2" fmla="*/ 293472 w 430892"/>
                      <a:gd name="connsiteY2" fmla="*/ 7292 h 734635"/>
                      <a:gd name="connsiteX3" fmla="*/ 305508 w 430892"/>
                      <a:gd name="connsiteY3" fmla="*/ 247188 h 734635"/>
                      <a:gd name="connsiteX4" fmla="*/ 429794 w 430892"/>
                      <a:gd name="connsiteY4" fmla="*/ 559843 h 734635"/>
                      <a:gd name="connsiteX5" fmla="*/ 299390 w 430892"/>
                      <a:gd name="connsiteY5" fmla="*/ 734635 h 734635"/>
                      <a:gd name="connsiteX6" fmla="*/ 154078 w 430892"/>
                      <a:gd name="connsiteY6" fmla="*/ 734635 h 734635"/>
                      <a:gd name="connsiteX7" fmla="*/ 0 w 430892"/>
                      <a:gd name="connsiteY7" fmla="*/ 524333 h 734635"/>
                      <a:gd name="connsiteX8" fmla="*/ 177553 w 430892"/>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158"/>
                      <a:gd name="connsiteY0" fmla="*/ 214636 h 734635"/>
                      <a:gd name="connsiteX1" fmla="*/ 219183 w 431158"/>
                      <a:gd name="connsiteY1" fmla="*/ 4333 h 734635"/>
                      <a:gd name="connsiteX2" fmla="*/ 293472 w 431158"/>
                      <a:gd name="connsiteY2" fmla="*/ 7292 h 734635"/>
                      <a:gd name="connsiteX3" fmla="*/ 311427 w 431158"/>
                      <a:gd name="connsiteY3" fmla="*/ 232392 h 734635"/>
                      <a:gd name="connsiteX4" fmla="*/ 429794 w 431158"/>
                      <a:gd name="connsiteY4" fmla="*/ 559843 h 734635"/>
                      <a:gd name="connsiteX5" fmla="*/ 299390 w 431158"/>
                      <a:gd name="connsiteY5" fmla="*/ 734635 h 734635"/>
                      <a:gd name="connsiteX6" fmla="*/ 154078 w 431158"/>
                      <a:gd name="connsiteY6" fmla="*/ 734635 h 734635"/>
                      <a:gd name="connsiteX7" fmla="*/ 0 w 431158"/>
                      <a:gd name="connsiteY7" fmla="*/ 524333 h 734635"/>
                      <a:gd name="connsiteX8" fmla="*/ 177553 w 431158"/>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517" h="734635">
                        <a:moveTo>
                          <a:pt x="162757" y="208717"/>
                        </a:moveTo>
                        <a:cubicBezTo>
                          <a:pt x="177553" y="100035"/>
                          <a:pt x="119379" y="4333"/>
                          <a:pt x="219183" y="4333"/>
                        </a:cubicBezTo>
                        <a:cubicBezTo>
                          <a:pt x="240000" y="-6518"/>
                          <a:pt x="269695" y="6306"/>
                          <a:pt x="293472" y="7292"/>
                        </a:cubicBezTo>
                        <a:cubicBezTo>
                          <a:pt x="340010" y="54639"/>
                          <a:pt x="314386" y="114833"/>
                          <a:pt x="311427" y="232392"/>
                        </a:cubicBezTo>
                        <a:cubicBezTo>
                          <a:pt x="406122" y="333651"/>
                          <a:pt x="435713" y="428992"/>
                          <a:pt x="429794" y="559843"/>
                        </a:cubicBezTo>
                        <a:cubicBezTo>
                          <a:pt x="429794" y="659647"/>
                          <a:pt x="399194" y="734635"/>
                          <a:pt x="299390" y="734635"/>
                        </a:cubicBezTo>
                        <a:lnTo>
                          <a:pt x="154078" y="734635"/>
                        </a:lnTo>
                        <a:cubicBezTo>
                          <a:pt x="54274" y="734635"/>
                          <a:pt x="0" y="624137"/>
                          <a:pt x="0" y="524333"/>
                        </a:cubicBezTo>
                        <a:cubicBezTo>
                          <a:pt x="0" y="406305"/>
                          <a:pt x="50306" y="297153"/>
                          <a:pt x="162757" y="208717"/>
                        </a:cubicBezTo>
                        <a:close/>
                      </a:path>
                    </a:pathLst>
                  </a:custGeom>
                  <a:gradFill flip="none" rotWithShape="1">
                    <a:gsLst>
                      <a:gs pos="16000">
                        <a:srgbClr val="FFEAD5"/>
                      </a:gs>
                      <a:gs pos="75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94" name="Oval 2793">
                    <a:extLst>
                      <a:ext uri="{FF2B5EF4-FFF2-40B4-BE49-F238E27FC236}">
                        <a16:creationId xmlns:a16="http://schemas.microsoft.com/office/drawing/2014/main" id="{545FE071-10D2-594A-8CCC-CE8D26784C1B}"/>
                      </a:ext>
                    </a:extLst>
                  </p:cNvPr>
                  <p:cNvSpPr/>
                  <p:nvPr/>
                </p:nvSpPr>
                <p:spPr>
                  <a:xfrm>
                    <a:off x="864024" y="2404818"/>
                    <a:ext cx="259620" cy="211583"/>
                  </a:xfrm>
                  <a:prstGeom prst="ellipse">
                    <a:avLst/>
                  </a:prstGeom>
                  <a:gradFill flip="none" rotWithShape="1">
                    <a:gsLst>
                      <a:gs pos="16000">
                        <a:srgbClr val="FFEAD5"/>
                      </a:gs>
                      <a:gs pos="74000">
                        <a:srgbClr val="FF5353"/>
                      </a:gs>
                      <a:gs pos="53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617" name="Mulberry Cells">
                  <a:extLst>
                    <a:ext uri="{FF2B5EF4-FFF2-40B4-BE49-F238E27FC236}">
                      <a16:creationId xmlns:a16="http://schemas.microsoft.com/office/drawing/2014/main" id="{F4B00838-64E2-4845-B7DE-5F0A2F0C020D}"/>
                    </a:ext>
                  </a:extLst>
                </p:cNvPr>
                <p:cNvGrpSpPr/>
                <p:nvPr/>
              </p:nvGrpSpPr>
              <p:grpSpPr>
                <a:xfrm>
                  <a:off x="5713981" y="1392440"/>
                  <a:ext cx="346462" cy="262187"/>
                  <a:chOff x="5626189" y="1885051"/>
                  <a:chExt cx="504388" cy="381698"/>
                </a:xfrm>
              </p:grpSpPr>
              <p:sp>
                <p:nvSpPr>
                  <p:cNvPr id="2788" name="Oval 2787">
                    <a:extLst>
                      <a:ext uri="{FF2B5EF4-FFF2-40B4-BE49-F238E27FC236}">
                        <a16:creationId xmlns:a16="http://schemas.microsoft.com/office/drawing/2014/main" id="{B0B4546B-AF37-1846-856C-A9413176EFAD}"/>
                      </a:ext>
                    </a:extLst>
                  </p:cNvPr>
                  <p:cNvSpPr/>
                  <p:nvPr/>
                </p:nvSpPr>
                <p:spPr>
                  <a:xfrm>
                    <a:off x="5871614" y="1885051"/>
                    <a:ext cx="227739" cy="15640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89" name="Oval 2788">
                    <a:extLst>
                      <a:ext uri="{FF2B5EF4-FFF2-40B4-BE49-F238E27FC236}">
                        <a16:creationId xmlns:a16="http://schemas.microsoft.com/office/drawing/2014/main" id="{561AE624-433C-5D4C-8A89-E76E4D110069}"/>
                      </a:ext>
                    </a:extLst>
                  </p:cNvPr>
                  <p:cNvSpPr/>
                  <p:nvPr/>
                </p:nvSpPr>
                <p:spPr>
                  <a:xfrm rot="18704086">
                    <a:off x="5962574" y="2058182"/>
                    <a:ext cx="172648" cy="163358"/>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90" name="Oval 2789">
                    <a:extLst>
                      <a:ext uri="{FF2B5EF4-FFF2-40B4-BE49-F238E27FC236}">
                        <a16:creationId xmlns:a16="http://schemas.microsoft.com/office/drawing/2014/main" id="{D2A887E2-2688-B446-9158-1D1BD8B57BA6}"/>
                      </a:ext>
                    </a:extLst>
                  </p:cNvPr>
                  <p:cNvSpPr/>
                  <p:nvPr/>
                </p:nvSpPr>
                <p:spPr>
                  <a:xfrm>
                    <a:off x="5802998" y="2102067"/>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91" name="Oval 2790">
                    <a:extLst>
                      <a:ext uri="{FF2B5EF4-FFF2-40B4-BE49-F238E27FC236}">
                        <a16:creationId xmlns:a16="http://schemas.microsoft.com/office/drawing/2014/main" id="{070BA74D-196F-214D-8A94-9788C59471A3}"/>
                      </a:ext>
                    </a:extLst>
                  </p:cNvPr>
                  <p:cNvSpPr/>
                  <p:nvPr/>
                </p:nvSpPr>
                <p:spPr>
                  <a:xfrm rot="18704086">
                    <a:off x="5704875" y="1957834"/>
                    <a:ext cx="165885" cy="13985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92" name="Oval 2791">
                    <a:extLst>
                      <a:ext uri="{FF2B5EF4-FFF2-40B4-BE49-F238E27FC236}">
                        <a16:creationId xmlns:a16="http://schemas.microsoft.com/office/drawing/2014/main" id="{1EF86C30-9A66-214E-A6F1-72EEB5DBC592}"/>
                      </a:ext>
                    </a:extLst>
                  </p:cNvPr>
                  <p:cNvSpPr/>
                  <p:nvPr/>
                </p:nvSpPr>
                <p:spPr>
                  <a:xfrm rot="458189">
                    <a:off x="5626189" y="2126893"/>
                    <a:ext cx="165885" cy="13985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618" name="Oval 2617">
                  <a:extLst>
                    <a:ext uri="{FF2B5EF4-FFF2-40B4-BE49-F238E27FC236}">
                      <a16:creationId xmlns:a16="http://schemas.microsoft.com/office/drawing/2014/main" id="{8C253370-25D5-714E-9DC2-2E285166E51F}"/>
                    </a:ext>
                  </a:extLst>
                </p:cNvPr>
                <p:cNvSpPr/>
                <p:nvPr/>
              </p:nvSpPr>
              <p:spPr>
                <a:xfrm rot="18704086">
                  <a:off x="6604954" y="1474923"/>
                  <a:ext cx="105826" cy="96207"/>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19" name="Oval 2618">
                  <a:extLst>
                    <a:ext uri="{FF2B5EF4-FFF2-40B4-BE49-F238E27FC236}">
                      <a16:creationId xmlns:a16="http://schemas.microsoft.com/office/drawing/2014/main" id="{ED99B600-B587-F241-A8CE-28B258BB33F6}"/>
                    </a:ext>
                  </a:extLst>
                </p:cNvPr>
                <p:cNvSpPr/>
                <p:nvPr/>
              </p:nvSpPr>
              <p:spPr>
                <a:xfrm rot="19152988">
                  <a:off x="6578577" y="1593020"/>
                  <a:ext cx="113946" cy="96067"/>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20" name="Oval 2619">
                  <a:extLst>
                    <a:ext uri="{FF2B5EF4-FFF2-40B4-BE49-F238E27FC236}">
                      <a16:creationId xmlns:a16="http://schemas.microsoft.com/office/drawing/2014/main" id="{9EA3A442-CD4E-8345-89CE-24CAC67286F1}"/>
                    </a:ext>
                  </a:extLst>
                </p:cNvPr>
                <p:cNvSpPr/>
                <p:nvPr/>
              </p:nvSpPr>
              <p:spPr>
                <a:xfrm>
                  <a:off x="6448631" y="1586690"/>
                  <a:ext cx="94264" cy="6592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21" name="Oval 2620">
                  <a:extLst>
                    <a:ext uri="{FF2B5EF4-FFF2-40B4-BE49-F238E27FC236}">
                      <a16:creationId xmlns:a16="http://schemas.microsoft.com/office/drawing/2014/main" id="{5A6A1BEA-AEF6-5443-9486-97B67ABDD776}"/>
                    </a:ext>
                  </a:extLst>
                </p:cNvPr>
                <p:cNvSpPr/>
                <p:nvPr/>
              </p:nvSpPr>
              <p:spPr>
                <a:xfrm rot="18704086">
                  <a:off x="6499238" y="1400138"/>
                  <a:ext cx="113946" cy="96067"/>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22" name="Oval 2621">
                  <a:extLst>
                    <a:ext uri="{FF2B5EF4-FFF2-40B4-BE49-F238E27FC236}">
                      <a16:creationId xmlns:a16="http://schemas.microsoft.com/office/drawing/2014/main" id="{D68D3C21-C26F-9B42-A072-9B7500E317E2}"/>
                    </a:ext>
                  </a:extLst>
                </p:cNvPr>
                <p:cNvSpPr/>
                <p:nvPr/>
              </p:nvSpPr>
              <p:spPr>
                <a:xfrm rot="378857">
                  <a:off x="6353309" y="1501204"/>
                  <a:ext cx="123885" cy="83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23" name="Oval 2622">
                  <a:extLst>
                    <a:ext uri="{FF2B5EF4-FFF2-40B4-BE49-F238E27FC236}">
                      <a16:creationId xmlns:a16="http://schemas.microsoft.com/office/drawing/2014/main" id="{780EBF41-7CD5-4247-8A36-726AAD81BBBF}"/>
                    </a:ext>
                  </a:extLst>
                </p:cNvPr>
                <p:cNvSpPr/>
                <p:nvPr/>
              </p:nvSpPr>
              <p:spPr>
                <a:xfrm rot="555277">
                  <a:off x="6481223" y="1510487"/>
                  <a:ext cx="113716" cy="87079"/>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624" name="Epithelial Cell">
                  <a:extLst>
                    <a:ext uri="{FF2B5EF4-FFF2-40B4-BE49-F238E27FC236}">
                      <a16:creationId xmlns:a16="http://schemas.microsoft.com/office/drawing/2014/main" id="{B018A0DE-A387-7B42-97F5-53C9A939213B}"/>
                    </a:ext>
                  </a:extLst>
                </p:cNvPr>
                <p:cNvGrpSpPr/>
                <p:nvPr/>
              </p:nvGrpSpPr>
              <p:grpSpPr>
                <a:xfrm>
                  <a:off x="4757866" y="1347588"/>
                  <a:ext cx="367307" cy="647699"/>
                  <a:chOff x="9028803" y="1805888"/>
                  <a:chExt cx="534735" cy="942935"/>
                </a:xfrm>
              </p:grpSpPr>
              <p:sp>
                <p:nvSpPr>
                  <p:cNvPr id="2776" name="Freeform: Shape 5382">
                    <a:extLst>
                      <a:ext uri="{FF2B5EF4-FFF2-40B4-BE49-F238E27FC236}">
                        <a16:creationId xmlns:a16="http://schemas.microsoft.com/office/drawing/2014/main" id="{0C8959E3-4F5E-7B45-A94C-319043C193B1}"/>
                      </a:ext>
                    </a:extLst>
                  </p:cNvPr>
                  <p:cNvSpPr/>
                  <p:nvPr/>
                </p:nvSpPr>
                <p:spPr>
                  <a:xfrm>
                    <a:off x="9136541"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77" name="Freeform: Shape 5383">
                    <a:extLst>
                      <a:ext uri="{FF2B5EF4-FFF2-40B4-BE49-F238E27FC236}">
                        <a16:creationId xmlns:a16="http://schemas.microsoft.com/office/drawing/2014/main" id="{B6F9C48E-F71F-4B42-AC48-37D69CC585D2}"/>
                      </a:ext>
                    </a:extLst>
                  </p:cNvPr>
                  <p:cNvSpPr/>
                  <p:nvPr/>
                </p:nvSpPr>
                <p:spPr>
                  <a:xfrm>
                    <a:off x="9190696"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78" name="Freeform: Shape 5384">
                    <a:extLst>
                      <a:ext uri="{FF2B5EF4-FFF2-40B4-BE49-F238E27FC236}">
                        <a16:creationId xmlns:a16="http://schemas.microsoft.com/office/drawing/2014/main" id="{291E4E90-F92A-0B4D-A094-281126CFB951}"/>
                      </a:ext>
                    </a:extLst>
                  </p:cNvPr>
                  <p:cNvSpPr/>
                  <p:nvPr/>
                </p:nvSpPr>
                <p:spPr>
                  <a:xfrm>
                    <a:off x="9238465"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79" name="Freeform: Shape 5385">
                    <a:extLst>
                      <a:ext uri="{FF2B5EF4-FFF2-40B4-BE49-F238E27FC236}">
                        <a16:creationId xmlns:a16="http://schemas.microsoft.com/office/drawing/2014/main" id="{42E9F847-CCBE-6848-9C5E-A588AD87491D}"/>
                      </a:ext>
                    </a:extLst>
                  </p:cNvPr>
                  <p:cNvSpPr/>
                  <p:nvPr/>
                </p:nvSpPr>
                <p:spPr>
                  <a:xfrm>
                    <a:off x="9288593"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80" name="Freeform: Shape 5386">
                    <a:extLst>
                      <a:ext uri="{FF2B5EF4-FFF2-40B4-BE49-F238E27FC236}">
                        <a16:creationId xmlns:a16="http://schemas.microsoft.com/office/drawing/2014/main" id="{11A62E81-C9A1-9540-9514-E2BCA396AEF0}"/>
                      </a:ext>
                    </a:extLst>
                  </p:cNvPr>
                  <p:cNvSpPr/>
                  <p:nvPr/>
                </p:nvSpPr>
                <p:spPr>
                  <a:xfrm>
                    <a:off x="9336501"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81" name="Freeform: Shape 5387">
                    <a:extLst>
                      <a:ext uri="{FF2B5EF4-FFF2-40B4-BE49-F238E27FC236}">
                        <a16:creationId xmlns:a16="http://schemas.microsoft.com/office/drawing/2014/main" id="{4C7151FC-0770-604F-ADD2-595FB1968446}"/>
                      </a:ext>
                    </a:extLst>
                  </p:cNvPr>
                  <p:cNvSpPr/>
                  <p:nvPr/>
                </p:nvSpPr>
                <p:spPr>
                  <a:xfrm>
                    <a:off x="9382325"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82" name="Freeform: Shape 5388">
                    <a:extLst>
                      <a:ext uri="{FF2B5EF4-FFF2-40B4-BE49-F238E27FC236}">
                        <a16:creationId xmlns:a16="http://schemas.microsoft.com/office/drawing/2014/main" id="{E9CA7DC8-8A4A-4B4F-966B-791E9EF57A34}"/>
                      </a:ext>
                    </a:extLst>
                  </p:cNvPr>
                  <p:cNvSpPr/>
                  <p:nvPr/>
                </p:nvSpPr>
                <p:spPr>
                  <a:xfrm>
                    <a:off x="9434398"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83" name="Freeform: Shape 5389">
                    <a:extLst>
                      <a:ext uri="{FF2B5EF4-FFF2-40B4-BE49-F238E27FC236}">
                        <a16:creationId xmlns:a16="http://schemas.microsoft.com/office/drawing/2014/main" id="{0B6E1064-7ED7-3845-B833-AB2E8832468A}"/>
                      </a:ext>
                    </a:extLst>
                  </p:cNvPr>
                  <p:cNvSpPr/>
                  <p:nvPr/>
                </p:nvSpPr>
                <p:spPr>
                  <a:xfrm>
                    <a:off x="9480222"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84" name="Freeform: Shape 5390">
                    <a:extLst>
                      <a:ext uri="{FF2B5EF4-FFF2-40B4-BE49-F238E27FC236}">
                        <a16:creationId xmlns:a16="http://schemas.microsoft.com/office/drawing/2014/main" id="{64F7C917-EBD1-7643-B280-A4F4B34854FA}"/>
                      </a:ext>
                    </a:extLst>
                  </p:cNvPr>
                  <p:cNvSpPr/>
                  <p:nvPr/>
                </p:nvSpPr>
                <p:spPr>
                  <a:xfrm>
                    <a:off x="9521524"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785" name="Group 2784">
                    <a:extLst>
                      <a:ext uri="{FF2B5EF4-FFF2-40B4-BE49-F238E27FC236}">
                        <a16:creationId xmlns:a16="http://schemas.microsoft.com/office/drawing/2014/main" id="{12FC54AB-B609-2C45-A5A1-DA05FD3F72A9}"/>
                      </a:ext>
                    </a:extLst>
                  </p:cNvPr>
                  <p:cNvGrpSpPr/>
                  <p:nvPr/>
                </p:nvGrpSpPr>
                <p:grpSpPr>
                  <a:xfrm>
                    <a:off x="9028803" y="2033317"/>
                    <a:ext cx="506734" cy="715506"/>
                    <a:chOff x="664078" y="1946983"/>
                    <a:chExt cx="506734" cy="715506"/>
                  </a:xfrm>
                </p:grpSpPr>
                <p:sp>
                  <p:nvSpPr>
                    <p:cNvPr id="2786" name="Rectangle: Rounded Corners 5392">
                      <a:extLst>
                        <a:ext uri="{FF2B5EF4-FFF2-40B4-BE49-F238E27FC236}">
                          <a16:creationId xmlns:a16="http://schemas.microsoft.com/office/drawing/2014/main" id="{99FDF1E0-4B37-4542-8D62-281EB668D549}"/>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87" name="Oval 2786">
                      <a:extLst>
                        <a:ext uri="{FF2B5EF4-FFF2-40B4-BE49-F238E27FC236}">
                          <a16:creationId xmlns:a16="http://schemas.microsoft.com/office/drawing/2014/main" id="{3C003B2C-8CC5-F54A-803F-88BE35CDAA50}"/>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625" name="Group 2624">
                  <a:extLst>
                    <a:ext uri="{FF2B5EF4-FFF2-40B4-BE49-F238E27FC236}">
                      <a16:creationId xmlns:a16="http://schemas.microsoft.com/office/drawing/2014/main" id="{678D5C85-2CF0-1B48-988D-B0E37025AD63}"/>
                    </a:ext>
                  </a:extLst>
                </p:cNvPr>
                <p:cNvGrpSpPr/>
                <p:nvPr/>
              </p:nvGrpSpPr>
              <p:grpSpPr>
                <a:xfrm rot="60000">
                  <a:off x="3401867" y="5159971"/>
                  <a:ext cx="2239344" cy="326703"/>
                  <a:chOff x="3738169" y="5243361"/>
                  <a:chExt cx="2239344" cy="341148"/>
                </a:xfrm>
              </p:grpSpPr>
              <p:grpSp>
                <p:nvGrpSpPr>
                  <p:cNvPr id="2757" name="Group 2756">
                    <a:extLst>
                      <a:ext uri="{FF2B5EF4-FFF2-40B4-BE49-F238E27FC236}">
                        <a16:creationId xmlns:a16="http://schemas.microsoft.com/office/drawing/2014/main" id="{C4CBB318-E96E-A043-8EE5-972CE7CD55F7}"/>
                      </a:ext>
                    </a:extLst>
                  </p:cNvPr>
                  <p:cNvGrpSpPr/>
                  <p:nvPr/>
                </p:nvGrpSpPr>
                <p:grpSpPr>
                  <a:xfrm>
                    <a:off x="3738169" y="5277071"/>
                    <a:ext cx="940086" cy="307438"/>
                    <a:chOff x="4913307" y="5351100"/>
                    <a:chExt cx="940086" cy="307438"/>
                  </a:xfrm>
                </p:grpSpPr>
                <p:sp>
                  <p:nvSpPr>
                    <p:cNvPr id="2772" name="Oval 42">
                      <a:extLst>
                        <a:ext uri="{FF2B5EF4-FFF2-40B4-BE49-F238E27FC236}">
                          <a16:creationId xmlns:a16="http://schemas.microsoft.com/office/drawing/2014/main" id="{A229EE53-8429-FD44-B424-0C1A1A1D2A74}"/>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73" name="Oval 2772">
                      <a:extLst>
                        <a:ext uri="{FF2B5EF4-FFF2-40B4-BE49-F238E27FC236}">
                          <a16:creationId xmlns:a16="http://schemas.microsoft.com/office/drawing/2014/main" id="{3538072C-B167-9E41-9F89-AE6EF2E4C2C0}"/>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74" name="Oval 42">
                      <a:extLst>
                        <a:ext uri="{FF2B5EF4-FFF2-40B4-BE49-F238E27FC236}">
                          <a16:creationId xmlns:a16="http://schemas.microsoft.com/office/drawing/2014/main" id="{AD30DF50-41AF-B24C-929D-6305986C1889}"/>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75" name="Oval 2774">
                      <a:extLst>
                        <a:ext uri="{FF2B5EF4-FFF2-40B4-BE49-F238E27FC236}">
                          <a16:creationId xmlns:a16="http://schemas.microsoft.com/office/drawing/2014/main" id="{3F271ED5-4839-844A-9756-C6784367903D}"/>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758" name="Group 2757">
                    <a:extLst>
                      <a:ext uri="{FF2B5EF4-FFF2-40B4-BE49-F238E27FC236}">
                        <a16:creationId xmlns:a16="http://schemas.microsoft.com/office/drawing/2014/main" id="{16381C3F-F1D6-0144-A04A-B0454FB445C9}"/>
                      </a:ext>
                    </a:extLst>
                  </p:cNvPr>
                  <p:cNvGrpSpPr/>
                  <p:nvPr/>
                </p:nvGrpSpPr>
                <p:grpSpPr>
                  <a:xfrm rot="10800000">
                    <a:off x="4329935" y="5373754"/>
                    <a:ext cx="618134" cy="203349"/>
                    <a:chOff x="4913307" y="5455189"/>
                    <a:chExt cx="618134" cy="203349"/>
                  </a:xfrm>
                </p:grpSpPr>
                <p:sp>
                  <p:nvSpPr>
                    <p:cNvPr id="2770" name="Oval 42">
                      <a:extLst>
                        <a:ext uri="{FF2B5EF4-FFF2-40B4-BE49-F238E27FC236}">
                          <a16:creationId xmlns:a16="http://schemas.microsoft.com/office/drawing/2014/main" id="{D1724CE6-7F54-3143-9117-2D4B264AA202}"/>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71" name="Oval 2770">
                      <a:extLst>
                        <a:ext uri="{FF2B5EF4-FFF2-40B4-BE49-F238E27FC236}">
                          <a16:creationId xmlns:a16="http://schemas.microsoft.com/office/drawing/2014/main" id="{F182D780-4A93-9F4F-B300-F60189471110}"/>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759" name="Group 2758">
                    <a:extLst>
                      <a:ext uri="{FF2B5EF4-FFF2-40B4-BE49-F238E27FC236}">
                        <a16:creationId xmlns:a16="http://schemas.microsoft.com/office/drawing/2014/main" id="{68F2A866-51E9-8B4E-A50B-E13C8544EE0D}"/>
                      </a:ext>
                    </a:extLst>
                  </p:cNvPr>
                  <p:cNvGrpSpPr/>
                  <p:nvPr/>
                </p:nvGrpSpPr>
                <p:grpSpPr>
                  <a:xfrm>
                    <a:off x="4851432" y="5369260"/>
                    <a:ext cx="618134" cy="203349"/>
                    <a:chOff x="4918004" y="5148985"/>
                    <a:chExt cx="618134" cy="203349"/>
                  </a:xfrm>
                </p:grpSpPr>
                <p:sp>
                  <p:nvSpPr>
                    <p:cNvPr id="2768" name="Oval 42">
                      <a:extLst>
                        <a:ext uri="{FF2B5EF4-FFF2-40B4-BE49-F238E27FC236}">
                          <a16:creationId xmlns:a16="http://schemas.microsoft.com/office/drawing/2014/main" id="{A9EFE220-1F6A-9B4B-93B2-5A946C341CBC}"/>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69" name="Oval 2768">
                      <a:extLst>
                        <a:ext uri="{FF2B5EF4-FFF2-40B4-BE49-F238E27FC236}">
                          <a16:creationId xmlns:a16="http://schemas.microsoft.com/office/drawing/2014/main" id="{6255F0B1-969B-B94F-BAAD-A26266A8DAE7}"/>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760" name="Oval 42">
                    <a:extLst>
                      <a:ext uri="{FF2B5EF4-FFF2-40B4-BE49-F238E27FC236}">
                        <a16:creationId xmlns:a16="http://schemas.microsoft.com/office/drawing/2014/main" id="{32506BE1-5FF9-884F-BF76-9CCB7063D6BC}"/>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61" name="Oval 2760">
                    <a:extLst>
                      <a:ext uri="{FF2B5EF4-FFF2-40B4-BE49-F238E27FC236}">
                        <a16:creationId xmlns:a16="http://schemas.microsoft.com/office/drawing/2014/main" id="{D08FF4E7-FF5A-8F40-92E1-118E7CC40309}"/>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762" name="Group 2761">
                    <a:extLst>
                      <a:ext uri="{FF2B5EF4-FFF2-40B4-BE49-F238E27FC236}">
                        <a16:creationId xmlns:a16="http://schemas.microsoft.com/office/drawing/2014/main" id="{EE679F65-9835-E049-8529-EEE3F898A8C3}"/>
                      </a:ext>
                    </a:extLst>
                  </p:cNvPr>
                  <p:cNvGrpSpPr/>
                  <p:nvPr/>
                </p:nvGrpSpPr>
                <p:grpSpPr>
                  <a:xfrm>
                    <a:off x="5116366" y="5243361"/>
                    <a:ext cx="618134" cy="203349"/>
                    <a:chOff x="4918004" y="5148985"/>
                    <a:chExt cx="618134" cy="203349"/>
                  </a:xfrm>
                </p:grpSpPr>
                <p:sp>
                  <p:nvSpPr>
                    <p:cNvPr id="2766" name="Oval 42">
                      <a:extLst>
                        <a:ext uri="{FF2B5EF4-FFF2-40B4-BE49-F238E27FC236}">
                          <a16:creationId xmlns:a16="http://schemas.microsoft.com/office/drawing/2014/main" id="{F10E6AD4-CE88-9941-A06A-5B214873FCE8}"/>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67" name="Oval 2766">
                      <a:extLst>
                        <a:ext uri="{FF2B5EF4-FFF2-40B4-BE49-F238E27FC236}">
                          <a16:creationId xmlns:a16="http://schemas.microsoft.com/office/drawing/2014/main" id="{23EC42A0-8F33-2E4C-A568-2246D2548009}"/>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763" name="Group 2762">
                    <a:extLst>
                      <a:ext uri="{FF2B5EF4-FFF2-40B4-BE49-F238E27FC236}">
                        <a16:creationId xmlns:a16="http://schemas.microsoft.com/office/drawing/2014/main" id="{084EE3B3-55D6-8541-9D68-38B5BDA2708A}"/>
                      </a:ext>
                    </a:extLst>
                  </p:cNvPr>
                  <p:cNvGrpSpPr/>
                  <p:nvPr/>
                </p:nvGrpSpPr>
                <p:grpSpPr>
                  <a:xfrm>
                    <a:off x="5359379" y="5351285"/>
                    <a:ext cx="618134" cy="203349"/>
                    <a:chOff x="4918004" y="5148985"/>
                    <a:chExt cx="618134" cy="203349"/>
                  </a:xfrm>
                </p:grpSpPr>
                <p:sp>
                  <p:nvSpPr>
                    <p:cNvPr id="2764" name="Oval 42">
                      <a:extLst>
                        <a:ext uri="{FF2B5EF4-FFF2-40B4-BE49-F238E27FC236}">
                          <a16:creationId xmlns:a16="http://schemas.microsoft.com/office/drawing/2014/main" id="{D8EE6032-622A-E545-80AA-805C734CBF7D}"/>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65" name="Oval 2764">
                      <a:extLst>
                        <a:ext uri="{FF2B5EF4-FFF2-40B4-BE49-F238E27FC236}">
                          <a16:creationId xmlns:a16="http://schemas.microsoft.com/office/drawing/2014/main" id="{DCF5034B-FA7B-EC42-AAA2-05C2CDCD0038}"/>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626" name="Group 2625">
                  <a:extLst>
                    <a:ext uri="{FF2B5EF4-FFF2-40B4-BE49-F238E27FC236}">
                      <a16:creationId xmlns:a16="http://schemas.microsoft.com/office/drawing/2014/main" id="{1689EE40-6ACA-8C49-A631-78D8AD4C61D7}"/>
                    </a:ext>
                  </a:extLst>
                </p:cNvPr>
                <p:cNvGrpSpPr/>
                <p:nvPr/>
              </p:nvGrpSpPr>
              <p:grpSpPr>
                <a:xfrm rot="60000">
                  <a:off x="5029036" y="5153593"/>
                  <a:ext cx="2239344" cy="326703"/>
                  <a:chOff x="3738169" y="5243361"/>
                  <a:chExt cx="2239344" cy="341148"/>
                </a:xfrm>
              </p:grpSpPr>
              <p:grpSp>
                <p:nvGrpSpPr>
                  <p:cNvPr id="2738" name="Group 2737">
                    <a:extLst>
                      <a:ext uri="{FF2B5EF4-FFF2-40B4-BE49-F238E27FC236}">
                        <a16:creationId xmlns:a16="http://schemas.microsoft.com/office/drawing/2014/main" id="{DA97799A-BB8C-E245-88B7-E702F474F246}"/>
                      </a:ext>
                    </a:extLst>
                  </p:cNvPr>
                  <p:cNvGrpSpPr/>
                  <p:nvPr/>
                </p:nvGrpSpPr>
                <p:grpSpPr>
                  <a:xfrm>
                    <a:off x="3738169" y="5277071"/>
                    <a:ext cx="940086" cy="307438"/>
                    <a:chOff x="4913307" y="5351100"/>
                    <a:chExt cx="940086" cy="307438"/>
                  </a:xfrm>
                </p:grpSpPr>
                <p:sp>
                  <p:nvSpPr>
                    <p:cNvPr id="2753" name="Oval 42">
                      <a:extLst>
                        <a:ext uri="{FF2B5EF4-FFF2-40B4-BE49-F238E27FC236}">
                          <a16:creationId xmlns:a16="http://schemas.microsoft.com/office/drawing/2014/main" id="{76FBAAD1-BFB5-E945-B65F-3FAD266D69B8}"/>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54" name="Oval 2753">
                      <a:extLst>
                        <a:ext uri="{FF2B5EF4-FFF2-40B4-BE49-F238E27FC236}">
                          <a16:creationId xmlns:a16="http://schemas.microsoft.com/office/drawing/2014/main" id="{FE02EE9F-FA3F-8240-8F8F-40440D2E9594}"/>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55" name="Oval 42">
                      <a:extLst>
                        <a:ext uri="{FF2B5EF4-FFF2-40B4-BE49-F238E27FC236}">
                          <a16:creationId xmlns:a16="http://schemas.microsoft.com/office/drawing/2014/main" id="{B3AF2DBA-145F-9449-947F-CBD22DD05A3C}"/>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56" name="Oval 2755">
                      <a:extLst>
                        <a:ext uri="{FF2B5EF4-FFF2-40B4-BE49-F238E27FC236}">
                          <a16:creationId xmlns:a16="http://schemas.microsoft.com/office/drawing/2014/main" id="{1FA748C3-2E5D-4A4F-87C2-D4C19B9E5764}"/>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739" name="Group 2738">
                    <a:extLst>
                      <a:ext uri="{FF2B5EF4-FFF2-40B4-BE49-F238E27FC236}">
                        <a16:creationId xmlns:a16="http://schemas.microsoft.com/office/drawing/2014/main" id="{3BF1256B-D4F9-E24C-8042-E3248BCFA0CB}"/>
                      </a:ext>
                    </a:extLst>
                  </p:cNvPr>
                  <p:cNvGrpSpPr/>
                  <p:nvPr/>
                </p:nvGrpSpPr>
                <p:grpSpPr>
                  <a:xfrm rot="10800000">
                    <a:off x="4329935" y="5373754"/>
                    <a:ext cx="618134" cy="203349"/>
                    <a:chOff x="4913307" y="5455189"/>
                    <a:chExt cx="618134" cy="203349"/>
                  </a:xfrm>
                </p:grpSpPr>
                <p:sp>
                  <p:nvSpPr>
                    <p:cNvPr id="2751" name="Oval 42">
                      <a:extLst>
                        <a:ext uri="{FF2B5EF4-FFF2-40B4-BE49-F238E27FC236}">
                          <a16:creationId xmlns:a16="http://schemas.microsoft.com/office/drawing/2014/main" id="{8AB26022-7A6D-AF4F-ACB2-6810DED4781C}"/>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52" name="Oval 2751">
                      <a:extLst>
                        <a:ext uri="{FF2B5EF4-FFF2-40B4-BE49-F238E27FC236}">
                          <a16:creationId xmlns:a16="http://schemas.microsoft.com/office/drawing/2014/main" id="{9384E1A5-1FF6-C149-9FC9-53461EC44AD1}"/>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740" name="Group 2739">
                    <a:extLst>
                      <a:ext uri="{FF2B5EF4-FFF2-40B4-BE49-F238E27FC236}">
                        <a16:creationId xmlns:a16="http://schemas.microsoft.com/office/drawing/2014/main" id="{92D3F6A5-E54A-3C43-A691-F0BCEBF60AE2}"/>
                      </a:ext>
                    </a:extLst>
                  </p:cNvPr>
                  <p:cNvGrpSpPr/>
                  <p:nvPr/>
                </p:nvGrpSpPr>
                <p:grpSpPr>
                  <a:xfrm>
                    <a:off x="4851432" y="5369260"/>
                    <a:ext cx="618134" cy="203349"/>
                    <a:chOff x="4918004" y="5148985"/>
                    <a:chExt cx="618134" cy="203349"/>
                  </a:xfrm>
                </p:grpSpPr>
                <p:sp>
                  <p:nvSpPr>
                    <p:cNvPr id="2749" name="Oval 42">
                      <a:extLst>
                        <a:ext uri="{FF2B5EF4-FFF2-40B4-BE49-F238E27FC236}">
                          <a16:creationId xmlns:a16="http://schemas.microsoft.com/office/drawing/2014/main" id="{F8A9C778-8D25-4C4D-AC0A-20031F8AEA65}"/>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50" name="Oval 2749">
                      <a:extLst>
                        <a:ext uri="{FF2B5EF4-FFF2-40B4-BE49-F238E27FC236}">
                          <a16:creationId xmlns:a16="http://schemas.microsoft.com/office/drawing/2014/main" id="{91F723EA-6E93-2C44-973E-ECB476152005}"/>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741" name="Oval 42">
                    <a:extLst>
                      <a:ext uri="{FF2B5EF4-FFF2-40B4-BE49-F238E27FC236}">
                        <a16:creationId xmlns:a16="http://schemas.microsoft.com/office/drawing/2014/main" id="{6BE29936-9F84-044C-9119-09A4A992CBF8}"/>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42" name="Oval 2741">
                    <a:extLst>
                      <a:ext uri="{FF2B5EF4-FFF2-40B4-BE49-F238E27FC236}">
                        <a16:creationId xmlns:a16="http://schemas.microsoft.com/office/drawing/2014/main" id="{74AB5D20-BE25-7B4B-A74D-E9514F563B56}"/>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743" name="Group 2742">
                    <a:extLst>
                      <a:ext uri="{FF2B5EF4-FFF2-40B4-BE49-F238E27FC236}">
                        <a16:creationId xmlns:a16="http://schemas.microsoft.com/office/drawing/2014/main" id="{2F0B8DA5-A96A-A34A-911F-BDDBDF76C0DB}"/>
                      </a:ext>
                    </a:extLst>
                  </p:cNvPr>
                  <p:cNvGrpSpPr/>
                  <p:nvPr/>
                </p:nvGrpSpPr>
                <p:grpSpPr>
                  <a:xfrm>
                    <a:off x="5116366" y="5243361"/>
                    <a:ext cx="618134" cy="203349"/>
                    <a:chOff x="4918004" y="5148985"/>
                    <a:chExt cx="618134" cy="203349"/>
                  </a:xfrm>
                </p:grpSpPr>
                <p:sp>
                  <p:nvSpPr>
                    <p:cNvPr id="2747" name="Oval 42">
                      <a:extLst>
                        <a:ext uri="{FF2B5EF4-FFF2-40B4-BE49-F238E27FC236}">
                          <a16:creationId xmlns:a16="http://schemas.microsoft.com/office/drawing/2014/main" id="{D978A6DB-9E6F-F64C-97BD-3C6775A620C7}"/>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48" name="Oval 2747">
                      <a:extLst>
                        <a:ext uri="{FF2B5EF4-FFF2-40B4-BE49-F238E27FC236}">
                          <a16:creationId xmlns:a16="http://schemas.microsoft.com/office/drawing/2014/main" id="{7F96BB8D-0D70-374C-8043-A0C316D4B840}"/>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744" name="Group 2743">
                    <a:extLst>
                      <a:ext uri="{FF2B5EF4-FFF2-40B4-BE49-F238E27FC236}">
                        <a16:creationId xmlns:a16="http://schemas.microsoft.com/office/drawing/2014/main" id="{7AF66E06-6205-B245-BF6F-F1C594D3284C}"/>
                      </a:ext>
                    </a:extLst>
                  </p:cNvPr>
                  <p:cNvGrpSpPr/>
                  <p:nvPr/>
                </p:nvGrpSpPr>
                <p:grpSpPr>
                  <a:xfrm>
                    <a:off x="5359379" y="5351285"/>
                    <a:ext cx="618134" cy="203349"/>
                    <a:chOff x="4918004" y="5148985"/>
                    <a:chExt cx="618134" cy="203349"/>
                  </a:xfrm>
                </p:grpSpPr>
                <p:sp>
                  <p:nvSpPr>
                    <p:cNvPr id="2745" name="Oval 42">
                      <a:extLst>
                        <a:ext uri="{FF2B5EF4-FFF2-40B4-BE49-F238E27FC236}">
                          <a16:creationId xmlns:a16="http://schemas.microsoft.com/office/drawing/2014/main" id="{6BD2EBF5-7739-4A46-A3FF-9D55820CFCEE}"/>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2746" name="Oval 2745">
                      <a:extLst>
                        <a:ext uri="{FF2B5EF4-FFF2-40B4-BE49-F238E27FC236}">
                          <a16:creationId xmlns:a16="http://schemas.microsoft.com/office/drawing/2014/main" id="{5C65F36B-D173-7E4D-BC60-E0484889BC68}"/>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627" name="Pink Cell">
                  <a:extLst>
                    <a:ext uri="{FF2B5EF4-FFF2-40B4-BE49-F238E27FC236}">
                      <a16:creationId xmlns:a16="http://schemas.microsoft.com/office/drawing/2014/main" id="{FA175AAD-6FA1-E24C-9C78-75D927179BB8}"/>
                    </a:ext>
                  </a:extLst>
                </p:cNvPr>
                <p:cNvGrpSpPr/>
                <p:nvPr/>
              </p:nvGrpSpPr>
              <p:grpSpPr>
                <a:xfrm>
                  <a:off x="6644997" y="2864049"/>
                  <a:ext cx="434320" cy="454478"/>
                  <a:chOff x="6227294" y="2292060"/>
                  <a:chExt cx="451485" cy="472440"/>
                </a:xfrm>
              </p:grpSpPr>
              <p:sp>
                <p:nvSpPr>
                  <p:cNvPr id="2720" name="Freeform: Shape 5326">
                    <a:extLst>
                      <a:ext uri="{FF2B5EF4-FFF2-40B4-BE49-F238E27FC236}">
                        <a16:creationId xmlns:a16="http://schemas.microsoft.com/office/drawing/2014/main" id="{CB5D8314-C33D-EF4D-AAC8-461DA9F974EE}"/>
                      </a:ext>
                    </a:extLst>
                  </p:cNvPr>
                  <p:cNvSpPr/>
                  <p:nvPr/>
                </p:nvSpPr>
                <p:spPr>
                  <a:xfrm>
                    <a:off x="6227294" y="2292060"/>
                    <a:ext cx="451485" cy="472440"/>
                  </a:xfrm>
                  <a:custGeom>
                    <a:avLst/>
                    <a:gdLst>
                      <a:gd name="connsiteX0" fmla="*/ 53340 w 451485"/>
                      <a:gd name="connsiteY0" fmla="*/ 80010 h 472440"/>
                      <a:gd name="connsiteX1" fmla="*/ 53340 w 451485"/>
                      <a:gd name="connsiteY1" fmla="*/ 80010 h 472440"/>
                      <a:gd name="connsiteX2" fmla="*/ 81915 w 451485"/>
                      <a:gd name="connsiteY2" fmla="*/ 70485 h 472440"/>
                      <a:gd name="connsiteX3" fmla="*/ 93345 w 451485"/>
                      <a:gd name="connsiteY3" fmla="*/ 66675 h 472440"/>
                      <a:gd name="connsiteX4" fmla="*/ 104775 w 451485"/>
                      <a:gd name="connsiteY4" fmla="*/ 62865 h 472440"/>
                      <a:gd name="connsiteX5" fmla="*/ 110490 w 451485"/>
                      <a:gd name="connsiteY5" fmla="*/ 60960 h 472440"/>
                      <a:gd name="connsiteX6" fmla="*/ 120015 w 451485"/>
                      <a:gd name="connsiteY6" fmla="*/ 59055 h 472440"/>
                      <a:gd name="connsiteX7" fmla="*/ 123825 w 451485"/>
                      <a:gd name="connsiteY7" fmla="*/ 53340 h 472440"/>
                      <a:gd name="connsiteX8" fmla="*/ 133350 w 451485"/>
                      <a:gd name="connsiteY8" fmla="*/ 36195 h 472440"/>
                      <a:gd name="connsiteX9" fmla="*/ 139065 w 451485"/>
                      <a:gd name="connsiteY9" fmla="*/ 34290 h 472440"/>
                      <a:gd name="connsiteX10" fmla="*/ 144780 w 451485"/>
                      <a:gd name="connsiteY10" fmla="*/ 30480 h 472440"/>
                      <a:gd name="connsiteX11" fmla="*/ 161925 w 451485"/>
                      <a:gd name="connsiteY11" fmla="*/ 26670 h 472440"/>
                      <a:gd name="connsiteX12" fmla="*/ 173355 w 451485"/>
                      <a:gd name="connsiteY12" fmla="*/ 20955 h 472440"/>
                      <a:gd name="connsiteX13" fmla="*/ 179070 w 451485"/>
                      <a:gd name="connsiteY13" fmla="*/ 19050 h 472440"/>
                      <a:gd name="connsiteX14" fmla="*/ 188595 w 451485"/>
                      <a:gd name="connsiteY14" fmla="*/ 17145 h 472440"/>
                      <a:gd name="connsiteX15" fmla="*/ 194310 w 451485"/>
                      <a:gd name="connsiteY15" fmla="*/ 15240 h 472440"/>
                      <a:gd name="connsiteX16" fmla="*/ 209550 w 451485"/>
                      <a:gd name="connsiteY16" fmla="*/ 11430 h 472440"/>
                      <a:gd name="connsiteX17" fmla="*/ 224790 w 451485"/>
                      <a:gd name="connsiteY17" fmla="*/ 7620 h 472440"/>
                      <a:gd name="connsiteX18" fmla="*/ 230505 w 451485"/>
                      <a:gd name="connsiteY18" fmla="*/ 3810 h 472440"/>
                      <a:gd name="connsiteX19" fmla="*/ 241935 w 451485"/>
                      <a:gd name="connsiteY19" fmla="*/ 0 h 472440"/>
                      <a:gd name="connsiteX20" fmla="*/ 253365 w 451485"/>
                      <a:gd name="connsiteY20" fmla="*/ 3810 h 472440"/>
                      <a:gd name="connsiteX21" fmla="*/ 259080 w 451485"/>
                      <a:gd name="connsiteY21" fmla="*/ 5715 h 472440"/>
                      <a:gd name="connsiteX22" fmla="*/ 270510 w 451485"/>
                      <a:gd name="connsiteY22" fmla="*/ 13335 h 472440"/>
                      <a:gd name="connsiteX23" fmla="*/ 276225 w 451485"/>
                      <a:gd name="connsiteY23" fmla="*/ 17145 h 472440"/>
                      <a:gd name="connsiteX24" fmla="*/ 280035 w 451485"/>
                      <a:gd name="connsiteY24" fmla="*/ 22860 h 472440"/>
                      <a:gd name="connsiteX25" fmla="*/ 287655 w 451485"/>
                      <a:gd name="connsiteY25" fmla="*/ 24765 h 472440"/>
                      <a:gd name="connsiteX26" fmla="*/ 293370 w 451485"/>
                      <a:gd name="connsiteY26" fmla="*/ 26670 h 472440"/>
                      <a:gd name="connsiteX27" fmla="*/ 308610 w 451485"/>
                      <a:gd name="connsiteY27" fmla="*/ 34290 h 472440"/>
                      <a:gd name="connsiteX28" fmla="*/ 320040 w 451485"/>
                      <a:gd name="connsiteY28" fmla="*/ 41910 h 472440"/>
                      <a:gd name="connsiteX29" fmla="*/ 337185 w 451485"/>
                      <a:gd name="connsiteY29" fmla="*/ 47625 h 472440"/>
                      <a:gd name="connsiteX30" fmla="*/ 342900 w 451485"/>
                      <a:gd name="connsiteY30" fmla="*/ 49530 h 472440"/>
                      <a:gd name="connsiteX31" fmla="*/ 346710 w 451485"/>
                      <a:gd name="connsiteY31" fmla="*/ 55245 h 472440"/>
                      <a:gd name="connsiteX32" fmla="*/ 352425 w 451485"/>
                      <a:gd name="connsiteY32" fmla="*/ 59055 h 472440"/>
                      <a:gd name="connsiteX33" fmla="*/ 356235 w 451485"/>
                      <a:gd name="connsiteY33" fmla="*/ 70485 h 472440"/>
                      <a:gd name="connsiteX34" fmla="*/ 358140 w 451485"/>
                      <a:gd name="connsiteY34" fmla="*/ 76200 h 472440"/>
                      <a:gd name="connsiteX35" fmla="*/ 373380 w 451485"/>
                      <a:gd name="connsiteY35" fmla="*/ 99060 h 472440"/>
                      <a:gd name="connsiteX36" fmla="*/ 377190 w 451485"/>
                      <a:gd name="connsiteY36" fmla="*/ 104775 h 472440"/>
                      <a:gd name="connsiteX37" fmla="*/ 394335 w 451485"/>
                      <a:gd name="connsiteY37" fmla="*/ 114300 h 472440"/>
                      <a:gd name="connsiteX38" fmla="*/ 403860 w 451485"/>
                      <a:gd name="connsiteY38" fmla="*/ 121920 h 472440"/>
                      <a:gd name="connsiteX39" fmla="*/ 413385 w 451485"/>
                      <a:gd name="connsiteY39" fmla="*/ 129540 h 472440"/>
                      <a:gd name="connsiteX40" fmla="*/ 426720 w 451485"/>
                      <a:gd name="connsiteY40" fmla="*/ 148590 h 472440"/>
                      <a:gd name="connsiteX41" fmla="*/ 432435 w 451485"/>
                      <a:gd name="connsiteY41" fmla="*/ 160020 h 472440"/>
                      <a:gd name="connsiteX42" fmla="*/ 434340 w 451485"/>
                      <a:gd name="connsiteY42" fmla="*/ 169545 h 472440"/>
                      <a:gd name="connsiteX43" fmla="*/ 438150 w 451485"/>
                      <a:gd name="connsiteY43" fmla="*/ 186690 h 472440"/>
                      <a:gd name="connsiteX44" fmla="*/ 441960 w 451485"/>
                      <a:gd name="connsiteY44" fmla="*/ 207645 h 472440"/>
                      <a:gd name="connsiteX45" fmla="*/ 443865 w 451485"/>
                      <a:gd name="connsiteY45" fmla="*/ 222885 h 472440"/>
                      <a:gd name="connsiteX46" fmla="*/ 445770 w 451485"/>
                      <a:gd name="connsiteY46" fmla="*/ 281940 h 472440"/>
                      <a:gd name="connsiteX47" fmla="*/ 447675 w 451485"/>
                      <a:gd name="connsiteY47" fmla="*/ 287655 h 472440"/>
                      <a:gd name="connsiteX48" fmla="*/ 451485 w 451485"/>
                      <a:gd name="connsiteY48" fmla="*/ 293370 h 472440"/>
                      <a:gd name="connsiteX49" fmla="*/ 445770 w 451485"/>
                      <a:gd name="connsiteY49" fmla="*/ 340995 h 472440"/>
                      <a:gd name="connsiteX50" fmla="*/ 443865 w 451485"/>
                      <a:gd name="connsiteY50" fmla="*/ 346710 h 472440"/>
                      <a:gd name="connsiteX51" fmla="*/ 440055 w 451485"/>
                      <a:gd name="connsiteY51" fmla="*/ 352425 h 472440"/>
                      <a:gd name="connsiteX52" fmla="*/ 438150 w 451485"/>
                      <a:gd name="connsiteY52" fmla="*/ 358140 h 472440"/>
                      <a:gd name="connsiteX53" fmla="*/ 426720 w 451485"/>
                      <a:gd name="connsiteY53" fmla="*/ 367665 h 472440"/>
                      <a:gd name="connsiteX54" fmla="*/ 421005 w 451485"/>
                      <a:gd name="connsiteY54" fmla="*/ 369570 h 472440"/>
                      <a:gd name="connsiteX55" fmla="*/ 411480 w 451485"/>
                      <a:gd name="connsiteY55" fmla="*/ 379095 h 472440"/>
                      <a:gd name="connsiteX56" fmla="*/ 407670 w 451485"/>
                      <a:gd name="connsiteY56" fmla="*/ 384810 h 472440"/>
                      <a:gd name="connsiteX57" fmla="*/ 401955 w 451485"/>
                      <a:gd name="connsiteY57" fmla="*/ 390525 h 472440"/>
                      <a:gd name="connsiteX58" fmla="*/ 398145 w 451485"/>
                      <a:gd name="connsiteY58" fmla="*/ 396240 h 472440"/>
                      <a:gd name="connsiteX59" fmla="*/ 392430 w 451485"/>
                      <a:gd name="connsiteY59" fmla="*/ 398145 h 472440"/>
                      <a:gd name="connsiteX60" fmla="*/ 386715 w 451485"/>
                      <a:gd name="connsiteY60" fmla="*/ 401955 h 472440"/>
                      <a:gd name="connsiteX61" fmla="*/ 382905 w 451485"/>
                      <a:gd name="connsiteY61" fmla="*/ 407670 h 472440"/>
                      <a:gd name="connsiteX62" fmla="*/ 377190 w 451485"/>
                      <a:gd name="connsiteY62" fmla="*/ 409575 h 472440"/>
                      <a:gd name="connsiteX63" fmla="*/ 363855 w 451485"/>
                      <a:gd name="connsiteY63" fmla="*/ 424815 h 472440"/>
                      <a:gd name="connsiteX64" fmla="*/ 350520 w 451485"/>
                      <a:gd name="connsiteY64" fmla="*/ 440055 h 472440"/>
                      <a:gd name="connsiteX65" fmla="*/ 346710 w 451485"/>
                      <a:gd name="connsiteY65" fmla="*/ 445770 h 472440"/>
                      <a:gd name="connsiteX66" fmla="*/ 335280 w 451485"/>
                      <a:gd name="connsiteY66" fmla="*/ 449580 h 472440"/>
                      <a:gd name="connsiteX67" fmla="*/ 302895 w 451485"/>
                      <a:gd name="connsiteY67" fmla="*/ 457200 h 472440"/>
                      <a:gd name="connsiteX68" fmla="*/ 297180 w 451485"/>
                      <a:gd name="connsiteY68" fmla="*/ 459105 h 472440"/>
                      <a:gd name="connsiteX69" fmla="*/ 283845 w 451485"/>
                      <a:gd name="connsiteY69" fmla="*/ 462915 h 472440"/>
                      <a:gd name="connsiteX70" fmla="*/ 272415 w 451485"/>
                      <a:gd name="connsiteY70" fmla="*/ 461010 h 472440"/>
                      <a:gd name="connsiteX71" fmla="*/ 262890 w 451485"/>
                      <a:gd name="connsiteY71" fmla="*/ 451485 h 472440"/>
                      <a:gd name="connsiteX72" fmla="*/ 257175 w 451485"/>
                      <a:gd name="connsiteY72" fmla="*/ 447675 h 472440"/>
                      <a:gd name="connsiteX73" fmla="*/ 249555 w 451485"/>
                      <a:gd name="connsiteY73" fmla="*/ 449580 h 472440"/>
                      <a:gd name="connsiteX74" fmla="*/ 247650 w 451485"/>
                      <a:gd name="connsiteY74" fmla="*/ 455295 h 472440"/>
                      <a:gd name="connsiteX75" fmla="*/ 245745 w 451485"/>
                      <a:gd name="connsiteY75" fmla="*/ 470535 h 472440"/>
                      <a:gd name="connsiteX76" fmla="*/ 240030 w 451485"/>
                      <a:gd name="connsiteY76" fmla="*/ 472440 h 472440"/>
                      <a:gd name="connsiteX77" fmla="*/ 220980 w 451485"/>
                      <a:gd name="connsiteY77" fmla="*/ 447675 h 472440"/>
                      <a:gd name="connsiteX78" fmla="*/ 209550 w 451485"/>
                      <a:gd name="connsiteY78" fmla="*/ 443865 h 472440"/>
                      <a:gd name="connsiteX79" fmla="*/ 198120 w 451485"/>
                      <a:gd name="connsiteY79" fmla="*/ 445770 h 472440"/>
                      <a:gd name="connsiteX80" fmla="*/ 190500 w 451485"/>
                      <a:gd name="connsiteY80" fmla="*/ 447675 h 472440"/>
                      <a:gd name="connsiteX81" fmla="*/ 192405 w 451485"/>
                      <a:gd name="connsiteY81" fmla="*/ 461010 h 472440"/>
                      <a:gd name="connsiteX82" fmla="*/ 175260 w 451485"/>
                      <a:gd name="connsiteY82" fmla="*/ 466725 h 472440"/>
                      <a:gd name="connsiteX83" fmla="*/ 163830 w 451485"/>
                      <a:gd name="connsiteY83" fmla="*/ 461010 h 472440"/>
                      <a:gd name="connsiteX84" fmla="*/ 158115 w 451485"/>
                      <a:gd name="connsiteY84" fmla="*/ 459105 h 472440"/>
                      <a:gd name="connsiteX85" fmla="*/ 140970 w 451485"/>
                      <a:gd name="connsiteY85" fmla="*/ 451485 h 472440"/>
                      <a:gd name="connsiteX86" fmla="*/ 104775 w 451485"/>
                      <a:gd name="connsiteY86" fmla="*/ 449580 h 472440"/>
                      <a:gd name="connsiteX87" fmla="*/ 93345 w 451485"/>
                      <a:gd name="connsiteY87" fmla="*/ 443865 h 472440"/>
                      <a:gd name="connsiteX88" fmla="*/ 91440 w 451485"/>
                      <a:gd name="connsiteY88" fmla="*/ 438150 h 472440"/>
                      <a:gd name="connsiteX89" fmla="*/ 80010 w 451485"/>
                      <a:gd name="connsiteY89" fmla="*/ 434340 h 472440"/>
                      <a:gd name="connsiteX90" fmla="*/ 74295 w 451485"/>
                      <a:gd name="connsiteY90" fmla="*/ 430530 h 472440"/>
                      <a:gd name="connsiteX91" fmla="*/ 70485 w 451485"/>
                      <a:gd name="connsiteY91" fmla="*/ 424815 h 472440"/>
                      <a:gd name="connsiteX92" fmla="*/ 66675 w 451485"/>
                      <a:gd name="connsiteY92" fmla="*/ 407670 h 472440"/>
                      <a:gd name="connsiteX93" fmla="*/ 57150 w 451485"/>
                      <a:gd name="connsiteY93" fmla="*/ 396240 h 472440"/>
                      <a:gd name="connsiteX94" fmla="*/ 55245 w 451485"/>
                      <a:gd name="connsiteY94" fmla="*/ 390525 h 472440"/>
                      <a:gd name="connsiteX95" fmla="*/ 47625 w 451485"/>
                      <a:gd name="connsiteY95" fmla="*/ 379095 h 472440"/>
                      <a:gd name="connsiteX96" fmla="*/ 43815 w 451485"/>
                      <a:gd name="connsiteY96" fmla="*/ 373380 h 472440"/>
                      <a:gd name="connsiteX97" fmla="*/ 38100 w 451485"/>
                      <a:gd name="connsiteY97" fmla="*/ 361950 h 472440"/>
                      <a:gd name="connsiteX98" fmla="*/ 24765 w 451485"/>
                      <a:gd name="connsiteY98" fmla="*/ 344805 h 472440"/>
                      <a:gd name="connsiteX99" fmla="*/ 20955 w 451485"/>
                      <a:gd name="connsiteY99" fmla="*/ 333375 h 472440"/>
                      <a:gd name="connsiteX100" fmla="*/ 19050 w 451485"/>
                      <a:gd name="connsiteY100" fmla="*/ 327660 h 472440"/>
                      <a:gd name="connsiteX101" fmla="*/ 20955 w 451485"/>
                      <a:gd name="connsiteY101" fmla="*/ 310515 h 472440"/>
                      <a:gd name="connsiteX102" fmla="*/ 20955 w 451485"/>
                      <a:gd name="connsiteY102" fmla="*/ 276225 h 472440"/>
                      <a:gd name="connsiteX103" fmla="*/ 9525 w 451485"/>
                      <a:gd name="connsiteY103" fmla="*/ 268605 h 472440"/>
                      <a:gd name="connsiteX104" fmla="*/ 5715 w 451485"/>
                      <a:gd name="connsiteY104" fmla="*/ 257175 h 472440"/>
                      <a:gd name="connsiteX105" fmla="*/ 3810 w 451485"/>
                      <a:gd name="connsiteY105" fmla="*/ 213360 h 472440"/>
                      <a:gd name="connsiteX106" fmla="*/ 0 w 451485"/>
                      <a:gd name="connsiteY106" fmla="*/ 200025 h 472440"/>
                      <a:gd name="connsiteX107" fmla="*/ 3810 w 451485"/>
                      <a:gd name="connsiteY107" fmla="*/ 177165 h 472440"/>
                      <a:gd name="connsiteX108" fmla="*/ 7620 w 451485"/>
                      <a:gd name="connsiteY108" fmla="*/ 171450 h 472440"/>
                      <a:gd name="connsiteX109" fmla="*/ 9525 w 451485"/>
                      <a:gd name="connsiteY109" fmla="*/ 161925 h 472440"/>
                      <a:gd name="connsiteX110" fmla="*/ 11430 w 451485"/>
                      <a:gd name="connsiteY110" fmla="*/ 156210 h 472440"/>
                      <a:gd name="connsiteX111" fmla="*/ 17145 w 451485"/>
                      <a:gd name="connsiteY111" fmla="*/ 137160 h 472440"/>
                      <a:gd name="connsiteX112" fmla="*/ 19050 w 451485"/>
                      <a:gd name="connsiteY112" fmla="*/ 131445 h 472440"/>
                      <a:gd name="connsiteX113" fmla="*/ 30480 w 451485"/>
                      <a:gd name="connsiteY113" fmla="*/ 121920 h 472440"/>
                      <a:gd name="connsiteX114" fmla="*/ 40005 w 451485"/>
                      <a:gd name="connsiteY114" fmla="*/ 123825 h 472440"/>
                      <a:gd name="connsiteX115" fmla="*/ 49530 w 451485"/>
                      <a:gd name="connsiteY115" fmla="*/ 121920 h 472440"/>
                      <a:gd name="connsiteX116" fmla="*/ 47625 w 451485"/>
                      <a:gd name="connsiteY116" fmla="*/ 106680 h 472440"/>
                      <a:gd name="connsiteX117" fmla="*/ 53340 w 451485"/>
                      <a:gd name="connsiteY117" fmla="*/ 80010 h 4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451485" h="472440">
                        <a:moveTo>
                          <a:pt x="53340" y="80010"/>
                        </a:moveTo>
                        <a:lnTo>
                          <a:pt x="53340" y="80010"/>
                        </a:lnTo>
                        <a:cubicBezTo>
                          <a:pt x="80426" y="66467"/>
                          <a:pt x="56767" y="76288"/>
                          <a:pt x="81915" y="70485"/>
                        </a:cubicBezTo>
                        <a:cubicBezTo>
                          <a:pt x="85828" y="69582"/>
                          <a:pt x="89535" y="67945"/>
                          <a:pt x="93345" y="66675"/>
                        </a:cubicBezTo>
                        <a:lnTo>
                          <a:pt x="104775" y="62865"/>
                        </a:lnTo>
                        <a:cubicBezTo>
                          <a:pt x="106680" y="62230"/>
                          <a:pt x="108521" y="61354"/>
                          <a:pt x="110490" y="60960"/>
                        </a:cubicBezTo>
                        <a:lnTo>
                          <a:pt x="120015" y="59055"/>
                        </a:lnTo>
                        <a:cubicBezTo>
                          <a:pt x="121285" y="57150"/>
                          <a:pt x="122895" y="55432"/>
                          <a:pt x="123825" y="53340"/>
                        </a:cubicBezTo>
                        <a:cubicBezTo>
                          <a:pt x="128010" y="43923"/>
                          <a:pt x="125115" y="41685"/>
                          <a:pt x="133350" y="36195"/>
                        </a:cubicBezTo>
                        <a:cubicBezTo>
                          <a:pt x="135021" y="35081"/>
                          <a:pt x="137269" y="35188"/>
                          <a:pt x="139065" y="34290"/>
                        </a:cubicBezTo>
                        <a:cubicBezTo>
                          <a:pt x="141113" y="33266"/>
                          <a:pt x="142732" y="31504"/>
                          <a:pt x="144780" y="30480"/>
                        </a:cubicBezTo>
                        <a:cubicBezTo>
                          <a:pt x="149926" y="27907"/>
                          <a:pt x="156657" y="27841"/>
                          <a:pt x="161925" y="26670"/>
                        </a:cubicBezTo>
                        <a:cubicBezTo>
                          <a:pt x="170544" y="24755"/>
                          <a:pt x="165135" y="25065"/>
                          <a:pt x="173355" y="20955"/>
                        </a:cubicBezTo>
                        <a:cubicBezTo>
                          <a:pt x="175151" y="20057"/>
                          <a:pt x="177122" y="19537"/>
                          <a:pt x="179070" y="19050"/>
                        </a:cubicBezTo>
                        <a:cubicBezTo>
                          <a:pt x="182211" y="18265"/>
                          <a:pt x="185454" y="17930"/>
                          <a:pt x="188595" y="17145"/>
                        </a:cubicBezTo>
                        <a:cubicBezTo>
                          <a:pt x="190543" y="16658"/>
                          <a:pt x="192373" y="15768"/>
                          <a:pt x="194310" y="15240"/>
                        </a:cubicBezTo>
                        <a:cubicBezTo>
                          <a:pt x="199362" y="13862"/>
                          <a:pt x="204582" y="13086"/>
                          <a:pt x="209550" y="11430"/>
                        </a:cubicBezTo>
                        <a:cubicBezTo>
                          <a:pt x="218337" y="8501"/>
                          <a:pt x="213296" y="9919"/>
                          <a:pt x="224790" y="7620"/>
                        </a:cubicBezTo>
                        <a:cubicBezTo>
                          <a:pt x="226695" y="6350"/>
                          <a:pt x="228413" y="4740"/>
                          <a:pt x="230505" y="3810"/>
                        </a:cubicBezTo>
                        <a:cubicBezTo>
                          <a:pt x="234175" y="2179"/>
                          <a:pt x="241935" y="0"/>
                          <a:pt x="241935" y="0"/>
                        </a:cubicBezTo>
                        <a:lnTo>
                          <a:pt x="253365" y="3810"/>
                        </a:lnTo>
                        <a:cubicBezTo>
                          <a:pt x="255270" y="4445"/>
                          <a:pt x="257409" y="4601"/>
                          <a:pt x="259080" y="5715"/>
                        </a:cubicBezTo>
                        <a:lnTo>
                          <a:pt x="270510" y="13335"/>
                        </a:lnTo>
                        <a:lnTo>
                          <a:pt x="276225" y="17145"/>
                        </a:lnTo>
                        <a:cubicBezTo>
                          <a:pt x="277495" y="19050"/>
                          <a:pt x="278130" y="21590"/>
                          <a:pt x="280035" y="22860"/>
                        </a:cubicBezTo>
                        <a:cubicBezTo>
                          <a:pt x="282213" y="24312"/>
                          <a:pt x="285138" y="24046"/>
                          <a:pt x="287655" y="24765"/>
                        </a:cubicBezTo>
                        <a:cubicBezTo>
                          <a:pt x="289586" y="25317"/>
                          <a:pt x="291465" y="26035"/>
                          <a:pt x="293370" y="26670"/>
                        </a:cubicBezTo>
                        <a:cubicBezTo>
                          <a:pt x="306099" y="39399"/>
                          <a:pt x="290765" y="26179"/>
                          <a:pt x="308610" y="34290"/>
                        </a:cubicBezTo>
                        <a:cubicBezTo>
                          <a:pt x="312779" y="36185"/>
                          <a:pt x="315696" y="40462"/>
                          <a:pt x="320040" y="41910"/>
                        </a:cubicBezTo>
                        <a:lnTo>
                          <a:pt x="337185" y="47625"/>
                        </a:lnTo>
                        <a:lnTo>
                          <a:pt x="342900" y="49530"/>
                        </a:lnTo>
                        <a:cubicBezTo>
                          <a:pt x="344170" y="51435"/>
                          <a:pt x="345091" y="53626"/>
                          <a:pt x="346710" y="55245"/>
                        </a:cubicBezTo>
                        <a:cubicBezTo>
                          <a:pt x="348329" y="56864"/>
                          <a:pt x="351212" y="57113"/>
                          <a:pt x="352425" y="59055"/>
                        </a:cubicBezTo>
                        <a:cubicBezTo>
                          <a:pt x="354554" y="62461"/>
                          <a:pt x="354965" y="66675"/>
                          <a:pt x="356235" y="70485"/>
                        </a:cubicBezTo>
                        <a:cubicBezTo>
                          <a:pt x="356870" y="72390"/>
                          <a:pt x="357026" y="74529"/>
                          <a:pt x="358140" y="76200"/>
                        </a:cubicBezTo>
                        <a:lnTo>
                          <a:pt x="373380" y="99060"/>
                        </a:lnTo>
                        <a:cubicBezTo>
                          <a:pt x="374650" y="100965"/>
                          <a:pt x="375285" y="103505"/>
                          <a:pt x="377190" y="104775"/>
                        </a:cubicBezTo>
                        <a:cubicBezTo>
                          <a:pt x="390291" y="113509"/>
                          <a:pt x="384276" y="110947"/>
                          <a:pt x="394335" y="114300"/>
                        </a:cubicBezTo>
                        <a:cubicBezTo>
                          <a:pt x="405254" y="130678"/>
                          <a:pt x="390715" y="111404"/>
                          <a:pt x="403860" y="121920"/>
                        </a:cubicBezTo>
                        <a:cubicBezTo>
                          <a:pt x="416170" y="131768"/>
                          <a:pt x="399020" y="124752"/>
                          <a:pt x="413385" y="129540"/>
                        </a:cubicBezTo>
                        <a:cubicBezTo>
                          <a:pt x="415993" y="133018"/>
                          <a:pt x="425782" y="145776"/>
                          <a:pt x="426720" y="148590"/>
                        </a:cubicBezTo>
                        <a:cubicBezTo>
                          <a:pt x="429349" y="156477"/>
                          <a:pt x="427511" y="152634"/>
                          <a:pt x="432435" y="160020"/>
                        </a:cubicBezTo>
                        <a:cubicBezTo>
                          <a:pt x="433070" y="163195"/>
                          <a:pt x="433638" y="166384"/>
                          <a:pt x="434340" y="169545"/>
                        </a:cubicBezTo>
                        <a:cubicBezTo>
                          <a:pt x="436236" y="178078"/>
                          <a:pt x="436714" y="177353"/>
                          <a:pt x="438150" y="186690"/>
                        </a:cubicBezTo>
                        <a:cubicBezTo>
                          <a:pt x="441227" y="206692"/>
                          <a:pt x="438074" y="195987"/>
                          <a:pt x="441960" y="207645"/>
                        </a:cubicBezTo>
                        <a:cubicBezTo>
                          <a:pt x="442595" y="212725"/>
                          <a:pt x="443603" y="217772"/>
                          <a:pt x="443865" y="222885"/>
                        </a:cubicBezTo>
                        <a:cubicBezTo>
                          <a:pt x="444874" y="242554"/>
                          <a:pt x="444613" y="262279"/>
                          <a:pt x="445770" y="281940"/>
                        </a:cubicBezTo>
                        <a:cubicBezTo>
                          <a:pt x="445888" y="283945"/>
                          <a:pt x="446777" y="285859"/>
                          <a:pt x="447675" y="287655"/>
                        </a:cubicBezTo>
                        <a:cubicBezTo>
                          <a:pt x="448699" y="289703"/>
                          <a:pt x="450215" y="291465"/>
                          <a:pt x="451485" y="293370"/>
                        </a:cubicBezTo>
                        <a:cubicBezTo>
                          <a:pt x="449310" y="316205"/>
                          <a:pt x="450556" y="324245"/>
                          <a:pt x="445770" y="340995"/>
                        </a:cubicBezTo>
                        <a:cubicBezTo>
                          <a:pt x="445218" y="342926"/>
                          <a:pt x="444763" y="344914"/>
                          <a:pt x="443865" y="346710"/>
                        </a:cubicBezTo>
                        <a:cubicBezTo>
                          <a:pt x="442841" y="348758"/>
                          <a:pt x="441079" y="350377"/>
                          <a:pt x="440055" y="352425"/>
                        </a:cubicBezTo>
                        <a:cubicBezTo>
                          <a:pt x="439157" y="354221"/>
                          <a:pt x="439264" y="356469"/>
                          <a:pt x="438150" y="358140"/>
                        </a:cubicBezTo>
                        <a:cubicBezTo>
                          <a:pt x="436043" y="361300"/>
                          <a:pt x="430234" y="365908"/>
                          <a:pt x="426720" y="367665"/>
                        </a:cubicBezTo>
                        <a:cubicBezTo>
                          <a:pt x="424924" y="368563"/>
                          <a:pt x="422910" y="368935"/>
                          <a:pt x="421005" y="369570"/>
                        </a:cubicBezTo>
                        <a:cubicBezTo>
                          <a:pt x="410845" y="384810"/>
                          <a:pt x="424180" y="366395"/>
                          <a:pt x="411480" y="379095"/>
                        </a:cubicBezTo>
                        <a:cubicBezTo>
                          <a:pt x="409861" y="380714"/>
                          <a:pt x="409136" y="383051"/>
                          <a:pt x="407670" y="384810"/>
                        </a:cubicBezTo>
                        <a:cubicBezTo>
                          <a:pt x="405945" y="386880"/>
                          <a:pt x="403680" y="388455"/>
                          <a:pt x="401955" y="390525"/>
                        </a:cubicBezTo>
                        <a:cubicBezTo>
                          <a:pt x="400489" y="392284"/>
                          <a:pt x="399933" y="394810"/>
                          <a:pt x="398145" y="396240"/>
                        </a:cubicBezTo>
                        <a:cubicBezTo>
                          <a:pt x="396577" y="397494"/>
                          <a:pt x="394226" y="397247"/>
                          <a:pt x="392430" y="398145"/>
                        </a:cubicBezTo>
                        <a:cubicBezTo>
                          <a:pt x="390382" y="399169"/>
                          <a:pt x="388620" y="400685"/>
                          <a:pt x="386715" y="401955"/>
                        </a:cubicBezTo>
                        <a:cubicBezTo>
                          <a:pt x="385445" y="403860"/>
                          <a:pt x="384693" y="406240"/>
                          <a:pt x="382905" y="407670"/>
                        </a:cubicBezTo>
                        <a:cubicBezTo>
                          <a:pt x="381337" y="408924"/>
                          <a:pt x="378610" y="408155"/>
                          <a:pt x="377190" y="409575"/>
                        </a:cubicBezTo>
                        <a:cubicBezTo>
                          <a:pt x="354965" y="431800"/>
                          <a:pt x="380047" y="414020"/>
                          <a:pt x="363855" y="424815"/>
                        </a:cubicBezTo>
                        <a:cubicBezTo>
                          <a:pt x="354965" y="438150"/>
                          <a:pt x="360045" y="433705"/>
                          <a:pt x="350520" y="440055"/>
                        </a:cubicBezTo>
                        <a:cubicBezTo>
                          <a:pt x="349250" y="441960"/>
                          <a:pt x="348652" y="444557"/>
                          <a:pt x="346710" y="445770"/>
                        </a:cubicBezTo>
                        <a:cubicBezTo>
                          <a:pt x="343304" y="447899"/>
                          <a:pt x="335280" y="449580"/>
                          <a:pt x="335280" y="449580"/>
                        </a:cubicBezTo>
                        <a:cubicBezTo>
                          <a:pt x="325938" y="463593"/>
                          <a:pt x="334742" y="453661"/>
                          <a:pt x="302895" y="457200"/>
                        </a:cubicBezTo>
                        <a:cubicBezTo>
                          <a:pt x="300899" y="457422"/>
                          <a:pt x="299111" y="458553"/>
                          <a:pt x="297180" y="459105"/>
                        </a:cubicBezTo>
                        <a:cubicBezTo>
                          <a:pt x="280436" y="463889"/>
                          <a:pt x="297548" y="458347"/>
                          <a:pt x="283845" y="462915"/>
                        </a:cubicBezTo>
                        <a:cubicBezTo>
                          <a:pt x="280035" y="462280"/>
                          <a:pt x="276079" y="462231"/>
                          <a:pt x="272415" y="461010"/>
                        </a:cubicBezTo>
                        <a:cubicBezTo>
                          <a:pt x="264795" y="458470"/>
                          <a:pt x="267970" y="456565"/>
                          <a:pt x="262890" y="451485"/>
                        </a:cubicBezTo>
                        <a:cubicBezTo>
                          <a:pt x="261271" y="449866"/>
                          <a:pt x="259080" y="448945"/>
                          <a:pt x="257175" y="447675"/>
                        </a:cubicBezTo>
                        <a:cubicBezTo>
                          <a:pt x="254635" y="448310"/>
                          <a:pt x="251599" y="447944"/>
                          <a:pt x="249555" y="449580"/>
                        </a:cubicBezTo>
                        <a:cubicBezTo>
                          <a:pt x="247987" y="450834"/>
                          <a:pt x="248009" y="453319"/>
                          <a:pt x="247650" y="455295"/>
                        </a:cubicBezTo>
                        <a:cubicBezTo>
                          <a:pt x="246734" y="460332"/>
                          <a:pt x="247824" y="465857"/>
                          <a:pt x="245745" y="470535"/>
                        </a:cubicBezTo>
                        <a:cubicBezTo>
                          <a:pt x="244929" y="472370"/>
                          <a:pt x="241935" y="471805"/>
                          <a:pt x="240030" y="472440"/>
                        </a:cubicBezTo>
                        <a:cubicBezTo>
                          <a:pt x="205800" y="468637"/>
                          <a:pt x="235976" y="477667"/>
                          <a:pt x="220980" y="447675"/>
                        </a:cubicBezTo>
                        <a:cubicBezTo>
                          <a:pt x="219184" y="444083"/>
                          <a:pt x="209550" y="443865"/>
                          <a:pt x="209550" y="443865"/>
                        </a:cubicBezTo>
                        <a:cubicBezTo>
                          <a:pt x="205740" y="444500"/>
                          <a:pt x="201908" y="445012"/>
                          <a:pt x="198120" y="445770"/>
                        </a:cubicBezTo>
                        <a:cubicBezTo>
                          <a:pt x="195553" y="446283"/>
                          <a:pt x="191419" y="445224"/>
                          <a:pt x="190500" y="447675"/>
                        </a:cubicBezTo>
                        <a:cubicBezTo>
                          <a:pt x="188923" y="451879"/>
                          <a:pt x="191770" y="456565"/>
                          <a:pt x="192405" y="461010"/>
                        </a:cubicBezTo>
                        <a:cubicBezTo>
                          <a:pt x="189382" y="473101"/>
                          <a:pt x="192856" y="469924"/>
                          <a:pt x="175260" y="466725"/>
                        </a:cubicBezTo>
                        <a:cubicBezTo>
                          <a:pt x="167736" y="465357"/>
                          <a:pt x="170802" y="464496"/>
                          <a:pt x="163830" y="461010"/>
                        </a:cubicBezTo>
                        <a:cubicBezTo>
                          <a:pt x="162034" y="460112"/>
                          <a:pt x="159911" y="460003"/>
                          <a:pt x="158115" y="459105"/>
                        </a:cubicBezTo>
                        <a:cubicBezTo>
                          <a:pt x="150550" y="455322"/>
                          <a:pt x="151956" y="452063"/>
                          <a:pt x="140970" y="451485"/>
                        </a:cubicBezTo>
                        <a:lnTo>
                          <a:pt x="104775" y="449580"/>
                        </a:lnTo>
                        <a:cubicBezTo>
                          <a:pt x="101010" y="448325"/>
                          <a:pt x="96031" y="447222"/>
                          <a:pt x="93345" y="443865"/>
                        </a:cubicBezTo>
                        <a:cubicBezTo>
                          <a:pt x="92091" y="442297"/>
                          <a:pt x="93074" y="439317"/>
                          <a:pt x="91440" y="438150"/>
                        </a:cubicBezTo>
                        <a:cubicBezTo>
                          <a:pt x="88172" y="435816"/>
                          <a:pt x="83352" y="436568"/>
                          <a:pt x="80010" y="434340"/>
                        </a:cubicBezTo>
                        <a:lnTo>
                          <a:pt x="74295" y="430530"/>
                        </a:lnTo>
                        <a:cubicBezTo>
                          <a:pt x="73025" y="428625"/>
                          <a:pt x="71209" y="426987"/>
                          <a:pt x="70485" y="424815"/>
                        </a:cubicBezTo>
                        <a:cubicBezTo>
                          <a:pt x="69793" y="422740"/>
                          <a:pt x="68999" y="411156"/>
                          <a:pt x="66675" y="407670"/>
                        </a:cubicBezTo>
                        <a:cubicBezTo>
                          <a:pt x="58249" y="395031"/>
                          <a:pt x="63383" y="408705"/>
                          <a:pt x="57150" y="396240"/>
                        </a:cubicBezTo>
                        <a:cubicBezTo>
                          <a:pt x="56252" y="394444"/>
                          <a:pt x="56220" y="392280"/>
                          <a:pt x="55245" y="390525"/>
                        </a:cubicBezTo>
                        <a:cubicBezTo>
                          <a:pt x="53021" y="386522"/>
                          <a:pt x="50165" y="382905"/>
                          <a:pt x="47625" y="379095"/>
                        </a:cubicBezTo>
                        <a:cubicBezTo>
                          <a:pt x="46355" y="377190"/>
                          <a:pt x="44539" y="375552"/>
                          <a:pt x="43815" y="373380"/>
                        </a:cubicBezTo>
                        <a:cubicBezTo>
                          <a:pt x="41906" y="367652"/>
                          <a:pt x="42203" y="366874"/>
                          <a:pt x="38100" y="361950"/>
                        </a:cubicBezTo>
                        <a:cubicBezTo>
                          <a:pt x="32621" y="355375"/>
                          <a:pt x="27975" y="354435"/>
                          <a:pt x="24765" y="344805"/>
                        </a:cubicBezTo>
                        <a:lnTo>
                          <a:pt x="20955" y="333375"/>
                        </a:lnTo>
                        <a:lnTo>
                          <a:pt x="19050" y="327660"/>
                        </a:lnTo>
                        <a:cubicBezTo>
                          <a:pt x="19685" y="321945"/>
                          <a:pt x="20010" y="316187"/>
                          <a:pt x="20955" y="310515"/>
                        </a:cubicBezTo>
                        <a:cubicBezTo>
                          <a:pt x="23579" y="294770"/>
                          <a:pt x="33926" y="311432"/>
                          <a:pt x="20955" y="276225"/>
                        </a:cubicBezTo>
                        <a:cubicBezTo>
                          <a:pt x="19372" y="271928"/>
                          <a:pt x="9525" y="268605"/>
                          <a:pt x="9525" y="268605"/>
                        </a:cubicBezTo>
                        <a:cubicBezTo>
                          <a:pt x="8255" y="264795"/>
                          <a:pt x="5889" y="261187"/>
                          <a:pt x="5715" y="257175"/>
                        </a:cubicBezTo>
                        <a:cubicBezTo>
                          <a:pt x="5080" y="242570"/>
                          <a:pt x="4890" y="227939"/>
                          <a:pt x="3810" y="213360"/>
                        </a:cubicBezTo>
                        <a:cubicBezTo>
                          <a:pt x="3582" y="210285"/>
                          <a:pt x="1073" y="203244"/>
                          <a:pt x="0" y="200025"/>
                        </a:cubicBezTo>
                        <a:cubicBezTo>
                          <a:pt x="604" y="194593"/>
                          <a:pt x="619" y="183548"/>
                          <a:pt x="3810" y="177165"/>
                        </a:cubicBezTo>
                        <a:cubicBezTo>
                          <a:pt x="4834" y="175117"/>
                          <a:pt x="6350" y="173355"/>
                          <a:pt x="7620" y="171450"/>
                        </a:cubicBezTo>
                        <a:cubicBezTo>
                          <a:pt x="8255" y="168275"/>
                          <a:pt x="8740" y="165066"/>
                          <a:pt x="9525" y="161925"/>
                        </a:cubicBezTo>
                        <a:cubicBezTo>
                          <a:pt x="10012" y="159977"/>
                          <a:pt x="10878" y="158141"/>
                          <a:pt x="11430" y="156210"/>
                        </a:cubicBezTo>
                        <a:cubicBezTo>
                          <a:pt x="17188" y="136057"/>
                          <a:pt x="8091" y="164323"/>
                          <a:pt x="17145" y="137160"/>
                        </a:cubicBezTo>
                        <a:cubicBezTo>
                          <a:pt x="17780" y="135255"/>
                          <a:pt x="17630" y="132865"/>
                          <a:pt x="19050" y="131445"/>
                        </a:cubicBezTo>
                        <a:cubicBezTo>
                          <a:pt x="26384" y="124111"/>
                          <a:pt x="22523" y="127224"/>
                          <a:pt x="30480" y="121920"/>
                        </a:cubicBezTo>
                        <a:cubicBezTo>
                          <a:pt x="33655" y="122555"/>
                          <a:pt x="36767" y="123825"/>
                          <a:pt x="40005" y="123825"/>
                        </a:cubicBezTo>
                        <a:cubicBezTo>
                          <a:pt x="43243" y="123825"/>
                          <a:pt x="48215" y="124879"/>
                          <a:pt x="49530" y="121920"/>
                        </a:cubicBezTo>
                        <a:cubicBezTo>
                          <a:pt x="51609" y="117242"/>
                          <a:pt x="48698" y="111686"/>
                          <a:pt x="47625" y="106680"/>
                        </a:cubicBezTo>
                        <a:lnTo>
                          <a:pt x="53340" y="80010"/>
                        </a:lnTo>
                        <a:close/>
                      </a:path>
                    </a:pathLst>
                  </a:custGeom>
                  <a:solidFill>
                    <a:srgbClr val="830051">
                      <a:lumMod val="20000"/>
                      <a:lumOff val="80000"/>
                    </a:srgbClr>
                  </a:solidFill>
                  <a:ln w="25400" cap="flat" cmpd="sng" algn="ctr">
                    <a:solidFill>
                      <a:srgbClr val="FFFFFF">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21" name="Oval 2720">
                    <a:extLst>
                      <a:ext uri="{FF2B5EF4-FFF2-40B4-BE49-F238E27FC236}">
                        <a16:creationId xmlns:a16="http://schemas.microsoft.com/office/drawing/2014/main" id="{66170689-C807-AF40-B834-3360D2E84695}"/>
                      </a:ext>
                    </a:extLst>
                  </p:cNvPr>
                  <p:cNvSpPr/>
                  <p:nvPr/>
                </p:nvSpPr>
                <p:spPr>
                  <a:xfrm rot="21400303">
                    <a:off x="6292141" y="2452342"/>
                    <a:ext cx="112976" cy="181388"/>
                  </a:xfrm>
                  <a:prstGeom prst="ellipse">
                    <a:avLst/>
                  </a:prstGeom>
                  <a:gradFill>
                    <a:gsLst>
                      <a:gs pos="0">
                        <a:srgbClr val="003865">
                          <a:lumMod val="20000"/>
                          <a:lumOff val="80000"/>
                        </a:srgbClr>
                      </a:gs>
                      <a:gs pos="73000">
                        <a:srgbClr val="003865"/>
                      </a:gs>
                      <a:gs pos="83000">
                        <a:srgbClr val="003865">
                          <a:lumMod val="75000"/>
                        </a:srgbClr>
                      </a:gs>
                      <a:gs pos="100000">
                        <a:srgbClr val="003865"/>
                      </a:gs>
                    </a:gsLst>
                    <a:path path="circle">
                      <a:fillToRect l="50000" t="50000" r="50000" b="50000"/>
                    </a:path>
                  </a:gradFill>
                  <a:ln w="25400" cap="flat" cmpd="sng" algn="ctr">
                    <a:solidFill>
                      <a:srgbClr val="00386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22" name="Oval 2721">
                    <a:extLst>
                      <a:ext uri="{FF2B5EF4-FFF2-40B4-BE49-F238E27FC236}">
                        <a16:creationId xmlns:a16="http://schemas.microsoft.com/office/drawing/2014/main" id="{C11C8BA0-8C1E-7741-9CB2-F99FB3463EDA}"/>
                      </a:ext>
                    </a:extLst>
                  </p:cNvPr>
                  <p:cNvSpPr/>
                  <p:nvPr/>
                </p:nvSpPr>
                <p:spPr>
                  <a:xfrm rot="20662086">
                    <a:off x="6498309" y="2349079"/>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23" name="Oval 2722">
                    <a:extLst>
                      <a:ext uri="{FF2B5EF4-FFF2-40B4-BE49-F238E27FC236}">
                        <a16:creationId xmlns:a16="http://schemas.microsoft.com/office/drawing/2014/main" id="{09026C33-2473-724D-8812-B36EE06E32B5}"/>
                      </a:ext>
                    </a:extLst>
                  </p:cNvPr>
                  <p:cNvSpPr/>
                  <p:nvPr/>
                </p:nvSpPr>
                <p:spPr>
                  <a:xfrm rot="20662086">
                    <a:off x="6398497" y="2367165"/>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24" name="Oval 2723">
                    <a:extLst>
                      <a:ext uri="{FF2B5EF4-FFF2-40B4-BE49-F238E27FC236}">
                        <a16:creationId xmlns:a16="http://schemas.microsoft.com/office/drawing/2014/main" id="{6E0A2088-15C9-C04E-868C-7FB227380FB7}"/>
                      </a:ext>
                    </a:extLst>
                  </p:cNvPr>
                  <p:cNvSpPr/>
                  <p:nvPr/>
                </p:nvSpPr>
                <p:spPr>
                  <a:xfrm rot="20662086">
                    <a:off x="6314466" y="2387777"/>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25" name="Oval 2724">
                    <a:extLst>
                      <a:ext uri="{FF2B5EF4-FFF2-40B4-BE49-F238E27FC236}">
                        <a16:creationId xmlns:a16="http://schemas.microsoft.com/office/drawing/2014/main" id="{4F5387B0-E257-844A-8348-CF8D1B2FAE50}"/>
                      </a:ext>
                    </a:extLst>
                  </p:cNvPr>
                  <p:cNvSpPr/>
                  <p:nvPr/>
                </p:nvSpPr>
                <p:spPr>
                  <a:xfrm rot="20662086">
                    <a:off x="6421036" y="2444716"/>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26" name="Oval 2725">
                    <a:extLst>
                      <a:ext uri="{FF2B5EF4-FFF2-40B4-BE49-F238E27FC236}">
                        <a16:creationId xmlns:a16="http://schemas.microsoft.com/office/drawing/2014/main" id="{CB407963-36DB-EB44-BADC-C2425BAA3778}"/>
                      </a:ext>
                    </a:extLst>
                  </p:cNvPr>
                  <p:cNvSpPr/>
                  <p:nvPr/>
                </p:nvSpPr>
                <p:spPr>
                  <a:xfrm rot="20662086">
                    <a:off x="6474377" y="2418598"/>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27" name="Oval 2726">
                    <a:extLst>
                      <a:ext uri="{FF2B5EF4-FFF2-40B4-BE49-F238E27FC236}">
                        <a16:creationId xmlns:a16="http://schemas.microsoft.com/office/drawing/2014/main" id="{18809322-752C-394F-9BCF-19548ADF2D33}"/>
                      </a:ext>
                    </a:extLst>
                  </p:cNvPr>
                  <p:cNvSpPr/>
                  <p:nvPr/>
                </p:nvSpPr>
                <p:spPr>
                  <a:xfrm rot="20662086">
                    <a:off x="6547645" y="2462600"/>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28" name="Oval 2727">
                    <a:extLst>
                      <a:ext uri="{FF2B5EF4-FFF2-40B4-BE49-F238E27FC236}">
                        <a16:creationId xmlns:a16="http://schemas.microsoft.com/office/drawing/2014/main" id="{F2BA4221-A0BE-C34F-84AA-82BB3EF832DC}"/>
                      </a:ext>
                    </a:extLst>
                  </p:cNvPr>
                  <p:cNvSpPr/>
                  <p:nvPr/>
                </p:nvSpPr>
                <p:spPr>
                  <a:xfrm rot="20662086">
                    <a:off x="6601629" y="2477422"/>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29" name="Oval 2728">
                    <a:extLst>
                      <a:ext uri="{FF2B5EF4-FFF2-40B4-BE49-F238E27FC236}">
                        <a16:creationId xmlns:a16="http://schemas.microsoft.com/office/drawing/2014/main" id="{746AE38B-6669-C549-9F65-2D4E0437E117}"/>
                      </a:ext>
                    </a:extLst>
                  </p:cNvPr>
                  <p:cNvSpPr/>
                  <p:nvPr/>
                </p:nvSpPr>
                <p:spPr>
                  <a:xfrm rot="20662086">
                    <a:off x="6582177" y="2546779"/>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30" name="Oval 2729">
                    <a:extLst>
                      <a:ext uri="{FF2B5EF4-FFF2-40B4-BE49-F238E27FC236}">
                        <a16:creationId xmlns:a16="http://schemas.microsoft.com/office/drawing/2014/main" id="{2661D73F-FB9B-174C-8AD9-E25E16DEA785}"/>
                      </a:ext>
                    </a:extLst>
                  </p:cNvPr>
                  <p:cNvSpPr/>
                  <p:nvPr/>
                </p:nvSpPr>
                <p:spPr>
                  <a:xfrm rot="20662086">
                    <a:off x="6516831" y="2532276"/>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31" name="Oval 2730">
                    <a:extLst>
                      <a:ext uri="{FF2B5EF4-FFF2-40B4-BE49-F238E27FC236}">
                        <a16:creationId xmlns:a16="http://schemas.microsoft.com/office/drawing/2014/main" id="{A7191CAA-2336-C443-8E6E-20B5921C1949}"/>
                      </a:ext>
                    </a:extLst>
                  </p:cNvPr>
                  <p:cNvSpPr/>
                  <p:nvPr/>
                </p:nvSpPr>
                <p:spPr>
                  <a:xfrm rot="20662086">
                    <a:off x="6459478" y="2510741"/>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32" name="Oval 2731">
                    <a:extLst>
                      <a:ext uri="{FF2B5EF4-FFF2-40B4-BE49-F238E27FC236}">
                        <a16:creationId xmlns:a16="http://schemas.microsoft.com/office/drawing/2014/main" id="{6889658F-F2C4-094E-9777-C7B73495EB10}"/>
                      </a:ext>
                    </a:extLst>
                  </p:cNvPr>
                  <p:cNvSpPr/>
                  <p:nvPr/>
                </p:nvSpPr>
                <p:spPr>
                  <a:xfrm rot="20662086">
                    <a:off x="6419852" y="2575676"/>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33" name="Oval 2732">
                    <a:extLst>
                      <a:ext uri="{FF2B5EF4-FFF2-40B4-BE49-F238E27FC236}">
                        <a16:creationId xmlns:a16="http://schemas.microsoft.com/office/drawing/2014/main" id="{39735F47-BE3E-0248-9FA1-3F48FE8EDD68}"/>
                      </a:ext>
                    </a:extLst>
                  </p:cNvPr>
                  <p:cNvSpPr/>
                  <p:nvPr/>
                </p:nvSpPr>
                <p:spPr>
                  <a:xfrm rot="20662086">
                    <a:off x="6400562" y="2640474"/>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34" name="Oval 2733">
                    <a:extLst>
                      <a:ext uri="{FF2B5EF4-FFF2-40B4-BE49-F238E27FC236}">
                        <a16:creationId xmlns:a16="http://schemas.microsoft.com/office/drawing/2014/main" id="{383DEC05-CC44-AA41-A439-C9F0403EECB5}"/>
                      </a:ext>
                    </a:extLst>
                  </p:cNvPr>
                  <p:cNvSpPr/>
                  <p:nvPr/>
                </p:nvSpPr>
                <p:spPr>
                  <a:xfrm rot="20662086">
                    <a:off x="6476638" y="2598215"/>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35" name="Oval 2734">
                    <a:extLst>
                      <a:ext uri="{FF2B5EF4-FFF2-40B4-BE49-F238E27FC236}">
                        <a16:creationId xmlns:a16="http://schemas.microsoft.com/office/drawing/2014/main" id="{11CD5146-F0E7-2142-AA1F-C50B48A84A70}"/>
                      </a:ext>
                    </a:extLst>
                  </p:cNvPr>
                  <p:cNvSpPr/>
                  <p:nvPr/>
                </p:nvSpPr>
                <p:spPr>
                  <a:xfrm rot="20662086">
                    <a:off x="6457501" y="2666382"/>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36" name="Oval 2735">
                    <a:extLst>
                      <a:ext uri="{FF2B5EF4-FFF2-40B4-BE49-F238E27FC236}">
                        <a16:creationId xmlns:a16="http://schemas.microsoft.com/office/drawing/2014/main" id="{68674F27-28B1-0E4F-8CF4-FB79C056C533}"/>
                      </a:ext>
                    </a:extLst>
                  </p:cNvPr>
                  <p:cNvSpPr/>
                  <p:nvPr/>
                </p:nvSpPr>
                <p:spPr>
                  <a:xfrm rot="20662086">
                    <a:off x="6528879" y="2673150"/>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37" name="Oval 2736">
                    <a:extLst>
                      <a:ext uri="{FF2B5EF4-FFF2-40B4-BE49-F238E27FC236}">
                        <a16:creationId xmlns:a16="http://schemas.microsoft.com/office/drawing/2014/main" id="{66032979-B380-6440-B3DB-5F2E6FB669B6}"/>
                      </a:ext>
                    </a:extLst>
                  </p:cNvPr>
                  <p:cNvSpPr/>
                  <p:nvPr/>
                </p:nvSpPr>
                <p:spPr>
                  <a:xfrm rot="20662086">
                    <a:off x="6569522" y="2621425"/>
                    <a:ext cx="36576" cy="36576"/>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2628" name="TextBox 2627">
                  <a:extLst>
                    <a:ext uri="{FF2B5EF4-FFF2-40B4-BE49-F238E27FC236}">
                      <a16:creationId xmlns:a16="http://schemas.microsoft.com/office/drawing/2014/main" id="{ABC0157B-A239-EC41-89C4-BE7FD3062E3A}"/>
                    </a:ext>
                  </a:extLst>
                </p:cNvPr>
                <p:cNvSpPr txBox="1"/>
                <p:nvPr/>
              </p:nvSpPr>
              <p:spPr>
                <a:xfrm>
                  <a:off x="6440182" y="3360443"/>
                  <a:ext cx="1030317"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Macrophage</a:t>
                  </a:r>
                </a:p>
              </p:txBody>
            </p:sp>
            <p:grpSp>
              <p:nvGrpSpPr>
                <p:cNvPr id="2629" name="Epithelial Cell">
                  <a:extLst>
                    <a:ext uri="{FF2B5EF4-FFF2-40B4-BE49-F238E27FC236}">
                      <a16:creationId xmlns:a16="http://schemas.microsoft.com/office/drawing/2014/main" id="{533EC8A1-CFC6-F447-B6A8-0BD759CE2833}"/>
                    </a:ext>
                  </a:extLst>
                </p:cNvPr>
                <p:cNvGrpSpPr/>
                <p:nvPr/>
              </p:nvGrpSpPr>
              <p:grpSpPr>
                <a:xfrm>
                  <a:off x="6697821" y="1346001"/>
                  <a:ext cx="348074" cy="647699"/>
                  <a:chOff x="7536889" y="1805888"/>
                  <a:chExt cx="506734" cy="942935"/>
                </a:xfrm>
              </p:grpSpPr>
              <p:sp>
                <p:nvSpPr>
                  <p:cNvPr id="2708" name="Freeform: Shape 5314">
                    <a:extLst>
                      <a:ext uri="{FF2B5EF4-FFF2-40B4-BE49-F238E27FC236}">
                        <a16:creationId xmlns:a16="http://schemas.microsoft.com/office/drawing/2014/main" id="{9F1E2698-00C2-9F46-9A65-C8903FEA459D}"/>
                      </a:ext>
                    </a:extLst>
                  </p:cNvPr>
                  <p:cNvSpPr/>
                  <p:nvPr/>
                </p:nvSpPr>
                <p:spPr>
                  <a:xfrm>
                    <a:off x="7583783"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09" name="Freeform: Shape 5315">
                    <a:extLst>
                      <a:ext uri="{FF2B5EF4-FFF2-40B4-BE49-F238E27FC236}">
                        <a16:creationId xmlns:a16="http://schemas.microsoft.com/office/drawing/2014/main" id="{DA1A62BF-B91E-BF46-A889-9640A0DC0C7B}"/>
                      </a:ext>
                    </a:extLst>
                  </p:cNvPr>
                  <p:cNvSpPr/>
                  <p:nvPr/>
                </p:nvSpPr>
                <p:spPr>
                  <a:xfrm>
                    <a:off x="7637938"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10" name="Freeform: Shape 5316">
                    <a:extLst>
                      <a:ext uri="{FF2B5EF4-FFF2-40B4-BE49-F238E27FC236}">
                        <a16:creationId xmlns:a16="http://schemas.microsoft.com/office/drawing/2014/main" id="{C24A1B55-EEBE-414A-8FD7-37C0A293F0E5}"/>
                      </a:ext>
                    </a:extLst>
                  </p:cNvPr>
                  <p:cNvSpPr/>
                  <p:nvPr/>
                </p:nvSpPr>
                <p:spPr>
                  <a:xfrm>
                    <a:off x="7685707"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11" name="Freeform: Shape 5317">
                    <a:extLst>
                      <a:ext uri="{FF2B5EF4-FFF2-40B4-BE49-F238E27FC236}">
                        <a16:creationId xmlns:a16="http://schemas.microsoft.com/office/drawing/2014/main" id="{B1305646-7076-0B42-93BB-5FD518E8D85E}"/>
                      </a:ext>
                    </a:extLst>
                  </p:cNvPr>
                  <p:cNvSpPr/>
                  <p:nvPr/>
                </p:nvSpPr>
                <p:spPr>
                  <a:xfrm>
                    <a:off x="7735835"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12" name="Freeform: Shape 5318">
                    <a:extLst>
                      <a:ext uri="{FF2B5EF4-FFF2-40B4-BE49-F238E27FC236}">
                        <a16:creationId xmlns:a16="http://schemas.microsoft.com/office/drawing/2014/main" id="{8D36AAB2-8AB8-FA45-90CF-A7EB50907577}"/>
                      </a:ext>
                    </a:extLst>
                  </p:cNvPr>
                  <p:cNvSpPr/>
                  <p:nvPr/>
                </p:nvSpPr>
                <p:spPr>
                  <a:xfrm>
                    <a:off x="7783743"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13" name="Freeform: Shape 5319">
                    <a:extLst>
                      <a:ext uri="{FF2B5EF4-FFF2-40B4-BE49-F238E27FC236}">
                        <a16:creationId xmlns:a16="http://schemas.microsoft.com/office/drawing/2014/main" id="{98F0E680-DD2A-BC40-A48F-771574784E51}"/>
                      </a:ext>
                    </a:extLst>
                  </p:cNvPr>
                  <p:cNvSpPr/>
                  <p:nvPr/>
                </p:nvSpPr>
                <p:spPr>
                  <a:xfrm>
                    <a:off x="7829567"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14" name="Freeform: Shape 5320">
                    <a:extLst>
                      <a:ext uri="{FF2B5EF4-FFF2-40B4-BE49-F238E27FC236}">
                        <a16:creationId xmlns:a16="http://schemas.microsoft.com/office/drawing/2014/main" id="{05D469E7-9BFB-F648-9F9C-43585C8F7154}"/>
                      </a:ext>
                    </a:extLst>
                  </p:cNvPr>
                  <p:cNvSpPr/>
                  <p:nvPr/>
                </p:nvSpPr>
                <p:spPr>
                  <a:xfrm>
                    <a:off x="7881640"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15" name="Freeform: Shape 5321">
                    <a:extLst>
                      <a:ext uri="{FF2B5EF4-FFF2-40B4-BE49-F238E27FC236}">
                        <a16:creationId xmlns:a16="http://schemas.microsoft.com/office/drawing/2014/main" id="{31136ACF-7E24-6C41-838F-6E71958001F1}"/>
                      </a:ext>
                    </a:extLst>
                  </p:cNvPr>
                  <p:cNvSpPr/>
                  <p:nvPr/>
                </p:nvSpPr>
                <p:spPr>
                  <a:xfrm>
                    <a:off x="7927464"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16" name="Freeform: Shape 5322">
                    <a:extLst>
                      <a:ext uri="{FF2B5EF4-FFF2-40B4-BE49-F238E27FC236}">
                        <a16:creationId xmlns:a16="http://schemas.microsoft.com/office/drawing/2014/main" id="{4D6920F5-37EF-F54E-BB39-EB5495C4FE32}"/>
                      </a:ext>
                    </a:extLst>
                  </p:cNvPr>
                  <p:cNvSpPr/>
                  <p:nvPr/>
                </p:nvSpPr>
                <p:spPr>
                  <a:xfrm>
                    <a:off x="7968766"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2717" name="Group 2716">
                    <a:extLst>
                      <a:ext uri="{FF2B5EF4-FFF2-40B4-BE49-F238E27FC236}">
                        <a16:creationId xmlns:a16="http://schemas.microsoft.com/office/drawing/2014/main" id="{9DC94A26-5BD6-7848-A55B-AD84C2DC17CA}"/>
                      </a:ext>
                    </a:extLst>
                  </p:cNvPr>
                  <p:cNvGrpSpPr/>
                  <p:nvPr/>
                </p:nvGrpSpPr>
                <p:grpSpPr>
                  <a:xfrm>
                    <a:off x="7536889" y="2033317"/>
                    <a:ext cx="506734" cy="715506"/>
                    <a:chOff x="664078" y="1946983"/>
                    <a:chExt cx="506734" cy="715506"/>
                  </a:xfrm>
                </p:grpSpPr>
                <p:sp>
                  <p:nvSpPr>
                    <p:cNvPr id="2718" name="Rectangle: Rounded Corners 5324">
                      <a:extLst>
                        <a:ext uri="{FF2B5EF4-FFF2-40B4-BE49-F238E27FC236}">
                          <a16:creationId xmlns:a16="http://schemas.microsoft.com/office/drawing/2014/main" id="{BCD65072-7534-C446-AECA-79FD63BF56CA}"/>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19" name="Oval 2718">
                      <a:extLst>
                        <a:ext uri="{FF2B5EF4-FFF2-40B4-BE49-F238E27FC236}">
                          <a16:creationId xmlns:a16="http://schemas.microsoft.com/office/drawing/2014/main" id="{0380C885-87AF-E94A-9CB1-87C638D035E5}"/>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2630" name="Smoke">
                  <a:extLst>
                    <a:ext uri="{FF2B5EF4-FFF2-40B4-BE49-F238E27FC236}">
                      <a16:creationId xmlns:a16="http://schemas.microsoft.com/office/drawing/2014/main" id="{BD5F2D0D-E17A-2048-AED2-6C71D002F879}"/>
                    </a:ext>
                  </a:extLst>
                </p:cNvPr>
                <p:cNvGrpSpPr/>
                <p:nvPr/>
              </p:nvGrpSpPr>
              <p:grpSpPr>
                <a:xfrm>
                  <a:off x="6892223" y="860817"/>
                  <a:ext cx="356600" cy="515763"/>
                  <a:chOff x="7766832" y="1334453"/>
                  <a:chExt cx="370693" cy="536147"/>
                </a:xfrm>
              </p:grpSpPr>
              <p:sp>
                <p:nvSpPr>
                  <p:cNvPr id="2702" name="Freeform: Shape 5308">
                    <a:extLst>
                      <a:ext uri="{FF2B5EF4-FFF2-40B4-BE49-F238E27FC236}">
                        <a16:creationId xmlns:a16="http://schemas.microsoft.com/office/drawing/2014/main" id="{AA6C90C5-E23A-4643-A4FA-1ECB27657CE6}"/>
                      </a:ext>
                    </a:extLst>
                  </p:cNvPr>
                  <p:cNvSpPr/>
                  <p:nvPr/>
                </p:nvSpPr>
                <p:spPr>
                  <a:xfrm>
                    <a:off x="8005994" y="1462198"/>
                    <a:ext cx="93772" cy="250059"/>
                  </a:xfrm>
                  <a:custGeom>
                    <a:avLst/>
                    <a:gdLst>
                      <a:gd name="connsiteX0" fmla="*/ 764 w 93772"/>
                      <a:gd name="connsiteY0" fmla="*/ 53829 h 250058"/>
                      <a:gd name="connsiteX1" fmla="*/ 48397 w 93772"/>
                      <a:gd name="connsiteY1" fmla="*/ 0 h 250058"/>
                      <a:gd name="connsiteX2" fmla="*/ 84979 w 93772"/>
                      <a:gd name="connsiteY2" fmla="*/ 119341 h 250058"/>
                      <a:gd name="connsiteX3" fmla="*/ 21752 w 93772"/>
                      <a:gd name="connsiteY3" fmla="*/ 253094 h 250058"/>
                      <a:gd name="connsiteX4" fmla="*/ 44254 w 93772"/>
                      <a:gd name="connsiteY4" fmla="*/ 206337 h 250058"/>
                      <a:gd name="connsiteX5" fmla="*/ 21307 w 93772"/>
                      <a:gd name="connsiteY5" fmla="*/ 128273 h 250058"/>
                      <a:gd name="connsiteX6" fmla="*/ 764 w 93772"/>
                      <a:gd name="connsiteY6" fmla="*/ 53829 h 25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72" h="250058">
                        <a:moveTo>
                          <a:pt x="764" y="53829"/>
                        </a:moveTo>
                        <a:cubicBezTo>
                          <a:pt x="6456" y="13923"/>
                          <a:pt x="45723" y="774"/>
                          <a:pt x="48397" y="0"/>
                        </a:cubicBezTo>
                        <a:cubicBezTo>
                          <a:pt x="19057" y="33775"/>
                          <a:pt x="50144" y="61209"/>
                          <a:pt x="84979" y="119341"/>
                        </a:cubicBezTo>
                        <a:cubicBezTo>
                          <a:pt x="127832" y="200874"/>
                          <a:pt x="44132" y="252632"/>
                          <a:pt x="21752" y="253094"/>
                        </a:cubicBezTo>
                        <a:cubicBezTo>
                          <a:pt x="21752" y="253094"/>
                          <a:pt x="41788" y="238480"/>
                          <a:pt x="44254" y="206337"/>
                        </a:cubicBezTo>
                        <a:cubicBezTo>
                          <a:pt x="45810" y="186912"/>
                          <a:pt x="40937" y="161100"/>
                          <a:pt x="21307" y="128273"/>
                        </a:cubicBezTo>
                        <a:cubicBezTo>
                          <a:pt x="2445" y="96675"/>
                          <a:pt x="-2039" y="72395"/>
                          <a:pt x="764" y="5382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a:ea typeface="+mn-ea"/>
                    </a:endParaRPr>
                  </a:p>
                </p:txBody>
              </p:sp>
              <p:sp>
                <p:nvSpPr>
                  <p:cNvPr id="2703" name="Freeform: Shape 5309">
                    <a:extLst>
                      <a:ext uri="{FF2B5EF4-FFF2-40B4-BE49-F238E27FC236}">
                        <a16:creationId xmlns:a16="http://schemas.microsoft.com/office/drawing/2014/main" id="{60E616D8-414B-5F40-8141-669743CEB0A4}"/>
                      </a:ext>
                    </a:extLst>
                  </p:cNvPr>
                  <p:cNvSpPr/>
                  <p:nvPr/>
                </p:nvSpPr>
                <p:spPr>
                  <a:xfrm>
                    <a:off x="7933878" y="1396240"/>
                    <a:ext cx="69461" cy="197963"/>
                  </a:xfrm>
                  <a:custGeom>
                    <a:avLst/>
                    <a:gdLst>
                      <a:gd name="connsiteX0" fmla="*/ 18639 w 69460"/>
                      <a:gd name="connsiteY0" fmla="*/ 101149 h 197963"/>
                      <a:gd name="connsiteX1" fmla="*/ 18990 w 69460"/>
                      <a:gd name="connsiteY1" fmla="*/ 199668 h 197963"/>
                      <a:gd name="connsiteX2" fmla="*/ 30750 w 69460"/>
                      <a:gd name="connsiteY2" fmla="*/ 196393 h 197963"/>
                      <a:gd name="connsiteX3" fmla="*/ 67231 w 69460"/>
                      <a:gd name="connsiteY3" fmla="*/ 108623 h 197963"/>
                      <a:gd name="connsiteX4" fmla="*/ 50973 w 69460"/>
                      <a:gd name="connsiteY4" fmla="*/ 74729 h 197963"/>
                      <a:gd name="connsiteX5" fmla="*/ 30430 w 69460"/>
                      <a:gd name="connsiteY5" fmla="*/ 285 h 197963"/>
                      <a:gd name="connsiteX6" fmla="*/ 30333 w 69460"/>
                      <a:gd name="connsiteY6" fmla="*/ 0 h 197963"/>
                      <a:gd name="connsiteX7" fmla="*/ 18639 w 69460"/>
                      <a:gd name="connsiteY7" fmla="*/ 101149 h 19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60" h="197963">
                        <a:moveTo>
                          <a:pt x="18639" y="101149"/>
                        </a:moveTo>
                        <a:cubicBezTo>
                          <a:pt x="59632" y="169967"/>
                          <a:pt x="18990" y="199668"/>
                          <a:pt x="18990" y="199668"/>
                        </a:cubicBezTo>
                        <a:cubicBezTo>
                          <a:pt x="21859" y="199609"/>
                          <a:pt x="25985" y="198495"/>
                          <a:pt x="30750" y="196393"/>
                        </a:cubicBezTo>
                        <a:cubicBezTo>
                          <a:pt x="63997" y="181727"/>
                          <a:pt x="79324" y="142891"/>
                          <a:pt x="67231" y="108623"/>
                        </a:cubicBezTo>
                        <a:cubicBezTo>
                          <a:pt x="63580" y="98283"/>
                          <a:pt x="58308" y="86996"/>
                          <a:pt x="50973" y="74729"/>
                        </a:cubicBezTo>
                        <a:cubicBezTo>
                          <a:pt x="32111" y="43132"/>
                          <a:pt x="27627" y="18852"/>
                          <a:pt x="30430" y="285"/>
                        </a:cubicBezTo>
                        <a:cubicBezTo>
                          <a:pt x="30333" y="191"/>
                          <a:pt x="30333" y="94"/>
                          <a:pt x="30333" y="0"/>
                        </a:cubicBezTo>
                        <a:cubicBezTo>
                          <a:pt x="30330" y="3"/>
                          <a:pt x="-29282" y="20876"/>
                          <a:pt x="18639" y="10114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a:ea typeface="+mn-ea"/>
                    </a:endParaRPr>
                  </a:p>
                </p:txBody>
              </p:sp>
              <p:sp>
                <p:nvSpPr>
                  <p:cNvPr id="2704" name="Freeform: Shape 5310">
                    <a:extLst>
                      <a:ext uri="{FF2B5EF4-FFF2-40B4-BE49-F238E27FC236}">
                        <a16:creationId xmlns:a16="http://schemas.microsoft.com/office/drawing/2014/main" id="{93454CB1-49F4-524A-A901-AFDC5A0E5539}"/>
                      </a:ext>
                    </a:extLst>
                  </p:cNvPr>
                  <p:cNvSpPr/>
                  <p:nvPr/>
                </p:nvSpPr>
                <p:spPr>
                  <a:xfrm>
                    <a:off x="7766832" y="1425657"/>
                    <a:ext cx="93772" cy="250059"/>
                  </a:xfrm>
                  <a:custGeom>
                    <a:avLst/>
                    <a:gdLst>
                      <a:gd name="connsiteX0" fmla="*/ 764 w 93772"/>
                      <a:gd name="connsiteY0" fmla="*/ 53829 h 250058"/>
                      <a:gd name="connsiteX1" fmla="*/ 48397 w 93772"/>
                      <a:gd name="connsiteY1" fmla="*/ 0 h 250058"/>
                      <a:gd name="connsiteX2" fmla="*/ 84979 w 93772"/>
                      <a:gd name="connsiteY2" fmla="*/ 119341 h 250058"/>
                      <a:gd name="connsiteX3" fmla="*/ 21752 w 93772"/>
                      <a:gd name="connsiteY3" fmla="*/ 253094 h 250058"/>
                      <a:gd name="connsiteX4" fmla="*/ 44254 w 93772"/>
                      <a:gd name="connsiteY4" fmla="*/ 206337 h 250058"/>
                      <a:gd name="connsiteX5" fmla="*/ 21307 w 93772"/>
                      <a:gd name="connsiteY5" fmla="*/ 128273 h 250058"/>
                      <a:gd name="connsiteX6" fmla="*/ 764 w 93772"/>
                      <a:gd name="connsiteY6" fmla="*/ 53829 h 25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72" h="250058">
                        <a:moveTo>
                          <a:pt x="764" y="53829"/>
                        </a:moveTo>
                        <a:cubicBezTo>
                          <a:pt x="6456" y="13923"/>
                          <a:pt x="45723" y="774"/>
                          <a:pt x="48397" y="0"/>
                        </a:cubicBezTo>
                        <a:cubicBezTo>
                          <a:pt x="19057" y="33775"/>
                          <a:pt x="50144" y="61209"/>
                          <a:pt x="84979" y="119341"/>
                        </a:cubicBezTo>
                        <a:cubicBezTo>
                          <a:pt x="127832" y="200874"/>
                          <a:pt x="44132" y="252632"/>
                          <a:pt x="21752" y="253094"/>
                        </a:cubicBezTo>
                        <a:cubicBezTo>
                          <a:pt x="21752" y="253094"/>
                          <a:pt x="41788" y="238480"/>
                          <a:pt x="44254" y="206337"/>
                        </a:cubicBezTo>
                        <a:cubicBezTo>
                          <a:pt x="45810" y="186912"/>
                          <a:pt x="40937" y="161100"/>
                          <a:pt x="21307" y="128273"/>
                        </a:cubicBezTo>
                        <a:cubicBezTo>
                          <a:pt x="2445" y="96675"/>
                          <a:pt x="-2039" y="72395"/>
                          <a:pt x="764" y="5382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a:ea typeface="+mn-ea"/>
                    </a:endParaRPr>
                  </a:p>
                </p:txBody>
              </p:sp>
              <p:sp>
                <p:nvSpPr>
                  <p:cNvPr id="2705" name="Freeform: Shape 5311">
                    <a:extLst>
                      <a:ext uri="{FF2B5EF4-FFF2-40B4-BE49-F238E27FC236}">
                        <a16:creationId xmlns:a16="http://schemas.microsoft.com/office/drawing/2014/main" id="{A2AA1DAA-C891-2D42-BCE7-5EC1A53898DD}"/>
                      </a:ext>
                    </a:extLst>
                  </p:cNvPr>
                  <p:cNvSpPr/>
                  <p:nvPr/>
                </p:nvSpPr>
                <p:spPr>
                  <a:xfrm>
                    <a:off x="7830905" y="1672637"/>
                    <a:ext cx="69461" cy="197963"/>
                  </a:xfrm>
                  <a:custGeom>
                    <a:avLst/>
                    <a:gdLst>
                      <a:gd name="connsiteX0" fmla="*/ 18639 w 69460"/>
                      <a:gd name="connsiteY0" fmla="*/ 101149 h 197963"/>
                      <a:gd name="connsiteX1" fmla="*/ 18990 w 69460"/>
                      <a:gd name="connsiteY1" fmla="*/ 199668 h 197963"/>
                      <a:gd name="connsiteX2" fmla="*/ 30750 w 69460"/>
                      <a:gd name="connsiteY2" fmla="*/ 196393 h 197963"/>
                      <a:gd name="connsiteX3" fmla="*/ 67231 w 69460"/>
                      <a:gd name="connsiteY3" fmla="*/ 108623 h 197963"/>
                      <a:gd name="connsiteX4" fmla="*/ 50973 w 69460"/>
                      <a:gd name="connsiteY4" fmla="*/ 74729 h 197963"/>
                      <a:gd name="connsiteX5" fmla="*/ 30430 w 69460"/>
                      <a:gd name="connsiteY5" fmla="*/ 285 h 197963"/>
                      <a:gd name="connsiteX6" fmla="*/ 30333 w 69460"/>
                      <a:gd name="connsiteY6" fmla="*/ 0 h 197963"/>
                      <a:gd name="connsiteX7" fmla="*/ 18639 w 69460"/>
                      <a:gd name="connsiteY7" fmla="*/ 101149 h 19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60" h="197963">
                        <a:moveTo>
                          <a:pt x="18639" y="101149"/>
                        </a:moveTo>
                        <a:cubicBezTo>
                          <a:pt x="59632" y="169967"/>
                          <a:pt x="18990" y="199668"/>
                          <a:pt x="18990" y="199668"/>
                        </a:cubicBezTo>
                        <a:cubicBezTo>
                          <a:pt x="21859" y="199609"/>
                          <a:pt x="25985" y="198495"/>
                          <a:pt x="30750" y="196393"/>
                        </a:cubicBezTo>
                        <a:cubicBezTo>
                          <a:pt x="63997" y="181727"/>
                          <a:pt x="79324" y="142891"/>
                          <a:pt x="67231" y="108623"/>
                        </a:cubicBezTo>
                        <a:cubicBezTo>
                          <a:pt x="63580" y="98283"/>
                          <a:pt x="58308" y="86996"/>
                          <a:pt x="50973" y="74729"/>
                        </a:cubicBezTo>
                        <a:cubicBezTo>
                          <a:pt x="32111" y="43132"/>
                          <a:pt x="27627" y="18852"/>
                          <a:pt x="30430" y="285"/>
                        </a:cubicBezTo>
                        <a:cubicBezTo>
                          <a:pt x="30333" y="191"/>
                          <a:pt x="30333" y="94"/>
                          <a:pt x="30333" y="0"/>
                        </a:cubicBezTo>
                        <a:cubicBezTo>
                          <a:pt x="30330" y="3"/>
                          <a:pt x="-29282" y="20876"/>
                          <a:pt x="18639" y="10114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a:ea typeface="+mn-ea"/>
                    </a:endParaRPr>
                  </a:p>
                </p:txBody>
              </p:sp>
              <p:sp>
                <p:nvSpPr>
                  <p:cNvPr id="2706" name="Freeform: Shape 5312">
                    <a:extLst>
                      <a:ext uri="{FF2B5EF4-FFF2-40B4-BE49-F238E27FC236}">
                        <a16:creationId xmlns:a16="http://schemas.microsoft.com/office/drawing/2014/main" id="{2C2E8537-9041-9F48-8D50-0892BE9737F9}"/>
                      </a:ext>
                    </a:extLst>
                  </p:cNvPr>
                  <p:cNvSpPr/>
                  <p:nvPr/>
                </p:nvSpPr>
                <p:spPr>
                  <a:xfrm>
                    <a:off x="7887705" y="1528585"/>
                    <a:ext cx="93772" cy="250059"/>
                  </a:xfrm>
                  <a:custGeom>
                    <a:avLst/>
                    <a:gdLst>
                      <a:gd name="connsiteX0" fmla="*/ 764 w 93772"/>
                      <a:gd name="connsiteY0" fmla="*/ 53829 h 250058"/>
                      <a:gd name="connsiteX1" fmla="*/ 48397 w 93772"/>
                      <a:gd name="connsiteY1" fmla="*/ 0 h 250058"/>
                      <a:gd name="connsiteX2" fmla="*/ 84979 w 93772"/>
                      <a:gd name="connsiteY2" fmla="*/ 119341 h 250058"/>
                      <a:gd name="connsiteX3" fmla="*/ 21752 w 93772"/>
                      <a:gd name="connsiteY3" fmla="*/ 253094 h 250058"/>
                      <a:gd name="connsiteX4" fmla="*/ 44254 w 93772"/>
                      <a:gd name="connsiteY4" fmla="*/ 206337 h 250058"/>
                      <a:gd name="connsiteX5" fmla="*/ 21307 w 93772"/>
                      <a:gd name="connsiteY5" fmla="*/ 128273 h 250058"/>
                      <a:gd name="connsiteX6" fmla="*/ 764 w 93772"/>
                      <a:gd name="connsiteY6" fmla="*/ 53829 h 25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72" h="250058">
                        <a:moveTo>
                          <a:pt x="764" y="53829"/>
                        </a:moveTo>
                        <a:cubicBezTo>
                          <a:pt x="6456" y="13923"/>
                          <a:pt x="45723" y="774"/>
                          <a:pt x="48397" y="0"/>
                        </a:cubicBezTo>
                        <a:cubicBezTo>
                          <a:pt x="19057" y="33775"/>
                          <a:pt x="50144" y="61209"/>
                          <a:pt x="84979" y="119341"/>
                        </a:cubicBezTo>
                        <a:cubicBezTo>
                          <a:pt x="127832" y="200874"/>
                          <a:pt x="44132" y="252632"/>
                          <a:pt x="21752" y="253094"/>
                        </a:cubicBezTo>
                        <a:cubicBezTo>
                          <a:pt x="21752" y="253094"/>
                          <a:pt x="41788" y="238480"/>
                          <a:pt x="44254" y="206337"/>
                        </a:cubicBezTo>
                        <a:cubicBezTo>
                          <a:pt x="45810" y="186912"/>
                          <a:pt x="40937" y="161100"/>
                          <a:pt x="21307" y="128273"/>
                        </a:cubicBezTo>
                        <a:cubicBezTo>
                          <a:pt x="2445" y="96675"/>
                          <a:pt x="-2039" y="72395"/>
                          <a:pt x="764" y="5382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a:ea typeface="+mn-ea"/>
                    </a:endParaRPr>
                  </a:p>
                </p:txBody>
              </p:sp>
              <p:sp>
                <p:nvSpPr>
                  <p:cNvPr id="2707" name="Freeform: Shape 5313">
                    <a:extLst>
                      <a:ext uri="{FF2B5EF4-FFF2-40B4-BE49-F238E27FC236}">
                        <a16:creationId xmlns:a16="http://schemas.microsoft.com/office/drawing/2014/main" id="{1760C0F1-7E67-3E46-90B7-678259E008D3}"/>
                      </a:ext>
                    </a:extLst>
                  </p:cNvPr>
                  <p:cNvSpPr/>
                  <p:nvPr/>
                </p:nvSpPr>
                <p:spPr>
                  <a:xfrm>
                    <a:off x="8068064" y="1334453"/>
                    <a:ext cx="69461" cy="197963"/>
                  </a:xfrm>
                  <a:custGeom>
                    <a:avLst/>
                    <a:gdLst>
                      <a:gd name="connsiteX0" fmla="*/ 18639 w 69460"/>
                      <a:gd name="connsiteY0" fmla="*/ 101149 h 197963"/>
                      <a:gd name="connsiteX1" fmla="*/ 18990 w 69460"/>
                      <a:gd name="connsiteY1" fmla="*/ 199668 h 197963"/>
                      <a:gd name="connsiteX2" fmla="*/ 30750 w 69460"/>
                      <a:gd name="connsiteY2" fmla="*/ 196393 h 197963"/>
                      <a:gd name="connsiteX3" fmla="*/ 67231 w 69460"/>
                      <a:gd name="connsiteY3" fmla="*/ 108623 h 197963"/>
                      <a:gd name="connsiteX4" fmla="*/ 50973 w 69460"/>
                      <a:gd name="connsiteY4" fmla="*/ 74729 h 197963"/>
                      <a:gd name="connsiteX5" fmla="*/ 30430 w 69460"/>
                      <a:gd name="connsiteY5" fmla="*/ 285 h 197963"/>
                      <a:gd name="connsiteX6" fmla="*/ 30333 w 69460"/>
                      <a:gd name="connsiteY6" fmla="*/ 0 h 197963"/>
                      <a:gd name="connsiteX7" fmla="*/ 18639 w 69460"/>
                      <a:gd name="connsiteY7" fmla="*/ 101149 h 19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60" h="197963">
                        <a:moveTo>
                          <a:pt x="18639" y="101149"/>
                        </a:moveTo>
                        <a:cubicBezTo>
                          <a:pt x="59632" y="169967"/>
                          <a:pt x="18990" y="199668"/>
                          <a:pt x="18990" y="199668"/>
                        </a:cubicBezTo>
                        <a:cubicBezTo>
                          <a:pt x="21859" y="199609"/>
                          <a:pt x="25985" y="198495"/>
                          <a:pt x="30750" y="196393"/>
                        </a:cubicBezTo>
                        <a:cubicBezTo>
                          <a:pt x="63997" y="181727"/>
                          <a:pt x="79324" y="142891"/>
                          <a:pt x="67231" y="108623"/>
                        </a:cubicBezTo>
                        <a:cubicBezTo>
                          <a:pt x="63580" y="98283"/>
                          <a:pt x="58308" y="86996"/>
                          <a:pt x="50973" y="74729"/>
                        </a:cubicBezTo>
                        <a:cubicBezTo>
                          <a:pt x="32111" y="43132"/>
                          <a:pt x="27627" y="18852"/>
                          <a:pt x="30430" y="285"/>
                        </a:cubicBezTo>
                        <a:cubicBezTo>
                          <a:pt x="30333" y="191"/>
                          <a:pt x="30333" y="94"/>
                          <a:pt x="30333" y="0"/>
                        </a:cubicBezTo>
                        <a:cubicBezTo>
                          <a:pt x="30330" y="3"/>
                          <a:pt x="-29282" y="20876"/>
                          <a:pt x="18639" y="101149"/>
                        </a:cubicBezTo>
                        <a:close/>
                      </a:path>
                    </a:pathLst>
                  </a:custGeom>
                  <a:solidFill>
                    <a:srgbClr val="000000">
                      <a:alpha val="21000"/>
                    </a:srgbClr>
                  </a:solidFill>
                  <a:ln w="346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a:ea typeface="+mn-ea"/>
                    </a:endParaRPr>
                  </a:p>
                </p:txBody>
              </p:sp>
            </p:grpSp>
            <p:grpSp>
              <p:nvGrpSpPr>
                <p:cNvPr id="2631" name="Starlike Cell">
                  <a:extLst>
                    <a:ext uri="{FF2B5EF4-FFF2-40B4-BE49-F238E27FC236}">
                      <a16:creationId xmlns:a16="http://schemas.microsoft.com/office/drawing/2014/main" id="{1AF81896-4627-7C49-8EE4-0F518067AF08}"/>
                    </a:ext>
                  </a:extLst>
                </p:cNvPr>
                <p:cNvGrpSpPr/>
                <p:nvPr/>
              </p:nvGrpSpPr>
              <p:grpSpPr>
                <a:xfrm>
                  <a:off x="5184427" y="878807"/>
                  <a:ext cx="551862" cy="418396"/>
                  <a:chOff x="8840037" y="1489485"/>
                  <a:chExt cx="715945" cy="542797"/>
                </a:xfrm>
              </p:grpSpPr>
              <p:sp>
                <p:nvSpPr>
                  <p:cNvPr id="2700" name="Freeform: Shape 5306">
                    <a:extLst>
                      <a:ext uri="{FF2B5EF4-FFF2-40B4-BE49-F238E27FC236}">
                        <a16:creationId xmlns:a16="http://schemas.microsoft.com/office/drawing/2014/main" id="{9F7A5744-FE75-3C4A-A91C-1DCAC97C052E}"/>
                      </a:ext>
                    </a:extLst>
                  </p:cNvPr>
                  <p:cNvSpPr/>
                  <p:nvPr/>
                </p:nvSpPr>
                <p:spPr>
                  <a:xfrm>
                    <a:off x="8840037" y="1489485"/>
                    <a:ext cx="715945" cy="542797"/>
                  </a:xfrm>
                  <a:custGeom>
                    <a:avLst/>
                    <a:gdLst>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306475 w 715945"/>
                      <a:gd name="connsiteY8" fmla="*/ 87923 h 542611"/>
                      <a:gd name="connsiteX9" fmla="*/ 296427 w 715945"/>
                      <a:gd name="connsiteY9" fmla="*/ 100484 h 542611"/>
                      <a:gd name="connsiteX10" fmla="*/ 288890 w 715945"/>
                      <a:gd name="connsiteY10" fmla="*/ 105508 h 542611"/>
                      <a:gd name="connsiteX11" fmla="*/ 273818 w 715945"/>
                      <a:gd name="connsiteY11" fmla="*/ 110532 h 542611"/>
                      <a:gd name="connsiteX12" fmla="*/ 226088 w 715945"/>
                      <a:gd name="connsiteY12" fmla="*/ 108020 h 542611"/>
                      <a:gd name="connsiteX13" fmla="*/ 205992 w 715945"/>
                      <a:gd name="connsiteY13" fmla="*/ 102996 h 542611"/>
                      <a:gd name="connsiteX14" fmla="*/ 180871 w 715945"/>
                      <a:gd name="connsiteY14" fmla="*/ 95459 h 542611"/>
                      <a:gd name="connsiteX15" fmla="*/ 163286 w 715945"/>
                      <a:gd name="connsiteY15" fmla="*/ 90435 h 542611"/>
                      <a:gd name="connsiteX16" fmla="*/ 138165 w 715945"/>
                      <a:gd name="connsiteY16" fmla="*/ 87923 h 542611"/>
                      <a:gd name="connsiteX17" fmla="*/ 105508 w 715945"/>
                      <a:gd name="connsiteY17" fmla="*/ 90435 h 542611"/>
                      <a:gd name="connsiteX18" fmla="*/ 97972 w 715945"/>
                      <a:gd name="connsiteY18" fmla="*/ 92947 h 542611"/>
                      <a:gd name="connsiteX19" fmla="*/ 92948 w 715945"/>
                      <a:gd name="connsiteY19" fmla="*/ 97972 h 542611"/>
                      <a:gd name="connsiteX20" fmla="*/ 85411 w 715945"/>
                      <a:gd name="connsiteY20" fmla="*/ 102996 h 542611"/>
                      <a:gd name="connsiteX21" fmla="*/ 75363 w 715945"/>
                      <a:gd name="connsiteY21" fmla="*/ 118068 h 542611"/>
                      <a:gd name="connsiteX22" fmla="*/ 80387 w 715945"/>
                      <a:gd name="connsiteY22" fmla="*/ 148213 h 542611"/>
                      <a:gd name="connsiteX23" fmla="*/ 85411 w 715945"/>
                      <a:gd name="connsiteY23" fmla="*/ 155750 h 542611"/>
                      <a:gd name="connsiteX24" fmla="*/ 90436 w 715945"/>
                      <a:gd name="connsiteY24" fmla="*/ 160774 h 542611"/>
                      <a:gd name="connsiteX25" fmla="*/ 97972 w 715945"/>
                      <a:gd name="connsiteY25" fmla="*/ 175846 h 542611"/>
                      <a:gd name="connsiteX26" fmla="*/ 105508 w 715945"/>
                      <a:gd name="connsiteY26" fmla="*/ 180870 h 542611"/>
                      <a:gd name="connsiteX27" fmla="*/ 113044 w 715945"/>
                      <a:gd name="connsiteY27" fmla="*/ 195943 h 542611"/>
                      <a:gd name="connsiteX28" fmla="*/ 115556 w 715945"/>
                      <a:gd name="connsiteY28" fmla="*/ 203479 h 542611"/>
                      <a:gd name="connsiteX29" fmla="*/ 125605 w 715945"/>
                      <a:gd name="connsiteY29" fmla="*/ 213528 h 542611"/>
                      <a:gd name="connsiteX30" fmla="*/ 130629 w 715945"/>
                      <a:gd name="connsiteY30" fmla="*/ 221064 h 542611"/>
                      <a:gd name="connsiteX31" fmla="*/ 128117 w 715945"/>
                      <a:gd name="connsiteY31" fmla="*/ 256233 h 542611"/>
                      <a:gd name="connsiteX32" fmla="*/ 113044 w 715945"/>
                      <a:gd name="connsiteY32" fmla="*/ 261257 h 542611"/>
                      <a:gd name="connsiteX33" fmla="*/ 75363 w 715945"/>
                      <a:gd name="connsiteY33" fmla="*/ 263769 h 542611"/>
                      <a:gd name="connsiteX34" fmla="*/ 50242 w 715945"/>
                      <a:gd name="connsiteY34" fmla="*/ 268794 h 542611"/>
                      <a:gd name="connsiteX35" fmla="*/ 42706 w 715945"/>
                      <a:gd name="connsiteY35" fmla="*/ 273818 h 542611"/>
                      <a:gd name="connsiteX36" fmla="*/ 32658 w 715945"/>
                      <a:gd name="connsiteY36" fmla="*/ 288890 h 542611"/>
                      <a:gd name="connsiteX37" fmla="*/ 25121 w 715945"/>
                      <a:gd name="connsiteY37" fmla="*/ 293914 h 542611"/>
                      <a:gd name="connsiteX38" fmla="*/ 10049 w 715945"/>
                      <a:gd name="connsiteY38" fmla="*/ 314011 h 542611"/>
                      <a:gd name="connsiteX39" fmla="*/ 2512 w 715945"/>
                      <a:gd name="connsiteY39" fmla="*/ 336620 h 542611"/>
                      <a:gd name="connsiteX40" fmla="*/ 0 w 715945"/>
                      <a:gd name="connsiteY40" fmla="*/ 344156 h 542611"/>
                      <a:gd name="connsiteX41" fmla="*/ 2512 w 715945"/>
                      <a:gd name="connsiteY41" fmla="*/ 356717 h 542611"/>
                      <a:gd name="connsiteX42" fmla="*/ 7537 w 715945"/>
                      <a:gd name="connsiteY42" fmla="*/ 361741 h 542611"/>
                      <a:gd name="connsiteX43" fmla="*/ 12561 w 715945"/>
                      <a:gd name="connsiteY43" fmla="*/ 369277 h 542611"/>
                      <a:gd name="connsiteX44" fmla="*/ 20097 w 715945"/>
                      <a:gd name="connsiteY44" fmla="*/ 374301 h 542611"/>
                      <a:gd name="connsiteX45" fmla="*/ 37682 w 715945"/>
                      <a:gd name="connsiteY45" fmla="*/ 381837 h 542611"/>
                      <a:gd name="connsiteX46" fmla="*/ 72851 w 715945"/>
                      <a:gd name="connsiteY46" fmla="*/ 379325 h 542611"/>
                      <a:gd name="connsiteX47" fmla="*/ 90436 w 715945"/>
                      <a:gd name="connsiteY47" fmla="*/ 374301 h 542611"/>
                      <a:gd name="connsiteX48" fmla="*/ 97972 w 715945"/>
                      <a:gd name="connsiteY48" fmla="*/ 369277 h 542611"/>
                      <a:gd name="connsiteX49" fmla="*/ 105508 w 715945"/>
                      <a:gd name="connsiteY49" fmla="*/ 366765 h 542611"/>
                      <a:gd name="connsiteX50" fmla="*/ 123093 w 715945"/>
                      <a:gd name="connsiteY50" fmla="*/ 356717 h 542611"/>
                      <a:gd name="connsiteX51" fmla="*/ 150726 w 715945"/>
                      <a:gd name="connsiteY51" fmla="*/ 359229 h 542611"/>
                      <a:gd name="connsiteX52" fmla="*/ 158262 w 715945"/>
                      <a:gd name="connsiteY52" fmla="*/ 364253 h 542611"/>
                      <a:gd name="connsiteX53" fmla="*/ 168310 w 715945"/>
                      <a:gd name="connsiteY53" fmla="*/ 379325 h 542611"/>
                      <a:gd name="connsiteX54" fmla="*/ 173334 w 715945"/>
                      <a:gd name="connsiteY54" fmla="*/ 384350 h 542611"/>
                      <a:gd name="connsiteX55" fmla="*/ 178359 w 715945"/>
                      <a:gd name="connsiteY55" fmla="*/ 427055 h 542611"/>
                      <a:gd name="connsiteX56" fmla="*/ 188407 w 715945"/>
                      <a:gd name="connsiteY56" fmla="*/ 449664 h 542611"/>
                      <a:gd name="connsiteX57" fmla="*/ 198455 w 715945"/>
                      <a:gd name="connsiteY57" fmla="*/ 469761 h 542611"/>
                      <a:gd name="connsiteX58" fmla="*/ 200967 w 715945"/>
                      <a:gd name="connsiteY58" fmla="*/ 477297 h 542611"/>
                      <a:gd name="connsiteX59" fmla="*/ 205992 w 715945"/>
                      <a:gd name="connsiteY59" fmla="*/ 484833 h 542611"/>
                      <a:gd name="connsiteX60" fmla="*/ 213528 w 715945"/>
                      <a:gd name="connsiteY60" fmla="*/ 502418 h 542611"/>
                      <a:gd name="connsiteX61" fmla="*/ 218552 w 715945"/>
                      <a:gd name="connsiteY61" fmla="*/ 520002 h 542611"/>
                      <a:gd name="connsiteX62" fmla="*/ 223576 w 715945"/>
                      <a:gd name="connsiteY62" fmla="*/ 525027 h 542611"/>
                      <a:gd name="connsiteX63" fmla="*/ 233625 w 715945"/>
                      <a:gd name="connsiteY63" fmla="*/ 540099 h 542611"/>
                      <a:gd name="connsiteX64" fmla="*/ 243673 w 715945"/>
                      <a:gd name="connsiteY64" fmla="*/ 542611 h 542611"/>
                      <a:gd name="connsiteX65" fmla="*/ 273818 w 715945"/>
                      <a:gd name="connsiteY65" fmla="*/ 540099 h 542611"/>
                      <a:gd name="connsiteX66" fmla="*/ 296427 w 715945"/>
                      <a:gd name="connsiteY66" fmla="*/ 530051 h 542611"/>
                      <a:gd name="connsiteX67" fmla="*/ 319036 w 715945"/>
                      <a:gd name="connsiteY67" fmla="*/ 509954 h 542611"/>
                      <a:gd name="connsiteX68" fmla="*/ 331596 w 715945"/>
                      <a:gd name="connsiteY68" fmla="*/ 487345 h 542611"/>
                      <a:gd name="connsiteX69" fmla="*/ 336620 w 715945"/>
                      <a:gd name="connsiteY69" fmla="*/ 479809 h 542611"/>
                      <a:gd name="connsiteX70" fmla="*/ 341644 w 715945"/>
                      <a:gd name="connsiteY70" fmla="*/ 472273 h 542611"/>
                      <a:gd name="connsiteX71" fmla="*/ 351693 w 715945"/>
                      <a:gd name="connsiteY71" fmla="*/ 462224 h 542611"/>
                      <a:gd name="connsiteX72" fmla="*/ 356717 w 715945"/>
                      <a:gd name="connsiteY72" fmla="*/ 454688 h 542611"/>
                      <a:gd name="connsiteX73" fmla="*/ 379326 w 715945"/>
                      <a:gd name="connsiteY73" fmla="*/ 442128 h 542611"/>
                      <a:gd name="connsiteX74" fmla="*/ 386862 w 715945"/>
                      <a:gd name="connsiteY74" fmla="*/ 439616 h 542611"/>
                      <a:gd name="connsiteX75" fmla="*/ 424543 w 715945"/>
                      <a:gd name="connsiteY75" fmla="*/ 444640 h 542611"/>
                      <a:gd name="connsiteX76" fmla="*/ 432079 w 715945"/>
                      <a:gd name="connsiteY76" fmla="*/ 449664 h 542611"/>
                      <a:gd name="connsiteX77" fmla="*/ 434592 w 715945"/>
                      <a:gd name="connsiteY77" fmla="*/ 457200 h 542611"/>
                      <a:gd name="connsiteX78" fmla="*/ 452176 w 715945"/>
                      <a:gd name="connsiteY78" fmla="*/ 459712 h 542611"/>
                      <a:gd name="connsiteX79" fmla="*/ 477297 w 715945"/>
                      <a:gd name="connsiteY79" fmla="*/ 467248 h 542611"/>
                      <a:gd name="connsiteX80" fmla="*/ 492370 w 715945"/>
                      <a:gd name="connsiteY80" fmla="*/ 472273 h 542611"/>
                      <a:gd name="connsiteX81" fmla="*/ 499906 w 715945"/>
                      <a:gd name="connsiteY81" fmla="*/ 474785 h 542611"/>
                      <a:gd name="connsiteX82" fmla="*/ 542611 w 715945"/>
                      <a:gd name="connsiteY82" fmla="*/ 472273 h 542611"/>
                      <a:gd name="connsiteX83" fmla="*/ 550148 w 715945"/>
                      <a:gd name="connsiteY83" fmla="*/ 469761 h 542611"/>
                      <a:gd name="connsiteX84" fmla="*/ 572756 w 715945"/>
                      <a:gd name="connsiteY84" fmla="*/ 467248 h 542611"/>
                      <a:gd name="connsiteX85" fmla="*/ 587829 w 715945"/>
                      <a:gd name="connsiteY85" fmla="*/ 447152 h 542611"/>
                      <a:gd name="connsiteX86" fmla="*/ 595365 w 715945"/>
                      <a:gd name="connsiteY86" fmla="*/ 419519 h 542611"/>
                      <a:gd name="connsiteX87" fmla="*/ 590341 w 715945"/>
                      <a:gd name="connsiteY87" fmla="*/ 381837 h 542611"/>
                      <a:gd name="connsiteX88" fmla="*/ 585317 w 715945"/>
                      <a:gd name="connsiteY88" fmla="*/ 374301 h 542611"/>
                      <a:gd name="connsiteX89" fmla="*/ 582805 w 715945"/>
                      <a:gd name="connsiteY89" fmla="*/ 364253 h 542611"/>
                      <a:gd name="connsiteX90" fmla="*/ 580293 w 715945"/>
                      <a:gd name="connsiteY90" fmla="*/ 356717 h 542611"/>
                      <a:gd name="connsiteX91" fmla="*/ 577781 w 715945"/>
                      <a:gd name="connsiteY91" fmla="*/ 334108 h 542611"/>
                      <a:gd name="connsiteX92" fmla="*/ 585317 w 715945"/>
                      <a:gd name="connsiteY92" fmla="*/ 293914 h 542611"/>
                      <a:gd name="connsiteX93" fmla="*/ 592853 w 715945"/>
                      <a:gd name="connsiteY93" fmla="*/ 291402 h 542611"/>
                      <a:gd name="connsiteX94" fmla="*/ 633047 w 715945"/>
                      <a:gd name="connsiteY94" fmla="*/ 286378 h 542611"/>
                      <a:gd name="connsiteX95" fmla="*/ 660679 w 715945"/>
                      <a:gd name="connsiteY95" fmla="*/ 278842 h 542611"/>
                      <a:gd name="connsiteX96" fmla="*/ 675752 w 715945"/>
                      <a:gd name="connsiteY96" fmla="*/ 273818 h 542611"/>
                      <a:gd name="connsiteX97" fmla="*/ 695849 w 715945"/>
                      <a:gd name="connsiteY97" fmla="*/ 266281 h 542611"/>
                      <a:gd name="connsiteX98" fmla="*/ 703385 w 715945"/>
                      <a:gd name="connsiteY98" fmla="*/ 261257 h 542611"/>
                      <a:gd name="connsiteX99" fmla="*/ 713433 w 715945"/>
                      <a:gd name="connsiteY99" fmla="*/ 238648 h 542611"/>
                      <a:gd name="connsiteX100" fmla="*/ 715945 w 715945"/>
                      <a:gd name="connsiteY100" fmla="*/ 231112 h 542611"/>
                      <a:gd name="connsiteX101" fmla="*/ 710921 w 715945"/>
                      <a:gd name="connsiteY101" fmla="*/ 208503 h 542611"/>
                      <a:gd name="connsiteX102" fmla="*/ 705897 w 715945"/>
                      <a:gd name="connsiteY102" fmla="*/ 200967 h 542611"/>
                      <a:gd name="connsiteX103" fmla="*/ 698361 w 715945"/>
                      <a:gd name="connsiteY103" fmla="*/ 185895 h 542611"/>
                      <a:gd name="connsiteX104" fmla="*/ 693337 w 715945"/>
                      <a:gd name="connsiteY104" fmla="*/ 180870 h 542611"/>
                      <a:gd name="connsiteX105" fmla="*/ 680776 w 715945"/>
                      <a:gd name="connsiteY105" fmla="*/ 168310 h 542611"/>
                      <a:gd name="connsiteX106" fmla="*/ 650631 w 715945"/>
                      <a:gd name="connsiteY106" fmla="*/ 160774 h 542611"/>
                      <a:gd name="connsiteX107" fmla="*/ 633047 w 715945"/>
                      <a:gd name="connsiteY107" fmla="*/ 155750 h 542611"/>
                      <a:gd name="connsiteX108" fmla="*/ 605414 w 715945"/>
                      <a:gd name="connsiteY108" fmla="*/ 153237 h 542611"/>
                      <a:gd name="connsiteX109" fmla="*/ 532563 w 715945"/>
                      <a:gd name="connsiteY109" fmla="*/ 148213 h 542611"/>
                      <a:gd name="connsiteX110" fmla="*/ 509954 w 715945"/>
                      <a:gd name="connsiteY110" fmla="*/ 145701 h 542611"/>
                      <a:gd name="connsiteX111" fmla="*/ 504930 w 715945"/>
                      <a:gd name="connsiteY111" fmla="*/ 138165 h 542611"/>
                      <a:gd name="connsiteX112" fmla="*/ 499906 w 715945"/>
                      <a:gd name="connsiteY112" fmla="*/ 118068 h 542611"/>
                      <a:gd name="connsiteX113" fmla="*/ 497394 w 715945"/>
                      <a:gd name="connsiteY113" fmla="*/ 62802 h 542611"/>
                      <a:gd name="connsiteX114" fmla="*/ 494882 w 715945"/>
                      <a:gd name="connsiteY114" fmla="*/ 40194 h 542611"/>
                      <a:gd name="connsiteX115" fmla="*/ 492370 w 715945"/>
                      <a:gd name="connsiteY115" fmla="*/ 32657 h 542611"/>
                      <a:gd name="connsiteX116" fmla="*/ 484833 w 715945"/>
                      <a:gd name="connsiteY116" fmla="*/ 30145 h 542611"/>
                      <a:gd name="connsiteX117" fmla="*/ 477297 w 715945"/>
                      <a:gd name="connsiteY117" fmla="*/ 15073 h 542611"/>
                      <a:gd name="connsiteX118" fmla="*/ 469761 w 715945"/>
                      <a:gd name="connsiteY118" fmla="*/ 10048 h 542611"/>
                      <a:gd name="connsiteX119" fmla="*/ 462225 w 715945"/>
                      <a:gd name="connsiteY119" fmla="*/ 2512 h 542611"/>
                      <a:gd name="connsiteX120" fmla="*/ 452176 w 715945"/>
                      <a:gd name="connsiteY120" fmla="*/ 0 h 542611"/>
                      <a:gd name="connsiteX121" fmla="*/ 364253 w 715945"/>
                      <a:gd name="connsiteY121"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306475 w 715945"/>
                      <a:gd name="connsiteY8" fmla="*/ 87923 h 542611"/>
                      <a:gd name="connsiteX9" fmla="*/ 296427 w 715945"/>
                      <a:gd name="connsiteY9" fmla="*/ 100484 h 542611"/>
                      <a:gd name="connsiteX10" fmla="*/ 288890 w 715945"/>
                      <a:gd name="connsiteY10" fmla="*/ 105508 h 542611"/>
                      <a:gd name="connsiteX11" fmla="*/ 273818 w 715945"/>
                      <a:gd name="connsiteY11" fmla="*/ 110532 h 542611"/>
                      <a:gd name="connsiteX12" fmla="*/ 226088 w 715945"/>
                      <a:gd name="connsiteY12" fmla="*/ 108020 h 542611"/>
                      <a:gd name="connsiteX13" fmla="*/ 205992 w 715945"/>
                      <a:gd name="connsiteY13" fmla="*/ 102996 h 542611"/>
                      <a:gd name="connsiteX14" fmla="*/ 180871 w 715945"/>
                      <a:gd name="connsiteY14" fmla="*/ 95459 h 542611"/>
                      <a:gd name="connsiteX15" fmla="*/ 163286 w 715945"/>
                      <a:gd name="connsiteY15" fmla="*/ 90435 h 542611"/>
                      <a:gd name="connsiteX16" fmla="*/ 138165 w 715945"/>
                      <a:gd name="connsiteY16" fmla="*/ 87923 h 542611"/>
                      <a:gd name="connsiteX17" fmla="*/ 105508 w 715945"/>
                      <a:gd name="connsiteY17" fmla="*/ 90435 h 542611"/>
                      <a:gd name="connsiteX18" fmla="*/ 97972 w 715945"/>
                      <a:gd name="connsiteY18" fmla="*/ 92947 h 542611"/>
                      <a:gd name="connsiteX19" fmla="*/ 92948 w 715945"/>
                      <a:gd name="connsiteY19" fmla="*/ 97972 h 542611"/>
                      <a:gd name="connsiteX20" fmla="*/ 85411 w 715945"/>
                      <a:gd name="connsiteY20" fmla="*/ 102996 h 542611"/>
                      <a:gd name="connsiteX21" fmla="*/ 75363 w 715945"/>
                      <a:gd name="connsiteY21" fmla="*/ 118068 h 542611"/>
                      <a:gd name="connsiteX22" fmla="*/ 80387 w 715945"/>
                      <a:gd name="connsiteY22" fmla="*/ 148213 h 542611"/>
                      <a:gd name="connsiteX23" fmla="*/ 85411 w 715945"/>
                      <a:gd name="connsiteY23" fmla="*/ 155750 h 542611"/>
                      <a:gd name="connsiteX24" fmla="*/ 90436 w 715945"/>
                      <a:gd name="connsiteY24" fmla="*/ 160774 h 542611"/>
                      <a:gd name="connsiteX25" fmla="*/ 97972 w 715945"/>
                      <a:gd name="connsiteY25" fmla="*/ 175846 h 542611"/>
                      <a:gd name="connsiteX26" fmla="*/ 105508 w 715945"/>
                      <a:gd name="connsiteY26" fmla="*/ 180870 h 542611"/>
                      <a:gd name="connsiteX27" fmla="*/ 113044 w 715945"/>
                      <a:gd name="connsiteY27" fmla="*/ 195943 h 542611"/>
                      <a:gd name="connsiteX28" fmla="*/ 115556 w 715945"/>
                      <a:gd name="connsiteY28" fmla="*/ 203479 h 542611"/>
                      <a:gd name="connsiteX29" fmla="*/ 125605 w 715945"/>
                      <a:gd name="connsiteY29" fmla="*/ 213528 h 542611"/>
                      <a:gd name="connsiteX30" fmla="*/ 130629 w 715945"/>
                      <a:gd name="connsiteY30" fmla="*/ 221064 h 542611"/>
                      <a:gd name="connsiteX31" fmla="*/ 128117 w 715945"/>
                      <a:gd name="connsiteY31" fmla="*/ 256233 h 542611"/>
                      <a:gd name="connsiteX32" fmla="*/ 113044 w 715945"/>
                      <a:gd name="connsiteY32" fmla="*/ 261257 h 542611"/>
                      <a:gd name="connsiteX33" fmla="*/ 75363 w 715945"/>
                      <a:gd name="connsiteY33" fmla="*/ 263769 h 542611"/>
                      <a:gd name="connsiteX34" fmla="*/ 50242 w 715945"/>
                      <a:gd name="connsiteY34" fmla="*/ 268794 h 542611"/>
                      <a:gd name="connsiteX35" fmla="*/ 42706 w 715945"/>
                      <a:gd name="connsiteY35" fmla="*/ 273818 h 542611"/>
                      <a:gd name="connsiteX36" fmla="*/ 25121 w 715945"/>
                      <a:gd name="connsiteY36" fmla="*/ 293914 h 542611"/>
                      <a:gd name="connsiteX37" fmla="*/ 10049 w 715945"/>
                      <a:gd name="connsiteY37" fmla="*/ 314011 h 542611"/>
                      <a:gd name="connsiteX38" fmla="*/ 2512 w 715945"/>
                      <a:gd name="connsiteY38" fmla="*/ 336620 h 542611"/>
                      <a:gd name="connsiteX39" fmla="*/ 0 w 715945"/>
                      <a:gd name="connsiteY39" fmla="*/ 344156 h 542611"/>
                      <a:gd name="connsiteX40" fmla="*/ 2512 w 715945"/>
                      <a:gd name="connsiteY40" fmla="*/ 356717 h 542611"/>
                      <a:gd name="connsiteX41" fmla="*/ 7537 w 715945"/>
                      <a:gd name="connsiteY41" fmla="*/ 361741 h 542611"/>
                      <a:gd name="connsiteX42" fmla="*/ 12561 w 715945"/>
                      <a:gd name="connsiteY42" fmla="*/ 369277 h 542611"/>
                      <a:gd name="connsiteX43" fmla="*/ 20097 w 715945"/>
                      <a:gd name="connsiteY43" fmla="*/ 374301 h 542611"/>
                      <a:gd name="connsiteX44" fmla="*/ 37682 w 715945"/>
                      <a:gd name="connsiteY44" fmla="*/ 381837 h 542611"/>
                      <a:gd name="connsiteX45" fmla="*/ 72851 w 715945"/>
                      <a:gd name="connsiteY45" fmla="*/ 379325 h 542611"/>
                      <a:gd name="connsiteX46" fmla="*/ 90436 w 715945"/>
                      <a:gd name="connsiteY46" fmla="*/ 374301 h 542611"/>
                      <a:gd name="connsiteX47" fmla="*/ 97972 w 715945"/>
                      <a:gd name="connsiteY47" fmla="*/ 369277 h 542611"/>
                      <a:gd name="connsiteX48" fmla="*/ 105508 w 715945"/>
                      <a:gd name="connsiteY48" fmla="*/ 366765 h 542611"/>
                      <a:gd name="connsiteX49" fmla="*/ 123093 w 715945"/>
                      <a:gd name="connsiteY49" fmla="*/ 356717 h 542611"/>
                      <a:gd name="connsiteX50" fmla="*/ 150726 w 715945"/>
                      <a:gd name="connsiteY50" fmla="*/ 359229 h 542611"/>
                      <a:gd name="connsiteX51" fmla="*/ 158262 w 715945"/>
                      <a:gd name="connsiteY51" fmla="*/ 364253 h 542611"/>
                      <a:gd name="connsiteX52" fmla="*/ 168310 w 715945"/>
                      <a:gd name="connsiteY52" fmla="*/ 379325 h 542611"/>
                      <a:gd name="connsiteX53" fmla="*/ 173334 w 715945"/>
                      <a:gd name="connsiteY53" fmla="*/ 384350 h 542611"/>
                      <a:gd name="connsiteX54" fmla="*/ 178359 w 715945"/>
                      <a:gd name="connsiteY54" fmla="*/ 427055 h 542611"/>
                      <a:gd name="connsiteX55" fmla="*/ 188407 w 715945"/>
                      <a:gd name="connsiteY55" fmla="*/ 449664 h 542611"/>
                      <a:gd name="connsiteX56" fmla="*/ 198455 w 715945"/>
                      <a:gd name="connsiteY56" fmla="*/ 469761 h 542611"/>
                      <a:gd name="connsiteX57" fmla="*/ 200967 w 715945"/>
                      <a:gd name="connsiteY57" fmla="*/ 477297 h 542611"/>
                      <a:gd name="connsiteX58" fmla="*/ 205992 w 715945"/>
                      <a:gd name="connsiteY58" fmla="*/ 484833 h 542611"/>
                      <a:gd name="connsiteX59" fmla="*/ 213528 w 715945"/>
                      <a:gd name="connsiteY59" fmla="*/ 502418 h 542611"/>
                      <a:gd name="connsiteX60" fmla="*/ 218552 w 715945"/>
                      <a:gd name="connsiteY60" fmla="*/ 520002 h 542611"/>
                      <a:gd name="connsiteX61" fmla="*/ 223576 w 715945"/>
                      <a:gd name="connsiteY61" fmla="*/ 525027 h 542611"/>
                      <a:gd name="connsiteX62" fmla="*/ 233625 w 715945"/>
                      <a:gd name="connsiteY62" fmla="*/ 540099 h 542611"/>
                      <a:gd name="connsiteX63" fmla="*/ 243673 w 715945"/>
                      <a:gd name="connsiteY63" fmla="*/ 542611 h 542611"/>
                      <a:gd name="connsiteX64" fmla="*/ 273818 w 715945"/>
                      <a:gd name="connsiteY64" fmla="*/ 540099 h 542611"/>
                      <a:gd name="connsiteX65" fmla="*/ 296427 w 715945"/>
                      <a:gd name="connsiteY65" fmla="*/ 530051 h 542611"/>
                      <a:gd name="connsiteX66" fmla="*/ 319036 w 715945"/>
                      <a:gd name="connsiteY66" fmla="*/ 509954 h 542611"/>
                      <a:gd name="connsiteX67" fmla="*/ 331596 w 715945"/>
                      <a:gd name="connsiteY67" fmla="*/ 487345 h 542611"/>
                      <a:gd name="connsiteX68" fmla="*/ 336620 w 715945"/>
                      <a:gd name="connsiteY68" fmla="*/ 479809 h 542611"/>
                      <a:gd name="connsiteX69" fmla="*/ 341644 w 715945"/>
                      <a:gd name="connsiteY69" fmla="*/ 472273 h 542611"/>
                      <a:gd name="connsiteX70" fmla="*/ 351693 w 715945"/>
                      <a:gd name="connsiteY70" fmla="*/ 462224 h 542611"/>
                      <a:gd name="connsiteX71" fmla="*/ 356717 w 715945"/>
                      <a:gd name="connsiteY71" fmla="*/ 454688 h 542611"/>
                      <a:gd name="connsiteX72" fmla="*/ 379326 w 715945"/>
                      <a:gd name="connsiteY72" fmla="*/ 442128 h 542611"/>
                      <a:gd name="connsiteX73" fmla="*/ 386862 w 715945"/>
                      <a:gd name="connsiteY73" fmla="*/ 439616 h 542611"/>
                      <a:gd name="connsiteX74" fmla="*/ 424543 w 715945"/>
                      <a:gd name="connsiteY74" fmla="*/ 444640 h 542611"/>
                      <a:gd name="connsiteX75" fmla="*/ 432079 w 715945"/>
                      <a:gd name="connsiteY75" fmla="*/ 449664 h 542611"/>
                      <a:gd name="connsiteX76" fmla="*/ 434592 w 715945"/>
                      <a:gd name="connsiteY76" fmla="*/ 457200 h 542611"/>
                      <a:gd name="connsiteX77" fmla="*/ 452176 w 715945"/>
                      <a:gd name="connsiteY77" fmla="*/ 459712 h 542611"/>
                      <a:gd name="connsiteX78" fmla="*/ 477297 w 715945"/>
                      <a:gd name="connsiteY78" fmla="*/ 467248 h 542611"/>
                      <a:gd name="connsiteX79" fmla="*/ 492370 w 715945"/>
                      <a:gd name="connsiteY79" fmla="*/ 472273 h 542611"/>
                      <a:gd name="connsiteX80" fmla="*/ 499906 w 715945"/>
                      <a:gd name="connsiteY80" fmla="*/ 474785 h 542611"/>
                      <a:gd name="connsiteX81" fmla="*/ 542611 w 715945"/>
                      <a:gd name="connsiteY81" fmla="*/ 472273 h 542611"/>
                      <a:gd name="connsiteX82" fmla="*/ 550148 w 715945"/>
                      <a:gd name="connsiteY82" fmla="*/ 469761 h 542611"/>
                      <a:gd name="connsiteX83" fmla="*/ 572756 w 715945"/>
                      <a:gd name="connsiteY83" fmla="*/ 467248 h 542611"/>
                      <a:gd name="connsiteX84" fmla="*/ 587829 w 715945"/>
                      <a:gd name="connsiteY84" fmla="*/ 447152 h 542611"/>
                      <a:gd name="connsiteX85" fmla="*/ 595365 w 715945"/>
                      <a:gd name="connsiteY85" fmla="*/ 419519 h 542611"/>
                      <a:gd name="connsiteX86" fmla="*/ 590341 w 715945"/>
                      <a:gd name="connsiteY86" fmla="*/ 381837 h 542611"/>
                      <a:gd name="connsiteX87" fmla="*/ 585317 w 715945"/>
                      <a:gd name="connsiteY87" fmla="*/ 374301 h 542611"/>
                      <a:gd name="connsiteX88" fmla="*/ 582805 w 715945"/>
                      <a:gd name="connsiteY88" fmla="*/ 364253 h 542611"/>
                      <a:gd name="connsiteX89" fmla="*/ 580293 w 715945"/>
                      <a:gd name="connsiteY89" fmla="*/ 356717 h 542611"/>
                      <a:gd name="connsiteX90" fmla="*/ 577781 w 715945"/>
                      <a:gd name="connsiteY90" fmla="*/ 334108 h 542611"/>
                      <a:gd name="connsiteX91" fmla="*/ 585317 w 715945"/>
                      <a:gd name="connsiteY91" fmla="*/ 293914 h 542611"/>
                      <a:gd name="connsiteX92" fmla="*/ 592853 w 715945"/>
                      <a:gd name="connsiteY92" fmla="*/ 291402 h 542611"/>
                      <a:gd name="connsiteX93" fmla="*/ 633047 w 715945"/>
                      <a:gd name="connsiteY93" fmla="*/ 286378 h 542611"/>
                      <a:gd name="connsiteX94" fmla="*/ 660679 w 715945"/>
                      <a:gd name="connsiteY94" fmla="*/ 278842 h 542611"/>
                      <a:gd name="connsiteX95" fmla="*/ 675752 w 715945"/>
                      <a:gd name="connsiteY95" fmla="*/ 273818 h 542611"/>
                      <a:gd name="connsiteX96" fmla="*/ 695849 w 715945"/>
                      <a:gd name="connsiteY96" fmla="*/ 266281 h 542611"/>
                      <a:gd name="connsiteX97" fmla="*/ 703385 w 715945"/>
                      <a:gd name="connsiteY97" fmla="*/ 261257 h 542611"/>
                      <a:gd name="connsiteX98" fmla="*/ 713433 w 715945"/>
                      <a:gd name="connsiteY98" fmla="*/ 238648 h 542611"/>
                      <a:gd name="connsiteX99" fmla="*/ 715945 w 715945"/>
                      <a:gd name="connsiteY99" fmla="*/ 231112 h 542611"/>
                      <a:gd name="connsiteX100" fmla="*/ 710921 w 715945"/>
                      <a:gd name="connsiteY100" fmla="*/ 208503 h 542611"/>
                      <a:gd name="connsiteX101" fmla="*/ 705897 w 715945"/>
                      <a:gd name="connsiteY101" fmla="*/ 200967 h 542611"/>
                      <a:gd name="connsiteX102" fmla="*/ 698361 w 715945"/>
                      <a:gd name="connsiteY102" fmla="*/ 185895 h 542611"/>
                      <a:gd name="connsiteX103" fmla="*/ 693337 w 715945"/>
                      <a:gd name="connsiteY103" fmla="*/ 180870 h 542611"/>
                      <a:gd name="connsiteX104" fmla="*/ 680776 w 715945"/>
                      <a:gd name="connsiteY104" fmla="*/ 168310 h 542611"/>
                      <a:gd name="connsiteX105" fmla="*/ 650631 w 715945"/>
                      <a:gd name="connsiteY105" fmla="*/ 160774 h 542611"/>
                      <a:gd name="connsiteX106" fmla="*/ 633047 w 715945"/>
                      <a:gd name="connsiteY106" fmla="*/ 155750 h 542611"/>
                      <a:gd name="connsiteX107" fmla="*/ 605414 w 715945"/>
                      <a:gd name="connsiteY107" fmla="*/ 153237 h 542611"/>
                      <a:gd name="connsiteX108" fmla="*/ 532563 w 715945"/>
                      <a:gd name="connsiteY108" fmla="*/ 148213 h 542611"/>
                      <a:gd name="connsiteX109" fmla="*/ 509954 w 715945"/>
                      <a:gd name="connsiteY109" fmla="*/ 145701 h 542611"/>
                      <a:gd name="connsiteX110" fmla="*/ 504930 w 715945"/>
                      <a:gd name="connsiteY110" fmla="*/ 138165 h 542611"/>
                      <a:gd name="connsiteX111" fmla="*/ 499906 w 715945"/>
                      <a:gd name="connsiteY111" fmla="*/ 118068 h 542611"/>
                      <a:gd name="connsiteX112" fmla="*/ 497394 w 715945"/>
                      <a:gd name="connsiteY112" fmla="*/ 62802 h 542611"/>
                      <a:gd name="connsiteX113" fmla="*/ 494882 w 715945"/>
                      <a:gd name="connsiteY113" fmla="*/ 40194 h 542611"/>
                      <a:gd name="connsiteX114" fmla="*/ 492370 w 715945"/>
                      <a:gd name="connsiteY114" fmla="*/ 32657 h 542611"/>
                      <a:gd name="connsiteX115" fmla="*/ 484833 w 715945"/>
                      <a:gd name="connsiteY115" fmla="*/ 30145 h 542611"/>
                      <a:gd name="connsiteX116" fmla="*/ 477297 w 715945"/>
                      <a:gd name="connsiteY116" fmla="*/ 15073 h 542611"/>
                      <a:gd name="connsiteX117" fmla="*/ 469761 w 715945"/>
                      <a:gd name="connsiteY117" fmla="*/ 10048 h 542611"/>
                      <a:gd name="connsiteX118" fmla="*/ 462225 w 715945"/>
                      <a:gd name="connsiteY118" fmla="*/ 2512 h 542611"/>
                      <a:gd name="connsiteX119" fmla="*/ 452176 w 715945"/>
                      <a:gd name="connsiteY119" fmla="*/ 0 h 542611"/>
                      <a:gd name="connsiteX120" fmla="*/ 364253 w 715945"/>
                      <a:gd name="connsiteY120"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306475 w 715945"/>
                      <a:gd name="connsiteY8" fmla="*/ 87923 h 542611"/>
                      <a:gd name="connsiteX9" fmla="*/ 296427 w 715945"/>
                      <a:gd name="connsiteY9" fmla="*/ 100484 h 542611"/>
                      <a:gd name="connsiteX10" fmla="*/ 288890 w 715945"/>
                      <a:gd name="connsiteY10" fmla="*/ 105508 h 542611"/>
                      <a:gd name="connsiteX11" fmla="*/ 273818 w 715945"/>
                      <a:gd name="connsiteY11" fmla="*/ 110532 h 542611"/>
                      <a:gd name="connsiteX12" fmla="*/ 226088 w 715945"/>
                      <a:gd name="connsiteY12" fmla="*/ 108020 h 542611"/>
                      <a:gd name="connsiteX13" fmla="*/ 205992 w 715945"/>
                      <a:gd name="connsiteY13" fmla="*/ 102996 h 542611"/>
                      <a:gd name="connsiteX14" fmla="*/ 180871 w 715945"/>
                      <a:gd name="connsiteY14" fmla="*/ 95459 h 542611"/>
                      <a:gd name="connsiteX15" fmla="*/ 163286 w 715945"/>
                      <a:gd name="connsiteY15" fmla="*/ 90435 h 542611"/>
                      <a:gd name="connsiteX16" fmla="*/ 138165 w 715945"/>
                      <a:gd name="connsiteY16" fmla="*/ 87923 h 542611"/>
                      <a:gd name="connsiteX17" fmla="*/ 105508 w 715945"/>
                      <a:gd name="connsiteY17" fmla="*/ 90435 h 542611"/>
                      <a:gd name="connsiteX18" fmla="*/ 97972 w 715945"/>
                      <a:gd name="connsiteY18" fmla="*/ 92947 h 542611"/>
                      <a:gd name="connsiteX19" fmla="*/ 92948 w 715945"/>
                      <a:gd name="connsiteY19" fmla="*/ 97972 h 542611"/>
                      <a:gd name="connsiteX20" fmla="*/ 85411 w 715945"/>
                      <a:gd name="connsiteY20" fmla="*/ 102996 h 542611"/>
                      <a:gd name="connsiteX21" fmla="*/ 75363 w 715945"/>
                      <a:gd name="connsiteY21" fmla="*/ 118068 h 542611"/>
                      <a:gd name="connsiteX22" fmla="*/ 80387 w 715945"/>
                      <a:gd name="connsiteY22" fmla="*/ 148213 h 542611"/>
                      <a:gd name="connsiteX23" fmla="*/ 85411 w 715945"/>
                      <a:gd name="connsiteY23" fmla="*/ 155750 h 542611"/>
                      <a:gd name="connsiteX24" fmla="*/ 90436 w 715945"/>
                      <a:gd name="connsiteY24" fmla="*/ 160774 h 542611"/>
                      <a:gd name="connsiteX25" fmla="*/ 97972 w 715945"/>
                      <a:gd name="connsiteY25" fmla="*/ 175846 h 542611"/>
                      <a:gd name="connsiteX26" fmla="*/ 105508 w 715945"/>
                      <a:gd name="connsiteY26" fmla="*/ 180870 h 542611"/>
                      <a:gd name="connsiteX27" fmla="*/ 113044 w 715945"/>
                      <a:gd name="connsiteY27" fmla="*/ 195943 h 542611"/>
                      <a:gd name="connsiteX28" fmla="*/ 115556 w 715945"/>
                      <a:gd name="connsiteY28" fmla="*/ 203479 h 542611"/>
                      <a:gd name="connsiteX29" fmla="*/ 125605 w 715945"/>
                      <a:gd name="connsiteY29" fmla="*/ 213528 h 542611"/>
                      <a:gd name="connsiteX30" fmla="*/ 130629 w 715945"/>
                      <a:gd name="connsiteY30" fmla="*/ 221064 h 542611"/>
                      <a:gd name="connsiteX31" fmla="*/ 128117 w 715945"/>
                      <a:gd name="connsiteY31" fmla="*/ 256233 h 542611"/>
                      <a:gd name="connsiteX32" fmla="*/ 113044 w 715945"/>
                      <a:gd name="connsiteY32" fmla="*/ 261257 h 542611"/>
                      <a:gd name="connsiteX33" fmla="*/ 75363 w 715945"/>
                      <a:gd name="connsiteY33" fmla="*/ 263769 h 542611"/>
                      <a:gd name="connsiteX34" fmla="*/ 50242 w 715945"/>
                      <a:gd name="connsiteY34" fmla="*/ 268794 h 542611"/>
                      <a:gd name="connsiteX35" fmla="*/ 25121 w 715945"/>
                      <a:gd name="connsiteY35" fmla="*/ 293914 h 542611"/>
                      <a:gd name="connsiteX36" fmla="*/ 10049 w 715945"/>
                      <a:gd name="connsiteY36" fmla="*/ 314011 h 542611"/>
                      <a:gd name="connsiteX37" fmla="*/ 2512 w 715945"/>
                      <a:gd name="connsiteY37" fmla="*/ 336620 h 542611"/>
                      <a:gd name="connsiteX38" fmla="*/ 0 w 715945"/>
                      <a:gd name="connsiteY38" fmla="*/ 344156 h 542611"/>
                      <a:gd name="connsiteX39" fmla="*/ 2512 w 715945"/>
                      <a:gd name="connsiteY39" fmla="*/ 356717 h 542611"/>
                      <a:gd name="connsiteX40" fmla="*/ 7537 w 715945"/>
                      <a:gd name="connsiteY40" fmla="*/ 361741 h 542611"/>
                      <a:gd name="connsiteX41" fmla="*/ 12561 w 715945"/>
                      <a:gd name="connsiteY41" fmla="*/ 369277 h 542611"/>
                      <a:gd name="connsiteX42" fmla="*/ 20097 w 715945"/>
                      <a:gd name="connsiteY42" fmla="*/ 374301 h 542611"/>
                      <a:gd name="connsiteX43" fmla="*/ 37682 w 715945"/>
                      <a:gd name="connsiteY43" fmla="*/ 381837 h 542611"/>
                      <a:gd name="connsiteX44" fmla="*/ 72851 w 715945"/>
                      <a:gd name="connsiteY44" fmla="*/ 379325 h 542611"/>
                      <a:gd name="connsiteX45" fmla="*/ 90436 w 715945"/>
                      <a:gd name="connsiteY45" fmla="*/ 374301 h 542611"/>
                      <a:gd name="connsiteX46" fmla="*/ 97972 w 715945"/>
                      <a:gd name="connsiteY46" fmla="*/ 369277 h 542611"/>
                      <a:gd name="connsiteX47" fmla="*/ 105508 w 715945"/>
                      <a:gd name="connsiteY47" fmla="*/ 366765 h 542611"/>
                      <a:gd name="connsiteX48" fmla="*/ 123093 w 715945"/>
                      <a:gd name="connsiteY48" fmla="*/ 356717 h 542611"/>
                      <a:gd name="connsiteX49" fmla="*/ 150726 w 715945"/>
                      <a:gd name="connsiteY49" fmla="*/ 359229 h 542611"/>
                      <a:gd name="connsiteX50" fmla="*/ 158262 w 715945"/>
                      <a:gd name="connsiteY50" fmla="*/ 364253 h 542611"/>
                      <a:gd name="connsiteX51" fmla="*/ 168310 w 715945"/>
                      <a:gd name="connsiteY51" fmla="*/ 379325 h 542611"/>
                      <a:gd name="connsiteX52" fmla="*/ 173334 w 715945"/>
                      <a:gd name="connsiteY52" fmla="*/ 384350 h 542611"/>
                      <a:gd name="connsiteX53" fmla="*/ 178359 w 715945"/>
                      <a:gd name="connsiteY53" fmla="*/ 427055 h 542611"/>
                      <a:gd name="connsiteX54" fmla="*/ 188407 w 715945"/>
                      <a:gd name="connsiteY54" fmla="*/ 449664 h 542611"/>
                      <a:gd name="connsiteX55" fmla="*/ 198455 w 715945"/>
                      <a:gd name="connsiteY55" fmla="*/ 469761 h 542611"/>
                      <a:gd name="connsiteX56" fmla="*/ 200967 w 715945"/>
                      <a:gd name="connsiteY56" fmla="*/ 477297 h 542611"/>
                      <a:gd name="connsiteX57" fmla="*/ 205992 w 715945"/>
                      <a:gd name="connsiteY57" fmla="*/ 484833 h 542611"/>
                      <a:gd name="connsiteX58" fmla="*/ 213528 w 715945"/>
                      <a:gd name="connsiteY58" fmla="*/ 502418 h 542611"/>
                      <a:gd name="connsiteX59" fmla="*/ 218552 w 715945"/>
                      <a:gd name="connsiteY59" fmla="*/ 520002 h 542611"/>
                      <a:gd name="connsiteX60" fmla="*/ 223576 w 715945"/>
                      <a:gd name="connsiteY60" fmla="*/ 525027 h 542611"/>
                      <a:gd name="connsiteX61" fmla="*/ 233625 w 715945"/>
                      <a:gd name="connsiteY61" fmla="*/ 540099 h 542611"/>
                      <a:gd name="connsiteX62" fmla="*/ 243673 w 715945"/>
                      <a:gd name="connsiteY62" fmla="*/ 542611 h 542611"/>
                      <a:gd name="connsiteX63" fmla="*/ 273818 w 715945"/>
                      <a:gd name="connsiteY63" fmla="*/ 540099 h 542611"/>
                      <a:gd name="connsiteX64" fmla="*/ 296427 w 715945"/>
                      <a:gd name="connsiteY64" fmla="*/ 530051 h 542611"/>
                      <a:gd name="connsiteX65" fmla="*/ 319036 w 715945"/>
                      <a:gd name="connsiteY65" fmla="*/ 509954 h 542611"/>
                      <a:gd name="connsiteX66" fmla="*/ 331596 w 715945"/>
                      <a:gd name="connsiteY66" fmla="*/ 487345 h 542611"/>
                      <a:gd name="connsiteX67" fmla="*/ 336620 w 715945"/>
                      <a:gd name="connsiteY67" fmla="*/ 479809 h 542611"/>
                      <a:gd name="connsiteX68" fmla="*/ 341644 w 715945"/>
                      <a:gd name="connsiteY68" fmla="*/ 472273 h 542611"/>
                      <a:gd name="connsiteX69" fmla="*/ 351693 w 715945"/>
                      <a:gd name="connsiteY69" fmla="*/ 462224 h 542611"/>
                      <a:gd name="connsiteX70" fmla="*/ 356717 w 715945"/>
                      <a:gd name="connsiteY70" fmla="*/ 454688 h 542611"/>
                      <a:gd name="connsiteX71" fmla="*/ 379326 w 715945"/>
                      <a:gd name="connsiteY71" fmla="*/ 442128 h 542611"/>
                      <a:gd name="connsiteX72" fmla="*/ 386862 w 715945"/>
                      <a:gd name="connsiteY72" fmla="*/ 439616 h 542611"/>
                      <a:gd name="connsiteX73" fmla="*/ 424543 w 715945"/>
                      <a:gd name="connsiteY73" fmla="*/ 444640 h 542611"/>
                      <a:gd name="connsiteX74" fmla="*/ 432079 w 715945"/>
                      <a:gd name="connsiteY74" fmla="*/ 449664 h 542611"/>
                      <a:gd name="connsiteX75" fmla="*/ 434592 w 715945"/>
                      <a:gd name="connsiteY75" fmla="*/ 457200 h 542611"/>
                      <a:gd name="connsiteX76" fmla="*/ 452176 w 715945"/>
                      <a:gd name="connsiteY76" fmla="*/ 459712 h 542611"/>
                      <a:gd name="connsiteX77" fmla="*/ 477297 w 715945"/>
                      <a:gd name="connsiteY77" fmla="*/ 467248 h 542611"/>
                      <a:gd name="connsiteX78" fmla="*/ 492370 w 715945"/>
                      <a:gd name="connsiteY78" fmla="*/ 472273 h 542611"/>
                      <a:gd name="connsiteX79" fmla="*/ 499906 w 715945"/>
                      <a:gd name="connsiteY79" fmla="*/ 474785 h 542611"/>
                      <a:gd name="connsiteX80" fmla="*/ 542611 w 715945"/>
                      <a:gd name="connsiteY80" fmla="*/ 472273 h 542611"/>
                      <a:gd name="connsiteX81" fmla="*/ 550148 w 715945"/>
                      <a:gd name="connsiteY81" fmla="*/ 469761 h 542611"/>
                      <a:gd name="connsiteX82" fmla="*/ 572756 w 715945"/>
                      <a:gd name="connsiteY82" fmla="*/ 467248 h 542611"/>
                      <a:gd name="connsiteX83" fmla="*/ 587829 w 715945"/>
                      <a:gd name="connsiteY83" fmla="*/ 447152 h 542611"/>
                      <a:gd name="connsiteX84" fmla="*/ 595365 w 715945"/>
                      <a:gd name="connsiteY84" fmla="*/ 419519 h 542611"/>
                      <a:gd name="connsiteX85" fmla="*/ 590341 w 715945"/>
                      <a:gd name="connsiteY85" fmla="*/ 381837 h 542611"/>
                      <a:gd name="connsiteX86" fmla="*/ 585317 w 715945"/>
                      <a:gd name="connsiteY86" fmla="*/ 374301 h 542611"/>
                      <a:gd name="connsiteX87" fmla="*/ 582805 w 715945"/>
                      <a:gd name="connsiteY87" fmla="*/ 364253 h 542611"/>
                      <a:gd name="connsiteX88" fmla="*/ 580293 w 715945"/>
                      <a:gd name="connsiteY88" fmla="*/ 356717 h 542611"/>
                      <a:gd name="connsiteX89" fmla="*/ 577781 w 715945"/>
                      <a:gd name="connsiteY89" fmla="*/ 334108 h 542611"/>
                      <a:gd name="connsiteX90" fmla="*/ 585317 w 715945"/>
                      <a:gd name="connsiteY90" fmla="*/ 293914 h 542611"/>
                      <a:gd name="connsiteX91" fmla="*/ 592853 w 715945"/>
                      <a:gd name="connsiteY91" fmla="*/ 291402 h 542611"/>
                      <a:gd name="connsiteX92" fmla="*/ 633047 w 715945"/>
                      <a:gd name="connsiteY92" fmla="*/ 286378 h 542611"/>
                      <a:gd name="connsiteX93" fmla="*/ 660679 w 715945"/>
                      <a:gd name="connsiteY93" fmla="*/ 278842 h 542611"/>
                      <a:gd name="connsiteX94" fmla="*/ 675752 w 715945"/>
                      <a:gd name="connsiteY94" fmla="*/ 273818 h 542611"/>
                      <a:gd name="connsiteX95" fmla="*/ 695849 w 715945"/>
                      <a:gd name="connsiteY95" fmla="*/ 266281 h 542611"/>
                      <a:gd name="connsiteX96" fmla="*/ 703385 w 715945"/>
                      <a:gd name="connsiteY96" fmla="*/ 261257 h 542611"/>
                      <a:gd name="connsiteX97" fmla="*/ 713433 w 715945"/>
                      <a:gd name="connsiteY97" fmla="*/ 238648 h 542611"/>
                      <a:gd name="connsiteX98" fmla="*/ 715945 w 715945"/>
                      <a:gd name="connsiteY98" fmla="*/ 231112 h 542611"/>
                      <a:gd name="connsiteX99" fmla="*/ 710921 w 715945"/>
                      <a:gd name="connsiteY99" fmla="*/ 208503 h 542611"/>
                      <a:gd name="connsiteX100" fmla="*/ 705897 w 715945"/>
                      <a:gd name="connsiteY100" fmla="*/ 200967 h 542611"/>
                      <a:gd name="connsiteX101" fmla="*/ 698361 w 715945"/>
                      <a:gd name="connsiteY101" fmla="*/ 185895 h 542611"/>
                      <a:gd name="connsiteX102" fmla="*/ 693337 w 715945"/>
                      <a:gd name="connsiteY102" fmla="*/ 180870 h 542611"/>
                      <a:gd name="connsiteX103" fmla="*/ 680776 w 715945"/>
                      <a:gd name="connsiteY103" fmla="*/ 168310 h 542611"/>
                      <a:gd name="connsiteX104" fmla="*/ 650631 w 715945"/>
                      <a:gd name="connsiteY104" fmla="*/ 160774 h 542611"/>
                      <a:gd name="connsiteX105" fmla="*/ 633047 w 715945"/>
                      <a:gd name="connsiteY105" fmla="*/ 155750 h 542611"/>
                      <a:gd name="connsiteX106" fmla="*/ 605414 w 715945"/>
                      <a:gd name="connsiteY106" fmla="*/ 153237 h 542611"/>
                      <a:gd name="connsiteX107" fmla="*/ 532563 w 715945"/>
                      <a:gd name="connsiteY107" fmla="*/ 148213 h 542611"/>
                      <a:gd name="connsiteX108" fmla="*/ 509954 w 715945"/>
                      <a:gd name="connsiteY108" fmla="*/ 145701 h 542611"/>
                      <a:gd name="connsiteX109" fmla="*/ 504930 w 715945"/>
                      <a:gd name="connsiteY109" fmla="*/ 138165 h 542611"/>
                      <a:gd name="connsiteX110" fmla="*/ 499906 w 715945"/>
                      <a:gd name="connsiteY110" fmla="*/ 118068 h 542611"/>
                      <a:gd name="connsiteX111" fmla="*/ 497394 w 715945"/>
                      <a:gd name="connsiteY111" fmla="*/ 62802 h 542611"/>
                      <a:gd name="connsiteX112" fmla="*/ 494882 w 715945"/>
                      <a:gd name="connsiteY112" fmla="*/ 40194 h 542611"/>
                      <a:gd name="connsiteX113" fmla="*/ 492370 w 715945"/>
                      <a:gd name="connsiteY113" fmla="*/ 32657 h 542611"/>
                      <a:gd name="connsiteX114" fmla="*/ 484833 w 715945"/>
                      <a:gd name="connsiteY114" fmla="*/ 30145 h 542611"/>
                      <a:gd name="connsiteX115" fmla="*/ 477297 w 715945"/>
                      <a:gd name="connsiteY115" fmla="*/ 15073 h 542611"/>
                      <a:gd name="connsiteX116" fmla="*/ 469761 w 715945"/>
                      <a:gd name="connsiteY116" fmla="*/ 10048 h 542611"/>
                      <a:gd name="connsiteX117" fmla="*/ 462225 w 715945"/>
                      <a:gd name="connsiteY117" fmla="*/ 2512 h 542611"/>
                      <a:gd name="connsiteX118" fmla="*/ 452176 w 715945"/>
                      <a:gd name="connsiteY118" fmla="*/ 0 h 542611"/>
                      <a:gd name="connsiteX119" fmla="*/ 364253 w 715945"/>
                      <a:gd name="connsiteY119"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296427 w 715945"/>
                      <a:gd name="connsiteY8" fmla="*/ 100484 h 542611"/>
                      <a:gd name="connsiteX9" fmla="*/ 288890 w 715945"/>
                      <a:gd name="connsiteY9" fmla="*/ 105508 h 542611"/>
                      <a:gd name="connsiteX10" fmla="*/ 273818 w 715945"/>
                      <a:gd name="connsiteY10" fmla="*/ 110532 h 542611"/>
                      <a:gd name="connsiteX11" fmla="*/ 226088 w 715945"/>
                      <a:gd name="connsiteY11" fmla="*/ 108020 h 542611"/>
                      <a:gd name="connsiteX12" fmla="*/ 205992 w 715945"/>
                      <a:gd name="connsiteY12" fmla="*/ 102996 h 542611"/>
                      <a:gd name="connsiteX13" fmla="*/ 180871 w 715945"/>
                      <a:gd name="connsiteY13" fmla="*/ 95459 h 542611"/>
                      <a:gd name="connsiteX14" fmla="*/ 163286 w 715945"/>
                      <a:gd name="connsiteY14" fmla="*/ 90435 h 542611"/>
                      <a:gd name="connsiteX15" fmla="*/ 138165 w 715945"/>
                      <a:gd name="connsiteY15" fmla="*/ 87923 h 542611"/>
                      <a:gd name="connsiteX16" fmla="*/ 105508 w 715945"/>
                      <a:gd name="connsiteY16" fmla="*/ 90435 h 542611"/>
                      <a:gd name="connsiteX17" fmla="*/ 97972 w 715945"/>
                      <a:gd name="connsiteY17" fmla="*/ 92947 h 542611"/>
                      <a:gd name="connsiteX18" fmla="*/ 92948 w 715945"/>
                      <a:gd name="connsiteY18" fmla="*/ 97972 h 542611"/>
                      <a:gd name="connsiteX19" fmla="*/ 85411 w 715945"/>
                      <a:gd name="connsiteY19" fmla="*/ 102996 h 542611"/>
                      <a:gd name="connsiteX20" fmla="*/ 75363 w 715945"/>
                      <a:gd name="connsiteY20" fmla="*/ 118068 h 542611"/>
                      <a:gd name="connsiteX21" fmla="*/ 80387 w 715945"/>
                      <a:gd name="connsiteY21" fmla="*/ 148213 h 542611"/>
                      <a:gd name="connsiteX22" fmla="*/ 85411 w 715945"/>
                      <a:gd name="connsiteY22" fmla="*/ 155750 h 542611"/>
                      <a:gd name="connsiteX23" fmla="*/ 90436 w 715945"/>
                      <a:gd name="connsiteY23" fmla="*/ 160774 h 542611"/>
                      <a:gd name="connsiteX24" fmla="*/ 97972 w 715945"/>
                      <a:gd name="connsiteY24" fmla="*/ 175846 h 542611"/>
                      <a:gd name="connsiteX25" fmla="*/ 105508 w 715945"/>
                      <a:gd name="connsiteY25" fmla="*/ 180870 h 542611"/>
                      <a:gd name="connsiteX26" fmla="*/ 113044 w 715945"/>
                      <a:gd name="connsiteY26" fmla="*/ 195943 h 542611"/>
                      <a:gd name="connsiteX27" fmla="*/ 115556 w 715945"/>
                      <a:gd name="connsiteY27" fmla="*/ 203479 h 542611"/>
                      <a:gd name="connsiteX28" fmla="*/ 125605 w 715945"/>
                      <a:gd name="connsiteY28" fmla="*/ 213528 h 542611"/>
                      <a:gd name="connsiteX29" fmla="*/ 130629 w 715945"/>
                      <a:gd name="connsiteY29" fmla="*/ 221064 h 542611"/>
                      <a:gd name="connsiteX30" fmla="*/ 128117 w 715945"/>
                      <a:gd name="connsiteY30" fmla="*/ 256233 h 542611"/>
                      <a:gd name="connsiteX31" fmla="*/ 113044 w 715945"/>
                      <a:gd name="connsiteY31" fmla="*/ 261257 h 542611"/>
                      <a:gd name="connsiteX32" fmla="*/ 75363 w 715945"/>
                      <a:gd name="connsiteY32" fmla="*/ 263769 h 542611"/>
                      <a:gd name="connsiteX33" fmla="*/ 50242 w 715945"/>
                      <a:gd name="connsiteY33" fmla="*/ 268794 h 542611"/>
                      <a:gd name="connsiteX34" fmla="*/ 25121 w 715945"/>
                      <a:gd name="connsiteY34" fmla="*/ 293914 h 542611"/>
                      <a:gd name="connsiteX35" fmla="*/ 10049 w 715945"/>
                      <a:gd name="connsiteY35" fmla="*/ 314011 h 542611"/>
                      <a:gd name="connsiteX36" fmla="*/ 2512 w 715945"/>
                      <a:gd name="connsiteY36" fmla="*/ 336620 h 542611"/>
                      <a:gd name="connsiteX37" fmla="*/ 0 w 715945"/>
                      <a:gd name="connsiteY37" fmla="*/ 344156 h 542611"/>
                      <a:gd name="connsiteX38" fmla="*/ 2512 w 715945"/>
                      <a:gd name="connsiteY38" fmla="*/ 356717 h 542611"/>
                      <a:gd name="connsiteX39" fmla="*/ 7537 w 715945"/>
                      <a:gd name="connsiteY39" fmla="*/ 361741 h 542611"/>
                      <a:gd name="connsiteX40" fmla="*/ 12561 w 715945"/>
                      <a:gd name="connsiteY40" fmla="*/ 369277 h 542611"/>
                      <a:gd name="connsiteX41" fmla="*/ 20097 w 715945"/>
                      <a:gd name="connsiteY41" fmla="*/ 374301 h 542611"/>
                      <a:gd name="connsiteX42" fmla="*/ 37682 w 715945"/>
                      <a:gd name="connsiteY42" fmla="*/ 381837 h 542611"/>
                      <a:gd name="connsiteX43" fmla="*/ 72851 w 715945"/>
                      <a:gd name="connsiteY43" fmla="*/ 379325 h 542611"/>
                      <a:gd name="connsiteX44" fmla="*/ 90436 w 715945"/>
                      <a:gd name="connsiteY44" fmla="*/ 374301 h 542611"/>
                      <a:gd name="connsiteX45" fmla="*/ 97972 w 715945"/>
                      <a:gd name="connsiteY45" fmla="*/ 369277 h 542611"/>
                      <a:gd name="connsiteX46" fmla="*/ 105508 w 715945"/>
                      <a:gd name="connsiteY46" fmla="*/ 366765 h 542611"/>
                      <a:gd name="connsiteX47" fmla="*/ 123093 w 715945"/>
                      <a:gd name="connsiteY47" fmla="*/ 356717 h 542611"/>
                      <a:gd name="connsiteX48" fmla="*/ 150726 w 715945"/>
                      <a:gd name="connsiteY48" fmla="*/ 359229 h 542611"/>
                      <a:gd name="connsiteX49" fmla="*/ 158262 w 715945"/>
                      <a:gd name="connsiteY49" fmla="*/ 364253 h 542611"/>
                      <a:gd name="connsiteX50" fmla="*/ 168310 w 715945"/>
                      <a:gd name="connsiteY50" fmla="*/ 379325 h 542611"/>
                      <a:gd name="connsiteX51" fmla="*/ 173334 w 715945"/>
                      <a:gd name="connsiteY51" fmla="*/ 384350 h 542611"/>
                      <a:gd name="connsiteX52" fmla="*/ 178359 w 715945"/>
                      <a:gd name="connsiteY52" fmla="*/ 427055 h 542611"/>
                      <a:gd name="connsiteX53" fmla="*/ 188407 w 715945"/>
                      <a:gd name="connsiteY53" fmla="*/ 449664 h 542611"/>
                      <a:gd name="connsiteX54" fmla="*/ 198455 w 715945"/>
                      <a:gd name="connsiteY54" fmla="*/ 469761 h 542611"/>
                      <a:gd name="connsiteX55" fmla="*/ 200967 w 715945"/>
                      <a:gd name="connsiteY55" fmla="*/ 477297 h 542611"/>
                      <a:gd name="connsiteX56" fmla="*/ 205992 w 715945"/>
                      <a:gd name="connsiteY56" fmla="*/ 484833 h 542611"/>
                      <a:gd name="connsiteX57" fmla="*/ 213528 w 715945"/>
                      <a:gd name="connsiteY57" fmla="*/ 502418 h 542611"/>
                      <a:gd name="connsiteX58" fmla="*/ 218552 w 715945"/>
                      <a:gd name="connsiteY58" fmla="*/ 520002 h 542611"/>
                      <a:gd name="connsiteX59" fmla="*/ 223576 w 715945"/>
                      <a:gd name="connsiteY59" fmla="*/ 525027 h 542611"/>
                      <a:gd name="connsiteX60" fmla="*/ 233625 w 715945"/>
                      <a:gd name="connsiteY60" fmla="*/ 540099 h 542611"/>
                      <a:gd name="connsiteX61" fmla="*/ 243673 w 715945"/>
                      <a:gd name="connsiteY61" fmla="*/ 542611 h 542611"/>
                      <a:gd name="connsiteX62" fmla="*/ 273818 w 715945"/>
                      <a:gd name="connsiteY62" fmla="*/ 540099 h 542611"/>
                      <a:gd name="connsiteX63" fmla="*/ 296427 w 715945"/>
                      <a:gd name="connsiteY63" fmla="*/ 530051 h 542611"/>
                      <a:gd name="connsiteX64" fmla="*/ 319036 w 715945"/>
                      <a:gd name="connsiteY64" fmla="*/ 509954 h 542611"/>
                      <a:gd name="connsiteX65" fmla="*/ 331596 w 715945"/>
                      <a:gd name="connsiteY65" fmla="*/ 487345 h 542611"/>
                      <a:gd name="connsiteX66" fmla="*/ 336620 w 715945"/>
                      <a:gd name="connsiteY66" fmla="*/ 479809 h 542611"/>
                      <a:gd name="connsiteX67" fmla="*/ 341644 w 715945"/>
                      <a:gd name="connsiteY67" fmla="*/ 472273 h 542611"/>
                      <a:gd name="connsiteX68" fmla="*/ 351693 w 715945"/>
                      <a:gd name="connsiteY68" fmla="*/ 462224 h 542611"/>
                      <a:gd name="connsiteX69" fmla="*/ 356717 w 715945"/>
                      <a:gd name="connsiteY69" fmla="*/ 454688 h 542611"/>
                      <a:gd name="connsiteX70" fmla="*/ 379326 w 715945"/>
                      <a:gd name="connsiteY70" fmla="*/ 442128 h 542611"/>
                      <a:gd name="connsiteX71" fmla="*/ 386862 w 715945"/>
                      <a:gd name="connsiteY71" fmla="*/ 439616 h 542611"/>
                      <a:gd name="connsiteX72" fmla="*/ 424543 w 715945"/>
                      <a:gd name="connsiteY72" fmla="*/ 444640 h 542611"/>
                      <a:gd name="connsiteX73" fmla="*/ 432079 w 715945"/>
                      <a:gd name="connsiteY73" fmla="*/ 449664 h 542611"/>
                      <a:gd name="connsiteX74" fmla="*/ 434592 w 715945"/>
                      <a:gd name="connsiteY74" fmla="*/ 457200 h 542611"/>
                      <a:gd name="connsiteX75" fmla="*/ 452176 w 715945"/>
                      <a:gd name="connsiteY75" fmla="*/ 459712 h 542611"/>
                      <a:gd name="connsiteX76" fmla="*/ 477297 w 715945"/>
                      <a:gd name="connsiteY76" fmla="*/ 467248 h 542611"/>
                      <a:gd name="connsiteX77" fmla="*/ 492370 w 715945"/>
                      <a:gd name="connsiteY77" fmla="*/ 472273 h 542611"/>
                      <a:gd name="connsiteX78" fmla="*/ 499906 w 715945"/>
                      <a:gd name="connsiteY78" fmla="*/ 474785 h 542611"/>
                      <a:gd name="connsiteX79" fmla="*/ 542611 w 715945"/>
                      <a:gd name="connsiteY79" fmla="*/ 472273 h 542611"/>
                      <a:gd name="connsiteX80" fmla="*/ 550148 w 715945"/>
                      <a:gd name="connsiteY80" fmla="*/ 469761 h 542611"/>
                      <a:gd name="connsiteX81" fmla="*/ 572756 w 715945"/>
                      <a:gd name="connsiteY81" fmla="*/ 467248 h 542611"/>
                      <a:gd name="connsiteX82" fmla="*/ 587829 w 715945"/>
                      <a:gd name="connsiteY82" fmla="*/ 447152 h 542611"/>
                      <a:gd name="connsiteX83" fmla="*/ 595365 w 715945"/>
                      <a:gd name="connsiteY83" fmla="*/ 419519 h 542611"/>
                      <a:gd name="connsiteX84" fmla="*/ 590341 w 715945"/>
                      <a:gd name="connsiteY84" fmla="*/ 381837 h 542611"/>
                      <a:gd name="connsiteX85" fmla="*/ 585317 w 715945"/>
                      <a:gd name="connsiteY85" fmla="*/ 374301 h 542611"/>
                      <a:gd name="connsiteX86" fmla="*/ 582805 w 715945"/>
                      <a:gd name="connsiteY86" fmla="*/ 364253 h 542611"/>
                      <a:gd name="connsiteX87" fmla="*/ 580293 w 715945"/>
                      <a:gd name="connsiteY87" fmla="*/ 356717 h 542611"/>
                      <a:gd name="connsiteX88" fmla="*/ 577781 w 715945"/>
                      <a:gd name="connsiteY88" fmla="*/ 334108 h 542611"/>
                      <a:gd name="connsiteX89" fmla="*/ 585317 w 715945"/>
                      <a:gd name="connsiteY89" fmla="*/ 293914 h 542611"/>
                      <a:gd name="connsiteX90" fmla="*/ 592853 w 715945"/>
                      <a:gd name="connsiteY90" fmla="*/ 291402 h 542611"/>
                      <a:gd name="connsiteX91" fmla="*/ 633047 w 715945"/>
                      <a:gd name="connsiteY91" fmla="*/ 286378 h 542611"/>
                      <a:gd name="connsiteX92" fmla="*/ 660679 w 715945"/>
                      <a:gd name="connsiteY92" fmla="*/ 278842 h 542611"/>
                      <a:gd name="connsiteX93" fmla="*/ 675752 w 715945"/>
                      <a:gd name="connsiteY93" fmla="*/ 273818 h 542611"/>
                      <a:gd name="connsiteX94" fmla="*/ 695849 w 715945"/>
                      <a:gd name="connsiteY94" fmla="*/ 266281 h 542611"/>
                      <a:gd name="connsiteX95" fmla="*/ 703385 w 715945"/>
                      <a:gd name="connsiteY95" fmla="*/ 261257 h 542611"/>
                      <a:gd name="connsiteX96" fmla="*/ 713433 w 715945"/>
                      <a:gd name="connsiteY96" fmla="*/ 238648 h 542611"/>
                      <a:gd name="connsiteX97" fmla="*/ 715945 w 715945"/>
                      <a:gd name="connsiteY97" fmla="*/ 231112 h 542611"/>
                      <a:gd name="connsiteX98" fmla="*/ 710921 w 715945"/>
                      <a:gd name="connsiteY98" fmla="*/ 208503 h 542611"/>
                      <a:gd name="connsiteX99" fmla="*/ 705897 w 715945"/>
                      <a:gd name="connsiteY99" fmla="*/ 200967 h 542611"/>
                      <a:gd name="connsiteX100" fmla="*/ 698361 w 715945"/>
                      <a:gd name="connsiteY100" fmla="*/ 185895 h 542611"/>
                      <a:gd name="connsiteX101" fmla="*/ 693337 w 715945"/>
                      <a:gd name="connsiteY101" fmla="*/ 180870 h 542611"/>
                      <a:gd name="connsiteX102" fmla="*/ 680776 w 715945"/>
                      <a:gd name="connsiteY102" fmla="*/ 168310 h 542611"/>
                      <a:gd name="connsiteX103" fmla="*/ 650631 w 715945"/>
                      <a:gd name="connsiteY103" fmla="*/ 160774 h 542611"/>
                      <a:gd name="connsiteX104" fmla="*/ 633047 w 715945"/>
                      <a:gd name="connsiteY104" fmla="*/ 155750 h 542611"/>
                      <a:gd name="connsiteX105" fmla="*/ 605414 w 715945"/>
                      <a:gd name="connsiteY105" fmla="*/ 153237 h 542611"/>
                      <a:gd name="connsiteX106" fmla="*/ 532563 w 715945"/>
                      <a:gd name="connsiteY106" fmla="*/ 148213 h 542611"/>
                      <a:gd name="connsiteX107" fmla="*/ 509954 w 715945"/>
                      <a:gd name="connsiteY107" fmla="*/ 145701 h 542611"/>
                      <a:gd name="connsiteX108" fmla="*/ 504930 w 715945"/>
                      <a:gd name="connsiteY108" fmla="*/ 138165 h 542611"/>
                      <a:gd name="connsiteX109" fmla="*/ 499906 w 715945"/>
                      <a:gd name="connsiteY109" fmla="*/ 118068 h 542611"/>
                      <a:gd name="connsiteX110" fmla="*/ 497394 w 715945"/>
                      <a:gd name="connsiteY110" fmla="*/ 62802 h 542611"/>
                      <a:gd name="connsiteX111" fmla="*/ 494882 w 715945"/>
                      <a:gd name="connsiteY111" fmla="*/ 40194 h 542611"/>
                      <a:gd name="connsiteX112" fmla="*/ 492370 w 715945"/>
                      <a:gd name="connsiteY112" fmla="*/ 32657 h 542611"/>
                      <a:gd name="connsiteX113" fmla="*/ 484833 w 715945"/>
                      <a:gd name="connsiteY113" fmla="*/ 30145 h 542611"/>
                      <a:gd name="connsiteX114" fmla="*/ 477297 w 715945"/>
                      <a:gd name="connsiteY114" fmla="*/ 15073 h 542611"/>
                      <a:gd name="connsiteX115" fmla="*/ 469761 w 715945"/>
                      <a:gd name="connsiteY115" fmla="*/ 10048 h 542611"/>
                      <a:gd name="connsiteX116" fmla="*/ 462225 w 715945"/>
                      <a:gd name="connsiteY116" fmla="*/ 2512 h 542611"/>
                      <a:gd name="connsiteX117" fmla="*/ 452176 w 715945"/>
                      <a:gd name="connsiteY117" fmla="*/ 0 h 542611"/>
                      <a:gd name="connsiteX118" fmla="*/ 364253 w 715945"/>
                      <a:gd name="connsiteY118"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296427 w 715945"/>
                      <a:gd name="connsiteY7" fmla="*/ 100484 h 542611"/>
                      <a:gd name="connsiteX8" fmla="*/ 288890 w 715945"/>
                      <a:gd name="connsiteY8" fmla="*/ 105508 h 542611"/>
                      <a:gd name="connsiteX9" fmla="*/ 273818 w 715945"/>
                      <a:gd name="connsiteY9" fmla="*/ 110532 h 542611"/>
                      <a:gd name="connsiteX10" fmla="*/ 226088 w 715945"/>
                      <a:gd name="connsiteY10" fmla="*/ 108020 h 542611"/>
                      <a:gd name="connsiteX11" fmla="*/ 205992 w 715945"/>
                      <a:gd name="connsiteY11" fmla="*/ 102996 h 542611"/>
                      <a:gd name="connsiteX12" fmla="*/ 180871 w 715945"/>
                      <a:gd name="connsiteY12" fmla="*/ 95459 h 542611"/>
                      <a:gd name="connsiteX13" fmla="*/ 163286 w 715945"/>
                      <a:gd name="connsiteY13" fmla="*/ 90435 h 542611"/>
                      <a:gd name="connsiteX14" fmla="*/ 138165 w 715945"/>
                      <a:gd name="connsiteY14" fmla="*/ 87923 h 542611"/>
                      <a:gd name="connsiteX15" fmla="*/ 105508 w 715945"/>
                      <a:gd name="connsiteY15" fmla="*/ 90435 h 542611"/>
                      <a:gd name="connsiteX16" fmla="*/ 97972 w 715945"/>
                      <a:gd name="connsiteY16" fmla="*/ 92947 h 542611"/>
                      <a:gd name="connsiteX17" fmla="*/ 92948 w 715945"/>
                      <a:gd name="connsiteY17" fmla="*/ 97972 h 542611"/>
                      <a:gd name="connsiteX18" fmla="*/ 85411 w 715945"/>
                      <a:gd name="connsiteY18" fmla="*/ 102996 h 542611"/>
                      <a:gd name="connsiteX19" fmla="*/ 75363 w 715945"/>
                      <a:gd name="connsiteY19" fmla="*/ 118068 h 542611"/>
                      <a:gd name="connsiteX20" fmla="*/ 80387 w 715945"/>
                      <a:gd name="connsiteY20" fmla="*/ 148213 h 542611"/>
                      <a:gd name="connsiteX21" fmla="*/ 85411 w 715945"/>
                      <a:gd name="connsiteY21" fmla="*/ 155750 h 542611"/>
                      <a:gd name="connsiteX22" fmla="*/ 90436 w 715945"/>
                      <a:gd name="connsiteY22" fmla="*/ 160774 h 542611"/>
                      <a:gd name="connsiteX23" fmla="*/ 97972 w 715945"/>
                      <a:gd name="connsiteY23" fmla="*/ 175846 h 542611"/>
                      <a:gd name="connsiteX24" fmla="*/ 105508 w 715945"/>
                      <a:gd name="connsiteY24" fmla="*/ 180870 h 542611"/>
                      <a:gd name="connsiteX25" fmla="*/ 113044 w 715945"/>
                      <a:gd name="connsiteY25" fmla="*/ 195943 h 542611"/>
                      <a:gd name="connsiteX26" fmla="*/ 115556 w 715945"/>
                      <a:gd name="connsiteY26" fmla="*/ 203479 h 542611"/>
                      <a:gd name="connsiteX27" fmla="*/ 125605 w 715945"/>
                      <a:gd name="connsiteY27" fmla="*/ 213528 h 542611"/>
                      <a:gd name="connsiteX28" fmla="*/ 130629 w 715945"/>
                      <a:gd name="connsiteY28" fmla="*/ 221064 h 542611"/>
                      <a:gd name="connsiteX29" fmla="*/ 128117 w 715945"/>
                      <a:gd name="connsiteY29" fmla="*/ 256233 h 542611"/>
                      <a:gd name="connsiteX30" fmla="*/ 113044 w 715945"/>
                      <a:gd name="connsiteY30" fmla="*/ 261257 h 542611"/>
                      <a:gd name="connsiteX31" fmla="*/ 75363 w 715945"/>
                      <a:gd name="connsiteY31" fmla="*/ 263769 h 542611"/>
                      <a:gd name="connsiteX32" fmla="*/ 50242 w 715945"/>
                      <a:gd name="connsiteY32" fmla="*/ 268794 h 542611"/>
                      <a:gd name="connsiteX33" fmla="*/ 25121 w 715945"/>
                      <a:gd name="connsiteY33" fmla="*/ 293914 h 542611"/>
                      <a:gd name="connsiteX34" fmla="*/ 10049 w 715945"/>
                      <a:gd name="connsiteY34" fmla="*/ 314011 h 542611"/>
                      <a:gd name="connsiteX35" fmla="*/ 2512 w 715945"/>
                      <a:gd name="connsiteY35" fmla="*/ 336620 h 542611"/>
                      <a:gd name="connsiteX36" fmla="*/ 0 w 715945"/>
                      <a:gd name="connsiteY36" fmla="*/ 344156 h 542611"/>
                      <a:gd name="connsiteX37" fmla="*/ 2512 w 715945"/>
                      <a:gd name="connsiteY37" fmla="*/ 356717 h 542611"/>
                      <a:gd name="connsiteX38" fmla="*/ 7537 w 715945"/>
                      <a:gd name="connsiteY38" fmla="*/ 361741 h 542611"/>
                      <a:gd name="connsiteX39" fmla="*/ 12561 w 715945"/>
                      <a:gd name="connsiteY39" fmla="*/ 369277 h 542611"/>
                      <a:gd name="connsiteX40" fmla="*/ 20097 w 715945"/>
                      <a:gd name="connsiteY40" fmla="*/ 374301 h 542611"/>
                      <a:gd name="connsiteX41" fmla="*/ 37682 w 715945"/>
                      <a:gd name="connsiteY41" fmla="*/ 381837 h 542611"/>
                      <a:gd name="connsiteX42" fmla="*/ 72851 w 715945"/>
                      <a:gd name="connsiteY42" fmla="*/ 379325 h 542611"/>
                      <a:gd name="connsiteX43" fmla="*/ 90436 w 715945"/>
                      <a:gd name="connsiteY43" fmla="*/ 374301 h 542611"/>
                      <a:gd name="connsiteX44" fmla="*/ 97972 w 715945"/>
                      <a:gd name="connsiteY44" fmla="*/ 369277 h 542611"/>
                      <a:gd name="connsiteX45" fmla="*/ 105508 w 715945"/>
                      <a:gd name="connsiteY45" fmla="*/ 366765 h 542611"/>
                      <a:gd name="connsiteX46" fmla="*/ 123093 w 715945"/>
                      <a:gd name="connsiteY46" fmla="*/ 356717 h 542611"/>
                      <a:gd name="connsiteX47" fmla="*/ 150726 w 715945"/>
                      <a:gd name="connsiteY47" fmla="*/ 359229 h 542611"/>
                      <a:gd name="connsiteX48" fmla="*/ 158262 w 715945"/>
                      <a:gd name="connsiteY48" fmla="*/ 364253 h 542611"/>
                      <a:gd name="connsiteX49" fmla="*/ 168310 w 715945"/>
                      <a:gd name="connsiteY49" fmla="*/ 379325 h 542611"/>
                      <a:gd name="connsiteX50" fmla="*/ 173334 w 715945"/>
                      <a:gd name="connsiteY50" fmla="*/ 384350 h 542611"/>
                      <a:gd name="connsiteX51" fmla="*/ 178359 w 715945"/>
                      <a:gd name="connsiteY51" fmla="*/ 427055 h 542611"/>
                      <a:gd name="connsiteX52" fmla="*/ 188407 w 715945"/>
                      <a:gd name="connsiteY52" fmla="*/ 449664 h 542611"/>
                      <a:gd name="connsiteX53" fmla="*/ 198455 w 715945"/>
                      <a:gd name="connsiteY53" fmla="*/ 469761 h 542611"/>
                      <a:gd name="connsiteX54" fmla="*/ 200967 w 715945"/>
                      <a:gd name="connsiteY54" fmla="*/ 477297 h 542611"/>
                      <a:gd name="connsiteX55" fmla="*/ 205992 w 715945"/>
                      <a:gd name="connsiteY55" fmla="*/ 484833 h 542611"/>
                      <a:gd name="connsiteX56" fmla="*/ 213528 w 715945"/>
                      <a:gd name="connsiteY56" fmla="*/ 502418 h 542611"/>
                      <a:gd name="connsiteX57" fmla="*/ 218552 w 715945"/>
                      <a:gd name="connsiteY57" fmla="*/ 520002 h 542611"/>
                      <a:gd name="connsiteX58" fmla="*/ 223576 w 715945"/>
                      <a:gd name="connsiteY58" fmla="*/ 525027 h 542611"/>
                      <a:gd name="connsiteX59" fmla="*/ 233625 w 715945"/>
                      <a:gd name="connsiteY59" fmla="*/ 540099 h 542611"/>
                      <a:gd name="connsiteX60" fmla="*/ 243673 w 715945"/>
                      <a:gd name="connsiteY60" fmla="*/ 542611 h 542611"/>
                      <a:gd name="connsiteX61" fmla="*/ 273818 w 715945"/>
                      <a:gd name="connsiteY61" fmla="*/ 540099 h 542611"/>
                      <a:gd name="connsiteX62" fmla="*/ 296427 w 715945"/>
                      <a:gd name="connsiteY62" fmla="*/ 530051 h 542611"/>
                      <a:gd name="connsiteX63" fmla="*/ 319036 w 715945"/>
                      <a:gd name="connsiteY63" fmla="*/ 509954 h 542611"/>
                      <a:gd name="connsiteX64" fmla="*/ 331596 w 715945"/>
                      <a:gd name="connsiteY64" fmla="*/ 487345 h 542611"/>
                      <a:gd name="connsiteX65" fmla="*/ 336620 w 715945"/>
                      <a:gd name="connsiteY65" fmla="*/ 479809 h 542611"/>
                      <a:gd name="connsiteX66" fmla="*/ 341644 w 715945"/>
                      <a:gd name="connsiteY66" fmla="*/ 472273 h 542611"/>
                      <a:gd name="connsiteX67" fmla="*/ 351693 w 715945"/>
                      <a:gd name="connsiteY67" fmla="*/ 462224 h 542611"/>
                      <a:gd name="connsiteX68" fmla="*/ 356717 w 715945"/>
                      <a:gd name="connsiteY68" fmla="*/ 454688 h 542611"/>
                      <a:gd name="connsiteX69" fmla="*/ 379326 w 715945"/>
                      <a:gd name="connsiteY69" fmla="*/ 442128 h 542611"/>
                      <a:gd name="connsiteX70" fmla="*/ 386862 w 715945"/>
                      <a:gd name="connsiteY70" fmla="*/ 439616 h 542611"/>
                      <a:gd name="connsiteX71" fmla="*/ 424543 w 715945"/>
                      <a:gd name="connsiteY71" fmla="*/ 444640 h 542611"/>
                      <a:gd name="connsiteX72" fmla="*/ 432079 w 715945"/>
                      <a:gd name="connsiteY72" fmla="*/ 449664 h 542611"/>
                      <a:gd name="connsiteX73" fmla="*/ 434592 w 715945"/>
                      <a:gd name="connsiteY73" fmla="*/ 457200 h 542611"/>
                      <a:gd name="connsiteX74" fmla="*/ 452176 w 715945"/>
                      <a:gd name="connsiteY74" fmla="*/ 459712 h 542611"/>
                      <a:gd name="connsiteX75" fmla="*/ 477297 w 715945"/>
                      <a:gd name="connsiteY75" fmla="*/ 467248 h 542611"/>
                      <a:gd name="connsiteX76" fmla="*/ 492370 w 715945"/>
                      <a:gd name="connsiteY76" fmla="*/ 472273 h 542611"/>
                      <a:gd name="connsiteX77" fmla="*/ 499906 w 715945"/>
                      <a:gd name="connsiteY77" fmla="*/ 474785 h 542611"/>
                      <a:gd name="connsiteX78" fmla="*/ 542611 w 715945"/>
                      <a:gd name="connsiteY78" fmla="*/ 472273 h 542611"/>
                      <a:gd name="connsiteX79" fmla="*/ 550148 w 715945"/>
                      <a:gd name="connsiteY79" fmla="*/ 469761 h 542611"/>
                      <a:gd name="connsiteX80" fmla="*/ 572756 w 715945"/>
                      <a:gd name="connsiteY80" fmla="*/ 467248 h 542611"/>
                      <a:gd name="connsiteX81" fmla="*/ 587829 w 715945"/>
                      <a:gd name="connsiteY81" fmla="*/ 447152 h 542611"/>
                      <a:gd name="connsiteX82" fmla="*/ 595365 w 715945"/>
                      <a:gd name="connsiteY82" fmla="*/ 419519 h 542611"/>
                      <a:gd name="connsiteX83" fmla="*/ 590341 w 715945"/>
                      <a:gd name="connsiteY83" fmla="*/ 381837 h 542611"/>
                      <a:gd name="connsiteX84" fmla="*/ 585317 w 715945"/>
                      <a:gd name="connsiteY84" fmla="*/ 374301 h 542611"/>
                      <a:gd name="connsiteX85" fmla="*/ 582805 w 715945"/>
                      <a:gd name="connsiteY85" fmla="*/ 364253 h 542611"/>
                      <a:gd name="connsiteX86" fmla="*/ 580293 w 715945"/>
                      <a:gd name="connsiteY86" fmla="*/ 356717 h 542611"/>
                      <a:gd name="connsiteX87" fmla="*/ 577781 w 715945"/>
                      <a:gd name="connsiteY87" fmla="*/ 334108 h 542611"/>
                      <a:gd name="connsiteX88" fmla="*/ 585317 w 715945"/>
                      <a:gd name="connsiteY88" fmla="*/ 293914 h 542611"/>
                      <a:gd name="connsiteX89" fmla="*/ 592853 w 715945"/>
                      <a:gd name="connsiteY89" fmla="*/ 291402 h 542611"/>
                      <a:gd name="connsiteX90" fmla="*/ 633047 w 715945"/>
                      <a:gd name="connsiteY90" fmla="*/ 286378 h 542611"/>
                      <a:gd name="connsiteX91" fmla="*/ 660679 w 715945"/>
                      <a:gd name="connsiteY91" fmla="*/ 278842 h 542611"/>
                      <a:gd name="connsiteX92" fmla="*/ 675752 w 715945"/>
                      <a:gd name="connsiteY92" fmla="*/ 273818 h 542611"/>
                      <a:gd name="connsiteX93" fmla="*/ 695849 w 715945"/>
                      <a:gd name="connsiteY93" fmla="*/ 266281 h 542611"/>
                      <a:gd name="connsiteX94" fmla="*/ 703385 w 715945"/>
                      <a:gd name="connsiteY94" fmla="*/ 261257 h 542611"/>
                      <a:gd name="connsiteX95" fmla="*/ 713433 w 715945"/>
                      <a:gd name="connsiteY95" fmla="*/ 238648 h 542611"/>
                      <a:gd name="connsiteX96" fmla="*/ 715945 w 715945"/>
                      <a:gd name="connsiteY96" fmla="*/ 231112 h 542611"/>
                      <a:gd name="connsiteX97" fmla="*/ 710921 w 715945"/>
                      <a:gd name="connsiteY97" fmla="*/ 208503 h 542611"/>
                      <a:gd name="connsiteX98" fmla="*/ 705897 w 715945"/>
                      <a:gd name="connsiteY98" fmla="*/ 200967 h 542611"/>
                      <a:gd name="connsiteX99" fmla="*/ 698361 w 715945"/>
                      <a:gd name="connsiteY99" fmla="*/ 185895 h 542611"/>
                      <a:gd name="connsiteX100" fmla="*/ 693337 w 715945"/>
                      <a:gd name="connsiteY100" fmla="*/ 180870 h 542611"/>
                      <a:gd name="connsiteX101" fmla="*/ 680776 w 715945"/>
                      <a:gd name="connsiteY101" fmla="*/ 168310 h 542611"/>
                      <a:gd name="connsiteX102" fmla="*/ 650631 w 715945"/>
                      <a:gd name="connsiteY102" fmla="*/ 160774 h 542611"/>
                      <a:gd name="connsiteX103" fmla="*/ 633047 w 715945"/>
                      <a:gd name="connsiteY103" fmla="*/ 155750 h 542611"/>
                      <a:gd name="connsiteX104" fmla="*/ 605414 w 715945"/>
                      <a:gd name="connsiteY104" fmla="*/ 153237 h 542611"/>
                      <a:gd name="connsiteX105" fmla="*/ 532563 w 715945"/>
                      <a:gd name="connsiteY105" fmla="*/ 148213 h 542611"/>
                      <a:gd name="connsiteX106" fmla="*/ 509954 w 715945"/>
                      <a:gd name="connsiteY106" fmla="*/ 145701 h 542611"/>
                      <a:gd name="connsiteX107" fmla="*/ 504930 w 715945"/>
                      <a:gd name="connsiteY107" fmla="*/ 138165 h 542611"/>
                      <a:gd name="connsiteX108" fmla="*/ 499906 w 715945"/>
                      <a:gd name="connsiteY108" fmla="*/ 118068 h 542611"/>
                      <a:gd name="connsiteX109" fmla="*/ 497394 w 715945"/>
                      <a:gd name="connsiteY109" fmla="*/ 62802 h 542611"/>
                      <a:gd name="connsiteX110" fmla="*/ 494882 w 715945"/>
                      <a:gd name="connsiteY110" fmla="*/ 40194 h 542611"/>
                      <a:gd name="connsiteX111" fmla="*/ 492370 w 715945"/>
                      <a:gd name="connsiteY111" fmla="*/ 32657 h 542611"/>
                      <a:gd name="connsiteX112" fmla="*/ 484833 w 715945"/>
                      <a:gd name="connsiteY112" fmla="*/ 30145 h 542611"/>
                      <a:gd name="connsiteX113" fmla="*/ 477297 w 715945"/>
                      <a:gd name="connsiteY113" fmla="*/ 15073 h 542611"/>
                      <a:gd name="connsiteX114" fmla="*/ 469761 w 715945"/>
                      <a:gd name="connsiteY114" fmla="*/ 10048 h 542611"/>
                      <a:gd name="connsiteX115" fmla="*/ 462225 w 715945"/>
                      <a:gd name="connsiteY115" fmla="*/ 2512 h 542611"/>
                      <a:gd name="connsiteX116" fmla="*/ 452176 w 715945"/>
                      <a:gd name="connsiteY116" fmla="*/ 0 h 542611"/>
                      <a:gd name="connsiteX117" fmla="*/ 364253 w 715945"/>
                      <a:gd name="connsiteY117"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6523 w 715945"/>
                      <a:gd name="connsiteY5" fmla="*/ 72851 h 542611"/>
                      <a:gd name="connsiteX6" fmla="*/ 296427 w 715945"/>
                      <a:gd name="connsiteY6" fmla="*/ 100484 h 542611"/>
                      <a:gd name="connsiteX7" fmla="*/ 288890 w 715945"/>
                      <a:gd name="connsiteY7" fmla="*/ 105508 h 542611"/>
                      <a:gd name="connsiteX8" fmla="*/ 273818 w 715945"/>
                      <a:gd name="connsiteY8" fmla="*/ 110532 h 542611"/>
                      <a:gd name="connsiteX9" fmla="*/ 226088 w 715945"/>
                      <a:gd name="connsiteY9" fmla="*/ 108020 h 542611"/>
                      <a:gd name="connsiteX10" fmla="*/ 205992 w 715945"/>
                      <a:gd name="connsiteY10" fmla="*/ 102996 h 542611"/>
                      <a:gd name="connsiteX11" fmla="*/ 180871 w 715945"/>
                      <a:gd name="connsiteY11" fmla="*/ 95459 h 542611"/>
                      <a:gd name="connsiteX12" fmla="*/ 163286 w 715945"/>
                      <a:gd name="connsiteY12" fmla="*/ 90435 h 542611"/>
                      <a:gd name="connsiteX13" fmla="*/ 138165 w 715945"/>
                      <a:gd name="connsiteY13" fmla="*/ 87923 h 542611"/>
                      <a:gd name="connsiteX14" fmla="*/ 105508 w 715945"/>
                      <a:gd name="connsiteY14" fmla="*/ 90435 h 542611"/>
                      <a:gd name="connsiteX15" fmla="*/ 97972 w 715945"/>
                      <a:gd name="connsiteY15" fmla="*/ 92947 h 542611"/>
                      <a:gd name="connsiteX16" fmla="*/ 92948 w 715945"/>
                      <a:gd name="connsiteY16" fmla="*/ 97972 h 542611"/>
                      <a:gd name="connsiteX17" fmla="*/ 85411 w 715945"/>
                      <a:gd name="connsiteY17" fmla="*/ 102996 h 542611"/>
                      <a:gd name="connsiteX18" fmla="*/ 75363 w 715945"/>
                      <a:gd name="connsiteY18" fmla="*/ 118068 h 542611"/>
                      <a:gd name="connsiteX19" fmla="*/ 80387 w 715945"/>
                      <a:gd name="connsiteY19" fmla="*/ 148213 h 542611"/>
                      <a:gd name="connsiteX20" fmla="*/ 85411 w 715945"/>
                      <a:gd name="connsiteY20" fmla="*/ 155750 h 542611"/>
                      <a:gd name="connsiteX21" fmla="*/ 90436 w 715945"/>
                      <a:gd name="connsiteY21" fmla="*/ 160774 h 542611"/>
                      <a:gd name="connsiteX22" fmla="*/ 97972 w 715945"/>
                      <a:gd name="connsiteY22" fmla="*/ 175846 h 542611"/>
                      <a:gd name="connsiteX23" fmla="*/ 105508 w 715945"/>
                      <a:gd name="connsiteY23" fmla="*/ 180870 h 542611"/>
                      <a:gd name="connsiteX24" fmla="*/ 113044 w 715945"/>
                      <a:gd name="connsiteY24" fmla="*/ 195943 h 542611"/>
                      <a:gd name="connsiteX25" fmla="*/ 115556 w 715945"/>
                      <a:gd name="connsiteY25" fmla="*/ 203479 h 542611"/>
                      <a:gd name="connsiteX26" fmla="*/ 125605 w 715945"/>
                      <a:gd name="connsiteY26" fmla="*/ 213528 h 542611"/>
                      <a:gd name="connsiteX27" fmla="*/ 130629 w 715945"/>
                      <a:gd name="connsiteY27" fmla="*/ 221064 h 542611"/>
                      <a:gd name="connsiteX28" fmla="*/ 128117 w 715945"/>
                      <a:gd name="connsiteY28" fmla="*/ 256233 h 542611"/>
                      <a:gd name="connsiteX29" fmla="*/ 113044 w 715945"/>
                      <a:gd name="connsiteY29" fmla="*/ 261257 h 542611"/>
                      <a:gd name="connsiteX30" fmla="*/ 75363 w 715945"/>
                      <a:gd name="connsiteY30" fmla="*/ 263769 h 542611"/>
                      <a:gd name="connsiteX31" fmla="*/ 50242 w 715945"/>
                      <a:gd name="connsiteY31" fmla="*/ 268794 h 542611"/>
                      <a:gd name="connsiteX32" fmla="*/ 25121 w 715945"/>
                      <a:gd name="connsiteY32" fmla="*/ 293914 h 542611"/>
                      <a:gd name="connsiteX33" fmla="*/ 10049 w 715945"/>
                      <a:gd name="connsiteY33" fmla="*/ 314011 h 542611"/>
                      <a:gd name="connsiteX34" fmla="*/ 2512 w 715945"/>
                      <a:gd name="connsiteY34" fmla="*/ 336620 h 542611"/>
                      <a:gd name="connsiteX35" fmla="*/ 0 w 715945"/>
                      <a:gd name="connsiteY35" fmla="*/ 344156 h 542611"/>
                      <a:gd name="connsiteX36" fmla="*/ 2512 w 715945"/>
                      <a:gd name="connsiteY36" fmla="*/ 356717 h 542611"/>
                      <a:gd name="connsiteX37" fmla="*/ 7537 w 715945"/>
                      <a:gd name="connsiteY37" fmla="*/ 361741 h 542611"/>
                      <a:gd name="connsiteX38" fmla="*/ 12561 w 715945"/>
                      <a:gd name="connsiteY38" fmla="*/ 369277 h 542611"/>
                      <a:gd name="connsiteX39" fmla="*/ 20097 w 715945"/>
                      <a:gd name="connsiteY39" fmla="*/ 374301 h 542611"/>
                      <a:gd name="connsiteX40" fmla="*/ 37682 w 715945"/>
                      <a:gd name="connsiteY40" fmla="*/ 381837 h 542611"/>
                      <a:gd name="connsiteX41" fmla="*/ 72851 w 715945"/>
                      <a:gd name="connsiteY41" fmla="*/ 379325 h 542611"/>
                      <a:gd name="connsiteX42" fmla="*/ 90436 w 715945"/>
                      <a:gd name="connsiteY42" fmla="*/ 374301 h 542611"/>
                      <a:gd name="connsiteX43" fmla="*/ 97972 w 715945"/>
                      <a:gd name="connsiteY43" fmla="*/ 369277 h 542611"/>
                      <a:gd name="connsiteX44" fmla="*/ 105508 w 715945"/>
                      <a:gd name="connsiteY44" fmla="*/ 366765 h 542611"/>
                      <a:gd name="connsiteX45" fmla="*/ 123093 w 715945"/>
                      <a:gd name="connsiteY45" fmla="*/ 356717 h 542611"/>
                      <a:gd name="connsiteX46" fmla="*/ 150726 w 715945"/>
                      <a:gd name="connsiteY46" fmla="*/ 359229 h 542611"/>
                      <a:gd name="connsiteX47" fmla="*/ 158262 w 715945"/>
                      <a:gd name="connsiteY47" fmla="*/ 364253 h 542611"/>
                      <a:gd name="connsiteX48" fmla="*/ 168310 w 715945"/>
                      <a:gd name="connsiteY48" fmla="*/ 379325 h 542611"/>
                      <a:gd name="connsiteX49" fmla="*/ 173334 w 715945"/>
                      <a:gd name="connsiteY49" fmla="*/ 384350 h 542611"/>
                      <a:gd name="connsiteX50" fmla="*/ 178359 w 715945"/>
                      <a:gd name="connsiteY50" fmla="*/ 427055 h 542611"/>
                      <a:gd name="connsiteX51" fmla="*/ 188407 w 715945"/>
                      <a:gd name="connsiteY51" fmla="*/ 449664 h 542611"/>
                      <a:gd name="connsiteX52" fmla="*/ 198455 w 715945"/>
                      <a:gd name="connsiteY52" fmla="*/ 469761 h 542611"/>
                      <a:gd name="connsiteX53" fmla="*/ 200967 w 715945"/>
                      <a:gd name="connsiteY53" fmla="*/ 477297 h 542611"/>
                      <a:gd name="connsiteX54" fmla="*/ 205992 w 715945"/>
                      <a:gd name="connsiteY54" fmla="*/ 484833 h 542611"/>
                      <a:gd name="connsiteX55" fmla="*/ 213528 w 715945"/>
                      <a:gd name="connsiteY55" fmla="*/ 502418 h 542611"/>
                      <a:gd name="connsiteX56" fmla="*/ 218552 w 715945"/>
                      <a:gd name="connsiteY56" fmla="*/ 520002 h 542611"/>
                      <a:gd name="connsiteX57" fmla="*/ 223576 w 715945"/>
                      <a:gd name="connsiteY57" fmla="*/ 525027 h 542611"/>
                      <a:gd name="connsiteX58" fmla="*/ 233625 w 715945"/>
                      <a:gd name="connsiteY58" fmla="*/ 540099 h 542611"/>
                      <a:gd name="connsiteX59" fmla="*/ 243673 w 715945"/>
                      <a:gd name="connsiteY59" fmla="*/ 542611 h 542611"/>
                      <a:gd name="connsiteX60" fmla="*/ 273818 w 715945"/>
                      <a:gd name="connsiteY60" fmla="*/ 540099 h 542611"/>
                      <a:gd name="connsiteX61" fmla="*/ 296427 w 715945"/>
                      <a:gd name="connsiteY61" fmla="*/ 530051 h 542611"/>
                      <a:gd name="connsiteX62" fmla="*/ 319036 w 715945"/>
                      <a:gd name="connsiteY62" fmla="*/ 509954 h 542611"/>
                      <a:gd name="connsiteX63" fmla="*/ 331596 w 715945"/>
                      <a:gd name="connsiteY63" fmla="*/ 487345 h 542611"/>
                      <a:gd name="connsiteX64" fmla="*/ 336620 w 715945"/>
                      <a:gd name="connsiteY64" fmla="*/ 479809 h 542611"/>
                      <a:gd name="connsiteX65" fmla="*/ 341644 w 715945"/>
                      <a:gd name="connsiteY65" fmla="*/ 472273 h 542611"/>
                      <a:gd name="connsiteX66" fmla="*/ 351693 w 715945"/>
                      <a:gd name="connsiteY66" fmla="*/ 462224 h 542611"/>
                      <a:gd name="connsiteX67" fmla="*/ 356717 w 715945"/>
                      <a:gd name="connsiteY67" fmla="*/ 454688 h 542611"/>
                      <a:gd name="connsiteX68" fmla="*/ 379326 w 715945"/>
                      <a:gd name="connsiteY68" fmla="*/ 442128 h 542611"/>
                      <a:gd name="connsiteX69" fmla="*/ 386862 w 715945"/>
                      <a:gd name="connsiteY69" fmla="*/ 439616 h 542611"/>
                      <a:gd name="connsiteX70" fmla="*/ 424543 w 715945"/>
                      <a:gd name="connsiteY70" fmla="*/ 444640 h 542611"/>
                      <a:gd name="connsiteX71" fmla="*/ 432079 w 715945"/>
                      <a:gd name="connsiteY71" fmla="*/ 449664 h 542611"/>
                      <a:gd name="connsiteX72" fmla="*/ 434592 w 715945"/>
                      <a:gd name="connsiteY72" fmla="*/ 457200 h 542611"/>
                      <a:gd name="connsiteX73" fmla="*/ 452176 w 715945"/>
                      <a:gd name="connsiteY73" fmla="*/ 459712 h 542611"/>
                      <a:gd name="connsiteX74" fmla="*/ 477297 w 715945"/>
                      <a:gd name="connsiteY74" fmla="*/ 467248 h 542611"/>
                      <a:gd name="connsiteX75" fmla="*/ 492370 w 715945"/>
                      <a:gd name="connsiteY75" fmla="*/ 472273 h 542611"/>
                      <a:gd name="connsiteX76" fmla="*/ 499906 w 715945"/>
                      <a:gd name="connsiteY76" fmla="*/ 474785 h 542611"/>
                      <a:gd name="connsiteX77" fmla="*/ 542611 w 715945"/>
                      <a:gd name="connsiteY77" fmla="*/ 472273 h 542611"/>
                      <a:gd name="connsiteX78" fmla="*/ 550148 w 715945"/>
                      <a:gd name="connsiteY78" fmla="*/ 469761 h 542611"/>
                      <a:gd name="connsiteX79" fmla="*/ 572756 w 715945"/>
                      <a:gd name="connsiteY79" fmla="*/ 467248 h 542611"/>
                      <a:gd name="connsiteX80" fmla="*/ 587829 w 715945"/>
                      <a:gd name="connsiteY80" fmla="*/ 447152 h 542611"/>
                      <a:gd name="connsiteX81" fmla="*/ 595365 w 715945"/>
                      <a:gd name="connsiteY81" fmla="*/ 419519 h 542611"/>
                      <a:gd name="connsiteX82" fmla="*/ 590341 w 715945"/>
                      <a:gd name="connsiteY82" fmla="*/ 381837 h 542611"/>
                      <a:gd name="connsiteX83" fmla="*/ 585317 w 715945"/>
                      <a:gd name="connsiteY83" fmla="*/ 374301 h 542611"/>
                      <a:gd name="connsiteX84" fmla="*/ 582805 w 715945"/>
                      <a:gd name="connsiteY84" fmla="*/ 364253 h 542611"/>
                      <a:gd name="connsiteX85" fmla="*/ 580293 w 715945"/>
                      <a:gd name="connsiteY85" fmla="*/ 356717 h 542611"/>
                      <a:gd name="connsiteX86" fmla="*/ 577781 w 715945"/>
                      <a:gd name="connsiteY86" fmla="*/ 334108 h 542611"/>
                      <a:gd name="connsiteX87" fmla="*/ 585317 w 715945"/>
                      <a:gd name="connsiteY87" fmla="*/ 293914 h 542611"/>
                      <a:gd name="connsiteX88" fmla="*/ 592853 w 715945"/>
                      <a:gd name="connsiteY88" fmla="*/ 291402 h 542611"/>
                      <a:gd name="connsiteX89" fmla="*/ 633047 w 715945"/>
                      <a:gd name="connsiteY89" fmla="*/ 286378 h 542611"/>
                      <a:gd name="connsiteX90" fmla="*/ 660679 w 715945"/>
                      <a:gd name="connsiteY90" fmla="*/ 278842 h 542611"/>
                      <a:gd name="connsiteX91" fmla="*/ 675752 w 715945"/>
                      <a:gd name="connsiteY91" fmla="*/ 273818 h 542611"/>
                      <a:gd name="connsiteX92" fmla="*/ 695849 w 715945"/>
                      <a:gd name="connsiteY92" fmla="*/ 266281 h 542611"/>
                      <a:gd name="connsiteX93" fmla="*/ 703385 w 715945"/>
                      <a:gd name="connsiteY93" fmla="*/ 261257 h 542611"/>
                      <a:gd name="connsiteX94" fmla="*/ 713433 w 715945"/>
                      <a:gd name="connsiteY94" fmla="*/ 238648 h 542611"/>
                      <a:gd name="connsiteX95" fmla="*/ 715945 w 715945"/>
                      <a:gd name="connsiteY95" fmla="*/ 231112 h 542611"/>
                      <a:gd name="connsiteX96" fmla="*/ 710921 w 715945"/>
                      <a:gd name="connsiteY96" fmla="*/ 208503 h 542611"/>
                      <a:gd name="connsiteX97" fmla="*/ 705897 w 715945"/>
                      <a:gd name="connsiteY97" fmla="*/ 200967 h 542611"/>
                      <a:gd name="connsiteX98" fmla="*/ 698361 w 715945"/>
                      <a:gd name="connsiteY98" fmla="*/ 185895 h 542611"/>
                      <a:gd name="connsiteX99" fmla="*/ 693337 w 715945"/>
                      <a:gd name="connsiteY99" fmla="*/ 180870 h 542611"/>
                      <a:gd name="connsiteX100" fmla="*/ 680776 w 715945"/>
                      <a:gd name="connsiteY100" fmla="*/ 168310 h 542611"/>
                      <a:gd name="connsiteX101" fmla="*/ 650631 w 715945"/>
                      <a:gd name="connsiteY101" fmla="*/ 160774 h 542611"/>
                      <a:gd name="connsiteX102" fmla="*/ 633047 w 715945"/>
                      <a:gd name="connsiteY102" fmla="*/ 155750 h 542611"/>
                      <a:gd name="connsiteX103" fmla="*/ 605414 w 715945"/>
                      <a:gd name="connsiteY103" fmla="*/ 153237 h 542611"/>
                      <a:gd name="connsiteX104" fmla="*/ 532563 w 715945"/>
                      <a:gd name="connsiteY104" fmla="*/ 148213 h 542611"/>
                      <a:gd name="connsiteX105" fmla="*/ 509954 w 715945"/>
                      <a:gd name="connsiteY105" fmla="*/ 145701 h 542611"/>
                      <a:gd name="connsiteX106" fmla="*/ 504930 w 715945"/>
                      <a:gd name="connsiteY106" fmla="*/ 138165 h 542611"/>
                      <a:gd name="connsiteX107" fmla="*/ 499906 w 715945"/>
                      <a:gd name="connsiteY107" fmla="*/ 118068 h 542611"/>
                      <a:gd name="connsiteX108" fmla="*/ 497394 w 715945"/>
                      <a:gd name="connsiteY108" fmla="*/ 62802 h 542611"/>
                      <a:gd name="connsiteX109" fmla="*/ 494882 w 715945"/>
                      <a:gd name="connsiteY109" fmla="*/ 40194 h 542611"/>
                      <a:gd name="connsiteX110" fmla="*/ 492370 w 715945"/>
                      <a:gd name="connsiteY110" fmla="*/ 32657 h 542611"/>
                      <a:gd name="connsiteX111" fmla="*/ 484833 w 715945"/>
                      <a:gd name="connsiteY111" fmla="*/ 30145 h 542611"/>
                      <a:gd name="connsiteX112" fmla="*/ 477297 w 715945"/>
                      <a:gd name="connsiteY112" fmla="*/ 15073 h 542611"/>
                      <a:gd name="connsiteX113" fmla="*/ 469761 w 715945"/>
                      <a:gd name="connsiteY113" fmla="*/ 10048 h 542611"/>
                      <a:gd name="connsiteX114" fmla="*/ 462225 w 715945"/>
                      <a:gd name="connsiteY114" fmla="*/ 2512 h 542611"/>
                      <a:gd name="connsiteX115" fmla="*/ 452176 w 715945"/>
                      <a:gd name="connsiteY115" fmla="*/ 0 h 542611"/>
                      <a:gd name="connsiteX116" fmla="*/ 364253 w 715945"/>
                      <a:gd name="connsiteY116"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16523 w 715945"/>
                      <a:gd name="connsiteY4" fmla="*/ 72851 h 542611"/>
                      <a:gd name="connsiteX5" fmla="*/ 296427 w 715945"/>
                      <a:gd name="connsiteY5" fmla="*/ 100484 h 542611"/>
                      <a:gd name="connsiteX6" fmla="*/ 288890 w 715945"/>
                      <a:gd name="connsiteY6" fmla="*/ 105508 h 542611"/>
                      <a:gd name="connsiteX7" fmla="*/ 273818 w 715945"/>
                      <a:gd name="connsiteY7" fmla="*/ 110532 h 542611"/>
                      <a:gd name="connsiteX8" fmla="*/ 226088 w 715945"/>
                      <a:gd name="connsiteY8" fmla="*/ 108020 h 542611"/>
                      <a:gd name="connsiteX9" fmla="*/ 205992 w 715945"/>
                      <a:gd name="connsiteY9" fmla="*/ 102996 h 542611"/>
                      <a:gd name="connsiteX10" fmla="*/ 180871 w 715945"/>
                      <a:gd name="connsiteY10" fmla="*/ 95459 h 542611"/>
                      <a:gd name="connsiteX11" fmla="*/ 163286 w 715945"/>
                      <a:gd name="connsiteY11" fmla="*/ 90435 h 542611"/>
                      <a:gd name="connsiteX12" fmla="*/ 138165 w 715945"/>
                      <a:gd name="connsiteY12" fmla="*/ 87923 h 542611"/>
                      <a:gd name="connsiteX13" fmla="*/ 105508 w 715945"/>
                      <a:gd name="connsiteY13" fmla="*/ 90435 h 542611"/>
                      <a:gd name="connsiteX14" fmla="*/ 97972 w 715945"/>
                      <a:gd name="connsiteY14" fmla="*/ 92947 h 542611"/>
                      <a:gd name="connsiteX15" fmla="*/ 92948 w 715945"/>
                      <a:gd name="connsiteY15" fmla="*/ 97972 h 542611"/>
                      <a:gd name="connsiteX16" fmla="*/ 85411 w 715945"/>
                      <a:gd name="connsiteY16" fmla="*/ 102996 h 542611"/>
                      <a:gd name="connsiteX17" fmla="*/ 75363 w 715945"/>
                      <a:gd name="connsiteY17" fmla="*/ 118068 h 542611"/>
                      <a:gd name="connsiteX18" fmla="*/ 80387 w 715945"/>
                      <a:gd name="connsiteY18" fmla="*/ 148213 h 542611"/>
                      <a:gd name="connsiteX19" fmla="*/ 85411 w 715945"/>
                      <a:gd name="connsiteY19" fmla="*/ 155750 h 542611"/>
                      <a:gd name="connsiteX20" fmla="*/ 90436 w 715945"/>
                      <a:gd name="connsiteY20" fmla="*/ 160774 h 542611"/>
                      <a:gd name="connsiteX21" fmla="*/ 97972 w 715945"/>
                      <a:gd name="connsiteY21" fmla="*/ 175846 h 542611"/>
                      <a:gd name="connsiteX22" fmla="*/ 105508 w 715945"/>
                      <a:gd name="connsiteY22" fmla="*/ 180870 h 542611"/>
                      <a:gd name="connsiteX23" fmla="*/ 113044 w 715945"/>
                      <a:gd name="connsiteY23" fmla="*/ 195943 h 542611"/>
                      <a:gd name="connsiteX24" fmla="*/ 115556 w 715945"/>
                      <a:gd name="connsiteY24" fmla="*/ 203479 h 542611"/>
                      <a:gd name="connsiteX25" fmla="*/ 125605 w 715945"/>
                      <a:gd name="connsiteY25" fmla="*/ 213528 h 542611"/>
                      <a:gd name="connsiteX26" fmla="*/ 130629 w 715945"/>
                      <a:gd name="connsiteY26" fmla="*/ 221064 h 542611"/>
                      <a:gd name="connsiteX27" fmla="*/ 128117 w 715945"/>
                      <a:gd name="connsiteY27" fmla="*/ 256233 h 542611"/>
                      <a:gd name="connsiteX28" fmla="*/ 113044 w 715945"/>
                      <a:gd name="connsiteY28" fmla="*/ 261257 h 542611"/>
                      <a:gd name="connsiteX29" fmla="*/ 75363 w 715945"/>
                      <a:gd name="connsiteY29" fmla="*/ 263769 h 542611"/>
                      <a:gd name="connsiteX30" fmla="*/ 50242 w 715945"/>
                      <a:gd name="connsiteY30" fmla="*/ 268794 h 542611"/>
                      <a:gd name="connsiteX31" fmla="*/ 25121 w 715945"/>
                      <a:gd name="connsiteY31" fmla="*/ 293914 h 542611"/>
                      <a:gd name="connsiteX32" fmla="*/ 10049 w 715945"/>
                      <a:gd name="connsiteY32" fmla="*/ 314011 h 542611"/>
                      <a:gd name="connsiteX33" fmla="*/ 2512 w 715945"/>
                      <a:gd name="connsiteY33" fmla="*/ 336620 h 542611"/>
                      <a:gd name="connsiteX34" fmla="*/ 0 w 715945"/>
                      <a:gd name="connsiteY34" fmla="*/ 344156 h 542611"/>
                      <a:gd name="connsiteX35" fmla="*/ 2512 w 715945"/>
                      <a:gd name="connsiteY35" fmla="*/ 356717 h 542611"/>
                      <a:gd name="connsiteX36" fmla="*/ 7537 w 715945"/>
                      <a:gd name="connsiteY36" fmla="*/ 361741 h 542611"/>
                      <a:gd name="connsiteX37" fmla="*/ 12561 w 715945"/>
                      <a:gd name="connsiteY37" fmla="*/ 369277 h 542611"/>
                      <a:gd name="connsiteX38" fmla="*/ 20097 w 715945"/>
                      <a:gd name="connsiteY38" fmla="*/ 374301 h 542611"/>
                      <a:gd name="connsiteX39" fmla="*/ 37682 w 715945"/>
                      <a:gd name="connsiteY39" fmla="*/ 381837 h 542611"/>
                      <a:gd name="connsiteX40" fmla="*/ 72851 w 715945"/>
                      <a:gd name="connsiteY40" fmla="*/ 379325 h 542611"/>
                      <a:gd name="connsiteX41" fmla="*/ 90436 w 715945"/>
                      <a:gd name="connsiteY41" fmla="*/ 374301 h 542611"/>
                      <a:gd name="connsiteX42" fmla="*/ 97972 w 715945"/>
                      <a:gd name="connsiteY42" fmla="*/ 369277 h 542611"/>
                      <a:gd name="connsiteX43" fmla="*/ 105508 w 715945"/>
                      <a:gd name="connsiteY43" fmla="*/ 366765 h 542611"/>
                      <a:gd name="connsiteX44" fmla="*/ 123093 w 715945"/>
                      <a:gd name="connsiteY44" fmla="*/ 356717 h 542611"/>
                      <a:gd name="connsiteX45" fmla="*/ 150726 w 715945"/>
                      <a:gd name="connsiteY45" fmla="*/ 359229 h 542611"/>
                      <a:gd name="connsiteX46" fmla="*/ 158262 w 715945"/>
                      <a:gd name="connsiteY46" fmla="*/ 364253 h 542611"/>
                      <a:gd name="connsiteX47" fmla="*/ 168310 w 715945"/>
                      <a:gd name="connsiteY47" fmla="*/ 379325 h 542611"/>
                      <a:gd name="connsiteX48" fmla="*/ 173334 w 715945"/>
                      <a:gd name="connsiteY48" fmla="*/ 384350 h 542611"/>
                      <a:gd name="connsiteX49" fmla="*/ 178359 w 715945"/>
                      <a:gd name="connsiteY49" fmla="*/ 427055 h 542611"/>
                      <a:gd name="connsiteX50" fmla="*/ 188407 w 715945"/>
                      <a:gd name="connsiteY50" fmla="*/ 449664 h 542611"/>
                      <a:gd name="connsiteX51" fmla="*/ 198455 w 715945"/>
                      <a:gd name="connsiteY51" fmla="*/ 469761 h 542611"/>
                      <a:gd name="connsiteX52" fmla="*/ 200967 w 715945"/>
                      <a:gd name="connsiteY52" fmla="*/ 477297 h 542611"/>
                      <a:gd name="connsiteX53" fmla="*/ 205992 w 715945"/>
                      <a:gd name="connsiteY53" fmla="*/ 484833 h 542611"/>
                      <a:gd name="connsiteX54" fmla="*/ 213528 w 715945"/>
                      <a:gd name="connsiteY54" fmla="*/ 502418 h 542611"/>
                      <a:gd name="connsiteX55" fmla="*/ 218552 w 715945"/>
                      <a:gd name="connsiteY55" fmla="*/ 520002 h 542611"/>
                      <a:gd name="connsiteX56" fmla="*/ 223576 w 715945"/>
                      <a:gd name="connsiteY56" fmla="*/ 525027 h 542611"/>
                      <a:gd name="connsiteX57" fmla="*/ 233625 w 715945"/>
                      <a:gd name="connsiteY57" fmla="*/ 540099 h 542611"/>
                      <a:gd name="connsiteX58" fmla="*/ 243673 w 715945"/>
                      <a:gd name="connsiteY58" fmla="*/ 542611 h 542611"/>
                      <a:gd name="connsiteX59" fmla="*/ 273818 w 715945"/>
                      <a:gd name="connsiteY59" fmla="*/ 540099 h 542611"/>
                      <a:gd name="connsiteX60" fmla="*/ 296427 w 715945"/>
                      <a:gd name="connsiteY60" fmla="*/ 530051 h 542611"/>
                      <a:gd name="connsiteX61" fmla="*/ 319036 w 715945"/>
                      <a:gd name="connsiteY61" fmla="*/ 509954 h 542611"/>
                      <a:gd name="connsiteX62" fmla="*/ 331596 w 715945"/>
                      <a:gd name="connsiteY62" fmla="*/ 487345 h 542611"/>
                      <a:gd name="connsiteX63" fmla="*/ 336620 w 715945"/>
                      <a:gd name="connsiteY63" fmla="*/ 479809 h 542611"/>
                      <a:gd name="connsiteX64" fmla="*/ 341644 w 715945"/>
                      <a:gd name="connsiteY64" fmla="*/ 472273 h 542611"/>
                      <a:gd name="connsiteX65" fmla="*/ 351693 w 715945"/>
                      <a:gd name="connsiteY65" fmla="*/ 462224 h 542611"/>
                      <a:gd name="connsiteX66" fmla="*/ 356717 w 715945"/>
                      <a:gd name="connsiteY66" fmla="*/ 454688 h 542611"/>
                      <a:gd name="connsiteX67" fmla="*/ 379326 w 715945"/>
                      <a:gd name="connsiteY67" fmla="*/ 442128 h 542611"/>
                      <a:gd name="connsiteX68" fmla="*/ 386862 w 715945"/>
                      <a:gd name="connsiteY68" fmla="*/ 439616 h 542611"/>
                      <a:gd name="connsiteX69" fmla="*/ 424543 w 715945"/>
                      <a:gd name="connsiteY69" fmla="*/ 444640 h 542611"/>
                      <a:gd name="connsiteX70" fmla="*/ 432079 w 715945"/>
                      <a:gd name="connsiteY70" fmla="*/ 449664 h 542611"/>
                      <a:gd name="connsiteX71" fmla="*/ 434592 w 715945"/>
                      <a:gd name="connsiteY71" fmla="*/ 457200 h 542611"/>
                      <a:gd name="connsiteX72" fmla="*/ 452176 w 715945"/>
                      <a:gd name="connsiteY72" fmla="*/ 459712 h 542611"/>
                      <a:gd name="connsiteX73" fmla="*/ 477297 w 715945"/>
                      <a:gd name="connsiteY73" fmla="*/ 467248 h 542611"/>
                      <a:gd name="connsiteX74" fmla="*/ 492370 w 715945"/>
                      <a:gd name="connsiteY74" fmla="*/ 472273 h 542611"/>
                      <a:gd name="connsiteX75" fmla="*/ 499906 w 715945"/>
                      <a:gd name="connsiteY75" fmla="*/ 474785 h 542611"/>
                      <a:gd name="connsiteX76" fmla="*/ 542611 w 715945"/>
                      <a:gd name="connsiteY76" fmla="*/ 472273 h 542611"/>
                      <a:gd name="connsiteX77" fmla="*/ 550148 w 715945"/>
                      <a:gd name="connsiteY77" fmla="*/ 469761 h 542611"/>
                      <a:gd name="connsiteX78" fmla="*/ 572756 w 715945"/>
                      <a:gd name="connsiteY78" fmla="*/ 467248 h 542611"/>
                      <a:gd name="connsiteX79" fmla="*/ 587829 w 715945"/>
                      <a:gd name="connsiteY79" fmla="*/ 447152 h 542611"/>
                      <a:gd name="connsiteX80" fmla="*/ 595365 w 715945"/>
                      <a:gd name="connsiteY80" fmla="*/ 419519 h 542611"/>
                      <a:gd name="connsiteX81" fmla="*/ 590341 w 715945"/>
                      <a:gd name="connsiteY81" fmla="*/ 381837 h 542611"/>
                      <a:gd name="connsiteX82" fmla="*/ 585317 w 715945"/>
                      <a:gd name="connsiteY82" fmla="*/ 374301 h 542611"/>
                      <a:gd name="connsiteX83" fmla="*/ 582805 w 715945"/>
                      <a:gd name="connsiteY83" fmla="*/ 364253 h 542611"/>
                      <a:gd name="connsiteX84" fmla="*/ 580293 w 715945"/>
                      <a:gd name="connsiteY84" fmla="*/ 356717 h 542611"/>
                      <a:gd name="connsiteX85" fmla="*/ 577781 w 715945"/>
                      <a:gd name="connsiteY85" fmla="*/ 334108 h 542611"/>
                      <a:gd name="connsiteX86" fmla="*/ 585317 w 715945"/>
                      <a:gd name="connsiteY86" fmla="*/ 293914 h 542611"/>
                      <a:gd name="connsiteX87" fmla="*/ 592853 w 715945"/>
                      <a:gd name="connsiteY87" fmla="*/ 291402 h 542611"/>
                      <a:gd name="connsiteX88" fmla="*/ 633047 w 715945"/>
                      <a:gd name="connsiteY88" fmla="*/ 286378 h 542611"/>
                      <a:gd name="connsiteX89" fmla="*/ 660679 w 715945"/>
                      <a:gd name="connsiteY89" fmla="*/ 278842 h 542611"/>
                      <a:gd name="connsiteX90" fmla="*/ 675752 w 715945"/>
                      <a:gd name="connsiteY90" fmla="*/ 273818 h 542611"/>
                      <a:gd name="connsiteX91" fmla="*/ 695849 w 715945"/>
                      <a:gd name="connsiteY91" fmla="*/ 266281 h 542611"/>
                      <a:gd name="connsiteX92" fmla="*/ 703385 w 715945"/>
                      <a:gd name="connsiteY92" fmla="*/ 261257 h 542611"/>
                      <a:gd name="connsiteX93" fmla="*/ 713433 w 715945"/>
                      <a:gd name="connsiteY93" fmla="*/ 238648 h 542611"/>
                      <a:gd name="connsiteX94" fmla="*/ 715945 w 715945"/>
                      <a:gd name="connsiteY94" fmla="*/ 231112 h 542611"/>
                      <a:gd name="connsiteX95" fmla="*/ 710921 w 715945"/>
                      <a:gd name="connsiteY95" fmla="*/ 208503 h 542611"/>
                      <a:gd name="connsiteX96" fmla="*/ 705897 w 715945"/>
                      <a:gd name="connsiteY96" fmla="*/ 200967 h 542611"/>
                      <a:gd name="connsiteX97" fmla="*/ 698361 w 715945"/>
                      <a:gd name="connsiteY97" fmla="*/ 185895 h 542611"/>
                      <a:gd name="connsiteX98" fmla="*/ 693337 w 715945"/>
                      <a:gd name="connsiteY98" fmla="*/ 180870 h 542611"/>
                      <a:gd name="connsiteX99" fmla="*/ 680776 w 715945"/>
                      <a:gd name="connsiteY99" fmla="*/ 168310 h 542611"/>
                      <a:gd name="connsiteX100" fmla="*/ 650631 w 715945"/>
                      <a:gd name="connsiteY100" fmla="*/ 160774 h 542611"/>
                      <a:gd name="connsiteX101" fmla="*/ 633047 w 715945"/>
                      <a:gd name="connsiteY101" fmla="*/ 155750 h 542611"/>
                      <a:gd name="connsiteX102" fmla="*/ 605414 w 715945"/>
                      <a:gd name="connsiteY102" fmla="*/ 153237 h 542611"/>
                      <a:gd name="connsiteX103" fmla="*/ 532563 w 715945"/>
                      <a:gd name="connsiteY103" fmla="*/ 148213 h 542611"/>
                      <a:gd name="connsiteX104" fmla="*/ 509954 w 715945"/>
                      <a:gd name="connsiteY104" fmla="*/ 145701 h 542611"/>
                      <a:gd name="connsiteX105" fmla="*/ 504930 w 715945"/>
                      <a:gd name="connsiteY105" fmla="*/ 138165 h 542611"/>
                      <a:gd name="connsiteX106" fmla="*/ 499906 w 715945"/>
                      <a:gd name="connsiteY106" fmla="*/ 118068 h 542611"/>
                      <a:gd name="connsiteX107" fmla="*/ 497394 w 715945"/>
                      <a:gd name="connsiteY107" fmla="*/ 62802 h 542611"/>
                      <a:gd name="connsiteX108" fmla="*/ 494882 w 715945"/>
                      <a:gd name="connsiteY108" fmla="*/ 40194 h 542611"/>
                      <a:gd name="connsiteX109" fmla="*/ 492370 w 715945"/>
                      <a:gd name="connsiteY109" fmla="*/ 32657 h 542611"/>
                      <a:gd name="connsiteX110" fmla="*/ 484833 w 715945"/>
                      <a:gd name="connsiteY110" fmla="*/ 30145 h 542611"/>
                      <a:gd name="connsiteX111" fmla="*/ 477297 w 715945"/>
                      <a:gd name="connsiteY111" fmla="*/ 15073 h 542611"/>
                      <a:gd name="connsiteX112" fmla="*/ 469761 w 715945"/>
                      <a:gd name="connsiteY112" fmla="*/ 10048 h 542611"/>
                      <a:gd name="connsiteX113" fmla="*/ 462225 w 715945"/>
                      <a:gd name="connsiteY113" fmla="*/ 2512 h 542611"/>
                      <a:gd name="connsiteX114" fmla="*/ 452176 w 715945"/>
                      <a:gd name="connsiteY114" fmla="*/ 0 h 542611"/>
                      <a:gd name="connsiteX115" fmla="*/ 364253 w 715945"/>
                      <a:gd name="connsiteY115"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16523 w 715945"/>
                      <a:gd name="connsiteY3" fmla="*/ 72851 h 542611"/>
                      <a:gd name="connsiteX4" fmla="*/ 296427 w 715945"/>
                      <a:gd name="connsiteY4" fmla="*/ 100484 h 542611"/>
                      <a:gd name="connsiteX5" fmla="*/ 288890 w 715945"/>
                      <a:gd name="connsiteY5" fmla="*/ 105508 h 542611"/>
                      <a:gd name="connsiteX6" fmla="*/ 273818 w 715945"/>
                      <a:gd name="connsiteY6" fmla="*/ 110532 h 542611"/>
                      <a:gd name="connsiteX7" fmla="*/ 226088 w 715945"/>
                      <a:gd name="connsiteY7" fmla="*/ 108020 h 542611"/>
                      <a:gd name="connsiteX8" fmla="*/ 205992 w 715945"/>
                      <a:gd name="connsiteY8" fmla="*/ 102996 h 542611"/>
                      <a:gd name="connsiteX9" fmla="*/ 180871 w 715945"/>
                      <a:gd name="connsiteY9" fmla="*/ 95459 h 542611"/>
                      <a:gd name="connsiteX10" fmla="*/ 163286 w 715945"/>
                      <a:gd name="connsiteY10" fmla="*/ 90435 h 542611"/>
                      <a:gd name="connsiteX11" fmla="*/ 138165 w 715945"/>
                      <a:gd name="connsiteY11" fmla="*/ 87923 h 542611"/>
                      <a:gd name="connsiteX12" fmla="*/ 105508 w 715945"/>
                      <a:gd name="connsiteY12" fmla="*/ 90435 h 542611"/>
                      <a:gd name="connsiteX13" fmla="*/ 97972 w 715945"/>
                      <a:gd name="connsiteY13" fmla="*/ 92947 h 542611"/>
                      <a:gd name="connsiteX14" fmla="*/ 92948 w 715945"/>
                      <a:gd name="connsiteY14" fmla="*/ 97972 h 542611"/>
                      <a:gd name="connsiteX15" fmla="*/ 85411 w 715945"/>
                      <a:gd name="connsiteY15" fmla="*/ 102996 h 542611"/>
                      <a:gd name="connsiteX16" fmla="*/ 75363 w 715945"/>
                      <a:gd name="connsiteY16" fmla="*/ 118068 h 542611"/>
                      <a:gd name="connsiteX17" fmla="*/ 80387 w 715945"/>
                      <a:gd name="connsiteY17" fmla="*/ 148213 h 542611"/>
                      <a:gd name="connsiteX18" fmla="*/ 85411 w 715945"/>
                      <a:gd name="connsiteY18" fmla="*/ 155750 h 542611"/>
                      <a:gd name="connsiteX19" fmla="*/ 90436 w 715945"/>
                      <a:gd name="connsiteY19" fmla="*/ 160774 h 542611"/>
                      <a:gd name="connsiteX20" fmla="*/ 97972 w 715945"/>
                      <a:gd name="connsiteY20" fmla="*/ 175846 h 542611"/>
                      <a:gd name="connsiteX21" fmla="*/ 105508 w 715945"/>
                      <a:gd name="connsiteY21" fmla="*/ 180870 h 542611"/>
                      <a:gd name="connsiteX22" fmla="*/ 113044 w 715945"/>
                      <a:gd name="connsiteY22" fmla="*/ 195943 h 542611"/>
                      <a:gd name="connsiteX23" fmla="*/ 115556 w 715945"/>
                      <a:gd name="connsiteY23" fmla="*/ 203479 h 542611"/>
                      <a:gd name="connsiteX24" fmla="*/ 125605 w 715945"/>
                      <a:gd name="connsiteY24" fmla="*/ 213528 h 542611"/>
                      <a:gd name="connsiteX25" fmla="*/ 130629 w 715945"/>
                      <a:gd name="connsiteY25" fmla="*/ 221064 h 542611"/>
                      <a:gd name="connsiteX26" fmla="*/ 128117 w 715945"/>
                      <a:gd name="connsiteY26" fmla="*/ 256233 h 542611"/>
                      <a:gd name="connsiteX27" fmla="*/ 113044 w 715945"/>
                      <a:gd name="connsiteY27" fmla="*/ 261257 h 542611"/>
                      <a:gd name="connsiteX28" fmla="*/ 75363 w 715945"/>
                      <a:gd name="connsiteY28" fmla="*/ 263769 h 542611"/>
                      <a:gd name="connsiteX29" fmla="*/ 50242 w 715945"/>
                      <a:gd name="connsiteY29" fmla="*/ 268794 h 542611"/>
                      <a:gd name="connsiteX30" fmla="*/ 25121 w 715945"/>
                      <a:gd name="connsiteY30" fmla="*/ 293914 h 542611"/>
                      <a:gd name="connsiteX31" fmla="*/ 10049 w 715945"/>
                      <a:gd name="connsiteY31" fmla="*/ 314011 h 542611"/>
                      <a:gd name="connsiteX32" fmla="*/ 2512 w 715945"/>
                      <a:gd name="connsiteY32" fmla="*/ 336620 h 542611"/>
                      <a:gd name="connsiteX33" fmla="*/ 0 w 715945"/>
                      <a:gd name="connsiteY33" fmla="*/ 344156 h 542611"/>
                      <a:gd name="connsiteX34" fmla="*/ 2512 w 715945"/>
                      <a:gd name="connsiteY34" fmla="*/ 356717 h 542611"/>
                      <a:gd name="connsiteX35" fmla="*/ 7537 w 715945"/>
                      <a:gd name="connsiteY35" fmla="*/ 361741 h 542611"/>
                      <a:gd name="connsiteX36" fmla="*/ 12561 w 715945"/>
                      <a:gd name="connsiteY36" fmla="*/ 369277 h 542611"/>
                      <a:gd name="connsiteX37" fmla="*/ 20097 w 715945"/>
                      <a:gd name="connsiteY37" fmla="*/ 374301 h 542611"/>
                      <a:gd name="connsiteX38" fmla="*/ 37682 w 715945"/>
                      <a:gd name="connsiteY38" fmla="*/ 381837 h 542611"/>
                      <a:gd name="connsiteX39" fmla="*/ 72851 w 715945"/>
                      <a:gd name="connsiteY39" fmla="*/ 379325 h 542611"/>
                      <a:gd name="connsiteX40" fmla="*/ 90436 w 715945"/>
                      <a:gd name="connsiteY40" fmla="*/ 374301 h 542611"/>
                      <a:gd name="connsiteX41" fmla="*/ 97972 w 715945"/>
                      <a:gd name="connsiteY41" fmla="*/ 369277 h 542611"/>
                      <a:gd name="connsiteX42" fmla="*/ 105508 w 715945"/>
                      <a:gd name="connsiteY42" fmla="*/ 366765 h 542611"/>
                      <a:gd name="connsiteX43" fmla="*/ 123093 w 715945"/>
                      <a:gd name="connsiteY43" fmla="*/ 356717 h 542611"/>
                      <a:gd name="connsiteX44" fmla="*/ 150726 w 715945"/>
                      <a:gd name="connsiteY44" fmla="*/ 359229 h 542611"/>
                      <a:gd name="connsiteX45" fmla="*/ 158262 w 715945"/>
                      <a:gd name="connsiteY45" fmla="*/ 364253 h 542611"/>
                      <a:gd name="connsiteX46" fmla="*/ 168310 w 715945"/>
                      <a:gd name="connsiteY46" fmla="*/ 379325 h 542611"/>
                      <a:gd name="connsiteX47" fmla="*/ 173334 w 715945"/>
                      <a:gd name="connsiteY47" fmla="*/ 384350 h 542611"/>
                      <a:gd name="connsiteX48" fmla="*/ 178359 w 715945"/>
                      <a:gd name="connsiteY48" fmla="*/ 427055 h 542611"/>
                      <a:gd name="connsiteX49" fmla="*/ 188407 w 715945"/>
                      <a:gd name="connsiteY49" fmla="*/ 449664 h 542611"/>
                      <a:gd name="connsiteX50" fmla="*/ 198455 w 715945"/>
                      <a:gd name="connsiteY50" fmla="*/ 469761 h 542611"/>
                      <a:gd name="connsiteX51" fmla="*/ 200967 w 715945"/>
                      <a:gd name="connsiteY51" fmla="*/ 477297 h 542611"/>
                      <a:gd name="connsiteX52" fmla="*/ 205992 w 715945"/>
                      <a:gd name="connsiteY52" fmla="*/ 484833 h 542611"/>
                      <a:gd name="connsiteX53" fmla="*/ 213528 w 715945"/>
                      <a:gd name="connsiteY53" fmla="*/ 502418 h 542611"/>
                      <a:gd name="connsiteX54" fmla="*/ 218552 w 715945"/>
                      <a:gd name="connsiteY54" fmla="*/ 520002 h 542611"/>
                      <a:gd name="connsiteX55" fmla="*/ 223576 w 715945"/>
                      <a:gd name="connsiteY55" fmla="*/ 525027 h 542611"/>
                      <a:gd name="connsiteX56" fmla="*/ 233625 w 715945"/>
                      <a:gd name="connsiteY56" fmla="*/ 540099 h 542611"/>
                      <a:gd name="connsiteX57" fmla="*/ 243673 w 715945"/>
                      <a:gd name="connsiteY57" fmla="*/ 542611 h 542611"/>
                      <a:gd name="connsiteX58" fmla="*/ 273818 w 715945"/>
                      <a:gd name="connsiteY58" fmla="*/ 540099 h 542611"/>
                      <a:gd name="connsiteX59" fmla="*/ 296427 w 715945"/>
                      <a:gd name="connsiteY59" fmla="*/ 530051 h 542611"/>
                      <a:gd name="connsiteX60" fmla="*/ 319036 w 715945"/>
                      <a:gd name="connsiteY60" fmla="*/ 509954 h 542611"/>
                      <a:gd name="connsiteX61" fmla="*/ 331596 w 715945"/>
                      <a:gd name="connsiteY61" fmla="*/ 487345 h 542611"/>
                      <a:gd name="connsiteX62" fmla="*/ 336620 w 715945"/>
                      <a:gd name="connsiteY62" fmla="*/ 479809 h 542611"/>
                      <a:gd name="connsiteX63" fmla="*/ 341644 w 715945"/>
                      <a:gd name="connsiteY63" fmla="*/ 472273 h 542611"/>
                      <a:gd name="connsiteX64" fmla="*/ 351693 w 715945"/>
                      <a:gd name="connsiteY64" fmla="*/ 462224 h 542611"/>
                      <a:gd name="connsiteX65" fmla="*/ 356717 w 715945"/>
                      <a:gd name="connsiteY65" fmla="*/ 454688 h 542611"/>
                      <a:gd name="connsiteX66" fmla="*/ 379326 w 715945"/>
                      <a:gd name="connsiteY66" fmla="*/ 442128 h 542611"/>
                      <a:gd name="connsiteX67" fmla="*/ 386862 w 715945"/>
                      <a:gd name="connsiteY67" fmla="*/ 439616 h 542611"/>
                      <a:gd name="connsiteX68" fmla="*/ 424543 w 715945"/>
                      <a:gd name="connsiteY68" fmla="*/ 444640 h 542611"/>
                      <a:gd name="connsiteX69" fmla="*/ 432079 w 715945"/>
                      <a:gd name="connsiteY69" fmla="*/ 449664 h 542611"/>
                      <a:gd name="connsiteX70" fmla="*/ 434592 w 715945"/>
                      <a:gd name="connsiteY70" fmla="*/ 457200 h 542611"/>
                      <a:gd name="connsiteX71" fmla="*/ 452176 w 715945"/>
                      <a:gd name="connsiteY71" fmla="*/ 459712 h 542611"/>
                      <a:gd name="connsiteX72" fmla="*/ 477297 w 715945"/>
                      <a:gd name="connsiteY72" fmla="*/ 467248 h 542611"/>
                      <a:gd name="connsiteX73" fmla="*/ 492370 w 715945"/>
                      <a:gd name="connsiteY73" fmla="*/ 472273 h 542611"/>
                      <a:gd name="connsiteX74" fmla="*/ 499906 w 715945"/>
                      <a:gd name="connsiteY74" fmla="*/ 474785 h 542611"/>
                      <a:gd name="connsiteX75" fmla="*/ 542611 w 715945"/>
                      <a:gd name="connsiteY75" fmla="*/ 472273 h 542611"/>
                      <a:gd name="connsiteX76" fmla="*/ 550148 w 715945"/>
                      <a:gd name="connsiteY76" fmla="*/ 469761 h 542611"/>
                      <a:gd name="connsiteX77" fmla="*/ 572756 w 715945"/>
                      <a:gd name="connsiteY77" fmla="*/ 467248 h 542611"/>
                      <a:gd name="connsiteX78" fmla="*/ 587829 w 715945"/>
                      <a:gd name="connsiteY78" fmla="*/ 447152 h 542611"/>
                      <a:gd name="connsiteX79" fmla="*/ 595365 w 715945"/>
                      <a:gd name="connsiteY79" fmla="*/ 419519 h 542611"/>
                      <a:gd name="connsiteX80" fmla="*/ 590341 w 715945"/>
                      <a:gd name="connsiteY80" fmla="*/ 381837 h 542611"/>
                      <a:gd name="connsiteX81" fmla="*/ 585317 w 715945"/>
                      <a:gd name="connsiteY81" fmla="*/ 374301 h 542611"/>
                      <a:gd name="connsiteX82" fmla="*/ 582805 w 715945"/>
                      <a:gd name="connsiteY82" fmla="*/ 364253 h 542611"/>
                      <a:gd name="connsiteX83" fmla="*/ 580293 w 715945"/>
                      <a:gd name="connsiteY83" fmla="*/ 356717 h 542611"/>
                      <a:gd name="connsiteX84" fmla="*/ 577781 w 715945"/>
                      <a:gd name="connsiteY84" fmla="*/ 334108 h 542611"/>
                      <a:gd name="connsiteX85" fmla="*/ 585317 w 715945"/>
                      <a:gd name="connsiteY85" fmla="*/ 293914 h 542611"/>
                      <a:gd name="connsiteX86" fmla="*/ 592853 w 715945"/>
                      <a:gd name="connsiteY86" fmla="*/ 291402 h 542611"/>
                      <a:gd name="connsiteX87" fmla="*/ 633047 w 715945"/>
                      <a:gd name="connsiteY87" fmla="*/ 286378 h 542611"/>
                      <a:gd name="connsiteX88" fmla="*/ 660679 w 715945"/>
                      <a:gd name="connsiteY88" fmla="*/ 278842 h 542611"/>
                      <a:gd name="connsiteX89" fmla="*/ 675752 w 715945"/>
                      <a:gd name="connsiteY89" fmla="*/ 273818 h 542611"/>
                      <a:gd name="connsiteX90" fmla="*/ 695849 w 715945"/>
                      <a:gd name="connsiteY90" fmla="*/ 266281 h 542611"/>
                      <a:gd name="connsiteX91" fmla="*/ 703385 w 715945"/>
                      <a:gd name="connsiteY91" fmla="*/ 261257 h 542611"/>
                      <a:gd name="connsiteX92" fmla="*/ 713433 w 715945"/>
                      <a:gd name="connsiteY92" fmla="*/ 238648 h 542611"/>
                      <a:gd name="connsiteX93" fmla="*/ 715945 w 715945"/>
                      <a:gd name="connsiteY93" fmla="*/ 231112 h 542611"/>
                      <a:gd name="connsiteX94" fmla="*/ 710921 w 715945"/>
                      <a:gd name="connsiteY94" fmla="*/ 208503 h 542611"/>
                      <a:gd name="connsiteX95" fmla="*/ 705897 w 715945"/>
                      <a:gd name="connsiteY95" fmla="*/ 200967 h 542611"/>
                      <a:gd name="connsiteX96" fmla="*/ 698361 w 715945"/>
                      <a:gd name="connsiteY96" fmla="*/ 185895 h 542611"/>
                      <a:gd name="connsiteX97" fmla="*/ 693337 w 715945"/>
                      <a:gd name="connsiteY97" fmla="*/ 180870 h 542611"/>
                      <a:gd name="connsiteX98" fmla="*/ 680776 w 715945"/>
                      <a:gd name="connsiteY98" fmla="*/ 168310 h 542611"/>
                      <a:gd name="connsiteX99" fmla="*/ 650631 w 715945"/>
                      <a:gd name="connsiteY99" fmla="*/ 160774 h 542611"/>
                      <a:gd name="connsiteX100" fmla="*/ 633047 w 715945"/>
                      <a:gd name="connsiteY100" fmla="*/ 155750 h 542611"/>
                      <a:gd name="connsiteX101" fmla="*/ 605414 w 715945"/>
                      <a:gd name="connsiteY101" fmla="*/ 153237 h 542611"/>
                      <a:gd name="connsiteX102" fmla="*/ 532563 w 715945"/>
                      <a:gd name="connsiteY102" fmla="*/ 148213 h 542611"/>
                      <a:gd name="connsiteX103" fmla="*/ 509954 w 715945"/>
                      <a:gd name="connsiteY103" fmla="*/ 145701 h 542611"/>
                      <a:gd name="connsiteX104" fmla="*/ 504930 w 715945"/>
                      <a:gd name="connsiteY104" fmla="*/ 138165 h 542611"/>
                      <a:gd name="connsiteX105" fmla="*/ 499906 w 715945"/>
                      <a:gd name="connsiteY105" fmla="*/ 118068 h 542611"/>
                      <a:gd name="connsiteX106" fmla="*/ 497394 w 715945"/>
                      <a:gd name="connsiteY106" fmla="*/ 62802 h 542611"/>
                      <a:gd name="connsiteX107" fmla="*/ 494882 w 715945"/>
                      <a:gd name="connsiteY107" fmla="*/ 40194 h 542611"/>
                      <a:gd name="connsiteX108" fmla="*/ 492370 w 715945"/>
                      <a:gd name="connsiteY108" fmla="*/ 32657 h 542611"/>
                      <a:gd name="connsiteX109" fmla="*/ 484833 w 715945"/>
                      <a:gd name="connsiteY109" fmla="*/ 30145 h 542611"/>
                      <a:gd name="connsiteX110" fmla="*/ 477297 w 715945"/>
                      <a:gd name="connsiteY110" fmla="*/ 15073 h 542611"/>
                      <a:gd name="connsiteX111" fmla="*/ 469761 w 715945"/>
                      <a:gd name="connsiteY111" fmla="*/ 10048 h 542611"/>
                      <a:gd name="connsiteX112" fmla="*/ 462225 w 715945"/>
                      <a:gd name="connsiteY112" fmla="*/ 2512 h 542611"/>
                      <a:gd name="connsiteX113" fmla="*/ 452176 w 715945"/>
                      <a:gd name="connsiteY113" fmla="*/ 0 h 542611"/>
                      <a:gd name="connsiteX114" fmla="*/ 364253 w 715945"/>
                      <a:gd name="connsiteY114"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88890 w 715945"/>
                      <a:gd name="connsiteY4" fmla="*/ 105508 h 542611"/>
                      <a:gd name="connsiteX5" fmla="*/ 273818 w 715945"/>
                      <a:gd name="connsiteY5" fmla="*/ 110532 h 542611"/>
                      <a:gd name="connsiteX6" fmla="*/ 226088 w 715945"/>
                      <a:gd name="connsiteY6" fmla="*/ 108020 h 542611"/>
                      <a:gd name="connsiteX7" fmla="*/ 205992 w 715945"/>
                      <a:gd name="connsiteY7" fmla="*/ 102996 h 542611"/>
                      <a:gd name="connsiteX8" fmla="*/ 180871 w 715945"/>
                      <a:gd name="connsiteY8" fmla="*/ 95459 h 542611"/>
                      <a:gd name="connsiteX9" fmla="*/ 163286 w 715945"/>
                      <a:gd name="connsiteY9" fmla="*/ 90435 h 542611"/>
                      <a:gd name="connsiteX10" fmla="*/ 138165 w 715945"/>
                      <a:gd name="connsiteY10" fmla="*/ 87923 h 542611"/>
                      <a:gd name="connsiteX11" fmla="*/ 105508 w 715945"/>
                      <a:gd name="connsiteY11" fmla="*/ 90435 h 542611"/>
                      <a:gd name="connsiteX12" fmla="*/ 97972 w 715945"/>
                      <a:gd name="connsiteY12" fmla="*/ 92947 h 542611"/>
                      <a:gd name="connsiteX13" fmla="*/ 92948 w 715945"/>
                      <a:gd name="connsiteY13" fmla="*/ 97972 h 542611"/>
                      <a:gd name="connsiteX14" fmla="*/ 85411 w 715945"/>
                      <a:gd name="connsiteY14" fmla="*/ 102996 h 542611"/>
                      <a:gd name="connsiteX15" fmla="*/ 75363 w 715945"/>
                      <a:gd name="connsiteY15" fmla="*/ 118068 h 542611"/>
                      <a:gd name="connsiteX16" fmla="*/ 80387 w 715945"/>
                      <a:gd name="connsiteY16" fmla="*/ 148213 h 542611"/>
                      <a:gd name="connsiteX17" fmla="*/ 85411 w 715945"/>
                      <a:gd name="connsiteY17" fmla="*/ 155750 h 542611"/>
                      <a:gd name="connsiteX18" fmla="*/ 90436 w 715945"/>
                      <a:gd name="connsiteY18" fmla="*/ 160774 h 542611"/>
                      <a:gd name="connsiteX19" fmla="*/ 97972 w 715945"/>
                      <a:gd name="connsiteY19" fmla="*/ 175846 h 542611"/>
                      <a:gd name="connsiteX20" fmla="*/ 105508 w 715945"/>
                      <a:gd name="connsiteY20" fmla="*/ 180870 h 542611"/>
                      <a:gd name="connsiteX21" fmla="*/ 113044 w 715945"/>
                      <a:gd name="connsiteY21" fmla="*/ 195943 h 542611"/>
                      <a:gd name="connsiteX22" fmla="*/ 115556 w 715945"/>
                      <a:gd name="connsiteY22" fmla="*/ 203479 h 542611"/>
                      <a:gd name="connsiteX23" fmla="*/ 125605 w 715945"/>
                      <a:gd name="connsiteY23" fmla="*/ 213528 h 542611"/>
                      <a:gd name="connsiteX24" fmla="*/ 130629 w 715945"/>
                      <a:gd name="connsiteY24" fmla="*/ 221064 h 542611"/>
                      <a:gd name="connsiteX25" fmla="*/ 128117 w 715945"/>
                      <a:gd name="connsiteY25" fmla="*/ 256233 h 542611"/>
                      <a:gd name="connsiteX26" fmla="*/ 113044 w 715945"/>
                      <a:gd name="connsiteY26" fmla="*/ 261257 h 542611"/>
                      <a:gd name="connsiteX27" fmla="*/ 75363 w 715945"/>
                      <a:gd name="connsiteY27" fmla="*/ 263769 h 542611"/>
                      <a:gd name="connsiteX28" fmla="*/ 50242 w 715945"/>
                      <a:gd name="connsiteY28" fmla="*/ 268794 h 542611"/>
                      <a:gd name="connsiteX29" fmla="*/ 25121 w 715945"/>
                      <a:gd name="connsiteY29" fmla="*/ 293914 h 542611"/>
                      <a:gd name="connsiteX30" fmla="*/ 10049 w 715945"/>
                      <a:gd name="connsiteY30" fmla="*/ 314011 h 542611"/>
                      <a:gd name="connsiteX31" fmla="*/ 2512 w 715945"/>
                      <a:gd name="connsiteY31" fmla="*/ 336620 h 542611"/>
                      <a:gd name="connsiteX32" fmla="*/ 0 w 715945"/>
                      <a:gd name="connsiteY32" fmla="*/ 344156 h 542611"/>
                      <a:gd name="connsiteX33" fmla="*/ 2512 w 715945"/>
                      <a:gd name="connsiteY33" fmla="*/ 356717 h 542611"/>
                      <a:gd name="connsiteX34" fmla="*/ 7537 w 715945"/>
                      <a:gd name="connsiteY34" fmla="*/ 361741 h 542611"/>
                      <a:gd name="connsiteX35" fmla="*/ 12561 w 715945"/>
                      <a:gd name="connsiteY35" fmla="*/ 369277 h 542611"/>
                      <a:gd name="connsiteX36" fmla="*/ 20097 w 715945"/>
                      <a:gd name="connsiteY36" fmla="*/ 374301 h 542611"/>
                      <a:gd name="connsiteX37" fmla="*/ 37682 w 715945"/>
                      <a:gd name="connsiteY37" fmla="*/ 381837 h 542611"/>
                      <a:gd name="connsiteX38" fmla="*/ 72851 w 715945"/>
                      <a:gd name="connsiteY38" fmla="*/ 379325 h 542611"/>
                      <a:gd name="connsiteX39" fmla="*/ 90436 w 715945"/>
                      <a:gd name="connsiteY39" fmla="*/ 374301 h 542611"/>
                      <a:gd name="connsiteX40" fmla="*/ 97972 w 715945"/>
                      <a:gd name="connsiteY40" fmla="*/ 369277 h 542611"/>
                      <a:gd name="connsiteX41" fmla="*/ 105508 w 715945"/>
                      <a:gd name="connsiteY41" fmla="*/ 366765 h 542611"/>
                      <a:gd name="connsiteX42" fmla="*/ 123093 w 715945"/>
                      <a:gd name="connsiteY42" fmla="*/ 356717 h 542611"/>
                      <a:gd name="connsiteX43" fmla="*/ 150726 w 715945"/>
                      <a:gd name="connsiteY43" fmla="*/ 359229 h 542611"/>
                      <a:gd name="connsiteX44" fmla="*/ 158262 w 715945"/>
                      <a:gd name="connsiteY44" fmla="*/ 364253 h 542611"/>
                      <a:gd name="connsiteX45" fmla="*/ 168310 w 715945"/>
                      <a:gd name="connsiteY45" fmla="*/ 379325 h 542611"/>
                      <a:gd name="connsiteX46" fmla="*/ 173334 w 715945"/>
                      <a:gd name="connsiteY46" fmla="*/ 384350 h 542611"/>
                      <a:gd name="connsiteX47" fmla="*/ 178359 w 715945"/>
                      <a:gd name="connsiteY47" fmla="*/ 427055 h 542611"/>
                      <a:gd name="connsiteX48" fmla="*/ 188407 w 715945"/>
                      <a:gd name="connsiteY48" fmla="*/ 449664 h 542611"/>
                      <a:gd name="connsiteX49" fmla="*/ 198455 w 715945"/>
                      <a:gd name="connsiteY49" fmla="*/ 469761 h 542611"/>
                      <a:gd name="connsiteX50" fmla="*/ 200967 w 715945"/>
                      <a:gd name="connsiteY50" fmla="*/ 477297 h 542611"/>
                      <a:gd name="connsiteX51" fmla="*/ 205992 w 715945"/>
                      <a:gd name="connsiteY51" fmla="*/ 484833 h 542611"/>
                      <a:gd name="connsiteX52" fmla="*/ 213528 w 715945"/>
                      <a:gd name="connsiteY52" fmla="*/ 502418 h 542611"/>
                      <a:gd name="connsiteX53" fmla="*/ 218552 w 715945"/>
                      <a:gd name="connsiteY53" fmla="*/ 520002 h 542611"/>
                      <a:gd name="connsiteX54" fmla="*/ 223576 w 715945"/>
                      <a:gd name="connsiteY54" fmla="*/ 525027 h 542611"/>
                      <a:gd name="connsiteX55" fmla="*/ 233625 w 715945"/>
                      <a:gd name="connsiteY55" fmla="*/ 540099 h 542611"/>
                      <a:gd name="connsiteX56" fmla="*/ 243673 w 715945"/>
                      <a:gd name="connsiteY56" fmla="*/ 542611 h 542611"/>
                      <a:gd name="connsiteX57" fmla="*/ 273818 w 715945"/>
                      <a:gd name="connsiteY57" fmla="*/ 540099 h 542611"/>
                      <a:gd name="connsiteX58" fmla="*/ 296427 w 715945"/>
                      <a:gd name="connsiteY58" fmla="*/ 530051 h 542611"/>
                      <a:gd name="connsiteX59" fmla="*/ 319036 w 715945"/>
                      <a:gd name="connsiteY59" fmla="*/ 509954 h 542611"/>
                      <a:gd name="connsiteX60" fmla="*/ 331596 w 715945"/>
                      <a:gd name="connsiteY60" fmla="*/ 487345 h 542611"/>
                      <a:gd name="connsiteX61" fmla="*/ 336620 w 715945"/>
                      <a:gd name="connsiteY61" fmla="*/ 479809 h 542611"/>
                      <a:gd name="connsiteX62" fmla="*/ 341644 w 715945"/>
                      <a:gd name="connsiteY62" fmla="*/ 472273 h 542611"/>
                      <a:gd name="connsiteX63" fmla="*/ 351693 w 715945"/>
                      <a:gd name="connsiteY63" fmla="*/ 462224 h 542611"/>
                      <a:gd name="connsiteX64" fmla="*/ 356717 w 715945"/>
                      <a:gd name="connsiteY64" fmla="*/ 454688 h 542611"/>
                      <a:gd name="connsiteX65" fmla="*/ 379326 w 715945"/>
                      <a:gd name="connsiteY65" fmla="*/ 442128 h 542611"/>
                      <a:gd name="connsiteX66" fmla="*/ 386862 w 715945"/>
                      <a:gd name="connsiteY66" fmla="*/ 439616 h 542611"/>
                      <a:gd name="connsiteX67" fmla="*/ 424543 w 715945"/>
                      <a:gd name="connsiteY67" fmla="*/ 444640 h 542611"/>
                      <a:gd name="connsiteX68" fmla="*/ 432079 w 715945"/>
                      <a:gd name="connsiteY68" fmla="*/ 449664 h 542611"/>
                      <a:gd name="connsiteX69" fmla="*/ 434592 w 715945"/>
                      <a:gd name="connsiteY69" fmla="*/ 457200 h 542611"/>
                      <a:gd name="connsiteX70" fmla="*/ 452176 w 715945"/>
                      <a:gd name="connsiteY70" fmla="*/ 459712 h 542611"/>
                      <a:gd name="connsiteX71" fmla="*/ 477297 w 715945"/>
                      <a:gd name="connsiteY71" fmla="*/ 467248 h 542611"/>
                      <a:gd name="connsiteX72" fmla="*/ 492370 w 715945"/>
                      <a:gd name="connsiteY72" fmla="*/ 472273 h 542611"/>
                      <a:gd name="connsiteX73" fmla="*/ 499906 w 715945"/>
                      <a:gd name="connsiteY73" fmla="*/ 474785 h 542611"/>
                      <a:gd name="connsiteX74" fmla="*/ 542611 w 715945"/>
                      <a:gd name="connsiteY74" fmla="*/ 472273 h 542611"/>
                      <a:gd name="connsiteX75" fmla="*/ 550148 w 715945"/>
                      <a:gd name="connsiteY75" fmla="*/ 469761 h 542611"/>
                      <a:gd name="connsiteX76" fmla="*/ 572756 w 715945"/>
                      <a:gd name="connsiteY76" fmla="*/ 467248 h 542611"/>
                      <a:gd name="connsiteX77" fmla="*/ 587829 w 715945"/>
                      <a:gd name="connsiteY77" fmla="*/ 447152 h 542611"/>
                      <a:gd name="connsiteX78" fmla="*/ 595365 w 715945"/>
                      <a:gd name="connsiteY78" fmla="*/ 419519 h 542611"/>
                      <a:gd name="connsiteX79" fmla="*/ 590341 w 715945"/>
                      <a:gd name="connsiteY79" fmla="*/ 381837 h 542611"/>
                      <a:gd name="connsiteX80" fmla="*/ 585317 w 715945"/>
                      <a:gd name="connsiteY80" fmla="*/ 374301 h 542611"/>
                      <a:gd name="connsiteX81" fmla="*/ 582805 w 715945"/>
                      <a:gd name="connsiteY81" fmla="*/ 364253 h 542611"/>
                      <a:gd name="connsiteX82" fmla="*/ 580293 w 715945"/>
                      <a:gd name="connsiteY82" fmla="*/ 356717 h 542611"/>
                      <a:gd name="connsiteX83" fmla="*/ 577781 w 715945"/>
                      <a:gd name="connsiteY83" fmla="*/ 334108 h 542611"/>
                      <a:gd name="connsiteX84" fmla="*/ 585317 w 715945"/>
                      <a:gd name="connsiteY84" fmla="*/ 293914 h 542611"/>
                      <a:gd name="connsiteX85" fmla="*/ 592853 w 715945"/>
                      <a:gd name="connsiteY85" fmla="*/ 291402 h 542611"/>
                      <a:gd name="connsiteX86" fmla="*/ 633047 w 715945"/>
                      <a:gd name="connsiteY86" fmla="*/ 286378 h 542611"/>
                      <a:gd name="connsiteX87" fmla="*/ 660679 w 715945"/>
                      <a:gd name="connsiteY87" fmla="*/ 278842 h 542611"/>
                      <a:gd name="connsiteX88" fmla="*/ 675752 w 715945"/>
                      <a:gd name="connsiteY88" fmla="*/ 273818 h 542611"/>
                      <a:gd name="connsiteX89" fmla="*/ 695849 w 715945"/>
                      <a:gd name="connsiteY89" fmla="*/ 266281 h 542611"/>
                      <a:gd name="connsiteX90" fmla="*/ 703385 w 715945"/>
                      <a:gd name="connsiteY90" fmla="*/ 261257 h 542611"/>
                      <a:gd name="connsiteX91" fmla="*/ 713433 w 715945"/>
                      <a:gd name="connsiteY91" fmla="*/ 238648 h 542611"/>
                      <a:gd name="connsiteX92" fmla="*/ 715945 w 715945"/>
                      <a:gd name="connsiteY92" fmla="*/ 231112 h 542611"/>
                      <a:gd name="connsiteX93" fmla="*/ 710921 w 715945"/>
                      <a:gd name="connsiteY93" fmla="*/ 208503 h 542611"/>
                      <a:gd name="connsiteX94" fmla="*/ 705897 w 715945"/>
                      <a:gd name="connsiteY94" fmla="*/ 200967 h 542611"/>
                      <a:gd name="connsiteX95" fmla="*/ 698361 w 715945"/>
                      <a:gd name="connsiteY95" fmla="*/ 185895 h 542611"/>
                      <a:gd name="connsiteX96" fmla="*/ 693337 w 715945"/>
                      <a:gd name="connsiteY96" fmla="*/ 180870 h 542611"/>
                      <a:gd name="connsiteX97" fmla="*/ 680776 w 715945"/>
                      <a:gd name="connsiteY97" fmla="*/ 168310 h 542611"/>
                      <a:gd name="connsiteX98" fmla="*/ 650631 w 715945"/>
                      <a:gd name="connsiteY98" fmla="*/ 160774 h 542611"/>
                      <a:gd name="connsiteX99" fmla="*/ 633047 w 715945"/>
                      <a:gd name="connsiteY99" fmla="*/ 155750 h 542611"/>
                      <a:gd name="connsiteX100" fmla="*/ 605414 w 715945"/>
                      <a:gd name="connsiteY100" fmla="*/ 153237 h 542611"/>
                      <a:gd name="connsiteX101" fmla="*/ 532563 w 715945"/>
                      <a:gd name="connsiteY101" fmla="*/ 148213 h 542611"/>
                      <a:gd name="connsiteX102" fmla="*/ 509954 w 715945"/>
                      <a:gd name="connsiteY102" fmla="*/ 145701 h 542611"/>
                      <a:gd name="connsiteX103" fmla="*/ 504930 w 715945"/>
                      <a:gd name="connsiteY103" fmla="*/ 138165 h 542611"/>
                      <a:gd name="connsiteX104" fmla="*/ 499906 w 715945"/>
                      <a:gd name="connsiteY104" fmla="*/ 118068 h 542611"/>
                      <a:gd name="connsiteX105" fmla="*/ 497394 w 715945"/>
                      <a:gd name="connsiteY105" fmla="*/ 62802 h 542611"/>
                      <a:gd name="connsiteX106" fmla="*/ 494882 w 715945"/>
                      <a:gd name="connsiteY106" fmla="*/ 40194 h 542611"/>
                      <a:gd name="connsiteX107" fmla="*/ 492370 w 715945"/>
                      <a:gd name="connsiteY107" fmla="*/ 32657 h 542611"/>
                      <a:gd name="connsiteX108" fmla="*/ 484833 w 715945"/>
                      <a:gd name="connsiteY108" fmla="*/ 30145 h 542611"/>
                      <a:gd name="connsiteX109" fmla="*/ 477297 w 715945"/>
                      <a:gd name="connsiteY109" fmla="*/ 15073 h 542611"/>
                      <a:gd name="connsiteX110" fmla="*/ 469761 w 715945"/>
                      <a:gd name="connsiteY110" fmla="*/ 10048 h 542611"/>
                      <a:gd name="connsiteX111" fmla="*/ 462225 w 715945"/>
                      <a:gd name="connsiteY111" fmla="*/ 2512 h 542611"/>
                      <a:gd name="connsiteX112" fmla="*/ 452176 w 715945"/>
                      <a:gd name="connsiteY112" fmla="*/ 0 h 542611"/>
                      <a:gd name="connsiteX113" fmla="*/ 364253 w 715945"/>
                      <a:gd name="connsiteY11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88890 w 715945"/>
                      <a:gd name="connsiteY4" fmla="*/ 105508 h 542611"/>
                      <a:gd name="connsiteX5" fmla="*/ 273818 w 715945"/>
                      <a:gd name="connsiteY5" fmla="*/ 110532 h 542611"/>
                      <a:gd name="connsiteX6" fmla="*/ 226088 w 715945"/>
                      <a:gd name="connsiteY6" fmla="*/ 108020 h 542611"/>
                      <a:gd name="connsiteX7" fmla="*/ 205992 w 715945"/>
                      <a:gd name="connsiteY7" fmla="*/ 102996 h 542611"/>
                      <a:gd name="connsiteX8" fmla="*/ 163286 w 715945"/>
                      <a:gd name="connsiteY8" fmla="*/ 90435 h 542611"/>
                      <a:gd name="connsiteX9" fmla="*/ 138165 w 715945"/>
                      <a:gd name="connsiteY9" fmla="*/ 87923 h 542611"/>
                      <a:gd name="connsiteX10" fmla="*/ 105508 w 715945"/>
                      <a:gd name="connsiteY10" fmla="*/ 90435 h 542611"/>
                      <a:gd name="connsiteX11" fmla="*/ 97972 w 715945"/>
                      <a:gd name="connsiteY11" fmla="*/ 92947 h 542611"/>
                      <a:gd name="connsiteX12" fmla="*/ 92948 w 715945"/>
                      <a:gd name="connsiteY12" fmla="*/ 97972 h 542611"/>
                      <a:gd name="connsiteX13" fmla="*/ 85411 w 715945"/>
                      <a:gd name="connsiteY13" fmla="*/ 102996 h 542611"/>
                      <a:gd name="connsiteX14" fmla="*/ 75363 w 715945"/>
                      <a:gd name="connsiteY14" fmla="*/ 118068 h 542611"/>
                      <a:gd name="connsiteX15" fmla="*/ 80387 w 715945"/>
                      <a:gd name="connsiteY15" fmla="*/ 148213 h 542611"/>
                      <a:gd name="connsiteX16" fmla="*/ 85411 w 715945"/>
                      <a:gd name="connsiteY16" fmla="*/ 155750 h 542611"/>
                      <a:gd name="connsiteX17" fmla="*/ 90436 w 715945"/>
                      <a:gd name="connsiteY17" fmla="*/ 160774 h 542611"/>
                      <a:gd name="connsiteX18" fmla="*/ 97972 w 715945"/>
                      <a:gd name="connsiteY18" fmla="*/ 175846 h 542611"/>
                      <a:gd name="connsiteX19" fmla="*/ 105508 w 715945"/>
                      <a:gd name="connsiteY19" fmla="*/ 180870 h 542611"/>
                      <a:gd name="connsiteX20" fmla="*/ 113044 w 715945"/>
                      <a:gd name="connsiteY20" fmla="*/ 195943 h 542611"/>
                      <a:gd name="connsiteX21" fmla="*/ 115556 w 715945"/>
                      <a:gd name="connsiteY21" fmla="*/ 203479 h 542611"/>
                      <a:gd name="connsiteX22" fmla="*/ 125605 w 715945"/>
                      <a:gd name="connsiteY22" fmla="*/ 213528 h 542611"/>
                      <a:gd name="connsiteX23" fmla="*/ 130629 w 715945"/>
                      <a:gd name="connsiteY23" fmla="*/ 221064 h 542611"/>
                      <a:gd name="connsiteX24" fmla="*/ 128117 w 715945"/>
                      <a:gd name="connsiteY24" fmla="*/ 256233 h 542611"/>
                      <a:gd name="connsiteX25" fmla="*/ 113044 w 715945"/>
                      <a:gd name="connsiteY25" fmla="*/ 261257 h 542611"/>
                      <a:gd name="connsiteX26" fmla="*/ 75363 w 715945"/>
                      <a:gd name="connsiteY26" fmla="*/ 263769 h 542611"/>
                      <a:gd name="connsiteX27" fmla="*/ 50242 w 715945"/>
                      <a:gd name="connsiteY27" fmla="*/ 268794 h 542611"/>
                      <a:gd name="connsiteX28" fmla="*/ 25121 w 715945"/>
                      <a:gd name="connsiteY28" fmla="*/ 293914 h 542611"/>
                      <a:gd name="connsiteX29" fmla="*/ 10049 w 715945"/>
                      <a:gd name="connsiteY29" fmla="*/ 314011 h 542611"/>
                      <a:gd name="connsiteX30" fmla="*/ 2512 w 715945"/>
                      <a:gd name="connsiteY30" fmla="*/ 336620 h 542611"/>
                      <a:gd name="connsiteX31" fmla="*/ 0 w 715945"/>
                      <a:gd name="connsiteY31" fmla="*/ 344156 h 542611"/>
                      <a:gd name="connsiteX32" fmla="*/ 2512 w 715945"/>
                      <a:gd name="connsiteY32" fmla="*/ 356717 h 542611"/>
                      <a:gd name="connsiteX33" fmla="*/ 7537 w 715945"/>
                      <a:gd name="connsiteY33" fmla="*/ 361741 h 542611"/>
                      <a:gd name="connsiteX34" fmla="*/ 12561 w 715945"/>
                      <a:gd name="connsiteY34" fmla="*/ 369277 h 542611"/>
                      <a:gd name="connsiteX35" fmla="*/ 20097 w 715945"/>
                      <a:gd name="connsiteY35" fmla="*/ 374301 h 542611"/>
                      <a:gd name="connsiteX36" fmla="*/ 37682 w 715945"/>
                      <a:gd name="connsiteY36" fmla="*/ 381837 h 542611"/>
                      <a:gd name="connsiteX37" fmla="*/ 72851 w 715945"/>
                      <a:gd name="connsiteY37" fmla="*/ 379325 h 542611"/>
                      <a:gd name="connsiteX38" fmla="*/ 90436 w 715945"/>
                      <a:gd name="connsiteY38" fmla="*/ 374301 h 542611"/>
                      <a:gd name="connsiteX39" fmla="*/ 97972 w 715945"/>
                      <a:gd name="connsiteY39" fmla="*/ 369277 h 542611"/>
                      <a:gd name="connsiteX40" fmla="*/ 105508 w 715945"/>
                      <a:gd name="connsiteY40" fmla="*/ 366765 h 542611"/>
                      <a:gd name="connsiteX41" fmla="*/ 123093 w 715945"/>
                      <a:gd name="connsiteY41" fmla="*/ 356717 h 542611"/>
                      <a:gd name="connsiteX42" fmla="*/ 150726 w 715945"/>
                      <a:gd name="connsiteY42" fmla="*/ 359229 h 542611"/>
                      <a:gd name="connsiteX43" fmla="*/ 158262 w 715945"/>
                      <a:gd name="connsiteY43" fmla="*/ 364253 h 542611"/>
                      <a:gd name="connsiteX44" fmla="*/ 168310 w 715945"/>
                      <a:gd name="connsiteY44" fmla="*/ 379325 h 542611"/>
                      <a:gd name="connsiteX45" fmla="*/ 173334 w 715945"/>
                      <a:gd name="connsiteY45" fmla="*/ 384350 h 542611"/>
                      <a:gd name="connsiteX46" fmla="*/ 178359 w 715945"/>
                      <a:gd name="connsiteY46" fmla="*/ 427055 h 542611"/>
                      <a:gd name="connsiteX47" fmla="*/ 188407 w 715945"/>
                      <a:gd name="connsiteY47" fmla="*/ 449664 h 542611"/>
                      <a:gd name="connsiteX48" fmla="*/ 198455 w 715945"/>
                      <a:gd name="connsiteY48" fmla="*/ 469761 h 542611"/>
                      <a:gd name="connsiteX49" fmla="*/ 200967 w 715945"/>
                      <a:gd name="connsiteY49" fmla="*/ 477297 h 542611"/>
                      <a:gd name="connsiteX50" fmla="*/ 205992 w 715945"/>
                      <a:gd name="connsiteY50" fmla="*/ 484833 h 542611"/>
                      <a:gd name="connsiteX51" fmla="*/ 213528 w 715945"/>
                      <a:gd name="connsiteY51" fmla="*/ 502418 h 542611"/>
                      <a:gd name="connsiteX52" fmla="*/ 218552 w 715945"/>
                      <a:gd name="connsiteY52" fmla="*/ 520002 h 542611"/>
                      <a:gd name="connsiteX53" fmla="*/ 223576 w 715945"/>
                      <a:gd name="connsiteY53" fmla="*/ 525027 h 542611"/>
                      <a:gd name="connsiteX54" fmla="*/ 233625 w 715945"/>
                      <a:gd name="connsiteY54" fmla="*/ 540099 h 542611"/>
                      <a:gd name="connsiteX55" fmla="*/ 243673 w 715945"/>
                      <a:gd name="connsiteY55" fmla="*/ 542611 h 542611"/>
                      <a:gd name="connsiteX56" fmla="*/ 273818 w 715945"/>
                      <a:gd name="connsiteY56" fmla="*/ 540099 h 542611"/>
                      <a:gd name="connsiteX57" fmla="*/ 296427 w 715945"/>
                      <a:gd name="connsiteY57" fmla="*/ 530051 h 542611"/>
                      <a:gd name="connsiteX58" fmla="*/ 319036 w 715945"/>
                      <a:gd name="connsiteY58" fmla="*/ 509954 h 542611"/>
                      <a:gd name="connsiteX59" fmla="*/ 331596 w 715945"/>
                      <a:gd name="connsiteY59" fmla="*/ 487345 h 542611"/>
                      <a:gd name="connsiteX60" fmla="*/ 336620 w 715945"/>
                      <a:gd name="connsiteY60" fmla="*/ 479809 h 542611"/>
                      <a:gd name="connsiteX61" fmla="*/ 341644 w 715945"/>
                      <a:gd name="connsiteY61" fmla="*/ 472273 h 542611"/>
                      <a:gd name="connsiteX62" fmla="*/ 351693 w 715945"/>
                      <a:gd name="connsiteY62" fmla="*/ 462224 h 542611"/>
                      <a:gd name="connsiteX63" fmla="*/ 356717 w 715945"/>
                      <a:gd name="connsiteY63" fmla="*/ 454688 h 542611"/>
                      <a:gd name="connsiteX64" fmla="*/ 379326 w 715945"/>
                      <a:gd name="connsiteY64" fmla="*/ 442128 h 542611"/>
                      <a:gd name="connsiteX65" fmla="*/ 386862 w 715945"/>
                      <a:gd name="connsiteY65" fmla="*/ 439616 h 542611"/>
                      <a:gd name="connsiteX66" fmla="*/ 424543 w 715945"/>
                      <a:gd name="connsiteY66" fmla="*/ 444640 h 542611"/>
                      <a:gd name="connsiteX67" fmla="*/ 432079 w 715945"/>
                      <a:gd name="connsiteY67" fmla="*/ 449664 h 542611"/>
                      <a:gd name="connsiteX68" fmla="*/ 434592 w 715945"/>
                      <a:gd name="connsiteY68" fmla="*/ 457200 h 542611"/>
                      <a:gd name="connsiteX69" fmla="*/ 452176 w 715945"/>
                      <a:gd name="connsiteY69" fmla="*/ 459712 h 542611"/>
                      <a:gd name="connsiteX70" fmla="*/ 477297 w 715945"/>
                      <a:gd name="connsiteY70" fmla="*/ 467248 h 542611"/>
                      <a:gd name="connsiteX71" fmla="*/ 492370 w 715945"/>
                      <a:gd name="connsiteY71" fmla="*/ 472273 h 542611"/>
                      <a:gd name="connsiteX72" fmla="*/ 499906 w 715945"/>
                      <a:gd name="connsiteY72" fmla="*/ 474785 h 542611"/>
                      <a:gd name="connsiteX73" fmla="*/ 542611 w 715945"/>
                      <a:gd name="connsiteY73" fmla="*/ 472273 h 542611"/>
                      <a:gd name="connsiteX74" fmla="*/ 550148 w 715945"/>
                      <a:gd name="connsiteY74" fmla="*/ 469761 h 542611"/>
                      <a:gd name="connsiteX75" fmla="*/ 572756 w 715945"/>
                      <a:gd name="connsiteY75" fmla="*/ 467248 h 542611"/>
                      <a:gd name="connsiteX76" fmla="*/ 587829 w 715945"/>
                      <a:gd name="connsiteY76" fmla="*/ 447152 h 542611"/>
                      <a:gd name="connsiteX77" fmla="*/ 595365 w 715945"/>
                      <a:gd name="connsiteY77" fmla="*/ 419519 h 542611"/>
                      <a:gd name="connsiteX78" fmla="*/ 590341 w 715945"/>
                      <a:gd name="connsiteY78" fmla="*/ 381837 h 542611"/>
                      <a:gd name="connsiteX79" fmla="*/ 585317 w 715945"/>
                      <a:gd name="connsiteY79" fmla="*/ 374301 h 542611"/>
                      <a:gd name="connsiteX80" fmla="*/ 582805 w 715945"/>
                      <a:gd name="connsiteY80" fmla="*/ 364253 h 542611"/>
                      <a:gd name="connsiteX81" fmla="*/ 580293 w 715945"/>
                      <a:gd name="connsiteY81" fmla="*/ 356717 h 542611"/>
                      <a:gd name="connsiteX82" fmla="*/ 577781 w 715945"/>
                      <a:gd name="connsiteY82" fmla="*/ 334108 h 542611"/>
                      <a:gd name="connsiteX83" fmla="*/ 585317 w 715945"/>
                      <a:gd name="connsiteY83" fmla="*/ 293914 h 542611"/>
                      <a:gd name="connsiteX84" fmla="*/ 592853 w 715945"/>
                      <a:gd name="connsiteY84" fmla="*/ 291402 h 542611"/>
                      <a:gd name="connsiteX85" fmla="*/ 633047 w 715945"/>
                      <a:gd name="connsiteY85" fmla="*/ 286378 h 542611"/>
                      <a:gd name="connsiteX86" fmla="*/ 660679 w 715945"/>
                      <a:gd name="connsiteY86" fmla="*/ 278842 h 542611"/>
                      <a:gd name="connsiteX87" fmla="*/ 675752 w 715945"/>
                      <a:gd name="connsiteY87" fmla="*/ 273818 h 542611"/>
                      <a:gd name="connsiteX88" fmla="*/ 695849 w 715945"/>
                      <a:gd name="connsiteY88" fmla="*/ 266281 h 542611"/>
                      <a:gd name="connsiteX89" fmla="*/ 703385 w 715945"/>
                      <a:gd name="connsiteY89" fmla="*/ 261257 h 542611"/>
                      <a:gd name="connsiteX90" fmla="*/ 713433 w 715945"/>
                      <a:gd name="connsiteY90" fmla="*/ 238648 h 542611"/>
                      <a:gd name="connsiteX91" fmla="*/ 715945 w 715945"/>
                      <a:gd name="connsiteY91" fmla="*/ 231112 h 542611"/>
                      <a:gd name="connsiteX92" fmla="*/ 710921 w 715945"/>
                      <a:gd name="connsiteY92" fmla="*/ 208503 h 542611"/>
                      <a:gd name="connsiteX93" fmla="*/ 705897 w 715945"/>
                      <a:gd name="connsiteY93" fmla="*/ 200967 h 542611"/>
                      <a:gd name="connsiteX94" fmla="*/ 698361 w 715945"/>
                      <a:gd name="connsiteY94" fmla="*/ 185895 h 542611"/>
                      <a:gd name="connsiteX95" fmla="*/ 693337 w 715945"/>
                      <a:gd name="connsiteY95" fmla="*/ 180870 h 542611"/>
                      <a:gd name="connsiteX96" fmla="*/ 680776 w 715945"/>
                      <a:gd name="connsiteY96" fmla="*/ 168310 h 542611"/>
                      <a:gd name="connsiteX97" fmla="*/ 650631 w 715945"/>
                      <a:gd name="connsiteY97" fmla="*/ 160774 h 542611"/>
                      <a:gd name="connsiteX98" fmla="*/ 633047 w 715945"/>
                      <a:gd name="connsiteY98" fmla="*/ 155750 h 542611"/>
                      <a:gd name="connsiteX99" fmla="*/ 605414 w 715945"/>
                      <a:gd name="connsiteY99" fmla="*/ 153237 h 542611"/>
                      <a:gd name="connsiteX100" fmla="*/ 532563 w 715945"/>
                      <a:gd name="connsiteY100" fmla="*/ 148213 h 542611"/>
                      <a:gd name="connsiteX101" fmla="*/ 509954 w 715945"/>
                      <a:gd name="connsiteY101" fmla="*/ 145701 h 542611"/>
                      <a:gd name="connsiteX102" fmla="*/ 504930 w 715945"/>
                      <a:gd name="connsiteY102" fmla="*/ 138165 h 542611"/>
                      <a:gd name="connsiteX103" fmla="*/ 499906 w 715945"/>
                      <a:gd name="connsiteY103" fmla="*/ 118068 h 542611"/>
                      <a:gd name="connsiteX104" fmla="*/ 497394 w 715945"/>
                      <a:gd name="connsiteY104" fmla="*/ 62802 h 542611"/>
                      <a:gd name="connsiteX105" fmla="*/ 494882 w 715945"/>
                      <a:gd name="connsiteY105" fmla="*/ 40194 h 542611"/>
                      <a:gd name="connsiteX106" fmla="*/ 492370 w 715945"/>
                      <a:gd name="connsiteY106" fmla="*/ 32657 h 542611"/>
                      <a:gd name="connsiteX107" fmla="*/ 484833 w 715945"/>
                      <a:gd name="connsiteY107" fmla="*/ 30145 h 542611"/>
                      <a:gd name="connsiteX108" fmla="*/ 477297 w 715945"/>
                      <a:gd name="connsiteY108" fmla="*/ 15073 h 542611"/>
                      <a:gd name="connsiteX109" fmla="*/ 469761 w 715945"/>
                      <a:gd name="connsiteY109" fmla="*/ 10048 h 542611"/>
                      <a:gd name="connsiteX110" fmla="*/ 462225 w 715945"/>
                      <a:gd name="connsiteY110" fmla="*/ 2512 h 542611"/>
                      <a:gd name="connsiteX111" fmla="*/ 452176 w 715945"/>
                      <a:gd name="connsiteY111" fmla="*/ 0 h 542611"/>
                      <a:gd name="connsiteX112" fmla="*/ 364253 w 715945"/>
                      <a:gd name="connsiteY112"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88890 w 715945"/>
                      <a:gd name="connsiteY4" fmla="*/ 105508 h 542611"/>
                      <a:gd name="connsiteX5" fmla="*/ 273818 w 715945"/>
                      <a:gd name="connsiteY5" fmla="*/ 110532 h 542611"/>
                      <a:gd name="connsiteX6" fmla="*/ 226088 w 715945"/>
                      <a:gd name="connsiteY6" fmla="*/ 108020 h 542611"/>
                      <a:gd name="connsiteX7" fmla="*/ 163286 w 715945"/>
                      <a:gd name="connsiteY7" fmla="*/ 90435 h 542611"/>
                      <a:gd name="connsiteX8" fmla="*/ 138165 w 715945"/>
                      <a:gd name="connsiteY8" fmla="*/ 87923 h 542611"/>
                      <a:gd name="connsiteX9" fmla="*/ 105508 w 715945"/>
                      <a:gd name="connsiteY9" fmla="*/ 90435 h 542611"/>
                      <a:gd name="connsiteX10" fmla="*/ 97972 w 715945"/>
                      <a:gd name="connsiteY10" fmla="*/ 92947 h 542611"/>
                      <a:gd name="connsiteX11" fmla="*/ 92948 w 715945"/>
                      <a:gd name="connsiteY11" fmla="*/ 97972 h 542611"/>
                      <a:gd name="connsiteX12" fmla="*/ 85411 w 715945"/>
                      <a:gd name="connsiteY12" fmla="*/ 102996 h 542611"/>
                      <a:gd name="connsiteX13" fmla="*/ 75363 w 715945"/>
                      <a:gd name="connsiteY13" fmla="*/ 118068 h 542611"/>
                      <a:gd name="connsiteX14" fmla="*/ 80387 w 715945"/>
                      <a:gd name="connsiteY14" fmla="*/ 148213 h 542611"/>
                      <a:gd name="connsiteX15" fmla="*/ 85411 w 715945"/>
                      <a:gd name="connsiteY15" fmla="*/ 155750 h 542611"/>
                      <a:gd name="connsiteX16" fmla="*/ 90436 w 715945"/>
                      <a:gd name="connsiteY16" fmla="*/ 160774 h 542611"/>
                      <a:gd name="connsiteX17" fmla="*/ 97972 w 715945"/>
                      <a:gd name="connsiteY17" fmla="*/ 175846 h 542611"/>
                      <a:gd name="connsiteX18" fmla="*/ 105508 w 715945"/>
                      <a:gd name="connsiteY18" fmla="*/ 180870 h 542611"/>
                      <a:gd name="connsiteX19" fmla="*/ 113044 w 715945"/>
                      <a:gd name="connsiteY19" fmla="*/ 195943 h 542611"/>
                      <a:gd name="connsiteX20" fmla="*/ 115556 w 715945"/>
                      <a:gd name="connsiteY20" fmla="*/ 203479 h 542611"/>
                      <a:gd name="connsiteX21" fmla="*/ 125605 w 715945"/>
                      <a:gd name="connsiteY21" fmla="*/ 213528 h 542611"/>
                      <a:gd name="connsiteX22" fmla="*/ 130629 w 715945"/>
                      <a:gd name="connsiteY22" fmla="*/ 221064 h 542611"/>
                      <a:gd name="connsiteX23" fmla="*/ 128117 w 715945"/>
                      <a:gd name="connsiteY23" fmla="*/ 256233 h 542611"/>
                      <a:gd name="connsiteX24" fmla="*/ 113044 w 715945"/>
                      <a:gd name="connsiteY24" fmla="*/ 261257 h 542611"/>
                      <a:gd name="connsiteX25" fmla="*/ 75363 w 715945"/>
                      <a:gd name="connsiteY25" fmla="*/ 263769 h 542611"/>
                      <a:gd name="connsiteX26" fmla="*/ 50242 w 715945"/>
                      <a:gd name="connsiteY26" fmla="*/ 268794 h 542611"/>
                      <a:gd name="connsiteX27" fmla="*/ 25121 w 715945"/>
                      <a:gd name="connsiteY27" fmla="*/ 293914 h 542611"/>
                      <a:gd name="connsiteX28" fmla="*/ 10049 w 715945"/>
                      <a:gd name="connsiteY28" fmla="*/ 314011 h 542611"/>
                      <a:gd name="connsiteX29" fmla="*/ 2512 w 715945"/>
                      <a:gd name="connsiteY29" fmla="*/ 336620 h 542611"/>
                      <a:gd name="connsiteX30" fmla="*/ 0 w 715945"/>
                      <a:gd name="connsiteY30" fmla="*/ 344156 h 542611"/>
                      <a:gd name="connsiteX31" fmla="*/ 2512 w 715945"/>
                      <a:gd name="connsiteY31" fmla="*/ 356717 h 542611"/>
                      <a:gd name="connsiteX32" fmla="*/ 7537 w 715945"/>
                      <a:gd name="connsiteY32" fmla="*/ 361741 h 542611"/>
                      <a:gd name="connsiteX33" fmla="*/ 12561 w 715945"/>
                      <a:gd name="connsiteY33" fmla="*/ 369277 h 542611"/>
                      <a:gd name="connsiteX34" fmla="*/ 20097 w 715945"/>
                      <a:gd name="connsiteY34" fmla="*/ 374301 h 542611"/>
                      <a:gd name="connsiteX35" fmla="*/ 37682 w 715945"/>
                      <a:gd name="connsiteY35" fmla="*/ 381837 h 542611"/>
                      <a:gd name="connsiteX36" fmla="*/ 72851 w 715945"/>
                      <a:gd name="connsiteY36" fmla="*/ 379325 h 542611"/>
                      <a:gd name="connsiteX37" fmla="*/ 90436 w 715945"/>
                      <a:gd name="connsiteY37" fmla="*/ 374301 h 542611"/>
                      <a:gd name="connsiteX38" fmla="*/ 97972 w 715945"/>
                      <a:gd name="connsiteY38" fmla="*/ 369277 h 542611"/>
                      <a:gd name="connsiteX39" fmla="*/ 105508 w 715945"/>
                      <a:gd name="connsiteY39" fmla="*/ 366765 h 542611"/>
                      <a:gd name="connsiteX40" fmla="*/ 123093 w 715945"/>
                      <a:gd name="connsiteY40" fmla="*/ 356717 h 542611"/>
                      <a:gd name="connsiteX41" fmla="*/ 150726 w 715945"/>
                      <a:gd name="connsiteY41" fmla="*/ 359229 h 542611"/>
                      <a:gd name="connsiteX42" fmla="*/ 158262 w 715945"/>
                      <a:gd name="connsiteY42" fmla="*/ 364253 h 542611"/>
                      <a:gd name="connsiteX43" fmla="*/ 168310 w 715945"/>
                      <a:gd name="connsiteY43" fmla="*/ 379325 h 542611"/>
                      <a:gd name="connsiteX44" fmla="*/ 173334 w 715945"/>
                      <a:gd name="connsiteY44" fmla="*/ 384350 h 542611"/>
                      <a:gd name="connsiteX45" fmla="*/ 178359 w 715945"/>
                      <a:gd name="connsiteY45" fmla="*/ 427055 h 542611"/>
                      <a:gd name="connsiteX46" fmla="*/ 188407 w 715945"/>
                      <a:gd name="connsiteY46" fmla="*/ 449664 h 542611"/>
                      <a:gd name="connsiteX47" fmla="*/ 198455 w 715945"/>
                      <a:gd name="connsiteY47" fmla="*/ 469761 h 542611"/>
                      <a:gd name="connsiteX48" fmla="*/ 200967 w 715945"/>
                      <a:gd name="connsiteY48" fmla="*/ 477297 h 542611"/>
                      <a:gd name="connsiteX49" fmla="*/ 205992 w 715945"/>
                      <a:gd name="connsiteY49" fmla="*/ 484833 h 542611"/>
                      <a:gd name="connsiteX50" fmla="*/ 213528 w 715945"/>
                      <a:gd name="connsiteY50" fmla="*/ 502418 h 542611"/>
                      <a:gd name="connsiteX51" fmla="*/ 218552 w 715945"/>
                      <a:gd name="connsiteY51" fmla="*/ 520002 h 542611"/>
                      <a:gd name="connsiteX52" fmla="*/ 223576 w 715945"/>
                      <a:gd name="connsiteY52" fmla="*/ 525027 h 542611"/>
                      <a:gd name="connsiteX53" fmla="*/ 233625 w 715945"/>
                      <a:gd name="connsiteY53" fmla="*/ 540099 h 542611"/>
                      <a:gd name="connsiteX54" fmla="*/ 243673 w 715945"/>
                      <a:gd name="connsiteY54" fmla="*/ 542611 h 542611"/>
                      <a:gd name="connsiteX55" fmla="*/ 273818 w 715945"/>
                      <a:gd name="connsiteY55" fmla="*/ 540099 h 542611"/>
                      <a:gd name="connsiteX56" fmla="*/ 296427 w 715945"/>
                      <a:gd name="connsiteY56" fmla="*/ 530051 h 542611"/>
                      <a:gd name="connsiteX57" fmla="*/ 319036 w 715945"/>
                      <a:gd name="connsiteY57" fmla="*/ 509954 h 542611"/>
                      <a:gd name="connsiteX58" fmla="*/ 331596 w 715945"/>
                      <a:gd name="connsiteY58" fmla="*/ 487345 h 542611"/>
                      <a:gd name="connsiteX59" fmla="*/ 336620 w 715945"/>
                      <a:gd name="connsiteY59" fmla="*/ 479809 h 542611"/>
                      <a:gd name="connsiteX60" fmla="*/ 341644 w 715945"/>
                      <a:gd name="connsiteY60" fmla="*/ 472273 h 542611"/>
                      <a:gd name="connsiteX61" fmla="*/ 351693 w 715945"/>
                      <a:gd name="connsiteY61" fmla="*/ 462224 h 542611"/>
                      <a:gd name="connsiteX62" fmla="*/ 356717 w 715945"/>
                      <a:gd name="connsiteY62" fmla="*/ 454688 h 542611"/>
                      <a:gd name="connsiteX63" fmla="*/ 379326 w 715945"/>
                      <a:gd name="connsiteY63" fmla="*/ 442128 h 542611"/>
                      <a:gd name="connsiteX64" fmla="*/ 386862 w 715945"/>
                      <a:gd name="connsiteY64" fmla="*/ 439616 h 542611"/>
                      <a:gd name="connsiteX65" fmla="*/ 424543 w 715945"/>
                      <a:gd name="connsiteY65" fmla="*/ 444640 h 542611"/>
                      <a:gd name="connsiteX66" fmla="*/ 432079 w 715945"/>
                      <a:gd name="connsiteY66" fmla="*/ 449664 h 542611"/>
                      <a:gd name="connsiteX67" fmla="*/ 434592 w 715945"/>
                      <a:gd name="connsiteY67" fmla="*/ 457200 h 542611"/>
                      <a:gd name="connsiteX68" fmla="*/ 452176 w 715945"/>
                      <a:gd name="connsiteY68" fmla="*/ 459712 h 542611"/>
                      <a:gd name="connsiteX69" fmla="*/ 477297 w 715945"/>
                      <a:gd name="connsiteY69" fmla="*/ 467248 h 542611"/>
                      <a:gd name="connsiteX70" fmla="*/ 492370 w 715945"/>
                      <a:gd name="connsiteY70" fmla="*/ 472273 h 542611"/>
                      <a:gd name="connsiteX71" fmla="*/ 499906 w 715945"/>
                      <a:gd name="connsiteY71" fmla="*/ 474785 h 542611"/>
                      <a:gd name="connsiteX72" fmla="*/ 542611 w 715945"/>
                      <a:gd name="connsiteY72" fmla="*/ 472273 h 542611"/>
                      <a:gd name="connsiteX73" fmla="*/ 550148 w 715945"/>
                      <a:gd name="connsiteY73" fmla="*/ 469761 h 542611"/>
                      <a:gd name="connsiteX74" fmla="*/ 572756 w 715945"/>
                      <a:gd name="connsiteY74" fmla="*/ 467248 h 542611"/>
                      <a:gd name="connsiteX75" fmla="*/ 587829 w 715945"/>
                      <a:gd name="connsiteY75" fmla="*/ 447152 h 542611"/>
                      <a:gd name="connsiteX76" fmla="*/ 595365 w 715945"/>
                      <a:gd name="connsiteY76" fmla="*/ 419519 h 542611"/>
                      <a:gd name="connsiteX77" fmla="*/ 590341 w 715945"/>
                      <a:gd name="connsiteY77" fmla="*/ 381837 h 542611"/>
                      <a:gd name="connsiteX78" fmla="*/ 585317 w 715945"/>
                      <a:gd name="connsiteY78" fmla="*/ 374301 h 542611"/>
                      <a:gd name="connsiteX79" fmla="*/ 582805 w 715945"/>
                      <a:gd name="connsiteY79" fmla="*/ 364253 h 542611"/>
                      <a:gd name="connsiteX80" fmla="*/ 580293 w 715945"/>
                      <a:gd name="connsiteY80" fmla="*/ 356717 h 542611"/>
                      <a:gd name="connsiteX81" fmla="*/ 577781 w 715945"/>
                      <a:gd name="connsiteY81" fmla="*/ 334108 h 542611"/>
                      <a:gd name="connsiteX82" fmla="*/ 585317 w 715945"/>
                      <a:gd name="connsiteY82" fmla="*/ 293914 h 542611"/>
                      <a:gd name="connsiteX83" fmla="*/ 592853 w 715945"/>
                      <a:gd name="connsiteY83" fmla="*/ 291402 h 542611"/>
                      <a:gd name="connsiteX84" fmla="*/ 633047 w 715945"/>
                      <a:gd name="connsiteY84" fmla="*/ 286378 h 542611"/>
                      <a:gd name="connsiteX85" fmla="*/ 660679 w 715945"/>
                      <a:gd name="connsiteY85" fmla="*/ 278842 h 542611"/>
                      <a:gd name="connsiteX86" fmla="*/ 675752 w 715945"/>
                      <a:gd name="connsiteY86" fmla="*/ 273818 h 542611"/>
                      <a:gd name="connsiteX87" fmla="*/ 695849 w 715945"/>
                      <a:gd name="connsiteY87" fmla="*/ 266281 h 542611"/>
                      <a:gd name="connsiteX88" fmla="*/ 703385 w 715945"/>
                      <a:gd name="connsiteY88" fmla="*/ 261257 h 542611"/>
                      <a:gd name="connsiteX89" fmla="*/ 713433 w 715945"/>
                      <a:gd name="connsiteY89" fmla="*/ 238648 h 542611"/>
                      <a:gd name="connsiteX90" fmla="*/ 715945 w 715945"/>
                      <a:gd name="connsiteY90" fmla="*/ 231112 h 542611"/>
                      <a:gd name="connsiteX91" fmla="*/ 710921 w 715945"/>
                      <a:gd name="connsiteY91" fmla="*/ 208503 h 542611"/>
                      <a:gd name="connsiteX92" fmla="*/ 705897 w 715945"/>
                      <a:gd name="connsiteY92" fmla="*/ 200967 h 542611"/>
                      <a:gd name="connsiteX93" fmla="*/ 698361 w 715945"/>
                      <a:gd name="connsiteY93" fmla="*/ 185895 h 542611"/>
                      <a:gd name="connsiteX94" fmla="*/ 693337 w 715945"/>
                      <a:gd name="connsiteY94" fmla="*/ 180870 h 542611"/>
                      <a:gd name="connsiteX95" fmla="*/ 680776 w 715945"/>
                      <a:gd name="connsiteY95" fmla="*/ 168310 h 542611"/>
                      <a:gd name="connsiteX96" fmla="*/ 650631 w 715945"/>
                      <a:gd name="connsiteY96" fmla="*/ 160774 h 542611"/>
                      <a:gd name="connsiteX97" fmla="*/ 633047 w 715945"/>
                      <a:gd name="connsiteY97" fmla="*/ 155750 h 542611"/>
                      <a:gd name="connsiteX98" fmla="*/ 605414 w 715945"/>
                      <a:gd name="connsiteY98" fmla="*/ 153237 h 542611"/>
                      <a:gd name="connsiteX99" fmla="*/ 532563 w 715945"/>
                      <a:gd name="connsiteY99" fmla="*/ 148213 h 542611"/>
                      <a:gd name="connsiteX100" fmla="*/ 509954 w 715945"/>
                      <a:gd name="connsiteY100" fmla="*/ 145701 h 542611"/>
                      <a:gd name="connsiteX101" fmla="*/ 504930 w 715945"/>
                      <a:gd name="connsiteY101" fmla="*/ 138165 h 542611"/>
                      <a:gd name="connsiteX102" fmla="*/ 499906 w 715945"/>
                      <a:gd name="connsiteY102" fmla="*/ 118068 h 542611"/>
                      <a:gd name="connsiteX103" fmla="*/ 497394 w 715945"/>
                      <a:gd name="connsiteY103" fmla="*/ 62802 h 542611"/>
                      <a:gd name="connsiteX104" fmla="*/ 494882 w 715945"/>
                      <a:gd name="connsiteY104" fmla="*/ 40194 h 542611"/>
                      <a:gd name="connsiteX105" fmla="*/ 492370 w 715945"/>
                      <a:gd name="connsiteY105" fmla="*/ 32657 h 542611"/>
                      <a:gd name="connsiteX106" fmla="*/ 484833 w 715945"/>
                      <a:gd name="connsiteY106" fmla="*/ 30145 h 542611"/>
                      <a:gd name="connsiteX107" fmla="*/ 477297 w 715945"/>
                      <a:gd name="connsiteY107" fmla="*/ 15073 h 542611"/>
                      <a:gd name="connsiteX108" fmla="*/ 469761 w 715945"/>
                      <a:gd name="connsiteY108" fmla="*/ 10048 h 542611"/>
                      <a:gd name="connsiteX109" fmla="*/ 462225 w 715945"/>
                      <a:gd name="connsiteY109" fmla="*/ 2512 h 542611"/>
                      <a:gd name="connsiteX110" fmla="*/ 452176 w 715945"/>
                      <a:gd name="connsiteY110" fmla="*/ 0 h 542611"/>
                      <a:gd name="connsiteX111" fmla="*/ 364253 w 715945"/>
                      <a:gd name="connsiteY111"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97972 w 715945"/>
                      <a:gd name="connsiteY16" fmla="*/ 175846 h 542611"/>
                      <a:gd name="connsiteX17" fmla="*/ 105508 w 715945"/>
                      <a:gd name="connsiteY17" fmla="*/ 180870 h 542611"/>
                      <a:gd name="connsiteX18" fmla="*/ 113044 w 715945"/>
                      <a:gd name="connsiteY18" fmla="*/ 195943 h 542611"/>
                      <a:gd name="connsiteX19" fmla="*/ 115556 w 715945"/>
                      <a:gd name="connsiteY19" fmla="*/ 203479 h 542611"/>
                      <a:gd name="connsiteX20" fmla="*/ 125605 w 715945"/>
                      <a:gd name="connsiteY20" fmla="*/ 213528 h 542611"/>
                      <a:gd name="connsiteX21" fmla="*/ 130629 w 715945"/>
                      <a:gd name="connsiteY21" fmla="*/ 221064 h 542611"/>
                      <a:gd name="connsiteX22" fmla="*/ 128117 w 715945"/>
                      <a:gd name="connsiteY22" fmla="*/ 256233 h 542611"/>
                      <a:gd name="connsiteX23" fmla="*/ 113044 w 715945"/>
                      <a:gd name="connsiteY23" fmla="*/ 261257 h 542611"/>
                      <a:gd name="connsiteX24" fmla="*/ 75363 w 715945"/>
                      <a:gd name="connsiteY24" fmla="*/ 263769 h 542611"/>
                      <a:gd name="connsiteX25" fmla="*/ 50242 w 715945"/>
                      <a:gd name="connsiteY25" fmla="*/ 268794 h 542611"/>
                      <a:gd name="connsiteX26" fmla="*/ 25121 w 715945"/>
                      <a:gd name="connsiteY26" fmla="*/ 293914 h 542611"/>
                      <a:gd name="connsiteX27" fmla="*/ 10049 w 715945"/>
                      <a:gd name="connsiteY27" fmla="*/ 314011 h 542611"/>
                      <a:gd name="connsiteX28" fmla="*/ 2512 w 715945"/>
                      <a:gd name="connsiteY28" fmla="*/ 336620 h 542611"/>
                      <a:gd name="connsiteX29" fmla="*/ 0 w 715945"/>
                      <a:gd name="connsiteY29" fmla="*/ 344156 h 542611"/>
                      <a:gd name="connsiteX30" fmla="*/ 2512 w 715945"/>
                      <a:gd name="connsiteY30" fmla="*/ 356717 h 542611"/>
                      <a:gd name="connsiteX31" fmla="*/ 7537 w 715945"/>
                      <a:gd name="connsiteY31" fmla="*/ 361741 h 542611"/>
                      <a:gd name="connsiteX32" fmla="*/ 12561 w 715945"/>
                      <a:gd name="connsiteY32" fmla="*/ 369277 h 542611"/>
                      <a:gd name="connsiteX33" fmla="*/ 20097 w 715945"/>
                      <a:gd name="connsiteY33" fmla="*/ 374301 h 542611"/>
                      <a:gd name="connsiteX34" fmla="*/ 37682 w 715945"/>
                      <a:gd name="connsiteY34" fmla="*/ 381837 h 542611"/>
                      <a:gd name="connsiteX35" fmla="*/ 72851 w 715945"/>
                      <a:gd name="connsiteY35" fmla="*/ 379325 h 542611"/>
                      <a:gd name="connsiteX36" fmla="*/ 90436 w 715945"/>
                      <a:gd name="connsiteY36" fmla="*/ 374301 h 542611"/>
                      <a:gd name="connsiteX37" fmla="*/ 97972 w 715945"/>
                      <a:gd name="connsiteY37" fmla="*/ 369277 h 542611"/>
                      <a:gd name="connsiteX38" fmla="*/ 105508 w 715945"/>
                      <a:gd name="connsiteY38" fmla="*/ 366765 h 542611"/>
                      <a:gd name="connsiteX39" fmla="*/ 123093 w 715945"/>
                      <a:gd name="connsiteY39" fmla="*/ 356717 h 542611"/>
                      <a:gd name="connsiteX40" fmla="*/ 150726 w 715945"/>
                      <a:gd name="connsiteY40" fmla="*/ 359229 h 542611"/>
                      <a:gd name="connsiteX41" fmla="*/ 158262 w 715945"/>
                      <a:gd name="connsiteY41" fmla="*/ 364253 h 542611"/>
                      <a:gd name="connsiteX42" fmla="*/ 168310 w 715945"/>
                      <a:gd name="connsiteY42" fmla="*/ 379325 h 542611"/>
                      <a:gd name="connsiteX43" fmla="*/ 173334 w 715945"/>
                      <a:gd name="connsiteY43" fmla="*/ 384350 h 542611"/>
                      <a:gd name="connsiteX44" fmla="*/ 178359 w 715945"/>
                      <a:gd name="connsiteY44" fmla="*/ 427055 h 542611"/>
                      <a:gd name="connsiteX45" fmla="*/ 188407 w 715945"/>
                      <a:gd name="connsiteY45" fmla="*/ 449664 h 542611"/>
                      <a:gd name="connsiteX46" fmla="*/ 198455 w 715945"/>
                      <a:gd name="connsiteY46" fmla="*/ 469761 h 542611"/>
                      <a:gd name="connsiteX47" fmla="*/ 200967 w 715945"/>
                      <a:gd name="connsiteY47" fmla="*/ 477297 h 542611"/>
                      <a:gd name="connsiteX48" fmla="*/ 205992 w 715945"/>
                      <a:gd name="connsiteY48" fmla="*/ 484833 h 542611"/>
                      <a:gd name="connsiteX49" fmla="*/ 213528 w 715945"/>
                      <a:gd name="connsiteY49" fmla="*/ 502418 h 542611"/>
                      <a:gd name="connsiteX50" fmla="*/ 218552 w 715945"/>
                      <a:gd name="connsiteY50" fmla="*/ 520002 h 542611"/>
                      <a:gd name="connsiteX51" fmla="*/ 223576 w 715945"/>
                      <a:gd name="connsiteY51" fmla="*/ 525027 h 542611"/>
                      <a:gd name="connsiteX52" fmla="*/ 233625 w 715945"/>
                      <a:gd name="connsiteY52" fmla="*/ 540099 h 542611"/>
                      <a:gd name="connsiteX53" fmla="*/ 243673 w 715945"/>
                      <a:gd name="connsiteY53" fmla="*/ 542611 h 542611"/>
                      <a:gd name="connsiteX54" fmla="*/ 273818 w 715945"/>
                      <a:gd name="connsiteY54" fmla="*/ 540099 h 542611"/>
                      <a:gd name="connsiteX55" fmla="*/ 296427 w 715945"/>
                      <a:gd name="connsiteY55" fmla="*/ 530051 h 542611"/>
                      <a:gd name="connsiteX56" fmla="*/ 319036 w 715945"/>
                      <a:gd name="connsiteY56" fmla="*/ 509954 h 542611"/>
                      <a:gd name="connsiteX57" fmla="*/ 331596 w 715945"/>
                      <a:gd name="connsiteY57" fmla="*/ 487345 h 542611"/>
                      <a:gd name="connsiteX58" fmla="*/ 336620 w 715945"/>
                      <a:gd name="connsiteY58" fmla="*/ 479809 h 542611"/>
                      <a:gd name="connsiteX59" fmla="*/ 341644 w 715945"/>
                      <a:gd name="connsiteY59" fmla="*/ 472273 h 542611"/>
                      <a:gd name="connsiteX60" fmla="*/ 351693 w 715945"/>
                      <a:gd name="connsiteY60" fmla="*/ 462224 h 542611"/>
                      <a:gd name="connsiteX61" fmla="*/ 356717 w 715945"/>
                      <a:gd name="connsiteY61" fmla="*/ 454688 h 542611"/>
                      <a:gd name="connsiteX62" fmla="*/ 379326 w 715945"/>
                      <a:gd name="connsiteY62" fmla="*/ 442128 h 542611"/>
                      <a:gd name="connsiteX63" fmla="*/ 386862 w 715945"/>
                      <a:gd name="connsiteY63" fmla="*/ 439616 h 542611"/>
                      <a:gd name="connsiteX64" fmla="*/ 424543 w 715945"/>
                      <a:gd name="connsiteY64" fmla="*/ 444640 h 542611"/>
                      <a:gd name="connsiteX65" fmla="*/ 432079 w 715945"/>
                      <a:gd name="connsiteY65" fmla="*/ 449664 h 542611"/>
                      <a:gd name="connsiteX66" fmla="*/ 434592 w 715945"/>
                      <a:gd name="connsiteY66" fmla="*/ 457200 h 542611"/>
                      <a:gd name="connsiteX67" fmla="*/ 452176 w 715945"/>
                      <a:gd name="connsiteY67" fmla="*/ 459712 h 542611"/>
                      <a:gd name="connsiteX68" fmla="*/ 477297 w 715945"/>
                      <a:gd name="connsiteY68" fmla="*/ 467248 h 542611"/>
                      <a:gd name="connsiteX69" fmla="*/ 492370 w 715945"/>
                      <a:gd name="connsiteY69" fmla="*/ 472273 h 542611"/>
                      <a:gd name="connsiteX70" fmla="*/ 499906 w 715945"/>
                      <a:gd name="connsiteY70" fmla="*/ 474785 h 542611"/>
                      <a:gd name="connsiteX71" fmla="*/ 542611 w 715945"/>
                      <a:gd name="connsiteY71" fmla="*/ 472273 h 542611"/>
                      <a:gd name="connsiteX72" fmla="*/ 550148 w 715945"/>
                      <a:gd name="connsiteY72" fmla="*/ 469761 h 542611"/>
                      <a:gd name="connsiteX73" fmla="*/ 572756 w 715945"/>
                      <a:gd name="connsiteY73" fmla="*/ 467248 h 542611"/>
                      <a:gd name="connsiteX74" fmla="*/ 587829 w 715945"/>
                      <a:gd name="connsiteY74" fmla="*/ 447152 h 542611"/>
                      <a:gd name="connsiteX75" fmla="*/ 595365 w 715945"/>
                      <a:gd name="connsiteY75" fmla="*/ 419519 h 542611"/>
                      <a:gd name="connsiteX76" fmla="*/ 590341 w 715945"/>
                      <a:gd name="connsiteY76" fmla="*/ 381837 h 542611"/>
                      <a:gd name="connsiteX77" fmla="*/ 585317 w 715945"/>
                      <a:gd name="connsiteY77" fmla="*/ 374301 h 542611"/>
                      <a:gd name="connsiteX78" fmla="*/ 582805 w 715945"/>
                      <a:gd name="connsiteY78" fmla="*/ 364253 h 542611"/>
                      <a:gd name="connsiteX79" fmla="*/ 580293 w 715945"/>
                      <a:gd name="connsiteY79" fmla="*/ 356717 h 542611"/>
                      <a:gd name="connsiteX80" fmla="*/ 577781 w 715945"/>
                      <a:gd name="connsiteY80" fmla="*/ 334108 h 542611"/>
                      <a:gd name="connsiteX81" fmla="*/ 585317 w 715945"/>
                      <a:gd name="connsiteY81" fmla="*/ 293914 h 542611"/>
                      <a:gd name="connsiteX82" fmla="*/ 592853 w 715945"/>
                      <a:gd name="connsiteY82" fmla="*/ 291402 h 542611"/>
                      <a:gd name="connsiteX83" fmla="*/ 633047 w 715945"/>
                      <a:gd name="connsiteY83" fmla="*/ 286378 h 542611"/>
                      <a:gd name="connsiteX84" fmla="*/ 660679 w 715945"/>
                      <a:gd name="connsiteY84" fmla="*/ 278842 h 542611"/>
                      <a:gd name="connsiteX85" fmla="*/ 675752 w 715945"/>
                      <a:gd name="connsiteY85" fmla="*/ 273818 h 542611"/>
                      <a:gd name="connsiteX86" fmla="*/ 695849 w 715945"/>
                      <a:gd name="connsiteY86" fmla="*/ 266281 h 542611"/>
                      <a:gd name="connsiteX87" fmla="*/ 703385 w 715945"/>
                      <a:gd name="connsiteY87" fmla="*/ 261257 h 542611"/>
                      <a:gd name="connsiteX88" fmla="*/ 713433 w 715945"/>
                      <a:gd name="connsiteY88" fmla="*/ 238648 h 542611"/>
                      <a:gd name="connsiteX89" fmla="*/ 715945 w 715945"/>
                      <a:gd name="connsiteY89" fmla="*/ 231112 h 542611"/>
                      <a:gd name="connsiteX90" fmla="*/ 710921 w 715945"/>
                      <a:gd name="connsiteY90" fmla="*/ 208503 h 542611"/>
                      <a:gd name="connsiteX91" fmla="*/ 705897 w 715945"/>
                      <a:gd name="connsiteY91" fmla="*/ 200967 h 542611"/>
                      <a:gd name="connsiteX92" fmla="*/ 698361 w 715945"/>
                      <a:gd name="connsiteY92" fmla="*/ 185895 h 542611"/>
                      <a:gd name="connsiteX93" fmla="*/ 693337 w 715945"/>
                      <a:gd name="connsiteY93" fmla="*/ 180870 h 542611"/>
                      <a:gd name="connsiteX94" fmla="*/ 680776 w 715945"/>
                      <a:gd name="connsiteY94" fmla="*/ 168310 h 542611"/>
                      <a:gd name="connsiteX95" fmla="*/ 650631 w 715945"/>
                      <a:gd name="connsiteY95" fmla="*/ 160774 h 542611"/>
                      <a:gd name="connsiteX96" fmla="*/ 633047 w 715945"/>
                      <a:gd name="connsiteY96" fmla="*/ 155750 h 542611"/>
                      <a:gd name="connsiteX97" fmla="*/ 605414 w 715945"/>
                      <a:gd name="connsiteY97" fmla="*/ 153237 h 542611"/>
                      <a:gd name="connsiteX98" fmla="*/ 532563 w 715945"/>
                      <a:gd name="connsiteY98" fmla="*/ 148213 h 542611"/>
                      <a:gd name="connsiteX99" fmla="*/ 509954 w 715945"/>
                      <a:gd name="connsiteY99" fmla="*/ 145701 h 542611"/>
                      <a:gd name="connsiteX100" fmla="*/ 504930 w 715945"/>
                      <a:gd name="connsiteY100" fmla="*/ 138165 h 542611"/>
                      <a:gd name="connsiteX101" fmla="*/ 499906 w 715945"/>
                      <a:gd name="connsiteY101" fmla="*/ 118068 h 542611"/>
                      <a:gd name="connsiteX102" fmla="*/ 497394 w 715945"/>
                      <a:gd name="connsiteY102" fmla="*/ 62802 h 542611"/>
                      <a:gd name="connsiteX103" fmla="*/ 494882 w 715945"/>
                      <a:gd name="connsiteY103" fmla="*/ 40194 h 542611"/>
                      <a:gd name="connsiteX104" fmla="*/ 492370 w 715945"/>
                      <a:gd name="connsiteY104" fmla="*/ 32657 h 542611"/>
                      <a:gd name="connsiteX105" fmla="*/ 484833 w 715945"/>
                      <a:gd name="connsiteY105" fmla="*/ 30145 h 542611"/>
                      <a:gd name="connsiteX106" fmla="*/ 477297 w 715945"/>
                      <a:gd name="connsiteY106" fmla="*/ 15073 h 542611"/>
                      <a:gd name="connsiteX107" fmla="*/ 469761 w 715945"/>
                      <a:gd name="connsiteY107" fmla="*/ 10048 h 542611"/>
                      <a:gd name="connsiteX108" fmla="*/ 462225 w 715945"/>
                      <a:gd name="connsiteY108" fmla="*/ 2512 h 542611"/>
                      <a:gd name="connsiteX109" fmla="*/ 452176 w 715945"/>
                      <a:gd name="connsiteY109" fmla="*/ 0 h 542611"/>
                      <a:gd name="connsiteX110" fmla="*/ 364253 w 715945"/>
                      <a:gd name="connsiteY110"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97972 w 715945"/>
                      <a:gd name="connsiteY16" fmla="*/ 175846 h 542611"/>
                      <a:gd name="connsiteX17" fmla="*/ 113044 w 715945"/>
                      <a:gd name="connsiteY17" fmla="*/ 195943 h 542611"/>
                      <a:gd name="connsiteX18" fmla="*/ 115556 w 715945"/>
                      <a:gd name="connsiteY18" fmla="*/ 203479 h 542611"/>
                      <a:gd name="connsiteX19" fmla="*/ 125605 w 715945"/>
                      <a:gd name="connsiteY19" fmla="*/ 213528 h 542611"/>
                      <a:gd name="connsiteX20" fmla="*/ 130629 w 715945"/>
                      <a:gd name="connsiteY20" fmla="*/ 221064 h 542611"/>
                      <a:gd name="connsiteX21" fmla="*/ 128117 w 715945"/>
                      <a:gd name="connsiteY21" fmla="*/ 256233 h 542611"/>
                      <a:gd name="connsiteX22" fmla="*/ 113044 w 715945"/>
                      <a:gd name="connsiteY22" fmla="*/ 261257 h 542611"/>
                      <a:gd name="connsiteX23" fmla="*/ 75363 w 715945"/>
                      <a:gd name="connsiteY23" fmla="*/ 263769 h 542611"/>
                      <a:gd name="connsiteX24" fmla="*/ 50242 w 715945"/>
                      <a:gd name="connsiteY24" fmla="*/ 268794 h 542611"/>
                      <a:gd name="connsiteX25" fmla="*/ 25121 w 715945"/>
                      <a:gd name="connsiteY25" fmla="*/ 293914 h 542611"/>
                      <a:gd name="connsiteX26" fmla="*/ 10049 w 715945"/>
                      <a:gd name="connsiteY26" fmla="*/ 314011 h 542611"/>
                      <a:gd name="connsiteX27" fmla="*/ 2512 w 715945"/>
                      <a:gd name="connsiteY27" fmla="*/ 336620 h 542611"/>
                      <a:gd name="connsiteX28" fmla="*/ 0 w 715945"/>
                      <a:gd name="connsiteY28" fmla="*/ 344156 h 542611"/>
                      <a:gd name="connsiteX29" fmla="*/ 2512 w 715945"/>
                      <a:gd name="connsiteY29" fmla="*/ 356717 h 542611"/>
                      <a:gd name="connsiteX30" fmla="*/ 7537 w 715945"/>
                      <a:gd name="connsiteY30" fmla="*/ 361741 h 542611"/>
                      <a:gd name="connsiteX31" fmla="*/ 12561 w 715945"/>
                      <a:gd name="connsiteY31" fmla="*/ 369277 h 542611"/>
                      <a:gd name="connsiteX32" fmla="*/ 20097 w 715945"/>
                      <a:gd name="connsiteY32" fmla="*/ 374301 h 542611"/>
                      <a:gd name="connsiteX33" fmla="*/ 37682 w 715945"/>
                      <a:gd name="connsiteY33" fmla="*/ 381837 h 542611"/>
                      <a:gd name="connsiteX34" fmla="*/ 72851 w 715945"/>
                      <a:gd name="connsiteY34" fmla="*/ 379325 h 542611"/>
                      <a:gd name="connsiteX35" fmla="*/ 90436 w 715945"/>
                      <a:gd name="connsiteY35" fmla="*/ 374301 h 542611"/>
                      <a:gd name="connsiteX36" fmla="*/ 97972 w 715945"/>
                      <a:gd name="connsiteY36" fmla="*/ 369277 h 542611"/>
                      <a:gd name="connsiteX37" fmla="*/ 105508 w 715945"/>
                      <a:gd name="connsiteY37" fmla="*/ 366765 h 542611"/>
                      <a:gd name="connsiteX38" fmla="*/ 123093 w 715945"/>
                      <a:gd name="connsiteY38" fmla="*/ 356717 h 542611"/>
                      <a:gd name="connsiteX39" fmla="*/ 150726 w 715945"/>
                      <a:gd name="connsiteY39" fmla="*/ 359229 h 542611"/>
                      <a:gd name="connsiteX40" fmla="*/ 158262 w 715945"/>
                      <a:gd name="connsiteY40" fmla="*/ 364253 h 542611"/>
                      <a:gd name="connsiteX41" fmla="*/ 168310 w 715945"/>
                      <a:gd name="connsiteY41" fmla="*/ 379325 h 542611"/>
                      <a:gd name="connsiteX42" fmla="*/ 173334 w 715945"/>
                      <a:gd name="connsiteY42" fmla="*/ 384350 h 542611"/>
                      <a:gd name="connsiteX43" fmla="*/ 178359 w 715945"/>
                      <a:gd name="connsiteY43" fmla="*/ 427055 h 542611"/>
                      <a:gd name="connsiteX44" fmla="*/ 188407 w 715945"/>
                      <a:gd name="connsiteY44" fmla="*/ 449664 h 542611"/>
                      <a:gd name="connsiteX45" fmla="*/ 198455 w 715945"/>
                      <a:gd name="connsiteY45" fmla="*/ 469761 h 542611"/>
                      <a:gd name="connsiteX46" fmla="*/ 200967 w 715945"/>
                      <a:gd name="connsiteY46" fmla="*/ 477297 h 542611"/>
                      <a:gd name="connsiteX47" fmla="*/ 205992 w 715945"/>
                      <a:gd name="connsiteY47" fmla="*/ 484833 h 542611"/>
                      <a:gd name="connsiteX48" fmla="*/ 213528 w 715945"/>
                      <a:gd name="connsiteY48" fmla="*/ 502418 h 542611"/>
                      <a:gd name="connsiteX49" fmla="*/ 218552 w 715945"/>
                      <a:gd name="connsiteY49" fmla="*/ 520002 h 542611"/>
                      <a:gd name="connsiteX50" fmla="*/ 223576 w 715945"/>
                      <a:gd name="connsiteY50" fmla="*/ 525027 h 542611"/>
                      <a:gd name="connsiteX51" fmla="*/ 233625 w 715945"/>
                      <a:gd name="connsiteY51" fmla="*/ 540099 h 542611"/>
                      <a:gd name="connsiteX52" fmla="*/ 243673 w 715945"/>
                      <a:gd name="connsiteY52" fmla="*/ 542611 h 542611"/>
                      <a:gd name="connsiteX53" fmla="*/ 273818 w 715945"/>
                      <a:gd name="connsiteY53" fmla="*/ 540099 h 542611"/>
                      <a:gd name="connsiteX54" fmla="*/ 296427 w 715945"/>
                      <a:gd name="connsiteY54" fmla="*/ 530051 h 542611"/>
                      <a:gd name="connsiteX55" fmla="*/ 319036 w 715945"/>
                      <a:gd name="connsiteY55" fmla="*/ 509954 h 542611"/>
                      <a:gd name="connsiteX56" fmla="*/ 331596 w 715945"/>
                      <a:gd name="connsiteY56" fmla="*/ 487345 h 542611"/>
                      <a:gd name="connsiteX57" fmla="*/ 336620 w 715945"/>
                      <a:gd name="connsiteY57" fmla="*/ 479809 h 542611"/>
                      <a:gd name="connsiteX58" fmla="*/ 341644 w 715945"/>
                      <a:gd name="connsiteY58" fmla="*/ 472273 h 542611"/>
                      <a:gd name="connsiteX59" fmla="*/ 351693 w 715945"/>
                      <a:gd name="connsiteY59" fmla="*/ 462224 h 542611"/>
                      <a:gd name="connsiteX60" fmla="*/ 356717 w 715945"/>
                      <a:gd name="connsiteY60" fmla="*/ 454688 h 542611"/>
                      <a:gd name="connsiteX61" fmla="*/ 379326 w 715945"/>
                      <a:gd name="connsiteY61" fmla="*/ 442128 h 542611"/>
                      <a:gd name="connsiteX62" fmla="*/ 386862 w 715945"/>
                      <a:gd name="connsiteY62" fmla="*/ 439616 h 542611"/>
                      <a:gd name="connsiteX63" fmla="*/ 424543 w 715945"/>
                      <a:gd name="connsiteY63" fmla="*/ 444640 h 542611"/>
                      <a:gd name="connsiteX64" fmla="*/ 432079 w 715945"/>
                      <a:gd name="connsiteY64" fmla="*/ 449664 h 542611"/>
                      <a:gd name="connsiteX65" fmla="*/ 434592 w 715945"/>
                      <a:gd name="connsiteY65" fmla="*/ 457200 h 542611"/>
                      <a:gd name="connsiteX66" fmla="*/ 452176 w 715945"/>
                      <a:gd name="connsiteY66" fmla="*/ 459712 h 542611"/>
                      <a:gd name="connsiteX67" fmla="*/ 477297 w 715945"/>
                      <a:gd name="connsiteY67" fmla="*/ 467248 h 542611"/>
                      <a:gd name="connsiteX68" fmla="*/ 492370 w 715945"/>
                      <a:gd name="connsiteY68" fmla="*/ 472273 h 542611"/>
                      <a:gd name="connsiteX69" fmla="*/ 499906 w 715945"/>
                      <a:gd name="connsiteY69" fmla="*/ 474785 h 542611"/>
                      <a:gd name="connsiteX70" fmla="*/ 542611 w 715945"/>
                      <a:gd name="connsiteY70" fmla="*/ 472273 h 542611"/>
                      <a:gd name="connsiteX71" fmla="*/ 550148 w 715945"/>
                      <a:gd name="connsiteY71" fmla="*/ 469761 h 542611"/>
                      <a:gd name="connsiteX72" fmla="*/ 572756 w 715945"/>
                      <a:gd name="connsiteY72" fmla="*/ 467248 h 542611"/>
                      <a:gd name="connsiteX73" fmla="*/ 587829 w 715945"/>
                      <a:gd name="connsiteY73" fmla="*/ 447152 h 542611"/>
                      <a:gd name="connsiteX74" fmla="*/ 595365 w 715945"/>
                      <a:gd name="connsiteY74" fmla="*/ 419519 h 542611"/>
                      <a:gd name="connsiteX75" fmla="*/ 590341 w 715945"/>
                      <a:gd name="connsiteY75" fmla="*/ 381837 h 542611"/>
                      <a:gd name="connsiteX76" fmla="*/ 585317 w 715945"/>
                      <a:gd name="connsiteY76" fmla="*/ 374301 h 542611"/>
                      <a:gd name="connsiteX77" fmla="*/ 582805 w 715945"/>
                      <a:gd name="connsiteY77" fmla="*/ 364253 h 542611"/>
                      <a:gd name="connsiteX78" fmla="*/ 580293 w 715945"/>
                      <a:gd name="connsiteY78" fmla="*/ 356717 h 542611"/>
                      <a:gd name="connsiteX79" fmla="*/ 577781 w 715945"/>
                      <a:gd name="connsiteY79" fmla="*/ 334108 h 542611"/>
                      <a:gd name="connsiteX80" fmla="*/ 585317 w 715945"/>
                      <a:gd name="connsiteY80" fmla="*/ 293914 h 542611"/>
                      <a:gd name="connsiteX81" fmla="*/ 592853 w 715945"/>
                      <a:gd name="connsiteY81" fmla="*/ 291402 h 542611"/>
                      <a:gd name="connsiteX82" fmla="*/ 633047 w 715945"/>
                      <a:gd name="connsiteY82" fmla="*/ 286378 h 542611"/>
                      <a:gd name="connsiteX83" fmla="*/ 660679 w 715945"/>
                      <a:gd name="connsiteY83" fmla="*/ 278842 h 542611"/>
                      <a:gd name="connsiteX84" fmla="*/ 675752 w 715945"/>
                      <a:gd name="connsiteY84" fmla="*/ 273818 h 542611"/>
                      <a:gd name="connsiteX85" fmla="*/ 695849 w 715945"/>
                      <a:gd name="connsiteY85" fmla="*/ 266281 h 542611"/>
                      <a:gd name="connsiteX86" fmla="*/ 703385 w 715945"/>
                      <a:gd name="connsiteY86" fmla="*/ 261257 h 542611"/>
                      <a:gd name="connsiteX87" fmla="*/ 713433 w 715945"/>
                      <a:gd name="connsiteY87" fmla="*/ 238648 h 542611"/>
                      <a:gd name="connsiteX88" fmla="*/ 715945 w 715945"/>
                      <a:gd name="connsiteY88" fmla="*/ 231112 h 542611"/>
                      <a:gd name="connsiteX89" fmla="*/ 710921 w 715945"/>
                      <a:gd name="connsiteY89" fmla="*/ 208503 h 542611"/>
                      <a:gd name="connsiteX90" fmla="*/ 705897 w 715945"/>
                      <a:gd name="connsiteY90" fmla="*/ 200967 h 542611"/>
                      <a:gd name="connsiteX91" fmla="*/ 698361 w 715945"/>
                      <a:gd name="connsiteY91" fmla="*/ 185895 h 542611"/>
                      <a:gd name="connsiteX92" fmla="*/ 693337 w 715945"/>
                      <a:gd name="connsiteY92" fmla="*/ 180870 h 542611"/>
                      <a:gd name="connsiteX93" fmla="*/ 680776 w 715945"/>
                      <a:gd name="connsiteY93" fmla="*/ 168310 h 542611"/>
                      <a:gd name="connsiteX94" fmla="*/ 650631 w 715945"/>
                      <a:gd name="connsiteY94" fmla="*/ 160774 h 542611"/>
                      <a:gd name="connsiteX95" fmla="*/ 633047 w 715945"/>
                      <a:gd name="connsiteY95" fmla="*/ 155750 h 542611"/>
                      <a:gd name="connsiteX96" fmla="*/ 605414 w 715945"/>
                      <a:gd name="connsiteY96" fmla="*/ 153237 h 542611"/>
                      <a:gd name="connsiteX97" fmla="*/ 532563 w 715945"/>
                      <a:gd name="connsiteY97" fmla="*/ 148213 h 542611"/>
                      <a:gd name="connsiteX98" fmla="*/ 509954 w 715945"/>
                      <a:gd name="connsiteY98" fmla="*/ 145701 h 542611"/>
                      <a:gd name="connsiteX99" fmla="*/ 504930 w 715945"/>
                      <a:gd name="connsiteY99" fmla="*/ 138165 h 542611"/>
                      <a:gd name="connsiteX100" fmla="*/ 499906 w 715945"/>
                      <a:gd name="connsiteY100" fmla="*/ 118068 h 542611"/>
                      <a:gd name="connsiteX101" fmla="*/ 497394 w 715945"/>
                      <a:gd name="connsiteY101" fmla="*/ 62802 h 542611"/>
                      <a:gd name="connsiteX102" fmla="*/ 494882 w 715945"/>
                      <a:gd name="connsiteY102" fmla="*/ 40194 h 542611"/>
                      <a:gd name="connsiteX103" fmla="*/ 492370 w 715945"/>
                      <a:gd name="connsiteY103" fmla="*/ 32657 h 542611"/>
                      <a:gd name="connsiteX104" fmla="*/ 484833 w 715945"/>
                      <a:gd name="connsiteY104" fmla="*/ 30145 h 542611"/>
                      <a:gd name="connsiteX105" fmla="*/ 477297 w 715945"/>
                      <a:gd name="connsiteY105" fmla="*/ 15073 h 542611"/>
                      <a:gd name="connsiteX106" fmla="*/ 469761 w 715945"/>
                      <a:gd name="connsiteY106" fmla="*/ 10048 h 542611"/>
                      <a:gd name="connsiteX107" fmla="*/ 462225 w 715945"/>
                      <a:gd name="connsiteY107" fmla="*/ 2512 h 542611"/>
                      <a:gd name="connsiteX108" fmla="*/ 452176 w 715945"/>
                      <a:gd name="connsiteY108" fmla="*/ 0 h 542611"/>
                      <a:gd name="connsiteX109" fmla="*/ 364253 w 715945"/>
                      <a:gd name="connsiteY109"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113044 w 715945"/>
                      <a:gd name="connsiteY16" fmla="*/ 195943 h 542611"/>
                      <a:gd name="connsiteX17" fmla="*/ 115556 w 715945"/>
                      <a:gd name="connsiteY17" fmla="*/ 203479 h 542611"/>
                      <a:gd name="connsiteX18" fmla="*/ 125605 w 715945"/>
                      <a:gd name="connsiteY18" fmla="*/ 213528 h 542611"/>
                      <a:gd name="connsiteX19" fmla="*/ 130629 w 715945"/>
                      <a:gd name="connsiteY19" fmla="*/ 221064 h 542611"/>
                      <a:gd name="connsiteX20" fmla="*/ 128117 w 715945"/>
                      <a:gd name="connsiteY20" fmla="*/ 256233 h 542611"/>
                      <a:gd name="connsiteX21" fmla="*/ 113044 w 715945"/>
                      <a:gd name="connsiteY21" fmla="*/ 261257 h 542611"/>
                      <a:gd name="connsiteX22" fmla="*/ 75363 w 715945"/>
                      <a:gd name="connsiteY22" fmla="*/ 263769 h 542611"/>
                      <a:gd name="connsiteX23" fmla="*/ 50242 w 715945"/>
                      <a:gd name="connsiteY23" fmla="*/ 268794 h 542611"/>
                      <a:gd name="connsiteX24" fmla="*/ 25121 w 715945"/>
                      <a:gd name="connsiteY24" fmla="*/ 293914 h 542611"/>
                      <a:gd name="connsiteX25" fmla="*/ 10049 w 715945"/>
                      <a:gd name="connsiteY25" fmla="*/ 314011 h 542611"/>
                      <a:gd name="connsiteX26" fmla="*/ 2512 w 715945"/>
                      <a:gd name="connsiteY26" fmla="*/ 336620 h 542611"/>
                      <a:gd name="connsiteX27" fmla="*/ 0 w 715945"/>
                      <a:gd name="connsiteY27" fmla="*/ 344156 h 542611"/>
                      <a:gd name="connsiteX28" fmla="*/ 2512 w 715945"/>
                      <a:gd name="connsiteY28" fmla="*/ 356717 h 542611"/>
                      <a:gd name="connsiteX29" fmla="*/ 7537 w 715945"/>
                      <a:gd name="connsiteY29" fmla="*/ 361741 h 542611"/>
                      <a:gd name="connsiteX30" fmla="*/ 12561 w 715945"/>
                      <a:gd name="connsiteY30" fmla="*/ 369277 h 542611"/>
                      <a:gd name="connsiteX31" fmla="*/ 20097 w 715945"/>
                      <a:gd name="connsiteY31" fmla="*/ 374301 h 542611"/>
                      <a:gd name="connsiteX32" fmla="*/ 37682 w 715945"/>
                      <a:gd name="connsiteY32" fmla="*/ 381837 h 542611"/>
                      <a:gd name="connsiteX33" fmla="*/ 72851 w 715945"/>
                      <a:gd name="connsiteY33" fmla="*/ 379325 h 542611"/>
                      <a:gd name="connsiteX34" fmla="*/ 90436 w 715945"/>
                      <a:gd name="connsiteY34" fmla="*/ 374301 h 542611"/>
                      <a:gd name="connsiteX35" fmla="*/ 97972 w 715945"/>
                      <a:gd name="connsiteY35" fmla="*/ 369277 h 542611"/>
                      <a:gd name="connsiteX36" fmla="*/ 105508 w 715945"/>
                      <a:gd name="connsiteY36" fmla="*/ 366765 h 542611"/>
                      <a:gd name="connsiteX37" fmla="*/ 123093 w 715945"/>
                      <a:gd name="connsiteY37" fmla="*/ 356717 h 542611"/>
                      <a:gd name="connsiteX38" fmla="*/ 150726 w 715945"/>
                      <a:gd name="connsiteY38" fmla="*/ 359229 h 542611"/>
                      <a:gd name="connsiteX39" fmla="*/ 158262 w 715945"/>
                      <a:gd name="connsiteY39" fmla="*/ 364253 h 542611"/>
                      <a:gd name="connsiteX40" fmla="*/ 168310 w 715945"/>
                      <a:gd name="connsiteY40" fmla="*/ 379325 h 542611"/>
                      <a:gd name="connsiteX41" fmla="*/ 173334 w 715945"/>
                      <a:gd name="connsiteY41" fmla="*/ 384350 h 542611"/>
                      <a:gd name="connsiteX42" fmla="*/ 178359 w 715945"/>
                      <a:gd name="connsiteY42" fmla="*/ 427055 h 542611"/>
                      <a:gd name="connsiteX43" fmla="*/ 188407 w 715945"/>
                      <a:gd name="connsiteY43" fmla="*/ 449664 h 542611"/>
                      <a:gd name="connsiteX44" fmla="*/ 198455 w 715945"/>
                      <a:gd name="connsiteY44" fmla="*/ 469761 h 542611"/>
                      <a:gd name="connsiteX45" fmla="*/ 200967 w 715945"/>
                      <a:gd name="connsiteY45" fmla="*/ 477297 h 542611"/>
                      <a:gd name="connsiteX46" fmla="*/ 205992 w 715945"/>
                      <a:gd name="connsiteY46" fmla="*/ 484833 h 542611"/>
                      <a:gd name="connsiteX47" fmla="*/ 213528 w 715945"/>
                      <a:gd name="connsiteY47" fmla="*/ 502418 h 542611"/>
                      <a:gd name="connsiteX48" fmla="*/ 218552 w 715945"/>
                      <a:gd name="connsiteY48" fmla="*/ 520002 h 542611"/>
                      <a:gd name="connsiteX49" fmla="*/ 223576 w 715945"/>
                      <a:gd name="connsiteY49" fmla="*/ 525027 h 542611"/>
                      <a:gd name="connsiteX50" fmla="*/ 233625 w 715945"/>
                      <a:gd name="connsiteY50" fmla="*/ 540099 h 542611"/>
                      <a:gd name="connsiteX51" fmla="*/ 243673 w 715945"/>
                      <a:gd name="connsiteY51" fmla="*/ 542611 h 542611"/>
                      <a:gd name="connsiteX52" fmla="*/ 273818 w 715945"/>
                      <a:gd name="connsiteY52" fmla="*/ 540099 h 542611"/>
                      <a:gd name="connsiteX53" fmla="*/ 296427 w 715945"/>
                      <a:gd name="connsiteY53" fmla="*/ 530051 h 542611"/>
                      <a:gd name="connsiteX54" fmla="*/ 319036 w 715945"/>
                      <a:gd name="connsiteY54" fmla="*/ 509954 h 542611"/>
                      <a:gd name="connsiteX55" fmla="*/ 331596 w 715945"/>
                      <a:gd name="connsiteY55" fmla="*/ 487345 h 542611"/>
                      <a:gd name="connsiteX56" fmla="*/ 336620 w 715945"/>
                      <a:gd name="connsiteY56" fmla="*/ 479809 h 542611"/>
                      <a:gd name="connsiteX57" fmla="*/ 341644 w 715945"/>
                      <a:gd name="connsiteY57" fmla="*/ 472273 h 542611"/>
                      <a:gd name="connsiteX58" fmla="*/ 351693 w 715945"/>
                      <a:gd name="connsiteY58" fmla="*/ 462224 h 542611"/>
                      <a:gd name="connsiteX59" fmla="*/ 356717 w 715945"/>
                      <a:gd name="connsiteY59" fmla="*/ 454688 h 542611"/>
                      <a:gd name="connsiteX60" fmla="*/ 379326 w 715945"/>
                      <a:gd name="connsiteY60" fmla="*/ 442128 h 542611"/>
                      <a:gd name="connsiteX61" fmla="*/ 386862 w 715945"/>
                      <a:gd name="connsiteY61" fmla="*/ 439616 h 542611"/>
                      <a:gd name="connsiteX62" fmla="*/ 424543 w 715945"/>
                      <a:gd name="connsiteY62" fmla="*/ 444640 h 542611"/>
                      <a:gd name="connsiteX63" fmla="*/ 432079 w 715945"/>
                      <a:gd name="connsiteY63" fmla="*/ 449664 h 542611"/>
                      <a:gd name="connsiteX64" fmla="*/ 434592 w 715945"/>
                      <a:gd name="connsiteY64" fmla="*/ 457200 h 542611"/>
                      <a:gd name="connsiteX65" fmla="*/ 452176 w 715945"/>
                      <a:gd name="connsiteY65" fmla="*/ 459712 h 542611"/>
                      <a:gd name="connsiteX66" fmla="*/ 477297 w 715945"/>
                      <a:gd name="connsiteY66" fmla="*/ 467248 h 542611"/>
                      <a:gd name="connsiteX67" fmla="*/ 492370 w 715945"/>
                      <a:gd name="connsiteY67" fmla="*/ 472273 h 542611"/>
                      <a:gd name="connsiteX68" fmla="*/ 499906 w 715945"/>
                      <a:gd name="connsiteY68" fmla="*/ 474785 h 542611"/>
                      <a:gd name="connsiteX69" fmla="*/ 542611 w 715945"/>
                      <a:gd name="connsiteY69" fmla="*/ 472273 h 542611"/>
                      <a:gd name="connsiteX70" fmla="*/ 550148 w 715945"/>
                      <a:gd name="connsiteY70" fmla="*/ 469761 h 542611"/>
                      <a:gd name="connsiteX71" fmla="*/ 572756 w 715945"/>
                      <a:gd name="connsiteY71" fmla="*/ 467248 h 542611"/>
                      <a:gd name="connsiteX72" fmla="*/ 587829 w 715945"/>
                      <a:gd name="connsiteY72" fmla="*/ 447152 h 542611"/>
                      <a:gd name="connsiteX73" fmla="*/ 595365 w 715945"/>
                      <a:gd name="connsiteY73" fmla="*/ 419519 h 542611"/>
                      <a:gd name="connsiteX74" fmla="*/ 590341 w 715945"/>
                      <a:gd name="connsiteY74" fmla="*/ 381837 h 542611"/>
                      <a:gd name="connsiteX75" fmla="*/ 585317 w 715945"/>
                      <a:gd name="connsiteY75" fmla="*/ 374301 h 542611"/>
                      <a:gd name="connsiteX76" fmla="*/ 582805 w 715945"/>
                      <a:gd name="connsiteY76" fmla="*/ 364253 h 542611"/>
                      <a:gd name="connsiteX77" fmla="*/ 580293 w 715945"/>
                      <a:gd name="connsiteY77" fmla="*/ 356717 h 542611"/>
                      <a:gd name="connsiteX78" fmla="*/ 577781 w 715945"/>
                      <a:gd name="connsiteY78" fmla="*/ 334108 h 542611"/>
                      <a:gd name="connsiteX79" fmla="*/ 585317 w 715945"/>
                      <a:gd name="connsiteY79" fmla="*/ 293914 h 542611"/>
                      <a:gd name="connsiteX80" fmla="*/ 592853 w 715945"/>
                      <a:gd name="connsiteY80" fmla="*/ 291402 h 542611"/>
                      <a:gd name="connsiteX81" fmla="*/ 633047 w 715945"/>
                      <a:gd name="connsiteY81" fmla="*/ 286378 h 542611"/>
                      <a:gd name="connsiteX82" fmla="*/ 660679 w 715945"/>
                      <a:gd name="connsiteY82" fmla="*/ 278842 h 542611"/>
                      <a:gd name="connsiteX83" fmla="*/ 675752 w 715945"/>
                      <a:gd name="connsiteY83" fmla="*/ 273818 h 542611"/>
                      <a:gd name="connsiteX84" fmla="*/ 695849 w 715945"/>
                      <a:gd name="connsiteY84" fmla="*/ 266281 h 542611"/>
                      <a:gd name="connsiteX85" fmla="*/ 703385 w 715945"/>
                      <a:gd name="connsiteY85" fmla="*/ 261257 h 542611"/>
                      <a:gd name="connsiteX86" fmla="*/ 713433 w 715945"/>
                      <a:gd name="connsiteY86" fmla="*/ 238648 h 542611"/>
                      <a:gd name="connsiteX87" fmla="*/ 715945 w 715945"/>
                      <a:gd name="connsiteY87" fmla="*/ 231112 h 542611"/>
                      <a:gd name="connsiteX88" fmla="*/ 710921 w 715945"/>
                      <a:gd name="connsiteY88" fmla="*/ 208503 h 542611"/>
                      <a:gd name="connsiteX89" fmla="*/ 705897 w 715945"/>
                      <a:gd name="connsiteY89" fmla="*/ 200967 h 542611"/>
                      <a:gd name="connsiteX90" fmla="*/ 698361 w 715945"/>
                      <a:gd name="connsiteY90" fmla="*/ 185895 h 542611"/>
                      <a:gd name="connsiteX91" fmla="*/ 693337 w 715945"/>
                      <a:gd name="connsiteY91" fmla="*/ 180870 h 542611"/>
                      <a:gd name="connsiteX92" fmla="*/ 680776 w 715945"/>
                      <a:gd name="connsiteY92" fmla="*/ 168310 h 542611"/>
                      <a:gd name="connsiteX93" fmla="*/ 650631 w 715945"/>
                      <a:gd name="connsiteY93" fmla="*/ 160774 h 542611"/>
                      <a:gd name="connsiteX94" fmla="*/ 633047 w 715945"/>
                      <a:gd name="connsiteY94" fmla="*/ 155750 h 542611"/>
                      <a:gd name="connsiteX95" fmla="*/ 605414 w 715945"/>
                      <a:gd name="connsiteY95" fmla="*/ 153237 h 542611"/>
                      <a:gd name="connsiteX96" fmla="*/ 532563 w 715945"/>
                      <a:gd name="connsiteY96" fmla="*/ 148213 h 542611"/>
                      <a:gd name="connsiteX97" fmla="*/ 509954 w 715945"/>
                      <a:gd name="connsiteY97" fmla="*/ 145701 h 542611"/>
                      <a:gd name="connsiteX98" fmla="*/ 504930 w 715945"/>
                      <a:gd name="connsiteY98" fmla="*/ 138165 h 542611"/>
                      <a:gd name="connsiteX99" fmla="*/ 499906 w 715945"/>
                      <a:gd name="connsiteY99" fmla="*/ 118068 h 542611"/>
                      <a:gd name="connsiteX100" fmla="*/ 497394 w 715945"/>
                      <a:gd name="connsiteY100" fmla="*/ 62802 h 542611"/>
                      <a:gd name="connsiteX101" fmla="*/ 494882 w 715945"/>
                      <a:gd name="connsiteY101" fmla="*/ 40194 h 542611"/>
                      <a:gd name="connsiteX102" fmla="*/ 492370 w 715945"/>
                      <a:gd name="connsiteY102" fmla="*/ 32657 h 542611"/>
                      <a:gd name="connsiteX103" fmla="*/ 484833 w 715945"/>
                      <a:gd name="connsiteY103" fmla="*/ 30145 h 542611"/>
                      <a:gd name="connsiteX104" fmla="*/ 477297 w 715945"/>
                      <a:gd name="connsiteY104" fmla="*/ 15073 h 542611"/>
                      <a:gd name="connsiteX105" fmla="*/ 469761 w 715945"/>
                      <a:gd name="connsiteY105" fmla="*/ 10048 h 542611"/>
                      <a:gd name="connsiteX106" fmla="*/ 462225 w 715945"/>
                      <a:gd name="connsiteY106" fmla="*/ 2512 h 542611"/>
                      <a:gd name="connsiteX107" fmla="*/ 452176 w 715945"/>
                      <a:gd name="connsiteY107" fmla="*/ 0 h 542611"/>
                      <a:gd name="connsiteX108" fmla="*/ 364253 w 715945"/>
                      <a:gd name="connsiteY108"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88301 w 715945"/>
                      <a:gd name="connsiteY16" fmla="*/ 174478 h 542611"/>
                      <a:gd name="connsiteX17" fmla="*/ 113044 w 715945"/>
                      <a:gd name="connsiteY17" fmla="*/ 195943 h 542611"/>
                      <a:gd name="connsiteX18" fmla="*/ 115556 w 715945"/>
                      <a:gd name="connsiteY18" fmla="*/ 203479 h 542611"/>
                      <a:gd name="connsiteX19" fmla="*/ 125605 w 715945"/>
                      <a:gd name="connsiteY19" fmla="*/ 213528 h 542611"/>
                      <a:gd name="connsiteX20" fmla="*/ 130629 w 715945"/>
                      <a:gd name="connsiteY20" fmla="*/ 221064 h 542611"/>
                      <a:gd name="connsiteX21" fmla="*/ 128117 w 715945"/>
                      <a:gd name="connsiteY21" fmla="*/ 256233 h 542611"/>
                      <a:gd name="connsiteX22" fmla="*/ 113044 w 715945"/>
                      <a:gd name="connsiteY22" fmla="*/ 261257 h 542611"/>
                      <a:gd name="connsiteX23" fmla="*/ 75363 w 715945"/>
                      <a:gd name="connsiteY23" fmla="*/ 263769 h 542611"/>
                      <a:gd name="connsiteX24" fmla="*/ 50242 w 715945"/>
                      <a:gd name="connsiteY24" fmla="*/ 268794 h 542611"/>
                      <a:gd name="connsiteX25" fmla="*/ 25121 w 715945"/>
                      <a:gd name="connsiteY25" fmla="*/ 293914 h 542611"/>
                      <a:gd name="connsiteX26" fmla="*/ 10049 w 715945"/>
                      <a:gd name="connsiteY26" fmla="*/ 314011 h 542611"/>
                      <a:gd name="connsiteX27" fmla="*/ 2512 w 715945"/>
                      <a:gd name="connsiteY27" fmla="*/ 336620 h 542611"/>
                      <a:gd name="connsiteX28" fmla="*/ 0 w 715945"/>
                      <a:gd name="connsiteY28" fmla="*/ 344156 h 542611"/>
                      <a:gd name="connsiteX29" fmla="*/ 2512 w 715945"/>
                      <a:gd name="connsiteY29" fmla="*/ 356717 h 542611"/>
                      <a:gd name="connsiteX30" fmla="*/ 7537 w 715945"/>
                      <a:gd name="connsiteY30" fmla="*/ 361741 h 542611"/>
                      <a:gd name="connsiteX31" fmla="*/ 12561 w 715945"/>
                      <a:gd name="connsiteY31" fmla="*/ 369277 h 542611"/>
                      <a:gd name="connsiteX32" fmla="*/ 20097 w 715945"/>
                      <a:gd name="connsiteY32" fmla="*/ 374301 h 542611"/>
                      <a:gd name="connsiteX33" fmla="*/ 37682 w 715945"/>
                      <a:gd name="connsiteY33" fmla="*/ 381837 h 542611"/>
                      <a:gd name="connsiteX34" fmla="*/ 72851 w 715945"/>
                      <a:gd name="connsiteY34" fmla="*/ 379325 h 542611"/>
                      <a:gd name="connsiteX35" fmla="*/ 90436 w 715945"/>
                      <a:gd name="connsiteY35" fmla="*/ 374301 h 542611"/>
                      <a:gd name="connsiteX36" fmla="*/ 97972 w 715945"/>
                      <a:gd name="connsiteY36" fmla="*/ 369277 h 542611"/>
                      <a:gd name="connsiteX37" fmla="*/ 105508 w 715945"/>
                      <a:gd name="connsiteY37" fmla="*/ 366765 h 542611"/>
                      <a:gd name="connsiteX38" fmla="*/ 123093 w 715945"/>
                      <a:gd name="connsiteY38" fmla="*/ 356717 h 542611"/>
                      <a:gd name="connsiteX39" fmla="*/ 150726 w 715945"/>
                      <a:gd name="connsiteY39" fmla="*/ 359229 h 542611"/>
                      <a:gd name="connsiteX40" fmla="*/ 158262 w 715945"/>
                      <a:gd name="connsiteY40" fmla="*/ 364253 h 542611"/>
                      <a:gd name="connsiteX41" fmla="*/ 168310 w 715945"/>
                      <a:gd name="connsiteY41" fmla="*/ 379325 h 542611"/>
                      <a:gd name="connsiteX42" fmla="*/ 173334 w 715945"/>
                      <a:gd name="connsiteY42" fmla="*/ 384350 h 542611"/>
                      <a:gd name="connsiteX43" fmla="*/ 178359 w 715945"/>
                      <a:gd name="connsiteY43" fmla="*/ 427055 h 542611"/>
                      <a:gd name="connsiteX44" fmla="*/ 188407 w 715945"/>
                      <a:gd name="connsiteY44" fmla="*/ 449664 h 542611"/>
                      <a:gd name="connsiteX45" fmla="*/ 198455 w 715945"/>
                      <a:gd name="connsiteY45" fmla="*/ 469761 h 542611"/>
                      <a:gd name="connsiteX46" fmla="*/ 200967 w 715945"/>
                      <a:gd name="connsiteY46" fmla="*/ 477297 h 542611"/>
                      <a:gd name="connsiteX47" fmla="*/ 205992 w 715945"/>
                      <a:gd name="connsiteY47" fmla="*/ 484833 h 542611"/>
                      <a:gd name="connsiteX48" fmla="*/ 213528 w 715945"/>
                      <a:gd name="connsiteY48" fmla="*/ 502418 h 542611"/>
                      <a:gd name="connsiteX49" fmla="*/ 218552 w 715945"/>
                      <a:gd name="connsiteY49" fmla="*/ 520002 h 542611"/>
                      <a:gd name="connsiteX50" fmla="*/ 223576 w 715945"/>
                      <a:gd name="connsiteY50" fmla="*/ 525027 h 542611"/>
                      <a:gd name="connsiteX51" fmla="*/ 233625 w 715945"/>
                      <a:gd name="connsiteY51" fmla="*/ 540099 h 542611"/>
                      <a:gd name="connsiteX52" fmla="*/ 243673 w 715945"/>
                      <a:gd name="connsiteY52" fmla="*/ 542611 h 542611"/>
                      <a:gd name="connsiteX53" fmla="*/ 273818 w 715945"/>
                      <a:gd name="connsiteY53" fmla="*/ 540099 h 542611"/>
                      <a:gd name="connsiteX54" fmla="*/ 296427 w 715945"/>
                      <a:gd name="connsiteY54" fmla="*/ 530051 h 542611"/>
                      <a:gd name="connsiteX55" fmla="*/ 319036 w 715945"/>
                      <a:gd name="connsiteY55" fmla="*/ 509954 h 542611"/>
                      <a:gd name="connsiteX56" fmla="*/ 331596 w 715945"/>
                      <a:gd name="connsiteY56" fmla="*/ 487345 h 542611"/>
                      <a:gd name="connsiteX57" fmla="*/ 336620 w 715945"/>
                      <a:gd name="connsiteY57" fmla="*/ 479809 h 542611"/>
                      <a:gd name="connsiteX58" fmla="*/ 341644 w 715945"/>
                      <a:gd name="connsiteY58" fmla="*/ 472273 h 542611"/>
                      <a:gd name="connsiteX59" fmla="*/ 351693 w 715945"/>
                      <a:gd name="connsiteY59" fmla="*/ 462224 h 542611"/>
                      <a:gd name="connsiteX60" fmla="*/ 356717 w 715945"/>
                      <a:gd name="connsiteY60" fmla="*/ 454688 h 542611"/>
                      <a:gd name="connsiteX61" fmla="*/ 379326 w 715945"/>
                      <a:gd name="connsiteY61" fmla="*/ 442128 h 542611"/>
                      <a:gd name="connsiteX62" fmla="*/ 386862 w 715945"/>
                      <a:gd name="connsiteY62" fmla="*/ 439616 h 542611"/>
                      <a:gd name="connsiteX63" fmla="*/ 424543 w 715945"/>
                      <a:gd name="connsiteY63" fmla="*/ 444640 h 542611"/>
                      <a:gd name="connsiteX64" fmla="*/ 432079 w 715945"/>
                      <a:gd name="connsiteY64" fmla="*/ 449664 h 542611"/>
                      <a:gd name="connsiteX65" fmla="*/ 434592 w 715945"/>
                      <a:gd name="connsiteY65" fmla="*/ 457200 h 542611"/>
                      <a:gd name="connsiteX66" fmla="*/ 452176 w 715945"/>
                      <a:gd name="connsiteY66" fmla="*/ 459712 h 542611"/>
                      <a:gd name="connsiteX67" fmla="*/ 477297 w 715945"/>
                      <a:gd name="connsiteY67" fmla="*/ 467248 h 542611"/>
                      <a:gd name="connsiteX68" fmla="*/ 492370 w 715945"/>
                      <a:gd name="connsiteY68" fmla="*/ 472273 h 542611"/>
                      <a:gd name="connsiteX69" fmla="*/ 499906 w 715945"/>
                      <a:gd name="connsiteY69" fmla="*/ 474785 h 542611"/>
                      <a:gd name="connsiteX70" fmla="*/ 542611 w 715945"/>
                      <a:gd name="connsiteY70" fmla="*/ 472273 h 542611"/>
                      <a:gd name="connsiteX71" fmla="*/ 550148 w 715945"/>
                      <a:gd name="connsiteY71" fmla="*/ 469761 h 542611"/>
                      <a:gd name="connsiteX72" fmla="*/ 572756 w 715945"/>
                      <a:gd name="connsiteY72" fmla="*/ 467248 h 542611"/>
                      <a:gd name="connsiteX73" fmla="*/ 587829 w 715945"/>
                      <a:gd name="connsiteY73" fmla="*/ 447152 h 542611"/>
                      <a:gd name="connsiteX74" fmla="*/ 595365 w 715945"/>
                      <a:gd name="connsiteY74" fmla="*/ 419519 h 542611"/>
                      <a:gd name="connsiteX75" fmla="*/ 590341 w 715945"/>
                      <a:gd name="connsiteY75" fmla="*/ 381837 h 542611"/>
                      <a:gd name="connsiteX76" fmla="*/ 585317 w 715945"/>
                      <a:gd name="connsiteY76" fmla="*/ 374301 h 542611"/>
                      <a:gd name="connsiteX77" fmla="*/ 582805 w 715945"/>
                      <a:gd name="connsiteY77" fmla="*/ 364253 h 542611"/>
                      <a:gd name="connsiteX78" fmla="*/ 580293 w 715945"/>
                      <a:gd name="connsiteY78" fmla="*/ 356717 h 542611"/>
                      <a:gd name="connsiteX79" fmla="*/ 577781 w 715945"/>
                      <a:gd name="connsiteY79" fmla="*/ 334108 h 542611"/>
                      <a:gd name="connsiteX80" fmla="*/ 585317 w 715945"/>
                      <a:gd name="connsiteY80" fmla="*/ 293914 h 542611"/>
                      <a:gd name="connsiteX81" fmla="*/ 592853 w 715945"/>
                      <a:gd name="connsiteY81" fmla="*/ 291402 h 542611"/>
                      <a:gd name="connsiteX82" fmla="*/ 633047 w 715945"/>
                      <a:gd name="connsiteY82" fmla="*/ 286378 h 542611"/>
                      <a:gd name="connsiteX83" fmla="*/ 660679 w 715945"/>
                      <a:gd name="connsiteY83" fmla="*/ 278842 h 542611"/>
                      <a:gd name="connsiteX84" fmla="*/ 675752 w 715945"/>
                      <a:gd name="connsiteY84" fmla="*/ 273818 h 542611"/>
                      <a:gd name="connsiteX85" fmla="*/ 695849 w 715945"/>
                      <a:gd name="connsiteY85" fmla="*/ 266281 h 542611"/>
                      <a:gd name="connsiteX86" fmla="*/ 703385 w 715945"/>
                      <a:gd name="connsiteY86" fmla="*/ 261257 h 542611"/>
                      <a:gd name="connsiteX87" fmla="*/ 713433 w 715945"/>
                      <a:gd name="connsiteY87" fmla="*/ 238648 h 542611"/>
                      <a:gd name="connsiteX88" fmla="*/ 715945 w 715945"/>
                      <a:gd name="connsiteY88" fmla="*/ 231112 h 542611"/>
                      <a:gd name="connsiteX89" fmla="*/ 710921 w 715945"/>
                      <a:gd name="connsiteY89" fmla="*/ 208503 h 542611"/>
                      <a:gd name="connsiteX90" fmla="*/ 705897 w 715945"/>
                      <a:gd name="connsiteY90" fmla="*/ 200967 h 542611"/>
                      <a:gd name="connsiteX91" fmla="*/ 698361 w 715945"/>
                      <a:gd name="connsiteY91" fmla="*/ 185895 h 542611"/>
                      <a:gd name="connsiteX92" fmla="*/ 693337 w 715945"/>
                      <a:gd name="connsiteY92" fmla="*/ 180870 h 542611"/>
                      <a:gd name="connsiteX93" fmla="*/ 680776 w 715945"/>
                      <a:gd name="connsiteY93" fmla="*/ 168310 h 542611"/>
                      <a:gd name="connsiteX94" fmla="*/ 650631 w 715945"/>
                      <a:gd name="connsiteY94" fmla="*/ 160774 h 542611"/>
                      <a:gd name="connsiteX95" fmla="*/ 633047 w 715945"/>
                      <a:gd name="connsiteY95" fmla="*/ 155750 h 542611"/>
                      <a:gd name="connsiteX96" fmla="*/ 605414 w 715945"/>
                      <a:gd name="connsiteY96" fmla="*/ 153237 h 542611"/>
                      <a:gd name="connsiteX97" fmla="*/ 532563 w 715945"/>
                      <a:gd name="connsiteY97" fmla="*/ 148213 h 542611"/>
                      <a:gd name="connsiteX98" fmla="*/ 509954 w 715945"/>
                      <a:gd name="connsiteY98" fmla="*/ 145701 h 542611"/>
                      <a:gd name="connsiteX99" fmla="*/ 504930 w 715945"/>
                      <a:gd name="connsiteY99" fmla="*/ 138165 h 542611"/>
                      <a:gd name="connsiteX100" fmla="*/ 499906 w 715945"/>
                      <a:gd name="connsiteY100" fmla="*/ 118068 h 542611"/>
                      <a:gd name="connsiteX101" fmla="*/ 497394 w 715945"/>
                      <a:gd name="connsiteY101" fmla="*/ 62802 h 542611"/>
                      <a:gd name="connsiteX102" fmla="*/ 494882 w 715945"/>
                      <a:gd name="connsiteY102" fmla="*/ 40194 h 542611"/>
                      <a:gd name="connsiteX103" fmla="*/ 492370 w 715945"/>
                      <a:gd name="connsiteY103" fmla="*/ 32657 h 542611"/>
                      <a:gd name="connsiteX104" fmla="*/ 484833 w 715945"/>
                      <a:gd name="connsiteY104" fmla="*/ 30145 h 542611"/>
                      <a:gd name="connsiteX105" fmla="*/ 477297 w 715945"/>
                      <a:gd name="connsiteY105" fmla="*/ 15073 h 542611"/>
                      <a:gd name="connsiteX106" fmla="*/ 469761 w 715945"/>
                      <a:gd name="connsiteY106" fmla="*/ 10048 h 542611"/>
                      <a:gd name="connsiteX107" fmla="*/ 462225 w 715945"/>
                      <a:gd name="connsiteY107" fmla="*/ 2512 h 542611"/>
                      <a:gd name="connsiteX108" fmla="*/ 452176 w 715945"/>
                      <a:gd name="connsiteY108" fmla="*/ 0 h 542611"/>
                      <a:gd name="connsiteX109" fmla="*/ 364253 w 715945"/>
                      <a:gd name="connsiteY109"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113044 w 715945"/>
                      <a:gd name="connsiteY16" fmla="*/ 195943 h 542611"/>
                      <a:gd name="connsiteX17" fmla="*/ 115556 w 715945"/>
                      <a:gd name="connsiteY17" fmla="*/ 203479 h 542611"/>
                      <a:gd name="connsiteX18" fmla="*/ 125605 w 715945"/>
                      <a:gd name="connsiteY18" fmla="*/ 213528 h 542611"/>
                      <a:gd name="connsiteX19" fmla="*/ 130629 w 715945"/>
                      <a:gd name="connsiteY19" fmla="*/ 221064 h 542611"/>
                      <a:gd name="connsiteX20" fmla="*/ 128117 w 715945"/>
                      <a:gd name="connsiteY20" fmla="*/ 256233 h 542611"/>
                      <a:gd name="connsiteX21" fmla="*/ 113044 w 715945"/>
                      <a:gd name="connsiteY21" fmla="*/ 261257 h 542611"/>
                      <a:gd name="connsiteX22" fmla="*/ 75363 w 715945"/>
                      <a:gd name="connsiteY22" fmla="*/ 263769 h 542611"/>
                      <a:gd name="connsiteX23" fmla="*/ 50242 w 715945"/>
                      <a:gd name="connsiteY23" fmla="*/ 268794 h 542611"/>
                      <a:gd name="connsiteX24" fmla="*/ 25121 w 715945"/>
                      <a:gd name="connsiteY24" fmla="*/ 293914 h 542611"/>
                      <a:gd name="connsiteX25" fmla="*/ 10049 w 715945"/>
                      <a:gd name="connsiteY25" fmla="*/ 314011 h 542611"/>
                      <a:gd name="connsiteX26" fmla="*/ 2512 w 715945"/>
                      <a:gd name="connsiteY26" fmla="*/ 336620 h 542611"/>
                      <a:gd name="connsiteX27" fmla="*/ 0 w 715945"/>
                      <a:gd name="connsiteY27" fmla="*/ 344156 h 542611"/>
                      <a:gd name="connsiteX28" fmla="*/ 2512 w 715945"/>
                      <a:gd name="connsiteY28" fmla="*/ 356717 h 542611"/>
                      <a:gd name="connsiteX29" fmla="*/ 7537 w 715945"/>
                      <a:gd name="connsiteY29" fmla="*/ 361741 h 542611"/>
                      <a:gd name="connsiteX30" fmla="*/ 12561 w 715945"/>
                      <a:gd name="connsiteY30" fmla="*/ 369277 h 542611"/>
                      <a:gd name="connsiteX31" fmla="*/ 20097 w 715945"/>
                      <a:gd name="connsiteY31" fmla="*/ 374301 h 542611"/>
                      <a:gd name="connsiteX32" fmla="*/ 37682 w 715945"/>
                      <a:gd name="connsiteY32" fmla="*/ 381837 h 542611"/>
                      <a:gd name="connsiteX33" fmla="*/ 72851 w 715945"/>
                      <a:gd name="connsiteY33" fmla="*/ 379325 h 542611"/>
                      <a:gd name="connsiteX34" fmla="*/ 90436 w 715945"/>
                      <a:gd name="connsiteY34" fmla="*/ 374301 h 542611"/>
                      <a:gd name="connsiteX35" fmla="*/ 97972 w 715945"/>
                      <a:gd name="connsiteY35" fmla="*/ 369277 h 542611"/>
                      <a:gd name="connsiteX36" fmla="*/ 105508 w 715945"/>
                      <a:gd name="connsiteY36" fmla="*/ 366765 h 542611"/>
                      <a:gd name="connsiteX37" fmla="*/ 123093 w 715945"/>
                      <a:gd name="connsiteY37" fmla="*/ 356717 h 542611"/>
                      <a:gd name="connsiteX38" fmla="*/ 150726 w 715945"/>
                      <a:gd name="connsiteY38" fmla="*/ 359229 h 542611"/>
                      <a:gd name="connsiteX39" fmla="*/ 158262 w 715945"/>
                      <a:gd name="connsiteY39" fmla="*/ 364253 h 542611"/>
                      <a:gd name="connsiteX40" fmla="*/ 168310 w 715945"/>
                      <a:gd name="connsiteY40" fmla="*/ 379325 h 542611"/>
                      <a:gd name="connsiteX41" fmla="*/ 173334 w 715945"/>
                      <a:gd name="connsiteY41" fmla="*/ 384350 h 542611"/>
                      <a:gd name="connsiteX42" fmla="*/ 178359 w 715945"/>
                      <a:gd name="connsiteY42" fmla="*/ 427055 h 542611"/>
                      <a:gd name="connsiteX43" fmla="*/ 188407 w 715945"/>
                      <a:gd name="connsiteY43" fmla="*/ 449664 h 542611"/>
                      <a:gd name="connsiteX44" fmla="*/ 198455 w 715945"/>
                      <a:gd name="connsiteY44" fmla="*/ 469761 h 542611"/>
                      <a:gd name="connsiteX45" fmla="*/ 200967 w 715945"/>
                      <a:gd name="connsiteY45" fmla="*/ 477297 h 542611"/>
                      <a:gd name="connsiteX46" fmla="*/ 205992 w 715945"/>
                      <a:gd name="connsiteY46" fmla="*/ 484833 h 542611"/>
                      <a:gd name="connsiteX47" fmla="*/ 213528 w 715945"/>
                      <a:gd name="connsiteY47" fmla="*/ 502418 h 542611"/>
                      <a:gd name="connsiteX48" fmla="*/ 218552 w 715945"/>
                      <a:gd name="connsiteY48" fmla="*/ 520002 h 542611"/>
                      <a:gd name="connsiteX49" fmla="*/ 223576 w 715945"/>
                      <a:gd name="connsiteY49" fmla="*/ 525027 h 542611"/>
                      <a:gd name="connsiteX50" fmla="*/ 233625 w 715945"/>
                      <a:gd name="connsiteY50" fmla="*/ 540099 h 542611"/>
                      <a:gd name="connsiteX51" fmla="*/ 243673 w 715945"/>
                      <a:gd name="connsiteY51" fmla="*/ 542611 h 542611"/>
                      <a:gd name="connsiteX52" fmla="*/ 273818 w 715945"/>
                      <a:gd name="connsiteY52" fmla="*/ 540099 h 542611"/>
                      <a:gd name="connsiteX53" fmla="*/ 296427 w 715945"/>
                      <a:gd name="connsiteY53" fmla="*/ 530051 h 542611"/>
                      <a:gd name="connsiteX54" fmla="*/ 319036 w 715945"/>
                      <a:gd name="connsiteY54" fmla="*/ 509954 h 542611"/>
                      <a:gd name="connsiteX55" fmla="*/ 331596 w 715945"/>
                      <a:gd name="connsiteY55" fmla="*/ 487345 h 542611"/>
                      <a:gd name="connsiteX56" fmla="*/ 336620 w 715945"/>
                      <a:gd name="connsiteY56" fmla="*/ 479809 h 542611"/>
                      <a:gd name="connsiteX57" fmla="*/ 341644 w 715945"/>
                      <a:gd name="connsiteY57" fmla="*/ 472273 h 542611"/>
                      <a:gd name="connsiteX58" fmla="*/ 351693 w 715945"/>
                      <a:gd name="connsiteY58" fmla="*/ 462224 h 542611"/>
                      <a:gd name="connsiteX59" fmla="*/ 356717 w 715945"/>
                      <a:gd name="connsiteY59" fmla="*/ 454688 h 542611"/>
                      <a:gd name="connsiteX60" fmla="*/ 379326 w 715945"/>
                      <a:gd name="connsiteY60" fmla="*/ 442128 h 542611"/>
                      <a:gd name="connsiteX61" fmla="*/ 386862 w 715945"/>
                      <a:gd name="connsiteY61" fmla="*/ 439616 h 542611"/>
                      <a:gd name="connsiteX62" fmla="*/ 424543 w 715945"/>
                      <a:gd name="connsiteY62" fmla="*/ 444640 h 542611"/>
                      <a:gd name="connsiteX63" fmla="*/ 432079 w 715945"/>
                      <a:gd name="connsiteY63" fmla="*/ 449664 h 542611"/>
                      <a:gd name="connsiteX64" fmla="*/ 434592 w 715945"/>
                      <a:gd name="connsiteY64" fmla="*/ 457200 h 542611"/>
                      <a:gd name="connsiteX65" fmla="*/ 452176 w 715945"/>
                      <a:gd name="connsiteY65" fmla="*/ 459712 h 542611"/>
                      <a:gd name="connsiteX66" fmla="*/ 477297 w 715945"/>
                      <a:gd name="connsiteY66" fmla="*/ 467248 h 542611"/>
                      <a:gd name="connsiteX67" fmla="*/ 492370 w 715945"/>
                      <a:gd name="connsiteY67" fmla="*/ 472273 h 542611"/>
                      <a:gd name="connsiteX68" fmla="*/ 499906 w 715945"/>
                      <a:gd name="connsiteY68" fmla="*/ 474785 h 542611"/>
                      <a:gd name="connsiteX69" fmla="*/ 542611 w 715945"/>
                      <a:gd name="connsiteY69" fmla="*/ 472273 h 542611"/>
                      <a:gd name="connsiteX70" fmla="*/ 550148 w 715945"/>
                      <a:gd name="connsiteY70" fmla="*/ 469761 h 542611"/>
                      <a:gd name="connsiteX71" fmla="*/ 572756 w 715945"/>
                      <a:gd name="connsiteY71" fmla="*/ 467248 h 542611"/>
                      <a:gd name="connsiteX72" fmla="*/ 587829 w 715945"/>
                      <a:gd name="connsiteY72" fmla="*/ 447152 h 542611"/>
                      <a:gd name="connsiteX73" fmla="*/ 595365 w 715945"/>
                      <a:gd name="connsiteY73" fmla="*/ 419519 h 542611"/>
                      <a:gd name="connsiteX74" fmla="*/ 590341 w 715945"/>
                      <a:gd name="connsiteY74" fmla="*/ 381837 h 542611"/>
                      <a:gd name="connsiteX75" fmla="*/ 585317 w 715945"/>
                      <a:gd name="connsiteY75" fmla="*/ 374301 h 542611"/>
                      <a:gd name="connsiteX76" fmla="*/ 582805 w 715945"/>
                      <a:gd name="connsiteY76" fmla="*/ 364253 h 542611"/>
                      <a:gd name="connsiteX77" fmla="*/ 580293 w 715945"/>
                      <a:gd name="connsiteY77" fmla="*/ 356717 h 542611"/>
                      <a:gd name="connsiteX78" fmla="*/ 577781 w 715945"/>
                      <a:gd name="connsiteY78" fmla="*/ 334108 h 542611"/>
                      <a:gd name="connsiteX79" fmla="*/ 585317 w 715945"/>
                      <a:gd name="connsiteY79" fmla="*/ 293914 h 542611"/>
                      <a:gd name="connsiteX80" fmla="*/ 592853 w 715945"/>
                      <a:gd name="connsiteY80" fmla="*/ 291402 h 542611"/>
                      <a:gd name="connsiteX81" fmla="*/ 633047 w 715945"/>
                      <a:gd name="connsiteY81" fmla="*/ 286378 h 542611"/>
                      <a:gd name="connsiteX82" fmla="*/ 660679 w 715945"/>
                      <a:gd name="connsiteY82" fmla="*/ 278842 h 542611"/>
                      <a:gd name="connsiteX83" fmla="*/ 675752 w 715945"/>
                      <a:gd name="connsiteY83" fmla="*/ 273818 h 542611"/>
                      <a:gd name="connsiteX84" fmla="*/ 695849 w 715945"/>
                      <a:gd name="connsiteY84" fmla="*/ 266281 h 542611"/>
                      <a:gd name="connsiteX85" fmla="*/ 703385 w 715945"/>
                      <a:gd name="connsiteY85" fmla="*/ 261257 h 542611"/>
                      <a:gd name="connsiteX86" fmla="*/ 713433 w 715945"/>
                      <a:gd name="connsiteY86" fmla="*/ 238648 h 542611"/>
                      <a:gd name="connsiteX87" fmla="*/ 715945 w 715945"/>
                      <a:gd name="connsiteY87" fmla="*/ 231112 h 542611"/>
                      <a:gd name="connsiteX88" fmla="*/ 710921 w 715945"/>
                      <a:gd name="connsiteY88" fmla="*/ 208503 h 542611"/>
                      <a:gd name="connsiteX89" fmla="*/ 705897 w 715945"/>
                      <a:gd name="connsiteY89" fmla="*/ 200967 h 542611"/>
                      <a:gd name="connsiteX90" fmla="*/ 698361 w 715945"/>
                      <a:gd name="connsiteY90" fmla="*/ 185895 h 542611"/>
                      <a:gd name="connsiteX91" fmla="*/ 693337 w 715945"/>
                      <a:gd name="connsiteY91" fmla="*/ 180870 h 542611"/>
                      <a:gd name="connsiteX92" fmla="*/ 680776 w 715945"/>
                      <a:gd name="connsiteY92" fmla="*/ 168310 h 542611"/>
                      <a:gd name="connsiteX93" fmla="*/ 650631 w 715945"/>
                      <a:gd name="connsiteY93" fmla="*/ 160774 h 542611"/>
                      <a:gd name="connsiteX94" fmla="*/ 633047 w 715945"/>
                      <a:gd name="connsiteY94" fmla="*/ 155750 h 542611"/>
                      <a:gd name="connsiteX95" fmla="*/ 605414 w 715945"/>
                      <a:gd name="connsiteY95" fmla="*/ 153237 h 542611"/>
                      <a:gd name="connsiteX96" fmla="*/ 532563 w 715945"/>
                      <a:gd name="connsiteY96" fmla="*/ 148213 h 542611"/>
                      <a:gd name="connsiteX97" fmla="*/ 509954 w 715945"/>
                      <a:gd name="connsiteY97" fmla="*/ 145701 h 542611"/>
                      <a:gd name="connsiteX98" fmla="*/ 504930 w 715945"/>
                      <a:gd name="connsiteY98" fmla="*/ 138165 h 542611"/>
                      <a:gd name="connsiteX99" fmla="*/ 499906 w 715945"/>
                      <a:gd name="connsiteY99" fmla="*/ 118068 h 542611"/>
                      <a:gd name="connsiteX100" fmla="*/ 497394 w 715945"/>
                      <a:gd name="connsiteY100" fmla="*/ 62802 h 542611"/>
                      <a:gd name="connsiteX101" fmla="*/ 494882 w 715945"/>
                      <a:gd name="connsiteY101" fmla="*/ 40194 h 542611"/>
                      <a:gd name="connsiteX102" fmla="*/ 492370 w 715945"/>
                      <a:gd name="connsiteY102" fmla="*/ 32657 h 542611"/>
                      <a:gd name="connsiteX103" fmla="*/ 484833 w 715945"/>
                      <a:gd name="connsiteY103" fmla="*/ 30145 h 542611"/>
                      <a:gd name="connsiteX104" fmla="*/ 477297 w 715945"/>
                      <a:gd name="connsiteY104" fmla="*/ 15073 h 542611"/>
                      <a:gd name="connsiteX105" fmla="*/ 469761 w 715945"/>
                      <a:gd name="connsiteY105" fmla="*/ 10048 h 542611"/>
                      <a:gd name="connsiteX106" fmla="*/ 462225 w 715945"/>
                      <a:gd name="connsiteY106" fmla="*/ 2512 h 542611"/>
                      <a:gd name="connsiteX107" fmla="*/ 452176 w 715945"/>
                      <a:gd name="connsiteY107" fmla="*/ 0 h 542611"/>
                      <a:gd name="connsiteX108" fmla="*/ 364253 w 715945"/>
                      <a:gd name="connsiteY108"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113044 w 715945"/>
                      <a:gd name="connsiteY15" fmla="*/ 195943 h 542611"/>
                      <a:gd name="connsiteX16" fmla="*/ 115556 w 715945"/>
                      <a:gd name="connsiteY16" fmla="*/ 203479 h 542611"/>
                      <a:gd name="connsiteX17" fmla="*/ 125605 w 715945"/>
                      <a:gd name="connsiteY17" fmla="*/ 213528 h 542611"/>
                      <a:gd name="connsiteX18" fmla="*/ 130629 w 715945"/>
                      <a:gd name="connsiteY18" fmla="*/ 221064 h 542611"/>
                      <a:gd name="connsiteX19" fmla="*/ 128117 w 715945"/>
                      <a:gd name="connsiteY19" fmla="*/ 256233 h 542611"/>
                      <a:gd name="connsiteX20" fmla="*/ 113044 w 715945"/>
                      <a:gd name="connsiteY20" fmla="*/ 261257 h 542611"/>
                      <a:gd name="connsiteX21" fmla="*/ 75363 w 715945"/>
                      <a:gd name="connsiteY21" fmla="*/ 263769 h 542611"/>
                      <a:gd name="connsiteX22" fmla="*/ 50242 w 715945"/>
                      <a:gd name="connsiteY22" fmla="*/ 268794 h 542611"/>
                      <a:gd name="connsiteX23" fmla="*/ 25121 w 715945"/>
                      <a:gd name="connsiteY23" fmla="*/ 293914 h 542611"/>
                      <a:gd name="connsiteX24" fmla="*/ 10049 w 715945"/>
                      <a:gd name="connsiteY24" fmla="*/ 314011 h 542611"/>
                      <a:gd name="connsiteX25" fmla="*/ 2512 w 715945"/>
                      <a:gd name="connsiteY25" fmla="*/ 336620 h 542611"/>
                      <a:gd name="connsiteX26" fmla="*/ 0 w 715945"/>
                      <a:gd name="connsiteY26" fmla="*/ 344156 h 542611"/>
                      <a:gd name="connsiteX27" fmla="*/ 2512 w 715945"/>
                      <a:gd name="connsiteY27" fmla="*/ 356717 h 542611"/>
                      <a:gd name="connsiteX28" fmla="*/ 7537 w 715945"/>
                      <a:gd name="connsiteY28" fmla="*/ 361741 h 542611"/>
                      <a:gd name="connsiteX29" fmla="*/ 12561 w 715945"/>
                      <a:gd name="connsiteY29" fmla="*/ 369277 h 542611"/>
                      <a:gd name="connsiteX30" fmla="*/ 20097 w 715945"/>
                      <a:gd name="connsiteY30" fmla="*/ 374301 h 542611"/>
                      <a:gd name="connsiteX31" fmla="*/ 37682 w 715945"/>
                      <a:gd name="connsiteY31" fmla="*/ 381837 h 542611"/>
                      <a:gd name="connsiteX32" fmla="*/ 72851 w 715945"/>
                      <a:gd name="connsiteY32" fmla="*/ 379325 h 542611"/>
                      <a:gd name="connsiteX33" fmla="*/ 90436 w 715945"/>
                      <a:gd name="connsiteY33" fmla="*/ 374301 h 542611"/>
                      <a:gd name="connsiteX34" fmla="*/ 97972 w 715945"/>
                      <a:gd name="connsiteY34" fmla="*/ 369277 h 542611"/>
                      <a:gd name="connsiteX35" fmla="*/ 105508 w 715945"/>
                      <a:gd name="connsiteY35" fmla="*/ 366765 h 542611"/>
                      <a:gd name="connsiteX36" fmla="*/ 123093 w 715945"/>
                      <a:gd name="connsiteY36" fmla="*/ 356717 h 542611"/>
                      <a:gd name="connsiteX37" fmla="*/ 150726 w 715945"/>
                      <a:gd name="connsiteY37" fmla="*/ 359229 h 542611"/>
                      <a:gd name="connsiteX38" fmla="*/ 158262 w 715945"/>
                      <a:gd name="connsiteY38" fmla="*/ 364253 h 542611"/>
                      <a:gd name="connsiteX39" fmla="*/ 168310 w 715945"/>
                      <a:gd name="connsiteY39" fmla="*/ 379325 h 542611"/>
                      <a:gd name="connsiteX40" fmla="*/ 173334 w 715945"/>
                      <a:gd name="connsiteY40" fmla="*/ 384350 h 542611"/>
                      <a:gd name="connsiteX41" fmla="*/ 178359 w 715945"/>
                      <a:gd name="connsiteY41" fmla="*/ 427055 h 542611"/>
                      <a:gd name="connsiteX42" fmla="*/ 188407 w 715945"/>
                      <a:gd name="connsiteY42" fmla="*/ 449664 h 542611"/>
                      <a:gd name="connsiteX43" fmla="*/ 198455 w 715945"/>
                      <a:gd name="connsiteY43" fmla="*/ 469761 h 542611"/>
                      <a:gd name="connsiteX44" fmla="*/ 200967 w 715945"/>
                      <a:gd name="connsiteY44" fmla="*/ 477297 h 542611"/>
                      <a:gd name="connsiteX45" fmla="*/ 205992 w 715945"/>
                      <a:gd name="connsiteY45" fmla="*/ 484833 h 542611"/>
                      <a:gd name="connsiteX46" fmla="*/ 213528 w 715945"/>
                      <a:gd name="connsiteY46" fmla="*/ 502418 h 542611"/>
                      <a:gd name="connsiteX47" fmla="*/ 218552 w 715945"/>
                      <a:gd name="connsiteY47" fmla="*/ 520002 h 542611"/>
                      <a:gd name="connsiteX48" fmla="*/ 223576 w 715945"/>
                      <a:gd name="connsiteY48" fmla="*/ 525027 h 542611"/>
                      <a:gd name="connsiteX49" fmla="*/ 233625 w 715945"/>
                      <a:gd name="connsiteY49" fmla="*/ 540099 h 542611"/>
                      <a:gd name="connsiteX50" fmla="*/ 243673 w 715945"/>
                      <a:gd name="connsiteY50" fmla="*/ 542611 h 542611"/>
                      <a:gd name="connsiteX51" fmla="*/ 273818 w 715945"/>
                      <a:gd name="connsiteY51" fmla="*/ 540099 h 542611"/>
                      <a:gd name="connsiteX52" fmla="*/ 296427 w 715945"/>
                      <a:gd name="connsiteY52" fmla="*/ 530051 h 542611"/>
                      <a:gd name="connsiteX53" fmla="*/ 319036 w 715945"/>
                      <a:gd name="connsiteY53" fmla="*/ 509954 h 542611"/>
                      <a:gd name="connsiteX54" fmla="*/ 331596 w 715945"/>
                      <a:gd name="connsiteY54" fmla="*/ 487345 h 542611"/>
                      <a:gd name="connsiteX55" fmla="*/ 336620 w 715945"/>
                      <a:gd name="connsiteY55" fmla="*/ 479809 h 542611"/>
                      <a:gd name="connsiteX56" fmla="*/ 341644 w 715945"/>
                      <a:gd name="connsiteY56" fmla="*/ 472273 h 542611"/>
                      <a:gd name="connsiteX57" fmla="*/ 351693 w 715945"/>
                      <a:gd name="connsiteY57" fmla="*/ 462224 h 542611"/>
                      <a:gd name="connsiteX58" fmla="*/ 356717 w 715945"/>
                      <a:gd name="connsiteY58" fmla="*/ 454688 h 542611"/>
                      <a:gd name="connsiteX59" fmla="*/ 379326 w 715945"/>
                      <a:gd name="connsiteY59" fmla="*/ 442128 h 542611"/>
                      <a:gd name="connsiteX60" fmla="*/ 386862 w 715945"/>
                      <a:gd name="connsiteY60" fmla="*/ 439616 h 542611"/>
                      <a:gd name="connsiteX61" fmla="*/ 424543 w 715945"/>
                      <a:gd name="connsiteY61" fmla="*/ 444640 h 542611"/>
                      <a:gd name="connsiteX62" fmla="*/ 432079 w 715945"/>
                      <a:gd name="connsiteY62" fmla="*/ 449664 h 542611"/>
                      <a:gd name="connsiteX63" fmla="*/ 434592 w 715945"/>
                      <a:gd name="connsiteY63" fmla="*/ 457200 h 542611"/>
                      <a:gd name="connsiteX64" fmla="*/ 452176 w 715945"/>
                      <a:gd name="connsiteY64" fmla="*/ 459712 h 542611"/>
                      <a:gd name="connsiteX65" fmla="*/ 477297 w 715945"/>
                      <a:gd name="connsiteY65" fmla="*/ 467248 h 542611"/>
                      <a:gd name="connsiteX66" fmla="*/ 492370 w 715945"/>
                      <a:gd name="connsiteY66" fmla="*/ 472273 h 542611"/>
                      <a:gd name="connsiteX67" fmla="*/ 499906 w 715945"/>
                      <a:gd name="connsiteY67" fmla="*/ 474785 h 542611"/>
                      <a:gd name="connsiteX68" fmla="*/ 542611 w 715945"/>
                      <a:gd name="connsiteY68" fmla="*/ 472273 h 542611"/>
                      <a:gd name="connsiteX69" fmla="*/ 550148 w 715945"/>
                      <a:gd name="connsiteY69" fmla="*/ 469761 h 542611"/>
                      <a:gd name="connsiteX70" fmla="*/ 572756 w 715945"/>
                      <a:gd name="connsiteY70" fmla="*/ 467248 h 542611"/>
                      <a:gd name="connsiteX71" fmla="*/ 587829 w 715945"/>
                      <a:gd name="connsiteY71" fmla="*/ 447152 h 542611"/>
                      <a:gd name="connsiteX72" fmla="*/ 595365 w 715945"/>
                      <a:gd name="connsiteY72" fmla="*/ 419519 h 542611"/>
                      <a:gd name="connsiteX73" fmla="*/ 590341 w 715945"/>
                      <a:gd name="connsiteY73" fmla="*/ 381837 h 542611"/>
                      <a:gd name="connsiteX74" fmla="*/ 585317 w 715945"/>
                      <a:gd name="connsiteY74" fmla="*/ 374301 h 542611"/>
                      <a:gd name="connsiteX75" fmla="*/ 582805 w 715945"/>
                      <a:gd name="connsiteY75" fmla="*/ 364253 h 542611"/>
                      <a:gd name="connsiteX76" fmla="*/ 580293 w 715945"/>
                      <a:gd name="connsiteY76" fmla="*/ 356717 h 542611"/>
                      <a:gd name="connsiteX77" fmla="*/ 577781 w 715945"/>
                      <a:gd name="connsiteY77" fmla="*/ 334108 h 542611"/>
                      <a:gd name="connsiteX78" fmla="*/ 585317 w 715945"/>
                      <a:gd name="connsiteY78" fmla="*/ 293914 h 542611"/>
                      <a:gd name="connsiteX79" fmla="*/ 592853 w 715945"/>
                      <a:gd name="connsiteY79" fmla="*/ 291402 h 542611"/>
                      <a:gd name="connsiteX80" fmla="*/ 633047 w 715945"/>
                      <a:gd name="connsiteY80" fmla="*/ 286378 h 542611"/>
                      <a:gd name="connsiteX81" fmla="*/ 660679 w 715945"/>
                      <a:gd name="connsiteY81" fmla="*/ 278842 h 542611"/>
                      <a:gd name="connsiteX82" fmla="*/ 675752 w 715945"/>
                      <a:gd name="connsiteY82" fmla="*/ 273818 h 542611"/>
                      <a:gd name="connsiteX83" fmla="*/ 695849 w 715945"/>
                      <a:gd name="connsiteY83" fmla="*/ 266281 h 542611"/>
                      <a:gd name="connsiteX84" fmla="*/ 703385 w 715945"/>
                      <a:gd name="connsiteY84" fmla="*/ 261257 h 542611"/>
                      <a:gd name="connsiteX85" fmla="*/ 713433 w 715945"/>
                      <a:gd name="connsiteY85" fmla="*/ 238648 h 542611"/>
                      <a:gd name="connsiteX86" fmla="*/ 715945 w 715945"/>
                      <a:gd name="connsiteY86" fmla="*/ 231112 h 542611"/>
                      <a:gd name="connsiteX87" fmla="*/ 710921 w 715945"/>
                      <a:gd name="connsiteY87" fmla="*/ 208503 h 542611"/>
                      <a:gd name="connsiteX88" fmla="*/ 705897 w 715945"/>
                      <a:gd name="connsiteY88" fmla="*/ 200967 h 542611"/>
                      <a:gd name="connsiteX89" fmla="*/ 698361 w 715945"/>
                      <a:gd name="connsiteY89" fmla="*/ 185895 h 542611"/>
                      <a:gd name="connsiteX90" fmla="*/ 693337 w 715945"/>
                      <a:gd name="connsiteY90" fmla="*/ 180870 h 542611"/>
                      <a:gd name="connsiteX91" fmla="*/ 680776 w 715945"/>
                      <a:gd name="connsiteY91" fmla="*/ 168310 h 542611"/>
                      <a:gd name="connsiteX92" fmla="*/ 650631 w 715945"/>
                      <a:gd name="connsiteY92" fmla="*/ 160774 h 542611"/>
                      <a:gd name="connsiteX93" fmla="*/ 633047 w 715945"/>
                      <a:gd name="connsiteY93" fmla="*/ 155750 h 542611"/>
                      <a:gd name="connsiteX94" fmla="*/ 605414 w 715945"/>
                      <a:gd name="connsiteY94" fmla="*/ 153237 h 542611"/>
                      <a:gd name="connsiteX95" fmla="*/ 532563 w 715945"/>
                      <a:gd name="connsiteY95" fmla="*/ 148213 h 542611"/>
                      <a:gd name="connsiteX96" fmla="*/ 509954 w 715945"/>
                      <a:gd name="connsiteY96" fmla="*/ 145701 h 542611"/>
                      <a:gd name="connsiteX97" fmla="*/ 504930 w 715945"/>
                      <a:gd name="connsiteY97" fmla="*/ 138165 h 542611"/>
                      <a:gd name="connsiteX98" fmla="*/ 499906 w 715945"/>
                      <a:gd name="connsiteY98" fmla="*/ 118068 h 542611"/>
                      <a:gd name="connsiteX99" fmla="*/ 497394 w 715945"/>
                      <a:gd name="connsiteY99" fmla="*/ 62802 h 542611"/>
                      <a:gd name="connsiteX100" fmla="*/ 494882 w 715945"/>
                      <a:gd name="connsiteY100" fmla="*/ 40194 h 542611"/>
                      <a:gd name="connsiteX101" fmla="*/ 492370 w 715945"/>
                      <a:gd name="connsiteY101" fmla="*/ 32657 h 542611"/>
                      <a:gd name="connsiteX102" fmla="*/ 484833 w 715945"/>
                      <a:gd name="connsiteY102" fmla="*/ 30145 h 542611"/>
                      <a:gd name="connsiteX103" fmla="*/ 477297 w 715945"/>
                      <a:gd name="connsiteY103" fmla="*/ 15073 h 542611"/>
                      <a:gd name="connsiteX104" fmla="*/ 469761 w 715945"/>
                      <a:gd name="connsiteY104" fmla="*/ 10048 h 542611"/>
                      <a:gd name="connsiteX105" fmla="*/ 462225 w 715945"/>
                      <a:gd name="connsiteY105" fmla="*/ 2512 h 542611"/>
                      <a:gd name="connsiteX106" fmla="*/ 452176 w 715945"/>
                      <a:gd name="connsiteY106" fmla="*/ 0 h 542611"/>
                      <a:gd name="connsiteX107" fmla="*/ 364253 w 715945"/>
                      <a:gd name="connsiteY107"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15556 w 715945"/>
                      <a:gd name="connsiteY15" fmla="*/ 203479 h 542611"/>
                      <a:gd name="connsiteX16" fmla="*/ 125605 w 715945"/>
                      <a:gd name="connsiteY16" fmla="*/ 213528 h 542611"/>
                      <a:gd name="connsiteX17" fmla="*/ 130629 w 715945"/>
                      <a:gd name="connsiteY17" fmla="*/ 221064 h 542611"/>
                      <a:gd name="connsiteX18" fmla="*/ 128117 w 715945"/>
                      <a:gd name="connsiteY18" fmla="*/ 256233 h 542611"/>
                      <a:gd name="connsiteX19" fmla="*/ 113044 w 715945"/>
                      <a:gd name="connsiteY19" fmla="*/ 261257 h 542611"/>
                      <a:gd name="connsiteX20" fmla="*/ 75363 w 715945"/>
                      <a:gd name="connsiteY20" fmla="*/ 263769 h 542611"/>
                      <a:gd name="connsiteX21" fmla="*/ 50242 w 715945"/>
                      <a:gd name="connsiteY21" fmla="*/ 268794 h 542611"/>
                      <a:gd name="connsiteX22" fmla="*/ 25121 w 715945"/>
                      <a:gd name="connsiteY22" fmla="*/ 293914 h 542611"/>
                      <a:gd name="connsiteX23" fmla="*/ 10049 w 715945"/>
                      <a:gd name="connsiteY23" fmla="*/ 314011 h 542611"/>
                      <a:gd name="connsiteX24" fmla="*/ 2512 w 715945"/>
                      <a:gd name="connsiteY24" fmla="*/ 336620 h 542611"/>
                      <a:gd name="connsiteX25" fmla="*/ 0 w 715945"/>
                      <a:gd name="connsiteY25" fmla="*/ 344156 h 542611"/>
                      <a:gd name="connsiteX26" fmla="*/ 2512 w 715945"/>
                      <a:gd name="connsiteY26" fmla="*/ 356717 h 542611"/>
                      <a:gd name="connsiteX27" fmla="*/ 7537 w 715945"/>
                      <a:gd name="connsiteY27" fmla="*/ 361741 h 542611"/>
                      <a:gd name="connsiteX28" fmla="*/ 12561 w 715945"/>
                      <a:gd name="connsiteY28" fmla="*/ 369277 h 542611"/>
                      <a:gd name="connsiteX29" fmla="*/ 20097 w 715945"/>
                      <a:gd name="connsiteY29" fmla="*/ 374301 h 542611"/>
                      <a:gd name="connsiteX30" fmla="*/ 37682 w 715945"/>
                      <a:gd name="connsiteY30" fmla="*/ 381837 h 542611"/>
                      <a:gd name="connsiteX31" fmla="*/ 72851 w 715945"/>
                      <a:gd name="connsiteY31" fmla="*/ 379325 h 542611"/>
                      <a:gd name="connsiteX32" fmla="*/ 90436 w 715945"/>
                      <a:gd name="connsiteY32" fmla="*/ 374301 h 542611"/>
                      <a:gd name="connsiteX33" fmla="*/ 97972 w 715945"/>
                      <a:gd name="connsiteY33" fmla="*/ 369277 h 542611"/>
                      <a:gd name="connsiteX34" fmla="*/ 105508 w 715945"/>
                      <a:gd name="connsiteY34" fmla="*/ 366765 h 542611"/>
                      <a:gd name="connsiteX35" fmla="*/ 123093 w 715945"/>
                      <a:gd name="connsiteY35" fmla="*/ 356717 h 542611"/>
                      <a:gd name="connsiteX36" fmla="*/ 150726 w 715945"/>
                      <a:gd name="connsiteY36" fmla="*/ 359229 h 542611"/>
                      <a:gd name="connsiteX37" fmla="*/ 158262 w 715945"/>
                      <a:gd name="connsiteY37" fmla="*/ 364253 h 542611"/>
                      <a:gd name="connsiteX38" fmla="*/ 168310 w 715945"/>
                      <a:gd name="connsiteY38" fmla="*/ 379325 h 542611"/>
                      <a:gd name="connsiteX39" fmla="*/ 173334 w 715945"/>
                      <a:gd name="connsiteY39" fmla="*/ 384350 h 542611"/>
                      <a:gd name="connsiteX40" fmla="*/ 178359 w 715945"/>
                      <a:gd name="connsiteY40" fmla="*/ 427055 h 542611"/>
                      <a:gd name="connsiteX41" fmla="*/ 188407 w 715945"/>
                      <a:gd name="connsiteY41" fmla="*/ 449664 h 542611"/>
                      <a:gd name="connsiteX42" fmla="*/ 198455 w 715945"/>
                      <a:gd name="connsiteY42" fmla="*/ 469761 h 542611"/>
                      <a:gd name="connsiteX43" fmla="*/ 200967 w 715945"/>
                      <a:gd name="connsiteY43" fmla="*/ 477297 h 542611"/>
                      <a:gd name="connsiteX44" fmla="*/ 205992 w 715945"/>
                      <a:gd name="connsiteY44" fmla="*/ 484833 h 542611"/>
                      <a:gd name="connsiteX45" fmla="*/ 213528 w 715945"/>
                      <a:gd name="connsiteY45" fmla="*/ 502418 h 542611"/>
                      <a:gd name="connsiteX46" fmla="*/ 218552 w 715945"/>
                      <a:gd name="connsiteY46" fmla="*/ 520002 h 542611"/>
                      <a:gd name="connsiteX47" fmla="*/ 223576 w 715945"/>
                      <a:gd name="connsiteY47" fmla="*/ 525027 h 542611"/>
                      <a:gd name="connsiteX48" fmla="*/ 233625 w 715945"/>
                      <a:gd name="connsiteY48" fmla="*/ 540099 h 542611"/>
                      <a:gd name="connsiteX49" fmla="*/ 243673 w 715945"/>
                      <a:gd name="connsiteY49" fmla="*/ 542611 h 542611"/>
                      <a:gd name="connsiteX50" fmla="*/ 273818 w 715945"/>
                      <a:gd name="connsiteY50" fmla="*/ 540099 h 542611"/>
                      <a:gd name="connsiteX51" fmla="*/ 296427 w 715945"/>
                      <a:gd name="connsiteY51" fmla="*/ 530051 h 542611"/>
                      <a:gd name="connsiteX52" fmla="*/ 319036 w 715945"/>
                      <a:gd name="connsiteY52" fmla="*/ 509954 h 542611"/>
                      <a:gd name="connsiteX53" fmla="*/ 331596 w 715945"/>
                      <a:gd name="connsiteY53" fmla="*/ 487345 h 542611"/>
                      <a:gd name="connsiteX54" fmla="*/ 336620 w 715945"/>
                      <a:gd name="connsiteY54" fmla="*/ 479809 h 542611"/>
                      <a:gd name="connsiteX55" fmla="*/ 341644 w 715945"/>
                      <a:gd name="connsiteY55" fmla="*/ 472273 h 542611"/>
                      <a:gd name="connsiteX56" fmla="*/ 351693 w 715945"/>
                      <a:gd name="connsiteY56" fmla="*/ 462224 h 542611"/>
                      <a:gd name="connsiteX57" fmla="*/ 356717 w 715945"/>
                      <a:gd name="connsiteY57" fmla="*/ 454688 h 542611"/>
                      <a:gd name="connsiteX58" fmla="*/ 379326 w 715945"/>
                      <a:gd name="connsiteY58" fmla="*/ 442128 h 542611"/>
                      <a:gd name="connsiteX59" fmla="*/ 386862 w 715945"/>
                      <a:gd name="connsiteY59" fmla="*/ 439616 h 542611"/>
                      <a:gd name="connsiteX60" fmla="*/ 424543 w 715945"/>
                      <a:gd name="connsiteY60" fmla="*/ 444640 h 542611"/>
                      <a:gd name="connsiteX61" fmla="*/ 432079 w 715945"/>
                      <a:gd name="connsiteY61" fmla="*/ 449664 h 542611"/>
                      <a:gd name="connsiteX62" fmla="*/ 434592 w 715945"/>
                      <a:gd name="connsiteY62" fmla="*/ 457200 h 542611"/>
                      <a:gd name="connsiteX63" fmla="*/ 452176 w 715945"/>
                      <a:gd name="connsiteY63" fmla="*/ 459712 h 542611"/>
                      <a:gd name="connsiteX64" fmla="*/ 477297 w 715945"/>
                      <a:gd name="connsiteY64" fmla="*/ 467248 h 542611"/>
                      <a:gd name="connsiteX65" fmla="*/ 492370 w 715945"/>
                      <a:gd name="connsiteY65" fmla="*/ 472273 h 542611"/>
                      <a:gd name="connsiteX66" fmla="*/ 499906 w 715945"/>
                      <a:gd name="connsiteY66" fmla="*/ 474785 h 542611"/>
                      <a:gd name="connsiteX67" fmla="*/ 542611 w 715945"/>
                      <a:gd name="connsiteY67" fmla="*/ 472273 h 542611"/>
                      <a:gd name="connsiteX68" fmla="*/ 550148 w 715945"/>
                      <a:gd name="connsiteY68" fmla="*/ 469761 h 542611"/>
                      <a:gd name="connsiteX69" fmla="*/ 572756 w 715945"/>
                      <a:gd name="connsiteY69" fmla="*/ 467248 h 542611"/>
                      <a:gd name="connsiteX70" fmla="*/ 587829 w 715945"/>
                      <a:gd name="connsiteY70" fmla="*/ 447152 h 542611"/>
                      <a:gd name="connsiteX71" fmla="*/ 595365 w 715945"/>
                      <a:gd name="connsiteY71" fmla="*/ 419519 h 542611"/>
                      <a:gd name="connsiteX72" fmla="*/ 590341 w 715945"/>
                      <a:gd name="connsiteY72" fmla="*/ 381837 h 542611"/>
                      <a:gd name="connsiteX73" fmla="*/ 585317 w 715945"/>
                      <a:gd name="connsiteY73" fmla="*/ 374301 h 542611"/>
                      <a:gd name="connsiteX74" fmla="*/ 582805 w 715945"/>
                      <a:gd name="connsiteY74" fmla="*/ 364253 h 542611"/>
                      <a:gd name="connsiteX75" fmla="*/ 580293 w 715945"/>
                      <a:gd name="connsiteY75" fmla="*/ 356717 h 542611"/>
                      <a:gd name="connsiteX76" fmla="*/ 577781 w 715945"/>
                      <a:gd name="connsiteY76" fmla="*/ 334108 h 542611"/>
                      <a:gd name="connsiteX77" fmla="*/ 585317 w 715945"/>
                      <a:gd name="connsiteY77" fmla="*/ 293914 h 542611"/>
                      <a:gd name="connsiteX78" fmla="*/ 592853 w 715945"/>
                      <a:gd name="connsiteY78" fmla="*/ 291402 h 542611"/>
                      <a:gd name="connsiteX79" fmla="*/ 633047 w 715945"/>
                      <a:gd name="connsiteY79" fmla="*/ 286378 h 542611"/>
                      <a:gd name="connsiteX80" fmla="*/ 660679 w 715945"/>
                      <a:gd name="connsiteY80" fmla="*/ 278842 h 542611"/>
                      <a:gd name="connsiteX81" fmla="*/ 675752 w 715945"/>
                      <a:gd name="connsiteY81" fmla="*/ 273818 h 542611"/>
                      <a:gd name="connsiteX82" fmla="*/ 695849 w 715945"/>
                      <a:gd name="connsiteY82" fmla="*/ 266281 h 542611"/>
                      <a:gd name="connsiteX83" fmla="*/ 703385 w 715945"/>
                      <a:gd name="connsiteY83" fmla="*/ 261257 h 542611"/>
                      <a:gd name="connsiteX84" fmla="*/ 713433 w 715945"/>
                      <a:gd name="connsiteY84" fmla="*/ 238648 h 542611"/>
                      <a:gd name="connsiteX85" fmla="*/ 715945 w 715945"/>
                      <a:gd name="connsiteY85" fmla="*/ 231112 h 542611"/>
                      <a:gd name="connsiteX86" fmla="*/ 710921 w 715945"/>
                      <a:gd name="connsiteY86" fmla="*/ 208503 h 542611"/>
                      <a:gd name="connsiteX87" fmla="*/ 705897 w 715945"/>
                      <a:gd name="connsiteY87" fmla="*/ 200967 h 542611"/>
                      <a:gd name="connsiteX88" fmla="*/ 698361 w 715945"/>
                      <a:gd name="connsiteY88" fmla="*/ 185895 h 542611"/>
                      <a:gd name="connsiteX89" fmla="*/ 693337 w 715945"/>
                      <a:gd name="connsiteY89" fmla="*/ 180870 h 542611"/>
                      <a:gd name="connsiteX90" fmla="*/ 680776 w 715945"/>
                      <a:gd name="connsiteY90" fmla="*/ 168310 h 542611"/>
                      <a:gd name="connsiteX91" fmla="*/ 650631 w 715945"/>
                      <a:gd name="connsiteY91" fmla="*/ 160774 h 542611"/>
                      <a:gd name="connsiteX92" fmla="*/ 633047 w 715945"/>
                      <a:gd name="connsiteY92" fmla="*/ 155750 h 542611"/>
                      <a:gd name="connsiteX93" fmla="*/ 605414 w 715945"/>
                      <a:gd name="connsiteY93" fmla="*/ 153237 h 542611"/>
                      <a:gd name="connsiteX94" fmla="*/ 532563 w 715945"/>
                      <a:gd name="connsiteY94" fmla="*/ 148213 h 542611"/>
                      <a:gd name="connsiteX95" fmla="*/ 509954 w 715945"/>
                      <a:gd name="connsiteY95" fmla="*/ 145701 h 542611"/>
                      <a:gd name="connsiteX96" fmla="*/ 504930 w 715945"/>
                      <a:gd name="connsiteY96" fmla="*/ 138165 h 542611"/>
                      <a:gd name="connsiteX97" fmla="*/ 499906 w 715945"/>
                      <a:gd name="connsiteY97" fmla="*/ 118068 h 542611"/>
                      <a:gd name="connsiteX98" fmla="*/ 497394 w 715945"/>
                      <a:gd name="connsiteY98" fmla="*/ 62802 h 542611"/>
                      <a:gd name="connsiteX99" fmla="*/ 494882 w 715945"/>
                      <a:gd name="connsiteY99" fmla="*/ 40194 h 542611"/>
                      <a:gd name="connsiteX100" fmla="*/ 492370 w 715945"/>
                      <a:gd name="connsiteY100" fmla="*/ 32657 h 542611"/>
                      <a:gd name="connsiteX101" fmla="*/ 484833 w 715945"/>
                      <a:gd name="connsiteY101" fmla="*/ 30145 h 542611"/>
                      <a:gd name="connsiteX102" fmla="*/ 477297 w 715945"/>
                      <a:gd name="connsiteY102" fmla="*/ 15073 h 542611"/>
                      <a:gd name="connsiteX103" fmla="*/ 469761 w 715945"/>
                      <a:gd name="connsiteY103" fmla="*/ 10048 h 542611"/>
                      <a:gd name="connsiteX104" fmla="*/ 462225 w 715945"/>
                      <a:gd name="connsiteY104" fmla="*/ 2512 h 542611"/>
                      <a:gd name="connsiteX105" fmla="*/ 452176 w 715945"/>
                      <a:gd name="connsiteY105" fmla="*/ 0 h 542611"/>
                      <a:gd name="connsiteX106" fmla="*/ 364253 w 715945"/>
                      <a:gd name="connsiteY106"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15556 w 715945"/>
                      <a:gd name="connsiteY15" fmla="*/ 203479 h 542611"/>
                      <a:gd name="connsiteX16" fmla="*/ 125605 w 715945"/>
                      <a:gd name="connsiteY16" fmla="*/ 213528 h 542611"/>
                      <a:gd name="connsiteX17" fmla="*/ 128117 w 715945"/>
                      <a:gd name="connsiteY17" fmla="*/ 256233 h 542611"/>
                      <a:gd name="connsiteX18" fmla="*/ 113044 w 715945"/>
                      <a:gd name="connsiteY18" fmla="*/ 261257 h 542611"/>
                      <a:gd name="connsiteX19" fmla="*/ 75363 w 715945"/>
                      <a:gd name="connsiteY19" fmla="*/ 263769 h 542611"/>
                      <a:gd name="connsiteX20" fmla="*/ 50242 w 715945"/>
                      <a:gd name="connsiteY20" fmla="*/ 268794 h 542611"/>
                      <a:gd name="connsiteX21" fmla="*/ 25121 w 715945"/>
                      <a:gd name="connsiteY21" fmla="*/ 293914 h 542611"/>
                      <a:gd name="connsiteX22" fmla="*/ 10049 w 715945"/>
                      <a:gd name="connsiteY22" fmla="*/ 314011 h 542611"/>
                      <a:gd name="connsiteX23" fmla="*/ 2512 w 715945"/>
                      <a:gd name="connsiteY23" fmla="*/ 336620 h 542611"/>
                      <a:gd name="connsiteX24" fmla="*/ 0 w 715945"/>
                      <a:gd name="connsiteY24" fmla="*/ 344156 h 542611"/>
                      <a:gd name="connsiteX25" fmla="*/ 2512 w 715945"/>
                      <a:gd name="connsiteY25" fmla="*/ 356717 h 542611"/>
                      <a:gd name="connsiteX26" fmla="*/ 7537 w 715945"/>
                      <a:gd name="connsiteY26" fmla="*/ 361741 h 542611"/>
                      <a:gd name="connsiteX27" fmla="*/ 12561 w 715945"/>
                      <a:gd name="connsiteY27" fmla="*/ 369277 h 542611"/>
                      <a:gd name="connsiteX28" fmla="*/ 20097 w 715945"/>
                      <a:gd name="connsiteY28" fmla="*/ 374301 h 542611"/>
                      <a:gd name="connsiteX29" fmla="*/ 37682 w 715945"/>
                      <a:gd name="connsiteY29" fmla="*/ 381837 h 542611"/>
                      <a:gd name="connsiteX30" fmla="*/ 72851 w 715945"/>
                      <a:gd name="connsiteY30" fmla="*/ 379325 h 542611"/>
                      <a:gd name="connsiteX31" fmla="*/ 90436 w 715945"/>
                      <a:gd name="connsiteY31" fmla="*/ 374301 h 542611"/>
                      <a:gd name="connsiteX32" fmla="*/ 97972 w 715945"/>
                      <a:gd name="connsiteY32" fmla="*/ 369277 h 542611"/>
                      <a:gd name="connsiteX33" fmla="*/ 105508 w 715945"/>
                      <a:gd name="connsiteY33" fmla="*/ 366765 h 542611"/>
                      <a:gd name="connsiteX34" fmla="*/ 123093 w 715945"/>
                      <a:gd name="connsiteY34" fmla="*/ 356717 h 542611"/>
                      <a:gd name="connsiteX35" fmla="*/ 150726 w 715945"/>
                      <a:gd name="connsiteY35" fmla="*/ 359229 h 542611"/>
                      <a:gd name="connsiteX36" fmla="*/ 158262 w 715945"/>
                      <a:gd name="connsiteY36" fmla="*/ 364253 h 542611"/>
                      <a:gd name="connsiteX37" fmla="*/ 168310 w 715945"/>
                      <a:gd name="connsiteY37" fmla="*/ 379325 h 542611"/>
                      <a:gd name="connsiteX38" fmla="*/ 173334 w 715945"/>
                      <a:gd name="connsiteY38" fmla="*/ 384350 h 542611"/>
                      <a:gd name="connsiteX39" fmla="*/ 178359 w 715945"/>
                      <a:gd name="connsiteY39" fmla="*/ 427055 h 542611"/>
                      <a:gd name="connsiteX40" fmla="*/ 188407 w 715945"/>
                      <a:gd name="connsiteY40" fmla="*/ 449664 h 542611"/>
                      <a:gd name="connsiteX41" fmla="*/ 198455 w 715945"/>
                      <a:gd name="connsiteY41" fmla="*/ 469761 h 542611"/>
                      <a:gd name="connsiteX42" fmla="*/ 200967 w 715945"/>
                      <a:gd name="connsiteY42" fmla="*/ 477297 h 542611"/>
                      <a:gd name="connsiteX43" fmla="*/ 205992 w 715945"/>
                      <a:gd name="connsiteY43" fmla="*/ 484833 h 542611"/>
                      <a:gd name="connsiteX44" fmla="*/ 213528 w 715945"/>
                      <a:gd name="connsiteY44" fmla="*/ 502418 h 542611"/>
                      <a:gd name="connsiteX45" fmla="*/ 218552 w 715945"/>
                      <a:gd name="connsiteY45" fmla="*/ 520002 h 542611"/>
                      <a:gd name="connsiteX46" fmla="*/ 223576 w 715945"/>
                      <a:gd name="connsiteY46" fmla="*/ 525027 h 542611"/>
                      <a:gd name="connsiteX47" fmla="*/ 233625 w 715945"/>
                      <a:gd name="connsiteY47" fmla="*/ 540099 h 542611"/>
                      <a:gd name="connsiteX48" fmla="*/ 243673 w 715945"/>
                      <a:gd name="connsiteY48" fmla="*/ 542611 h 542611"/>
                      <a:gd name="connsiteX49" fmla="*/ 273818 w 715945"/>
                      <a:gd name="connsiteY49" fmla="*/ 540099 h 542611"/>
                      <a:gd name="connsiteX50" fmla="*/ 296427 w 715945"/>
                      <a:gd name="connsiteY50" fmla="*/ 530051 h 542611"/>
                      <a:gd name="connsiteX51" fmla="*/ 319036 w 715945"/>
                      <a:gd name="connsiteY51" fmla="*/ 509954 h 542611"/>
                      <a:gd name="connsiteX52" fmla="*/ 331596 w 715945"/>
                      <a:gd name="connsiteY52" fmla="*/ 487345 h 542611"/>
                      <a:gd name="connsiteX53" fmla="*/ 336620 w 715945"/>
                      <a:gd name="connsiteY53" fmla="*/ 479809 h 542611"/>
                      <a:gd name="connsiteX54" fmla="*/ 341644 w 715945"/>
                      <a:gd name="connsiteY54" fmla="*/ 472273 h 542611"/>
                      <a:gd name="connsiteX55" fmla="*/ 351693 w 715945"/>
                      <a:gd name="connsiteY55" fmla="*/ 462224 h 542611"/>
                      <a:gd name="connsiteX56" fmla="*/ 356717 w 715945"/>
                      <a:gd name="connsiteY56" fmla="*/ 454688 h 542611"/>
                      <a:gd name="connsiteX57" fmla="*/ 379326 w 715945"/>
                      <a:gd name="connsiteY57" fmla="*/ 442128 h 542611"/>
                      <a:gd name="connsiteX58" fmla="*/ 386862 w 715945"/>
                      <a:gd name="connsiteY58" fmla="*/ 439616 h 542611"/>
                      <a:gd name="connsiteX59" fmla="*/ 424543 w 715945"/>
                      <a:gd name="connsiteY59" fmla="*/ 444640 h 542611"/>
                      <a:gd name="connsiteX60" fmla="*/ 432079 w 715945"/>
                      <a:gd name="connsiteY60" fmla="*/ 449664 h 542611"/>
                      <a:gd name="connsiteX61" fmla="*/ 434592 w 715945"/>
                      <a:gd name="connsiteY61" fmla="*/ 457200 h 542611"/>
                      <a:gd name="connsiteX62" fmla="*/ 452176 w 715945"/>
                      <a:gd name="connsiteY62" fmla="*/ 459712 h 542611"/>
                      <a:gd name="connsiteX63" fmla="*/ 477297 w 715945"/>
                      <a:gd name="connsiteY63" fmla="*/ 467248 h 542611"/>
                      <a:gd name="connsiteX64" fmla="*/ 492370 w 715945"/>
                      <a:gd name="connsiteY64" fmla="*/ 472273 h 542611"/>
                      <a:gd name="connsiteX65" fmla="*/ 499906 w 715945"/>
                      <a:gd name="connsiteY65" fmla="*/ 474785 h 542611"/>
                      <a:gd name="connsiteX66" fmla="*/ 542611 w 715945"/>
                      <a:gd name="connsiteY66" fmla="*/ 472273 h 542611"/>
                      <a:gd name="connsiteX67" fmla="*/ 550148 w 715945"/>
                      <a:gd name="connsiteY67" fmla="*/ 469761 h 542611"/>
                      <a:gd name="connsiteX68" fmla="*/ 572756 w 715945"/>
                      <a:gd name="connsiteY68" fmla="*/ 467248 h 542611"/>
                      <a:gd name="connsiteX69" fmla="*/ 587829 w 715945"/>
                      <a:gd name="connsiteY69" fmla="*/ 447152 h 542611"/>
                      <a:gd name="connsiteX70" fmla="*/ 595365 w 715945"/>
                      <a:gd name="connsiteY70" fmla="*/ 419519 h 542611"/>
                      <a:gd name="connsiteX71" fmla="*/ 590341 w 715945"/>
                      <a:gd name="connsiteY71" fmla="*/ 381837 h 542611"/>
                      <a:gd name="connsiteX72" fmla="*/ 585317 w 715945"/>
                      <a:gd name="connsiteY72" fmla="*/ 374301 h 542611"/>
                      <a:gd name="connsiteX73" fmla="*/ 582805 w 715945"/>
                      <a:gd name="connsiteY73" fmla="*/ 364253 h 542611"/>
                      <a:gd name="connsiteX74" fmla="*/ 580293 w 715945"/>
                      <a:gd name="connsiteY74" fmla="*/ 356717 h 542611"/>
                      <a:gd name="connsiteX75" fmla="*/ 577781 w 715945"/>
                      <a:gd name="connsiteY75" fmla="*/ 334108 h 542611"/>
                      <a:gd name="connsiteX76" fmla="*/ 585317 w 715945"/>
                      <a:gd name="connsiteY76" fmla="*/ 293914 h 542611"/>
                      <a:gd name="connsiteX77" fmla="*/ 592853 w 715945"/>
                      <a:gd name="connsiteY77" fmla="*/ 291402 h 542611"/>
                      <a:gd name="connsiteX78" fmla="*/ 633047 w 715945"/>
                      <a:gd name="connsiteY78" fmla="*/ 286378 h 542611"/>
                      <a:gd name="connsiteX79" fmla="*/ 660679 w 715945"/>
                      <a:gd name="connsiteY79" fmla="*/ 278842 h 542611"/>
                      <a:gd name="connsiteX80" fmla="*/ 675752 w 715945"/>
                      <a:gd name="connsiteY80" fmla="*/ 273818 h 542611"/>
                      <a:gd name="connsiteX81" fmla="*/ 695849 w 715945"/>
                      <a:gd name="connsiteY81" fmla="*/ 266281 h 542611"/>
                      <a:gd name="connsiteX82" fmla="*/ 703385 w 715945"/>
                      <a:gd name="connsiteY82" fmla="*/ 261257 h 542611"/>
                      <a:gd name="connsiteX83" fmla="*/ 713433 w 715945"/>
                      <a:gd name="connsiteY83" fmla="*/ 238648 h 542611"/>
                      <a:gd name="connsiteX84" fmla="*/ 715945 w 715945"/>
                      <a:gd name="connsiteY84" fmla="*/ 231112 h 542611"/>
                      <a:gd name="connsiteX85" fmla="*/ 710921 w 715945"/>
                      <a:gd name="connsiteY85" fmla="*/ 208503 h 542611"/>
                      <a:gd name="connsiteX86" fmla="*/ 705897 w 715945"/>
                      <a:gd name="connsiteY86" fmla="*/ 200967 h 542611"/>
                      <a:gd name="connsiteX87" fmla="*/ 698361 w 715945"/>
                      <a:gd name="connsiteY87" fmla="*/ 185895 h 542611"/>
                      <a:gd name="connsiteX88" fmla="*/ 693337 w 715945"/>
                      <a:gd name="connsiteY88" fmla="*/ 180870 h 542611"/>
                      <a:gd name="connsiteX89" fmla="*/ 680776 w 715945"/>
                      <a:gd name="connsiteY89" fmla="*/ 168310 h 542611"/>
                      <a:gd name="connsiteX90" fmla="*/ 650631 w 715945"/>
                      <a:gd name="connsiteY90" fmla="*/ 160774 h 542611"/>
                      <a:gd name="connsiteX91" fmla="*/ 633047 w 715945"/>
                      <a:gd name="connsiteY91" fmla="*/ 155750 h 542611"/>
                      <a:gd name="connsiteX92" fmla="*/ 605414 w 715945"/>
                      <a:gd name="connsiteY92" fmla="*/ 153237 h 542611"/>
                      <a:gd name="connsiteX93" fmla="*/ 532563 w 715945"/>
                      <a:gd name="connsiteY93" fmla="*/ 148213 h 542611"/>
                      <a:gd name="connsiteX94" fmla="*/ 509954 w 715945"/>
                      <a:gd name="connsiteY94" fmla="*/ 145701 h 542611"/>
                      <a:gd name="connsiteX95" fmla="*/ 504930 w 715945"/>
                      <a:gd name="connsiteY95" fmla="*/ 138165 h 542611"/>
                      <a:gd name="connsiteX96" fmla="*/ 499906 w 715945"/>
                      <a:gd name="connsiteY96" fmla="*/ 118068 h 542611"/>
                      <a:gd name="connsiteX97" fmla="*/ 497394 w 715945"/>
                      <a:gd name="connsiteY97" fmla="*/ 62802 h 542611"/>
                      <a:gd name="connsiteX98" fmla="*/ 494882 w 715945"/>
                      <a:gd name="connsiteY98" fmla="*/ 40194 h 542611"/>
                      <a:gd name="connsiteX99" fmla="*/ 492370 w 715945"/>
                      <a:gd name="connsiteY99" fmla="*/ 32657 h 542611"/>
                      <a:gd name="connsiteX100" fmla="*/ 484833 w 715945"/>
                      <a:gd name="connsiteY100" fmla="*/ 30145 h 542611"/>
                      <a:gd name="connsiteX101" fmla="*/ 477297 w 715945"/>
                      <a:gd name="connsiteY101" fmla="*/ 15073 h 542611"/>
                      <a:gd name="connsiteX102" fmla="*/ 469761 w 715945"/>
                      <a:gd name="connsiteY102" fmla="*/ 10048 h 542611"/>
                      <a:gd name="connsiteX103" fmla="*/ 462225 w 715945"/>
                      <a:gd name="connsiteY103" fmla="*/ 2512 h 542611"/>
                      <a:gd name="connsiteX104" fmla="*/ 452176 w 715945"/>
                      <a:gd name="connsiteY104" fmla="*/ 0 h 542611"/>
                      <a:gd name="connsiteX105" fmla="*/ 364253 w 715945"/>
                      <a:gd name="connsiteY105"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15556 w 715945"/>
                      <a:gd name="connsiteY15" fmla="*/ 203479 h 542611"/>
                      <a:gd name="connsiteX16" fmla="*/ 128117 w 715945"/>
                      <a:gd name="connsiteY16" fmla="*/ 256233 h 542611"/>
                      <a:gd name="connsiteX17" fmla="*/ 113044 w 715945"/>
                      <a:gd name="connsiteY17" fmla="*/ 261257 h 542611"/>
                      <a:gd name="connsiteX18" fmla="*/ 75363 w 715945"/>
                      <a:gd name="connsiteY18" fmla="*/ 263769 h 542611"/>
                      <a:gd name="connsiteX19" fmla="*/ 50242 w 715945"/>
                      <a:gd name="connsiteY19" fmla="*/ 268794 h 542611"/>
                      <a:gd name="connsiteX20" fmla="*/ 25121 w 715945"/>
                      <a:gd name="connsiteY20" fmla="*/ 293914 h 542611"/>
                      <a:gd name="connsiteX21" fmla="*/ 10049 w 715945"/>
                      <a:gd name="connsiteY21" fmla="*/ 314011 h 542611"/>
                      <a:gd name="connsiteX22" fmla="*/ 2512 w 715945"/>
                      <a:gd name="connsiteY22" fmla="*/ 336620 h 542611"/>
                      <a:gd name="connsiteX23" fmla="*/ 0 w 715945"/>
                      <a:gd name="connsiteY23" fmla="*/ 344156 h 542611"/>
                      <a:gd name="connsiteX24" fmla="*/ 2512 w 715945"/>
                      <a:gd name="connsiteY24" fmla="*/ 356717 h 542611"/>
                      <a:gd name="connsiteX25" fmla="*/ 7537 w 715945"/>
                      <a:gd name="connsiteY25" fmla="*/ 361741 h 542611"/>
                      <a:gd name="connsiteX26" fmla="*/ 12561 w 715945"/>
                      <a:gd name="connsiteY26" fmla="*/ 369277 h 542611"/>
                      <a:gd name="connsiteX27" fmla="*/ 20097 w 715945"/>
                      <a:gd name="connsiteY27" fmla="*/ 374301 h 542611"/>
                      <a:gd name="connsiteX28" fmla="*/ 37682 w 715945"/>
                      <a:gd name="connsiteY28" fmla="*/ 381837 h 542611"/>
                      <a:gd name="connsiteX29" fmla="*/ 72851 w 715945"/>
                      <a:gd name="connsiteY29" fmla="*/ 379325 h 542611"/>
                      <a:gd name="connsiteX30" fmla="*/ 90436 w 715945"/>
                      <a:gd name="connsiteY30" fmla="*/ 374301 h 542611"/>
                      <a:gd name="connsiteX31" fmla="*/ 97972 w 715945"/>
                      <a:gd name="connsiteY31" fmla="*/ 369277 h 542611"/>
                      <a:gd name="connsiteX32" fmla="*/ 105508 w 715945"/>
                      <a:gd name="connsiteY32" fmla="*/ 366765 h 542611"/>
                      <a:gd name="connsiteX33" fmla="*/ 123093 w 715945"/>
                      <a:gd name="connsiteY33" fmla="*/ 356717 h 542611"/>
                      <a:gd name="connsiteX34" fmla="*/ 150726 w 715945"/>
                      <a:gd name="connsiteY34" fmla="*/ 359229 h 542611"/>
                      <a:gd name="connsiteX35" fmla="*/ 158262 w 715945"/>
                      <a:gd name="connsiteY35" fmla="*/ 364253 h 542611"/>
                      <a:gd name="connsiteX36" fmla="*/ 168310 w 715945"/>
                      <a:gd name="connsiteY36" fmla="*/ 379325 h 542611"/>
                      <a:gd name="connsiteX37" fmla="*/ 173334 w 715945"/>
                      <a:gd name="connsiteY37" fmla="*/ 384350 h 542611"/>
                      <a:gd name="connsiteX38" fmla="*/ 178359 w 715945"/>
                      <a:gd name="connsiteY38" fmla="*/ 427055 h 542611"/>
                      <a:gd name="connsiteX39" fmla="*/ 188407 w 715945"/>
                      <a:gd name="connsiteY39" fmla="*/ 449664 h 542611"/>
                      <a:gd name="connsiteX40" fmla="*/ 198455 w 715945"/>
                      <a:gd name="connsiteY40" fmla="*/ 469761 h 542611"/>
                      <a:gd name="connsiteX41" fmla="*/ 200967 w 715945"/>
                      <a:gd name="connsiteY41" fmla="*/ 477297 h 542611"/>
                      <a:gd name="connsiteX42" fmla="*/ 205992 w 715945"/>
                      <a:gd name="connsiteY42" fmla="*/ 484833 h 542611"/>
                      <a:gd name="connsiteX43" fmla="*/ 213528 w 715945"/>
                      <a:gd name="connsiteY43" fmla="*/ 502418 h 542611"/>
                      <a:gd name="connsiteX44" fmla="*/ 218552 w 715945"/>
                      <a:gd name="connsiteY44" fmla="*/ 520002 h 542611"/>
                      <a:gd name="connsiteX45" fmla="*/ 223576 w 715945"/>
                      <a:gd name="connsiteY45" fmla="*/ 525027 h 542611"/>
                      <a:gd name="connsiteX46" fmla="*/ 233625 w 715945"/>
                      <a:gd name="connsiteY46" fmla="*/ 540099 h 542611"/>
                      <a:gd name="connsiteX47" fmla="*/ 243673 w 715945"/>
                      <a:gd name="connsiteY47" fmla="*/ 542611 h 542611"/>
                      <a:gd name="connsiteX48" fmla="*/ 273818 w 715945"/>
                      <a:gd name="connsiteY48" fmla="*/ 540099 h 542611"/>
                      <a:gd name="connsiteX49" fmla="*/ 296427 w 715945"/>
                      <a:gd name="connsiteY49" fmla="*/ 530051 h 542611"/>
                      <a:gd name="connsiteX50" fmla="*/ 319036 w 715945"/>
                      <a:gd name="connsiteY50" fmla="*/ 509954 h 542611"/>
                      <a:gd name="connsiteX51" fmla="*/ 331596 w 715945"/>
                      <a:gd name="connsiteY51" fmla="*/ 487345 h 542611"/>
                      <a:gd name="connsiteX52" fmla="*/ 336620 w 715945"/>
                      <a:gd name="connsiteY52" fmla="*/ 479809 h 542611"/>
                      <a:gd name="connsiteX53" fmla="*/ 341644 w 715945"/>
                      <a:gd name="connsiteY53" fmla="*/ 472273 h 542611"/>
                      <a:gd name="connsiteX54" fmla="*/ 351693 w 715945"/>
                      <a:gd name="connsiteY54" fmla="*/ 462224 h 542611"/>
                      <a:gd name="connsiteX55" fmla="*/ 356717 w 715945"/>
                      <a:gd name="connsiteY55" fmla="*/ 454688 h 542611"/>
                      <a:gd name="connsiteX56" fmla="*/ 379326 w 715945"/>
                      <a:gd name="connsiteY56" fmla="*/ 442128 h 542611"/>
                      <a:gd name="connsiteX57" fmla="*/ 386862 w 715945"/>
                      <a:gd name="connsiteY57" fmla="*/ 439616 h 542611"/>
                      <a:gd name="connsiteX58" fmla="*/ 424543 w 715945"/>
                      <a:gd name="connsiteY58" fmla="*/ 444640 h 542611"/>
                      <a:gd name="connsiteX59" fmla="*/ 432079 w 715945"/>
                      <a:gd name="connsiteY59" fmla="*/ 449664 h 542611"/>
                      <a:gd name="connsiteX60" fmla="*/ 434592 w 715945"/>
                      <a:gd name="connsiteY60" fmla="*/ 457200 h 542611"/>
                      <a:gd name="connsiteX61" fmla="*/ 452176 w 715945"/>
                      <a:gd name="connsiteY61" fmla="*/ 459712 h 542611"/>
                      <a:gd name="connsiteX62" fmla="*/ 477297 w 715945"/>
                      <a:gd name="connsiteY62" fmla="*/ 467248 h 542611"/>
                      <a:gd name="connsiteX63" fmla="*/ 492370 w 715945"/>
                      <a:gd name="connsiteY63" fmla="*/ 472273 h 542611"/>
                      <a:gd name="connsiteX64" fmla="*/ 499906 w 715945"/>
                      <a:gd name="connsiteY64" fmla="*/ 474785 h 542611"/>
                      <a:gd name="connsiteX65" fmla="*/ 542611 w 715945"/>
                      <a:gd name="connsiteY65" fmla="*/ 472273 h 542611"/>
                      <a:gd name="connsiteX66" fmla="*/ 550148 w 715945"/>
                      <a:gd name="connsiteY66" fmla="*/ 469761 h 542611"/>
                      <a:gd name="connsiteX67" fmla="*/ 572756 w 715945"/>
                      <a:gd name="connsiteY67" fmla="*/ 467248 h 542611"/>
                      <a:gd name="connsiteX68" fmla="*/ 587829 w 715945"/>
                      <a:gd name="connsiteY68" fmla="*/ 447152 h 542611"/>
                      <a:gd name="connsiteX69" fmla="*/ 595365 w 715945"/>
                      <a:gd name="connsiteY69" fmla="*/ 419519 h 542611"/>
                      <a:gd name="connsiteX70" fmla="*/ 590341 w 715945"/>
                      <a:gd name="connsiteY70" fmla="*/ 381837 h 542611"/>
                      <a:gd name="connsiteX71" fmla="*/ 585317 w 715945"/>
                      <a:gd name="connsiteY71" fmla="*/ 374301 h 542611"/>
                      <a:gd name="connsiteX72" fmla="*/ 582805 w 715945"/>
                      <a:gd name="connsiteY72" fmla="*/ 364253 h 542611"/>
                      <a:gd name="connsiteX73" fmla="*/ 580293 w 715945"/>
                      <a:gd name="connsiteY73" fmla="*/ 356717 h 542611"/>
                      <a:gd name="connsiteX74" fmla="*/ 577781 w 715945"/>
                      <a:gd name="connsiteY74" fmla="*/ 334108 h 542611"/>
                      <a:gd name="connsiteX75" fmla="*/ 585317 w 715945"/>
                      <a:gd name="connsiteY75" fmla="*/ 293914 h 542611"/>
                      <a:gd name="connsiteX76" fmla="*/ 592853 w 715945"/>
                      <a:gd name="connsiteY76" fmla="*/ 291402 h 542611"/>
                      <a:gd name="connsiteX77" fmla="*/ 633047 w 715945"/>
                      <a:gd name="connsiteY77" fmla="*/ 286378 h 542611"/>
                      <a:gd name="connsiteX78" fmla="*/ 660679 w 715945"/>
                      <a:gd name="connsiteY78" fmla="*/ 278842 h 542611"/>
                      <a:gd name="connsiteX79" fmla="*/ 675752 w 715945"/>
                      <a:gd name="connsiteY79" fmla="*/ 273818 h 542611"/>
                      <a:gd name="connsiteX80" fmla="*/ 695849 w 715945"/>
                      <a:gd name="connsiteY80" fmla="*/ 266281 h 542611"/>
                      <a:gd name="connsiteX81" fmla="*/ 703385 w 715945"/>
                      <a:gd name="connsiteY81" fmla="*/ 261257 h 542611"/>
                      <a:gd name="connsiteX82" fmla="*/ 713433 w 715945"/>
                      <a:gd name="connsiteY82" fmla="*/ 238648 h 542611"/>
                      <a:gd name="connsiteX83" fmla="*/ 715945 w 715945"/>
                      <a:gd name="connsiteY83" fmla="*/ 231112 h 542611"/>
                      <a:gd name="connsiteX84" fmla="*/ 710921 w 715945"/>
                      <a:gd name="connsiteY84" fmla="*/ 208503 h 542611"/>
                      <a:gd name="connsiteX85" fmla="*/ 705897 w 715945"/>
                      <a:gd name="connsiteY85" fmla="*/ 200967 h 542611"/>
                      <a:gd name="connsiteX86" fmla="*/ 698361 w 715945"/>
                      <a:gd name="connsiteY86" fmla="*/ 185895 h 542611"/>
                      <a:gd name="connsiteX87" fmla="*/ 693337 w 715945"/>
                      <a:gd name="connsiteY87" fmla="*/ 180870 h 542611"/>
                      <a:gd name="connsiteX88" fmla="*/ 680776 w 715945"/>
                      <a:gd name="connsiteY88" fmla="*/ 168310 h 542611"/>
                      <a:gd name="connsiteX89" fmla="*/ 650631 w 715945"/>
                      <a:gd name="connsiteY89" fmla="*/ 160774 h 542611"/>
                      <a:gd name="connsiteX90" fmla="*/ 633047 w 715945"/>
                      <a:gd name="connsiteY90" fmla="*/ 155750 h 542611"/>
                      <a:gd name="connsiteX91" fmla="*/ 605414 w 715945"/>
                      <a:gd name="connsiteY91" fmla="*/ 153237 h 542611"/>
                      <a:gd name="connsiteX92" fmla="*/ 532563 w 715945"/>
                      <a:gd name="connsiteY92" fmla="*/ 148213 h 542611"/>
                      <a:gd name="connsiteX93" fmla="*/ 509954 w 715945"/>
                      <a:gd name="connsiteY93" fmla="*/ 145701 h 542611"/>
                      <a:gd name="connsiteX94" fmla="*/ 504930 w 715945"/>
                      <a:gd name="connsiteY94" fmla="*/ 138165 h 542611"/>
                      <a:gd name="connsiteX95" fmla="*/ 499906 w 715945"/>
                      <a:gd name="connsiteY95" fmla="*/ 118068 h 542611"/>
                      <a:gd name="connsiteX96" fmla="*/ 497394 w 715945"/>
                      <a:gd name="connsiteY96" fmla="*/ 62802 h 542611"/>
                      <a:gd name="connsiteX97" fmla="*/ 494882 w 715945"/>
                      <a:gd name="connsiteY97" fmla="*/ 40194 h 542611"/>
                      <a:gd name="connsiteX98" fmla="*/ 492370 w 715945"/>
                      <a:gd name="connsiteY98" fmla="*/ 32657 h 542611"/>
                      <a:gd name="connsiteX99" fmla="*/ 484833 w 715945"/>
                      <a:gd name="connsiteY99" fmla="*/ 30145 h 542611"/>
                      <a:gd name="connsiteX100" fmla="*/ 477297 w 715945"/>
                      <a:gd name="connsiteY100" fmla="*/ 15073 h 542611"/>
                      <a:gd name="connsiteX101" fmla="*/ 469761 w 715945"/>
                      <a:gd name="connsiteY101" fmla="*/ 10048 h 542611"/>
                      <a:gd name="connsiteX102" fmla="*/ 462225 w 715945"/>
                      <a:gd name="connsiteY102" fmla="*/ 2512 h 542611"/>
                      <a:gd name="connsiteX103" fmla="*/ 452176 w 715945"/>
                      <a:gd name="connsiteY103" fmla="*/ 0 h 542611"/>
                      <a:gd name="connsiteX104" fmla="*/ 364253 w 715945"/>
                      <a:gd name="connsiteY104"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28117 w 715945"/>
                      <a:gd name="connsiteY15" fmla="*/ 256233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521 h 543011"/>
                      <a:gd name="connsiteX1" fmla="*/ 364253 w 715945"/>
                      <a:gd name="connsiteY1" fmla="*/ 25521 h 543011"/>
                      <a:gd name="connsiteX2" fmla="*/ 316523 w 715945"/>
                      <a:gd name="connsiteY2" fmla="*/ 73251 h 543011"/>
                      <a:gd name="connsiteX3" fmla="*/ 296427 w 715945"/>
                      <a:gd name="connsiteY3" fmla="*/ 100884 h 543011"/>
                      <a:gd name="connsiteX4" fmla="*/ 273818 w 715945"/>
                      <a:gd name="connsiteY4" fmla="*/ 110932 h 543011"/>
                      <a:gd name="connsiteX5" fmla="*/ 226088 w 715945"/>
                      <a:gd name="connsiteY5" fmla="*/ 108420 h 543011"/>
                      <a:gd name="connsiteX6" fmla="*/ 163286 w 715945"/>
                      <a:gd name="connsiteY6" fmla="*/ 90835 h 543011"/>
                      <a:gd name="connsiteX7" fmla="*/ 138165 w 715945"/>
                      <a:gd name="connsiteY7" fmla="*/ 88323 h 543011"/>
                      <a:gd name="connsiteX8" fmla="*/ 105508 w 715945"/>
                      <a:gd name="connsiteY8" fmla="*/ 90835 h 543011"/>
                      <a:gd name="connsiteX9" fmla="*/ 97972 w 715945"/>
                      <a:gd name="connsiteY9" fmla="*/ 93347 h 543011"/>
                      <a:gd name="connsiteX10" fmla="*/ 92948 w 715945"/>
                      <a:gd name="connsiteY10" fmla="*/ 98372 h 543011"/>
                      <a:gd name="connsiteX11" fmla="*/ 85411 w 715945"/>
                      <a:gd name="connsiteY11" fmla="*/ 103396 h 543011"/>
                      <a:gd name="connsiteX12" fmla="*/ 75363 w 715945"/>
                      <a:gd name="connsiteY12" fmla="*/ 118468 h 543011"/>
                      <a:gd name="connsiteX13" fmla="*/ 80387 w 715945"/>
                      <a:gd name="connsiteY13" fmla="*/ 148613 h 543011"/>
                      <a:gd name="connsiteX14" fmla="*/ 113044 w 715945"/>
                      <a:gd name="connsiteY14" fmla="*/ 196343 h 543011"/>
                      <a:gd name="connsiteX15" fmla="*/ 138003 w 715945"/>
                      <a:gd name="connsiteY15" fmla="*/ 246747 h 543011"/>
                      <a:gd name="connsiteX16" fmla="*/ 113044 w 715945"/>
                      <a:gd name="connsiteY16" fmla="*/ 261657 h 543011"/>
                      <a:gd name="connsiteX17" fmla="*/ 75363 w 715945"/>
                      <a:gd name="connsiteY17" fmla="*/ 264169 h 543011"/>
                      <a:gd name="connsiteX18" fmla="*/ 50242 w 715945"/>
                      <a:gd name="connsiteY18" fmla="*/ 269194 h 543011"/>
                      <a:gd name="connsiteX19" fmla="*/ 25121 w 715945"/>
                      <a:gd name="connsiteY19" fmla="*/ 294314 h 543011"/>
                      <a:gd name="connsiteX20" fmla="*/ 10049 w 715945"/>
                      <a:gd name="connsiteY20" fmla="*/ 314411 h 543011"/>
                      <a:gd name="connsiteX21" fmla="*/ 2512 w 715945"/>
                      <a:gd name="connsiteY21" fmla="*/ 337020 h 543011"/>
                      <a:gd name="connsiteX22" fmla="*/ 0 w 715945"/>
                      <a:gd name="connsiteY22" fmla="*/ 344556 h 543011"/>
                      <a:gd name="connsiteX23" fmla="*/ 2512 w 715945"/>
                      <a:gd name="connsiteY23" fmla="*/ 357117 h 543011"/>
                      <a:gd name="connsiteX24" fmla="*/ 7537 w 715945"/>
                      <a:gd name="connsiteY24" fmla="*/ 362141 h 543011"/>
                      <a:gd name="connsiteX25" fmla="*/ 12561 w 715945"/>
                      <a:gd name="connsiteY25" fmla="*/ 369677 h 543011"/>
                      <a:gd name="connsiteX26" fmla="*/ 20097 w 715945"/>
                      <a:gd name="connsiteY26" fmla="*/ 374701 h 543011"/>
                      <a:gd name="connsiteX27" fmla="*/ 37682 w 715945"/>
                      <a:gd name="connsiteY27" fmla="*/ 382237 h 543011"/>
                      <a:gd name="connsiteX28" fmla="*/ 72851 w 715945"/>
                      <a:gd name="connsiteY28" fmla="*/ 379725 h 543011"/>
                      <a:gd name="connsiteX29" fmla="*/ 90436 w 715945"/>
                      <a:gd name="connsiteY29" fmla="*/ 374701 h 543011"/>
                      <a:gd name="connsiteX30" fmla="*/ 97972 w 715945"/>
                      <a:gd name="connsiteY30" fmla="*/ 369677 h 543011"/>
                      <a:gd name="connsiteX31" fmla="*/ 105508 w 715945"/>
                      <a:gd name="connsiteY31" fmla="*/ 367165 h 543011"/>
                      <a:gd name="connsiteX32" fmla="*/ 123093 w 715945"/>
                      <a:gd name="connsiteY32" fmla="*/ 357117 h 543011"/>
                      <a:gd name="connsiteX33" fmla="*/ 150726 w 715945"/>
                      <a:gd name="connsiteY33" fmla="*/ 359629 h 543011"/>
                      <a:gd name="connsiteX34" fmla="*/ 158262 w 715945"/>
                      <a:gd name="connsiteY34" fmla="*/ 364653 h 543011"/>
                      <a:gd name="connsiteX35" fmla="*/ 168310 w 715945"/>
                      <a:gd name="connsiteY35" fmla="*/ 379725 h 543011"/>
                      <a:gd name="connsiteX36" fmla="*/ 173334 w 715945"/>
                      <a:gd name="connsiteY36" fmla="*/ 384750 h 543011"/>
                      <a:gd name="connsiteX37" fmla="*/ 178359 w 715945"/>
                      <a:gd name="connsiteY37" fmla="*/ 427455 h 543011"/>
                      <a:gd name="connsiteX38" fmla="*/ 188407 w 715945"/>
                      <a:gd name="connsiteY38" fmla="*/ 450064 h 543011"/>
                      <a:gd name="connsiteX39" fmla="*/ 198455 w 715945"/>
                      <a:gd name="connsiteY39" fmla="*/ 470161 h 543011"/>
                      <a:gd name="connsiteX40" fmla="*/ 200967 w 715945"/>
                      <a:gd name="connsiteY40" fmla="*/ 477697 h 543011"/>
                      <a:gd name="connsiteX41" fmla="*/ 205992 w 715945"/>
                      <a:gd name="connsiteY41" fmla="*/ 485233 h 543011"/>
                      <a:gd name="connsiteX42" fmla="*/ 213528 w 715945"/>
                      <a:gd name="connsiteY42" fmla="*/ 502818 h 543011"/>
                      <a:gd name="connsiteX43" fmla="*/ 218552 w 715945"/>
                      <a:gd name="connsiteY43" fmla="*/ 520402 h 543011"/>
                      <a:gd name="connsiteX44" fmla="*/ 223576 w 715945"/>
                      <a:gd name="connsiteY44" fmla="*/ 525427 h 543011"/>
                      <a:gd name="connsiteX45" fmla="*/ 233625 w 715945"/>
                      <a:gd name="connsiteY45" fmla="*/ 540499 h 543011"/>
                      <a:gd name="connsiteX46" fmla="*/ 243673 w 715945"/>
                      <a:gd name="connsiteY46" fmla="*/ 543011 h 543011"/>
                      <a:gd name="connsiteX47" fmla="*/ 273818 w 715945"/>
                      <a:gd name="connsiteY47" fmla="*/ 540499 h 543011"/>
                      <a:gd name="connsiteX48" fmla="*/ 296427 w 715945"/>
                      <a:gd name="connsiteY48" fmla="*/ 530451 h 543011"/>
                      <a:gd name="connsiteX49" fmla="*/ 319036 w 715945"/>
                      <a:gd name="connsiteY49" fmla="*/ 510354 h 543011"/>
                      <a:gd name="connsiteX50" fmla="*/ 331596 w 715945"/>
                      <a:gd name="connsiteY50" fmla="*/ 487745 h 543011"/>
                      <a:gd name="connsiteX51" fmla="*/ 336620 w 715945"/>
                      <a:gd name="connsiteY51" fmla="*/ 480209 h 543011"/>
                      <a:gd name="connsiteX52" fmla="*/ 341644 w 715945"/>
                      <a:gd name="connsiteY52" fmla="*/ 472673 h 543011"/>
                      <a:gd name="connsiteX53" fmla="*/ 351693 w 715945"/>
                      <a:gd name="connsiteY53" fmla="*/ 462624 h 543011"/>
                      <a:gd name="connsiteX54" fmla="*/ 356717 w 715945"/>
                      <a:gd name="connsiteY54" fmla="*/ 455088 h 543011"/>
                      <a:gd name="connsiteX55" fmla="*/ 379326 w 715945"/>
                      <a:gd name="connsiteY55" fmla="*/ 442528 h 543011"/>
                      <a:gd name="connsiteX56" fmla="*/ 386862 w 715945"/>
                      <a:gd name="connsiteY56" fmla="*/ 440016 h 543011"/>
                      <a:gd name="connsiteX57" fmla="*/ 424543 w 715945"/>
                      <a:gd name="connsiteY57" fmla="*/ 445040 h 543011"/>
                      <a:gd name="connsiteX58" fmla="*/ 432079 w 715945"/>
                      <a:gd name="connsiteY58" fmla="*/ 450064 h 543011"/>
                      <a:gd name="connsiteX59" fmla="*/ 434592 w 715945"/>
                      <a:gd name="connsiteY59" fmla="*/ 457600 h 543011"/>
                      <a:gd name="connsiteX60" fmla="*/ 452176 w 715945"/>
                      <a:gd name="connsiteY60" fmla="*/ 460112 h 543011"/>
                      <a:gd name="connsiteX61" fmla="*/ 477297 w 715945"/>
                      <a:gd name="connsiteY61" fmla="*/ 467648 h 543011"/>
                      <a:gd name="connsiteX62" fmla="*/ 492370 w 715945"/>
                      <a:gd name="connsiteY62" fmla="*/ 472673 h 543011"/>
                      <a:gd name="connsiteX63" fmla="*/ 499906 w 715945"/>
                      <a:gd name="connsiteY63" fmla="*/ 475185 h 543011"/>
                      <a:gd name="connsiteX64" fmla="*/ 542611 w 715945"/>
                      <a:gd name="connsiteY64" fmla="*/ 472673 h 543011"/>
                      <a:gd name="connsiteX65" fmla="*/ 550148 w 715945"/>
                      <a:gd name="connsiteY65" fmla="*/ 470161 h 543011"/>
                      <a:gd name="connsiteX66" fmla="*/ 572756 w 715945"/>
                      <a:gd name="connsiteY66" fmla="*/ 467648 h 543011"/>
                      <a:gd name="connsiteX67" fmla="*/ 587829 w 715945"/>
                      <a:gd name="connsiteY67" fmla="*/ 447552 h 543011"/>
                      <a:gd name="connsiteX68" fmla="*/ 595365 w 715945"/>
                      <a:gd name="connsiteY68" fmla="*/ 419919 h 543011"/>
                      <a:gd name="connsiteX69" fmla="*/ 590341 w 715945"/>
                      <a:gd name="connsiteY69" fmla="*/ 382237 h 543011"/>
                      <a:gd name="connsiteX70" fmla="*/ 585317 w 715945"/>
                      <a:gd name="connsiteY70" fmla="*/ 374701 h 543011"/>
                      <a:gd name="connsiteX71" fmla="*/ 582805 w 715945"/>
                      <a:gd name="connsiteY71" fmla="*/ 364653 h 543011"/>
                      <a:gd name="connsiteX72" fmla="*/ 580293 w 715945"/>
                      <a:gd name="connsiteY72" fmla="*/ 357117 h 543011"/>
                      <a:gd name="connsiteX73" fmla="*/ 577781 w 715945"/>
                      <a:gd name="connsiteY73" fmla="*/ 334508 h 543011"/>
                      <a:gd name="connsiteX74" fmla="*/ 585317 w 715945"/>
                      <a:gd name="connsiteY74" fmla="*/ 294314 h 543011"/>
                      <a:gd name="connsiteX75" fmla="*/ 592853 w 715945"/>
                      <a:gd name="connsiteY75" fmla="*/ 291802 h 543011"/>
                      <a:gd name="connsiteX76" fmla="*/ 633047 w 715945"/>
                      <a:gd name="connsiteY76" fmla="*/ 286778 h 543011"/>
                      <a:gd name="connsiteX77" fmla="*/ 660679 w 715945"/>
                      <a:gd name="connsiteY77" fmla="*/ 279242 h 543011"/>
                      <a:gd name="connsiteX78" fmla="*/ 675752 w 715945"/>
                      <a:gd name="connsiteY78" fmla="*/ 274218 h 543011"/>
                      <a:gd name="connsiteX79" fmla="*/ 695849 w 715945"/>
                      <a:gd name="connsiteY79" fmla="*/ 266681 h 543011"/>
                      <a:gd name="connsiteX80" fmla="*/ 703385 w 715945"/>
                      <a:gd name="connsiteY80" fmla="*/ 261657 h 543011"/>
                      <a:gd name="connsiteX81" fmla="*/ 713433 w 715945"/>
                      <a:gd name="connsiteY81" fmla="*/ 239048 h 543011"/>
                      <a:gd name="connsiteX82" fmla="*/ 715945 w 715945"/>
                      <a:gd name="connsiteY82" fmla="*/ 231512 h 543011"/>
                      <a:gd name="connsiteX83" fmla="*/ 710921 w 715945"/>
                      <a:gd name="connsiteY83" fmla="*/ 208903 h 543011"/>
                      <a:gd name="connsiteX84" fmla="*/ 705897 w 715945"/>
                      <a:gd name="connsiteY84" fmla="*/ 201367 h 543011"/>
                      <a:gd name="connsiteX85" fmla="*/ 698361 w 715945"/>
                      <a:gd name="connsiteY85" fmla="*/ 186295 h 543011"/>
                      <a:gd name="connsiteX86" fmla="*/ 693337 w 715945"/>
                      <a:gd name="connsiteY86" fmla="*/ 181270 h 543011"/>
                      <a:gd name="connsiteX87" fmla="*/ 680776 w 715945"/>
                      <a:gd name="connsiteY87" fmla="*/ 168710 h 543011"/>
                      <a:gd name="connsiteX88" fmla="*/ 650631 w 715945"/>
                      <a:gd name="connsiteY88" fmla="*/ 161174 h 543011"/>
                      <a:gd name="connsiteX89" fmla="*/ 633047 w 715945"/>
                      <a:gd name="connsiteY89" fmla="*/ 156150 h 543011"/>
                      <a:gd name="connsiteX90" fmla="*/ 605414 w 715945"/>
                      <a:gd name="connsiteY90" fmla="*/ 153637 h 543011"/>
                      <a:gd name="connsiteX91" fmla="*/ 532563 w 715945"/>
                      <a:gd name="connsiteY91" fmla="*/ 148613 h 543011"/>
                      <a:gd name="connsiteX92" fmla="*/ 509954 w 715945"/>
                      <a:gd name="connsiteY92" fmla="*/ 146101 h 543011"/>
                      <a:gd name="connsiteX93" fmla="*/ 504930 w 715945"/>
                      <a:gd name="connsiteY93" fmla="*/ 138565 h 543011"/>
                      <a:gd name="connsiteX94" fmla="*/ 499906 w 715945"/>
                      <a:gd name="connsiteY94" fmla="*/ 118468 h 543011"/>
                      <a:gd name="connsiteX95" fmla="*/ 497394 w 715945"/>
                      <a:gd name="connsiteY95" fmla="*/ 63202 h 543011"/>
                      <a:gd name="connsiteX96" fmla="*/ 494882 w 715945"/>
                      <a:gd name="connsiteY96" fmla="*/ 40594 h 543011"/>
                      <a:gd name="connsiteX97" fmla="*/ 492370 w 715945"/>
                      <a:gd name="connsiteY97" fmla="*/ 33057 h 543011"/>
                      <a:gd name="connsiteX98" fmla="*/ 484833 w 715945"/>
                      <a:gd name="connsiteY98" fmla="*/ 30545 h 543011"/>
                      <a:gd name="connsiteX99" fmla="*/ 477297 w 715945"/>
                      <a:gd name="connsiteY99" fmla="*/ 15473 h 543011"/>
                      <a:gd name="connsiteX100" fmla="*/ 469761 w 715945"/>
                      <a:gd name="connsiteY100" fmla="*/ 10448 h 543011"/>
                      <a:gd name="connsiteX101" fmla="*/ 452176 w 715945"/>
                      <a:gd name="connsiteY101" fmla="*/ 400 h 543011"/>
                      <a:gd name="connsiteX102" fmla="*/ 364253 w 715945"/>
                      <a:gd name="connsiteY102" fmla="*/ 25521 h 543011"/>
                      <a:gd name="connsiteX0" fmla="*/ 364253 w 715945"/>
                      <a:gd name="connsiteY0" fmla="*/ 25521 h 543011"/>
                      <a:gd name="connsiteX1" fmla="*/ 364253 w 715945"/>
                      <a:gd name="connsiteY1" fmla="*/ 25521 h 543011"/>
                      <a:gd name="connsiteX2" fmla="*/ 316523 w 715945"/>
                      <a:gd name="connsiteY2" fmla="*/ 73251 h 543011"/>
                      <a:gd name="connsiteX3" fmla="*/ 296427 w 715945"/>
                      <a:gd name="connsiteY3" fmla="*/ 100884 h 543011"/>
                      <a:gd name="connsiteX4" fmla="*/ 273818 w 715945"/>
                      <a:gd name="connsiteY4" fmla="*/ 110932 h 543011"/>
                      <a:gd name="connsiteX5" fmla="*/ 226088 w 715945"/>
                      <a:gd name="connsiteY5" fmla="*/ 108420 h 543011"/>
                      <a:gd name="connsiteX6" fmla="*/ 163286 w 715945"/>
                      <a:gd name="connsiteY6" fmla="*/ 90835 h 543011"/>
                      <a:gd name="connsiteX7" fmla="*/ 138165 w 715945"/>
                      <a:gd name="connsiteY7" fmla="*/ 88323 h 543011"/>
                      <a:gd name="connsiteX8" fmla="*/ 105508 w 715945"/>
                      <a:gd name="connsiteY8" fmla="*/ 90835 h 543011"/>
                      <a:gd name="connsiteX9" fmla="*/ 97972 w 715945"/>
                      <a:gd name="connsiteY9" fmla="*/ 93347 h 543011"/>
                      <a:gd name="connsiteX10" fmla="*/ 92948 w 715945"/>
                      <a:gd name="connsiteY10" fmla="*/ 98372 h 543011"/>
                      <a:gd name="connsiteX11" fmla="*/ 85411 w 715945"/>
                      <a:gd name="connsiteY11" fmla="*/ 103396 h 543011"/>
                      <a:gd name="connsiteX12" fmla="*/ 75363 w 715945"/>
                      <a:gd name="connsiteY12" fmla="*/ 118468 h 543011"/>
                      <a:gd name="connsiteX13" fmla="*/ 80387 w 715945"/>
                      <a:gd name="connsiteY13" fmla="*/ 148613 h 543011"/>
                      <a:gd name="connsiteX14" fmla="*/ 113044 w 715945"/>
                      <a:gd name="connsiteY14" fmla="*/ 196343 h 543011"/>
                      <a:gd name="connsiteX15" fmla="*/ 138003 w 715945"/>
                      <a:gd name="connsiteY15" fmla="*/ 246747 h 543011"/>
                      <a:gd name="connsiteX16" fmla="*/ 113044 w 715945"/>
                      <a:gd name="connsiteY16" fmla="*/ 261657 h 543011"/>
                      <a:gd name="connsiteX17" fmla="*/ 75363 w 715945"/>
                      <a:gd name="connsiteY17" fmla="*/ 264169 h 543011"/>
                      <a:gd name="connsiteX18" fmla="*/ 50242 w 715945"/>
                      <a:gd name="connsiteY18" fmla="*/ 269194 h 543011"/>
                      <a:gd name="connsiteX19" fmla="*/ 25121 w 715945"/>
                      <a:gd name="connsiteY19" fmla="*/ 294314 h 543011"/>
                      <a:gd name="connsiteX20" fmla="*/ 10049 w 715945"/>
                      <a:gd name="connsiteY20" fmla="*/ 314411 h 543011"/>
                      <a:gd name="connsiteX21" fmla="*/ 2512 w 715945"/>
                      <a:gd name="connsiteY21" fmla="*/ 337020 h 543011"/>
                      <a:gd name="connsiteX22" fmla="*/ 0 w 715945"/>
                      <a:gd name="connsiteY22" fmla="*/ 344556 h 543011"/>
                      <a:gd name="connsiteX23" fmla="*/ 2512 w 715945"/>
                      <a:gd name="connsiteY23" fmla="*/ 357117 h 543011"/>
                      <a:gd name="connsiteX24" fmla="*/ 7537 w 715945"/>
                      <a:gd name="connsiteY24" fmla="*/ 362141 h 543011"/>
                      <a:gd name="connsiteX25" fmla="*/ 12561 w 715945"/>
                      <a:gd name="connsiteY25" fmla="*/ 369677 h 543011"/>
                      <a:gd name="connsiteX26" fmla="*/ 20097 w 715945"/>
                      <a:gd name="connsiteY26" fmla="*/ 374701 h 543011"/>
                      <a:gd name="connsiteX27" fmla="*/ 37682 w 715945"/>
                      <a:gd name="connsiteY27" fmla="*/ 382237 h 543011"/>
                      <a:gd name="connsiteX28" fmla="*/ 72851 w 715945"/>
                      <a:gd name="connsiteY28" fmla="*/ 379725 h 543011"/>
                      <a:gd name="connsiteX29" fmla="*/ 90436 w 715945"/>
                      <a:gd name="connsiteY29" fmla="*/ 374701 h 543011"/>
                      <a:gd name="connsiteX30" fmla="*/ 97972 w 715945"/>
                      <a:gd name="connsiteY30" fmla="*/ 369677 h 543011"/>
                      <a:gd name="connsiteX31" fmla="*/ 105508 w 715945"/>
                      <a:gd name="connsiteY31" fmla="*/ 367165 h 543011"/>
                      <a:gd name="connsiteX32" fmla="*/ 123093 w 715945"/>
                      <a:gd name="connsiteY32" fmla="*/ 357117 h 543011"/>
                      <a:gd name="connsiteX33" fmla="*/ 150726 w 715945"/>
                      <a:gd name="connsiteY33" fmla="*/ 359629 h 543011"/>
                      <a:gd name="connsiteX34" fmla="*/ 158262 w 715945"/>
                      <a:gd name="connsiteY34" fmla="*/ 364653 h 543011"/>
                      <a:gd name="connsiteX35" fmla="*/ 168310 w 715945"/>
                      <a:gd name="connsiteY35" fmla="*/ 379725 h 543011"/>
                      <a:gd name="connsiteX36" fmla="*/ 173334 w 715945"/>
                      <a:gd name="connsiteY36" fmla="*/ 384750 h 543011"/>
                      <a:gd name="connsiteX37" fmla="*/ 178359 w 715945"/>
                      <a:gd name="connsiteY37" fmla="*/ 427455 h 543011"/>
                      <a:gd name="connsiteX38" fmla="*/ 188407 w 715945"/>
                      <a:gd name="connsiteY38" fmla="*/ 450064 h 543011"/>
                      <a:gd name="connsiteX39" fmla="*/ 198455 w 715945"/>
                      <a:gd name="connsiteY39" fmla="*/ 470161 h 543011"/>
                      <a:gd name="connsiteX40" fmla="*/ 200967 w 715945"/>
                      <a:gd name="connsiteY40" fmla="*/ 477697 h 543011"/>
                      <a:gd name="connsiteX41" fmla="*/ 205992 w 715945"/>
                      <a:gd name="connsiteY41" fmla="*/ 485233 h 543011"/>
                      <a:gd name="connsiteX42" fmla="*/ 213528 w 715945"/>
                      <a:gd name="connsiteY42" fmla="*/ 502818 h 543011"/>
                      <a:gd name="connsiteX43" fmla="*/ 218552 w 715945"/>
                      <a:gd name="connsiteY43" fmla="*/ 520402 h 543011"/>
                      <a:gd name="connsiteX44" fmla="*/ 223576 w 715945"/>
                      <a:gd name="connsiteY44" fmla="*/ 525427 h 543011"/>
                      <a:gd name="connsiteX45" fmla="*/ 233625 w 715945"/>
                      <a:gd name="connsiteY45" fmla="*/ 540499 h 543011"/>
                      <a:gd name="connsiteX46" fmla="*/ 243673 w 715945"/>
                      <a:gd name="connsiteY46" fmla="*/ 543011 h 543011"/>
                      <a:gd name="connsiteX47" fmla="*/ 273818 w 715945"/>
                      <a:gd name="connsiteY47" fmla="*/ 540499 h 543011"/>
                      <a:gd name="connsiteX48" fmla="*/ 296427 w 715945"/>
                      <a:gd name="connsiteY48" fmla="*/ 530451 h 543011"/>
                      <a:gd name="connsiteX49" fmla="*/ 319036 w 715945"/>
                      <a:gd name="connsiteY49" fmla="*/ 510354 h 543011"/>
                      <a:gd name="connsiteX50" fmla="*/ 331596 w 715945"/>
                      <a:gd name="connsiteY50" fmla="*/ 487745 h 543011"/>
                      <a:gd name="connsiteX51" fmla="*/ 336620 w 715945"/>
                      <a:gd name="connsiteY51" fmla="*/ 480209 h 543011"/>
                      <a:gd name="connsiteX52" fmla="*/ 341644 w 715945"/>
                      <a:gd name="connsiteY52" fmla="*/ 472673 h 543011"/>
                      <a:gd name="connsiteX53" fmla="*/ 351693 w 715945"/>
                      <a:gd name="connsiteY53" fmla="*/ 462624 h 543011"/>
                      <a:gd name="connsiteX54" fmla="*/ 356717 w 715945"/>
                      <a:gd name="connsiteY54" fmla="*/ 455088 h 543011"/>
                      <a:gd name="connsiteX55" fmla="*/ 379326 w 715945"/>
                      <a:gd name="connsiteY55" fmla="*/ 442528 h 543011"/>
                      <a:gd name="connsiteX56" fmla="*/ 386862 w 715945"/>
                      <a:gd name="connsiteY56" fmla="*/ 440016 h 543011"/>
                      <a:gd name="connsiteX57" fmla="*/ 424543 w 715945"/>
                      <a:gd name="connsiteY57" fmla="*/ 445040 h 543011"/>
                      <a:gd name="connsiteX58" fmla="*/ 432079 w 715945"/>
                      <a:gd name="connsiteY58" fmla="*/ 450064 h 543011"/>
                      <a:gd name="connsiteX59" fmla="*/ 434592 w 715945"/>
                      <a:gd name="connsiteY59" fmla="*/ 457600 h 543011"/>
                      <a:gd name="connsiteX60" fmla="*/ 452176 w 715945"/>
                      <a:gd name="connsiteY60" fmla="*/ 460112 h 543011"/>
                      <a:gd name="connsiteX61" fmla="*/ 477297 w 715945"/>
                      <a:gd name="connsiteY61" fmla="*/ 467648 h 543011"/>
                      <a:gd name="connsiteX62" fmla="*/ 492370 w 715945"/>
                      <a:gd name="connsiteY62" fmla="*/ 472673 h 543011"/>
                      <a:gd name="connsiteX63" fmla="*/ 499906 w 715945"/>
                      <a:gd name="connsiteY63" fmla="*/ 475185 h 543011"/>
                      <a:gd name="connsiteX64" fmla="*/ 542611 w 715945"/>
                      <a:gd name="connsiteY64" fmla="*/ 472673 h 543011"/>
                      <a:gd name="connsiteX65" fmla="*/ 550148 w 715945"/>
                      <a:gd name="connsiteY65" fmla="*/ 470161 h 543011"/>
                      <a:gd name="connsiteX66" fmla="*/ 572756 w 715945"/>
                      <a:gd name="connsiteY66" fmla="*/ 467648 h 543011"/>
                      <a:gd name="connsiteX67" fmla="*/ 587829 w 715945"/>
                      <a:gd name="connsiteY67" fmla="*/ 447552 h 543011"/>
                      <a:gd name="connsiteX68" fmla="*/ 595365 w 715945"/>
                      <a:gd name="connsiteY68" fmla="*/ 419919 h 543011"/>
                      <a:gd name="connsiteX69" fmla="*/ 590341 w 715945"/>
                      <a:gd name="connsiteY69" fmla="*/ 382237 h 543011"/>
                      <a:gd name="connsiteX70" fmla="*/ 585317 w 715945"/>
                      <a:gd name="connsiteY70" fmla="*/ 374701 h 543011"/>
                      <a:gd name="connsiteX71" fmla="*/ 582805 w 715945"/>
                      <a:gd name="connsiteY71" fmla="*/ 364653 h 543011"/>
                      <a:gd name="connsiteX72" fmla="*/ 580293 w 715945"/>
                      <a:gd name="connsiteY72" fmla="*/ 357117 h 543011"/>
                      <a:gd name="connsiteX73" fmla="*/ 577781 w 715945"/>
                      <a:gd name="connsiteY73" fmla="*/ 334508 h 543011"/>
                      <a:gd name="connsiteX74" fmla="*/ 585317 w 715945"/>
                      <a:gd name="connsiteY74" fmla="*/ 294314 h 543011"/>
                      <a:gd name="connsiteX75" fmla="*/ 592853 w 715945"/>
                      <a:gd name="connsiteY75" fmla="*/ 291802 h 543011"/>
                      <a:gd name="connsiteX76" fmla="*/ 633047 w 715945"/>
                      <a:gd name="connsiteY76" fmla="*/ 286778 h 543011"/>
                      <a:gd name="connsiteX77" fmla="*/ 660679 w 715945"/>
                      <a:gd name="connsiteY77" fmla="*/ 279242 h 543011"/>
                      <a:gd name="connsiteX78" fmla="*/ 675752 w 715945"/>
                      <a:gd name="connsiteY78" fmla="*/ 274218 h 543011"/>
                      <a:gd name="connsiteX79" fmla="*/ 695849 w 715945"/>
                      <a:gd name="connsiteY79" fmla="*/ 266681 h 543011"/>
                      <a:gd name="connsiteX80" fmla="*/ 703385 w 715945"/>
                      <a:gd name="connsiteY80" fmla="*/ 261657 h 543011"/>
                      <a:gd name="connsiteX81" fmla="*/ 713433 w 715945"/>
                      <a:gd name="connsiteY81" fmla="*/ 239048 h 543011"/>
                      <a:gd name="connsiteX82" fmla="*/ 715945 w 715945"/>
                      <a:gd name="connsiteY82" fmla="*/ 231512 h 543011"/>
                      <a:gd name="connsiteX83" fmla="*/ 710921 w 715945"/>
                      <a:gd name="connsiteY83" fmla="*/ 208903 h 543011"/>
                      <a:gd name="connsiteX84" fmla="*/ 705897 w 715945"/>
                      <a:gd name="connsiteY84" fmla="*/ 201367 h 543011"/>
                      <a:gd name="connsiteX85" fmla="*/ 698361 w 715945"/>
                      <a:gd name="connsiteY85" fmla="*/ 186295 h 543011"/>
                      <a:gd name="connsiteX86" fmla="*/ 693337 w 715945"/>
                      <a:gd name="connsiteY86" fmla="*/ 181270 h 543011"/>
                      <a:gd name="connsiteX87" fmla="*/ 680776 w 715945"/>
                      <a:gd name="connsiteY87" fmla="*/ 168710 h 543011"/>
                      <a:gd name="connsiteX88" fmla="*/ 650631 w 715945"/>
                      <a:gd name="connsiteY88" fmla="*/ 161174 h 543011"/>
                      <a:gd name="connsiteX89" fmla="*/ 633047 w 715945"/>
                      <a:gd name="connsiteY89" fmla="*/ 156150 h 543011"/>
                      <a:gd name="connsiteX90" fmla="*/ 605414 w 715945"/>
                      <a:gd name="connsiteY90" fmla="*/ 153637 h 543011"/>
                      <a:gd name="connsiteX91" fmla="*/ 532563 w 715945"/>
                      <a:gd name="connsiteY91" fmla="*/ 148613 h 543011"/>
                      <a:gd name="connsiteX92" fmla="*/ 509954 w 715945"/>
                      <a:gd name="connsiteY92" fmla="*/ 146101 h 543011"/>
                      <a:gd name="connsiteX93" fmla="*/ 504930 w 715945"/>
                      <a:gd name="connsiteY93" fmla="*/ 138565 h 543011"/>
                      <a:gd name="connsiteX94" fmla="*/ 499906 w 715945"/>
                      <a:gd name="connsiteY94" fmla="*/ 118468 h 543011"/>
                      <a:gd name="connsiteX95" fmla="*/ 497394 w 715945"/>
                      <a:gd name="connsiteY95" fmla="*/ 63202 h 543011"/>
                      <a:gd name="connsiteX96" fmla="*/ 494882 w 715945"/>
                      <a:gd name="connsiteY96" fmla="*/ 40594 h 543011"/>
                      <a:gd name="connsiteX97" fmla="*/ 492370 w 715945"/>
                      <a:gd name="connsiteY97" fmla="*/ 33057 h 543011"/>
                      <a:gd name="connsiteX98" fmla="*/ 477297 w 715945"/>
                      <a:gd name="connsiteY98" fmla="*/ 15473 h 543011"/>
                      <a:gd name="connsiteX99" fmla="*/ 469761 w 715945"/>
                      <a:gd name="connsiteY99" fmla="*/ 10448 h 543011"/>
                      <a:gd name="connsiteX100" fmla="*/ 452176 w 715945"/>
                      <a:gd name="connsiteY100" fmla="*/ 400 h 543011"/>
                      <a:gd name="connsiteX101" fmla="*/ 364253 w 715945"/>
                      <a:gd name="connsiteY101" fmla="*/ 25521 h 543011"/>
                      <a:gd name="connsiteX0" fmla="*/ 364253 w 715945"/>
                      <a:gd name="connsiteY0" fmla="*/ 25521 h 543011"/>
                      <a:gd name="connsiteX1" fmla="*/ 364253 w 715945"/>
                      <a:gd name="connsiteY1" fmla="*/ 25521 h 543011"/>
                      <a:gd name="connsiteX2" fmla="*/ 316523 w 715945"/>
                      <a:gd name="connsiteY2" fmla="*/ 73251 h 543011"/>
                      <a:gd name="connsiteX3" fmla="*/ 296427 w 715945"/>
                      <a:gd name="connsiteY3" fmla="*/ 100884 h 543011"/>
                      <a:gd name="connsiteX4" fmla="*/ 273818 w 715945"/>
                      <a:gd name="connsiteY4" fmla="*/ 110932 h 543011"/>
                      <a:gd name="connsiteX5" fmla="*/ 226088 w 715945"/>
                      <a:gd name="connsiteY5" fmla="*/ 108420 h 543011"/>
                      <a:gd name="connsiteX6" fmla="*/ 163286 w 715945"/>
                      <a:gd name="connsiteY6" fmla="*/ 90835 h 543011"/>
                      <a:gd name="connsiteX7" fmla="*/ 138165 w 715945"/>
                      <a:gd name="connsiteY7" fmla="*/ 88323 h 543011"/>
                      <a:gd name="connsiteX8" fmla="*/ 105508 w 715945"/>
                      <a:gd name="connsiteY8" fmla="*/ 90835 h 543011"/>
                      <a:gd name="connsiteX9" fmla="*/ 97972 w 715945"/>
                      <a:gd name="connsiteY9" fmla="*/ 93347 h 543011"/>
                      <a:gd name="connsiteX10" fmla="*/ 92948 w 715945"/>
                      <a:gd name="connsiteY10" fmla="*/ 98372 h 543011"/>
                      <a:gd name="connsiteX11" fmla="*/ 85411 w 715945"/>
                      <a:gd name="connsiteY11" fmla="*/ 103396 h 543011"/>
                      <a:gd name="connsiteX12" fmla="*/ 75363 w 715945"/>
                      <a:gd name="connsiteY12" fmla="*/ 118468 h 543011"/>
                      <a:gd name="connsiteX13" fmla="*/ 80387 w 715945"/>
                      <a:gd name="connsiteY13" fmla="*/ 148613 h 543011"/>
                      <a:gd name="connsiteX14" fmla="*/ 113044 w 715945"/>
                      <a:gd name="connsiteY14" fmla="*/ 196343 h 543011"/>
                      <a:gd name="connsiteX15" fmla="*/ 138003 w 715945"/>
                      <a:gd name="connsiteY15" fmla="*/ 246747 h 543011"/>
                      <a:gd name="connsiteX16" fmla="*/ 113044 w 715945"/>
                      <a:gd name="connsiteY16" fmla="*/ 261657 h 543011"/>
                      <a:gd name="connsiteX17" fmla="*/ 75363 w 715945"/>
                      <a:gd name="connsiteY17" fmla="*/ 264169 h 543011"/>
                      <a:gd name="connsiteX18" fmla="*/ 50242 w 715945"/>
                      <a:gd name="connsiteY18" fmla="*/ 269194 h 543011"/>
                      <a:gd name="connsiteX19" fmla="*/ 25121 w 715945"/>
                      <a:gd name="connsiteY19" fmla="*/ 294314 h 543011"/>
                      <a:gd name="connsiteX20" fmla="*/ 10049 w 715945"/>
                      <a:gd name="connsiteY20" fmla="*/ 314411 h 543011"/>
                      <a:gd name="connsiteX21" fmla="*/ 2512 w 715945"/>
                      <a:gd name="connsiteY21" fmla="*/ 337020 h 543011"/>
                      <a:gd name="connsiteX22" fmla="*/ 0 w 715945"/>
                      <a:gd name="connsiteY22" fmla="*/ 344556 h 543011"/>
                      <a:gd name="connsiteX23" fmla="*/ 2512 w 715945"/>
                      <a:gd name="connsiteY23" fmla="*/ 357117 h 543011"/>
                      <a:gd name="connsiteX24" fmla="*/ 7537 w 715945"/>
                      <a:gd name="connsiteY24" fmla="*/ 362141 h 543011"/>
                      <a:gd name="connsiteX25" fmla="*/ 12561 w 715945"/>
                      <a:gd name="connsiteY25" fmla="*/ 369677 h 543011"/>
                      <a:gd name="connsiteX26" fmla="*/ 20097 w 715945"/>
                      <a:gd name="connsiteY26" fmla="*/ 374701 h 543011"/>
                      <a:gd name="connsiteX27" fmla="*/ 37682 w 715945"/>
                      <a:gd name="connsiteY27" fmla="*/ 382237 h 543011"/>
                      <a:gd name="connsiteX28" fmla="*/ 72851 w 715945"/>
                      <a:gd name="connsiteY28" fmla="*/ 379725 h 543011"/>
                      <a:gd name="connsiteX29" fmla="*/ 90436 w 715945"/>
                      <a:gd name="connsiteY29" fmla="*/ 374701 h 543011"/>
                      <a:gd name="connsiteX30" fmla="*/ 97972 w 715945"/>
                      <a:gd name="connsiteY30" fmla="*/ 369677 h 543011"/>
                      <a:gd name="connsiteX31" fmla="*/ 105508 w 715945"/>
                      <a:gd name="connsiteY31" fmla="*/ 367165 h 543011"/>
                      <a:gd name="connsiteX32" fmla="*/ 123093 w 715945"/>
                      <a:gd name="connsiteY32" fmla="*/ 357117 h 543011"/>
                      <a:gd name="connsiteX33" fmla="*/ 150726 w 715945"/>
                      <a:gd name="connsiteY33" fmla="*/ 359629 h 543011"/>
                      <a:gd name="connsiteX34" fmla="*/ 158262 w 715945"/>
                      <a:gd name="connsiteY34" fmla="*/ 364653 h 543011"/>
                      <a:gd name="connsiteX35" fmla="*/ 168310 w 715945"/>
                      <a:gd name="connsiteY35" fmla="*/ 379725 h 543011"/>
                      <a:gd name="connsiteX36" fmla="*/ 173334 w 715945"/>
                      <a:gd name="connsiteY36" fmla="*/ 384750 h 543011"/>
                      <a:gd name="connsiteX37" fmla="*/ 178359 w 715945"/>
                      <a:gd name="connsiteY37" fmla="*/ 427455 h 543011"/>
                      <a:gd name="connsiteX38" fmla="*/ 188407 w 715945"/>
                      <a:gd name="connsiteY38" fmla="*/ 450064 h 543011"/>
                      <a:gd name="connsiteX39" fmla="*/ 198455 w 715945"/>
                      <a:gd name="connsiteY39" fmla="*/ 470161 h 543011"/>
                      <a:gd name="connsiteX40" fmla="*/ 200967 w 715945"/>
                      <a:gd name="connsiteY40" fmla="*/ 477697 h 543011"/>
                      <a:gd name="connsiteX41" fmla="*/ 205992 w 715945"/>
                      <a:gd name="connsiteY41" fmla="*/ 485233 h 543011"/>
                      <a:gd name="connsiteX42" fmla="*/ 213528 w 715945"/>
                      <a:gd name="connsiteY42" fmla="*/ 502818 h 543011"/>
                      <a:gd name="connsiteX43" fmla="*/ 218552 w 715945"/>
                      <a:gd name="connsiteY43" fmla="*/ 520402 h 543011"/>
                      <a:gd name="connsiteX44" fmla="*/ 223576 w 715945"/>
                      <a:gd name="connsiteY44" fmla="*/ 525427 h 543011"/>
                      <a:gd name="connsiteX45" fmla="*/ 233625 w 715945"/>
                      <a:gd name="connsiteY45" fmla="*/ 540499 h 543011"/>
                      <a:gd name="connsiteX46" fmla="*/ 243673 w 715945"/>
                      <a:gd name="connsiteY46" fmla="*/ 543011 h 543011"/>
                      <a:gd name="connsiteX47" fmla="*/ 273818 w 715945"/>
                      <a:gd name="connsiteY47" fmla="*/ 540499 h 543011"/>
                      <a:gd name="connsiteX48" fmla="*/ 296427 w 715945"/>
                      <a:gd name="connsiteY48" fmla="*/ 530451 h 543011"/>
                      <a:gd name="connsiteX49" fmla="*/ 319036 w 715945"/>
                      <a:gd name="connsiteY49" fmla="*/ 510354 h 543011"/>
                      <a:gd name="connsiteX50" fmla="*/ 331596 w 715945"/>
                      <a:gd name="connsiteY50" fmla="*/ 487745 h 543011"/>
                      <a:gd name="connsiteX51" fmla="*/ 336620 w 715945"/>
                      <a:gd name="connsiteY51" fmla="*/ 480209 h 543011"/>
                      <a:gd name="connsiteX52" fmla="*/ 341644 w 715945"/>
                      <a:gd name="connsiteY52" fmla="*/ 472673 h 543011"/>
                      <a:gd name="connsiteX53" fmla="*/ 351693 w 715945"/>
                      <a:gd name="connsiteY53" fmla="*/ 462624 h 543011"/>
                      <a:gd name="connsiteX54" fmla="*/ 356717 w 715945"/>
                      <a:gd name="connsiteY54" fmla="*/ 455088 h 543011"/>
                      <a:gd name="connsiteX55" fmla="*/ 379326 w 715945"/>
                      <a:gd name="connsiteY55" fmla="*/ 442528 h 543011"/>
                      <a:gd name="connsiteX56" fmla="*/ 386862 w 715945"/>
                      <a:gd name="connsiteY56" fmla="*/ 440016 h 543011"/>
                      <a:gd name="connsiteX57" fmla="*/ 424543 w 715945"/>
                      <a:gd name="connsiteY57" fmla="*/ 445040 h 543011"/>
                      <a:gd name="connsiteX58" fmla="*/ 432079 w 715945"/>
                      <a:gd name="connsiteY58" fmla="*/ 450064 h 543011"/>
                      <a:gd name="connsiteX59" fmla="*/ 434592 w 715945"/>
                      <a:gd name="connsiteY59" fmla="*/ 457600 h 543011"/>
                      <a:gd name="connsiteX60" fmla="*/ 452176 w 715945"/>
                      <a:gd name="connsiteY60" fmla="*/ 460112 h 543011"/>
                      <a:gd name="connsiteX61" fmla="*/ 477297 w 715945"/>
                      <a:gd name="connsiteY61" fmla="*/ 467648 h 543011"/>
                      <a:gd name="connsiteX62" fmla="*/ 492370 w 715945"/>
                      <a:gd name="connsiteY62" fmla="*/ 472673 h 543011"/>
                      <a:gd name="connsiteX63" fmla="*/ 499906 w 715945"/>
                      <a:gd name="connsiteY63" fmla="*/ 475185 h 543011"/>
                      <a:gd name="connsiteX64" fmla="*/ 542611 w 715945"/>
                      <a:gd name="connsiteY64" fmla="*/ 472673 h 543011"/>
                      <a:gd name="connsiteX65" fmla="*/ 550148 w 715945"/>
                      <a:gd name="connsiteY65" fmla="*/ 470161 h 543011"/>
                      <a:gd name="connsiteX66" fmla="*/ 572756 w 715945"/>
                      <a:gd name="connsiteY66" fmla="*/ 467648 h 543011"/>
                      <a:gd name="connsiteX67" fmla="*/ 587829 w 715945"/>
                      <a:gd name="connsiteY67" fmla="*/ 447552 h 543011"/>
                      <a:gd name="connsiteX68" fmla="*/ 595365 w 715945"/>
                      <a:gd name="connsiteY68" fmla="*/ 419919 h 543011"/>
                      <a:gd name="connsiteX69" fmla="*/ 590341 w 715945"/>
                      <a:gd name="connsiteY69" fmla="*/ 382237 h 543011"/>
                      <a:gd name="connsiteX70" fmla="*/ 585317 w 715945"/>
                      <a:gd name="connsiteY70" fmla="*/ 374701 h 543011"/>
                      <a:gd name="connsiteX71" fmla="*/ 582805 w 715945"/>
                      <a:gd name="connsiteY71" fmla="*/ 364653 h 543011"/>
                      <a:gd name="connsiteX72" fmla="*/ 580293 w 715945"/>
                      <a:gd name="connsiteY72" fmla="*/ 357117 h 543011"/>
                      <a:gd name="connsiteX73" fmla="*/ 577781 w 715945"/>
                      <a:gd name="connsiteY73" fmla="*/ 334508 h 543011"/>
                      <a:gd name="connsiteX74" fmla="*/ 585317 w 715945"/>
                      <a:gd name="connsiteY74" fmla="*/ 294314 h 543011"/>
                      <a:gd name="connsiteX75" fmla="*/ 592853 w 715945"/>
                      <a:gd name="connsiteY75" fmla="*/ 291802 h 543011"/>
                      <a:gd name="connsiteX76" fmla="*/ 633047 w 715945"/>
                      <a:gd name="connsiteY76" fmla="*/ 286778 h 543011"/>
                      <a:gd name="connsiteX77" fmla="*/ 660679 w 715945"/>
                      <a:gd name="connsiteY77" fmla="*/ 279242 h 543011"/>
                      <a:gd name="connsiteX78" fmla="*/ 675752 w 715945"/>
                      <a:gd name="connsiteY78" fmla="*/ 274218 h 543011"/>
                      <a:gd name="connsiteX79" fmla="*/ 695849 w 715945"/>
                      <a:gd name="connsiteY79" fmla="*/ 266681 h 543011"/>
                      <a:gd name="connsiteX80" fmla="*/ 703385 w 715945"/>
                      <a:gd name="connsiteY80" fmla="*/ 261657 h 543011"/>
                      <a:gd name="connsiteX81" fmla="*/ 713433 w 715945"/>
                      <a:gd name="connsiteY81" fmla="*/ 239048 h 543011"/>
                      <a:gd name="connsiteX82" fmla="*/ 715945 w 715945"/>
                      <a:gd name="connsiteY82" fmla="*/ 231512 h 543011"/>
                      <a:gd name="connsiteX83" fmla="*/ 710921 w 715945"/>
                      <a:gd name="connsiteY83" fmla="*/ 208903 h 543011"/>
                      <a:gd name="connsiteX84" fmla="*/ 705897 w 715945"/>
                      <a:gd name="connsiteY84" fmla="*/ 201367 h 543011"/>
                      <a:gd name="connsiteX85" fmla="*/ 698361 w 715945"/>
                      <a:gd name="connsiteY85" fmla="*/ 186295 h 543011"/>
                      <a:gd name="connsiteX86" fmla="*/ 693337 w 715945"/>
                      <a:gd name="connsiteY86" fmla="*/ 181270 h 543011"/>
                      <a:gd name="connsiteX87" fmla="*/ 680776 w 715945"/>
                      <a:gd name="connsiteY87" fmla="*/ 168710 h 543011"/>
                      <a:gd name="connsiteX88" fmla="*/ 650631 w 715945"/>
                      <a:gd name="connsiteY88" fmla="*/ 161174 h 543011"/>
                      <a:gd name="connsiteX89" fmla="*/ 633047 w 715945"/>
                      <a:gd name="connsiteY89" fmla="*/ 156150 h 543011"/>
                      <a:gd name="connsiteX90" fmla="*/ 605414 w 715945"/>
                      <a:gd name="connsiteY90" fmla="*/ 153637 h 543011"/>
                      <a:gd name="connsiteX91" fmla="*/ 532563 w 715945"/>
                      <a:gd name="connsiteY91" fmla="*/ 148613 h 543011"/>
                      <a:gd name="connsiteX92" fmla="*/ 509954 w 715945"/>
                      <a:gd name="connsiteY92" fmla="*/ 146101 h 543011"/>
                      <a:gd name="connsiteX93" fmla="*/ 504930 w 715945"/>
                      <a:gd name="connsiteY93" fmla="*/ 138565 h 543011"/>
                      <a:gd name="connsiteX94" fmla="*/ 499906 w 715945"/>
                      <a:gd name="connsiteY94" fmla="*/ 118468 h 543011"/>
                      <a:gd name="connsiteX95" fmla="*/ 497394 w 715945"/>
                      <a:gd name="connsiteY95" fmla="*/ 63202 h 543011"/>
                      <a:gd name="connsiteX96" fmla="*/ 494882 w 715945"/>
                      <a:gd name="connsiteY96" fmla="*/ 40594 h 543011"/>
                      <a:gd name="connsiteX97" fmla="*/ 477297 w 715945"/>
                      <a:gd name="connsiteY97" fmla="*/ 15473 h 543011"/>
                      <a:gd name="connsiteX98" fmla="*/ 469761 w 715945"/>
                      <a:gd name="connsiteY98" fmla="*/ 10448 h 543011"/>
                      <a:gd name="connsiteX99" fmla="*/ 452176 w 715945"/>
                      <a:gd name="connsiteY99" fmla="*/ 400 h 543011"/>
                      <a:gd name="connsiteX100" fmla="*/ 364253 w 715945"/>
                      <a:gd name="connsiteY100" fmla="*/ 25521 h 543011"/>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80776 w 715945"/>
                      <a:gd name="connsiteY87" fmla="*/ 168496 h 542797"/>
                      <a:gd name="connsiteX88" fmla="*/ 650631 w 715945"/>
                      <a:gd name="connsiteY88" fmla="*/ 160960 h 542797"/>
                      <a:gd name="connsiteX89" fmla="*/ 633047 w 715945"/>
                      <a:gd name="connsiteY89" fmla="*/ 155936 h 542797"/>
                      <a:gd name="connsiteX90" fmla="*/ 605414 w 715945"/>
                      <a:gd name="connsiteY90" fmla="*/ 153423 h 542797"/>
                      <a:gd name="connsiteX91" fmla="*/ 532563 w 715945"/>
                      <a:gd name="connsiteY91" fmla="*/ 148399 h 542797"/>
                      <a:gd name="connsiteX92" fmla="*/ 509954 w 715945"/>
                      <a:gd name="connsiteY92" fmla="*/ 145887 h 542797"/>
                      <a:gd name="connsiteX93" fmla="*/ 504930 w 715945"/>
                      <a:gd name="connsiteY93" fmla="*/ 138351 h 542797"/>
                      <a:gd name="connsiteX94" fmla="*/ 499906 w 715945"/>
                      <a:gd name="connsiteY94" fmla="*/ 118254 h 542797"/>
                      <a:gd name="connsiteX95" fmla="*/ 497394 w 715945"/>
                      <a:gd name="connsiteY95" fmla="*/ 62988 h 542797"/>
                      <a:gd name="connsiteX96" fmla="*/ 494882 w 715945"/>
                      <a:gd name="connsiteY96" fmla="*/ 40380 h 542797"/>
                      <a:gd name="connsiteX97" fmla="*/ 477297 w 715945"/>
                      <a:gd name="connsiteY97" fmla="*/ 15259 h 542797"/>
                      <a:gd name="connsiteX98" fmla="*/ 452176 w 715945"/>
                      <a:gd name="connsiteY98" fmla="*/ 186 h 542797"/>
                      <a:gd name="connsiteX99" fmla="*/ 364253 w 715945"/>
                      <a:gd name="connsiteY99"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80776 w 715945"/>
                      <a:gd name="connsiteY87" fmla="*/ 168496 h 542797"/>
                      <a:gd name="connsiteX88" fmla="*/ 650631 w 715945"/>
                      <a:gd name="connsiteY88" fmla="*/ 160960 h 542797"/>
                      <a:gd name="connsiteX89" fmla="*/ 633047 w 715945"/>
                      <a:gd name="connsiteY89" fmla="*/ 155936 h 542797"/>
                      <a:gd name="connsiteX90" fmla="*/ 605414 w 715945"/>
                      <a:gd name="connsiteY90" fmla="*/ 153423 h 542797"/>
                      <a:gd name="connsiteX91" fmla="*/ 532563 w 715945"/>
                      <a:gd name="connsiteY91" fmla="*/ 148399 h 542797"/>
                      <a:gd name="connsiteX92" fmla="*/ 509954 w 715945"/>
                      <a:gd name="connsiteY92" fmla="*/ 145887 h 542797"/>
                      <a:gd name="connsiteX93" fmla="*/ 499906 w 715945"/>
                      <a:gd name="connsiteY93" fmla="*/ 118254 h 542797"/>
                      <a:gd name="connsiteX94" fmla="*/ 497394 w 715945"/>
                      <a:gd name="connsiteY94" fmla="*/ 62988 h 542797"/>
                      <a:gd name="connsiteX95" fmla="*/ 494882 w 715945"/>
                      <a:gd name="connsiteY95" fmla="*/ 40380 h 542797"/>
                      <a:gd name="connsiteX96" fmla="*/ 477297 w 715945"/>
                      <a:gd name="connsiteY96" fmla="*/ 15259 h 542797"/>
                      <a:gd name="connsiteX97" fmla="*/ 452176 w 715945"/>
                      <a:gd name="connsiteY97" fmla="*/ 186 h 542797"/>
                      <a:gd name="connsiteX98" fmla="*/ 364253 w 715945"/>
                      <a:gd name="connsiteY98"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80776 w 715945"/>
                      <a:gd name="connsiteY87" fmla="*/ 168496 h 542797"/>
                      <a:gd name="connsiteX88" fmla="*/ 650631 w 715945"/>
                      <a:gd name="connsiteY88" fmla="*/ 160960 h 542797"/>
                      <a:gd name="connsiteX89" fmla="*/ 605414 w 715945"/>
                      <a:gd name="connsiteY89" fmla="*/ 153423 h 542797"/>
                      <a:gd name="connsiteX90" fmla="*/ 532563 w 715945"/>
                      <a:gd name="connsiteY90" fmla="*/ 148399 h 542797"/>
                      <a:gd name="connsiteX91" fmla="*/ 509954 w 715945"/>
                      <a:gd name="connsiteY91" fmla="*/ 145887 h 542797"/>
                      <a:gd name="connsiteX92" fmla="*/ 499906 w 715945"/>
                      <a:gd name="connsiteY92" fmla="*/ 118254 h 542797"/>
                      <a:gd name="connsiteX93" fmla="*/ 497394 w 715945"/>
                      <a:gd name="connsiteY93" fmla="*/ 62988 h 542797"/>
                      <a:gd name="connsiteX94" fmla="*/ 494882 w 715945"/>
                      <a:gd name="connsiteY94" fmla="*/ 40380 h 542797"/>
                      <a:gd name="connsiteX95" fmla="*/ 477297 w 715945"/>
                      <a:gd name="connsiteY95" fmla="*/ 15259 h 542797"/>
                      <a:gd name="connsiteX96" fmla="*/ 452176 w 715945"/>
                      <a:gd name="connsiteY96" fmla="*/ 186 h 542797"/>
                      <a:gd name="connsiteX97" fmla="*/ 364253 w 715945"/>
                      <a:gd name="connsiteY97"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50631 w 715945"/>
                      <a:gd name="connsiteY87" fmla="*/ 160960 h 542797"/>
                      <a:gd name="connsiteX88" fmla="*/ 605414 w 715945"/>
                      <a:gd name="connsiteY88" fmla="*/ 153423 h 542797"/>
                      <a:gd name="connsiteX89" fmla="*/ 532563 w 715945"/>
                      <a:gd name="connsiteY89" fmla="*/ 148399 h 542797"/>
                      <a:gd name="connsiteX90" fmla="*/ 509954 w 715945"/>
                      <a:gd name="connsiteY90" fmla="*/ 145887 h 542797"/>
                      <a:gd name="connsiteX91" fmla="*/ 499906 w 715945"/>
                      <a:gd name="connsiteY91" fmla="*/ 118254 h 542797"/>
                      <a:gd name="connsiteX92" fmla="*/ 497394 w 715945"/>
                      <a:gd name="connsiteY92" fmla="*/ 62988 h 542797"/>
                      <a:gd name="connsiteX93" fmla="*/ 494882 w 715945"/>
                      <a:gd name="connsiteY93" fmla="*/ 40380 h 542797"/>
                      <a:gd name="connsiteX94" fmla="*/ 477297 w 715945"/>
                      <a:gd name="connsiteY94" fmla="*/ 15259 h 542797"/>
                      <a:gd name="connsiteX95" fmla="*/ 452176 w 715945"/>
                      <a:gd name="connsiteY95" fmla="*/ 186 h 542797"/>
                      <a:gd name="connsiteX96" fmla="*/ 364253 w 715945"/>
                      <a:gd name="connsiteY96"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3337 w 715945"/>
                      <a:gd name="connsiteY85" fmla="*/ 181056 h 542797"/>
                      <a:gd name="connsiteX86" fmla="*/ 650631 w 715945"/>
                      <a:gd name="connsiteY86" fmla="*/ 160960 h 542797"/>
                      <a:gd name="connsiteX87" fmla="*/ 605414 w 715945"/>
                      <a:gd name="connsiteY87" fmla="*/ 153423 h 542797"/>
                      <a:gd name="connsiteX88" fmla="*/ 532563 w 715945"/>
                      <a:gd name="connsiteY88" fmla="*/ 148399 h 542797"/>
                      <a:gd name="connsiteX89" fmla="*/ 509954 w 715945"/>
                      <a:gd name="connsiteY89" fmla="*/ 145887 h 542797"/>
                      <a:gd name="connsiteX90" fmla="*/ 499906 w 715945"/>
                      <a:gd name="connsiteY90" fmla="*/ 118254 h 542797"/>
                      <a:gd name="connsiteX91" fmla="*/ 497394 w 715945"/>
                      <a:gd name="connsiteY91" fmla="*/ 62988 h 542797"/>
                      <a:gd name="connsiteX92" fmla="*/ 494882 w 715945"/>
                      <a:gd name="connsiteY92" fmla="*/ 40380 h 542797"/>
                      <a:gd name="connsiteX93" fmla="*/ 477297 w 715945"/>
                      <a:gd name="connsiteY93" fmla="*/ 15259 h 542797"/>
                      <a:gd name="connsiteX94" fmla="*/ 452176 w 715945"/>
                      <a:gd name="connsiteY94" fmla="*/ 186 h 542797"/>
                      <a:gd name="connsiteX95" fmla="*/ 364253 w 715945"/>
                      <a:gd name="connsiteY95"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05897 w 715945"/>
                      <a:gd name="connsiteY83" fmla="*/ 201153 h 542797"/>
                      <a:gd name="connsiteX84" fmla="*/ 693337 w 715945"/>
                      <a:gd name="connsiteY84" fmla="*/ 181056 h 542797"/>
                      <a:gd name="connsiteX85" fmla="*/ 650631 w 715945"/>
                      <a:gd name="connsiteY85" fmla="*/ 160960 h 542797"/>
                      <a:gd name="connsiteX86" fmla="*/ 605414 w 715945"/>
                      <a:gd name="connsiteY86" fmla="*/ 153423 h 542797"/>
                      <a:gd name="connsiteX87" fmla="*/ 532563 w 715945"/>
                      <a:gd name="connsiteY87" fmla="*/ 148399 h 542797"/>
                      <a:gd name="connsiteX88" fmla="*/ 509954 w 715945"/>
                      <a:gd name="connsiteY88" fmla="*/ 145887 h 542797"/>
                      <a:gd name="connsiteX89" fmla="*/ 499906 w 715945"/>
                      <a:gd name="connsiteY89" fmla="*/ 118254 h 542797"/>
                      <a:gd name="connsiteX90" fmla="*/ 497394 w 715945"/>
                      <a:gd name="connsiteY90" fmla="*/ 62988 h 542797"/>
                      <a:gd name="connsiteX91" fmla="*/ 494882 w 715945"/>
                      <a:gd name="connsiteY91" fmla="*/ 40380 h 542797"/>
                      <a:gd name="connsiteX92" fmla="*/ 477297 w 715945"/>
                      <a:gd name="connsiteY92" fmla="*/ 15259 h 542797"/>
                      <a:gd name="connsiteX93" fmla="*/ 452176 w 715945"/>
                      <a:gd name="connsiteY93" fmla="*/ 186 h 542797"/>
                      <a:gd name="connsiteX94" fmla="*/ 364253 w 715945"/>
                      <a:gd name="connsiteY94" fmla="*/ 25307 h 54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15945" h="542797">
                        <a:moveTo>
                          <a:pt x="364253" y="25307"/>
                        </a:moveTo>
                        <a:lnTo>
                          <a:pt x="364253" y="25307"/>
                        </a:lnTo>
                        <a:cubicBezTo>
                          <a:pt x="356298" y="33262"/>
                          <a:pt x="327827" y="60477"/>
                          <a:pt x="316523" y="73037"/>
                        </a:cubicBezTo>
                        <a:cubicBezTo>
                          <a:pt x="305219" y="85598"/>
                          <a:pt x="303544" y="94390"/>
                          <a:pt x="296427" y="100670"/>
                        </a:cubicBezTo>
                        <a:cubicBezTo>
                          <a:pt x="289310" y="106950"/>
                          <a:pt x="285541" y="109462"/>
                          <a:pt x="273818" y="110718"/>
                        </a:cubicBezTo>
                        <a:cubicBezTo>
                          <a:pt x="262095" y="111974"/>
                          <a:pt x="244510" y="111555"/>
                          <a:pt x="226088" y="108206"/>
                        </a:cubicBezTo>
                        <a:cubicBezTo>
                          <a:pt x="207666" y="104857"/>
                          <a:pt x="177940" y="93970"/>
                          <a:pt x="163286" y="90621"/>
                        </a:cubicBezTo>
                        <a:cubicBezTo>
                          <a:pt x="148632" y="87272"/>
                          <a:pt x="146539" y="88946"/>
                          <a:pt x="138165" y="88109"/>
                        </a:cubicBezTo>
                        <a:cubicBezTo>
                          <a:pt x="127279" y="88946"/>
                          <a:pt x="116342" y="89267"/>
                          <a:pt x="105508" y="90621"/>
                        </a:cubicBezTo>
                        <a:cubicBezTo>
                          <a:pt x="102881" y="90949"/>
                          <a:pt x="100242" y="91771"/>
                          <a:pt x="97972" y="93133"/>
                        </a:cubicBezTo>
                        <a:cubicBezTo>
                          <a:pt x="95941" y="94352"/>
                          <a:pt x="94798" y="96678"/>
                          <a:pt x="92948" y="98158"/>
                        </a:cubicBezTo>
                        <a:cubicBezTo>
                          <a:pt x="90590" y="100044"/>
                          <a:pt x="87923" y="101507"/>
                          <a:pt x="85411" y="103182"/>
                        </a:cubicBezTo>
                        <a:cubicBezTo>
                          <a:pt x="82062" y="108206"/>
                          <a:pt x="74696" y="112253"/>
                          <a:pt x="75363" y="118254"/>
                        </a:cubicBezTo>
                        <a:cubicBezTo>
                          <a:pt x="76159" y="125419"/>
                          <a:pt x="74107" y="135420"/>
                          <a:pt x="80387" y="148399"/>
                        </a:cubicBezTo>
                        <a:cubicBezTo>
                          <a:pt x="86667" y="161378"/>
                          <a:pt x="103441" y="179773"/>
                          <a:pt x="113044" y="196129"/>
                        </a:cubicBezTo>
                        <a:cubicBezTo>
                          <a:pt x="122647" y="212485"/>
                          <a:pt x="138003" y="235647"/>
                          <a:pt x="138003" y="246533"/>
                        </a:cubicBezTo>
                        <a:cubicBezTo>
                          <a:pt x="138003" y="257419"/>
                          <a:pt x="118328" y="261091"/>
                          <a:pt x="113044" y="261443"/>
                        </a:cubicBezTo>
                        <a:lnTo>
                          <a:pt x="75363" y="263955"/>
                        </a:lnTo>
                        <a:cubicBezTo>
                          <a:pt x="68874" y="264882"/>
                          <a:pt x="58616" y="263956"/>
                          <a:pt x="50242" y="268980"/>
                        </a:cubicBezTo>
                        <a:cubicBezTo>
                          <a:pt x="41868" y="274004"/>
                          <a:pt x="31820" y="286564"/>
                          <a:pt x="25121" y="294100"/>
                        </a:cubicBezTo>
                        <a:cubicBezTo>
                          <a:pt x="18422" y="301636"/>
                          <a:pt x="11508" y="309819"/>
                          <a:pt x="10049" y="314197"/>
                        </a:cubicBezTo>
                        <a:lnTo>
                          <a:pt x="2512" y="336806"/>
                        </a:lnTo>
                        <a:lnTo>
                          <a:pt x="0" y="344342"/>
                        </a:lnTo>
                        <a:cubicBezTo>
                          <a:pt x="837" y="348529"/>
                          <a:pt x="830" y="352978"/>
                          <a:pt x="2512" y="356903"/>
                        </a:cubicBezTo>
                        <a:cubicBezTo>
                          <a:pt x="3445" y="359080"/>
                          <a:pt x="6057" y="360078"/>
                          <a:pt x="7537" y="361927"/>
                        </a:cubicBezTo>
                        <a:cubicBezTo>
                          <a:pt x="9423" y="364284"/>
                          <a:pt x="10426" y="367328"/>
                          <a:pt x="12561" y="369463"/>
                        </a:cubicBezTo>
                        <a:cubicBezTo>
                          <a:pt x="14696" y="371598"/>
                          <a:pt x="17476" y="372989"/>
                          <a:pt x="20097" y="374487"/>
                        </a:cubicBezTo>
                        <a:cubicBezTo>
                          <a:pt x="28789" y="379454"/>
                          <a:pt x="29226" y="379205"/>
                          <a:pt x="37682" y="382023"/>
                        </a:cubicBezTo>
                        <a:cubicBezTo>
                          <a:pt x="49405" y="381186"/>
                          <a:pt x="61170" y="380809"/>
                          <a:pt x="72851" y="379511"/>
                        </a:cubicBezTo>
                        <a:cubicBezTo>
                          <a:pt x="77581" y="378985"/>
                          <a:pt x="85674" y="376074"/>
                          <a:pt x="90436" y="374487"/>
                        </a:cubicBezTo>
                        <a:cubicBezTo>
                          <a:pt x="92948" y="372812"/>
                          <a:pt x="95272" y="370813"/>
                          <a:pt x="97972" y="369463"/>
                        </a:cubicBezTo>
                        <a:cubicBezTo>
                          <a:pt x="100340" y="368279"/>
                          <a:pt x="103305" y="368420"/>
                          <a:pt x="105508" y="366951"/>
                        </a:cubicBezTo>
                        <a:cubicBezTo>
                          <a:pt x="123467" y="354978"/>
                          <a:pt x="101840" y="362216"/>
                          <a:pt x="123093" y="356903"/>
                        </a:cubicBezTo>
                        <a:cubicBezTo>
                          <a:pt x="132304" y="357740"/>
                          <a:pt x="141682" y="357477"/>
                          <a:pt x="150726" y="359415"/>
                        </a:cubicBezTo>
                        <a:cubicBezTo>
                          <a:pt x="153678" y="360048"/>
                          <a:pt x="156274" y="362167"/>
                          <a:pt x="158262" y="364439"/>
                        </a:cubicBezTo>
                        <a:cubicBezTo>
                          <a:pt x="162238" y="368983"/>
                          <a:pt x="164041" y="375241"/>
                          <a:pt x="168310" y="379511"/>
                        </a:cubicBezTo>
                        <a:lnTo>
                          <a:pt x="173334" y="384536"/>
                        </a:lnTo>
                        <a:cubicBezTo>
                          <a:pt x="180781" y="406869"/>
                          <a:pt x="170259" y="373239"/>
                          <a:pt x="178359" y="427241"/>
                        </a:cubicBezTo>
                        <a:cubicBezTo>
                          <a:pt x="181746" y="449822"/>
                          <a:pt x="181923" y="435260"/>
                          <a:pt x="188407" y="449850"/>
                        </a:cubicBezTo>
                        <a:cubicBezTo>
                          <a:pt x="197644" y="470634"/>
                          <a:pt x="188137" y="459627"/>
                          <a:pt x="198455" y="469947"/>
                        </a:cubicBezTo>
                        <a:cubicBezTo>
                          <a:pt x="199292" y="472459"/>
                          <a:pt x="199783" y="475115"/>
                          <a:pt x="200967" y="477483"/>
                        </a:cubicBezTo>
                        <a:cubicBezTo>
                          <a:pt x="202317" y="480183"/>
                          <a:pt x="204803" y="482244"/>
                          <a:pt x="205992" y="485019"/>
                        </a:cubicBezTo>
                        <a:cubicBezTo>
                          <a:pt x="215730" y="507738"/>
                          <a:pt x="200910" y="483674"/>
                          <a:pt x="213528" y="502604"/>
                        </a:cubicBezTo>
                        <a:cubicBezTo>
                          <a:pt x="213997" y="504481"/>
                          <a:pt x="217007" y="517614"/>
                          <a:pt x="218552" y="520188"/>
                        </a:cubicBezTo>
                        <a:cubicBezTo>
                          <a:pt x="219771" y="522219"/>
                          <a:pt x="221901" y="523538"/>
                          <a:pt x="223576" y="525213"/>
                        </a:cubicBezTo>
                        <a:cubicBezTo>
                          <a:pt x="225974" y="532408"/>
                          <a:pt x="225876" y="535857"/>
                          <a:pt x="233625" y="540285"/>
                        </a:cubicBezTo>
                        <a:cubicBezTo>
                          <a:pt x="236623" y="541998"/>
                          <a:pt x="240324" y="541960"/>
                          <a:pt x="243673" y="542797"/>
                        </a:cubicBezTo>
                        <a:cubicBezTo>
                          <a:pt x="253721" y="541960"/>
                          <a:pt x="263872" y="541943"/>
                          <a:pt x="273818" y="540285"/>
                        </a:cubicBezTo>
                        <a:cubicBezTo>
                          <a:pt x="281167" y="539060"/>
                          <a:pt x="290520" y="535488"/>
                          <a:pt x="296427" y="530237"/>
                        </a:cubicBezTo>
                        <a:cubicBezTo>
                          <a:pt x="322239" y="507293"/>
                          <a:pt x="301930" y="521542"/>
                          <a:pt x="319036" y="510140"/>
                        </a:cubicBezTo>
                        <a:cubicBezTo>
                          <a:pt x="323457" y="496876"/>
                          <a:pt x="320080" y="504806"/>
                          <a:pt x="331596" y="487531"/>
                        </a:cubicBezTo>
                        <a:lnTo>
                          <a:pt x="336620" y="479995"/>
                        </a:lnTo>
                        <a:cubicBezTo>
                          <a:pt x="338295" y="477483"/>
                          <a:pt x="339509" y="474594"/>
                          <a:pt x="341644" y="472459"/>
                        </a:cubicBezTo>
                        <a:cubicBezTo>
                          <a:pt x="344994" y="469109"/>
                          <a:pt x="349065" y="466352"/>
                          <a:pt x="351693" y="462410"/>
                        </a:cubicBezTo>
                        <a:cubicBezTo>
                          <a:pt x="353368" y="459898"/>
                          <a:pt x="354784" y="457193"/>
                          <a:pt x="356717" y="454874"/>
                        </a:cubicBezTo>
                        <a:cubicBezTo>
                          <a:pt x="365395" y="444461"/>
                          <a:pt x="364764" y="447168"/>
                          <a:pt x="379326" y="442314"/>
                        </a:cubicBezTo>
                        <a:lnTo>
                          <a:pt x="386862" y="439802"/>
                        </a:lnTo>
                        <a:cubicBezTo>
                          <a:pt x="393596" y="440363"/>
                          <a:pt x="414282" y="439695"/>
                          <a:pt x="424543" y="444826"/>
                        </a:cubicBezTo>
                        <a:cubicBezTo>
                          <a:pt x="427243" y="446176"/>
                          <a:pt x="429567" y="448175"/>
                          <a:pt x="432079" y="449850"/>
                        </a:cubicBezTo>
                        <a:cubicBezTo>
                          <a:pt x="432917" y="452362"/>
                          <a:pt x="432224" y="456202"/>
                          <a:pt x="434592" y="457386"/>
                        </a:cubicBezTo>
                        <a:cubicBezTo>
                          <a:pt x="439888" y="460034"/>
                          <a:pt x="446351" y="458839"/>
                          <a:pt x="452176" y="459898"/>
                        </a:cubicBezTo>
                        <a:cubicBezTo>
                          <a:pt x="460529" y="461417"/>
                          <a:pt x="469430" y="464811"/>
                          <a:pt x="477297" y="467434"/>
                        </a:cubicBezTo>
                        <a:lnTo>
                          <a:pt x="492370" y="472459"/>
                        </a:lnTo>
                        <a:lnTo>
                          <a:pt x="499906" y="474971"/>
                        </a:lnTo>
                        <a:cubicBezTo>
                          <a:pt x="514141" y="474134"/>
                          <a:pt x="528422" y="473878"/>
                          <a:pt x="542611" y="472459"/>
                        </a:cubicBezTo>
                        <a:cubicBezTo>
                          <a:pt x="545246" y="472196"/>
                          <a:pt x="547536" y="470382"/>
                          <a:pt x="550148" y="469947"/>
                        </a:cubicBezTo>
                        <a:cubicBezTo>
                          <a:pt x="557627" y="468700"/>
                          <a:pt x="565220" y="468272"/>
                          <a:pt x="572756" y="467434"/>
                        </a:cubicBezTo>
                        <a:cubicBezTo>
                          <a:pt x="578709" y="461483"/>
                          <a:pt x="584988" y="455862"/>
                          <a:pt x="587829" y="447338"/>
                        </a:cubicBezTo>
                        <a:cubicBezTo>
                          <a:pt x="594203" y="428214"/>
                          <a:pt x="591814" y="437458"/>
                          <a:pt x="595365" y="419705"/>
                        </a:cubicBezTo>
                        <a:cubicBezTo>
                          <a:pt x="594804" y="412973"/>
                          <a:pt x="595471" y="392284"/>
                          <a:pt x="590341" y="382023"/>
                        </a:cubicBezTo>
                        <a:cubicBezTo>
                          <a:pt x="588991" y="379323"/>
                          <a:pt x="586992" y="376999"/>
                          <a:pt x="585317" y="374487"/>
                        </a:cubicBezTo>
                        <a:cubicBezTo>
                          <a:pt x="584480" y="371138"/>
                          <a:pt x="583753" y="367759"/>
                          <a:pt x="582805" y="364439"/>
                        </a:cubicBezTo>
                        <a:cubicBezTo>
                          <a:pt x="582078" y="361893"/>
                          <a:pt x="580728" y="359515"/>
                          <a:pt x="580293" y="356903"/>
                        </a:cubicBezTo>
                        <a:cubicBezTo>
                          <a:pt x="579046" y="349423"/>
                          <a:pt x="578618" y="341830"/>
                          <a:pt x="577781" y="334294"/>
                        </a:cubicBezTo>
                        <a:cubicBezTo>
                          <a:pt x="578226" y="328515"/>
                          <a:pt x="574873" y="302456"/>
                          <a:pt x="585317" y="294100"/>
                        </a:cubicBezTo>
                        <a:cubicBezTo>
                          <a:pt x="587385" y="292446"/>
                          <a:pt x="590257" y="292107"/>
                          <a:pt x="592853" y="291588"/>
                        </a:cubicBezTo>
                        <a:cubicBezTo>
                          <a:pt x="605214" y="289116"/>
                          <a:pt x="620856" y="288305"/>
                          <a:pt x="633047" y="286564"/>
                        </a:cubicBezTo>
                        <a:cubicBezTo>
                          <a:pt x="645475" y="284789"/>
                          <a:pt x="648162" y="283200"/>
                          <a:pt x="660679" y="279028"/>
                        </a:cubicBezTo>
                        <a:cubicBezTo>
                          <a:pt x="660680" y="279028"/>
                          <a:pt x="675751" y="274005"/>
                          <a:pt x="675752" y="274004"/>
                        </a:cubicBezTo>
                        <a:cubicBezTo>
                          <a:pt x="686841" y="266611"/>
                          <a:pt x="680328" y="269572"/>
                          <a:pt x="695849" y="266467"/>
                        </a:cubicBezTo>
                        <a:cubicBezTo>
                          <a:pt x="698361" y="264792"/>
                          <a:pt x="701250" y="263578"/>
                          <a:pt x="703385" y="261443"/>
                        </a:cubicBezTo>
                        <a:cubicBezTo>
                          <a:pt x="709357" y="255471"/>
                          <a:pt x="710946" y="246297"/>
                          <a:pt x="713433" y="238834"/>
                        </a:cubicBezTo>
                        <a:lnTo>
                          <a:pt x="715945" y="231298"/>
                        </a:lnTo>
                        <a:cubicBezTo>
                          <a:pt x="714689" y="225018"/>
                          <a:pt x="709665" y="209527"/>
                          <a:pt x="705897" y="201153"/>
                        </a:cubicBezTo>
                        <a:cubicBezTo>
                          <a:pt x="702129" y="192779"/>
                          <a:pt x="702548" y="187755"/>
                          <a:pt x="693337" y="181056"/>
                        </a:cubicBezTo>
                        <a:cubicBezTo>
                          <a:pt x="684126" y="174357"/>
                          <a:pt x="665285" y="165566"/>
                          <a:pt x="650631" y="160960"/>
                        </a:cubicBezTo>
                        <a:cubicBezTo>
                          <a:pt x="638071" y="158448"/>
                          <a:pt x="625092" y="155516"/>
                          <a:pt x="605414" y="153423"/>
                        </a:cubicBezTo>
                        <a:cubicBezTo>
                          <a:pt x="576649" y="143836"/>
                          <a:pt x="605121" y="152545"/>
                          <a:pt x="532563" y="148399"/>
                        </a:cubicBezTo>
                        <a:cubicBezTo>
                          <a:pt x="524993" y="147966"/>
                          <a:pt x="517490" y="146724"/>
                          <a:pt x="509954" y="145887"/>
                        </a:cubicBezTo>
                        <a:cubicBezTo>
                          <a:pt x="504511" y="140863"/>
                          <a:pt x="501999" y="132070"/>
                          <a:pt x="499906" y="118254"/>
                        </a:cubicBezTo>
                        <a:cubicBezTo>
                          <a:pt x="499069" y="99832"/>
                          <a:pt x="498581" y="81391"/>
                          <a:pt x="497394" y="62988"/>
                        </a:cubicBezTo>
                        <a:cubicBezTo>
                          <a:pt x="496906" y="55421"/>
                          <a:pt x="498231" y="48335"/>
                          <a:pt x="494882" y="40380"/>
                        </a:cubicBezTo>
                        <a:cubicBezTo>
                          <a:pt x="491533" y="32425"/>
                          <a:pt x="484415" y="21958"/>
                          <a:pt x="477297" y="15259"/>
                        </a:cubicBezTo>
                        <a:cubicBezTo>
                          <a:pt x="470179" y="8560"/>
                          <a:pt x="471017" y="-1489"/>
                          <a:pt x="452176" y="186"/>
                        </a:cubicBezTo>
                        <a:cubicBezTo>
                          <a:pt x="379967" y="2765"/>
                          <a:pt x="378907" y="21120"/>
                          <a:pt x="364253" y="25307"/>
                        </a:cubicBezTo>
                        <a:close/>
                      </a:path>
                    </a:pathLst>
                  </a:cu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701" name="Oval 2700">
                    <a:extLst>
                      <a:ext uri="{FF2B5EF4-FFF2-40B4-BE49-F238E27FC236}">
                        <a16:creationId xmlns:a16="http://schemas.microsoft.com/office/drawing/2014/main" id="{8989B84A-21A6-2B46-9BF4-37E6BB0FF48E}"/>
                      </a:ext>
                    </a:extLst>
                  </p:cNvPr>
                  <p:cNvSpPr/>
                  <p:nvPr/>
                </p:nvSpPr>
                <p:spPr>
                  <a:xfrm rot="378857">
                    <a:off x="9111827" y="1704154"/>
                    <a:ext cx="149211" cy="1344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2632" name="Microbe">
                  <a:extLst>
                    <a:ext uri="{FF2B5EF4-FFF2-40B4-BE49-F238E27FC236}">
                      <a16:creationId xmlns:a16="http://schemas.microsoft.com/office/drawing/2014/main" id="{16555E13-41D0-BC48-B337-50D80397BF21}"/>
                    </a:ext>
                  </a:extLst>
                </p:cNvPr>
                <p:cNvGrpSpPr/>
                <p:nvPr/>
              </p:nvGrpSpPr>
              <p:grpSpPr>
                <a:xfrm>
                  <a:off x="6017035" y="1089605"/>
                  <a:ext cx="187358" cy="198734"/>
                  <a:chOff x="7385769" y="1406192"/>
                  <a:chExt cx="194763" cy="206588"/>
                </a:xfrm>
              </p:grpSpPr>
              <p:sp>
                <p:nvSpPr>
                  <p:cNvPr id="2679" name="Oval 2678">
                    <a:extLst>
                      <a:ext uri="{FF2B5EF4-FFF2-40B4-BE49-F238E27FC236}">
                        <a16:creationId xmlns:a16="http://schemas.microsoft.com/office/drawing/2014/main" id="{7B0F87FA-6885-1144-AB11-7B0F3794E281}"/>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80" name="Oval 2679">
                    <a:extLst>
                      <a:ext uri="{FF2B5EF4-FFF2-40B4-BE49-F238E27FC236}">
                        <a16:creationId xmlns:a16="http://schemas.microsoft.com/office/drawing/2014/main" id="{26D041B9-7131-3C4E-B0BD-22DB31E959A7}"/>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81" name="Oval 2680">
                    <a:extLst>
                      <a:ext uri="{FF2B5EF4-FFF2-40B4-BE49-F238E27FC236}">
                        <a16:creationId xmlns:a16="http://schemas.microsoft.com/office/drawing/2014/main" id="{4334619D-09C8-0E4A-B437-EC5B0CC951A4}"/>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82" name="Oval 2681">
                    <a:extLst>
                      <a:ext uri="{FF2B5EF4-FFF2-40B4-BE49-F238E27FC236}">
                        <a16:creationId xmlns:a16="http://schemas.microsoft.com/office/drawing/2014/main" id="{B52A8C4E-48D2-D34C-9086-A423F987852B}"/>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83" name="Oval 2682">
                    <a:extLst>
                      <a:ext uri="{FF2B5EF4-FFF2-40B4-BE49-F238E27FC236}">
                        <a16:creationId xmlns:a16="http://schemas.microsoft.com/office/drawing/2014/main" id="{7174297F-F4DA-5443-A24D-1B91324F63CE}"/>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84" name="Oval 2683">
                    <a:extLst>
                      <a:ext uri="{FF2B5EF4-FFF2-40B4-BE49-F238E27FC236}">
                        <a16:creationId xmlns:a16="http://schemas.microsoft.com/office/drawing/2014/main" id="{FC7C3644-EE16-2641-B5F4-283A7E120115}"/>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85" name="Oval 2684">
                    <a:extLst>
                      <a:ext uri="{FF2B5EF4-FFF2-40B4-BE49-F238E27FC236}">
                        <a16:creationId xmlns:a16="http://schemas.microsoft.com/office/drawing/2014/main" id="{482F9DC8-58D8-BF43-952B-729A3E157178}"/>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86" name="Oval 2685">
                    <a:extLst>
                      <a:ext uri="{FF2B5EF4-FFF2-40B4-BE49-F238E27FC236}">
                        <a16:creationId xmlns:a16="http://schemas.microsoft.com/office/drawing/2014/main" id="{DB5816FA-C7E6-2A4F-94EE-FCE6C2C08F62}"/>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87" name="Oval 2686">
                    <a:extLst>
                      <a:ext uri="{FF2B5EF4-FFF2-40B4-BE49-F238E27FC236}">
                        <a16:creationId xmlns:a16="http://schemas.microsoft.com/office/drawing/2014/main" id="{72220F08-A88C-4F4E-B676-8A12F9A13B83}"/>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88" name="Oval 2687">
                    <a:extLst>
                      <a:ext uri="{FF2B5EF4-FFF2-40B4-BE49-F238E27FC236}">
                        <a16:creationId xmlns:a16="http://schemas.microsoft.com/office/drawing/2014/main" id="{25E42B90-EE93-1748-B574-6B8C6A53CF51}"/>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89" name="Oval 2688">
                    <a:extLst>
                      <a:ext uri="{FF2B5EF4-FFF2-40B4-BE49-F238E27FC236}">
                        <a16:creationId xmlns:a16="http://schemas.microsoft.com/office/drawing/2014/main" id="{5ED203AE-1D36-9042-A5FC-8B8194F89477}"/>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cxnSp>
                <p:nvCxnSpPr>
                  <p:cNvPr id="2690" name="Straight Connector 2689">
                    <a:extLst>
                      <a:ext uri="{FF2B5EF4-FFF2-40B4-BE49-F238E27FC236}">
                        <a16:creationId xmlns:a16="http://schemas.microsoft.com/office/drawing/2014/main" id="{A9E7D964-A0DE-EA4A-9218-B4DF5366C47C}"/>
                      </a:ext>
                    </a:extLst>
                  </p:cNvPr>
                  <p:cNvCxnSpPr>
                    <a:cxnSpLocks/>
                    <a:stCxn id="2689"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691" name="Straight Connector 2690">
                    <a:extLst>
                      <a:ext uri="{FF2B5EF4-FFF2-40B4-BE49-F238E27FC236}">
                        <a16:creationId xmlns:a16="http://schemas.microsoft.com/office/drawing/2014/main" id="{8700575C-FFF7-8C4D-ACF2-6234FB913FD5}"/>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692" name="Straight Connector 2691">
                    <a:extLst>
                      <a:ext uri="{FF2B5EF4-FFF2-40B4-BE49-F238E27FC236}">
                        <a16:creationId xmlns:a16="http://schemas.microsoft.com/office/drawing/2014/main" id="{70AD4F8B-C3B2-0244-BC11-78D7646ABF52}"/>
                      </a:ext>
                    </a:extLst>
                  </p:cNvPr>
                  <p:cNvCxnSpPr>
                    <a:cxnSpLocks/>
                    <a:endCxn id="2688"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693" name="Straight Connector 2692">
                    <a:extLst>
                      <a:ext uri="{FF2B5EF4-FFF2-40B4-BE49-F238E27FC236}">
                        <a16:creationId xmlns:a16="http://schemas.microsoft.com/office/drawing/2014/main" id="{D44A4DCA-D2FC-B445-84BF-952BFE45AC19}"/>
                      </a:ext>
                    </a:extLst>
                  </p:cNvPr>
                  <p:cNvCxnSpPr>
                    <a:cxnSpLocks/>
                    <a:endCxn id="2686"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694" name="Straight Connector 2693">
                    <a:extLst>
                      <a:ext uri="{FF2B5EF4-FFF2-40B4-BE49-F238E27FC236}">
                        <a16:creationId xmlns:a16="http://schemas.microsoft.com/office/drawing/2014/main" id="{B695776E-2BA1-8E42-B620-F1FA7EB92F32}"/>
                      </a:ext>
                    </a:extLst>
                  </p:cNvPr>
                  <p:cNvCxnSpPr>
                    <a:cxnSpLocks/>
                    <a:endCxn id="2679"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695" name="Straight Connector 2694">
                    <a:extLst>
                      <a:ext uri="{FF2B5EF4-FFF2-40B4-BE49-F238E27FC236}">
                        <a16:creationId xmlns:a16="http://schemas.microsoft.com/office/drawing/2014/main" id="{4D58F2A9-5E47-4440-8185-F55CA60C9BD2}"/>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696" name="Straight Connector 2695">
                    <a:extLst>
                      <a:ext uri="{FF2B5EF4-FFF2-40B4-BE49-F238E27FC236}">
                        <a16:creationId xmlns:a16="http://schemas.microsoft.com/office/drawing/2014/main" id="{76D4E25C-3FF9-DE44-8B64-D63D6DA4B691}"/>
                      </a:ext>
                    </a:extLst>
                  </p:cNvPr>
                  <p:cNvCxnSpPr>
                    <a:cxnSpLocks/>
                    <a:endCxn id="2679"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697" name="Straight Connector 2696">
                    <a:extLst>
                      <a:ext uri="{FF2B5EF4-FFF2-40B4-BE49-F238E27FC236}">
                        <a16:creationId xmlns:a16="http://schemas.microsoft.com/office/drawing/2014/main" id="{533E5133-193E-264E-BFC9-CF9C93599A3C}"/>
                      </a:ext>
                    </a:extLst>
                  </p:cNvPr>
                  <p:cNvCxnSpPr>
                    <a:cxnSpLocks/>
                    <a:stCxn id="2679"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698" name="Straight Connector 2697">
                    <a:extLst>
                      <a:ext uri="{FF2B5EF4-FFF2-40B4-BE49-F238E27FC236}">
                        <a16:creationId xmlns:a16="http://schemas.microsoft.com/office/drawing/2014/main" id="{12331D43-53CF-864C-AAAD-A514A64A6B12}"/>
                      </a:ext>
                    </a:extLst>
                  </p:cNvPr>
                  <p:cNvCxnSpPr>
                    <a:cxnSpLocks/>
                    <a:stCxn id="2679" idx="2"/>
                    <a:endCxn id="2685"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699" name="Straight Connector 2698">
                    <a:extLst>
                      <a:ext uri="{FF2B5EF4-FFF2-40B4-BE49-F238E27FC236}">
                        <a16:creationId xmlns:a16="http://schemas.microsoft.com/office/drawing/2014/main" id="{9D404555-8199-D149-9752-D33511EEBA31}"/>
                      </a:ext>
                    </a:extLst>
                  </p:cNvPr>
                  <p:cNvCxnSpPr>
                    <a:cxnSpLocks/>
                    <a:endCxn id="2683"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2633" name="Microbe">
                  <a:extLst>
                    <a:ext uri="{FF2B5EF4-FFF2-40B4-BE49-F238E27FC236}">
                      <a16:creationId xmlns:a16="http://schemas.microsoft.com/office/drawing/2014/main" id="{952B80CE-4BE2-894D-ACA2-661A216D829D}"/>
                    </a:ext>
                  </a:extLst>
                </p:cNvPr>
                <p:cNvGrpSpPr/>
                <p:nvPr/>
              </p:nvGrpSpPr>
              <p:grpSpPr>
                <a:xfrm rot="20047771">
                  <a:off x="6249759" y="972971"/>
                  <a:ext cx="187358" cy="198734"/>
                  <a:chOff x="7385769" y="1406192"/>
                  <a:chExt cx="194763" cy="206588"/>
                </a:xfrm>
              </p:grpSpPr>
              <p:sp>
                <p:nvSpPr>
                  <p:cNvPr id="2658" name="Oval 2657">
                    <a:extLst>
                      <a:ext uri="{FF2B5EF4-FFF2-40B4-BE49-F238E27FC236}">
                        <a16:creationId xmlns:a16="http://schemas.microsoft.com/office/drawing/2014/main" id="{24DA7CCF-0E58-F34D-8729-E265D3BD7FEA}"/>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59" name="Oval 2658">
                    <a:extLst>
                      <a:ext uri="{FF2B5EF4-FFF2-40B4-BE49-F238E27FC236}">
                        <a16:creationId xmlns:a16="http://schemas.microsoft.com/office/drawing/2014/main" id="{A909F274-60F1-954E-8318-E18FD798B200}"/>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60" name="Oval 2659">
                    <a:extLst>
                      <a:ext uri="{FF2B5EF4-FFF2-40B4-BE49-F238E27FC236}">
                        <a16:creationId xmlns:a16="http://schemas.microsoft.com/office/drawing/2014/main" id="{CF8B826F-1A39-AE49-A489-1F083257DAAC}"/>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61" name="Oval 2660">
                    <a:extLst>
                      <a:ext uri="{FF2B5EF4-FFF2-40B4-BE49-F238E27FC236}">
                        <a16:creationId xmlns:a16="http://schemas.microsoft.com/office/drawing/2014/main" id="{D1C7AC0D-73EF-E74C-B61D-C9AB00C7A790}"/>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62" name="Oval 2661">
                    <a:extLst>
                      <a:ext uri="{FF2B5EF4-FFF2-40B4-BE49-F238E27FC236}">
                        <a16:creationId xmlns:a16="http://schemas.microsoft.com/office/drawing/2014/main" id="{69A64784-A370-9849-B77C-4F7A1F2F3479}"/>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63" name="Oval 2662">
                    <a:extLst>
                      <a:ext uri="{FF2B5EF4-FFF2-40B4-BE49-F238E27FC236}">
                        <a16:creationId xmlns:a16="http://schemas.microsoft.com/office/drawing/2014/main" id="{CC25B32C-F91D-3542-9909-7681A68AAD74}"/>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64" name="Oval 2663">
                    <a:extLst>
                      <a:ext uri="{FF2B5EF4-FFF2-40B4-BE49-F238E27FC236}">
                        <a16:creationId xmlns:a16="http://schemas.microsoft.com/office/drawing/2014/main" id="{E5009850-2EAC-F145-98AC-9CA23181DA5D}"/>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65" name="Oval 2664">
                    <a:extLst>
                      <a:ext uri="{FF2B5EF4-FFF2-40B4-BE49-F238E27FC236}">
                        <a16:creationId xmlns:a16="http://schemas.microsoft.com/office/drawing/2014/main" id="{1E2B194D-D3E8-1147-BD74-6C28015B771A}"/>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66" name="Oval 2665">
                    <a:extLst>
                      <a:ext uri="{FF2B5EF4-FFF2-40B4-BE49-F238E27FC236}">
                        <a16:creationId xmlns:a16="http://schemas.microsoft.com/office/drawing/2014/main" id="{093FEFF0-0E03-2849-A8FF-7F6A113F245E}"/>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67" name="Oval 2666">
                    <a:extLst>
                      <a:ext uri="{FF2B5EF4-FFF2-40B4-BE49-F238E27FC236}">
                        <a16:creationId xmlns:a16="http://schemas.microsoft.com/office/drawing/2014/main" id="{7D9ADC7B-6FE1-3843-97B4-675630E086CD}"/>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68" name="Oval 2667">
                    <a:extLst>
                      <a:ext uri="{FF2B5EF4-FFF2-40B4-BE49-F238E27FC236}">
                        <a16:creationId xmlns:a16="http://schemas.microsoft.com/office/drawing/2014/main" id="{07618E96-0FB0-E34D-9785-7DB602598DED}"/>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cxnSp>
                <p:nvCxnSpPr>
                  <p:cNvPr id="2669" name="Straight Connector 2668">
                    <a:extLst>
                      <a:ext uri="{FF2B5EF4-FFF2-40B4-BE49-F238E27FC236}">
                        <a16:creationId xmlns:a16="http://schemas.microsoft.com/office/drawing/2014/main" id="{170731F3-9D30-8048-B364-DD562CF99B2A}"/>
                      </a:ext>
                    </a:extLst>
                  </p:cNvPr>
                  <p:cNvCxnSpPr>
                    <a:cxnSpLocks/>
                    <a:stCxn id="2668"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670" name="Straight Connector 2669">
                    <a:extLst>
                      <a:ext uri="{FF2B5EF4-FFF2-40B4-BE49-F238E27FC236}">
                        <a16:creationId xmlns:a16="http://schemas.microsoft.com/office/drawing/2014/main" id="{51F05F08-5EB8-A84F-8881-558A66E74824}"/>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671" name="Straight Connector 2670">
                    <a:extLst>
                      <a:ext uri="{FF2B5EF4-FFF2-40B4-BE49-F238E27FC236}">
                        <a16:creationId xmlns:a16="http://schemas.microsoft.com/office/drawing/2014/main" id="{8C49E105-7F11-5740-B083-51E3F3CF6C90}"/>
                      </a:ext>
                    </a:extLst>
                  </p:cNvPr>
                  <p:cNvCxnSpPr>
                    <a:cxnSpLocks/>
                    <a:endCxn id="2667"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672" name="Straight Connector 2671">
                    <a:extLst>
                      <a:ext uri="{FF2B5EF4-FFF2-40B4-BE49-F238E27FC236}">
                        <a16:creationId xmlns:a16="http://schemas.microsoft.com/office/drawing/2014/main" id="{7803C7BE-FB30-1744-A50C-B86A13A85DC3}"/>
                      </a:ext>
                    </a:extLst>
                  </p:cNvPr>
                  <p:cNvCxnSpPr>
                    <a:cxnSpLocks/>
                    <a:endCxn id="2665"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673" name="Straight Connector 2672">
                    <a:extLst>
                      <a:ext uri="{FF2B5EF4-FFF2-40B4-BE49-F238E27FC236}">
                        <a16:creationId xmlns:a16="http://schemas.microsoft.com/office/drawing/2014/main" id="{518301E7-C41A-F046-A1F8-A6F734005D1B}"/>
                      </a:ext>
                    </a:extLst>
                  </p:cNvPr>
                  <p:cNvCxnSpPr>
                    <a:cxnSpLocks/>
                    <a:endCxn id="2658"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674" name="Straight Connector 2673">
                    <a:extLst>
                      <a:ext uri="{FF2B5EF4-FFF2-40B4-BE49-F238E27FC236}">
                        <a16:creationId xmlns:a16="http://schemas.microsoft.com/office/drawing/2014/main" id="{B8EA888F-D2A9-644B-9FC3-1B38FD97EDBF}"/>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675" name="Straight Connector 2674">
                    <a:extLst>
                      <a:ext uri="{FF2B5EF4-FFF2-40B4-BE49-F238E27FC236}">
                        <a16:creationId xmlns:a16="http://schemas.microsoft.com/office/drawing/2014/main" id="{D7FE73F2-26B6-DD43-BD46-03AF73177E20}"/>
                      </a:ext>
                    </a:extLst>
                  </p:cNvPr>
                  <p:cNvCxnSpPr>
                    <a:cxnSpLocks/>
                    <a:endCxn id="2658"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676" name="Straight Connector 2675">
                    <a:extLst>
                      <a:ext uri="{FF2B5EF4-FFF2-40B4-BE49-F238E27FC236}">
                        <a16:creationId xmlns:a16="http://schemas.microsoft.com/office/drawing/2014/main" id="{3EC9FFD4-50BC-C844-9D4A-2055226E8C05}"/>
                      </a:ext>
                    </a:extLst>
                  </p:cNvPr>
                  <p:cNvCxnSpPr>
                    <a:cxnSpLocks/>
                    <a:stCxn id="2658"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677" name="Straight Connector 2676">
                    <a:extLst>
                      <a:ext uri="{FF2B5EF4-FFF2-40B4-BE49-F238E27FC236}">
                        <a16:creationId xmlns:a16="http://schemas.microsoft.com/office/drawing/2014/main" id="{85164B7E-4902-994C-9039-6403B9B28B76}"/>
                      </a:ext>
                    </a:extLst>
                  </p:cNvPr>
                  <p:cNvCxnSpPr>
                    <a:cxnSpLocks/>
                    <a:stCxn id="2658" idx="2"/>
                    <a:endCxn id="2664"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678" name="Straight Connector 2677">
                    <a:extLst>
                      <a:ext uri="{FF2B5EF4-FFF2-40B4-BE49-F238E27FC236}">
                        <a16:creationId xmlns:a16="http://schemas.microsoft.com/office/drawing/2014/main" id="{569D5404-2F50-844F-BC3F-0A945B5785B8}"/>
                      </a:ext>
                    </a:extLst>
                  </p:cNvPr>
                  <p:cNvCxnSpPr>
                    <a:cxnSpLocks/>
                    <a:endCxn id="2662" idx="1"/>
                  </p:cNvCxnSpPr>
                  <p:nvPr/>
                </p:nvCxnSpPr>
                <p:spPr>
                  <a:xfrm>
                    <a:off x="7481167" y="1517536"/>
                    <a:ext cx="70430" cy="15086"/>
                  </a:xfrm>
                  <a:prstGeom prst="line">
                    <a:avLst/>
                  </a:prstGeom>
                  <a:noFill/>
                  <a:ln w="9525" cap="flat" cmpd="sng" algn="ctr">
                    <a:solidFill>
                      <a:srgbClr val="C00000"/>
                    </a:solidFill>
                    <a:prstDash val="solid"/>
                  </a:ln>
                  <a:effectLst/>
                </p:spPr>
              </p:cxnSp>
            </p:grpSp>
            <p:grpSp>
              <p:nvGrpSpPr>
                <p:cNvPr id="2634" name="Microbe">
                  <a:extLst>
                    <a:ext uri="{FF2B5EF4-FFF2-40B4-BE49-F238E27FC236}">
                      <a16:creationId xmlns:a16="http://schemas.microsoft.com/office/drawing/2014/main" id="{F24417C3-68AC-534C-886D-E983F60970EA}"/>
                    </a:ext>
                  </a:extLst>
                </p:cNvPr>
                <p:cNvGrpSpPr/>
                <p:nvPr/>
              </p:nvGrpSpPr>
              <p:grpSpPr>
                <a:xfrm rot="20047771">
                  <a:off x="6362301" y="1155852"/>
                  <a:ext cx="187358" cy="198734"/>
                  <a:chOff x="7385769" y="1406192"/>
                  <a:chExt cx="194763" cy="206588"/>
                </a:xfrm>
              </p:grpSpPr>
              <p:sp>
                <p:nvSpPr>
                  <p:cNvPr id="2637" name="Oval 2636">
                    <a:extLst>
                      <a:ext uri="{FF2B5EF4-FFF2-40B4-BE49-F238E27FC236}">
                        <a16:creationId xmlns:a16="http://schemas.microsoft.com/office/drawing/2014/main" id="{7856ABFC-E594-224F-B5B2-FDAA9CCC72BA}"/>
                      </a:ext>
                    </a:extLst>
                  </p:cNvPr>
                  <p:cNvSpPr/>
                  <p:nvPr/>
                </p:nvSpPr>
                <p:spPr>
                  <a:xfrm>
                    <a:off x="7449420" y="1470767"/>
                    <a:ext cx="85548" cy="85548"/>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38" name="Oval 2637">
                    <a:extLst>
                      <a:ext uri="{FF2B5EF4-FFF2-40B4-BE49-F238E27FC236}">
                        <a16:creationId xmlns:a16="http://schemas.microsoft.com/office/drawing/2014/main" id="{2EC09A0A-0CC4-6E44-B92C-E6AADA467184}"/>
                      </a:ext>
                    </a:extLst>
                  </p:cNvPr>
                  <p:cNvSpPr/>
                  <p:nvPr/>
                </p:nvSpPr>
                <p:spPr>
                  <a:xfrm>
                    <a:off x="7522679" y="14365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39" name="Oval 2638">
                    <a:extLst>
                      <a:ext uri="{FF2B5EF4-FFF2-40B4-BE49-F238E27FC236}">
                        <a16:creationId xmlns:a16="http://schemas.microsoft.com/office/drawing/2014/main" id="{B81FF3DA-C539-974A-948B-87F6EF239326}"/>
                      </a:ext>
                    </a:extLst>
                  </p:cNvPr>
                  <p:cNvSpPr/>
                  <p:nvPr/>
                </p:nvSpPr>
                <p:spPr>
                  <a:xfrm>
                    <a:off x="7553100" y="148258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40" name="Oval 2639">
                    <a:extLst>
                      <a:ext uri="{FF2B5EF4-FFF2-40B4-BE49-F238E27FC236}">
                        <a16:creationId xmlns:a16="http://schemas.microsoft.com/office/drawing/2014/main" id="{A5A993E6-4587-EB4B-9C72-A8A43B6A0A0F}"/>
                      </a:ext>
                    </a:extLst>
                  </p:cNvPr>
                  <p:cNvSpPr/>
                  <p:nvPr/>
                </p:nvSpPr>
                <p:spPr>
                  <a:xfrm>
                    <a:off x="7438979" y="143362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41" name="Oval 2640">
                    <a:extLst>
                      <a:ext uri="{FF2B5EF4-FFF2-40B4-BE49-F238E27FC236}">
                        <a16:creationId xmlns:a16="http://schemas.microsoft.com/office/drawing/2014/main" id="{24CD1DF5-75FD-374B-B501-84C63F978D8D}"/>
                      </a:ext>
                    </a:extLst>
                  </p:cNvPr>
                  <p:cNvSpPr/>
                  <p:nvPr/>
                </p:nvSpPr>
                <p:spPr>
                  <a:xfrm>
                    <a:off x="7547580" y="152860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42" name="Oval 2641">
                    <a:extLst>
                      <a:ext uri="{FF2B5EF4-FFF2-40B4-BE49-F238E27FC236}">
                        <a16:creationId xmlns:a16="http://schemas.microsoft.com/office/drawing/2014/main" id="{D73CC606-392B-3A43-B4C1-9FB3BAA902C1}"/>
                      </a:ext>
                    </a:extLst>
                  </p:cNvPr>
                  <p:cNvSpPr/>
                  <p:nvPr/>
                </p:nvSpPr>
                <p:spPr>
                  <a:xfrm>
                    <a:off x="7385769" y="1459075"/>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43" name="Oval 2642">
                    <a:extLst>
                      <a:ext uri="{FF2B5EF4-FFF2-40B4-BE49-F238E27FC236}">
                        <a16:creationId xmlns:a16="http://schemas.microsoft.com/office/drawing/2014/main" id="{5AB423AD-71FE-4344-834A-4C608A137A3E}"/>
                      </a:ext>
                    </a:extLst>
                  </p:cNvPr>
                  <p:cNvSpPr/>
                  <p:nvPr/>
                </p:nvSpPr>
                <p:spPr>
                  <a:xfrm>
                    <a:off x="7398632" y="149791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44" name="Oval 2643">
                    <a:extLst>
                      <a:ext uri="{FF2B5EF4-FFF2-40B4-BE49-F238E27FC236}">
                        <a16:creationId xmlns:a16="http://schemas.microsoft.com/office/drawing/2014/main" id="{11C66E20-D2C3-C74A-AB31-44879CDFAEC5}"/>
                      </a:ext>
                    </a:extLst>
                  </p:cNvPr>
                  <p:cNvSpPr/>
                  <p:nvPr/>
                </p:nvSpPr>
                <p:spPr>
                  <a:xfrm>
                    <a:off x="7401721" y="15474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45" name="Oval 2644">
                    <a:extLst>
                      <a:ext uri="{FF2B5EF4-FFF2-40B4-BE49-F238E27FC236}">
                        <a16:creationId xmlns:a16="http://schemas.microsoft.com/office/drawing/2014/main" id="{DDB47657-B6FC-964F-81D9-46226D09EF4D}"/>
                      </a:ext>
                    </a:extLst>
                  </p:cNvPr>
                  <p:cNvSpPr/>
                  <p:nvPr/>
                </p:nvSpPr>
                <p:spPr>
                  <a:xfrm>
                    <a:off x="7455302" y="1564139"/>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46" name="Oval 2645">
                    <a:extLst>
                      <a:ext uri="{FF2B5EF4-FFF2-40B4-BE49-F238E27FC236}">
                        <a16:creationId xmlns:a16="http://schemas.microsoft.com/office/drawing/2014/main" id="{3B7333ED-03A3-5F49-87F0-1DAFE0C3BB4F}"/>
                      </a:ext>
                    </a:extLst>
                  </p:cNvPr>
                  <p:cNvSpPr/>
                  <p:nvPr/>
                </p:nvSpPr>
                <p:spPr>
                  <a:xfrm>
                    <a:off x="7515566" y="1585348"/>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2647" name="Oval 2646">
                    <a:extLst>
                      <a:ext uri="{FF2B5EF4-FFF2-40B4-BE49-F238E27FC236}">
                        <a16:creationId xmlns:a16="http://schemas.microsoft.com/office/drawing/2014/main" id="{9A08EBD5-D8BD-DF49-B3E5-AA521CD84105}"/>
                      </a:ext>
                    </a:extLst>
                  </p:cNvPr>
                  <p:cNvSpPr/>
                  <p:nvPr/>
                </p:nvSpPr>
                <p:spPr>
                  <a:xfrm>
                    <a:off x="7478336" y="1406192"/>
                    <a:ext cx="27432" cy="27432"/>
                  </a:xfrm>
                  <a:prstGeom prst="ellipse">
                    <a:avLst/>
                  </a:prstGeom>
                  <a:solidFill>
                    <a:srgbClr val="C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cxnSp>
                <p:nvCxnSpPr>
                  <p:cNvPr id="2648" name="Straight Connector 2647">
                    <a:extLst>
                      <a:ext uri="{FF2B5EF4-FFF2-40B4-BE49-F238E27FC236}">
                        <a16:creationId xmlns:a16="http://schemas.microsoft.com/office/drawing/2014/main" id="{2F896DC6-46EE-814E-9F40-A602824258BD}"/>
                      </a:ext>
                    </a:extLst>
                  </p:cNvPr>
                  <p:cNvCxnSpPr>
                    <a:cxnSpLocks/>
                    <a:stCxn id="2647" idx="4"/>
                  </p:cNvCxnSpPr>
                  <p:nvPr/>
                </p:nvCxnSpPr>
                <p:spPr>
                  <a:xfrm flipH="1">
                    <a:off x="7488856" y="1433624"/>
                    <a:ext cx="3196" cy="42957"/>
                  </a:xfrm>
                  <a:prstGeom prst="line">
                    <a:avLst/>
                  </a:prstGeom>
                  <a:noFill/>
                  <a:ln w="9525" cap="flat" cmpd="sng" algn="ctr">
                    <a:solidFill>
                      <a:srgbClr val="C00000"/>
                    </a:solidFill>
                    <a:prstDash val="solid"/>
                  </a:ln>
                  <a:effectLst/>
                </p:spPr>
              </p:cxnSp>
              <p:cxnSp>
                <p:nvCxnSpPr>
                  <p:cNvPr id="2649" name="Straight Connector 2648">
                    <a:extLst>
                      <a:ext uri="{FF2B5EF4-FFF2-40B4-BE49-F238E27FC236}">
                        <a16:creationId xmlns:a16="http://schemas.microsoft.com/office/drawing/2014/main" id="{E10AA146-1E34-F042-B9B6-F10F990C8C2B}"/>
                      </a:ext>
                    </a:extLst>
                  </p:cNvPr>
                  <p:cNvCxnSpPr>
                    <a:cxnSpLocks/>
                  </p:cNvCxnSpPr>
                  <p:nvPr/>
                </p:nvCxnSpPr>
                <p:spPr>
                  <a:xfrm flipH="1">
                    <a:off x="7511669" y="1457220"/>
                    <a:ext cx="12231" cy="23228"/>
                  </a:xfrm>
                  <a:prstGeom prst="line">
                    <a:avLst/>
                  </a:prstGeom>
                  <a:noFill/>
                  <a:ln w="9525" cap="flat" cmpd="sng" algn="ctr">
                    <a:solidFill>
                      <a:srgbClr val="C00000"/>
                    </a:solidFill>
                    <a:prstDash val="solid"/>
                  </a:ln>
                  <a:effectLst/>
                </p:spPr>
              </p:cxnSp>
              <p:cxnSp>
                <p:nvCxnSpPr>
                  <p:cNvPr id="2650" name="Straight Connector 2649">
                    <a:extLst>
                      <a:ext uri="{FF2B5EF4-FFF2-40B4-BE49-F238E27FC236}">
                        <a16:creationId xmlns:a16="http://schemas.microsoft.com/office/drawing/2014/main" id="{5ED07306-B81F-7744-9D7E-777EA20027C9}"/>
                      </a:ext>
                    </a:extLst>
                  </p:cNvPr>
                  <p:cNvCxnSpPr>
                    <a:cxnSpLocks/>
                    <a:endCxn id="2646" idx="0"/>
                  </p:cNvCxnSpPr>
                  <p:nvPr/>
                </p:nvCxnSpPr>
                <p:spPr>
                  <a:xfrm>
                    <a:off x="7507499" y="1547279"/>
                    <a:ext cx="21783" cy="38069"/>
                  </a:xfrm>
                  <a:prstGeom prst="line">
                    <a:avLst/>
                  </a:prstGeom>
                  <a:noFill/>
                  <a:ln w="9525" cap="flat" cmpd="sng" algn="ctr">
                    <a:solidFill>
                      <a:srgbClr val="C00000"/>
                    </a:solidFill>
                    <a:prstDash val="solid"/>
                  </a:ln>
                  <a:effectLst/>
                </p:spPr>
              </p:cxnSp>
              <p:cxnSp>
                <p:nvCxnSpPr>
                  <p:cNvPr id="2651" name="Straight Connector 2650">
                    <a:extLst>
                      <a:ext uri="{FF2B5EF4-FFF2-40B4-BE49-F238E27FC236}">
                        <a16:creationId xmlns:a16="http://schemas.microsoft.com/office/drawing/2014/main" id="{705ADC38-9DCC-1F41-A38F-D9EC66D1C208}"/>
                      </a:ext>
                    </a:extLst>
                  </p:cNvPr>
                  <p:cNvCxnSpPr>
                    <a:cxnSpLocks/>
                    <a:endCxn id="2644" idx="7"/>
                  </p:cNvCxnSpPr>
                  <p:nvPr/>
                </p:nvCxnSpPr>
                <p:spPr>
                  <a:xfrm flipH="1">
                    <a:off x="7425136" y="1534765"/>
                    <a:ext cx="27904" cy="16700"/>
                  </a:xfrm>
                  <a:prstGeom prst="line">
                    <a:avLst/>
                  </a:prstGeom>
                  <a:noFill/>
                  <a:ln w="9525" cap="flat" cmpd="sng" algn="ctr">
                    <a:solidFill>
                      <a:srgbClr val="C00000"/>
                    </a:solidFill>
                    <a:prstDash val="solid"/>
                  </a:ln>
                  <a:effectLst/>
                </p:spPr>
              </p:cxnSp>
              <p:cxnSp>
                <p:nvCxnSpPr>
                  <p:cNvPr id="2652" name="Straight Connector 2651">
                    <a:extLst>
                      <a:ext uri="{FF2B5EF4-FFF2-40B4-BE49-F238E27FC236}">
                        <a16:creationId xmlns:a16="http://schemas.microsoft.com/office/drawing/2014/main" id="{066C1699-7403-C847-BEAB-B2CBE0F6FEF3}"/>
                      </a:ext>
                    </a:extLst>
                  </p:cNvPr>
                  <p:cNvCxnSpPr>
                    <a:cxnSpLocks/>
                    <a:endCxn id="2637" idx="6"/>
                  </p:cNvCxnSpPr>
                  <p:nvPr/>
                </p:nvCxnSpPr>
                <p:spPr>
                  <a:xfrm>
                    <a:off x="7412783" y="1475821"/>
                    <a:ext cx="122185" cy="37720"/>
                  </a:xfrm>
                  <a:prstGeom prst="line">
                    <a:avLst/>
                  </a:prstGeom>
                  <a:noFill/>
                  <a:ln w="9525" cap="flat" cmpd="sng" algn="ctr">
                    <a:solidFill>
                      <a:srgbClr val="C00000"/>
                    </a:solidFill>
                    <a:prstDash val="solid"/>
                  </a:ln>
                  <a:effectLst/>
                </p:spPr>
              </p:cxnSp>
              <p:cxnSp>
                <p:nvCxnSpPr>
                  <p:cNvPr id="2653" name="Straight Connector 2652">
                    <a:extLst>
                      <a:ext uri="{FF2B5EF4-FFF2-40B4-BE49-F238E27FC236}">
                        <a16:creationId xmlns:a16="http://schemas.microsoft.com/office/drawing/2014/main" id="{C394EC00-7303-F84E-801D-A61A44C4A288}"/>
                      </a:ext>
                    </a:extLst>
                  </p:cNvPr>
                  <p:cNvCxnSpPr>
                    <a:cxnSpLocks/>
                  </p:cNvCxnSpPr>
                  <p:nvPr/>
                </p:nvCxnSpPr>
                <p:spPr>
                  <a:xfrm>
                    <a:off x="7459851" y="1455153"/>
                    <a:ext cx="9253" cy="22238"/>
                  </a:xfrm>
                  <a:prstGeom prst="line">
                    <a:avLst/>
                  </a:prstGeom>
                  <a:noFill/>
                  <a:ln w="9525" cap="flat" cmpd="sng" algn="ctr">
                    <a:solidFill>
                      <a:srgbClr val="C00000"/>
                    </a:solidFill>
                    <a:prstDash val="solid"/>
                  </a:ln>
                  <a:effectLst/>
                </p:spPr>
              </p:cxnSp>
              <p:cxnSp>
                <p:nvCxnSpPr>
                  <p:cNvPr id="2654" name="Straight Connector 2653">
                    <a:extLst>
                      <a:ext uri="{FF2B5EF4-FFF2-40B4-BE49-F238E27FC236}">
                        <a16:creationId xmlns:a16="http://schemas.microsoft.com/office/drawing/2014/main" id="{31825D96-9AE3-D54E-8D66-FD7A6A0F9222}"/>
                      </a:ext>
                    </a:extLst>
                  </p:cNvPr>
                  <p:cNvCxnSpPr>
                    <a:cxnSpLocks/>
                    <a:endCxn id="2637" idx="6"/>
                  </p:cNvCxnSpPr>
                  <p:nvPr/>
                </p:nvCxnSpPr>
                <p:spPr>
                  <a:xfrm flipH="1">
                    <a:off x="7534968" y="1496491"/>
                    <a:ext cx="19468" cy="17050"/>
                  </a:xfrm>
                  <a:prstGeom prst="line">
                    <a:avLst/>
                  </a:prstGeom>
                  <a:noFill/>
                  <a:ln w="9525" cap="flat" cmpd="sng" algn="ctr">
                    <a:solidFill>
                      <a:srgbClr val="C00000"/>
                    </a:solidFill>
                    <a:prstDash val="solid"/>
                  </a:ln>
                  <a:effectLst/>
                </p:spPr>
              </p:cxnSp>
              <p:cxnSp>
                <p:nvCxnSpPr>
                  <p:cNvPr id="2655" name="Straight Connector 2654">
                    <a:extLst>
                      <a:ext uri="{FF2B5EF4-FFF2-40B4-BE49-F238E27FC236}">
                        <a16:creationId xmlns:a16="http://schemas.microsoft.com/office/drawing/2014/main" id="{00F3D939-8AA3-3743-AF0A-981503C006CF}"/>
                      </a:ext>
                    </a:extLst>
                  </p:cNvPr>
                  <p:cNvCxnSpPr>
                    <a:cxnSpLocks/>
                    <a:stCxn id="2637" idx="0"/>
                  </p:cNvCxnSpPr>
                  <p:nvPr/>
                </p:nvCxnSpPr>
                <p:spPr>
                  <a:xfrm flipH="1">
                    <a:off x="7471118" y="1470767"/>
                    <a:ext cx="21076" cy="92593"/>
                  </a:xfrm>
                  <a:prstGeom prst="line">
                    <a:avLst/>
                  </a:prstGeom>
                  <a:noFill/>
                  <a:ln w="9525" cap="flat" cmpd="sng" algn="ctr">
                    <a:solidFill>
                      <a:srgbClr val="C00000"/>
                    </a:solidFill>
                    <a:prstDash val="solid"/>
                  </a:ln>
                  <a:effectLst/>
                </p:spPr>
              </p:cxnSp>
              <p:cxnSp>
                <p:nvCxnSpPr>
                  <p:cNvPr id="2656" name="Straight Connector 2655">
                    <a:extLst>
                      <a:ext uri="{FF2B5EF4-FFF2-40B4-BE49-F238E27FC236}">
                        <a16:creationId xmlns:a16="http://schemas.microsoft.com/office/drawing/2014/main" id="{77AED9F5-7038-AD46-9DE2-6D3D3249FCF2}"/>
                      </a:ext>
                    </a:extLst>
                  </p:cNvPr>
                  <p:cNvCxnSpPr>
                    <a:cxnSpLocks/>
                    <a:stCxn id="2637" idx="2"/>
                    <a:endCxn id="2643" idx="6"/>
                  </p:cNvCxnSpPr>
                  <p:nvPr/>
                </p:nvCxnSpPr>
                <p:spPr>
                  <a:xfrm flipH="1" flipV="1">
                    <a:off x="7426064" y="1511634"/>
                    <a:ext cx="23356" cy="1907"/>
                  </a:xfrm>
                  <a:prstGeom prst="line">
                    <a:avLst/>
                  </a:prstGeom>
                  <a:noFill/>
                  <a:ln w="9525" cap="flat" cmpd="sng" algn="ctr">
                    <a:solidFill>
                      <a:srgbClr val="C00000"/>
                    </a:solidFill>
                    <a:prstDash val="solid"/>
                  </a:ln>
                  <a:effectLst/>
                </p:spPr>
              </p:cxnSp>
              <p:cxnSp>
                <p:nvCxnSpPr>
                  <p:cNvPr id="2657" name="Straight Connector 2656">
                    <a:extLst>
                      <a:ext uri="{FF2B5EF4-FFF2-40B4-BE49-F238E27FC236}">
                        <a16:creationId xmlns:a16="http://schemas.microsoft.com/office/drawing/2014/main" id="{5A050174-CE67-2140-9989-E4CC6EF0A443}"/>
                      </a:ext>
                    </a:extLst>
                  </p:cNvPr>
                  <p:cNvCxnSpPr>
                    <a:cxnSpLocks/>
                    <a:endCxn id="2641" idx="1"/>
                  </p:cNvCxnSpPr>
                  <p:nvPr/>
                </p:nvCxnSpPr>
                <p:spPr>
                  <a:xfrm>
                    <a:off x="7481167" y="1517536"/>
                    <a:ext cx="70430" cy="15086"/>
                  </a:xfrm>
                  <a:prstGeom prst="line">
                    <a:avLst/>
                  </a:prstGeom>
                  <a:noFill/>
                  <a:ln w="9525" cap="flat" cmpd="sng" algn="ctr">
                    <a:solidFill>
                      <a:srgbClr val="C00000"/>
                    </a:solidFill>
                    <a:prstDash val="solid"/>
                  </a:ln>
                  <a:effectLst/>
                </p:spPr>
              </p:cxnSp>
            </p:grpSp>
            <p:sp>
              <p:nvSpPr>
                <p:cNvPr id="2635" name="TextBox 2634">
                  <a:extLst>
                    <a:ext uri="{FF2B5EF4-FFF2-40B4-BE49-F238E27FC236}">
                      <a16:creationId xmlns:a16="http://schemas.microsoft.com/office/drawing/2014/main" id="{D5CD9637-D96C-5541-8B4D-48B9D982C2C9}"/>
                    </a:ext>
                  </a:extLst>
                </p:cNvPr>
                <p:cNvSpPr txBox="1"/>
                <p:nvPr/>
              </p:nvSpPr>
              <p:spPr>
                <a:xfrm>
                  <a:off x="6563021" y="2083399"/>
                  <a:ext cx="707245" cy="338554"/>
                </a:xfrm>
                <a:prstGeom prst="rect">
                  <a:avLst/>
                </a:prstGeom>
                <a:solidFill>
                  <a:srgbClr val="FFFFFF"/>
                </a:solid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600" b="1" i="0" u="none" strike="noStrike" kern="0" cap="none" spc="0" normalizeH="0" baseline="0" noProof="0">
                      <a:ln>
                        <a:noFill/>
                      </a:ln>
                      <a:solidFill>
                        <a:srgbClr val="830051"/>
                      </a:solidFill>
                      <a:effectLst>
                        <a:outerShdw blurRad="38100" dist="38100" dir="2700000" algn="tl">
                          <a:srgbClr val="000000">
                            <a:alpha val="43137"/>
                          </a:srgbClr>
                        </a:outerShdw>
                      </a:effectLst>
                      <a:uLnTx/>
                      <a:uFillTx/>
                      <a:latin typeface="Arial"/>
                      <a:ea typeface="+mn-ea"/>
                    </a:rPr>
                    <a:t>TSLP</a:t>
                  </a:r>
                </a:p>
              </p:txBody>
            </p:sp>
            <p:sp>
              <p:nvSpPr>
                <p:cNvPr id="2636" name="TextBox 2635">
                  <a:extLst>
                    <a:ext uri="{FF2B5EF4-FFF2-40B4-BE49-F238E27FC236}">
                      <a16:creationId xmlns:a16="http://schemas.microsoft.com/office/drawing/2014/main" id="{7420989A-64B0-7048-AAC9-76492CB6801A}"/>
                    </a:ext>
                  </a:extLst>
                </p:cNvPr>
                <p:cNvSpPr txBox="1"/>
                <p:nvPr/>
              </p:nvSpPr>
              <p:spPr>
                <a:xfrm>
                  <a:off x="5285636" y="2191232"/>
                  <a:ext cx="707245" cy="338554"/>
                </a:xfrm>
                <a:prstGeom prst="rect">
                  <a:avLst/>
                </a:prstGeom>
                <a:solidFill>
                  <a:srgbClr val="FFFFFF"/>
                </a:solid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600" b="1" i="0" u="none" strike="noStrike" kern="0" cap="none" spc="0" normalizeH="0" baseline="0" noProof="0">
                      <a:ln>
                        <a:noFill/>
                      </a:ln>
                      <a:solidFill>
                        <a:srgbClr val="830051"/>
                      </a:solidFill>
                      <a:effectLst>
                        <a:outerShdw blurRad="38100" dist="38100" dir="2700000" algn="tl">
                          <a:srgbClr val="000000">
                            <a:alpha val="43137"/>
                          </a:srgbClr>
                        </a:outerShdw>
                      </a:effectLst>
                      <a:uLnTx/>
                      <a:uFillTx/>
                      <a:latin typeface="Arial"/>
                      <a:ea typeface="+mn-ea"/>
                    </a:rPr>
                    <a:t>TSLP</a:t>
                  </a:r>
                </a:p>
              </p:txBody>
            </p:sp>
          </p:grpSp>
          <p:sp>
            <p:nvSpPr>
              <p:cNvPr id="2595" name="Rectangle 2594">
                <a:extLst>
                  <a:ext uri="{FF2B5EF4-FFF2-40B4-BE49-F238E27FC236}">
                    <a16:creationId xmlns:a16="http://schemas.microsoft.com/office/drawing/2014/main" id="{83E808F7-D6F1-2F4D-93FE-9DB76587D9A2}"/>
                  </a:ext>
                </a:extLst>
              </p:cNvPr>
              <p:cNvSpPr/>
              <p:nvPr/>
            </p:nvSpPr>
            <p:spPr>
              <a:xfrm>
                <a:off x="2175486" y="5943840"/>
                <a:ext cx="2725061" cy="226800"/>
              </a:xfrm>
              <a:prstGeom prst="rect">
                <a:avLst/>
              </a:prstGeom>
              <a:gradFill flip="none" rotWithShape="1">
                <a:gsLst>
                  <a:gs pos="0">
                    <a:srgbClr val="B5D820">
                      <a:lumMod val="50000"/>
                    </a:srgbClr>
                  </a:gs>
                  <a:gs pos="25000">
                    <a:srgbClr val="B5D820">
                      <a:lumMod val="50000"/>
                    </a:srgbClr>
                  </a:gs>
                  <a:gs pos="85000">
                    <a:srgbClr val="7F134C"/>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2596" name="TextBox 2595">
                <a:extLst>
                  <a:ext uri="{FF2B5EF4-FFF2-40B4-BE49-F238E27FC236}">
                    <a16:creationId xmlns:a16="http://schemas.microsoft.com/office/drawing/2014/main" id="{64B17C3B-EB08-1648-8FDF-E912671D8C46}"/>
                  </a:ext>
                </a:extLst>
              </p:cNvPr>
              <p:cNvSpPr txBox="1"/>
              <p:nvPr/>
            </p:nvSpPr>
            <p:spPr>
              <a:xfrm>
                <a:off x="4875929" y="5943840"/>
                <a:ext cx="2584714" cy="226800"/>
              </a:xfrm>
              <a:prstGeom prst="rect">
                <a:avLst/>
              </a:prstGeom>
              <a:solidFill>
                <a:srgbClr val="7F134C"/>
              </a:solidFill>
            </p:spPr>
            <p:txBody>
              <a:bodyPr wrap="none" rtlCol="0" anchor="ctr">
                <a:noAutofit/>
              </a:bodyPr>
              <a:lstStyle/>
              <a:p>
                <a:pPr marL="0" marR="0" lvl="0" indent="0" defTabSz="914400" eaLnBrk="1" fontAlgn="auto" latinLnBrk="0" hangingPunct="1">
                  <a:lnSpc>
                    <a:spcPct val="100000"/>
                  </a:lnSpc>
                  <a:spcBef>
                    <a:spcPts val="0"/>
                  </a:spcBef>
                  <a:spcAft>
                    <a:spcPts val="0"/>
                  </a:spcAft>
                  <a:buClr>
                    <a:srgbClr val="7F134C"/>
                  </a:buClr>
                  <a:buSzTx/>
                  <a:buFontTx/>
                  <a:buNone/>
                  <a:tabLst/>
                  <a:defRPr/>
                </a:pPr>
                <a:r>
                  <a:rPr kumimoji="0" lang="en-US" sz="1400" b="1" i="0" u="none" strike="noStrike" kern="0" cap="none" spc="0" normalizeH="0" baseline="0" noProof="0">
                    <a:ln>
                      <a:noFill/>
                    </a:ln>
                    <a:solidFill>
                      <a:srgbClr val="FFFFFF"/>
                    </a:solidFill>
                    <a:effectLst/>
                    <a:uLnTx/>
                    <a:uFillTx/>
                    <a:ea typeface="+mn-ea"/>
                    <a:cs typeface="Arial" panose="020B0604020202020204" pitchFamily="34" charset="0"/>
                  </a:rPr>
                  <a:t>	Eosinophilic</a:t>
                </a:r>
                <a:endParaRPr kumimoji="0" lang="en-US" sz="1800" b="1" i="0" u="none" strike="noStrike" kern="0" cap="none" spc="0" normalizeH="0" baseline="0" noProof="0">
                  <a:ln>
                    <a:noFill/>
                  </a:ln>
                  <a:solidFill>
                    <a:srgbClr val="FFFFFF"/>
                  </a:solidFill>
                  <a:effectLst/>
                  <a:uLnTx/>
                  <a:uFillTx/>
                  <a:ea typeface="+mn-ea"/>
                  <a:cs typeface="Arial" panose="020B0604020202020204" pitchFamily="34" charset="0"/>
                </a:endParaRPr>
              </a:p>
            </p:txBody>
          </p:sp>
        </p:grpSp>
        <p:sp>
          <p:nvSpPr>
            <p:cNvPr id="2592" name="TextBox 2591">
              <a:extLst>
                <a:ext uri="{FF2B5EF4-FFF2-40B4-BE49-F238E27FC236}">
                  <a16:creationId xmlns:a16="http://schemas.microsoft.com/office/drawing/2014/main" id="{1C9E408A-9525-204D-96BB-CCBD1C4BF40E}"/>
                </a:ext>
              </a:extLst>
            </p:cNvPr>
            <p:cNvSpPr txBox="1"/>
            <p:nvPr/>
          </p:nvSpPr>
          <p:spPr>
            <a:xfrm>
              <a:off x="5367818" y="2892772"/>
              <a:ext cx="543739" cy="46166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830051"/>
                </a:buClr>
                <a:buSzTx/>
                <a:buFontTx/>
                <a:buNone/>
                <a:tabLst/>
                <a:defRPr/>
              </a:pPr>
              <a:r>
                <a:rPr kumimoji="0" lang="en-US" sz="1800" b="1" i="0" u="none" strike="noStrike" kern="0" cap="none" spc="0" normalizeH="0" baseline="0" noProof="0">
                  <a:ln>
                    <a:noFill/>
                  </a:ln>
                  <a:solidFill>
                    <a:srgbClr val="830051"/>
                  </a:solidFill>
                  <a:effectLst/>
                  <a:uLnTx/>
                  <a:uFillTx/>
                  <a:latin typeface="Arial"/>
                  <a:ea typeface="+mn-ea"/>
                </a:rPr>
                <a:t>IL-25</a:t>
              </a:r>
              <a:br>
                <a:rPr kumimoji="0" lang="en-US" sz="1800" b="1" i="0" u="none" strike="noStrike" kern="0" cap="none" spc="0" normalizeH="0" baseline="0" noProof="0">
                  <a:ln>
                    <a:noFill/>
                  </a:ln>
                  <a:solidFill>
                    <a:srgbClr val="830051"/>
                  </a:solidFill>
                  <a:effectLst/>
                  <a:uLnTx/>
                  <a:uFillTx/>
                  <a:latin typeface="Arial"/>
                  <a:ea typeface="+mn-ea"/>
                </a:rPr>
              </a:br>
              <a:r>
                <a:rPr kumimoji="0" lang="en-US" sz="1800" b="1" i="0" u="none" strike="noStrike" kern="0" cap="none" spc="0" normalizeH="0" baseline="0" noProof="0">
                  <a:ln>
                    <a:noFill/>
                  </a:ln>
                  <a:solidFill>
                    <a:srgbClr val="830051"/>
                  </a:solidFill>
                  <a:effectLst/>
                  <a:uLnTx/>
                  <a:uFillTx/>
                  <a:latin typeface="Arial"/>
                  <a:ea typeface="+mn-ea"/>
                </a:rPr>
                <a:t>IL-33</a:t>
              </a:r>
            </a:p>
          </p:txBody>
        </p:sp>
        <p:sp>
          <p:nvSpPr>
            <p:cNvPr id="2593" name="TextBox 2592">
              <a:extLst>
                <a:ext uri="{FF2B5EF4-FFF2-40B4-BE49-F238E27FC236}">
                  <a16:creationId xmlns:a16="http://schemas.microsoft.com/office/drawing/2014/main" id="{6B427204-70F1-2247-A375-7E418CF4E9CF}"/>
                </a:ext>
              </a:extLst>
            </p:cNvPr>
            <p:cNvSpPr txBox="1"/>
            <p:nvPr/>
          </p:nvSpPr>
          <p:spPr>
            <a:xfrm>
              <a:off x="2439668" y="2812753"/>
              <a:ext cx="543739" cy="46166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830051"/>
                </a:buClr>
                <a:buSzTx/>
                <a:buFontTx/>
                <a:buNone/>
                <a:tabLst/>
                <a:defRPr/>
              </a:pPr>
              <a:r>
                <a:rPr kumimoji="0" lang="en-US" sz="1800" b="1" i="0" u="none" strike="noStrike" kern="0" cap="none" spc="0" normalizeH="0" baseline="0" noProof="0">
                  <a:ln>
                    <a:noFill/>
                  </a:ln>
                  <a:solidFill>
                    <a:srgbClr val="B5D820">
                      <a:lumMod val="50000"/>
                    </a:srgbClr>
                  </a:solidFill>
                  <a:effectLst/>
                  <a:uLnTx/>
                  <a:uFillTx/>
                  <a:latin typeface="Arial"/>
                  <a:ea typeface="+mn-ea"/>
                </a:rPr>
                <a:t>IL-25</a:t>
              </a:r>
              <a:br>
                <a:rPr kumimoji="0" lang="en-US" sz="1800" b="1" i="0" u="none" strike="noStrike" kern="0" cap="none" spc="0" normalizeH="0" baseline="0" noProof="0">
                  <a:ln>
                    <a:noFill/>
                  </a:ln>
                  <a:solidFill>
                    <a:srgbClr val="B5D820">
                      <a:lumMod val="50000"/>
                    </a:srgbClr>
                  </a:solidFill>
                  <a:effectLst/>
                  <a:uLnTx/>
                  <a:uFillTx/>
                  <a:latin typeface="Arial"/>
                  <a:ea typeface="+mn-ea"/>
                </a:rPr>
              </a:br>
              <a:r>
                <a:rPr kumimoji="0" lang="en-US" sz="1800" b="1" i="0" u="none" strike="noStrike" kern="0" cap="none" spc="0" normalizeH="0" baseline="0" noProof="0">
                  <a:ln>
                    <a:noFill/>
                  </a:ln>
                  <a:solidFill>
                    <a:srgbClr val="B5D820">
                      <a:lumMod val="50000"/>
                    </a:srgbClr>
                  </a:solidFill>
                  <a:effectLst/>
                  <a:uLnTx/>
                  <a:uFillTx/>
                  <a:latin typeface="Arial"/>
                  <a:ea typeface="+mn-ea"/>
                </a:rPr>
                <a:t>IL-33</a:t>
              </a:r>
            </a:p>
          </p:txBody>
        </p:sp>
      </p:grpSp>
      <p:grpSp>
        <p:nvGrpSpPr>
          <p:cNvPr id="3663" name="Group 3662">
            <a:extLst>
              <a:ext uri="{FF2B5EF4-FFF2-40B4-BE49-F238E27FC236}">
                <a16:creationId xmlns:a16="http://schemas.microsoft.com/office/drawing/2014/main" id="{E91F9ED5-18BA-5446-8181-307E41A9F271}"/>
              </a:ext>
            </a:extLst>
          </p:cNvPr>
          <p:cNvGrpSpPr/>
          <p:nvPr/>
        </p:nvGrpSpPr>
        <p:grpSpPr>
          <a:xfrm>
            <a:off x="9568165" y="1028700"/>
            <a:ext cx="2504499" cy="5367225"/>
            <a:chOff x="9723931" y="1266153"/>
            <a:chExt cx="2504499" cy="5367225"/>
          </a:xfrm>
        </p:grpSpPr>
        <p:sp>
          <p:nvSpPr>
            <p:cNvPr id="3664" name="Neutrophilic Asthma Shading">
              <a:extLst>
                <a:ext uri="{FF2B5EF4-FFF2-40B4-BE49-F238E27FC236}">
                  <a16:creationId xmlns:a16="http://schemas.microsoft.com/office/drawing/2014/main" id="{5E8370E3-0A03-3E45-9485-63A6944EBD91}"/>
                </a:ext>
              </a:extLst>
            </p:cNvPr>
            <p:cNvSpPr/>
            <p:nvPr/>
          </p:nvSpPr>
          <p:spPr>
            <a:xfrm rot="12577270">
              <a:off x="9857963" y="2325878"/>
              <a:ext cx="2370467" cy="3476829"/>
            </a:xfrm>
            <a:custGeom>
              <a:avLst/>
              <a:gdLst>
                <a:gd name="connsiteX0" fmla="*/ 1464255 w 1464255"/>
                <a:gd name="connsiteY0" fmla="*/ 1045028 h 1045028"/>
                <a:gd name="connsiteX1" fmla="*/ 0 w 1464255"/>
                <a:gd name="connsiteY1" fmla="*/ 826302 h 1045028"/>
                <a:gd name="connsiteX2" fmla="*/ 461757 w 1464255"/>
                <a:gd name="connsiteY2" fmla="*/ 0 h 1045028"/>
                <a:gd name="connsiteX3" fmla="*/ 622764 w 1464255"/>
                <a:gd name="connsiteY3" fmla="*/ 3038 h 1045028"/>
                <a:gd name="connsiteX4" fmla="*/ 1464255 w 1464255"/>
                <a:gd name="connsiteY4" fmla="*/ 1045028 h 1045028"/>
                <a:gd name="connsiteX0" fmla="*/ 1464255 w 1464255"/>
                <a:gd name="connsiteY0" fmla="*/ 1045028 h 1045028"/>
                <a:gd name="connsiteX1" fmla="*/ 1283296 w 1464255"/>
                <a:gd name="connsiteY1" fmla="*/ 1015892 h 1045028"/>
                <a:gd name="connsiteX2" fmla="*/ 0 w 1464255"/>
                <a:gd name="connsiteY2" fmla="*/ 826302 h 1045028"/>
                <a:gd name="connsiteX3" fmla="*/ 461757 w 1464255"/>
                <a:gd name="connsiteY3" fmla="*/ 0 h 1045028"/>
                <a:gd name="connsiteX4" fmla="*/ 622764 w 1464255"/>
                <a:gd name="connsiteY4" fmla="*/ 3038 h 1045028"/>
                <a:gd name="connsiteX5" fmla="*/ 1464255 w 1464255"/>
                <a:gd name="connsiteY5" fmla="*/ 1045028 h 1045028"/>
                <a:gd name="connsiteX0" fmla="*/ 1464255 w 1464255"/>
                <a:gd name="connsiteY0" fmla="*/ 1045028 h 1181795"/>
                <a:gd name="connsiteX1" fmla="*/ 1331919 w 1464255"/>
                <a:gd name="connsiteY1" fmla="*/ 1181795 h 1181795"/>
                <a:gd name="connsiteX2" fmla="*/ 0 w 1464255"/>
                <a:gd name="connsiteY2" fmla="*/ 826302 h 1181795"/>
                <a:gd name="connsiteX3" fmla="*/ 461757 w 1464255"/>
                <a:gd name="connsiteY3" fmla="*/ 0 h 1181795"/>
                <a:gd name="connsiteX4" fmla="*/ 622764 w 1464255"/>
                <a:gd name="connsiteY4" fmla="*/ 3038 h 1181795"/>
                <a:gd name="connsiteX5" fmla="*/ 1464255 w 1464255"/>
                <a:gd name="connsiteY5" fmla="*/ 1045028 h 1181795"/>
                <a:gd name="connsiteX0" fmla="*/ 1349298 w 1349298"/>
                <a:gd name="connsiteY0" fmla="*/ 1045028 h 1181795"/>
                <a:gd name="connsiteX1" fmla="*/ 1216962 w 1349298"/>
                <a:gd name="connsiteY1" fmla="*/ 1181795 h 1181795"/>
                <a:gd name="connsiteX2" fmla="*/ 0 w 1349298"/>
                <a:gd name="connsiteY2" fmla="*/ 569665 h 1181795"/>
                <a:gd name="connsiteX3" fmla="*/ 346800 w 1349298"/>
                <a:gd name="connsiteY3" fmla="*/ 0 h 1181795"/>
                <a:gd name="connsiteX4" fmla="*/ 507807 w 1349298"/>
                <a:gd name="connsiteY4" fmla="*/ 3038 h 1181795"/>
                <a:gd name="connsiteX5" fmla="*/ 1349298 w 1349298"/>
                <a:gd name="connsiteY5" fmla="*/ 1045028 h 1181795"/>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577986 w 2580484"/>
                <a:gd name="connsiteY3" fmla="*/ 98922 h 1280717"/>
                <a:gd name="connsiteX4" fmla="*/ 1738993 w 2580484"/>
                <a:gd name="connsiteY4" fmla="*/ 101960 h 1280717"/>
                <a:gd name="connsiteX5" fmla="*/ 2580484 w 2580484"/>
                <a:gd name="connsiteY5" fmla="*/ 1143950 h 1280717"/>
                <a:gd name="connsiteX0" fmla="*/ 2580484 w 2580484"/>
                <a:gd name="connsiteY0" fmla="*/ 1143950 h 1280717"/>
                <a:gd name="connsiteX1" fmla="*/ 2448148 w 2580484"/>
                <a:gd name="connsiteY1" fmla="*/ 1280717 h 1280717"/>
                <a:gd name="connsiteX2" fmla="*/ 0 w 2580484"/>
                <a:gd name="connsiteY2" fmla="*/ 0 h 1280717"/>
                <a:gd name="connsiteX3" fmla="*/ 1738993 w 2580484"/>
                <a:gd name="connsiteY3" fmla="*/ 101960 h 1280717"/>
                <a:gd name="connsiteX4" fmla="*/ 2580484 w 2580484"/>
                <a:gd name="connsiteY4" fmla="*/ 1143950 h 1280717"/>
                <a:gd name="connsiteX0" fmla="*/ 2580484 w 2580484"/>
                <a:gd name="connsiteY0" fmla="*/ 2165645 h 2302412"/>
                <a:gd name="connsiteX1" fmla="*/ 2448148 w 2580484"/>
                <a:gd name="connsiteY1" fmla="*/ 2302412 h 2302412"/>
                <a:gd name="connsiteX2" fmla="*/ 0 w 2580484"/>
                <a:gd name="connsiteY2" fmla="*/ 1021695 h 2302412"/>
                <a:gd name="connsiteX3" fmla="*/ 839428 w 2580484"/>
                <a:gd name="connsiteY3" fmla="*/ 0 h 2302412"/>
                <a:gd name="connsiteX4" fmla="*/ 2580484 w 2580484"/>
                <a:gd name="connsiteY4" fmla="*/ 2165645 h 2302412"/>
                <a:gd name="connsiteX0" fmla="*/ 2607025 w 2607025"/>
                <a:gd name="connsiteY0" fmla="*/ 2165645 h 2302412"/>
                <a:gd name="connsiteX1" fmla="*/ 2474689 w 2607025"/>
                <a:gd name="connsiteY1" fmla="*/ 2302412 h 2302412"/>
                <a:gd name="connsiteX2" fmla="*/ 0 w 2607025"/>
                <a:gd name="connsiteY2" fmla="*/ 1075542 h 2302412"/>
                <a:gd name="connsiteX3" fmla="*/ 865969 w 2607025"/>
                <a:gd name="connsiteY3" fmla="*/ 0 h 2302412"/>
                <a:gd name="connsiteX4" fmla="*/ 2607025 w 2607025"/>
                <a:gd name="connsiteY4" fmla="*/ 2165645 h 230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025" h="2302412">
                  <a:moveTo>
                    <a:pt x="2607025" y="2165645"/>
                  </a:moveTo>
                  <a:lnTo>
                    <a:pt x="2474689" y="2302412"/>
                  </a:lnTo>
                  <a:lnTo>
                    <a:pt x="0" y="1075542"/>
                  </a:lnTo>
                  <a:lnTo>
                    <a:pt x="865969" y="0"/>
                  </a:lnTo>
                  <a:lnTo>
                    <a:pt x="2607025" y="2165645"/>
                  </a:lnTo>
                  <a:close/>
                </a:path>
              </a:pathLst>
            </a:custGeom>
            <a:gradFill flip="none" rotWithShape="1">
              <a:gsLst>
                <a:gs pos="30000">
                  <a:srgbClr val="FFFFFF">
                    <a:alpha val="17000"/>
                  </a:srgbClr>
                </a:gs>
                <a:gs pos="100000">
                  <a:srgbClr val="F0AB00">
                    <a:lumMod val="50000"/>
                  </a:srgbClr>
                </a:gs>
              </a:gsLst>
              <a:lin ang="27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665" name="Group 3664">
              <a:extLst>
                <a:ext uri="{FF2B5EF4-FFF2-40B4-BE49-F238E27FC236}">
                  <a16:creationId xmlns:a16="http://schemas.microsoft.com/office/drawing/2014/main" id="{3F245021-718D-274B-A733-C8175813973F}"/>
                </a:ext>
              </a:extLst>
            </p:cNvPr>
            <p:cNvGrpSpPr/>
            <p:nvPr/>
          </p:nvGrpSpPr>
          <p:grpSpPr>
            <a:xfrm>
              <a:off x="9723931" y="1266153"/>
              <a:ext cx="2495531" cy="5367225"/>
              <a:chOff x="9723931" y="1266153"/>
              <a:chExt cx="2495531" cy="5367225"/>
            </a:xfrm>
          </p:grpSpPr>
          <p:sp>
            <p:nvSpPr>
              <p:cNvPr id="3666" name="Rectangle 3665">
                <a:extLst>
                  <a:ext uri="{FF2B5EF4-FFF2-40B4-BE49-F238E27FC236}">
                    <a16:creationId xmlns:a16="http://schemas.microsoft.com/office/drawing/2014/main" id="{858506C3-1028-4440-9987-917D3430094B}"/>
                  </a:ext>
                </a:extLst>
              </p:cNvPr>
              <p:cNvSpPr/>
              <p:nvPr/>
            </p:nvSpPr>
            <p:spPr>
              <a:xfrm>
                <a:off x="10656771" y="5892566"/>
                <a:ext cx="1464743" cy="652803"/>
              </a:xfrm>
              <a:prstGeom prst="rect">
                <a:avLst/>
              </a:prstGeom>
              <a:solidFill>
                <a:srgbClr val="FFFFFF"/>
              </a:solidFill>
              <a:ln w="12700" cap="flat" cmpd="sng" algn="ctr">
                <a:solidFill>
                  <a:srgbClr val="FFFF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3667" name="Rectangle 3666">
                <a:extLst>
                  <a:ext uri="{FF2B5EF4-FFF2-40B4-BE49-F238E27FC236}">
                    <a16:creationId xmlns:a16="http://schemas.microsoft.com/office/drawing/2014/main" id="{90696DB6-1EA0-0A49-B3E2-14BE2EA21215}"/>
                  </a:ext>
                </a:extLst>
              </p:cNvPr>
              <p:cNvSpPr/>
              <p:nvPr/>
            </p:nvSpPr>
            <p:spPr>
              <a:xfrm>
                <a:off x="10562736" y="6225448"/>
                <a:ext cx="1462575" cy="346197"/>
              </a:xfrm>
              <a:prstGeom prst="rect">
                <a:avLst/>
              </a:prstGeom>
              <a:solidFill>
                <a:srgbClr val="FFFFFF"/>
              </a:solidFill>
              <a:ln w="12700" cap="flat" cmpd="sng" algn="ctr">
                <a:solidFill>
                  <a:srgbClr val="FFFF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nvGrpSpPr>
              <p:cNvPr id="3668" name="Epithelial Cell">
                <a:extLst>
                  <a:ext uri="{FF2B5EF4-FFF2-40B4-BE49-F238E27FC236}">
                    <a16:creationId xmlns:a16="http://schemas.microsoft.com/office/drawing/2014/main" id="{E6268D9C-72F6-8849-9CE4-242076F96D7C}"/>
                  </a:ext>
                </a:extLst>
              </p:cNvPr>
              <p:cNvGrpSpPr/>
              <p:nvPr/>
            </p:nvGrpSpPr>
            <p:grpSpPr>
              <a:xfrm>
                <a:off x="10073782" y="1740845"/>
                <a:ext cx="348074" cy="647699"/>
                <a:chOff x="7536889" y="1805888"/>
                <a:chExt cx="506734" cy="942935"/>
              </a:xfrm>
            </p:grpSpPr>
            <p:sp>
              <p:nvSpPr>
                <p:cNvPr id="3878" name="Freeform: Shape 4649">
                  <a:extLst>
                    <a:ext uri="{FF2B5EF4-FFF2-40B4-BE49-F238E27FC236}">
                      <a16:creationId xmlns:a16="http://schemas.microsoft.com/office/drawing/2014/main" id="{4EF93938-0E2D-7845-9411-A99AEB512126}"/>
                    </a:ext>
                  </a:extLst>
                </p:cNvPr>
                <p:cNvSpPr/>
                <p:nvPr/>
              </p:nvSpPr>
              <p:spPr>
                <a:xfrm>
                  <a:off x="7583783"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79" name="Freeform: Shape 4650">
                  <a:extLst>
                    <a:ext uri="{FF2B5EF4-FFF2-40B4-BE49-F238E27FC236}">
                      <a16:creationId xmlns:a16="http://schemas.microsoft.com/office/drawing/2014/main" id="{9CDFD28C-8938-DD48-81AC-6A7B2DFDD309}"/>
                    </a:ext>
                  </a:extLst>
                </p:cNvPr>
                <p:cNvSpPr/>
                <p:nvPr/>
              </p:nvSpPr>
              <p:spPr>
                <a:xfrm>
                  <a:off x="7637938"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80" name="Freeform: Shape 4651">
                  <a:extLst>
                    <a:ext uri="{FF2B5EF4-FFF2-40B4-BE49-F238E27FC236}">
                      <a16:creationId xmlns:a16="http://schemas.microsoft.com/office/drawing/2014/main" id="{D2C6950E-E4D2-5C42-A657-D70D01FAB050}"/>
                    </a:ext>
                  </a:extLst>
                </p:cNvPr>
                <p:cNvSpPr/>
                <p:nvPr/>
              </p:nvSpPr>
              <p:spPr>
                <a:xfrm>
                  <a:off x="7685707"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81" name="Freeform: Shape 4652">
                  <a:extLst>
                    <a:ext uri="{FF2B5EF4-FFF2-40B4-BE49-F238E27FC236}">
                      <a16:creationId xmlns:a16="http://schemas.microsoft.com/office/drawing/2014/main" id="{760D6EE5-9138-0647-81E8-7EFA382285AB}"/>
                    </a:ext>
                  </a:extLst>
                </p:cNvPr>
                <p:cNvSpPr/>
                <p:nvPr/>
              </p:nvSpPr>
              <p:spPr>
                <a:xfrm>
                  <a:off x="7735835"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82" name="Freeform: Shape 4653">
                  <a:extLst>
                    <a:ext uri="{FF2B5EF4-FFF2-40B4-BE49-F238E27FC236}">
                      <a16:creationId xmlns:a16="http://schemas.microsoft.com/office/drawing/2014/main" id="{D405F5DC-FE58-314B-94D3-E0D039EEA6B2}"/>
                    </a:ext>
                  </a:extLst>
                </p:cNvPr>
                <p:cNvSpPr/>
                <p:nvPr/>
              </p:nvSpPr>
              <p:spPr>
                <a:xfrm>
                  <a:off x="7783743"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83" name="Freeform: Shape 4654">
                  <a:extLst>
                    <a:ext uri="{FF2B5EF4-FFF2-40B4-BE49-F238E27FC236}">
                      <a16:creationId xmlns:a16="http://schemas.microsoft.com/office/drawing/2014/main" id="{503E9AAB-D190-E744-9ADA-4C06D767E655}"/>
                    </a:ext>
                  </a:extLst>
                </p:cNvPr>
                <p:cNvSpPr/>
                <p:nvPr/>
              </p:nvSpPr>
              <p:spPr>
                <a:xfrm>
                  <a:off x="7829567"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84" name="Freeform: Shape 4655">
                  <a:extLst>
                    <a:ext uri="{FF2B5EF4-FFF2-40B4-BE49-F238E27FC236}">
                      <a16:creationId xmlns:a16="http://schemas.microsoft.com/office/drawing/2014/main" id="{0FC47F7F-09A4-8846-970D-07EBF198F7C8}"/>
                    </a:ext>
                  </a:extLst>
                </p:cNvPr>
                <p:cNvSpPr/>
                <p:nvPr/>
              </p:nvSpPr>
              <p:spPr>
                <a:xfrm>
                  <a:off x="7881640"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85" name="Freeform: Shape 4656">
                  <a:extLst>
                    <a:ext uri="{FF2B5EF4-FFF2-40B4-BE49-F238E27FC236}">
                      <a16:creationId xmlns:a16="http://schemas.microsoft.com/office/drawing/2014/main" id="{964DB73C-F04C-C041-8530-F731C52C92D8}"/>
                    </a:ext>
                  </a:extLst>
                </p:cNvPr>
                <p:cNvSpPr/>
                <p:nvPr/>
              </p:nvSpPr>
              <p:spPr>
                <a:xfrm>
                  <a:off x="7927464"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86" name="Freeform: Shape 4657">
                  <a:extLst>
                    <a:ext uri="{FF2B5EF4-FFF2-40B4-BE49-F238E27FC236}">
                      <a16:creationId xmlns:a16="http://schemas.microsoft.com/office/drawing/2014/main" id="{819B2B75-3B6F-D643-93CF-D26FA45DF446}"/>
                    </a:ext>
                  </a:extLst>
                </p:cNvPr>
                <p:cNvSpPr/>
                <p:nvPr/>
              </p:nvSpPr>
              <p:spPr>
                <a:xfrm>
                  <a:off x="7968766"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887" name="Group 3886">
                  <a:extLst>
                    <a:ext uri="{FF2B5EF4-FFF2-40B4-BE49-F238E27FC236}">
                      <a16:creationId xmlns:a16="http://schemas.microsoft.com/office/drawing/2014/main" id="{93F6BD2C-0A68-B546-9875-19429970E4D6}"/>
                    </a:ext>
                  </a:extLst>
                </p:cNvPr>
                <p:cNvGrpSpPr/>
                <p:nvPr/>
              </p:nvGrpSpPr>
              <p:grpSpPr>
                <a:xfrm>
                  <a:off x="7536889" y="2033317"/>
                  <a:ext cx="506734" cy="715506"/>
                  <a:chOff x="664078" y="1946983"/>
                  <a:chExt cx="506734" cy="715506"/>
                </a:xfrm>
              </p:grpSpPr>
              <p:sp>
                <p:nvSpPr>
                  <p:cNvPr id="3888" name="Rectangle: Rounded Corners 4659">
                    <a:extLst>
                      <a:ext uri="{FF2B5EF4-FFF2-40B4-BE49-F238E27FC236}">
                        <a16:creationId xmlns:a16="http://schemas.microsoft.com/office/drawing/2014/main" id="{23035CCA-8A11-384D-9F33-332C4F287DD9}"/>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89" name="Oval 3888">
                    <a:extLst>
                      <a:ext uri="{FF2B5EF4-FFF2-40B4-BE49-F238E27FC236}">
                        <a16:creationId xmlns:a16="http://schemas.microsoft.com/office/drawing/2014/main" id="{DD4FADF3-CB50-5B46-A423-ADC23DFA0955}"/>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3669" name="Epithelial Cell">
                <a:extLst>
                  <a:ext uri="{FF2B5EF4-FFF2-40B4-BE49-F238E27FC236}">
                    <a16:creationId xmlns:a16="http://schemas.microsoft.com/office/drawing/2014/main" id="{764561E6-ED76-3242-984B-A77B4ED61AE9}"/>
                  </a:ext>
                </a:extLst>
              </p:cNvPr>
              <p:cNvGrpSpPr/>
              <p:nvPr/>
            </p:nvGrpSpPr>
            <p:grpSpPr>
              <a:xfrm>
                <a:off x="10749107" y="1740845"/>
                <a:ext cx="348074" cy="647699"/>
                <a:chOff x="8520041" y="1805888"/>
                <a:chExt cx="506734" cy="942935"/>
              </a:xfrm>
            </p:grpSpPr>
            <p:sp>
              <p:nvSpPr>
                <p:cNvPr id="3866" name="Freeform: Shape 4625">
                  <a:extLst>
                    <a:ext uri="{FF2B5EF4-FFF2-40B4-BE49-F238E27FC236}">
                      <a16:creationId xmlns:a16="http://schemas.microsoft.com/office/drawing/2014/main" id="{BE4FD720-A2B1-AB4F-BAE4-8119C6B4B971}"/>
                    </a:ext>
                  </a:extLst>
                </p:cNvPr>
                <p:cNvSpPr/>
                <p:nvPr/>
              </p:nvSpPr>
              <p:spPr>
                <a:xfrm>
                  <a:off x="8561339"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67" name="Freeform: Shape 4626">
                  <a:extLst>
                    <a:ext uri="{FF2B5EF4-FFF2-40B4-BE49-F238E27FC236}">
                      <a16:creationId xmlns:a16="http://schemas.microsoft.com/office/drawing/2014/main" id="{4A73EC72-C396-344E-80BE-827CAB72F775}"/>
                    </a:ext>
                  </a:extLst>
                </p:cNvPr>
                <p:cNvSpPr/>
                <p:nvPr/>
              </p:nvSpPr>
              <p:spPr>
                <a:xfrm>
                  <a:off x="8615494"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68" name="Freeform: Shape 4627">
                  <a:extLst>
                    <a:ext uri="{FF2B5EF4-FFF2-40B4-BE49-F238E27FC236}">
                      <a16:creationId xmlns:a16="http://schemas.microsoft.com/office/drawing/2014/main" id="{2216B179-BDDA-ED44-A19A-A4ED32BC4C4C}"/>
                    </a:ext>
                  </a:extLst>
                </p:cNvPr>
                <p:cNvSpPr/>
                <p:nvPr/>
              </p:nvSpPr>
              <p:spPr>
                <a:xfrm>
                  <a:off x="8663263"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69" name="Freeform: Shape 4628">
                  <a:extLst>
                    <a:ext uri="{FF2B5EF4-FFF2-40B4-BE49-F238E27FC236}">
                      <a16:creationId xmlns:a16="http://schemas.microsoft.com/office/drawing/2014/main" id="{38327204-89BA-C545-AAB7-E5842304AD92}"/>
                    </a:ext>
                  </a:extLst>
                </p:cNvPr>
                <p:cNvSpPr/>
                <p:nvPr/>
              </p:nvSpPr>
              <p:spPr>
                <a:xfrm>
                  <a:off x="8713391"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70" name="Freeform: Shape 4629">
                  <a:extLst>
                    <a:ext uri="{FF2B5EF4-FFF2-40B4-BE49-F238E27FC236}">
                      <a16:creationId xmlns:a16="http://schemas.microsoft.com/office/drawing/2014/main" id="{E7B506FD-6DF4-9A4E-B208-6E4FF03E91A5}"/>
                    </a:ext>
                  </a:extLst>
                </p:cNvPr>
                <p:cNvSpPr/>
                <p:nvPr/>
              </p:nvSpPr>
              <p:spPr>
                <a:xfrm>
                  <a:off x="8761299"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71" name="Freeform: Shape 4630">
                  <a:extLst>
                    <a:ext uri="{FF2B5EF4-FFF2-40B4-BE49-F238E27FC236}">
                      <a16:creationId xmlns:a16="http://schemas.microsoft.com/office/drawing/2014/main" id="{1799252F-3F46-BC41-BEFA-3D67414E3186}"/>
                    </a:ext>
                  </a:extLst>
                </p:cNvPr>
                <p:cNvSpPr/>
                <p:nvPr/>
              </p:nvSpPr>
              <p:spPr>
                <a:xfrm>
                  <a:off x="8807123"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72" name="Freeform: Shape 4631">
                  <a:extLst>
                    <a:ext uri="{FF2B5EF4-FFF2-40B4-BE49-F238E27FC236}">
                      <a16:creationId xmlns:a16="http://schemas.microsoft.com/office/drawing/2014/main" id="{B7FC1C49-41EA-A64A-BD9F-85A77DFE0E9C}"/>
                    </a:ext>
                  </a:extLst>
                </p:cNvPr>
                <p:cNvSpPr/>
                <p:nvPr/>
              </p:nvSpPr>
              <p:spPr>
                <a:xfrm>
                  <a:off x="8859196"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73" name="Freeform: Shape 4632">
                  <a:extLst>
                    <a:ext uri="{FF2B5EF4-FFF2-40B4-BE49-F238E27FC236}">
                      <a16:creationId xmlns:a16="http://schemas.microsoft.com/office/drawing/2014/main" id="{72F640F6-1CFD-4B42-BEF6-5BD441D7478D}"/>
                    </a:ext>
                  </a:extLst>
                </p:cNvPr>
                <p:cNvSpPr/>
                <p:nvPr/>
              </p:nvSpPr>
              <p:spPr>
                <a:xfrm>
                  <a:off x="8905020"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74" name="Freeform: Shape 4633">
                  <a:extLst>
                    <a:ext uri="{FF2B5EF4-FFF2-40B4-BE49-F238E27FC236}">
                      <a16:creationId xmlns:a16="http://schemas.microsoft.com/office/drawing/2014/main" id="{1129FCEF-19BC-654B-BB84-554BCBFEC3E8}"/>
                    </a:ext>
                  </a:extLst>
                </p:cNvPr>
                <p:cNvSpPr/>
                <p:nvPr/>
              </p:nvSpPr>
              <p:spPr>
                <a:xfrm>
                  <a:off x="8946322"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875" name="Group 3874">
                  <a:extLst>
                    <a:ext uri="{FF2B5EF4-FFF2-40B4-BE49-F238E27FC236}">
                      <a16:creationId xmlns:a16="http://schemas.microsoft.com/office/drawing/2014/main" id="{EEBCB269-5A68-E54A-8EEB-64416B271825}"/>
                    </a:ext>
                  </a:extLst>
                </p:cNvPr>
                <p:cNvGrpSpPr/>
                <p:nvPr/>
              </p:nvGrpSpPr>
              <p:grpSpPr>
                <a:xfrm>
                  <a:off x="8520041" y="2033317"/>
                  <a:ext cx="506734" cy="715506"/>
                  <a:chOff x="664078" y="1946983"/>
                  <a:chExt cx="506734" cy="715506"/>
                </a:xfrm>
              </p:grpSpPr>
              <p:sp>
                <p:nvSpPr>
                  <p:cNvPr id="3876" name="Rectangle: Rounded Corners 4635">
                    <a:extLst>
                      <a:ext uri="{FF2B5EF4-FFF2-40B4-BE49-F238E27FC236}">
                        <a16:creationId xmlns:a16="http://schemas.microsoft.com/office/drawing/2014/main" id="{16914225-595D-3F44-BBD7-4CFA5F8BD473}"/>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77" name="Oval 3876">
                    <a:extLst>
                      <a:ext uri="{FF2B5EF4-FFF2-40B4-BE49-F238E27FC236}">
                        <a16:creationId xmlns:a16="http://schemas.microsoft.com/office/drawing/2014/main" id="{E1AE0C37-D48B-C545-A520-A9ABDE455497}"/>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3670" name="Epithelial Cell">
                <a:extLst>
                  <a:ext uri="{FF2B5EF4-FFF2-40B4-BE49-F238E27FC236}">
                    <a16:creationId xmlns:a16="http://schemas.microsoft.com/office/drawing/2014/main" id="{939683FF-05BF-A844-8919-47B096F82022}"/>
                  </a:ext>
                </a:extLst>
              </p:cNvPr>
              <p:cNvGrpSpPr/>
              <p:nvPr/>
            </p:nvGrpSpPr>
            <p:grpSpPr>
              <a:xfrm>
                <a:off x="11738502" y="1747837"/>
                <a:ext cx="326721" cy="642838"/>
                <a:chOff x="4692938" y="1805888"/>
                <a:chExt cx="506734" cy="942935"/>
              </a:xfrm>
            </p:grpSpPr>
            <p:sp>
              <p:nvSpPr>
                <p:cNvPr id="3854" name="Freeform: Shape 4613">
                  <a:extLst>
                    <a:ext uri="{FF2B5EF4-FFF2-40B4-BE49-F238E27FC236}">
                      <a16:creationId xmlns:a16="http://schemas.microsoft.com/office/drawing/2014/main" id="{DDAC9525-7F85-8448-823B-A41AA063726F}"/>
                    </a:ext>
                  </a:extLst>
                </p:cNvPr>
                <p:cNvSpPr/>
                <p:nvPr/>
              </p:nvSpPr>
              <p:spPr>
                <a:xfrm>
                  <a:off x="4741344" y="1839215"/>
                  <a:ext cx="45824" cy="266613"/>
                </a:xfrm>
                <a:custGeom>
                  <a:avLst/>
                  <a:gdLst>
                    <a:gd name="connsiteX0" fmla="*/ 0 w 45824"/>
                    <a:gd name="connsiteY0" fmla="*/ 0 h 266613"/>
                    <a:gd name="connsiteX1" fmla="*/ 0 w 45824"/>
                    <a:gd name="connsiteY1" fmla="*/ 0 h 266613"/>
                    <a:gd name="connsiteX2" fmla="*/ 4165 w 45824"/>
                    <a:gd name="connsiteY2" fmla="*/ 18746 h 266613"/>
                    <a:gd name="connsiteX3" fmla="*/ 10414 w 45824"/>
                    <a:gd name="connsiteY3" fmla="*/ 47907 h 266613"/>
                    <a:gd name="connsiteX4" fmla="*/ 16663 w 45824"/>
                    <a:gd name="connsiteY4" fmla="*/ 52072 h 266613"/>
                    <a:gd name="connsiteX5" fmla="*/ 20829 w 45824"/>
                    <a:gd name="connsiteY5" fmla="*/ 58321 h 266613"/>
                    <a:gd name="connsiteX6" fmla="*/ 27078 w 45824"/>
                    <a:gd name="connsiteY6" fmla="*/ 60404 h 266613"/>
                    <a:gd name="connsiteX7" fmla="*/ 33326 w 45824"/>
                    <a:gd name="connsiteY7" fmla="*/ 64570 h 266613"/>
                    <a:gd name="connsiteX8" fmla="*/ 41658 w 45824"/>
                    <a:gd name="connsiteY8" fmla="*/ 77067 h 266613"/>
                    <a:gd name="connsiteX9" fmla="*/ 45824 w 45824"/>
                    <a:gd name="connsiteY9" fmla="*/ 83316 h 266613"/>
                    <a:gd name="connsiteX10" fmla="*/ 43741 w 45824"/>
                    <a:gd name="connsiteY10" fmla="*/ 145804 h 266613"/>
                    <a:gd name="connsiteX11" fmla="*/ 41658 w 45824"/>
                    <a:gd name="connsiteY11" fmla="*/ 152052 h 266613"/>
                    <a:gd name="connsiteX12" fmla="*/ 37492 w 45824"/>
                    <a:gd name="connsiteY12" fmla="*/ 168716 h 266613"/>
                    <a:gd name="connsiteX13" fmla="*/ 31243 w 45824"/>
                    <a:gd name="connsiteY13" fmla="*/ 174964 h 266613"/>
                    <a:gd name="connsiteX14" fmla="*/ 20829 w 45824"/>
                    <a:gd name="connsiteY14" fmla="*/ 193711 h 266613"/>
                    <a:gd name="connsiteX15" fmla="*/ 16663 w 45824"/>
                    <a:gd name="connsiteY15" fmla="*/ 199959 h 266613"/>
                    <a:gd name="connsiteX16" fmla="*/ 12497 w 45824"/>
                    <a:gd name="connsiteY16" fmla="*/ 214540 h 266613"/>
                    <a:gd name="connsiteX17" fmla="*/ 10414 w 45824"/>
                    <a:gd name="connsiteY17" fmla="*/ 222872 h 266613"/>
                    <a:gd name="connsiteX18" fmla="*/ 10414 w 45824"/>
                    <a:gd name="connsiteY18" fmla="*/ 266613 h 266613"/>
                    <a:gd name="connsiteX19" fmla="*/ 12497 w 45824"/>
                    <a:gd name="connsiteY19" fmla="*/ 266613 h 26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824" h="266613">
                      <a:moveTo>
                        <a:pt x="0" y="0"/>
                      </a:moveTo>
                      <a:lnTo>
                        <a:pt x="0" y="0"/>
                      </a:lnTo>
                      <a:cubicBezTo>
                        <a:pt x="1388" y="6249"/>
                        <a:pt x="3053" y="12442"/>
                        <a:pt x="4165" y="18746"/>
                      </a:cubicBezTo>
                      <a:cubicBezTo>
                        <a:pt x="4487" y="20573"/>
                        <a:pt x="6286" y="45156"/>
                        <a:pt x="10414" y="47907"/>
                      </a:cubicBezTo>
                      <a:lnTo>
                        <a:pt x="16663" y="52072"/>
                      </a:lnTo>
                      <a:cubicBezTo>
                        <a:pt x="18052" y="54155"/>
                        <a:pt x="18874" y="56757"/>
                        <a:pt x="20829" y="58321"/>
                      </a:cubicBezTo>
                      <a:cubicBezTo>
                        <a:pt x="22544" y="59693"/>
                        <a:pt x="25114" y="59422"/>
                        <a:pt x="27078" y="60404"/>
                      </a:cubicBezTo>
                      <a:cubicBezTo>
                        <a:pt x="29317" y="61524"/>
                        <a:pt x="31243" y="63181"/>
                        <a:pt x="33326" y="64570"/>
                      </a:cubicBezTo>
                      <a:lnTo>
                        <a:pt x="41658" y="77067"/>
                      </a:lnTo>
                      <a:lnTo>
                        <a:pt x="45824" y="83316"/>
                      </a:lnTo>
                      <a:cubicBezTo>
                        <a:pt x="45130" y="104145"/>
                        <a:pt x="45002" y="125001"/>
                        <a:pt x="43741" y="145804"/>
                      </a:cubicBezTo>
                      <a:cubicBezTo>
                        <a:pt x="43608" y="147995"/>
                        <a:pt x="42190" y="149922"/>
                        <a:pt x="41658" y="152052"/>
                      </a:cubicBezTo>
                      <a:cubicBezTo>
                        <a:pt x="41237" y="153734"/>
                        <a:pt x="39397" y="165859"/>
                        <a:pt x="37492" y="168716"/>
                      </a:cubicBezTo>
                      <a:cubicBezTo>
                        <a:pt x="35858" y="171167"/>
                        <a:pt x="33326" y="172881"/>
                        <a:pt x="31243" y="174964"/>
                      </a:cubicBezTo>
                      <a:cubicBezTo>
                        <a:pt x="27577" y="185962"/>
                        <a:pt x="30377" y="179389"/>
                        <a:pt x="20829" y="193711"/>
                      </a:cubicBezTo>
                      <a:lnTo>
                        <a:pt x="16663" y="199959"/>
                      </a:lnTo>
                      <a:cubicBezTo>
                        <a:pt x="10151" y="226006"/>
                        <a:pt x="18474" y="193622"/>
                        <a:pt x="12497" y="214540"/>
                      </a:cubicBezTo>
                      <a:cubicBezTo>
                        <a:pt x="11711" y="217293"/>
                        <a:pt x="10528" y="220011"/>
                        <a:pt x="10414" y="222872"/>
                      </a:cubicBezTo>
                      <a:cubicBezTo>
                        <a:pt x="9831" y="237441"/>
                        <a:pt x="10414" y="252033"/>
                        <a:pt x="10414" y="266613"/>
                      </a:cubicBezTo>
                      <a:lnTo>
                        <a:pt x="12497" y="266613"/>
                      </a:lnTo>
                    </a:path>
                  </a:pathLst>
                </a:custGeom>
                <a:noFill/>
                <a:ln w="22225" cap="rnd" cmpd="sng" algn="ctr">
                  <a:solidFill>
                    <a:srgbClr val="FFA74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55" name="Freeform: Shape 4614">
                  <a:extLst>
                    <a:ext uri="{FF2B5EF4-FFF2-40B4-BE49-F238E27FC236}">
                      <a16:creationId xmlns:a16="http://schemas.microsoft.com/office/drawing/2014/main" id="{179504CE-E49A-354A-A635-7BA24C19F7E9}"/>
                    </a:ext>
                  </a:extLst>
                </p:cNvPr>
                <p:cNvSpPr/>
                <p:nvPr/>
              </p:nvSpPr>
              <p:spPr>
                <a:xfrm>
                  <a:off x="4795499" y="1822551"/>
                  <a:ext cx="45825" cy="245784"/>
                </a:xfrm>
                <a:custGeom>
                  <a:avLst/>
                  <a:gdLst>
                    <a:gd name="connsiteX0" fmla="*/ 0 w 45825"/>
                    <a:gd name="connsiteY0" fmla="*/ 0 h 245784"/>
                    <a:gd name="connsiteX1" fmla="*/ 0 w 45825"/>
                    <a:gd name="connsiteY1" fmla="*/ 0 h 245784"/>
                    <a:gd name="connsiteX2" fmla="*/ 2083 w 45825"/>
                    <a:gd name="connsiteY2" fmla="*/ 41659 h 245784"/>
                    <a:gd name="connsiteX3" fmla="*/ 4166 w 45825"/>
                    <a:gd name="connsiteY3" fmla="*/ 47907 h 245784"/>
                    <a:gd name="connsiteX4" fmla="*/ 8332 w 45825"/>
                    <a:gd name="connsiteY4" fmla="*/ 54156 h 245784"/>
                    <a:gd name="connsiteX5" fmla="*/ 14581 w 45825"/>
                    <a:gd name="connsiteY5" fmla="*/ 58322 h 245784"/>
                    <a:gd name="connsiteX6" fmla="*/ 24995 w 45825"/>
                    <a:gd name="connsiteY6" fmla="*/ 68736 h 245784"/>
                    <a:gd name="connsiteX7" fmla="*/ 31244 w 45825"/>
                    <a:gd name="connsiteY7" fmla="*/ 81234 h 245784"/>
                    <a:gd name="connsiteX8" fmla="*/ 39576 w 45825"/>
                    <a:gd name="connsiteY8" fmla="*/ 93731 h 245784"/>
                    <a:gd name="connsiteX9" fmla="*/ 43742 w 45825"/>
                    <a:gd name="connsiteY9" fmla="*/ 99980 h 245784"/>
                    <a:gd name="connsiteX10" fmla="*/ 45825 w 45825"/>
                    <a:gd name="connsiteY10" fmla="*/ 106229 h 245784"/>
                    <a:gd name="connsiteX11" fmla="*/ 43742 w 45825"/>
                    <a:gd name="connsiteY11" fmla="*/ 139556 h 245784"/>
                    <a:gd name="connsiteX12" fmla="*/ 41659 w 45825"/>
                    <a:gd name="connsiteY12" fmla="*/ 145804 h 245784"/>
                    <a:gd name="connsiteX13" fmla="*/ 39576 w 45825"/>
                    <a:gd name="connsiteY13" fmla="*/ 156219 h 245784"/>
                    <a:gd name="connsiteX14" fmla="*/ 35410 w 45825"/>
                    <a:gd name="connsiteY14" fmla="*/ 162468 h 245784"/>
                    <a:gd name="connsiteX15" fmla="*/ 29161 w 45825"/>
                    <a:gd name="connsiteY15" fmla="*/ 183297 h 245784"/>
                    <a:gd name="connsiteX16" fmla="*/ 24995 w 45825"/>
                    <a:gd name="connsiteY16" fmla="*/ 189546 h 245784"/>
                    <a:gd name="connsiteX17" fmla="*/ 16664 w 45825"/>
                    <a:gd name="connsiteY17" fmla="*/ 208292 h 245784"/>
                    <a:gd name="connsiteX18" fmla="*/ 14581 w 45825"/>
                    <a:gd name="connsiteY18" fmla="*/ 220789 h 245784"/>
                    <a:gd name="connsiteX19" fmla="*/ 10415 w 45825"/>
                    <a:gd name="connsiteY19" fmla="*/ 227038 h 245784"/>
                    <a:gd name="connsiteX20" fmla="*/ 12498 w 45825"/>
                    <a:gd name="connsiteY20" fmla="*/ 245784 h 245784"/>
                    <a:gd name="connsiteX21" fmla="*/ 12498 w 45825"/>
                    <a:gd name="connsiteY21" fmla="*/ 245784 h 2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825" h="245784">
                      <a:moveTo>
                        <a:pt x="0" y="0"/>
                      </a:moveTo>
                      <a:lnTo>
                        <a:pt x="0" y="0"/>
                      </a:lnTo>
                      <a:cubicBezTo>
                        <a:pt x="694" y="13886"/>
                        <a:pt x="878" y="27808"/>
                        <a:pt x="2083" y="41659"/>
                      </a:cubicBezTo>
                      <a:cubicBezTo>
                        <a:pt x="2273" y="43846"/>
                        <a:pt x="3184" y="45943"/>
                        <a:pt x="4166" y="47907"/>
                      </a:cubicBezTo>
                      <a:cubicBezTo>
                        <a:pt x="5286" y="50146"/>
                        <a:pt x="6562" y="52386"/>
                        <a:pt x="8332" y="54156"/>
                      </a:cubicBezTo>
                      <a:cubicBezTo>
                        <a:pt x="10102" y="55926"/>
                        <a:pt x="12498" y="56933"/>
                        <a:pt x="14581" y="58322"/>
                      </a:cubicBezTo>
                      <a:cubicBezTo>
                        <a:pt x="25691" y="74988"/>
                        <a:pt x="11109" y="54850"/>
                        <a:pt x="24995" y="68736"/>
                      </a:cubicBezTo>
                      <a:cubicBezTo>
                        <a:pt x="31931" y="75672"/>
                        <a:pt x="27008" y="73610"/>
                        <a:pt x="31244" y="81234"/>
                      </a:cubicBezTo>
                      <a:cubicBezTo>
                        <a:pt x="33676" y="85611"/>
                        <a:pt x="36799" y="89565"/>
                        <a:pt x="39576" y="93731"/>
                      </a:cubicBezTo>
                      <a:cubicBezTo>
                        <a:pt x="40965" y="95814"/>
                        <a:pt x="42950" y="97605"/>
                        <a:pt x="43742" y="99980"/>
                      </a:cubicBezTo>
                      <a:lnTo>
                        <a:pt x="45825" y="106229"/>
                      </a:lnTo>
                      <a:cubicBezTo>
                        <a:pt x="45131" y="117338"/>
                        <a:pt x="44907" y="128486"/>
                        <a:pt x="43742" y="139556"/>
                      </a:cubicBezTo>
                      <a:cubicBezTo>
                        <a:pt x="43512" y="141739"/>
                        <a:pt x="42191" y="143674"/>
                        <a:pt x="41659" y="145804"/>
                      </a:cubicBezTo>
                      <a:cubicBezTo>
                        <a:pt x="40800" y="149239"/>
                        <a:pt x="40819" y="152904"/>
                        <a:pt x="39576" y="156219"/>
                      </a:cubicBezTo>
                      <a:cubicBezTo>
                        <a:pt x="38697" y="158563"/>
                        <a:pt x="36799" y="160385"/>
                        <a:pt x="35410" y="162468"/>
                      </a:cubicBezTo>
                      <a:cubicBezTo>
                        <a:pt x="34246" y="167125"/>
                        <a:pt x="31189" y="180255"/>
                        <a:pt x="29161" y="183297"/>
                      </a:cubicBezTo>
                      <a:cubicBezTo>
                        <a:pt x="27772" y="185380"/>
                        <a:pt x="26012" y="187258"/>
                        <a:pt x="24995" y="189546"/>
                      </a:cubicBezTo>
                      <a:cubicBezTo>
                        <a:pt x="15081" y="211855"/>
                        <a:pt x="26092" y="194150"/>
                        <a:pt x="16664" y="208292"/>
                      </a:cubicBezTo>
                      <a:cubicBezTo>
                        <a:pt x="15970" y="212458"/>
                        <a:pt x="15917" y="216783"/>
                        <a:pt x="14581" y="220789"/>
                      </a:cubicBezTo>
                      <a:cubicBezTo>
                        <a:pt x="13789" y="223164"/>
                        <a:pt x="10623" y="224543"/>
                        <a:pt x="10415" y="227038"/>
                      </a:cubicBezTo>
                      <a:cubicBezTo>
                        <a:pt x="9893" y="233303"/>
                        <a:pt x="12498" y="245784"/>
                        <a:pt x="12498" y="245784"/>
                      </a:cubicBezTo>
                      <a:lnTo>
                        <a:pt x="12498" y="245784"/>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56" name="Freeform: Shape 4615">
                  <a:extLst>
                    <a:ext uri="{FF2B5EF4-FFF2-40B4-BE49-F238E27FC236}">
                      <a16:creationId xmlns:a16="http://schemas.microsoft.com/office/drawing/2014/main" id="{469E2F06-31AA-2C47-B315-FD488DB12ADF}"/>
                    </a:ext>
                  </a:extLst>
                </p:cNvPr>
                <p:cNvSpPr/>
                <p:nvPr/>
              </p:nvSpPr>
              <p:spPr>
                <a:xfrm>
                  <a:off x="4843268" y="1816303"/>
                  <a:ext cx="39714" cy="239535"/>
                </a:xfrm>
                <a:custGeom>
                  <a:avLst/>
                  <a:gdLst>
                    <a:gd name="connsiteX0" fmla="*/ 4304 w 39714"/>
                    <a:gd name="connsiteY0" fmla="*/ 0 h 239535"/>
                    <a:gd name="connsiteX1" fmla="*/ 4304 w 39714"/>
                    <a:gd name="connsiteY1" fmla="*/ 0 h 239535"/>
                    <a:gd name="connsiteX2" fmla="*/ 138 w 39714"/>
                    <a:gd name="connsiteY2" fmla="*/ 18746 h 239535"/>
                    <a:gd name="connsiteX3" fmla="*/ 6387 w 39714"/>
                    <a:gd name="connsiteY3" fmla="*/ 52072 h 239535"/>
                    <a:gd name="connsiteX4" fmla="*/ 8470 w 39714"/>
                    <a:gd name="connsiteY4" fmla="*/ 58321 h 239535"/>
                    <a:gd name="connsiteX5" fmla="*/ 14719 w 39714"/>
                    <a:gd name="connsiteY5" fmla="*/ 62487 h 239535"/>
                    <a:gd name="connsiteX6" fmla="*/ 18885 w 39714"/>
                    <a:gd name="connsiteY6" fmla="*/ 68736 h 239535"/>
                    <a:gd name="connsiteX7" fmla="*/ 35548 w 39714"/>
                    <a:gd name="connsiteY7" fmla="*/ 87482 h 239535"/>
                    <a:gd name="connsiteX8" fmla="*/ 39714 w 39714"/>
                    <a:gd name="connsiteY8" fmla="*/ 99979 h 239535"/>
                    <a:gd name="connsiteX9" fmla="*/ 37631 w 39714"/>
                    <a:gd name="connsiteY9" fmla="*/ 147887 h 239535"/>
                    <a:gd name="connsiteX10" fmla="*/ 31382 w 39714"/>
                    <a:gd name="connsiteY10" fmla="*/ 179130 h 239535"/>
                    <a:gd name="connsiteX11" fmla="*/ 27216 w 39714"/>
                    <a:gd name="connsiteY11" fmla="*/ 185379 h 239535"/>
                    <a:gd name="connsiteX12" fmla="*/ 25133 w 39714"/>
                    <a:gd name="connsiteY12" fmla="*/ 193711 h 239535"/>
                    <a:gd name="connsiteX13" fmla="*/ 23051 w 39714"/>
                    <a:gd name="connsiteY13" fmla="*/ 199959 h 239535"/>
                    <a:gd name="connsiteX14" fmla="*/ 23051 w 39714"/>
                    <a:gd name="connsiteY14" fmla="*/ 239535 h 239535"/>
                    <a:gd name="connsiteX15" fmla="*/ 23051 w 39714"/>
                    <a:gd name="connsiteY15" fmla="*/ 239535 h 2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14" h="239535">
                      <a:moveTo>
                        <a:pt x="4304" y="0"/>
                      </a:moveTo>
                      <a:lnTo>
                        <a:pt x="4304" y="0"/>
                      </a:lnTo>
                      <a:cubicBezTo>
                        <a:pt x="2915" y="6249"/>
                        <a:pt x="474" y="12354"/>
                        <a:pt x="138" y="18746"/>
                      </a:cubicBezTo>
                      <a:cubicBezTo>
                        <a:pt x="-664" y="33980"/>
                        <a:pt x="2105" y="39226"/>
                        <a:pt x="6387" y="52072"/>
                      </a:cubicBezTo>
                      <a:cubicBezTo>
                        <a:pt x="7081" y="54155"/>
                        <a:pt x="6643" y="57103"/>
                        <a:pt x="8470" y="58321"/>
                      </a:cubicBezTo>
                      <a:lnTo>
                        <a:pt x="14719" y="62487"/>
                      </a:lnTo>
                      <a:cubicBezTo>
                        <a:pt x="16108" y="64570"/>
                        <a:pt x="17222" y="66865"/>
                        <a:pt x="18885" y="68736"/>
                      </a:cubicBezTo>
                      <a:cubicBezTo>
                        <a:pt x="23076" y="73451"/>
                        <a:pt x="32396" y="80391"/>
                        <a:pt x="35548" y="87482"/>
                      </a:cubicBezTo>
                      <a:cubicBezTo>
                        <a:pt x="37331" y="91495"/>
                        <a:pt x="39714" y="99979"/>
                        <a:pt x="39714" y="99979"/>
                      </a:cubicBezTo>
                      <a:cubicBezTo>
                        <a:pt x="39020" y="115948"/>
                        <a:pt x="38628" y="131934"/>
                        <a:pt x="37631" y="147887"/>
                      </a:cubicBezTo>
                      <a:cubicBezTo>
                        <a:pt x="37214" y="154555"/>
                        <a:pt x="36034" y="172152"/>
                        <a:pt x="31382" y="179130"/>
                      </a:cubicBezTo>
                      <a:lnTo>
                        <a:pt x="27216" y="185379"/>
                      </a:lnTo>
                      <a:cubicBezTo>
                        <a:pt x="26522" y="188156"/>
                        <a:pt x="25919" y="190958"/>
                        <a:pt x="25133" y="193711"/>
                      </a:cubicBezTo>
                      <a:cubicBezTo>
                        <a:pt x="24530" y="195822"/>
                        <a:pt x="23151" y="197766"/>
                        <a:pt x="23051" y="199959"/>
                      </a:cubicBezTo>
                      <a:cubicBezTo>
                        <a:pt x="22452" y="213137"/>
                        <a:pt x="23051" y="226343"/>
                        <a:pt x="23051" y="239535"/>
                      </a:cubicBezTo>
                      <a:lnTo>
                        <a:pt x="23051" y="239535"/>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57" name="Freeform: Shape 4616">
                  <a:extLst>
                    <a:ext uri="{FF2B5EF4-FFF2-40B4-BE49-F238E27FC236}">
                      <a16:creationId xmlns:a16="http://schemas.microsoft.com/office/drawing/2014/main" id="{533A73A0-E16E-D945-A933-DCBE8A185A6D}"/>
                    </a:ext>
                  </a:extLst>
                </p:cNvPr>
                <p:cNvSpPr/>
                <p:nvPr/>
              </p:nvSpPr>
              <p:spPr>
                <a:xfrm>
                  <a:off x="4893396" y="1807971"/>
                  <a:ext cx="39637" cy="256198"/>
                </a:xfrm>
                <a:custGeom>
                  <a:avLst/>
                  <a:gdLst>
                    <a:gd name="connsiteX0" fmla="*/ 0 w 39637"/>
                    <a:gd name="connsiteY0" fmla="*/ 0 h 256198"/>
                    <a:gd name="connsiteX1" fmla="*/ 0 w 39637"/>
                    <a:gd name="connsiteY1" fmla="*/ 0 h 256198"/>
                    <a:gd name="connsiteX2" fmla="*/ 4166 w 39637"/>
                    <a:gd name="connsiteY2" fmla="*/ 18746 h 256198"/>
                    <a:gd name="connsiteX3" fmla="*/ 10415 w 39637"/>
                    <a:gd name="connsiteY3" fmla="*/ 31244 h 256198"/>
                    <a:gd name="connsiteX4" fmla="*/ 16664 w 39637"/>
                    <a:gd name="connsiteY4" fmla="*/ 35409 h 256198"/>
                    <a:gd name="connsiteX5" fmla="*/ 18747 w 39637"/>
                    <a:gd name="connsiteY5" fmla="*/ 41658 h 256198"/>
                    <a:gd name="connsiteX6" fmla="*/ 27078 w 39637"/>
                    <a:gd name="connsiteY6" fmla="*/ 54156 h 256198"/>
                    <a:gd name="connsiteX7" fmla="*/ 31244 w 39637"/>
                    <a:gd name="connsiteY7" fmla="*/ 66653 h 256198"/>
                    <a:gd name="connsiteX8" fmla="*/ 35410 w 39637"/>
                    <a:gd name="connsiteY8" fmla="*/ 79151 h 256198"/>
                    <a:gd name="connsiteX9" fmla="*/ 37493 w 39637"/>
                    <a:gd name="connsiteY9" fmla="*/ 85399 h 256198"/>
                    <a:gd name="connsiteX10" fmla="*/ 37493 w 39637"/>
                    <a:gd name="connsiteY10" fmla="*/ 141638 h 256198"/>
                    <a:gd name="connsiteX11" fmla="*/ 33327 w 39637"/>
                    <a:gd name="connsiteY11" fmla="*/ 172882 h 256198"/>
                    <a:gd name="connsiteX12" fmla="*/ 29161 w 39637"/>
                    <a:gd name="connsiteY12" fmla="*/ 179131 h 256198"/>
                    <a:gd name="connsiteX13" fmla="*/ 27078 w 39637"/>
                    <a:gd name="connsiteY13" fmla="*/ 185379 h 256198"/>
                    <a:gd name="connsiteX14" fmla="*/ 18747 w 39637"/>
                    <a:gd name="connsiteY14" fmla="*/ 197877 h 256198"/>
                    <a:gd name="connsiteX15" fmla="*/ 14581 w 39637"/>
                    <a:gd name="connsiteY15" fmla="*/ 210374 h 256198"/>
                    <a:gd name="connsiteX16" fmla="*/ 12498 w 39637"/>
                    <a:gd name="connsiteY16" fmla="*/ 216623 h 256198"/>
                    <a:gd name="connsiteX17" fmla="*/ 14581 w 39637"/>
                    <a:gd name="connsiteY17" fmla="*/ 245784 h 256198"/>
                    <a:gd name="connsiteX18" fmla="*/ 16664 w 39637"/>
                    <a:gd name="connsiteY18" fmla="*/ 254116 h 256198"/>
                    <a:gd name="connsiteX19" fmla="*/ 12498 w 39637"/>
                    <a:gd name="connsiteY19" fmla="*/ 256198 h 256198"/>
                    <a:gd name="connsiteX20" fmla="*/ 12498 w 39637"/>
                    <a:gd name="connsiteY20" fmla="*/ 256198 h 2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37" h="256198">
                      <a:moveTo>
                        <a:pt x="0" y="0"/>
                      </a:moveTo>
                      <a:lnTo>
                        <a:pt x="0" y="0"/>
                      </a:lnTo>
                      <a:cubicBezTo>
                        <a:pt x="1389" y="6249"/>
                        <a:pt x="2613" y="12536"/>
                        <a:pt x="4166" y="18746"/>
                      </a:cubicBezTo>
                      <a:cubicBezTo>
                        <a:pt x="5295" y="23263"/>
                        <a:pt x="7021" y="27850"/>
                        <a:pt x="10415" y="31244"/>
                      </a:cubicBezTo>
                      <a:cubicBezTo>
                        <a:pt x="12185" y="33014"/>
                        <a:pt x="14581" y="34021"/>
                        <a:pt x="16664" y="35409"/>
                      </a:cubicBezTo>
                      <a:cubicBezTo>
                        <a:pt x="17358" y="37492"/>
                        <a:pt x="17681" y="39739"/>
                        <a:pt x="18747" y="41658"/>
                      </a:cubicBezTo>
                      <a:cubicBezTo>
                        <a:pt x="21178" y="46035"/>
                        <a:pt x="25495" y="49406"/>
                        <a:pt x="27078" y="54156"/>
                      </a:cubicBezTo>
                      <a:lnTo>
                        <a:pt x="31244" y="66653"/>
                      </a:lnTo>
                      <a:lnTo>
                        <a:pt x="35410" y="79151"/>
                      </a:lnTo>
                      <a:lnTo>
                        <a:pt x="37493" y="85399"/>
                      </a:lnTo>
                      <a:cubicBezTo>
                        <a:pt x="40443" y="117843"/>
                        <a:pt x="40259" y="102911"/>
                        <a:pt x="37493" y="141638"/>
                      </a:cubicBezTo>
                      <a:cubicBezTo>
                        <a:pt x="37105" y="147068"/>
                        <a:pt x="37561" y="164414"/>
                        <a:pt x="33327" y="172882"/>
                      </a:cubicBezTo>
                      <a:cubicBezTo>
                        <a:pt x="32207" y="175121"/>
                        <a:pt x="30281" y="176892"/>
                        <a:pt x="29161" y="179131"/>
                      </a:cubicBezTo>
                      <a:cubicBezTo>
                        <a:pt x="28179" y="181095"/>
                        <a:pt x="28144" y="183460"/>
                        <a:pt x="27078" y="185379"/>
                      </a:cubicBezTo>
                      <a:cubicBezTo>
                        <a:pt x="24647" y="189756"/>
                        <a:pt x="20330" y="193127"/>
                        <a:pt x="18747" y="197877"/>
                      </a:cubicBezTo>
                      <a:lnTo>
                        <a:pt x="14581" y="210374"/>
                      </a:lnTo>
                      <a:lnTo>
                        <a:pt x="12498" y="216623"/>
                      </a:lnTo>
                      <a:cubicBezTo>
                        <a:pt x="13192" y="226343"/>
                        <a:pt x="13505" y="236099"/>
                        <a:pt x="14581" y="245784"/>
                      </a:cubicBezTo>
                      <a:cubicBezTo>
                        <a:pt x="14897" y="248629"/>
                        <a:pt x="17225" y="251309"/>
                        <a:pt x="16664" y="254116"/>
                      </a:cubicBezTo>
                      <a:cubicBezTo>
                        <a:pt x="16360" y="255638"/>
                        <a:pt x="13887" y="255504"/>
                        <a:pt x="12498" y="256198"/>
                      </a:cubicBezTo>
                      <a:lnTo>
                        <a:pt x="12498" y="256198"/>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58" name="Freeform: Shape 4617">
                  <a:extLst>
                    <a:ext uri="{FF2B5EF4-FFF2-40B4-BE49-F238E27FC236}">
                      <a16:creationId xmlns:a16="http://schemas.microsoft.com/office/drawing/2014/main" id="{0401A4F3-2FA6-734C-82A6-126F22E1AFFD}"/>
                    </a:ext>
                  </a:extLst>
                </p:cNvPr>
                <p:cNvSpPr/>
                <p:nvPr/>
              </p:nvSpPr>
              <p:spPr>
                <a:xfrm>
                  <a:off x="4941304" y="1805888"/>
                  <a:ext cx="48958" cy="247867"/>
                </a:xfrm>
                <a:custGeom>
                  <a:avLst/>
                  <a:gdLst>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2082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 name="connsiteX16" fmla="*/ 4165 w 48958"/>
                    <a:gd name="connsiteY16" fmla="*/ 245784 h 247867"/>
                    <a:gd name="connsiteX0" fmla="*/ 0 w 48958"/>
                    <a:gd name="connsiteY0" fmla="*/ 0 h 247867"/>
                    <a:gd name="connsiteX1" fmla="*/ 0 w 48958"/>
                    <a:gd name="connsiteY1" fmla="*/ 0 h 247867"/>
                    <a:gd name="connsiteX2" fmla="*/ 4165 w 48958"/>
                    <a:gd name="connsiteY2" fmla="*/ 35409 h 247867"/>
                    <a:gd name="connsiteX3" fmla="*/ 8331 w 48958"/>
                    <a:gd name="connsiteY3" fmla="*/ 41658 h 247867"/>
                    <a:gd name="connsiteX4" fmla="*/ 20829 w 48958"/>
                    <a:gd name="connsiteY4" fmla="*/ 52073 h 247867"/>
                    <a:gd name="connsiteX5" fmla="*/ 33326 w 48958"/>
                    <a:gd name="connsiteY5" fmla="*/ 62487 h 247867"/>
                    <a:gd name="connsiteX6" fmla="*/ 41658 w 48958"/>
                    <a:gd name="connsiteY6" fmla="*/ 74985 h 247867"/>
                    <a:gd name="connsiteX7" fmla="*/ 45824 w 48958"/>
                    <a:gd name="connsiteY7" fmla="*/ 91648 h 247867"/>
                    <a:gd name="connsiteX8" fmla="*/ 47907 w 48958"/>
                    <a:gd name="connsiteY8" fmla="*/ 97897 h 247867"/>
                    <a:gd name="connsiteX9" fmla="*/ 37492 w 48958"/>
                    <a:gd name="connsiteY9" fmla="*/ 162467 h 247867"/>
                    <a:gd name="connsiteX10" fmla="*/ 16663 w 48958"/>
                    <a:gd name="connsiteY10" fmla="*/ 187462 h 247867"/>
                    <a:gd name="connsiteX11" fmla="*/ 12497 w 48958"/>
                    <a:gd name="connsiteY11" fmla="*/ 193711 h 247867"/>
                    <a:gd name="connsiteX12" fmla="*/ 8331 w 48958"/>
                    <a:gd name="connsiteY12" fmla="*/ 199960 h 247867"/>
                    <a:gd name="connsiteX13" fmla="*/ 6248 w 48958"/>
                    <a:gd name="connsiteY13" fmla="*/ 212457 h 247867"/>
                    <a:gd name="connsiteX14" fmla="*/ 4165 w 48958"/>
                    <a:gd name="connsiteY14" fmla="*/ 218706 h 247867"/>
                    <a:gd name="connsiteX15" fmla="*/ 2082 w 48958"/>
                    <a:gd name="connsiteY15"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958" h="247867">
                      <a:moveTo>
                        <a:pt x="0" y="0"/>
                      </a:moveTo>
                      <a:lnTo>
                        <a:pt x="0" y="0"/>
                      </a:lnTo>
                      <a:cubicBezTo>
                        <a:pt x="89" y="805"/>
                        <a:pt x="3626" y="33434"/>
                        <a:pt x="4165" y="35409"/>
                      </a:cubicBezTo>
                      <a:cubicBezTo>
                        <a:pt x="4824" y="37824"/>
                        <a:pt x="6728" y="39735"/>
                        <a:pt x="8331" y="41658"/>
                      </a:cubicBezTo>
                      <a:cubicBezTo>
                        <a:pt x="16631" y="51618"/>
                        <a:pt x="11890" y="44623"/>
                        <a:pt x="20829" y="52073"/>
                      </a:cubicBezTo>
                      <a:cubicBezTo>
                        <a:pt x="36858" y="65432"/>
                        <a:pt x="17817" y="52150"/>
                        <a:pt x="33326" y="62487"/>
                      </a:cubicBezTo>
                      <a:cubicBezTo>
                        <a:pt x="36103" y="66653"/>
                        <a:pt x="40075" y="70235"/>
                        <a:pt x="41658" y="74985"/>
                      </a:cubicBezTo>
                      <a:cubicBezTo>
                        <a:pt x="46420" y="89270"/>
                        <a:pt x="40797" y="71540"/>
                        <a:pt x="45824" y="91648"/>
                      </a:cubicBezTo>
                      <a:cubicBezTo>
                        <a:pt x="46357" y="93778"/>
                        <a:pt x="47213" y="95814"/>
                        <a:pt x="47907" y="97897"/>
                      </a:cubicBezTo>
                      <a:cubicBezTo>
                        <a:pt x="46922" y="122514"/>
                        <a:pt x="55086" y="144871"/>
                        <a:pt x="37492" y="162467"/>
                      </a:cubicBezTo>
                      <a:cubicBezTo>
                        <a:pt x="21456" y="178504"/>
                        <a:pt x="28262" y="170064"/>
                        <a:pt x="16663" y="187462"/>
                      </a:cubicBezTo>
                      <a:lnTo>
                        <a:pt x="12497" y="193711"/>
                      </a:lnTo>
                      <a:lnTo>
                        <a:pt x="8331" y="199960"/>
                      </a:lnTo>
                      <a:cubicBezTo>
                        <a:pt x="7637" y="204126"/>
                        <a:pt x="7164" y="208334"/>
                        <a:pt x="6248" y="212457"/>
                      </a:cubicBezTo>
                      <a:cubicBezTo>
                        <a:pt x="5772" y="214600"/>
                        <a:pt x="4526" y="216540"/>
                        <a:pt x="4165" y="218706"/>
                      </a:cubicBezTo>
                      <a:cubicBezTo>
                        <a:pt x="1699" y="233504"/>
                        <a:pt x="2082" y="243354"/>
                        <a:pt x="2082" y="247867"/>
                      </a:cubicBez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59" name="Freeform: Shape 4618">
                  <a:extLst>
                    <a:ext uri="{FF2B5EF4-FFF2-40B4-BE49-F238E27FC236}">
                      <a16:creationId xmlns:a16="http://schemas.microsoft.com/office/drawing/2014/main" id="{CCE0C9BD-6A10-304F-814C-E2BCB287D11E}"/>
                    </a:ext>
                  </a:extLst>
                </p:cNvPr>
                <p:cNvSpPr/>
                <p:nvPr/>
              </p:nvSpPr>
              <p:spPr>
                <a:xfrm>
                  <a:off x="4987128" y="1810054"/>
                  <a:ext cx="39575" cy="247867"/>
                </a:xfrm>
                <a:custGeom>
                  <a:avLst/>
                  <a:gdLst>
                    <a:gd name="connsiteX0" fmla="*/ 0 w 39575"/>
                    <a:gd name="connsiteY0" fmla="*/ 0 h 247867"/>
                    <a:gd name="connsiteX1" fmla="*/ 0 w 39575"/>
                    <a:gd name="connsiteY1" fmla="*/ 0 h 247867"/>
                    <a:gd name="connsiteX2" fmla="*/ 4165 w 39575"/>
                    <a:gd name="connsiteY2" fmla="*/ 29161 h 247867"/>
                    <a:gd name="connsiteX3" fmla="*/ 8331 w 39575"/>
                    <a:gd name="connsiteY3" fmla="*/ 35409 h 247867"/>
                    <a:gd name="connsiteX4" fmla="*/ 18746 w 39575"/>
                    <a:gd name="connsiteY4" fmla="*/ 52073 h 247867"/>
                    <a:gd name="connsiteX5" fmla="*/ 22912 w 39575"/>
                    <a:gd name="connsiteY5" fmla="*/ 64570 h 247867"/>
                    <a:gd name="connsiteX6" fmla="*/ 24995 w 39575"/>
                    <a:gd name="connsiteY6" fmla="*/ 74985 h 247867"/>
                    <a:gd name="connsiteX7" fmla="*/ 33326 w 39575"/>
                    <a:gd name="connsiteY7" fmla="*/ 87482 h 247867"/>
                    <a:gd name="connsiteX8" fmla="*/ 37492 w 39575"/>
                    <a:gd name="connsiteY8" fmla="*/ 93731 h 247867"/>
                    <a:gd name="connsiteX9" fmla="*/ 39575 w 39575"/>
                    <a:gd name="connsiteY9" fmla="*/ 99980 h 247867"/>
                    <a:gd name="connsiteX10" fmla="*/ 37492 w 39575"/>
                    <a:gd name="connsiteY10" fmla="*/ 120809 h 247867"/>
                    <a:gd name="connsiteX11" fmla="*/ 35409 w 39575"/>
                    <a:gd name="connsiteY11" fmla="*/ 127058 h 247867"/>
                    <a:gd name="connsiteX12" fmla="*/ 33326 w 39575"/>
                    <a:gd name="connsiteY12" fmla="*/ 160384 h 247867"/>
                    <a:gd name="connsiteX13" fmla="*/ 31243 w 39575"/>
                    <a:gd name="connsiteY13" fmla="*/ 166633 h 247867"/>
                    <a:gd name="connsiteX14" fmla="*/ 24995 w 39575"/>
                    <a:gd name="connsiteY14" fmla="*/ 168716 h 247867"/>
                    <a:gd name="connsiteX15" fmla="*/ 20829 w 39575"/>
                    <a:gd name="connsiteY15" fmla="*/ 174965 h 247867"/>
                    <a:gd name="connsiteX16" fmla="*/ 16663 w 39575"/>
                    <a:gd name="connsiteY16" fmla="*/ 193711 h 247867"/>
                    <a:gd name="connsiteX17" fmla="*/ 14580 w 39575"/>
                    <a:gd name="connsiteY17" fmla="*/ 199960 h 247867"/>
                    <a:gd name="connsiteX18" fmla="*/ 10414 w 39575"/>
                    <a:gd name="connsiteY18" fmla="*/ 214540 h 247867"/>
                    <a:gd name="connsiteX19" fmla="*/ 8331 w 39575"/>
                    <a:gd name="connsiteY19" fmla="*/ 247867 h 247867"/>
                    <a:gd name="connsiteX20" fmla="*/ 8331 w 39575"/>
                    <a:gd name="connsiteY20" fmla="*/ 247867 h 24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575" h="247867">
                      <a:moveTo>
                        <a:pt x="0" y="0"/>
                      </a:moveTo>
                      <a:lnTo>
                        <a:pt x="0" y="0"/>
                      </a:lnTo>
                      <a:cubicBezTo>
                        <a:pt x="531" y="5837"/>
                        <a:pt x="160" y="21151"/>
                        <a:pt x="4165" y="29161"/>
                      </a:cubicBezTo>
                      <a:cubicBezTo>
                        <a:pt x="5284" y="31400"/>
                        <a:pt x="6942" y="33326"/>
                        <a:pt x="8331" y="35409"/>
                      </a:cubicBezTo>
                      <a:cubicBezTo>
                        <a:pt x="13289" y="50282"/>
                        <a:pt x="8843" y="45471"/>
                        <a:pt x="18746" y="52073"/>
                      </a:cubicBezTo>
                      <a:cubicBezTo>
                        <a:pt x="20135" y="56239"/>
                        <a:pt x="22051" y="60264"/>
                        <a:pt x="22912" y="64570"/>
                      </a:cubicBezTo>
                      <a:cubicBezTo>
                        <a:pt x="23606" y="68042"/>
                        <a:pt x="23530" y="71762"/>
                        <a:pt x="24995" y="74985"/>
                      </a:cubicBezTo>
                      <a:cubicBezTo>
                        <a:pt x="27067" y="79543"/>
                        <a:pt x="30549" y="83316"/>
                        <a:pt x="33326" y="87482"/>
                      </a:cubicBezTo>
                      <a:cubicBezTo>
                        <a:pt x="34715" y="89565"/>
                        <a:pt x="36700" y="91356"/>
                        <a:pt x="37492" y="93731"/>
                      </a:cubicBezTo>
                      <a:lnTo>
                        <a:pt x="39575" y="99980"/>
                      </a:lnTo>
                      <a:cubicBezTo>
                        <a:pt x="38881" y="106923"/>
                        <a:pt x="38553" y="113913"/>
                        <a:pt x="37492" y="120809"/>
                      </a:cubicBezTo>
                      <a:cubicBezTo>
                        <a:pt x="37158" y="122979"/>
                        <a:pt x="35639" y="124874"/>
                        <a:pt x="35409" y="127058"/>
                      </a:cubicBezTo>
                      <a:cubicBezTo>
                        <a:pt x="34244" y="138127"/>
                        <a:pt x="34491" y="149315"/>
                        <a:pt x="33326" y="160384"/>
                      </a:cubicBezTo>
                      <a:cubicBezTo>
                        <a:pt x="33096" y="162568"/>
                        <a:pt x="32795" y="165080"/>
                        <a:pt x="31243" y="166633"/>
                      </a:cubicBezTo>
                      <a:cubicBezTo>
                        <a:pt x="29691" y="168185"/>
                        <a:pt x="27078" y="168022"/>
                        <a:pt x="24995" y="168716"/>
                      </a:cubicBezTo>
                      <a:cubicBezTo>
                        <a:pt x="23606" y="170799"/>
                        <a:pt x="21949" y="172726"/>
                        <a:pt x="20829" y="174965"/>
                      </a:cubicBezTo>
                      <a:cubicBezTo>
                        <a:pt x="18015" y="180592"/>
                        <a:pt x="17943" y="187949"/>
                        <a:pt x="16663" y="193711"/>
                      </a:cubicBezTo>
                      <a:cubicBezTo>
                        <a:pt x="16187" y="195854"/>
                        <a:pt x="15183" y="197849"/>
                        <a:pt x="14580" y="199960"/>
                      </a:cubicBezTo>
                      <a:cubicBezTo>
                        <a:pt x="9349" y="218268"/>
                        <a:pt x="15408" y="199557"/>
                        <a:pt x="10414" y="214540"/>
                      </a:cubicBezTo>
                      <a:cubicBezTo>
                        <a:pt x="8285" y="246477"/>
                        <a:pt x="8331" y="235346"/>
                        <a:pt x="8331" y="247867"/>
                      </a:cubicBezTo>
                      <a:lnTo>
                        <a:pt x="8331" y="247867"/>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60" name="Freeform: Shape 4619">
                  <a:extLst>
                    <a:ext uri="{FF2B5EF4-FFF2-40B4-BE49-F238E27FC236}">
                      <a16:creationId xmlns:a16="http://schemas.microsoft.com/office/drawing/2014/main" id="{DABF6147-4B56-A54D-9552-E35971A69B11}"/>
                    </a:ext>
                  </a:extLst>
                </p:cNvPr>
                <p:cNvSpPr/>
                <p:nvPr/>
              </p:nvSpPr>
              <p:spPr>
                <a:xfrm>
                  <a:off x="5039201" y="1820468"/>
                  <a:ext cx="37492" cy="249950"/>
                </a:xfrm>
                <a:custGeom>
                  <a:avLst/>
                  <a:gdLst>
                    <a:gd name="connsiteX0" fmla="*/ 0 w 37492"/>
                    <a:gd name="connsiteY0" fmla="*/ 0 h 249950"/>
                    <a:gd name="connsiteX1" fmla="*/ 0 w 37492"/>
                    <a:gd name="connsiteY1" fmla="*/ 0 h 249950"/>
                    <a:gd name="connsiteX2" fmla="*/ 2082 w 37492"/>
                    <a:gd name="connsiteY2" fmla="*/ 18747 h 249950"/>
                    <a:gd name="connsiteX3" fmla="*/ 6248 w 37492"/>
                    <a:gd name="connsiteY3" fmla="*/ 24995 h 249950"/>
                    <a:gd name="connsiteX4" fmla="*/ 8331 w 37492"/>
                    <a:gd name="connsiteY4" fmla="*/ 31244 h 249950"/>
                    <a:gd name="connsiteX5" fmla="*/ 12497 w 37492"/>
                    <a:gd name="connsiteY5" fmla="*/ 37493 h 249950"/>
                    <a:gd name="connsiteX6" fmla="*/ 16663 w 37492"/>
                    <a:gd name="connsiteY6" fmla="*/ 49990 h 249950"/>
                    <a:gd name="connsiteX7" fmla="*/ 18746 w 37492"/>
                    <a:gd name="connsiteY7" fmla="*/ 64571 h 249950"/>
                    <a:gd name="connsiteX8" fmla="*/ 24995 w 37492"/>
                    <a:gd name="connsiteY8" fmla="*/ 83317 h 249950"/>
                    <a:gd name="connsiteX9" fmla="*/ 29160 w 37492"/>
                    <a:gd name="connsiteY9" fmla="*/ 95814 h 249950"/>
                    <a:gd name="connsiteX10" fmla="*/ 33326 w 37492"/>
                    <a:gd name="connsiteY10" fmla="*/ 102063 h 249950"/>
                    <a:gd name="connsiteX11" fmla="*/ 35409 w 37492"/>
                    <a:gd name="connsiteY11" fmla="*/ 110395 h 249950"/>
                    <a:gd name="connsiteX12" fmla="*/ 37492 w 37492"/>
                    <a:gd name="connsiteY12" fmla="*/ 116644 h 249950"/>
                    <a:gd name="connsiteX13" fmla="*/ 35409 w 37492"/>
                    <a:gd name="connsiteY13" fmla="*/ 158302 h 249950"/>
                    <a:gd name="connsiteX14" fmla="*/ 29160 w 37492"/>
                    <a:gd name="connsiteY14" fmla="*/ 172882 h 249950"/>
                    <a:gd name="connsiteX15" fmla="*/ 22912 w 37492"/>
                    <a:gd name="connsiteY15" fmla="*/ 177048 h 249950"/>
                    <a:gd name="connsiteX16" fmla="*/ 18746 w 37492"/>
                    <a:gd name="connsiteY16" fmla="*/ 183297 h 249950"/>
                    <a:gd name="connsiteX17" fmla="*/ 14580 w 37492"/>
                    <a:gd name="connsiteY17" fmla="*/ 195794 h 249950"/>
                    <a:gd name="connsiteX18" fmla="*/ 8331 w 37492"/>
                    <a:gd name="connsiteY18" fmla="*/ 199960 h 249950"/>
                    <a:gd name="connsiteX19" fmla="*/ 6248 w 37492"/>
                    <a:gd name="connsiteY19" fmla="*/ 208292 h 249950"/>
                    <a:gd name="connsiteX20" fmla="*/ 4165 w 37492"/>
                    <a:gd name="connsiteY20" fmla="*/ 214541 h 249950"/>
                    <a:gd name="connsiteX21" fmla="*/ 6248 w 37492"/>
                    <a:gd name="connsiteY21" fmla="*/ 249950 h 249950"/>
                    <a:gd name="connsiteX22" fmla="*/ 6248 w 37492"/>
                    <a:gd name="connsiteY22"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92" h="249950">
                      <a:moveTo>
                        <a:pt x="0" y="0"/>
                      </a:moveTo>
                      <a:lnTo>
                        <a:pt x="0" y="0"/>
                      </a:lnTo>
                      <a:cubicBezTo>
                        <a:pt x="694" y="6249"/>
                        <a:pt x="557" y="12647"/>
                        <a:pt x="2082" y="18747"/>
                      </a:cubicBezTo>
                      <a:cubicBezTo>
                        <a:pt x="2689" y="21175"/>
                        <a:pt x="5128" y="22756"/>
                        <a:pt x="6248" y="24995"/>
                      </a:cubicBezTo>
                      <a:cubicBezTo>
                        <a:pt x="7230" y="26959"/>
                        <a:pt x="7349" y="29280"/>
                        <a:pt x="8331" y="31244"/>
                      </a:cubicBezTo>
                      <a:cubicBezTo>
                        <a:pt x="9451" y="33483"/>
                        <a:pt x="11480" y="35205"/>
                        <a:pt x="12497" y="37493"/>
                      </a:cubicBezTo>
                      <a:cubicBezTo>
                        <a:pt x="14280" y="41506"/>
                        <a:pt x="16663" y="49990"/>
                        <a:pt x="16663" y="49990"/>
                      </a:cubicBezTo>
                      <a:cubicBezTo>
                        <a:pt x="17357" y="54850"/>
                        <a:pt x="17642" y="59787"/>
                        <a:pt x="18746" y="64571"/>
                      </a:cubicBezTo>
                      <a:cubicBezTo>
                        <a:pt x="18746" y="64572"/>
                        <a:pt x="23954" y="80192"/>
                        <a:pt x="24995" y="83317"/>
                      </a:cubicBezTo>
                      <a:cubicBezTo>
                        <a:pt x="24997" y="83322"/>
                        <a:pt x="29156" y="95809"/>
                        <a:pt x="29160" y="95814"/>
                      </a:cubicBezTo>
                      <a:lnTo>
                        <a:pt x="33326" y="102063"/>
                      </a:lnTo>
                      <a:cubicBezTo>
                        <a:pt x="34020" y="104840"/>
                        <a:pt x="34623" y="107642"/>
                        <a:pt x="35409" y="110395"/>
                      </a:cubicBezTo>
                      <a:cubicBezTo>
                        <a:pt x="36012" y="112506"/>
                        <a:pt x="37492" y="114448"/>
                        <a:pt x="37492" y="116644"/>
                      </a:cubicBezTo>
                      <a:cubicBezTo>
                        <a:pt x="37492" y="130547"/>
                        <a:pt x="36564" y="144447"/>
                        <a:pt x="35409" y="158302"/>
                      </a:cubicBezTo>
                      <a:cubicBezTo>
                        <a:pt x="34974" y="163518"/>
                        <a:pt x="32942" y="169100"/>
                        <a:pt x="29160" y="172882"/>
                      </a:cubicBezTo>
                      <a:cubicBezTo>
                        <a:pt x="27390" y="174652"/>
                        <a:pt x="24995" y="175659"/>
                        <a:pt x="22912" y="177048"/>
                      </a:cubicBezTo>
                      <a:cubicBezTo>
                        <a:pt x="21523" y="179131"/>
                        <a:pt x="19763" y="181009"/>
                        <a:pt x="18746" y="183297"/>
                      </a:cubicBezTo>
                      <a:cubicBezTo>
                        <a:pt x="16963" y="187310"/>
                        <a:pt x="18234" y="193358"/>
                        <a:pt x="14580" y="195794"/>
                      </a:cubicBezTo>
                      <a:lnTo>
                        <a:pt x="8331" y="199960"/>
                      </a:lnTo>
                      <a:cubicBezTo>
                        <a:pt x="7637" y="202737"/>
                        <a:pt x="7034" y="205539"/>
                        <a:pt x="6248" y="208292"/>
                      </a:cubicBezTo>
                      <a:cubicBezTo>
                        <a:pt x="5645" y="210403"/>
                        <a:pt x="4165" y="212345"/>
                        <a:pt x="4165" y="214541"/>
                      </a:cubicBezTo>
                      <a:cubicBezTo>
                        <a:pt x="4165" y="226364"/>
                        <a:pt x="6248" y="249950"/>
                        <a:pt x="6248" y="249950"/>
                      </a:cubicBezTo>
                      <a:lnTo>
                        <a:pt x="6248"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61" name="Freeform: Shape 4620">
                  <a:extLst>
                    <a:ext uri="{FF2B5EF4-FFF2-40B4-BE49-F238E27FC236}">
                      <a16:creationId xmlns:a16="http://schemas.microsoft.com/office/drawing/2014/main" id="{4FB59564-A721-214F-A558-A8BAC4EF11B3}"/>
                    </a:ext>
                  </a:extLst>
                </p:cNvPr>
                <p:cNvSpPr/>
                <p:nvPr/>
              </p:nvSpPr>
              <p:spPr>
                <a:xfrm>
                  <a:off x="5085025" y="1826717"/>
                  <a:ext cx="29161" cy="249950"/>
                </a:xfrm>
                <a:custGeom>
                  <a:avLst/>
                  <a:gdLst>
                    <a:gd name="connsiteX0" fmla="*/ 0 w 29161"/>
                    <a:gd name="connsiteY0" fmla="*/ 0 h 249950"/>
                    <a:gd name="connsiteX1" fmla="*/ 0 w 29161"/>
                    <a:gd name="connsiteY1" fmla="*/ 0 h 249950"/>
                    <a:gd name="connsiteX2" fmla="*/ 4166 w 29161"/>
                    <a:gd name="connsiteY2" fmla="*/ 24995 h 249950"/>
                    <a:gd name="connsiteX3" fmla="*/ 8331 w 29161"/>
                    <a:gd name="connsiteY3" fmla="*/ 31244 h 249950"/>
                    <a:gd name="connsiteX4" fmla="*/ 12497 w 29161"/>
                    <a:gd name="connsiteY4" fmla="*/ 43741 h 249950"/>
                    <a:gd name="connsiteX5" fmla="*/ 14580 w 29161"/>
                    <a:gd name="connsiteY5" fmla="*/ 49990 h 249950"/>
                    <a:gd name="connsiteX6" fmla="*/ 24995 w 29161"/>
                    <a:gd name="connsiteY6" fmla="*/ 77068 h 249950"/>
                    <a:gd name="connsiteX7" fmla="*/ 29161 w 29161"/>
                    <a:gd name="connsiteY7" fmla="*/ 83317 h 249950"/>
                    <a:gd name="connsiteX8" fmla="*/ 27078 w 29161"/>
                    <a:gd name="connsiteY8" fmla="*/ 160385 h 249950"/>
                    <a:gd name="connsiteX9" fmla="*/ 24995 w 29161"/>
                    <a:gd name="connsiteY9" fmla="*/ 166633 h 249950"/>
                    <a:gd name="connsiteX10" fmla="*/ 16663 w 29161"/>
                    <a:gd name="connsiteY10" fmla="*/ 179131 h 249950"/>
                    <a:gd name="connsiteX11" fmla="*/ 12497 w 29161"/>
                    <a:gd name="connsiteY11" fmla="*/ 185380 h 249950"/>
                    <a:gd name="connsiteX12" fmla="*/ 10414 w 29161"/>
                    <a:gd name="connsiteY12" fmla="*/ 191628 h 249950"/>
                    <a:gd name="connsiteX13" fmla="*/ 2083 w 29161"/>
                    <a:gd name="connsiteY13" fmla="*/ 204126 h 249950"/>
                    <a:gd name="connsiteX14" fmla="*/ 4166 w 29161"/>
                    <a:gd name="connsiteY14" fmla="*/ 249950 h 249950"/>
                    <a:gd name="connsiteX15" fmla="*/ 4166 w 29161"/>
                    <a:gd name="connsiteY15" fmla="*/ 249950 h 24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61" h="249950">
                      <a:moveTo>
                        <a:pt x="0" y="0"/>
                      </a:moveTo>
                      <a:lnTo>
                        <a:pt x="0" y="0"/>
                      </a:lnTo>
                      <a:cubicBezTo>
                        <a:pt x="660" y="5944"/>
                        <a:pt x="676" y="18015"/>
                        <a:pt x="4166" y="24995"/>
                      </a:cubicBezTo>
                      <a:cubicBezTo>
                        <a:pt x="5285" y="27234"/>
                        <a:pt x="7314" y="28956"/>
                        <a:pt x="8331" y="31244"/>
                      </a:cubicBezTo>
                      <a:cubicBezTo>
                        <a:pt x="10114" y="35257"/>
                        <a:pt x="11108" y="39575"/>
                        <a:pt x="12497" y="43741"/>
                      </a:cubicBezTo>
                      <a:lnTo>
                        <a:pt x="14580" y="49990"/>
                      </a:lnTo>
                      <a:cubicBezTo>
                        <a:pt x="17371" y="69527"/>
                        <a:pt x="13940" y="60485"/>
                        <a:pt x="24995" y="77068"/>
                      </a:cubicBezTo>
                      <a:lnTo>
                        <a:pt x="29161" y="83317"/>
                      </a:lnTo>
                      <a:cubicBezTo>
                        <a:pt x="28467" y="109006"/>
                        <a:pt x="28361" y="134718"/>
                        <a:pt x="27078" y="160385"/>
                      </a:cubicBezTo>
                      <a:cubicBezTo>
                        <a:pt x="26968" y="162578"/>
                        <a:pt x="26061" y="164714"/>
                        <a:pt x="24995" y="166633"/>
                      </a:cubicBezTo>
                      <a:cubicBezTo>
                        <a:pt x="22563" y="171010"/>
                        <a:pt x="19440" y="174965"/>
                        <a:pt x="16663" y="179131"/>
                      </a:cubicBezTo>
                      <a:cubicBezTo>
                        <a:pt x="15274" y="181214"/>
                        <a:pt x="13289" y="183005"/>
                        <a:pt x="12497" y="185380"/>
                      </a:cubicBezTo>
                      <a:cubicBezTo>
                        <a:pt x="11803" y="187463"/>
                        <a:pt x="11480" y="189709"/>
                        <a:pt x="10414" y="191628"/>
                      </a:cubicBezTo>
                      <a:cubicBezTo>
                        <a:pt x="7983" y="196005"/>
                        <a:pt x="2083" y="204126"/>
                        <a:pt x="2083" y="204126"/>
                      </a:cubicBezTo>
                      <a:cubicBezTo>
                        <a:pt x="4275" y="245781"/>
                        <a:pt x="4166" y="230491"/>
                        <a:pt x="4166" y="249950"/>
                      </a:cubicBezTo>
                      <a:lnTo>
                        <a:pt x="4166" y="249950"/>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62" name="Freeform: Shape 4621">
                  <a:extLst>
                    <a:ext uri="{FF2B5EF4-FFF2-40B4-BE49-F238E27FC236}">
                      <a16:creationId xmlns:a16="http://schemas.microsoft.com/office/drawing/2014/main" id="{167184E6-57DF-7E40-830E-CF5FA3F700CF}"/>
                    </a:ext>
                  </a:extLst>
                </p:cNvPr>
                <p:cNvSpPr/>
                <p:nvPr/>
              </p:nvSpPr>
              <p:spPr>
                <a:xfrm>
                  <a:off x="5126327" y="1862127"/>
                  <a:ext cx="42014" cy="252032"/>
                </a:xfrm>
                <a:custGeom>
                  <a:avLst/>
                  <a:gdLst>
                    <a:gd name="connsiteX0" fmla="*/ 12854 w 42014"/>
                    <a:gd name="connsiteY0" fmla="*/ 0 h 252032"/>
                    <a:gd name="connsiteX1" fmla="*/ 12854 w 42014"/>
                    <a:gd name="connsiteY1" fmla="*/ 0 h 252032"/>
                    <a:gd name="connsiteX2" fmla="*/ 14936 w 42014"/>
                    <a:gd name="connsiteY2" fmla="*/ 18746 h 252032"/>
                    <a:gd name="connsiteX3" fmla="*/ 23268 w 42014"/>
                    <a:gd name="connsiteY3" fmla="*/ 45824 h 252032"/>
                    <a:gd name="connsiteX4" fmla="*/ 29517 w 42014"/>
                    <a:gd name="connsiteY4" fmla="*/ 49990 h 252032"/>
                    <a:gd name="connsiteX5" fmla="*/ 33683 w 42014"/>
                    <a:gd name="connsiteY5" fmla="*/ 62487 h 252032"/>
                    <a:gd name="connsiteX6" fmla="*/ 35766 w 42014"/>
                    <a:gd name="connsiteY6" fmla="*/ 68736 h 252032"/>
                    <a:gd name="connsiteX7" fmla="*/ 37849 w 42014"/>
                    <a:gd name="connsiteY7" fmla="*/ 85399 h 252032"/>
                    <a:gd name="connsiteX8" fmla="*/ 39931 w 42014"/>
                    <a:gd name="connsiteY8" fmla="*/ 91648 h 252032"/>
                    <a:gd name="connsiteX9" fmla="*/ 42014 w 42014"/>
                    <a:gd name="connsiteY9" fmla="*/ 108311 h 252032"/>
                    <a:gd name="connsiteX10" fmla="*/ 39931 w 42014"/>
                    <a:gd name="connsiteY10" fmla="*/ 152052 h 252032"/>
                    <a:gd name="connsiteX11" fmla="*/ 29517 w 42014"/>
                    <a:gd name="connsiteY11" fmla="*/ 170799 h 252032"/>
                    <a:gd name="connsiteX12" fmla="*/ 25351 w 42014"/>
                    <a:gd name="connsiteY12" fmla="*/ 177047 h 252032"/>
                    <a:gd name="connsiteX13" fmla="*/ 19102 w 42014"/>
                    <a:gd name="connsiteY13" fmla="*/ 183296 h 252032"/>
                    <a:gd name="connsiteX14" fmla="*/ 6605 w 42014"/>
                    <a:gd name="connsiteY14" fmla="*/ 204125 h 252032"/>
                    <a:gd name="connsiteX15" fmla="*/ 2439 w 42014"/>
                    <a:gd name="connsiteY15" fmla="*/ 216623 h 252032"/>
                    <a:gd name="connsiteX16" fmla="*/ 356 w 42014"/>
                    <a:gd name="connsiteY16" fmla="*/ 222872 h 252032"/>
                    <a:gd name="connsiteX17" fmla="*/ 4522 w 42014"/>
                    <a:gd name="connsiteY17" fmla="*/ 252032 h 252032"/>
                    <a:gd name="connsiteX18" fmla="*/ 4522 w 42014"/>
                    <a:gd name="connsiteY18" fmla="*/ 252032 h 25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4" h="252032">
                      <a:moveTo>
                        <a:pt x="12854" y="0"/>
                      </a:moveTo>
                      <a:lnTo>
                        <a:pt x="12854" y="0"/>
                      </a:lnTo>
                      <a:cubicBezTo>
                        <a:pt x="13548" y="6249"/>
                        <a:pt x="14156" y="12507"/>
                        <a:pt x="14936" y="18746"/>
                      </a:cubicBezTo>
                      <a:cubicBezTo>
                        <a:pt x="16034" y="27530"/>
                        <a:pt x="16361" y="38917"/>
                        <a:pt x="23268" y="45824"/>
                      </a:cubicBezTo>
                      <a:cubicBezTo>
                        <a:pt x="25038" y="47594"/>
                        <a:pt x="27434" y="48601"/>
                        <a:pt x="29517" y="49990"/>
                      </a:cubicBezTo>
                      <a:lnTo>
                        <a:pt x="33683" y="62487"/>
                      </a:lnTo>
                      <a:lnTo>
                        <a:pt x="35766" y="68736"/>
                      </a:lnTo>
                      <a:cubicBezTo>
                        <a:pt x="36460" y="74290"/>
                        <a:pt x="36848" y="79892"/>
                        <a:pt x="37849" y="85399"/>
                      </a:cubicBezTo>
                      <a:cubicBezTo>
                        <a:pt x="38242" y="87559"/>
                        <a:pt x="39538" y="89488"/>
                        <a:pt x="39931" y="91648"/>
                      </a:cubicBezTo>
                      <a:cubicBezTo>
                        <a:pt x="40932" y="97155"/>
                        <a:pt x="41320" y="102757"/>
                        <a:pt x="42014" y="108311"/>
                      </a:cubicBezTo>
                      <a:cubicBezTo>
                        <a:pt x="41320" y="122891"/>
                        <a:pt x="41143" y="137506"/>
                        <a:pt x="39931" y="152052"/>
                      </a:cubicBezTo>
                      <a:cubicBezTo>
                        <a:pt x="39407" y="158340"/>
                        <a:pt x="31905" y="167218"/>
                        <a:pt x="29517" y="170799"/>
                      </a:cubicBezTo>
                      <a:cubicBezTo>
                        <a:pt x="28128" y="172882"/>
                        <a:pt x="27121" y="175277"/>
                        <a:pt x="25351" y="177047"/>
                      </a:cubicBezTo>
                      <a:cubicBezTo>
                        <a:pt x="23268" y="179130"/>
                        <a:pt x="20910" y="180971"/>
                        <a:pt x="19102" y="183296"/>
                      </a:cubicBezTo>
                      <a:cubicBezTo>
                        <a:pt x="15079" y="188469"/>
                        <a:pt x="9271" y="197461"/>
                        <a:pt x="6605" y="204125"/>
                      </a:cubicBezTo>
                      <a:cubicBezTo>
                        <a:pt x="4974" y="208202"/>
                        <a:pt x="3828" y="212457"/>
                        <a:pt x="2439" y="216623"/>
                      </a:cubicBezTo>
                      <a:lnTo>
                        <a:pt x="356" y="222872"/>
                      </a:lnTo>
                      <a:cubicBezTo>
                        <a:pt x="2514" y="250929"/>
                        <a:pt x="-3964" y="243550"/>
                        <a:pt x="4522" y="252032"/>
                      </a:cubicBezTo>
                      <a:lnTo>
                        <a:pt x="4522" y="252032"/>
                      </a:lnTo>
                    </a:path>
                  </a:pathLst>
                </a:custGeom>
                <a:noFill/>
                <a:ln w="22225" cap="rnd" cmpd="sng" algn="ctr">
                  <a:solidFill>
                    <a:srgbClr val="FFA74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863" name="Group 3862">
                  <a:extLst>
                    <a:ext uri="{FF2B5EF4-FFF2-40B4-BE49-F238E27FC236}">
                      <a16:creationId xmlns:a16="http://schemas.microsoft.com/office/drawing/2014/main" id="{FD4B16D3-DF7D-7448-B5A7-5AE6F732D65B}"/>
                    </a:ext>
                  </a:extLst>
                </p:cNvPr>
                <p:cNvGrpSpPr/>
                <p:nvPr/>
              </p:nvGrpSpPr>
              <p:grpSpPr>
                <a:xfrm>
                  <a:off x="4692938" y="2033317"/>
                  <a:ext cx="506734" cy="715506"/>
                  <a:chOff x="664078" y="1946983"/>
                  <a:chExt cx="506734" cy="715506"/>
                </a:xfrm>
              </p:grpSpPr>
              <p:sp>
                <p:nvSpPr>
                  <p:cNvPr id="3864" name="Rectangle: Rounded Corners 4623">
                    <a:extLst>
                      <a:ext uri="{FF2B5EF4-FFF2-40B4-BE49-F238E27FC236}">
                        <a16:creationId xmlns:a16="http://schemas.microsoft.com/office/drawing/2014/main" id="{BC6826C9-DBAE-7044-84A4-5991E331D34A}"/>
                      </a:ext>
                    </a:extLst>
                  </p:cNvPr>
                  <p:cNvSpPr/>
                  <p:nvPr/>
                </p:nvSpPr>
                <p:spPr>
                  <a:xfrm>
                    <a:off x="664078" y="1946983"/>
                    <a:ext cx="506734" cy="715506"/>
                  </a:xfrm>
                  <a:prstGeom prst="roundRect">
                    <a:avLst>
                      <a:gd name="adj" fmla="val 35662"/>
                    </a:avLst>
                  </a:prstGeom>
                  <a:gradFill flip="none" rotWithShape="1">
                    <a:gsLst>
                      <a:gs pos="16000">
                        <a:srgbClr val="FFEAD5"/>
                      </a:gs>
                      <a:gs pos="75000">
                        <a:srgbClr val="FFCC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65" name="Oval 3864">
                    <a:extLst>
                      <a:ext uri="{FF2B5EF4-FFF2-40B4-BE49-F238E27FC236}">
                        <a16:creationId xmlns:a16="http://schemas.microsoft.com/office/drawing/2014/main" id="{D5D0DEBB-C10D-034A-9DAB-957D6D56AE78}"/>
                      </a:ext>
                    </a:extLst>
                  </p:cNvPr>
                  <p:cNvSpPr/>
                  <p:nvPr/>
                </p:nvSpPr>
                <p:spPr>
                  <a:xfrm>
                    <a:off x="785408" y="2311610"/>
                    <a:ext cx="259620" cy="211583"/>
                  </a:xfrm>
                  <a:prstGeom prst="ellipse">
                    <a:avLst/>
                  </a:prstGeom>
                  <a:gradFill flip="none" rotWithShape="1">
                    <a:gsLst>
                      <a:gs pos="16000">
                        <a:srgbClr val="FFEAD5"/>
                      </a:gs>
                      <a:gs pos="74000">
                        <a:srgbClr val="A45200"/>
                      </a:gs>
                      <a:gs pos="53000">
                        <a:srgbClr val="FFC081"/>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cxnSp>
            <p:nvCxnSpPr>
              <p:cNvPr id="3671" name="Straight Connector 3670">
                <a:extLst>
                  <a:ext uri="{FF2B5EF4-FFF2-40B4-BE49-F238E27FC236}">
                    <a16:creationId xmlns:a16="http://schemas.microsoft.com/office/drawing/2014/main" id="{5971B728-B2DD-1849-9FF2-AE6EBE841254}"/>
                  </a:ext>
                </a:extLst>
              </p:cNvPr>
              <p:cNvCxnSpPr>
                <a:cxnSpLocks/>
              </p:cNvCxnSpPr>
              <p:nvPr/>
            </p:nvCxnSpPr>
            <p:spPr>
              <a:xfrm flipH="1">
                <a:off x="10407893" y="4527208"/>
                <a:ext cx="326781" cy="295012"/>
              </a:xfrm>
              <a:prstGeom prst="line">
                <a:avLst/>
              </a:prstGeom>
              <a:noFill/>
              <a:ln w="19050" cap="flat" cmpd="sng" algn="ctr">
                <a:solidFill>
                  <a:srgbClr val="FFFFFF">
                    <a:lumMod val="50000"/>
                  </a:srgbClr>
                </a:solidFill>
                <a:prstDash val="solid"/>
              </a:ln>
              <a:effectLst/>
            </p:spPr>
          </p:cxnSp>
          <p:cxnSp>
            <p:nvCxnSpPr>
              <p:cNvPr id="3672" name="Straight Arrow Connector 3671">
                <a:extLst>
                  <a:ext uri="{FF2B5EF4-FFF2-40B4-BE49-F238E27FC236}">
                    <a16:creationId xmlns:a16="http://schemas.microsoft.com/office/drawing/2014/main" id="{A79C0E05-4E80-D242-98FA-E04A9E1DFAAE}"/>
                  </a:ext>
                </a:extLst>
              </p:cNvPr>
              <p:cNvCxnSpPr>
                <a:cxnSpLocks/>
              </p:cNvCxnSpPr>
              <p:nvPr/>
            </p:nvCxnSpPr>
            <p:spPr>
              <a:xfrm>
                <a:off x="10410962" y="4815188"/>
                <a:ext cx="0" cy="541455"/>
              </a:xfrm>
              <a:prstGeom prst="straightConnector1">
                <a:avLst/>
              </a:prstGeom>
              <a:noFill/>
              <a:ln w="19050" cap="flat" cmpd="sng" algn="ctr">
                <a:solidFill>
                  <a:srgbClr val="FFFFFF">
                    <a:lumMod val="50000"/>
                  </a:srgbClr>
                </a:solidFill>
                <a:prstDash val="solid"/>
                <a:tailEnd type="triangle"/>
              </a:ln>
              <a:effectLst/>
            </p:spPr>
          </p:cxnSp>
          <p:grpSp>
            <p:nvGrpSpPr>
              <p:cNvPr id="3673" name="Group 3672">
                <a:extLst>
                  <a:ext uri="{FF2B5EF4-FFF2-40B4-BE49-F238E27FC236}">
                    <a16:creationId xmlns:a16="http://schemas.microsoft.com/office/drawing/2014/main" id="{EECB02AD-4C08-CF4F-8874-A945567B4FD8}"/>
                  </a:ext>
                </a:extLst>
              </p:cNvPr>
              <p:cNvGrpSpPr/>
              <p:nvPr/>
            </p:nvGrpSpPr>
            <p:grpSpPr>
              <a:xfrm>
                <a:off x="10302000" y="4443511"/>
                <a:ext cx="354771" cy="905511"/>
                <a:chOff x="10069745" y="3176973"/>
                <a:chExt cx="778590" cy="1182986"/>
              </a:xfrm>
            </p:grpSpPr>
            <p:cxnSp>
              <p:nvCxnSpPr>
                <p:cNvPr id="3852" name="Straight Connector 3851">
                  <a:extLst>
                    <a:ext uri="{FF2B5EF4-FFF2-40B4-BE49-F238E27FC236}">
                      <a16:creationId xmlns:a16="http://schemas.microsoft.com/office/drawing/2014/main" id="{488D4331-DED0-2544-97A0-C6C83B59C7FD}"/>
                    </a:ext>
                  </a:extLst>
                </p:cNvPr>
                <p:cNvCxnSpPr>
                  <a:cxnSpLocks/>
                </p:cNvCxnSpPr>
                <p:nvPr/>
              </p:nvCxnSpPr>
              <p:spPr>
                <a:xfrm flipV="1">
                  <a:off x="10075846" y="3590825"/>
                  <a:ext cx="0" cy="769134"/>
                </a:xfrm>
                <a:prstGeom prst="line">
                  <a:avLst/>
                </a:prstGeom>
                <a:noFill/>
                <a:ln w="19050" cap="flat" cmpd="sng" algn="ctr">
                  <a:solidFill>
                    <a:srgbClr val="FFFFFF">
                      <a:lumMod val="50000"/>
                    </a:srgbClr>
                  </a:solidFill>
                  <a:prstDash val="solid"/>
                </a:ln>
                <a:effectLst/>
              </p:spPr>
            </p:cxnSp>
            <p:cxnSp>
              <p:nvCxnSpPr>
                <p:cNvPr id="3853" name="Straight Arrow Connector 3852">
                  <a:extLst>
                    <a:ext uri="{FF2B5EF4-FFF2-40B4-BE49-F238E27FC236}">
                      <a16:creationId xmlns:a16="http://schemas.microsoft.com/office/drawing/2014/main" id="{CD29759C-A8AB-E64B-8C8C-2291F86BFE5D}"/>
                    </a:ext>
                  </a:extLst>
                </p:cNvPr>
                <p:cNvCxnSpPr>
                  <a:cxnSpLocks/>
                </p:cNvCxnSpPr>
                <p:nvPr/>
              </p:nvCxnSpPr>
              <p:spPr>
                <a:xfrm flipV="1">
                  <a:off x="10069745" y="3176973"/>
                  <a:ext cx="778590" cy="422099"/>
                </a:xfrm>
                <a:prstGeom prst="straightConnector1">
                  <a:avLst/>
                </a:prstGeom>
                <a:noFill/>
                <a:ln w="19050" cap="flat" cmpd="sng" algn="ctr">
                  <a:solidFill>
                    <a:srgbClr val="FFFFFF">
                      <a:lumMod val="50000"/>
                    </a:srgbClr>
                  </a:solidFill>
                  <a:prstDash val="solid"/>
                  <a:tailEnd type="triangle"/>
                </a:ln>
                <a:effectLst/>
              </p:spPr>
            </p:cxnSp>
          </p:grpSp>
          <p:sp>
            <p:nvSpPr>
              <p:cNvPr id="3674" name="TextBox 3673">
                <a:extLst>
                  <a:ext uri="{FF2B5EF4-FFF2-40B4-BE49-F238E27FC236}">
                    <a16:creationId xmlns:a16="http://schemas.microsoft.com/office/drawing/2014/main" id="{3858F690-CBDD-B946-AAD4-DA4354DBC84F}"/>
                  </a:ext>
                </a:extLst>
              </p:cNvPr>
              <p:cNvSpPr txBox="1"/>
              <p:nvPr/>
            </p:nvSpPr>
            <p:spPr>
              <a:xfrm>
                <a:off x="9723931" y="4784902"/>
                <a:ext cx="643125"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400" b="1" i="0" u="none" strike="noStrike" kern="0" cap="none" spc="0" normalizeH="0" baseline="0" noProof="0">
                    <a:ln>
                      <a:noFill/>
                    </a:ln>
                    <a:solidFill>
                      <a:srgbClr val="F0AB00">
                        <a:lumMod val="50000"/>
                      </a:srgbClr>
                    </a:solidFill>
                    <a:effectLst>
                      <a:outerShdw blurRad="38100" dist="38100" dir="2700000" algn="tl">
                        <a:srgbClr val="000000">
                          <a:alpha val="43137"/>
                        </a:srgbClr>
                      </a:outerShdw>
                    </a:effectLst>
                    <a:uLnTx/>
                    <a:uFillTx/>
                    <a:latin typeface="Arial"/>
                    <a:ea typeface="+mn-ea"/>
                  </a:rPr>
                  <a:t>TSLP</a:t>
                </a:r>
              </a:p>
            </p:txBody>
          </p:sp>
          <p:sp>
            <p:nvSpPr>
              <p:cNvPr id="3675" name="TextBox 3674">
                <a:extLst>
                  <a:ext uri="{FF2B5EF4-FFF2-40B4-BE49-F238E27FC236}">
                    <a16:creationId xmlns:a16="http://schemas.microsoft.com/office/drawing/2014/main" id="{3D924D66-9EA2-7746-B0EA-1EF11BC26DD2}"/>
                  </a:ext>
                </a:extLst>
              </p:cNvPr>
              <p:cNvSpPr txBox="1"/>
              <p:nvPr/>
            </p:nvSpPr>
            <p:spPr>
              <a:xfrm>
                <a:off x="10380142" y="4806519"/>
                <a:ext cx="643125"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400" b="1" i="0" u="none" strike="noStrike" kern="0" cap="none" spc="0" normalizeH="0" baseline="0" noProof="0">
                    <a:ln>
                      <a:noFill/>
                    </a:ln>
                    <a:solidFill>
                      <a:srgbClr val="F0AB00">
                        <a:lumMod val="50000"/>
                      </a:srgbClr>
                    </a:solidFill>
                    <a:effectLst>
                      <a:outerShdw blurRad="38100" dist="38100" dir="2700000" algn="tl">
                        <a:srgbClr val="000000">
                          <a:alpha val="43137"/>
                        </a:srgbClr>
                      </a:outerShdw>
                    </a:effectLst>
                    <a:uLnTx/>
                    <a:uFillTx/>
                    <a:latin typeface="Arial"/>
                    <a:ea typeface="+mn-ea"/>
                  </a:rPr>
                  <a:t>TSLP</a:t>
                </a:r>
              </a:p>
            </p:txBody>
          </p:sp>
          <p:grpSp>
            <p:nvGrpSpPr>
              <p:cNvPr id="3676" name="Group 3675">
                <a:extLst>
                  <a:ext uri="{FF2B5EF4-FFF2-40B4-BE49-F238E27FC236}">
                    <a16:creationId xmlns:a16="http://schemas.microsoft.com/office/drawing/2014/main" id="{3794C41C-2547-274D-902A-3B3147B6E124}"/>
                  </a:ext>
                </a:extLst>
              </p:cNvPr>
              <p:cNvGrpSpPr/>
              <p:nvPr/>
            </p:nvGrpSpPr>
            <p:grpSpPr>
              <a:xfrm rot="60000">
                <a:off x="9902652" y="5557160"/>
                <a:ext cx="2239344" cy="326703"/>
                <a:chOff x="3738169" y="5243361"/>
                <a:chExt cx="2239344" cy="341148"/>
              </a:xfrm>
            </p:grpSpPr>
            <p:grpSp>
              <p:nvGrpSpPr>
                <p:cNvPr id="3833" name="Group 3832">
                  <a:extLst>
                    <a:ext uri="{FF2B5EF4-FFF2-40B4-BE49-F238E27FC236}">
                      <a16:creationId xmlns:a16="http://schemas.microsoft.com/office/drawing/2014/main" id="{8FB7E254-29E0-BC4A-9F64-C0CEADD2AF93}"/>
                    </a:ext>
                  </a:extLst>
                </p:cNvPr>
                <p:cNvGrpSpPr/>
                <p:nvPr/>
              </p:nvGrpSpPr>
              <p:grpSpPr>
                <a:xfrm>
                  <a:off x="3738169" y="5277071"/>
                  <a:ext cx="940086" cy="307438"/>
                  <a:chOff x="4913307" y="5351100"/>
                  <a:chExt cx="940086" cy="307438"/>
                </a:xfrm>
              </p:grpSpPr>
              <p:sp>
                <p:nvSpPr>
                  <p:cNvPr id="3848" name="Oval 42">
                    <a:extLst>
                      <a:ext uri="{FF2B5EF4-FFF2-40B4-BE49-F238E27FC236}">
                        <a16:creationId xmlns:a16="http://schemas.microsoft.com/office/drawing/2014/main" id="{D7C6EAE0-9D40-4A45-8EC6-FD330CBB7856}"/>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849" name="Oval 3848">
                    <a:extLst>
                      <a:ext uri="{FF2B5EF4-FFF2-40B4-BE49-F238E27FC236}">
                        <a16:creationId xmlns:a16="http://schemas.microsoft.com/office/drawing/2014/main" id="{547B4177-00A1-9C4B-B4FD-84198F94E49E}"/>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50" name="Oval 42">
                    <a:extLst>
                      <a:ext uri="{FF2B5EF4-FFF2-40B4-BE49-F238E27FC236}">
                        <a16:creationId xmlns:a16="http://schemas.microsoft.com/office/drawing/2014/main" id="{F8198614-88A6-5E4B-9445-F8448B8526C0}"/>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851" name="Oval 3850">
                    <a:extLst>
                      <a:ext uri="{FF2B5EF4-FFF2-40B4-BE49-F238E27FC236}">
                        <a16:creationId xmlns:a16="http://schemas.microsoft.com/office/drawing/2014/main" id="{9402A346-D5D2-3448-B22F-87F7CB35604B}"/>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834" name="Group 3833">
                  <a:extLst>
                    <a:ext uri="{FF2B5EF4-FFF2-40B4-BE49-F238E27FC236}">
                      <a16:creationId xmlns:a16="http://schemas.microsoft.com/office/drawing/2014/main" id="{6E16CFFC-493F-1542-9E54-611DD1C48F07}"/>
                    </a:ext>
                  </a:extLst>
                </p:cNvPr>
                <p:cNvGrpSpPr/>
                <p:nvPr/>
              </p:nvGrpSpPr>
              <p:grpSpPr>
                <a:xfrm rot="10800000">
                  <a:off x="4329935" y="5373754"/>
                  <a:ext cx="618134" cy="203349"/>
                  <a:chOff x="4913307" y="5455189"/>
                  <a:chExt cx="618134" cy="203349"/>
                </a:xfrm>
              </p:grpSpPr>
              <p:sp>
                <p:nvSpPr>
                  <p:cNvPr id="3846" name="Oval 42">
                    <a:extLst>
                      <a:ext uri="{FF2B5EF4-FFF2-40B4-BE49-F238E27FC236}">
                        <a16:creationId xmlns:a16="http://schemas.microsoft.com/office/drawing/2014/main" id="{E28A011A-1417-8541-80DE-37F93C5E8ABE}"/>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847" name="Oval 3846">
                    <a:extLst>
                      <a:ext uri="{FF2B5EF4-FFF2-40B4-BE49-F238E27FC236}">
                        <a16:creationId xmlns:a16="http://schemas.microsoft.com/office/drawing/2014/main" id="{4D19742E-0BCD-9E40-B115-3A44A75C353C}"/>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835" name="Group 3834">
                  <a:extLst>
                    <a:ext uri="{FF2B5EF4-FFF2-40B4-BE49-F238E27FC236}">
                      <a16:creationId xmlns:a16="http://schemas.microsoft.com/office/drawing/2014/main" id="{7DB2A389-5604-FA44-B5BA-F76708D537FD}"/>
                    </a:ext>
                  </a:extLst>
                </p:cNvPr>
                <p:cNvGrpSpPr/>
                <p:nvPr/>
              </p:nvGrpSpPr>
              <p:grpSpPr>
                <a:xfrm>
                  <a:off x="4851432" y="5369260"/>
                  <a:ext cx="618134" cy="203349"/>
                  <a:chOff x="4918004" y="5148985"/>
                  <a:chExt cx="618134" cy="203349"/>
                </a:xfrm>
              </p:grpSpPr>
              <p:sp>
                <p:nvSpPr>
                  <p:cNvPr id="3844" name="Oval 42">
                    <a:extLst>
                      <a:ext uri="{FF2B5EF4-FFF2-40B4-BE49-F238E27FC236}">
                        <a16:creationId xmlns:a16="http://schemas.microsoft.com/office/drawing/2014/main" id="{49EFE2DC-C962-8A4C-AC8D-35429351402D}"/>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845" name="Oval 3844">
                    <a:extLst>
                      <a:ext uri="{FF2B5EF4-FFF2-40B4-BE49-F238E27FC236}">
                        <a16:creationId xmlns:a16="http://schemas.microsoft.com/office/drawing/2014/main" id="{0489938D-C6A5-B94C-AF12-AA3AF15B386B}"/>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836" name="Oval 42">
                  <a:extLst>
                    <a:ext uri="{FF2B5EF4-FFF2-40B4-BE49-F238E27FC236}">
                      <a16:creationId xmlns:a16="http://schemas.microsoft.com/office/drawing/2014/main" id="{0D7BD1D8-98EB-E64E-8647-75F4424716A2}"/>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837" name="Oval 3836">
                  <a:extLst>
                    <a:ext uri="{FF2B5EF4-FFF2-40B4-BE49-F238E27FC236}">
                      <a16:creationId xmlns:a16="http://schemas.microsoft.com/office/drawing/2014/main" id="{22605132-1101-1549-8602-FEA3B31ADE47}"/>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838" name="Group 3837">
                  <a:extLst>
                    <a:ext uri="{FF2B5EF4-FFF2-40B4-BE49-F238E27FC236}">
                      <a16:creationId xmlns:a16="http://schemas.microsoft.com/office/drawing/2014/main" id="{D7391804-4A5B-2E42-9EC6-8DF5827F1150}"/>
                    </a:ext>
                  </a:extLst>
                </p:cNvPr>
                <p:cNvGrpSpPr/>
                <p:nvPr/>
              </p:nvGrpSpPr>
              <p:grpSpPr>
                <a:xfrm>
                  <a:off x="5116366" y="5243361"/>
                  <a:ext cx="618134" cy="203349"/>
                  <a:chOff x="4918004" y="5148985"/>
                  <a:chExt cx="618134" cy="203349"/>
                </a:xfrm>
              </p:grpSpPr>
              <p:sp>
                <p:nvSpPr>
                  <p:cNvPr id="3842" name="Oval 42">
                    <a:extLst>
                      <a:ext uri="{FF2B5EF4-FFF2-40B4-BE49-F238E27FC236}">
                        <a16:creationId xmlns:a16="http://schemas.microsoft.com/office/drawing/2014/main" id="{D9AE96BE-86B9-054A-BDE6-2911452C82B0}"/>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843" name="Oval 3842">
                    <a:extLst>
                      <a:ext uri="{FF2B5EF4-FFF2-40B4-BE49-F238E27FC236}">
                        <a16:creationId xmlns:a16="http://schemas.microsoft.com/office/drawing/2014/main" id="{09E66EB7-0099-7B43-964B-114CDB45EA5D}"/>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839" name="Group 3838">
                  <a:extLst>
                    <a:ext uri="{FF2B5EF4-FFF2-40B4-BE49-F238E27FC236}">
                      <a16:creationId xmlns:a16="http://schemas.microsoft.com/office/drawing/2014/main" id="{2AEF3C40-EB67-584A-89BE-E6DC08173490}"/>
                    </a:ext>
                  </a:extLst>
                </p:cNvPr>
                <p:cNvGrpSpPr/>
                <p:nvPr/>
              </p:nvGrpSpPr>
              <p:grpSpPr>
                <a:xfrm>
                  <a:off x="5359379" y="5351285"/>
                  <a:ext cx="618134" cy="203349"/>
                  <a:chOff x="4918004" y="5148985"/>
                  <a:chExt cx="618134" cy="203349"/>
                </a:xfrm>
              </p:grpSpPr>
              <p:sp>
                <p:nvSpPr>
                  <p:cNvPr id="3840" name="Oval 42">
                    <a:extLst>
                      <a:ext uri="{FF2B5EF4-FFF2-40B4-BE49-F238E27FC236}">
                        <a16:creationId xmlns:a16="http://schemas.microsoft.com/office/drawing/2014/main" id="{69C9649D-0DDB-284F-9F0D-81E6D171E5FF}"/>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841" name="Oval 3840">
                    <a:extLst>
                      <a:ext uri="{FF2B5EF4-FFF2-40B4-BE49-F238E27FC236}">
                        <a16:creationId xmlns:a16="http://schemas.microsoft.com/office/drawing/2014/main" id="{5B6C8FAB-1D6A-9C46-AADC-7A1D285693DA}"/>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sp>
            <p:nvSpPr>
              <p:cNvPr id="3677" name="TextBox 3676">
                <a:extLst>
                  <a:ext uri="{FF2B5EF4-FFF2-40B4-BE49-F238E27FC236}">
                    <a16:creationId xmlns:a16="http://schemas.microsoft.com/office/drawing/2014/main" id="{CF38E129-DE90-F143-9C9F-19619B5717EC}"/>
                  </a:ext>
                </a:extLst>
              </p:cNvPr>
              <p:cNvSpPr txBox="1"/>
              <p:nvPr/>
            </p:nvSpPr>
            <p:spPr>
              <a:xfrm>
                <a:off x="10093324" y="5935180"/>
                <a:ext cx="1965325" cy="222872"/>
              </a:xfrm>
              <a:prstGeom prst="rect">
                <a:avLst/>
              </a:prstGeom>
              <a:solidFill>
                <a:srgbClr val="F0AB00">
                  <a:lumMod val="50000"/>
                </a:srgbClr>
              </a:solidFill>
            </p:spPr>
            <p:txBody>
              <a:bodyPr wrap="none" rtlCol="0" anchor="ctr">
                <a:noAutofit/>
              </a:bodyPr>
              <a:lstStyle/>
              <a:p>
                <a:pPr marL="0" marR="0" lvl="0" indent="0" algn="ctr" defTabSz="914400" eaLnBrk="1" fontAlgn="auto" latinLnBrk="0" hangingPunct="1">
                  <a:lnSpc>
                    <a:spcPct val="100000"/>
                  </a:lnSpc>
                  <a:spcBef>
                    <a:spcPts val="0"/>
                  </a:spcBef>
                  <a:spcAft>
                    <a:spcPts val="0"/>
                  </a:spcAft>
                  <a:buClr>
                    <a:srgbClr val="830051"/>
                  </a:buClr>
                  <a:buSzTx/>
                  <a:buFontTx/>
                  <a:buNone/>
                  <a:tabLst/>
                  <a:defRPr/>
                </a:pPr>
                <a:r>
                  <a:rPr kumimoji="0" lang="en-US" sz="1400" b="1" i="0" u="none" strike="noStrike" kern="0" cap="none" spc="0" normalizeH="0" baseline="0" noProof="0" dirty="0">
                    <a:ln>
                      <a:noFill/>
                    </a:ln>
                    <a:solidFill>
                      <a:srgbClr val="FFFFFF"/>
                    </a:solidFill>
                    <a:effectLst/>
                    <a:uLnTx/>
                    <a:uFillTx/>
                    <a:latin typeface="Arial"/>
                    <a:ea typeface="+mn-ea"/>
                  </a:rPr>
                  <a:t>Structural cell effects</a:t>
                </a:r>
              </a:p>
            </p:txBody>
          </p:sp>
          <p:grpSp>
            <p:nvGrpSpPr>
              <p:cNvPr id="3678" name="Group 3677">
                <a:extLst>
                  <a:ext uri="{FF2B5EF4-FFF2-40B4-BE49-F238E27FC236}">
                    <a16:creationId xmlns:a16="http://schemas.microsoft.com/office/drawing/2014/main" id="{56B6B7DA-5756-1F46-BD5C-F8C48FB59826}"/>
                  </a:ext>
                </a:extLst>
              </p:cNvPr>
              <p:cNvGrpSpPr/>
              <p:nvPr/>
            </p:nvGrpSpPr>
            <p:grpSpPr>
              <a:xfrm>
                <a:off x="11203652" y="3645105"/>
                <a:ext cx="604997" cy="231167"/>
                <a:chOff x="5800681" y="2840993"/>
                <a:chExt cx="604997" cy="231167"/>
              </a:xfrm>
            </p:grpSpPr>
            <p:sp>
              <p:nvSpPr>
                <p:cNvPr id="3831" name="Oval 42">
                  <a:extLst>
                    <a:ext uri="{FF2B5EF4-FFF2-40B4-BE49-F238E27FC236}">
                      <a16:creationId xmlns:a16="http://schemas.microsoft.com/office/drawing/2014/main" id="{8B94DBDA-9A64-8947-BADE-A43E307278A6}"/>
                    </a:ext>
                  </a:extLst>
                </p:cNvPr>
                <p:cNvSpPr/>
                <p:nvPr/>
              </p:nvSpPr>
              <p:spPr>
                <a:xfrm rot="10696810">
                  <a:off x="5800681" y="2840993"/>
                  <a:ext cx="604997" cy="231167"/>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 name="connsiteX0" fmla="*/ 13390 w 618778"/>
                    <a:gd name="connsiteY0" fmla="*/ 105293 h 216830"/>
                    <a:gd name="connsiteX1" fmla="*/ 17511 w 618778"/>
                    <a:gd name="connsiteY1" fmla="*/ 83091 h 216830"/>
                    <a:gd name="connsiteX2" fmla="*/ 124191 w 618778"/>
                    <a:gd name="connsiteY2" fmla="*/ 75470 h 216830"/>
                    <a:gd name="connsiteX3" fmla="*/ 302552 w 618778"/>
                    <a:gd name="connsiteY3" fmla="*/ 538 h 216830"/>
                    <a:gd name="connsiteX4" fmla="*/ 448123 w 618778"/>
                    <a:gd name="connsiteY4" fmla="*/ 45249 h 216830"/>
                    <a:gd name="connsiteX5" fmla="*/ 613592 w 618778"/>
                    <a:gd name="connsiteY5" fmla="*/ 120533 h 216830"/>
                    <a:gd name="connsiteX6" fmla="*/ 573159 w 618778"/>
                    <a:gd name="connsiteY6" fmla="*/ 212445 h 216830"/>
                    <a:gd name="connsiteX7" fmla="*/ 309681 w 618778"/>
                    <a:gd name="connsiteY7" fmla="*/ 203348 h 216830"/>
                    <a:gd name="connsiteX8" fmla="*/ 148956 w 618778"/>
                    <a:gd name="connsiteY8" fmla="*/ 142146 h 216830"/>
                    <a:gd name="connsiteX9" fmla="*/ 13390 w 618778"/>
                    <a:gd name="connsiteY9" fmla="*/ 105293 h 216830"/>
                    <a:gd name="connsiteX0" fmla="*/ 13390 w 635553"/>
                    <a:gd name="connsiteY0" fmla="*/ 109591 h 221128"/>
                    <a:gd name="connsiteX1" fmla="*/ 17511 w 635553"/>
                    <a:gd name="connsiteY1" fmla="*/ 87389 h 221128"/>
                    <a:gd name="connsiteX2" fmla="*/ 124191 w 635553"/>
                    <a:gd name="connsiteY2" fmla="*/ 79768 h 221128"/>
                    <a:gd name="connsiteX3" fmla="*/ 302552 w 635553"/>
                    <a:gd name="connsiteY3" fmla="*/ 4836 h 221128"/>
                    <a:gd name="connsiteX4" fmla="*/ 589554 w 635553"/>
                    <a:gd name="connsiteY4" fmla="*/ 19154 h 221128"/>
                    <a:gd name="connsiteX5" fmla="*/ 613592 w 635553"/>
                    <a:gd name="connsiteY5" fmla="*/ 124831 h 221128"/>
                    <a:gd name="connsiteX6" fmla="*/ 573159 w 635553"/>
                    <a:gd name="connsiteY6" fmla="*/ 216743 h 221128"/>
                    <a:gd name="connsiteX7" fmla="*/ 309681 w 635553"/>
                    <a:gd name="connsiteY7" fmla="*/ 207646 h 221128"/>
                    <a:gd name="connsiteX8" fmla="*/ 148956 w 635553"/>
                    <a:gd name="connsiteY8" fmla="*/ 146444 h 221128"/>
                    <a:gd name="connsiteX9" fmla="*/ 13390 w 635553"/>
                    <a:gd name="connsiteY9" fmla="*/ 109591 h 221128"/>
                    <a:gd name="connsiteX0" fmla="*/ 13390 w 604600"/>
                    <a:gd name="connsiteY0" fmla="*/ 109591 h 221906"/>
                    <a:gd name="connsiteX1" fmla="*/ 17511 w 604600"/>
                    <a:gd name="connsiteY1" fmla="*/ 87389 h 221906"/>
                    <a:gd name="connsiteX2" fmla="*/ 124191 w 604600"/>
                    <a:gd name="connsiteY2" fmla="*/ 79768 h 221906"/>
                    <a:gd name="connsiteX3" fmla="*/ 302552 w 604600"/>
                    <a:gd name="connsiteY3" fmla="*/ 4836 h 221906"/>
                    <a:gd name="connsiteX4" fmla="*/ 589554 w 604600"/>
                    <a:gd name="connsiteY4" fmla="*/ 19154 h 221906"/>
                    <a:gd name="connsiteX5" fmla="*/ 490037 w 604600"/>
                    <a:gd name="connsiteY5" fmla="*/ 113494 h 221906"/>
                    <a:gd name="connsiteX6" fmla="*/ 573159 w 604600"/>
                    <a:gd name="connsiteY6" fmla="*/ 216743 h 221906"/>
                    <a:gd name="connsiteX7" fmla="*/ 309681 w 604600"/>
                    <a:gd name="connsiteY7" fmla="*/ 207646 h 221906"/>
                    <a:gd name="connsiteX8" fmla="*/ 148956 w 604600"/>
                    <a:gd name="connsiteY8" fmla="*/ 146444 h 221906"/>
                    <a:gd name="connsiteX9" fmla="*/ 13390 w 604600"/>
                    <a:gd name="connsiteY9" fmla="*/ 109591 h 221906"/>
                    <a:gd name="connsiteX0" fmla="*/ 30631 w 621841"/>
                    <a:gd name="connsiteY0" fmla="*/ 109591 h 221906"/>
                    <a:gd name="connsiteX1" fmla="*/ 34752 w 621841"/>
                    <a:gd name="connsiteY1" fmla="*/ 87389 h 221906"/>
                    <a:gd name="connsiteX2" fmla="*/ 141432 w 621841"/>
                    <a:gd name="connsiteY2" fmla="*/ 79768 h 221906"/>
                    <a:gd name="connsiteX3" fmla="*/ 319793 w 621841"/>
                    <a:gd name="connsiteY3" fmla="*/ 4836 h 221906"/>
                    <a:gd name="connsiteX4" fmla="*/ 606795 w 621841"/>
                    <a:gd name="connsiteY4" fmla="*/ 19154 h 221906"/>
                    <a:gd name="connsiteX5" fmla="*/ 507278 w 621841"/>
                    <a:gd name="connsiteY5" fmla="*/ 113494 h 221906"/>
                    <a:gd name="connsiteX6" fmla="*/ 590400 w 621841"/>
                    <a:gd name="connsiteY6" fmla="*/ 216743 h 221906"/>
                    <a:gd name="connsiteX7" fmla="*/ 326922 w 621841"/>
                    <a:gd name="connsiteY7" fmla="*/ 207646 h 221906"/>
                    <a:gd name="connsiteX8" fmla="*/ 19934 w 621841"/>
                    <a:gd name="connsiteY8" fmla="*/ 179172 h 221906"/>
                    <a:gd name="connsiteX9" fmla="*/ 30631 w 621841"/>
                    <a:gd name="connsiteY9" fmla="*/ 109591 h 221906"/>
                    <a:gd name="connsiteX0" fmla="*/ 30631 w 621841"/>
                    <a:gd name="connsiteY0" fmla="*/ 132776 h 245091"/>
                    <a:gd name="connsiteX1" fmla="*/ 34752 w 621841"/>
                    <a:gd name="connsiteY1" fmla="*/ 110574 h 245091"/>
                    <a:gd name="connsiteX2" fmla="*/ 60914 w 621841"/>
                    <a:gd name="connsiteY2" fmla="*/ 3411 h 245091"/>
                    <a:gd name="connsiteX3" fmla="*/ 319793 w 621841"/>
                    <a:gd name="connsiteY3" fmla="*/ 28021 h 245091"/>
                    <a:gd name="connsiteX4" fmla="*/ 606795 w 621841"/>
                    <a:gd name="connsiteY4" fmla="*/ 42339 h 245091"/>
                    <a:gd name="connsiteX5" fmla="*/ 507278 w 621841"/>
                    <a:gd name="connsiteY5" fmla="*/ 136679 h 245091"/>
                    <a:gd name="connsiteX6" fmla="*/ 590400 w 621841"/>
                    <a:gd name="connsiteY6" fmla="*/ 239928 h 245091"/>
                    <a:gd name="connsiteX7" fmla="*/ 326922 w 621841"/>
                    <a:gd name="connsiteY7" fmla="*/ 230831 h 245091"/>
                    <a:gd name="connsiteX8" fmla="*/ 19934 w 621841"/>
                    <a:gd name="connsiteY8" fmla="*/ 202357 h 245091"/>
                    <a:gd name="connsiteX9" fmla="*/ 30631 w 621841"/>
                    <a:gd name="connsiteY9" fmla="*/ 132776 h 245091"/>
                    <a:gd name="connsiteX0" fmla="*/ 35320 w 626530"/>
                    <a:gd name="connsiteY0" fmla="*/ 133470 h 245785"/>
                    <a:gd name="connsiteX1" fmla="*/ 167755 w 626530"/>
                    <a:gd name="connsiteY1" fmla="*/ 122755 h 245785"/>
                    <a:gd name="connsiteX2" fmla="*/ 65603 w 626530"/>
                    <a:gd name="connsiteY2" fmla="*/ 4105 h 245785"/>
                    <a:gd name="connsiteX3" fmla="*/ 324482 w 626530"/>
                    <a:gd name="connsiteY3" fmla="*/ 28715 h 245785"/>
                    <a:gd name="connsiteX4" fmla="*/ 611484 w 626530"/>
                    <a:gd name="connsiteY4" fmla="*/ 43033 h 245785"/>
                    <a:gd name="connsiteX5" fmla="*/ 511967 w 626530"/>
                    <a:gd name="connsiteY5" fmla="*/ 137373 h 245785"/>
                    <a:gd name="connsiteX6" fmla="*/ 595089 w 626530"/>
                    <a:gd name="connsiteY6" fmla="*/ 240622 h 245785"/>
                    <a:gd name="connsiteX7" fmla="*/ 331611 w 626530"/>
                    <a:gd name="connsiteY7" fmla="*/ 231525 h 245785"/>
                    <a:gd name="connsiteX8" fmla="*/ 24623 w 626530"/>
                    <a:gd name="connsiteY8" fmla="*/ 203051 h 245785"/>
                    <a:gd name="connsiteX9" fmla="*/ 35320 w 626530"/>
                    <a:gd name="connsiteY9" fmla="*/ 133470 h 245785"/>
                    <a:gd name="connsiteX0" fmla="*/ 3072 w 604979"/>
                    <a:gd name="connsiteY0" fmla="*/ 203051 h 245785"/>
                    <a:gd name="connsiteX1" fmla="*/ 146204 w 604979"/>
                    <a:gd name="connsiteY1" fmla="*/ 122755 h 245785"/>
                    <a:gd name="connsiteX2" fmla="*/ 44052 w 604979"/>
                    <a:gd name="connsiteY2" fmla="*/ 4105 h 245785"/>
                    <a:gd name="connsiteX3" fmla="*/ 302931 w 604979"/>
                    <a:gd name="connsiteY3" fmla="*/ 28715 h 245785"/>
                    <a:gd name="connsiteX4" fmla="*/ 589933 w 604979"/>
                    <a:gd name="connsiteY4" fmla="*/ 43033 h 245785"/>
                    <a:gd name="connsiteX5" fmla="*/ 490416 w 604979"/>
                    <a:gd name="connsiteY5" fmla="*/ 137373 h 245785"/>
                    <a:gd name="connsiteX6" fmla="*/ 573538 w 604979"/>
                    <a:gd name="connsiteY6" fmla="*/ 240622 h 245785"/>
                    <a:gd name="connsiteX7" fmla="*/ 310060 w 604979"/>
                    <a:gd name="connsiteY7" fmla="*/ 231525 h 245785"/>
                    <a:gd name="connsiteX8" fmla="*/ 3072 w 604979"/>
                    <a:gd name="connsiteY8" fmla="*/ 203051 h 245785"/>
                    <a:gd name="connsiteX0" fmla="*/ 3072 w 604979"/>
                    <a:gd name="connsiteY0" fmla="*/ 201519 h 244253"/>
                    <a:gd name="connsiteX1" fmla="*/ 146204 w 604979"/>
                    <a:gd name="connsiteY1" fmla="*/ 121223 h 244253"/>
                    <a:gd name="connsiteX2" fmla="*/ 44052 w 604979"/>
                    <a:gd name="connsiteY2" fmla="*/ 2573 h 244253"/>
                    <a:gd name="connsiteX3" fmla="*/ 307335 w 604979"/>
                    <a:gd name="connsiteY3" fmla="*/ 39759 h 244253"/>
                    <a:gd name="connsiteX4" fmla="*/ 589933 w 604979"/>
                    <a:gd name="connsiteY4" fmla="*/ 41501 h 244253"/>
                    <a:gd name="connsiteX5" fmla="*/ 490416 w 604979"/>
                    <a:gd name="connsiteY5" fmla="*/ 135841 h 244253"/>
                    <a:gd name="connsiteX6" fmla="*/ 573538 w 604979"/>
                    <a:gd name="connsiteY6" fmla="*/ 239090 h 244253"/>
                    <a:gd name="connsiteX7" fmla="*/ 310060 w 604979"/>
                    <a:gd name="connsiteY7" fmla="*/ 229993 h 244253"/>
                    <a:gd name="connsiteX8" fmla="*/ 3072 w 604979"/>
                    <a:gd name="connsiteY8" fmla="*/ 201519 h 244253"/>
                    <a:gd name="connsiteX0" fmla="*/ 3090 w 604997"/>
                    <a:gd name="connsiteY0" fmla="*/ 201519 h 241388"/>
                    <a:gd name="connsiteX1" fmla="*/ 146222 w 604997"/>
                    <a:gd name="connsiteY1" fmla="*/ 121223 h 241388"/>
                    <a:gd name="connsiteX2" fmla="*/ 44070 w 604997"/>
                    <a:gd name="connsiteY2" fmla="*/ 2573 h 241388"/>
                    <a:gd name="connsiteX3" fmla="*/ 307353 w 604997"/>
                    <a:gd name="connsiteY3" fmla="*/ 39759 h 241388"/>
                    <a:gd name="connsiteX4" fmla="*/ 589951 w 604997"/>
                    <a:gd name="connsiteY4" fmla="*/ 41501 h 241388"/>
                    <a:gd name="connsiteX5" fmla="*/ 490434 w 604997"/>
                    <a:gd name="connsiteY5" fmla="*/ 135841 h 241388"/>
                    <a:gd name="connsiteX6" fmla="*/ 573556 w 604997"/>
                    <a:gd name="connsiteY6" fmla="*/ 239090 h 241388"/>
                    <a:gd name="connsiteX7" fmla="*/ 310650 w 604997"/>
                    <a:gd name="connsiteY7" fmla="*/ 210111 h 241388"/>
                    <a:gd name="connsiteX8" fmla="*/ 3090 w 604997"/>
                    <a:gd name="connsiteY8" fmla="*/ 201519 h 24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4997" h="241388">
                      <a:moveTo>
                        <a:pt x="3090" y="201519"/>
                      </a:moveTo>
                      <a:cubicBezTo>
                        <a:pt x="-24315" y="186704"/>
                        <a:pt x="139392" y="154381"/>
                        <a:pt x="146222" y="121223"/>
                      </a:cubicBezTo>
                      <a:cubicBezTo>
                        <a:pt x="153052" y="88065"/>
                        <a:pt x="17215" y="16150"/>
                        <a:pt x="44070" y="2573"/>
                      </a:cubicBezTo>
                      <a:cubicBezTo>
                        <a:pt x="70925" y="-11004"/>
                        <a:pt x="216373" y="33271"/>
                        <a:pt x="307353" y="39759"/>
                      </a:cubicBezTo>
                      <a:cubicBezTo>
                        <a:pt x="398333" y="46247"/>
                        <a:pt x="539299" y="23254"/>
                        <a:pt x="589951" y="41501"/>
                      </a:cubicBezTo>
                      <a:cubicBezTo>
                        <a:pt x="647952" y="53921"/>
                        <a:pt x="521749" y="110401"/>
                        <a:pt x="490434" y="135841"/>
                      </a:cubicBezTo>
                      <a:cubicBezTo>
                        <a:pt x="500276" y="152669"/>
                        <a:pt x="603520" y="226712"/>
                        <a:pt x="573556" y="239090"/>
                      </a:cubicBezTo>
                      <a:cubicBezTo>
                        <a:pt x="543592" y="251468"/>
                        <a:pt x="367800" y="209794"/>
                        <a:pt x="310650" y="210111"/>
                      </a:cubicBezTo>
                      <a:cubicBezTo>
                        <a:pt x="253500" y="210428"/>
                        <a:pt x="30495" y="216334"/>
                        <a:pt x="3090" y="201519"/>
                      </a:cubicBezTo>
                      <a:close/>
                    </a:path>
                  </a:pathLst>
                </a:custGeom>
                <a:gradFill flip="none" rotWithShape="1">
                  <a:gsLst>
                    <a:gs pos="10000">
                      <a:srgbClr val="FFEAD5"/>
                    </a:gs>
                    <a:gs pos="100000">
                      <a:srgbClr val="F0AB00">
                        <a:lumMod val="50000"/>
                      </a:srgbClr>
                    </a:gs>
                  </a:gsLst>
                  <a:path path="rect">
                    <a:fillToRect l="50000" t="50000" r="50000" b="50000"/>
                  </a:path>
                  <a:tileRect/>
                </a:gradFill>
                <a:ln w="6350" cap="flat" cmpd="sng" algn="ctr">
                  <a:solidFill>
                    <a:srgbClr val="F0AB00">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832" name="Oval 3831">
                  <a:extLst>
                    <a:ext uri="{FF2B5EF4-FFF2-40B4-BE49-F238E27FC236}">
                      <a16:creationId xmlns:a16="http://schemas.microsoft.com/office/drawing/2014/main" id="{17A0666D-4E4E-BF49-8323-7981A332A13A}"/>
                    </a:ext>
                  </a:extLst>
                </p:cNvPr>
                <p:cNvSpPr/>
                <p:nvPr/>
              </p:nvSpPr>
              <p:spPr>
                <a:xfrm rot="10860000">
                  <a:off x="6049654" y="2912537"/>
                  <a:ext cx="92691" cy="88077"/>
                </a:xfrm>
                <a:prstGeom prst="ellipse">
                  <a:avLst/>
                </a:prstGeom>
                <a:gradFill flip="none" rotWithShape="1">
                  <a:gsLst>
                    <a:gs pos="14000">
                      <a:srgbClr val="F0AB00">
                        <a:lumMod val="40000"/>
                        <a:lumOff val="60000"/>
                      </a:srgbClr>
                    </a:gs>
                    <a:gs pos="55000">
                      <a:srgbClr val="F0AB00">
                        <a:lumMod val="50000"/>
                      </a:srgbClr>
                    </a:gs>
                    <a:gs pos="100000">
                      <a:srgbClr val="F0AB00">
                        <a:lumMod val="50000"/>
                      </a:srgbClr>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679" name="TextBox 3678">
                <a:extLst>
                  <a:ext uri="{FF2B5EF4-FFF2-40B4-BE49-F238E27FC236}">
                    <a16:creationId xmlns:a16="http://schemas.microsoft.com/office/drawing/2014/main" id="{F014EF28-8498-2642-9E09-AC30D6E3E2AC}"/>
                  </a:ext>
                </a:extLst>
              </p:cNvPr>
              <p:cNvSpPr txBox="1"/>
              <p:nvPr/>
            </p:nvSpPr>
            <p:spPr>
              <a:xfrm>
                <a:off x="11130814" y="3882379"/>
                <a:ext cx="803425"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Fibroblast</a:t>
                </a:r>
              </a:p>
            </p:txBody>
          </p:sp>
          <p:sp>
            <p:nvSpPr>
              <p:cNvPr id="3680" name="Right Brace 3679">
                <a:extLst>
                  <a:ext uri="{FF2B5EF4-FFF2-40B4-BE49-F238E27FC236}">
                    <a16:creationId xmlns:a16="http://schemas.microsoft.com/office/drawing/2014/main" id="{464E5DC7-2015-B24C-95EC-8C742EE51483}"/>
                  </a:ext>
                </a:extLst>
              </p:cNvPr>
              <p:cNvSpPr/>
              <p:nvPr/>
            </p:nvSpPr>
            <p:spPr>
              <a:xfrm rot="5400000">
                <a:off x="11001324" y="5272595"/>
                <a:ext cx="150802" cy="1966802"/>
              </a:xfrm>
              <a:prstGeom prst="rightBrace">
                <a:avLst>
                  <a:gd name="adj1" fmla="val 8333"/>
                  <a:gd name="adj2" fmla="val 50335"/>
                </a:avLst>
              </a:prstGeom>
              <a:noFill/>
              <a:ln w="127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a:ea typeface="+mn-ea"/>
                </a:endParaRPr>
              </a:p>
            </p:txBody>
          </p:sp>
          <p:sp>
            <p:nvSpPr>
              <p:cNvPr id="3681" name="TextBox 3680">
                <a:extLst>
                  <a:ext uri="{FF2B5EF4-FFF2-40B4-BE49-F238E27FC236}">
                    <a16:creationId xmlns:a16="http://schemas.microsoft.com/office/drawing/2014/main" id="{3F2C98E9-C504-C74E-B72F-68020A81476D}"/>
                  </a:ext>
                </a:extLst>
              </p:cNvPr>
              <p:cNvSpPr txBox="1"/>
              <p:nvPr/>
            </p:nvSpPr>
            <p:spPr>
              <a:xfrm>
                <a:off x="10076412" y="6325601"/>
                <a:ext cx="1968610" cy="3077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
                    <a:srgbClr val="830051"/>
                  </a:buClr>
                  <a:buSzTx/>
                  <a:buFontTx/>
                  <a:buNone/>
                  <a:tabLst/>
                  <a:defRPr/>
                </a:pPr>
                <a:r>
                  <a:rPr kumimoji="0" lang="en-US" sz="1400" b="1" i="0" u="none" strike="noStrike" kern="0" cap="none" spc="0" normalizeH="0" baseline="0" noProof="0">
                    <a:ln>
                      <a:noFill/>
                    </a:ln>
                    <a:solidFill>
                      <a:srgbClr val="000000"/>
                    </a:solidFill>
                    <a:effectLst/>
                    <a:uLnTx/>
                    <a:uFillTx/>
                    <a:latin typeface="Arial"/>
                    <a:ea typeface="+mn-ea"/>
                  </a:rPr>
                  <a:t>T2 and non-T2</a:t>
                </a:r>
              </a:p>
            </p:txBody>
          </p:sp>
          <p:grpSp>
            <p:nvGrpSpPr>
              <p:cNvPr id="3682" name="Group 3681">
                <a:extLst>
                  <a:ext uri="{FF2B5EF4-FFF2-40B4-BE49-F238E27FC236}">
                    <a16:creationId xmlns:a16="http://schemas.microsoft.com/office/drawing/2014/main" id="{F5CF9131-5BD6-2C42-9BAD-1B452827548A}"/>
                  </a:ext>
                </a:extLst>
              </p:cNvPr>
              <p:cNvGrpSpPr/>
              <p:nvPr/>
            </p:nvGrpSpPr>
            <p:grpSpPr>
              <a:xfrm rot="20631242">
                <a:off x="10685680" y="4058060"/>
                <a:ext cx="412741" cy="412805"/>
                <a:chOff x="2002211" y="2733000"/>
                <a:chExt cx="412741" cy="412805"/>
              </a:xfrm>
            </p:grpSpPr>
            <p:sp>
              <p:nvSpPr>
                <p:cNvPr id="3758" name="Oval 3757">
                  <a:extLst>
                    <a:ext uri="{FF2B5EF4-FFF2-40B4-BE49-F238E27FC236}">
                      <a16:creationId xmlns:a16="http://schemas.microsoft.com/office/drawing/2014/main" id="{58202180-B9D4-5541-BF0B-89CD2FB422C2}"/>
                    </a:ext>
                  </a:extLst>
                </p:cNvPr>
                <p:cNvSpPr/>
                <p:nvPr/>
              </p:nvSpPr>
              <p:spPr>
                <a:xfrm rot="9193003">
                  <a:off x="2002277" y="2733130"/>
                  <a:ext cx="412675" cy="412675"/>
                </a:xfrm>
                <a:prstGeom prst="ellipse">
                  <a:avLst/>
                </a:prstGeom>
                <a:gradFill flip="none" rotWithShape="1">
                  <a:gsLst>
                    <a:gs pos="0">
                      <a:srgbClr val="F0AB00"/>
                    </a:gs>
                    <a:gs pos="100000">
                      <a:srgbClr val="F0AB00">
                        <a:lumMod val="50000"/>
                      </a:srgbClr>
                    </a:gs>
                  </a:gsLst>
                  <a:path path="circle">
                    <a:fillToRect l="50000" t="50000" r="50000" b="50000"/>
                  </a:path>
                  <a:tileRect/>
                </a:gradFill>
                <a:ln w="9525" cap="flat" cmpd="sng" algn="ctr">
                  <a:solidFill>
                    <a:srgbClr val="000000">
                      <a:lumMod val="50000"/>
                      <a:lumOff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59" name="Oval 3758">
                  <a:extLst>
                    <a:ext uri="{FF2B5EF4-FFF2-40B4-BE49-F238E27FC236}">
                      <a16:creationId xmlns:a16="http://schemas.microsoft.com/office/drawing/2014/main" id="{CF835859-9FA0-A84E-A965-E65E3E0AD787}"/>
                    </a:ext>
                  </a:extLst>
                </p:cNvPr>
                <p:cNvSpPr/>
                <p:nvPr/>
              </p:nvSpPr>
              <p:spPr>
                <a:xfrm rot="9193003">
                  <a:off x="2002211" y="2733000"/>
                  <a:ext cx="412675" cy="412675"/>
                </a:xfrm>
                <a:prstGeom prst="ellipse">
                  <a:avLst/>
                </a:prstGeom>
                <a:solidFill>
                  <a:srgbClr val="FFFFFF">
                    <a:alpha val="62000"/>
                  </a:srgb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760" name="Group 3759">
                  <a:extLst>
                    <a:ext uri="{FF2B5EF4-FFF2-40B4-BE49-F238E27FC236}">
                      <a16:creationId xmlns:a16="http://schemas.microsoft.com/office/drawing/2014/main" id="{B1118905-CD64-6F48-AFF3-9A355F7A3F01}"/>
                    </a:ext>
                  </a:extLst>
                </p:cNvPr>
                <p:cNvGrpSpPr/>
                <p:nvPr/>
              </p:nvGrpSpPr>
              <p:grpSpPr>
                <a:xfrm rot="19073563">
                  <a:off x="2038146" y="2773995"/>
                  <a:ext cx="344270" cy="341826"/>
                  <a:chOff x="2038146" y="2773995"/>
                  <a:chExt cx="344270" cy="341826"/>
                </a:xfrm>
              </p:grpSpPr>
              <p:grpSp>
                <p:nvGrpSpPr>
                  <p:cNvPr id="3761" name="Group 3760">
                    <a:extLst>
                      <a:ext uri="{FF2B5EF4-FFF2-40B4-BE49-F238E27FC236}">
                        <a16:creationId xmlns:a16="http://schemas.microsoft.com/office/drawing/2014/main" id="{EC0461CB-9DD4-0E41-AF81-3A65594391CC}"/>
                      </a:ext>
                    </a:extLst>
                  </p:cNvPr>
                  <p:cNvGrpSpPr/>
                  <p:nvPr/>
                </p:nvGrpSpPr>
                <p:grpSpPr>
                  <a:xfrm rot="9193003">
                    <a:off x="2091805" y="2773995"/>
                    <a:ext cx="232624" cy="209303"/>
                    <a:chOff x="8770428" y="4145225"/>
                    <a:chExt cx="307647" cy="276804"/>
                  </a:xfrm>
                </p:grpSpPr>
                <p:sp>
                  <p:nvSpPr>
                    <p:cNvPr id="3813" name="Freeform: Shape 4572">
                      <a:extLst>
                        <a:ext uri="{FF2B5EF4-FFF2-40B4-BE49-F238E27FC236}">
                          <a16:creationId xmlns:a16="http://schemas.microsoft.com/office/drawing/2014/main" id="{BF503978-0686-A84C-9E16-C1DBF8EC9B99}"/>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14" name="Freeform: Shape 4573">
                      <a:extLst>
                        <a:ext uri="{FF2B5EF4-FFF2-40B4-BE49-F238E27FC236}">
                          <a16:creationId xmlns:a16="http://schemas.microsoft.com/office/drawing/2014/main" id="{B68AD534-92CE-3245-8769-DE6B19ED23DD}"/>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15" name="Freeform: Shape 4574">
                      <a:extLst>
                        <a:ext uri="{FF2B5EF4-FFF2-40B4-BE49-F238E27FC236}">
                          <a16:creationId xmlns:a16="http://schemas.microsoft.com/office/drawing/2014/main" id="{A72EF7DE-39E1-594E-9AA9-D4C47F1B3E76}"/>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16" name="Freeform: Shape 4575">
                      <a:extLst>
                        <a:ext uri="{FF2B5EF4-FFF2-40B4-BE49-F238E27FC236}">
                          <a16:creationId xmlns:a16="http://schemas.microsoft.com/office/drawing/2014/main" id="{6AB1F5E9-7062-074D-AA9B-8494622CE2A2}"/>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17" name="Freeform: Shape 4576">
                      <a:extLst>
                        <a:ext uri="{FF2B5EF4-FFF2-40B4-BE49-F238E27FC236}">
                          <a16:creationId xmlns:a16="http://schemas.microsoft.com/office/drawing/2014/main" id="{EB36177A-EE1A-5745-84C3-9206684FBD08}"/>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18" name="Freeform: Shape 4577">
                      <a:extLst>
                        <a:ext uri="{FF2B5EF4-FFF2-40B4-BE49-F238E27FC236}">
                          <a16:creationId xmlns:a16="http://schemas.microsoft.com/office/drawing/2014/main" id="{EDD67F97-2636-AE4C-BB78-4E901DFB7D02}"/>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19" name="Freeform: Shape 4578">
                      <a:extLst>
                        <a:ext uri="{FF2B5EF4-FFF2-40B4-BE49-F238E27FC236}">
                          <a16:creationId xmlns:a16="http://schemas.microsoft.com/office/drawing/2014/main" id="{4E7F1C91-92D7-2C47-877B-AFD43A036591}"/>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20" name="Freeform: Shape 4579">
                      <a:extLst>
                        <a:ext uri="{FF2B5EF4-FFF2-40B4-BE49-F238E27FC236}">
                          <a16:creationId xmlns:a16="http://schemas.microsoft.com/office/drawing/2014/main" id="{D9DBC1E6-F062-0F40-B5D6-E069947F0E9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21" name="Freeform: Shape 4580">
                      <a:extLst>
                        <a:ext uri="{FF2B5EF4-FFF2-40B4-BE49-F238E27FC236}">
                          <a16:creationId xmlns:a16="http://schemas.microsoft.com/office/drawing/2014/main" id="{4A22B6F2-7670-4E4B-8DFB-1892BAF5E443}"/>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22" name="Freeform: Shape 4581">
                      <a:extLst>
                        <a:ext uri="{FF2B5EF4-FFF2-40B4-BE49-F238E27FC236}">
                          <a16:creationId xmlns:a16="http://schemas.microsoft.com/office/drawing/2014/main" id="{D4B54215-FE07-FF4E-9427-F0980B416C6E}"/>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23" name="Freeform: Shape 4582">
                      <a:extLst>
                        <a:ext uri="{FF2B5EF4-FFF2-40B4-BE49-F238E27FC236}">
                          <a16:creationId xmlns:a16="http://schemas.microsoft.com/office/drawing/2014/main" id="{B8E4B6FA-9FA9-2B4A-9D98-A884DBD74E4C}"/>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24" name="Freeform: Shape 4583">
                      <a:extLst>
                        <a:ext uri="{FF2B5EF4-FFF2-40B4-BE49-F238E27FC236}">
                          <a16:creationId xmlns:a16="http://schemas.microsoft.com/office/drawing/2014/main" id="{23D69457-B745-5B49-A827-F69D77593EB4}"/>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25" name="Rectangle: Rounded Corners 4584">
                      <a:extLst>
                        <a:ext uri="{FF2B5EF4-FFF2-40B4-BE49-F238E27FC236}">
                          <a16:creationId xmlns:a16="http://schemas.microsoft.com/office/drawing/2014/main" id="{4A5895E9-0486-0642-A49E-A6588CBBEC66}"/>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26" name="Rectangle: Rounded Corners 4585">
                      <a:extLst>
                        <a:ext uri="{FF2B5EF4-FFF2-40B4-BE49-F238E27FC236}">
                          <a16:creationId xmlns:a16="http://schemas.microsoft.com/office/drawing/2014/main" id="{81C785AC-E60A-A54E-972F-158FB69AA417}"/>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27" name="Rectangle: Rounded Corners 4586">
                      <a:extLst>
                        <a:ext uri="{FF2B5EF4-FFF2-40B4-BE49-F238E27FC236}">
                          <a16:creationId xmlns:a16="http://schemas.microsoft.com/office/drawing/2014/main" id="{37AC94A2-F051-DE47-921C-4789203E410D}"/>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28" name="Rectangle: Rounded Corners 4587">
                      <a:extLst>
                        <a:ext uri="{FF2B5EF4-FFF2-40B4-BE49-F238E27FC236}">
                          <a16:creationId xmlns:a16="http://schemas.microsoft.com/office/drawing/2014/main" id="{7C7D80E6-1D2B-2E4C-9BDA-C24A922B82C0}"/>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29" name="Rectangle: Rounded Corners 4588">
                      <a:extLst>
                        <a:ext uri="{FF2B5EF4-FFF2-40B4-BE49-F238E27FC236}">
                          <a16:creationId xmlns:a16="http://schemas.microsoft.com/office/drawing/2014/main" id="{E569C48A-173B-D64F-95BE-4FEA29165825}"/>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30" name="Rectangle: Rounded Corners 4589">
                      <a:extLst>
                        <a:ext uri="{FF2B5EF4-FFF2-40B4-BE49-F238E27FC236}">
                          <a16:creationId xmlns:a16="http://schemas.microsoft.com/office/drawing/2014/main" id="{CA6108FE-F50D-554D-B1F2-F3463B950FD8}"/>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762" name="Group 3761">
                    <a:extLst>
                      <a:ext uri="{FF2B5EF4-FFF2-40B4-BE49-F238E27FC236}">
                        <a16:creationId xmlns:a16="http://schemas.microsoft.com/office/drawing/2014/main" id="{1FFAD2A1-AE7C-5D47-8668-56D985F804A9}"/>
                      </a:ext>
                    </a:extLst>
                  </p:cNvPr>
                  <p:cNvGrpSpPr/>
                  <p:nvPr/>
                </p:nvGrpSpPr>
                <p:grpSpPr>
                  <a:xfrm rot="17513379">
                    <a:off x="2161453" y="2840787"/>
                    <a:ext cx="232624" cy="209303"/>
                    <a:chOff x="8770428" y="4145225"/>
                    <a:chExt cx="307647" cy="276804"/>
                  </a:xfrm>
                </p:grpSpPr>
                <p:sp>
                  <p:nvSpPr>
                    <p:cNvPr id="3797" name="Freeform: Shape 4556">
                      <a:extLst>
                        <a:ext uri="{FF2B5EF4-FFF2-40B4-BE49-F238E27FC236}">
                          <a16:creationId xmlns:a16="http://schemas.microsoft.com/office/drawing/2014/main" id="{AB258B7C-CC53-4440-A6BE-68BE2E08F1FE}"/>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98" name="Freeform: Shape 4557">
                      <a:extLst>
                        <a:ext uri="{FF2B5EF4-FFF2-40B4-BE49-F238E27FC236}">
                          <a16:creationId xmlns:a16="http://schemas.microsoft.com/office/drawing/2014/main" id="{F3A96238-6824-AA4C-A488-A51E102531B8}"/>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99" name="Freeform: Shape 4558">
                      <a:extLst>
                        <a:ext uri="{FF2B5EF4-FFF2-40B4-BE49-F238E27FC236}">
                          <a16:creationId xmlns:a16="http://schemas.microsoft.com/office/drawing/2014/main" id="{2DAD90A2-C406-234D-A29F-D9E160E1E7BF}"/>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00" name="Freeform: Shape 4559">
                      <a:extLst>
                        <a:ext uri="{FF2B5EF4-FFF2-40B4-BE49-F238E27FC236}">
                          <a16:creationId xmlns:a16="http://schemas.microsoft.com/office/drawing/2014/main" id="{AF037F97-6AA5-FF43-84BA-D5AD4DFD8906}"/>
                        </a:ext>
                      </a:extLst>
                    </p:cNvPr>
                    <p:cNvSpPr/>
                    <p:nvPr/>
                  </p:nvSpPr>
                  <p:spPr>
                    <a:xfrm>
                      <a:off x="8929986" y="428752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01" name="Freeform: Shape 4560">
                      <a:extLst>
                        <a:ext uri="{FF2B5EF4-FFF2-40B4-BE49-F238E27FC236}">
                          <a16:creationId xmlns:a16="http://schemas.microsoft.com/office/drawing/2014/main" id="{11E5B067-17AE-6B40-B1D7-D94B0431ED9A}"/>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02" name="Freeform: Shape 4561">
                      <a:extLst>
                        <a:ext uri="{FF2B5EF4-FFF2-40B4-BE49-F238E27FC236}">
                          <a16:creationId xmlns:a16="http://schemas.microsoft.com/office/drawing/2014/main" id="{3B66BAD7-C5AF-DF4F-A8FE-17CE77C95CF3}"/>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03" name="Freeform: Shape 4562">
                      <a:extLst>
                        <a:ext uri="{FF2B5EF4-FFF2-40B4-BE49-F238E27FC236}">
                          <a16:creationId xmlns:a16="http://schemas.microsoft.com/office/drawing/2014/main" id="{D31E3CDF-2C16-B644-B5B1-944436DCE488}"/>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04" name="Freeform: Shape 4563">
                      <a:extLst>
                        <a:ext uri="{FF2B5EF4-FFF2-40B4-BE49-F238E27FC236}">
                          <a16:creationId xmlns:a16="http://schemas.microsoft.com/office/drawing/2014/main" id="{8E55F9B4-05D1-434F-91D0-DA21EED6CEA7}"/>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05" name="Freeform: Shape 4564">
                      <a:extLst>
                        <a:ext uri="{FF2B5EF4-FFF2-40B4-BE49-F238E27FC236}">
                          <a16:creationId xmlns:a16="http://schemas.microsoft.com/office/drawing/2014/main" id="{BF00B709-2276-0E4C-9D17-56A45C52493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06" name="Freeform: Shape 4565">
                      <a:extLst>
                        <a:ext uri="{FF2B5EF4-FFF2-40B4-BE49-F238E27FC236}">
                          <a16:creationId xmlns:a16="http://schemas.microsoft.com/office/drawing/2014/main" id="{F8586339-CE0C-1D4F-B603-A9FF7FB48ECB}"/>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07" name="Freeform: Shape 4566">
                      <a:extLst>
                        <a:ext uri="{FF2B5EF4-FFF2-40B4-BE49-F238E27FC236}">
                          <a16:creationId xmlns:a16="http://schemas.microsoft.com/office/drawing/2014/main" id="{CCF0D67D-9695-FD49-87EC-7C12E98CEEA1}"/>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08" name="Rectangle: Rounded Corners 4567">
                      <a:extLst>
                        <a:ext uri="{FF2B5EF4-FFF2-40B4-BE49-F238E27FC236}">
                          <a16:creationId xmlns:a16="http://schemas.microsoft.com/office/drawing/2014/main" id="{91883DDB-E950-E34B-87F1-CA0F4B8E75EE}"/>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09" name="Rectangle: Rounded Corners 4568">
                      <a:extLst>
                        <a:ext uri="{FF2B5EF4-FFF2-40B4-BE49-F238E27FC236}">
                          <a16:creationId xmlns:a16="http://schemas.microsoft.com/office/drawing/2014/main" id="{2D0E5D32-894F-4144-9196-A5B599C1703B}"/>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10" name="Rectangle: Rounded Corners 4569">
                      <a:extLst>
                        <a:ext uri="{FF2B5EF4-FFF2-40B4-BE49-F238E27FC236}">
                          <a16:creationId xmlns:a16="http://schemas.microsoft.com/office/drawing/2014/main" id="{364DCD19-C67A-2A4C-BA2C-55B2A44BD7D5}"/>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11" name="Rectangle: Rounded Corners 4570">
                      <a:extLst>
                        <a:ext uri="{FF2B5EF4-FFF2-40B4-BE49-F238E27FC236}">
                          <a16:creationId xmlns:a16="http://schemas.microsoft.com/office/drawing/2014/main" id="{222D61D4-4558-5B46-B210-D8B6FDF596EC}"/>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812" name="Rectangle: Rounded Corners 4571">
                      <a:extLst>
                        <a:ext uri="{FF2B5EF4-FFF2-40B4-BE49-F238E27FC236}">
                          <a16:creationId xmlns:a16="http://schemas.microsoft.com/office/drawing/2014/main" id="{F2AC82F1-E3C3-1741-9D06-9B16BC92D82F}"/>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763" name="Group 3762">
                    <a:extLst>
                      <a:ext uri="{FF2B5EF4-FFF2-40B4-BE49-F238E27FC236}">
                        <a16:creationId xmlns:a16="http://schemas.microsoft.com/office/drawing/2014/main" id="{7A368EC5-F09C-0C4C-91CD-7583159BD5CD}"/>
                      </a:ext>
                    </a:extLst>
                  </p:cNvPr>
                  <p:cNvGrpSpPr/>
                  <p:nvPr/>
                </p:nvGrpSpPr>
                <p:grpSpPr>
                  <a:xfrm rot="2916873">
                    <a:off x="2034530" y="2829789"/>
                    <a:ext cx="232624" cy="208743"/>
                    <a:chOff x="8770428" y="4145965"/>
                    <a:chExt cx="307647" cy="276064"/>
                  </a:xfrm>
                </p:grpSpPr>
                <p:sp>
                  <p:nvSpPr>
                    <p:cNvPr id="3782" name="Freeform: Shape 4541">
                      <a:extLst>
                        <a:ext uri="{FF2B5EF4-FFF2-40B4-BE49-F238E27FC236}">
                          <a16:creationId xmlns:a16="http://schemas.microsoft.com/office/drawing/2014/main" id="{F6CD6C23-2786-0B47-B53E-5F58F197EA74}"/>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83" name="Freeform: Shape 4542">
                      <a:extLst>
                        <a:ext uri="{FF2B5EF4-FFF2-40B4-BE49-F238E27FC236}">
                          <a16:creationId xmlns:a16="http://schemas.microsoft.com/office/drawing/2014/main" id="{6DB86F24-1A43-5E44-A5BB-FD2392840937}"/>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84" name="Freeform: Shape 4543">
                      <a:extLst>
                        <a:ext uri="{FF2B5EF4-FFF2-40B4-BE49-F238E27FC236}">
                          <a16:creationId xmlns:a16="http://schemas.microsoft.com/office/drawing/2014/main" id="{9D6B2559-6EF7-4140-8FA6-3F8FE492EB3D}"/>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85" name="Freeform: Shape 4544">
                      <a:extLst>
                        <a:ext uri="{FF2B5EF4-FFF2-40B4-BE49-F238E27FC236}">
                          <a16:creationId xmlns:a16="http://schemas.microsoft.com/office/drawing/2014/main" id="{2F8BBF1A-81E7-714A-A02F-296E8D2CCA1F}"/>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86" name="Freeform: Shape 4545">
                      <a:extLst>
                        <a:ext uri="{FF2B5EF4-FFF2-40B4-BE49-F238E27FC236}">
                          <a16:creationId xmlns:a16="http://schemas.microsoft.com/office/drawing/2014/main" id="{83E35F57-6497-2A48-9481-6D8E899D87DB}"/>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87" name="Freeform: Shape 4546">
                      <a:extLst>
                        <a:ext uri="{FF2B5EF4-FFF2-40B4-BE49-F238E27FC236}">
                          <a16:creationId xmlns:a16="http://schemas.microsoft.com/office/drawing/2014/main" id="{7BF1210A-218F-E94F-A0A9-8DFA473D3AC5}"/>
                        </a:ext>
                      </a:extLst>
                    </p:cNvPr>
                    <p:cNvSpPr/>
                    <p:nvPr/>
                  </p:nvSpPr>
                  <p:spPr>
                    <a:xfrm rot="20582585">
                      <a:off x="8817085" y="4302941"/>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88" name="Freeform: Shape 4547">
                      <a:extLst>
                        <a:ext uri="{FF2B5EF4-FFF2-40B4-BE49-F238E27FC236}">
                          <a16:creationId xmlns:a16="http://schemas.microsoft.com/office/drawing/2014/main" id="{940CED92-0510-894A-9006-2B864101F17B}"/>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89" name="Freeform: Shape 4548">
                      <a:extLst>
                        <a:ext uri="{FF2B5EF4-FFF2-40B4-BE49-F238E27FC236}">
                          <a16:creationId xmlns:a16="http://schemas.microsoft.com/office/drawing/2014/main" id="{124E601B-8768-EA48-B827-541FEEFF295F}"/>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90" name="Freeform: Shape 4549">
                      <a:extLst>
                        <a:ext uri="{FF2B5EF4-FFF2-40B4-BE49-F238E27FC236}">
                          <a16:creationId xmlns:a16="http://schemas.microsoft.com/office/drawing/2014/main" id="{EA5B0515-6BD0-1147-B3B4-EEEFE06FAF88}"/>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91" name="Rectangle: Rounded Corners 4550">
                      <a:extLst>
                        <a:ext uri="{FF2B5EF4-FFF2-40B4-BE49-F238E27FC236}">
                          <a16:creationId xmlns:a16="http://schemas.microsoft.com/office/drawing/2014/main" id="{C19C6EB1-CF65-ED46-813F-25BD83240943}"/>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92" name="Rectangle: Rounded Corners 4551">
                      <a:extLst>
                        <a:ext uri="{FF2B5EF4-FFF2-40B4-BE49-F238E27FC236}">
                          <a16:creationId xmlns:a16="http://schemas.microsoft.com/office/drawing/2014/main" id="{F0EC6EFD-24CC-554F-A37F-C781DDCCC13C}"/>
                        </a:ext>
                      </a:extLst>
                    </p:cNvPr>
                    <p:cNvSpPr/>
                    <p:nvPr/>
                  </p:nvSpPr>
                  <p:spPr>
                    <a:xfrm>
                      <a:off x="8858174" y="429137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93" name="Rectangle: Rounded Corners 4552">
                      <a:extLst>
                        <a:ext uri="{FF2B5EF4-FFF2-40B4-BE49-F238E27FC236}">
                          <a16:creationId xmlns:a16="http://schemas.microsoft.com/office/drawing/2014/main" id="{1963AB11-887C-1943-909A-609ED3983999}"/>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94" name="Rectangle: Rounded Corners 4553">
                      <a:extLst>
                        <a:ext uri="{FF2B5EF4-FFF2-40B4-BE49-F238E27FC236}">
                          <a16:creationId xmlns:a16="http://schemas.microsoft.com/office/drawing/2014/main" id="{C2BF8F32-47A3-F141-9274-25A169F524D6}"/>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95" name="Rectangle: Rounded Corners 4554">
                      <a:extLst>
                        <a:ext uri="{FF2B5EF4-FFF2-40B4-BE49-F238E27FC236}">
                          <a16:creationId xmlns:a16="http://schemas.microsoft.com/office/drawing/2014/main" id="{BDA21D1C-9F3A-6148-83B0-971750808D71}"/>
                        </a:ext>
                      </a:extLst>
                    </p:cNvPr>
                    <p:cNvSpPr/>
                    <p:nvPr/>
                  </p:nvSpPr>
                  <p:spPr>
                    <a:xfrm>
                      <a:off x="8817085" y="439459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96" name="Rectangle: Rounded Corners 4555">
                      <a:extLst>
                        <a:ext uri="{FF2B5EF4-FFF2-40B4-BE49-F238E27FC236}">
                          <a16:creationId xmlns:a16="http://schemas.microsoft.com/office/drawing/2014/main" id="{0ED8D33C-4E0A-FC41-AE25-F6F9F3D4EF54}"/>
                        </a:ext>
                      </a:extLst>
                    </p:cNvPr>
                    <p:cNvSpPr/>
                    <p:nvPr/>
                  </p:nvSpPr>
                  <p:spPr>
                    <a:xfrm>
                      <a:off x="8894095" y="4145965"/>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764" name="Group 3763">
                    <a:extLst>
                      <a:ext uri="{FF2B5EF4-FFF2-40B4-BE49-F238E27FC236}">
                        <a16:creationId xmlns:a16="http://schemas.microsoft.com/office/drawing/2014/main" id="{BC673E8F-1F37-EE42-B8E1-3B77825130CB}"/>
                      </a:ext>
                    </a:extLst>
                  </p:cNvPr>
                  <p:cNvGrpSpPr/>
                  <p:nvPr/>
                </p:nvGrpSpPr>
                <p:grpSpPr>
                  <a:xfrm rot="9193003">
                    <a:off x="2076155" y="2906518"/>
                    <a:ext cx="232624" cy="209303"/>
                    <a:chOff x="8770428" y="4145225"/>
                    <a:chExt cx="307647" cy="276804"/>
                  </a:xfrm>
                </p:grpSpPr>
                <p:sp>
                  <p:nvSpPr>
                    <p:cNvPr id="3766" name="Freeform: Shape 4525">
                      <a:extLst>
                        <a:ext uri="{FF2B5EF4-FFF2-40B4-BE49-F238E27FC236}">
                          <a16:creationId xmlns:a16="http://schemas.microsoft.com/office/drawing/2014/main" id="{6465C4DA-EA5F-E94F-98C2-6FA4956A531F}"/>
                        </a:ext>
                      </a:extLst>
                    </p:cNvPr>
                    <p:cNvSpPr/>
                    <p:nvPr/>
                  </p:nvSpPr>
                  <p:spPr>
                    <a:xfrm rot="5813516">
                      <a:off x="8823930"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67" name="Freeform: Shape 4526">
                      <a:extLst>
                        <a:ext uri="{FF2B5EF4-FFF2-40B4-BE49-F238E27FC236}">
                          <a16:creationId xmlns:a16="http://schemas.microsoft.com/office/drawing/2014/main" id="{86104D23-0433-894F-9EF0-77E0D13BB00C}"/>
                        </a:ext>
                      </a:extLst>
                    </p:cNvPr>
                    <p:cNvSpPr/>
                    <p:nvPr/>
                  </p:nvSpPr>
                  <p:spPr>
                    <a:xfrm rot="6799576">
                      <a:off x="8855933" y="4253069"/>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68" name="Freeform: Shape 4527">
                      <a:extLst>
                        <a:ext uri="{FF2B5EF4-FFF2-40B4-BE49-F238E27FC236}">
                          <a16:creationId xmlns:a16="http://schemas.microsoft.com/office/drawing/2014/main" id="{C0840E1F-4D7C-BE48-8EA3-DF6AE9BA5A27}"/>
                        </a:ext>
                      </a:extLst>
                    </p:cNvPr>
                    <p:cNvSpPr/>
                    <p:nvPr/>
                  </p:nvSpPr>
                  <p:spPr>
                    <a:xfrm>
                      <a:off x="8950061" y="4188172"/>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69" name="Freeform: Shape 4528">
                      <a:extLst>
                        <a:ext uri="{FF2B5EF4-FFF2-40B4-BE49-F238E27FC236}">
                          <a16:creationId xmlns:a16="http://schemas.microsoft.com/office/drawing/2014/main" id="{50BB4008-0040-3341-A933-45C06017F39E}"/>
                        </a:ext>
                      </a:extLst>
                    </p:cNvPr>
                    <p:cNvSpPr/>
                    <p:nvPr/>
                  </p:nvSpPr>
                  <p:spPr>
                    <a:xfrm rot="15284729">
                      <a:off x="8851362" y="4146483"/>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70" name="Freeform: Shape 4529">
                      <a:extLst>
                        <a:ext uri="{FF2B5EF4-FFF2-40B4-BE49-F238E27FC236}">
                          <a16:creationId xmlns:a16="http://schemas.microsoft.com/office/drawing/2014/main" id="{BD676658-A5E5-BB4E-9A6B-AFD8195FCCBB}"/>
                        </a:ext>
                      </a:extLst>
                    </p:cNvPr>
                    <p:cNvSpPr/>
                    <p:nvPr/>
                  </p:nvSpPr>
                  <p:spPr>
                    <a:xfrm rot="4030563">
                      <a:off x="8954046" y="4390351"/>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71" name="Freeform: Shape 4530">
                      <a:extLst>
                        <a:ext uri="{FF2B5EF4-FFF2-40B4-BE49-F238E27FC236}">
                          <a16:creationId xmlns:a16="http://schemas.microsoft.com/office/drawing/2014/main" id="{576F3E24-DF4F-5C41-9155-6ACA683A6FDD}"/>
                        </a:ext>
                      </a:extLst>
                    </p:cNvPr>
                    <p:cNvSpPr/>
                    <p:nvPr/>
                  </p:nvSpPr>
                  <p:spPr>
                    <a:xfrm>
                      <a:off x="8878794" y="4215604"/>
                      <a:ext cx="27432" cy="27432"/>
                    </a:xfrm>
                    <a:custGeom>
                      <a:avLst/>
                      <a:gdLst>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8118 h 64150"/>
                        <a:gd name="connsiteX1" fmla="*/ 32385 w 80010"/>
                        <a:gd name="connsiteY1" fmla="*/ 8118 h 64150"/>
                        <a:gd name="connsiteX2" fmla="*/ 3810 w 80010"/>
                        <a:gd name="connsiteY2" fmla="*/ 10023 h 64150"/>
                        <a:gd name="connsiteX3" fmla="*/ 0 w 80010"/>
                        <a:gd name="connsiteY3" fmla="*/ 21453 h 64150"/>
                        <a:gd name="connsiteX4" fmla="*/ 7620 w 80010"/>
                        <a:gd name="connsiteY4" fmla="*/ 42408 h 64150"/>
                        <a:gd name="connsiteX5" fmla="*/ 13335 w 80010"/>
                        <a:gd name="connsiteY5" fmla="*/ 46218 h 64150"/>
                        <a:gd name="connsiteX6" fmla="*/ 19050 w 80010"/>
                        <a:gd name="connsiteY6" fmla="*/ 51933 h 64150"/>
                        <a:gd name="connsiteX7" fmla="*/ 68580 w 80010"/>
                        <a:gd name="connsiteY7" fmla="*/ 55743 h 64150"/>
                        <a:gd name="connsiteX8" fmla="*/ 72390 w 80010"/>
                        <a:gd name="connsiteY8" fmla="*/ 50028 h 64150"/>
                        <a:gd name="connsiteX9" fmla="*/ 78105 w 80010"/>
                        <a:gd name="connsiteY9" fmla="*/ 44313 h 64150"/>
                        <a:gd name="connsiteX10" fmla="*/ 80010 w 80010"/>
                        <a:gd name="connsiteY10" fmla="*/ 38598 h 64150"/>
                        <a:gd name="connsiteX11" fmla="*/ 78105 w 80010"/>
                        <a:gd name="connsiteY11" fmla="*/ 27168 h 64150"/>
                        <a:gd name="connsiteX12" fmla="*/ 60960 w 80010"/>
                        <a:gd name="connsiteY12" fmla="*/ 21453 h 64150"/>
                        <a:gd name="connsiteX13" fmla="*/ 53340 w 80010"/>
                        <a:gd name="connsiteY13" fmla="*/ 23358 h 64150"/>
                        <a:gd name="connsiteX14" fmla="*/ 57150 w 80010"/>
                        <a:gd name="connsiteY14" fmla="*/ 11928 h 64150"/>
                        <a:gd name="connsiteX15" fmla="*/ 59055 w 80010"/>
                        <a:gd name="connsiteY15" fmla="*/ 6213 h 64150"/>
                        <a:gd name="connsiteX16" fmla="*/ 34290 w 80010"/>
                        <a:gd name="connsiteY16" fmla="*/ 498 h 64150"/>
                        <a:gd name="connsiteX17" fmla="*/ 32385 w 80010"/>
                        <a:gd name="connsiteY17" fmla="*/ 8118 h 64150"/>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2019 h 58051"/>
                        <a:gd name="connsiteX1" fmla="*/ 32385 w 80010"/>
                        <a:gd name="connsiteY1" fmla="*/ 2019 h 58051"/>
                        <a:gd name="connsiteX2" fmla="*/ 3810 w 80010"/>
                        <a:gd name="connsiteY2" fmla="*/ 3924 h 58051"/>
                        <a:gd name="connsiteX3" fmla="*/ 0 w 80010"/>
                        <a:gd name="connsiteY3" fmla="*/ 15354 h 58051"/>
                        <a:gd name="connsiteX4" fmla="*/ 7620 w 80010"/>
                        <a:gd name="connsiteY4" fmla="*/ 36309 h 58051"/>
                        <a:gd name="connsiteX5" fmla="*/ 13335 w 80010"/>
                        <a:gd name="connsiteY5" fmla="*/ 40119 h 58051"/>
                        <a:gd name="connsiteX6" fmla="*/ 19050 w 80010"/>
                        <a:gd name="connsiteY6" fmla="*/ 45834 h 58051"/>
                        <a:gd name="connsiteX7" fmla="*/ 68580 w 80010"/>
                        <a:gd name="connsiteY7" fmla="*/ 49644 h 58051"/>
                        <a:gd name="connsiteX8" fmla="*/ 72390 w 80010"/>
                        <a:gd name="connsiteY8" fmla="*/ 43929 h 58051"/>
                        <a:gd name="connsiteX9" fmla="*/ 78105 w 80010"/>
                        <a:gd name="connsiteY9" fmla="*/ 38214 h 58051"/>
                        <a:gd name="connsiteX10" fmla="*/ 80010 w 80010"/>
                        <a:gd name="connsiteY10" fmla="*/ 32499 h 58051"/>
                        <a:gd name="connsiteX11" fmla="*/ 78105 w 80010"/>
                        <a:gd name="connsiteY11" fmla="*/ 21069 h 58051"/>
                        <a:gd name="connsiteX12" fmla="*/ 60960 w 80010"/>
                        <a:gd name="connsiteY12" fmla="*/ 15354 h 58051"/>
                        <a:gd name="connsiteX13" fmla="*/ 53340 w 80010"/>
                        <a:gd name="connsiteY13" fmla="*/ 17259 h 58051"/>
                        <a:gd name="connsiteX14" fmla="*/ 57150 w 80010"/>
                        <a:gd name="connsiteY14" fmla="*/ 5829 h 58051"/>
                        <a:gd name="connsiteX15" fmla="*/ 59055 w 80010"/>
                        <a:gd name="connsiteY15" fmla="*/ 114 h 58051"/>
                        <a:gd name="connsiteX16" fmla="*/ 32385 w 80010"/>
                        <a:gd name="connsiteY16" fmla="*/ 2019 h 5805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57150 w 80010"/>
                        <a:gd name="connsiteY14" fmla="*/ 3989 h 56211"/>
                        <a:gd name="connsiteX15" fmla="*/ 32385 w 80010"/>
                        <a:gd name="connsiteY15" fmla="*/ 179 h 56211"/>
                        <a:gd name="connsiteX0" fmla="*/ 32385 w 80010"/>
                        <a:gd name="connsiteY0" fmla="*/ 179 h 56211"/>
                        <a:gd name="connsiteX1" fmla="*/ 32385 w 80010"/>
                        <a:gd name="connsiteY1" fmla="*/ 179 h 56211"/>
                        <a:gd name="connsiteX2" fmla="*/ 3810 w 80010"/>
                        <a:gd name="connsiteY2" fmla="*/ 2084 h 56211"/>
                        <a:gd name="connsiteX3" fmla="*/ 0 w 80010"/>
                        <a:gd name="connsiteY3" fmla="*/ 13514 h 56211"/>
                        <a:gd name="connsiteX4" fmla="*/ 7620 w 80010"/>
                        <a:gd name="connsiteY4" fmla="*/ 34469 h 56211"/>
                        <a:gd name="connsiteX5" fmla="*/ 13335 w 80010"/>
                        <a:gd name="connsiteY5" fmla="*/ 38279 h 56211"/>
                        <a:gd name="connsiteX6" fmla="*/ 19050 w 80010"/>
                        <a:gd name="connsiteY6" fmla="*/ 43994 h 56211"/>
                        <a:gd name="connsiteX7" fmla="*/ 68580 w 80010"/>
                        <a:gd name="connsiteY7" fmla="*/ 47804 h 56211"/>
                        <a:gd name="connsiteX8" fmla="*/ 72390 w 80010"/>
                        <a:gd name="connsiteY8" fmla="*/ 42089 h 56211"/>
                        <a:gd name="connsiteX9" fmla="*/ 78105 w 80010"/>
                        <a:gd name="connsiteY9" fmla="*/ 36374 h 56211"/>
                        <a:gd name="connsiteX10" fmla="*/ 80010 w 80010"/>
                        <a:gd name="connsiteY10" fmla="*/ 30659 h 56211"/>
                        <a:gd name="connsiteX11" fmla="*/ 78105 w 80010"/>
                        <a:gd name="connsiteY11" fmla="*/ 19229 h 56211"/>
                        <a:gd name="connsiteX12" fmla="*/ 60960 w 80010"/>
                        <a:gd name="connsiteY12" fmla="*/ 13514 h 56211"/>
                        <a:gd name="connsiteX13" fmla="*/ 53340 w 80010"/>
                        <a:gd name="connsiteY13" fmla="*/ 15419 h 56211"/>
                        <a:gd name="connsiteX14" fmla="*/ 40048 w 80010"/>
                        <a:gd name="connsiteY14" fmla="*/ 8639 h 56211"/>
                        <a:gd name="connsiteX15" fmla="*/ 32385 w 80010"/>
                        <a:gd name="connsiteY15" fmla="*/ 179 h 56211"/>
                        <a:gd name="connsiteX0" fmla="*/ 32385 w 80010"/>
                        <a:gd name="connsiteY0" fmla="*/ 179 h 52171"/>
                        <a:gd name="connsiteX1" fmla="*/ 32385 w 80010"/>
                        <a:gd name="connsiteY1" fmla="*/ 179 h 52171"/>
                        <a:gd name="connsiteX2" fmla="*/ 3810 w 80010"/>
                        <a:gd name="connsiteY2" fmla="*/ 2084 h 52171"/>
                        <a:gd name="connsiteX3" fmla="*/ 0 w 80010"/>
                        <a:gd name="connsiteY3" fmla="*/ 13514 h 52171"/>
                        <a:gd name="connsiteX4" fmla="*/ 7620 w 80010"/>
                        <a:gd name="connsiteY4" fmla="*/ 34469 h 52171"/>
                        <a:gd name="connsiteX5" fmla="*/ 13335 w 80010"/>
                        <a:gd name="connsiteY5" fmla="*/ 38279 h 52171"/>
                        <a:gd name="connsiteX6" fmla="*/ 19050 w 80010"/>
                        <a:gd name="connsiteY6" fmla="*/ 43994 h 52171"/>
                        <a:gd name="connsiteX7" fmla="*/ 68580 w 80010"/>
                        <a:gd name="connsiteY7" fmla="*/ 47804 h 52171"/>
                        <a:gd name="connsiteX8" fmla="*/ 72390 w 80010"/>
                        <a:gd name="connsiteY8" fmla="*/ 42089 h 52171"/>
                        <a:gd name="connsiteX9" fmla="*/ 78105 w 80010"/>
                        <a:gd name="connsiteY9" fmla="*/ 36374 h 52171"/>
                        <a:gd name="connsiteX10" fmla="*/ 80010 w 80010"/>
                        <a:gd name="connsiteY10" fmla="*/ 30659 h 52171"/>
                        <a:gd name="connsiteX11" fmla="*/ 78105 w 80010"/>
                        <a:gd name="connsiteY11" fmla="*/ 19229 h 52171"/>
                        <a:gd name="connsiteX12" fmla="*/ 60960 w 80010"/>
                        <a:gd name="connsiteY12" fmla="*/ 13514 h 52171"/>
                        <a:gd name="connsiteX13" fmla="*/ 53340 w 80010"/>
                        <a:gd name="connsiteY13" fmla="*/ 15419 h 52171"/>
                        <a:gd name="connsiteX14" fmla="*/ 40048 w 80010"/>
                        <a:gd name="connsiteY14" fmla="*/ 8639 h 52171"/>
                        <a:gd name="connsiteX15" fmla="*/ 32385 w 80010"/>
                        <a:gd name="connsiteY15" fmla="*/ 179 h 52171"/>
                        <a:gd name="connsiteX0" fmla="*/ 32385 w 80010"/>
                        <a:gd name="connsiteY0" fmla="*/ 179 h 52432"/>
                        <a:gd name="connsiteX1" fmla="*/ 32385 w 80010"/>
                        <a:gd name="connsiteY1" fmla="*/ 179 h 52432"/>
                        <a:gd name="connsiteX2" fmla="*/ 3810 w 80010"/>
                        <a:gd name="connsiteY2" fmla="*/ 2084 h 52432"/>
                        <a:gd name="connsiteX3" fmla="*/ 0 w 80010"/>
                        <a:gd name="connsiteY3" fmla="*/ 13514 h 52432"/>
                        <a:gd name="connsiteX4" fmla="*/ 7620 w 80010"/>
                        <a:gd name="connsiteY4" fmla="*/ 34469 h 52432"/>
                        <a:gd name="connsiteX5" fmla="*/ 13335 w 80010"/>
                        <a:gd name="connsiteY5" fmla="*/ 38279 h 52432"/>
                        <a:gd name="connsiteX6" fmla="*/ 19050 w 80010"/>
                        <a:gd name="connsiteY6" fmla="*/ 43994 h 52432"/>
                        <a:gd name="connsiteX7" fmla="*/ 68580 w 80010"/>
                        <a:gd name="connsiteY7" fmla="*/ 47804 h 52432"/>
                        <a:gd name="connsiteX8" fmla="*/ 72390 w 80010"/>
                        <a:gd name="connsiteY8" fmla="*/ 42089 h 52432"/>
                        <a:gd name="connsiteX9" fmla="*/ 78105 w 80010"/>
                        <a:gd name="connsiteY9" fmla="*/ 36374 h 52432"/>
                        <a:gd name="connsiteX10" fmla="*/ 80010 w 80010"/>
                        <a:gd name="connsiteY10" fmla="*/ 30659 h 52432"/>
                        <a:gd name="connsiteX11" fmla="*/ 78105 w 80010"/>
                        <a:gd name="connsiteY11" fmla="*/ 19229 h 52432"/>
                        <a:gd name="connsiteX12" fmla="*/ 60960 w 80010"/>
                        <a:gd name="connsiteY12" fmla="*/ 13514 h 52432"/>
                        <a:gd name="connsiteX13" fmla="*/ 53340 w 80010"/>
                        <a:gd name="connsiteY13" fmla="*/ 15419 h 52432"/>
                        <a:gd name="connsiteX14" fmla="*/ 40048 w 80010"/>
                        <a:gd name="connsiteY14" fmla="*/ 8639 h 52432"/>
                        <a:gd name="connsiteX15" fmla="*/ 32385 w 80010"/>
                        <a:gd name="connsiteY15" fmla="*/ 179 h 52432"/>
                        <a:gd name="connsiteX0" fmla="*/ 32385 w 80010"/>
                        <a:gd name="connsiteY0" fmla="*/ 179 h 55651"/>
                        <a:gd name="connsiteX1" fmla="*/ 32385 w 80010"/>
                        <a:gd name="connsiteY1" fmla="*/ 179 h 55651"/>
                        <a:gd name="connsiteX2" fmla="*/ 3810 w 80010"/>
                        <a:gd name="connsiteY2" fmla="*/ 2084 h 55651"/>
                        <a:gd name="connsiteX3" fmla="*/ 0 w 80010"/>
                        <a:gd name="connsiteY3" fmla="*/ 13514 h 55651"/>
                        <a:gd name="connsiteX4" fmla="*/ 7620 w 80010"/>
                        <a:gd name="connsiteY4" fmla="*/ 34469 h 55651"/>
                        <a:gd name="connsiteX5" fmla="*/ 13335 w 80010"/>
                        <a:gd name="connsiteY5" fmla="*/ 38279 h 55651"/>
                        <a:gd name="connsiteX6" fmla="*/ 19050 w 80010"/>
                        <a:gd name="connsiteY6" fmla="*/ 43994 h 55651"/>
                        <a:gd name="connsiteX7" fmla="*/ 48058 w 80010"/>
                        <a:gd name="connsiteY7" fmla="*/ 52454 h 55651"/>
                        <a:gd name="connsiteX8" fmla="*/ 72390 w 80010"/>
                        <a:gd name="connsiteY8" fmla="*/ 42089 h 55651"/>
                        <a:gd name="connsiteX9" fmla="*/ 78105 w 80010"/>
                        <a:gd name="connsiteY9" fmla="*/ 36374 h 55651"/>
                        <a:gd name="connsiteX10" fmla="*/ 80010 w 80010"/>
                        <a:gd name="connsiteY10" fmla="*/ 30659 h 55651"/>
                        <a:gd name="connsiteX11" fmla="*/ 78105 w 80010"/>
                        <a:gd name="connsiteY11" fmla="*/ 19229 h 55651"/>
                        <a:gd name="connsiteX12" fmla="*/ 60960 w 80010"/>
                        <a:gd name="connsiteY12" fmla="*/ 13514 h 55651"/>
                        <a:gd name="connsiteX13" fmla="*/ 53340 w 80010"/>
                        <a:gd name="connsiteY13" fmla="*/ 15419 h 55651"/>
                        <a:gd name="connsiteX14" fmla="*/ 40048 w 80010"/>
                        <a:gd name="connsiteY14" fmla="*/ 8639 h 55651"/>
                        <a:gd name="connsiteX15" fmla="*/ 32385 w 80010"/>
                        <a:gd name="connsiteY15" fmla="*/ 179 h 55651"/>
                        <a:gd name="connsiteX0" fmla="*/ 32385 w 80010"/>
                        <a:gd name="connsiteY0" fmla="*/ 179 h 53227"/>
                        <a:gd name="connsiteX1" fmla="*/ 32385 w 80010"/>
                        <a:gd name="connsiteY1" fmla="*/ 179 h 53227"/>
                        <a:gd name="connsiteX2" fmla="*/ 3810 w 80010"/>
                        <a:gd name="connsiteY2" fmla="*/ 2084 h 53227"/>
                        <a:gd name="connsiteX3" fmla="*/ 0 w 80010"/>
                        <a:gd name="connsiteY3" fmla="*/ 13514 h 53227"/>
                        <a:gd name="connsiteX4" fmla="*/ 7620 w 80010"/>
                        <a:gd name="connsiteY4" fmla="*/ 34469 h 53227"/>
                        <a:gd name="connsiteX5" fmla="*/ 13335 w 80010"/>
                        <a:gd name="connsiteY5" fmla="*/ 38279 h 53227"/>
                        <a:gd name="connsiteX6" fmla="*/ 19050 w 80010"/>
                        <a:gd name="connsiteY6" fmla="*/ 43994 h 53227"/>
                        <a:gd name="connsiteX7" fmla="*/ 48058 w 80010"/>
                        <a:gd name="connsiteY7" fmla="*/ 52454 h 53227"/>
                        <a:gd name="connsiteX8" fmla="*/ 72390 w 80010"/>
                        <a:gd name="connsiteY8" fmla="*/ 42089 h 53227"/>
                        <a:gd name="connsiteX9" fmla="*/ 78105 w 80010"/>
                        <a:gd name="connsiteY9" fmla="*/ 36374 h 53227"/>
                        <a:gd name="connsiteX10" fmla="*/ 80010 w 80010"/>
                        <a:gd name="connsiteY10" fmla="*/ 30659 h 53227"/>
                        <a:gd name="connsiteX11" fmla="*/ 78105 w 80010"/>
                        <a:gd name="connsiteY11" fmla="*/ 19229 h 53227"/>
                        <a:gd name="connsiteX12" fmla="*/ 60960 w 80010"/>
                        <a:gd name="connsiteY12" fmla="*/ 13514 h 53227"/>
                        <a:gd name="connsiteX13" fmla="*/ 53340 w 80010"/>
                        <a:gd name="connsiteY13" fmla="*/ 15419 h 53227"/>
                        <a:gd name="connsiteX14" fmla="*/ 40048 w 80010"/>
                        <a:gd name="connsiteY14" fmla="*/ 8639 h 53227"/>
                        <a:gd name="connsiteX15" fmla="*/ 32385 w 80010"/>
                        <a:gd name="connsiteY15" fmla="*/ 179 h 5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10" h="53227">
                          <a:moveTo>
                            <a:pt x="32385" y="179"/>
                          </a:moveTo>
                          <a:lnTo>
                            <a:pt x="32385" y="179"/>
                          </a:lnTo>
                          <a:cubicBezTo>
                            <a:pt x="22860" y="814"/>
                            <a:pt x="12637" y="-1551"/>
                            <a:pt x="3810" y="2084"/>
                          </a:cubicBezTo>
                          <a:cubicBezTo>
                            <a:pt x="96" y="3613"/>
                            <a:pt x="0" y="13514"/>
                            <a:pt x="0" y="13514"/>
                          </a:cubicBezTo>
                          <a:cubicBezTo>
                            <a:pt x="1410" y="20563"/>
                            <a:pt x="2165" y="29014"/>
                            <a:pt x="7620" y="34469"/>
                          </a:cubicBezTo>
                          <a:cubicBezTo>
                            <a:pt x="9239" y="36088"/>
                            <a:pt x="11576" y="36813"/>
                            <a:pt x="13335" y="38279"/>
                          </a:cubicBezTo>
                          <a:cubicBezTo>
                            <a:pt x="15405" y="40004"/>
                            <a:pt x="17145" y="42089"/>
                            <a:pt x="19050" y="43994"/>
                          </a:cubicBezTo>
                          <a:cubicBezTo>
                            <a:pt x="36453" y="53990"/>
                            <a:pt x="29632" y="54059"/>
                            <a:pt x="48058" y="52454"/>
                          </a:cubicBezTo>
                          <a:cubicBezTo>
                            <a:pt x="50339" y="52255"/>
                            <a:pt x="67382" y="44769"/>
                            <a:pt x="72390" y="42089"/>
                          </a:cubicBezTo>
                          <a:cubicBezTo>
                            <a:pt x="77398" y="39409"/>
                            <a:pt x="76200" y="38279"/>
                            <a:pt x="78105" y="36374"/>
                          </a:cubicBezTo>
                          <a:cubicBezTo>
                            <a:pt x="78740" y="34469"/>
                            <a:pt x="80010" y="32667"/>
                            <a:pt x="80010" y="30659"/>
                          </a:cubicBezTo>
                          <a:cubicBezTo>
                            <a:pt x="80010" y="26796"/>
                            <a:pt x="79832" y="22684"/>
                            <a:pt x="78105" y="19229"/>
                          </a:cubicBezTo>
                          <a:cubicBezTo>
                            <a:pt x="75670" y="14359"/>
                            <a:pt x="63693" y="13970"/>
                            <a:pt x="60960" y="13514"/>
                          </a:cubicBezTo>
                          <a:cubicBezTo>
                            <a:pt x="58420" y="14149"/>
                            <a:pt x="56825" y="16231"/>
                            <a:pt x="53340" y="15419"/>
                          </a:cubicBezTo>
                          <a:cubicBezTo>
                            <a:pt x="49855" y="14607"/>
                            <a:pt x="39095" y="11497"/>
                            <a:pt x="40048" y="8639"/>
                          </a:cubicBezTo>
                          <a:lnTo>
                            <a:pt x="32385" y="179"/>
                          </a:lnTo>
                          <a:close/>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72" name="Freeform: Shape 4531">
                      <a:extLst>
                        <a:ext uri="{FF2B5EF4-FFF2-40B4-BE49-F238E27FC236}">
                          <a16:creationId xmlns:a16="http://schemas.microsoft.com/office/drawing/2014/main" id="{1394E6DB-49F4-1C42-87DB-02A35B9C397E}"/>
                        </a:ext>
                      </a:extLst>
                    </p:cNvPr>
                    <p:cNvSpPr/>
                    <p:nvPr/>
                  </p:nvSpPr>
                  <p:spPr>
                    <a:xfrm rot="1648623">
                      <a:off x="8778238" y="4278378"/>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73" name="Freeform: Shape 4532">
                      <a:extLst>
                        <a:ext uri="{FF2B5EF4-FFF2-40B4-BE49-F238E27FC236}">
                          <a16:creationId xmlns:a16="http://schemas.microsoft.com/office/drawing/2014/main" id="{9384FC68-186E-A44B-9DC3-46890A0B61D1}"/>
                        </a:ext>
                      </a:extLst>
                    </p:cNvPr>
                    <p:cNvSpPr/>
                    <p:nvPr/>
                  </p:nvSpPr>
                  <p:spPr>
                    <a:xfrm rot="17414284">
                      <a:off x="8943702" y="414065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74" name="Freeform: Shape 4533">
                      <a:extLst>
                        <a:ext uri="{FF2B5EF4-FFF2-40B4-BE49-F238E27FC236}">
                          <a16:creationId xmlns:a16="http://schemas.microsoft.com/office/drawing/2014/main" id="{67FED8BB-FE2E-F648-A08B-1B68AD7D7142}"/>
                        </a:ext>
                      </a:extLst>
                    </p:cNvPr>
                    <p:cNvSpPr/>
                    <p:nvPr/>
                  </p:nvSpPr>
                  <p:spPr>
                    <a:xfrm rot="9043087">
                      <a:off x="8883430" y="4342996"/>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75" name="Freeform: Shape 4534">
                      <a:extLst>
                        <a:ext uri="{FF2B5EF4-FFF2-40B4-BE49-F238E27FC236}">
                          <a16:creationId xmlns:a16="http://schemas.microsoft.com/office/drawing/2014/main" id="{F9DE1DA6-1FC0-B04E-AFF9-9A1BEF2F70F6}"/>
                        </a:ext>
                      </a:extLst>
                    </p:cNvPr>
                    <p:cNvSpPr/>
                    <p:nvPr/>
                  </p:nvSpPr>
                  <p:spPr>
                    <a:xfrm rot="5209521">
                      <a:off x="8961351" y="4317762"/>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76" name="Freeform: Shape 4535">
                      <a:extLst>
                        <a:ext uri="{FF2B5EF4-FFF2-40B4-BE49-F238E27FC236}">
                          <a16:creationId xmlns:a16="http://schemas.microsoft.com/office/drawing/2014/main" id="{F56B4FC7-78F7-CE49-A67F-F4420CA22E7E}"/>
                        </a:ext>
                      </a:extLst>
                    </p:cNvPr>
                    <p:cNvSpPr/>
                    <p:nvPr/>
                  </p:nvSpPr>
                  <p:spPr>
                    <a:xfrm>
                      <a:off x="9018409" y="4329533"/>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77" name="Freeform: Shape 4536">
                      <a:extLst>
                        <a:ext uri="{FF2B5EF4-FFF2-40B4-BE49-F238E27FC236}">
                          <a16:creationId xmlns:a16="http://schemas.microsoft.com/office/drawing/2014/main" id="{EBF7F164-17E3-6342-A466-69A79F5BD6A3}"/>
                        </a:ext>
                      </a:extLst>
                    </p:cNvPr>
                    <p:cNvSpPr/>
                    <p:nvPr/>
                  </p:nvSpPr>
                  <p:spPr>
                    <a:xfrm rot="18952815">
                      <a:off x="8990335" y="4236377"/>
                      <a:ext cx="27432" cy="36576"/>
                    </a:xfrm>
                    <a:custGeom>
                      <a:avLst/>
                      <a:gdLst>
                        <a:gd name="connsiteX0" fmla="*/ 57150 w 104775"/>
                        <a:gd name="connsiteY0" fmla="*/ 76200 h 127635"/>
                        <a:gd name="connsiteX1" fmla="*/ 57150 w 104775"/>
                        <a:gd name="connsiteY1" fmla="*/ 76200 h 127635"/>
                        <a:gd name="connsiteX2" fmla="*/ 24765 w 104775"/>
                        <a:gd name="connsiteY2" fmla="*/ 80010 h 127635"/>
                        <a:gd name="connsiteX3" fmla="*/ 19050 w 104775"/>
                        <a:gd name="connsiteY3" fmla="*/ 83820 h 127635"/>
                        <a:gd name="connsiteX4" fmla="*/ 19050 w 104775"/>
                        <a:gd name="connsiteY4" fmla="*/ 106680 h 127635"/>
                        <a:gd name="connsiteX5" fmla="*/ 24765 w 104775"/>
                        <a:gd name="connsiteY5" fmla="*/ 110490 h 127635"/>
                        <a:gd name="connsiteX6" fmla="*/ 28575 w 104775"/>
                        <a:gd name="connsiteY6" fmla="*/ 116205 h 127635"/>
                        <a:gd name="connsiteX7" fmla="*/ 32385 w 104775"/>
                        <a:gd name="connsiteY7" fmla="*/ 127635 h 127635"/>
                        <a:gd name="connsiteX8" fmla="*/ 81915 w 104775"/>
                        <a:gd name="connsiteY8" fmla="*/ 125730 h 127635"/>
                        <a:gd name="connsiteX9" fmla="*/ 87630 w 104775"/>
                        <a:gd name="connsiteY9" fmla="*/ 123825 h 127635"/>
                        <a:gd name="connsiteX10" fmla="*/ 89535 w 104775"/>
                        <a:gd name="connsiteY10" fmla="*/ 118110 h 127635"/>
                        <a:gd name="connsiteX11" fmla="*/ 93345 w 104775"/>
                        <a:gd name="connsiteY11" fmla="*/ 112395 h 127635"/>
                        <a:gd name="connsiteX12" fmla="*/ 95250 w 104775"/>
                        <a:gd name="connsiteY12" fmla="*/ 99060 h 127635"/>
                        <a:gd name="connsiteX13" fmla="*/ 100965 w 104775"/>
                        <a:gd name="connsiteY13" fmla="*/ 95250 h 127635"/>
                        <a:gd name="connsiteX14" fmla="*/ 104775 w 104775"/>
                        <a:gd name="connsiteY14" fmla="*/ 83820 h 127635"/>
                        <a:gd name="connsiteX15" fmla="*/ 100965 w 104775"/>
                        <a:gd name="connsiteY15" fmla="*/ 57150 h 127635"/>
                        <a:gd name="connsiteX16" fmla="*/ 99060 w 104775"/>
                        <a:gd name="connsiteY16" fmla="*/ 49530 h 127635"/>
                        <a:gd name="connsiteX17" fmla="*/ 95250 w 104775"/>
                        <a:gd name="connsiteY17" fmla="*/ 43815 h 127635"/>
                        <a:gd name="connsiteX18" fmla="*/ 91440 w 104775"/>
                        <a:gd name="connsiteY18" fmla="*/ 32385 h 127635"/>
                        <a:gd name="connsiteX19" fmla="*/ 81915 w 104775"/>
                        <a:gd name="connsiteY19" fmla="*/ 15240 h 127635"/>
                        <a:gd name="connsiteX20" fmla="*/ 70485 w 104775"/>
                        <a:gd name="connsiteY20" fmla="*/ 3810 h 127635"/>
                        <a:gd name="connsiteX21" fmla="*/ 59055 w 104775"/>
                        <a:gd name="connsiteY21" fmla="*/ 0 h 127635"/>
                        <a:gd name="connsiteX22" fmla="*/ 45720 w 104775"/>
                        <a:gd name="connsiteY22" fmla="*/ 1905 h 127635"/>
                        <a:gd name="connsiteX23" fmla="*/ 43815 w 104775"/>
                        <a:gd name="connsiteY23" fmla="*/ 19050 h 127635"/>
                        <a:gd name="connsiteX24" fmla="*/ 41910 w 104775"/>
                        <a:gd name="connsiteY24" fmla="*/ 30480 h 127635"/>
                        <a:gd name="connsiteX25" fmla="*/ 40005 w 104775"/>
                        <a:gd name="connsiteY25" fmla="*/ 43815 h 127635"/>
                        <a:gd name="connsiteX26" fmla="*/ 28575 w 104775"/>
                        <a:gd name="connsiteY26" fmla="*/ 49530 h 127635"/>
                        <a:gd name="connsiteX27" fmla="*/ 3810 w 104775"/>
                        <a:gd name="connsiteY27" fmla="*/ 51435 h 127635"/>
                        <a:gd name="connsiteX28" fmla="*/ 1905 w 104775"/>
                        <a:gd name="connsiteY28" fmla="*/ 59055 h 127635"/>
                        <a:gd name="connsiteX29" fmla="*/ 0 w 104775"/>
                        <a:gd name="connsiteY29" fmla="*/ 64770 h 127635"/>
                        <a:gd name="connsiteX30" fmla="*/ 5715 w 104775"/>
                        <a:gd name="connsiteY30" fmla="*/ 78105 h 127635"/>
                        <a:gd name="connsiteX31" fmla="*/ 5715 w 104775"/>
                        <a:gd name="connsiteY31" fmla="*/ 81915 h 127635"/>
                        <a:gd name="connsiteX32" fmla="*/ 5715 w 104775"/>
                        <a:gd name="connsiteY32" fmla="*/ 87630 h 127635"/>
                        <a:gd name="connsiteX0" fmla="*/ 57150 w 104775"/>
                        <a:gd name="connsiteY0" fmla="*/ 76200 h 127635"/>
                        <a:gd name="connsiteX1" fmla="*/ 24765 w 104775"/>
                        <a:gd name="connsiteY1" fmla="*/ 80010 h 127635"/>
                        <a:gd name="connsiteX2" fmla="*/ 19050 w 104775"/>
                        <a:gd name="connsiteY2" fmla="*/ 83820 h 127635"/>
                        <a:gd name="connsiteX3" fmla="*/ 19050 w 104775"/>
                        <a:gd name="connsiteY3" fmla="*/ 106680 h 127635"/>
                        <a:gd name="connsiteX4" fmla="*/ 24765 w 104775"/>
                        <a:gd name="connsiteY4" fmla="*/ 110490 h 127635"/>
                        <a:gd name="connsiteX5" fmla="*/ 28575 w 104775"/>
                        <a:gd name="connsiteY5" fmla="*/ 116205 h 127635"/>
                        <a:gd name="connsiteX6" fmla="*/ 32385 w 104775"/>
                        <a:gd name="connsiteY6" fmla="*/ 127635 h 127635"/>
                        <a:gd name="connsiteX7" fmla="*/ 81915 w 104775"/>
                        <a:gd name="connsiteY7" fmla="*/ 125730 h 127635"/>
                        <a:gd name="connsiteX8" fmla="*/ 87630 w 104775"/>
                        <a:gd name="connsiteY8" fmla="*/ 123825 h 127635"/>
                        <a:gd name="connsiteX9" fmla="*/ 89535 w 104775"/>
                        <a:gd name="connsiteY9" fmla="*/ 118110 h 127635"/>
                        <a:gd name="connsiteX10" fmla="*/ 93345 w 104775"/>
                        <a:gd name="connsiteY10" fmla="*/ 112395 h 127635"/>
                        <a:gd name="connsiteX11" fmla="*/ 95250 w 104775"/>
                        <a:gd name="connsiteY11" fmla="*/ 99060 h 127635"/>
                        <a:gd name="connsiteX12" fmla="*/ 100965 w 104775"/>
                        <a:gd name="connsiteY12" fmla="*/ 95250 h 127635"/>
                        <a:gd name="connsiteX13" fmla="*/ 104775 w 104775"/>
                        <a:gd name="connsiteY13" fmla="*/ 83820 h 127635"/>
                        <a:gd name="connsiteX14" fmla="*/ 100965 w 104775"/>
                        <a:gd name="connsiteY14" fmla="*/ 57150 h 127635"/>
                        <a:gd name="connsiteX15" fmla="*/ 99060 w 104775"/>
                        <a:gd name="connsiteY15" fmla="*/ 49530 h 127635"/>
                        <a:gd name="connsiteX16" fmla="*/ 95250 w 104775"/>
                        <a:gd name="connsiteY16" fmla="*/ 43815 h 127635"/>
                        <a:gd name="connsiteX17" fmla="*/ 91440 w 104775"/>
                        <a:gd name="connsiteY17" fmla="*/ 32385 h 127635"/>
                        <a:gd name="connsiteX18" fmla="*/ 81915 w 104775"/>
                        <a:gd name="connsiteY18" fmla="*/ 15240 h 127635"/>
                        <a:gd name="connsiteX19" fmla="*/ 70485 w 104775"/>
                        <a:gd name="connsiteY19" fmla="*/ 3810 h 127635"/>
                        <a:gd name="connsiteX20" fmla="*/ 59055 w 104775"/>
                        <a:gd name="connsiteY20" fmla="*/ 0 h 127635"/>
                        <a:gd name="connsiteX21" fmla="*/ 45720 w 104775"/>
                        <a:gd name="connsiteY21" fmla="*/ 1905 h 127635"/>
                        <a:gd name="connsiteX22" fmla="*/ 43815 w 104775"/>
                        <a:gd name="connsiteY22" fmla="*/ 19050 h 127635"/>
                        <a:gd name="connsiteX23" fmla="*/ 41910 w 104775"/>
                        <a:gd name="connsiteY23" fmla="*/ 30480 h 127635"/>
                        <a:gd name="connsiteX24" fmla="*/ 40005 w 104775"/>
                        <a:gd name="connsiteY24" fmla="*/ 43815 h 127635"/>
                        <a:gd name="connsiteX25" fmla="*/ 28575 w 104775"/>
                        <a:gd name="connsiteY25" fmla="*/ 49530 h 127635"/>
                        <a:gd name="connsiteX26" fmla="*/ 3810 w 104775"/>
                        <a:gd name="connsiteY26" fmla="*/ 51435 h 127635"/>
                        <a:gd name="connsiteX27" fmla="*/ 1905 w 104775"/>
                        <a:gd name="connsiteY27" fmla="*/ 59055 h 127635"/>
                        <a:gd name="connsiteX28" fmla="*/ 0 w 104775"/>
                        <a:gd name="connsiteY28" fmla="*/ 64770 h 127635"/>
                        <a:gd name="connsiteX29" fmla="*/ 5715 w 104775"/>
                        <a:gd name="connsiteY29" fmla="*/ 78105 h 127635"/>
                        <a:gd name="connsiteX30" fmla="*/ 5715 w 104775"/>
                        <a:gd name="connsiteY30" fmla="*/ 81915 h 127635"/>
                        <a:gd name="connsiteX31" fmla="*/ 5715 w 104775"/>
                        <a:gd name="connsiteY31" fmla="*/ 87630 h 127635"/>
                        <a:gd name="connsiteX0" fmla="*/ 24765 w 104775"/>
                        <a:gd name="connsiteY0" fmla="*/ 80010 h 127635"/>
                        <a:gd name="connsiteX1" fmla="*/ 19050 w 104775"/>
                        <a:gd name="connsiteY1" fmla="*/ 83820 h 127635"/>
                        <a:gd name="connsiteX2" fmla="*/ 19050 w 104775"/>
                        <a:gd name="connsiteY2" fmla="*/ 106680 h 127635"/>
                        <a:gd name="connsiteX3" fmla="*/ 24765 w 104775"/>
                        <a:gd name="connsiteY3" fmla="*/ 110490 h 127635"/>
                        <a:gd name="connsiteX4" fmla="*/ 28575 w 104775"/>
                        <a:gd name="connsiteY4" fmla="*/ 116205 h 127635"/>
                        <a:gd name="connsiteX5" fmla="*/ 32385 w 104775"/>
                        <a:gd name="connsiteY5" fmla="*/ 127635 h 127635"/>
                        <a:gd name="connsiteX6" fmla="*/ 81915 w 104775"/>
                        <a:gd name="connsiteY6" fmla="*/ 125730 h 127635"/>
                        <a:gd name="connsiteX7" fmla="*/ 87630 w 104775"/>
                        <a:gd name="connsiteY7" fmla="*/ 123825 h 127635"/>
                        <a:gd name="connsiteX8" fmla="*/ 89535 w 104775"/>
                        <a:gd name="connsiteY8" fmla="*/ 118110 h 127635"/>
                        <a:gd name="connsiteX9" fmla="*/ 93345 w 104775"/>
                        <a:gd name="connsiteY9" fmla="*/ 112395 h 127635"/>
                        <a:gd name="connsiteX10" fmla="*/ 95250 w 104775"/>
                        <a:gd name="connsiteY10" fmla="*/ 99060 h 127635"/>
                        <a:gd name="connsiteX11" fmla="*/ 100965 w 104775"/>
                        <a:gd name="connsiteY11" fmla="*/ 95250 h 127635"/>
                        <a:gd name="connsiteX12" fmla="*/ 104775 w 104775"/>
                        <a:gd name="connsiteY12" fmla="*/ 83820 h 127635"/>
                        <a:gd name="connsiteX13" fmla="*/ 100965 w 104775"/>
                        <a:gd name="connsiteY13" fmla="*/ 57150 h 127635"/>
                        <a:gd name="connsiteX14" fmla="*/ 99060 w 104775"/>
                        <a:gd name="connsiteY14" fmla="*/ 49530 h 127635"/>
                        <a:gd name="connsiteX15" fmla="*/ 95250 w 104775"/>
                        <a:gd name="connsiteY15" fmla="*/ 43815 h 127635"/>
                        <a:gd name="connsiteX16" fmla="*/ 91440 w 104775"/>
                        <a:gd name="connsiteY16" fmla="*/ 32385 h 127635"/>
                        <a:gd name="connsiteX17" fmla="*/ 81915 w 104775"/>
                        <a:gd name="connsiteY17" fmla="*/ 15240 h 127635"/>
                        <a:gd name="connsiteX18" fmla="*/ 70485 w 104775"/>
                        <a:gd name="connsiteY18" fmla="*/ 3810 h 127635"/>
                        <a:gd name="connsiteX19" fmla="*/ 59055 w 104775"/>
                        <a:gd name="connsiteY19" fmla="*/ 0 h 127635"/>
                        <a:gd name="connsiteX20" fmla="*/ 45720 w 104775"/>
                        <a:gd name="connsiteY20" fmla="*/ 1905 h 127635"/>
                        <a:gd name="connsiteX21" fmla="*/ 43815 w 104775"/>
                        <a:gd name="connsiteY21" fmla="*/ 19050 h 127635"/>
                        <a:gd name="connsiteX22" fmla="*/ 41910 w 104775"/>
                        <a:gd name="connsiteY22" fmla="*/ 30480 h 127635"/>
                        <a:gd name="connsiteX23" fmla="*/ 40005 w 104775"/>
                        <a:gd name="connsiteY23" fmla="*/ 43815 h 127635"/>
                        <a:gd name="connsiteX24" fmla="*/ 28575 w 104775"/>
                        <a:gd name="connsiteY24" fmla="*/ 49530 h 127635"/>
                        <a:gd name="connsiteX25" fmla="*/ 3810 w 104775"/>
                        <a:gd name="connsiteY25" fmla="*/ 51435 h 127635"/>
                        <a:gd name="connsiteX26" fmla="*/ 1905 w 104775"/>
                        <a:gd name="connsiteY26" fmla="*/ 59055 h 127635"/>
                        <a:gd name="connsiteX27" fmla="*/ 0 w 104775"/>
                        <a:gd name="connsiteY27" fmla="*/ 64770 h 127635"/>
                        <a:gd name="connsiteX28" fmla="*/ 5715 w 104775"/>
                        <a:gd name="connsiteY28" fmla="*/ 78105 h 127635"/>
                        <a:gd name="connsiteX29" fmla="*/ 5715 w 104775"/>
                        <a:gd name="connsiteY29" fmla="*/ 81915 h 127635"/>
                        <a:gd name="connsiteX30" fmla="*/ 5715 w 104775"/>
                        <a:gd name="connsiteY30" fmla="*/ 87630 h 127635"/>
                        <a:gd name="connsiteX0" fmla="*/ 24765 w 104775"/>
                        <a:gd name="connsiteY0" fmla="*/ 80010 h 127635"/>
                        <a:gd name="connsiteX1" fmla="*/ 19050 w 104775"/>
                        <a:gd name="connsiteY1" fmla="*/ 106680 h 127635"/>
                        <a:gd name="connsiteX2" fmla="*/ 24765 w 104775"/>
                        <a:gd name="connsiteY2" fmla="*/ 110490 h 127635"/>
                        <a:gd name="connsiteX3" fmla="*/ 28575 w 104775"/>
                        <a:gd name="connsiteY3" fmla="*/ 116205 h 127635"/>
                        <a:gd name="connsiteX4" fmla="*/ 32385 w 104775"/>
                        <a:gd name="connsiteY4" fmla="*/ 127635 h 127635"/>
                        <a:gd name="connsiteX5" fmla="*/ 81915 w 104775"/>
                        <a:gd name="connsiteY5" fmla="*/ 125730 h 127635"/>
                        <a:gd name="connsiteX6" fmla="*/ 87630 w 104775"/>
                        <a:gd name="connsiteY6" fmla="*/ 123825 h 127635"/>
                        <a:gd name="connsiteX7" fmla="*/ 89535 w 104775"/>
                        <a:gd name="connsiteY7" fmla="*/ 118110 h 127635"/>
                        <a:gd name="connsiteX8" fmla="*/ 93345 w 104775"/>
                        <a:gd name="connsiteY8" fmla="*/ 112395 h 127635"/>
                        <a:gd name="connsiteX9" fmla="*/ 95250 w 104775"/>
                        <a:gd name="connsiteY9" fmla="*/ 99060 h 127635"/>
                        <a:gd name="connsiteX10" fmla="*/ 100965 w 104775"/>
                        <a:gd name="connsiteY10" fmla="*/ 95250 h 127635"/>
                        <a:gd name="connsiteX11" fmla="*/ 104775 w 104775"/>
                        <a:gd name="connsiteY11" fmla="*/ 83820 h 127635"/>
                        <a:gd name="connsiteX12" fmla="*/ 100965 w 104775"/>
                        <a:gd name="connsiteY12" fmla="*/ 57150 h 127635"/>
                        <a:gd name="connsiteX13" fmla="*/ 99060 w 104775"/>
                        <a:gd name="connsiteY13" fmla="*/ 49530 h 127635"/>
                        <a:gd name="connsiteX14" fmla="*/ 95250 w 104775"/>
                        <a:gd name="connsiteY14" fmla="*/ 43815 h 127635"/>
                        <a:gd name="connsiteX15" fmla="*/ 91440 w 104775"/>
                        <a:gd name="connsiteY15" fmla="*/ 32385 h 127635"/>
                        <a:gd name="connsiteX16" fmla="*/ 81915 w 104775"/>
                        <a:gd name="connsiteY16" fmla="*/ 15240 h 127635"/>
                        <a:gd name="connsiteX17" fmla="*/ 70485 w 104775"/>
                        <a:gd name="connsiteY17" fmla="*/ 3810 h 127635"/>
                        <a:gd name="connsiteX18" fmla="*/ 59055 w 104775"/>
                        <a:gd name="connsiteY18" fmla="*/ 0 h 127635"/>
                        <a:gd name="connsiteX19" fmla="*/ 45720 w 104775"/>
                        <a:gd name="connsiteY19" fmla="*/ 1905 h 127635"/>
                        <a:gd name="connsiteX20" fmla="*/ 43815 w 104775"/>
                        <a:gd name="connsiteY20" fmla="*/ 19050 h 127635"/>
                        <a:gd name="connsiteX21" fmla="*/ 41910 w 104775"/>
                        <a:gd name="connsiteY21" fmla="*/ 30480 h 127635"/>
                        <a:gd name="connsiteX22" fmla="*/ 40005 w 104775"/>
                        <a:gd name="connsiteY22" fmla="*/ 43815 h 127635"/>
                        <a:gd name="connsiteX23" fmla="*/ 28575 w 104775"/>
                        <a:gd name="connsiteY23" fmla="*/ 49530 h 127635"/>
                        <a:gd name="connsiteX24" fmla="*/ 3810 w 104775"/>
                        <a:gd name="connsiteY24" fmla="*/ 51435 h 127635"/>
                        <a:gd name="connsiteX25" fmla="*/ 1905 w 104775"/>
                        <a:gd name="connsiteY25" fmla="*/ 59055 h 127635"/>
                        <a:gd name="connsiteX26" fmla="*/ 0 w 104775"/>
                        <a:gd name="connsiteY26" fmla="*/ 64770 h 127635"/>
                        <a:gd name="connsiteX27" fmla="*/ 5715 w 104775"/>
                        <a:gd name="connsiteY27" fmla="*/ 78105 h 127635"/>
                        <a:gd name="connsiteX28" fmla="*/ 5715 w 104775"/>
                        <a:gd name="connsiteY28" fmla="*/ 81915 h 127635"/>
                        <a:gd name="connsiteX29" fmla="*/ 5715 w 104775"/>
                        <a:gd name="connsiteY29"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5715 w 104775"/>
                        <a:gd name="connsiteY28" fmla="*/ 8763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6680 h 127635"/>
                        <a:gd name="connsiteX1" fmla="*/ 24765 w 104775"/>
                        <a:gd name="connsiteY1" fmla="*/ 110490 h 127635"/>
                        <a:gd name="connsiteX2" fmla="*/ 28575 w 104775"/>
                        <a:gd name="connsiteY2" fmla="*/ 116205 h 127635"/>
                        <a:gd name="connsiteX3" fmla="*/ 32385 w 104775"/>
                        <a:gd name="connsiteY3" fmla="*/ 127635 h 127635"/>
                        <a:gd name="connsiteX4" fmla="*/ 81915 w 104775"/>
                        <a:gd name="connsiteY4" fmla="*/ 125730 h 127635"/>
                        <a:gd name="connsiteX5" fmla="*/ 87630 w 104775"/>
                        <a:gd name="connsiteY5" fmla="*/ 123825 h 127635"/>
                        <a:gd name="connsiteX6" fmla="*/ 89535 w 104775"/>
                        <a:gd name="connsiteY6" fmla="*/ 118110 h 127635"/>
                        <a:gd name="connsiteX7" fmla="*/ 93345 w 104775"/>
                        <a:gd name="connsiteY7" fmla="*/ 112395 h 127635"/>
                        <a:gd name="connsiteX8" fmla="*/ 95250 w 104775"/>
                        <a:gd name="connsiteY8" fmla="*/ 99060 h 127635"/>
                        <a:gd name="connsiteX9" fmla="*/ 100965 w 104775"/>
                        <a:gd name="connsiteY9" fmla="*/ 95250 h 127635"/>
                        <a:gd name="connsiteX10" fmla="*/ 104775 w 104775"/>
                        <a:gd name="connsiteY10" fmla="*/ 83820 h 127635"/>
                        <a:gd name="connsiteX11" fmla="*/ 100965 w 104775"/>
                        <a:gd name="connsiteY11" fmla="*/ 57150 h 127635"/>
                        <a:gd name="connsiteX12" fmla="*/ 99060 w 104775"/>
                        <a:gd name="connsiteY12" fmla="*/ 49530 h 127635"/>
                        <a:gd name="connsiteX13" fmla="*/ 95250 w 104775"/>
                        <a:gd name="connsiteY13" fmla="*/ 43815 h 127635"/>
                        <a:gd name="connsiteX14" fmla="*/ 91440 w 104775"/>
                        <a:gd name="connsiteY14" fmla="*/ 32385 h 127635"/>
                        <a:gd name="connsiteX15" fmla="*/ 81915 w 104775"/>
                        <a:gd name="connsiteY15" fmla="*/ 15240 h 127635"/>
                        <a:gd name="connsiteX16" fmla="*/ 70485 w 104775"/>
                        <a:gd name="connsiteY16" fmla="*/ 3810 h 127635"/>
                        <a:gd name="connsiteX17" fmla="*/ 59055 w 104775"/>
                        <a:gd name="connsiteY17" fmla="*/ 0 h 127635"/>
                        <a:gd name="connsiteX18" fmla="*/ 45720 w 104775"/>
                        <a:gd name="connsiteY18" fmla="*/ 1905 h 127635"/>
                        <a:gd name="connsiteX19" fmla="*/ 43815 w 104775"/>
                        <a:gd name="connsiteY19" fmla="*/ 19050 h 127635"/>
                        <a:gd name="connsiteX20" fmla="*/ 41910 w 104775"/>
                        <a:gd name="connsiteY20" fmla="*/ 30480 h 127635"/>
                        <a:gd name="connsiteX21" fmla="*/ 40005 w 104775"/>
                        <a:gd name="connsiteY21" fmla="*/ 43815 h 127635"/>
                        <a:gd name="connsiteX22" fmla="*/ 28575 w 104775"/>
                        <a:gd name="connsiteY22" fmla="*/ 49530 h 127635"/>
                        <a:gd name="connsiteX23" fmla="*/ 3810 w 104775"/>
                        <a:gd name="connsiteY23" fmla="*/ 51435 h 127635"/>
                        <a:gd name="connsiteX24" fmla="*/ 1905 w 104775"/>
                        <a:gd name="connsiteY24" fmla="*/ 59055 h 127635"/>
                        <a:gd name="connsiteX25" fmla="*/ 0 w 104775"/>
                        <a:gd name="connsiteY25" fmla="*/ 64770 h 127635"/>
                        <a:gd name="connsiteX26" fmla="*/ 5715 w 104775"/>
                        <a:gd name="connsiteY26" fmla="*/ 78105 h 127635"/>
                        <a:gd name="connsiteX27" fmla="*/ 5715 w 104775"/>
                        <a:gd name="connsiteY27" fmla="*/ 81915 h 127635"/>
                        <a:gd name="connsiteX28" fmla="*/ 17145 w 104775"/>
                        <a:gd name="connsiteY28" fmla="*/ 110490 h 127635"/>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81915 w 104775"/>
                        <a:gd name="connsiteY15" fmla="*/ 16019 h 128414"/>
                        <a:gd name="connsiteX16" fmla="*/ 70485 w 104775"/>
                        <a:gd name="connsiteY16" fmla="*/ 4589 h 128414"/>
                        <a:gd name="connsiteX17" fmla="*/ 59055 w 104775"/>
                        <a:gd name="connsiteY17" fmla="*/ 779 h 128414"/>
                        <a:gd name="connsiteX18" fmla="*/ 45720 w 104775"/>
                        <a:gd name="connsiteY18" fmla="*/ 2684 h 128414"/>
                        <a:gd name="connsiteX19" fmla="*/ 41910 w 104775"/>
                        <a:gd name="connsiteY19" fmla="*/ 31259 h 128414"/>
                        <a:gd name="connsiteX20" fmla="*/ 40005 w 104775"/>
                        <a:gd name="connsiteY20" fmla="*/ 44594 h 128414"/>
                        <a:gd name="connsiteX21" fmla="*/ 28575 w 104775"/>
                        <a:gd name="connsiteY21" fmla="*/ 50309 h 128414"/>
                        <a:gd name="connsiteX22" fmla="*/ 3810 w 104775"/>
                        <a:gd name="connsiteY22" fmla="*/ 52214 h 128414"/>
                        <a:gd name="connsiteX23" fmla="*/ 1905 w 104775"/>
                        <a:gd name="connsiteY23" fmla="*/ 59834 h 128414"/>
                        <a:gd name="connsiteX24" fmla="*/ 0 w 104775"/>
                        <a:gd name="connsiteY24" fmla="*/ 65549 h 128414"/>
                        <a:gd name="connsiteX25" fmla="*/ 5715 w 104775"/>
                        <a:gd name="connsiteY25" fmla="*/ 78884 h 128414"/>
                        <a:gd name="connsiteX26" fmla="*/ 5715 w 104775"/>
                        <a:gd name="connsiteY26" fmla="*/ 82694 h 128414"/>
                        <a:gd name="connsiteX27" fmla="*/ 17145 w 104775"/>
                        <a:gd name="connsiteY27"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28575 w 104775"/>
                        <a:gd name="connsiteY20" fmla="*/ 50309 h 128414"/>
                        <a:gd name="connsiteX21" fmla="*/ 3810 w 104775"/>
                        <a:gd name="connsiteY21" fmla="*/ 52214 h 128414"/>
                        <a:gd name="connsiteX22" fmla="*/ 1905 w 104775"/>
                        <a:gd name="connsiteY22" fmla="*/ 59834 h 128414"/>
                        <a:gd name="connsiteX23" fmla="*/ 0 w 104775"/>
                        <a:gd name="connsiteY23" fmla="*/ 65549 h 128414"/>
                        <a:gd name="connsiteX24" fmla="*/ 5715 w 104775"/>
                        <a:gd name="connsiteY24" fmla="*/ 78884 h 128414"/>
                        <a:gd name="connsiteX25" fmla="*/ 5715 w 104775"/>
                        <a:gd name="connsiteY25" fmla="*/ 82694 h 128414"/>
                        <a:gd name="connsiteX26" fmla="*/ 17145 w 104775"/>
                        <a:gd name="connsiteY26" fmla="*/ 111269 h 128414"/>
                        <a:gd name="connsiteX0" fmla="*/ 19050 w 104775"/>
                        <a:gd name="connsiteY0" fmla="*/ 107459 h 128414"/>
                        <a:gd name="connsiteX1" fmla="*/ 24765 w 104775"/>
                        <a:gd name="connsiteY1" fmla="*/ 111269 h 128414"/>
                        <a:gd name="connsiteX2" fmla="*/ 28575 w 104775"/>
                        <a:gd name="connsiteY2" fmla="*/ 116984 h 128414"/>
                        <a:gd name="connsiteX3" fmla="*/ 32385 w 104775"/>
                        <a:gd name="connsiteY3" fmla="*/ 128414 h 128414"/>
                        <a:gd name="connsiteX4" fmla="*/ 81915 w 104775"/>
                        <a:gd name="connsiteY4" fmla="*/ 126509 h 128414"/>
                        <a:gd name="connsiteX5" fmla="*/ 87630 w 104775"/>
                        <a:gd name="connsiteY5" fmla="*/ 124604 h 128414"/>
                        <a:gd name="connsiteX6" fmla="*/ 89535 w 104775"/>
                        <a:gd name="connsiteY6" fmla="*/ 118889 h 128414"/>
                        <a:gd name="connsiteX7" fmla="*/ 93345 w 104775"/>
                        <a:gd name="connsiteY7" fmla="*/ 113174 h 128414"/>
                        <a:gd name="connsiteX8" fmla="*/ 95250 w 104775"/>
                        <a:gd name="connsiteY8" fmla="*/ 99839 h 128414"/>
                        <a:gd name="connsiteX9" fmla="*/ 100965 w 104775"/>
                        <a:gd name="connsiteY9" fmla="*/ 96029 h 128414"/>
                        <a:gd name="connsiteX10" fmla="*/ 104775 w 104775"/>
                        <a:gd name="connsiteY10" fmla="*/ 84599 h 128414"/>
                        <a:gd name="connsiteX11" fmla="*/ 100965 w 104775"/>
                        <a:gd name="connsiteY11" fmla="*/ 57929 h 128414"/>
                        <a:gd name="connsiteX12" fmla="*/ 99060 w 104775"/>
                        <a:gd name="connsiteY12" fmla="*/ 50309 h 128414"/>
                        <a:gd name="connsiteX13" fmla="*/ 95250 w 104775"/>
                        <a:gd name="connsiteY13" fmla="*/ 44594 h 128414"/>
                        <a:gd name="connsiteX14" fmla="*/ 91440 w 104775"/>
                        <a:gd name="connsiteY14" fmla="*/ 33164 h 128414"/>
                        <a:gd name="connsiteX15" fmla="*/ 70485 w 104775"/>
                        <a:gd name="connsiteY15" fmla="*/ 4589 h 128414"/>
                        <a:gd name="connsiteX16" fmla="*/ 59055 w 104775"/>
                        <a:gd name="connsiteY16" fmla="*/ 779 h 128414"/>
                        <a:gd name="connsiteX17" fmla="*/ 45720 w 104775"/>
                        <a:gd name="connsiteY17" fmla="*/ 2684 h 128414"/>
                        <a:gd name="connsiteX18" fmla="*/ 41910 w 104775"/>
                        <a:gd name="connsiteY18" fmla="*/ 31259 h 128414"/>
                        <a:gd name="connsiteX19" fmla="*/ 40005 w 104775"/>
                        <a:gd name="connsiteY19" fmla="*/ 44594 h 128414"/>
                        <a:gd name="connsiteX20" fmla="*/ 3810 w 104775"/>
                        <a:gd name="connsiteY20" fmla="*/ 52214 h 128414"/>
                        <a:gd name="connsiteX21" fmla="*/ 1905 w 104775"/>
                        <a:gd name="connsiteY21" fmla="*/ 59834 h 128414"/>
                        <a:gd name="connsiteX22" fmla="*/ 0 w 104775"/>
                        <a:gd name="connsiteY22" fmla="*/ 65549 h 128414"/>
                        <a:gd name="connsiteX23" fmla="*/ 5715 w 104775"/>
                        <a:gd name="connsiteY23" fmla="*/ 78884 h 128414"/>
                        <a:gd name="connsiteX24" fmla="*/ 5715 w 104775"/>
                        <a:gd name="connsiteY24" fmla="*/ 82694 h 128414"/>
                        <a:gd name="connsiteX25" fmla="*/ 17145 w 104775"/>
                        <a:gd name="connsiteY25" fmla="*/ 111269 h 128414"/>
                        <a:gd name="connsiteX0" fmla="*/ 19050 w 104775"/>
                        <a:gd name="connsiteY0" fmla="*/ 107492 h 128447"/>
                        <a:gd name="connsiteX1" fmla="*/ 24765 w 104775"/>
                        <a:gd name="connsiteY1" fmla="*/ 111302 h 128447"/>
                        <a:gd name="connsiteX2" fmla="*/ 28575 w 104775"/>
                        <a:gd name="connsiteY2" fmla="*/ 117017 h 128447"/>
                        <a:gd name="connsiteX3" fmla="*/ 32385 w 104775"/>
                        <a:gd name="connsiteY3" fmla="*/ 128447 h 128447"/>
                        <a:gd name="connsiteX4" fmla="*/ 81915 w 104775"/>
                        <a:gd name="connsiteY4" fmla="*/ 126542 h 128447"/>
                        <a:gd name="connsiteX5" fmla="*/ 87630 w 104775"/>
                        <a:gd name="connsiteY5" fmla="*/ 124637 h 128447"/>
                        <a:gd name="connsiteX6" fmla="*/ 89535 w 104775"/>
                        <a:gd name="connsiteY6" fmla="*/ 118922 h 128447"/>
                        <a:gd name="connsiteX7" fmla="*/ 93345 w 104775"/>
                        <a:gd name="connsiteY7" fmla="*/ 113207 h 128447"/>
                        <a:gd name="connsiteX8" fmla="*/ 95250 w 104775"/>
                        <a:gd name="connsiteY8" fmla="*/ 99872 h 128447"/>
                        <a:gd name="connsiteX9" fmla="*/ 100965 w 104775"/>
                        <a:gd name="connsiteY9" fmla="*/ 96062 h 128447"/>
                        <a:gd name="connsiteX10" fmla="*/ 104775 w 104775"/>
                        <a:gd name="connsiteY10" fmla="*/ 84632 h 128447"/>
                        <a:gd name="connsiteX11" fmla="*/ 100965 w 104775"/>
                        <a:gd name="connsiteY11" fmla="*/ 57962 h 128447"/>
                        <a:gd name="connsiteX12" fmla="*/ 99060 w 104775"/>
                        <a:gd name="connsiteY12" fmla="*/ 50342 h 128447"/>
                        <a:gd name="connsiteX13" fmla="*/ 95250 w 104775"/>
                        <a:gd name="connsiteY13" fmla="*/ 44627 h 128447"/>
                        <a:gd name="connsiteX14" fmla="*/ 91440 w 104775"/>
                        <a:gd name="connsiteY14" fmla="*/ 33197 h 128447"/>
                        <a:gd name="connsiteX15" fmla="*/ 70485 w 104775"/>
                        <a:gd name="connsiteY15" fmla="*/ 4622 h 128447"/>
                        <a:gd name="connsiteX16" fmla="*/ 45720 w 104775"/>
                        <a:gd name="connsiteY16" fmla="*/ 2717 h 128447"/>
                        <a:gd name="connsiteX17" fmla="*/ 41910 w 104775"/>
                        <a:gd name="connsiteY17" fmla="*/ 31292 h 128447"/>
                        <a:gd name="connsiteX18" fmla="*/ 40005 w 104775"/>
                        <a:gd name="connsiteY18" fmla="*/ 44627 h 128447"/>
                        <a:gd name="connsiteX19" fmla="*/ 3810 w 104775"/>
                        <a:gd name="connsiteY19" fmla="*/ 52247 h 128447"/>
                        <a:gd name="connsiteX20" fmla="*/ 1905 w 104775"/>
                        <a:gd name="connsiteY20" fmla="*/ 59867 h 128447"/>
                        <a:gd name="connsiteX21" fmla="*/ 0 w 104775"/>
                        <a:gd name="connsiteY21" fmla="*/ 65582 h 128447"/>
                        <a:gd name="connsiteX22" fmla="*/ 5715 w 104775"/>
                        <a:gd name="connsiteY22" fmla="*/ 78917 h 128447"/>
                        <a:gd name="connsiteX23" fmla="*/ 5715 w 104775"/>
                        <a:gd name="connsiteY23" fmla="*/ 82727 h 128447"/>
                        <a:gd name="connsiteX24" fmla="*/ 17145 w 104775"/>
                        <a:gd name="connsiteY24" fmla="*/ 111302 h 128447"/>
                        <a:gd name="connsiteX0" fmla="*/ 19050 w 104775"/>
                        <a:gd name="connsiteY0" fmla="*/ 102874 h 123829"/>
                        <a:gd name="connsiteX1" fmla="*/ 24765 w 104775"/>
                        <a:gd name="connsiteY1" fmla="*/ 106684 h 123829"/>
                        <a:gd name="connsiteX2" fmla="*/ 28575 w 104775"/>
                        <a:gd name="connsiteY2" fmla="*/ 112399 h 123829"/>
                        <a:gd name="connsiteX3" fmla="*/ 32385 w 104775"/>
                        <a:gd name="connsiteY3" fmla="*/ 123829 h 123829"/>
                        <a:gd name="connsiteX4" fmla="*/ 81915 w 104775"/>
                        <a:gd name="connsiteY4" fmla="*/ 121924 h 123829"/>
                        <a:gd name="connsiteX5" fmla="*/ 87630 w 104775"/>
                        <a:gd name="connsiteY5" fmla="*/ 120019 h 123829"/>
                        <a:gd name="connsiteX6" fmla="*/ 89535 w 104775"/>
                        <a:gd name="connsiteY6" fmla="*/ 114304 h 123829"/>
                        <a:gd name="connsiteX7" fmla="*/ 93345 w 104775"/>
                        <a:gd name="connsiteY7" fmla="*/ 108589 h 123829"/>
                        <a:gd name="connsiteX8" fmla="*/ 95250 w 104775"/>
                        <a:gd name="connsiteY8" fmla="*/ 95254 h 123829"/>
                        <a:gd name="connsiteX9" fmla="*/ 100965 w 104775"/>
                        <a:gd name="connsiteY9" fmla="*/ 91444 h 123829"/>
                        <a:gd name="connsiteX10" fmla="*/ 104775 w 104775"/>
                        <a:gd name="connsiteY10" fmla="*/ 80014 h 123829"/>
                        <a:gd name="connsiteX11" fmla="*/ 100965 w 104775"/>
                        <a:gd name="connsiteY11" fmla="*/ 53344 h 123829"/>
                        <a:gd name="connsiteX12" fmla="*/ 99060 w 104775"/>
                        <a:gd name="connsiteY12" fmla="*/ 45724 h 123829"/>
                        <a:gd name="connsiteX13" fmla="*/ 95250 w 104775"/>
                        <a:gd name="connsiteY13" fmla="*/ 40009 h 123829"/>
                        <a:gd name="connsiteX14" fmla="*/ 91440 w 104775"/>
                        <a:gd name="connsiteY14" fmla="*/ 28579 h 123829"/>
                        <a:gd name="connsiteX15" fmla="*/ 70485 w 104775"/>
                        <a:gd name="connsiteY15" fmla="*/ 4 h 123829"/>
                        <a:gd name="connsiteX16" fmla="*/ 41910 w 104775"/>
                        <a:gd name="connsiteY16" fmla="*/ 26674 h 123829"/>
                        <a:gd name="connsiteX17" fmla="*/ 40005 w 104775"/>
                        <a:gd name="connsiteY17" fmla="*/ 40009 h 123829"/>
                        <a:gd name="connsiteX18" fmla="*/ 3810 w 104775"/>
                        <a:gd name="connsiteY18" fmla="*/ 47629 h 123829"/>
                        <a:gd name="connsiteX19" fmla="*/ 1905 w 104775"/>
                        <a:gd name="connsiteY19" fmla="*/ 55249 h 123829"/>
                        <a:gd name="connsiteX20" fmla="*/ 0 w 104775"/>
                        <a:gd name="connsiteY20" fmla="*/ 60964 h 123829"/>
                        <a:gd name="connsiteX21" fmla="*/ 5715 w 104775"/>
                        <a:gd name="connsiteY21" fmla="*/ 74299 h 123829"/>
                        <a:gd name="connsiteX22" fmla="*/ 5715 w 104775"/>
                        <a:gd name="connsiteY22" fmla="*/ 78109 h 123829"/>
                        <a:gd name="connsiteX23" fmla="*/ 17145 w 104775"/>
                        <a:gd name="connsiteY23" fmla="*/ 106684 h 123829"/>
                        <a:gd name="connsiteX0" fmla="*/ 19050 w 104775"/>
                        <a:gd name="connsiteY0" fmla="*/ 77050 h 98005"/>
                        <a:gd name="connsiteX1" fmla="*/ 24765 w 104775"/>
                        <a:gd name="connsiteY1" fmla="*/ 80860 h 98005"/>
                        <a:gd name="connsiteX2" fmla="*/ 28575 w 104775"/>
                        <a:gd name="connsiteY2" fmla="*/ 86575 h 98005"/>
                        <a:gd name="connsiteX3" fmla="*/ 32385 w 104775"/>
                        <a:gd name="connsiteY3" fmla="*/ 98005 h 98005"/>
                        <a:gd name="connsiteX4" fmla="*/ 81915 w 104775"/>
                        <a:gd name="connsiteY4" fmla="*/ 96100 h 98005"/>
                        <a:gd name="connsiteX5" fmla="*/ 87630 w 104775"/>
                        <a:gd name="connsiteY5" fmla="*/ 94195 h 98005"/>
                        <a:gd name="connsiteX6" fmla="*/ 89535 w 104775"/>
                        <a:gd name="connsiteY6" fmla="*/ 88480 h 98005"/>
                        <a:gd name="connsiteX7" fmla="*/ 93345 w 104775"/>
                        <a:gd name="connsiteY7" fmla="*/ 82765 h 98005"/>
                        <a:gd name="connsiteX8" fmla="*/ 95250 w 104775"/>
                        <a:gd name="connsiteY8" fmla="*/ 69430 h 98005"/>
                        <a:gd name="connsiteX9" fmla="*/ 100965 w 104775"/>
                        <a:gd name="connsiteY9" fmla="*/ 65620 h 98005"/>
                        <a:gd name="connsiteX10" fmla="*/ 104775 w 104775"/>
                        <a:gd name="connsiteY10" fmla="*/ 54190 h 98005"/>
                        <a:gd name="connsiteX11" fmla="*/ 100965 w 104775"/>
                        <a:gd name="connsiteY11" fmla="*/ 27520 h 98005"/>
                        <a:gd name="connsiteX12" fmla="*/ 99060 w 104775"/>
                        <a:gd name="connsiteY12" fmla="*/ 19900 h 98005"/>
                        <a:gd name="connsiteX13" fmla="*/ 95250 w 104775"/>
                        <a:gd name="connsiteY13" fmla="*/ 14185 h 98005"/>
                        <a:gd name="connsiteX14" fmla="*/ 91440 w 104775"/>
                        <a:gd name="connsiteY14" fmla="*/ 2755 h 98005"/>
                        <a:gd name="connsiteX15" fmla="*/ 41910 w 104775"/>
                        <a:gd name="connsiteY15" fmla="*/ 850 h 98005"/>
                        <a:gd name="connsiteX16" fmla="*/ 40005 w 104775"/>
                        <a:gd name="connsiteY16" fmla="*/ 14185 h 98005"/>
                        <a:gd name="connsiteX17" fmla="*/ 3810 w 104775"/>
                        <a:gd name="connsiteY17" fmla="*/ 21805 h 98005"/>
                        <a:gd name="connsiteX18" fmla="*/ 1905 w 104775"/>
                        <a:gd name="connsiteY18" fmla="*/ 29425 h 98005"/>
                        <a:gd name="connsiteX19" fmla="*/ 0 w 104775"/>
                        <a:gd name="connsiteY19" fmla="*/ 35140 h 98005"/>
                        <a:gd name="connsiteX20" fmla="*/ 5715 w 104775"/>
                        <a:gd name="connsiteY20" fmla="*/ 48475 h 98005"/>
                        <a:gd name="connsiteX21" fmla="*/ 5715 w 104775"/>
                        <a:gd name="connsiteY21" fmla="*/ 52285 h 98005"/>
                        <a:gd name="connsiteX22" fmla="*/ 17145 w 104775"/>
                        <a:gd name="connsiteY22" fmla="*/ 80860 h 98005"/>
                        <a:gd name="connsiteX0" fmla="*/ 19050 w 104775"/>
                        <a:gd name="connsiteY0" fmla="*/ 76200 h 97155"/>
                        <a:gd name="connsiteX1" fmla="*/ 24765 w 104775"/>
                        <a:gd name="connsiteY1" fmla="*/ 80010 h 97155"/>
                        <a:gd name="connsiteX2" fmla="*/ 28575 w 104775"/>
                        <a:gd name="connsiteY2" fmla="*/ 85725 h 97155"/>
                        <a:gd name="connsiteX3" fmla="*/ 32385 w 104775"/>
                        <a:gd name="connsiteY3" fmla="*/ 97155 h 97155"/>
                        <a:gd name="connsiteX4" fmla="*/ 81915 w 104775"/>
                        <a:gd name="connsiteY4" fmla="*/ 95250 h 97155"/>
                        <a:gd name="connsiteX5" fmla="*/ 87630 w 104775"/>
                        <a:gd name="connsiteY5" fmla="*/ 93345 h 97155"/>
                        <a:gd name="connsiteX6" fmla="*/ 89535 w 104775"/>
                        <a:gd name="connsiteY6" fmla="*/ 87630 h 97155"/>
                        <a:gd name="connsiteX7" fmla="*/ 93345 w 104775"/>
                        <a:gd name="connsiteY7" fmla="*/ 81915 h 97155"/>
                        <a:gd name="connsiteX8" fmla="*/ 95250 w 104775"/>
                        <a:gd name="connsiteY8" fmla="*/ 68580 h 97155"/>
                        <a:gd name="connsiteX9" fmla="*/ 100965 w 104775"/>
                        <a:gd name="connsiteY9" fmla="*/ 64770 h 97155"/>
                        <a:gd name="connsiteX10" fmla="*/ 104775 w 104775"/>
                        <a:gd name="connsiteY10" fmla="*/ 53340 h 97155"/>
                        <a:gd name="connsiteX11" fmla="*/ 100965 w 104775"/>
                        <a:gd name="connsiteY11" fmla="*/ 26670 h 97155"/>
                        <a:gd name="connsiteX12" fmla="*/ 99060 w 104775"/>
                        <a:gd name="connsiteY12" fmla="*/ 19050 h 97155"/>
                        <a:gd name="connsiteX13" fmla="*/ 95250 w 104775"/>
                        <a:gd name="connsiteY13" fmla="*/ 13335 h 97155"/>
                        <a:gd name="connsiteX14" fmla="*/ 41910 w 104775"/>
                        <a:gd name="connsiteY14" fmla="*/ 0 h 97155"/>
                        <a:gd name="connsiteX15" fmla="*/ 40005 w 104775"/>
                        <a:gd name="connsiteY15" fmla="*/ 13335 h 97155"/>
                        <a:gd name="connsiteX16" fmla="*/ 3810 w 104775"/>
                        <a:gd name="connsiteY16" fmla="*/ 20955 h 97155"/>
                        <a:gd name="connsiteX17" fmla="*/ 1905 w 104775"/>
                        <a:gd name="connsiteY17" fmla="*/ 28575 h 97155"/>
                        <a:gd name="connsiteX18" fmla="*/ 0 w 104775"/>
                        <a:gd name="connsiteY18" fmla="*/ 34290 h 97155"/>
                        <a:gd name="connsiteX19" fmla="*/ 5715 w 104775"/>
                        <a:gd name="connsiteY19" fmla="*/ 47625 h 97155"/>
                        <a:gd name="connsiteX20" fmla="*/ 5715 w 104775"/>
                        <a:gd name="connsiteY20" fmla="*/ 51435 h 97155"/>
                        <a:gd name="connsiteX21" fmla="*/ 17145 w 104775"/>
                        <a:gd name="connsiteY21" fmla="*/ 80010 h 97155"/>
                        <a:gd name="connsiteX0" fmla="*/ 19050 w 104775"/>
                        <a:gd name="connsiteY0" fmla="*/ 76298 h 97253"/>
                        <a:gd name="connsiteX1" fmla="*/ 24765 w 104775"/>
                        <a:gd name="connsiteY1" fmla="*/ 80108 h 97253"/>
                        <a:gd name="connsiteX2" fmla="*/ 28575 w 104775"/>
                        <a:gd name="connsiteY2" fmla="*/ 85823 h 97253"/>
                        <a:gd name="connsiteX3" fmla="*/ 32385 w 104775"/>
                        <a:gd name="connsiteY3" fmla="*/ 97253 h 97253"/>
                        <a:gd name="connsiteX4" fmla="*/ 81915 w 104775"/>
                        <a:gd name="connsiteY4" fmla="*/ 95348 h 97253"/>
                        <a:gd name="connsiteX5" fmla="*/ 87630 w 104775"/>
                        <a:gd name="connsiteY5" fmla="*/ 93443 h 97253"/>
                        <a:gd name="connsiteX6" fmla="*/ 89535 w 104775"/>
                        <a:gd name="connsiteY6" fmla="*/ 87728 h 97253"/>
                        <a:gd name="connsiteX7" fmla="*/ 93345 w 104775"/>
                        <a:gd name="connsiteY7" fmla="*/ 82013 h 97253"/>
                        <a:gd name="connsiteX8" fmla="*/ 95250 w 104775"/>
                        <a:gd name="connsiteY8" fmla="*/ 68678 h 97253"/>
                        <a:gd name="connsiteX9" fmla="*/ 100965 w 104775"/>
                        <a:gd name="connsiteY9" fmla="*/ 64868 h 97253"/>
                        <a:gd name="connsiteX10" fmla="*/ 104775 w 104775"/>
                        <a:gd name="connsiteY10" fmla="*/ 53438 h 97253"/>
                        <a:gd name="connsiteX11" fmla="*/ 100965 w 104775"/>
                        <a:gd name="connsiteY11" fmla="*/ 26768 h 97253"/>
                        <a:gd name="connsiteX12" fmla="*/ 99060 w 104775"/>
                        <a:gd name="connsiteY12" fmla="*/ 19148 h 97253"/>
                        <a:gd name="connsiteX13" fmla="*/ 95250 w 104775"/>
                        <a:gd name="connsiteY13" fmla="*/ 13433 h 97253"/>
                        <a:gd name="connsiteX14" fmla="*/ 41910 w 104775"/>
                        <a:gd name="connsiteY14" fmla="*/ 98 h 97253"/>
                        <a:gd name="connsiteX15" fmla="*/ 3810 w 104775"/>
                        <a:gd name="connsiteY15" fmla="*/ 21053 h 97253"/>
                        <a:gd name="connsiteX16" fmla="*/ 1905 w 104775"/>
                        <a:gd name="connsiteY16" fmla="*/ 28673 h 97253"/>
                        <a:gd name="connsiteX17" fmla="*/ 0 w 104775"/>
                        <a:gd name="connsiteY17" fmla="*/ 34388 h 97253"/>
                        <a:gd name="connsiteX18" fmla="*/ 5715 w 104775"/>
                        <a:gd name="connsiteY18" fmla="*/ 47723 h 97253"/>
                        <a:gd name="connsiteX19" fmla="*/ 5715 w 104775"/>
                        <a:gd name="connsiteY19" fmla="*/ 51533 h 97253"/>
                        <a:gd name="connsiteX20" fmla="*/ 17145 w 104775"/>
                        <a:gd name="connsiteY20" fmla="*/ 80108 h 97253"/>
                        <a:gd name="connsiteX0" fmla="*/ 19050 w 104775"/>
                        <a:gd name="connsiteY0" fmla="*/ 76205 h 97160"/>
                        <a:gd name="connsiteX1" fmla="*/ 24765 w 104775"/>
                        <a:gd name="connsiteY1" fmla="*/ 80015 h 97160"/>
                        <a:gd name="connsiteX2" fmla="*/ 28575 w 104775"/>
                        <a:gd name="connsiteY2" fmla="*/ 85730 h 97160"/>
                        <a:gd name="connsiteX3" fmla="*/ 32385 w 104775"/>
                        <a:gd name="connsiteY3" fmla="*/ 97160 h 97160"/>
                        <a:gd name="connsiteX4" fmla="*/ 81915 w 104775"/>
                        <a:gd name="connsiteY4" fmla="*/ 95255 h 97160"/>
                        <a:gd name="connsiteX5" fmla="*/ 87630 w 104775"/>
                        <a:gd name="connsiteY5" fmla="*/ 93350 h 97160"/>
                        <a:gd name="connsiteX6" fmla="*/ 89535 w 104775"/>
                        <a:gd name="connsiteY6" fmla="*/ 87635 h 97160"/>
                        <a:gd name="connsiteX7" fmla="*/ 93345 w 104775"/>
                        <a:gd name="connsiteY7" fmla="*/ 81920 h 97160"/>
                        <a:gd name="connsiteX8" fmla="*/ 95250 w 104775"/>
                        <a:gd name="connsiteY8" fmla="*/ 68585 h 97160"/>
                        <a:gd name="connsiteX9" fmla="*/ 100965 w 104775"/>
                        <a:gd name="connsiteY9" fmla="*/ 64775 h 97160"/>
                        <a:gd name="connsiteX10" fmla="*/ 104775 w 104775"/>
                        <a:gd name="connsiteY10" fmla="*/ 53345 h 97160"/>
                        <a:gd name="connsiteX11" fmla="*/ 100965 w 104775"/>
                        <a:gd name="connsiteY11" fmla="*/ 26675 h 97160"/>
                        <a:gd name="connsiteX12" fmla="*/ 99060 w 104775"/>
                        <a:gd name="connsiteY12" fmla="*/ 19055 h 97160"/>
                        <a:gd name="connsiteX13" fmla="*/ 41910 w 104775"/>
                        <a:gd name="connsiteY13" fmla="*/ 5 h 97160"/>
                        <a:gd name="connsiteX14" fmla="*/ 3810 w 104775"/>
                        <a:gd name="connsiteY14" fmla="*/ 20960 h 97160"/>
                        <a:gd name="connsiteX15" fmla="*/ 1905 w 104775"/>
                        <a:gd name="connsiteY15" fmla="*/ 28580 h 97160"/>
                        <a:gd name="connsiteX16" fmla="*/ 0 w 104775"/>
                        <a:gd name="connsiteY16" fmla="*/ 34295 h 97160"/>
                        <a:gd name="connsiteX17" fmla="*/ 5715 w 104775"/>
                        <a:gd name="connsiteY17" fmla="*/ 47630 h 97160"/>
                        <a:gd name="connsiteX18" fmla="*/ 5715 w 104775"/>
                        <a:gd name="connsiteY18" fmla="*/ 51440 h 97160"/>
                        <a:gd name="connsiteX19" fmla="*/ 17145 w 104775"/>
                        <a:gd name="connsiteY19" fmla="*/ 80015 h 97160"/>
                        <a:gd name="connsiteX0" fmla="*/ 19050 w 105971"/>
                        <a:gd name="connsiteY0" fmla="*/ 76238 h 97193"/>
                        <a:gd name="connsiteX1" fmla="*/ 24765 w 105971"/>
                        <a:gd name="connsiteY1" fmla="*/ 80048 h 97193"/>
                        <a:gd name="connsiteX2" fmla="*/ 28575 w 105971"/>
                        <a:gd name="connsiteY2" fmla="*/ 85763 h 97193"/>
                        <a:gd name="connsiteX3" fmla="*/ 32385 w 105971"/>
                        <a:gd name="connsiteY3" fmla="*/ 97193 h 97193"/>
                        <a:gd name="connsiteX4" fmla="*/ 81915 w 105971"/>
                        <a:gd name="connsiteY4" fmla="*/ 95288 h 97193"/>
                        <a:gd name="connsiteX5" fmla="*/ 87630 w 105971"/>
                        <a:gd name="connsiteY5" fmla="*/ 93383 h 97193"/>
                        <a:gd name="connsiteX6" fmla="*/ 89535 w 105971"/>
                        <a:gd name="connsiteY6" fmla="*/ 87668 h 97193"/>
                        <a:gd name="connsiteX7" fmla="*/ 93345 w 105971"/>
                        <a:gd name="connsiteY7" fmla="*/ 81953 h 97193"/>
                        <a:gd name="connsiteX8" fmla="*/ 95250 w 105971"/>
                        <a:gd name="connsiteY8" fmla="*/ 68618 h 97193"/>
                        <a:gd name="connsiteX9" fmla="*/ 100965 w 105971"/>
                        <a:gd name="connsiteY9" fmla="*/ 64808 h 97193"/>
                        <a:gd name="connsiteX10" fmla="*/ 104775 w 105971"/>
                        <a:gd name="connsiteY10" fmla="*/ 53378 h 97193"/>
                        <a:gd name="connsiteX11" fmla="*/ 100965 w 105971"/>
                        <a:gd name="connsiteY11" fmla="*/ 26708 h 97193"/>
                        <a:gd name="connsiteX12" fmla="*/ 41910 w 105971"/>
                        <a:gd name="connsiteY12" fmla="*/ 38 h 97193"/>
                        <a:gd name="connsiteX13" fmla="*/ 3810 w 105971"/>
                        <a:gd name="connsiteY13" fmla="*/ 20993 h 97193"/>
                        <a:gd name="connsiteX14" fmla="*/ 1905 w 105971"/>
                        <a:gd name="connsiteY14" fmla="*/ 28613 h 97193"/>
                        <a:gd name="connsiteX15" fmla="*/ 0 w 105971"/>
                        <a:gd name="connsiteY15" fmla="*/ 34328 h 97193"/>
                        <a:gd name="connsiteX16" fmla="*/ 5715 w 105971"/>
                        <a:gd name="connsiteY16" fmla="*/ 47663 h 97193"/>
                        <a:gd name="connsiteX17" fmla="*/ 5715 w 105971"/>
                        <a:gd name="connsiteY17" fmla="*/ 51473 h 97193"/>
                        <a:gd name="connsiteX18" fmla="*/ 17145 w 105971"/>
                        <a:gd name="connsiteY18" fmla="*/ 80048 h 97193"/>
                        <a:gd name="connsiteX0" fmla="*/ 19050 w 106250"/>
                        <a:gd name="connsiteY0" fmla="*/ 64875 h 85830"/>
                        <a:gd name="connsiteX1" fmla="*/ 24765 w 106250"/>
                        <a:gd name="connsiteY1" fmla="*/ 68685 h 85830"/>
                        <a:gd name="connsiteX2" fmla="*/ 28575 w 106250"/>
                        <a:gd name="connsiteY2" fmla="*/ 74400 h 85830"/>
                        <a:gd name="connsiteX3" fmla="*/ 32385 w 106250"/>
                        <a:gd name="connsiteY3" fmla="*/ 85830 h 85830"/>
                        <a:gd name="connsiteX4" fmla="*/ 81915 w 106250"/>
                        <a:gd name="connsiteY4" fmla="*/ 83925 h 85830"/>
                        <a:gd name="connsiteX5" fmla="*/ 87630 w 106250"/>
                        <a:gd name="connsiteY5" fmla="*/ 82020 h 85830"/>
                        <a:gd name="connsiteX6" fmla="*/ 89535 w 106250"/>
                        <a:gd name="connsiteY6" fmla="*/ 76305 h 85830"/>
                        <a:gd name="connsiteX7" fmla="*/ 93345 w 106250"/>
                        <a:gd name="connsiteY7" fmla="*/ 70590 h 85830"/>
                        <a:gd name="connsiteX8" fmla="*/ 95250 w 106250"/>
                        <a:gd name="connsiteY8" fmla="*/ 57255 h 85830"/>
                        <a:gd name="connsiteX9" fmla="*/ 100965 w 106250"/>
                        <a:gd name="connsiteY9" fmla="*/ 53445 h 85830"/>
                        <a:gd name="connsiteX10" fmla="*/ 104775 w 106250"/>
                        <a:gd name="connsiteY10" fmla="*/ 42015 h 85830"/>
                        <a:gd name="connsiteX11" fmla="*/ 100965 w 106250"/>
                        <a:gd name="connsiteY11" fmla="*/ 15345 h 85830"/>
                        <a:gd name="connsiteX12" fmla="*/ 38100 w 106250"/>
                        <a:gd name="connsiteY12" fmla="*/ 105 h 85830"/>
                        <a:gd name="connsiteX13" fmla="*/ 3810 w 106250"/>
                        <a:gd name="connsiteY13" fmla="*/ 9630 h 85830"/>
                        <a:gd name="connsiteX14" fmla="*/ 1905 w 106250"/>
                        <a:gd name="connsiteY14" fmla="*/ 17250 h 85830"/>
                        <a:gd name="connsiteX15" fmla="*/ 0 w 106250"/>
                        <a:gd name="connsiteY15" fmla="*/ 22965 h 85830"/>
                        <a:gd name="connsiteX16" fmla="*/ 5715 w 106250"/>
                        <a:gd name="connsiteY16" fmla="*/ 36300 h 85830"/>
                        <a:gd name="connsiteX17" fmla="*/ 5715 w 106250"/>
                        <a:gd name="connsiteY17" fmla="*/ 40110 h 85830"/>
                        <a:gd name="connsiteX18" fmla="*/ 17145 w 106250"/>
                        <a:gd name="connsiteY18" fmla="*/ 68685 h 8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250" h="85830">
                          <a:moveTo>
                            <a:pt x="19050" y="64875"/>
                          </a:moveTo>
                          <a:cubicBezTo>
                            <a:pt x="19050" y="69955"/>
                            <a:pt x="22860" y="67415"/>
                            <a:pt x="24765" y="68685"/>
                          </a:cubicBezTo>
                          <a:cubicBezTo>
                            <a:pt x="26035" y="70590"/>
                            <a:pt x="27645" y="72308"/>
                            <a:pt x="28575" y="74400"/>
                          </a:cubicBezTo>
                          <a:cubicBezTo>
                            <a:pt x="30206" y="78070"/>
                            <a:pt x="32385" y="85830"/>
                            <a:pt x="32385" y="85830"/>
                          </a:cubicBezTo>
                          <a:cubicBezTo>
                            <a:pt x="48895" y="85195"/>
                            <a:pt x="65432" y="85062"/>
                            <a:pt x="81915" y="83925"/>
                          </a:cubicBezTo>
                          <a:cubicBezTo>
                            <a:pt x="83918" y="83787"/>
                            <a:pt x="86210" y="83440"/>
                            <a:pt x="87630" y="82020"/>
                          </a:cubicBezTo>
                          <a:cubicBezTo>
                            <a:pt x="89050" y="80600"/>
                            <a:pt x="88637" y="78101"/>
                            <a:pt x="89535" y="76305"/>
                          </a:cubicBezTo>
                          <a:cubicBezTo>
                            <a:pt x="90559" y="74257"/>
                            <a:pt x="92075" y="72495"/>
                            <a:pt x="93345" y="70590"/>
                          </a:cubicBezTo>
                          <a:cubicBezTo>
                            <a:pt x="93980" y="66145"/>
                            <a:pt x="93426" y="61358"/>
                            <a:pt x="95250" y="57255"/>
                          </a:cubicBezTo>
                          <a:cubicBezTo>
                            <a:pt x="96180" y="55163"/>
                            <a:pt x="99752" y="55387"/>
                            <a:pt x="100965" y="53445"/>
                          </a:cubicBezTo>
                          <a:cubicBezTo>
                            <a:pt x="103094" y="50039"/>
                            <a:pt x="104775" y="42015"/>
                            <a:pt x="104775" y="42015"/>
                          </a:cubicBezTo>
                          <a:cubicBezTo>
                            <a:pt x="101728" y="8500"/>
                            <a:pt x="112077" y="22330"/>
                            <a:pt x="100965" y="15345"/>
                          </a:cubicBezTo>
                          <a:cubicBezTo>
                            <a:pt x="89853" y="8360"/>
                            <a:pt x="54292" y="1057"/>
                            <a:pt x="38100" y="105"/>
                          </a:cubicBezTo>
                          <a:cubicBezTo>
                            <a:pt x="21908" y="-847"/>
                            <a:pt x="10477" y="4868"/>
                            <a:pt x="3810" y="9630"/>
                          </a:cubicBezTo>
                          <a:cubicBezTo>
                            <a:pt x="3175" y="12170"/>
                            <a:pt x="2624" y="14733"/>
                            <a:pt x="1905" y="17250"/>
                          </a:cubicBezTo>
                          <a:cubicBezTo>
                            <a:pt x="1353" y="19181"/>
                            <a:pt x="0" y="20957"/>
                            <a:pt x="0" y="22965"/>
                          </a:cubicBezTo>
                          <a:cubicBezTo>
                            <a:pt x="0" y="32673"/>
                            <a:pt x="2604" y="28523"/>
                            <a:pt x="5715" y="36300"/>
                          </a:cubicBezTo>
                          <a:cubicBezTo>
                            <a:pt x="6187" y="37479"/>
                            <a:pt x="3810" y="34713"/>
                            <a:pt x="5715" y="40110"/>
                          </a:cubicBezTo>
                          <a:cubicBezTo>
                            <a:pt x="7620" y="45507"/>
                            <a:pt x="13335" y="59160"/>
                            <a:pt x="17145" y="68685"/>
                          </a:cubicBezTo>
                        </a:path>
                      </a:pathLst>
                    </a:cu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78" name="Rectangle: Rounded Corners 4537">
                      <a:extLst>
                        <a:ext uri="{FF2B5EF4-FFF2-40B4-BE49-F238E27FC236}">
                          <a16:creationId xmlns:a16="http://schemas.microsoft.com/office/drawing/2014/main" id="{F1E1D259-3B5A-4644-A739-9A5CAE35413B}"/>
                        </a:ext>
                      </a:extLst>
                    </p:cNvPr>
                    <p:cNvSpPr/>
                    <p:nvPr/>
                  </p:nvSpPr>
                  <p:spPr>
                    <a:xfrm>
                      <a:off x="8886901" y="440374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79" name="Rectangle: Rounded Corners 4538">
                      <a:extLst>
                        <a:ext uri="{FF2B5EF4-FFF2-40B4-BE49-F238E27FC236}">
                          <a16:creationId xmlns:a16="http://schemas.microsoft.com/office/drawing/2014/main" id="{426A2250-A775-6A41-9712-8F0AE03763A3}"/>
                        </a:ext>
                      </a:extLst>
                    </p:cNvPr>
                    <p:cNvSpPr/>
                    <p:nvPr/>
                  </p:nvSpPr>
                  <p:spPr>
                    <a:xfrm>
                      <a:off x="8770428" y="4196137"/>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80" name="Rectangle: Rounded Corners 4539">
                      <a:extLst>
                        <a:ext uri="{FF2B5EF4-FFF2-40B4-BE49-F238E27FC236}">
                          <a16:creationId xmlns:a16="http://schemas.microsoft.com/office/drawing/2014/main" id="{C2A39696-9418-E840-9159-8E8BC3E18182}"/>
                        </a:ext>
                      </a:extLst>
                    </p:cNvPr>
                    <p:cNvSpPr/>
                    <p:nvPr/>
                  </p:nvSpPr>
                  <p:spPr>
                    <a:xfrm>
                      <a:off x="8924873" y="4240076"/>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81" name="Rectangle: Rounded Corners 4540">
                      <a:extLst>
                        <a:ext uri="{FF2B5EF4-FFF2-40B4-BE49-F238E27FC236}">
                          <a16:creationId xmlns:a16="http://schemas.microsoft.com/office/drawing/2014/main" id="{170DCACC-E4C8-B449-A2C0-7E3F398C1F99}"/>
                        </a:ext>
                      </a:extLst>
                    </p:cNvPr>
                    <p:cNvSpPr/>
                    <p:nvPr/>
                  </p:nvSpPr>
                  <p:spPr>
                    <a:xfrm>
                      <a:off x="9050643" y="4293981"/>
                      <a:ext cx="27432" cy="18288"/>
                    </a:xfrm>
                    <a:prstGeom prst="roundRect">
                      <a:avLst/>
                    </a:prstGeom>
                    <a:solidFill>
                      <a:srgbClr val="FFFFFF"/>
                    </a:solidFill>
                    <a:ln w="6350"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765" name="Freeform: Shape 4524">
                    <a:extLst>
                      <a:ext uri="{FF2B5EF4-FFF2-40B4-BE49-F238E27FC236}">
                        <a16:creationId xmlns:a16="http://schemas.microsoft.com/office/drawing/2014/main" id="{7BB1BEB5-D496-674F-8913-4E666DD43493}"/>
                      </a:ext>
                    </a:extLst>
                  </p:cNvPr>
                  <p:cNvSpPr/>
                  <p:nvPr/>
                </p:nvSpPr>
                <p:spPr>
                  <a:xfrm rot="1476809">
                    <a:off x="2038146" y="2863111"/>
                    <a:ext cx="273586" cy="244064"/>
                  </a:xfrm>
                  <a:custGeom>
                    <a:avLst/>
                    <a:gdLst>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5715 w 254551"/>
                      <a:gd name="connsiteY4" fmla="*/ 15240 h 227192"/>
                      <a:gd name="connsiteX5" fmla="*/ 1905 w 254551"/>
                      <a:gd name="connsiteY5" fmla="*/ 20955 h 227192"/>
                      <a:gd name="connsiteX6" fmla="*/ 0 w 254551"/>
                      <a:gd name="connsiteY6" fmla="*/ 26670 h 227192"/>
                      <a:gd name="connsiteX7" fmla="*/ 1905 w 254551"/>
                      <a:gd name="connsiteY7" fmla="*/ 47625 h 227192"/>
                      <a:gd name="connsiteX8" fmla="*/ 9525 w 254551"/>
                      <a:gd name="connsiteY8" fmla="*/ 59055 h 227192"/>
                      <a:gd name="connsiteX9" fmla="*/ 13335 w 254551"/>
                      <a:gd name="connsiteY9" fmla="*/ 70485 h 227192"/>
                      <a:gd name="connsiteX10" fmla="*/ 15240 w 254551"/>
                      <a:gd name="connsiteY10" fmla="*/ 99060 h 227192"/>
                      <a:gd name="connsiteX11" fmla="*/ 17145 w 254551"/>
                      <a:gd name="connsiteY11" fmla="*/ 104775 h 227192"/>
                      <a:gd name="connsiteX12" fmla="*/ 22860 w 254551"/>
                      <a:gd name="connsiteY12" fmla="*/ 108585 h 227192"/>
                      <a:gd name="connsiteX13" fmla="*/ 26670 w 254551"/>
                      <a:gd name="connsiteY13" fmla="*/ 114300 h 227192"/>
                      <a:gd name="connsiteX14" fmla="*/ 32385 w 254551"/>
                      <a:gd name="connsiteY14" fmla="*/ 118110 h 227192"/>
                      <a:gd name="connsiteX15" fmla="*/ 41910 w 254551"/>
                      <a:gd name="connsiteY15" fmla="*/ 131445 h 227192"/>
                      <a:gd name="connsiteX16" fmla="*/ 59055 w 254551"/>
                      <a:gd name="connsiteY16" fmla="*/ 133350 h 227192"/>
                      <a:gd name="connsiteX17" fmla="*/ 64770 w 254551"/>
                      <a:gd name="connsiteY17" fmla="*/ 180975 h 227192"/>
                      <a:gd name="connsiteX18" fmla="*/ 74295 w 254551"/>
                      <a:gd name="connsiteY18" fmla="*/ 188595 h 227192"/>
                      <a:gd name="connsiteX19" fmla="*/ 80010 w 254551"/>
                      <a:gd name="connsiteY19" fmla="*/ 192405 h 227192"/>
                      <a:gd name="connsiteX20" fmla="*/ 87630 w 254551"/>
                      <a:gd name="connsiteY20" fmla="*/ 201930 h 227192"/>
                      <a:gd name="connsiteX21" fmla="*/ 95250 w 254551"/>
                      <a:gd name="connsiteY21" fmla="*/ 213360 h 227192"/>
                      <a:gd name="connsiteX22" fmla="*/ 99060 w 254551"/>
                      <a:gd name="connsiteY22" fmla="*/ 219075 h 227192"/>
                      <a:gd name="connsiteX23" fmla="*/ 104775 w 254551"/>
                      <a:gd name="connsiteY23" fmla="*/ 220980 h 227192"/>
                      <a:gd name="connsiteX24" fmla="*/ 108585 w 254551"/>
                      <a:gd name="connsiteY24" fmla="*/ 226695 h 227192"/>
                      <a:gd name="connsiteX25" fmla="*/ 133350 w 254551"/>
                      <a:gd name="connsiteY25" fmla="*/ 222885 h 227192"/>
                      <a:gd name="connsiteX26" fmla="*/ 144780 w 254551"/>
                      <a:gd name="connsiteY26" fmla="*/ 211455 h 227192"/>
                      <a:gd name="connsiteX27" fmla="*/ 148590 w 254551"/>
                      <a:gd name="connsiteY27" fmla="*/ 205740 h 227192"/>
                      <a:gd name="connsiteX28" fmla="*/ 160020 w 254551"/>
                      <a:gd name="connsiteY28" fmla="*/ 201930 h 227192"/>
                      <a:gd name="connsiteX29" fmla="*/ 161925 w 254551"/>
                      <a:gd name="connsiteY29" fmla="*/ 196215 h 227192"/>
                      <a:gd name="connsiteX30" fmla="*/ 163830 w 254551"/>
                      <a:gd name="connsiteY30" fmla="*/ 184785 h 227192"/>
                      <a:gd name="connsiteX31" fmla="*/ 175260 w 254551"/>
                      <a:gd name="connsiteY31" fmla="*/ 180975 h 227192"/>
                      <a:gd name="connsiteX32" fmla="*/ 198120 w 254551"/>
                      <a:gd name="connsiteY32" fmla="*/ 182880 h 227192"/>
                      <a:gd name="connsiteX33" fmla="*/ 203835 w 254551"/>
                      <a:gd name="connsiteY33" fmla="*/ 186690 h 227192"/>
                      <a:gd name="connsiteX34" fmla="*/ 209550 w 254551"/>
                      <a:gd name="connsiteY34" fmla="*/ 188595 h 227192"/>
                      <a:gd name="connsiteX35" fmla="*/ 220980 w 254551"/>
                      <a:gd name="connsiteY35" fmla="*/ 186690 h 227192"/>
                      <a:gd name="connsiteX36" fmla="*/ 226695 w 254551"/>
                      <a:gd name="connsiteY36" fmla="*/ 182880 h 227192"/>
                      <a:gd name="connsiteX37" fmla="*/ 234315 w 254551"/>
                      <a:gd name="connsiteY37" fmla="*/ 165735 h 227192"/>
                      <a:gd name="connsiteX38" fmla="*/ 238125 w 254551"/>
                      <a:gd name="connsiteY38" fmla="*/ 154305 h 227192"/>
                      <a:gd name="connsiteX39" fmla="*/ 240030 w 254551"/>
                      <a:gd name="connsiteY39" fmla="*/ 148590 h 227192"/>
                      <a:gd name="connsiteX40" fmla="*/ 245745 w 254551"/>
                      <a:gd name="connsiteY40" fmla="*/ 120015 h 227192"/>
                      <a:gd name="connsiteX41" fmla="*/ 247650 w 254551"/>
                      <a:gd name="connsiteY41" fmla="*/ 114300 h 227192"/>
                      <a:gd name="connsiteX42" fmla="*/ 249555 w 254551"/>
                      <a:gd name="connsiteY42" fmla="*/ 108585 h 227192"/>
                      <a:gd name="connsiteX43" fmla="*/ 241935 w 254551"/>
                      <a:gd name="connsiteY43" fmla="*/ 89535 h 227192"/>
                      <a:gd name="connsiteX44" fmla="*/ 236220 w 254551"/>
                      <a:gd name="connsiteY44" fmla="*/ 85725 h 227192"/>
                      <a:gd name="connsiteX45" fmla="*/ 238125 w 254551"/>
                      <a:gd name="connsiteY45" fmla="*/ 80010 h 227192"/>
                      <a:gd name="connsiteX46" fmla="*/ 243840 w 254551"/>
                      <a:gd name="connsiteY46" fmla="*/ 78105 h 227192"/>
                      <a:gd name="connsiteX47" fmla="*/ 249555 w 254551"/>
                      <a:gd name="connsiteY47" fmla="*/ 74295 h 227192"/>
                      <a:gd name="connsiteX48" fmla="*/ 251460 w 254551"/>
                      <a:gd name="connsiteY48" fmla="*/ 24765 h 227192"/>
                      <a:gd name="connsiteX49" fmla="*/ 249555 w 254551"/>
                      <a:gd name="connsiteY49" fmla="*/ 19050 h 227192"/>
                      <a:gd name="connsiteX50" fmla="*/ 243840 w 254551"/>
                      <a:gd name="connsiteY50" fmla="*/ 15240 h 227192"/>
                      <a:gd name="connsiteX51" fmla="*/ 234315 w 254551"/>
                      <a:gd name="connsiteY51" fmla="*/ 3810 h 227192"/>
                      <a:gd name="connsiteX52" fmla="*/ 228600 w 254551"/>
                      <a:gd name="connsiteY52" fmla="*/ 0 h 227192"/>
                      <a:gd name="connsiteX53" fmla="*/ 217170 w 254551"/>
                      <a:gd name="connsiteY53" fmla="*/ 1905 h 227192"/>
                      <a:gd name="connsiteX54" fmla="*/ 213360 w 254551"/>
                      <a:gd name="connsiteY54" fmla="*/ 7620 h 227192"/>
                      <a:gd name="connsiteX55" fmla="*/ 207645 w 254551"/>
                      <a:gd name="connsiteY55" fmla="*/ 9525 h 227192"/>
                      <a:gd name="connsiteX56" fmla="*/ 203835 w 254551"/>
                      <a:gd name="connsiteY56" fmla="*/ 20955 h 227192"/>
                      <a:gd name="connsiteX57" fmla="*/ 201930 w 254551"/>
                      <a:gd name="connsiteY57" fmla="*/ 26670 h 227192"/>
                      <a:gd name="connsiteX58" fmla="*/ 200025 w 254551"/>
                      <a:gd name="connsiteY58" fmla="*/ 38100 h 227192"/>
                      <a:gd name="connsiteX59" fmla="*/ 205740 w 254551"/>
                      <a:gd name="connsiteY59" fmla="*/ 72390 h 227192"/>
                      <a:gd name="connsiteX60" fmla="*/ 213360 w 254551"/>
                      <a:gd name="connsiteY60" fmla="*/ 83820 h 227192"/>
                      <a:gd name="connsiteX61" fmla="*/ 217170 w 254551"/>
                      <a:gd name="connsiteY61" fmla="*/ 89535 h 227192"/>
                      <a:gd name="connsiteX62" fmla="*/ 215265 w 254551"/>
                      <a:gd name="connsiteY62" fmla="*/ 97155 h 227192"/>
                      <a:gd name="connsiteX63" fmla="*/ 203835 w 254551"/>
                      <a:gd name="connsiteY63" fmla="*/ 104775 h 227192"/>
                      <a:gd name="connsiteX64" fmla="*/ 198120 w 254551"/>
                      <a:gd name="connsiteY64" fmla="*/ 116205 h 227192"/>
                      <a:gd name="connsiteX65" fmla="*/ 196215 w 254551"/>
                      <a:gd name="connsiteY65" fmla="*/ 121920 h 227192"/>
                      <a:gd name="connsiteX66" fmla="*/ 190500 w 254551"/>
                      <a:gd name="connsiteY66" fmla="*/ 133350 h 227192"/>
                      <a:gd name="connsiteX67" fmla="*/ 182880 w 254551"/>
                      <a:gd name="connsiteY67" fmla="*/ 154305 h 227192"/>
                      <a:gd name="connsiteX68" fmla="*/ 175260 w 254551"/>
                      <a:gd name="connsiteY68" fmla="*/ 156210 h 227192"/>
                      <a:gd name="connsiteX69" fmla="*/ 169545 w 254551"/>
                      <a:gd name="connsiteY69" fmla="*/ 150495 h 227192"/>
                      <a:gd name="connsiteX70" fmla="*/ 167640 w 254551"/>
                      <a:gd name="connsiteY70" fmla="*/ 144780 h 227192"/>
                      <a:gd name="connsiteX71" fmla="*/ 156210 w 254551"/>
                      <a:gd name="connsiteY71" fmla="*/ 140970 h 227192"/>
                      <a:gd name="connsiteX72" fmla="*/ 150495 w 254551"/>
                      <a:gd name="connsiteY72" fmla="*/ 139065 h 227192"/>
                      <a:gd name="connsiteX73" fmla="*/ 139065 w 254551"/>
                      <a:gd name="connsiteY73" fmla="*/ 135255 h 227192"/>
                      <a:gd name="connsiteX74" fmla="*/ 133350 w 254551"/>
                      <a:gd name="connsiteY74" fmla="*/ 133350 h 227192"/>
                      <a:gd name="connsiteX75" fmla="*/ 121920 w 254551"/>
                      <a:gd name="connsiteY75" fmla="*/ 127635 h 227192"/>
                      <a:gd name="connsiteX76" fmla="*/ 89535 w 254551"/>
                      <a:gd name="connsiteY76" fmla="*/ 125730 h 227192"/>
                      <a:gd name="connsiteX77" fmla="*/ 78105 w 254551"/>
                      <a:gd name="connsiteY77" fmla="*/ 116205 h 227192"/>
                      <a:gd name="connsiteX78" fmla="*/ 76200 w 254551"/>
                      <a:gd name="connsiteY78" fmla="*/ 110490 h 227192"/>
                      <a:gd name="connsiteX79" fmla="*/ 72390 w 254551"/>
                      <a:gd name="connsiteY79" fmla="*/ 104775 h 227192"/>
                      <a:gd name="connsiteX80" fmla="*/ 68580 w 254551"/>
                      <a:gd name="connsiteY80" fmla="*/ 89535 h 227192"/>
                      <a:gd name="connsiteX81" fmla="*/ 62865 w 254551"/>
                      <a:gd name="connsiteY81" fmla="*/ 85725 h 227192"/>
                      <a:gd name="connsiteX82" fmla="*/ 53340 w 254551"/>
                      <a:gd name="connsiteY82" fmla="*/ 83820 h 227192"/>
                      <a:gd name="connsiteX83" fmla="*/ 47625 w 254551"/>
                      <a:gd name="connsiteY83" fmla="*/ 80010 h 227192"/>
                      <a:gd name="connsiteX84" fmla="*/ 41910 w 254551"/>
                      <a:gd name="connsiteY84" fmla="*/ 78105 h 227192"/>
                      <a:gd name="connsiteX85" fmla="*/ 34290 w 254551"/>
                      <a:gd name="connsiteY85" fmla="*/ 64770 h 227192"/>
                      <a:gd name="connsiteX86" fmla="*/ 30480 w 254551"/>
                      <a:gd name="connsiteY86" fmla="*/ 53340 h 227192"/>
                      <a:gd name="connsiteX87" fmla="*/ 34290 w 254551"/>
                      <a:gd name="connsiteY87" fmla="*/ 47625 h 227192"/>
                      <a:gd name="connsiteX88" fmla="*/ 32385 w 254551"/>
                      <a:gd name="connsiteY88" fmla="*/ 28575 h 227192"/>
                      <a:gd name="connsiteX89" fmla="*/ 30480 w 254551"/>
                      <a:gd name="connsiteY89" fmla="*/ 22860 h 227192"/>
                      <a:gd name="connsiteX90" fmla="*/ 36195 w 254551"/>
                      <a:gd name="connsiteY90"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195 w 254551"/>
                      <a:gd name="connsiteY0" fmla="*/ 30480 h 227192"/>
                      <a:gd name="connsiteX1" fmla="*/ 36195 w 254551"/>
                      <a:gd name="connsiteY1" fmla="*/ 30480 h 227192"/>
                      <a:gd name="connsiteX2" fmla="*/ 20955 w 254551"/>
                      <a:gd name="connsiteY2" fmla="*/ 20955 h 227192"/>
                      <a:gd name="connsiteX3" fmla="*/ 17145 w 254551"/>
                      <a:gd name="connsiteY3" fmla="*/ 9525 h 227192"/>
                      <a:gd name="connsiteX4" fmla="*/ 1905 w 254551"/>
                      <a:gd name="connsiteY4" fmla="*/ 20955 h 227192"/>
                      <a:gd name="connsiteX5" fmla="*/ 0 w 254551"/>
                      <a:gd name="connsiteY5" fmla="*/ 26670 h 227192"/>
                      <a:gd name="connsiteX6" fmla="*/ 1905 w 254551"/>
                      <a:gd name="connsiteY6" fmla="*/ 47625 h 227192"/>
                      <a:gd name="connsiteX7" fmla="*/ 9525 w 254551"/>
                      <a:gd name="connsiteY7" fmla="*/ 59055 h 227192"/>
                      <a:gd name="connsiteX8" fmla="*/ 13335 w 254551"/>
                      <a:gd name="connsiteY8" fmla="*/ 70485 h 227192"/>
                      <a:gd name="connsiteX9" fmla="*/ 15240 w 254551"/>
                      <a:gd name="connsiteY9" fmla="*/ 99060 h 227192"/>
                      <a:gd name="connsiteX10" fmla="*/ 17145 w 254551"/>
                      <a:gd name="connsiteY10" fmla="*/ 104775 h 227192"/>
                      <a:gd name="connsiteX11" fmla="*/ 22860 w 254551"/>
                      <a:gd name="connsiteY11" fmla="*/ 108585 h 227192"/>
                      <a:gd name="connsiteX12" fmla="*/ 26670 w 254551"/>
                      <a:gd name="connsiteY12" fmla="*/ 114300 h 227192"/>
                      <a:gd name="connsiteX13" fmla="*/ 32385 w 254551"/>
                      <a:gd name="connsiteY13" fmla="*/ 118110 h 227192"/>
                      <a:gd name="connsiteX14" fmla="*/ 41910 w 254551"/>
                      <a:gd name="connsiteY14" fmla="*/ 131445 h 227192"/>
                      <a:gd name="connsiteX15" fmla="*/ 59055 w 254551"/>
                      <a:gd name="connsiteY15" fmla="*/ 133350 h 227192"/>
                      <a:gd name="connsiteX16" fmla="*/ 64770 w 254551"/>
                      <a:gd name="connsiteY16" fmla="*/ 180975 h 227192"/>
                      <a:gd name="connsiteX17" fmla="*/ 74295 w 254551"/>
                      <a:gd name="connsiteY17" fmla="*/ 188595 h 227192"/>
                      <a:gd name="connsiteX18" fmla="*/ 80010 w 254551"/>
                      <a:gd name="connsiteY18" fmla="*/ 192405 h 227192"/>
                      <a:gd name="connsiteX19" fmla="*/ 87630 w 254551"/>
                      <a:gd name="connsiteY19" fmla="*/ 201930 h 227192"/>
                      <a:gd name="connsiteX20" fmla="*/ 95250 w 254551"/>
                      <a:gd name="connsiteY20" fmla="*/ 213360 h 227192"/>
                      <a:gd name="connsiteX21" fmla="*/ 99060 w 254551"/>
                      <a:gd name="connsiteY21" fmla="*/ 219075 h 227192"/>
                      <a:gd name="connsiteX22" fmla="*/ 104775 w 254551"/>
                      <a:gd name="connsiteY22" fmla="*/ 220980 h 227192"/>
                      <a:gd name="connsiteX23" fmla="*/ 108585 w 254551"/>
                      <a:gd name="connsiteY23" fmla="*/ 226695 h 227192"/>
                      <a:gd name="connsiteX24" fmla="*/ 133350 w 254551"/>
                      <a:gd name="connsiteY24" fmla="*/ 222885 h 227192"/>
                      <a:gd name="connsiteX25" fmla="*/ 144780 w 254551"/>
                      <a:gd name="connsiteY25" fmla="*/ 211455 h 227192"/>
                      <a:gd name="connsiteX26" fmla="*/ 148590 w 254551"/>
                      <a:gd name="connsiteY26" fmla="*/ 205740 h 227192"/>
                      <a:gd name="connsiteX27" fmla="*/ 160020 w 254551"/>
                      <a:gd name="connsiteY27" fmla="*/ 201930 h 227192"/>
                      <a:gd name="connsiteX28" fmla="*/ 161925 w 254551"/>
                      <a:gd name="connsiteY28" fmla="*/ 196215 h 227192"/>
                      <a:gd name="connsiteX29" fmla="*/ 163830 w 254551"/>
                      <a:gd name="connsiteY29" fmla="*/ 184785 h 227192"/>
                      <a:gd name="connsiteX30" fmla="*/ 175260 w 254551"/>
                      <a:gd name="connsiteY30" fmla="*/ 180975 h 227192"/>
                      <a:gd name="connsiteX31" fmla="*/ 198120 w 254551"/>
                      <a:gd name="connsiteY31" fmla="*/ 182880 h 227192"/>
                      <a:gd name="connsiteX32" fmla="*/ 203835 w 254551"/>
                      <a:gd name="connsiteY32" fmla="*/ 186690 h 227192"/>
                      <a:gd name="connsiteX33" fmla="*/ 209550 w 254551"/>
                      <a:gd name="connsiteY33" fmla="*/ 188595 h 227192"/>
                      <a:gd name="connsiteX34" fmla="*/ 220980 w 254551"/>
                      <a:gd name="connsiteY34" fmla="*/ 186690 h 227192"/>
                      <a:gd name="connsiteX35" fmla="*/ 226695 w 254551"/>
                      <a:gd name="connsiteY35" fmla="*/ 182880 h 227192"/>
                      <a:gd name="connsiteX36" fmla="*/ 234315 w 254551"/>
                      <a:gd name="connsiteY36" fmla="*/ 165735 h 227192"/>
                      <a:gd name="connsiteX37" fmla="*/ 238125 w 254551"/>
                      <a:gd name="connsiteY37" fmla="*/ 154305 h 227192"/>
                      <a:gd name="connsiteX38" fmla="*/ 240030 w 254551"/>
                      <a:gd name="connsiteY38" fmla="*/ 148590 h 227192"/>
                      <a:gd name="connsiteX39" fmla="*/ 245745 w 254551"/>
                      <a:gd name="connsiteY39" fmla="*/ 120015 h 227192"/>
                      <a:gd name="connsiteX40" fmla="*/ 247650 w 254551"/>
                      <a:gd name="connsiteY40" fmla="*/ 114300 h 227192"/>
                      <a:gd name="connsiteX41" fmla="*/ 249555 w 254551"/>
                      <a:gd name="connsiteY41" fmla="*/ 108585 h 227192"/>
                      <a:gd name="connsiteX42" fmla="*/ 241935 w 254551"/>
                      <a:gd name="connsiteY42" fmla="*/ 89535 h 227192"/>
                      <a:gd name="connsiteX43" fmla="*/ 236220 w 254551"/>
                      <a:gd name="connsiteY43" fmla="*/ 85725 h 227192"/>
                      <a:gd name="connsiteX44" fmla="*/ 238125 w 254551"/>
                      <a:gd name="connsiteY44" fmla="*/ 80010 h 227192"/>
                      <a:gd name="connsiteX45" fmla="*/ 243840 w 254551"/>
                      <a:gd name="connsiteY45" fmla="*/ 78105 h 227192"/>
                      <a:gd name="connsiteX46" fmla="*/ 249555 w 254551"/>
                      <a:gd name="connsiteY46" fmla="*/ 74295 h 227192"/>
                      <a:gd name="connsiteX47" fmla="*/ 251460 w 254551"/>
                      <a:gd name="connsiteY47" fmla="*/ 24765 h 227192"/>
                      <a:gd name="connsiteX48" fmla="*/ 249555 w 254551"/>
                      <a:gd name="connsiteY48" fmla="*/ 19050 h 227192"/>
                      <a:gd name="connsiteX49" fmla="*/ 243840 w 254551"/>
                      <a:gd name="connsiteY49" fmla="*/ 15240 h 227192"/>
                      <a:gd name="connsiteX50" fmla="*/ 234315 w 254551"/>
                      <a:gd name="connsiteY50" fmla="*/ 3810 h 227192"/>
                      <a:gd name="connsiteX51" fmla="*/ 228600 w 254551"/>
                      <a:gd name="connsiteY51" fmla="*/ 0 h 227192"/>
                      <a:gd name="connsiteX52" fmla="*/ 217170 w 254551"/>
                      <a:gd name="connsiteY52" fmla="*/ 1905 h 227192"/>
                      <a:gd name="connsiteX53" fmla="*/ 213360 w 254551"/>
                      <a:gd name="connsiteY53" fmla="*/ 7620 h 227192"/>
                      <a:gd name="connsiteX54" fmla="*/ 207645 w 254551"/>
                      <a:gd name="connsiteY54" fmla="*/ 9525 h 227192"/>
                      <a:gd name="connsiteX55" fmla="*/ 203835 w 254551"/>
                      <a:gd name="connsiteY55" fmla="*/ 20955 h 227192"/>
                      <a:gd name="connsiteX56" fmla="*/ 201930 w 254551"/>
                      <a:gd name="connsiteY56" fmla="*/ 26670 h 227192"/>
                      <a:gd name="connsiteX57" fmla="*/ 200025 w 254551"/>
                      <a:gd name="connsiteY57" fmla="*/ 38100 h 227192"/>
                      <a:gd name="connsiteX58" fmla="*/ 205740 w 254551"/>
                      <a:gd name="connsiteY58" fmla="*/ 72390 h 227192"/>
                      <a:gd name="connsiteX59" fmla="*/ 213360 w 254551"/>
                      <a:gd name="connsiteY59" fmla="*/ 83820 h 227192"/>
                      <a:gd name="connsiteX60" fmla="*/ 217170 w 254551"/>
                      <a:gd name="connsiteY60" fmla="*/ 89535 h 227192"/>
                      <a:gd name="connsiteX61" fmla="*/ 215265 w 254551"/>
                      <a:gd name="connsiteY61" fmla="*/ 97155 h 227192"/>
                      <a:gd name="connsiteX62" fmla="*/ 203835 w 254551"/>
                      <a:gd name="connsiteY62" fmla="*/ 104775 h 227192"/>
                      <a:gd name="connsiteX63" fmla="*/ 198120 w 254551"/>
                      <a:gd name="connsiteY63" fmla="*/ 116205 h 227192"/>
                      <a:gd name="connsiteX64" fmla="*/ 196215 w 254551"/>
                      <a:gd name="connsiteY64" fmla="*/ 121920 h 227192"/>
                      <a:gd name="connsiteX65" fmla="*/ 190500 w 254551"/>
                      <a:gd name="connsiteY65" fmla="*/ 133350 h 227192"/>
                      <a:gd name="connsiteX66" fmla="*/ 182880 w 254551"/>
                      <a:gd name="connsiteY66" fmla="*/ 154305 h 227192"/>
                      <a:gd name="connsiteX67" fmla="*/ 175260 w 254551"/>
                      <a:gd name="connsiteY67" fmla="*/ 156210 h 227192"/>
                      <a:gd name="connsiteX68" fmla="*/ 169545 w 254551"/>
                      <a:gd name="connsiteY68" fmla="*/ 150495 h 227192"/>
                      <a:gd name="connsiteX69" fmla="*/ 167640 w 254551"/>
                      <a:gd name="connsiteY69" fmla="*/ 144780 h 227192"/>
                      <a:gd name="connsiteX70" fmla="*/ 156210 w 254551"/>
                      <a:gd name="connsiteY70" fmla="*/ 140970 h 227192"/>
                      <a:gd name="connsiteX71" fmla="*/ 150495 w 254551"/>
                      <a:gd name="connsiteY71" fmla="*/ 139065 h 227192"/>
                      <a:gd name="connsiteX72" fmla="*/ 139065 w 254551"/>
                      <a:gd name="connsiteY72" fmla="*/ 135255 h 227192"/>
                      <a:gd name="connsiteX73" fmla="*/ 133350 w 254551"/>
                      <a:gd name="connsiteY73" fmla="*/ 133350 h 227192"/>
                      <a:gd name="connsiteX74" fmla="*/ 121920 w 254551"/>
                      <a:gd name="connsiteY74" fmla="*/ 127635 h 227192"/>
                      <a:gd name="connsiteX75" fmla="*/ 89535 w 254551"/>
                      <a:gd name="connsiteY75" fmla="*/ 125730 h 227192"/>
                      <a:gd name="connsiteX76" fmla="*/ 78105 w 254551"/>
                      <a:gd name="connsiteY76" fmla="*/ 116205 h 227192"/>
                      <a:gd name="connsiteX77" fmla="*/ 76200 w 254551"/>
                      <a:gd name="connsiteY77" fmla="*/ 110490 h 227192"/>
                      <a:gd name="connsiteX78" fmla="*/ 72390 w 254551"/>
                      <a:gd name="connsiteY78" fmla="*/ 104775 h 227192"/>
                      <a:gd name="connsiteX79" fmla="*/ 68580 w 254551"/>
                      <a:gd name="connsiteY79" fmla="*/ 89535 h 227192"/>
                      <a:gd name="connsiteX80" fmla="*/ 62865 w 254551"/>
                      <a:gd name="connsiteY80" fmla="*/ 85725 h 227192"/>
                      <a:gd name="connsiteX81" fmla="*/ 53340 w 254551"/>
                      <a:gd name="connsiteY81" fmla="*/ 83820 h 227192"/>
                      <a:gd name="connsiteX82" fmla="*/ 47625 w 254551"/>
                      <a:gd name="connsiteY82" fmla="*/ 80010 h 227192"/>
                      <a:gd name="connsiteX83" fmla="*/ 41910 w 254551"/>
                      <a:gd name="connsiteY83" fmla="*/ 78105 h 227192"/>
                      <a:gd name="connsiteX84" fmla="*/ 34290 w 254551"/>
                      <a:gd name="connsiteY84" fmla="*/ 64770 h 227192"/>
                      <a:gd name="connsiteX85" fmla="*/ 30480 w 254551"/>
                      <a:gd name="connsiteY85" fmla="*/ 53340 h 227192"/>
                      <a:gd name="connsiteX86" fmla="*/ 34290 w 254551"/>
                      <a:gd name="connsiteY86" fmla="*/ 47625 h 227192"/>
                      <a:gd name="connsiteX87" fmla="*/ 32385 w 254551"/>
                      <a:gd name="connsiteY87" fmla="*/ 28575 h 227192"/>
                      <a:gd name="connsiteX88" fmla="*/ 30480 w 254551"/>
                      <a:gd name="connsiteY88" fmla="*/ 22860 h 227192"/>
                      <a:gd name="connsiteX89" fmla="*/ 36195 w 254551"/>
                      <a:gd name="connsiteY89" fmla="*/ 30480 h 227192"/>
                      <a:gd name="connsiteX0" fmla="*/ 36317 w 254673"/>
                      <a:gd name="connsiteY0" fmla="*/ 3048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88" fmla="*/ 36317 w 254673"/>
                      <a:gd name="connsiteY88" fmla="*/ 30480 h 227192"/>
                      <a:gd name="connsiteX0" fmla="*/ 30602 w 254673"/>
                      <a:gd name="connsiteY0" fmla="*/ 22860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 name="connsiteX87" fmla="*/ 30602 w 254673"/>
                      <a:gd name="connsiteY87" fmla="*/ 22860 h 227192"/>
                      <a:gd name="connsiteX0" fmla="*/ 32507 w 254673"/>
                      <a:gd name="connsiteY0" fmla="*/ 28575 h 227192"/>
                      <a:gd name="connsiteX1" fmla="*/ 36317 w 254673"/>
                      <a:gd name="connsiteY1" fmla="*/ 30480 h 227192"/>
                      <a:gd name="connsiteX2" fmla="*/ 21077 w 254673"/>
                      <a:gd name="connsiteY2" fmla="*/ 20955 h 227192"/>
                      <a:gd name="connsiteX3" fmla="*/ 2027 w 254673"/>
                      <a:gd name="connsiteY3" fmla="*/ 20955 h 227192"/>
                      <a:gd name="connsiteX4" fmla="*/ 122 w 254673"/>
                      <a:gd name="connsiteY4" fmla="*/ 26670 h 227192"/>
                      <a:gd name="connsiteX5" fmla="*/ 2027 w 254673"/>
                      <a:gd name="connsiteY5" fmla="*/ 47625 h 227192"/>
                      <a:gd name="connsiteX6" fmla="*/ 9647 w 254673"/>
                      <a:gd name="connsiteY6" fmla="*/ 59055 h 227192"/>
                      <a:gd name="connsiteX7" fmla="*/ 13457 w 254673"/>
                      <a:gd name="connsiteY7" fmla="*/ 70485 h 227192"/>
                      <a:gd name="connsiteX8" fmla="*/ 15362 w 254673"/>
                      <a:gd name="connsiteY8" fmla="*/ 99060 h 227192"/>
                      <a:gd name="connsiteX9" fmla="*/ 17267 w 254673"/>
                      <a:gd name="connsiteY9" fmla="*/ 104775 h 227192"/>
                      <a:gd name="connsiteX10" fmla="*/ 22982 w 254673"/>
                      <a:gd name="connsiteY10" fmla="*/ 108585 h 227192"/>
                      <a:gd name="connsiteX11" fmla="*/ 26792 w 254673"/>
                      <a:gd name="connsiteY11" fmla="*/ 114300 h 227192"/>
                      <a:gd name="connsiteX12" fmla="*/ 32507 w 254673"/>
                      <a:gd name="connsiteY12" fmla="*/ 118110 h 227192"/>
                      <a:gd name="connsiteX13" fmla="*/ 42032 w 254673"/>
                      <a:gd name="connsiteY13" fmla="*/ 131445 h 227192"/>
                      <a:gd name="connsiteX14" fmla="*/ 59177 w 254673"/>
                      <a:gd name="connsiteY14" fmla="*/ 133350 h 227192"/>
                      <a:gd name="connsiteX15" fmla="*/ 64892 w 254673"/>
                      <a:gd name="connsiteY15" fmla="*/ 180975 h 227192"/>
                      <a:gd name="connsiteX16" fmla="*/ 74417 w 254673"/>
                      <a:gd name="connsiteY16" fmla="*/ 188595 h 227192"/>
                      <a:gd name="connsiteX17" fmla="*/ 80132 w 254673"/>
                      <a:gd name="connsiteY17" fmla="*/ 192405 h 227192"/>
                      <a:gd name="connsiteX18" fmla="*/ 87752 w 254673"/>
                      <a:gd name="connsiteY18" fmla="*/ 201930 h 227192"/>
                      <a:gd name="connsiteX19" fmla="*/ 95372 w 254673"/>
                      <a:gd name="connsiteY19" fmla="*/ 213360 h 227192"/>
                      <a:gd name="connsiteX20" fmla="*/ 99182 w 254673"/>
                      <a:gd name="connsiteY20" fmla="*/ 219075 h 227192"/>
                      <a:gd name="connsiteX21" fmla="*/ 104897 w 254673"/>
                      <a:gd name="connsiteY21" fmla="*/ 220980 h 227192"/>
                      <a:gd name="connsiteX22" fmla="*/ 108707 w 254673"/>
                      <a:gd name="connsiteY22" fmla="*/ 226695 h 227192"/>
                      <a:gd name="connsiteX23" fmla="*/ 133472 w 254673"/>
                      <a:gd name="connsiteY23" fmla="*/ 222885 h 227192"/>
                      <a:gd name="connsiteX24" fmla="*/ 144902 w 254673"/>
                      <a:gd name="connsiteY24" fmla="*/ 211455 h 227192"/>
                      <a:gd name="connsiteX25" fmla="*/ 148712 w 254673"/>
                      <a:gd name="connsiteY25" fmla="*/ 205740 h 227192"/>
                      <a:gd name="connsiteX26" fmla="*/ 160142 w 254673"/>
                      <a:gd name="connsiteY26" fmla="*/ 201930 h 227192"/>
                      <a:gd name="connsiteX27" fmla="*/ 162047 w 254673"/>
                      <a:gd name="connsiteY27" fmla="*/ 196215 h 227192"/>
                      <a:gd name="connsiteX28" fmla="*/ 163952 w 254673"/>
                      <a:gd name="connsiteY28" fmla="*/ 184785 h 227192"/>
                      <a:gd name="connsiteX29" fmla="*/ 175382 w 254673"/>
                      <a:gd name="connsiteY29" fmla="*/ 180975 h 227192"/>
                      <a:gd name="connsiteX30" fmla="*/ 198242 w 254673"/>
                      <a:gd name="connsiteY30" fmla="*/ 182880 h 227192"/>
                      <a:gd name="connsiteX31" fmla="*/ 203957 w 254673"/>
                      <a:gd name="connsiteY31" fmla="*/ 186690 h 227192"/>
                      <a:gd name="connsiteX32" fmla="*/ 209672 w 254673"/>
                      <a:gd name="connsiteY32" fmla="*/ 188595 h 227192"/>
                      <a:gd name="connsiteX33" fmla="*/ 221102 w 254673"/>
                      <a:gd name="connsiteY33" fmla="*/ 186690 h 227192"/>
                      <a:gd name="connsiteX34" fmla="*/ 226817 w 254673"/>
                      <a:gd name="connsiteY34" fmla="*/ 182880 h 227192"/>
                      <a:gd name="connsiteX35" fmla="*/ 234437 w 254673"/>
                      <a:gd name="connsiteY35" fmla="*/ 165735 h 227192"/>
                      <a:gd name="connsiteX36" fmla="*/ 238247 w 254673"/>
                      <a:gd name="connsiteY36" fmla="*/ 154305 h 227192"/>
                      <a:gd name="connsiteX37" fmla="*/ 240152 w 254673"/>
                      <a:gd name="connsiteY37" fmla="*/ 148590 h 227192"/>
                      <a:gd name="connsiteX38" fmla="*/ 245867 w 254673"/>
                      <a:gd name="connsiteY38" fmla="*/ 120015 h 227192"/>
                      <a:gd name="connsiteX39" fmla="*/ 247772 w 254673"/>
                      <a:gd name="connsiteY39" fmla="*/ 114300 h 227192"/>
                      <a:gd name="connsiteX40" fmla="*/ 249677 w 254673"/>
                      <a:gd name="connsiteY40" fmla="*/ 108585 h 227192"/>
                      <a:gd name="connsiteX41" fmla="*/ 242057 w 254673"/>
                      <a:gd name="connsiteY41" fmla="*/ 89535 h 227192"/>
                      <a:gd name="connsiteX42" fmla="*/ 236342 w 254673"/>
                      <a:gd name="connsiteY42" fmla="*/ 85725 h 227192"/>
                      <a:gd name="connsiteX43" fmla="*/ 238247 w 254673"/>
                      <a:gd name="connsiteY43" fmla="*/ 80010 h 227192"/>
                      <a:gd name="connsiteX44" fmla="*/ 243962 w 254673"/>
                      <a:gd name="connsiteY44" fmla="*/ 78105 h 227192"/>
                      <a:gd name="connsiteX45" fmla="*/ 249677 w 254673"/>
                      <a:gd name="connsiteY45" fmla="*/ 74295 h 227192"/>
                      <a:gd name="connsiteX46" fmla="*/ 251582 w 254673"/>
                      <a:gd name="connsiteY46" fmla="*/ 24765 h 227192"/>
                      <a:gd name="connsiteX47" fmla="*/ 249677 w 254673"/>
                      <a:gd name="connsiteY47" fmla="*/ 19050 h 227192"/>
                      <a:gd name="connsiteX48" fmla="*/ 243962 w 254673"/>
                      <a:gd name="connsiteY48" fmla="*/ 15240 h 227192"/>
                      <a:gd name="connsiteX49" fmla="*/ 234437 w 254673"/>
                      <a:gd name="connsiteY49" fmla="*/ 3810 h 227192"/>
                      <a:gd name="connsiteX50" fmla="*/ 228722 w 254673"/>
                      <a:gd name="connsiteY50" fmla="*/ 0 h 227192"/>
                      <a:gd name="connsiteX51" fmla="*/ 217292 w 254673"/>
                      <a:gd name="connsiteY51" fmla="*/ 1905 h 227192"/>
                      <a:gd name="connsiteX52" fmla="*/ 213482 w 254673"/>
                      <a:gd name="connsiteY52" fmla="*/ 7620 h 227192"/>
                      <a:gd name="connsiteX53" fmla="*/ 207767 w 254673"/>
                      <a:gd name="connsiteY53" fmla="*/ 9525 h 227192"/>
                      <a:gd name="connsiteX54" fmla="*/ 203957 w 254673"/>
                      <a:gd name="connsiteY54" fmla="*/ 20955 h 227192"/>
                      <a:gd name="connsiteX55" fmla="*/ 202052 w 254673"/>
                      <a:gd name="connsiteY55" fmla="*/ 26670 h 227192"/>
                      <a:gd name="connsiteX56" fmla="*/ 200147 w 254673"/>
                      <a:gd name="connsiteY56" fmla="*/ 38100 h 227192"/>
                      <a:gd name="connsiteX57" fmla="*/ 205862 w 254673"/>
                      <a:gd name="connsiteY57" fmla="*/ 72390 h 227192"/>
                      <a:gd name="connsiteX58" fmla="*/ 213482 w 254673"/>
                      <a:gd name="connsiteY58" fmla="*/ 83820 h 227192"/>
                      <a:gd name="connsiteX59" fmla="*/ 217292 w 254673"/>
                      <a:gd name="connsiteY59" fmla="*/ 89535 h 227192"/>
                      <a:gd name="connsiteX60" fmla="*/ 215387 w 254673"/>
                      <a:gd name="connsiteY60" fmla="*/ 97155 h 227192"/>
                      <a:gd name="connsiteX61" fmla="*/ 203957 w 254673"/>
                      <a:gd name="connsiteY61" fmla="*/ 104775 h 227192"/>
                      <a:gd name="connsiteX62" fmla="*/ 198242 w 254673"/>
                      <a:gd name="connsiteY62" fmla="*/ 116205 h 227192"/>
                      <a:gd name="connsiteX63" fmla="*/ 196337 w 254673"/>
                      <a:gd name="connsiteY63" fmla="*/ 121920 h 227192"/>
                      <a:gd name="connsiteX64" fmla="*/ 190622 w 254673"/>
                      <a:gd name="connsiteY64" fmla="*/ 133350 h 227192"/>
                      <a:gd name="connsiteX65" fmla="*/ 183002 w 254673"/>
                      <a:gd name="connsiteY65" fmla="*/ 154305 h 227192"/>
                      <a:gd name="connsiteX66" fmla="*/ 175382 w 254673"/>
                      <a:gd name="connsiteY66" fmla="*/ 156210 h 227192"/>
                      <a:gd name="connsiteX67" fmla="*/ 169667 w 254673"/>
                      <a:gd name="connsiteY67" fmla="*/ 150495 h 227192"/>
                      <a:gd name="connsiteX68" fmla="*/ 167762 w 254673"/>
                      <a:gd name="connsiteY68" fmla="*/ 144780 h 227192"/>
                      <a:gd name="connsiteX69" fmla="*/ 156332 w 254673"/>
                      <a:gd name="connsiteY69" fmla="*/ 140970 h 227192"/>
                      <a:gd name="connsiteX70" fmla="*/ 150617 w 254673"/>
                      <a:gd name="connsiteY70" fmla="*/ 139065 h 227192"/>
                      <a:gd name="connsiteX71" fmla="*/ 139187 w 254673"/>
                      <a:gd name="connsiteY71" fmla="*/ 135255 h 227192"/>
                      <a:gd name="connsiteX72" fmla="*/ 133472 w 254673"/>
                      <a:gd name="connsiteY72" fmla="*/ 133350 h 227192"/>
                      <a:gd name="connsiteX73" fmla="*/ 122042 w 254673"/>
                      <a:gd name="connsiteY73" fmla="*/ 127635 h 227192"/>
                      <a:gd name="connsiteX74" fmla="*/ 89657 w 254673"/>
                      <a:gd name="connsiteY74" fmla="*/ 125730 h 227192"/>
                      <a:gd name="connsiteX75" fmla="*/ 78227 w 254673"/>
                      <a:gd name="connsiteY75" fmla="*/ 116205 h 227192"/>
                      <a:gd name="connsiteX76" fmla="*/ 76322 w 254673"/>
                      <a:gd name="connsiteY76" fmla="*/ 110490 h 227192"/>
                      <a:gd name="connsiteX77" fmla="*/ 72512 w 254673"/>
                      <a:gd name="connsiteY77" fmla="*/ 104775 h 227192"/>
                      <a:gd name="connsiteX78" fmla="*/ 68702 w 254673"/>
                      <a:gd name="connsiteY78" fmla="*/ 89535 h 227192"/>
                      <a:gd name="connsiteX79" fmla="*/ 62987 w 254673"/>
                      <a:gd name="connsiteY79" fmla="*/ 85725 h 227192"/>
                      <a:gd name="connsiteX80" fmla="*/ 53462 w 254673"/>
                      <a:gd name="connsiteY80" fmla="*/ 83820 h 227192"/>
                      <a:gd name="connsiteX81" fmla="*/ 47747 w 254673"/>
                      <a:gd name="connsiteY81" fmla="*/ 80010 h 227192"/>
                      <a:gd name="connsiteX82" fmla="*/ 42032 w 254673"/>
                      <a:gd name="connsiteY82" fmla="*/ 78105 h 227192"/>
                      <a:gd name="connsiteX83" fmla="*/ 34412 w 254673"/>
                      <a:gd name="connsiteY83" fmla="*/ 64770 h 227192"/>
                      <a:gd name="connsiteX84" fmla="*/ 30602 w 254673"/>
                      <a:gd name="connsiteY84" fmla="*/ 53340 h 227192"/>
                      <a:gd name="connsiteX85" fmla="*/ 34412 w 254673"/>
                      <a:gd name="connsiteY85" fmla="*/ 47625 h 227192"/>
                      <a:gd name="connsiteX86" fmla="*/ 32507 w 254673"/>
                      <a:gd name="connsiteY86" fmla="*/ 28575 h 2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4673" h="227192">
                        <a:moveTo>
                          <a:pt x="32507" y="28575"/>
                        </a:moveTo>
                        <a:cubicBezTo>
                          <a:pt x="32825" y="25718"/>
                          <a:pt x="38222" y="31750"/>
                          <a:pt x="36317" y="30480"/>
                        </a:cubicBezTo>
                        <a:cubicBezTo>
                          <a:pt x="34412" y="29210"/>
                          <a:pt x="26792" y="22543"/>
                          <a:pt x="21077" y="20955"/>
                        </a:cubicBezTo>
                        <a:cubicBezTo>
                          <a:pt x="15362" y="19368"/>
                          <a:pt x="5519" y="20003"/>
                          <a:pt x="2027" y="20955"/>
                        </a:cubicBezTo>
                        <a:cubicBezTo>
                          <a:pt x="-1465" y="21907"/>
                          <a:pt x="757" y="24765"/>
                          <a:pt x="122" y="26670"/>
                        </a:cubicBezTo>
                        <a:cubicBezTo>
                          <a:pt x="757" y="33655"/>
                          <a:pt x="48" y="40896"/>
                          <a:pt x="2027" y="47625"/>
                        </a:cubicBezTo>
                        <a:cubicBezTo>
                          <a:pt x="3319" y="52018"/>
                          <a:pt x="8199" y="54711"/>
                          <a:pt x="9647" y="59055"/>
                        </a:cubicBezTo>
                        <a:lnTo>
                          <a:pt x="13457" y="70485"/>
                        </a:lnTo>
                        <a:cubicBezTo>
                          <a:pt x="14092" y="80010"/>
                          <a:pt x="14308" y="89572"/>
                          <a:pt x="15362" y="99060"/>
                        </a:cubicBezTo>
                        <a:cubicBezTo>
                          <a:pt x="15584" y="101056"/>
                          <a:pt x="16013" y="103207"/>
                          <a:pt x="17267" y="104775"/>
                        </a:cubicBezTo>
                        <a:cubicBezTo>
                          <a:pt x="18697" y="106563"/>
                          <a:pt x="21077" y="107315"/>
                          <a:pt x="22982" y="108585"/>
                        </a:cubicBezTo>
                        <a:cubicBezTo>
                          <a:pt x="24252" y="110490"/>
                          <a:pt x="25173" y="112681"/>
                          <a:pt x="26792" y="114300"/>
                        </a:cubicBezTo>
                        <a:cubicBezTo>
                          <a:pt x="28411" y="115919"/>
                          <a:pt x="31294" y="116168"/>
                          <a:pt x="32507" y="118110"/>
                        </a:cubicBezTo>
                        <a:cubicBezTo>
                          <a:pt x="39079" y="128624"/>
                          <a:pt x="31444" y="129680"/>
                          <a:pt x="42032" y="131445"/>
                        </a:cubicBezTo>
                        <a:cubicBezTo>
                          <a:pt x="47704" y="132390"/>
                          <a:pt x="53462" y="132715"/>
                          <a:pt x="59177" y="133350"/>
                        </a:cubicBezTo>
                        <a:cubicBezTo>
                          <a:pt x="71402" y="151687"/>
                          <a:pt x="58865" y="130751"/>
                          <a:pt x="64892" y="180975"/>
                        </a:cubicBezTo>
                        <a:cubicBezTo>
                          <a:pt x="65712" y="187808"/>
                          <a:pt x="70129" y="186451"/>
                          <a:pt x="74417" y="188595"/>
                        </a:cubicBezTo>
                        <a:cubicBezTo>
                          <a:pt x="76465" y="189619"/>
                          <a:pt x="78227" y="191135"/>
                          <a:pt x="80132" y="192405"/>
                        </a:cubicBezTo>
                        <a:cubicBezTo>
                          <a:pt x="84422" y="205275"/>
                          <a:pt x="78472" y="191325"/>
                          <a:pt x="87752" y="201930"/>
                        </a:cubicBezTo>
                        <a:cubicBezTo>
                          <a:pt x="90767" y="205376"/>
                          <a:pt x="92832" y="209550"/>
                          <a:pt x="95372" y="213360"/>
                        </a:cubicBezTo>
                        <a:cubicBezTo>
                          <a:pt x="96642" y="215265"/>
                          <a:pt x="97010" y="218351"/>
                          <a:pt x="99182" y="219075"/>
                        </a:cubicBezTo>
                        <a:lnTo>
                          <a:pt x="104897" y="220980"/>
                        </a:lnTo>
                        <a:cubicBezTo>
                          <a:pt x="106167" y="222885"/>
                          <a:pt x="106449" y="226319"/>
                          <a:pt x="108707" y="226695"/>
                        </a:cubicBezTo>
                        <a:cubicBezTo>
                          <a:pt x="118529" y="228332"/>
                          <a:pt x="125235" y="225631"/>
                          <a:pt x="133472" y="222885"/>
                        </a:cubicBezTo>
                        <a:cubicBezTo>
                          <a:pt x="137282" y="219075"/>
                          <a:pt x="141913" y="215938"/>
                          <a:pt x="144902" y="211455"/>
                        </a:cubicBezTo>
                        <a:cubicBezTo>
                          <a:pt x="146172" y="209550"/>
                          <a:pt x="146770" y="206953"/>
                          <a:pt x="148712" y="205740"/>
                        </a:cubicBezTo>
                        <a:cubicBezTo>
                          <a:pt x="152118" y="203611"/>
                          <a:pt x="160142" y="201930"/>
                          <a:pt x="160142" y="201930"/>
                        </a:cubicBezTo>
                        <a:cubicBezTo>
                          <a:pt x="160777" y="200025"/>
                          <a:pt x="161611" y="198175"/>
                          <a:pt x="162047" y="196215"/>
                        </a:cubicBezTo>
                        <a:cubicBezTo>
                          <a:pt x="162885" y="192444"/>
                          <a:pt x="161408" y="187692"/>
                          <a:pt x="163952" y="184785"/>
                        </a:cubicBezTo>
                        <a:cubicBezTo>
                          <a:pt x="166597" y="181763"/>
                          <a:pt x="175382" y="180975"/>
                          <a:pt x="175382" y="180975"/>
                        </a:cubicBezTo>
                        <a:cubicBezTo>
                          <a:pt x="183002" y="181610"/>
                          <a:pt x="190744" y="181380"/>
                          <a:pt x="198242" y="182880"/>
                        </a:cubicBezTo>
                        <a:cubicBezTo>
                          <a:pt x="200487" y="183329"/>
                          <a:pt x="201909" y="185666"/>
                          <a:pt x="203957" y="186690"/>
                        </a:cubicBezTo>
                        <a:cubicBezTo>
                          <a:pt x="205753" y="187588"/>
                          <a:pt x="207767" y="187960"/>
                          <a:pt x="209672" y="188595"/>
                        </a:cubicBezTo>
                        <a:cubicBezTo>
                          <a:pt x="213482" y="187960"/>
                          <a:pt x="217438" y="187911"/>
                          <a:pt x="221102" y="186690"/>
                        </a:cubicBezTo>
                        <a:cubicBezTo>
                          <a:pt x="223274" y="185966"/>
                          <a:pt x="225198" y="184499"/>
                          <a:pt x="226817" y="182880"/>
                        </a:cubicBezTo>
                        <a:cubicBezTo>
                          <a:pt x="231345" y="178352"/>
                          <a:pt x="232551" y="171394"/>
                          <a:pt x="234437" y="165735"/>
                        </a:cubicBezTo>
                        <a:lnTo>
                          <a:pt x="238247" y="154305"/>
                        </a:lnTo>
                        <a:lnTo>
                          <a:pt x="240152" y="148590"/>
                        </a:lnTo>
                        <a:cubicBezTo>
                          <a:pt x="242501" y="127453"/>
                          <a:pt x="240239" y="136900"/>
                          <a:pt x="245867" y="120015"/>
                        </a:cubicBezTo>
                        <a:lnTo>
                          <a:pt x="247772" y="114300"/>
                        </a:lnTo>
                        <a:lnTo>
                          <a:pt x="249677" y="108585"/>
                        </a:lnTo>
                        <a:cubicBezTo>
                          <a:pt x="248493" y="105032"/>
                          <a:pt x="245171" y="93272"/>
                          <a:pt x="242057" y="89535"/>
                        </a:cubicBezTo>
                        <a:cubicBezTo>
                          <a:pt x="240591" y="87776"/>
                          <a:pt x="238247" y="86995"/>
                          <a:pt x="236342" y="85725"/>
                        </a:cubicBezTo>
                        <a:cubicBezTo>
                          <a:pt x="236977" y="83820"/>
                          <a:pt x="236827" y="81430"/>
                          <a:pt x="238247" y="80010"/>
                        </a:cubicBezTo>
                        <a:cubicBezTo>
                          <a:pt x="239667" y="78590"/>
                          <a:pt x="242166" y="79003"/>
                          <a:pt x="243962" y="78105"/>
                        </a:cubicBezTo>
                        <a:cubicBezTo>
                          <a:pt x="246010" y="77081"/>
                          <a:pt x="247772" y="75565"/>
                          <a:pt x="249677" y="74295"/>
                        </a:cubicBezTo>
                        <a:cubicBezTo>
                          <a:pt x="257118" y="51971"/>
                          <a:pt x="254922" y="63173"/>
                          <a:pt x="251582" y="24765"/>
                        </a:cubicBezTo>
                        <a:cubicBezTo>
                          <a:pt x="251408" y="22765"/>
                          <a:pt x="250931" y="20618"/>
                          <a:pt x="249677" y="19050"/>
                        </a:cubicBezTo>
                        <a:cubicBezTo>
                          <a:pt x="248247" y="17262"/>
                          <a:pt x="245867" y="16510"/>
                          <a:pt x="243962" y="15240"/>
                        </a:cubicBezTo>
                        <a:cubicBezTo>
                          <a:pt x="240216" y="9621"/>
                          <a:pt x="239937" y="8394"/>
                          <a:pt x="234437" y="3810"/>
                        </a:cubicBezTo>
                        <a:cubicBezTo>
                          <a:pt x="232678" y="2344"/>
                          <a:pt x="230627" y="1270"/>
                          <a:pt x="228722" y="0"/>
                        </a:cubicBezTo>
                        <a:cubicBezTo>
                          <a:pt x="224912" y="635"/>
                          <a:pt x="220747" y="178"/>
                          <a:pt x="217292" y="1905"/>
                        </a:cubicBezTo>
                        <a:cubicBezTo>
                          <a:pt x="215244" y="2929"/>
                          <a:pt x="215270" y="6190"/>
                          <a:pt x="213482" y="7620"/>
                        </a:cubicBezTo>
                        <a:cubicBezTo>
                          <a:pt x="211914" y="8874"/>
                          <a:pt x="209672" y="8890"/>
                          <a:pt x="207767" y="9525"/>
                        </a:cubicBezTo>
                        <a:lnTo>
                          <a:pt x="203957" y="20955"/>
                        </a:lnTo>
                        <a:cubicBezTo>
                          <a:pt x="203322" y="22860"/>
                          <a:pt x="202382" y="24689"/>
                          <a:pt x="202052" y="26670"/>
                        </a:cubicBezTo>
                        <a:lnTo>
                          <a:pt x="200147" y="38100"/>
                        </a:lnTo>
                        <a:cubicBezTo>
                          <a:pt x="200692" y="44635"/>
                          <a:pt x="200524" y="64383"/>
                          <a:pt x="205862" y="72390"/>
                        </a:cubicBezTo>
                        <a:lnTo>
                          <a:pt x="213482" y="83820"/>
                        </a:lnTo>
                        <a:lnTo>
                          <a:pt x="217292" y="89535"/>
                        </a:lnTo>
                        <a:cubicBezTo>
                          <a:pt x="216657" y="92075"/>
                          <a:pt x="217111" y="95185"/>
                          <a:pt x="215387" y="97155"/>
                        </a:cubicBezTo>
                        <a:cubicBezTo>
                          <a:pt x="212372" y="100601"/>
                          <a:pt x="203957" y="104775"/>
                          <a:pt x="203957" y="104775"/>
                        </a:cubicBezTo>
                        <a:cubicBezTo>
                          <a:pt x="199169" y="119140"/>
                          <a:pt x="205628" y="101433"/>
                          <a:pt x="198242" y="116205"/>
                        </a:cubicBezTo>
                        <a:cubicBezTo>
                          <a:pt x="197344" y="118001"/>
                          <a:pt x="197235" y="120124"/>
                          <a:pt x="196337" y="121920"/>
                        </a:cubicBezTo>
                        <a:cubicBezTo>
                          <a:pt x="188951" y="136692"/>
                          <a:pt x="195410" y="118985"/>
                          <a:pt x="190622" y="133350"/>
                        </a:cubicBezTo>
                        <a:cubicBezTo>
                          <a:pt x="189197" y="146178"/>
                          <a:pt x="193210" y="149930"/>
                          <a:pt x="183002" y="154305"/>
                        </a:cubicBezTo>
                        <a:cubicBezTo>
                          <a:pt x="180596" y="155336"/>
                          <a:pt x="177922" y="155575"/>
                          <a:pt x="175382" y="156210"/>
                        </a:cubicBezTo>
                        <a:cubicBezTo>
                          <a:pt x="173477" y="154305"/>
                          <a:pt x="171161" y="152737"/>
                          <a:pt x="169667" y="150495"/>
                        </a:cubicBezTo>
                        <a:cubicBezTo>
                          <a:pt x="168553" y="148824"/>
                          <a:pt x="169396" y="145947"/>
                          <a:pt x="167762" y="144780"/>
                        </a:cubicBezTo>
                        <a:cubicBezTo>
                          <a:pt x="164494" y="142446"/>
                          <a:pt x="160142" y="142240"/>
                          <a:pt x="156332" y="140970"/>
                        </a:cubicBezTo>
                        <a:lnTo>
                          <a:pt x="150617" y="139065"/>
                        </a:lnTo>
                        <a:lnTo>
                          <a:pt x="139187" y="135255"/>
                        </a:lnTo>
                        <a:cubicBezTo>
                          <a:pt x="137282" y="134620"/>
                          <a:pt x="135143" y="134464"/>
                          <a:pt x="133472" y="133350"/>
                        </a:cubicBezTo>
                        <a:cubicBezTo>
                          <a:pt x="129789" y="130895"/>
                          <a:pt x="126681" y="128099"/>
                          <a:pt x="122042" y="127635"/>
                        </a:cubicBezTo>
                        <a:cubicBezTo>
                          <a:pt x="111282" y="126559"/>
                          <a:pt x="100452" y="126365"/>
                          <a:pt x="89657" y="125730"/>
                        </a:cubicBezTo>
                        <a:cubicBezTo>
                          <a:pt x="85440" y="122919"/>
                          <a:pt x="81161" y="120605"/>
                          <a:pt x="78227" y="116205"/>
                        </a:cubicBezTo>
                        <a:cubicBezTo>
                          <a:pt x="77113" y="114534"/>
                          <a:pt x="77220" y="112286"/>
                          <a:pt x="76322" y="110490"/>
                        </a:cubicBezTo>
                        <a:cubicBezTo>
                          <a:pt x="75298" y="108442"/>
                          <a:pt x="73782" y="106680"/>
                          <a:pt x="72512" y="104775"/>
                        </a:cubicBezTo>
                        <a:cubicBezTo>
                          <a:pt x="72417" y="104301"/>
                          <a:pt x="70264" y="91488"/>
                          <a:pt x="68702" y="89535"/>
                        </a:cubicBezTo>
                        <a:cubicBezTo>
                          <a:pt x="67272" y="87747"/>
                          <a:pt x="65131" y="86529"/>
                          <a:pt x="62987" y="85725"/>
                        </a:cubicBezTo>
                        <a:cubicBezTo>
                          <a:pt x="59955" y="84588"/>
                          <a:pt x="56637" y="84455"/>
                          <a:pt x="53462" y="83820"/>
                        </a:cubicBezTo>
                        <a:cubicBezTo>
                          <a:pt x="51557" y="82550"/>
                          <a:pt x="49795" y="81034"/>
                          <a:pt x="47747" y="80010"/>
                        </a:cubicBezTo>
                        <a:cubicBezTo>
                          <a:pt x="45951" y="79112"/>
                          <a:pt x="43600" y="79359"/>
                          <a:pt x="42032" y="78105"/>
                        </a:cubicBezTo>
                        <a:cubicBezTo>
                          <a:pt x="40010" y="76488"/>
                          <a:pt x="35074" y="66424"/>
                          <a:pt x="34412" y="64770"/>
                        </a:cubicBezTo>
                        <a:cubicBezTo>
                          <a:pt x="32920" y="61041"/>
                          <a:pt x="30602" y="53340"/>
                          <a:pt x="30602" y="53340"/>
                        </a:cubicBezTo>
                        <a:cubicBezTo>
                          <a:pt x="31872" y="51435"/>
                          <a:pt x="34236" y="49908"/>
                          <a:pt x="34412" y="47625"/>
                        </a:cubicBezTo>
                        <a:cubicBezTo>
                          <a:pt x="34901" y="41262"/>
                          <a:pt x="33477" y="34882"/>
                          <a:pt x="32507" y="28575"/>
                        </a:cubicBezTo>
                        <a:close/>
                      </a:path>
                    </a:pathLst>
                  </a:custGeom>
                  <a:solidFill>
                    <a:srgbClr val="F0AB00"/>
                  </a:solidFill>
                  <a:ln w="25400" cap="flat" cmpd="sng" algn="ctr">
                    <a:solidFill>
                      <a:srgbClr val="F0AB00">
                        <a:lumMod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sp>
            <p:nvSpPr>
              <p:cNvPr id="3683" name="TextBox 3682">
                <a:extLst>
                  <a:ext uri="{FF2B5EF4-FFF2-40B4-BE49-F238E27FC236}">
                    <a16:creationId xmlns:a16="http://schemas.microsoft.com/office/drawing/2014/main" id="{A26C59C8-3832-2248-AFA4-9D50E86F0297}"/>
                  </a:ext>
                </a:extLst>
              </p:cNvPr>
              <p:cNvSpPr txBox="1"/>
              <p:nvPr/>
            </p:nvSpPr>
            <p:spPr>
              <a:xfrm>
                <a:off x="10898588" y="4444956"/>
                <a:ext cx="723275"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Mast cell</a:t>
                </a:r>
              </a:p>
            </p:txBody>
          </p:sp>
          <p:grpSp>
            <p:nvGrpSpPr>
              <p:cNvPr id="3684" name="Goblet Cell">
                <a:extLst>
                  <a:ext uri="{FF2B5EF4-FFF2-40B4-BE49-F238E27FC236}">
                    <a16:creationId xmlns:a16="http://schemas.microsoft.com/office/drawing/2014/main" id="{C97A124D-DEEE-7646-BAE9-064E85B0A580}"/>
                  </a:ext>
                </a:extLst>
              </p:cNvPr>
              <p:cNvGrpSpPr/>
              <p:nvPr/>
            </p:nvGrpSpPr>
            <p:grpSpPr>
              <a:xfrm>
                <a:off x="11099442" y="1877576"/>
                <a:ext cx="295720" cy="504618"/>
                <a:chOff x="769325" y="2021060"/>
                <a:chExt cx="430517" cy="734635"/>
              </a:xfrm>
            </p:grpSpPr>
            <p:sp>
              <p:nvSpPr>
                <p:cNvPr id="3756" name="Rectangle: Rounded Corners 49">
                  <a:extLst>
                    <a:ext uri="{FF2B5EF4-FFF2-40B4-BE49-F238E27FC236}">
                      <a16:creationId xmlns:a16="http://schemas.microsoft.com/office/drawing/2014/main" id="{A685470B-8EBA-B04F-8276-B2502620AE74}"/>
                    </a:ext>
                  </a:extLst>
                </p:cNvPr>
                <p:cNvSpPr/>
                <p:nvPr/>
              </p:nvSpPr>
              <p:spPr>
                <a:xfrm>
                  <a:off x="769325" y="2021060"/>
                  <a:ext cx="430517" cy="734635"/>
                </a:xfrm>
                <a:custGeom>
                  <a:avLst/>
                  <a:gdLst>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0 w 506734"/>
                    <a:gd name="connsiteY7" fmla="*/ 534795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456427 w 506734"/>
                    <a:gd name="connsiteY4" fmla="*/ 540714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3670 h 718465"/>
                    <a:gd name="connsiteX1" fmla="*/ 254692 w 456427"/>
                    <a:gd name="connsiteY1" fmla="*/ 0 h 718465"/>
                    <a:gd name="connsiteX2" fmla="*/ 326023 w 456427"/>
                    <a:gd name="connsiteY2" fmla="*/ 2959 h 718465"/>
                    <a:gd name="connsiteX3" fmla="*/ 314385 w 456427"/>
                    <a:gd name="connsiteY3" fmla="*/ 236937 h 718465"/>
                    <a:gd name="connsiteX4" fmla="*/ 456427 w 456427"/>
                    <a:gd name="connsiteY4" fmla="*/ 543673 h 718465"/>
                    <a:gd name="connsiteX5" fmla="*/ 326023 w 456427"/>
                    <a:gd name="connsiteY5" fmla="*/ 718465 h 718465"/>
                    <a:gd name="connsiteX6" fmla="*/ 180711 w 456427"/>
                    <a:gd name="connsiteY6" fmla="*/ 718465 h 718465"/>
                    <a:gd name="connsiteX7" fmla="*/ 38470 w 456427"/>
                    <a:gd name="connsiteY7" fmla="*/ 531836 h 718465"/>
                    <a:gd name="connsiteX8" fmla="*/ 0 w 456427"/>
                    <a:gd name="connsiteY8" fmla="*/ 183670 h 718465"/>
                    <a:gd name="connsiteX0" fmla="*/ 0 w 456427"/>
                    <a:gd name="connsiteY0" fmla="*/ 188003 h 722798"/>
                    <a:gd name="connsiteX1" fmla="*/ 254692 w 456427"/>
                    <a:gd name="connsiteY1" fmla="*/ 4333 h 722798"/>
                    <a:gd name="connsiteX2" fmla="*/ 326023 w 456427"/>
                    <a:gd name="connsiteY2" fmla="*/ 7292 h 722798"/>
                    <a:gd name="connsiteX3" fmla="*/ 314385 w 456427"/>
                    <a:gd name="connsiteY3" fmla="*/ 241270 h 722798"/>
                    <a:gd name="connsiteX4" fmla="*/ 456427 w 456427"/>
                    <a:gd name="connsiteY4" fmla="*/ 548006 h 722798"/>
                    <a:gd name="connsiteX5" fmla="*/ 326023 w 456427"/>
                    <a:gd name="connsiteY5" fmla="*/ 722798 h 722798"/>
                    <a:gd name="connsiteX6" fmla="*/ 180711 w 456427"/>
                    <a:gd name="connsiteY6" fmla="*/ 722798 h 722798"/>
                    <a:gd name="connsiteX7" fmla="*/ 38470 w 456427"/>
                    <a:gd name="connsiteY7" fmla="*/ 536169 h 722798"/>
                    <a:gd name="connsiteX8" fmla="*/ 0 w 456427"/>
                    <a:gd name="connsiteY8" fmla="*/ 188003 h 722798"/>
                    <a:gd name="connsiteX0" fmla="*/ 0 w 456427"/>
                    <a:gd name="connsiteY0" fmla="*/ 193117 h 727912"/>
                    <a:gd name="connsiteX1" fmla="*/ 254692 w 456427"/>
                    <a:gd name="connsiteY1" fmla="*/ 9447 h 727912"/>
                    <a:gd name="connsiteX2" fmla="*/ 320105 w 456427"/>
                    <a:gd name="connsiteY2" fmla="*/ 569 h 727912"/>
                    <a:gd name="connsiteX3" fmla="*/ 314385 w 456427"/>
                    <a:gd name="connsiteY3" fmla="*/ 246384 h 727912"/>
                    <a:gd name="connsiteX4" fmla="*/ 456427 w 456427"/>
                    <a:gd name="connsiteY4" fmla="*/ 553120 h 727912"/>
                    <a:gd name="connsiteX5" fmla="*/ 326023 w 456427"/>
                    <a:gd name="connsiteY5" fmla="*/ 727912 h 727912"/>
                    <a:gd name="connsiteX6" fmla="*/ 180711 w 456427"/>
                    <a:gd name="connsiteY6" fmla="*/ 727912 h 727912"/>
                    <a:gd name="connsiteX7" fmla="*/ 38470 w 456427"/>
                    <a:gd name="connsiteY7" fmla="*/ 541283 h 727912"/>
                    <a:gd name="connsiteX8" fmla="*/ 0 w 456427"/>
                    <a:gd name="connsiteY8" fmla="*/ 193117 h 727912"/>
                    <a:gd name="connsiteX0" fmla="*/ 0 w 456427"/>
                    <a:gd name="connsiteY0" fmla="*/ 195619 h 730414"/>
                    <a:gd name="connsiteX1" fmla="*/ 257652 w 456427"/>
                    <a:gd name="connsiteY1" fmla="*/ 6031 h 730414"/>
                    <a:gd name="connsiteX2" fmla="*/ 320105 w 456427"/>
                    <a:gd name="connsiteY2" fmla="*/ 3071 h 730414"/>
                    <a:gd name="connsiteX3" fmla="*/ 314385 w 456427"/>
                    <a:gd name="connsiteY3" fmla="*/ 248886 h 730414"/>
                    <a:gd name="connsiteX4" fmla="*/ 456427 w 456427"/>
                    <a:gd name="connsiteY4" fmla="*/ 555622 h 730414"/>
                    <a:gd name="connsiteX5" fmla="*/ 326023 w 456427"/>
                    <a:gd name="connsiteY5" fmla="*/ 730414 h 730414"/>
                    <a:gd name="connsiteX6" fmla="*/ 180711 w 456427"/>
                    <a:gd name="connsiteY6" fmla="*/ 730414 h 730414"/>
                    <a:gd name="connsiteX7" fmla="*/ 38470 w 456427"/>
                    <a:gd name="connsiteY7" fmla="*/ 543785 h 730414"/>
                    <a:gd name="connsiteX8" fmla="*/ 0 w 456427"/>
                    <a:gd name="connsiteY8" fmla="*/ 195619 h 730414"/>
                    <a:gd name="connsiteX0" fmla="*/ 165716 w 417957"/>
                    <a:gd name="connsiteY0" fmla="*/ 210415 h 730414"/>
                    <a:gd name="connsiteX1" fmla="*/ 219182 w 417957"/>
                    <a:gd name="connsiteY1" fmla="*/ 6031 h 730414"/>
                    <a:gd name="connsiteX2" fmla="*/ 281635 w 417957"/>
                    <a:gd name="connsiteY2" fmla="*/ 3071 h 730414"/>
                    <a:gd name="connsiteX3" fmla="*/ 275915 w 417957"/>
                    <a:gd name="connsiteY3" fmla="*/ 248886 h 730414"/>
                    <a:gd name="connsiteX4" fmla="*/ 417957 w 417957"/>
                    <a:gd name="connsiteY4" fmla="*/ 555622 h 730414"/>
                    <a:gd name="connsiteX5" fmla="*/ 287553 w 417957"/>
                    <a:gd name="connsiteY5" fmla="*/ 730414 h 730414"/>
                    <a:gd name="connsiteX6" fmla="*/ 142241 w 417957"/>
                    <a:gd name="connsiteY6" fmla="*/ 730414 h 730414"/>
                    <a:gd name="connsiteX7" fmla="*/ 0 w 417957"/>
                    <a:gd name="connsiteY7" fmla="*/ 543785 h 730414"/>
                    <a:gd name="connsiteX8" fmla="*/ 165716 w 417957"/>
                    <a:gd name="connsiteY8" fmla="*/ 210415 h 730414"/>
                    <a:gd name="connsiteX0" fmla="*/ 165716 w 417957"/>
                    <a:gd name="connsiteY0" fmla="*/ 214636 h 734635"/>
                    <a:gd name="connsiteX1" fmla="*/ 207346 w 417957"/>
                    <a:gd name="connsiteY1" fmla="*/ 4333 h 734635"/>
                    <a:gd name="connsiteX2" fmla="*/ 281635 w 417957"/>
                    <a:gd name="connsiteY2" fmla="*/ 7292 h 734635"/>
                    <a:gd name="connsiteX3" fmla="*/ 275915 w 417957"/>
                    <a:gd name="connsiteY3" fmla="*/ 253107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30892"/>
                    <a:gd name="connsiteY0" fmla="*/ 214636 h 734635"/>
                    <a:gd name="connsiteX1" fmla="*/ 219183 w 430892"/>
                    <a:gd name="connsiteY1" fmla="*/ 4333 h 734635"/>
                    <a:gd name="connsiteX2" fmla="*/ 293472 w 430892"/>
                    <a:gd name="connsiteY2" fmla="*/ 7292 h 734635"/>
                    <a:gd name="connsiteX3" fmla="*/ 305508 w 430892"/>
                    <a:gd name="connsiteY3" fmla="*/ 247188 h 734635"/>
                    <a:gd name="connsiteX4" fmla="*/ 429794 w 430892"/>
                    <a:gd name="connsiteY4" fmla="*/ 559843 h 734635"/>
                    <a:gd name="connsiteX5" fmla="*/ 299390 w 430892"/>
                    <a:gd name="connsiteY5" fmla="*/ 734635 h 734635"/>
                    <a:gd name="connsiteX6" fmla="*/ 154078 w 430892"/>
                    <a:gd name="connsiteY6" fmla="*/ 734635 h 734635"/>
                    <a:gd name="connsiteX7" fmla="*/ 0 w 430892"/>
                    <a:gd name="connsiteY7" fmla="*/ 524333 h 734635"/>
                    <a:gd name="connsiteX8" fmla="*/ 177553 w 430892"/>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158"/>
                    <a:gd name="connsiteY0" fmla="*/ 214636 h 734635"/>
                    <a:gd name="connsiteX1" fmla="*/ 219183 w 431158"/>
                    <a:gd name="connsiteY1" fmla="*/ 4333 h 734635"/>
                    <a:gd name="connsiteX2" fmla="*/ 293472 w 431158"/>
                    <a:gd name="connsiteY2" fmla="*/ 7292 h 734635"/>
                    <a:gd name="connsiteX3" fmla="*/ 311427 w 431158"/>
                    <a:gd name="connsiteY3" fmla="*/ 232392 h 734635"/>
                    <a:gd name="connsiteX4" fmla="*/ 429794 w 431158"/>
                    <a:gd name="connsiteY4" fmla="*/ 559843 h 734635"/>
                    <a:gd name="connsiteX5" fmla="*/ 299390 w 431158"/>
                    <a:gd name="connsiteY5" fmla="*/ 734635 h 734635"/>
                    <a:gd name="connsiteX6" fmla="*/ 154078 w 431158"/>
                    <a:gd name="connsiteY6" fmla="*/ 734635 h 734635"/>
                    <a:gd name="connsiteX7" fmla="*/ 0 w 431158"/>
                    <a:gd name="connsiteY7" fmla="*/ 524333 h 734635"/>
                    <a:gd name="connsiteX8" fmla="*/ 177553 w 431158"/>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517" h="734635">
                      <a:moveTo>
                        <a:pt x="162757" y="208717"/>
                      </a:moveTo>
                      <a:cubicBezTo>
                        <a:pt x="177553" y="100035"/>
                        <a:pt x="119379" y="4333"/>
                        <a:pt x="219183" y="4333"/>
                      </a:cubicBezTo>
                      <a:cubicBezTo>
                        <a:pt x="240000" y="-6518"/>
                        <a:pt x="269695" y="6306"/>
                        <a:pt x="293472" y="7292"/>
                      </a:cubicBezTo>
                      <a:cubicBezTo>
                        <a:pt x="340010" y="54639"/>
                        <a:pt x="314386" y="114833"/>
                        <a:pt x="311427" y="232392"/>
                      </a:cubicBezTo>
                      <a:cubicBezTo>
                        <a:pt x="406122" y="333651"/>
                        <a:pt x="435713" y="428992"/>
                        <a:pt x="429794" y="559843"/>
                      </a:cubicBezTo>
                      <a:cubicBezTo>
                        <a:pt x="429794" y="659647"/>
                        <a:pt x="399194" y="734635"/>
                        <a:pt x="299390" y="734635"/>
                      </a:cubicBezTo>
                      <a:lnTo>
                        <a:pt x="154078" y="734635"/>
                      </a:lnTo>
                      <a:cubicBezTo>
                        <a:pt x="54274" y="734635"/>
                        <a:pt x="0" y="624137"/>
                        <a:pt x="0" y="524333"/>
                      </a:cubicBezTo>
                      <a:cubicBezTo>
                        <a:pt x="0" y="406305"/>
                        <a:pt x="50306" y="297153"/>
                        <a:pt x="162757" y="208717"/>
                      </a:cubicBezTo>
                      <a:close/>
                    </a:path>
                  </a:pathLst>
                </a:custGeom>
                <a:gradFill flip="none" rotWithShape="1">
                  <a:gsLst>
                    <a:gs pos="16000">
                      <a:srgbClr val="FFEAD5"/>
                    </a:gs>
                    <a:gs pos="75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57" name="Oval 3756">
                  <a:extLst>
                    <a:ext uri="{FF2B5EF4-FFF2-40B4-BE49-F238E27FC236}">
                      <a16:creationId xmlns:a16="http://schemas.microsoft.com/office/drawing/2014/main" id="{5045058F-062A-AC4B-8D98-359CE622F218}"/>
                    </a:ext>
                  </a:extLst>
                </p:cNvPr>
                <p:cNvSpPr/>
                <p:nvPr/>
              </p:nvSpPr>
              <p:spPr>
                <a:xfrm>
                  <a:off x="864024" y="2404818"/>
                  <a:ext cx="259620" cy="211583"/>
                </a:xfrm>
                <a:prstGeom prst="ellipse">
                  <a:avLst/>
                </a:prstGeom>
                <a:gradFill flip="none" rotWithShape="1">
                  <a:gsLst>
                    <a:gs pos="16000">
                      <a:srgbClr val="FFEAD5"/>
                    </a:gs>
                    <a:gs pos="74000">
                      <a:srgbClr val="FF5353"/>
                    </a:gs>
                    <a:gs pos="53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685" name="Mulberry Cells">
                <a:extLst>
                  <a:ext uri="{FF2B5EF4-FFF2-40B4-BE49-F238E27FC236}">
                    <a16:creationId xmlns:a16="http://schemas.microsoft.com/office/drawing/2014/main" id="{20F7FCA4-5429-8B4E-AFE5-C0959859F746}"/>
                  </a:ext>
                </a:extLst>
              </p:cNvPr>
              <p:cNvGrpSpPr/>
              <p:nvPr/>
            </p:nvGrpSpPr>
            <p:grpSpPr>
              <a:xfrm>
                <a:off x="11063876" y="1755370"/>
                <a:ext cx="371686" cy="355253"/>
                <a:chOff x="9495032" y="1836277"/>
                <a:chExt cx="541109" cy="517186"/>
              </a:xfrm>
            </p:grpSpPr>
            <p:sp>
              <p:nvSpPr>
                <p:cNvPr id="3748" name="Oval 3747">
                  <a:extLst>
                    <a:ext uri="{FF2B5EF4-FFF2-40B4-BE49-F238E27FC236}">
                      <a16:creationId xmlns:a16="http://schemas.microsoft.com/office/drawing/2014/main" id="{7327EA31-0645-E74A-942D-4B85668BBB0C}"/>
                    </a:ext>
                  </a:extLst>
                </p:cNvPr>
                <p:cNvSpPr/>
                <p:nvPr/>
              </p:nvSpPr>
              <p:spPr>
                <a:xfrm>
                  <a:off x="9503581" y="2257492"/>
                  <a:ext cx="137232" cy="95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49" name="Oval 3748">
                  <a:extLst>
                    <a:ext uri="{FF2B5EF4-FFF2-40B4-BE49-F238E27FC236}">
                      <a16:creationId xmlns:a16="http://schemas.microsoft.com/office/drawing/2014/main" id="{66FB7914-1AA9-0D45-96FB-85C8F83BBAC9}"/>
                    </a:ext>
                  </a:extLst>
                </p:cNvPr>
                <p:cNvSpPr/>
                <p:nvPr/>
              </p:nvSpPr>
              <p:spPr>
                <a:xfrm rot="18704086">
                  <a:off x="9516249" y="2007470"/>
                  <a:ext cx="165885" cy="13985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50" name="Oval 3749">
                  <a:extLst>
                    <a:ext uri="{FF2B5EF4-FFF2-40B4-BE49-F238E27FC236}">
                      <a16:creationId xmlns:a16="http://schemas.microsoft.com/office/drawing/2014/main" id="{A32C2849-E7CE-5B4B-9200-59C586B752F3}"/>
                    </a:ext>
                  </a:extLst>
                </p:cNvPr>
                <p:cNvSpPr/>
                <p:nvPr/>
              </p:nvSpPr>
              <p:spPr>
                <a:xfrm rot="378857">
                  <a:off x="9609831" y="2156516"/>
                  <a:ext cx="180354" cy="12094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51" name="Oval 3750">
                  <a:extLst>
                    <a:ext uri="{FF2B5EF4-FFF2-40B4-BE49-F238E27FC236}">
                      <a16:creationId xmlns:a16="http://schemas.microsoft.com/office/drawing/2014/main" id="{A93C3226-D468-F449-B39E-F293C132448D}"/>
                    </a:ext>
                  </a:extLst>
                </p:cNvPr>
                <p:cNvSpPr/>
                <p:nvPr/>
              </p:nvSpPr>
              <p:spPr>
                <a:xfrm rot="929585">
                  <a:off x="9728886" y="2042641"/>
                  <a:ext cx="165551" cy="12677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52" name="Oval 3751">
                  <a:extLst>
                    <a:ext uri="{FF2B5EF4-FFF2-40B4-BE49-F238E27FC236}">
                      <a16:creationId xmlns:a16="http://schemas.microsoft.com/office/drawing/2014/main" id="{BE24D7C3-9E96-A846-A0F9-4C77CD7B2DD8}"/>
                    </a:ext>
                  </a:extLst>
                </p:cNvPr>
                <p:cNvSpPr/>
                <p:nvPr/>
              </p:nvSpPr>
              <p:spPr>
                <a:xfrm rot="1186556">
                  <a:off x="9808402" y="1904826"/>
                  <a:ext cx="227739" cy="15640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53" name="Oval 3752">
                  <a:extLst>
                    <a:ext uri="{FF2B5EF4-FFF2-40B4-BE49-F238E27FC236}">
                      <a16:creationId xmlns:a16="http://schemas.microsoft.com/office/drawing/2014/main" id="{1596EE54-8C72-5D49-ACBF-F4A27FD8ABDF}"/>
                    </a:ext>
                  </a:extLst>
                </p:cNvPr>
                <p:cNvSpPr/>
                <p:nvPr/>
              </p:nvSpPr>
              <p:spPr>
                <a:xfrm>
                  <a:off x="9654598" y="1885051"/>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54" name="Oval 3753">
                  <a:extLst>
                    <a:ext uri="{FF2B5EF4-FFF2-40B4-BE49-F238E27FC236}">
                      <a16:creationId xmlns:a16="http://schemas.microsoft.com/office/drawing/2014/main" id="{4F6577F9-2144-304D-8B1D-0FD93B7A0ABF}"/>
                    </a:ext>
                  </a:extLst>
                </p:cNvPr>
                <p:cNvSpPr/>
                <p:nvPr/>
              </p:nvSpPr>
              <p:spPr>
                <a:xfrm>
                  <a:off x="9495032" y="1836277"/>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55" name="Oval 3754">
                  <a:extLst>
                    <a:ext uri="{FF2B5EF4-FFF2-40B4-BE49-F238E27FC236}">
                      <a16:creationId xmlns:a16="http://schemas.microsoft.com/office/drawing/2014/main" id="{8D1CDA9E-55ED-F349-8AB3-FBB0FC4CE2E3}"/>
                    </a:ext>
                  </a:extLst>
                </p:cNvPr>
                <p:cNvSpPr/>
                <p:nvPr/>
              </p:nvSpPr>
              <p:spPr>
                <a:xfrm rot="378857">
                  <a:off x="9834805" y="2183834"/>
                  <a:ext cx="149211" cy="1344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686" name="TextBox 3685">
                <a:extLst>
                  <a:ext uri="{FF2B5EF4-FFF2-40B4-BE49-F238E27FC236}">
                    <a16:creationId xmlns:a16="http://schemas.microsoft.com/office/drawing/2014/main" id="{982CADD0-B275-3540-8A56-95601BC74F3F}"/>
                  </a:ext>
                </a:extLst>
              </p:cNvPr>
              <p:cNvSpPr txBox="1"/>
              <p:nvPr/>
            </p:nvSpPr>
            <p:spPr>
              <a:xfrm>
                <a:off x="11396636" y="2619116"/>
                <a:ext cx="724878"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000" b="1" i="0" u="none" strike="noStrike" kern="0" cap="none" spc="0" normalizeH="0" baseline="0" noProof="0">
                    <a:ln>
                      <a:noFill/>
                    </a:ln>
                    <a:solidFill>
                      <a:srgbClr val="000000"/>
                    </a:solidFill>
                    <a:effectLst/>
                    <a:uLnTx/>
                    <a:uFillTx/>
                    <a:latin typeface="Arial"/>
                    <a:ea typeface="+mn-ea"/>
                  </a:rPr>
                  <a:t>Collagen</a:t>
                </a:r>
              </a:p>
            </p:txBody>
          </p:sp>
          <p:sp>
            <p:nvSpPr>
              <p:cNvPr id="3687" name="Freeform: Shape 4500">
                <a:extLst>
                  <a:ext uri="{FF2B5EF4-FFF2-40B4-BE49-F238E27FC236}">
                    <a16:creationId xmlns:a16="http://schemas.microsoft.com/office/drawing/2014/main" id="{9F1092AB-16F8-D64C-B1A6-191D92C96E86}"/>
                  </a:ext>
                </a:extLst>
              </p:cNvPr>
              <p:cNvSpPr>
                <a:spLocks noChangeAspect="1"/>
              </p:cNvSpPr>
              <p:nvPr/>
            </p:nvSpPr>
            <p:spPr>
              <a:xfrm rot="17294740">
                <a:off x="11459344" y="3078751"/>
                <a:ext cx="259062" cy="45719"/>
              </a:xfrm>
              <a:custGeom>
                <a:avLst/>
                <a:gdLst>
                  <a:gd name="connsiteX0" fmla="*/ 0 w 485775"/>
                  <a:gd name="connsiteY0" fmla="*/ 133509 h 133509"/>
                  <a:gd name="connsiteX1" fmla="*/ 142875 w 485775"/>
                  <a:gd name="connsiteY1" fmla="*/ 159 h 133509"/>
                  <a:gd name="connsiteX2" fmla="*/ 304800 w 485775"/>
                  <a:gd name="connsiteY2" fmla="*/ 104934 h 133509"/>
                  <a:gd name="connsiteX3" fmla="*/ 485775 w 485775"/>
                  <a:gd name="connsiteY3" fmla="*/ 38259 h 133509"/>
                  <a:gd name="connsiteX4" fmla="*/ 485775 w 485775"/>
                  <a:gd name="connsiteY4" fmla="*/ 38259 h 133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133509">
                    <a:moveTo>
                      <a:pt x="0" y="133509"/>
                    </a:moveTo>
                    <a:cubicBezTo>
                      <a:pt x="46037" y="69215"/>
                      <a:pt x="92075" y="4921"/>
                      <a:pt x="142875" y="159"/>
                    </a:cubicBezTo>
                    <a:cubicBezTo>
                      <a:pt x="193675" y="-4603"/>
                      <a:pt x="247650" y="98584"/>
                      <a:pt x="304800" y="104934"/>
                    </a:cubicBezTo>
                    <a:cubicBezTo>
                      <a:pt x="361950" y="111284"/>
                      <a:pt x="485775" y="38259"/>
                      <a:pt x="485775" y="38259"/>
                    </a:cubicBezTo>
                    <a:lnTo>
                      <a:pt x="485775" y="38259"/>
                    </a:lnTo>
                  </a:path>
                </a:pathLst>
              </a:custGeom>
              <a:noFill/>
              <a:ln w="28575" cap="flat" cmpd="sng" algn="ctr">
                <a:solidFill>
                  <a:srgbClr val="F0AB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a:ea typeface="+mn-ea"/>
                </a:endParaRPr>
              </a:p>
            </p:txBody>
          </p:sp>
          <p:sp>
            <p:nvSpPr>
              <p:cNvPr id="3688" name="Freeform: Shape 4501">
                <a:extLst>
                  <a:ext uri="{FF2B5EF4-FFF2-40B4-BE49-F238E27FC236}">
                    <a16:creationId xmlns:a16="http://schemas.microsoft.com/office/drawing/2014/main" id="{FD5F0FAB-D2E2-A44B-B70E-B703103B74EA}"/>
                  </a:ext>
                </a:extLst>
              </p:cNvPr>
              <p:cNvSpPr>
                <a:spLocks noChangeAspect="1"/>
              </p:cNvSpPr>
              <p:nvPr/>
            </p:nvSpPr>
            <p:spPr>
              <a:xfrm rot="18495127">
                <a:off x="11496162" y="3335899"/>
                <a:ext cx="259062" cy="45719"/>
              </a:xfrm>
              <a:custGeom>
                <a:avLst/>
                <a:gdLst>
                  <a:gd name="connsiteX0" fmla="*/ 0 w 485775"/>
                  <a:gd name="connsiteY0" fmla="*/ 133509 h 133509"/>
                  <a:gd name="connsiteX1" fmla="*/ 142875 w 485775"/>
                  <a:gd name="connsiteY1" fmla="*/ 159 h 133509"/>
                  <a:gd name="connsiteX2" fmla="*/ 304800 w 485775"/>
                  <a:gd name="connsiteY2" fmla="*/ 104934 h 133509"/>
                  <a:gd name="connsiteX3" fmla="*/ 485775 w 485775"/>
                  <a:gd name="connsiteY3" fmla="*/ 38259 h 133509"/>
                  <a:gd name="connsiteX4" fmla="*/ 485775 w 485775"/>
                  <a:gd name="connsiteY4" fmla="*/ 38259 h 133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133509">
                    <a:moveTo>
                      <a:pt x="0" y="133509"/>
                    </a:moveTo>
                    <a:cubicBezTo>
                      <a:pt x="46037" y="69215"/>
                      <a:pt x="92075" y="4921"/>
                      <a:pt x="142875" y="159"/>
                    </a:cubicBezTo>
                    <a:cubicBezTo>
                      <a:pt x="193675" y="-4603"/>
                      <a:pt x="247650" y="98584"/>
                      <a:pt x="304800" y="104934"/>
                    </a:cubicBezTo>
                    <a:cubicBezTo>
                      <a:pt x="361950" y="111284"/>
                      <a:pt x="485775" y="38259"/>
                      <a:pt x="485775" y="38259"/>
                    </a:cubicBezTo>
                    <a:lnTo>
                      <a:pt x="485775" y="38259"/>
                    </a:lnTo>
                  </a:path>
                </a:pathLst>
              </a:custGeom>
              <a:noFill/>
              <a:ln w="28575" cap="flat" cmpd="sng" algn="ctr">
                <a:solidFill>
                  <a:srgbClr val="F0AB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a:ea typeface="+mn-ea"/>
                </a:endParaRPr>
              </a:p>
            </p:txBody>
          </p:sp>
          <p:sp>
            <p:nvSpPr>
              <p:cNvPr id="3689" name="Freeform: Shape 4502">
                <a:extLst>
                  <a:ext uri="{FF2B5EF4-FFF2-40B4-BE49-F238E27FC236}">
                    <a16:creationId xmlns:a16="http://schemas.microsoft.com/office/drawing/2014/main" id="{8F6FBCD2-9815-C945-B88C-35DAFAD2CEFA}"/>
                  </a:ext>
                </a:extLst>
              </p:cNvPr>
              <p:cNvSpPr>
                <a:spLocks noChangeAspect="1"/>
              </p:cNvSpPr>
              <p:nvPr/>
            </p:nvSpPr>
            <p:spPr>
              <a:xfrm rot="7836353">
                <a:off x="11675181" y="3000253"/>
                <a:ext cx="259062" cy="45719"/>
              </a:xfrm>
              <a:custGeom>
                <a:avLst/>
                <a:gdLst>
                  <a:gd name="connsiteX0" fmla="*/ 0 w 485775"/>
                  <a:gd name="connsiteY0" fmla="*/ 133509 h 133509"/>
                  <a:gd name="connsiteX1" fmla="*/ 142875 w 485775"/>
                  <a:gd name="connsiteY1" fmla="*/ 159 h 133509"/>
                  <a:gd name="connsiteX2" fmla="*/ 304800 w 485775"/>
                  <a:gd name="connsiteY2" fmla="*/ 104934 h 133509"/>
                  <a:gd name="connsiteX3" fmla="*/ 485775 w 485775"/>
                  <a:gd name="connsiteY3" fmla="*/ 38259 h 133509"/>
                  <a:gd name="connsiteX4" fmla="*/ 485775 w 485775"/>
                  <a:gd name="connsiteY4" fmla="*/ 38259 h 133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133509">
                    <a:moveTo>
                      <a:pt x="0" y="133509"/>
                    </a:moveTo>
                    <a:cubicBezTo>
                      <a:pt x="46037" y="69215"/>
                      <a:pt x="92075" y="4921"/>
                      <a:pt x="142875" y="159"/>
                    </a:cubicBezTo>
                    <a:cubicBezTo>
                      <a:pt x="193675" y="-4603"/>
                      <a:pt x="247650" y="98584"/>
                      <a:pt x="304800" y="104934"/>
                    </a:cubicBezTo>
                    <a:cubicBezTo>
                      <a:pt x="361950" y="111284"/>
                      <a:pt x="485775" y="38259"/>
                      <a:pt x="485775" y="38259"/>
                    </a:cubicBezTo>
                    <a:lnTo>
                      <a:pt x="485775" y="38259"/>
                    </a:lnTo>
                  </a:path>
                </a:pathLst>
              </a:custGeom>
              <a:noFill/>
              <a:ln w="28575" cap="flat" cmpd="sng" algn="ctr">
                <a:solidFill>
                  <a:srgbClr val="F0AB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a:ea typeface="+mn-ea"/>
                </a:endParaRPr>
              </a:p>
            </p:txBody>
          </p:sp>
          <p:grpSp>
            <p:nvGrpSpPr>
              <p:cNvPr id="3690" name="Starlike Cell">
                <a:extLst>
                  <a:ext uri="{FF2B5EF4-FFF2-40B4-BE49-F238E27FC236}">
                    <a16:creationId xmlns:a16="http://schemas.microsoft.com/office/drawing/2014/main" id="{3D471E07-5025-F848-A246-5B1AAF27B5BD}"/>
                  </a:ext>
                </a:extLst>
              </p:cNvPr>
              <p:cNvGrpSpPr/>
              <p:nvPr/>
            </p:nvGrpSpPr>
            <p:grpSpPr>
              <a:xfrm>
                <a:off x="10578801" y="1266153"/>
                <a:ext cx="551862" cy="418396"/>
                <a:chOff x="8840037" y="1489485"/>
                <a:chExt cx="715945" cy="542797"/>
              </a:xfrm>
            </p:grpSpPr>
            <p:sp>
              <p:nvSpPr>
                <p:cNvPr id="3746" name="Freeform: Shape 4505">
                  <a:extLst>
                    <a:ext uri="{FF2B5EF4-FFF2-40B4-BE49-F238E27FC236}">
                      <a16:creationId xmlns:a16="http://schemas.microsoft.com/office/drawing/2014/main" id="{9E7F6527-B866-6040-9534-F810834DD386}"/>
                    </a:ext>
                  </a:extLst>
                </p:cNvPr>
                <p:cNvSpPr/>
                <p:nvPr/>
              </p:nvSpPr>
              <p:spPr>
                <a:xfrm>
                  <a:off x="8840037" y="1489485"/>
                  <a:ext cx="715945" cy="542797"/>
                </a:xfrm>
                <a:custGeom>
                  <a:avLst/>
                  <a:gdLst>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306475 w 715945"/>
                    <a:gd name="connsiteY8" fmla="*/ 87923 h 542611"/>
                    <a:gd name="connsiteX9" fmla="*/ 296427 w 715945"/>
                    <a:gd name="connsiteY9" fmla="*/ 100484 h 542611"/>
                    <a:gd name="connsiteX10" fmla="*/ 288890 w 715945"/>
                    <a:gd name="connsiteY10" fmla="*/ 105508 h 542611"/>
                    <a:gd name="connsiteX11" fmla="*/ 273818 w 715945"/>
                    <a:gd name="connsiteY11" fmla="*/ 110532 h 542611"/>
                    <a:gd name="connsiteX12" fmla="*/ 226088 w 715945"/>
                    <a:gd name="connsiteY12" fmla="*/ 108020 h 542611"/>
                    <a:gd name="connsiteX13" fmla="*/ 205992 w 715945"/>
                    <a:gd name="connsiteY13" fmla="*/ 102996 h 542611"/>
                    <a:gd name="connsiteX14" fmla="*/ 180871 w 715945"/>
                    <a:gd name="connsiteY14" fmla="*/ 95459 h 542611"/>
                    <a:gd name="connsiteX15" fmla="*/ 163286 w 715945"/>
                    <a:gd name="connsiteY15" fmla="*/ 90435 h 542611"/>
                    <a:gd name="connsiteX16" fmla="*/ 138165 w 715945"/>
                    <a:gd name="connsiteY16" fmla="*/ 87923 h 542611"/>
                    <a:gd name="connsiteX17" fmla="*/ 105508 w 715945"/>
                    <a:gd name="connsiteY17" fmla="*/ 90435 h 542611"/>
                    <a:gd name="connsiteX18" fmla="*/ 97972 w 715945"/>
                    <a:gd name="connsiteY18" fmla="*/ 92947 h 542611"/>
                    <a:gd name="connsiteX19" fmla="*/ 92948 w 715945"/>
                    <a:gd name="connsiteY19" fmla="*/ 97972 h 542611"/>
                    <a:gd name="connsiteX20" fmla="*/ 85411 w 715945"/>
                    <a:gd name="connsiteY20" fmla="*/ 102996 h 542611"/>
                    <a:gd name="connsiteX21" fmla="*/ 75363 w 715945"/>
                    <a:gd name="connsiteY21" fmla="*/ 118068 h 542611"/>
                    <a:gd name="connsiteX22" fmla="*/ 80387 w 715945"/>
                    <a:gd name="connsiteY22" fmla="*/ 148213 h 542611"/>
                    <a:gd name="connsiteX23" fmla="*/ 85411 w 715945"/>
                    <a:gd name="connsiteY23" fmla="*/ 155750 h 542611"/>
                    <a:gd name="connsiteX24" fmla="*/ 90436 w 715945"/>
                    <a:gd name="connsiteY24" fmla="*/ 160774 h 542611"/>
                    <a:gd name="connsiteX25" fmla="*/ 97972 w 715945"/>
                    <a:gd name="connsiteY25" fmla="*/ 175846 h 542611"/>
                    <a:gd name="connsiteX26" fmla="*/ 105508 w 715945"/>
                    <a:gd name="connsiteY26" fmla="*/ 180870 h 542611"/>
                    <a:gd name="connsiteX27" fmla="*/ 113044 w 715945"/>
                    <a:gd name="connsiteY27" fmla="*/ 195943 h 542611"/>
                    <a:gd name="connsiteX28" fmla="*/ 115556 w 715945"/>
                    <a:gd name="connsiteY28" fmla="*/ 203479 h 542611"/>
                    <a:gd name="connsiteX29" fmla="*/ 125605 w 715945"/>
                    <a:gd name="connsiteY29" fmla="*/ 213528 h 542611"/>
                    <a:gd name="connsiteX30" fmla="*/ 130629 w 715945"/>
                    <a:gd name="connsiteY30" fmla="*/ 221064 h 542611"/>
                    <a:gd name="connsiteX31" fmla="*/ 128117 w 715945"/>
                    <a:gd name="connsiteY31" fmla="*/ 256233 h 542611"/>
                    <a:gd name="connsiteX32" fmla="*/ 113044 w 715945"/>
                    <a:gd name="connsiteY32" fmla="*/ 261257 h 542611"/>
                    <a:gd name="connsiteX33" fmla="*/ 75363 w 715945"/>
                    <a:gd name="connsiteY33" fmla="*/ 263769 h 542611"/>
                    <a:gd name="connsiteX34" fmla="*/ 50242 w 715945"/>
                    <a:gd name="connsiteY34" fmla="*/ 268794 h 542611"/>
                    <a:gd name="connsiteX35" fmla="*/ 42706 w 715945"/>
                    <a:gd name="connsiteY35" fmla="*/ 273818 h 542611"/>
                    <a:gd name="connsiteX36" fmla="*/ 32658 w 715945"/>
                    <a:gd name="connsiteY36" fmla="*/ 288890 h 542611"/>
                    <a:gd name="connsiteX37" fmla="*/ 25121 w 715945"/>
                    <a:gd name="connsiteY37" fmla="*/ 293914 h 542611"/>
                    <a:gd name="connsiteX38" fmla="*/ 10049 w 715945"/>
                    <a:gd name="connsiteY38" fmla="*/ 314011 h 542611"/>
                    <a:gd name="connsiteX39" fmla="*/ 2512 w 715945"/>
                    <a:gd name="connsiteY39" fmla="*/ 336620 h 542611"/>
                    <a:gd name="connsiteX40" fmla="*/ 0 w 715945"/>
                    <a:gd name="connsiteY40" fmla="*/ 344156 h 542611"/>
                    <a:gd name="connsiteX41" fmla="*/ 2512 w 715945"/>
                    <a:gd name="connsiteY41" fmla="*/ 356717 h 542611"/>
                    <a:gd name="connsiteX42" fmla="*/ 7537 w 715945"/>
                    <a:gd name="connsiteY42" fmla="*/ 361741 h 542611"/>
                    <a:gd name="connsiteX43" fmla="*/ 12561 w 715945"/>
                    <a:gd name="connsiteY43" fmla="*/ 369277 h 542611"/>
                    <a:gd name="connsiteX44" fmla="*/ 20097 w 715945"/>
                    <a:gd name="connsiteY44" fmla="*/ 374301 h 542611"/>
                    <a:gd name="connsiteX45" fmla="*/ 37682 w 715945"/>
                    <a:gd name="connsiteY45" fmla="*/ 381837 h 542611"/>
                    <a:gd name="connsiteX46" fmla="*/ 72851 w 715945"/>
                    <a:gd name="connsiteY46" fmla="*/ 379325 h 542611"/>
                    <a:gd name="connsiteX47" fmla="*/ 90436 w 715945"/>
                    <a:gd name="connsiteY47" fmla="*/ 374301 h 542611"/>
                    <a:gd name="connsiteX48" fmla="*/ 97972 w 715945"/>
                    <a:gd name="connsiteY48" fmla="*/ 369277 h 542611"/>
                    <a:gd name="connsiteX49" fmla="*/ 105508 w 715945"/>
                    <a:gd name="connsiteY49" fmla="*/ 366765 h 542611"/>
                    <a:gd name="connsiteX50" fmla="*/ 123093 w 715945"/>
                    <a:gd name="connsiteY50" fmla="*/ 356717 h 542611"/>
                    <a:gd name="connsiteX51" fmla="*/ 150726 w 715945"/>
                    <a:gd name="connsiteY51" fmla="*/ 359229 h 542611"/>
                    <a:gd name="connsiteX52" fmla="*/ 158262 w 715945"/>
                    <a:gd name="connsiteY52" fmla="*/ 364253 h 542611"/>
                    <a:gd name="connsiteX53" fmla="*/ 168310 w 715945"/>
                    <a:gd name="connsiteY53" fmla="*/ 379325 h 542611"/>
                    <a:gd name="connsiteX54" fmla="*/ 173334 w 715945"/>
                    <a:gd name="connsiteY54" fmla="*/ 384350 h 542611"/>
                    <a:gd name="connsiteX55" fmla="*/ 178359 w 715945"/>
                    <a:gd name="connsiteY55" fmla="*/ 427055 h 542611"/>
                    <a:gd name="connsiteX56" fmla="*/ 188407 w 715945"/>
                    <a:gd name="connsiteY56" fmla="*/ 449664 h 542611"/>
                    <a:gd name="connsiteX57" fmla="*/ 198455 w 715945"/>
                    <a:gd name="connsiteY57" fmla="*/ 469761 h 542611"/>
                    <a:gd name="connsiteX58" fmla="*/ 200967 w 715945"/>
                    <a:gd name="connsiteY58" fmla="*/ 477297 h 542611"/>
                    <a:gd name="connsiteX59" fmla="*/ 205992 w 715945"/>
                    <a:gd name="connsiteY59" fmla="*/ 484833 h 542611"/>
                    <a:gd name="connsiteX60" fmla="*/ 213528 w 715945"/>
                    <a:gd name="connsiteY60" fmla="*/ 502418 h 542611"/>
                    <a:gd name="connsiteX61" fmla="*/ 218552 w 715945"/>
                    <a:gd name="connsiteY61" fmla="*/ 520002 h 542611"/>
                    <a:gd name="connsiteX62" fmla="*/ 223576 w 715945"/>
                    <a:gd name="connsiteY62" fmla="*/ 525027 h 542611"/>
                    <a:gd name="connsiteX63" fmla="*/ 233625 w 715945"/>
                    <a:gd name="connsiteY63" fmla="*/ 540099 h 542611"/>
                    <a:gd name="connsiteX64" fmla="*/ 243673 w 715945"/>
                    <a:gd name="connsiteY64" fmla="*/ 542611 h 542611"/>
                    <a:gd name="connsiteX65" fmla="*/ 273818 w 715945"/>
                    <a:gd name="connsiteY65" fmla="*/ 540099 h 542611"/>
                    <a:gd name="connsiteX66" fmla="*/ 296427 w 715945"/>
                    <a:gd name="connsiteY66" fmla="*/ 530051 h 542611"/>
                    <a:gd name="connsiteX67" fmla="*/ 319036 w 715945"/>
                    <a:gd name="connsiteY67" fmla="*/ 509954 h 542611"/>
                    <a:gd name="connsiteX68" fmla="*/ 331596 w 715945"/>
                    <a:gd name="connsiteY68" fmla="*/ 487345 h 542611"/>
                    <a:gd name="connsiteX69" fmla="*/ 336620 w 715945"/>
                    <a:gd name="connsiteY69" fmla="*/ 479809 h 542611"/>
                    <a:gd name="connsiteX70" fmla="*/ 341644 w 715945"/>
                    <a:gd name="connsiteY70" fmla="*/ 472273 h 542611"/>
                    <a:gd name="connsiteX71" fmla="*/ 351693 w 715945"/>
                    <a:gd name="connsiteY71" fmla="*/ 462224 h 542611"/>
                    <a:gd name="connsiteX72" fmla="*/ 356717 w 715945"/>
                    <a:gd name="connsiteY72" fmla="*/ 454688 h 542611"/>
                    <a:gd name="connsiteX73" fmla="*/ 379326 w 715945"/>
                    <a:gd name="connsiteY73" fmla="*/ 442128 h 542611"/>
                    <a:gd name="connsiteX74" fmla="*/ 386862 w 715945"/>
                    <a:gd name="connsiteY74" fmla="*/ 439616 h 542611"/>
                    <a:gd name="connsiteX75" fmla="*/ 424543 w 715945"/>
                    <a:gd name="connsiteY75" fmla="*/ 444640 h 542611"/>
                    <a:gd name="connsiteX76" fmla="*/ 432079 w 715945"/>
                    <a:gd name="connsiteY76" fmla="*/ 449664 h 542611"/>
                    <a:gd name="connsiteX77" fmla="*/ 434592 w 715945"/>
                    <a:gd name="connsiteY77" fmla="*/ 457200 h 542611"/>
                    <a:gd name="connsiteX78" fmla="*/ 452176 w 715945"/>
                    <a:gd name="connsiteY78" fmla="*/ 459712 h 542611"/>
                    <a:gd name="connsiteX79" fmla="*/ 477297 w 715945"/>
                    <a:gd name="connsiteY79" fmla="*/ 467248 h 542611"/>
                    <a:gd name="connsiteX80" fmla="*/ 492370 w 715945"/>
                    <a:gd name="connsiteY80" fmla="*/ 472273 h 542611"/>
                    <a:gd name="connsiteX81" fmla="*/ 499906 w 715945"/>
                    <a:gd name="connsiteY81" fmla="*/ 474785 h 542611"/>
                    <a:gd name="connsiteX82" fmla="*/ 542611 w 715945"/>
                    <a:gd name="connsiteY82" fmla="*/ 472273 h 542611"/>
                    <a:gd name="connsiteX83" fmla="*/ 550148 w 715945"/>
                    <a:gd name="connsiteY83" fmla="*/ 469761 h 542611"/>
                    <a:gd name="connsiteX84" fmla="*/ 572756 w 715945"/>
                    <a:gd name="connsiteY84" fmla="*/ 467248 h 542611"/>
                    <a:gd name="connsiteX85" fmla="*/ 587829 w 715945"/>
                    <a:gd name="connsiteY85" fmla="*/ 447152 h 542611"/>
                    <a:gd name="connsiteX86" fmla="*/ 595365 w 715945"/>
                    <a:gd name="connsiteY86" fmla="*/ 419519 h 542611"/>
                    <a:gd name="connsiteX87" fmla="*/ 590341 w 715945"/>
                    <a:gd name="connsiteY87" fmla="*/ 381837 h 542611"/>
                    <a:gd name="connsiteX88" fmla="*/ 585317 w 715945"/>
                    <a:gd name="connsiteY88" fmla="*/ 374301 h 542611"/>
                    <a:gd name="connsiteX89" fmla="*/ 582805 w 715945"/>
                    <a:gd name="connsiteY89" fmla="*/ 364253 h 542611"/>
                    <a:gd name="connsiteX90" fmla="*/ 580293 w 715945"/>
                    <a:gd name="connsiteY90" fmla="*/ 356717 h 542611"/>
                    <a:gd name="connsiteX91" fmla="*/ 577781 w 715945"/>
                    <a:gd name="connsiteY91" fmla="*/ 334108 h 542611"/>
                    <a:gd name="connsiteX92" fmla="*/ 585317 w 715945"/>
                    <a:gd name="connsiteY92" fmla="*/ 293914 h 542611"/>
                    <a:gd name="connsiteX93" fmla="*/ 592853 w 715945"/>
                    <a:gd name="connsiteY93" fmla="*/ 291402 h 542611"/>
                    <a:gd name="connsiteX94" fmla="*/ 633047 w 715945"/>
                    <a:gd name="connsiteY94" fmla="*/ 286378 h 542611"/>
                    <a:gd name="connsiteX95" fmla="*/ 660679 w 715945"/>
                    <a:gd name="connsiteY95" fmla="*/ 278842 h 542611"/>
                    <a:gd name="connsiteX96" fmla="*/ 675752 w 715945"/>
                    <a:gd name="connsiteY96" fmla="*/ 273818 h 542611"/>
                    <a:gd name="connsiteX97" fmla="*/ 695849 w 715945"/>
                    <a:gd name="connsiteY97" fmla="*/ 266281 h 542611"/>
                    <a:gd name="connsiteX98" fmla="*/ 703385 w 715945"/>
                    <a:gd name="connsiteY98" fmla="*/ 261257 h 542611"/>
                    <a:gd name="connsiteX99" fmla="*/ 713433 w 715945"/>
                    <a:gd name="connsiteY99" fmla="*/ 238648 h 542611"/>
                    <a:gd name="connsiteX100" fmla="*/ 715945 w 715945"/>
                    <a:gd name="connsiteY100" fmla="*/ 231112 h 542611"/>
                    <a:gd name="connsiteX101" fmla="*/ 710921 w 715945"/>
                    <a:gd name="connsiteY101" fmla="*/ 208503 h 542611"/>
                    <a:gd name="connsiteX102" fmla="*/ 705897 w 715945"/>
                    <a:gd name="connsiteY102" fmla="*/ 200967 h 542611"/>
                    <a:gd name="connsiteX103" fmla="*/ 698361 w 715945"/>
                    <a:gd name="connsiteY103" fmla="*/ 185895 h 542611"/>
                    <a:gd name="connsiteX104" fmla="*/ 693337 w 715945"/>
                    <a:gd name="connsiteY104" fmla="*/ 180870 h 542611"/>
                    <a:gd name="connsiteX105" fmla="*/ 680776 w 715945"/>
                    <a:gd name="connsiteY105" fmla="*/ 168310 h 542611"/>
                    <a:gd name="connsiteX106" fmla="*/ 650631 w 715945"/>
                    <a:gd name="connsiteY106" fmla="*/ 160774 h 542611"/>
                    <a:gd name="connsiteX107" fmla="*/ 633047 w 715945"/>
                    <a:gd name="connsiteY107" fmla="*/ 155750 h 542611"/>
                    <a:gd name="connsiteX108" fmla="*/ 605414 w 715945"/>
                    <a:gd name="connsiteY108" fmla="*/ 153237 h 542611"/>
                    <a:gd name="connsiteX109" fmla="*/ 532563 w 715945"/>
                    <a:gd name="connsiteY109" fmla="*/ 148213 h 542611"/>
                    <a:gd name="connsiteX110" fmla="*/ 509954 w 715945"/>
                    <a:gd name="connsiteY110" fmla="*/ 145701 h 542611"/>
                    <a:gd name="connsiteX111" fmla="*/ 504930 w 715945"/>
                    <a:gd name="connsiteY111" fmla="*/ 138165 h 542611"/>
                    <a:gd name="connsiteX112" fmla="*/ 499906 w 715945"/>
                    <a:gd name="connsiteY112" fmla="*/ 118068 h 542611"/>
                    <a:gd name="connsiteX113" fmla="*/ 497394 w 715945"/>
                    <a:gd name="connsiteY113" fmla="*/ 62802 h 542611"/>
                    <a:gd name="connsiteX114" fmla="*/ 494882 w 715945"/>
                    <a:gd name="connsiteY114" fmla="*/ 40194 h 542611"/>
                    <a:gd name="connsiteX115" fmla="*/ 492370 w 715945"/>
                    <a:gd name="connsiteY115" fmla="*/ 32657 h 542611"/>
                    <a:gd name="connsiteX116" fmla="*/ 484833 w 715945"/>
                    <a:gd name="connsiteY116" fmla="*/ 30145 h 542611"/>
                    <a:gd name="connsiteX117" fmla="*/ 477297 w 715945"/>
                    <a:gd name="connsiteY117" fmla="*/ 15073 h 542611"/>
                    <a:gd name="connsiteX118" fmla="*/ 469761 w 715945"/>
                    <a:gd name="connsiteY118" fmla="*/ 10048 h 542611"/>
                    <a:gd name="connsiteX119" fmla="*/ 462225 w 715945"/>
                    <a:gd name="connsiteY119" fmla="*/ 2512 h 542611"/>
                    <a:gd name="connsiteX120" fmla="*/ 452176 w 715945"/>
                    <a:gd name="connsiteY120" fmla="*/ 0 h 542611"/>
                    <a:gd name="connsiteX121" fmla="*/ 364253 w 715945"/>
                    <a:gd name="connsiteY121"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306475 w 715945"/>
                    <a:gd name="connsiteY8" fmla="*/ 87923 h 542611"/>
                    <a:gd name="connsiteX9" fmla="*/ 296427 w 715945"/>
                    <a:gd name="connsiteY9" fmla="*/ 100484 h 542611"/>
                    <a:gd name="connsiteX10" fmla="*/ 288890 w 715945"/>
                    <a:gd name="connsiteY10" fmla="*/ 105508 h 542611"/>
                    <a:gd name="connsiteX11" fmla="*/ 273818 w 715945"/>
                    <a:gd name="connsiteY11" fmla="*/ 110532 h 542611"/>
                    <a:gd name="connsiteX12" fmla="*/ 226088 w 715945"/>
                    <a:gd name="connsiteY12" fmla="*/ 108020 h 542611"/>
                    <a:gd name="connsiteX13" fmla="*/ 205992 w 715945"/>
                    <a:gd name="connsiteY13" fmla="*/ 102996 h 542611"/>
                    <a:gd name="connsiteX14" fmla="*/ 180871 w 715945"/>
                    <a:gd name="connsiteY14" fmla="*/ 95459 h 542611"/>
                    <a:gd name="connsiteX15" fmla="*/ 163286 w 715945"/>
                    <a:gd name="connsiteY15" fmla="*/ 90435 h 542611"/>
                    <a:gd name="connsiteX16" fmla="*/ 138165 w 715945"/>
                    <a:gd name="connsiteY16" fmla="*/ 87923 h 542611"/>
                    <a:gd name="connsiteX17" fmla="*/ 105508 w 715945"/>
                    <a:gd name="connsiteY17" fmla="*/ 90435 h 542611"/>
                    <a:gd name="connsiteX18" fmla="*/ 97972 w 715945"/>
                    <a:gd name="connsiteY18" fmla="*/ 92947 h 542611"/>
                    <a:gd name="connsiteX19" fmla="*/ 92948 w 715945"/>
                    <a:gd name="connsiteY19" fmla="*/ 97972 h 542611"/>
                    <a:gd name="connsiteX20" fmla="*/ 85411 w 715945"/>
                    <a:gd name="connsiteY20" fmla="*/ 102996 h 542611"/>
                    <a:gd name="connsiteX21" fmla="*/ 75363 w 715945"/>
                    <a:gd name="connsiteY21" fmla="*/ 118068 h 542611"/>
                    <a:gd name="connsiteX22" fmla="*/ 80387 w 715945"/>
                    <a:gd name="connsiteY22" fmla="*/ 148213 h 542611"/>
                    <a:gd name="connsiteX23" fmla="*/ 85411 w 715945"/>
                    <a:gd name="connsiteY23" fmla="*/ 155750 h 542611"/>
                    <a:gd name="connsiteX24" fmla="*/ 90436 w 715945"/>
                    <a:gd name="connsiteY24" fmla="*/ 160774 h 542611"/>
                    <a:gd name="connsiteX25" fmla="*/ 97972 w 715945"/>
                    <a:gd name="connsiteY25" fmla="*/ 175846 h 542611"/>
                    <a:gd name="connsiteX26" fmla="*/ 105508 w 715945"/>
                    <a:gd name="connsiteY26" fmla="*/ 180870 h 542611"/>
                    <a:gd name="connsiteX27" fmla="*/ 113044 w 715945"/>
                    <a:gd name="connsiteY27" fmla="*/ 195943 h 542611"/>
                    <a:gd name="connsiteX28" fmla="*/ 115556 w 715945"/>
                    <a:gd name="connsiteY28" fmla="*/ 203479 h 542611"/>
                    <a:gd name="connsiteX29" fmla="*/ 125605 w 715945"/>
                    <a:gd name="connsiteY29" fmla="*/ 213528 h 542611"/>
                    <a:gd name="connsiteX30" fmla="*/ 130629 w 715945"/>
                    <a:gd name="connsiteY30" fmla="*/ 221064 h 542611"/>
                    <a:gd name="connsiteX31" fmla="*/ 128117 w 715945"/>
                    <a:gd name="connsiteY31" fmla="*/ 256233 h 542611"/>
                    <a:gd name="connsiteX32" fmla="*/ 113044 w 715945"/>
                    <a:gd name="connsiteY32" fmla="*/ 261257 h 542611"/>
                    <a:gd name="connsiteX33" fmla="*/ 75363 w 715945"/>
                    <a:gd name="connsiteY33" fmla="*/ 263769 h 542611"/>
                    <a:gd name="connsiteX34" fmla="*/ 50242 w 715945"/>
                    <a:gd name="connsiteY34" fmla="*/ 268794 h 542611"/>
                    <a:gd name="connsiteX35" fmla="*/ 42706 w 715945"/>
                    <a:gd name="connsiteY35" fmla="*/ 273818 h 542611"/>
                    <a:gd name="connsiteX36" fmla="*/ 25121 w 715945"/>
                    <a:gd name="connsiteY36" fmla="*/ 293914 h 542611"/>
                    <a:gd name="connsiteX37" fmla="*/ 10049 w 715945"/>
                    <a:gd name="connsiteY37" fmla="*/ 314011 h 542611"/>
                    <a:gd name="connsiteX38" fmla="*/ 2512 w 715945"/>
                    <a:gd name="connsiteY38" fmla="*/ 336620 h 542611"/>
                    <a:gd name="connsiteX39" fmla="*/ 0 w 715945"/>
                    <a:gd name="connsiteY39" fmla="*/ 344156 h 542611"/>
                    <a:gd name="connsiteX40" fmla="*/ 2512 w 715945"/>
                    <a:gd name="connsiteY40" fmla="*/ 356717 h 542611"/>
                    <a:gd name="connsiteX41" fmla="*/ 7537 w 715945"/>
                    <a:gd name="connsiteY41" fmla="*/ 361741 h 542611"/>
                    <a:gd name="connsiteX42" fmla="*/ 12561 w 715945"/>
                    <a:gd name="connsiteY42" fmla="*/ 369277 h 542611"/>
                    <a:gd name="connsiteX43" fmla="*/ 20097 w 715945"/>
                    <a:gd name="connsiteY43" fmla="*/ 374301 h 542611"/>
                    <a:gd name="connsiteX44" fmla="*/ 37682 w 715945"/>
                    <a:gd name="connsiteY44" fmla="*/ 381837 h 542611"/>
                    <a:gd name="connsiteX45" fmla="*/ 72851 w 715945"/>
                    <a:gd name="connsiteY45" fmla="*/ 379325 h 542611"/>
                    <a:gd name="connsiteX46" fmla="*/ 90436 w 715945"/>
                    <a:gd name="connsiteY46" fmla="*/ 374301 h 542611"/>
                    <a:gd name="connsiteX47" fmla="*/ 97972 w 715945"/>
                    <a:gd name="connsiteY47" fmla="*/ 369277 h 542611"/>
                    <a:gd name="connsiteX48" fmla="*/ 105508 w 715945"/>
                    <a:gd name="connsiteY48" fmla="*/ 366765 h 542611"/>
                    <a:gd name="connsiteX49" fmla="*/ 123093 w 715945"/>
                    <a:gd name="connsiteY49" fmla="*/ 356717 h 542611"/>
                    <a:gd name="connsiteX50" fmla="*/ 150726 w 715945"/>
                    <a:gd name="connsiteY50" fmla="*/ 359229 h 542611"/>
                    <a:gd name="connsiteX51" fmla="*/ 158262 w 715945"/>
                    <a:gd name="connsiteY51" fmla="*/ 364253 h 542611"/>
                    <a:gd name="connsiteX52" fmla="*/ 168310 w 715945"/>
                    <a:gd name="connsiteY52" fmla="*/ 379325 h 542611"/>
                    <a:gd name="connsiteX53" fmla="*/ 173334 w 715945"/>
                    <a:gd name="connsiteY53" fmla="*/ 384350 h 542611"/>
                    <a:gd name="connsiteX54" fmla="*/ 178359 w 715945"/>
                    <a:gd name="connsiteY54" fmla="*/ 427055 h 542611"/>
                    <a:gd name="connsiteX55" fmla="*/ 188407 w 715945"/>
                    <a:gd name="connsiteY55" fmla="*/ 449664 h 542611"/>
                    <a:gd name="connsiteX56" fmla="*/ 198455 w 715945"/>
                    <a:gd name="connsiteY56" fmla="*/ 469761 h 542611"/>
                    <a:gd name="connsiteX57" fmla="*/ 200967 w 715945"/>
                    <a:gd name="connsiteY57" fmla="*/ 477297 h 542611"/>
                    <a:gd name="connsiteX58" fmla="*/ 205992 w 715945"/>
                    <a:gd name="connsiteY58" fmla="*/ 484833 h 542611"/>
                    <a:gd name="connsiteX59" fmla="*/ 213528 w 715945"/>
                    <a:gd name="connsiteY59" fmla="*/ 502418 h 542611"/>
                    <a:gd name="connsiteX60" fmla="*/ 218552 w 715945"/>
                    <a:gd name="connsiteY60" fmla="*/ 520002 h 542611"/>
                    <a:gd name="connsiteX61" fmla="*/ 223576 w 715945"/>
                    <a:gd name="connsiteY61" fmla="*/ 525027 h 542611"/>
                    <a:gd name="connsiteX62" fmla="*/ 233625 w 715945"/>
                    <a:gd name="connsiteY62" fmla="*/ 540099 h 542611"/>
                    <a:gd name="connsiteX63" fmla="*/ 243673 w 715945"/>
                    <a:gd name="connsiteY63" fmla="*/ 542611 h 542611"/>
                    <a:gd name="connsiteX64" fmla="*/ 273818 w 715945"/>
                    <a:gd name="connsiteY64" fmla="*/ 540099 h 542611"/>
                    <a:gd name="connsiteX65" fmla="*/ 296427 w 715945"/>
                    <a:gd name="connsiteY65" fmla="*/ 530051 h 542611"/>
                    <a:gd name="connsiteX66" fmla="*/ 319036 w 715945"/>
                    <a:gd name="connsiteY66" fmla="*/ 509954 h 542611"/>
                    <a:gd name="connsiteX67" fmla="*/ 331596 w 715945"/>
                    <a:gd name="connsiteY67" fmla="*/ 487345 h 542611"/>
                    <a:gd name="connsiteX68" fmla="*/ 336620 w 715945"/>
                    <a:gd name="connsiteY68" fmla="*/ 479809 h 542611"/>
                    <a:gd name="connsiteX69" fmla="*/ 341644 w 715945"/>
                    <a:gd name="connsiteY69" fmla="*/ 472273 h 542611"/>
                    <a:gd name="connsiteX70" fmla="*/ 351693 w 715945"/>
                    <a:gd name="connsiteY70" fmla="*/ 462224 h 542611"/>
                    <a:gd name="connsiteX71" fmla="*/ 356717 w 715945"/>
                    <a:gd name="connsiteY71" fmla="*/ 454688 h 542611"/>
                    <a:gd name="connsiteX72" fmla="*/ 379326 w 715945"/>
                    <a:gd name="connsiteY72" fmla="*/ 442128 h 542611"/>
                    <a:gd name="connsiteX73" fmla="*/ 386862 w 715945"/>
                    <a:gd name="connsiteY73" fmla="*/ 439616 h 542611"/>
                    <a:gd name="connsiteX74" fmla="*/ 424543 w 715945"/>
                    <a:gd name="connsiteY74" fmla="*/ 444640 h 542611"/>
                    <a:gd name="connsiteX75" fmla="*/ 432079 w 715945"/>
                    <a:gd name="connsiteY75" fmla="*/ 449664 h 542611"/>
                    <a:gd name="connsiteX76" fmla="*/ 434592 w 715945"/>
                    <a:gd name="connsiteY76" fmla="*/ 457200 h 542611"/>
                    <a:gd name="connsiteX77" fmla="*/ 452176 w 715945"/>
                    <a:gd name="connsiteY77" fmla="*/ 459712 h 542611"/>
                    <a:gd name="connsiteX78" fmla="*/ 477297 w 715945"/>
                    <a:gd name="connsiteY78" fmla="*/ 467248 h 542611"/>
                    <a:gd name="connsiteX79" fmla="*/ 492370 w 715945"/>
                    <a:gd name="connsiteY79" fmla="*/ 472273 h 542611"/>
                    <a:gd name="connsiteX80" fmla="*/ 499906 w 715945"/>
                    <a:gd name="connsiteY80" fmla="*/ 474785 h 542611"/>
                    <a:gd name="connsiteX81" fmla="*/ 542611 w 715945"/>
                    <a:gd name="connsiteY81" fmla="*/ 472273 h 542611"/>
                    <a:gd name="connsiteX82" fmla="*/ 550148 w 715945"/>
                    <a:gd name="connsiteY82" fmla="*/ 469761 h 542611"/>
                    <a:gd name="connsiteX83" fmla="*/ 572756 w 715945"/>
                    <a:gd name="connsiteY83" fmla="*/ 467248 h 542611"/>
                    <a:gd name="connsiteX84" fmla="*/ 587829 w 715945"/>
                    <a:gd name="connsiteY84" fmla="*/ 447152 h 542611"/>
                    <a:gd name="connsiteX85" fmla="*/ 595365 w 715945"/>
                    <a:gd name="connsiteY85" fmla="*/ 419519 h 542611"/>
                    <a:gd name="connsiteX86" fmla="*/ 590341 w 715945"/>
                    <a:gd name="connsiteY86" fmla="*/ 381837 h 542611"/>
                    <a:gd name="connsiteX87" fmla="*/ 585317 w 715945"/>
                    <a:gd name="connsiteY87" fmla="*/ 374301 h 542611"/>
                    <a:gd name="connsiteX88" fmla="*/ 582805 w 715945"/>
                    <a:gd name="connsiteY88" fmla="*/ 364253 h 542611"/>
                    <a:gd name="connsiteX89" fmla="*/ 580293 w 715945"/>
                    <a:gd name="connsiteY89" fmla="*/ 356717 h 542611"/>
                    <a:gd name="connsiteX90" fmla="*/ 577781 w 715945"/>
                    <a:gd name="connsiteY90" fmla="*/ 334108 h 542611"/>
                    <a:gd name="connsiteX91" fmla="*/ 585317 w 715945"/>
                    <a:gd name="connsiteY91" fmla="*/ 293914 h 542611"/>
                    <a:gd name="connsiteX92" fmla="*/ 592853 w 715945"/>
                    <a:gd name="connsiteY92" fmla="*/ 291402 h 542611"/>
                    <a:gd name="connsiteX93" fmla="*/ 633047 w 715945"/>
                    <a:gd name="connsiteY93" fmla="*/ 286378 h 542611"/>
                    <a:gd name="connsiteX94" fmla="*/ 660679 w 715945"/>
                    <a:gd name="connsiteY94" fmla="*/ 278842 h 542611"/>
                    <a:gd name="connsiteX95" fmla="*/ 675752 w 715945"/>
                    <a:gd name="connsiteY95" fmla="*/ 273818 h 542611"/>
                    <a:gd name="connsiteX96" fmla="*/ 695849 w 715945"/>
                    <a:gd name="connsiteY96" fmla="*/ 266281 h 542611"/>
                    <a:gd name="connsiteX97" fmla="*/ 703385 w 715945"/>
                    <a:gd name="connsiteY97" fmla="*/ 261257 h 542611"/>
                    <a:gd name="connsiteX98" fmla="*/ 713433 w 715945"/>
                    <a:gd name="connsiteY98" fmla="*/ 238648 h 542611"/>
                    <a:gd name="connsiteX99" fmla="*/ 715945 w 715945"/>
                    <a:gd name="connsiteY99" fmla="*/ 231112 h 542611"/>
                    <a:gd name="connsiteX100" fmla="*/ 710921 w 715945"/>
                    <a:gd name="connsiteY100" fmla="*/ 208503 h 542611"/>
                    <a:gd name="connsiteX101" fmla="*/ 705897 w 715945"/>
                    <a:gd name="connsiteY101" fmla="*/ 200967 h 542611"/>
                    <a:gd name="connsiteX102" fmla="*/ 698361 w 715945"/>
                    <a:gd name="connsiteY102" fmla="*/ 185895 h 542611"/>
                    <a:gd name="connsiteX103" fmla="*/ 693337 w 715945"/>
                    <a:gd name="connsiteY103" fmla="*/ 180870 h 542611"/>
                    <a:gd name="connsiteX104" fmla="*/ 680776 w 715945"/>
                    <a:gd name="connsiteY104" fmla="*/ 168310 h 542611"/>
                    <a:gd name="connsiteX105" fmla="*/ 650631 w 715945"/>
                    <a:gd name="connsiteY105" fmla="*/ 160774 h 542611"/>
                    <a:gd name="connsiteX106" fmla="*/ 633047 w 715945"/>
                    <a:gd name="connsiteY106" fmla="*/ 155750 h 542611"/>
                    <a:gd name="connsiteX107" fmla="*/ 605414 w 715945"/>
                    <a:gd name="connsiteY107" fmla="*/ 153237 h 542611"/>
                    <a:gd name="connsiteX108" fmla="*/ 532563 w 715945"/>
                    <a:gd name="connsiteY108" fmla="*/ 148213 h 542611"/>
                    <a:gd name="connsiteX109" fmla="*/ 509954 w 715945"/>
                    <a:gd name="connsiteY109" fmla="*/ 145701 h 542611"/>
                    <a:gd name="connsiteX110" fmla="*/ 504930 w 715945"/>
                    <a:gd name="connsiteY110" fmla="*/ 138165 h 542611"/>
                    <a:gd name="connsiteX111" fmla="*/ 499906 w 715945"/>
                    <a:gd name="connsiteY111" fmla="*/ 118068 h 542611"/>
                    <a:gd name="connsiteX112" fmla="*/ 497394 w 715945"/>
                    <a:gd name="connsiteY112" fmla="*/ 62802 h 542611"/>
                    <a:gd name="connsiteX113" fmla="*/ 494882 w 715945"/>
                    <a:gd name="connsiteY113" fmla="*/ 40194 h 542611"/>
                    <a:gd name="connsiteX114" fmla="*/ 492370 w 715945"/>
                    <a:gd name="connsiteY114" fmla="*/ 32657 h 542611"/>
                    <a:gd name="connsiteX115" fmla="*/ 484833 w 715945"/>
                    <a:gd name="connsiteY115" fmla="*/ 30145 h 542611"/>
                    <a:gd name="connsiteX116" fmla="*/ 477297 w 715945"/>
                    <a:gd name="connsiteY116" fmla="*/ 15073 h 542611"/>
                    <a:gd name="connsiteX117" fmla="*/ 469761 w 715945"/>
                    <a:gd name="connsiteY117" fmla="*/ 10048 h 542611"/>
                    <a:gd name="connsiteX118" fmla="*/ 462225 w 715945"/>
                    <a:gd name="connsiteY118" fmla="*/ 2512 h 542611"/>
                    <a:gd name="connsiteX119" fmla="*/ 452176 w 715945"/>
                    <a:gd name="connsiteY119" fmla="*/ 0 h 542611"/>
                    <a:gd name="connsiteX120" fmla="*/ 364253 w 715945"/>
                    <a:gd name="connsiteY120"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306475 w 715945"/>
                    <a:gd name="connsiteY8" fmla="*/ 87923 h 542611"/>
                    <a:gd name="connsiteX9" fmla="*/ 296427 w 715945"/>
                    <a:gd name="connsiteY9" fmla="*/ 100484 h 542611"/>
                    <a:gd name="connsiteX10" fmla="*/ 288890 w 715945"/>
                    <a:gd name="connsiteY10" fmla="*/ 105508 h 542611"/>
                    <a:gd name="connsiteX11" fmla="*/ 273818 w 715945"/>
                    <a:gd name="connsiteY11" fmla="*/ 110532 h 542611"/>
                    <a:gd name="connsiteX12" fmla="*/ 226088 w 715945"/>
                    <a:gd name="connsiteY12" fmla="*/ 108020 h 542611"/>
                    <a:gd name="connsiteX13" fmla="*/ 205992 w 715945"/>
                    <a:gd name="connsiteY13" fmla="*/ 102996 h 542611"/>
                    <a:gd name="connsiteX14" fmla="*/ 180871 w 715945"/>
                    <a:gd name="connsiteY14" fmla="*/ 95459 h 542611"/>
                    <a:gd name="connsiteX15" fmla="*/ 163286 w 715945"/>
                    <a:gd name="connsiteY15" fmla="*/ 90435 h 542611"/>
                    <a:gd name="connsiteX16" fmla="*/ 138165 w 715945"/>
                    <a:gd name="connsiteY16" fmla="*/ 87923 h 542611"/>
                    <a:gd name="connsiteX17" fmla="*/ 105508 w 715945"/>
                    <a:gd name="connsiteY17" fmla="*/ 90435 h 542611"/>
                    <a:gd name="connsiteX18" fmla="*/ 97972 w 715945"/>
                    <a:gd name="connsiteY18" fmla="*/ 92947 h 542611"/>
                    <a:gd name="connsiteX19" fmla="*/ 92948 w 715945"/>
                    <a:gd name="connsiteY19" fmla="*/ 97972 h 542611"/>
                    <a:gd name="connsiteX20" fmla="*/ 85411 w 715945"/>
                    <a:gd name="connsiteY20" fmla="*/ 102996 h 542611"/>
                    <a:gd name="connsiteX21" fmla="*/ 75363 w 715945"/>
                    <a:gd name="connsiteY21" fmla="*/ 118068 h 542611"/>
                    <a:gd name="connsiteX22" fmla="*/ 80387 w 715945"/>
                    <a:gd name="connsiteY22" fmla="*/ 148213 h 542611"/>
                    <a:gd name="connsiteX23" fmla="*/ 85411 w 715945"/>
                    <a:gd name="connsiteY23" fmla="*/ 155750 h 542611"/>
                    <a:gd name="connsiteX24" fmla="*/ 90436 w 715945"/>
                    <a:gd name="connsiteY24" fmla="*/ 160774 h 542611"/>
                    <a:gd name="connsiteX25" fmla="*/ 97972 w 715945"/>
                    <a:gd name="connsiteY25" fmla="*/ 175846 h 542611"/>
                    <a:gd name="connsiteX26" fmla="*/ 105508 w 715945"/>
                    <a:gd name="connsiteY26" fmla="*/ 180870 h 542611"/>
                    <a:gd name="connsiteX27" fmla="*/ 113044 w 715945"/>
                    <a:gd name="connsiteY27" fmla="*/ 195943 h 542611"/>
                    <a:gd name="connsiteX28" fmla="*/ 115556 w 715945"/>
                    <a:gd name="connsiteY28" fmla="*/ 203479 h 542611"/>
                    <a:gd name="connsiteX29" fmla="*/ 125605 w 715945"/>
                    <a:gd name="connsiteY29" fmla="*/ 213528 h 542611"/>
                    <a:gd name="connsiteX30" fmla="*/ 130629 w 715945"/>
                    <a:gd name="connsiteY30" fmla="*/ 221064 h 542611"/>
                    <a:gd name="connsiteX31" fmla="*/ 128117 w 715945"/>
                    <a:gd name="connsiteY31" fmla="*/ 256233 h 542611"/>
                    <a:gd name="connsiteX32" fmla="*/ 113044 w 715945"/>
                    <a:gd name="connsiteY32" fmla="*/ 261257 h 542611"/>
                    <a:gd name="connsiteX33" fmla="*/ 75363 w 715945"/>
                    <a:gd name="connsiteY33" fmla="*/ 263769 h 542611"/>
                    <a:gd name="connsiteX34" fmla="*/ 50242 w 715945"/>
                    <a:gd name="connsiteY34" fmla="*/ 268794 h 542611"/>
                    <a:gd name="connsiteX35" fmla="*/ 25121 w 715945"/>
                    <a:gd name="connsiteY35" fmla="*/ 293914 h 542611"/>
                    <a:gd name="connsiteX36" fmla="*/ 10049 w 715945"/>
                    <a:gd name="connsiteY36" fmla="*/ 314011 h 542611"/>
                    <a:gd name="connsiteX37" fmla="*/ 2512 w 715945"/>
                    <a:gd name="connsiteY37" fmla="*/ 336620 h 542611"/>
                    <a:gd name="connsiteX38" fmla="*/ 0 w 715945"/>
                    <a:gd name="connsiteY38" fmla="*/ 344156 h 542611"/>
                    <a:gd name="connsiteX39" fmla="*/ 2512 w 715945"/>
                    <a:gd name="connsiteY39" fmla="*/ 356717 h 542611"/>
                    <a:gd name="connsiteX40" fmla="*/ 7537 w 715945"/>
                    <a:gd name="connsiteY40" fmla="*/ 361741 h 542611"/>
                    <a:gd name="connsiteX41" fmla="*/ 12561 w 715945"/>
                    <a:gd name="connsiteY41" fmla="*/ 369277 h 542611"/>
                    <a:gd name="connsiteX42" fmla="*/ 20097 w 715945"/>
                    <a:gd name="connsiteY42" fmla="*/ 374301 h 542611"/>
                    <a:gd name="connsiteX43" fmla="*/ 37682 w 715945"/>
                    <a:gd name="connsiteY43" fmla="*/ 381837 h 542611"/>
                    <a:gd name="connsiteX44" fmla="*/ 72851 w 715945"/>
                    <a:gd name="connsiteY44" fmla="*/ 379325 h 542611"/>
                    <a:gd name="connsiteX45" fmla="*/ 90436 w 715945"/>
                    <a:gd name="connsiteY45" fmla="*/ 374301 h 542611"/>
                    <a:gd name="connsiteX46" fmla="*/ 97972 w 715945"/>
                    <a:gd name="connsiteY46" fmla="*/ 369277 h 542611"/>
                    <a:gd name="connsiteX47" fmla="*/ 105508 w 715945"/>
                    <a:gd name="connsiteY47" fmla="*/ 366765 h 542611"/>
                    <a:gd name="connsiteX48" fmla="*/ 123093 w 715945"/>
                    <a:gd name="connsiteY48" fmla="*/ 356717 h 542611"/>
                    <a:gd name="connsiteX49" fmla="*/ 150726 w 715945"/>
                    <a:gd name="connsiteY49" fmla="*/ 359229 h 542611"/>
                    <a:gd name="connsiteX50" fmla="*/ 158262 w 715945"/>
                    <a:gd name="connsiteY50" fmla="*/ 364253 h 542611"/>
                    <a:gd name="connsiteX51" fmla="*/ 168310 w 715945"/>
                    <a:gd name="connsiteY51" fmla="*/ 379325 h 542611"/>
                    <a:gd name="connsiteX52" fmla="*/ 173334 w 715945"/>
                    <a:gd name="connsiteY52" fmla="*/ 384350 h 542611"/>
                    <a:gd name="connsiteX53" fmla="*/ 178359 w 715945"/>
                    <a:gd name="connsiteY53" fmla="*/ 427055 h 542611"/>
                    <a:gd name="connsiteX54" fmla="*/ 188407 w 715945"/>
                    <a:gd name="connsiteY54" fmla="*/ 449664 h 542611"/>
                    <a:gd name="connsiteX55" fmla="*/ 198455 w 715945"/>
                    <a:gd name="connsiteY55" fmla="*/ 469761 h 542611"/>
                    <a:gd name="connsiteX56" fmla="*/ 200967 w 715945"/>
                    <a:gd name="connsiteY56" fmla="*/ 477297 h 542611"/>
                    <a:gd name="connsiteX57" fmla="*/ 205992 w 715945"/>
                    <a:gd name="connsiteY57" fmla="*/ 484833 h 542611"/>
                    <a:gd name="connsiteX58" fmla="*/ 213528 w 715945"/>
                    <a:gd name="connsiteY58" fmla="*/ 502418 h 542611"/>
                    <a:gd name="connsiteX59" fmla="*/ 218552 w 715945"/>
                    <a:gd name="connsiteY59" fmla="*/ 520002 h 542611"/>
                    <a:gd name="connsiteX60" fmla="*/ 223576 w 715945"/>
                    <a:gd name="connsiteY60" fmla="*/ 525027 h 542611"/>
                    <a:gd name="connsiteX61" fmla="*/ 233625 w 715945"/>
                    <a:gd name="connsiteY61" fmla="*/ 540099 h 542611"/>
                    <a:gd name="connsiteX62" fmla="*/ 243673 w 715945"/>
                    <a:gd name="connsiteY62" fmla="*/ 542611 h 542611"/>
                    <a:gd name="connsiteX63" fmla="*/ 273818 w 715945"/>
                    <a:gd name="connsiteY63" fmla="*/ 540099 h 542611"/>
                    <a:gd name="connsiteX64" fmla="*/ 296427 w 715945"/>
                    <a:gd name="connsiteY64" fmla="*/ 530051 h 542611"/>
                    <a:gd name="connsiteX65" fmla="*/ 319036 w 715945"/>
                    <a:gd name="connsiteY65" fmla="*/ 509954 h 542611"/>
                    <a:gd name="connsiteX66" fmla="*/ 331596 w 715945"/>
                    <a:gd name="connsiteY66" fmla="*/ 487345 h 542611"/>
                    <a:gd name="connsiteX67" fmla="*/ 336620 w 715945"/>
                    <a:gd name="connsiteY67" fmla="*/ 479809 h 542611"/>
                    <a:gd name="connsiteX68" fmla="*/ 341644 w 715945"/>
                    <a:gd name="connsiteY68" fmla="*/ 472273 h 542611"/>
                    <a:gd name="connsiteX69" fmla="*/ 351693 w 715945"/>
                    <a:gd name="connsiteY69" fmla="*/ 462224 h 542611"/>
                    <a:gd name="connsiteX70" fmla="*/ 356717 w 715945"/>
                    <a:gd name="connsiteY70" fmla="*/ 454688 h 542611"/>
                    <a:gd name="connsiteX71" fmla="*/ 379326 w 715945"/>
                    <a:gd name="connsiteY71" fmla="*/ 442128 h 542611"/>
                    <a:gd name="connsiteX72" fmla="*/ 386862 w 715945"/>
                    <a:gd name="connsiteY72" fmla="*/ 439616 h 542611"/>
                    <a:gd name="connsiteX73" fmla="*/ 424543 w 715945"/>
                    <a:gd name="connsiteY73" fmla="*/ 444640 h 542611"/>
                    <a:gd name="connsiteX74" fmla="*/ 432079 w 715945"/>
                    <a:gd name="connsiteY74" fmla="*/ 449664 h 542611"/>
                    <a:gd name="connsiteX75" fmla="*/ 434592 w 715945"/>
                    <a:gd name="connsiteY75" fmla="*/ 457200 h 542611"/>
                    <a:gd name="connsiteX76" fmla="*/ 452176 w 715945"/>
                    <a:gd name="connsiteY76" fmla="*/ 459712 h 542611"/>
                    <a:gd name="connsiteX77" fmla="*/ 477297 w 715945"/>
                    <a:gd name="connsiteY77" fmla="*/ 467248 h 542611"/>
                    <a:gd name="connsiteX78" fmla="*/ 492370 w 715945"/>
                    <a:gd name="connsiteY78" fmla="*/ 472273 h 542611"/>
                    <a:gd name="connsiteX79" fmla="*/ 499906 w 715945"/>
                    <a:gd name="connsiteY79" fmla="*/ 474785 h 542611"/>
                    <a:gd name="connsiteX80" fmla="*/ 542611 w 715945"/>
                    <a:gd name="connsiteY80" fmla="*/ 472273 h 542611"/>
                    <a:gd name="connsiteX81" fmla="*/ 550148 w 715945"/>
                    <a:gd name="connsiteY81" fmla="*/ 469761 h 542611"/>
                    <a:gd name="connsiteX82" fmla="*/ 572756 w 715945"/>
                    <a:gd name="connsiteY82" fmla="*/ 467248 h 542611"/>
                    <a:gd name="connsiteX83" fmla="*/ 587829 w 715945"/>
                    <a:gd name="connsiteY83" fmla="*/ 447152 h 542611"/>
                    <a:gd name="connsiteX84" fmla="*/ 595365 w 715945"/>
                    <a:gd name="connsiteY84" fmla="*/ 419519 h 542611"/>
                    <a:gd name="connsiteX85" fmla="*/ 590341 w 715945"/>
                    <a:gd name="connsiteY85" fmla="*/ 381837 h 542611"/>
                    <a:gd name="connsiteX86" fmla="*/ 585317 w 715945"/>
                    <a:gd name="connsiteY86" fmla="*/ 374301 h 542611"/>
                    <a:gd name="connsiteX87" fmla="*/ 582805 w 715945"/>
                    <a:gd name="connsiteY87" fmla="*/ 364253 h 542611"/>
                    <a:gd name="connsiteX88" fmla="*/ 580293 w 715945"/>
                    <a:gd name="connsiteY88" fmla="*/ 356717 h 542611"/>
                    <a:gd name="connsiteX89" fmla="*/ 577781 w 715945"/>
                    <a:gd name="connsiteY89" fmla="*/ 334108 h 542611"/>
                    <a:gd name="connsiteX90" fmla="*/ 585317 w 715945"/>
                    <a:gd name="connsiteY90" fmla="*/ 293914 h 542611"/>
                    <a:gd name="connsiteX91" fmla="*/ 592853 w 715945"/>
                    <a:gd name="connsiteY91" fmla="*/ 291402 h 542611"/>
                    <a:gd name="connsiteX92" fmla="*/ 633047 w 715945"/>
                    <a:gd name="connsiteY92" fmla="*/ 286378 h 542611"/>
                    <a:gd name="connsiteX93" fmla="*/ 660679 w 715945"/>
                    <a:gd name="connsiteY93" fmla="*/ 278842 h 542611"/>
                    <a:gd name="connsiteX94" fmla="*/ 675752 w 715945"/>
                    <a:gd name="connsiteY94" fmla="*/ 273818 h 542611"/>
                    <a:gd name="connsiteX95" fmla="*/ 695849 w 715945"/>
                    <a:gd name="connsiteY95" fmla="*/ 266281 h 542611"/>
                    <a:gd name="connsiteX96" fmla="*/ 703385 w 715945"/>
                    <a:gd name="connsiteY96" fmla="*/ 261257 h 542611"/>
                    <a:gd name="connsiteX97" fmla="*/ 713433 w 715945"/>
                    <a:gd name="connsiteY97" fmla="*/ 238648 h 542611"/>
                    <a:gd name="connsiteX98" fmla="*/ 715945 w 715945"/>
                    <a:gd name="connsiteY98" fmla="*/ 231112 h 542611"/>
                    <a:gd name="connsiteX99" fmla="*/ 710921 w 715945"/>
                    <a:gd name="connsiteY99" fmla="*/ 208503 h 542611"/>
                    <a:gd name="connsiteX100" fmla="*/ 705897 w 715945"/>
                    <a:gd name="connsiteY100" fmla="*/ 200967 h 542611"/>
                    <a:gd name="connsiteX101" fmla="*/ 698361 w 715945"/>
                    <a:gd name="connsiteY101" fmla="*/ 185895 h 542611"/>
                    <a:gd name="connsiteX102" fmla="*/ 693337 w 715945"/>
                    <a:gd name="connsiteY102" fmla="*/ 180870 h 542611"/>
                    <a:gd name="connsiteX103" fmla="*/ 680776 w 715945"/>
                    <a:gd name="connsiteY103" fmla="*/ 168310 h 542611"/>
                    <a:gd name="connsiteX104" fmla="*/ 650631 w 715945"/>
                    <a:gd name="connsiteY104" fmla="*/ 160774 h 542611"/>
                    <a:gd name="connsiteX105" fmla="*/ 633047 w 715945"/>
                    <a:gd name="connsiteY105" fmla="*/ 155750 h 542611"/>
                    <a:gd name="connsiteX106" fmla="*/ 605414 w 715945"/>
                    <a:gd name="connsiteY106" fmla="*/ 153237 h 542611"/>
                    <a:gd name="connsiteX107" fmla="*/ 532563 w 715945"/>
                    <a:gd name="connsiteY107" fmla="*/ 148213 h 542611"/>
                    <a:gd name="connsiteX108" fmla="*/ 509954 w 715945"/>
                    <a:gd name="connsiteY108" fmla="*/ 145701 h 542611"/>
                    <a:gd name="connsiteX109" fmla="*/ 504930 w 715945"/>
                    <a:gd name="connsiteY109" fmla="*/ 138165 h 542611"/>
                    <a:gd name="connsiteX110" fmla="*/ 499906 w 715945"/>
                    <a:gd name="connsiteY110" fmla="*/ 118068 h 542611"/>
                    <a:gd name="connsiteX111" fmla="*/ 497394 w 715945"/>
                    <a:gd name="connsiteY111" fmla="*/ 62802 h 542611"/>
                    <a:gd name="connsiteX112" fmla="*/ 494882 w 715945"/>
                    <a:gd name="connsiteY112" fmla="*/ 40194 h 542611"/>
                    <a:gd name="connsiteX113" fmla="*/ 492370 w 715945"/>
                    <a:gd name="connsiteY113" fmla="*/ 32657 h 542611"/>
                    <a:gd name="connsiteX114" fmla="*/ 484833 w 715945"/>
                    <a:gd name="connsiteY114" fmla="*/ 30145 h 542611"/>
                    <a:gd name="connsiteX115" fmla="*/ 477297 w 715945"/>
                    <a:gd name="connsiteY115" fmla="*/ 15073 h 542611"/>
                    <a:gd name="connsiteX116" fmla="*/ 469761 w 715945"/>
                    <a:gd name="connsiteY116" fmla="*/ 10048 h 542611"/>
                    <a:gd name="connsiteX117" fmla="*/ 462225 w 715945"/>
                    <a:gd name="connsiteY117" fmla="*/ 2512 h 542611"/>
                    <a:gd name="connsiteX118" fmla="*/ 452176 w 715945"/>
                    <a:gd name="connsiteY118" fmla="*/ 0 h 542611"/>
                    <a:gd name="connsiteX119" fmla="*/ 364253 w 715945"/>
                    <a:gd name="connsiteY119"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308987 w 715945"/>
                    <a:gd name="connsiteY7" fmla="*/ 80387 h 542611"/>
                    <a:gd name="connsiteX8" fmla="*/ 296427 w 715945"/>
                    <a:gd name="connsiteY8" fmla="*/ 100484 h 542611"/>
                    <a:gd name="connsiteX9" fmla="*/ 288890 w 715945"/>
                    <a:gd name="connsiteY9" fmla="*/ 105508 h 542611"/>
                    <a:gd name="connsiteX10" fmla="*/ 273818 w 715945"/>
                    <a:gd name="connsiteY10" fmla="*/ 110532 h 542611"/>
                    <a:gd name="connsiteX11" fmla="*/ 226088 w 715945"/>
                    <a:gd name="connsiteY11" fmla="*/ 108020 h 542611"/>
                    <a:gd name="connsiteX12" fmla="*/ 205992 w 715945"/>
                    <a:gd name="connsiteY12" fmla="*/ 102996 h 542611"/>
                    <a:gd name="connsiteX13" fmla="*/ 180871 w 715945"/>
                    <a:gd name="connsiteY13" fmla="*/ 95459 h 542611"/>
                    <a:gd name="connsiteX14" fmla="*/ 163286 w 715945"/>
                    <a:gd name="connsiteY14" fmla="*/ 90435 h 542611"/>
                    <a:gd name="connsiteX15" fmla="*/ 138165 w 715945"/>
                    <a:gd name="connsiteY15" fmla="*/ 87923 h 542611"/>
                    <a:gd name="connsiteX16" fmla="*/ 105508 w 715945"/>
                    <a:gd name="connsiteY16" fmla="*/ 90435 h 542611"/>
                    <a:gd name="connsiteX17" fmla="*/ 97972 w 715945"/>
                    <a:gd name="connsiteY17" fmla="*/ 92947 h 542611"/>
                    <a:gd name="connsiteX18" fmla="*/ 92948 w 715945"/>
                    <a:gd name="connsiteY18" fmla="*/ 97972 h 542611"/>
                    <a:gd name="connsiteX19" fmla="*/ 85411 w 715945"/>
                    <a:gd name="connsiteY19" fmla="*/ 102996 h 542611"/>
                    <a:gd name="connsiteX20" fmla="*/ 75363 w 715945"/>
                    <a:gd name="connsiteY20" fmla="*/ 118068 h 542611"/>
                    <a:gd name="connsiteX21" fmla="*/ 80387 w 715945"/>
                    <a:gd name="connsiteY21" fmla="*/ 148213 h 542611"/>
                    <a:gd name="connsiteX22" fmla="*/ 85411 w 715945"/>
                    <a:gd name="connsiteY22" fmla="*/ 155750 h 542611"/>
                    <a:gd name="connsiteX23" fmla="*/ 90436 w 715945"/>
                    <a:gd name="connsiteY23" fmla="*/ 160774 h 542611"/>
                    <a:gd name="connsiteX24" fmla="*/ 97972 w 715945"/>
                    <a:gd name="connsiteY24" fmla="*/ 175846 h 542611"/>
                    <a:gd name="connsiteX25" fmla="*/ 105508 w 715945"/>
                    <a:gd name="connsiteY25" fmla="*/ 180870 h 542611"/>
                    <a:gd name="connsiteX26" fmla="*/ 113044 w 715945"/>
                    <a:gd name="connsiteY26" fmla="*/ 195943 h 542611"/>
                    <a:gd name="connsiteX27" fmla="*/ 115556 w 715945"/>
                    <a:gd name="connsiteY27" fmla="*/ 203479 h 542611"/>
                    <a:gd name="connsiteX28" fmla="*/ 125605 w 715945"/>
                    <a:gd name="connsiteY28" fmla="*/ 213528 h 542611"/>
                    <a:gd name="connsiteX29" fmla="*/ 130629 w 715945"/>
                    <a:gd name="connsiteY29" fmla="*/ 221064 h 542611"/>
                    <a:gd name="connsiteX30" fmla="*/ 128117 w 715945"/>
                    <a:gd name="connsiteY30" fmla="*/ 256233 h 542611"/>
                    <a:gd name="connsiteX31" fmla="*/ 113044 w 715945"/>
                    <a:gd name="connsiteY31" fmla="*/ 261257 h 542611"/>
                    <a:gd name="connsiteX32" fmla="*/ 75363 w 715945"/>
                    <a:gd name="connsiteY32" fmla="*/ 263769 h 542611"/>
                    <a:gd name="connsiteX33" fmla="*/ 50242 w 715945"/>
                    <a:gd name="connsiteY33" fmla="*/ 268794 h 542611"/>
                    <a:gd name="connsiteX34" fmla="*/ 25121 w 715945"/>
                    <a:gd name="connsiteY34" fmla="*/ 293914 h 542611"/>
                    <a:gd name="connsiteX35" fmla="*/ 10049 w 715945"/>
                    <a:gd name="connsiteY35" fmla="*/ 314011 h 542611"/>
                    <a:gd name="connsiteX36" fmla="*/ 2512 w 715945"/>
                    <a:gd name="connsiteY36" fmla="*/ 336620 h 542611"/>
                    <a:gd name="connsiteX37" fmla="*/ 0 w 715945"/>
                    <a:gd name="connsiteY37" fmla="*/ 344156 h 542611"/>
                    <a:gd name="connsiteX38" fmla="*/ 2512 w 715945"/>
                    <a:gd name="connsiteY38" fmla="*/ 356717 h 542611"/>
                    <a:gd name="connsiteX39" fmla="*/ 7537 w 715945"/>
                    <a:gd name="connsiteY39" fmla="*/ 361741 h 542611"/>
                    <a:gd name="connsiteX40" fmla="*/ 12561 w 715945"/>
                    <a:gd name="connsiteY40" fmla="*/ 369277 h 542611"/>
                    <a:gd name="connsiteX41" fmla="*/ 20097 w 715945"/>
                    <a:gd name="connsiteY41" fmla="*/ 374301 h 542611"/>
                    <a:gd name="connsiteX42" fmla="*/ 37682 w 715945"/>
                    <a:gd name="connsiteY42" fmla="*/ 381837 h 542611"/>
                    <a:gd name="connsiteX43" fmla="*/ 72851 w 715945"/>
                    <a:gd name="connsiteY43" fmla="*/ 379325 h 542611"/>
                    <a:gd name="connsiteX44" fmla="*/ 90436 w 715945"/>
                    <a:gd name="connsiteY44" fmla="*/ 374301 h 542611"/>
                    <a:gd name="connsiteX45" fmla="*/ 97972 w 715945"/>
                    <a:gd name="connsiteY45" fmla="*/ 369277 h 542611"/>
                    <a:gd name="connsiteX46" fmla="*/ 105508 w 715945"/>
                    <a:gd name="connsiteY46" fmla="*/ 366765 h 542611"/>
                    <a:gd name="connsiteX47" fmla="*/ 123093 w 715945"/>
                    <a:gd name="connsiteY47" fmla="*/ 356717 h 542611"/>
                    <a:gd name="connsiteX48" fmla="*/ 150726 w 715945"/>
                    <a:gd name="connsiteY48" fmla="*/ 359229 h 542611"/>
                    <a:gd name="connsiteX49" fmla="*/ 158262 w 715945"/>
                    <a:gd name="connsiteY49" fmla="*/ 364253 h 542611"/>
                    <a:gd name="connsiteX50" fmla="*/ 168310 w 715945"/>
                    <a:gd name="connsiteY50" fmla="*/ 379325 h 542611"/>
                    <a:gd name="connsiteX51" fmla="*/ 173334 w 715945"/>
                    <a:gd name="connsiteY51" fmla="*/ 384350 h 542611"/>
                    <a:gd name="connsiteX52" fmla="*/ 178359 w 715945"/>
                    <a:gd name="connsiteY52" fmla="*/ 427055 h 542611"/>
                    <a:gd name="connsiteX53" fmla="*/ 188407 w 715945"/>
                    <a:gd name="connsiteY53" fmla="*/ 449664 h 542611"/>
                    <a:gd name="connsiteX54" fmla="*/ 198455 w 715945"/>
                    <a:gd name="connsiteY54" fmla="*/ 469761 h 542611"/>
                    <a:gd name="connsiteX55" fmla="*/ 200967 w 715945"/>
                    <a:gd name="connsiteY55" fmla="*/ 477297 h 542611"/>
                    <a:gd name="connsiteX56" fmla="*/ 205992 w 715945"/>
                    <a:gd name="connsiteY56" fmla="*/ 484833 h 542611"/>
                    <a:gd name="connsiteX57" fmla="*/ 213528 w 715945"/>
                    <a:gd name="connsiteY57" fmla="*/ 502418 h 542611"/>
                    <a:gd name="connsiteX58" fmla="*/ 218552 w 715945"/>
                    <a:gd name="connsiteY58" fmla="*/ 520002 h 542611"/>
                    <a:gd name="connsiteX59" fmla="*/ 223576 w 715945"/>
                    <a:gd name="connsiteY59" fmla="*/ 525027 h 542611"/>
                    <a:gd name="connsiteX60" fmla="*/ 233625 w 715945"/>
                    <a:gd name="connsiteY60" fmla="*/ 540099 h 542611"/>
                    <a:gd name="connsiteX61" fmla="*/ 243673 w 715945"/>
                    <a:gd name="connsiteY61" fmla="*/ 542611 h 542611"/>
                    <a:gd name="connsiteX62" fmla="*/ 273818 w 715945"/>
                    <a:gd name="connsiteY62" fmla="*/ 540099 h 542611"/>
                    <a:gd name="connsiteX63" fmla="*/ 296427 w 715945"/>
                    <a:gd name="connsiteY63" fmla="*/ 530051 h 542611"/>
                    <a:gd name="connsiteX64" fmla="*/ 319036 w 715945"/>
                    <a:gd name="connsiteY64" fmla="*/ 509954 h 542611"/>
                    <a:gd name="connsiteX65" fmla="*/ 331596 w 715945"/>
                    <a:gd name="connsiteY65" fmla="*/ 487345 h 542611"/>
                    <a:gd name="connsiteX66" fmla="*/ 336620 w 715945"/>
                    <a:gd name="connsiteY66" fmla="*/ 479809 h 542611"/>
                    <a:gd name="connsiteX67" fmla="*/ 341644 w 715945"/>
                    <a:gd name="connsiteY67" fmla="*/ 472273 h 542611"/>
                    <a:gd name="connsiteX68" fmla="*/ 351693 w 715945"/>
                    <a:gd name="connsiteY68" fmla="*/ 462224 h 542611"/>
                    <a:gd name="connsiteX69" fmla="*/ 356717 w 715945"/>
                    <a:gd name="connsiteY69" fmla="*/ 454688 h 542611"/>
                    <a:gd name="connsiteX70" fmla="*/ 379326 w 715945"/>
                    <a:gd name="connsiteY70" fmla="*/ 442128 h 542611"/>
                    <a:gd name="connsiteX71" fmla="*/ 386862 w 715945"/>
                    <a:gd name="connsiteY71" fmla="*/ 439616 h 542611"/>
                    <a:gd name="connsiteX72" fmla="*/ 424543 w 715945"/>
                    <a:gd name="connsiteY72" fmla="*/ 444640 h 542611"/>
                    <a:gd name="connsiteX73" fmla="*/ 432079 w 715945"/>
                    <a:gd name="connsiteY73" fmla="*/ 449664 h 542611"/>
                    <a:gd name="connsiteX74" fmla="*/ 434592 w 715945"/>
                    <a:gd name="connsiteY74" fmla="*/ 457200 h 542611"/>
                    <a:gd name="connsiteX75" fmla="*/ 452176 w 715945"/>
                    <a:gd name="connsiteY75" fmla="*/ 459712 h 542611"/>
                    <a:gd name="connsiteX76" fmla="*/ 477297 w 715945"/>
                    <a:gd name="connsiteY76" fmla="*/ 467248 h 542611"/>
                    <a:gd name="connsiteX77" fmla="*/ 492370 w 715945"/>
                    <a:gd name="connsiteY77" fmla="*/ 472273 h 542611"/>
                    <a:gd name="connsiteX78" fmla="*/ 499906 w 715945"/>
                    <a:gd name="connsiteY78" fmla="*/ 474785 h 542611"/>
                    <a:gd name="connsiteX79" fmla="*/ 542611 w 715945"/>
                    <a:gd name="connsiteY79" fmla="*/ 472273 h 542611"/>
                    <a:gd name="connsiteX80" fmla="*/ 550148 w 715945"/>
                    <a:gd name="connsiteY80" fmla="*/ 469761 h 542611"/>
                    <a:gd name="connsiteX81" fmla="*/ 572756 w 715945"/>
                    <a:gd name="connsiteY81" fmla="*/ 467248 h 542611"/>
                    <a:gd name="connsiteX82" fmla="*/ 587829 w 715945"/>
                    <a:gd name="connsiteY82" fmla="*/ 447152 h 542611"/>
                    <a:gd name="connsiteX83" fmla="*/ 595365 w 715945"/>
                    <a:gd name="connsiteY83" fmla="*/ 419519 h 542611"/>
                    <a:gd name="connsiteX84" fmla="*/ 590341 w 715945"/>
                    <a:gd name="connsiteY84" fmla="*/ 381837 h 542611"/>
                    <a:gd name="connsiteX85" fmla="*/ 585317 w 715945"/>
                    <a:gd name="connsiteY85" fmla="*/ 374301 h 542611"/>
                    <a:gd name="connsiteX86" fmla="*/ 582805 w 715945"/>
                    <a:gd name="connsiteY86" fmla="*/ 364253 h 542611"/>
                    <a:gd name="connsiteX87" fmla="*/ 580293 w 715945"/>
                    <a:gd name="connsiteY87" fmla="*/ 356717 h 542611"/>
                    <a:gd name="connsiteX88" fmla="*/ 577781 w 715945"/>
                    <a:gd name="connsiteY88" fmla="*/ 334108 h 542611"/>
                    <a:gd name="connsiteX89" fmla="*/ 585317 w 715945"/>
                    <a:gd name="connsiteY89" fmla="*/ 293914 h 542611"/>
                    <a:gd name="connsiteX90" fmla="*/ 592853 w 715945"/>
                    <a:gd name="connsiteY90" fmla="*/ 291402 h 542611"/>
                    <a:gd name="connsiteX91" fmla="*/ 633047 w 715945"/>
                    <a:gd name="connsiteY91" fmla="*/ 286378 h 542611"/>
                    <a:gd name="connsiteX92" fmla="*/ 660679 w 715945"/>
                    <a:gd name="connsiteY92" fmla="*/ 278842 h 542611"/>
                    <a:gd name="connsiteX93" fmla="*/ 675752 w 715945"/>
                    <a:gd name="connsiteY93" fmla="*/ 273818 h 542611"/>
                    <a:gd name="connsiteX94" fmla="*/ 695849 w 715945"/>
                    <a:gd name="connsiteY94" fmla="*/ 266281 h 542611"/>
                    <a:gd name="connsiteX95" fmla="*/ 703385 w 715945"/>
                    <a:gd name="connsiteY95" fmla="*/ 261257 h 542611"/>
                    <a:gd name="connsiteX96" fmla="*/ 713433 w 715945"/>
                    <a:gd name="connsiteY96" fmla="*/ 238648 h 542611"/>
                    <a:gd name="connsiteX97" fmla="*/ 715945 w 715945"/>
                    <a:gd name="connsiteY97" fmla="*/ 231112 h 542611"/>
                    <a:gd name="connsiteX98" fmla="*/ 710921 w 715945"/>
                    <a:gd name="connsiteY98" fmla="*/ 208503 h 542611"/>
                    <a:gd name="connsiteX99" fmla="*/ 705897 w 715945"/>
                    <a:gd name="connsiteY99" fmla="*/ 200967 h 542611"/>
                    <a:gd name="connsiteX100" fmla="*/ 698361 w 715945"/>
                    <a:gd name="connsiteY100" fmla="*/ 185895 h 542611"/>
                    <a:gd name="connsiteX101" fmla="*/ 693337 w 715945"/>
                    <a:gd name="connsiteY101" fmla="*/ 180870 h 542611"/>
                    <a:gd name="connsiteX102" fmla="*/ 680776 w 715945"/>
                    <a:gd name="connsiteY102" fmla="*/ 168310 h 542611"/>
                    <a:gd name="connsiteX103" fmla="*/ 650631 w 715945"/>
                    <a:gd name="connsiteY103" fmla="*/ 160774 h 542611"/>
                    <a:gd name="connsiteX104" fmla="*/ 633047 w 715945"/>
                    <a:gd name="connsiteY104" fmla="*/ 155750 h 542611"/>
                    <a:gd name="connsiteX105" fmla="*/ 605414 w 715945"/>
                    <a:gd name="connsiteY105" fmla="*/ 153237 h 542611"/>
                    <a:gd name="connsiteX106" fmla="*/ 532563 w 715945"/>
                    <a:gd name="connsiteY106" fmla="*/ 148213 h 542611"/>
                    <a:gd name="connsiteX107" fmla="*/ 509954 w 715945"/>
                    <a:gd name="connsiteY107" fmla="*/ 145701 h 542611"/>
                    <a:gd name="connsiteX108" fmla="*/ 504930 w 715945"/>
                    <a:gd name="connsiteY108" fmla="*/ 138165 h 542611"/>
                    <a:gd name="connsiteX109" fmla="*/ 499906 w 715945"/>
                    <a:gd name="connsiteY109" fmla="*/ 118068 h 542611"/>
                    <a:gd name="connsiteX110" fmla="*/ 497394 w 715945"/>
                    <a:gd name="connsiteY110" fmla="*/ 62802 h 542611"/>
                    <a:gd name="connsiteX111" fmla="*/ 494882 w 715945"/>
                    <a:gd name="connsiteY111" fmla="*/ 40194 h 542611"/>
                    <a:gd name="connsiteX112" fmla="*/ 492370 w 715945"/>
                    <a:gd name="connsiteY112" fmla="*/ 32657 h 542611"/>
                    <a:gd name="connsiteX113" fmla="*/ 484833 w 715945"/>
                    <a:gd name="connsiteY113" fmla="*/ 30145 h 542611"/>
                    <a:gd name="connsiteX114" fmla="*/ 477297 w 715945"/>
                    <a:gd name="connsiteY114" fmla="*/ 15073 h 542611"/>
                    <a:gd name="connsiteX115" fmla="*/ 469761 w 715945"/>
                    <a:gd name="connsiteY115" fmla="*/ 10048 h 542611"/>
                    <a:gd name="connsiteX116" fmla="*/ 462225 w 715945"/>
                    <a:gd name="connsiteY116" fmla="*/ 2512 h 542611"/>
                    <a:gd name="connsiteX117" fmla="*/ 452176 w 715945"/>
                    <a:gd name="connsiteY117" fmla="*/ 0 h 542611"/>
                    <a:gd name="connsiteX118" fmla="*/ 364253 w 715945"/>
                    <a:gd name="connsiteY118"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9036 w 715945"/>
                    <a:gd name="connsiteY5" fmla="*/ 65314 h 542611"/>
                    <a:gd name="connsiteX6" fmla="*/ 316523 w 715945"/>
                    <a:gd name="connsiteY6" fmla="*/ 72851 h 542611"/>
                    <a:gd name="connsiteX7" fmla="*/ 296427 w 715945"/>
                    <a:gd name="connsiteY7" fmla="*/ 100484 h 542611"/>
                    <a:gd name="connsiteX8" fmla="*/ 288890 w 715945"/>
                    <a:gd name="connsiteY8" fmla="*/ 105508 h 542611"/>
                    <a:gd name="connsiteX9" fmla="*/ 273818 w 715945"/>
                    <a:gd name="connsiteY9" fmla="*/ 110532 h 542611"/>
                    <a:gd name="connsiteX10" fmla="*/ 226088 w 715945"/>
                    <a:gd name="connsiteY10" fmla="*/ 108020 h 542611"/>
                    <a:gd name="connsiteX11" fmla="*/ 205992 w 715945"/>
                    <a:gd name="connsiteY11" fmla="*/ 102996 h 542611"/>
                    <a:gd name="connsiteX12" fmla="*/ 180871 w 715945"/>
                    <a:gd name="connsiteY12" fmla="*/ 95459 h 542611"/>
                    <a:gd name="connsiteX13" fmla="*/ 163286 w 715945"/>
                    <a:gd name="connsiteY13" fmla="*/ 90435 h 542611"/>
                    <a:gd name="connsiteX14" fmla="*/ 138165 w 715945"/>
                    <a:gd name="connsiteY14" fmla="*/ 87923 h 542611"/>
                    <a:gd name="connsiteX15" fmla="*/ 105508 w 715945"/>
                    <a:gd name="connsiteY15" fmla="*/ 90435 h 542611"/>
                    <a:gd name="connsiteX16" fmla="*/ 97972 w 715945"/>
                    <a:gd name="connsiteY16" fmla="*/ 92947 h 542611"/>
                    <a:gd name="connsiteX17" fmla="*/ 92948 w 715945"/>
                    <a:gd name="connsiteY17" fmla="*/ 97972 h 542611"/>
                    <a:gd name="connsiteX18" fmla="*/ 85411 w 715945"/>
                    <a:gd name="connsiteY18" fmla="*/ 102996 h 542611"/>
                    <a:gd name="connsiteX19" fmla="*/ 75363 w 715945"/>
                    <a:gd name="connsiteY19" fmla="*/ 118068 h 542611"/>
                    <a:gd name="connsiteX20" fmla="*/ 80387 w 715945"/>
                    <a:gd name="connsiteY20" fmla="*/ 148213 h 542611"/>
                    <a:gd name="connsiteX21" fmla="*/ 85411 w 715945"/>
                    <a:gd name="connsiteY21" fmla="*/ 155750 h 542611"/>
                    <a:gd name="connsiteX22" fmla="*/ 90436 w 715945"/>
                    <a:gd name="connsiteY22" fmla="*/ 160774 h 542611"/>
                    <a:gd name="connsiteX23" fmla="*/ 97972 w 715945"/>
                    <a:gd name="connsiteY23" fmla="*/ 175846 h 542611"/>
                    <a:gd name="connsiteX24" fmla="*/ 105508 w 715945"/>
                    <a:gd name="connsiteY24" fmla="*/ 180870 h 542611"/>
                    <a:gd name="connsiteX25" fmla="*/ 113044 w 715945"/>
                    <a:gd name="connsiteY25" fmla="*/ 195943 h 542611"/>
                    <a:gd name="connsiteX26" fmla="*/ 115556 w 715945"/>
                    <a:gd name="connsiteY26" fmla="*/ 203479 h 542611"/>
                    <a:gd name="connsiteX27" fmla="*/ 125605 w 715945"/>
                    <a:gd name="connsiteY27" fmla="*/ 213528 h 542611"/>
                    <a:gd name="connsiteX28" fmla="*/ 130629 w 715945"/>
                    <a:gd name="connsiteY28" fmla="*/ 221064 h 542611"/>
                    <a:gd name="connsiteX29" fmla="*/ 128117 w 715945"/>
                    <a:gd name="connsiteY29" fmla="*/ 256233 h 542611"/>
                    <a:gd name="connsiteX30" fmla="*/ 113044 w 715945"/>
                    <a:gd name="connsiteY30" fmla="*/ 261257 h 542611"/>
                    <a:gd name="connsiteX31" fmla="*/ 75363 w 715945"/>
                    <a:gd name="connsiteY31" fmla="*/ 263769 h 542611"/>
                    <a:gd name="connsiteX32" fmla="*/ 50242 w 715945"/>
                    <a:gd name="connsiteY32" fmla="*/ 268794 h 542611"/>
                    <a:gd name="connsiteX33" fmla="*/ 25121 w 715945"/>
                    <a:gd name="connsiteY33" fmla="*/ 293914 h 542611"/>
                    <a:gd name="connsiteX34" fmla="*/ 10049 w 715945"/>
                    <a:gd name="connsiteY34" fmla="*/ 314011 h 542611"/>
                    <a:gd name="connsiteX35" fmla="*/ 2512 w 715945"/>
                    <a:gd name="connsiteY35" fmla="*/ 336620 h 542611"/>
                    <a:gd name="connsiteX36" fmla="*/ 0 w 715945"/>
                    <a:gd name="connsiteY36" fmla="*/ 344156 h 542611"/>
                    <a:gd name="connsiteX37" fmla="*/ 2512 w 715945"/>
                    <a:gd name="connsiteY37" fmla="*/ 356717 h 542611"/>
                    <a:gd name="connsiteX38" fmla="*/ 7537 w 715945"/>
                    <a:gd name="connsiteY38" fmla="*/ 361741 h 542611"/>
                    <a:gd name="connsiteX39" fmla="*/ 12561 w 715945"/>
                    <a:gd name="connsiteY39" fmla="*/ 369277 h 542611"/>
                    <a:gd name="connsiteX40" fmla="*/ 20097 w 715945"/>
                    <a:gd name="connsiteY40" fmla="*/ 374301 h 542611"/>
                    <a:gd name="connsiteX41" fmla="*/ 37682 w 715945"/>
                    <a:gd name="connsiteY41" fmla="*/ 381837 h 542611"/>
                    <a:gd name="connsiteX42" fmla="*/ 72851 w 715945"/>
                    <a:gd name="connsiteY42" fmla="*/ 379325 h 542611"/>
                    <a:gd name="connsiteX43" fmla="*/ 90436 w 715945"/>
                    <a:gd name="connsiteY43" fmla="*/ 374301 h 542611"/>
                    <a:gd name="connsiteX44" fmla="*/ 97972 w 715945"/>
                    <a:gd name="connsiteY44" fmla="*/ 369277 h 542611"/>
                    <a:gd name="connsiteX45" fmla="*/ 105508 w 715945"/>
                    <a:gd name="connsiteY45" fmla="*/ 366765 h 542611"/>
                    <a:gd name="connsiteX46" fmla="*/ 123093 w 715945"/>
                    <a:gd name="connsiteY46" fmla="*/ 356717 h 542611"/>
                    <a:gd name="connsiteX47" fmla="*/ 150726 w 715945"/>
                    <a:gd name="connsiteY47" fmla="*/ 359229 h 542611"/>
                    <a:gd name="connsiteX48" fmla="*/ 158262 w 715945"/>
                    <a:gd name="connsiteY48" fmla="*/ 364253 h 542611"/>
                    <a:gd name="connsiteX49" fmla="*/ 168310 w 715945"/>
                    <a:gd name="connsiteY49" fmla="*/ 379325 h 542611"/>
                    <a:gd name="connsiteX50" fmla="*/ 173334 w 715945"/>
                    <a:gd name="connsiteY50" fmla="*/ 384350 h 542611"/>
                    <a:gd name="connsiteX51" fmla="*/ 178359 w 715945"/>
                    <a:gd name="connsiteY51" fmla="*/ 427055 h 542611"/>
                    <a:gd name="connsiteX52" fmla="*/ 188407 w 715945"/>
                    <a:gd name="connsiteY52" fmla="*/ 449664 h 542611"/>
                    <a:gd name="connsiteX53" fmla="*/ 198455 w 715945"/>
                    <a:gd name="connsiteY53" fmla="*/ 469761 h 542611"/>
                    <a:gd name="connsiteX54" fmla="*/ 200967 w 715945"/>
                    <a:gd name="connsiteY54" fmla="*/ 477297 h 542611"/>
                    <a:gd name="connsiteX55" fmla="*/ 205992 w 715945"/>
                    <a:gd name="connsiteY55" fmla="*/ 484833 h 542611"/>
                    <a:gd name="connsiteX56" fmla="*/ 213528 w 715945"/>
                    <a:gd name="connsiteY56" fmla="*/ 502418 h 542611"/>
                    <a:gd name="connsiteX57" fmla="*/ 218552 w 715945"/>
                    <a:gd name="connsiteY57" fmla="*/ 520002 h 542611"/>
                    <a:gd name="connsiteX58" fmla="*/ 223576 w 715945"/>
                    <a:gd name="connsiteY58" fmla="*/ 525027 h 542611"/>
                    <a:gd name="connsiteX59" fmla="*/ 233625 w 715945"/>
                    <a:gd name="connsiteY59" fmla="*/ 540099 h 542611"/>
                    <a:gd name="connsiteX60" fmla="*/ 243673 w 715945"/>
                    <a:gd name="connsiteY60" fmla="*/ 542611 h 542611"/>
                    <a:gd name="connsiteX61" fmla="*/ 273818 w 715945"/>
                    <a:gd name="connsiteY61" fmla="*/ 540099 h 542611"/>
                    <a:gd name="connsiteX62" fmla="*/ 296427 w 715945"/>
                    <a:gd name="connsiteY62" fmla="*/ 530051 h 542611"/>
                    <a:gd name="connsiteX63" fmla="*/ 319036 w 715945"/>
                    <a:gd name="connsiteY63" fmla="*/ 509954 h 542611"/>
                    <a:gd name="connsiteX64" fmla="*/ 331596 w 715945"/>
                    <a:gd name="connsiteY64" fmla="*/ 487345 h 542611"/>
                    <a:gd name="connsiteX65" fmla="*/ 336620 w 715945"/>
                    <a:gd name="connsiteY65" fmla="*/ 479809 h 542611"/>
                    <a:gd name="connsiteX66" fmla="*/ 341644 w 715945"/>
                    <a:gd name="connsiteY66" fmla="*/ 472273 h 542611"/>
                    <a:gd name="connsiteX67" fmla="*/ 351693 w 715945"/>
                    <a:gd name="connsiteY67" fmla="*/ 462224 h 542611"/>
                    <a:gd name="connsiteX68" fmla="*/ 356717 w 715945"/>
                    <a:gd name="connsiteY68" fmla="*/ 454688 h 542611"/>
                    <a:gd name="connsiteX69" fmla="*/ 379326 w 715945"/>
                    <a:gd name="connsiteY69" fmla="*/ 442128 h 542611"/>
                    <a:gd name="connsiteX70" fmla="*/ 386862 w 715945"/>
                    <a:gd name="connsiteY70" fmla="*/ 439616 h 542611"/>
                    <a:gd name="connsiteX71" fmla="*/ 424543 w 715945"/>
                    <a:gd name="connsiteY71" fmla="*/ 444640 h 542611"/>
                    <a:gd name="connsiteX72" fmla="*/ 432079 w 715945"/>
                    <a:gd name="connsiteY72" fmla="*/ 449664 h 542611"/>
                    <a:gd name="connsiteX73" fmla="*/ 434592 w 715945"/>
                    <a:gd name="connsiteY73" fmla="*/ 457200 h 542611"/>
                    <a:gd name="connsiteX74" fmla="*/ 452176 w 715945"/>
                    <a:gd name="connsiteY74" fmla="*/ 459712 h 542611"/>
                    <a:gd name="connsiteX75" fmla="*/ 477297 w 715945"/>
                    <a:gd name="connsiteY75" fmla="*/ 467248 h 542611"/>
                    <a:gd name="connsiteX76" fmla="*/ 492370 w 715945"/>
                    <a:gd name="connsiteY76" fmla="*/ 472273 h 542611"/>
                    <a:gd name="connsiteX77" fmla="*/ 499906 w 715945"/>
                    <a:gd name="connsiteY77" fmla="*/ 474785 h 542611"/>
                    <a:gd name="connsiteX78" fmla="*/ 542611 w 715945"/>
                    <a:gd name="connsiteY78" fmla="*/ 472273 h 542611"/>
                    <a:gd name="connsiteX79" fmla="*/ 550148 w 715945"/>
                    <a:gd name="connsiteY79" fmla="*/ 469761 h 542611"/>
                    <a:gd name="connsiteX80" fmla="*/ 572756 w 715945"/>
                    <a:gd name="connsiteY80" fmla="*/ 467248 h 542611"/>
                    <a:gd name="connsiteX81" fmla="*/ 587829 w 715945"/>
                    <a:gd name="connsiteY81" fmla="*/ 447152 h 542611"/>
                    <a:gd name="connsiteX82" fmla="*/ 595365 w 715945"/>
                    <a:gd name="connsiteY82" fmla="*/ 419519 h 542611"/>
                    <a:gd name="connsiteX83" fmla="*/ 590341 w 715945"/>
                    <a:gd name="connsiteY83" fmla="*/ 381837 h 542611"/>
                    <a:gd name="connsiteX84" fmla="*/ 585317 w 715945"/>
                    <a:gd name="connsiteY84" fmla="*/ 374301 h 542611"/>
                    <a:gd name="connsiteX85" fmla="*/ 582805 w 715945"/>
                    <a:gd name="connsiteY85" fmla="*/ 364253 h 542611"/>
                    <a:gd name="connsiteX86" fmla="*/ 580293 w 715945"/>
                    <a:gd name="connsiteY86" fmla="*/ 356717 h 542611"/>
                    <a:gd name="connsiteX87" fmla="*/ 577781 w 715945"/>
                    <a:gd name="connsiteY87" fmla="*/ 334108 h 542611"/>
                    <a:gd name="connsiteX88" fmla="*/ 585317 w 715945"/>
                    <a:gd name="connsiteY88" fmla="*/ 293914 h 542611"/>
                    <a:gd name="connsiteX89" fmla="*/ 592853 w 715945"/>
                    <a:gd name="connsiteY89" fmla="*/ 291402 h 542611"/>
                    <a:gd name="connsiteX90" fmla="*/ 633047 w 715945"/>
                    <a:gd name="connsiteY90" fmla="*/ 286378 h 542611"/>
                    <a:gd name="connsiteX91" fmla="*/ 660679 w 715945"/>
                    <a:gd name="connsiteY91" fmla="*/ 278842 h 542611"/>
                    <a:gd name="connsiteX92" fmla="*/ 675752 w 715945"/>
                    <a:gd name="connsiteY92" fmla="*/ 273818 h 542611"/>
                    <a:gd name="connsiteX93" fmla="*/ 695849 w 715945"/>
                    <a:gd name="connsiteY93" fmla="*/ 266281 h 542611"/>
                    <a:gd name="connsiteX94" fmla="*/ 703385 w 715945"/>
                    <a:gd name="connsiteY94" fmla="*/ 261257 h 542611"/>
                    <a:gd name="connsiteX95" fmla="*/ 713433 w 715945"/>
                    <a:gd name="connsiteY95" fmla="*/ 238648 h 542611"/>
                    <a:gd name="connsiteX96" fmla="*/ 715945 w 715945"/>
                    <a:gd name="connsiteY96" fmla="*/ 231112 h 542611"/>
                    <a:gd name="connsiteX97" fmla="*/ 710921 w 715945"/>
                    <a:gd name="connsiteY97" fmla="*/ 208503 h 542611"/>
                    <a:gd name="connsiteX98" fmla="*/ 705897 w 715945"/>
                    <a:gd name="connsiteY98" fmla="*/ 200967 h 542611"/>
                    <a:gd name="connsiteX99" fmla="*/ 698361 w 715945"/>
                    <a:gd name="connsiteY99" fmla="*/ 185895 h 542611"/>
                    <a:gd name="connsiteX100" fmla="*/ 693337 w 715945"/>
                    <a:gd name="connsiteY100" fmla="*/ 180870 h 542611"/>
                    <a:gd name="connsiteX101" fmla="*/ 680776 w 715945"/>
                    <a:gd name="connsiteY101" fmla="*/ 168310 h 542611"/>
                    <a:gd name="connsiteX102" fmla="*/ 650631 w 715945"/>
                    <a:gd name="connsiteY102" fmla="*/ 160774 h 542611"/>
                    <a:gd name="connsiteX103" fmla="*/ 633047 w 715945"/>
                    <a:gd name="connsiteY103" fmla="*/ 155750 h 542611"/>
                    <a:gd name="connsiteX104" fmla="*/ 605414 w 715945"/>
                    <a:gd name="connsiteY104" fmla="*/ 153237 h 542611"/>
                    <a:gd name="connsiteX105" fmla="*/ 532563 w 715945"/>
                    <a:gd name="connsiteY105" fmla="*/ 148213 h 542611"/>
                    <a:gd name="connsiteX106" fmla="*/ 509954 w 715945"/>
                    <a:gd name="connsiteY106" fmla="*/ 145701 h 542611"/>
                    <a:gd name="connsiteX107" fmla="*/ 504930 w 715945"/>
                    <a:gd name="connsiteY107" fmla="*/ 138165 h 542611"/>
                    <a:gd name="connsiteX108" fmla="*/ 499906 w 715945"/>
                    <a:gd name="connsiteY108" fmla="*/ 118068 h 542611"/>
                    <a:gd name="connsiteX109" fmla="*/ 497394 w 715945"/>
                    <a:gd name="connsiteY109" fmla="*/ 62802 h 542611"/>
                    <a:gd name="connsiteX110" fmla="*/ 494882 w 715945"/>
                    <a:gd name="connsiteY110" fmla="*/ 40194 h 542611"/>
                    <a:gd name="connsiteX111" fmla="*/ 492370 w 715945"/>
                    <a:gd name="connsiteY111" fmla="*/ 32657 h 542611"/>
                    <a:gd name="connsiteX112" fmla="*/ 484833 w 715945"/>
                    <a:gd name="connsiteY112" fmla="*/ 30145 h 542611"/>
                    <a:gd name="connsiteX113" fmla="*/ 477297 w 715945"/>
                    <a:gd name="connsiteY113" fmla="*/ 15073 h 542611"/>
                    <a:gd name="connsiteX114" fmla="*/ 469761 w 715945"/>
                    <a:gd name="connsiteY114" fmla="*/ 10048 h 542611"/>
                    <a:gd name="connsiteX115" fmla="*/ 462225 w 715945"/>
                    <a:gd name="connsiteY115" fmla="*/ 2512 h 542611"/>
                    <a:gd name="connsiteX116" fmla="*/ 452176 w 715945"/>
                    <a:gd name="connsiteY116" fmla="*/ 0 h 542611"/>
                    <a:gd name="connsiteX117" fmla="*/ 364253 w 715945"/>
                    <a:gd name="connsiteY117"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29084 w 715945"/>
                    <a:gd name="connsiteY4" fmla="*/ 55266 h 542611"/>
                    <a:gd name="connsiteX5" fmla="*/ 316523 w 715945"/>
                    <a:gd name="connsiteY5" fmla="*/ 72851 h 542611"/>
                    <a:gd name="connsiteX6" fmla="*/ 296427 w 715945"/>
                    <a:gd name="connsiteY6" fmla="*/ 100484 h 542611"/>
                    <a:gd name="connsiteX7" fmla="*/ 288890 w 715945"/>
                    <a:gd name="connsiteY7" fmla="*/ 105508 h 542611"/>
                    <a:gd name="connsiteX8" fmla="*/ 273818 w 715945"/>
                    <a:gd name="connsiteY8" fmla="*/ 110532 h 542611"/>
                    <a:gd name="connsiteX9" fmla="*/ 226088 w 715945"/>
                    <a:gd name="connsiteY9" fmla="*/ 108020 h 542611"/>
                    <a:gd name="connsiteX10" fmla="*/ 205992 w 715945"/>
                    <a:gd name="connsiteY10" fmla="*/ 102996 h 542611"/>
                    <a:gd name="connsiteX11" fmla="*/ 180871 w 715945"/>
                    <a:gd name="connsiteY11" fmla="*/ 95459 h 542611"/>
                    <a:gd name="connsiteX12" fmla="*/ 163286 w 715945"/>
                    <a:gd name="connsiteY12" fmla="*/ 90435 h 542611"/>
                    <a:gd name="connsiteX13" fmla="*/ 138165 w 715945"/>
                    <a:gd name="connsiteY13" fmla="*/ 87923 h 542611"/>
                    <a:gd name="connsiteX14" fmla="*/ 105508 w 715945"/>
                    <a:gd name="connsiteY14" fmla="*/ 90435 h 542611"/>
                    <a:gd name="connsiteX15" fmla="*/ 97972 w 715945"/>
                    <a:gd name="connsiteY15" fmla="*/ 92947 h 542611"/>
                    <a:gd name="connsiteX16" fmla="*/ 92948 w 715945"/>
                    <a:gd name="connsiteY16" fmla="*/ 97972 h 542611"/>
                    <a:gd name="connsiteX17" fmla="*/ 85411 w 715945"/>
                    <a:gd name="connsiteY17" fmla="*/ 102996 h 542611"/>
                    <a:gd name="connsiteX18" fmla="*/ 75363 w 715945"/>
                    <a:gd name="connsiteY18" fmla="*/ 118068 h 542611"/>
                    <a:gd name="connsiteX19" fmla="*/ 80387 w 715945"/>
                    <a:gd name="connsiteY19" fmla="*/ 148213 h 542611"/>
                    <a:gd name="connsiteX20" fmla="*/ 85411 w 715945"/>
                    <a:gd name="connsiteY20" fmla="*/ 155750 h 542611"/>
                    <a:gd name="connsiteX21" fmla="*/ 90436 w 715945"/>
                    <a:gd name="connsiteY21" fmla="*/ 160774 h 542611"/>
                    <a:gd name="connsiteX22" fmla="*/ 97972 w 715945"/>
                    <a:gd name="connsiteY22" fmla="*/ 175846 h 542611"/>
                    <a:gd name="connsiteX23" fmla="*/ 105508 w 715945"/>
                    <a:gd name="connsiteY23" fmla="*/ 180870 h 542611"/>
                    <a:gd name="connsiteX24" fmla="*/ 113044 w 715945"/>
                    <a:gd name="connsiteY24" fmla="*/ 195943 h 542611"/>
                    <a:gd name="connsiteX25" fmla="*/ 115556 w 715945"/>
                    <a:gd name="connsiteY25" fmla="*/ 203479 h 542611"/>
                    <a:gd name="connsiteX26" fmla="*/ 125605 w 715945"/>
                    <a:gd name="connsiteY26" fmla="*/ 213528 h 542611"/>
                    <a:gd name="connsiteX27" fmla="*/ 130629 w 715945"/>
                    <a:gd name="connsiteY27" fmla="*/ 221064 h 542611"/>
                    <a:gd name="connsiteX28" fmla="*/ 128117 w 715945"/>
                    <a:gd name="connsiteY28" fmla="*/ 256233 h 542611"/>
                    <a:gd name="connsiteX29" fmla="*/ 113044 w 715945"/>
                    <a:gd name="connsiteY29" fmla="*/ 261257 h 542611"/>
                    <a:gd name="connsiteX30" fmla="*/ 75363 w 715945"/>
                    <a:gd name="connsiteY30" fmla="*/ 263769 h 542611"/>
                    <a:gd name="connsiteX31" fmla="*/ 50242 w 715945"/>
                    <a:gd name="connsiteY31" fmla="*/ 268794 h 542611"/>
                    <a:gd name="connsiteX32" fmla="*/ 25121 w 715945"/>
                    <a:gd name="connsiteY32" fmla="*/ 293914 h 542611"/>
                    <a:gd name="connsiteX33" fmla="*/ 10049 w 715945"/>
                    <a:gd name="connsiteY33" fmla="*/ 314011 h 542611"/>
                    <a:gd name="connsiteX34" fmla="*/ 2512 w 715945"/>
                    <a:gd name="connsiteY34" fmla="*/ 336620 h 542611"/>
                    <a:gd name="connsiteX35" fmla="*/ 0 w 715945"/>
                    <a:gd name="connsiteY35" fmla="*/ 344156 h 542611"/>
                    <a:gd name="connsiteX36" fmla="*/ 2512 w 715945"/>
                    <a:gd name="connsiteY36" fmla="*/ 356717 h 542611"/>
                    <a:gd name="connsiteX37" fmla="*/ 7537 w 715945"/>
                    <a:gd name="connsiteY37" fmla="*/ 361741 h 542611"/>
                    <a:gd name="connsiteX38" fmla="*/ 12561 w 715945"/>
                    <a:gd name="connsiteY38" fmla="*/ 369277 h 542611"/>
                    <a:gd name="connsiteX39" fmla="*/ 20097 w 715945"/>
                    <a:gd name="connsiteY39" fmla="*/ 374301 h 542611"/>
                    <a:gd name="connsiteX40" fmla="*/ 37682 w 715945"/>
                    <a:gd name="connsiteY40" fmla="*/ 381837 h 542611"/>
                    <a:gd name="connsiteX41" fmla="*/ 72851 w 715945"/>
                    <a:gd name="connsiteY41" fmla="*/ 379325 h 542611"/>
                    <a:gd name="connsiteX42" fmla="*/ 90436 w 715945"/>
                    <a:gd name="connsiteY42" fmla="*/ 374301 h 542611"/>
                    <a:gd name="connsiteX43" fmla="*/ 97972 w 715945"/>
                    <a:gd name="connsiteY43" fmla="*/ 369277 h 542611"/>
                    <a:gd name="connsiteX44" fmla="*/ 105508 w 715945"/>
                    <a:gd name="connsiteY44" fmla="*/ 366765 h 542611"/>
                    <a:gd name="connsiteX45" fmla="*/ 123093 w 715945"/>
                    <a:gd name="connsiteY45" fmla="*/ 356717 h 542611"/>
                    <a:gd name="connsiteX46" fmla="*/ 150726 w 715945"/>
                    <a:gd name="connsiteY46" fmla="*/ 359229 h 542611"/>
                    <a:gd name="connsiteX47" fmla="*/ 158262 w 715945"/>
                    <a:gd name="connsiteY47" fmla="*/ 364253 h 542611"/>
                    <a:gd name="connsiteX48" fmla="*/ 168310 w 715945"/>
                    <a:gd name="connsiteY48" fmla="*/ 379325 h 542611"/>
                    <a:gd name="connsiteX49" fmla="*/ 173334 w 715945"/>
                    <a:gd name="connsiteY49" fmla="*/ 384350 h 542611"/>
                    <a:gd name="connsiteX50" fmla="*/ 178359 w 715945"/>
                    <a:gd name="connsiteY50" fmla="*/ 427055 h 542611"/>
                    <a:gd name="connsiteX51" fmla="*/ 188407 w 715945"/>
                    <a:gd name="connsiteY51" fmla="*/ 449664 h 542611"/>
                    <a:gd name="connsiteX52" fmla="*/ 198455 w 715945"/>
                    <a:gd name="connsiteY52" fmla="*/ 469761 h 542611"/>
                    <a:gd name="connsiteX53" fmla="*/ 200967 w 715945"/>
                    <a:gd name="connsiteY53" fmla="*/ 477297 h 542611"/>
                    <a:gd name="connsiteX54" fmla="*/ 205992 w 715945"/>
                    <a:gd name="connsiteY54" fmla="*/ 484833 h 542611"/>
                    <a:gd name="connsiteX55" fmla="*/ 213528 w 715945"/>
                    <a:gd name="connsiteY55" fmla="*/ 502418 h 542611"/>
                    <a:gd name="connsiteX56" fmla="*/ 218552 w 715945"/>
                    <a:gd name="connsiteY56" fmla="*/ 520002 h 542611"/>
                    <a:gd name="connsiteX57" fmla="*/ 223576 w 715945"/>
                    <a:gd name="connsiteY57" fmla="*/ 525027 h 542611"/>
                    <a:gd name="connsiteX58" fmla="*/ 233625 w 715945"/>
                    <a:gd name="connsiteY58" fmla="*/ 540099 h 542611"/>
                    <a:gd name="connsiteX59" fmla="*/ 243673 w 715945"/>
                    <a:gd name="connsiteY59" fmla="*/ 542611 h 542611"/>
                    <a:gd name="connsiteX60" fmla="*/ 273818 w 715945"/>
                    <a:gd name="connsiteY60" fmla="*/ 540099 h 542611"/>
                    <a:gd name="connsiteX61" fmla="*/ 296427 w 715945"/>
                    <a:gd name="connsiteY61" fmla="*/ 530051 h 542611"/>
                    <a:gd name="connsiteX62" fmla="*/ 319036 w 715945"/>
                    <a:gd name="connsiteY62" fmla="*/ 509954 h 542611"/>
                    <a:gd name="connsiteX63" fmla="*/ 331596 w 715945"/>
                    <a:gd name="connsiteY63" fmla="*/ 487345 h 542611"/>
                    <a:gd name="connsiteX64" fmla="*/ 336620 w 715945"/>
                    <a:gd name="connsiteY64" fmla="*/ 479809 h 542611"/>
                    <a:gd name="connsiteX65" fmla="*/ 341644 w 715945"/>
                    <a:gd name="connsiteY65" fmla="*/ 472273 h 542611"/>
                    <a:gd name="connsiteX66" fmla="*/ 351693 w 715945"/>
                    <a:gd name="connsiteY66" fmla="*/ 462224 h 542611"/>
                    <a:gd name="connsiteX67" fmla="*/ 356717 w 715945"/>
                    <a:gd name="connsiteY67" fmla="*/ 454688 h 542611"/>
                    <a:gd name="connsiteX68" fmla="*/ 379326 w 715945"/>
                    <a:gd name="connsiteY68" fmla="*/ 442128 h 542611"/>
                    <a:gd name="connsiteX69" fmla="*/ 386862 w 715945"/>
                    <a:gd name="connsiteY69" fmla="*/ 439616 h 542611"/>
                    <a:gd name="connsiteX70" fmla="*/ 424543 w 715945"/>
                    <a:gd name="connsiteY70" fmla="*/ 444640 h 542611"/>
                    <a:gd name="connsiteX71" fmla="*/ 432079 w 715945"/>
                    <a:gd name="connsiteY71" fmla="*/ 449664 h 542611"/>
                    <a:gd name="connsiteX72" fmla="*/ 434592 w 715945"/>
                    <a:gd name="connsiteY72" fmla="*/ 457200 h 542611"/>
                    <a:gd name="connsiteX73" fmla="*/ 452176 w 715945"/>
                    <a:gd name="connsiteY73" fmla="*/ 459712 h 542611"/>
                    <a:gd name="connsiteX74" fmla="*/ 477297 w 715945"/>
                    <a:gd name="connsiteY74" fmla="*/ 467248 h 542611"/>
                    <a:gd name="connsiteX75" fmla="*/ 492370 w 715945"/>
                    <a:gd name="connsiteY75" fmla="*/ 472273 h 542611"/>
                    <a:gd name="connsiteX76" fmla="*/ 499906 w 715945"/>
                    <a:gd name="connsiteY76" fmla="*/ 474785 h 542611"/>
                    <a:gd name="connsiteX77" fmla="*/ 542611 w 715945"/>
                    <a:gd name="connsiteY77" fmla="*/ 472273 h 542611"/>
                    <a:gd name="connsiteX78" fmla="*/ 550148 w 715945"/>
                    <a:gd name="connsiteY78" fmla="*/ 469761 h 542611"/>
                    <a:gd name="connsiteX79" fmla="*/ 572756 w 715945"/>
                    <a:gd name="connsiteY79" fmla="*/ 467248 h 542611"/>
                    <a:gd name="connsiteX80" fmla="*/ 587829 w 715945"/>
                    <a:gd name="connsiteY80" fmla="*/ 447152 h 542611"/>
                    <a:gd name="connsiteX81" fmla="*/ 595365 w 715945"/>
                    <a:gd name="connsiteY81" fmla="*/ 419519 h 542611"/>
                    <a:gd name="connsiteX82" fmla="*/ 590341 w 715945"/>
                    <a:gd name="connsiteY82" fmla="*/ 381837 h 542611"/>
                    <a:gd name="connsiteX83" fmla="*/ 585317 w 715945"/>
                    <a:gd name="connsiteY83" fmla="*/ 374301 h 542611"/>
                    <a:gd name="connsiteX84" fmla="*/ 582805 w 715945"/>
                    <a:gd name="connsiteY84" fmla="*/ 364253 h 542611"/>
                    <a:gd name="connsiteX85" fmla="*/ 580293 w 715945"/>
                    <a:gd name="connsiteY85" fmla="*/ 356717 h 542611"/>
                    <a:gd name="connsiteX86" fmla="*/ 577781 w 715945"/>
                    <a:gd name="connsiteY86" fmla="*/ 334108 h 542611"/>
                    <a:gd name="connsiteX87" fmla="*/ 585317 w 715945"/>
                    <a:gd name="connsiteY87" fmla="*/ 293914 h 542611"/>
                    <a:gd name="connsiteX88" fmla="*/ 592853 w 715945"/>
                    <a:gd name="connsiteY88" fmla="*/ 291402 h 542611"/>
                    <a:gd name="connsiteX89" fmla="*/ 633047 w 715945"/>
                    <a:gd name="connsiteY89" fmla="*/ 286378 h 542611"/>
                    <a:gd name="connsiteX90" fmla="*/ 660679 w 715945"/>
                    <a:gd name="connsiteY90" fmla="*/ 278842 h 542611"/>
                    <a:gd name="connsiteX91" fmla="*/ 675752 w 715945"/>
                    <a:gd name="connsiteY91" fmla="*/ 273818 h 542611"/>
                    <a:gd name="connsiteX92" fmla="*/ 695849 w 715945"/>
                    <a:gd name="connsiteY92" fmla="*/ 266281 h 542611"/>
                    <a:gd name="connsiteX93" fmla="*/ 703385 w 715945"/>
                    <a:gd name="connsiteY93" fmla="*/ 261257 h 542611"/>
                    <a:gd name="connsiteX94" fmla="*/ 713433 w 715945"/>
                    <a:gd name="connsiteY94" fmla="*/ 238648 h 542611"/>
                    <a:gd name="connsiteX95" fmla="*/ 715945 w 715945"/>
                    <a:gd name="connsiteY95" fmla="*/ 231112 h 542611"/>
                    <a:gd name="connsiteX96" fmla="*/ 710921 w 715945"/>
                    <a:gd name="connsiteY96" fmla="*/ 208503 h 542611"/>
                    <a:gd name="connsiteX97" fmla="*/ 705897 w 715945"/>
                    <a:gd name="connsiteY97" fmla="*/ 200967 h 542611"/>
                    <a:gd name="connsiteX98" fmla="*/ 698361 w 715945"/>
                    <a:gd name="connsiteY98" fmla="*/ 185895 h 542611"/>
                    <a:gd name="connsiteX99" fmla="*/ 693337 w 715945"/>
                    <a:gd name="connsiteY99" fmla="*/ 180870 h 542611"/>
                    <a:gd name="connsiteX100" fmla="*/ 680776 w 715945"/>
                    <a:gd name="connsiteY100" fmla="*/ 168310 h 542611"/>
                    <a:gd name="connsiteX101" fmla="*/ 650631 w 715945"/>
                    <a:gd name="connsiteY101" fmla="*/ 160774 h 542611"/>
                    <a:gd name="connsiteX102" fmla="*/ 633047 w 715945"/>
                    <a:gd name="connsiteY102" fmla="*/ 155750 h 542611"/>
                    <a:gd name="connsiteX103" fmla="*/ 605414 w 715945"/>
                    <a:gd name="connsiteY103" fmla="*/ 153237 h 542611"/>
                    <a:gd name="connsiteX104" fmla="*/ 532563 w 715945"/>
                    <a:gd name="connsiteY104" fmla="*/ 148213 h 542611"/>
                    <a:gd name="connsiteX105" fmla="*/ 509954 w 715945"/>
                    <a:gd name="connsiteY105" fmla="*/ 145701 h 542611"/>
                    <a:gd name="connsiteX106" fmla="*/ 504930 w 715945"/>
                    <a:gd name="connsiteY106" fmla="*/ 138165 h 542611"/>
                    <a:gd name="connsiteX107" fmla="*/ 499906 w 715945"/>
                    <a:gd name="connsiteY107" fmla="*/ 118068 h 542611"/>
                    <a:gd name="connsiteX108" fmla="*/ 497394 w 715945"/>
                    <a:gd name="connsiteY108" fmla="*/ 62802 h 542611"/>
                    <a:gd name="connsiteX109" fmla="*/ 494882 w 715945"/>
                    <a:gd name="connsiteY109" fmla="*/ 40194 h 542611"/>
                    <a:gd name="connsiteX110" fmla="*/ 492370 w 715945"/>
                    <a:gd name="connsiteY110" fmla="*/ 32657 h 542611"/>
                    <a:gd name="connsiteX111" fmla="*/ 484833 w 715945"/>
                    <a:gd name="connsiteY111" fmla="*/ 30145 h 542611"/>
                    <a:gd name="connsiteX112" fmla="*/ 477297 w 715945"/>
                    <a:gd name="connsiteY112" fmla="*/ 15073 h 542611"/>
                    <a:gd name="connsiteX113" fmla="*/ 469761 w 715945"/>
                    <a:gd name="connsiteY113" fmla="*/ 10048 h 542611"/>
                    <a:gd name="connsiteX114" fmla="*/ 462225 w 715945"/>
                    <a:gd name="connsiteY114" fmla="*/ 2512 h 542611"/>
                    <a:gd name="connsiteX115" fmla="*/ 452176 w 715945"/>
                    <a:gd name="connsiteY115" fmla="*/ 0 h 542611"/>
                    <a:gd name="connsiteX116" fmla="*/ 364253 w 715945"/>
                    <a:gd name="connsiteY116"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36620 w 715945"/>
                    <a:gd name="connsiteY3" fmla="*/ 50242 h 542611"/>
                    <a:gd name="connsiteX4" fmla="*/ 316523 w 715945"/>
                    <a:gd name="connsiteY4" fmla="*/ 72851 h 542611"/>
                    <a:gd name="connsiteX5" fmla="*/ 296427 w 715945"/>
                    <a:gd name="connsiteY5" fmla="*/ 100484 h 542611"/>
                    <a:gd name="connsiteX6" fmla="*/ 288890 w 715945"/>
                    <a:gd name="connsiteY6" fmla="*/ 105508 h 542611"/>
                    <a:gd name="connsiteX7" fmla="*/ 273818 w 715945"/>
                    <a:gd name="connsiteY7" fmla="*/ 110532 h 542611"/>
                    <a:gd name="connsiteX8" fmla="*/ 226088 w 715945"/>
                    <a:gd name="connsiteY8" fmla="*/ 108020 h 542611"/>
                    <a:gd name="connsiteX9" fmla="*/ 205992 w 715945"/>
                    <a:gd name="connsiteY9" fmla="*/ 102996 h 542611"/>
                    <a:gd name="connsiteX10" fmla="*/ 180871 w 715945"/>
                    <a:gd name="connsiteY10" fmla="*/ 95459 h 542611"/>
                    <a:gd name="connsiteX11" fmla="*/ 163286 w 715945"/>
                    <a:gd name="connsiteY11" fmla="*/ 90435 h 542611"/>
                    <a:gd name="connsiteX12" fmla="*/ 138165 w 715945"/>
                    <a:gd name="connsiteY12" fmla="*/ 87923 h 542611"/>
                    <a:gd name="connsiteX13" fmla="*/ 105508 w 715945"/>
                    <a:gd name="connsiteY13" fmla="*/ 90435 h 542611"/>
                    <a:gd name="connsiteX14" fmla="*/ 97972 w 715945"/>
                    <a:gd name="connsiteY14" fmla="*/ 92947 h 542611"/>
                    <a:gd name="connsiteX15" fmla="*/ 92948 w 715945"/>
                    <a:gd name="connsiteY15" fmla="*/ 97972 h 542611"/>
                    <a:gd name="connsiteX16" fmla="*/ 85411 w 715945"/>
                    <a:gd name="connsiteY16" fmla="*/ 102996 h 542611"/>
                    <a:gd name="connsiteX17" fmla="*/ 75363 w 715945"/>
                    <a:gd name="connsiteY17" fmla="*/ 118068 h 542611"/>
                    <a:gd name="connsiteX18" fmla="*/ 80387 w 715945"/>
                    <a:gd name="connsiteY18" fmla="*/ 148213 h 542611"/>
                    <a:gd name="connsiteX19" fmla="*/ 85411 w 715945"/>
                    <a:gd name="connsiteY19" fmla="*/ 155750 h 542611"/>
                    <a:gd name="connsiteX20" fmla="*/ 90436 w 715945"/>
                    <a:gd name="connsiteY20" fmla="*/ 160774 h 542611"/>
                    <a:gd name="connsiteX21" fmla="*/ 97972 w 715945"/>
                    <a:gd name="connsiteY21" fmla="*/ 175846 h 542611"/>
                    <a:gd name="connsiteX22" fmla="*/ 105508 w 715945"/>
                    <a:gd name="connsiteY22" fmla="*/ 180870 h 542611"/>
                    <a:gd name="connsiteX23" fmla="*/ 113044 w 715945"/>
                    <a:gd name="connsiteY23" fmla="*/ 195943 h 542611"/>
                    <a:gd name="connsiteX24" fmla="*/ 115556 w 715945"/>
                    <a:gd name="connsiteY24" fmla="*/ 203479 h 542611"/>
                    <a:gd name="connsiteX25" fmla="*/ 125605 w 715945"/>
                    <a:gd name="connsiteY25" fmla="*/ 213528 h 542611"/>
                    <a:gd name="connsiteX26" fmla="*/ 130629 w 715945"/>
                    <a:gd name="connsiteY26" fmla="*/ 221064 h 542611"/>
                    <a:gd name="connsiteX27" fmla="*/ 128117 w 715945"/>
                    <a:gd name="connsiteY27" fmla="*/ 256233 h 542611"/>
                    <a:gd name="connsiteX28" fmla="*/ 113044 w 715945"/>
                    <a:gd name="connsiteY28" fmla="*/ 261257 h 542611"/>
                    <a:gd name="connsiteX29" fmla="*/ 75363 w 715945"/>
                    <a:gd name="connsiteY29" fmla="*/ 263769 h 542611"/>
                    <a:gd name="connsiteX30" fmla="*/ 50242 w 715945"/>
                    <a:gd name="connsiteY30" fmla="*/ 268794 h 542611"/>
                    <a:gd name="connsiteX31" fmla="*/ 25121 w 715945"/>
                    <a:gd name="connsiteY31" fmla="*/ 293914 h 542611"/>
                    <a:gd name="connsiteX32" fmla="*/ 10049 w 715945"/>
                    <a:gd name="connsiteY32" fmla="*/ 314011 h 542611"/>
                    <a:gd name="connsiteX33" fmla="*/ 2512 w 715945"/>
                    <a:gd name="connsiteY33" fmla="*/ 336620 h 542611"/>
                    <a:gd name="connsiteX34" fmla="*/ 0 w 715945"/>
                    <a:gd name="connsiteY34" fmla="*/ 344156 h 542611"/>
                    <a:gd name="connsiteX35" fmla="*/ 2512 w 715945"/>
                    <a:gd name="connsiteY35" fmla="*/ 356717 h 542611"/>
                    <a:gd name="connsiteX36" fmla="*/ 7537 w 715945"/>
                    <a:gd name="connsiteY36" fmla="*/ 361741 h 542611"/>
                    <a:gd name="connsiteX37" fmla="*/ 12561 w 715945"/>
                    <a:gd name="connsiteY37" fmla="*/ 369277 h 542611"/>
                    <a:gd name="connsiteX38" fmla="*/ 20097 w 715945"/>
                    <a:gd name="connsiteY38" fmla="*/ 374301 h 542611"/>
                    <a:gd name="connsiteX39" fmla="*/ 37682 w 715945"/>
                    <a:gd name="connsiteY39" fmla="*/ 381837 h 542611"/>
                    <a:gd name="connsiteX40" fmla="*/ 72851 w 715945"/>
                    <a:gd name="connsiteY40" fmla="*/ 379325 h 542611"/>
                    <a:gd name="connsiteX41" fmla="*/ 90436 w 715945"/>
                    <a:gd name="connsiteY41" fmla="*/ 374301 h 542611"/>
                    <a:gd name="connsiteX42" fmla="*/ 97972 w 715945"/>
                    <a:gd name="connsiteY42" fmla="*/ 369277 h 542611"/>
                    <a:gd name="connsiteX43" fmla="*/ 105508 w 715945"/>
                    <a:gd name="connsiteY43" fmla="*/ 366765 h 542611"/>
                    <a:gd name="connsiteX44" fmla="*/ 123093 w 715945"/>
                    <a:gd name="connsiteY44" fmla="*/ 356717 h 542611"/>
                    <a:gd name="connsiteX45" fmla="*/ 150726 w 715945"/>
                    <a:gd name="connsiteY45" fmla="*/ 359229 h 542611"/>
                    <a:gd name="connsiteX46" fmla="*/ 158262 w 715945"/>
                    <a:gd name="connsiteY46" fmla="*/ 364253 h 542611"/>
                    <a:gd name="connsiteX47" fmla="*/ 168310 w 715945"/>
                    <a:gd name="connsiteY47" fmla="*/ 379325 h 542611"/>
                    <a:gd name="connsiteX48" fmla="*/ 173334 w 715945"/>
                    <a:gd name="connsiteY48" fmla="*/ 384350 h 542611"/>
                    <a:gd name="connsiteX49" fmla="*/ 178359 w 715945"/>
                    <a:gd name="connsiteY49" fmla="*/ 427055 h 542611"/>
                    <a:gd name="connsiteX50" fmla="*/ 188407 w 715945"/>
                    <a:gd name="connsiteY50" fmla="*/ 449664 h 542611"/>
                    <a:gd name="connsiteX51" fmla="*/ 198455 w 715945"/>
                    <a:gd name="connsiteY51" fmla="*/ 469761 h 542611"/>
                    <a:gd name="connsiteX52" fmla="*/ 200967 w 715945"/>
                    <a:gd name="connsiteY52" fmla="*/ 477297 h 542611"/>
                    <a:gd name="connsiteX53" fmla="*/ 205992 w 715945"/>
                    <a:gd name="connsiteY53" fmla="*/ 484833 h 542611"/>
                    <a:gd name="connsiteX54" fmla="*/ 213528 w 715945"/>
                    <a:gd name="connsiteY54" fmla="*/ 502418 h 542611"/>
                    <a:gd name="connsiteX55" fmla="*/ 218552 w 715945"/>
                    <a:gd name="connsiteY55" fmla="*/ 520002 h 542611"/>
                    <a:gd name="connsiteX56" fmla="*/ 223576 w 715945"/>
                    <a:gd name="connsiteY56" fmla="*/ 525027 h 542611"/>
                    <a:gd name="connsiteX57" fmla="*/ 233625 w 715945"/>
                    <a:gd name="connsiteY57" fmla="*/ 540099 h 542611"/>
                    <a:gd name="connsiteX58" fmla="*/ 243673 w 715945"/>
                    <a:gd name="connsiteY58" fmla="*/ 542611 h 542611"/>
                    <a:gd name="connsiteX59" fmla="*/ 273818 w 715945"/>
                    <a:gd name="connsiteY59" fmla="*/ 540099 h 542611"/>
                    <a:gd name="connsiteX60" fmla="*/ 296427 w 715945"/>
                    <a:gd name="connsiteY60" fmla="*/ 530051 h 542611"/>
                    <a:gd name="connsiteX61" fmla="*/ 319036 w 715945"/>
                    <a:gd name="connsiteY61" fmla="*/ 509954 h 542611"/>
                    <a:gd name="connsiteX62" fmla="*/ 331596 w 715945"/>
                    <a:gd name="connsiteY62" fmla="*/ 487345 h 542611"/>
                    <a:gd name="connsiteX63" fmla="*/ 336620 w 715945"/>
                    <a:gd name="connsiteY63" fmla="*/ 479809 h 542611"/>
                    <a:gd name="connsiteX64" fmla="*/ 341644 w 715945"/>
                    <a:gd name="connsiteY64" fmla="*/ 472273 h 542611"/>
                    <a:gd name="connsiteX65" fmla="*/ 351693 w 715945"/>
                    <a:gd name="connsiteY65" fmla="*/ 462224 h 542611"/>
                    <a:gd name="connsiteX66" fmla="*/ 356717 w 715945"/>
                    <a:gd name="connsiteY66" fmla="*/ 454688 h 542611"/>
                    <a:gd name="connsiteX67" fmla="*/ 379326 w 715945"/>
                    <a:gd name="connsiteY67" fmla="*/ 442128 h 542611"/>
                    <a:gd name="connsiteX68" fmla="*/ 386862 w 715945"/>
                    <a:gd name="connsiteY68" fmla="*/ 439616 h 542611"/>
                    <a:gd name="connsiteX69" fmla="*/ 424543 w 715945"/>
                    <a:gd name="connsiteY69" fmla="*/ 444640 h 542611"/>
                    <a:gd name="connsiteX70" fmla="*/ 432079 w 715945"/>
                    <a:gd name="connsiteY70" fmla="*/ 449664 h 542611"/>
                    <a:gd name="connsiteX71" fmla="*/ 434592 w 715945"/>
                    <a:gd name="connsiteY71" fmla="*/ 457200 h 542611"/>
                    <a:gd name="connsiteX72" fmla="*/ 452176 w 715945"/>
                    <a:gd name="connsiteY72" fmla="*/ 459712 h 542611"/>
                    <a:gd name="connsiteX73" fmla="*/ 477297 w 715945"/>
                    <a:gd name="connsiteY73" fmla="*/ 467248 h 542611"/>
                    <a:gd name="connsiteX74" fmla="*/ 492370 w 715945"/>
                    <a:gd name="connsiteY74" fmla="*/ 472273 h 542611"/>
                    <a:gd name="connsiteX75" fmla="*/ 499906 w 715945"/>
                    <a:gd name="connsiteY75" fmla="*/ 474785 h 542611"/>
                    <a:gd name="connsiteX76" fmla="*/ 542611 w 715945"/>
                    <a:gd name="connsiteY76" fmla="*/ 472273 h 542611"/>
                    <a:gd name="connsiteX77" fmla="*/ 550148 w 715945"/>
                    <a:gd name="connsiteY77" fmla="*/ 469761 h 542611"/>
                    <a:gd name="connsiteX78" fmla="*/ 572756 w 715945"/>
                    <a:gd name="connsiteY78" fmla="*/ 467248 h 542611"/>
                    <a:gd name="connsiteX79" fmla="*/ 587829 w 715945"/>
                    <a:gd name="connsiteY79" fmla="*/ 447152 h 542611"/>
                    <a:gd name="connsiteX80" fmla="*/ 595365 w 715945"/>
                    <a:gd name="connsiteY80" fmla="*/ 419519 h 542611"/>
                    <a:gd name="connsiteX81" fmla="*/ 590341 w 715945"/>
                    <a:gd name="connsiteY81" fmla="*/ 381837 h 542611"/>
                    <a:gd name="connsiteX82" fmla="*/ 585317 w 715945"/>
                    <a:gd name="connsiteY82" fmla="*/ 374301 h 542611"/>
                    <a:gd name="connsiteX83" fmla="*/ 582805 w 715945"/>
                    <a:gd name="connsiteY83" fmla="*/ 364253 h 542611"/>
                    <a:gd name="connsiteX84" fmla="*/ 580293 w 715945"/>
                    <a:gd name="connsiteY84" fmla="*/ 356717 h 542611"/>
                    <a:gd name="connsiteX85" fmla="*/ 577781 w 715945"/>
                    <a:gd name="connsiteY85" fmla="*/ 334108 h 542611"/>
                    <a:gd name="connsiteX86" fmla="*/ 585317 w 715945"/>
                    <a:gd name="connsiteY86" fmla="*/ 293914 h 542611"/>
                    <a:gd name="connsiteX87" fmla="*/ 592853 w 715945"/>
                    <a:gd name="connsiteY87" fmla="*/ 291402 h 542611"/>
                    <a:gd name="connsiteX88" fmla="*/ 633047 w 715945"/>
                    <a:gd name="connsiteY88" fmla="*/ 286378 h 542611"/>
                    <a:gd name="connsiteX89" fmla="*/ 660679 w 715945"/>
                    <a:gd name="connsiteY89" fmla="*/ 278842 h 542611"/>
                    <a:gd name="connsiteX90" fmla="*/ 675752 w 715945"/>
                    <a:gd name="connsiteY90" fmla="*/ 273818 h 542611"/>
                    <a:gd name="connsiteX91" fmla="*/ 695849 w 715945"/>
                    <a:gd name="connsiteY91" fmla="*/ 266281 h 542611"/>
                    <a:gd name="connsiteX92" fmla="*/ 703385 w 715945"/>
                    <a:gd name="connsiteY92" fmla="*/ 261257 h 542611"/>
                    <a:gd name="connsiteX93" fmla="*/ 713433 w 715945"/>
                    <a:gd name="connsiteY93" fmla="*/ 238648 h 542611"/>
                    <a:gd name="connsiteX94" fmla="*/ 715945 w 715945"/>
                    <a:gd name="connsiteY94" fmla="*/ 231112 h 542611"/>
                    <a:gd name="connsiteX95" fmla="*/ 710921 w 715945"/>
                    <a:gd name="connsiteY95" fmla="*/ 208503 h 542611"/>
                    <a:gd name="connsiteX96" fmla="*/ 705897 w 715945"/>
                    <a:gd name="connsiteY96" fmla="*/ 200967 h 542611"/>
                    <a:gd name="connsiteX97" fmla="*/ 698361 w 715945"/>
                    <a:gd name="connsiteY97" fmla="*/ 185895 h 542611"/>
                    <a:gd name="connsiteX98" fmla="*/ 693337 w 715945"/>
                    <a:gd name="connsiteY98" fmla="*/ 180870 h 542611"/>
                    <a:gd name="connsiteX99" fmla="*/ 680776 w 715945"/>
                    <a:gd name="connsiteY99" fmla="*/ 168310 h 542611"/>
                    <a:gd name="connsiteX100" fmla="*/ 650631 w 715945"/>
                    <a:gd name="connsiteY100" fmla="*/ 160774 h 542611"/>
                    <a:gd name="connsiteX101" fmla="*/ 633047 w 715945"/>
                    <a:gd name="connsiteY101" fmla="*/ 155750 h 542611"/>
                    <a:gd name="connsiteX102" fmla="*/ 605414 w 715945"/>
                    <a:gd name="connsiteY102" fmla="*/ 153237 h 542611"/>
                    <a:gd name="connsiteX103" fmla="*/ 532563 w 715945"/>
                    <a:gd name="connsiteY103" fmla="*/ 148213 h 542611"/>
                    <a:gd name="connsiteX104" fmla="*/ 509954 w 715945"/>
                    <a:gd name="connsiteY104" fmla="*/ 145701 h 542611"/>
                    <a:gd name="connsiteX105" fmla="*/ 504930 w 715945"/>
                    <a:gd name="connsiteY105" fmla="*/ 138165 h 542611"/>
                    <a:gd name="connsiteX106" fmla="*/ 499906 w 715945"/>
                    <a:gd name="connsiteY106" fmla="*/ 118068 h 542611"/>
                    <a:gd name="connsiteX107" fmla="*/ 497394 w 715945"/>
                    <a:gd name="connsiteY107" fmla="*/ 62802 h 542611"/>
                    <a:gd name="connsiteX108" fmla="*/ 494882 w 715945"/>
                    <a:gd name="connsiteY108" fmla="*/ 40194 h 542611"/>
                    <a:gd name="connsiteX109" fmla="*/ 492370 w 715945"/>
                    <a:gd name="connsiteY109" fmla="*/ 32657 h 542611"/>
                    <a:gd name="connsiteX110" fmla="*/ 484833 w 715945"/>
                    <a:gd name="connsiteY110" fmla="*/ 30145 h 542611"/>
                    <a:gd name="connsiteX111" fmla="*/ 477297 w 715945"/>
                    <a:gd name="connsiteY111" fmla="*/ 15073 h 542611"/>
                    <a:gd name="connsiteX112" fmla="*/ 469761 w 715945"/>
                    <a:gd name="connsiteY112" fmla="*/ 10048 h 542611"/>
                    <a:gd name="connsiteX113" fmla="*/ 462225 w 715945"/>
                    <a:gd name="connsiteY113" fmla="*/ 2512 h 542611"/>
                    <a:gd name="connsiteX114" fmla="*/ 452176 w 715945"/>
                    <a:gd name="connsiteY114" fmla="*/ 0 h 542611"/>
                    <a:gd name="connsiteX115" fmla="*/ 364253 w 715945"/>
                    <a:gd name="connsiteY115" fmla="*/ 25121 h 542611"/>
                    <a:gd name="connsiteX0" fmla="*/ 364253 w 715945"/>
                    <a:gd name="connsiteY0" fmla="*/ 25121 h 542611"/>
                    <a:gd name="connsiteX1" fmla="*/ 364253 w 715945"/>
                    <a:gd name="connsiteY1" fmla="*/ 25121 h 542611"/>
                    <a:gd name="connsiteX2" fmla="*/ 346668 w 715945"/>
                    <a:gd name="connsiteY2" fmla="*/ 37681 h 542611"/>
                    <a:gd name="connsiteX3" fmla="*/ 316523 w 715945"/>
                    <a:gd name="connsiteY3" fmla="*/ 72851 h 542611"/>
                    <a:gd name="connsiteX4" fmla="*/ 296427 w 715945"/>
                    <a:gd name="connsiteY4" fmla="*/ 100484 h 542611"/>
                    <a:gd name="connsiteX5" fmla="*/ 288890 w 715945"/>
                    <a:gd name="connsiteY5" fmla="*/ 105508 h 542611"/>
                    <a:gd name="connsiteX6" fmla="*/ 273818 w 715945"/>
                    <a:gd name="connsiteY6" fmla="*/ 110532 h 542611"/>
                    <a:gd name="connsiteX7" fmla="*/ 226088 w 715945"/>
                    <a:gd name="connsiteY7" fmla="*/ 108020 h 542611"/>
                    <a:gd name="connsiteX8" fmla="*/ 205992 w 715945"/>
                    <a:gd name="connsiteY8" fmla="*/ 102996 h 542611"/>
                    <a:gd name="connsiteX9" fmla="*/ 180871 w 715945"/>
                    <a:gd name="connsiteY9" fmla="*/ 95459 h 542611"/>
                    <a:gd name="connsiteX10" fmla="*/ 163286 w 715945"/>
                    <a:gd name="connsiteY10" fmla="*/ 90435 h 542611"/>
                    <a:gd name="connsiteX11" fmla="*/ 138165 w 715945"/>
                    <a:gd name="connsiteY11" fmla="*/ 87923 h 542611"/>
                    <a:gd name="connsiteX12" fmla="*/ 105508 w 715945"/>
                    <a:gd name="connsiteY12" fmla="*/ 90435 h 542611"/>
                    <a:gd name="connsiteX13" fmla="*/ 97972 w 715945"/>
                    <a:gd name="connsiteY13" fmla="*/ 92947 h 542611"/>
                    <a:gd name="connsiteX14" fmla="*/ 92948 w 715945"/>
                    <a:gd name="connsiteY14" fmla="*/ 97972 h 542611"/>
                    <a:gd name="connsiteX15" fmla="*/ 85411 w 715945"/>
                    <a:gd name="connsiteY15" fmla="*/ 102996 h 542611"/>
                    <a:gd name="connsiteX16" fmla="*/ 75363 w 715945"/>
                    <a:gd name="connsiteY16" fmla="*/ 118068 h 542611"/>
                    <a:gd name="connsiteX17" fmla="*/ 80387 w 715945"/>
                    <a:gd name="connsiteY17" fmla="*/ 148213 h 542611"/>
                    <a:gd name="connsiteX18" fmla="*/ 85411 w 715945"/>
                    <a:gd name="connsiteY18" fmla="*/ 155750 h 542611"/>
                    <a:gd name="connsiteX19" fmla="*/ 90436 w 715945"/>
                    <a:gd name="connsiteY19" fmla="*/ 160774 h 542611"/>
                    <a:gd name="connsiteX20" fmla="*/ 97972 w 715945"/>
                    <a:gd name="connsiteY20" fmla="*/ 175846 h 542611"/>
                    <a:gd name="connsiteX21" fmla="*/ 105508 w 715945"/>
                    <a:gd name="connsiteY21" fmla="*/ 180870 h 542611"/>
                    <a:gd name="connsiteX22" fmla="*/ 113044 w 715945"/>
                    <a:gd name="connsiteY22" fmla="*/ 195943 h 542611"/>
                    <a:gd name="connsiteX23" fmla="*/ 115556 w 715945"/>
                    <a:gd name="connsiteY23" fmla="*/ 203479 h 542611"/>
                    <a:gd name="connsiteX24" fmla="*/ 125605 w 715945"/>
                    <a:gd name="connsiteY24" fmla="*/ 213528 h 542611"/>
                    <a:gd name="connsiteX25" fmla="*/ 130629 w 715945"/>
                    <a:gd name="connsiteY25" fmla="*/ 221064 h 542611"/>
                    <a:gd name="connsiteX26" fmla="*/ 128117 w 715945"/>
                    <a:gd name="connsiteY26" fmla="*/ 256233 h 542611"/>
                    <a:gd name="connsiteX27" fmla="*/ 113044 w 715945"/>
                    <a:gd name="connsiteY27" fmla="*/ 261257 h 542611"/>
                    <a:gd name="connsiteX28" fmla="*/ 75363 w 715945"/>
                    <a:gd name="connsiteY28" fmla="*/ 263769 h 542611"/>
                    <a:gd name="connsiteX29" fmla="*/ 50242 w 715945"/>
                    <a:gd name="connsiteY29" fmla="*/ 268794 h 542611"/>
                    <a:gd name="connsiteX30" fmla="*/ 25121 w 715945"/>
                    <a:gd name="connsiteY30" fmla="*/ 293914 h 542611"/>
                    <a:gd name="connsiteX31" fmla="*/ 10049 w 715945"/>
                    <a:gd name="connsiteY31" fmla="*/ 314011 h 542611"/>
                    <a:gd name="connsiteX32" fmla="*/ 2512 w 715945"/>
                    <a:gd name="connsiteY32" fmla="*/ 336620 h 542611"/>
                    <a:gd name="connsiteX33" fmla="*/ 0 w 715945"/>
                    <a:gd name="connsiteY33" fmla="*/ 344156 h 542611"/>
                    <a:gd name="connsiteX34" fmla="*/ 2512 w 715945"/>
                    <a:gd name="connsiteY34" fmla="*/ 356717 h 542611"/>
                    <a:gd name="connsiteX35" fmla="*/ 7537 w 715945"/>
                    <a:gd name="connsiteY35" fmla="*/ 361741 h 542611"/>
                    <a:gd name="connsiteX36" fmla="*/ 12561 w 715945"/>
                    <a:gd name="connsiteY36" fmla="*/ 369277 h 542611"/>
                    <a:gd name="connsiteX37" fmla="*/ 20097 w 715945"/>
                    <a:gd name="connsiteY37" fmla="*/ 374301 h 542611"/>
                    <a:gd name="connsiteX38" fmla="*/ 37682 w 715945"/>
                    <a:gd name="connsiteY38" fmla="*/ 381837 h 542611"/>
                    <a:gd name="connsiteX39" fmla="*/ 72851 w 715945"/>
                    <a:gd name="connsiteY39" fmla="*/ 379325 h 542611"/>
                    <a:gd name="connsiteX40" fmla="*/ 90436 w 715945"/>
                    <a:gd name="connsiteY40" fmla="*/ 374301 h 542611"/>
                    <a:gd name="connsiteX41" fmla="*/ 97972 w 715945"/>
                    <a:gd name="connsiteY41" fmla="*/ 369277 h 542611"/>
                    <a:gd name="connsiteX42" fmla="*/ 105508 w 715945"/>
                    <a:gd name="connsiteY42" fmla="*/ 366765 h 542611"/>
                    <a:gd name="connsiteX43" fmla="*/ 123093 w 715945"/>
                    <a:gd name="connsiteY43" fmla="*/ 356717 h 542611"/>
                    <a:gd name="connsiteX44" fmla="*/ 150726 w 715945"/>
                    <a:gd name="connsiteY44" fmla="*/ 359229 h 542611"/>
                    <a:gd name="connsiteX45" fmla="*/ 158262 w 715945"/>
                    <a:gd name="connsiteY45" fmla="*/ 364253 h 542611"/>
                    <a:gd name="connsiteX46" fmla="*/ 168310 w 715945"/>
                    <a:gd name="connsiteY46" fmla="*/ 379325 h 542611"/>
                    <a:gd name="connsiteX47" fmla="*/ 173334 w 715945"/>
                    <a:gd name="connsiteY47" fmla="*/ 384350 h 542611"/>
                    <a:gd name="connsiteX48" fmla="*/ 178359 w 715945"/>
                    <a:gd name="connsiteY48" fmla="*/ 427055 h 542611"/>
                    <a:gd name="connsiteX49" fmla="*/ 188407 w 715945"/>
                    <a:gd name="connsiteY49" fmla="*/ 449664 h 542611"/>
                    <a:gd name="connsiteX50" fmla="*/ 198455 w 715945"/>
                    <a:gd name="connsiteY50" fmla="*/ 469761 h 542611"/>
                    <a:gd name="connsiteX51" fmla="*/ 200967 w 715945"/>
                    <a:gd name="connsiteY51" fmla="*/ 477297 h 542611"/>
                    <a:gd name="connsiteX52" fmla="*/ 205992 w 715945"/>
                    <a:gd name="connsiteY52" fmla="*/ 484833 h 542611"/>
                    <a:gd name="connsiteX53" fmla="*/ 213528 w 715945"/>
                    <a:gd name="connsiteY53" fmla="*/ 502418 h 542611"/>
                    <a:gd name="connsiteX54" fmla="*/ 218552 w 715945"/>
                    <a:gd name="connsiteY54" fmla="*/ 520002 h 542611"/>
                    <a:gd name="connsiteX55" fmla="*/ 223576 w 715945"/>
                    <a:gd name="connsiteY55" fmla="*/ 525027 h 542611"/>
                    <a:gd name="connsiteX56" fmla="*/ 233625 w 715945"/>
                    <a:gd name="connsiteY56" fmla="*/ 540099 h 542611"/>
                    <a:gd name="connsiteX57" fmla="*/ 243673 w 715945"/>
                    <a:gd name="connsiteY57" fmla="*/ 542611 h 542611"/>
                    <a:gd name="connsiteX58" fmla="*/ 273818 w 715945"/>
                    <a:gd name="connsiteY58" fmla="*/ 540099 h 542611"/>
                    <a:gd name="connsiteX59" fmla="*/ 296427 w 715945"/>
                    <a:gd name="connsiteY59" fmla="*/ 530051 h 542611"/>
                    <a:gd name="connsiteX60" fmla="*/ 319036 w 715945"/>
                    <a:gd name="connsiteY60" fmla="*/ 509954 h 542611"/>
                    <a:gd name="connsiteX61" fmla="*/ 331596 w 715945"/>
                    <a:gd name="connsiteY61" fmla="*/ 487345 h 542611"/>
                    <a:gd name="connsiteX62" fmla="*/ 336620 w 715945"/>
                    <a:gd name="connsiteY62" fmla="*/ 479809 h 542611"/>
                    <a:gd name="connsiteX63" fmla="*/ 341644 w 715945"/>
                    <a:gd name="connsiteY63" fmla="*/ 472273 h 542611"/>
                    <a:gd name="connsiteX64" fmla="*/ 351693 w 715945"/>
                    <a:gd name="connsiteY64" fmla="*/ 462224 h 542611"/>
                    <a:gd name="connsiteX65" fmla="*/ 356717 w 715945"/>
                    <a:gd name="connsiteY65" fmla="*/ 454688 h 542611"/>
                    <a:gd name="connsiteX66" fmla="*/ 379326 w 715945"/>
                    <a:gd name="connsiteY66" fmla="*/ 442128 h 542611"/>
                    <a:gd name="connsiteX67" fmla="*/ 386862 w 715945"/>
                    <a:gd name="connsiteY67" fmla="*/ 439616 h 542611"/>
                    <a:gd name="connsiteX68" fmla="*/ 424543 w 715945"/>
                    <a:gd name="connsiteY68" fmla="*/ 444640 h 542611"/>
                    <a:gd name="connsiteX69" fmla="*/ 432079 w 715945"/>
                    <a:gd name="connsiteY69" fmla="*/ 449664 h 542611"/>
                    <a:gd name="connsiteX70" fmla="*/ 434592 w 715945"/>
                    <a:gd name="connsiteY70" fmla="*/ 457200 h 542611"/>
                    <a:gd name="connsiteX71" fmla="*/ 452176 w 715945"/>
                    <a:gd name="connsiteY71" fmla="*/ 459712 h 542611"/>
                    <a:gd name="connsiteX72" fmla="*/ 477297 w 715945"/>
                    <a:gd name="connsiteY72" fmla="*/ 467248 h 542611"/>
                    <a:gd name="connsiteX73" fmla="*/ 492370 w 715945"/>
                    <a:gd name="connsiteY73" fmla="*/ 472273 h 542611"/>
                    <a:gd name="connsiteX74" fmla="*/ 499906 w 715945"/>
                    <a:gd name="connsiteY74" fmla="*/ 474785 h 542611"/>
                    <a:gd name="connsiteX75" fmla="*/ 542611 w 715945"/>
                    <a:gd name="connsiteY75" fmla="*/ 472273 h 542611"/>
                    <a:gd name="connsiteX76" fmla="*/ 550148 w 715945"/>
                    <a:gd name="connsiteY76" fmla="*/ 469761 h 542611"/>
                    <a:gd name="connsiteX77" fmla="*/ 572756 w 715945"/>
                    <a:gd name="connsiteY77" fmla="*/ 467248 h 542611"/>
                    <a:gd name="connsiteX78" fmla="*/ 587829 w 715945"/>
                    <a:gd name="connsiteY78" fmla="*/ 447152 h 542611"/>
                    <a:gd name="connsiteX79" fmla="*/ 595365 w 715945"/>
                    <a:gd name="connsiteY79" fmla="*/ 419519 h 542611"/>
                    <a:gd name="connsiteX80" fmla="*/ 590341 w 715945"/>
                    <a:gd name="connsiteY80" fmla="*/ 381837 h 542611"/>
                    <a:gd name="connsiteX81" fmla="*/ 585317 w 715945"/>
                    <a:gd name="connsiteY81" fmla="*/ 374301 h 542611"/>
                    <a:gd name="connsiteX82" fmla="*/ 582805 w 715945"/>
                    <a:gd name="connsiteY82" fmla="*/ 364253 h 542611"/>
                    <a:gd name="connsiteX83" fmla="*/ 580293 w 715945"/>
                    <a:gd name="connsiteY83" fmla="*/ 356717 h 542611"/>
                    <a:gd name="connsiteX84" fmla="*/ 577781 w 715945"/>
                    <a:gd name="connsiteY84" fmla="*/ 334108 h 542611"/>
                    <a:gd name="connsiteX85" fmla="*/ 585317 w 715945"/>
                    <a:gd name="connsiteY85" fmla="*/ 293914 h 542611"/>
                    <a:gd name="connsiteX86" fmla="*/ 592853 w 715945"/>
                    <a:gd name="connsiteY86" fmla="*/ 291402 h 542611"/>
                    <a:gd name="connsiteX87" fmla="*/ 633047 w 715945"/>
                    <a:gd name="connsiteY87" fmla="*/ 286378 h 542611"/>
                    <a:gd name="connsiteX88" fmla="*/ 660679 w 715945"/>
                    <a:gd name="connsiteY88" fmla="*/ 278842 h 542611"/>
                    <a:gd name="connsiteX89" fmla="*/ 675752 w 715945"/>
                    <a:gd name="connsiteY89" fmla="*/ 273818 h 542611"/>
                    <a:gd name="connsiteX90" fmla="*/ 695849 w 715945"/>
                    <a:gd name="connsiteY90" fmla="*/ 266281 h 542611"/>
                    <a:gd name="connsiteX91" fmla="*/ 703385 w 715945"/>
                    <a:gd name="connsiteY91" fmla="*/ 261257 h 542611"/>
                    <a:gd name="connsiteX92" fmla="*/ 713433 w 715945"/>
                    <a:gd name="connsiteY92" fmla="*/ 238648 h 542611"/>
                    <a:gd name="connsiteX93" fmla="*/ 715945 w 715945"/>
                    <a:gd name="connsiteY93" fmla="*/ 231112 h 542611"/>
                    <a:gd name="connsiteX94" fmla="*/ 710921 w 715945"/>
                    <a:gd name="connsiteY94" fmla="*/ 208503 h 542611"/>
                    <a:gd name="connsiteX95" fmla="*/ 705897 w 715945"/>
                    <a:gd name="connsiteY95" fmla="*/ 200967 h 542611"/>
                    <a:gd name="connsiteX96" fmla="*/ 698361 w 715945"/>
                    <a:gd name="connsiteY96" fmla="*/ 185895 h 542611"/>
                    <a:gd name="connsiteX97" fmla="*/ 693337 w 715945"/>
                    <a:gd name="connsiteY97" fmla="*/ 180870 h 542611"/>
                    <a:gd name="connsiteX98" fmla="*/ 680776 w 715945"/>
                    <a:gd name="connsiteY98" fmla="*/ 168310 h 542611"/>
                    <a:gd name="connsiteX99" fmla="*/ 650631 w 715945"/>
                    <a:gd name="connsiteY99" fmla="*/ 160774 h 542611"/>
                    <a:gd name="connsiteX100" fmla="*/ 633047 w 715945"/>
                    <a:gd name="connsiteY100" fmla="*/ 155750 h 542611"/>
                    <a:gd name="connsiteX101" fmla="*/ 605414 w 715945"/>
                    <a:gd name="connsiteY101" fmla="*/ 153237 h 542611"/>
                    <a:gd name="connsiteX102" fmla="*/ 532563 w 715945"/>
                    <a:gd name="connsiteY102" fmla="*/ 148213 h 542611"/>
                    <a:gd name="connsiteX103" fmla="*/ 509954 w 715945"/>
                    <a:gd name="connsiteY103" fmla="*/ 145701 h 542611"/>
                    <a:gd name="connsiteX104" fmla="*/ 504930 w 715945"/>
                    <a:gd name="connsiteY104" fmla="*/ 138165 h 542611"/>
                    <a:gd name="connsiteX105" fmla="*/ 499906 w 715945"/>
                    <a:gd name="connsiteY105" fmla="*/ 118068 h 542611"/>
                    <a:gd name="connsiteX106" fmla="*/ 497394 w 715945"/>
                    <a:gd name="connsiteY106" fmla="*/ 62802 h 542611"/>
                    <a:gd name="connsiteX107" fmla="*/ 494882 w 715945"/>
                    <a:gd name="connsiteY107" fmla="*/ 40194 h 542611"/>
                    <a:gd name="connsiteX108" fmla="*/ 492370 w 715945"/>
                    <a:gd name="connsiteY108" fmla="*/ 32657 h 542611"/>
                    <a:gd name="connsiteX109" fmla="*/ 484833 w 715945"/>
                    <a:gd name="connsiteY109" fmla="*/ 30145 h 542611"/>
                    <a:gd name="connsiteX110" fmla="*/ 477297 w 715945"/>
                    <a:gd name="connsiteY110" fmla="*/ 15073 h 542611"/>
                    <a:gd name="connsiteX111" fmla="*/ 469761 w 715945"/>
                    <a:gd name="connsiteY111" fmla="*/ 10048 h 542611"/>
                    <a:gd name="connsiteX112" fmla="*/ 462225 w 715945"/>
                    <a:gd name="connsiteY112" fmla="*/ 2512 h 542611"/>
                    <a:gd name="connsiteX113" fmla="*/ 452176 w 715945"/>
                    <a:gd name="connsiteY113" fmla="*/ 0 h 542611"/>
                    <a:gd name="connsiteX114" fmla="*/ 364253 w 715945"/>
                    <a:gd name="connsiteY114"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88890 w 715945"/>
                    <a:gd name="connsiteY4" fmla="*/ 105508 h 542611"/>
                    <a:gd name="connsiteX5" fmla="*/ 273818 w 715945"/>
                    <a:gd name="connsiteY5" fmla="*/ 110532 h 542611"/>
                    <a:gd name="connsiteX6" fmla="*/ 226088 w 715945"/>
                    <a:gd name="connsiteY6" fmla="*/ 108020 h 542611"/>
                    <a:gd name="connsiteX7" fmla="*/ 205992 w 715945"/>
                    <a:gd name="connsiteY7" fmla="*/ 102996 h 542611"/>
                    <a:gd name="connsiteX8" fmla="*/ 180871 w 715945"/>
                    <a:gd name="connsiteY8" fmla="*/ 95459 h 542611"/>
                    <a:gd name="connsiteX9" fmla="*/ 163286 w 715945"/>
                    <a:gd name="connsiteY9" fmla="*/ 90435 h 542611"/>
                    <a:gd name="connsiteX10" fmla="*/ 138165 w 715945"/>
                    <a:gd name="connsiteY10" fmla="*/ 87923 h 542611"/>
                    <a:gd name="connsiteX11" fmla="*/ 105508 w 715945"/>
                    <a:gd name="connsiteY11" fmla="*/ 90435 h 542611"/>
                    <a:gd name="connsiteX12" fmla="*/ 97972 w 715945"/>
                    <a:gd name="connsiteY12" fmla="*/ 92947 h 542611"/>
                    <a:gd name="connsiteX13" fmla="*/ 92948 w 715945"/>
                    <a:gd name="connsiteY13" fmla="*/ 97972 h 542611"/>
                    <a:gd name="connsiteX14" fmla="*/ 85411 w 715945"/>
                    <a:gd name="connsiteY14" fmla="*/ 102996 h 542611"/>
                    <a:gd name="connsiteX15" fmla="*/ 75363 w 715945"/>
                    <a:gd name="connsiteY15" fmla="*/ 118068 h 542611"/>
                    <a:gd name="connsiteX16" fmla="*/ 80387 w 715945"/>
                    <a:gd name="connsiteY16" fmla="*/ 148213 h 542611"/>
                    <a:gd name="connsiteX17" fmla="*/ 85411 w 715945"/>
                    <a:gd name="connsiteY17" fmla="*/ 155750 h 542611"/>
                    <a:gd name="connsiteX18" fmla="*/ 90436 w 715945"/>
                    <a:gd name="connsiteY18" fmla="*/ 160774 h 542611"/>
                    <a:gd name="connsiteX19" fmla="*/ 97972 w 715945"/>
                    <a:gd name="connsiteY19" fmla="*/ 175846 h 542611"/>
                    <a:gd name="connsiteX20" fmla="*/ 105508 w 715945"/>
                    <a:gd name="connsiteY20" fmla="*/ 180870 h 542611"/>
                    <a:gd name="connsiteX21" fmla="*/ 113044 w 715945"/>
                    <a:gd name="connsiteY21" fmla="*/ 195943 h 542611"/>
                    <a:gd name="connsiteX22" fmla="*/ 115556 w 715945"/>
                    <a:gd name="connsiteY22" fmla="*/ 203479 h 542611"/>
                    <a:gd name="connsiteX23" fmla="*/ 125605 w 715945"/>
                    <a:gd name="connsiteY23" fmla="*/ 213528 h 542611"/>
                    <a:gd name="connsiteX24" fmla="*/ 130629 w 715945"/>
                    <a:gd name="connsiteY24" fmla="*/ 221064 h 542611"/>
                    <a:gd name="connsiteX25" fmla="*/ 128117 w 715945"/>
                    <a:gd name="connsiteY25" fmla="*/ 256233 h 542611"/>
                    <a:gd name="connsiteX26" fmla="*/ 113044 w 715945"/>
                    <a:gd name="connsiteY26" fmla="*/ 261257 h 542611"/>
                    <a:gd name="connsiteX27" fmla="*/ 75363 w 715945"/>
                    <a:gd name="connsiteY27" fmla="*/ 263769 h 542611"/>
                    <a:gd name="connsiteX28" fmla="*/ 50242 w 715945"/>
                    <a:gd name="connsiteY28" fmla="*/ 268794 h 542611"/>
                    <a:gd name="connsiteX29" fmla="*/ 25121 w 715945"/>
                    <a:gd name="connsiteY29" fmla="*/ 293914 h 542611"/>
                    <a:gd name="connsiteX30" fmla="*/ 10049 w 715945"/>
                    <a:gd name="connsiteY30" fmla="*/ 314011 h 542611"/>
                    <a:gd name="connsiteX31" fmla="*/ 2512 w 715945"/>
                    <a:gd name="connsiteY31" fmla="*/ 336620 h 542611"/>
                    <a:gd name="connsiteX32" fmla="*/ 0 w 715945"/>
                    <a:gd name="connsiteY32" fmla="*/ 344156 h 542611"/>
                    <a:gd name="connsiteX33" fmla="*/ 2512 w 715945"/>
                    <a:gd name="connsiteY33" fmla="*/ 356717 h 542611"/>
                    <a:gd name="connsiteX34" fmla="*/ 7537 w 715945"/>
                    <a:gd name="connsiteY34" fmla="*/ 361741 h 542611"/>
                    <a:gd name="connsiteX35" fmla="*/ 12561 w 715945"/>
                    <a:gd name="connsiteY35" fmla="*/ 369277 h 542611"/>
                    <a:gd name="connsiteX36" fmla="*/ 20097 w 715945"/>
                    <a:gd name="connsiteY36" fmla="*/ 374301 h 542611"/>
                    <a:gd name="connsiteX37" fmla="*/ 37682 w 715945"/>
                    <a:gd name="connsiteY37" fmla="*/ 381837 h 542611"/>
                    <a:gd name="connsiteX38" fmla="*/ 72851 w 715945"/>
                    <a:gd name="connsiteY38" fmla="*/ 379325 h 542611"/>
                    <a:gd name="connsiteX39" fmla="*/ 90436 w 715945"/>
                    <a:gd name="connsiteY39" fmla="*/ 374301 h 542611"/>
                    <a:gd name="connsiteX40" fmla="*/ 97972 w 715945"/>
                    <a:gd name="connsiteY40" fmla="*/ 369277 h 542611"/>
                    <a:gd name="connsiteX41" fmla="*/ 105508 w 715945"/>
                    <a:gd name="connsiteY41" fmla="*/ 366765 h 542611"/>
                    <a:gd name="connsiteX42" fmla="*/ 123093 w 715945"/>
                    <a:gd name="connsiteY42" fmla="*/ 356717 h 542611"/>
                    <a:gd name="connsiteX43" fmla="*/ 150726 w 715945"/>
                    <a:gd name="connsiteY43" fmla="*/ 359229 h 542611"/>
                    <a:gd name="connsiteX44" fmla="*/ 158262 w 715945"/>
                    <a:gd name="connsiteY44" fmla="*/ 364253 h 542611"/>
                    <a:gd name="connsiteX45" fmla="*/ 168310 w 715945"/>
                    <a:gd name="connsiteY45" fmla="*/ 379325 h 542611"/>
                    <a:gd name="connsiteX46" fmla="*/ 173334 w 715945"/>
                    <a:gd name="connsiteY46" fmla="*/ 384350 h 542611"/>
                    <a:gd name="connsiteX47" fmla="*/ 178359 w 715945"/>
                    <a:gd name="connsiteY47" fmla="*/ 427055 h 542611"/>
                    <a:gd name="connsiteX48" fmla="*/ 188407 w 715945"/>
                    <a:gd name="connsiteY48" fmla="*/ 449664 h 542611"/>
                    <a:gd name="connsiteX49" fmla="*/ 198455 w 715945"/>
                    <a:gd name="connsiteY49" fmla="*/ 469761 h 542611"/>
                    <a:gd name="connsiteX50" fmla="*/ 200967 w 715945"/>
                    <a:gd name="connsiteY50" fmla="*/ 477297 h 542611"/>
                    <a:gd name="connsiteX51" fmla="*/ 205992 w 715945"/>
                    <a:gd name="connsiteY51" fmla="*/ 484833 h 542611"/>
                    <a:gd name="connsiteX52" fmla="*/ 213528 w 715945"/>
                    <a:gd name="connsiteY52" fmla="*/ 502418 h 542611"/>
                    <a:gd name="connsiteX53" fmla="*/ 218552 w 715945"/>
                    <a:gd name="connsiteY53" fmla="*/ 520002 h 542611"/>
                    <a:gd name="connsiteX54" fmla="*/ 223576 w 715945"/>
                    <a:gd name="connsiteY54" fmla="*/ 525027 h 542611"/>
                    <a:gd name="connsiteX55" fmla="*/ 233625 w 715945"/>
                    <a:gd name="connsiteY55" fmla="*/ 540099 h 542611"/>
                    <a:gd name="connsiteX56" fmla="*/ 243673 w 715945"/>
                    <a:gd name="connsiteY56" fmla="*/ 542611 h 542611"/>
                    <a:gd name="connsiteX57" fmla="*/ 273818 w 715945"/>
                    <a:gd name="connsiteY57" fmla="*/ 540099 h 542611"/>
                    <a:gd name="connsiteX58" fmla="*/ 296427 w 715945"/>
                    <a:gd name="connsiteY58" fmla="*/ 530051 h 542611"/>
                    <a:gd name="connsiteX59" fmla="*/ 319036 w 715945"/>
                    <a:gd name="connsiteY59" fmla="*/ 509954 h 542611"/>
                    <a:gd name="connsiteX60" fmla="*/ 331596 w 715945"/>
                    <a:gd name="connsiteY60" fmla="*/ 487345 h 542611"/>
                    <a:gd name="connsiteX61" fmla="*/ 336620 w 715945"/>
                    <a:gd name="connsiteY61" fmla="*/ 479809 h 542611"/>
                    <a:gd name="connsiteX62" fmla="*/ 341644 w 715945"/>
                    <a:gd name="connsiteY62" fmla="*/ 472273 h 542611"/>
                    <a:gd name="connsiteX63" fmla="*/ 351693 w 715945"/>
                    <a:gd name="connsiteY63" fmla="*/ 462224 h 542611"/>
                    <a:gd name="connsiteX64" fmla="*/ 356717 w 715945"/>
                    <a:gd name="connsiteY64" fmla="*/ 454688 h 542611"/>
                    <a:gd name="connsiteX65" fmla="*/ 379326 w 715945"/>
                    <a:gd name="connsiteY65" fmla="*/ 442128 h 542611"/>
                    <a:gd name="connsiteX66" fmla="*/ 386862 w 715945"/>
                    <a:gd name="connsiteY66" fmla="*/ 439616 h 542611"/>
                    <a:gd name="connsiteX67" fmla="*/ 424543 w 715945"/>
                    <a:gd name="connsiteY67" fmla="*/ 444640 h 542611"/>
                    <a:gd name="connsiteX68" fmla="*/ 432079 w 715945"/>
                    <a:gd name="connsiteY68" fmla="*/ 449664 h 542611"/>
                    <a:gd name="connsiteX69" fmla="*/ 434592 w 715945"/>
                    <a:gd name="connsiteY69" fmla="*/ 457200 h 542611"/>
                    <a:gd name="connsiteX70" fmla="*/ 452176 w 715945"/>
                    <a:gd name="connsiteY70" fmla="*/ 459712 h 542611"/>
                    <a:gd name="connsiteX71" fmla="*/ 477297 w 715945"/>
                    <a:gd name="connsiteY71" fmla="*/ 467248 h 542611"/>
                    <a:gd name="connsiteX72" fmla="*/ 492370 w 715945"/>
                    <a:gd name="connsiteY72" fmla="*/ 472273 h 542611"/>
                    <a:gd name="connsiteX73" fmla="*/ 499906 w 715945"/>
                    <a:gd name="connsiteY73" fmla="*/ 474785 h 542611"/>
                    <a:gd name="connsiteX74" fmla="*/ 542611 w 715945"/>
                    <a:gd name="connsiteY74" fmla="*/ 472273 h 542611"/>
                    <a:gd name="connsiteX75" fmla="*/ 550148 w 715945"/>
                    <a:gd name="connsiteY75" fmla="*/ 469761 h 542611"/>
                    <a:gd name="connsiteX76" fmla="*/ 572756 w 715945"/>
                    <a:gd name="connsiteY76" fmla="*/ 467248 h 542611"/>
                    <a:gd name="connsiteX77" fmla="*/ 587829 w 715945"/>
                    <a:gd name="connsiteY77" fmla="*/ 447152 h 542611"/>
                    <a:gd name="connsiteX78" fmla="*/ 595365 w 715945"/>
                    <a:gd name="connsiteY78" fmla="*/ 419519 h 542611"/>
                    <a:gd name="connsiteX79" fmla="*/ 590341 w 715945"/>
                    <a:gd name="connsiteY79" fmla="*/ 381837 h 542611"/>
                    <a:gd name="connsiteX80" fmla="*/ 585317 w 715945"/>
                    <a:gd name="connsiteY80" fmla="*/ 374301 h 542611"/>
                    <a:gd name="connsiteX81" fmla="*/ 582805 w 715945"/>
                    <a:gd name="connsiteY81" fmla="*/ 364253 h 542611"/>
                    <a:gd name="connsiteX82" fmla="*/ 580293 w 715945"/>
                    <a:gd name="connsiteY82" fmla="*/ 356717 h 542611"/>
                    <a:gd name="connsiteX83" fmla="*/ 577781 w 715945"/>
                    <a:gd name="connsiteY83" fmla="*/ 334108 h 542611"/>
                    <a:gd name="connsiteX84" fmla="*/ 585317 w 715945"/>
                    <a:gd name="connsiteY84" fmla="*/ 293914 h 542611"/>
                    <a:gd name="connsiteX85" fmla="*/ 592853 w 715945"/>
                    <a:gd name="connsiteY85" fmla="*/ 291402 h 542611"/>
                    <a:gd name="connsiteX86" fmla="*/ 633047 w 715945"/>
                    <a:gd name="connsiteY86" fmla="*/ 286378 h 542611"/>
                    <a:gd name="connsiteX87" fmla="*/ 660679 w 715945"/>
                    <a:gd name="connsiteY87" fmla="*/ 278842 h 542611"/>
                    <a:gd name="connsiteX88" fmla="*/ 675752 w 715945"/>
                    <a:gd name="connsiteY88" fmla="*/ 273818 h 542611"/>
                    <a:gd name="connsiteX89" fmla="*/ 695849 w 715945"/>
                    <a:gd name="connsiteY89" fmla="*/ 266281 h 542611"/>
                    <a:gd name="connsiteX90" fmla="*/ 703385 w 715945"/>
                    <a:gd name="connsiteY90" fmla="*/ 261257 h 542611"/>
                    <a:gd name="connsiteX91" fmla="*/ 713433 w 715945"/>
                    <a:gd name="connsiteY91" fmla="*/ 238648 h 542611"/>
                    <a:gd name="connsiteX92" fmla="*/ 715945 w 715945"/>
                    <a:gd name="connsiteY92" fmla="*/ 231112 h 542611"/>
                    <a:gd name="connsiteX93" fmla="*/ 710921 w 715945"/>
                    <a:gd name="connsiteY93" fmla="*/ 208503 h 542611"/>
                    <a:gd name="connsiteX94" fmla="*/ 705897 w 715945"/>
                    <a:gd name="connsiteY94" fmla="*/ 200967 h 542611"/>
                    <a:gd name="connsiteX95" fmla="*/ 698361 w 715945"/>
                    <a:gd name="connsiteY95" fmla="*/ 185895 h 542611"/>
                    <a:gd name="connsiteX96" fmla="*/ 693337 w 715945"/>
                    <a:gd name="connsiteY96" fmla="*/ 180870 h 542611"/>
                    <a:gd name="connsiteX97" fmla="*/ 680776 w 715945"/>
                    <a:gd name="connsiteY97" fmla="*/ 168310 h 542611"/>
                    <a:gd name="connsiteX98" fmla="*/ 650631 w 715945"/>
                    <a:gd name="connsiteY98" fmla="*/ 160774 h 542611"/>
                    <a:gd name="connsiteX99" fmla="*/ 633047 w 715945"/>
                    <a:gd name="connsiteY99" fmla="*/ 155750 h 542611"/>
                    <a:gd name="connsiteX100" fmla="*/ 605414 w 715945"/>
                    <a:gd name="connsiteY100" fmla="*/ 153237 h 542611"/>
                    <a:gd name="connsiteX101" fmla="*/ 532563 w 715945"/>
                    <a:gd name="connsiteY101" fmla="*/ 148213 h 542611"/>
                    <a:gd name="connsiteX102" fmla="*/ 509954 w 715945"/>
                    <a:gd name="connsiteY102" fmla="*/ 145701 h 542611"/>
                    <a:gd name="connsiteX103" fmla="*/ 504930 w 715945"/>
                    <a:gd name="connsiteY103" fmla="*/ 138165 h 542611"/>
                    <a:gd name="connsiteX104" fmla="*/ 499906 w 715945"/>
                    <a:gd name="connsiteY104" fmla="*/ 118068 h 542611"/>
                    <a:gd name="connsiteX105" fmla="*/ 497394 w 715945"/>
                    <a:gd name="connsiteY105" fmla="*/ 62802 h 542611"/>
                    <a:gd name="connsiteX106" fmla="*/ 494882 w 715945"/>
                    <a:gd name="connsiteY106" fmla="*/ 40194 h 542611"/>
                    <a:gd name="connsiteX107" fmla="*/ 492370 w 715945"/>
                    <a:gd name="connsiteY107" fmla="*/ 32657 h 542611"/>
                    <a:gd name="connsiteX108" fmla="*/ 484833 w 715945"/>
                    <a:gd name="connsiteY108" fmla="*/ 30145 h 542611"/>
                    <a:gd name="connsiteX109" fmla="*/ 477297 w 715945"/>
                    <a:gd name="connsiteY109" fmla="*/ 15073 h 542611"/>
                    <a:gd name="connsiteX110" fmla="*/ 469761 w 715945"/>
                    <a:gd name="connsiteY110" fmla="*/ 10048 h 542611"/>
                    <a:gd name="connsiteX111" fmla="*/ 462225 w 715945"/>
                    <a:gd name="connsiteY111" fmla="*/ 2512 h 542611"/>
                    <a:gd name="connsiteX112" fmla="*/ 452176 w 715945"/>
                    <a:gd name="connsiteY112" fmla="*/ 0 h 542611"/>
                    <a:gd name="connsiteX113" fmla="*/ 364253 w 715945"/>
                    <a:gd name="connsiteY11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88890 w 715945"/>
                    <a:gd name="connsiteY4" fmla="*/ 105508 h 542611"/>
                    <a:gd name="connsiteX5" fmla="*/ 273818 w 715945"/>
                    <a:gd name="connsiteY5" fmla="*/ 110532 h 542611"/>
                    <a:gd name="connsiteX6" fmla="*/ 226088 w 715945"/>
                    <a:gd name="connsiteY6" fmla="*/ 108020 h 542611"/>
                    <a:gd name="connsiteX7" fmla="*/ 205992 w 715945"/>
                    <a:gd name="connsiteY7" fmla="*/ 102996 h 542611"/>
                    <a:gd name="connsiteX8" fmla="*/ 163286 w 715945"/>
                    <a:gd name="connsiteY8" fmla="*/ 90435 h 542611"/>
                    <a:gd name="connsiteX9" fmla="*/ 138165 w 715945"/>
                    <a:gd name="connsiteY9" fmla="*/ 87923 h 542611"/>
                    <a:gd name="connsiteX10" fmla="*/ 105508 w 715945"/>
                    <a:gd name="connsiteY10" fmla="*/ 90435 h 542611"/>
                    <a:gd name="connsiteX11" fmla="*/ 97972 w 715945"/>
                    <a:gd name="connsiteY11" fmla="*/ 92947 h 542611"/>
                    <a:gd name="connsiteX12" fmla="*/ 92948 w 715945"/>
                    <a:gd name="connsiteY12" fmla="*/ 97972 h 542611"/>
                    <a:gd name="connsiteX13" fmla="*/ 85411 w 715945"/>
                    <a:gd name="connsiteY13" fmla="*/ 102996 h 542611"/>
                    <a:gd name="connsiteX14" fmla="*/ 75363 w 715945"/>
                    <a:gd name="connsiteY14" fmla="*/ 118068 h 542611"/>
                    <a:gd name="connsiteX15" fmla="*/ 80387 w 715945"/>
                    <a:gd name="connsiteY15" fmla="*/ 148213 h 542611"/>
                    <a:gd name="connsiteX16" fmla="*/ 85411 w 715945"/>
                    <a:gd name="connsiteY16" fmla="*/ 155750 h 542611"/>
                    <a:gd name="connsiteX17" fmla="*/ 90436 w 715945"/>
                    <a:gd name="connsiteY17" fmla="*/ 160774 h 542611"/>
                    <a:gd name="connsiteX18" fmla="*/ 97972 w 715945"/>
                    <a:gd name="connsiteY18" fmla="*/ 175846 h 542611"/>
                    <a:gd name="connsiteX19" fmla="*/ 105508 w 715945"/>
                    <a:gd name="connsiteY19" fmla="*/ 180870 h 542611"/>
                    <a:gd name="connsiteX20" fmla="*/ 113044 w 715945"/>
                    <a:gd name="connsiteY20" fmla="*/ 195943 h 542611"/>
                    <a:gd name="connsiteX21" fmla="*/ 115556 w 715945"/>
                    <a:gd name="connsiteY21" fmla="*/ 203479 h 542611"/>
                    <a:gd name="connsiteX22" fmla="*/ 125605 w 715945"/>
                    <a:gd name="connsiteY22" fmla="*/ 213528 h 542611"/>
                    <a:gd name="connsiteX23" fmla="*/ 130629 w 715945"/>
                    <a:gd name="connsiteY23" fmla="*/ 221064 h 542611"/>
                    <a:gd name="connsiteX24" fmla="*/ 128117 w 715945"/>
                    <a:gd name="connsiteY24" fmla="*/ 256233 h 542611"/>
                    <a:gd name="connsiteX25" fmla="*/ 113044 w 715945"/>
                    <a:gd name="connsiteY25" fmla="*/ 261257 h 542611"/>
                    <a:gd name="connsiteX26" fmla="*/ 75363 w 715945"/>
                    <a:gd name="connsiteY26" fmla="*/ 263769 h 542611"/>
                    <a:gd name="connsiteX27" fmla="*/ 50242 w 715945"/>
                    <a:gd name="connsiteY27" fmla="*/ 268794 h 542611"/>
                    <a:gd name="connsiteX28" fmla="*/ 25121 w 715945"/>
                    <a:gd name="connsiteY28" fmla="*/ 293914 h 542611"/>
                    <a:gd name="connsiteX29" fmla="*/ 10049 w 715945"/>
                    <a:gd name="connsiteY29" fmla="*/ 314011 h 542611"/>
                    <a:gd name="connsiteX30" fmla="*/ 2512 w 715945"/>
                    <a:gd name="connsiteY30" fmla="*/ 336620 h 542611"/>
                    <a:gd name="connsiteX31" fmla="*/ 0 w 715945"/>
                    <a:gd name="connsiteY31" fmla="*/ 344156 h 542611"/>
                    <a:gd name="connsiteX32" fmla="*/ 2512 w 715945"/>
                    <a:gd name="connsiteY32" fmla="*/ 356717 h 542611"/>
                    <a:gd name="connsiteX33" fmla="*/ 7537 w 715945"/>
                    <a:gd name="connsiteY33" fmla="*/ 361741 h 542611"/>
                    <a:gd name="connsiteX34" fmla="*/ 12561 w 715945"/>
                    <a:gd name="connsiteY34" fmla="*/ 369277 h 542611"/>
                    <a:gd name="connsiteX35" fmla="*/ 20097 w 715945"/>
                    <a:gd name="connsiteY35" fmla="*/ 374301 h 542611"/>
                    <a:gd name="connsiteX36" fmla="*/ 37682 w 715945"/>
                    <a:gd name="connsiteY36" fmla="*/ 381837 h 542611"/>
                    <a:gd name="connsiteX37" fmla="*/ 72851 w 715945"/>
                    <a:gd name="connsiteY37" fmla="*/ 379325 h 542611"/>
                    <a:gd name="connsiteX38" fmla="*/ 90436 w 715945"/>
                    <a:gd name="connsiteY38" fmla="*/ 374301 h 542611"/>
                    <a:gd name="connsiteX39" fmla="*/ 97972 w 715945"/>
                    <a:gd name="connsiteY39" fmla="*/ 369277 h 542611"/>
                    <a:gd name="connsiteX40" fmla="*/ 105508 w 715945"/>
                    <a:gd name="connsiteY40" fmla="*/ 366765 h 542611"/>
                    <a:gd name="connsiteX41" fmla="*/ 123093 w 715945"/>
                    <a:gd name="connsiteY41" fmla="*/ 356717 h 542611"/>
                    <a:gd name="connsiteX42" fmla="*/ 150726 w 715945"/>
                    <a:gd name="connsiteY42" fmla="*/ 359229 h 542611"/>
                    <a:gd name="connsiteX43" fmla="*/ 158262 w 715945"/>
                    <a:gd name="connsiteY43" fmla="*/ 364253 h 542611"/>
                    <a:gd name="connsiteX44" fmla="*/ 168310 w 715945"/>
                    <a:gd name="connsiteY44" fmla="*/ 379325 h 542611"/>
                    <a:gd name="connsiteX45" fmla="*/ 173334 w 715945"/>
                    <a:gd name="connsiteY45" fmla="*/ 384350 h 542611"/>
                    <a:gd name="connsiteX46" fmla="*/ 178359 w 715945"/>
                    <a:gd name="connsiteY46" fmla="*/ 427055 h 542611"/>
                    <a:gd name="connsiteX47" fmla="*/ 188407 w 715945"/>
                    <a:gd name="connsiteY47" fmla="*/ 449664 h 542611"/>
                    <a:gd name="connsiteX48" fmla="*/ 198455 w 715945"/>
                    <a:gd name="connsiteY48" fmla="*/ 469761 h 542611"/>
                    <a:gd name="connsiteX49" fmla="*/ 200967 w 715945"/>
                    <a:gd name="connsiteY49" fmla="*/ 477297 h 542611"/>
                    <a:gd name="connsiteX50" fmla="*/ 205992 w 715945"/>
                    <a:gd name="connsiteY50" fmla="*/ 484833 h 542611"/>
                    <a:gd name="connsiteX51" fmla="*/ 213528 w 715945"/>
                    <a:gd name="connsiteY51" fmla="*/ 502418 h 542611"/>
                    <a:gd name="connsiteX52" fmla="*/ 218552 w 715945"/>
                    <a:gd name="connsiteY52" fmla="*/ 520002 h 542611"/>
                    <a:gd name="connsiteX53" fmla="*/ 223576 w 715945"/>
                    <a:gd name="connsiteY53" fmla="*/ 525027 h 542611"/>
                    <a:gd name="connsiteX54" fmla="*/ 233625 w 715945"/>
                    <a:gd name="connsiteY54" fmla="*/ 540099 h 542611"/>
                    <a:gd name="connsiteX55" fmla="*/ 243673 w 715945"/>
                    <a:gd name="connsiteY55" fmla="*/ 542611 h 542611"/>
                    <a:gd name="connsiteX56" fmla="*/ 273818 w 715945"/>
                    <a:gd name="connsiteY56" fmla="*/ 540099 h 542611"/>
                    <a:gd name="connsiteX57" fmla="*/ 296427 w 715945"/>
                    <a:gd name="connsiteY57" fmla="*/ 530051 h 542611"/>
                    <a:gd name="connsiteX58" fmla="*/ 319036 w 715945"/>
                    <a:gd name="connsiteY58" fmla="*/ 509954 h 542611"/>
                    <a:gd name="connsiteX59" fmla="*/ 331596 w 715945"/>
                    <a:gd name="connsiteY59" fmla="*/ 487345 h 542611"/>
                    <a:gd name="connsiteX60" fmla="*/ 336620 w 715945"/>
                    <a:gd name="connsiteY60" fmla="*/ 479809 h 542611"/>
                    <a:gd name="connsiteX61" fmla="*/ 341644 w 715945"/>
                    <a:gd name="connsiteY61" fmla="*/ 472273 h 542611"/>
                    <a:gd name="connsiteX62" fmla="*/ 351693 w 715945"/>
                    <a:gd name="connsiteY62" fmla="*/ 462224 h 542611"/>
                    <a:gd name="connsiteX63" fmla="*/ 356717 w 715945"/>
                    <a:gd name="connsiteY63" fmla="*/ 454688 h 542611"/>
                    <a:gd name="connsiteX64" fmla="*/ 379326 w 715945"/>
                    <a:gd name="connsiteY64" fmla="*/ 442128 h 542611"/>
                    <a:gd name="connsiteX65" fmla="*/ 386862 w 715945"/>
                    <a:gd name="connsiteY65" fmla="*/ 439616 h 542611"/>
                    <a:gd name="connsiteX66" fmla="*/ 424543 w 715945"/>
                    <a:gd name="connsiteY66" fmla="*/ 444640 h 542611"/>
                    <a:gd name="connsiteX67" fmla="*/ 432079 w 715945"/>
                    <a:gd name="connsiteY67" fmla="*/ 449664 h 542611"/>
                    <a:gd name="connsiteX68" fmla="*/ 434592 w 715945"/>
                    <a:gd name="connsiteY68" fmla="*/ 457200 h 542611"/>
                    <a:gd name="connsiteX69" fmla="*/ 452176 w 715945"/>
                    <a:gd name="connsiteY69" fmla="*/ 459712 h 542611"/>
                    <a:gd name="connsiteX70" fmla="*/ 477297 w 715945"/>
                    <a:gd name="connsiteY70" fmla="*/ 467248 h 542611"/>
                    <a:gd name="connsiteX71" fmla="*/ 492370 w 715945"/>
                    <a:gd name="connsiteY71" fmla="*/ 472273 h 542611"/>
                    <a:gd name="connsiteX72" fmla="*/ 499906 w 715945"/>
                    <a:gd name="connsiteY72" fmla="*/ 474785 h 542611"/>
                    <a:gd name="connsiteX73" fmla="*/ 542611 w 715945"/>
                    <a:gd name="connsiteY73" fmla="*/ 472273 h 542611"/>
                    <a:gd name="connsiteX74" fmla="*/ 550148 w 715945"/>
                    <a:gd name="connsiteY74" fmla="*/ 469761 h 542611"/>
                    <a:gd name="connsiteX75" fmla="*/ 572756 w 715945"/>
                    <a:gd name="connsiteY75" fmla="*/ 467248 h 542611"/>
                    <a:gd name="connsiteX76" fmla="*/ 587829 w 715945"/>
                    <a:gd name="connsiteY76" fmla="*/ 447152 h 542611"/>
                    <a:gd name="connsiteX77" fmla="*/ 595365 w 715945"/>
                    <a:gd name="connsiteY77" fmla="*/ 419519 h 542611"/>
                    <a:gd name="connsiteX78" fmla="*/ 590341 w 715945"/>
                    <a:gd name="connsiteY78" fmla="*/ 381837 h 542611"/>
                    <a:gd name="connsiteX79" fmla="*/ 585317 w 715945"/>
                    <a:gd name="connsiteY79" fmla="*/ 374301 h 542611"/>
                    <a:gd name="connsiteX80" fmla="*/ 582805 w 715945"/>
                    <a:gd name="connsiteY80" fmla="*/ 364253 h 542611"/>
                    <a:gd name="connsiteX81" fmla="*/ 580293 w 715945"/>
                    <a:gd name="connsiteY81" fmla="*/ 356717 h 542611"/>
                    <a:gd name="connsiteX82" fmla="*/ 577781 w 715945"/>
                    <a:gd name="connsiteY82" fmla="*/ 334108 h 542611"/>
                    <a:gd name="connsiteX83" fmla="*/ 585317 w 715945"/>
                    <a:gd name="connsiteY83" fmla="*/ 293914 h 542611"/>
                    <a:gd name="connsiteX84" fmla="*/ 592853 w 715945"/>
                    <a:gd name="connsiteY84" fmla="*/ 291402 h 542611"/>
                    <a:gd name="connsiteX85" fmla="*/ 633047 w 715945"/>
                    <a:gd name="connsiteY85" fmla="*/ 286378 h 542611"/>
                    <a:gd name="connsiteX86" fmla="*/ 660679 w 715945"/>
                    <a:gd name="connsiteY86" fmla="*/ 278842 h 542611"/>
                    <a:gd name="connsiteX87" fmla="*/ 675752 w 715945"/>
                    <a:gd name="connsiteY87" fmla="*/ 273818 h 542611"/>
                    <a:gd name="connsiteX88" fmla="*/ 695849 w 715945"/>
                    <a:gd name="connsiteY88" fmla="*/ 266281 h 542611"/>
                    <a:gd name="connsiteX89" fmla="*/ 703385 w 715945"/>
                    <a:gd name="connsiteY89" fmla="*/ 261257 h 542611"/>
                    <a:gd name="connsiteX90" fmla="*/ 713433 w 715945"/>
                    <a:gd name="connsiteY90" fmla="*/ 238648 h 542611"/>
                    <a:gd name="connsiteX91" fmla="*/ 715945 w 715945"/>
                    <a:gd name="connsiteY91" fmla="*/ 231112 h 542611"/>
                    <a:gd name="connsiteX92" fmla="*/ 710921 w 715945"/>
                    <a:gd name="connsiteY92" fmla="*/ 208503 h 542611"/>
                    <a:gd name="connsiteX93" fmla="*/ 705897 w 715945"/>
                    <a:gd name="connsiteY93" fmla="*/ 200967 h 542611"/>
                    <a:gd name="connsiteX94" fmla="*/ 698361 w 715945"/>
                    <a:gd name="connsiteY94" fmla="*/ 185895 h 542611"/>
                    <a:gd name="connsiteX95" fmla="*/ 693337 w 715945"/>
                    <a:gd name="connsiteY95" fmla="*/ 180870 h 542611"/>
                    <a:gd name="connsiteX96" fmla="*/ 680776 w 715945"/>
                    <a:gd name="connsiteY96" fmla="*/ 168310 h 542611"/>
                    <a:gd name="connsiteX97" fmla="*/ 650631 w 715945"/>
                    <a:gd name="connsiteY97" fmla="*/ 160774 h 542611"/>
                    <a:gd name="connsiteX98" fmla="*/ 633047 w 715945"/>
                    <a:gd name="connsiteY98" fmla="*/ 155750 h 542611"/>
                    <a:gd name="connsiteX99" fmla="*/ 605414 w 715945"/>
                    <a:gd name="connsiteY99" fmla="*/ 153237 h 542611"/>
                    <a:gd name="connsiteX100" fmla="*/ 532563 w 715945"/>
                    <a:gd name="connsiteY100" fmla="*/ 148213 h 542611"/>
                    <a:gd name="connsiteX101" fmla="*/ 509954 w 715945"/>
                    <a:gd name="connsiteY101" fmla="*/ 145701 h 542611"/>
                    <a:gd name="connsiteX102" fmla="*/ 504930 w 715945"/>
                    <a:gd name="connsiteY102" fmla="*/ 138165 h 542611"/>
                    <a:gd name="connsiteX103" fmla="*/ 499906 w 715945"/>
                    <a:gd name="connsiteY103" fmla="*/ 118068 h 542611"/>
                    <a:gd name="connsiteX104" fmla="*/ 497394 w 715945"/>
                    <a:gd name="connsiteY104" fmla="*/ 62802 h 542611"/>
                    <a:gd name="connsiteX105" fmla="*/ 494882 w 715945"/>
                    <a:gd name="connsiteY105" fmla="*/ 40194 h 542611"/>
                    <a:gd name="connsiteX106" fmla="*/ 492370 w 715945"/>
                    <a:gd name="connsiteY106" fmla="*/ 32657 h 542611"/>
                    <a:gd name="connsiteX107" fmla="*/ 484833 w 715945"/>
                    <a:gd name="connsiteY107" fmla="*/ 30145 h 542611"/>
                    <a:gd name="connsiteX108" fmla="*/ 477297 w 715945"/>
                    <a:gd name="connsiteY108" fmla="*/ 15073 h 542611"/>
                    <a:gd name="connsiteX109" fmla="*/ 469761 w 715945"/>
                    <a:gd name="connsiteY109" fmla="*/ 10048 h 542611"/>
                    <a:gd name="connsiteX110" fmla="*/ 462225 w 715945"/>
                    <a:gd name="connsiteY110" fmla="*/ 2512 h 542611"/>
                    <a:gd name="connsiteX111" fmla="*/ 452176 w 715945"/>
                    <a:gd name="connsiteY111" fmla="*/ 0 h 542611"/>
                    <a:gd name="connsiteX112" fmla="*/ 364253 w 715945"/>
                    <a:gd name="connsiteY112"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88890 w 715945"/>
                    <a:gd name="connsiteY4" fmla="*/ 105508 h 542611"/>
                    <a:gd name="connsiteX5" fmla="*/ 273818 w 715945"/>
                    <a:gd name="connsiteY5" fmla="*/ 110532 h 542611"/>
                    <a:gd name="connsiteX6" fmla="*/ 226088 w 715945"/>
                    <a:gd name="connsiteY6" fmla="*/ 108020 h 542611"/>
                    <a:gd name="connsiteX7" fmla="*/ 163286 w 715945"/>
                    <a:gd name="connsiteY7" fmla="*/ 90435 h 542611"/>
                    <a:gd name="connsiteX8" fmla="*/ 138165 w 715945"/>
                    <a:gd name="connsiteY8" fmla="*/ 87923 h 542611"/>
                    <a:gd name="connsiteX9" fmla="*/ 105508 w 715945"/>
                    <a:gd name="connsiteY9" fmla="*/ 90435 h 542611"/>
                    <a:gd name="connsiteX10" fmla="*/ 97972 w 715945"/>
                    <a:gd name="connsiteY10" fmla="*/ 92947 h 542611"/>
                    <a:gd name="connsiteX11" fmla="*/ 92948 w 715945"/>
                    <a:gd name="connsiteY11" fmla="*/ 97972 h 542611"/>
                    <a:gd name="connsiteX12" fmla="*/ 85411 w 715945"/>
                    <a:gd name="connsiteY12" fmla="*/ 102996 h 542611"/>
                    <a:gd name="connsiteX13" fmla="*/ 75363 w 715945"/>
                    <a:gd name="connsiteY13" fmla="*/ 118068 h 542611"/>
                    <a:gd name="connsiteX14" fmla="*/ 80387 w 715945"/>
                    <a:gd name="connsiteY14" fmla="*/ 148213 h 542611"/>
                    <a:gd name="connsiteX15" fmla="*/ 85411 w 715945"/>
                    <a:gd name="connsiteY15" fmla="*/ 155750 h 542611"/>
                    <a:gd name="connsiteX16" fmla="*/ 90436 w 715945"/>
                    <a:gd name="connsiteY16" fmla="*/ 160774 h 542611"/>
                    <a:gd name="connsiteX17" fmla="*/ 97972 w 715945"/>
                    <a:gd name="connsiteY17" fmla="*/ 175846 h 542611"/>
                    <a:gd name="connsiteX18" fmla="*/ 105508 w 715945"/>
                    <a:gd name="connsiteY18" fmla="*/ 180870 h 542611"/>
                    <a:gd name="connsiteX19" fmla="*/ 113044 w 715945"/>
                    <a:gd name="connsiteY19" fmla="*/ 195943 h 542611"/>
                    <a:gd name="connsiteX20" fmla="*/ 115556 w 715945"/>
                    <a:gd name="connsiteY20" fmla="*/ 203479 h 542611"/>
                    <a:gd name="connsiteX21" fmla="*/ 125605 w 715945"/>
                    <a:gd name="connsiteY21" fmla="*/ 213528 h 542611"/>
                    <a:gd name="connsiteX22" fmla="*/ 130629 w 715945"/>
                    <a:gd name="connsiteY22" fmla="*/ 221064 h 542611"/>
                    <a:gd name="connsiteX23" fmla="*/ 128117 w 715945"/>
                    <a:gd name="connsiteY23" fmla="*/ 256233 h 542611"/>
                    <a:gd name="connsiteX24" fmla="*/ 113044 w 715945"/>
                    <a:gd name="connsiteY24" fmla="*/ 261257 h 542611"/>
                    <a:gd name="connsiteX25" fmla="*/ 75363 w 715945"/>
                    <a:gd name="connsiteY25" fmla="*/ 263769 h 542611"/>
                    <a:gd name="connsiteX26" fmla="*/ 50242 w 715945"/>
                    <a:gd name="connsiteY26" fmla="*/ 268794 h 542611"/>
                    <a:gd name="connsiteX27" fmla="*/ 25121 w 715945"/>
                    <a:gd name="connsiteY27" fmla="*/ 293914 h 542611"/>
                    <a:gd name="connsiteX28" fmla="*/ 10049 w 715945"/>
                    <a:gd name="connsiteY28" fmla="*/ 314011 h 542611"/>
                    <a:gd name="connsiteX29" fmla="*/ 2512 w 715945"/>
                    <a:gd name="connsiteY29" fmla="*/ 336620 h 542611"/>
                    <a:gd name="connsiteX30" fmla="*/ 0 w 715945"/>
                    <a:gd name="connsiteY30" fmla="*/ 344156 h 542611"/>
                    <a:gd name="connsiteX31" fmla="*/ 2512 w 715945"/>
                    <a:gd name="connsiteY31" fmla="*/ 356717 h 542611"/>
                    <a:gd name="connsiteX32" fmla="*/ 7537 w 715945"/>
                    <a:gd name="connsiteY32" fmla="*/ 361741 h 542611"/>
                    <a:gd name="connsiteX33" fmla="*/ 12561 w 715945"/>
                    <a:gd name="connsiteY33" fmla="*/ 369277 h 542611"/>
                    <a:gd name="connsiteX34" fmla="*/ 20097 w 715945"/>
                    <a:gd name="connsiteY34" fmla="*/ 374301 h 542611"/>
                    <a:gd name="connsiteX35" fmla="*/ 37682 w 715945"/>
                    <a:gd name="connsiteY35" fmla="*/ 381837 h 542611"/>
                    <a:gd name="connsiteX36" fmla="*/ 72851 w 715945"/>
                    <a:gd name="connsiteY36" fmla="*/ 379325 h 542611"/>
                    <a:gd name="connsiteX37" fmla="*/ 90436 w 715945"/>
                    <a:gd name="connsiteY37" fmla="*/ 374301 h 542611"/>
                    <a:gd name="connsiteX38" fmla="*/ 97972 w 715945"/>
                    <a:gd name="connsiteY38" fmla="*/ 369277 h 542611"/>
                    <a:gd name="connsiteX39" fmla="*/ 105508 w 715945"/>
                    <a:gd name="connsiteY39" fmla="*/ 366765 h 542611"/>
                    <a:gd name="connsiteX40" fmla="*/ 123093 w 715945"/>
                    <a:gd name="connsiteY40" fmla="*/ 356717 h 542611"/>
                    <a:gd name="connsiteX41" fmla="*/ 150726 w 715945"/>
                    <a:gd name="connsiteY41" fmla="*/ 359229 h 542611"/>
                    <a:gd name="connsiteX42" fmla="*/ 158262 w 715945"/>
                    <a:gd name="connsiteY42" fmla="*/ 364253 h 542611"/>
                    <a:gd name="connsiteX43" fmla="*/ 168310 w 715945"/>
                    <a:gd name="connsiteY43" fmla="*/ 379325 h 542611"/>
                    <a:gd name="connsiteX44" fmla="*/ 173334 w 715945"/>
                    <a:gd name="connsiteY44" fmla="*/ 384350 h 542611"/>
                    <a:gd name="connsiteX45" fmla="*/ 178359 w 715945"/>
                    <a:gd name="connsiteY45" fmla="*/ 427055 h 542611"/>
                    <a:gd name="connsiteX46" fmla="*/ 188407 w 715945"/>
                    <a:gd name="connsiteY46" fmla="*/ 449664 h 542611"/>
                    <a:gd name="connsiteX47" fmla="*/ 198455 w 715945"/>
                    <a:gd name="connsiteY47" fmla="*/ 469761 h 542611"/>
                    <a:gd name="connsiteX48" fmla="*/ 200967 w 715945"/>
                    <a:gd name="connsiteY48" fmla="*/ 477297 h 542611"/>
                    <a:gd name="connsiteX49" fmla="*/ 205992 w 715945"/>
                    <a:gd name="connsiteY49" fmla="*/ 484833 h 542611"/>
                    <a:gd name="connsiteX50" fmla="*/ 213528 w 715945"/>
                    <a:gd name="connsiteY50" fmla="*/ 502418 h 542611"/>
                    <a:gd name="connsiteX51" fmla="*/ 218552 w 715945"/>
                    <a:gd name="connsiteY51" fmla="*/ 520002 h 542611"/>
                    <a:gd name="connsiteX52" fmla="*/ 223576 w 715945"/>
                    <a:gd name="connsiteY52" fmla="*/ 525027 h 542611"/>
                    <a:gd name="connsiteX53" fmla="*/ 233625 w 715945"/>
                    <a:gd name="connsiteY53" fmla="*/ 540099 h 542611"/>
                    <a:gd name="connsiteX54" fmla="*/ 243673 w 715945"/>
                    <a:gd name="connsiteY54" fmla="*/ 542611 h 542611"/>
                    <a:gd name="connsiteX55" fmla="*/ 273818 w 715945"/>
                    <a:gd name="connsiteY55" fmla="*/ 540099 h 542611"/>
                    <a:gd name="connsiteX56" fmla="*/ 296427 w 715945"/>
                    <a:gd name="connsiteY56" fmla="*/ 530051 h 542611"/>
                    <a:gd name="connsiteX57" fmla="*/ 319036 w 715945"/>
                    <a:gd name="connsiteY57" fmla="*/ 509954 h 542611"/>
                    <a:gd name="connsiteX58" fmla="*/ 331596 w 715945"/>
                    <a:gd name="connsiteY58" fmla="*/ 487345 h 542611"/>
                    <a:gd name="connsiteX59" fmla="*/ 336620 w 715945"/>
                    <a:gd name="connsiteY59" fmla="*/ 479809 h 542611"/>
                    <a:gd name="connsiteX60" fmla="*/ 341644 w 715945"/>
                    <a:gd name="connsiteY60" fmla="*/ 472273 h 542611"/>
                    <a:gd name="connsiteX61" fmla="*/ 351693 w 715945"/>
                    <a:gd name="connsiteY61" fmla="*/ 462224 h 542611"/>
                    <a:gd name="connsiteX62" fmla="*/ 356717 w 715945"/>
                    <a:gd name="connsiteY62" fmla="*/ 454688 h 542611"/>
                    <a:gd name="connsiteX63" fmla="*/ 379326 w 715945"/>
                    <a:gd name="connsiteY63" fmla="*/ 442128 h 542611"/>
                    <a:gd name="connsiteX64" fmla="*/ 386862 w 715945"/>
                    <a:gd name="connsiteY64" fmla="*/ 439616 h 542611"/>
                    <a:gd name="connsiteX65" fmla="*/ 424543 w 715945"/>
                    <a:gd name="connsiteY65" fmla="*/ 444640 h 542611"/>
                    <a:gd name="connsiteX66" fmla="*/ 432079 w 715945"/>
                    <a:gd name="connsiteY66" fmla="*/ 449664 h 542611"/>
                    <a:gd name="connsiteX67" fmla="*/ 434592 w 715945"/>
                    <a:gd name="connsiteY67" fmla="*/ 457200 h 542611"/>
                    <a:gd name="connsiteX68" fmla="*/ 452176 w 715945"/>
                    <a:gd name="connsiteY68" fmla="*/ 459712 h 542611"/>
                    <a:gd name="connsiteX69" fmla="*/ 477297 w 715945"/>
                    <a:gd name="connsiteY69" fmla="*/ 467248 h 542611"/>
                    <a:gd name="connsiteX70" fmla="*/ 492370 w 715945"/>
                    <a:gd name="connsiteY70" fmla="*/ 472273 h 542611"/>
                    <a:gd name="connsiteX71" fmla="*/ 499906 w 715945"/>
                    <a:gd name="connsiteY71" fmla="*/ 474785 h 542611"/>
                    <a:gd name="connsiteX72" fmla="*/ 542611 w 715945"/>
                    <a:gd name="connsiteY72" fmla="*/ 472273 h 542611"/>
                    <a:gd name="connsiteX73" fmla="*/ 550148 w 715945"/>
                    <a:gd name="connsiteY73" fmla="*/ 469761 h 542611"/>
                    <a:gd name="connsiteX74" fmla="*/ 572756 w 715945"/>
                    <a:gd name="connsiteY74" fmla="*/ 467248 h 542611"/>
                    <a:gd name="connsiteX75" fmla="*/ 587829 w 715945"/>
                    <a:gd name="connsiteY75" fmla="*/ 447152 h 542611"/>
                    <a:gd name="connsiteX76" fmla="*/ 595365 w 715945"/>
                    <a:gd name="connsiteY76" fmla="*/ 419519 h 542611"/>
                    <a:gd name="connsiteX77" fmla="*/ 590341 w 715945"/>
                    <a:gd name="connsiteY77" fmla="*/ 381837 h 542611"/>
                    <a:gd name="connsiteX78" fmla="*/ 585317 w 715945"/>
                    <a:gd name="connsiteY78" fmla="*/ 374301 h 542611"/>
                    <a:gd name="connsiteX79" fmla="*/ 582805 w 715945"/>
                    <a:gd name="connsiteY79" fmla="*/ 364253 h 542611"/>
                    <a:gd name="connsiteX80" fmla="*/ 580293 w 715945"/>
                    <a:gd name="connsiteY80" fmla="*/ 356717 h 542611"/>
                    <a:gd name="connsiteX81" fmla="*/ 577781 w 715945"/>
                    <a:gd name="connsiteY81" fmla="*/ 334108 h 542611"/>
                    <a:gd name="connsiteX82" fmla="*/ 585317 w 715945"/>
                    <a:gd name="connsiteY82" fmla="*/ 293914 h 542611"/>
                    <a:gd name="connsiteX83" fmla="*/ 592853 w 715945"/>
                    <a:gd name="connsiteY83" fmla="*/ 291402 h 542611"/>
                    <a:gd name="connsiteX84" fmla="*/ 633047 w 715945"/>
                    <a:gd name="connsiteY84" fmla="*/ 286378 h 542611"/>
                    <a:gd name="connsiteX85" fmla="*/ 660679 w 715945"/>
                    <a:gd name="connsiteY85" fmla="*/ 278842 h 542611"/>
                    <a:gd name="connsiteX86" fmla="*/ 675752 w 715945"/>
                    <a:gd name="connsiteY86" fmla="*/ 273818 h 542611"/>
                    <a:gd name="connsiteX87" fmla="*/ 695849 w 715945"/>
                    <a:gd name="connsiteY87" fmla="*/ 266281 h 542611"/>
                    <a:gd name="connsiteX88" fmla="*/ 703385 w 715945"/>
                    <a:gd name="connsiteY88" fmla="*/ 261257 h 542611"/>
                    <a:gd name="connsiteX89" fmla="*/ 713433 w 715945"/>
                    <a:gd name="connsiteY89" fmla="*/ 238648 h 542611"/>
                    <a:gd name="connsiteX90" fmla="*/ 715945 w 715945"/>
                    <a:gd name="connsiteY90" fmla="*/ 231112 h 542611"/>
                    <a:gd name="connsiteX91" fmla="*/ 710921 w 715945"/>
                    <a:gd name="connsiteY91" fmla="*/ 208503 h 542611"/>
                    <a:gd name="connsiteX92" fmla="*/ 705897 w 715945"/>
                    <a:gd name="connsiteY92" fmla="*/ 200967 h 542611"/>
                    <a:gd name="connsiteX93" fmla="*/ 698361 w 715945"/>
                    <a:gd name="connsiteY93" fmla="*/ 185895 h 542611"/>
                    <a:gd name="connsiteX94" fmla="*/ 693337 w 715945"/>
                    <a:gd name="connsiteY94" fmla="*/ 180870 h 542611"/>
                    <a:gd name="connsiteX95" fmla="*/ 680776 w 715945"/>
                    <a:gd name="connsiteY95" fmla="*/ 168310 h 542611"/>
                    <a:gd name="connsiteX96" fmla="*/ 650631 w 715945"/>
                    <a:gd name="connsiteY96" fmla="*/ 160774 h 542611"/>
                    <a:gd name="connsiteX97" fmla="*/ 633047 w 715945"/>
                    <a:gd name="connsiteY97" fmla="*/ 155750 h 542611"/>
                    <a:gd name="connsiteX98" fmla="*/ 605414 w 715945"/>
                    <a:gd name="connsiteY98" fmla="*/ 153237 h 542611"/>
                    <a:gd name="connsiteX99" fmla="*/ 532563 w 715945"/>
                    <a:gd name="connsiteY99" fmla="*/ 148213 h 542611"/>
                    <a:gd name="connsiteX100" fmla="*/ 509954 w 715945"/>
                    <a:gd name="connsiteY100" fmla="*/ 145701 h 542611"/>
                    <a:gd name="connsiteX101" fmla="*/ 504930 w 715945"/>
                    <a:gd name="connsiteY101" fmla="*/ 138165 h 542611"/>
                    <a:gd name="connsiteX102" fmla="*/ 499906 w 715945"/>
                    <a:gd name="connsiteY102" fmla="*/ 118068 h 542611"/>
                    <a:gd name="connsiteX103" fmla="*/ 497394 w 715945"/>
                    <a:gd name="connsiteY103" fmla="*/ 62802 h 542611"/>
                    <a:gd name="connsiteX104" fmla="*/ 494882 w 715945"/>
                    <a:gd name="connsiteY104" fmla="*/ 40194 h 542611"/>
                    <a:gd name="connsiteX105" fmla="*/ 492370 w 715945"/>
                    <a:gd name="connsiteY105" fmla="*/ 32657 h 542611"/>
                    <a:gd name="connsiteX106" fmla="*/ 484833 w 715945"/>
                    <a:gd name="connsiteY106" fmla="*/ 30145 h 542611"/>
                    <a:gd name="connsiteX107" fmla="*/ 477297 w 715945"/>
                    <a:gd name="connsiteY107" fmla="*/ 15073 h 542611"/>
                    <a:gd name="connsiteX108" fmla="*/ 469761 w 715945"/>
                    <a:gd name="connsiteY108" fmla="*/ 10048 h 542611"/>
                    <a:gd name="connsiteX109" fmla="*/ 462225 w 715945"/>
                    <a:gd name="connsiteY109" fmla="*/ 2512 h 542611"/>
                    <a:gd name="connsiteX110" fmla="*/ 452176 w 715945"/>
                    <a:gd name="connsiteY110" fmla="*/ 0 h 542611"/>
                    <a:gd name="connsiteX111" fmla="*/ 364253 w 715945"/>
                    <a:gd name="connsiteY111"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97972 w 715945"/>
                    <a:gd name="connsiteY16" fmla="*/ 175846 h 542611"/>
                    <a:gd name="connsiteX17" fmla="*/ 105508 w 715945"/>
                    <a:gd name="connsiteY17" fmla="*/ 180870 h 542611"/>
                    <a:gd name="connsiteX18" fmla="*/ 113044 w 715945"/>
                    <a:gd name="connsiteY18" fmla="*/ 195943 h 542611"/>
                    <a:gd name="connsiteX19" fmla="*/ 115556 w 715945"/>
                    <a:gd name="connsiteY19" fmla="*/ 203479 h 542611"/>
                    <a:gd name="connsiteX20" fmla="*/ 125605 w 715945"/>
                    <a:gd name="connsiteY20" fmla="*/ 213528 h 542611"/>
                    <a:gd name="connsiteX21" fmla="*/ 130629 w 715945"/>
                    <a:gd name="connsiteY21" fmla="*/ 221064 h 542611"/>
                    <a:gd name="connsiteX22" fmla="*/ 128117 w 715945"/>
                    <a:gd name="connsiteY22" fmla="*/ 256233 h 542611"/>
                    <a:gd name="connsiteX23" fmla="*/ 113044 w 715945"/>
                    <a:gd name="connsiteY23" fmla="*/ 261257 h 542611"/>
                    <a:gd name="connsiteX24" fmla="*/ 75363 w 715945"/>
                    <a:gd name="connsiteY24" fmla="*/ 263769 h 542611"/>
                    <a:gd name="connsiteX25" fmla="*/ 50242 w 715945"/>
                    <a:gd name="connsiteY25" fmla="*/ 268794 h 542611"/>
                    <a:gd name="connsiteX26" fmla="*/ 25121 w 715945"/>
                    <a:gd name="connsiteY26" fmla="*/ 293914 h 542611"/>
                    <a:gd name="connsiteX27" fmla="*/ 10049 w 715945"/>
                    <a:gd name="connsiteY27" fmla="*/ 314011 h 542611"/>
                    <a:gd name="connsiteX28" fmla="*/ 2512 w 715945"/>
                    <a:gd name="connsiteY28" fmla="*/ 336620 h 542611"/>
                    <a:gd name="connsiteX29" fmla="*/ 0 w 715945"/>
                    <a:gd name="connsiteY29" fmla="*/ 344156 h 542611"/>
                    <a:gd name="connsiteX30" fmla="*/ 2512 w 715945"/>
                    <a:gd name="connsiteY30" fmla="*/ 356717 h 542611"/>
                    <a:gd name="connsiteX31" fmla="*/ 7537 w 715945"/>
                    <a:gd name="connsiteY31" fmla="*/ 361741 h 542611"/>
                    <a:gd name="connsiteX32" fmla="*/ 12561 w 715945"/>
                    <a:gd name="connsiteY32" fmla="*/ 369277 h 542611"/>
                    <a:gd name="connsiteX33" fmla="*/ 20097 w 715945"/>
                    <a:gd name="connsiteY33" fmla="*/ 374301 h 542611"/>
                    <a:gd name="connsiteX34" fmla="*/ 37682 w 715945"/>
                    <a:gd name="connsiteY34" fmla="*/ 381837 h 542611"/>
                    <a:gd name="connsiteX35" fmla="*/ 72851 w 715945"/>
                    <a:gd name="connsiteY35" fmla="*/ 379325 h 542611"/>
                    <a:gd name="connsiteX36" fmla="*/ 90436 w 715945"/>
                    <a:gd name="connsiteY36" fmla="*/ 374301 h 542611"/>
                    <a:gd name="connsiteX37" fmla="*/ 97972 w 715945"/>
                    <a:gd name="connsiteY37" fmla="*/ 369277 h 542611"/>
                    <a:gd name="connsiteX38" fmla="*/ 105508 w 715945"/>
                    <a:gd name="connsiteY38" fmla="*/ 366765 h 542611"/>
                    <a:gd name="connsiteX39" fmla="*/ 123093 w 715945"/>
                    <a:gd name="connsiteY39" fmla="*/ 356717 h 542611"/>
                    <a:gd name="connsiteX40" fmla="*/ 150726 w 715945"/>
                    <a:gd name="connsiteY40" fmla="*/ 359229 h 542611"/>
                    <a:gd name="connsiteX41" fmla="*/ 158262 w 715945"/>
                    <a:gd name="connsiteY41" fmla="*/ 364253 h 542611"/>
                    <a:gd name="connsiteX42" fmla="*/ 168310 w 715945"/>
                    <a:gd name="connsiteY42" fmla="*/ 379325 h 542611"/>
                    <a:gd name="connsiteX43" fmla="*/ 173334 w 715945"/>
                    <a:gd name="connsiteY43" fmla="*/ 384350 h 542611"/>
                    <a:gd name="connsiteX44" fmla="*/ 178359 w 715945"/>
                    <a:gd name="connsiteY44" fmla="*/ 427055 h 542611"/>
                    <a:gd name="connsiteX45" fmla="*/ 188407 w 715945"/>
                    <a:gd name="connsiteY45" fmla="*/ 449664 h 542611"/>
                    <a:gd name="connsiteX46" fmla="*/ 198455 w 715945"/>
                    <a:gd name="connsiteY46" fmla="*/ 469761 h 542611"/>
                    <a:gd name="connsiteX47" fmla="*/ 200967 w 715945"/>
                    <a:gd name="connsiteY47" fmla="*/ 477297 h 542611"/>
                    <a:gd name="connsiteX48" fmla="*/ 205992 w 715945"/>
                    <a:gd name="connsiteY48" fmla="*/ 484833 h 542611"/>
                    <a:gd name="connsiteX49" fmla="*/ 213528 w 715945"/>
                    <a:gd name="connsiteY49" fmla="*/ 502418 h 542611"/>
                    <a:gd name="connsiteX50" fmla="*/ 218552 w 715945"/>
                    <a:gd name="connsiteY50" fmla="*/ 520002 h 542611"/>
                    <a:gd name="connsiteX51" fmla="*/ 223576 w 715945"/>
                    <a:gd name="connsiteY51" fmla="*/ 525027 h 542611"/>
                    <a:gd name="connsiteX52" fmla="*/ 233625 w 715945"/>
                    <a:gd name="connsiteY52" fmla="*/ 540099 h 542611"/>
                    <a:gd name="connsiteX53" fmla="*/ 243673 w 715945"/>
                    <a:gd name="connsiteY53" fmla="*/ 542611 h 542611"/>
                    <a:gd name="connsiteX54" fmla="*/ 273818 w 715945"/>
                    <a:gd name="connsiteY54" fmla="*/ 540099 h 542611"/>
                    <a:gd name="connsiteX55" fmla="*/ 296427 w 715945"/>
                    <a:gd name="connsiteY55" fmla="*/ 530051 h 542611"/>
                    <a:gd name="connsiteX56" fmla="*/ 319036 w 715945"/>
                    <a:gd name="connsiteY56" fmla="*/ 509954 h 542611"/>
                    <a:gd name="connsiteX57" fmla="*/ 331596 w 715945"/>
                    <a:gd name="connsiteY57" fmla="*/ 487345 h 542611"/>
                    <a:gd name="connsiteX58" fmla="*/ 336620 w 715945"/>
                    <a:gd name="connsiteY58" fmla="*/ 479809 h 542611"/>
                    <a:gd name="connsiteX59" fmla="*/ 341644 w 715945"/>
                    <a:gd name="connsiteY59" fmla="*/ 472273 h 542611"/>
                    <a:gd name="connsiteX60" fmla="*/ 351693 w 715945"/>
                    <a:gd name="connsiteY60" fmla="*/ 462224 h 542611"/>
                    <a:gd name="connsiteX61" fmla="*/ 356717 w 715945"/>
                    <a:gd name="connsiteY61" fmla="*/ 454688 h 542611"/>
                    <a:gd name="connsiteX62" fmla="*/ 379326 w 715945"/>
                    <a:gd name="connsiteY62" fmla="*/ 442128 h 542611"/>
                    <a:gd name="connsiteX63" fmla="*/ 386862 w 715945"/>
                    <a:gd name="connsiteY63" fmla="*/ 439616 h 542611"/>
                    <a:gd name="connsiteX64" fmla="*/ 424543 w 715945"/>
                    <a:gd name="connsiteY64" fmla="*/ 444640 h 542611"/>
                    <a:gd name="connsiteX65" fmla="*/ 432079 w 715945"/>
                    <a:gd name="connsiteY65" fmla="*/ 449664 h 542611"/>
                    <a:gd name="connsiteX66" fmla="*/ 434592 w 715945"/>
                    <a:gd name="connsiteY66" fmla="*/ 457200 h 542611"/>
                    <a:gd name="connsiteX67" fmla="*/ 452176 w 715945"/>
                    <a:gd name="connsiteY67" fmla="*/ 459712 h 542611"/>
                    <a:gd name="connsiteX68" fmla="*/ 477297 w 715945"/>
                    <a:gd name="connsiteY68" fmla="*/ 467248 h 542611"/>
                    <a:gd name="connsiteX69" fmla="*/ 492370 w 715945"/>
                    <a:gd name="connsiteY69" fmla="*/ 472273 h 542611"/>
                    <a:gd name="connsiteX70" fmla="*/ 499906 w 715945"/>
                    <a:gd name="connsiteY70" fmla="*/ 474785 h 542611"/>
                    <a:gd name="connsiteX71" fmla="*/ 542611 w 715945"/>
                    <a:gd name="connsiteY71" fmla="*/ 472273 h 542611"/>
                    <a:gd name="connsiteX72" fmla="*/ 550148 w 715945"/>
                    <a:gd name="connsiteY72" fmla="*/ 469761 h 542611"/>
                    <a:gd name="connsiteX73" fmla="*/ 572756 w 715945"/>
                    <a:gd name="connsiteY73" fmla="*/ 467248 h 542611"/>
                    <a:gd name="connsiteX74" fmla="*/ 587829 w 715945"/>
                    <a:gd name="connsiteY74" fmla="*/ 447152 h 542611"/>
                    <a:gd name="connsiteX75" fmla="*/ 595365 w 715945"/>
                    <a:gd name="connsiteY75" fmla="*/ 419519 h 542611"/>
                    <a:gd name="connsiteX76" fmla="*/ 590341 w 715945"/>
                    <a:gd name="connsiteY76" fmla="*/ 381837 h 542611"/>
                    <a:gd name="connsiteX77" fmla="*/ 585317 w 715945"/>
                    <a:gd name="connsiteY77" fmla="*/ 374301 h 542611"/>
                    <a:gd name="connsiteX78" fmla="*/ 582805 w 715945"/>
                    <a:gd name="connsiteY78" fmla="*/ 364253 h 542611"/>
                    <a:gd name="connsiteX79" fmla="*/ 580293 w 715945"/>
                    <a:gd name="connsiteY79" fmla="*/ 356717 h 542611"/>
                    <a:gd name="connsiteX80" fmla="*/ 577781 w 715945"/>
                    <a:gd name="connsiteY80" fmla="*/ 334108 h 542611"/>
                    <a:gd name="connsiteX81" fmla="*/ 585317 w 715945"/>
                    <a:gd name="connsiteY81" fmla="*/ 293914 h 542611"/>
                    <a:gd name="connsiteX82" fmla="*/ 592853 w 715945"/>
                    <a:gd name="connsiteY82" fmla="*/ 291402 h 542611"/>
                    <a:gd name="connsiteX83" fmla="*/ 633047 w 715945"/>
                    <a:gd name="connsiteY83" fmla="*/ 286378 h 542611"/>
                    <a:gd name="connsiteX84" fmla="*/ 660679 w 715945"/>
                    <a:gd name="connsiteY84" fmla="*/ 278842 h 542611"/>
                    <a:gd name="connsiteX85" fmla="*/ 675752 w 715945"/>
                    <a:gd name="connsiteY85" fmla="*/ 273818 h 542611"/>
                    <a:gd name="connsiteX86" fmla="*/ 695849 w 715945"/>
                    <a:gd name="connsiteY86" fmla="*/ 266281 h 542611"/>
                    <a:gd name="connsiteX87" fmla="*/ 703385 w 715945"/>
                    <a:gd name="connsiteY87" fmla="*/ 261257 h 542611"/>
                    <a:gd name="connsiteX88" fmla="*/ 713433 w 715945"/>
                    <a:gd name="connsiteY88" fmla="*/ 238648 h 542611"/>
                    <a:gd name="connsiteX89" fmla="*/ 715945 w 715945"/>
                    <a:gd name="connsiteY89" fmla="*/ 231112 h 542611"/>
                    <a:gd name="connsiteX90" fmla="*/ 710921 w 715945"/>
                    <a:gd name="connsiteY90" fmla="*/ 208503 h 542611"/>
                    <a:gd name="connsiteX91" fmla="*/ 705897 w 715945"/>
                    <a:gd name="connsiteY91" fmla="*/ 200967 h 542611"/>
                    <a:gd name="connsiteX92" fmla="*/ 698361 w 715945"/>
                    <a:gd name="connsiteY92" fmla="*/ 185895 h 542611"/>
                    <a:gd name="connsiteX93" fmla="*/ 693337 w 715945"/>
                    <a:gd name="connsiteY93" fmla="*/ 180870 h 542611"/>
                    <a:gd name="connsiteX94" fmla="*/ 680776 w 715945"/>
                    <a:gd name="connsiteY94" fmla="*/ 168310 h 542611"/>
                    <a:gd name="connsiteX95" fmla="*/ 650631 w 715945"/>
                    <a:gd name="connsiteY95" fmla="*/ 160774 h 542611"/>
                    <a:gd name="connsiteX96" fmla="*/ 633047 w 715945"/>
                    <a:gd name="connsiteY96" fmla="*/ 155750 h 542611"/>
                    <a:gd name="connsiteX97" fmla="*/ 605414 w 715945"/>
                    <a:gd name="connsiteY97" fmla="*/ 153237 h 542611"/>
                    <a:gd name="connsiteX98" fmla="*/ 532563 w 715945"/>
                    <a:gd name="connsiteY98" fmla="*/ 148213 h 542611"/>
                    <a:gd name="connsiteX99" fmla="*/ 509954 w 715945"/>
                    <a:gd name="connsiteY99" fmla="*/ 145701 h 542611"/>
                    <a:gd name="connsiteX100" fmla="*/ 504930 w 715945"/>
                    <a:gd name="connsiteY100" fmla="*/ 138165 h 542611"/>
                    <a:gd name="connsiteX101" fmla="*/ 499906 w 715945"/>
                    <a:gd name="connsiteY101" fmla="*/ 118068 h 542611"/>
                    <a:gd name="connsiteX102" fmla="*/ 497394 w 715945"/>
                    <a:gd name="connsiteY102" fmla="*/ 62802 h 542611"/>
                    <a:gd name="connsiteX103" fmla="*/ 494882 w 715945"/>
                    <a:gd name="connsiteY103" fmla="*/ 40194 h 542611"/>
                    <a:gd name="connsiteX104" fmla="*/ 492370 w 715945"/>
                    <a:gd name="connsiteY104" fmla="*/ 32657 h 542611"/>
                    <a:gd name="connsiteX105" fmla="*/ 484833 w 715945"/>
                    <a:gd name="connsiteY105" fmla="*/ 30145 h 542611"/>
                    <a:gd name="connsiteX106" fmla="*/ 477297 w 715945"/>
                    <a:gd name="connsiteY106" fmla="*/ 15073 h 542611"/>
                    <a:gd name="connsiteX107" fmla="*/ 469761 w 715945"/>
                    <a:gd name="connsiteY107" fmla="*/ 10048 h 542611"/>
                    <a:gd name="connsiteX108" fmla="*/ 462225 w 715945"/>
                    <a:gd name="connsiteY108" fmla="*/ 2512 h 542611"/>
                    <a:gd name="connsiteX109" fmla="*/ 452176 w 715945"/>
                    <a:gd name="connsiteY109" fmla="*/ 0 h 542611"/>
                    <a:gd name="connsiteX110" fmla="*/ 364253 w 715945"/>
                    <a:gd name="connsiteY110"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97972 w 715945"/>
                    <a:gd name="connsiteY16" fmla="*/ 175846 h 542611"/>
                    <a:gd name="connsiteX17" fmla="*/ 113044 w 715945"/>
                    <a:gd name="connsiteY17" fmla="*/ 195943 h 542611"/>
                    <a:gd name="connsiteX18" fmla="*/ 115556 w 715945"/>
                    <a:gd name="connsiteY18" fmla="*/ 203479 h 542611"/>
                    <a:gd name="connsiteX19" fmla="*/ 125605 w 715945"/>
                    <a:gd name="connsiteY19" fmla="*/ 213528 h 542611"/>
                    <a:gd name="connsiteX20" fmla="*/ 130629 w 715945"/>
                    <a:gd name="connsiteY20" fmla="*/ 221064 h 542611"/>
                    <a:gd name="connsiteX21" fmla="*/ 128117 w 715945"/>
                    <a:gd name="connsiteY21" fmla="*/ 256233 h 542611"/>
                    <a:gd name="connsiteX22" fmla="*/ 113044 w 715945"/>
                    <a:gd name="connsiteY22" fmla="*/ 261257 h 542611"/>
                    <a:gd name="connsiteX23" fmla="*/ 75363 w 715945"/>
                    <a:gd name="connsiteY23" fmla="*/ 263769 h 542611"/>
                    <a:gd name="connsiteX24" fmla="*/ 50242 w 715945"/>
                    <a:gd name="connsiteY24" fmla="*/ 268794 h 542611"/>
                    <a:gd name="connsiteX25" fmla="*/ 25121 w 715945"/>
                    <a:gd name="connsiteY25" fmla="*/ 293914 h 542611"/>
                    <a:gd name="connsiteX26" fmla="*/ 10049 w 715945"/>
                    <a:gd name="connsiteY26" fmla="*/ 314011 h 542611"/>
                    <a:gd name="connsiteX27" fmla="*/ 2512 w 715945"/>
                    <a:gd name="connsiteY27" fmla="*/ 336620 h 542611"/>
                    <a:gd name="connsiteX28" fmla="*/ 0 w 715945"/>
                    <a:gd name="connsiteY28" fmla="*/ 344156 h 542611"/>
                    <a:gd name="connsiteX29" fmla="*/ 2512 w 715945"/>
                    <a:gd name="connsiteY29" fmla="*/ 356717 h 542611"/>
                    <a:gd name="connsiteX30" fmla="*/ 7537 w 715945"/>
                    <a:gd name="connsiteY30" fmla="*/ 361741 h 542611"/>
                    <a:gd name="connsiteX31" fmla="*/ 12561 w 715945"/>
                    <a:gd name="connsiteY31" fmla="*/ 369277 h 542611"/>
                    <a:gd name="connsiteX32" fmla="*/ 20097 w 715945"/>
                    <a:gd name="connsiteY32" fmla="*/ 374301 h 542611"/>
                    <a:gd name="connsiteX33" fmla="*/ 37682 w 715945"/>
                    <a:gd name="connsiteY33" fmla="*/ 381837 h 542611"/>
                    <a:gd name="connsiteX34" fmla="*/ 72851 w 715945"/>
                    <a:gd name="connsiteY34" fmla="*/ 379325 h 542611"/>
                    <a:gd name="connsiteX35" fmla="*/ 90436 w 715945"/>
                    <a:gd name="connsiteY35" fmla="*/ 374301 h 542611"/>
                    <a:gd name="connsiteX36" fmla="*/ 97972 w 715945"/>
                    <a:gd name="connsiteY36" fmla="*/ 369277 h 542611"/>
                    <a:gd name="connsiteX37" fmla="*/ 105508 w 715945"/>
                    <a:gd name="connsiteY37" fmla="*/ 366765 h 542611"/>
                    <a:gd name="connsiteX38" fmla="*/ 123093 w 715945"/>
                    <a:gd name="connsiteY38" fmla="*/ 356717 h 542611"/>
                    <a:gd name="connsiteX39" fmla="*/ 150726 w 715945"/>
                    <a:gd name="connsiteY39" fmla="*/ 359229 h 542611"/>
                    <a:gd name="connsiteX40" fmla="*/ 158262 w 715945"/>
                    <a:gd name="connsiteY40" fmla="*/ 364253 h 542611"/>
                    <a:gd name="connsiteX41" fmla="*/ 168310 w 715945"/>
                    <a:gd name="connsiteY41" fmla="*/ 379325 h 542611"/>
                    <a:gd name="connsiteX42" fmla="*/ 173334 w 715945"/>
                    <a:gd name="connsiteY42" fmla="*/ 384350 h 542611"/>
                    <a:gd name="connsiteX43" fmla="*/ 178359 w 715945"/>
                    <a:gd name="connsiteY43" fmla="*/ 427055 h 542611"/>
                    <a:gd name="connsiteX44" fmla="*/ 188407 w 715945"/>
                    <a:gd name="connsiteY44" fmla="*/ 449664 h 542611"/>
                    <a:gd name="connsiteX45" fmla="*/ 198455 w 715945"/>
                    <a:gd name="connsiteY45" fmla="*/ 469761 h 542611"/>
                    <a:gd name="connsiteX46" fmla="*/ 200967 w 715945"/>
                    <a:gd name="connsiteY46" fmla="*/ 477297 h 542611"/>
                    <a:gd name="connsiteX47" fmla="*/ 205992 w 715945"/>
                    <a:gd name="connsiteY47" fmla="*/ 484833 h 542611"/>
                    <a:gd name="connsiteX48" fmla="*/ 213528 w 715945"/>
                    <a:gd name="connsiteY48" fmla="*/ 502418 h 542611"/>
                    <a:gd name="connsiteX49" fmla="*/ 218552 w 715945"/>
                    <a:gd name="connsiteY49" fmla="*/ 520002 h 542611"/>
                    <a:gd name="connsiteX50" fmla="*/ 223576 w 715945"/>
                    <a:gd name="connsiteY50" fmla="*/ 525027 h 542611"/>
                    <a:gd name="connsiteX51" fmla="*/ 233625 w 715945"/>
                    <a:gd name="connsiteY51" fmla="*/ 540099 h 542611"/>
                    <a:gd name="connsiteX52" fmla="*/ 243673 w 715945"/>
                    <a:gd name="connsiteY52" fmla="*/ 542611 h 542611"/>
                    <a:gd name="connsiteX53" fmla="*/ 273818 w 715945"/>
                    <a:gd name="connsiteY53" fmla="*/ 540099 h 542611"/>
                    <a:gd name="connsiteX54" fmla="*/ 296427 w 715945"/>
                    <a:gd name="connsiteY54" fmla="*/ 530051 h 542611"/>
                    <a:gd name="connsiteX55" fmla="*/ 319036 w 715945"/>
                    <a:gd name="connsiteY55" fmla="*/ 509954 h 542611"/>
                    <a:gd name="connsiteX56" fmla="*/ 331596 w 715945"/>
                    <a:gd name="connsiteY56" fmla="*/ 487345 h 542611"/>
                    <a:gd name="connsiteX57" fmla="*/ 336620 w 715945"/>
                    <a:gd name="connsiteY57" fmla="*/ 479809 h 542611"/>
                    <a:gd name="connsiteX58" fmla="*/ 341644 w 715945"/>
                    <a:gd name="connsiteY58" fmla="*/ 472273 h 542611"/>
                    <a:gd name="connsiteX59" fmla="*/ 351693 w 715945"/>
                    <a:gd name="connsiteY59" fmla="*/ 462224 h 542611"/>
                    <a:gd name="connsiteX60" fmla="*/ 356717 w 715945"/>
                    <a:gd name="connsiteY60" fmla="*/ 454688 h 542611"/>
                    <a:gd name="connsiteX61" fmla="*/ 379326 w 715945"/>
                    <a:gd name="connsiteY61" fmla="*/ 442128 h 542611"/>
                    <a:gd name="connsiteX62" fmla="*/ 386862 w 715945"/>
                    <a:gd name="connsiteY62" fmla="*/ 439616 h 542611"/>
                    <a:gd name="connsiteX63" fmla="*/ 424543 w 715945"/>
                    <a:gd name="connsiteY63" fmla="*/ 444640 h 542611"/>
                    <a:gd name="connsiteX64" fmla="*/ 432079 w 715945"/>
                    <a:gd name="connsiteY64" fmla="*/ 449664 h 542611"/>
                    <a:gd name="connsiteX65" fmla="*/ 434592 w 715945"/>
                    <a:gd name="connsiteY65" fmla="*/ 457200 h 542611"/>
                    <a:gd name="connsiteX66" fmla="*/ 452176 w 715945"/>
                    <a:gd name="connsiteY66" fmla="*/ 459712 h 542611"/>
                    <a:gd name="connsiteX67" fmla="*/ 477297 w 715945"/>
                    <a:gd name="connsiteY67" fmla="*/ 467248 h 542611"/>
                    <a:gd name="connsiteX68" fmla="*/ 492370 w 715945"/>
                    <a:gd name="connsiteY68" fmla="*/ 472273 h 542611"/>
                    <a:gd name="connsiteX69" fmla="*/ 499906 w 715945"/>
                    <a:gd name="connsiteY69" fmla="*/ 474785 h 542611"/>
                    <a:gd name="connsiteX70" fmla="*/ 542611 w 715945"/>
                    <a:gd name="connsiteY70" fmla="*/ 472273 h 542611"/>
                    <a:gd name="connsiteX71" fmla="*/ 550148 w 715945"/>
                    <a:gd name="connsiteY71" fmla="*/ 469761 h 542611"/>
                    <a:gd name="connsiteX72" fmla="*/ 572756 w 715945"/>
                    <a:gd name="connsiteY72" fmla="*/ 467248 h 542611"/>
                    <a:gd name="connsiteX73" fmla="*/ 587829 w 715945"/>
                    <a:gd name="connsiteY73" fmla="*/ 447152 h 542611"/>
                    <a:gd name="connsiteX74" fmla="*/ 595365 w 715945"/>
                    <a:gd name="connsiteY74" fmla="*/ 419519 h 542611"/>
                    <a:gd name="connsiteX75" fmla="*/ 590341 w 715945"/>
                    <a:gd name="connsiteY75" fmla="*/ 381837 h 542611"/>
                    <a:gd name="connsiteX76" fmla="*/ 585317 w 715945"/>
                    <a:gd name="connsiteY76" fmla="*/ 374301 h 542611"/>
                    <a:gd name="connsiteX77" fmla="*/ 582805 w 715945"/>
                    <a:gd name="connsiteY77" fmla="*/ 364253 h 542611"/>
                    <a:gd name="connsiteX78" fmla="*/ 580293 w 715945"/>
                    <a:gd name="connsiteY78" fmla="*/ 356717 h 542611"/>
                    <a:gd name="connsiteX79" fmla="*/ 577781 w 715945"/>
                    <a:gd name="connsiteY79" fmla="*/ 334108 h 542611"/>
                    <a:gd name="connsiteX80" fmla="*/ 585317 w 715945"/>
                    <a:gd name="connsiteY80" fmla="*/ 293914 h 542611"/>
                    <a:gd name="connsiteX81" fmla="*/ 592853 w 715945"/>
                    <a:gd name="connsiteY81" fmla="*/ 291402 h 542611"/>
                    <a:gd name="connsiteX82" fmla="*/ 633047 w 715945"/>
                    <a:gd name="connsiteY82" fmla="*/ 286378 h 542611"/>
                    <a:gd name="connsiteX83" fmla="*/ 660679 w 715945"/>
                    <a:gd name="connsiteY83" fmla="*/ 278842 h 542611"/>
                    <a:gd name="connsiteX84" fmla="*/ 675752 w 715945"/>
                    <a:gd name="connsiteY84" fmla="*/ 273818 h 542611"/>
                    <a:gd name="connsiteX85" fmla="*/ 695849 w 715945"/>
                    <a:gd name="connsiteY85" fmla="*/ 266281 h 542611"/>
                    <a:gd name="connsiteX86" fmla="*/ 703385 w 715945"/>
                    <a:gd name="connsiteY86" fmla="*/ 261257 h 542611"/>
                    <a:gd name="connsiteX87" fmla="*/ 713433 w 715945"/>
                    <a:gd name="connsiteY87" fmla="*/ 238648 h 542611"/>
                    <a:gd name="connsiteX88" fmla="*/ 715945 w 715945"/>
                    <a:gd name="connsiteY88" fmla="*/ 231112 h 542611"/>
                    <a:gd name="connsiteX89" fmla="*/ 710921 w 715945"/>
                    <a:gd name="connsiteY89" fmla="*/ 208503 h 542611"/>
                    <a:gd name="connsiteX90" fmla="*/ 705897 w 715945"/>
                    <a:gd name="connsiteY90" fmla="*/ 200967 h 542611"/>
                    <a:gd name="connsiteX91" fmla="*/ 698361 w 715945"/>
                    <a:gd name="connsiteY91" fmla="*/ 185895 h 542611"/>
                    <a:gd name="connsiteX92" fmla="*/ 693337 w 715945"/>
                    <a:gd name="connsiteY92" fmla="*/ 180870 h 542611"/>
                    <a:gd name="connsiteX93" fmla="*/ 680776 w 715945"/>
                    <a:gd name="connsiteY93" fmla="*/ 168310 h 542611"/>
                    <a:gd name="connsiteX94" fmla="*/ 650631 w 715945"/>
                    <a:gd name="connsiteY94" fmla="*/ 160774 h 542611"/>
                    <a:gd name="connsiteX95" fmla="*/ 633047 w 715945"/>
                    <a:gd name="connsiteY95" fmla="*/ 155750 h 542611"/>
                    <a:gd name="connsiteX96" fmla="*/ 605414 w 715945"/>
                    <a:gd name="connsiteY96" fmla="*/ 153237 h 542611"/>
                    <a:gd name="connsiteX97" fmla="*/ 532563 w 715945"/>
                    <a:gd name="connsiteY97" fmla="*/ 148213 h 542611"/>
                    <a:gd name="connsiteX98" fmla="*/ 509954 w 715945"/>
                    <a:gd name="connsiteY98" fmla="*/ 145701 h 542611"/>
                    <a:gd name="connsiteX99" fmla="*/ 504930 w 715945"/>
                    <a:gd name="connsiteY99" fmla="*/ 138165 h 542611"/>
                    <a:gd name="connsiteX100" fmla="*/ 499906 w 715945"/>
                    <a:gd name="connsiteY100" fmla="*/ 118068 h 542611"/>
                    <a:gd name="connsiteX101" fmla="*/ 497394 w 715945"/>
                    <a:gd name="connsiteY101" fmla="*/ 62802 h 542611"/>
                    <a:gd name="connsiteX102" fmla="*/ 494882 w 715945"/>
                    <a:gd name="connsiteY102" fmla="*/ 40194 h 542611"/>
                    <a:gd name="connsiteX103" fmla="*/ 492370 w 715945"/>
                    <a:gd name="connsiteY103" fmla="*/ 32657 h 542611"/>
                    <a:gd name="connsiteX104" fmla="*/ 484833 w 715945"/>
                    <a:gd name="connsiteY104" fmla="*/ 30145 h 542611"/>
                    <a:gd name="connsiteX105" fmla="*/ 477297 w 715945"/>
                    <a:gd name="connsiteY105" fmla="*/ 15073 h 542611"/>
                    <a:gd name="connsiteX106" fmla="*/ 469761 w 715945"/>
                    <a:gd name="connsiteY106" fmla="*/ 10048 h 542611"/>
                    <a:gd name="connsiteX107" fmla="*/ 462225 w 715945"/>
                    <a:gd name="connsiteY107" fmla="*/ 2512 h 542611"/>
                    <a:gd name="connsiteX108" fmla="*/ 452176 w 715945"/>
                    <a:gd name="connsiteY108" fmla="*/ 0 h 542611"/>
                    <a:gd name="connsiteX109" fmla="*/ 364253 w 715945"/>
                    <a:gd name="connsiteY109"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113044 w 715945"/>
                    <a:gd name="connsiteY16" fmla="*/ 195943 h 542611"/>
                    <a:gd name="connsiteX17" fmla="*/ 115556 w 715945"/>
                    <a:gd name="connsiteY17" fmla="*/ 203479 h 542611"/>
                    <a:gd name="connsiteX18" fmla="*/ 125605 w 715945"/>
                    <a:gd name="connsiteY18" fmla="*/ 213528 h 542611"/>
                    <a:gd name="connsiteX19" fmla="*/ 130629 w 715945"/>
                    <a:gd name="connsiteY19" fmla="*/ 221064 h 542611"/>
                    <a:gd name="connsiteX20" fmla="*/ 128117 w 715945"/>
                    <a:gd name="connsiteY20" fmla="*/ 256233 h 542611"/>
                    <a:gd name="connsiteX21" fmla="*/ 113044 w 715945"/>
                    <a:gd name="connsiteY21" fmla="*/ 261257 h 542611"/>
                    <a:gd name="connsiteX22" fmla="*/ 75363 w 715945"/>
                    <a:gd name="connsiteY22" fmla="*/ 263769 h 542611"/>
                    <a:gd name="connsiteX23" fmla="*/ 50242 w 715945"/>
                    <a:gd name="connsiteY23" fmla="*/ 268794 h 542611"/>
                    <a:gd name="connsiteX24" fmla="*/ 25121 w 715945"/>
                    <a:gd name="connsiteY24" fmla="*/ 293914 h 542611"/>
                    <a:gd name="connsiteX25" fmla="*/ 10049 w 715945"/>
                    <a:gd name="connsiteY25" fmla="*/ 314011 h 542611"/>
                    <a:gd name="connsiteX26" fmla="*/ 2512 w 715945"/>
                    <a:gd name="connsiteY26" fmla="*/ 336620 h 542611"/>
                    <a:gd name="connsiteX27" fmla="*/ 0 w 715945"/>
                    <a:gd name="connsiteY27" fmla="*/ 344156 h 542611"/>
                    <a:gd name="connsiteX28" fmla="*/ 2512 w 715945"/>
                    <a:gd name="connsiteY28" fmla="*/ 356717 h 542611"/>
                    <a:gd name="connsiteX29" fmla="*/ 7537 w 715945"/>
                    <a:gd name="connsiteY29" fmla="*/ 361741 h 542611"/>
                    <a:gd name="connsiteX30" fmla="*/ 12561 w 715945"/>
                    <a:gd name="connsiteY30" fmla="*/ 369277 h 542611"/>
                    <a:gd name="connsiteX31" fmla="*/ 20097 w 715945"/>
                    <a:gd name="connsiteY31" fmla="*/ 374301 h 542611"/>
                    <a:gd name="connsiteX32" fmla="*/ 37682 w 715945"/>
                    <a:gd name="connsiteY32" fmla="*/ 381837 h 542611"/>
                    <a:gd name="connsiteX33" fmla="*/ 72851 w 715945"/>
                    <a:gd name="connsiteY33" fmla="*/ 379325 h 542611"/>
                    <a:gd name="connsiteX34" fmla="*/ 90436 w 715945"/>
                    <a:gd name="connsiteY34" fmla="*/ 374301 h 542611"/>
                    <a:gd name="connsiteX35" fmla="*/ 97972 w 715945"/>
                    <a:gd name="connsiteY35" fmla="*/ 369277 h 542611"/>
                    <a:gd name="connsiteX36" fmla="*/ 105508 w 715945"/>
                    <a:gd name="connsiteY36" fmla="*/ 366765 h 542611"/>
                    <a:gd name="connsiteX37" fmla="*/ 123093 w 715945"/>
                    <a:gd name="connsiteY37" fmla="*/ 356717 h 542611"/>
                    <a:gd name="connsiteX38" fmla="*/ 150726 w 715945"/>
                    <a:gd name="connsiteY38" fmla="*/ 359229 h 542611"/>
                    <a:gd name="connsiteX39" fmla="*/ 158262 w 715945"/>
                    <a:gd name="connsiteY39" fmla="*/ 364253 h 542611"/>
                    <a:gd name="connsiteX40" fmla="*/ 168310 w 715945"/>
                    <a:gd name="connsiteY40" fmla="*/ 379325 h 542611"/>
                    <a:gd name="connsiteX41" fmla="*/ 173334 w 715945"/>
                    <a:gd name="connsiteY41" fmla="*/ 384350 h 542611"/>
                    <a:gd name="connsiteX42" fmla="*/ 178359 w 715945"/>
                    <a:gd name="connsiteY42" fmla="*/ 427055 h 542611"/>
                    <a:gd name="connsiteX43" fmla="*/ 188407 w 715945"/>
                    <a:gd name="connsiteY43" fmla="*/ 449664 h 542611"/>
                    <a:gd name="connsiteX44" fmla="*/ 198455 w 715945"/>
                    <a:gd name="connsiteY44" fmla="*/ 469761 h 542611"/>
                    <a:gd name="connsiteX45" fmla="*/ 200967 w 715945"/>
                    <a:gd name="connsiteY45" fmla="*/ 477297 h 542611"/>
                    <a:gd name="connsiteX46" fmla="*/ 205992 w 715945"/>
                    <a:gd name="connsiteY46" fmla="*/ 484833 h 542611"/>
                    <a:gd name="connsiteX47" fmla="*/ 213528 w 715945"/>
                    <a:gd name="connsiteY47" fmla="*/ 502418 h 542611"/>
                    <a:gd name="connsiteX48" fmla="*/ 218552 w 715945"/>
                    <a:gd name="connsiteY48" fmla="*/ 520002 h 542611"/>
                    <a:gd name="connsiteX49" fmla="*/ 223576 w 715945"/>
                    <a:gd name="connsiteY49" fmla="*/ 525027 h 542611"/>
                    <a:gd name="connsiteX50" fmla="*/ 233625 w 715945"/>
                    <a:gd name="connsiteY50" fmla="*/ 540099 h 542611"/>
                    <a:gd name="connsiteX51" fmla="*/ 243673 w 715945"/>
                    <a:gd name="connsiteY51" fmla="*/ 542611 h 542611"/>
                    <a:gd name="connsiteX52" fmla="*/ 273818 w 715945"/>
                    <a:gd name="connsiteY52" fmla="*/ 540099 h 542611"/>
                    <a:gd name="connsiteX53" fmla="*/ 296427 w 715945"/>
                    <a:gd name="connsiteY53" fmla="*/ 530051 h 542611"/>
                    <a:gd name="connsiteX54" fmla="*/ 319036 w 715945"/>
                    <a:gd name="connsiteY54" fmla="*/ 509954 h 542611"/>
                    <a:gd name="connsiteX55" fmla="*/ 331596 w 715945"/>
                    <a:gd name="connsiteY55" fmla="*/ 487345 h 542611"/>
                    <a:gd name="connsiteX56" fmla="*/ 336620 w 715945"/>
                    <a:gd name="connsiteY56" fmla="*/ 479809 h 542611"/>
                    <a:gd name="connsiteX57" fmla="*/ 341644 w 715945"/>
                    <a:gd name="connsiteY57" fmla="*/ 472273 h 542611"/>
                    <a:gd name="connsiteX58" fmla="*/ 351693 w 715945"/>
                    <a:gd name="connsiteY58" fmla="*/ 462224 h 542611"/>
                    <a:gd name="connsiteX59" fmla="*/ 356717 w 715945"/>
                    <a:gd name="connsiteY59" fmla="*/ 454688 h 542611"/>
                    <a:gd name="connsiteX60" fmla="*/ 379326 w 715945"/>
                    <a:gd name="connsiteY60" fmla="*/ 442128 h 542611"/>
                    <a:gd name="connsiteX61" fmla="*/ 386862 w 715945"/>
                    <a:gd name="connsiteY61" fmla="*/ 439616 h 542611"/>
                    <a:gd name="connsiteX62" fmla="*/ 424543 w 715945"/>
                    <a:gd name="connsiteY62" fmla="*/ 444640 h 542611"/>
                    <a:gd name="connsiteX63" fmla="*/ 432079 w 715945"/>
                    <a:gd name="connsiteY63" fmla="*/ 449664 h 542611"/>
                    <a:gd name="connsiteX64" fmla="*/ 434592 w 715945"/>
                    <a:gd name="connsiteY64" fmla="*/ 457200 h 542611"/>
                    <a:gd name="connsiteX65" fmla="*/ 452176 w 715945"/>
                    <a:gd name="connsiteY65" fmla="*/ 459712 h 542611"/>
                    <a:gd name="connsiteX66" fmla="*/ 477297 w 715945"/>
                    <a:gd name="connsiteY66" fmla="*/ 467248 h 542611"/>
                    <a:gd name="connsiteX67" fmla="*/ 492370 w 715945"/>
                    <a:gd name="connsiteY67" fmla="*/ 472273 h 542611"/>
                    <a:gd name="connsiteX68" fmla="*/ 499906 w 715945"/>
                    <a:gd name="connsiteY68" fmla="*/ 474785 h 542611"/>
                    <a:gd name="connsiteX69" fmla="*/ 542611 w 715945"/>
                    <a:gd name="connsiteY69" fmla="*/ 472273 h 542611"/>
                    <a:gd name="connsiteX70" fmla="*/ 550148 w 715945"/>
                    <a:gd name="connsiteY70" fmla="*/ 469761 h 542611"/>
                    <a:gd name="connsiteX71" fmla="*/ 572756 w 715945"/>
                    <a:gd name="connsiteY71" fmla="*/ 467248 h 542611"/>
                    <a:gd name="connsiteX72" fmla="*/ 587829 w 715945"/>
                    <a:gd name="connsiteY72" fmla="*/ 447152 h 542611"/>
                    <a:gd name="connsiteX73" fmla="*/ 595365 w 715945"/>
                    <a:gd name="connsiteY73" fmla="*/ 419519 h 542611"/>
                    <a:gd name="connsiteX74" fmla="*/ 590341 w 715945"/>
                    <a:gd name="connsiteY74" fmla="*/ 381837 h 542611"/>
                    <a:gd name="connsiteX75" fmla="*/ 585317 w 715945"/>
                    <a:gd name="connsiteY75" fmla="*/ 374301 h 542611"/>
                    <a:gd name="connsiteX76" fmla="*/ 582805 w 715945"/>
                    <a:gd name="connsiteY76" fmla="*/ 364253 h 542611"/>
                    <a:gd name="connsiteX77" fmla="*/ 580293 w 715945"/>
                    <a:gd name="connsiteY77" fmla="*/ 356717 h 542611"/>
                    <a:gd name="connsiteX78" fmla="*/ 577781 w 715945"/>
                    <a:gd name="connsiteY78" fmla="*/ 334108 h 542611"/>
                    <a:gd name="connsiteX79" fmla="*/ 585317 w 715945"/>
                    <a:gd name="connsiteY79" fmla="*/ 293914 h 542611"/>
                    <a:gd name="connsiteX80" fmla="*/ 592853 w 715945"/>
                    <a:gd name="connsiteY80" fmla="*/ 291402 h 542611"/>
                    <a:gd name="connsiteX81" fmla="*/ 633047 w 715945"/>
                    <a:gd name="connsiteY81" fmla="*/ 286378 h 542611"/>
                    <a:gd name="connsiteX82" fmla="*/ 660679 w 715945"/>
                    <a:gd name="connsiteY82" fmla="*/ 278842 h 542611"/>
                    <a:gd name="connsiteX83" fmla="*/ 675752 w 715945"/>
                    <a:gd name="connsiteY83" fmla="*/ 273818 h 542611"/>
                    <a:gd name="connsiteX84" fmla="*/ 695849 w 715945"/>
                    <a:gd name="connsiteY84" fmla="*/ 266281 h 542611"/>
                    <a:gd name="connsiteX85" fmla="*/ 703385 w 715945"/>
                    <a:gd name="connsiteY85" fmla="*/ 261257 h 542611"/>
                    <a:gd name="connsiteX86" fmla="*/ 713433 w 715945"/>
                    <a:gd name="connsiteY86" fmla="*/ 238648 h 542611"/>
                    <a:gd name="connsiteX87" fmla="*/ 715945 w 715945"/>
                    <a:gd name="connsiteY87" fmla="*/ 231112 h 542611"/>
                    <a:gd name="connsiteX88" fmla="*/ 710921 w 715945"/>
                    <a:gd name="connsiteY88" fmla="*/ 208503 h 542611"/>
                    <a:gd name="connsiteX89" fmla="*/ 705897 w 715945"/>
                    <a:gd name="connsiteY89" fmla="*/ 200967 h 542611"/>
                    <a:gd name="connsiteX90" fmla="*/ 698361 w 715945"/>
                    <a:gd name="connsiteY90" fmla="*/ 185895 h 542611"/>
                    <a:gd name="connsiteX91" fmla="*/ 693337 w 715945"/>
                    <a:gd name="connsiteY91" fmla="*/ 180870 h 542611"/>
                    <a:gd name="connsiteX92" fmla="*/ 680776 w 715945"/>
                    <a:gd name="connsiteY92" fmla="*/ 168310 h 542611"/>
                    <a:gd name="connsiteX93" fmla="*/ 650631 w 715945"/>
                    <a:gd name="connsiteY93" fmla="*/ 160774 h 542611"/>
                    <a:gd name="connsiteX94" fmla="*/ 633047 w 715945"/>
                    <a:gd name="connsiteY94" fmla="*/ 155750 h 542611"/>
                    <a:gd name="connsiteX95" fmla="*/ 605414 w 715945"/>
                    <a:gd name="connsiteY95" fmla="*/ 153237 h 542611"/>
                    <a:gd name="connsiteX96" fmla="*/ 532563 w 715945"/>
                    <a:gd name="connsiteY96" fmla="*/ 148213 h 542611"/>
                    <a:gd name="connsiteX97" fmla="*/ 509954 w 715945"/>
                    <a:gd name="connsiteY97" fmla="*/ 145701 h 542611"/>
                    <a:gd name="connsiteX98" fmla="*/ 504930 w 715945"/>
                    <a:gd name="connsiteY98" fmla="*/ 138165 h 542611"/>
                    <a:gd name="connsiteX99" fmla="*/ 499906 w 715945"/>
                    <a:gd name="connsiteY99" fmla="*/ 118068 h 542611"/>
                    <a:gd name="connsiteX100" fmla="*/ 497394 w 715945"/>
                    <a:gd name="connsiteY100" fmla="*/ 62802 h 542611"/>
                    <a:gd name="connsiteX101" fmla="*/ 494882 w 715945"/>
                    <a:gd name="connsiteY101" fmla="*/ 40194 h 542611"/>
                    <a:gd name="connsiteX102" fmla="*/ 492370 w 715945"/>
                    <a:gd name="connsiteY102" fmla="*/ 32657 h 542611"/>
                    <a:gd name="connsiteX103" fmla="*/ 484833 w 715945"/>
                    <a:gd name="connsiteY103" fmla="*/ 30145 h 542611"/>
                    <a:gd name="connsiteX104" fmla="*/ 477297 w 715945"/>
                    <a:gd name="connsiteY104" fmla="*/ 15073 h 542611"/>
                    <a:gd name="connsiteX105" fmla="*/ 469761 w 715945"/>
                    <a:gd name="connsiteY105" fmla="*/ 10048 h 542611"/>
                    <a:gd name="connsiteX106" fmla="*/ 462225 w 715945"/>
                    <a:gd name="connsiteY106" fmla="*/ 2512 h 542611"/>
                    <a:gd name="connsiteX107" fmla="*/ 452176 w 715945"/>
                    <a:gd name="connsiteY107" fmla="*/ 0 h 542611"/>
                    <a:gd name="connsiteX108" fmla="*/ 364253 w 715945"/>
                    <a:gd name="connsiteY108"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88301 w 715945"/>
                    <a:gd name="connsiteY16" fmla="*/ 174478 h 542611"/>
                    <a:gd name="connsiteX17" fmla="*/ 113044 w 715945"/>
                    <a:gd name="connsiteY17" fmla="*/ 195943 h 542611"/>
                    <a:gd name="connsiteX18" fmla="*/ 115556 w 715945"/>
                    <a:gd name="connsiteY18" fmla="*/ 203479 h 542611"/>
                    <a:gd name="connsiteX19" fmla="*/ 125605 w 715945"/>
                    <a:gd name="connsiteY19" fmla="*/ 213528 h 542611"/>
                    <a:gd name="connsiteX20" fmla="*/ 130629 w 715945"/>
                    <a:gd name="connsiteY20" fmla="*/ 221064 h 542611"/>
                    <a:gd name="connsiteX21" fmla="*/ 128117 w 715945"/>
                    <a:gd name="connsiteY21" fmla="*/ 256233 h 542611"/>
                    <a:gd name="connsiteX22" fmla="*/ 113044 w 715945"/>
                    <a:gd name="connsiteY22" fmla="*/ 261257 h 542611"/>
                    <a:gd name="connsiteX23" fmla="*/ 75363 w 715945"/>
                    <a:gd name="connsiteY23" fmla="*/ 263769 h 542611"/>
                    <a:gd name="connsiteX24" fmla="*/ 50242 w 715945"/>
                    <a:gd name="connsiteY24" fmla="*/ 268794 h 542611"/>
                    <a:gd name="connsiteX25" fmla="*/ 25121 w 715945"/>
                    <a:gd name="connsiteY25" fmla="*/ 293914 h 542611"/>
                    <a:gd name="connsiteX26" fmla="*/ 10049 w 715945"/>
                    <a:gd name="connsiteY26" fmla="*/ 314011 h 542611"/>
                    <a:gd name="connsiteX27" fmla="*/ 2512 w 715945"/>
                    <a:gd name="connsiteY27" fmla="*/ 336620 h 542611"/>
                    <a:gd name="connsiteX28" fmla="*/ 0 w 715945"/>
                    <a:gd name="connsiteY28" fmla="*/ 344156 h 542611"/>
                    <a:gd name="connsiteX29" fmla="*/ 2512 w 715945"/>
                    <a:gd name="connsiteY29" fmla="*/ 356717 h 542611"/>
                    <a:gd name="connsiteX30" fmla="*/ 7537 w 715945"/>
                    <a:gd name="connsiteY30" fmla="*/ 361741 h 542611"/>
                    <a:gd name="connsiteX31" fmla="*/ 12561 w 715945"/>
                    <a:gd name="connsiteY31" fmla="*/ 369277 h 542611"/>
                    <a:gd name="connsiteX32" fmla="*/ 20097 w 715945"/>
                    <a:gd name="connsiteY32" fmla="*/ 374301 h 542611"/>
                    <a:gd name="connsiteX33" fmla="*/ 37682 w 715945"/>
                    <a:gd name="connsiteY33" fmla="*/ 381837 h 542611"/>
                    <a:gd name="connsiteX34" fmla="*/ 72851 w 715945"/>
                    <a:gd name="connsiteY34" fmla="*/ 379325 h 542611"/>
                    <a:gd name="connsiteX35" fmla="*/ 90436 w 715945"/>
                    <a:gd name="connsiteY35" fmla="*/ 374301 h 542611"/>
                    <a:gd name="connsiteX36" fmla="*/ 97972 w 715945"/>
                    <a:gd name="connsiteY36" fmla="*/ 369277 h 542611"/>
                    <a:gd name="connsiteX37" fmla="*/ 105508 w 715945"/>
                    <a:gd name="connsiteY37" fmla="*/ 366765 h 542611"/>
                    <a:gd name="connsiteX38" fmla="*/ 123093 w 715945"/>
                    <a:gd name="connsiteY38" fmla="*/ 356717 h 542611"/>
                    <a:gd name="connsiteX39" fmla="*/ 150726 w 715945"/>
                    <a:gd name="connsiteY39" fmla="*/ 359229 h 542611"/>
                    <a:gd name="connsiteX40" fmla="*/ 158262 w 715945"/>
                    <a:gd name="connsiteY40" fmla="*/ 364253 h 542611"/>
                    <a:gd name="connsiteX41" fmla="*/ 168310 w 715945"/>
                    <a:gd name="connsiteY41" fmla="*/ 379325 h 542611"/>
                    <a:gd name="connsiteX42" fmla="*/ 173334 w 715945"/>
                    <a:gd name="connsiteY42" fmla="*/ 384350 h 542611"/>
                    <a:gd name="connsiteX43" fmla="*/ 178359 w 715945"/>
                    <a:gd name="connsiteY43" fmla="*/ 427055 h 542611"/>
                    <a:gd name="connsiteX44" fmla="*/ 188407 w 715945"/>
                    <a:gd name="connsiteY44" fmla="*/ 449664 h 542611"/>
                    <a:gd name="connsiteX45" fmla="*/ 198455 w 715945"/>
                    <a:gd name="connsiteY45" fmla="*/ 469761 h 542611"/>
                    <a:gd name="connsiteX46" fmla="*/ 200967 w 715945"/>
                    <a:gd name="connsiteY46" fmla="*/ 477297 h 542611"/>
                    <a:gd name="connsiteX47" fmla="*/ 205992 w 715945"/>
                    <a:gd name="connsiteY47" fmla="*/ 484833 h 542611"/>
                    <a:gd name="connsiteX48" fmla="*/ 213528 w 715945"/>
                    <a:gd name="connsiteY48" fmla="*/ 502418 h 542611"/>
                    <a:gd name="connsiteX49" fmla="*/ 218552 w 715945"/>
                    <a:gd name="connsiteY49" fmla="*/ 520002 h 542611"/>
                    <a:gd name="connsiteX50" fmla="*/ 223576 w 715945"/>
                    <a:gd name="connsiteY50" fmla="*/ 525027 h 542611"/>
                    <a:gd name="connsiteX51" fmla="*/ 233625 w 715945"/>
                    <a:gd name="connsiteY51" fmla="*/ 540099 h 542611"/>
                    <a:gd name="connsiteX52" fmla="*/ 243673 w 715945"/>
                    <a:gd name="connsiteY52" fmla="*/ 542611 h 542611"/>
                    <a:gd name="connsiteX53" fmla="*/ 273818 w 715945"/>
                    <a:gd name="connsiteY53" fmla="*/ 540099 h 542611"/>
                    <a:gd name="connsiteX54" fmla="*/ 296427 w 715945"/>
                    <a:gd name="connsiteY54" fmla="*/ 530051 h 542611"/>
                    <a:gd name="connsiteX55" fmla="*/ 319036 w 715945"/>
                    <a:gd name="connsiteY55" fmla="*/ 509954 h 542611"/>
                    <a:gd name="connsiteX56" fmla="*/ 331596 w 715945"/>
                    <a:gd name="connsiteY56" fmla="*/ 487345 h 542611"/>
                    <a:gd name="connsiteX57" fmla="*/ 336620 w 715945"/>
                    <a:gd name="connsiteY57" fmla="*/ 479809 h 542611"/>
                    <a:gd name="connsiteX58" fmla="*/ 341644 w 715945"/>
                    <a:gd name="connsiteY58" fmla="*/ 472273 h 542611"/>
                    <a:gd name="connsiteX59" fmla="*/ 351693 w 715945"/>
                    <a:gd name="connsiteY59" fmla="*/ 462224 h 542611"/>
                    <a:gd name="connsiteX60" fmla="*/ 356717 w 715945"/>
                    <a:gd name="connsiteY60" fmla="*/ 454688 h 542611"/>
                    <a:gd name="connsiteX61" fmla="*/ 379326 w 715945"/>
                    <a:gd name="connsiteY61" fmla="*/ 442128 h 542611"/>
                    <a:gd name="connsiteX62" fmla="*/ 386862 w 715945"/>
                    <a:gd name="connsiteY62" fmla="*/ 439616 h 542611"/>
                    <a:gd name="connsiteX63" fmla="*/ 424543 w 715945"/>
                    <a:gd name="connsiteY63" fmla="*/ 444640 h 542611"/>
                    <a:gd name="connsiteX64" fmla="*/ 432079 w 715945"/>
                    <a:gd name="connsiteY64" fmla="*/ 449664 h 542611"/>
                    <a:gd name="connsiteX65" fmla="*/ 434592 w 715945"/>
                    <a:gd name="connsiteY65" fmla="*/ 457200 h 542611"/>
                    <a:gd name="connsiteX66" fmla="*/ 452176 w 715945"/>
                    <a:gd name="connsiteY66" fmla="*/ 459712 h 542611"/>
                    <a:gd name="connsiteX67" fmla="*/ 477297 w 715945"/>
                    <a:gd name="connsiteY67" fmla="*/ 467248 h 542611"/>
                    <a:gd name="connsiteX68" fmla="*/ 492370 w 715945"/>
                    <a:gd name="connsiteY68" fmla="*/ 472273 h 542611"/>
                    <a:gd name="connsiteX69" fmla="*/ 499906 w 715945"/>
                    <a:gd name="connsiteY69" fmla="*/ 474785 h 542611"/>
                    <a:gd name="connsiteX70" fmla="*/ 542611 w 715945"/>
                    <a:gd name="connsiteY70" fmla="*/ 472273 h 542611"/>
                    <a:gd name="connsiteX71" fmla="*/ 550148 w 715945"/>
                    <a:gd name="connsiteY71" fmla="*/ 469761 h 542611"/>
                    <a:gd name="connsiteX72" fmla="*/ 572756 w 715945"/>
                    <a:gd name="connsiteY72" fmla="*/ 467248 h 542611"/>
                    <a:gd name="connsiteX73" fmla="*/ 587829 w 715945"/>
                    <a:gd name="connsiteY73" fmla="*/ 447152 h 542611"/>
                    <a:gd name="connsiteX74" fmla="*/ 595365 w 715945"/>
                    <a:gd name="connsiteY74" fmla="*/ 419519 h 542611"/>
                    <a:gd name="connsiteX75" fmla="*/ 590341 w 715945"/>
                    <a:gd name="connsiteY75" fmla="*/ 381837 h 542611"/>
                    <a:gd name="connsiteX76" fmla="*/ 585317 w 715945"/>
                    <a:gd name="connsiteY76" fmla="*/ 374301 h 542611"/>
                    <a:gd name="connsiteX77" fmla="*/ 582805 w 715945"/>
                    <a:gd name="connsiteY77" fmla="*/ 364253 h 542611"/>
                    <a:gd name="connsiteX78" fmla="*/ 580293 w 715945"/>
                    <a:gd name="connsiteY78" fmla="*/ 356717 h 542611"/>
                    <a:gd name="connsiteX79" fmla="*/ 577781 w 715945"/>
                    <a:gd name="connsiteY79" fmla="*/ 334108 h 542611"/>
                    <a:gd name="connsiteX80" fmla="*/ 585317 w 715945"/>
                    <a:gd name="connsiteY80" fmla="*/ 293914 h 542611"/>
                    <a:gd name="connsiteX81" fmla="*/ 592853 w 715945"/>
                    <a:gd name="connsiteY81" fmla="*/ 291402 h 542611"/>
                    <a:gd name="connsiteX82" fmla="*/ 633047 w 715945"/>
                    <a:gd name="connsiteY82" fmla="*/ 286378 h 542611"/>
                    <a:gd name="connsiteX83" fmla="*/ 660679 w 715945"/>
                    <a:gd name="connsiteY83" fmla="*/ 278842 h 542611"/>
                    <a:gd name="connsiteX84" fmla="*/ 675752 w 715945"/>
                    <a:gd name="connsiteY84" fmla="*/ 273818 h 542611"/>
                    <a:gd name="connsiteX85" fmla="*/ 695849 w 715945"/>
                    <a:gd name="connsiteY85" fmla="*/ 266281 h 542611"/>
                    <a:gd name="connsiteX86" fmla="*/ 703385 w 715945"/>
                    <a:gd name="connsiteY86" fmla="*/ 261257 h 542611"/>
                    <a:gd name="connsiteX87" fmla="*/ 713433 w 715945"/>
                    <a:gd name="connsiteY87" fmla="*/ 238648 h 542611"/>
                    <a:gd name="connsiteX88" fmla="*/ 715945 w 715945"/>
                    <a:gd name="connsiteY88" fmla="*/ 231112 h 542611"/>
                    <a:gd name="connsiteX89" fmla="*/ 710921 w 715945"/>
                    <a:gd name="connsiteY89" fmla="*/ 208503 h 542611"/>
                    <a:gd name="connsiteX90" fmla="*/ 705897 w 715945"/>
                    <a:gd name="connsiteY90" fmla="*/ 200967 h 542611"/>
                    <a:gd name="connsiteX91" fmla="*/ 698361 w 715945"/>
                    <a:gd name="connsiteY91" fmla="*/ 185895 h 542611"/>
                    <a:gd name="connsiteX92" fmla="*/ 693337 w 715945"/>
                    <a:gd name="connsiteY92" fmla="*/ 180870 h 542611"/>
                    <a:gd name="connsiteX93" fmla="*/ 680776 w 715945"/>
                    <a:gd name="connsiteY93" fmla="*/ 168310 h 542611"/>
                    <a:gd name="connsiteX94" fmla="*/ 650631 w 715945"/>
                    <a:gd name="connsiteY94" fmla="*/ 160774 h 542611"/>
                    <a:gd name="connsiteX95" fmla="*/ 633047 w 715945"/>
                    <a:gd name="connsiteY95" fmla="*/ 155750 h 542611"/>
                    <a:gd name="connsiteX96" fmla="*/ 605414 w 715945"/>
                    <a:gd name="connsiteY96" fmla="*/ 153237 h 542611"/>
                    <a:gd name="connsiteX97" fmla="*/ 532563 w 715945"/>
                    <a:gd name="connsiteY97" fmla="*/ 148213 h 542611"/>
                    <a:gd name="connsiteX98" fmla="*/ 509954 w 715945"/>
                    <a:gd name="connsiteY98" fmla="*/ 145701 h 542611"/>
                    <a:gd name="connsiteX99" fmla="*/ 504930 w 715945"/>
                    <a:gd name="connsiteY99" fmla="*/ 138165 h 542611"/>
                    <a:gd name="connsiteX100" fmla="*/ 499906 w 715945"/>
                    <a:gd name="connsiteY100" fmla="*/ 118068 h 542611"/>
                    <a:gd name="connsiteX101" fmla="*/ 497394 w 715945"/>
                    <a:gd name="connsiteY101" fmla="*/ 62802 h 542611"/>
                    <a:gd name="connsiteX102" fmla="*/ 494882 w 715945"/>
                    <a:gd name="connsiteY102" fmla="*/ 40194 h 542611"/>
                    <a:gd name="connsiteX103" fmla="*/ 492370 w 715945"/>
                    <a:gd name="connsiteY103" fmla="*/ 32657 h 542611"/>
                    <a:gd name="connsiteX104" fmla="*/ 484833 w 715945"/>
                    <a:gd name="connsiteY104" fmla="*/ 30145 h 542611"/>
                    <a:gd name="connsiteX105" fmla="*/ 477297 w 715945"/>
                    <a:gd name="connsiteY105" fmla="*/ 15073 h 542611"/>
                    <a:gd name="connsiteX106" fmla="*/ 469761 w 715945"/>
                    <a:gd name="connsiteY106" fmla="*/ 10048 h 542611"/>
                    <a:gd name="connsiteX107" fmla="*/ 462225 w 715945"/>
                    <a:gd name="connsiteY107" fmla="*/ 2512 h 542611"/>
                    <a:gd name="connsiteX108" fmla="*/ 452176 w 715945"/>
                    <a:gd name="connsiteY108" fmla="*/ 0 h 542611"/>
                    <a:gd name="connsiteX109" fmla="*/ 364253 w 715945"/>
                    <a:gd name="connsiteY109"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90436 w 715945"/>
                    <a:gd name="connsiteY15" fmla="*/ 160774 h 542611"/>
                    <a:gd name="connsiteX16" fmla="*/ 113044 w 715945"/>
                    <a:gd name="connsiteY16" fmla="*/ 195943 h 542611"/>
                    <a:gd name="connsiteX17" fmla="*/ 115556 w 715945"/>
                    <a:gd name="connsiteY17" fmla="*/ 203479 h 542611"/>
                    <a:gd name="connsiteX18" fmla="*/ 125605 w 715945"/>
                    <a:gd name="connsiteY18" fmla="*/ 213528 h 542611"/>
                    <a:gd name="connsiteX19" fmla="*/ 130629 w 715945"/>
                    <a:gd name="connsiteY19" fmla="*/ 221064 h 542611"/>
                    <a:gd name="connsiteX20" fmla="*/ 128117 w 715945"/>
                    <a:gd name="connsiteY20" fmla="*/ 256233 h 542611"/>
                    <a:gd name="connsiteX21" fmla="*/ 113044 w 715945"/>
                    <a:gd name="connsiteY21" fmla="*/ 261257 h 542611"/>
                    <a:gd name="connsiteX22" fmla="*/ 75363 w 715945"/>
                    <a:gd name="connsiteY22" fmla="*/ 263769 h 542611"/>
                    <a:gd name="connsiteX23" fmla="*/ 50242 w 715945"/>
                    <a:gd name="connsiteY23" fmla="*/ 268794 h 542611"/>
                    <a:gd name="connsiteX24" fmla="*/ 25121 w 715945"/>
                    <a:gd name="connsiteY24" fmla="*/ 293914 h 542611"/>
                    <a:gd name="connsiteX25" fmla="*/ 10049 w 715945"/>
                    <a:gd name="connsiteY25" fmla="*/ 314011 h 542611"/>
                    <a:gd name="connsiteX26" fmla="*/ 2512 w 715945"/>
                    <a:gd name="connsiteY26" fmla="*/ 336620 h 542611"/>
                    <a:gd name="connsiteX27" fmla="*/ 0 w 715945"/>
                    <a:gd name="connsiteY27" fmla="*/ 344156 h 542611"/>
                    <a:gd name="connsiteX28" fmla="*/ 2512 w 715945"/>
                    <a:gd name="connsiteY28" fmla="*/ 356717 h 542611"/>
                    <a:gd name="connsiteX29" fmla="*/ 7537 w 715945"/>
                    <a:gd name="connsiteY29" fmla="*/ 361741 h 542611"/>
                    <a:gd name="connsiteX30" fmla="*/ 12561 w 715945"/>
                    <a:gd name="connsiteY30" fmla="*/ 369277 h 542611"/>
                    <a:gd name="connsiteX31" fmla="*/ 20097 w 715945"/>
                    <a:gd name="connsiteY31" fmla="*/ 374301 h 542611"/>
                    <a:gd name="connsiteX32" fmla="*/ 37682 w 715945"/>
                    <a:gd name="connsiteY32" fmla="*/ 381837 h 542611"/>
                    <a:gd name="connsiteX33" fmla="*/ 72851 w 715945"/>
                    <a:gd name="connsiteY33" fmla="*/ 379325 h 542611"/>
                    <a:gd name="connsiteX34" fmla="*/ 90436 w 715945"/>
                    <a:gd name="connsiteY34" fmla="*/ 374301 h 542611"/>
                    <a:gd name="connsiteX35" fmla="*/ 97972 w 715945"/>
                    <a:gd name="connsiteY35" fmla="*/ 369277 h 542611"/>
                    <a:gd name="connsiteX36" fmla="*/ 105508 w 715945"/>
                    <a:gd name="connsiteY36" fmla="*/ 366765 h 542611"/>
                    <a:gd name="connsiteX37" fmla="*/ 123093 w 715945"/>
                    <a:gd name="connsiteY37" fmla="*/ 356717 h 542611"/>
                    <a:gd name="connsiteX38" fmla="*/ 150726 w 715945"/>
                    <a:gd name="connsiteY38" fmla="*/ 359229 h 542611"/>
                    <a:gd name="connsiteX39" fmla="*/ 158262 w 715945"/>
                    <a:gd name="connsiteY39" fmla="*/ 364253 h 542611"/>
                    <a:gd name="connsiteX40" fmla="*/ 168310 w 715945"/>
                    <a:gd name="connsiteY40" fmla="*/ 379325 h 542611"/>
                    <a:gd name="connsiteX41" fmla="*/ 173334 w 715945"/>
                    <a:gd name="connsiteY41" fmla="*/ 384350 h 542611"/>
                    <a:gd name="connsiteX42" fmla="*/ 178359 w 715945"/>
                    <a:gd name="connsiteY42" fmla="*/ 427055 h 542611"/>
                    <a:gd name="connsiteX43" fmla="*/ 188407 w 715945"/>
                    <a:gd name="connsiteY43" fmla="*/ 449664 h 542611"/>
                    <a:gd name="connsiteX44" fmla="*/ 198455 w 715945"/>
                    <a:gd name="connsiteY44" fmla="*/ 469761 h 542611"/>
                    <a:gd name="connsiteX45" fmla="*/ 200967 w 715945"/>
                    <a:gd name="connsiteY45" fmla="*/ 477297 h 542611"/>
                    <a:gd name="connsiteX46" fmla="*/ 205992 w 715945"/>
                    <a:gd name="connsiteY46" fmla="*/ 484833 h 542611"/>
                    <a:gd name="connsiteX47" fmla="*/ 213528 w 715945"/>
                    <a:gd name="connsiteY47" fmla="*/ 502418 h 542611"/>
                    <a:gd name="connsiteX48" fmla="*/ 218552 w 715945"/>
                    <a:gd name="connsiteY48" fmla="*/ 520002 h 542611"/>
                    <a:gd name="connsiteX49" fmla="*/ 223576 w 715945"/>
                    <a:gd name="connsiteY49" fmla="*/ 525027 h 542611"/>
                    <a:gd name="connsiteX50" fmla="*/ 233625 w 715945"/>
                    <a:gd name="connsiteY50" fmla="*/ 540099 h 542611"/>
                    <a:gd name="connsiteX51" fmla="*/ 243673 w 715945"/>
                    <a:gd name="connsiteY51" fmla="*/ 542611 h 542611"/>
                    <a:gd name="connsiteX52" fmla="*/ 273818 w 715945"/>
                    <a:gd name="connsiteY52" fmla="*/ 540099 h 542611"/>
                    <a:gd name="connsiteX53" fmla="*/ 296427 w 715945"/>
                    <a:gd name="connsiteY53" fmla="*/ 530051 h 542611"/>
                    <a:gd name="connsiteX54" fmla="*/ 319036 w 715945"/>
                    <a:gd name="connsiteY54" fmla="*/ 509954 h 542611"/>
                    <a:gd name="connsiteX55" fmla="*/ 331596 w 715945"/>
                    <a:gd name="connsiteY55" fmla="*/ 487345 h 542611"/>
                    <a:gd name="connsiteX56" fmla="*/ 336620 w 715945"/>
                    <a:gd name="connsiteY56" fmla="*/ 479809 h 542611"/>
                    <a:gd name="connsiteX57" fmla="*/ 341644 w 715945"/>
                    <a:gd name="connsiteY57" fmla="*/ 472273 h 542611"/>
                    <a:gd name="connsiteX58" fmla="*/ 351693 w 715945"/>
                    <a:gd name="connsiteY58" fmla="*/ 462224 h 542611"/>
                    <a:gd name="connsiteX59" fmla="*/ 356717 w 715945"/>
                    <a:gd name="connsiteY59" fmla="*/ 454688 h 542611"/>
                    <a:gd name="connsiteX60" fmla="*/ 379326 w 715945"/>
                    <a:gd name="connsiteY60" fmla="*/ 442128 h 542611"/>
                    <a:gd name="connsiteX61" fmla="*/ 386862 w 715945"/>
                    <a:gd name="connsiteY61" fmla="*/ 439616 h 542611"/>
                    <a:gd name="connsiteX62" fmla="*/ 424543 w 715945"/>
                    <a:gd name="connsiteY62" fmla="*/ 444640 h 542611"/>
                    <a:gd name="connsiteX63" fmla="*/ 432079 w 715945"/>
                    <a:gd name="connsiteY63" fmla="*/ 449664 h 542611"/>
                    <a:gd name="connsiteX64" fmla="*/ 434592 w 715945"/>
                    <a:gd name="connsiteY64" fmla="*/ 457200 h 542611"/>
                    <a:gd name="connsiteX65" fmla="*/ 452176 w 715945"/>
                    <a:gd name="connsiteY65" fmla="*/ 459712 h 542611"/>
                    <a:gd name="connsiteX66" fmla="*/ 477297 w 715945"/>
                    <a:gd name="connsiteY66" fmla="*/ 467248 h 542611"/>
                    <a:gd name="connsiteX67" fmla="*/ 492370 w 715945"/>
                    <a:gd name="connsiteY67" fmla="*/ 472273 h 542611"/>
                    <a:gd name="connsiteX68" fmla="*/ 499906 w 715945"/>
                    <a:gd name="connsiteY68" fmla="*/ 474785 h 542611"/>
                    <a:gd name="connsiteX69" fmla="*/ 542611 w 715945"/>
                    <a:gd name="connsiteY69" fmla="*/ 472273 h 542611"/>
                    <a:gd name="connsiteX70" fmla="*/ 550148 w 715945"/>
                    <a:gd name="connsiteY70" fmla="*/ 469761 h 542611"/>
                    <a:gd name="connsiteX71" fmla="*/ 572756 w 715945"/>
                    <a:gd name="connsiteY71" fmla="*/ 467248 h 542611"/>
                    <a:gd name="connsiteX72" fmla="*/ 587829 w 715945"/>
                    <a:gd name="connsiteY72" fmla="*/ 447152 h 542611"/>
                    <a:gd name="connsiteX73" fmla="*/ 595365 w 715945"/>
                    <a:gd name="connsiteY73" fmla="*/ 419519 h 542611"/>
                    <a:gd name="connsiteX74" fmla="*/ 590341 w 715945"/>
                    <a:gd name="connsiteY74" fmla="*/ 381837 h 542611"/>
                    <a:gd name="connsiteX75" fmla="*/ 585317 w 715945"/>
                    <a:gd name="connsiteY75" fmla="*/ 374301 h 542611"/>
                    <a:gd name="connsiteX76" fmla="*/ 582805 w 715945"/>
                    <a:gd name="connsiteY76" fmla="*/ 364253 h 542611"/>
                    <a:gd name="connsiteX77" fmla="*/ 580293 w 715945"/>
                    <a:gd name="connsiteY77" fmla="*/ 356717 h 542611"/>
                    <a:gd name="connsiteX78" fmla="*/ 577781 w 715945"/>
                    <a:gd name="connsiteY78" fmla="*/ 334108 h 542611"/>
                    <a:gd name="connsiteX79" fmla="*/ 585317 w 715945"/>
                    <a:gd name="connsiteY79" fmla="*/ 293914 h 542611"/>
                    <a:gd name="connsiteX80" fmla="*/ 592853 w 715945"/>
                    <a:gd name="connsiteY80" fmla="*/ 291402 h 542611"/>
                    <a:gd name="connsiteX81" fmla="*/ 633047 w 715945"/>
                    <a:gd name="connsiteY81" fmla="*/ 286378 h 542611"/>
                    <a:gd name="connsiteX82" fmla="*/ 660679 w 715945"/>
                    <a:gd name="connsiteY82" fmla="*/ 278842 h 542611"/>
                    <a:gd name="connsiteX83" fmla="*/ 675752 w 715945"/>
                    <a:gd name="connsiteY83" fmla="*/ 273818 h 542611"/>
                    <a:gd name="connsiteX84" fmla="*/ 695849 w 715945"/>
                    <a:gd name="connsiteY84" fmla="*/ 266281 h 542611"/>
                    <a:gd name="connsiteX85" fmla="*/ 703385 w 715945"/>
                    <a:gd name="connsiteY85" fmla="*/ 261257 h 542611"/>
                    <a:gd name="connsiteX86" fmla="*/ 713433 w 715945"/>
                    <a:gd name="connsiteY86" fmla="*/ 238648 h 542611"/>
                    <a:gd name="connsiteX87" fmla="*/ 715945 w 715945"/>
                    <a:gd name="connsiteY87" fmla="*/ 231112 h 542611"/>
                    <a:gd name="connsiteX88" fmla="*/ 710921 w 715945"/>
                    <a:gd name="connsiteY88" fmla="*/ 208503 h 542611"/>
                    <a:gd name="connsiteX89" fmla="*/ 705897 w 715945"/>
                    <a:gd name="connsiteY89" fmla="*/ 200967 h 542611"/>
                    <a:gd name="connsiteX90" fmla="*/ 698361 w 715945"/>
                    <a:gd name="connsiteY90" fmla="*/ 185895 h 542611"/>
                    <a:gd name="connsiteX91" fmla="*/ 693337 w 715945"/>
                    <a:gd name="connsiteY91" fmla="*/ 180870 h 542611"/>
                    <a:gd name="connsiteX92" fmla="*/ 680776 w 715945"/>
                    <a:gd name="connsiteY92" fmla="*/ 168310 h 542611"/>
                    <a:gd name="connsiteX93" fmla="*/ 650631 w 715945"/>
                    <a:gd name="connsiteY93" fmla="*/ 160774 h 542611"/>
                    <a:gd name="connsiteX94" fmla="*/ 633047 w 715945"/>
                    <a:gd name="connsiteY94" fmla="*/ 155750 h 542611"/>
                    <a:gd name="connsiteX95" fmla="*/ 605414 w 715945"/>
                    <a:gd name="connsiteY95" fmla="*/ 153237 h 542611"/>
                    <a:gd name="connsiteX96" fmla="*/ 532563 w 715945"/>
                    <a:gd name="connsiteY96" fmla="*/ 148213 h 542611"/>
                    <a:gd name="connsiteX97" fmla="*/ 509954 w 715945"/>
                    <a:gd name="connsiteY97" fmla="*/ 145701 h 542611"/>
                    <a:gd name="connsiteX98" fmla="*/ 504930 w 715945"/>
                    <a:gd name="connsiteY98" fmla="*/ 138165 h 542611"/>
                    <a:gd name="connsiteX99" fmla="*/ 499906 w 715945"/>
                    <a:gd name="connsiteY99" fmla="*/ 118068 h 542611"/>
                    <a:gd name="connsiteX100" fmla="*/ 497394 w 715945"/>
                    <a:gd name="connsiteY100" fmla="*/ 62802 h 542611"/>
                    <a:gd name="connsiteX101" fmla="*/ 494882 w 715945"/>
                    <a:gd name="connsiteY101" fmla="*/ 40194 h 542611"/>
                    <a:gd name="connsiteX102" fmla="*/ 492370 w 715945"/>
                    <a:gd name="connsiteY102" fmla="*/ 32657 h 542611"/>
                    <a:gd name="connsiteX103" fmla="*/ 484833 w 715945"/>
                    <a:gd name="connsiteY103" fmla="*/ 30145 h 542611"/>
                    <a:gd name="connsiteX104" fmla="*/ 477297 w 715945"/>
                    <a:gd name="connsiteY104" fmla="*/ 15073 h 542611"/>
                    <a:gd name="connsiteX105" fmla="*/ 469761 w 715945"/>
                    <a:gd name="connsiteY105" fmla="*/ 10048 h 542611"/>
                    <a:gd name="connsiteX106" fmla="*/ 462225 w 715945"/>
                    <a:gd name="connsiteY106" fmla="*/ 2512 h 542611"/>
                    <a:gd name="connsiteX107" fmla="*/ 452176 w 715945"/>
                    <a:gd name="connsiteY107" fmla="*/ 0 h 542611"/>
                    <a:gd name="connsiteX108" fmla="*/ 364253 w 715945"/>
                    <a:gd name="connsiteY108"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85411 w 715945"/>
                    <a:gd name="connsiteY14" fmla="*/ 155750 h 542611"/>
                    <a:gd name="connsiteX15" fmla="*/ 113044 w 715945"/>
                    <a:gd name="connsiteY15" fmla="*/ 195943 h 542611"/>
                    <a:gd name="connsiteX16" fmla="*/ 115556 w 715945"/>
                    <a:gd name="connsiteY16" fmla="*/ 203479 h 542611"/>
                    <a:gd name="connsiteX17" fmla="*/ 125605 w 715945"/>
                    <a:gd name="connsiteY17" fmla="*/ 213528 h 542611"/>
                    <a:gd name="connsiteX18" fmla="*/ 130629 w 715945"/>
                    <a:gd name="connsiteY18" fmla="*/ 221064 h 542611"/>
                    <a:gd name="connsiteX19" fmla="*/ 128117 w 715945"/>
                    <a:gd name="connsiteY19" fmla="*/ 256233 h 542611"/>
                    <a:gd name="connsiteX20" fmla="*/ 113044 w 715945"/>
                    <a:gd name="connsiteY20" fmla="*/ 261257 h 542611"/>
                    <a:gd name="connsiteX21" fmla="*/ 75363 w 715945"/>
                    <a:gd name="connsiteY21" fmla="*/ 263769 h 542611"/>
                    <a:gd name="connsiteX22" fmla="*/ 50242 w 715945"/>
                    <a:gd name="connsiteY22" fmla="*/ 268794 h 542611"/>
                    <a:gd name="connsiteX23" fmla="*/ 25121 w 715945"/>
                    <a:gd name="connsiteY23" fmla="*/ 293914 h 542611"/>
                    <a:gd name="connsiteX24" fmla="*/ 10049 w 715945"/>
                    <a:gd name="connsiteY24" fmla="*/ 314011 h 542611"/>
                    <a:gd name="connsiteX25" fmla="*/ 2512 w 715945"/>
                    <a:gd name="connsiteY25" fmla="*/ 336620 h 542611"/>
                    <a:gd name="connsiteX26" fmla="*/ 0 w 715945"/>
                    <a:gd name="connsiteY26" fmla="*/ 344156 h 542611"/>
                    <a:gd name="connsiteX27" fmla="*/ 2512 w 715945"/>
                    <a:gd name="connsiteY27" fmla="*/ 356717 h 542611"/>
                    <a:gd name="connsiteX28" fmla="*/ 7537 w 715945"/>
                    <a:gd name="connsiteY28" fmla="*/ 361741 h 542611"/>
                    <a:gd name="connsiteX29" fmla="*/ 12561 w 715945"/>
                    <a:gd name="connsiteY29" fmla="*/ 369277 h 542611"/>
                    <a:gd name="connsiteX30" fmla="*/ 20097 w 715945"/>
                    <a:gd name="connsiteY30" fmla="*/ 374301 h 542611"/>
                    <a:gd name="connsiteX31" fmla="*/ 37682 w 715945"/>
                    <a:gd name="connsiteY31" fmla="*/ 381837 h 542611"/>
                    <a:gd name="connsiteX32" fmla="*/ 72851 w 715945"/>
                    <a:gd name="connsiteY32" fmla="*/ 379325 h 542611"/>
                    <a:gd name="connsiteX33" fmla="*/ 90436 w 715945"/>
                    <a:gd name="connsiteY33" fmla="*/ 374301 h 542611"/>
                    <a:gd name="connsiteX34" fmla="*/ 97972 w 715945"/>
                    <a:gd name="connsiteY34" fmla="*/ 369277 h 542611"/>
                    <a:gd name="connsiteX35" fmla="*/ 105508 w 715945"/>
                    <a:gd name="connsiteY35" fmla="*/ 366765 h 542611"/>
                    <a:gd name="connsiteX36" fmla="*/ 123093 w 715945"/>
                    <a:gd name="connsiteY36" fmla="*/ 356717 h 542611"/>
                    <a:gd name="connsiteX37" fmla="*/ 150726 w 715945"/>
                    <a:gd name="connsiteY37" fmla="*/ 359229 h 542611"/>
                    <a:gd name="connsiteX38" fmla="*/ 158262 w 715945"/>
                    <a:gd name="connsiteY38" fmla="*/ 364253 h 542611"/>
                    <a:gd name="connsiteX39" fmla="*/ 168310 w 715945"/>
                    <a:gd name="connsiteY39" fmla="*/ 379325 h 542611"/>
                    <a:gd name="connsiteX40" fmla="*/ 173334 w 715945"/>
                    <a:gd name="connsiteY40" fmla="*/ 384350 h 542611"/>
                    <a:gd name="connsiteX41" fmla="*/ 178359 w 715945"/>
                    <a:gd name="connsiteY41" fmla="*/ 427055 h 542611"/>
                    <a:gd name="connsiteX42" fmla="*/ 188407 w 715945"/>
                    <a:gd name="connsiteY42" fmla="*/ 449664 h 542611"/>
                    <a:gd name="connsiteX43" fmla="*/ 198455 w 715945"/>
                    <a:gd name="connsiteY43" fmla="*/ 469761 h 542611"/>
                    <a:gd name="connsiteX44" fmla="*/ 200967 w 715945"/>
                    <a:gd name="connsiteY44" fmla="*/ 477297 h 542611"/>
                    <a:gd name="connsiteX45" fmla="*/ 205992 w 715945"/>
                    <a:gd name="connsiteY45" fmla="*/ 484833 h 542611"/>
                    <a:gd name="connsiteX46" fmla="*/ 213528 w 715945"/>
                    <a:gd name="connsiteY46" fmla="*/ 502418 h 542611"/>
                    <a:gd name="connsiteX47" fmla="*/ 218552 w 715945"/>
                    <a:gd name="connsiteY47" fmla="*/ 520002 h 542611"/>
                    <a:gd name="connsiteX48" fmla="*/ 223576 w 715945"/>
                    <a:gd name="connsiteY48" fmla="*/ 525027 h 542611"/>
                    <a:gd name="connsiteX49" fmla="*/ 233625 w 715945"/>
                    <a:gd name="connsiteY49" fmla="*/ 540099 h 542611"/>
                    <a:gd name="connsiteX50" fmla="*/ 243673 w 715945"/>
                    <a:gd name="connsiteY50" fmla="*/ 542611 h 542611"/>
                    <a:gd name="connsiteX51" fmla="*/ 273818 w 715945"/>
                    <a:gd name="connsiteY51" fmla="*/ 540099 h 542611"/>
                    <a:gd name="connsiteX52" fmla="*/ 296427 w 715945"/>
                    <a:gd name="connsiteY52" fmla="*/ 530051 h 542611"/>
                    <a:gd name="connsiteX53" fmla="*/ 319036 w 715945"/>
                    <a:gd name="connsiteY53" fmla="*/ 509954 h 542611"/>
                    <a:gd name="connsiteX54" fmla="*/ 331596 w 715945"/>
                    <a:gd name="connsiteY54" fmla="*/ 487345 h 542611"/>
                    <a:gd name="connsiteX55" fmla="*/ 336620 w 715945"/>
                    <a:gd name="connsiteY55" fmla="*/ 479809 h 542611"/>
                    <a:gd name="connsiteX56" fmla="*/ 341644 w 715945"/>
                    <a:gd name="connsiteY56" fmla="*/ 472273 h 542611"/>
                    <a:gd name="connsiteX57" fmla="*/ 351693 w 715945"/>
                    <a:gd name="connsiteY57" fmla="*/ 462224 h 542611"/>
                    <a:gd name="connsiteX58" fmla="*/ 356717 w 715945"/>
                    <a:gd name="connsiteY58" fmla="*/ 454688 h 542611"/>
                    <a:gd name="connsiteX59" fmla="*/ 379326 w 715945"/>
                    <a:gd name="connsiteY59" fmla="*/ 442128 h 542611"/>
                    <a:gd name="connsiteX60" fmla="*/ 386862 w 715945"/>
                    <a:gd name="connsiteY60" fmla="*/ 439616 h 542611"/>
                    <a:gd name="connsiteX61" fmla="*/ 424543 w 715945"/>
                    <a:gd name="connsiteY61" fmla="*/ 444640 h 542611"/>
                    <a:gd name="connsiteX62" fmla="*/ 432079 w 715945"/>
                    <a:gd name="connsiteY62" fmla="*/ 449664 h 542611"/>
                    <a:gd name="connsiteX63" fmla="*/ 434592 w 715945"/>
                    <a:gd name="connsiteY63" fmla="*/ 457200 h 542611"/>
                    <a:gd name="connsiteX64" fmla="*/ 452176 w 715945"/>
                    <a:gd name="connsiteY64" fmla="*/ 459712 h 542611"/>
                    <a:gd name="connsiteX65" fmla="*/ 477297 w 715945"/>
                    <a:gd name="connsiteY65" fmla="*/ 467248 h 542611"/>
                    <a:gd name="connsiteX66" fmla="*/ 492370 w 715945"/>
                    <a:gd name="connsiteY66" fmla="*/ 472273 h 542611"/>
                    <a:gd name="connsiteX67" fmla="*/ 499906 w 715945"/>
                    <a:gd name="connsiteY67" fmla="*/ 474785 h 542611"/>
                    <a:gd name="connsiteX68" fmla="*/ 542611 w 715945"/>
                    <a:gd name="connsiteY68" fmla="*/ 472273 h 542611"/>
                    <a:gd name="connsiteX69" fmla="*/ 550148 w 715945"/>
                    <a:gd name="connsiteY69" fmla="*/ 469761 h 542611"/>
                    <a:gd name="connsiteX70" fmla="*/ 572756 w 715945"/>
                    <a:gd name="connsiteY70" fmla="*/ 467248 h 542611"/>
                    <a:gd name="connsiteX71" fmla="*/ 587829 w 715945"/>
                    <a:gd name="connsiteY71" fmla="*/ 447152 h 542611"/>
                    <a:gd name="connsiteX72" fmla="*/ 595365 w 715945"/>
                    <a:gd name="connsiteY72" fmla="*/ 419519 h 542611"/>
                    <a:gd name="connsiteX73" fmla="*/ 590341 w 715945"/>
                    <a:gd name="connsiteY73" fmla="*/ 381837 h 542611"/>
                    <a:gd name="connsiteX74" fmla="*/ 585317 w 715945"/>
                    <a:gd name="connsiteY74" fmla="*/ 374301 h 542611"/>
                    <a:gd name="connsiteX75" fmla="*/ 582805 w 715945"/>
                    <a:gd name="connsiteY75" fmla="*/ 364253 h 542611"/>
                    <a:gd name="connsiteX76" fmla="*/ 580293 w 715945"/>
                    <a:gd name="connsiteY76" fmla="*/ 356717 h 542611"/>
                    <a:gd name="connsiteX77" fmla="*/ 577781 w 715945"/>
                    <a:gd name="connsiteY77" fmla="*/ 334108 h 542611"/>
                    <a:gd name="connsiteX78" fmla="*/ 585317 w 715945"/>
                    <a:gd name="connsiteY78" fmla="*/ 293914 h 542611"/>
                    <a:gd name="connsiteX79" fmla="*/ 592853 w 715945"/>
                    <a:gd name="connsiteY79" fmla="*/ 291402 h 542611"/>
                    <a:gd name="connsiteX80" fmla="*/ 633047 w 715945"/>
                    <a:gd name="connsiteY80" fmla="*/ 286378 h 542611"/>
                    <a:gd name="connsiteX81" fmla="*/ 660679 w 715945"/>
                    <a:gd name="connsiteY81" fmla="*/ 278842 h 542611"/>
                    <a:gd name="connsiteX82" fmla="*/ 675752 w 715945"/>
                    <a:gd name="connsiteY82" fmla="*/ 273818 h 542611"/>
                    <a:gd name="connsiteX83" fmla="*/ 695849 w 715945"/>
                    <a:gd name="connsiteY83" fmla="*/ 266281 h 542611"/>
                    <a:gd name="connsiteX84" fmla="*/ 703385 w 715945"/>
                    <a:gd name="connsiteY84" fmla="*/ 261257 h 542611"/>
                    <a:gd name="connsiteX85" fmla="*/ 713433 w 715945"/>
                    <a:gd name="connsiteY85" fmla="*/ 238648 h 542611"/>
                    <a:gd name="connsiteX86" fmla="*/ 715945 w 715945"/>
                    <a:gd name="connsiteY86" fmla="*/ 231112 h 542611"/>
                    <a:gd name="connsiteX87" fmla="*/ 710921 w 715945"/>
                    <a:gd name="connsiteY87" fmla="*/ 208503 h 542611"/>
                    <a:gd name="connsiteX88" fmla="*/ 705897 w 715945"/>
                    <a:gd name="connsiteY88" fmla="*/ 200967 h 542611"/>
                    <a:gd name="connsiteX89" fmla="*/ 698361 w 715945"/>
                    <a:gd name="connsiteY89" fmla="*/ 185895 h 542611"/>
                    <a:gd name="connsiteX90" fmla="*/ 693337 w 715945"/>
                    <a:gd name="connsiteY90" fmla="*/ 180870 h 542611"/>
                    <a:gd name="connsiteX91" fmla="*/ 680776 w 715945"/>
                    <a:gd name="connsiteY91" fmla="*/ 168310 h 542611"/>
                    <a:gd name="connsiteX92" fmla="*/ 650631 w 715945"/>
                    <a:gd name="connsiteY92" fmla="*/ 160774 h 542611"/>
                    <a:gd name="connsiteX93" fmla="*/ 633047 w 715945"/>
                    <a:gd name="connsiteY93" fmla="*/ 155750 h 542611"/>
                    <a:gd name="connsiteX94" fmla="*/ 605414 w 715945"/>
                    <a:gd name="connsiteY94" fmla="*/ 153237 h 542611"/>
                    <a:gd name="connsiteX95" fmla="*/ 532563 w 715945"/>
                    <a:gd name="connsiteY95" fmla="*/ 148213 h 542611"/>
                    <a:gd name="connsiteX96" fmla="*/ 509954 w 715945"/>
                    <a:gd name="connsiteY96" fmla="*/ 145701 h 542611"/>
                    <a:gd name="connsiteX97" fmla="*/ 504930 w 715945"/>
                    <a:gd name="connsiteY97" fmla="*/ 138165 h 542611"/>
                    <a:gd name="connsiteX98" fmla="*/ 499906 w 715945"/>
                    <a:gd name="connsiteY98" fmla="*/ 118068 h 542611"/>
                    <a:gd name="connsiteX99" fmla="*/ 497394 w 715945"/>
                    <a:gd name="connsiteY99" fmla="*/ 62802 h 542611"/>
                    <a:gd name="connsiteX100" fmla="*/ 494882 w 715945"/>
                    <a:gd name="connsiteY100" fmla="*/ 40194 h 542611"/>
                    <a:gd name="connsiteX101" fmla="*/ 492370 w 715945"/>
                    <a:gd name="connsiteY101" fmla="*/ 32657 h 542611"/>
                    <a:gd name="connsiteX102" fmla="*/ 484833 w 715945"/>
                    <a:gd name="connsiteY102" fmla="*/ 30145 h 542611"/>
                    <a:gd name="connsiteX103" fmla="*/ 477297 w 715945"/>
                    <a:gd name="connsiteY103" fmla="*/ 15073 h 542611"/>
                    <a:gd name="connsiteX104" fmla="*/ 469761 w 715945"/>
                    <a:gd name="connsiteY104" fmla="*/ 10048 h 542611"/>
                    <a:gd name="connsiteX105" fmla="*/ 462225 w 715945"/>
                    <a:gd name="connsiteY105" fmla="*/ 2512 h 542611"/>
                    <a:gd name="connsiteX106" fmla="*/ 452176 w 715945"/>
                    <a:gd name="connsiteY106" fmla="*/ 0 h 542611"/>
                    <a:gd name="connsiteX107" fmla="*/ 364253 w 715945"/>
                    <a:gd name="connsiteY107"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15556 w 715945"/>
                    <a:gd name="connsiteY15" fmla="*/ 203479 h 542611"/>
                    <a:gd name="connsiteX16" fmla="*/ 125605 w 715945"/>
                    <a:gd name="connsiteY16" fmla="*/ 213528 h 542611"/>
                    <a:gd name="connsiteX17" fmla="*/ 130629 w 715945"/>
                    <a:gd name="connsiteY17" fmla="*/ 221064 h 542611"/>
                    <a:gd name="connsiteX18" fmla="*/ 128117 w 715945"/>
                    <a:gd name="connsiteY18" fmla="*/ 256233 h 542611"/>
                    <a:gd name="connsiteX19" fmla="*/ 113044 w 715945"/>
                    <a:gd name="connsiteY19" fmla="*/ 261257 h 542611"/>
                    <a:gd name="connsiteX20" fmla="*/ 75363 w 715945"/>
                    <a:gd name="connsiteY20" fmla="*/ 263769 h 542611"/>
                    <a:gd name="connsiteX21" fmla="*/ 50242 w 715945"/>
                    <a:gd name="connsiteY21" fmla="*/ 268794 h 542611"/>
                    <a:gd name="connsiteX22" fmla="*/ 25121 w 715945"/>
                    <a:gd name="connsiteY22" fmla="*/ 293914 h 542611"/>
                    <a:gd name="connsiteX23" fmla="*/ 10049 w 715945"/>
                    <a:gd name="connsiteY23" fmla="*/ 314011 h 542611"/>
                    <a:gd name="connsiteX24" fmla="*/ 2512 w 715945"/>
                    <a:gd name="connsiteY24" fmla="*/ 336620 h 542611"/>
                    <a:gd name="connsiteX25" fmla="*/ 0 w 715945"/>
                    <a:gd name="connsiteY25" fmla="*/ 344156 h 542611"/>
                    <a:gd name="connsiteX26" fmla="*/ 2512 w 715945"/>
                    <a:gd name="connsiteY26" fmla="*/ 356717 h 542611"/>
                    <a:gd name="connsiteX27" fmla="*/ 7537 w 715945"/>
                    <a:gd name="connsiteY27" fmla="*/ 361741 h 542611"/>
                    <a:gd name="connsiteX28" fmla="*/ 12561 w 715945"/>
                    <a:gd name="connsiteY28" fmla="*/ 369277 h 542611"/>
                    <a:gd name="connsiteX29" fmla="*/ 20097 w 715945"/>
                    <a:gd name="connsiteY29" fmla="*/ 374301 h 542611"/>
                    <a:gd name="connsiteX30" fmla="*/ 37682 w 715945"/>
                    <a:gd name="connsiteY30" fmla="*/ 381837 h 542611"/>
                    <a:gd name="connsiteX31" fmla="*/ 72851 w 715945"/>
                    <a:gd name="connsiteY31" fmla="*/ 379325 h 542611"/>
                    <a:gd name="connsiteX32" fmla="*/ 90436 w 715945"/>
                    <a:gd name="connsiteY32" fmla="*/ 374301 h 542611"/>
                    <a:gd name="connsiteX33" fmla="*/ 97972 w 715945"/>
                    <a:gd name="connsiteY33" fmla="*/ 369277 h 542611"/>
                    <a:gd name="connsiteX34" fmla="*/ 105508 w 715945"/>
                    <a:gd name="connsiteY34" fmla="*/ 366765 h 542611"/>
                    <a:gd name="connsiteX35" fmla="*/ 123093 w 715945"/>
                    <a:gd name="connsiteY35" fmla="*/ 356717 h 542611"/>
                    <a:gd name="connsiteX36" fmla="*/ 150726 w 715945"/>
                    <a:gd name="connsiteY36" fmla="*/ 359229 h 542611"/>
                    <a:gd name="connsiteX37" fmla="*/ 158262 w 715945"/>
                    <a:gd name="connsiteY37" fmla="*/ 364253 h 542611"/>
                    <a:gd name="connsiteX38" fmla="*/ 168310 w 715945"/>
                    <a:gd name="connsiteY38" fmla="*/ 379325 h 542611"/>
                    <a:gd name="connsiteX39" fmla="*/ 173334 w 715945"/>
                    <a:gd name="connsiteY39" fmla="*/ 384350 h 542611"/>
                    <a:gd name="connsiteX40" fmla="*/ 178359 w 715945"/>
                    <a:gd name="connsiteY40" fmla="*/ 427055 h 542611"/>
                    <a:gd name="connsiteX41" fmla="*/ 188407 w 715945"/>
                    <a:gd name="connsiteY41" fmla="*/ 449664 h 542611"/>
                    <a:gd name="connsiteX42" fmla="*/ 198455 w 715945"/>
                    <a:gd name="connsiteY42" fmla="*/ 469761 h 542611"/>
                    <a:gd name="connsiteX43" fmla="*/ 200967 w 715945"/>
                    <a:gd name="connsiteY43" fmla="*/ 477297 h 542611"/>
                    <a:gd name="connsiteX44" fmla="*/ 205992 w 715945"/>
                    <a:gd name="connsiteY44" fmla="*/ 484833 h 542611"/>
                    <a:gd name="connsiteX45" fmla="*/ 213528 w 715945"/>
                    <a:gd name="connsiteY45" fmla="*/ 502418 h 542611"/>
                    <a:gd name="connsiteX46" fmla="*/ 218552 w 715945"/>
                    <a:gd name="connsiteY46" fmla="*/ 520002 h 542611"/>
                    <a:gd name="connsiteX47" fmla="*/ 223576 w 715945"/>
                    <a:gd name="connsiteY47" fmla="*/ 525027 h 542611"/>
                    <a:gd name="connsiteX48" fmla="*/ 233625 w 715945"/>
                    <a:gd name="connsiteY48" fmla="*/ 540099 h 542611"/>
                    <a:gd name="connsiteX49" fmla="*/ 243673 w 715945"/>
                    <a:gd name="connsiteY49" fmla="*/ 542611 h 542611"/>
                    <a:gd name="connsiteX50" fmla="*/ 273818 w 715945"/>
                    <a:gd name="connsiteY50" fmla="*/ 540099 h 542611"/>
                    <a:gd name="connsiteX51" fmla="*/ 296427 w 715945"/>
                    <a:gd name="connsiteY51" fmla="*/ 530051 h 542611"/>
                    <a:gd name="connsiteX52" fmla="*/ 319036 w 715945"/>
                    <a:gd name="connsiteY52" fmla="*/ 509954 h 542611"/>
                    <a:gd name="connsiteX53" fmla="*/ 331596 w 715945"/>
                    <a:gd name="connsiteY53" fmla="*/ 487345 h 542611"/>
                    <a:gd name="connsiteX54" fmla="*/ 336620 w 715945"/>
                    <a:gd name="connsiteY54" fmla="*/ 479809 h 542611"/>
                    <a:gd name="connsiteX55" fmla="*/ 341644 w 715945"/>
                    <a:gd name="connsiteY55" fmla="*/ 472273 h 542611"/>
                    <a:gd name="connsiteX56" fmla="*/ 351693 w 715945"/>
                    <a:gd name="connsiteY56" fmla="*/ 462224 h 542611"/>
                    <a:gd name="connsiteX57" fmla="*/ 356717 w 715945"/>
                    <a:gd name="connsiteY57" fmla="*/ 454688 h 542611"/>
                    <a:gd name="connsiteX58" fmla="*/ 379326 w 715945"/>
                    <a:gd name="connsiteY58" fmla="*/ 442128 h 542611"/>
                    <a:gd name="connsiteX59" fmla="*/ 386862 w 715945"/>
                    <a:gd name="connsiteY59" fmla="*/ 439616 h 542611"/>
                    <a:gd name="connsiteX60" fmla="*/ 424543 w 715945"/>
                    <a:gd name="connsiteY60" fmla="*/ 444640 h 542611"/>
                    <a:gd name="connsiteX61" fmla="*/ 432079 w 715945"/>
                    <a:gd name="connsiteY61" fmla="*/ 449664 h 542611"/>
                    <a:gd name="connsiteX62" fmla="*/ 434592 w 715945"/>
                    <a:gd name="connsiteY62" fmla="*/ 457200 h 542611"/>
                    <a:gd name="connsiteX63" fmla="*/ 452176 w 715945"/>
                    <a:gd name="connsiteY63" fmla="*/ 459712 h 542611"/>
                    <a:gd name="connsiteX64" fmla="*/ 477297 w 715945"/>
                    <a:gd name="connsiteY64" fmla="*/ 467248 h 542611"/>
                    <a:gd name="connsiteX65" fmla="*/ 492370 w 715945"/>
                    <a:gd name="connsiteY65" fmla="*/ 472273 h 542611"/>
                    <a:gd name="connsiteX66" fmla="*/ 499906 w 715945"/>
                    <a:gd name="connsiteY66" fmla="*/ 474785 h 542611"/>
                    <a:gd name="connsiteX67" fmla="*/ 542611 w 715945"/>
                    <a:gd name="connsiteY67" fmla="*/ 472273 h 542611"/>
                    <a:gd name="connsiteX68" fmla="*/ 550148 w 715945"/>
                    <a:gd name="connsiteY68" fmla="*/ 469761 h 542611"/>
                    <a:gd name="connsiteX69" fmla="*/ 572756 w 715945"/>
                    <a:gd name="connsiteY69" fmla="*/ 467248 h 542611"/>
                    <a:gd name="connsiteX70" fmla="*/ 587829 w 715945"/>
                    <a:gd name="connsiteY70" fmla="*/ 447152 h 542611"/>
                    <a:gd name="connsiteX71" fmla="*/ 595365 w 715945"/>
                    <a:gd name="connsiteY71" fmla="*/ 419519 h 542611"/>
                    <a:gd name="connsiteX72" fmla="*/ 590341 w 715945"/>
                    <a:gd name="connsiteY72" fmla="*/ 381837 h 542611"/>
                    <a:gd name="connsiteX73" fmla="*/ 585317 w 715945"/>
                    <a:gd name="connsiteY73" fmla="*/ 374301 h 542611"/>
                    <a:gd name="connsiteX74" fmla="*/ 582805 w 715945"/>
                    <a:gd name="connsiteY74" fmla="*/ 364253 h 542611"/>
                    <a:gd name="connsiteX75" fmla="*/ 580293 w 715945"/>
                    <a:gd name="connsiteY75" fmla="*/ 356717 h 542611"/>
                    <a:gd name="connsiteX76" fmla="*/ 577781 w 715945"/>
                    <a:gd name="connsiteY76" fmla="*/ 334108 h 542611"/>
                    <a:gd name="connsiteX77" fmla="*/ 585317 w 715945"/>
                    <a:gd name="connsiteY77" fmla="*/ 293914 h 542611"/>
                    <a:gd name="connsiteX78" fmla="*/ 592853 w 715945"/>
                    <a:gd name="connsiteY78" fmla="*/ 291402 h 542611"/>
                    <a:gd name="connsiteX79" fmla="*/ 633047 w 715945"/>
                    <a:gd name="connsiteY79" fmla="*/ 286378 h 542611"/>
                    <a:gd name="connsiteX80" fmla="*/ 660679 w 715945"/>
                    <a:gd name="connsiteY80" fmla="*/ 278842 h 542611"/>
                    <a:gd name="connsiteX81" fmla="*/ 675752 w 715945"/>
                    <a:gd name="connsiteY81" fmla="*/ 273818 h 542611"/>
                    <a:gd name="connsiteX82" fmla="*/ 695849 w 715945"/>
                    <a:gd name="connsiteY82" fmla="*/ 266281 h 542611"/>
                    <a:gd name="connsiteX83" fmla="*/ 703385 w 715945"/>
                    <a:gd name="connsiteY83" fmla="*/ 261257 h 542611"/>
                    <a:gd name="connsiteX84" fmla="*/ 713433 w 715945"/>
                    <a:gd name="connsiteY84" fmla="*/ 238648 h 542611"/>
                    <a:gd name="connsiteX85" fmla="*/ 715945 w 715945"/>
                    <a:gd name="connsiteY85" fmla="*/ 231112 h 542611"/>
                    <a:gd name="connsiteX86" fmla="*/ 710921 w 715945"/>
                    <a:gd name="connsiteY86" fmla="*/ 208503 h 542611"/>
                    <a:gd name="connsiteX87" fmla="*/ 705897 w 715945"/>
                    <a:gd name="connsiteY87" fmla="*/ 200967 h 542611"/>
                    <a:gd name="connsiteX88" fmla="*/ 698361 w 715945"/>
                    <a:gd name="connsiteY88" fmla="*/ 185895 h 542611"/>
                    <a:gd name="connsiteX89" fmla="*/ 693337 w 715945"/>
                    <a:gd name="connsiteY89" fmla="*/ 180870 h 542611"/>
                    <a:gd name="connsiteX90" fmla="*/ 680776 w 715945"/>
                    <a:gd name="connsiteY90" fmla="*/ 168310 h 542611"/>
                    <a:gd name="connsiteX91" fmla="*/ 650631 w 715945"/>
                    <a:gd name="connsiteY91" fmla="*/ 160774 h 542611"/>
                    <a:gd name="connsiteX92" fmla="*/ 633047 w 715945"/>
                    <a:gd name="connsiteY92" fmla="*/ 155750 h 542611"/>
                    <a:gd name="connsiteX93" fmla="*/ 605414 w 715945"/>
                    <a:gd name="connsiteY93" fmla="*/ 153237 h 542611"/>
                    <a:gd name="connsiteX94" fmla="*/ 532563 w 715945"/>
                    <a:gd name="connsiteY94" fmla="*/ 148213 h 542611"/>
                    <a:gd name="connsiteX95" fmla="*/ 509954 w 715945"/>
                    <a:gd name="connsiteY95" fmla="*/ 145701 h 542611"/>
                    <a:gd name="connsiteX96" fmla="*/ 504930 w 715945"/>
                    <a:gd name="connsiteY96" fmla="*/ 138165 h 542611"/>
                    <a:gd name="connsiteX97" fmla="*/ 499906 w 715945"/>
                    <a:gd name="connsiteY97" fmla="*/ 118068 h 542611"/>
                    <a:gd name="connsiteX98" fmla="*/ 497394 w 715945"/>
                    <a:gd name="connsiteY98" fmla="*/ 62802 h 542611"/>
                    <a:gd name="connsiteX99" fmla="*/ 494882 w 715945"/>
                    <a:gd name="connsiteY99" fmla="*/ 40194 h 542611"/>
                    <a:gd name="connsiteX100" fmla="*/ 492370 w 715945"/>
                    <a:gd name="connsiteY100" fmla="*/ 32657 h 542611"/>
                    <a:gd name="connsiteX101" fmla="*/ 484833 w 715945"/>
                    <a:gd name="connsiteY101" fmla="*/ 30145 h 542611"/>
                    <a:gd name="connsiteX102" fmla="*/ 477297 w 715945"/>
                    <a:gd name="connsiteY102" fmla="*/ 15073 h 542611"/>
                    <a:gd name="connsiteX103" fmla="*/ 469761 w 715945"/>
                    <a:gd name="connsiteY103" fmla="*/ 10048 h 542611"/>
                    <a:gd name="connsiteX104" fmla="*/ 462225 w 715945"/>
                    <a:gd name="connsiteY104" fmla="*/ 2512 h 542611"/>
                    <a:gd name="connsiteX105" fmla="*/ 452176 w 715945"/>
                    <a:gd name="connsiteY105" fmla="*/ 0 h 542611"/>
                    <a:gd name="connsiteX106" fmla="*/ 364253 w 715945"/>
                    <a:gd name="connsiteY106"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15556 w 715945"/>
                    <a:gd name="connsiteY15" fmla="*/ 203479 h 542611"/>
                    <a:gd name="connsiteX16" fmla="*/ 125605 w 715945"/>
                    <a:gd name="connsiteY16" fmla="*/ 213528 h 542611"/>
                    <a:gd name="connsiteX17" fmla="*/ 128117 w 715945"/>
                    <a:gd name="connsiteY17" fmla="*/ 256233 h 542611"/>
                    <a:gd name="connsiteX18" fmla="*/ 113044 w 715945"/>
                    <a:gd name="connsiteY18" fmla="*/ 261257 h 542611"/>
                    <a:gd name="connsiteX19" fmla="*/ 75363 w 715945"/>
                    <a:gd name="connsiteY19" fmla="*/ 263769 h 542611"/>
                    <a:gd name="connsiteX20" fmla="*/ 50242 w 715945"/>
                    <a:gd name="connsiteY20" fmla="*/ 268794 h 542611"/>
                    <a:gd name="connsiteX21" fmla="*/ 25121 w 715945"/>
                    <a:gd name="connsiteY21" fmla="*/ 293914 h 542611"/>
                    <a:gd name="connsiteX22" fmla="*/ 10049 w 715945"/>
                    <a:gd name="connsiteY22" fmla="*/ 314011 h 542611"/>
                    <a:gd name="connsiteX23" fmla="*/ 2512 w 715945"/>
                    <a:gd name="connsiteY23" fmla="*/ 336620 h 542611"/>
                    <a:gd name="connsiteX24" fmla="*/ 0 w 715945"/>
                    <a:gd name="connsiteY24" fmla="*/ 344156 h 542611"/>
                    <a:gd name="connsiteX25" fmla="*/ 2512 w 715945"/>
                    <a:gd name="connsiteY25" fmla="*/ 356717 h 542611"/>
                    <a:gd name="connsiteX26" fmla="*/ 7537 w 715945"/>
                    <a:gd name="connsiteY26" fmla="*/ 361741 h 542611"/>
                    <a:gd name="connsiteX27" fmla="*/ 12561 w 715945"/>
                    <a:gd name="connsiteY27" fmla="*/ 369277 h 542611"/>
                    <a:gd name="connsiteX28" fmla="*/ 20097 w 715945"/>
                    <a:gd name="connsiteY28" fmla="*/ 374301 h 542611"/>
                    <a:gd name="connsiteX29" fmla="*/ 37682 w 715945"/>
                    <a:gd name="connsiteY29" fmla="*/ 381837 h 542611"/>
                    <a:gd name="connsiteX30" fmla="*/ 72851 w 715945"/>
                    <a:gd name="connsiteY30" fmla="*/ 379325 h 542611"/>
                    <a:gd name="connsiteX31" fmla="*/ 90436 w 715945"/>
                    <a:gd name="connsiteY31" fmla="*/ 374301 h 542611"/>
                    <a:gd name="connsiteX32" fmla="*/ 97972 w 715945"/>
                    <a:gd name="connsiteY32" fmla="*/ 369277 h 542611"/>
                    <a:gd name="connsiteX33" fmla="*/ 105508 w 715945"/>
                    <a:gd name="connsiteY33" fmla="*/ 366765 h 542611"/>
                    <a:gd name="connsiteX34" fmla="*/ 123093 w 715945"/>
                    <a:gd name="connsiteY34" fmla="*/ 356717 h 542611"/>
                    <a:gd name="connsiteX35" fmla="*/ 150726 w 715945"/>
                    <a:gd name="connsiteY35" fmla="*/ 359229 h 542611"/>
                    <a:gd name="connsiteX36" fmla="*/ 158262 w 715945"/>
                    <a:gd name="connsiteY36" fmla="*/ 364253 h 542611"/>
                    <a:gd name="connsiteX37" fmla="*/ 168310 w 715945"/>
                    <a:gd name="connsiteY37" fmla="*/ 379325 h 542611"/>
                    <a:gd name="connsiteX38" fmla="*/ 173334 w 715945"/>
                    <a:gd name="connsiteY38" fmla="*/ 384350 h 542611"/>
                    <a:gd name="connsiteX39" fmla="*/ 178359 w 715945"/>
                    <a:gd name="connsiteY39" fmla="*/ 427055 h 542611"/>
                    <a:gd name="connsiteX40" fmla="*/ 188407 w 715945"/>
                    <a:gd name="connsiteY40" fmla="*/ 449664 h 542611"/>
                    <a:gd name="connsiteX41" fmla="*/ 198455 w 715945"/>
                    <a:gd name="connsiteY41" fmla="*/ 469761 h 542611"/>
                    <a:gd name="connsiteX42" fmla="*/ 200967 w 715945"/>
                    <a:gd name="connsiteY42" fmla="*/ 477297 h 542611"/>
                    <a:gd name="connsiteX43" fmla="*/ 205992 w 715945"/>
                    <a:gd name="connsiteY43" fmla="*/ 484833 h 542611"/>
                    <a:gd name="connsiteX44" fmla="*/ 213528 w 715945"/>
                    <a:gd name="connsiteY44" fmla="*/ 502418 h 542611"/>
                    <a:gd name="connsiteX45" fmla="*/ 218552 w 715945"/>
                    <a:gd name="connsiteY45" fmla="*/ 520002 h 542611"/>
                    <a:gd name="connsiteX46" fmla="*/ 223576 w 715945"/>
                    <a:gd name="connsiteY46" fmla="*/ 525027 h 542611"/>
                    <a:gd name="connsiteX47" fmla="*/ 233625 w 715945"/>
                    <a:gd name="connsiteY47" fmla="*/ 540099 h 542611"/>
                    <a:gd name="connsiteX48" fmla="*/ 243673 w 715945"/>
                    <a:gd name="connsiteY48" fmla="*/ 542611 h 542611"/>
                    <a:gd name="connsiteX49" fmla="*/ 273818 w 715945"/>
                    <a:gd name="connsiteY49" fmla="*/ 540099 h 542611"/>
                    <a:gd name="connsiteX50" fmla="*/ 296427 w 715945"/>
                    <a:gd name="connsiteY50" fmla="*/ 530051 h 542611"/>
                    <a:gd name="connsiteX51" fmla="*/ 319036 w 715945"/>
                    <a:gd name="connsiteY51" fmla="*/ 509954 h 542611"/>
                    <a:gd name="connsiteX52" fmla="*/ 331596 w 715945"/>
                    <a:gd name="connsiteY52" fmla="*/ 487345 h 542611"/>
                    <a:gd name="connsiteX53" fmla="*/ 336620 w 715945"/>
                    <a:gd name="connsiteY53" fmla="*/ 479809 h 542611"/>
                    <a:gd name="connsiteX54" fmla="*/ 341644 w 715945"/>
                    <a:gd name="connsiteY54" fmla="*/ 472273 h 542611"/>
                    <a:gd name="connsiteX55" fmla="*/ 351693 w 715945"/>
                    <a:gd name="connsiteY55" fmla="*/ 462224 h 542611"/>
                    <a:gd name="connsiteX56" fmla="*/ 356717 w 715945"/>
                    <a:gd name="connsiteY56" fmla="*/ 454688 h 542611"/>
                    <a:gd name="connsiteX57" fmla="*/ 379326 w 715945"/>
                    <a:gd name="connsiteY57" fmla="*/ 442128 h 542611"/>
                    <a:gd name="connsiteX58" fmla="*/ 386862 w 715945"/>
                    <a:gd name="connsiteY58" fmla="*/ 439616 h 542611"/>
                    <a:gd name="connsiteX59" fmla="*/ 424543 w 715945"/>
                    <a:gd name="connsiteY59" fmla="*/ 444640 h 542611"/>
                    <a:gd name="connsiteX60" fmla="*/ 432079 w 715945"/>
                    <a:gd name="connsiteY60" fmla="*/ 449664 h 542611"/>
                    <a:gd name="connsiteX61" fmla="*/ 434592 w 715945"/>
                    <a:gd name="connsiteY61" fmla="*/ 457200 h 542611"/>
                    <a:gd name="connsiteX62" fmla="*/ 452176 w 715945"/>
                    <a:gd name="connsiteY62" fmla="*/ 459712 h 542611"/>
                    <a:gd name="connsiteX63" fmla="*/ 477297 w 715945"/>
                    <a:gd name="connsiteY63" fmla="*/ 467248 h 542611"/>
                    <a:gd name="connsiteX64" fmla="*/ 492370 w 715945"/>
                    <a:gd name="connsiteY64" fmla="*/ 472273 h 542611"/>
                    <a:gd name="connsiteX65" fmla="*/ 499906 w 715945"/>
                    <a:gd name="connsiteY65" fmla="*/ 474785 h 542611"/>
                    <a:gd name="connsiteX66" fmla="*/ 542611 w 715945"/>
                    <a:gd name="connsiteY66" fmla="*/ 472273 h 542611"/>
                    <a:gd name="connsiteX67" fmla="*/ 550148 w 715945"/>
                    <a:gd name="connsiteY67" fmla="*/ 469761 h 542611"/>
                    <a:gd name="connsiteX68" fmla="*/ 572756 w 715945"/>
                    <a:gd name="connsiteY68" fmla="*/ 467248 h 542611"/>
                    <a:gd name="connsiteX69" fmla="*/ 587829 w 715945"/>
                    <a:gd name="connsiteY69" fmla="*/ 447152 h 542611"/>
                    <a:gd name="connsiteX70" fmla="*/ 595365 w 715945"/>
                    <a:gd name="connsiteY70" fmla="*/ 419519 h 542611"/>
                    <a:gd name="connsiteX71" fmla="*/ 590341 w 715945"/>
                    <a:gd name="connsiteY71" fmla="*/ 381837 h 542611"/>
                    <a:gd name="connsiteX72" fmla="*/ 585317 w 715945"/>
                    <a:gd name="connsiteY72" fmla="*/ 374301 h 542611"/>
                    <a:gd name="connsiteX73" fmla="*/ 582805 w 715945"/>
                    <a:gd name="connsiteY73" fmla="*/ 364253 h 542611"/>
                    <a:gd name="connsiteX74" fmla="*/ 580293 w 715945"/>
                    <a:gd name="connsiteY74" fmla="*/ 356717 h 542611"/>
                    <a:gd name="connsiteX75" fmla="*/ 577781 w 715945"/>
                    <a:gd name="connsiteY75" fmla="*/ 334108 h 542611"/>
                    <a:gd name="connsiteX76" fmla="*/ 585317 w 715945"/>
                    <a:gd name="connsiteY76" fmla="*/ 293914 h 542611"/>
                    <a:gd name="connsiteX77" fmla="*/ 592853 w 715945"/>
                    <a:gd name="connsiteY77" fmla="*/ 291402 h 542611"/>
                    <a:gd name="connsiteX78" fmla="*/ 633047 w 715945"/>
                    <a:gd name="connsiteY78" fmla="*/ 286378 h 542611"/>
                    <a:gd name="connsiteX79" fmla="*/ 660679 w 715945"/>
                    <a:gd name="connsiteY79" fmla="*/ 278842 h 542611"/>
                    <a:gd name="connsiteX80" fmla="*/ 675752 w 715945"/>
                    <a:gd name="connsiteY80" fmla="*/ 273818 h 542611"/>
                    <a:gd name="connsiteX81" fmla="*/ 695849 w 715945"/>
                    <a:gd name="connsiteY81" fmla="*/ 266281 h 542611"/>
                    <a:gd name="connsiteX82" fmla="*/ 703385 w 715945"/>
                    <a:gd name="connsiteY82" fmla="*/ 261257 h 542611"/>
                    <a:gd name="connsiteX83" fmla="*/ 713433 w 715945"/>
                    <a:gd name="connsiteY83" fmla="*/ 238648 h 542611"/>
                    <a:gd name="connsiteX84" fmla="*/ 715945 w 715945"/>
                    <a:gd name="connsiteY84" fmla="*/ 231112 h 542611"/>
                    <a:gd name="connsiteX85" fmla="*/ 710921 w 715945"/>
                    <a:gd name="connsiteY85" fmla="*/ 208503 h 542611"/>
                    <a:gd name="connsiteX86" fmla="*/ 705897 w 715945"/>
                    <a:gd name="connsiteY86" fmla="*/ 200967 h 542611"/>
                    <a:gd name="connsiteX87" fmla="*/ 698361 w 715945"/>
                    <a:gd name="connsiteY87" fmla="*/ 185895 h 542611"/>
                    <a:gd name="connsiteX88" fmla="*/ 693337 w 715945"/>
                    <a:gd name="connsiteY88" fmla="*/ 180870 h 542611"/>
                    <a:gd name="connsiteX89" fmla="*/ 680776 w 715945"/>
                    <a:gd name="connsiteY89" fmla="*/ 168310 h 542611"/>
                    <a:gd name="connsiteX90" fmla="*/ 650631 w 715945"/>
                    <a:gd name="connsiteY90" fmla="*/ 160774 h 542611"/>
                    <a:gd name="connsiteX91" fmla="*/ 633047 w 715945"/>
                    <a:gd name="connsiteY91" fmla="*/ 155750 h 542611"/>
                    <a:gd name="connsiteX92" fmla="*/ 605414 w 715945"/>
                    <a:gd name="connsiteY92" fmla="*/ 153237 h 542611"/>
                    <a:gd name="connsiteX93" fmla="*/ 532563 w 715945"/>
                    <a:gd name="connsiteY93" fmla="*/ 148213 h 542611"/>
                    <a:gd name="connsiteX94" fmla="*/ 509954 w 715945"/>
                    <a:gd name="connsiteY94" fmla="*/ 145701 h 542611"/>
                    <a:gd name="connsiteX95" fmla="*/ 504930 w 715945"/>
                    <a:gd name="connsiteY95" fmla="*/ 138165 h 542611"/>
                    <a:gd name="connsiteX96" fmla="*/ 499906 w 715945"/>
                    <a:gd name="connsiteY96" fmla="*/ 118068 h 542611"/>
                    <a:gd name="connsiteX97" fmla="*/ 497394 w 715945"/>
                    <a:gd name="connsiteY97" fmla="*/ 62802 h 542611"/>
                    <a:gd name="connsiteX98" fmla="*/ 494882 w 715945"/>
                    <a:gd name="connsiteY98" fmla="*/ 40194 h 542611"/>
                    <a:gd name="connsiteX99" fmla="*/ 492370 w 715945"/>
                    <a:gd name="connsiteY99" fmla="*/ 32657 h 542611"/>
                    <a:gd name="connsiteX100" fmla="*/ 484833 w 715945"/>
                    <a:gd name="connsiteY100" fmla="*/ 30145 h 542611"/>
                    <a:gd name="connsiteX101" fmla="*/ 477297 w 715945"/>
                    <a:gd name="connsiteY101" fmla="*/ 15073 h 542611"/>
                    <a:gd name="connsiteX102" fmla="*/ 469761 w 715945"/>
                    <a:gd name="connsiteY102" fmla="*/ 10048 h 542611"/>
                    <a:gd name="connsiteX103" fmla="*/ 462225 w 715945"/>
                    <a:gd name="connsiteY103" fmla="*/ 2512 h 542611"/>
                    <a:gd name="connsiteX104" fmla="*/ 452176 w 715945"/>
                    <a:gd name="connsiteY104" fmla="*/ 0 h 542611"/>
                    <a:gd name="connsiteX105" fmla="*/ 364253 w 715945"/>
                    <a:gd name="connsiteY105"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15556 w 715945"/>
                    <a:gd name="connsiteY15" fmla="*/ 203479 h 542611"/>
                    <a:gd name="connsiteX16" fmla="*/ 128117 w 715945"/>
                    <a:gd name="connsiteY16" fmla="*/ 256233 h 542611"/>
                    <a:gd name="connsiteX17" fmla="*/ 113044 w 715945"/>
                    <a:gd name="connsiteY17" fmla="*/ 261257 h 542611"/>
                    <a:gd name="connsiteX18" fmla="*/ 75363 w 715945"/>
                    <a:gd name="connsiteY18" fmla="*/ 263769 h 542611"/>
                    <a:gd name="connsiteX19" fmla="*/ 50242 w 715945"/>
                    <a:gd name="connsiteY19" fmla="*/ 268794 h 542611"/>
                    <a:gd name="connsiteX20" fmla="*/ 25121 w 715945"/>
                    <a:gd name="connsiteY20" fmla="*/ 293914 h 542611"/>
                    <a:gd name="connsiteX21" fmla="*/ 10049 w 715945"/>
                    <a:gd name="connsiteY21" fmla="*/ 314011 h 542611"/>
                    <a:gd name="connsiteX22" fmla="*/ 2512 w 715945"/>
                    <a:gd name="connsiteY22" fmla="*/ 336620 h 542611"/>
                    <a:gd name="connsiteX23" fmla="*/ 0 w 715945"/>
                    <a:gd name="connsiteY23" fmla="*/ 344156 h 542611"/>
                    <a:gd name="connsiteX24" fmla="*/ 2512 w 715945"/>
                    <a:gd name="connsiteY24" fmla="*/ 356717 h 542611"/>
                    <a:gd name="connsiteX25" fmla="*/ 7537 w 715945"/>
                    <a:gd name="connsiteY25" fmla="*/ 361741 h 542611"/>
                    <a:gd name="connsiteX26" fmla="*/ 12561 w 715945"/>
                    <a:gd name="connsiteY26" fmla="*/ 369277 h 542611"/>
                    <a:gd name="connsiteX27" fmla="*/ 20097 w 715945"/>
                    <a:gd name="connsiteY27" fmla="*/ 374301 h 542611"/>
                    <a:gd name="connsiteX28" fmla="*/ 37682 w 715945"/>
                    <a:gd name="connsiteY28" fmla="*/ 381837 h 542611"/>
                    <a:gd name="connsiteX29" fmla="*/ 72851 w 715945"/>
                    <a:gd name="connsiteY29" fmla="*/ 379325 h 542611"/>
                    <a:gd name="connsiteX30" fmla="*/ 90436 w 715945"/>
                    <a:gd name="connsiteY30" fmla="*/ 374301 h 542611"/>
                    <a:gd name="connsiteX31" fmla="*/ 97972 w 715945"/>
                    <a:gd name="connsiteY31" fmla="*/ 369277 h 542611"/>
                    <a:gd name="connsiteX32" fmla="*/ 105508 w 715945"/>
                    <a:gd name="connsiteY32" fmla="*/ 366765 h 542611"/>
                    <a:gd name="connsiteX33" fmla="*/ 123093 w 715945"/>
                    <a:gd name="connsiteY33" fmla="*/ 356717 h 542611"/>
                    <a:gd name="connsiteX34" fmla="*/ 150726 w 715945"/>
                    <a:gd name="connsiteY34" fmla="*/ 359229 h 542611"/>
                    <a:gd name="connsiteX35" fmla="*/ 158262 w 715945"/>
                    <a:gd name="connsiteY35" fmla="*/ 364253 h 542611"/>
                    <a:gd name="connsiteX36" fmla="*/ 168310 w 715945"/>
                    <a:gd name="connsiteY36" fmla="*/ 379325 h 542611"/>
                    <a:gd name="connsiteX37" fmla="*/ 173334 w 715945"/>
                    <a:gd name="connsiteY37" fmla="*/ 384350 h 542611"/>
                    <a:gd name="connsiteX38" fmla="*/ 178359 w 715945"/>
                    <a:gd name="connsiteY38" fmla="*/ 427055 h 542611"/>
                    <a:gd name="connsiteX39" fmla="*/ 188407 w 715945"/>
                    <a:gd name="connsiteY39" fmla="*/ 449664 h 542611"/>
                    <a:gd name="connsiteX40" fmla="*/ 198455 w 715945"/>
                    <a:gd name="connsiteY40" fmla="*/ 469761 h 542611"/>
                    <a:gd name="connsiteX41" fmla="*/ 200967 w 715945"/>
                    <a:gd name="connsiteY41" fmla="*/ 477297 h 542611"/>
                    <a:gd name="connsiteX42" fmla="*/ 205992 w 715945"/>
                    <a:gd name="connsiteY42" fmla="*/ 484833 h 542611"/>
                    <a:gd name="connsiteX43" fmla="*/ 213528 w 715945"/>
                    <a:gd name="connsiteY43" fmla="*/ 502418 h 542611"/>
                    <a:gd name="connsiteX44" fmla="*/ 218552 w 715945"/>
                    <a:gd name="connsiteY44" fmla="*/ 520002 h 542611"/>
                    <a:gd name="connsiteX45" fmla="*/ 223576 w 715945"/>
                    <a:gd name="connsiteY45" fmla="*/ 525027 h 542611"/>
                    <a:gd name="connsiteX46" fmla="*/ 233625 w 715945"/>
                    <a:gd name="connsiteY46" fmla="*/ 540099 h 542611"/>
                    <a:gd name="connsiteX47" fmla="*/ 243673 w 715945"/>
                    <a:gd name="connsiteY47" fmla="*/ 542611 h 542611"/>
                    <a:gd name="connsiteX48" fmla="*/ 273818 w 715945"/>
                    <a:gd name="connsiteY48" fmla="*/ 540099 h 542611"/>
                    <a:gd name="connsiteX49" fmla="*/ 296427 w 715945"/>
                    <a:gd name="connsiteY49" fmla="*/ 530051 h 542611"/>
                    <a:gd name="connsiteX50" fmla="*/ 319036 w 715945"/>
                    <a:gd name="connsiteY50" fmla="*/ 509954 h 542611"/>
                    <a:gd name="connsiteX51" fmla="*/ 331596 w 715945"/>
                    <a:gd name="connsiteY51" fmla="*/ 487345 h 542611"/>
                    <a:gd name="connsiteX52" fmla="*/ 336620 w 715945"/>
                    <a:gd name="connsiteY52" fmla="*/ 479809 h 542611"/>
                    <a:gd name="connsiteX53" fmla="*/ 341644 w 715945"/>
                    <a:gd name="connsiteY53" fmla="*/ 472273 h 542611"/>
                    <a:gd name="connsiteX54" fmla="*/ 351693 w 715945"/>
                    <a:gd name="connsiteY54" fmla="*/ 462224 h 542611"/>
                    <a:gd name="connsiteX55" fmla="*/ 356717 w 715945"/>
                    <a:gd name="connsiteY55" fmla="*/ 454688 h 542611"/>
                    <a:gd name="connsiteX56" fmla="*/ 379326 w 715945"/>
                    <a:gd name="connsiteY56" fmla="*/ 442128 h 542611"/>
                    <a:gd name="connsiteX57" fmla="*/ 386862 w 715945"/>
                    <a:gd name="connsiteY57" fmla="*/ 439616 h 542611"/>
                    <a:gd name="connsiteX58" fmla="*/ 424543 w 715945"/>
                    <a:gd name="connsiteY58" fmla="*/ 444640 h 542611"/>
                    <a:gd name="connsiteX59" fmla="*/ 432079 w 715945"/>
                    <a:gd name="connsiteY59" fmla="*/ 449664 h 542611"/>
                    <a:gd name="connsiteX60" fmla="*/ 434592 w 715945"/>
                    <a:gd name="connsiteY60" fmla="*/ 457200 h 542611"/>
                    <a:gd name="connsiteX61" fmla="*/ 452176 w 715945"/>
                    <a:gd name="connsiteY61" fmla="*/ 459712 h 542611"/>
                    <a:gd name="connsiteX62" fmla="*/ 477297 w 715945"/>
                    <a:gd name="connsiteY62" fmla="*/ 467248 h 542611"/>
                    <a:gd name="connsiteX63" fmla="*/ 492370 w 715945"/>
                    <a:gd name="connsiteY63" fmla="*/ 472273 h 542611"/>
                    <a:gd name="connsiteX64" fmla="*/ 499906 w 715945"/>
                    <a:gd name="connsiteY64" fmla="*/ 474785 h 542611"/>
                    <a:gd name="connsiteX65" fmla="*/ 542611 w 715945"/>
                    <a:gd name="connsiteY65" fmla="*/ 472273 h 542611"/>
                    <a:gd name="connsiteX66" fmla="*/ 550148 w 715945"/>
                    <a:gd name="connsiteY66" fmla="*/ 469761 h 542611"/>
                    <a:gd name="connsiteX67" fmla="*/ 572756 w 715945"/>
                    <a:gd name="connsiteY67" fmla="*/ 467248 h 542611"/>
                    <a:gd name="connsiteX68" fmla="*/ 587829 w 715945"/>
                    <a:gd name="connsiteY68" fmla="*/ 447152 h 542611"/>
                    <a:gd name="connsiteX69" fmla="*/ 595365 w 715945"/>
                    <a:gd name="connsiteY69" fmla="*/ 419519 h 542611"/>
                    <a:gd name="connsiteX70" fmla="*/ 590341 w 715945"/>
                    <a:gd name="connsiteY70" fmla="*/ 381837 h 542611"/>
                    <a:gd name="connsiteX71" fmla="*/ 585317 w 715945"/>
                    <a:gd name="connsiteY71" fmla="*/ 374301 h 542611"/>
                    <a:gd name="connsiteX72" fmla="*/ 582805 w 715945"/>
                    <a:gd name="connsiteY72" fmla="*/ 364253 h 542611"/>
                    <a:gd name="connsiteX73" fmla="*/ 580293 w 715945"/>
                    <a:gd name="connsiteY73" fmla="*/ 356717 h 542611"/>
                    <a:gd name="connsiteX74" fmla="*/ 577781 w 715945"/>
                    <a:gd name="connsiteY74" fmla="*/ 334108 h 542611"/>
                    <a:gd name="connsiteX75" fmla="*/ 585317 w 715945"/>
                    <a:gd name="connsiteY75" fmla="*/ 293914 h 542611"/>
                    <a:gd name="connsiteX76" fmla="*/ 592853 w 715945"/>
                    <a:gd name="connsiteY76" fmla="*/ 291402 h 542611"/>
                    <a:gd name="connsiteX77" fmla="*/ 633047 w 715945"/>
                    <a:gd name="connsiteY77" fmla="*/ 286378 h 542611"/>
                    <a:gd name="connsiteX78" fmla="*/ 660679 w 715945"/>
                    <a:gd name="connsiteY78" fmla="*/ 278842 h 542611"/>
                    <a:gd name="connsiteX79" fmla="*/ 675752 w 715945"/>
                    <a:gd name="connsiteY79" fmla="*/ 273818 h 542611"/>
                    <a:gd name="connsiteX80" fmla="*/ 695849 w 715945"/>
                    <a:gd name="connsiteY80" fmla="*/ 266281 h 542611"/>
                    <a:gd name="connsiteX81" fmla="*/ 703385 w 715945"/>
                    <a:gd name="connsiteY81" fmla="*/ 261257 h 542611"/>
                    <a:gd name="connsiteX82" fmla="*/ 713433 w 715945"/>
                    <a:gd name="connsiteY82" fmla="*/ 238648 h 542611"/>
                    <a:gd name="connsiteX83" fmla="*/ 715945 w 715945"/>
                    <a:gd name="connsiteY83" fmla="*/ 231112 h 542611"/>
                    <a:gd name="connsiteX84" fmla="*/ 710921 w 715945"/>
                    <a:gd name="connsiteY84" fmla="*/ 208503 h 542611"/>
                    <a:gd name="connsiteX85" fmla="*/ 705897 w 715945"/>
                    <a:gd name="connsiteY85" fmla="*/ 200967 h 542611"/>
                    <a:gd name="connsiteX86" fmla="*/ 698361 w 715945"/>
                    <a:gd name="connsiteY86" fmla="*/ 185895 h 542611"/>
                    <a:gd name="connsiteX87" fmla="*/ 693337 w 715945"/>
                    <a:gd name="connsiteY87" fmla="*/ 180870 h 542611"/>
                    <a:gd name="connsiteX88" fmla="*/ 680776 w 715945"/>
                    <a:gd name="connsiteY88" fmla="*/ 168310 h 542611"/>
                    <a:gd name="connsiteX89" fmla="*/ 650631 w 715945"/>
                    <a:gd name="connsiteY89" fmla="*/ 160774 h 542611"/>
                    <a:gd name="connsiteX90" fmla="*/ 633047 w 715945"/>
                    <a:gd name="connsiteY90" fmla="*/ 155750 h 542611"/>
                    <a:gd name="connsiteX91" fmla="*/ 605414 w 715945"/>
                    <a:gd name="connsiteY91" fmla="*/ 153237 h 542611"/>
                    <a:gd name="connsiteX92" fmla="*/ 532563 w 715945"/>
                    <a:gd name="connsiteY92" fmla="*/ 148213 h 542611"/>
                    <a:gd name="connsiteX93" fmla="*/ 509954 w 715945"/>
                    <a:gd name="connsiteY93" fmla="*/ 145701 h 542611"/>
                    <a:gd name="connsiteX94" fmla="*/ 504930 w 715945"/>
                    <a:gd name="connsiteY94" fmla="*/ 138165 h 542611"/>
                    <a:gd name="connsiteX95" fmla="*/ 499906 w 715945"/>
                    <a:gd name="connsiteY95" fmla="*/ 118068 h 542611"/>
                    <a:gd name="connsiteX96" fmla="*/ 497394 w 715945"/>
                    <a:gd name="connsiteY96" fmla="*/ 62802 h 542611"/>
                    <a:gd name="connsiteX97" fmla="*/ 494882 w 715945"/>
                    <a:gd name="connsiteY97" fmla="*/ 40194 h 542611"/>
                    <a:gd name="connsiteX98" fmla="*/ 492370 w 715945"/>
                    <a:gd name="connsiteY98" fmla="*/ 32657 h 542611"/>
                    <a:gd name="connsiteX99" fmla="*/ 484833 w 715945"/>
                    <a:gd name="connsiteY99" fmla="*/ 30145 h 542611"/>
                    <a:gd name="connsiteX100" fmla="*/ 477297 w 715945"/>
                    <a:gd name="connsiteY100" fmla="*/ 15073 h 542611"/>
                    <a:gd name="connsiteX101" fmla="*/ 469761 w 715945"/>
                    <a:gd name="connsiteY101" fmla="*/ 10048 h 542611"/>
                    <a:gd name="connsiteX102" fmla="*/ 462225 w 715945"/>
                    <a:gd name="connsiteY102" fmla="*/ 2512 h 542611"/>
                    <a:gd name="connsiteX103" fmla="*/ 452176 w 715945"/>
                    <a:gd name="connsiteY103" fmla="*/ 0 h 542611"/>
                    <a:gd name="connsiteX104" fmla="*/ 364253 w 715945"/>
                    <a:gd name="connsiteY104"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28117 w 715945"/>
                    <a:gd name="connsiteY15" fmla="*/ 256233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121 h 542611"/>
                    <a:gd name="connsiteX1" fmla="*/ 364253 w 715945"/>
                    <a:gd name="connsiteY1" fmla="*/ 25121 h 542611"/>
                    <a:gd name="connsiteX2" fmla="*/ 316523 w 715945"/>
                    <a:gd name="connsiteY2" fmla="*/ 72851 h 542611"/>
                    <a:gd name="connsiteX3" fmla="*/ 296427 w 715945"/>
                    <a:gd name="connsiteY3" fmla="*/ 100484 h 542611"/>
                    <a:gd name="connsiteX4" fmla="*/ 273818 w 715945"/>
                    <a:gd name="connsiteY4" fmla="*/ 110532 h 542611"/>
                    <a:gd name="connsiteX5" fmla="*/ 226088 w 715945"/>
                    <a:gd name="connsiteY5" fmla="*/ 108020 h 542611"/>
                    <a:gd name="connsiteX6" fmla="*/ 163286 w 715945"/>
                    <a:gd name="connsiteY6" fmla="*/ 90435 h 542611"/>
                    <a:gd name="connsiteX7" fmla="*/ 138165 w 715945"/>
                    <a:gd name="connsiteY7" fmla="*/ 87923 h 542611"/>
                    <a:gd name="connsiteX8" fmla="*/ 105508 w 715945"/>
                    <a:gd name="connsiteY8" fmla="*/ 90435 h 542611"/>
                    <a:gd name="connsiteX9" fmla="*/ 97972 w 715945"/>
                    <a:gd name="connsiteY9" fmla="*/ 92947 h 542611"/>
                    <a:gd name="connsiteX10" fmla="*/ 92948 w 715945"/>
                    <a:gd name="connsiteY10" fmla="*/ 97972 h 542611"/>
                    <a:gd name="connsiteX11" fmla="*/ 85411 w 715945"/>
                    <a:gd name="connsiteY11" fmla="*/ 102996 h 542611"/>
                    <a:gd name="connsiteX12" fmla="*/ 75363 w 715945"/>
                    <a:gd name="connsiteY12" fmla="*/ 118068 h 542611"/>
                    <a:gd name="connsiteX13" fmla="*/ 80387 w 715945"/>
                    <a:gd name="connsiteY13" fmla="*/ 148213 h 542611"/>
                    <a:gd name="connsiteX14" fmla="*/ 113044 w 715945"/>
                    <a:gd name="connsiteY14" fmla="*/ 195943 h 542611"/>
                    <a:gd name="connsiteX15" fmla="*/ 138003 w 715945"/>
                    <a:gd name="connsiteY15" fmla="*/ 246347 h 542611"/>
                    <a:gd name="connsiteX16" fmla="*/ 113044 w 715945"/>
                    <a:gd name="connsiteY16" fmla="*/ 261257 h 542611"/>
                    <a:gd name="connsiteX17" fmla="*/ 75363 w 715945"/>
                    <a:gd name="connsiteY17" fmla="*/ 263769 h 542611"/>
                    <a:gd name="connsiteX18" fmla="*/ 50242 w 715945"/>
                    <a:gd name="connsiteY18" fmla="*/ 268794 h 542611"/>
                    <a:gd name="connsiteX19" fmla="*/ 25121 w 715945"/>
                    <a:gd name="connsiteY19" fmla="*/ 293914 h 542611"/>
                    <a:gd name="connsiteX20" fmla="*/ 10049 w 715945"/>
                    <a:gd name="connsiteY20" fmla="*/ 314011 h 542611"/>
                    <a:gd name="connsiteX21" fmla="*/ 2512 w 715945"/>
                    <a:gd name="connsiteY21" fmla="*/ 336620 h 542611"/>
                    <a:gd name="connsiteX22" fmla="*/ 0 w 715945"/>
                    <a:gd name="connsiteY22" fmla="*/ 344156 h 542611"/>
                    <a:gd name="connsiteX23" fmla="*/ 2512 w 715945"/>
                    <a:gd name="connsiteY23" fmla="*/ 356717 h 542611"/>
                    <a:gd name="connsiteX24" fmla="*/ 7537 w 715945"/>
                    <a:gd name="connsiteY24" fmla="*/ 361741 h 542611"/>
                    <a:gd name="connsiteX25" fmla="*/ 12561 w 715945"/>
                    <a:gd name="connsiteY25" fmla="*/ 369277 h 542611"/>
                    <a:gd name="connsiteX26" fmla="*/ 20097 w 715945"/>
                    <a:gd name="connsiteY26" fmla="*/ 374301 h 542611"/>
                    <a:gd name="connsiteX27" fmla="*/ 37682 w 715945"/>
                    <a:gd name="connsiteY27" fmla="*/ 381837 h 542611"/>
                    <a:gd name="connsiteX28" fmla="*/ 72851 w 715945"/>
                    <a:gd name="connsiteY28" fmla="*/ 379325 h 542611"/>
                    <a:gd name="connsiteX29" fmla="*/ 90436 w 715945"/>
                    <a:gd name="connsiteY29" fmla="*/ 374301 h 542611"/>
                    <a:gd name="connsiteX30" fmla="*/ 97972 w 715945"/>
                    <a:gd name="connsiteY30" fmla="*/ 369277 h 542611"/>
                    <a:gd name="connsiteX31" fmla="*/ 105508 w 715945"/>
                    <a:gd name="connsiteY31" fmla="*/ 366765 h 542611"/>
                    <a:gd name="connsiteX32" fmla="*/ 123093 w 715945"/>
                    <a:gd name="connsiteY32" fmla="*/ 356717 h 542611"/>
                    <a:gd name="connsiteX33" fmla="*/ 150726 w 715945"/>
                    <a:gd name="connsiteY33" fmla="*/ 359229 h 542611"/>
                    <a:gd name="connsiteX34" fmla="*/ 158262 w 715945"/>
                    <a:gd name="connsiteY34" fmla="*/ 364253 h 542611"/>
                    <a:gd name="connsiteX35" fmla="*/ 168310 w 715945"/>
                    <a:gd name="connsiteY35" fmla="*/ 379325 h 542611"/>
                    <a:gd name="connsiteX36" fmla="*/ 173334 w 715945"/>
                    <a:gd name="connsiteY36" fmla="*/ 384350 h 542611"/>
                    <a:gd name="connsiteX37" fmla="*/ 178359 w 715945"/>
                    <a:gd name="connsiteY37" fmla="*/ 427055 h 542611"/>
                    <a:gd name="connsiteX38" fmla="*/ 188407 w 715945"/>
                    <a:gd name="connsiteY38" fmla="*/ 449664 h 542611"/>
                    <a:gd name="connsiteX39" fmla="*/ 198455 w 715945"/>
                    <a:gd name="connsiteY39" fmla="*/ 469761 h 542611"/>
                    <a:gd name="connsiteX40" fmla="*/ 200967 w 715945"/>
                    <a:gd name="connsiteY40" fmla="*/ 477297 h 542611"/>
                    <a:gd name="connsiteX41" fmla="*/ 205992 w 715945"/>
                    <a:gd name="connsiteY41" fmla="*/ 484833 h 542611"/>
                    <a:gd name="connsiteX42" fmla="*/ 213528 w 715945"/>
                    <a:gd name="connsiteY42" fmla="*/ 502418 h 542611"/>
                    <a:gd name="connsiteX43" fmla="*/ 218552 w 715945"/>
                    <a:gd name="connsiteY43" fmla="*/ 520002 h 542611"/>
                    <a:gd name="connsiteX44" fmla="*/ 223576 w 715945"/>
                    <a:gd name="connsiteY44" fmla="*/ 525027 h 542611"/>
                    <a:gd name="connsiteX45" fmla="*/ 233625 w 715945"/>
                    <a:gd name="connsiteY45" fmla="*/ 540099 h 542611"/>
                    <a:gd name="connsiteX46" fmla="*/ 243673 w 715945"/>
                    <a:gd name="connsiteY46" fmla="*/ 542611 h 542611"/>
                    <a:gd name="connsiteX47" fmla="*/ 273818 w 715945"/>
                    <a:gd name="connsiteY47" fmla="*/ 540099 h 542611"/>
                    <a:gd name="connsiteX48" fmla="*/ 296427 w 715945"/>
                    <a:gd name="connsiteY48" fmla="*/ 530051 h 542611"/>
                    <a:gd name="connsiteX49" fmla="*/ 319036 w 715945"/>
                    <a:gd name="connsiteY49" fmla="*/ 509954 h 542611"/>
                    <a:gd name="connsiteX50" fmla="*/ 331596 w 715945"/>
                    <a:gd name="connsiteY50" fmla="*/ 487345 h 542611"/>
                    <a:gd name="connsiteX51" fmla="*/ 336620 w 715945"/>
                    <a:gd name="connsiteY51" fmla="*/ 479809 h 542611"/>
                    <a:gd name="connsiteX52" fmla="*/ 341644 w 715945"/>
                    <a:gd name="connsiteY52" fmla="*/ 472273 h 542611"/>
                    <a:gd name="connsiteX53" fmla="*/ 351693 w 715945"/>
                    <a:gd name="connsiteY53" fmla="*/ 462224 h 542611"/>
                    <a:gd name="connsiteX54" fmla="*/ 356717 w 715945"/>
                    <a:gd name="connsiteY54" fmla="*/ 454688 h 542611"/>
                    <a:gd name="connsiteX55" fmla="*/ 379326 w 715945"/>
                    <a:gd name="connsiteY55" fmla="*/ 442128 h 542611"/>
                    <a:gd name="connsiteX56" fmla="*/ 386862 w 715945"/>
                    <a:gd name="connsiteY56" fmla="*/ 439616 h 542611"/>
                    <a:gd name="connsiteX57" fmla="*/ 424543 w 715945"/>
                    <a:gd name="connsiteY57" fmla="*/ 444640 h 542611"/>
                    <a:gd name="connsiteX58" fmla="*/ 432079 w 715945"/>
                    <a:gd name="connsiteY58" fmla="*/ 449664 h 542611"/>
                    <a:gd name="connsiteX59" fmla="*/ 434592 w 715945"/>
                    <a:gd name="connsiteY59" fmla="*/ 457200 h 542611"/>
                    <a:gd name="connsiteX60" fmla="*/ 452176 w 715945"/>
                    <a:gd name="connsiteY60" fmla="*/ 459712 h 542611"/>
                    <a:gd name="connsiteX61" fmla="*/ 477297 w 715945"/>
                    <a:gd name="connsiteY61" fmla="*/ 467248 h 542611"/>
                    <a:gd name="connsiteX62" fmla="*/ 492370 w 715945"/>
                    <a:gd name="connsiteY62" fmla="*/ 472273 h 542611"/>
                    <a:gd name="connsiteX63" fmla="*/ 499906 w 715945"/>
                    <a:gd name="connsiteY63" fmla="*/ 474785 h 542611"/>
                    <a:gd name="connsiteX64" fmla="*/ 542611 w 715945"/>
                    <a:gd name="connsiteY64" fmla="*/ 472273 h 542611"/>
                    <a:gd name="connsiteX65" fmla="*/ 550148 w 715945"/>
                    <a:gd name="connsiteY65" fmla="*/ 469761 h 542611"/>
                    <a:gd name="connsiteX66" fmla="*/ 572756 w 715945"/>
                    <a:gd name="connsiteY66" fmla="*/ 467248 h 542611"/>
                    <a:gd name="connsiteX67" fmla="*/ 587829 w 715945"/>
                    <a:gd name="connsiteY67" fmla="*/ 447152 h 542611"/>
                    <a:gd name="connsiteX68" fmla="*/ 595365 w 715945"/>
                    <a:gd name="connsiteY68" fmla="*/ 419519 h 542611"/>
                    <a:gd name="connsiteX69" fmla="*/ 590341 w 715945"/>
                    <a:gd name="connsiteY69" fmla="*/ 381837 h 542611"/>
                    <a:gd name="connsiteX70" fmla="*/ 585317 w 715945"/>
                    <a:gd name="connsiteY70" fmla="*/ 374301 h 542611"/>
                    <a:gd name="connsiteX71" fmla="*/ 582805 w 715945"/>
                    <a:gd name="connsiteY71" fmla="*/ 364253 h 542611"/>
                    <a:gd name="connsiteX72" fmla="*/ 580293 w 715945"/>
                    <a:gd name="connsiteY72" fmla="*/ 356717 h 542611"/>
                    <a:gd name="connsiteX73" fmla="*/ 577781 w 715945"/>
                    <a:gd name="connsiteY73" fmla="*/ 334108 h 542611"/>
                    <a:gd name="connsiteX74" fmla="*/ 585317 w 715945"/>
                    <a:gd name="connsiteY74" fmla="*/ 293914 h 542611"/>
                    <a:gd name="connsiteX75" fmla="*/ 592853 w 715945"/>
                    <a:gd name="connsiteY75" fmla="*/ 291402 h 542611"/>
                    <a:gd name="connsiteX76" fmla="*/ 633047 w 715945"/>
                    <a:gd name="connsiteY76" fmla="*/ 286378 h 542611"/>
                    <a:gd name="connsiteX77" fmla="*/ 660679 w 715945"/>
                    <a:gd name="connsiteY77" fmla="*/ 278842 h 542611"/>
                    <a:gd name="connsiteX78" fmla="*/ 675752 w 715945"/>
                    <a:gd name="connsiteY78" fmla="*/ 273818 h 542611"/>
                    <a:gd name="connsiteX79" fmla="*/ 695849 w 715945"/>
                    <a:gd name="connsiteY79" fmla="*/ 266281 h 542611"/>
                    <a:gd name="connsiteX80" fmla="*/ 703385 w 715945"/>
                    <a:gd name="connsiteY80" fmla="*/ 261257 h 542611"/>
                    <a:gd name="connsiteX81" fmla="*/ 713433 w 715945"/>
                    <a:gd name="connsiteY81" fmla="*/ 238648 h 542611"/>
                    <a:gd name="connsiteX82" fmla="*/ 715945 w 715945"/>
                    <a:gd name="connsiteY82" fmla="*/ 231112 h 542611"/>
                    <a:gd name="connsiteX83" fmla="*/ 710921 w 715945"/>
                    <a:gd name="connsiteY83" fmla="*/ 208503 h 542611"/>
                    <a:gd name="connsiteX84" fmla="*/ 705897 w 715945"/>
                    <a:gd name="connsiteY84" fmla="*/ 200967 h 542611"/>
                    <a:gd name="connsiteX85" fmla="*/ 698361 w 715945"/>
                    <a:gd name="connsiteY85" fmla="*/ 185895 h 542611"/>
                    <a:gd name="connsiteX86" fmla="*/ 693337 w 715945"/>
                    <a:gd name="connsiteY86" fmla="*/ 180870 h 542611"/>
                    <a:gd name="connsiteX87" fmla="*/ 680776 w 715945"/>
                    <a:gd name="connsiteY87" fmla="*/ 168310 h 542611"/>
                    <a:gd name="connsiteX88" fmla="*/ 650631 w 715945"/>
                    <a:gd name="connsiteY88" fmla="*/ 160774 h 542611"/>
                    <a:gd name="connsiteX89" fmla="*/ 633047 w 715945"/>
                    <a:gd name="connsiteY89" fmla="*/ 155750 h 542611"/>
                    <a:gd name="connsiteX90" fmla="*/ 605414 w 715945"/>
                    <a:gd name="connsiteY90" fmla="*/ 153237 h 542611"/>
                    <a:gd name="connsiteX91" fmla="*/ 532563 w 715945"/>
                    <a:gd name="connsiteY91" fmla="*/ 148213 h 542611"/>
                    <a:gd name="connsiteX92" fmla="*/ 509954 w 715945"/>
                    <a:gd name="connsiteY92" fmla="*/ 145701 h 542611"/>
                    <a:gd name="connsiteX93" fmla="*/ 504930 w 715945"/>
                    <a:gd name="connsiteY93" fmla="*/ 138165 h 542611"/>
                    <a:gd name="connsiteX94" fmla="*/ 499906 w 715945"/>
                    <a:gd name="connsiteY94" fmla="*/ 118068 h 542611"/>
                    <a:gd name="connsiteX95" fmla="*/ 497394 w 715945"/>
                    <a:gd name="connsiteY95" fmla="*/ 62802 h 542611"/>
                    <a:gd name="connsiteX96" fmla="*/ 494882 w 715945"/>
                    <a:gd name="connsiteY96" fmla="*/ 40194 h 542611"/>
                    <a:gd name="connsiteX97" fmla="*/ 492370 w 715945"/>
                    <a:gd name="connsiteY97" fmla="*/ 32657 h 542611"/>
                    <a:gd name="connsiteX98" fmla="*/ 484833 w 715945"/>
                    <a:gd name="connsiteY98" fmla="*/ 30145 h 542611"/>
                    <a:gd name="connsiteX99" fmla="*/ 477297 w 715945"/>
                    <a:gd name="connsiteY99" fmla="*/ 15073 h 542611"/>
                    <a:gd name="connsiteX100" fmla="*/ 469761 w 715945"/>
                    <a:gd name="connsiteY100" fmla="*/ 10048 h 542611"/>
                    <a:gd name="connsiteX101" fmla="*/ 462225 w 715945"/>
                    <a:gd name="connsiteY101" fmla="*/ 2512 h 542611"/>
                    <a:gd name="connsiteX102" fmla="*/ 452176 w 715945"/>
                    <a:gd name="connsiteY102" fmla="*/ 0 h 542611"/>
                    <a:gd name="connsiteX103" fmla="*/ 364253 w 715945"/>
                    <a:gd name="connsiteY103" fmla="*/ 25121 h 542611"/>
                    <a:gd name="connsiteX0" fmla="*/ 364253 w 715945"/>
                    <a:gd name="connsiteY0" fmla="*/ 25521 h 543011"/>
                    <a:gd name="connsiteX1" fmla="*/ 364253 w 715945"/>
                    <a:gd name="connsiteY1" fmla="*/ 25521 h 543011"/>
                    <a:gd name="connsiteX2" fmla="*/ 316523 w 715945"/>
                    <a:gd name="connsiteY2" fmla="*/ 73251 h 543011"/>
                    <a:gd name="connsiteX3" fmla="*/ 296427 w 715945"/>
                    <a:gd name="connsiteY3" fmla="*/ 100884 h 543011"/>
                    <a:gd name="connsiteX4" fmla="*/ 273818 w 715945"/>
                    <a:gd name="connsiteY4" fmla="*/ 110932 h 543011"/>
                    <a:gd name="connsiteX5" fmla="*/ 226088 w 715945"/>
                    <a:gd name="connsiteY5" fmla="*/ 108420 h 543011"/>
                    <a:gd name="connsiteX6" fmla="*/ 163286 w 715945"/>
                    <a:gd name="connsiteY6" fmla="*/ 90835 h 543011"/>
                    <a:gd name="connsiteX7" fmla="*/ 138165 w 715945"/>
                    <a:gd name="connsiteY7" fmla="*/ 88323 h 543011"/>
                    <a:gd name="connsiteX8" fmla="*/ 105508 w 715945"/>
                    <a:gd name="connsiteY8" fmla="*/ 90835 h 543011"/>
                    <a:gd name="connsiteX9" fmla="*/ 97972 w 715945"/>
                    <a:gd name="connsiteY9" fmla="*/ 93347 h 543011"/>
                    <a:gd name="connsiteX10" fmla="*/ 92948 w 715945"/>
                    <a:gd name="connsiteY10" fmla="*/ 98372 h 543011"/>
                    <a:gd name="connsiteX11" fmla="*/ 85411 w 715945"/>
                    <a:gd name="connsiteY11" fmla="*/ 103396 h 543011"/>
                    <a:gd name="connsiteX12" fmla="*/ 75363 w 715945"/>
                    <a:gd name="connsiteY12" fmla="*/ 118468 h 543011"/>
                    <a:gd name="connsiteX13" fmla="*/ 80387 w 715945"/>
                    <a:gd name="connsiteY13" fmla="*/ 148613 h 543011"/>
                    <a:gd name="connsiteX14" fmla="*/ 113044 w 715945"/>
                    <a:gd name="connsiteY14" fmla="*/ 196343 h 543011"/>
                    <a:gd name="connsiteX15" fmla="*/ 138003 w 715945"/>
                    <a:gd name="connsiteY15" fmla="*/ 246747 h 543011"/>
                    <a:gd name="connsiteX16" fmla="*/ 113044 w 715945"/>
                    <a:gd name="connsiteY16" fmla="*/ 261657 h 543011"/>
                    <a:gd name="connsiteX17" fmla="*/ 75363 w 715945"/>
                    <a:gd name="connsiteY17" fmla="*/ 264169 h 543011"/>
                    <a:gd name="connsiteX18" fmla="*/ 50242 w 715945"/>
                    <a:gd name="connsiteY18" fmla="*/ 269194 h 543011"/>
                    <a:gd name="connsiteX19" fmla="*/ 25121 w 715945"/>
                    <a:gd name="connsiteY19" fmla="*/ 294314 h 543011"/>
                    <a:gd name="connsiteX20" fmla="*/ 10049 w 715945"/>
                    <a:gd name="connsiteY20" fmla="*/ 314411 h 543011"/>
                    <a:gd name="connsiteX21" fmla="*/ 2512 w 715945"/>
                    <a:gd name="connsiteY21" fmla="*/ 337020 h 543011"/>
                    <a:gd name="connsiteX22" fmla="*/ 0 w 715945"/>
                    <a:gd name="connsiteY22" fmla="*/ 344556 h 543011"/>
                    <a:gd name="connsiteX23" fmla="*/ 2512 w 715945"/>
                    <a:gd name="connsiteY23" fmla="*/ 357117 h 543011"/>
                    <a:gd name="connsiteX24" fmla="*/ 7537 w 715945"/>
                    <a:gd name="connsiteY24" fmla="*/ 362141 h 543011"/>
                    <a:gd name="connsiteX25" fmla="*/ 12561 w 715945"/>
                    <a:gd name="connsiteY25" fmla="*/ 369677 h 543011"/>
                    <a:gd name="connsiteX26" fmla="*/ 20097 w 715945"/>
                    <a:gd name="connsiteY26" fmla="*/ 374701 h 543011"/>
                    <a:gd name="connsiteX27" fmla="*/ 37682 w 715945"/>
                    <a:gd name="connsiteY27" fmla="*/ 382237 h 543011"/>
                    <a:gd name="connsiteX28" fmla="*/ 72851 w 715945"/>
                    <a:gd name="connsiteY28" fmla="*/ 379725 h 543011"/>
                    <a:gd name="connsiteX29" fmla="*/ 90436 w 715945"/>
                    <a:gd name="connsiteY29" fmla="*/ 374701 h 543011"/>
                    <a:gd name="connsiteX30" fmla="*/ 97972 w 715945"/>
                    <a:gd name="connsiteY30" fmla="*/ 369677 h 543011"/>
                    <a:gd name="connsiteX31" fmla="*/ 105508 w 715945"/>
                    <a:gd name="connsiteY31" fmla="*/ 367165 h 543011"/>
                    <a:gd name="connsiteX32" fmla="*/ 123093 w 715945"/>
                    <a:gd name="connsiteY32" fmla="*/ 357117 h 543011"/>
                    <a:gd name="connsiteX33" fmla="*/ 150726 w 715945"/>
                    <a:gd name="connsiteY33" fmla="*/ 359629 h 543011"/>
                    <a:gd name="connsiteX34" fmla="*/ 158262 w 715945"/>
                    <a:gd name="connsiteY34" fmla="*/ 364653 h 543011"/>
                    <a:gd name="connsiteX35" fmla="*/ 168310 w 715945"/>
                    <a:gd name="connsiteY35" fmla="*/ 379725 h 543011"/>
                    <a:gd name="connsiteX36" fmla="*/ 173334 w 715945"/>
                    <a:gd name="connsiteY36" fmla="*/ 384750 h 543011"/>
                    <a:gd name="connsiteX37" fmla="*/ 178359 w 715945"/>
                    <a:gd name="connsiteY37" fmla="*/ 427455 h 543011"/>
                    <a:gd name="connsiteX38" fmla="*/ 188407 w 715945"/>
                    <a:gd name="connsiteY38" fmla="*/ 450064 h 543011"/>
                    <a:gd name="connsiteX39" fmla="*/ 198455 w 715945"/>
                    <a:gd name="connsiteY39" fmla="*/ 470161 h 543011"/>
                    <a:gd name="connsiteX40" fmla="*/ 200967 w 715945"/>
                    <a:gd name="connsiteY40" fmla="*/ 477697 h 543011"/>
                    <a:gd name="connsiteX41" fmla="*/ 205992 w 715945"/>
                    <a:gd name="connsiteY41" fmla="*/ 485233 h 543011"/>
                    <a:gd name="connsiteX42" fmla="*/ 213528 w 715945"/>
                    <a:gd name="connsiteY42" fmla="*/ 502818 h 543011"/>
                    <a:gd name="connsiteX43" fmla="*/ 218552 w 715945"/>
                    <a:gd name="connsiteY43" fmla="*/ 520402 h 543011"/>
                    <a:gd name="connsiteX44" fmla="*/ 223576 w 715945"/>
                    <a:gd name="connsiteY44" fmla="*/ 525427 h 543011"/>
                    <a:gd name="connsiteX45" fmla="*/ 233625 w 715945"/>
                    <a:gd name="connsiteY45" fmla="*/ 540499 h 543011"/>
                    <a:gd name="connsiteX46" fmla="*/ 243673 w 715945"/>
                    <a:gd name="connsiteY46" fmla="*/ 543011 h 543011"/>
                    <a:gd name="connsiteX47" fmla="*/ 273818 w 715945"/>
                    <a:gd name="connsiteY47" fmla="*/ 540499 h 543011"/>
                    <a:gd name="connsiteX48" fmla="*/ 296427 w 715945"/>
                    <a:gd name="connsiteY48" fmla="*/ 530451 h 543011"/>
                    <a:gd name="connsiteX49" fmla="*/ 319036 w 715945"/>
                    <a:gd name="connsiteY49" fmla="*/ 510354 h 543011"/>
                    <a:gd name="connsiteX50" fmla="*/ 331596 w 715945"/>
                    <a:gd name="connsiteY50" fmla="*/ 487745 h 543011"/>
                    <a:gd name="connsiteX51" fmla="*/ 336620 w 715945"/>
                    <a:gd name="connsiteY51" fmla="*/ 480209 h 543011"/>
                    <a:gd name="connsiteX52" fmla="*/ 341644 w 715945"/>
                    <a:gd name="connsiteY52" fmla="*/ 472673 h 543011"/>
                    <a:gd name="connsiteX53" fmla="*/ 351693 w 715945"/>
                    <a:gd name="connsiteY53" fmla="*/ 462624 h 543011"/>
                    <a:gd name="connsiteX54" fmla="*/ 356717 w 715945"/>
                    <a:gd name="connsiteY54" fmla="*/ 455088 h 543011"/>
                    <a:gd name="connsiteX55" fmla="*/ 379326 w 715945"/>
                    <a:gd name="connsiteY55" fmla="*/ 442528 h 543011"/>
                    <a:gd name="connsiteX56" fmla="*/ 386862 w 715945"/>
                    <a:gd name="connsiteY56" fmla="*/ 440016 h 543011"/>
                    <a:gd name="connsiteX57" fmla="*/ 424543 w 715945"/>
                    <a:gd name="connsiteY57" fmla="*/ 445040 h 543011"/>
                    <a:gd name="connsiteX58" fmla="*/ 432079 w 715945"/>
                    <a:gd name="connsiteY58" fmla="*/ 450064 h 543011"/>
                    <a:gd name="connsiteX59" fmla="*/ 434592 w 715945"/>
                    <a:gd name="connsiteY59" fmla="*/ 457600 h 543011"/>
                    <a:gd name="connsiteX60" fmla="*/ 452176 w 715945"/>
                    <a:gd name="connsiteY60" fmla="*/ 460112 h 543011"/>
                    <a:gd name="connsiteX61" fmla="*/ 477297 w 715945"/>
                    <a:gd name="connsiteY61" fmla="*/ 467648 h 543011"/>
                    <a:gd name="connsiteX62" fmla="*/ 492370 w 715945"/>
                    <a:gd name="connsiteY62" fmla="*/ 472673 h 543011"/>
                    <a:gd name="connsiteX63" fmla="*/ 499906 w 715945"/>
                    <a:gd name="connsiteY63" fmla="*/ 475185 h 543011"/>
                    <a:gd name="connsiteX64" fmla="*/ 542611 w 715945"/>
                    <a:gd name="connsiteY64" fmla="*/ 472673 h 543011"/>
                    <a:gd name="connsiteX65" fmla="*/ 550148 w 715945"/>
                    <a:gd name="connsiteY65" fmla="*/ 470161 h 543011"/>
                    <a:gd name="connsiteX66" fmla="*/ 572756 w 715945"/>
                    <a:gd name="connsiteY66" fmla="*/ 467648 h 543011"/>
                    <a:gd name="connsiteX67" fmla="*/ 587829 w 715945"/>
                    <a:gd name="connsiteY67" fmla="*/ 447552 h 543011"/>
                    <a:gd name="connsiteX68" fmla="*/ 595365 w 715945"/>
                    <a:gd name="connsiteY68" fmla="*/ 419919 h 543011"/>
                    <a:gd name="connsiteX69" fmla="*/ 590341 w 715945"/>
                    <a:gd name="connsiteY69" fmla="*/ 382237 h 543011"/>
                    <a:gd name="connsiteX70" fmla="*/ 585317 w 715945"/>
                    <a:gd name="connsiteY70" fmla="*/ 374701 h 543011"/>
                    <a:gd name="connsiteX71" fmla="*/ 582805 w 715945"/>
                    <a:gd name="connsiteY71" fmla="*/ 364653 h 543011"/>
                    <a:gd name="connsiteX72" fmla="*/ 580293 w 715945"/>
                    <a:gd name="connsiteY72" fmla="*/ 357117 h 543011"/>
                    <a:gd name="connsiteX73" fmla="*/ 577781 w 715945"/>
                    <a:gd name="connsiteY73" fmla="*/ 334508 h 543011"/>
                    <a:gd name="connsiteX74" fmla="*/ 585317 w 715945"/>
                    <a:gd name="connsiteY74" fmla="*/ 294314 h 543011"/>
                    <a:gd name="connsiteX75" fmla="*/ 592853 w 715945"/>
                    <a:gd name="connsiteY75" fmla="*/ 291802 h 543011"/>
                    <a:gd name="connsiteX76" fmla="*/ 633047 w 715945"/>
                    <a:gd name="connsiteY76" fmla="*/ 286778 h 543011"/>
                    <a:gd name="connsiteX77" fmla="*/ 660679 w 715945"/>
                    <a:gd name="connsiteY77" fmla="*/ 279242 h 543011"/>
                    <a:gd name="connsiteX78" fmla="*/ 675752 w 715945"/>
                    <a:gd name="connsiteY78" fmla="*/ 274218 h 543011"/>
                    <a:gd name="connsiteX79" fmla="*/ 695849 w 715945"/>
                    <a:gd name="connsiteY79" fmla="*/ 266681 h 543011"/>
                    <a:gd name="connsiteX80" fmla="*/ 703385 w 715945"/>
                    <a:gd name="connsiteY80" fmla="*/ 261657 h 543011"/>
                    <a:gd name="connsiteX81" fmla="*/ 713433 w 715945"/>
                    <a:gd name="connsiteY81" fmla="*/ 239048 h 543011"/>
                    <a:gd name="connsiteX82" fmla="*/ 715945 w 715945"/>
                    <a:gd name="connsiteY82" fmla="*/ 231512 h 543011"/>
                    <a:gd name="connsiteX83" fmla="*/ 710921 w 715945"/>
                    <a:gd name="connsiteY83" fmla="*/ 208903 h 543011"/>
                    <a:gd name="connsiteX84" fmla="*/ 705897 w 715945"/>
                    <a:gd name="connsiteY84" fmla="*/ 201367 h 543011"/>
                    <a:gd name="connsiteX85" fmla="*/ 698361 w 715945"/>
                    <a:gd name="connsiteY85" fmla="*/ 186295 h 543011"/>
                    <a:gd name="connsiteX86" fmla="*/ 693337 w 715945"/>
                    <a:gd name="connsiteY86" fmla="*/ 181270 h 543011"/>
                    <a:gd name="connsiteX87" fmla="*/ 680776 w 715945"/>
                    <a:gd name="connsiteY87" fmla="*/ 168710 h 543011"/>
                    <a:gd name="connsiteX88" fmla="*/ 650631 w 715945"/>
                    <a:gd name="connsiteY88" fmla="*/ 161174 h 543011"/>
                    <a:gd name="connsiteX89" fmla="*/ 633047 w 715945"/>
                    <a:gd name="connsiteY89" fmla="*/ 156150 h 543011"/>
                    <a:gd name="connsiteX90" fmla="*/ 605414 w 715945"/>
                    <a:gd name="connsiteY90" fmla="*/ 153637 h 543011"/>
                    <a:gd name="connsiteX91" fmla="*/ 532563 w 715945"/>
                    <a:gd name="connsiteY91" fmla="*/ 148613 h 543011"/>
                    <a:gd name="connsiteX92" fmla="*/ 509954 w 715945"/>
                    <a:gd name="connsiteY92" fmla="*/ 146101 h 543011"/>
                    <a:gd name="connsiteX93" fmla="*/ 504930 w 715945"/>
                    <a:gd name="connsiteY93" fmla="*/ 138565 h 543011"/>
                    <a:gd name="connsiteX94" fmla="*/ 499906 w 715945"/>
                    <a:gd name="connsiteY94" fmla="*/ 118468 h 543011"/>
                    <a:gd name="connsiteX95" fmla="*/ 497394 w 715945"/>
                    <a:gd name="connsiteY95" fmla="*/ 63202 h 543011"/>
                    <a:gd name="connsiteX96" fmla="*/ 494882 w 715945"/>
                    <a:gd name="connsiteY96" fmla="*/ 40594 h 543011"/>
                    <a:gd name="connsiteX97" fmla="*/ 492370 w 715945"/>
                    <a:gd name="connsiteY97" fmla="*/ 33057 h 543011"/>
                    <a:gd name="connsiteX98" fmla="*/ 484833 w 715945"/>
                    <a:gd name="connsiteY98" fmla="*/ 30545 h 543011"/>
                    <a:gd name="connsiteX99" fmla="*/ 477297 w 715945"/>
                    <a:gd name="connsiteY99" fmla="*/ 15473 h 543011"/>
                    <a:gd name="connsiteX100" fmla="*/ 469761 w 715945"/>
                    <a:gd name="connsiteY100" fmla="*/ 10448 h 543011"/>
                    <a:gd name="connsiteX101" fmla="*/ 452176 w 715945"/>
                    <a:gd name="connsiteY101" fmla="*/ 400 h 543011"/>
                    <a:gd name="connsiteX102" fmla="*/ 364253 w 715945"/>
                    <a:gd name="connsiteY102" fmla="*/ 25521 h 543011"/>
                    <a:gd name="connsiteX0" fmla="*/ 364253 w 715945"/>
                    <a:gd name="connsiteY0" fmla="*/ 25521 h 543011"/>
                    <a:gd name="connsiteX1" fmla="*/ 364253 w 715945"/>
                    <a:gd name="connsiteY1" fmla="*/ 25521 h 543011"/>
                    <a:gd name="connsiteX2" fmla="*/ 316523 w 715945"/>
                    <a:gd name="connsiteY2" fmla="*/ 73251 h 543011"/>
                    <a:gd name="connsiteX3" fmla="*/ 296427 w 715945"/>
                    <a:gd name="connsiteY3" fmla="*/ 100884 h 543011"/>
                    <a:gd name="connsiteX4" fmla="*/ 273818 w 715945"/>
                    <a:gd name="connsiteY4" fmla="*/ 110932 h 543011"/>
                    <a:gd name="connsiteX5" fmla="*/ 226088 w 715945"/>
                    <a:gd name="connsiteY5" fmla="*/ 108420 h 543011"/>
                    <a:gd name="connsiteX6" fmla="*/ 163286 w 715945"/>
                    <a:gd name="connsiteY6" fmla="*/ 90835 h 543011"/>
                    <a:gd name="connsiteX7" fmla="*/ 138165 w 715945"/>
                    <a:gd name="connsiteY7" fmla="*/ 88323 h 543011"/>
                    <a:gd name="connsiteX8" fmla="*/ 105508 w 715945"/>
                    <a:gd name="connsiteY8" fmla="*/ 90835 h 543011"/>
                    <a:gd name="connsiteX9" fmla="*/ 97972 w 715945"/>
                    <a:gd name="connsiteY9" fmla="*/ 93347 h 543011"/>
                    <a:gd name="connsiteX10" fmla="*/ 92948 w 715945"/>
                    <a:gd name="connsiteY10" fmla="*/ 98372 h 543011"/>
                    <a:gd name="connsiteX11" fmla="*/ 85411 w 715945"/>
                    <a:gd name="connsiteY11" fmla="*/ 103396 h 543011"/>
                    <a:gd name="connsiteX12" fmla="*/ 75363 w 715945"/>
                    <a:gd name="connsiteY12" fmla="*/ 118468 h 543011"/>
                    <a:gd name="connsiteX13" fmla="*/ 80387 w 715945"/>
                    <a:gd name="connsiteY13" fmla="*/ 148613 h 543011"/>
                    <a:gd name="connsiteX14" fmla="*/ 113044 w 715945"/>
                    <a:gd name="connsiteY14" fmla="*/ 196343 h 543011"/>
                    <a:gd name="connsiteX15" fmla="*/ 138003 w 715945"/>
                    <a:gd name="connsiteY15" fmla="*/ 246747 h 543011"/>
                    <a:gd name="connsiteX16" fmla="*/ 113044 w 715945"/>
                    <a:gd name="connsiteY16" fmla="*/ 261657 h 543011"/>
                    <a:gd name="connsiteX17" fmla="*/ 75363 w 715945"/>
                    <a:gd name="connsiteY17" fmla="*/ 264169 h 543011"/>
                    <a:gd name="connsiteX18" fmla="*/ 50242 w 715945"/>
                    <a:gd name="connsiteY18" fmla="*/ 269194 h 543011"/>
                    <a:gd name="connsiteX19" fmla="*/ 25121 w 715945"/>
                    <a:gd name="connsiteY19" fmla="*/ 294314 h 543011"/>
                    <a:gd name="connsiteX20" fmla="*/ 10049 w 715945"/>
                    <a:gd name="connsiteY20" fmla="*/ 314411 h 543011"/>
                    <a:gd name="connsiteX21" fmla="*/ 2512 w 715945"/>
                    <a:gd name="connsiteY21" fmla="*/ 337020 h 543011"/>
                    <a:gd name="connsiteX22" fmla="*/ 0 w 715945"/>
                    <a:gd name="connsiteY22" fmla="*/ 344556 h 543011"/>
                    <a:gd name="connsiteX23" fmla="*/ 2512 w 715945"/>
                    <a:gd name="connsiteY23" fmla="*/ 357117 h 543011"/>
                    <a:gd name="connsiteX24" fmla="*/ 7537 w 715945"/>
                    <a:gd name="connsiteY24" fmla="*/ 362141 h 543011"/>
                    <a:gd name="connsiteX25" fmla="*/ 12561 w 715945"/>
                    <a:gd name="connsiteY25" fmla="*/ 369677 h 543011"/>
                    <a:gd name="connsiteX26" fmla="*/ 20097 w 715945"/>
                    <a:gd name="connsiteY26" fmla="*/ 374701 h 543011"/>
                    <a:gd name="connsiteX27" fmla="*/ 37682 w 715945"/>
                    <a:gd name="connsiteY27" fmla="*/ 382237 h 543011"/>
                    <a:gd name="connsiteX28" fmla="*/ 72851 w 715945"/>
                    <a:gd name="connsiteY28" fmla="*/ 379725 h 543011"/>
                    <a:gd name="connsiteX29" fmla="*/ 90436 w 715945"/>
                    <a:gd name="connsiteY29" fmla="*/ 374701 h 543011"/>
                    <a:gd name="connsiteX30" fmla="*/ 97972 w 715945"/>
                    <a:gd name="connsiteY30" fmla="*/ 369677 h 543011"/>
                    <a:gd name="connsiteX31" fmla="*/ 105508 w 715945"/>
                    <a:gd name="connsiteY31" fmla="*/ 367165 h 543011"/>
                    <a:gd name="connsiteX32" fmla="*/ 123093 w 715945"/>
                    <a:gd name="connsiteY32" fmla="*/ 357117 h 543011"/>
                    <a:gd name="connsiteX33" fmla="*/ 150726 w 715945"/>
                    <a:gd name="connsiteY33" fmla="*/ 359629 h 543011"/>
                    <a:gd name="connsiteX34" fmla="*/ 158262 w 715945"/>
                    <a:gd name="connsiteY34" fmla="*/ 364653 h 543011"/>
                    <a:gd name="connsiteX35" fmla="*/ 168310 w 715945"/>
                    <a:gd name="connsiteY35" fmla="*/ 379725 h 543011"/>
                    <a:gd name="connsiteX36" fmla="*/ 173334 w 715945"/>
                    <a:gd name="connsiteY36" fmla="*/ 384750 h 543011"/>
                    <a:gd name="connsiteX37" fmla="*/ 178359 w 715945"/>
                    <a:gd name="connsiteY37" fmla="*/ 427455 h 543011"/>
                    <a:gd name="connsiteX38" fmla="*/ 188407 w 715945"/>
                    <a:gd name="connsiteY38" fmla="*/ 450064 h 543011"/>
                    <a:gd name="connsiteX39" fmla="*/ 198455 w 715945"/>
                    <a:gd name="connsiteY39" fmla="*/ 470161 h 543011"/>
                    <a:gd name="connsiteX40" fmla="*/ 200967 w 715945"/>
                    <a:gd name="connsiteY40" fmla="*/ 477697 h 543011"/>
                    <a:gd name="connsiteX41" fmla="*/ 205992 w 715945"/>
                    <a:gd name="connsiteY41" fmla="*/ 485233 h 543011"/>
                    <a:gd name="connsiteX42" fmla="*/ 213528 w 715945"/>
                    <a:gd name="connsiteY42" fmla="*/ 502818 h 543011"/>
                    <a:gd name="connsiteX43" fmla="*/ 218552 w 715945"/>
                    <a:gd name="connsiteY43" fmla="*/ 520402 h 543011"/>
                    <a:gd name="connsiteX44" fmla="*/ 223576 w 715945"/>
                    <a:gd name="connsiteY44" fmla="*/ 525427 h 543011"/>
                    <a:gd name="connsiteX45" fmla="*/ 233625 w 715945"/>
                    <a:gd name="connsiteY45" fmla="*/ 540499 h 543011"/>
                    <a:gd name="connsiteX46" fmla="*/ 243673 w 715945"/>
                    <a:gd name="connsiteY46" fmla="*/ 543011 h 543011"/>
                    <a:gd name="connsiteX47" fmla="*/ 273818 w 715945"/>
                    <a:gd name="connsiteY47" fmla="*/ 540499 h 543011"/>
                    <a:gd name="connsiteX48" fmla="*/ 296427 w 715945"/>
                    <a:gd name="connsiteY48" fmla="*/ 530451 h 543011"/>
                    <a:gd name="connsiteX49" fmla="*/ 319036 w 715945"/>
                    <a:gd name="connsiteY49" fmla="*/ 510354 h 543011"/>
                    <a:gd name="connsiteX50" fmla="*/ 331596 w 715945"/>
                    <a:gd name="connsiteY50" fmla="*/ 487745 h 543011"/>
                    <a:gd name="connsiteX51" fmla="*/ 336620 w 715945"/>
                    <a:gd name="connsiteY51" fmla="*/ 480209 h 543011"/>
                    <a:gd name="connsiteX52" fmla="*/ 341644 w 715945"/>
                    <a:gd name="connsiteY52" fmla="*/ 472673 h 543011"/>
                    <a:gd name="connsiteX53" fmla="*/ 351693 w 715945"/>
                    <a:gd name="connsiteY53" fmla="*/ 462624 h 543011"/>
                    <a:gd name="connsiteX54" fmla="*/ 356717 w 715945"/>
                    <a:gd name="connsiteY54" fmla="*/ 455088 h 543011"/>
                    <a:gd name="connsiteX55" fmla="*/ 379326 w 715945"/>
                    <a:gd name="connsiteY55" fmla="*/ 442528 h 543011"/>
                    <a:gd name="connsiteX56" fmla="*/ 386862 w 715945"/>
                    <a:gd name="connsiteY56" fmla="*/ 440016 h 543011"/>
                    <a:gd name="connsiteX57" fmla="*/ 424543 w 715945"/>
                    <a:gd name="connsiteY57" fmla="*/ 445040 h 543011"/>
                    <a:gd name="connsiteX58" fmla="*/ 432079 w 715945"/>
                    <a:gd name="connsiteY58" fmla="*/ 450064 h 543011"/>
                    <a:gd name="connsiteX59" fmla="*/ 434592 w 715945"/>
                    <a:gd name="connsiteY59" fmla="*/ 457600 h 543011"/>
                    <a:gd name="connsiteX60" fmla="*/ 452176 w 715945"/>
                    <a:gd name="connsiteY60" fmla="*/ 460112 h 543011"/>
                    <a:gd name="connsiteX61" fmla="*/ 477297 w 715945"/>
                    <a:gd name="connsiteY61" fmla="*/ 467648 h 543011"/>
                    <a:gd name="connsiteX62" fmla="*/ 492370 w 715945"/>
                    <a:gd name="connsiteY62" fmla="*/ 472673 h 543011"/>
                    <a:gd name="connsiteX63" fmla="*/ 499906 w 715945"/>
                    <a:gd name="connsiteY63" fmla="*/ 475185 h 543011"/>
                    <a:gd name="connsiteX64" fmla="*/ 542611 w 715945"/>
                    <a:gd name="connsiteY64" fmla="*/ 472673 h 543011"/>
                    <a:gd name="connsiteX65" fmla="*/ 550148 w 715945"/>
                    <a:gd name="connsiteY65" fmla="*/ 470161 h 543011"/>
                    <a:gd name="connsiteX66" fmla="*/ 572756 w 715945"/>
                    <a:gd name="connsiteY66" fmla="*/ 467648 h 543011"/>
                    <a:gd name="connsiteX67" fmla="*/ 587829 w 715945"/>
                    <a:gd name="connsiteY67" fmla="*/ 447552 h 543011"/>
                    <a:gd name="connsiteX68" fmla="*/ 595365 w 715945"/>
                    <a:gd name="connsiteY68" fmla="*/ 419919 h 543011"/>
                    <a:gd name="connsiteX69" fmla="*/ 590341 w 715945"/>
                    <a:gd name="connsiteY69" fmla="*/ 382237 h 543011"/>
                    <a:gd name="connsiteX70" fmla="*/ 585317 w 715945"/>
                    <a:gd name="connsiteY70" fmla="*/ 374701 h 543011"/>
                    <a:gd name="connsiteX71" fmla="*/ 582805 w 715945"/>
                    <a:gd name="connsiteY71" fmla="*/ 364653 h 543011"/>
                    <a:gd name="connsiteX72" fmla="*/ 580293 w 715945"/>
                    <a:gd name="connsiteY72" fmla="*/ 357117 h 543011"/>
                    <a:gd name="connsiteX73" fmla="*/ 577781 w 715945"/>
                    <a:gd name="connsiteY73" fmla="*/ 334508 h 543011"/>
                    <a:gd name="connsiteX74" fmla="*/ 585317 w 715945"/>
                    <a:gd name="connsiteY74" fmla="*/ 294314 h 543011"/>
                    <a:gd name="connsiteX75" fmla="*/ 592853 w 715945"/>
                    <a:gd name="connsiteY75" fmla="*/ 291802 h 543011"/>
                    <a:gd name="connsiteX76" fmla="*/ 633047 w 715945"/>
                    <a:gd name="connsiteY76" fmla="*/ 286778 h 543011"/>
                    <a:gd name="connsiteX77" fmla="*/ 660679 w 715945"/>
                    <a:gd name="connsiteY77" fmla="*/ 279242 h 543011"/>
                    <a:gd name="connsiteX78" fmla="*/ 675752 w 715945"/>
                    <a:gd name="connsiteY78" fmla="*/ 274218 h 543011"/>
                    <a:gd name="connsiteX79" fmla="*/ 695849 w 715945"/>
                    <a:gd name="connsiteY79" fmla="*/ 266681 h 543011"/>
                    <a:gd name="connsiteX80" fmla="*/ 703385 w 715945"/>
                    <a:gd name="connsiteY80" fmla="*/ 261657 h 543011"/>
                    <a:gd name="connsiteX81" fmla="*/ 713433 w 715945"/>
                    <a:gd name="connsiteY81" fmla="*/ 239048 h 543011"/>
                    <a:gd name="connsiteX82" fmla="*/ 715945 w 715945"/>
                    <a:gd name="connsiteY82" fmla="*/ 231512 h 543011"/>
                    <a:gd name="connsiteX83" fmla="*/ 710921 w 715945"/>
                    <a:gd name="connsiteY83" fmla="*/ 208903 h 543011"/>
                    <a:gd name="connsiteX84" fmla="*/ 705897 w 715945"/>
                    <a:gd name="connsiteY84" fmla="*/ 201367 h 543011"/>
                    <a:gd name="connsiteX85" fmla="*/ 698361 w 715945"/>
                    <a:gd name="connsiteY85" fmla="*/ 186295 h 543011"/>
                    <a:gd name="connsiteX86" fmla="*/ 693337 w 715945"/>
                    <a:gd name="connsiteY86" fmla="*/ 181270 h 543011"/>
                    <a:gd name="connsiteX87" fmla="*/ 680776 w 715945"/>
                    <a:gd name="connsiteY87" fmla="*/ 168710 h 543011"/>
                    <a:gd name="connsiteX88" fmla="*/ 650631 w 715945"/>
                    <a:gd name="connsiteY88" fmla="*/ 161174 h 543011"/>
                    <a:gd name="connsiteX89" fmla="*/ 633047 w 715945"/>
                    <a:gd name="connsiteY89" fmla="*/ 156150 h 543011"/>
                    <a:gd name="connsiteX90" fmla="*/ 605414 w 715945"/>
                    <a:gd name="connsiteY90" fmla="*/ 153637 h 543011"/>
                    <a:gd name="connsiteX91" fmla="*/ 532563 w 715945"/>
                    <a:gd name="connsiteY91" fmla="*/ 148613 h 543011"/>
                    <a:gd name="connsiteX92" fmla="*/ 509954 w 715945"/>
                    <a:gd name="connsiteY92" fmla="*/ 146101 h 543011"/>
                    <a:gd name="connsiteX93" fmla="*/ 504930 w 715945"/>
                    <a:gd name="connsiteY93" fmla="*/ 138565 h 543011"/>
                    <a:gd name="connsiteX94" fmla="*/ 499906 w 715945"/>
                    <a:gd name="connsiteY94" fmla="*/ 118468 h 543011"/>
                    <a:gd name="connsiteX95" fmla="*/ 497394 w 715945"/>
                    <a:gd name="connsiteY95" fmla="*/ 63202 h 543011"/>
                    <a:gd name="connsiteX96" fmla="*/ 494882 w 715945"/>
                    <a:gd name="connsiteY96" fmla="*/ 40594 h 543011"/>
                    <a:gd name="connsiteX97" fmla="*/ 492370 w 715945"/>
                    <a:gd name="connsiteY97" fmla="*/ 33057 h 543011"/>
                    <a:gd name="connsiteX98" fmla="*/ 477297 w 715945"/>
                    <a:gd name="connsiteY98" fmla="*/ 15473 h 543011"/>
                    <a:gd name="connsiteX99" fmla="*/ 469761 w 715945"/>
                    <a:gd name="connsiteY99" fmla="*/ 10448 h 543011"/>
                    <a:gd name="connsiteX100" fmla="*/ 452176 w 715945"/>
                    <a:gd name="connsiteY100" fmla="*/ 400 h 543011"/>
                    <a:gd name="connsiteX101" fmla="*/ 364253 w 715945"/>
                    <a:gd name="connsiteY101" fmla="*/ 25521 h 543011"/>
                    <a:gd name="connsiteX0" fmla="*/ 364253 w 715945"/>
                    <a:gd name="connsiteY0" fmla="*/ 25521 h 543011"/>
                    <a:gd name="connsiteX1" fmla="*/ 364253 w 715945"/>
                    <a:gd name="connsiteY1" fmla="*/ 25521 h 543011"/>
                    <a:gd name="connsiteX2" fmla="*/ 316523 w 715945"/>
                    <a:gd name="connsiteY2" fmla="*/ 73251 h 543011"/>
                    <a:gd name="connsiteX3" fmla="*/ 296427 w 715945"/>
                    <a:gd name="connsiteY3" fmla="*/ 100884 h 543011"/>
                    <a:gd name="connsiteX4" fmla="*/ 273818 w 715945"/>
                    <a:gd name="connsiteY4" fmla="*/ 110932 h 543011"/>
                    <a:gd name="connsiteX5" fmla="*/ 226088 w 715945"/>
                    <a:gd name="connsiteY5" fmla="*/ 108420 h 543011"/>
                    <a:gd name="connsiteX6" fmla="*/ 163286 w 715945"/>
                    <a:gd name="connsiteY6" fmla="*/ 90835 h 543011"/>
                    <a:gd name="connsiteX7" fmla="*/ 138165 w 715945"/>
                    <a:gd name="connsiteY7" fmla="*/ 88323 h 543011"/>
                    <a:gd name="connsiteX8" fmla="*/ 105508 w 715945"/>
                    <a:gd name="connsiteY8" fmla="*/ 90835 h 543011"/>
                    <a:gd name="connsiteX9" fmla="*/ 97972 w 715945"/>
                    <a:gd name="connsiteY9" fmla="*/ 93347 h 543011"/>
                    <a:gd name="connsiteX10" fmla="*/ 92948 w 715945"/>
                    <a:gd name="connsiteY10" fmla="*/ 98372 h 543011"/>
                    <a:gd name="connsiteX11" fmla="*/ 85411 w 715945"/>
                    <a:gd name="connsiteY11" fmla="*/ 103396 h 543011"/>
                    <a:gd name="connsiteX12" fmla="*/ 75363 w 715945"/>
                    <a:gd name="connsiteY12" fmla="*/ 118468 h 543011"/>
                    <a:gd name="connsiteX13" fmla="*/ 80387 w 715945"/>
                    <a:gd name="connsiteY13" fmla="*/ 148613 h 543011"/>
                    <a:gd name="connsiteX14" fmla="*/ 113044 w 715945"/>
                    <a:gd name="connsiteY14" fmla="*/ 196343 h 543011"/>
                    <a:gd name="connsiteX15" fmla="*/ 138003 w 715945"/>
                    <a:gd name="connsiteY15" fmla="*/ 246747 h 543011"/>
                    <a:gd name="connsiteX16" fmla="*/ 113044 w 715945"/>
                    <a:gd name="connsiteY16" fmla="*/ 261657 h 543011"/>
                    <a:gd name="connsiteX17" fmla="*/ 75363 w 715945"/>
                    <a:gd name="connsiteY17" fmla="*/ 264169 h 543011"/>
                    <a:gd name="connsiteX18" fmla="*/ 50242 w 715945"/>
                    <a:gd name="connsiteY18" fmla="*/ 269194 h 543011"/>
                    <a:gd name="connsiteX19" fmla="*/ 25121 w 715945"/>
                    <a:gd name="connsiteY19" fmla="*/ 294314 h 543011"/>
                    <a:gd name="connsiteX20" fmla="*/ 10049 w 715945"/>
                    <a:gd name="connsiteY20" fmla="*/ 314411 h 543011"/>
                    <a:gd name="connsiteX21" fmla="*/ 2512 w 715945"/>
                    <a:gd name="connsiteY21" fmla="*/ 337020 h 543011"/>
                    <a:gd name="connsiteX22" fmla="*/ 0 w 715945"/>
                    <a:gd name="connsiteY22" fmla="*/ 344556 h 543011"/>
                    <a:gd name="connsiteX23" fmla="*/ 2512 w 715945"/>
                    <a:gd name="connsiteY23" fmla="*/ 357117 h 543011"/>
                    <a:gd name="connsiteX24" fmla="*/ 7537 w 715945"/>
                    <a:gd name="connsiteY24" fmla="*/ 362141 h 543011"/>
                    <a:gd name="connsiteX25" fmla="*/ 12561 w 715945"/>
                    <a:gd name="connsiteY25" fmla="*/ 369677 h 543011"/>
                    <a:gd name="connsiteX26" fmla="*/ 20097 w 715945"/>
                    <a:gd name="connsiteY26" fmla="*/ 374701 h 543011"/>
                    <a:gd name="connsiteX27" fmla="*/ 37682 w 715945"/>
                    <a:gd name="connsiteY27" fmla="*/ 382237 h 543011"/>
                    <a:gd name="connsiteX28" fmla="*/ 72851 w 715945"/>
                    <a:gd name="connsiteY28" fmla="*/ 379725 h 543011"/>
                    <a:gd name="connsiteX29" fmla="*/ 90436 w 715945"/>
                    <a:gd name="connsiteY29" fmla="*/ 374701 h 543011"/>
                    <a:gd name="connsiteX30" fmla="*/ 97972 w 715945"/>
                    <a:gd name="connsiteY30" fmla="*/ 369677 h 543011"/>
                    <a:gd name="connsiteX31" fmla="*/ 105508 w 715945"/>
                    <a:gd name="connsiteY31" fmla="*/ 367165 h 543011"/>
                    <a:gd name="connsiteX32" fmla="*/ 123093 w 715945"/>
                    <a:gd name="connsiteY32" fmla="*/ 357117 h 543011"/>
                    <a:gd name="connsiteX33" fmla="*/ 150726 w 715945"/>
                    <a:gd name="connsiteY33" fmla="*/ 359629 h 543011"/>
                    <a:gd name="connsiteX34" fmla="*/ 158262 w 715945"/>
                    <a:gd name="connsiteY34" fmla="*/ 364653 h 543011"/>
                    <a:gd name="connsiteX35" fmla="*/ 168310 w 715945"/>
                    <a:gd name="connsiteY35" fmla="*/ 379725 h 543011"/>
                    <a:gd name="connsiteX36" fmla="*/ 173334 w 715945"/>
                    <a:gd name="connsiteY36" fmla="*/ 384750 h 543011"/>
                    <a:gd name="connsiteX37" fmla="*/ 178359 w 715945"/>
                    <a:gd name="connsiteY37" fmla="*/ 427455 h 543011"/>
                    <a:gd name="connsiteX38" fmla="*/ 188407 w 715945"/>
                    <a:gd name="connsiteY38" fmla="*/ 450064 h 543011"/>
                    <a:gd name="connsiteX39" fmla="*/ 198455 w 715945"/>
                    <a:gd name="connsiteY39" fmla="*/ 470161 h 543011"/>
                    <a:gd name="connsiteX40" fmla="*/ 200967 w 715945"/>
                    <a:gd name="connsiteY40" fmla="*/ 477697 h 543011"/>
                    <a:gd name="connsiteX41" fmla="*/ 205992 w 715945"/>
                    <a:gd name="connsiteY41" fmla="*/ 485233 h 543011"/>
                    <a:gd name="connsiteX42" fmla="*/ 213528 w 715945"/>
                    <a:gd name="connsiteY42" fmla="*/ 502818 h 543011"/>
                    <a:gd name="connsiteX43" fmla="*/ 218552 w 715945"/>
                    <a:gd name="connsiteY43" fmla="*/ 520402 h 543011"/>
                    <a:gd name="connsiteX44" fmla="*/ 223576 w 715945"/>
                    <a:gd name="connsiteY44" fmla="*/ 525427 h 543011"/>
                    <a:gd name="connsiteX45" fmla="*/ 233625 w 715945"/>
                    <a:gd name="connsiteY45" fmla="*/ 540499 h 543011"/>
                    <a:gd name="connsiteX46" fmla="*/ 243673 w 715945"/>
                    <a:gd name="connsiteY46" fmla="*/ 543011 h 543011"/>
                    <a:gd name="connsiteX47" fmla="*/ 273818 w 715945"/>
                    <a:gd name="connsiteY47" fmla="*/ 540499 h 543011"/>
                    <a:gd name="connsiteX48" fmla="*/ 296427 w 715945"/>
                    <a:gd name="connsiteY48" fmla="*/ 530451 h 543011"/>
                    <a:gd name="connsiteX49" fmla="*/ 319036 w 715945"/>
                    <a:gd name="connsiteY49" fmla="*/ 510354 h 543011"/>
                    <a:gd name="connsiteX50" fmla="*/ 331596 w 715945"/>
                    <a:gd name="connsiteY50" fmla="*/ 487745 h 543011"/>
                    <a:gd name="connsiteX51" fmla="*/ 336620 w 715945"/>
                    <a:gd name="connsiteY51" fmla="*/ 480209 h 543011"/>
                    <a:gd name="connsiteX52" fmla="*/ 341644 w 715945"/>
                    <a:gd name="connsiteY52" fmla="*/ 472673 h 543011"/>
                    <a:gd name="connsiteX53" fmla="*/ 351693 w 715945"/>
                    <a:gd name="connsiteY53" fmla="*/ 462624 h 543011"/>
                    <a:gd name="connsiteX54" fmla="*/ 356717 w 715945"/>
                    <a:gd name="connsiteY54" fmla="*/ 455088 h 543011"/>
                    <a:gd name="connsiteX55" fmla="*/ 379326 w 715945"/>
                    <a:gd name="connsiteY55" fmla="*/ 442528 h 543011"/>
                    <a:gd name="connsiteX56" fmla="*/ 386862 w 715945"/>
                    <a:gd name="connsiteY56" fmla="*/ 440016 h 543011"/>
                    <a:gd name="connsiteX57" fmla="*/ 424543 w 715945"/>
                    <a:gd name="connsiteY57" fmla="*/ 445040 h 543011"/>
                    <a:gd name="connsiteX58" fmla="*/ 432079 w 715945"/>
                    <a:gd name="connsiteY58" fmla="*/ 450064 h 543011"/>
                    <a:gd name="connsiteX59" fmla="*/ 434592 w 715945"/>
                    <a:gd name="connsiteY59" fmla="*/ 457600 h 543011"/>
                    <a:gd name="connsiteX60" fmla="*/ 452176 w 715945"/>
                    <a:gd name="connsiteY60" fmla="*/ 460112 h 543011"/>
                    <a:gd name="connsiteX61" fmla="*/ 477297 w 715945"/>
                    <a:gd name="connsiteY61" fmla="*/ 467648 h 543011"/>
                    <a:gd name="connsiteX62" fmla="*/ 492370 w 715945"/>
                    <a:gd name="connsiteY62" fmla="*/ 472673 h 543011"/>
                    <a:gd name="connsiteX63" fmla="*/ 499906 w 715945"/>
                    <a:gd name="connsiteY63" fmla="*/ 475185 h 543011"/>
                    <a:gd name="connsiteX64" fmla="*/ 542611 w 715945"/>
                    <a:gd name="connsiteY64" fmla="*/ 472673 h 543011"/>
                    <a:gd name="connsiteX65" fmla="*/ 550148 w 715945"/>
                    <a:gd name="connsiteY65" fmla="*/ 470161 h 543011"/>
                    <a:gd name="connsiteX66" fmla="*/ 572756 w 715945"/>
                    <a:gd name="connsiteY66" fmla="*/ 467648 h 543011"/>
                    <a:gd name="connsiteX67" fmla="*/ 587829 w 715945"/>
                    <a:gd name="connsiteY67" fmla="*/ 447552 h 543011"/>
                    <a:gd name="connsiteX68" fmla="*/ 595365 w 715945"/>
                    <a:gd name="connsiteY68" fmla="*/ 419919 h 543011"/>
                    <a:gd name="connsiteX69" fmla="*/ 590341 w 715945"/>
                    <a:gd name="connsiteY69" fmla="*/ 382237 h 543011"/>
                    <a:gd name="connsiteX70" fmla="*/ 585317 w 715945"/>
                    <a:gd name="connsiteY70" fmla="*/ 374701 h 543011"/>
                    <a:gd name="connsiteX71" fmla="*/ 582805 w 715945"/>
                    <a:gd name="connsiteY71" fmla="*/ 364653 h 543011"/>
                    <a:gd name="connsiteX72" fmla="*/ 580293 w 715945"/>
                    <a:gd name="connsiteY72" fmla="*/ 357117 h 543011"/>
                    <a:gd name="connsiteX73" fmla="*/ 577781 w 715945"/>
                    <a:gd name="connsiteY73" fmla="*/ 334508 h 543011"/>
                    <a:gd name="connsiteX74" fmla="*/ 585317 w 715945"/>
                    <a:gd name="connsiteY74" fmla="*/ 294314 h 543011"/>
                    <a:gd name="connsiteX75" fmla="*/ 592853 w 715945"/>
                    <a:gd name="connsiteY75" fmla="*/ 291802 h 543011"/>
                    <a:gd name="connsiteX76" fmla="*/ 633047 w 715945"/>
                    <a:gd name="connsiteY76" fmla="*/ 286778 h 543011"/>
                    <a:gd name="connsiteX77" fmla="*/ 660679 w 715945"/>
                    <a:gd name="connsiteY77" fmla="*/ 279242 h 543011"/>
                    <a:gd name="connsiteX78" fmla="*/ 675752 w 715945"/>
                    <a:gd name="connsiteY78" fmla="*/ 274218 h 543011"/>
                    <a:gd name="connsiteX79" fmla="*/ 695849 w 715945"/>
                    <a:gd name="connsiteY79" fmla="*/ 266681 h 543011"/>
                    <a:gd name="connsiteX80" fmla="*/ 703385 w 715945"/>
                    <a:gd name="connsiteY80" fmla="*/ 261657 h 543011"/>
                    <a:gd name="connsiteX81" fmla="*/ 713433 w 715945"/>
                    <a:gd name="connsiteY81" fmla="*/ 239048 h 543011"/>
                    <a:gd name="connsiteX82" fmla="*/ 715945 w 715945"/>
                    <a:gd name="connsiteY82" fmla="*/ 231512 h 543011"/>
                    <a:gd name="connsiteX83" fmla="*/ 710921 w 715945"/>
                    <a:gd name="connsiteY83" fmla="*/ 208903 h 543011"/>
                    <a:gd name="connsiteX84" fmla="*/ 705897 w 715945"/>
                    <a:gd name="connsiteY84" fmla="*/ 201367 h 543011"/>
                    <a:gd name="connsiteX85" fmla="*/ 698361 w 715945"/>
                    <a:gd name="connsiteY85" fmla="*/ 186295 h 543011"/>
                    <a:gd name="connsiteX86" fmla="*/ 693337 w 715945"/>
                    <a:gd name="connsiteY86" fmla="*/ 181270 h 543011"/>
                    <a:gd name="connsiteX87" fmla="*/ 680776 w 715945"/>
                    <a:gd name="connsiteY87" fmla="*/ 168710 h 543011"/>
                    <a:gd name="connsiteX88" fmla="*/ 650631 w 715945"/>
                    <a:gd name="connsiteY88" fmla="*/ 161174 h 543011"/>
                    <a:gd name="connsiteX89" fmla="*/ 633047 w 715945"/>
                    <a:gd name="connsiteY89" fmla="*/ 156150 h 543011"/>
                    <a:gd name="connsiteX90" fmla="*/ 605414 w 715945"/>
                    <a:gd name="connsiteY90" fmla="*/ 153637 h 543011"/>
                    <a:gd name="connsiteX91" fmla="*/ 532563 w 715945"/>
                    <a:gd name="connsiteY91" fmla="*/ 148613 h 543011"/>
                    <a:gd name="connsiteX92" fmla="*/ 509954 w 715945"/>
                    <a:gd name="connsiteY92" fmla="*/ 146101 h 543011"/>
                    <a:gd name="connsiteX93" fmla="*/ 504930 w 715945"/>
                    <a:gd name="connsiteY93" fmla="*/ 138565 h 543011"/>
                    <a:gd name="connsiteX94" fmla="*/ 499906 w 715945"/>
                    <a:gd name="connsiteY94" fmla="*/ 118468 h 543011"/>
                    <a:gd name="connsiteX95" fmla="*/ 497394 w 715945"/>
                    <a:gd name="connsiteY95" fmla="*/ 63202 h 543011"/>
                    <a:gd name="connsiteX96" fmla="*/ 494882 w 715945"/>
                    <a:gd name="connsiteY96" fmla="*/ 40594 h 543011"/>
                    <a:gd name="connsiteX97" fmla="*/ 477297 w 715945"/>
                    <a:gd name="connsiteY97" fmla="*/ 15473 h 543011"/>
                    <a:gd name="connsiteX98" fmla="*/ 469761 w 715945"/>
                    <a:gd name="connsiteY98" fmla="*/ 10448 h 543011"/>
                    <a:gd name="connsiteX99" fmla="*/ 452176 w 715945"/>
                    <a:gd name="connsiteY99" fmla="*/ 400 h 543011"/>
                    <a:gd name="connsiteX100" fmla="*/ 364253 w 715945"/>
                    <a:gd name="connsiteY100" fmla="*/ 25521 h 543011"/>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80776 w 715945"/>
                    <a:gd name="connsiteY87" fmla="*/ 168496 h 542797"/>
                    <a:gd name="connsiteX88" fmla="*/ 650631 w 715945"/>
                    <a:gd name="connsiteY88" fmla="*/ 160960 h 542797"/>
                    <a:gd name="connsiteX89" fmla="*/ 633047 w 715945"/>
                    <a:gd name="connsiteY89" fmla="*/ 155936 h 542797"/>
                    <a:gd name="connsiteX90" fmla="*/ 605414 w 715945"/>
                    <a:gd name="connsiteY90" fmla="*/ 153423 h 542797"/>
                    <a:gd name="connsiteX91" fmla="*/ 532563 w 715945"/>
                    <a:gd name="connsiteY91" fmla="*/ 148399 h 542797"/>
                    <a:gd name="connsiteX92" fmla="*/ 509954 w 715945"/>
                    <a:gd name="connsiteY92" fmla="*/ 145887 h 542797"/>
                    <a:gd name="connsiteX93" fmla="*/ 504930 w 715945"/>
                    <a:gd name="connsiteY93" fmla="*/ 138351 h 542797"/>
                    <a:gd name="connsiteX94" fmla="*/ 499906 w 715945"/>
                    <a:gd name="connsiteY94" fmla="*/ 118254 h 542797"/>
                    <a:gd name="connsiteX95" fmla="*/ 497394 w 715945"/>
                    <a:gd name="connsiteY95" fmla="*/ 62988 h 542797"/>
                    <a:gd name="connsiteX96" fmla="*/ 494882 w 715945"/>
                    <a:gd name="connsiteY96" fmla="*/ 40380 h 542797"/>
                    <a:gd name="connsiteX97" fmla="*/ 477297 w 715945"/>
                    <a:gd name="connsiteY97" fmla="*/ 15259 h 542797"/>
                    <a:gd name="connsiteX98" fmla="*/ 452176 w 715945"/>
                    <a:gd name="connsiteY98" fmla="*/ 186 h 542797"/>
                    <a:gd name="connsiteX99" fmla="*/ 364253 w 715945"/>
                    <a:gd name="connsiteY99"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80776 w 715945"/>
                    <a:gd name="connsiteY87" fmla="*/ 168496 h 542797"/>
                    <a:gd name="connsiteX88" fmla="*/ 650631 w 715945"/>
                    <a:gd name="connsiteY88" fmla="*/ 160960 h 542797"/>
                    <a:gd name="connsiteX89" fmla="*/ 633047 w 715945"/>
                    <a:gd name="connsiteY89" fmla="*/ 155936 h 542797"/>
                    <a:gd name="connsiteX90" fmla="*/ 605414 w 715945"/>
                    <a:gd name="connsiteY90" fmla="*/ 153423 h 542797"/>
                    <a:gd name="connsiteX91" fmla="*/ 532563 w 715945"/>
                    <a:gd name="connsiteY91" fmla="*/ 148399 h 542797"/>
                    <a:gd name="connsiteX92" fmla="*/ 509954 w 715945"/>
                    <a:gd name="connsiteY92" fmla="*/ 145887 h 542797"/>
                    <a:gd name="connsiteX93" fmla="*/ 499906 w 715945"/>
                    <a:gd name="connsiteY93" fmla="*/ 118254 h 542797"/>
                    <a:gd name="connsiteX94" fmla="*/ 497394 w 715945"/>
                    <a:gd name="connsiteY94" fmla="*/ 62988 h 542797"/>
                    <a:gd name="connsiteX95" fmla="*/ 494882 w 715945"/>
                    <a:gd name="connsiteY95" fmla="*/ 40380 h 542797"/>
                    <a:gd name="connsiteX96" fmla="*/ 477297 w 715945"/>
                    <a:gd name="connsiteY96" fmla="*/ 15259 h 542797"/>
                    <a:gd name="connsiteX97" fmla="*/ 452176 w 715945"/>
                    <a:gd name="connsiteY97" fmla="*/ 186 h 542797"/>
                    <a:gd name="connsiteX98" fmla="*/ 364253 w 715945"/>
                    <a:gd name="connsiteY98"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80776 w 715945"/>
                    <a:gd name="connsiteY87" fmla="*/ 168496 h 542797"/>
                    <a:gd name="connsiteX88" fmla="*/ 650631 w 715945"/>
                    <a:gd name="connsiteY88" fmla="*/ 160960 h 542797"/>
                    <a:gd name="connsiteX89" fmla="*/ 605414 w 715945"/>
                    <a:gd name="connsiteY89" fmla="*/ 153423 h 542797"/>
                    <a:gd name="connsiteX90" fmla="*/ 532563 w 715945"/>
                    <a:gd name="connsiteY90" fmla="*/ 148399 h 542797"/>
                    <a:gd name="connsiteX91" fmla="*/ 509954 w 715945"/>
                    <a:gd name="connsiteY91" fmla="*/ 145887 h 542797"/>
                    <a:gd name="connsiteX92" fmla="*/ 499906 w 715945"/>
                    <a:gd name="connsiteY92" fmla="*/ 118254 h 542797"/>
                    <a:gd name="connsiteX93" fmla="*/ 497394 w 715945"/>
                    <a:gd name="connsiteY93" fmla="*/ 62988 h 542797"/>
                    <a:gd name="connsiteX94" fmla="*/ 494882 w 715945"/>
                    <a:gd name="connsiteY94" fmla="*/ 40380 h 542797"/>
                    <a:gd name="connsiteX95" fmla="*/ 477297 w 715945"/>
                    <a:gd name="connsiteY95" fmla="*/ 15259 h 542797"/>
                    <a:gd name="connsiteX96" fmla="*/ 452176 w 715945"/>
                    <a:gd name="connsiteY96" fmla="*/ 186 h 542797"/>
                    <a:gd name="connsiteX97" fmla="*/ 364253 w 715945"/>
                    <a:gd name="connsiteY97"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8361 w 715945"/>
                    <a:gd name="connsiteY85" fmla="*/ 186081 h 542797"/>
                    <a:gd name="connsiteX86" fmla="*/ 693337 w 715945"/>
                    <a:gd name="connsiteY86" fmla="*/ 181056 h 542797"/>
                    <a:gd name="connsiteX87" fmla="*/ 650631 w 715945"/>
                    <a:gd name="connsiteY87" fmla="*/ 160960 h 542797"/>
                    <a:gd name="connsiteX88" fmla="*/ 605414 w 715945"/>
                    <a:gd name="connsiteY88" fmla="*/ 153423 h 542797"/>
                    <a:gd name="connsiteX89" fmla="*/ 532563 w 715945"/>
                    <a:gd name="connsiteY89" fmla="*/ 148399 h 542797"/>
                    <a:gd name="connsiteX90" fmla="*/ 509954 w 715945"/>
                    <a:gd name="connsiteY90" fmla="*/ 145887 h 542797"/>
                    <a:gd name="connsiteX91" fmla="*/ 499906 w 715945"/>
                    <a:gd name="connsiteY91" fmla="*/ 118254 h 542797"/>
                    <a:gd name="connsiteX92" fmla="*/ 497394 w 715945"/>
                    <a:gd name="connsiteY92" fmla="*/ 62988 h 542797"/>
                    <a:gd name="connsiteX93" fmla="*/ 494882 w 715945"/>
                    <a:gd name="connsiteY93" fmla="*/ 40380 h 542797"/>
                    <a:gd name="connsiteX94" fmla="*/ 477297 w 715945"/>
                    <a:gd name="connsiteY94" fmla="*/ 15259 h 542797"/>
                    <a:gd name="connsiteX95" fmla="*/ 452176 w 715945"/>
                    <a:gd name="connsiteY95" fmla="*/ 186 h 542797"/>
                    <a:gd name="connsiteX96" fmla="*/ 364253 w 715945"/>
                    <a:gd name="connsiteY96"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10921 w 715945"/>
                    <a:gd name="connsiteY83" fmla="*/ 208689 h 542797"/>
                    <a:gd name="connsiteX84" fmla="*/ 705897 w 715945"/>
                    <a:gd name="connsiteY84" fmla="*/ 201153 h 542797"/>
                    <a:gd name="connsiteX85" fmla="*/ 693337 w 715945"/>
                    <a:gd name="connsiteY85" fmla="*/ 181056 h 542797"/>
                    <a:gd name="connsiteX86" fmla="*/ 650631 w 715945"/>
                    <a:gd name="connsiteY86" fmla="*/ 160960 h 542797"/>
                    <a:gd name="connsiteX87" fmla="*/ 605414 w 715945"/>
                    <a:gd name="connsiteY87" fmla="*/ 153423 h 542797"/>
                    <a:gd name="connsiteX88" fmla="*/ 532563 w 715945"/>
                    <a:gd name="connsiteY88" fmla="*/ 148399 h 542797"/>
                    <a:gd name="connsiteX89" fmla="*/ 509954 w 715945"/>
                    <a:gd name="connsiteY89" fmla="*/ 145887 h 542797"/>
                    <a:gd name="connsiteX90" fmla="*/ 499906 w 715945"/>
                    <a:gd name="connsiteY90" fmla="*/ 118254 h 542797"/>
                    <a:gd name="connsiteX91" fmla="*/ 497394 w 715945"/>
                    <a:gd name="connsiteY91" fmla="*/ 62988 h 542797"/>
                    <a:gd name="connsiteX92" fmla="*/ 494882 w 715945"/>
                    <a:gd name="connsiteY92" fmla="*/ 40380 h 542797"/>
                    <a:gd name="connsiteX93" fmla="*/ 477297 w 715945"/>
                    <a:gd name="connsiteY93" fmla="*/ 15259 h 542797"/>
                    <a:gd name="connsiteX94" fmla="*/ 452176 w 715945"/>
                    <a:gd name="connsiteY94" fmla="*/ 186 h 542797"/>
                    <a:gd name="connsiteX95" fmla="*/ 364253 w 715945"/>
                    <a:gd name="connsiteY95" fmla="*/ 25307 h 542797"/>
                    <a:gd name="connsiteX0" fmla="*/ 364253 w 715945"/>
                    <a:gd name="connsiteY0" fmla="*/ 25307 h 542797"/>
                    <a:gd name="connsiteX1" fmla="*/ 364253 w 715945"/>
                    <a:gd name="connsiteY1" fmla="*/ 25307 h 542797"/>
                    <a:gd name="connsiteX2" fmla="*/ 316523 w 715945"/>
                    <a:gd name="connsiteY2" fmla="*/ 73037 h 542797"/>
                    <a:gd name="connsiteX3" fmla="*/ 296427 w 715945"/>
                    <a:gd name="connsiteY3" fmla="*/ 100670 h 542797"/>
                    <a:gd name="connsiteX4" fmla="*/ 273818 w 715945"/>
                    <a:gd name="connsiteY4" fmla="*/ 110718 h 542797"/>
                    <a:gd name="connsiteX5" fmla="*/ 226088 w 715945"/>
                    <a:gd name="connsiteY5" fmla="*/ 108206 h 542797"/>
                    <a:gd name="connsiteX6" fmla="*/ 163286 w 715945"/>
                    <a:gd name="connsiteY6" fmla="*/ 90621 h 542797"/>
                    <a:gd name="connsiteX7" fmla="*/ 138165 w 715945"/>
                    <a:gd name="connsiteY7" fmla="*/ 88109 h 542797"/>
                    <a:gd name="connsiteX8" fmla="*/ 105508 w 715945"/>
                    <a:gd name="connsiteY8" fmla="*/ 90621 h 542797"/>
                    <a:gd name="connsiteX9" fmla="*/ 97972 w 715945"/>
                    <a:gd name="connsiteY9" fmla="*/ 93133 h 542797"/>
                    <a:gd name="connsiteX10" fmla="*/ 92948 w 715945"/>
                    <a:gd name="connsiteY10" fmla="*/ 98158 h 542797"/>
                    <a:gd name="connsiteX11" fmla="*/ 85411 w 715945"/>
                    <a:gd name="connsiteY11" fmla="*/ 103182 h 542797"/>
                    <a:gd name="connsiteX12" fmla="*/ 75363 w 715945"/>
                    <a:gd name="connsiteY12" fmla="*/ 118254 h 542797"/>
                    <a:gd name="connsiteX13" fmla="*/ 80387 w 715945"/>
                    <a:gd name="connsiteY13" fmla="*/ 148399 h 542797"/>
                    <a:gd name="connsiteX14" fmla="*/ 113044 w 715945"/>
                    <a:gd name="connsiteY14" fmla="*/ 196129 h 542797"/>
                    <a:gd name="connsiteX15" fmla="*/ 138003 w 715945"/>
                    <a:gd name="connsiteY15" fmla="*/ 246533 h 542797"/>
                    <a:gd name="connsiteX16" fmla="*/ 113044 w 715945"/>
                    <a:gd name="connsiteY16" fmla="*/ 261443 h 542797"/>
                    <a:gd name="connsiteX17" fmla="*/ 75363 w 715945"/>
                    <a:gd name="connsiteY17" fmla="*/ 263955 h 542797"/>
                    <a:gd name="connsiteX18" fmla="*/ 50242 w 715945"/>
                    <a:gd name="connsiteY18" fmla="*/ 268980 h 542797"/>
                    <a:gd name="connsiteX19" fmla="*/ 25121 w 715945"/>
                    <a:gd name="connsiteY19" fmla="*/ 294100 h 542797"/>
                    <a:gd name="connsiteX20" fmla="*/ 10049 w 715945"/>
                    <a:gd name="connsiteY20" fmla="*/ 314197 h 542797"/>
                    <a:gd name="connsiteX21" fmla="*/ 2512 w 715945"/>
                    <a:gd name="connsiteY21" fmla="*/ 336806 h 542797"/>
                    <a:gd name="connsiteX22" fmla="*/ 0 w 715945"/>
                    <a:gd name="connsiteY22" fmla="*/ 344342 h 542797"/>
                    <a:gd name="connsiteX23" fmla="*/ 2512 w 715945"/>
                    <a:gd name="connsiteY23" fmla="*/ 356903 h 542797"/>
                    <a:gd name="connsiteX24" fmla="*/ 7537 w 715945"/>
                    <a:gd name="connsiteY24" fmla="*/ 361927 h 542797"/>
                    <a:gd name="connsiteX25" fmla="*/ 12561 w 715945"/>
                    <a:gd name="connsiteY25" fmla="*/ 369463 h 542797"/>
                    <a:gd name="connsiteX26" fmla="*/ 20097 w 715945"/>
                    <a:gd name="connsiteY26" fmla="*/ 374487 h 542797"/>
                    <a:gd name="connsiteX27" fmla="*/ 37682 w 715945"/>
                    <a:gd name="connsiteY27" fmla="*/ 382023 h 542797"/>
                    <a:gd name="connsiteX28" fmla="*/ 72851 w 715945"/>
                    <a:gd name="connsiteY28" fmla="*/ 379511 h 542797"/>
                    <a:gd name="connsiteX29" fmla="*/ 90436 w 715945"/>
                    <a:gd name="connsiteY29" fmla="*/ 374487 h 542797"/>
                    <a:gd name="connsiteX30" fmla="*/ 97972 w 715945"/>
                    <a:gd name="connsiteY30" fmla="*/ 369463 h 542797"/>
                    <a:gd name="connsiteX31" fmla="*/ 105508 w 715945"/>
                    <a:gd name="connsiteY31" fmla="*/ 366951 h 542797"/>
                    <a:gd name="connsiteX32" fmla="*/ 123093 w 715945"/>
                    <a:gd name="connsiteY32" fmla="*/ 356903 h 542797"/>
                    <a:gd name="connsiteX33" fmla="*/ 150726 w 715945"/>
                    <a:gd name="connsiteY33" fmla="*/ 359415 h 542797"/>
                    <a:gd name="connsiteX34" fmla="*/ 158262 w 715945"/>
                    <a:gd name="connsiteY34" fmla="*/ 364439 h 542797"/>
                    <a:gd name="connsiteX35" fmla="*/ 168310 w 715945"/>
                    <a:gd name="connsiteY35" fmla="*/ 379511 h 542797"/>
                    <a:gd name="connsiteX36" fmla="*/ 173334 w 715945"/>
                    <a:gd name="connsiteY36" fmla="*/ 384536 h 542797"/>
                    <a:gd name="connsiteX37" fmla="*/ 178359 w 715945"/>
                    <a:gd name="connsiteY37" fmla="*/ 427241 h 542797"/>
                    <a:gd name="connsiteX38" fmla="*/ 188407 w 715945"/>
                    <a:gd name="connsiteY38" fmla="*/ 449850 h 542797"/>
                    <a:gd name="connsiteX39" fmla="*/ 198455 w 715945"/>
                    <a:gd name="connsiteY39" fmla="*/ 469947 h 542797"/>
                    <a:gd name="connsiteX40" fmla="*/ 200967 w 715945"/>
                    <a:gd name="connsiteY40" fmla="*/ 477483 h 542797"/>
                    <a:gd name="connsiteX41" fmla="*/ 205992 w 715945"/>
                    <a:gd name="connsiteY41" fmla="*/ 485019 h 542797"/>
                    <a:gd name="connsiteX42" fmla="*/ 213528 w 715945"/>
                    <a:gd name="connsiteY42" fmla="*/ 502604 h 542797"/>
                    <a:gd name="connsiteX43" fmla="*/ 218552 w 715945"/>
                    <a:gd name="connsiteY43" fmla="*/ 520188 h 542797"/>
                    <a:gd name="connsiteX44" fmla="*/ 223576 w 715945"/>
                    <a:gd name="connsiteY44" fmla="*/ 525213 h 542797"/>
                    <a:gd name="connsiteX45" fmla="*/ 233625 w 715945"/>
                    <a:gd name="connsiteY45" fmla="*/ 540285 h 542797"/>
                    <a:gd name="connsiteX46" fmla="*/ 243673 w 715945"/>
                    <a:gd name="connsiteY46" fmla="*/ 542797 h 542797"/>
                    <a:gd name="connsiteX47" fmla="*/ 273818 w 715945"/>
                    <a:gd name="connsiteY47" fmla="*/ 540285 h 542797"/>
                    <a:gd name="connsiteX48" fmla="*/ 296427 w 715945"/>
                    <a:gd name="connsiteY48" fmla="*/ 530237 h 542797"/>
                    <a:gd name="connsiteX49" fmla="*/ 319036 w 715945"/>
                    <a:gd name="connsiteY49" fmla="*/ 510140 h 542797"/>
                    <a:gd name="connsiteX50" fmla="*/ 331596 w 715945"/>
                    <a:gd name="connsiteY50" fmla="*/ 487531 h 542797"/>
                    <a:gd name="connsiteX51" fmla="*/ 336620 w 715945"/>
                    <a:gd name="connsiteY51" fmla="*/ 479995 h 542797"/>
                    <a:gd name="connsiteX52" fmla="*/ 341644 w 715945"/>
                    <a:gd name="connsiteY52" fmla="*/ 472459 h 542797"/>
                    <a:gd name="connsiteX53" fmla="*/ 351693 w 715945"/>
                    <a:gd name="connsiteY53" fmla="*/ 462410 h 542797"/>
                    <a:gd name="connsiteX54" fmla="*/ 356717 w 715945"/>
                    <a:gd name="connsiteY54" fmla="*/ 454874 h 542797"/>
                    <a:gd name="connsiteX55" fmla="*/ 379326 w 715945"/>
                    <a:gd name="connsiteY55" fmla="*/ 442314 h 542797"/>
                    <a:gd name="connsiteX56" fmla="*/ 386862 w 715945"/>
                    <a:gd name="connsiteY56" fmla="*/ 439802 h 542797"/>
                    <a:gd name="connsiteX57" fmla="*/ 424543 w 715945"/>
                    <a:gd name="connsiteY57" fmla="*/ 444826 h 542797"/>
                    <a:gd name="connsiteX58" fmla="*/ 432079 w 715945"/>
                    <a:gd name="connsiteY58" fmla="*/ 449850 h 542797"/>
                    <a:gd name="connsiteX59" fmla="*/ 434592 w 715945"/>
                    <a:gd name="connsiteY59" fmla="*/ 457386 h 542797"/>
                    <a:gd name="connsiteX60" fmla="*/ 452176 w 715945"/>
                    <a:gd name="connsiteY60" fmla="*/ 459898 h 542797"/>
                    <a:gd name="connsiteX61" fmla="*/ 477297 w 715945"/>
                    <a:gd name="connsiteY61" fmla="*/ 467434 h 542797"/>
                    <a:gd name="connsiteX62" fmla="*/ 492370 w 715945"/>
                    <a:gd name="connsiteY62" fmla="*/ 472459 h 542797"/>
                    <a:gd name="connsiteX63" fmla="*/ 499906 w 715945"/>
                    <a:gd name="connsiteY63" fmla="*/ 474971 h 542797"/>
                    <a:gd name="connsiteX64" fmla="*/ 542611 w 715945"/>
                    <a:gd name="connsiteY64" fmla="*/ 472459 h 542797"/>
                    <a:gd name="connsiteX65" fmla="*/ 550148 w 715945"/>
                    <a:gd name="connsiteY65" fmla="*/ 469947 h 542797"/>
                    <a:gd name="connsiteX66" fmla="*/ 572756 w 715945"/>
                    <a:gd name="connsiteY66" fmla="*/ 467434 h 542797"/>
                    <a:gd name="connsiteX67" fmla="*/ 587829 w 715945"/>
                    <a:gd name="connsiteY67" fmla="*/ 447338 h 542797"/>
                    <a:gd name="connsiteX68" fmla="*/ 595365 w 715945"/>
                    <a:gd name="connsiteY68" fmla="*/ 419705 h 542797"/>
                    <a:gd name="connsiteX69" fmla="*/ 590341 w 715945"/>
                    <a:gd name="connsiteY69" fmla="*/ 382023 h 542797"/>
                    <a:gd name="connsiteX70" fmla="*/ 585317 w 715945"/>
                    <a:gd name="connsiteY70" fmla="*/ 374487 h 542797"/>
                    <a:gd name="connsiteX71" fmla="*/ 582805 w 715945"/>
                    <a:gd name="connsiteY71" fmla="*/ 364439 h 542797"/>
                    <a:gd name="connsiteX72" fmla="*/ 580293 w 715945"/>
                    <a:gd name="connsiteY72" fmla="*/ 356903 h 542797"/>
                    <a:gd name="connsiteX73" fmla="*/ 577781 w 715945"/>
                    <a:gd name="connsiteY73" fmla="*/ 334294 h 542797"/>
                    <a:gd name="connsiteX74" fmla="*/ 585317 w 715945"/>
                    <a:gd name="connsiteY74" fmla="*/ 294100 h 542797"/>
                    <a:gd name="connsiteX75" fmla="*/ 592853 w 715945"/>
                    <a:gd name="connsiteY75" fmla="*/ 291588 h 542797"/>
                    <a:gd name="connsiteX76" fmla="*/ 633047 w 715945"/>
                    <a:gd name="connsiteY76" fmla="*/ 286564 h 542797"/>
                    <a:gd name="connsiteX77" fmla="*/ 660679 w 715945"/>
                    <a:gd name="connsiteY77" fmla="*/ 279028 h 542797"/>
                    <a:gd name="connsiteX78" fmla="*/ 675752 w 715945"/>
                    <a:gd name="connsiteY78" fmla="*/ 274004 h 542797"/>
                    <a:gd name="connsiteX79" fmla="*/ 695849 w 715945"/>
                    <a:gd name="connsiteY79" fmla="*/ 266467 h 542797"/>
                    <a:gd name="connsiteX80" fmla="*/ 703385 w 715945"/>
                    <a:gd name="connsiteY80" fmla="*/ 261443 h 542797"/>
                    <a:gd name="connsiteX81" fmla="*/ 713433 w 715945"/>
                    <a:gd name="connsiteY81" fmla="*/ 238834 h 542797"/>
                    <a:gd name="connsiteX82" fmla="*/ 715945 w 715945"/>
                    <a:gd name="connsiteY82" fmla="*/ 231298 h 542797"/>
                    <a:gd name="connsiteX83" fmla="*/ 705897 w 715945"/>
                    <a:gd name="connsiteY83" fmla="*/ 201153 h 542797"/>
                    <a:gd name="connsiteX84" fmla="*/ 693337 w 715945"/>
                    <a:gd name="connsiteY84" fmla="*/ 181056 h 542797"/>
                    <a:gd name="connsiteX85" fmla="*/ 650631 w 715945"/>
                    <a:gd name="connsiteY85" fmla="*/ 160960 h 542797"/>
                    <a:gd name="connsiteX86" fmla="*/ 605414 w 715945"/>
                    <a:gd name="connsiteY86" fmla="*/ 153423 h 542797"/>
                    <a:gd name="connsiteX87" fmla="*/ 532563 w 715945"/>
                    <a:gd name="connsiteY87" fmla="*/ 148399 h 542797"/>
                    <a:gd name="connsiteX88" fmla="*/ 509954 w 715945"/>
                    <a:gd name="connsiteY88" fmla="*/ 145887 h 542797"/>
                    <a:gd name="connsiteX89" fmla="*/ 499906 w 715945"/>
                    <a:gd name="connsiteY89" fmla="*/ 118254 h 542797"/>
                    <a:gd name="connsiteX90" fmla="*/ 497394 w 715945"/>
                    <a:gd name="connsiteY90" fmla="*/ 62988 h 542797"/>
                    <a:gd name="connsiteX91" fmla="*/ 494882 w 715945"/>
                    <a:gd name="connsiteY91" fmla="*/ 40380 h 542797"/>
                    <a:gd name="connsiteX92" fmla="*/ 477297 w 715945"/>
                    <a:gd name="connsiteY92" fmla="*/ 15259 h 542797"/>
                    <a:gd name="connsiteX93" fmla="*/ 452176 w 715945"/>
                    <a:gd name="connsiteY93" fmla="*/ 186 h 542797"/>
                    <a:gd name="connsiteX94" fmla="*/ 364253 w 715945"/>
                    <a:gd name="connsiteY94" fmla="*/ 25307 h 54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15945" h="542797">
                      <a:moveTo>
                        <a:pt x="364253" y="25307"/>
                      </a:moveTo>
                      <a:lnTo>
                        <a:pt x="364253" y="25307"/>
                      </a:lnTo>
                      <a:cubicBezTo>
                        <a:pt x="356298" y="33262"/>
                        <a:pt x="327827" y="60477"/>
                        <a:pt x="316523" y="73037"/>
                      </a:cubicBezTo>
                      <a:cubicBezTo>
                        <a:pt x="305219" y="85598"/>
                        <a:pt x="303544" y="94390"/>
                        <a:pt x="296427" y="100670"/>
                      </a:cubicBezTo>
                      <a:cubicBezTo>
                        <a:pt x="289310" y="106950"/>
                        <a:pt x="285541" y="109462"/>
                        <a:pt x="273818" y="110718"/>
                      </a:cubicBezTo>
                      <a:cubicBezTo>
                        <a:pt x="262095" y="111974"/>
                        <a:pt x="244510" y="111555"/>
                        <a:pt x="226088" y="108206"/>
                      </a:cubicBezTo>
                      <a:cubicBezTo>
                        <a:pt x="207666" y="104857"/>
                        <a:pt x="177940" y="93970"/>
                        <a:pt x="163286" y="90621"/>
                      </a:cubicBezTo>
                      <a:cubicBezTo>
                        <a:pt x="148632" y="87272"/>
                        <a:pt x="146539" y="88946"/>
                        <a:pt x="138165" y="88109"/>
                      </a:cubicBezTo>
                      <a:cubicBezTo>
                        <a:pt x="127279" y="88946"/>
                        <a:pt x="116342" y="89267"/>
                        <a:pt x="105508" y="90621"/>
                      </a:cubicBezTo>
                      <a:cubicBezTo>
                        <a:pt x="102881" y="90949"/>
                        <a:pt x="100242" y="91771"/>
                        <a:pt x="97972" y="93133"/>
                      </a:cubicBezTo>
                      <a:cubicBezTo>
                        <a:pt x="95941" y="94352"/>
                        <a:pt x="94798" y="96678"/>
                        <a:pt x="92948" y="98158"/>
                      </a:cubicBezTo>
                      <a:cubicBezTo>
                        <a:pt x="90590" y="100044"/>
                        <a:pt x="87923" y="101507"/>
                        <a:pt x="85411" y="103182"/>
                      </a:cubicBezTo>
                      <a:cubicBezTo>
                        <a:pt x="82062" y="108206"/>
                        <a:pt x="74696" y="112253"/>
                        <a:pt x="75363" y="118254"/>
                      </a:cubicBezTo>
                      <a:cubicBezTo>
                        <a:pt x="76159" y="125419"/>
                        <a:pt x="74107" y="135420"/>
                        <a:pt x="80387" y="148399"/>
                      </a:cubicBezTo>
                      <a:cubicBezTo>
                        <a:pt x="86667" y="161378"/>
                        <a:pt x="103441" y="179773"/>
                        <a:pt x="113044" y="196129"/>
                      </a:cubicBezTo>
                      <a:cubicBezTo>
                        <a:pt x="122647" y="212485"/>
                        <a:pt x="138003" y="235647"/>
                        <a:pt x="138003" y="246533"/>
                      </a:cubicBezTo>
                      <a:cubicBezTo>
                        <a:pt x="138003" y="257419"/>
                        <a:pt x="118328" y="261091"/>
                        <a:pt x="113044" y="261443"/>
                      </a:cubicBezTo>
                      <a:lnTo>
                        <a:pt x="75363" y="263955"/>
                      </a:lnTo>
                      <a:cubicBezTo>
                        <a:pt x="68874" y="264882"/>
                        <a:pt x="58616" y="263956"/>
                        <a:pt x="50242" y="268980"/>
                      </a:cubicBezTo>
                      <a:cubicBezTo>
                        <a:pt x="41868" y="274004"/>
                        <a:pt x="31820" y="286564"/>
                        <a:pt x="25121" y="294100"/>
                      </a:cubicBezTo>
                      <a:cubicBezTo>
                        <a:pt x="18422" y="301636"/>
                        <a:pt x="11508" y="309819"/>
                        <a:pt x="10049" y="314197"/>
                      </a:cubicBezTo>
                      <a:lnTo>
                        <a:pt x="2512" y="336806"/>
                      </a:lnTo>
                      <a:lnTo>
                        <a:pt x="0" y="344342"/>
                      </a:lnTo>
                      <a:cubicBezTo>
                        <a:pt x="837" y="348529"/>
                        <a:pt x="830" y="352978"/>
                        <a:pt x="2512" y="356903"/>
                      </a:cubicBezTo>
                      <a:cubicBezTo>
                        <a:pt x="3445" y="359080"/>
                        <a:pt x="6057" y="360078"/>
                        <a:pt x="7537" y="361927"/>
                      </a:cubicBezTo>
                      <a:cubicBezTo>
                        <a:pt x="9423" y="364284"/>
                        <a:pt x="10426" y="367328"/>
                        <a:pt x="12561" y="369463"/>
                      </a:cubicBezTo>
                      <a:cubicBezTo>
                        <a:pt x="14696" y="371598"/>
                        <a:pt x="17476" y="372989"/>
                        <a:pt x="20097" y="374487"/>
                      </a:cubicBezTo>
                      <a:cubicBezTo>
                        <a:pt x="28789" y="379454"/>
                        <a:pt x="29226" y="379205"/>
                        <a:pt x="37682" y="382023"/>
                      </a:cubicBezTo>
                      <a:cubicBezTo>
                        <a:pt x="49405" y="381186"/>
                        <a:pt x="61170" y="380809"/>
                        <a:pt x="72851" y="379511"/>
                      </a:cubicBezTo>
                      <a:cubicBezTo>
                        <a:pt x="77581" y="378985"/>
                        <a:pt x="85674" y="376074"/>
                        <a:pt x="90436" y="374487"/>
                      </a:cubicBezTo>
                      <a:cubicBezTo>
                        <a:pt x="92948" y="372812"/>
                        <a:pt x="95272" y="370813"/>
                        <a:pt x="97972" y="369463"/>
                      </a:cubicBezTo>
                      <a:cubicBezTo>
                        <a:pt x="100340" y="368279"/>
                        <a:pt x="103305" y="368420"/>
                        <a:pt x="105508" y="366951"/>
                      </a:cubicBezTo>
                      <a:cubicBezTo>
                        <a:pt x="123467" y="354978"/>
                        <a:pt x="101840" y="362216"/>
                        <a:pt x="123093" y="356903"/>
                      </a:cubicBezTo>
                      <a:cubicBezTo>
                        <a:pt x="132304" y="357740"/>
                        <a:pt x="141682" y="357477"/>
                        <a:pt x="150726" y="359415"/>
                      </a:cubicBezTo>
                      <a:cubicBezTo>
                        <a:pt x="153678" y="360048"/>
                        <a:pt x="156274" y="362167"/>
                        <a:pt x="158262" y="364439"/>
                      </a:cubicBezTo>
                      <a:cubicBezTo>
                        <a:pt x="162238" y="368983"/>
                        <a:pt x="164041" y="375241"/>
                        <a:pt x="168310" y="379511"/>
                      </a:cubicBezTo>
                      <a:lnTo>
                        <a:pt x="173334" y="384536"/>
                      </a:lnTo>
                      <a:cubicBezTo>
                        <a:pt x="180781" y="406869"/>
                        <a:pt x="170259" y="373239"/>
                        <a:pt x="178359" y="427241"/>
                      </a:cubicBezTo>
                      <a:cubicBezTo>
                        <a:pt x="181746" y="449822"/>
                        <a:pt x="181923" y="435260"/>
                        <a:pt x="188407" y="449850"/>
                      </a:cubicBezTo>
                      <a:cubicBezTo>
                        <a:pt x="197644" y="470634"/>
                        <a:pt x="188137" y="459627"/>
                        <a:pt x="198455" y="469947"/>
                      </a:cubicBezTo>
                      <a:cubicBezTo>
                        <a:pt x="199292" y="472459"/>
                        <a:pt x="199783" y="475115"/>
                        <a:pt x="200967" y="477483"/>
                      </a:cubicBezTo>
                      <a:cubicBezTo>
                        <a:pt x="202317" y="480183"/>
                        <a:pt x="204803" y="482244"/>
                        <a:pt x="205992" y="485019"/>
                      </a:cubicBezTo>
                      <a:cubicBezTo>
                        <a:pt x="215730" y="507738"/>
                        <a:pt x="200910" y="483674"/>
                        <a:pt x="213528" y="502604"/>
                      </a:cubicBezTo>
                      <a:cubicBezTo>
                        <a:pt x="213997" y="504481"/>
                        <a:pt x="217007" y="517614"/>
                        <a:pt x="218552" y="520188"/>
                      </a:cubicBezTo>
                      <a:cubicBezTo>
                        <a:pt x="219771" y="522219"/>
                        <a:pt x="221901" y="523538"/>
                        <a:pt x="223576" y="525213"/>
                      </a:cubicBezTo>
                      <a:cubicBezTo>
                        <a:pt x="225974" y="532408"/>
                        <a:pt x="225876" y="535857"/>
                        <a:pt x="233625" y="540285"/>
                      </a:cubicBezTo>
                      <a:cubicBezTo>
                        <a:pt x="236623" y="541998"/>
                        <a:pt x="240324" y="541960"/>
                        <a:pt x="243673" y="542797"/>
                      </a:cubicBezTo>
                      <a:cubicBezTo>
                        <a:pt x="253721" y="541960"/>
                        <a:pt x="263872" y="541943"/>
                        <a:pt x="273818" y="540285"/>
                      </a:cubicBezTo>
                      <a:cubicBezTo>
                        <a:pt x="281167" y="539060"/>
                        <a:pt x="290520" y="535488"/>
                        <a:pt x="296427" y="530237"/>
                      </a:cubicBezTo>
                      <a:cubicBezTo>
                        <a:pt x="322239" y="507293"/>
                        <a:pt x="301930" y="521542"/>
                        <a:pt x="319036" y="510140"/>
                      </a:cubicBezTo>
                      <a:cubicBezTo>
                        <a:pt x="323457" y="496876"/>
                        <a:pt x="320080" y="504806"/>
                        <a:pt x="331596" y="487531"/>
                      </a:cubicBezTo>
                      <a:lnTo>
                        <a:pt x="336620" y="479995"/>
                      </a:lnTo>
                      <a:cubicBezTo>
                        <a:pt x="338295" y="477483"/>
                        <a:pt x="339509" y="474594"/>
                        <a:pt x="341644" y="472459"/>
                      </a:cubicBezTo>
                      <a:cubicBezTo>
                        <a:pt x="344994" y="469109"/>
                        <a:pt x="349065" y="466352"/>
                        <a:pt x="351693" y="462410"/>
                      </a:cubicBezTo>
                      <a:cubicBezTo>
                        <a:pt x="353368" y="459898"/>
                        <a:pt x="354784" y="457193"/>
                        <a:pt x="356717" y="454874"/>
                      </a:cubicBezTo>
                      <a:cubicBezTo>
                        <a:pt x="365395" y="444461"/>
                        <a:pt x="364764" y="447168"/>
                        <a:pt x="379326" y="442314"/>
                      </a:cubicBezTo>
                      <a:lnTo>
                        <a:pt x="386862" y="439802"/>
                      </a:lnTo>
                      <a:cubicBezTo>
                        <a:pt x="393596" y="440363"/>
                        <a:pt x="414282" y="439695"/>
                        <a:pt x="424543" y="444826"/>
                      </a:cubicBezTo>
                      <a:cubicBezTo>
                        <a:pt x="427243" y="446176"/>
                        <a:pt x="429567" y="448175"/>
                        <a:pt x="432079" y="449850"/>
                      </a:cubicBezTo>
                      <a:cubicBezTo>
                        <a:pt x="432917" y="452362"/>
                        <a:pt x="432224" y="456202"/>
                        <a:pt x="434592" y="457386"/>
                      </a:cubicBezTo>
                      <a:cubicBezTo>
                        <a:pt x="439888" y="460034"/>
                        <a:pt x="446351" y="458839"/>
                        <a:pt x="452176" y="459898"/>
                      </a:cubicBezTo>
                      <a:cubicBezTo>
                        <a:pt x="460529" y="461417"/>
                        <a:pt x="469430" y="464811"/>
                        <a:pt x="477297" y="467434"/>
                      </a:cubicBezTo>
                      <a:lnTo>
                        <a:pt x="492370" y="472459"/>
                      </a:lnTo>
                      <a:lnTo>
                        <a:pt x="499906" y="474971"/>
                      </a:lnTo>
                      <a:cubicBezTo>
                        <a:pt x="514141" y="474134"/>
                        <a:pt x="528422" y="473878"/>
                        <a:pt x="542611" y="472459"/>
                      </a:cubicBezTo>
                      <a:cubicBezTo>
                        <a:pt x="545246" y="472196"/>
                        <a:pt x="547536" y="470382"/>
                        <a:pt x="550148" y="469947"/>
                      </a:cubicBezTo>
                      <a:cubicBezTo>
                        <a:pt x="557627" y="468700"/>
                        <a:pt x="565220" y="468272"/>
                        <a:pt x="572756" y="467434"/>
                      </a:cubicBezTo>
                      <a:cubicBezTo>
                        <a:pt x="578709" y="461483"/>
                        <a:pt x="584988" y="455862"/>
                        <a:pt x="587829" y="447338"/>
                      </a:cubicBezTo>
                      <a:cubicBezTo>
                        <a:pt x="594203" y="428214"/>
                        <a:pt x="591814" y="437458"/>
                        <a:pt x="595365" y="419705"/>
                      </a:cubicBezTo>
                      <a:cubicBezTo>
                        <a:pt x="594804" y="412973"/>
                        <a:pt x="595471" y="392284"/>
                        <a:pt x="590341" y="382023"/>
                      </a:cubicBezTo>
                      <a:cubicBezTo>
                        <a:pt x="588991" y="379323"/>
                        <a:pt x="586992" y="376999"/>
                        <a:pt x="585317" y="374487"/>
                      </a:cubicBezTo>
                      <a:cubicBezTo>
                        <a:pt x="584480" y="371138"/>
                        <a:pt x="583753" y="367759"/>
                        <a:pt x="582805" y="364439"/>
                      </a:cubicBezTo>
                      <a:cubicBezTo>
                        <a:pt x="582078" y="361893"/>
                        <a:pt x="580728" y="359515"/>
                        <a:pt x="580293" y="356903"/>
                      </a:cubicBezTo>
                      <a:cubicBezTo>
                        <a:pt x="579046" y="349423"/>
                        <a:pt x="578618" y="341830"/>
                        <a:pt x="577781" y="334294"/>
                      </a:cubicBezTo>
                      <a:cubicBezTo>
                        <a:pt x="578226" y="328515"/>
                        <a:pt x="574873" y="302456"/>
                        <a:pt x="585317" y="294100"/>
                      </a:cubicBezTo>
                      <a:cubicBezTo>
                        <a:pt x="587385" y="292446"/>
                        <a:pt x="590257" y="292107"/>
                        <a:pt x="592853" y="291588"/>
                      </a:cubicBezTo>
                      <a:cubicBezTo>
                        <a:pt x="605214" y="289116"/>
                        <a:pt x="620856" y="288305"/>
                        <a:pt x="633047" y="286564"/>
                      </a:cubicBezTo>
                      <a:cubicBezTo>
                        <a:pt x="645475" y="284789"/>
                        <a:pt x="648162" y="283200"/>
                        <a:pt x="660679" y="279028"/>
                      </a:cubicBezTo>
                      <a:cubicBezTo>
                        <a:pt x="660680" y="279028"/>
                        <a:pt x="675751" y="274005"/>
                        <a:pt x="675752" y="274004"/>
                      </a:cubicBezTo>
                      <a:cubicBezTo>
                        <a:pt x="686841" y="266611"/>
                        <a:pt x="680328" y="269572"/>
                        <a:pt x="695849" y="266467"/>
                      </a:cubicBezTo>
                      <a:cubicBezTo>
                        <a:pt x="698361" y="264792"/>
                        <a:pt x="701250" y="263578"/>
                        <a:pt x="703385" y="261443"/>
                      </a:cubicBezTo>
                      <a:cubicBezTo>
                        <a:pt x="709357" y="255471"/>
                        <a:pt x="710946" y="246297"/>
                        <a:pt x="713433" y="238834"/>
                      </a:cubicBezTo>
                      <a:lnTo>
                        <a:pt x="715945" y="231298"/>
                      </a:lnTo>
                      <a:cubicBezTo>
                        <a:pt x="714689" y="225018"/>
                        <a:pt x="709665" y="209527"/>
                        <a:pt x="705897" y="201153"/>
                      </a:cubicBezTo>
                      <a:cubicBezTo>
                        <a:pt x="702129" y="192779"/>
                        <a:pt x="702548" y="187755"/>
                        <a:pt x="693337" y="181056"/>
                      </a:cubicBezTo>
                      <a:cubicBezTo>
                        <a:pt x="684126" y="174357"/>
                        <a:pt x="665285" y="165566"/>
                        <a:pt x="650631" y="160960"/>
                      </a:cubicBezTo>
                      <a:cubicBezTo>
                        <a:pt x="638071" y="158448"/>
                        <a:pt x="625092" y="155516"/>
                        <a:pt x="605414" y="153423"/>
                      </a:cubicBezTo>
                      <a:cubicBezTo>
                        <a:pt x="576649" y="143836"/>
                        <a:pt x="605121" y="152545"/>
                        <a:pt x="532563" y="148399"/>
                      </a:cubicBezTo>
                      <a:cubicBezTo>
                        <a:pt x="524993" y="147966"/>
                        <a:pt x="517490" y="146724"/>
                        <a:pt x="509954" y="145887"/>
                      </a:cubicBezTo>
                      <a:cubicBezTo>
                        <a:pt x="504511" y="140863"/>
                        <a:pt x="501999" y="132070"/>
                        <a:pt x="499906" y="118254"/>
                      </a:cubicBezTo>
                      <a:cubicBezTo>
                        <a:pt x="499069" y="99832"/>
                        <a:pt x="498581" y="81391"/>
                        <a:pt x="497394" y="62988"/>
                      </a:cubicBezTo>
                      <a:cubicBezTo>
                        <a:pt x="496906" y="55421"/>
                        <a:pt x="498231" y="48335"/>
                        <a:pt x="494882" y="40380"/>
                      </a:cubicBezTo>
                      <a:cubicBezTo>
                        <a:pt x="491533" y="32425"/>
                        <a:pt x="484415" y="21958"/>
                        <a:pt x="477297" y="15259"/>
                      </a:cubicBezTo>
                      <a:cubicBezTo>
                        <a:pt x="470179" y="8560"/>
                        <a:pt x="471017" y="-1489"/>
                        <a:pt x="452176" y="186"/>
                      </a:cubicBezTo>
                      <a:cubicBezTo>
                        <a:pt x="379967" y="2765"/>
                        <a:pt x="378907" y="21120"/>
                        <a:pt x="364253" y="25307"/>
                      </a:cubicBezTo>
                      <a:close/>
                    </a:path>
                  </a:pathLst>
                </a:cu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47" name="Oval 3746">
                  <a:extLst>
                    <a:ext uri="{FF2B5EF4-FFF2-40B4-BE49-F238E27FC236}">
                      <a16:creationId xmlns:a16="http://schemas.microsoft.com/office/drawing/2014/main" id="{EA1B1182-4B7D-B548-BF4F-D55181D34FDB}"/>
                    </a:ext>
                  </a:extLst>
                </p:cNvPr>
                <p:cNvSpPr/>
                <p:nvPr/>
              </p:nvSpPr>
              <p:spPr>
                <a:xfrm rot="378857">
                  <a:off x="9111827" y="1704154"/>
                  <a:ext cx="149211" cy="1344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691" name="TextBox 3690">
                <a:extLst>
                  <a:ext uri="{FF2B5EF4-FFF2-40B4-BE49-F238E27FC236}">
                    <a16:creationId xmlns:a16="http://schemas.microsoft.com/office/drawing/2014/main" id="{687854CC-B908-EC4A-A3BF-2590C91B2062}"/>
                  </a:ext>
                </a:extLst>
              </p:cNvPr>
              <p:cNvSpPr txBox="1"/>
              <p:nvPr/>
            </p:nvSpPr>
            <p:spPr>
              <a:xfrm>
                <a:off x="10690716" y="2512153"/>
                <a:ext cx="707245" cy="338554"/>
              </a:xfrm>
              <a:prstGeom prst="rect">
                <a:avLst/>
              </a:prstGeom>
              <a:solidFill>
                <a:srgbClr val="FFFFFF"/>
              </a:solidFill>
            </p:spPr>
            <p:txBody>
              <a:bodyPr wrap="none" rtlCol="0">
                <a:spAutoFit/>
              </a:bodyPr>
              <a:lstStyle/>
              <a:p>
                <a:pPr marL="0" marR="0" lvl="0" indent="0" defTabSz="914400" eaLnBrk="1" fontAlgn="auto" latinLnBrk="0" hangingPunct="1">
                  <a:lnSpc>
                    <a:spcPct val="100000"/>
                  </a:lnSpc>
                  <a:spcBef>
                    <a:spcPts val="0"/>
                  </a:spcBef>
                  <a:spcAft>
                    <a:spcPts val="0"/>
                  </a:spcAft>
                  <a:buClr>
                    <a:srgbClr val="830051"/>
                  </a:buClr>
                  <a:buSzTx/>
                  <a:buFontTx/>
                  <a:buNone/>
                  <a:tabLst/>
                  <a:defRPr/>
                </a:pPr>
                <a:r>
                  <a:rPr kumimoji="0" lang="en-US" sz="1600" b="1" i="0" u="none" strike="noStrike" kern="0" cap="none" spc="0" normalizeH="0" baseline="0" noProof="0">
                    <a:ln>
                      <a:noFill/>
                    </a:ln>
                    <a:solidFill>
                      <a:srgbClr val="F0AB00">
                        <a:lumMod val="50000"/>
                      </a:srgbClr>
                    </a:solidFill>
                    <a:effectLst>
                      <a:outerShdw blurRad="38100" dist="38100" dir="2700000" algn="tl">
                        <a:srgbClr val="000000">
                          <a:alpha val="43137"/>
                        </a:srgbClr>
                      </a:outerShdw>
                    </a:effectLst>
                    <a:uLnTx/>
                    <a:uFillTx/>
                    <a:latin typeface="Arial"/>
                    <a:ea typeface="+mn-ea"/>
                  </a:rPr>
                  <a:t>TSLP</a:t>
                </a:r>
              </a:p>
            </p:txBody>
          </p:sp>
          <p:cxnSp>
            <p:nvCxnSpPr>
              <p:cNvPr id="3692" name="Straight Arrow Connector 3691">
                <a:extLst>
                  <a:ext uri="{FF2B5EF4-FFF2-40B4-BE49-F238E27FC236}">
                    <a16:creationId xmlns:a16="http://schemas.microsoft.com/office/drawing/2014/main" id="{70B02A84-4A12-2740-858D-FCCC08F3F1FE}"/>
                  </a:ext>
                </a:extLst>
              </p:cNvPr>
              <p:cNvCxnSpPr>
                <a:cxnSpLocks/>
              </p:cNvCxnSpPr>
              <p:nvPr/>
            </p:nvCxnSpPr>
            <p:spPr>
              <a:xfrm flipV="1">
                <a:off x="11029425" y="3885212"/>
                <a:ext cx="135065" cy="149221"/>
              </a:xfrm>
              <a:prstGeom prst="straightConnector1">
                <a:avLst/>
              </a:prstGeom>
              <a:noFill/>
              <a:ln w="19050" cap="flat" cmpd="sng" algn="ctr">
                <a:solidFill>
                  <a:srgbClr val="FFFFFF">
                    <a:lumMod val="50000"/>
                  </a:srgbClr>
                </a:solidFill>
                <a:prstDash val="solid"/>
                <a:headEnd type="none" w="med" len="med"/>
                <a:tailEnd type="triangle" w="med" len="med"/>
              </a:ln>
              <a:effectLst/>
            </p:spPr>
          </p:cxnSp>
          <p:grpSp>
            <p:nvGrpSpPr>
              <p:cNvPr id="3693" name="Group 3692">
                <a:extLst>
                  <a:ext uri="{FF2B5EF4-FFF2-40B4-BE49-F238E27FC236}">
                    <a16:creationId xmlns:a16="http://schemas.microsoft.com/office/drawing/2014/main" id="{ADC342EC-5C3B-EA45-A360-DC96BC35EF08}"/>
                  </a:ext>
                </a:extLst>
              </p:cNvPr>
              <p:cNvGrpSpPr/>
              <p:nvPr/>
            </p:nvGrpSpPr>
            <p:grpSpPr>
              <a:xfrm rot="60000">
                <a:off x="9980118" y="5357914"/>
                <a:ext cx="2239344" cy="326703"/>
                <a:chOff x="3738169" y="5243361"/>
                <a:chExt cx="2239344" cy="341148"/>
              </a:xfrm>
            </p:grpSpPr>
            <p:grpSp>
              <p:nvGrpSpPr>
                <p:cNvPr id="3727" name="Group 3726">
                  <a:extLst>
                    <a:ext uri="{FF2B5EF4-FFF2-40B4-BE49-F238E27FC236}">
                      <a16:creationId xmlns:a16="http://schemas.microsoft.com/office/drawing/2014/main" id="{A60D04FB-1887-BB42-8932-9EA6DF1BE99E}"/>
                    </a:ext>
                  </a:extLst>
                </p:cNvPr>
                <p:cNvGrpSpPr/>
                <p:nvPr/>
              </p:nvGrpSpPr>
              <p:grpSpPr>
                <a:xfrm>
                  <a:off x="3738169" y="5277071"/>
                  <a:ext cx="940086" cy="307438"/>
                  <a:chOff x="4913307" y="5351100"/>
                  <a:chExt cx="940086" cy="307438"/>
                </a:xfrm>
              </p:grpSpPr>
              <p:sp>
                <p:nvSpPr>
                  <p:cNvPr id="3742" name="Oval 42">
                    <a:extLst>
                      <a:ext uri="{FF2B5EF4-FFF2-40B4-BE49-F238E27FC236}">
                        <a16:creationId xmlns:a16="http://schemas.microsoft.com/office/drawing/2014/main" id="{E8402512-509D-2F44-A2ED-F43E05D9365B}"/>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743" name="Oval 3742">
                    <a:extLst>
                      <a:ext uri="{FF2B5EF4-FFF2-40B4-BE49-F238E27FC236}">
                        <a16:creationId xmlns:a16="http://schemas.microsoft.com/office/drawing/2014/main" id="{AD5A1982-789D-E442-B7C7-A8256A328F60}"/>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44" name="Oval 42">
                    <a:extLst>
                      <a:ext uri="{FF2B5EF4-FFF2-40B4-BE49-F238E27FC236}">
                        <a16:creationId xmlns:a16="http://schemas.microsoft.com/office/drawing/2014/main" id="{37A8E3ED-779E-714D-8CF5-885EBB80D679}"/>
                      </a:ext>
                    </a:extLst>
                  </p:cNvPr>
                  <p:cNvSpPr/>
                  <p:nvPr/>
                </p:nvSpPr>
                <p:spPr>
                  <a:xfrm rot="21436810">
                    <a:off x="5236432" y="5351100"/>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745" name="Oval 3744">
                    <a:extLst>
                      <a:ext uri="{FF2B5EF4-FFF2-40B4-BE49-F238E27FC236}">
                        <a16:creationId xmlns:a16="http://schemas.microsoft.com/office/drawing/2014/main" id="{E8C8375F-B6A2-5E4D-ACE6-5BE1D1650FF6}"/>
                      </a:ext>
                    </a:extLst>
                  </p:cNvPr>
                  <p:cNvSpPr/>
                  <p:nvPr/>
                </p:nvSpPr>
                <p:spPr>
                  <a:xfrm>
                    <a:off x="5498564" y="5406318"/>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728" name="Group 3727">
                  <a:extLst>
                    <a:ext uri="{FF2B5EF4-FFF2-40B4-BE49-F238E27FC236}">
                      <a16:creationId xmlns:a16="http://schemas.microsoft.com/office/drawing/2014/main" id="{546AECAB-31B3-F440-B8C0-ED0E31F4E196}"/>
                    </a:ext>
                  </a:extLst>
                </p:cNvPr>
                <p:cNvGrpSpPr/>
                <p:nvPr/>
              </p:nvGrpSpPr>
              <p:grpSpPr>
                <a:xfrm rot="10800000">
                  <a:off x="4329935" y="5373754"/>
                  <a:ext cx="618134" cy="203349"/>
                  <a:chOff x="4913307" y="5455189"/>
                  <a:chExt cx="618134" cy="203349"/>
                </a:xfrm>
              </p:grpSpPr>
              <p:sp>
                <p:nvSpPr>
                  <p:cNvPr id="3740" name="Oval 42">
                    <a:extLst>
                      <a:ext uri="{FF2B5EF4-FFF2-40B4-BE49-F238E27FC236}">
                        <a16:creationId xmlns:a16="http://schemas.microsoft.com/office/drawing/2014/main" id="{D0E0596F-68AE-5248-B07B-5029486442FA}"/>
                      </a:ext>
                    </a:extLst>
                  </p:cNvPr>
                  <p:cNvSpPr/>
                  <p:nvPr/>
                </p:nvSpPr>
                <p:spPr>
                  <a:xfrm rot="21436810">
                    <a:off x="4913307" y="5455189"/>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741" name="Oval 3740">
                    <a:extLst>
                      <a:ext uri="{FF2B5EF4-FFF2-40B4-BE49-F238E27FC236}">
                        <a16:creationId xmlns:a16="http://schemas.microsoft.com/office/drawing/2014/main" id="{8AF273C9-A7EB-414C-965B-EFB3386E4646}"/>
                      </a:ext>
                    </a:extLst>
                  </p:cNvPr>
                  <p:cNvSpPr/>
                  <p:nvPr/>
                </p:nvSpPr>
                <p:spPr>
                  <a:xfrm>
                    <a:off x="5179403" y="5516707"/>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729" name="Group 3728">
                  <a:extLst>
                    <a:ext uri="{FF2B5EF4-FFF2-40B4-BE49-F238E27FC236}">
                      <a16:creationId xmlns:a16="http://schemas.microsoft.com/office/drawing/2014/main" id="{679BEDD3-A294-354F-A646-B5B548226DC2}"/>
                    </a:ext>
                  </a:extLst>
                </p:cNvPr>
                <p:cNvGrpSpPr/>
                <p:nvPr/>
              </p:nvGrpSpPr>
              <p:grpSpPr>
                <a:xfrm>
                  <a:off x="4851432" y="5369260"/>
                  <a:ext cx="618134" cy="203349"/>
                  <a:chOff x="4918004" y="5148985"/>
                  <a:chExt cx="618134" cy="203349"/>
                </a:xfrm>
              </p:grpSpPr>
              <p:sp>
                <p:nvSpPr>
                  <p:cNvPr id="3738" name="Oval 42">
                    <a:extLst>
                      <a:ext uri="{FF2B5EF4-FFF2-40B4-BE49-F238E27FC236}">
                        <a16:creationId xmlns:a16="http://schemas.microsoft.com/office/drawing/2014/main" id="{E582FA6C-7725-8A48-B079-F3B28401BD61}"/>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739" name="Oval 3738">
                    <a:extLst>
                      <a:ext uri="{FF2B5EF4-FFF2-40B4-BE49-F238E27FC236}">
                        <a16:creationId xmlns:a16="http://schemas.microsoft.com/office/drawing/2014/main" id="{B2C211EF-A843-6042-AD2F-A8472EC5C7DC}"/>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sp>
              <p:nvSpPr>
                <p:cNvPr id="3730" name="Oval 42">
                  <a:extLst>
                    <a:ext uri="{FF2B5EF4-FFF2-40B4-BE49-F238E27FC236}">
                      <a16:creationId xmlns:a16="http://schemas.microsoft.com/office/drawing/2014/main" id="{2779B3A5-1437-9245-96A0-3C71D2207600}"/>
                    </a:ext>
                  </a:extLst>
                </p:cNvPr>
                <p:cNvSpPr/>
                <p:nvPr/>
              </p:nvSpPr>
              <p:spPr>
                <a:xfrm rot="10636810">
                  <a:off x="4596052" y="5263984"/>
                  <a:ext cx="616961" cy="19243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676 w 617320"/>
                    <a:gd name="connsiteY0" fmla="*/ 94382 h 192438"/>
                    <a:gd name="connsiteX1" fmla="*/ 16797 w 617320"/>
                    <a:gd name="connsiteY1" fmla="*/ 72180 h 192438"/>
                    <a:gd name="connsiteX2" fmla="*/ 123477 w 617320"/>
                    <a:gd name="connsiteY2" fmla="*/ 64559 h 192438"/>
                    <a:gd name="connsiteX3" fmla="*/ 308967 w 617320"/>
                    <a:gd name="connsiteY3" fmla="*/ 137 h 192438"/>
                    <a:gd name="connsiteX4" fmla="*/ 441611 w 617320"/>
                    <a:gd name="connsiteY4" fmla="*/ 49320 h 192438"/>
                    <a:gd name="connsiteX5" fmla="*/ 612878 w 617320"/>
                    <a:gd name="connsiteY5" fmla="*/ 109622 h 192438"/>
                    <a:gd name="connsiteX6" fmla="*/ 491140 w 617320"/>
                    <a:gd name="connsiteY6" fmla="*/ 129330 h 192438"/>
                    <a:gd name="connsiteX7" fmla="*/ 308967 w 617320"/>
                    <a:gd name="connsiteY7" fmla="*/ 192437 h 192438"/>
                    <a:gd name="connsiteX8" fmla="*/ 137973 w 617320"/>
                    <a:gd name="connsiteY8" fmla="*/ 133290 h 192438"/>
                    <a:gd name="connsiteX9" fmla="*/ 12676 w 617320"/>
                    <a:gd name="connsiteY9" fmla="*/ 94382 h 192438"/>
                    <a:gd name="connsiteX0" fmla="*/ 12317 w 616961"/>
                    <a:gd name="connsiteY0" fmla="*/ 94382 h 192439"/>
                    <a:gd name="connsiteX1" fmla="*/ 16438 w 616961"/>
                    <a:gd name="connsiteY1" fmla="*/ 72180 h 192439"/>
                    <a:gd name="connsiteX2" fmla="*/ 123118 w 616961"/>
                    <a:gd name="connsiteY2" fmla="*/ 64559 h 192439"/>
                    <a:gd name="connsiteX3" fmla="*/ 308608 w 616961"/>
                    <a:gd name="connsiteY3" fmla="*/ 137 h 192439"/>
                    <a:gd name="connsiteX4" fmla="*/ 441252 w 616961"/>
                    <a:gd name="connsiteY4" fmla="*/ 49320 h 192439"/>
                    <a:gd name="connsiteX5" fmla="*/ 612519 w 616961"/>
                    <a:gd name="connsiteY5" fmla="*/ 109622 h 192439"/>
                    <a:gd name="connsiteX6" fmla="*/ 490781 w 616961"/>
                    <a:gd name="connsiteY6" fmla="*/ 129330 h 192439"/>
                    <a:gd name="connsiteX7" fmla="*/ 308608 w 616961"/>
                    <a:gd name="connsiteY7" fmla="*/ 192437 h 192439"/>
                    <a:gd name="connsiteX8" fmla="*/ 132419 w 616961"/>
                    <a:gd name="connsiteY8" fmla="*/ 135586 h 192439"/>
                    <a:gd name="connsiteX9" fmla="*/ 12317 w 616961"/>
                    <a:gd name="connsiteY9" fmla="*/ 94382 h 19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6961" h="192439">
                      <a:moveTo>
                        <a:pt x="12317" y="94382"/>
                      </a:moveTo>
                      <a:cubicBezTo>
                        <a:pt x="-7013" y="83814"/>
                        <a:pt x="-2029" y="77150"/>
                        <a:pt x="16438" y="72180"/>
                      </a:cubicBezTo>
                      <a:cubicBezTo>
                        <a:pt x="34905" y="67210"/>
                        <a:pt x="77598" y="78154"/>
                        <a:pt x="123118" y="64559"/>
                      </a:cubicBezTo>
                      <a:cubicBezTo>
                        <a:pt x="168638" y="50964"/>
                        <a:pt x="255586" y="2677"/>
                        <a:pt x="308608" y="137"/>
                      </a:cubicBezTo>
                      <a:cubicBezTo>
                        <a:pt x="361630" y="-2403"/>
                        <a:pt x="390600" y="31073"/>
                        <a:pt x="441252" y="49320"/>
                      </a:cubicBezTo>
                      <a:cubicBezTo>
                        <a:pt x="501429" y="69472"/>
                        <a:pt x="643834" y="84182"/>
                        <a:pt x="612519" y="109622"/>
                      </a:cubicBezTo>
                      <a:cubicBezTo>
                        <a:pt x="622361" y="126450"/>
                        <a:pt x="541433" y="115528"/>
                        <a:pt x="490781" y="129330"/>
                      </a:cubicBezTo>
                      <a:cubicBezTo>
                        <a:pt x="440129" y="143132"/>
                        <a:pt x="365758" y="192120"/>
                        <a:pt x="308608" y="192437"/>
                      </a:cubicBezTo>
                      <a:cubicBezTo>
                        <a:pt x="251458" y="192754"/>
                        <a:pt x="181562" y="157002"/>
                        <a:pt x="132419" y="135586"/>
                      </a:cubicBezTo>
                      <a:cubicBezTo>
                        <a:pt x="83276" y="114170"/>
                        <a:pt x="31647" y="104950"/>
                        <a:pt x="12317" y="94382"/>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731" name="Oval 3730">
                  <a:extLst>
                    <a:ext uri="{FF2B5EF4-FFF2-40B4-BE49-F238E27FC236}">
                      <a16:creationId xmlns:a16="http://schemas.microsoft.com/office/drawing/2014/main" id="{11DB8C5C-B8D1-3344-A667-1841FD0DB149}"/>
                    </a:ext>
                  </a:extLst>
                </p:cNvPr>
                <p:cNvSpPr/>
                <p:nvPr/>
              </p:nvSpPr>
              <p:spPr>
                <a:xfrm rot="10800000">
                  <a:off x="4858190" y="5309234"/>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nvGrpSpPr>
                <p:cNvPr id="3732" name="Group 3731">
                  <a:extLst>
                    <a:ext uri="{FF2B5EF4-FFF2-40B4-BE49-F238E27FC236}">
                      <a16:creationId xmlns:a16="http://schemas.microsoft.com/office/drawing/2014/main" id="{ADAFFDF7-5B33-3A4B-BBB6-38B9513984B8}"/>
                    </a:ext>
                  </a:extLst>
                </p:cNvPr>
                <p:cNvGrpSpPr/>
                <p:nvPr/>
              </p:nvGrpSpPr>
              <p:grpSpPr>
                <a:xfrm>
                  <a:off x="5116366" y="5243361"/>
                  <a:ext cx="618134" cy="203349"/>
                  <a:chOff x="4918004" y="5148985"/>
                  <a:chExt cx="618134" cy="203349"/>
                </a:xfrm>
              </p:grpSpPr>
              <p:sp>
                <p:nvSpPr>
                  <p:cNvPr id="3736" name="Oval 42">
                    <a:extLst>
                      <a:ext uri="{FF2B5EF4-FFF2-40B4-BE49-F238E27FC236}">
                        <a16:creationId xmlns:a16="http://schemas.microsoft.com/office/drawing/2014/main" id="{24B1CBC9-0FA8-044B-A541-699AAA00FD4C}"/>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737" name="Oval 3736">
                    <a:extLst>
                      <a:ext uri="{FF2B5EF4-FFF2-40B4-BE49-F238E27FC236}">
                        <a16:creationId xmlns:a16="http://schemas.microsoft.com/office/drawing/2014/main" id="{8A94ABFD-431B-DA4C-9AA2-6E1C2B177245}"/>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733" name="Group 3732">
                  <a:extLst>
                    <a:ext uri="{FF2B5EF4-FFF2-40B4-BE49-F238E27FC236}">
                      <a16:creationId xmlns:a16="http://schemas.microsoft.com/office/drawing/2014/main" id="{2241D848-405F-3448-9FC3-D30E0D59ED00}"/>
                    </a:ext>
                  </a:extLst>
                </p:cNvPr>
                <p:cNvGrpSpPr/>
                <p:nvPr/>
              </p:nvGrpSpPr>
              <p:grpSpPr>
                <a:xfrm>
                  <a:off x="5359379" y="5351285"/>
                  <a:ext cx="618134" cy="203349"/>
                  <a:chOff x="4918004" y="5148985"/>
                  <a:chExt cx="618134" cy="203349"/>
                </a:xfrm>
              </p:grpSpPr>
              <p:sp>
                <p:nvSpPr>
                  <p:cNvPr id="3734" name="Oval 42">
                    <a:extLst>
                      <a:ext uri="{FF2B5EF4-FFF2-40B4-BE49-F238E27FC236}">
                        <a16:creationId xmlns:a16="http://schemas.microsoft.com/office/drawing/2014/main" id="{D598383A-A25E-EA4A-B448-A0B4AC5086F6}"/>
                      </a:ext>
                    </a:extLst>
                  </p:cNvPr>
                  <p:cNvSpPr/>
                  <p:nvPr/>
                </p:nvSpPr>
                <p:spPr>
                  <a:xfrm rot="10636810">
                    <a:off x="4918004" y="5148985"/>
                    <a:ext cx="618134" cy="203349"/>
                  </a:xfrm>
                  <a:custGeom>
                    <a:avLst/>
                    <a:gdLst>
                      <a:gd name="connsiteX0" fmla="*/ 0 w 276351"/>
                      <a:gd name="connsiteY0" fmla="*/ 96150 h 192300"/>
                      <a:gd name="connsiteX1" fmla="*/ 138176 w 276351"/>
                      <a:gd name="connsiteY1" fmla="*/ 0 h 192300"/>
                      <a:gd name="connsiteX2" fmla="*/ 276352 w 276351"/>
                      <a:gd name="connsiteY2" fmla="*/ 96150 h 192300"/>
                      <a:gd name="connsiteX3" fmla="*/ 138176 w 276351"/>
                      <a:gd name="connsiteY3" fmla="*/ 192300 h 192300"/>
                      <a:gd name="connsiteX4" fmla="*/ 0 w 276351"/>
                      <a:gd name="connsiteY4" fmla="*/ 96150 h 192300"/>
                      <a:gd name="connsiteX0" fmla="*/ 0 w 434467"/>
                      <a:gd name="connsiteY0" fmla="*/ 94246 h 192302"/>
                      <a:gd name="connsiteX1" fmla="*/ 296291 w 434467"/>
                      <a:gd name="connsiteY1" fmla="*/ 1 h 192302"/>
                      <a:gd name="connsiteX2" fmla="*/ 434467 w 434467"/>
                      <a:gd name="connsiteY2" fmla="*/ 96151 h 192302"/>
                      <a:gd name="connsiteX3" fmla="*/ 296291 w 434467"/>
                      <a:gd name="connsiteY3" fmla="*/ 192301 h 192302"/>
                      <a:gd name="connsiteX4" fmla="*/ 0 w 434467"/>
                      <a:gd name="connsiteY4" fmla="*/ 94246 h 192302"/>
                      <a:gd name="connsiteX0" fmla="*/ 6194 w 440661"/>
                      <a:gd name="connsiteY0" fmla="*/ 94607 h 192663"/>
                      <a:gd name="connsiteX1" fmla="*/ 116995 w 440661"/>
                      <a:gd name="connsiteY1" fmla="*/ 64784 h 192663"/>
                      <a:gd name="connsiteX2" fmla="*/ 302485 w 440661"/>
                      <a:gd name="connsiteY2" fmla="*/ 362 h 192663"/>
                      <a:gd name="connsiteX3" fmla="*/ 440661 w 440661"/>
                      <a:gd name="connsiteY3" fmla="*/ 96512 h 192663"/>
                      <a:gd name="connsiteX4" fmla="*/ 302485 w 440661"/>
                      <a:gd name="connsiteY4" fmla="*/ 192662 h 192663"/>
                      <a:gd name="connsiteX5" fmla="*/ 6194 w 440661"/>
                      <a:gd name="connsiteY5" fmla="*/ 94607 h 192663"/>
                      <a:gd name="connsiteX0" fmla="*/ 186 w 434653"/>
                      <a:gd name="connsiteY0" fmla="*/ 94607 h 193125"/>
                      <a:gd name="connsiteX1" fmla="*/ 110987 w 434653"/>
                      <a:gd name="connsiteY1" fmla="*/ 64784 h 193125"/>
                      <a:gd name="connsiteX2" fmla="*/ 296477 w 434653"/>
                      <a:gd name="connsiteY2" fmla="*/ 362 h 193125"/>
                      <a:gd name="connsiteX3" fmla="*/ 434653 w 434653"/>
                      <a:gd name="connsiteY3" fmla="*/ 96512 h 193125"/>
                      <a:gd name="connsiteX4" fmla="*/ 296477 w 434653"/>
                      <a:gd name="connsiteY4" fmla="*/ 192662 h 193125"/>
                      <a:gd name="connsiteX5" fmla="*/ 135752 w 434653"/>
                      <a:gd name="connsiteY5" fmla="*/ 131460 h 193125"/>
                      <a:gd name="connsiteX6" fmla="*/ 186 w 434653"/>
                      <a:gd name="connsiteY6" fmla="*/ 94607 h 193125"/>
                      <a:gd name="connsiteX0" fmla="*/ 13390 w 447857"/>
                      <a:gd name="connsiteY0" fmla="*/ 94596 h 193114"/>
                      <a:gd name="connsiteX1" fmla="*/ 17511 w 447857"/>
                      <a:gd name="connsiteY1" fmla="*/ 72394 h 193114"/>
                      <a:gd name="connsiteX2" fmla="*/ 124191 w 447857"/>
                      <a:gd name="connsiteY2" fmla="*/ 64773 h 193114"/>
                      <a:gd name="connsiteX3" fmla="*/ 309681 w 447857"/>
                      <a:gd name="connsiteY3" fmla="*/ 351 h 193114"/>
                      <a:gd name="connsiteX4" fmla="*/ 447857 w 447857"/>
                      <a:gd name="connsiteY4" fmla="*/ 96501 h 193114"/>
                      <a:gd name="connsiteX5" fmla="*/ 309681 w 447857"/>
                      <a:gd name="connsiteY5" fmla="*/ 192651 h 193114"/>
                      <a:gd name="connsiteX6" fmla="*/ 148956 w 447857"/>
                      <a:gd name="connsiteY6" fmla="*/ 131449 h 193114"/>
                      <a:gd name="connsiteX7" fmla="*/ 13390 w 447857"/>
                      <a:gd name="connsiteY7" fmla="*/ 94596 h 193114"/>
                      <a:gd name="connsiteX0" fmla="*/ 13390 w 613592"/>
                      <a:gd name="connsiteY0" fmla="*/ 94909 h 193154"/>
                      <a:gd name="connsiteX1" fmla="*/ 17511 w 613592"/>
                      <a:gd name="connsiteY1" fmla="*/ 72707 h 193154"/>
                      <a:gd name="connsiteX2" fmla="*/ 124191 w 613592"/>
                      <a:gd name="connsiteY2" fmla="*/ 65086 h 193154"/>
                      <a:gd name="connsiteX3" fmla="*/ 309681 w 613592"/>
                      <a:gd name="connsiteY3" fmla="*/ 664 h 193154"/>
                      <a:gd name="connsiteX4" fmla="*/ 613592 w 613592"/>
                      <a:gd name="connsiteY4" fmla="*/ 110149 h 193154"/>
                      <a:gd name="connsiteX5" fmla="*/ 309681 w 613592"/>
                      <a:gd name="connsiteY5" fmla="*/ 192964 h 193154"/>
                      <a:gd name="connsiteX6" fmla="*/ 148956 w 613592"/>
                      <a:gd name="connsiteY6" fmla="*/ 131762 h 193154"/>
                      <a:gd name="connsiteX7" fmla="*/ 13390 w 613592"/>
                      <a:gd name="connsiteY7" fmla="*/ 94909 h 193154"/>
                      <a:gd name="connsiteX0" fmla="*/ 13390 w 617803"/>
                      <a:gd name="connsiteY0" fmla="*/ 94382 h 192627"/>
                      <a:gd name="connsiteX1" fmla="*/ 17511 w 617803"/>
                      <a:gd name="connsiteY1" fmla="*/ 72180 h 192627"/>
                      <a:gd name="connsiteX2" fmla="*/ 124191 w 617803"/>
                      <a:gd name="connsiteY2" fmla="*/ 64559 h 192627"/>
                      <a:gd name="connsiteX3" fmla="*/ 309681 w 617803"/>
                      <a:gd name="connsiteY3" fmla="*/ 137 h 192627"/>
                      <a:gd name="connsiteX4" fmla="*/ 442325 w 617803"/>
                      <a:gd name="connsiteY4" fmla="*/ 49320 h 192627"/>
                      <a:gd name="connsiteX5" fmla="*/ 613592 w 617803"/>
                      <a:gd name="connsiteY5" fmla="*/ 109622 h 192627"/>
                      <a:gd name="connsiteX6" fmla="*/ 309681 w 617803"/>
                      <a:gd name="connsiteY6" fmla="*/ 192437 h 192627"/>
                      <a:gd name="connsiteX7" fmla="*/ 148956 w 617803"/>
                      <a:gd name="connsiteY7" fmla="*/ 131235 h 192627"/>
                      <a:gd name="connsiteX8" fmla="*/ 13390 w 617803"/>
                      <a:gd name="connsiteY8" fmla="*/ 94382 h 192627"/>
                      <a:gd name="connsiteX0" fmla="*/ 13390 w 618034"/>
                      <a:gd name="connsiteY0" fmla="*/ 94382 h 192627"/>
                      <a:gd name="connsiteX1" fmla="*/ 17511 w 618034"/>
                      <a:gd name="connsiteY1" fmla="*/ 72180 h 192627"/>
                      <a:gd name="connsiteX2" fmla="*/ 124191 w 618034"/>
                      <a:gd name="connsiteY2" fmla="*/ 64559 h 192627"/>
                      <a:gd name="connsiteX3" fmla="*/ 309681 w 618034"/>
                      <a:gd name="connsiteY3" fmla="*/ 137 h 192627"/>
                      <a:gd name="connsiteX4" fmla="*/ 442325 w 618034"/>
                      <a:gd name="connsiteY4" fmla="*/ 49320 h 192627"/>
                      <a:gd name="connsiteX5" fmla="*/ 613592 w 618034"/>
                      <a:gd name="connsiteY5" fmla="*/ 109622 h 192627"/>
                      <a:gd name="connsiteX6" fmla="*/ 309681 w 618034"/>
                      <a:gd name="connsiteY6" fmla="*/ 192437 h 192627"/>
                      <a:gd name="connsiteX7" fmla="*/ 148956 w 618034"/>
                      <a:gd name="connsiteY7" fmla="*/ 131235 h 192627"/>
                      <a:gd name="connsiteX8" fmla="*/ 13390 w 618034"/>
                      <a:gd name="connsiteY8" fmla="*/ 94382 h 192627"/>
                      <a:gd name="connsiteX0" fmla="*/ 13390 w 618034"/>
                      <a:gd name="connsiteY0" fmla="*/ 94382 h 192438"/>
                      <a:gd name="connsiteX1" fmla="*/ 17511 w 618034"/>
                      <a:gd name="connsiteY1" fmla="*/ 72180 h 192438"/>
                      <a:gd name="connsiteX2" fmla="*/ 124191 w 618034"/>
                      <a:gd name="connsiteY2" fmla="*/ 64559 h 192438"/>
                      <a:gd name="connsiteX3" fmla="*/ 309681 w 618034"/>
                      <a:gd name="connsiteY3" fmla="*/ 137 h 192438"/>
                      <a:gd name="connsiteX4" fmla="*/ 442325 w 618034"/>
                      <a:gd name="connsiteY4" fmla="*/ 49320 h 192438"/>
                      <a:gd name="connsiteX5" fmla="*/ 613592 w 618034"/>
                      <a:gd name="connsiteY5" fmla="*/ 109622 h 192438"/>
                      <a:gd name="connsiteX6" fmla="*/ 491854 w 618034"/>
                      <a:gd name="connsiteY6" fmla="*/ 129330 h 192438"/>
                      <a:gd name="connsiteX7" fmla="*/ 309681 w 618034"/>
                      <a:gd name="connsiteY7" fmla="*/ 192437 h 192438"/>
                      <a:gd name="connsiteX8" fmla="*/ 148956 w 618034"/>
                      <a:gd name="connsiteY8" fmla="*/ 131235 h 192438"/>
                      <a:gd name="connsiteX9" fmla="*/ 13390 w 618034"/>
                      <a:gd name="connsiteY9" fmla="*/ 94382 h 192438"/>
                      <a:gd name="connsiteX0" fmla="*/ 13390 w 618034"/>
                      <a:gd name="connsiteY0" fmla="*/ 104860 h 202916"/>
                      <a:gd name="connsiteX1" fmla="*/ 17511 w 618034"/>
                      <a:gd name="connsiteY1" fmla="*/ 82658 h 202916"/>
                      <a:gd name="connsiteX2" fmla="*/ 124191 w 618034"/>
                      <a:gd name="connsiteY2" fmla="*/ 75037 h 202916"/>
                      <a:gd name="connsiteX3" fmla="*/ 302552 w 618034"/>
                      <a:gd name="connsiteY3" fmla="*/ 105 h 202916"/>
                      <a:gd name="connsiteX4" fmla="*/ 442325 w 618034"/>
                      <a:gd name="connsiteY4" fmla="*/ 59798 h 202916"/>
                      <a:gd name="connsiteX5" fmla="*/ 613592 w 618034"/>
                      <a:gd name="connsiteY5" fmla="*/ 120100 h 202916"/>
                      <a:gd name="connsiteX6" fmla="*/ 491854 w 618034"/>
                      <a:gd name="connsiteY6" fmla="*/ 139808 h 202916"/>
                      <a:gd name="connsiteX7" fmla="*/ 309681 w 618034"/>
                      <a:gd name="connsiteY7" fmla="*/ 202915 h 202916"/>
                      <a:gd name="connsiteX8" fmla="*/ 148956 w 618034"/>
                      <a:gd name="connsiteY8" fmla="*/ 141713 h 202916"/>
                      <a:gd name="connsiteX9" fmla="*/ 13390 w 618034"/>
                      <a:gd name="connsiteY9" fmla="*/ 104860 h 202916"/>
                      <a:gd name="connsiteX0" fmla="*/ 13390 w 618193"/>
                      <a:gd name="connsiteY0" fmla="*/ 105293 h 203349"/>
                      <a:gd name="connsiteX1" fmla="*/ 17511 w 618193"/>
                      <a:gd name="connsiteY1" fmla="*/ 83091 h 203349"/>
                      <a:gd name="connsiteX2" fmla="*/ 124191 w 618193"/>
                      <a:gd name="connsiteY2" fmla="*/ 75470 h 203349"/>
                      <a:gd name="connsiteX3" fmla="*/ 302552 w 618193"/>
                      <a:gd name="connsiteY3" fmla="*/ 538 h 203349"/>
                      <a:gd name="connsiteX4" fmla="*/ 448123 w 618193"/>
                      <a:gd name="connsiteY4" fmla="*/ 45249 h 203349"/>
                      <a:gd name="connsiteX5" fmla="*/ 613592 w 618193"/>
                      <a:gd name="connsiteY5" fmla="*/ 120533 h 203349"/>
                      <a:gd name="connsiteX6" fmla="*/ 491854 w 618193"/>
                      <a:gd name="connsiteY6" fmla="*/ 140241 h 203349"/>
                      <a:gd name="connsiteX7" fmla="*/ 309681 w 618193"/>
                      <a:gd name="connsiteY7" fmla="*/ 203348 h 203349"/>
                      <a:gd name="connsiteX8" fmla="*/ 148956 w 618193"/>
                      <a:gd name="connsiteY8" fmla="*/ 142146 h 203349"/>
                      <a:gd name="connsiteX9" fmla="*/ 13390 w 618193"/>
                      <a:gd name="connsiteY9" fmla="*/ 105293 h 203349"/>
                      <a:gd name="connsiteX0" fmla="*/ 13390 w 618134"/>
                      <a:gd name="connsiteY0" fmla="*/ 105293 h 203349"/>
                      <a:gd name="connsiteX1" fmla="*/ 17511 w 618134"/>
                      <a:gd name="connsiteY1" fmla="*/ 83091 h 203349"/>
                      <a:gd name="connsiteX2" fmla="*/ 124191 w 618134"/>
                      <a:gd name="connsiteY2" fmla="*/ 75470 h 203349"/>
                      <a:gd name="connsiteX3" fmla="*/ 302552 w 618134"/>
                      <a:gd name="connsiteY3" fmla="*/ 538 h 203349"/>
                      <a:gd name="connsiteX4" fmla="*/ 448123 w 618134"/>
                      <a:gd name="connsiteY4" fmla="*/ 45249 h 203349"/>
                      <a:gd name="connsiteX5" fmla="*/ 613592 w 618134"/>
                      <a:gd name="connsiteY5" fmla="*/ 120533 h 203349"/>
                      <a:gd name="connsiteX6" fmla="*/ 491854 w 618134"/>
                      <a:gd name="connsiteY6" fmla="*/ 140241 h 203349"/>
                      <a:gd name="connsiteX7" fmla="*/ 309681 w 618134"/>
                      <a:gd name="connsiteY7" fmla="*/ 203348 h 203349"/>
                      <a:gd name="connsiteX8" fmla="*/ 148956 w 618134"/>
                      <a:gd name="connsiteY8" fmla="*/ 142146 h 203349"/>
                      <a:gd name="connsiteX9" fmla="*/ 13390 w 618134"/>
                      <a:gd name="connsiteY9" fmla="*/ 105293 h 20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134" h="203349">
                        <a:moveTo>
                          <a:pt x="13390" y="105293"/>
                        </a:moveTo>
                        <a:cubicBezTo>
                          <a:pt x="-8518" y="95450"/>
                          <a:pt x="-956" y="88061"/>
                          <a:pt x="17511" y="83091"/>
                        </a:cubicBezTo>
                        <a:cubicBezTo>
                          <a:pt x="35978" y="78121"/>
                          <a:pt x="76684" y="89229"/>
                          <a:pt x="124191" y="75470"/>
                        </a:cubicBezTo>
                        <a:cubicBezTo>
                          <a:pt x="171698" y="61711"/>
                          <a:pt x="248563" y="5575"/>
                          <a:pt x="302552" y="538"/>
                        </a:cubicBezTo>
                        <a:cubicBezTo>
                          <a:pt x="356541" y="-4499"/>
                          <a:pt x="397471" y="27002"/>
                          <a:pt x="448123" y="45249"/>
                        </a:cubicBezTo>
                        <a:cubicBezTo>
                          <a:pt x="506124" y="57669"/>
                          <a:pt x="644907" y="95093"/>
                          <a:pt x="613592" y="120533"/>
                        </a:cubicBezTo>
                        <a:cubicBezTo>
                          <a:pt x="623434" y="137361"/>
                          <a:pt x="542506" y="126439"/>
                          <a:pt x="491854" y="140241"/>
                        </a:cubicBezTo>
                        <a:cubicBezTo>
                          <a:pt x="441202" y="154043"/>
                          <a:pt x="366831" y="203031"/>
                          <a:pt x="309681" y="203348"/>
                        </a:cubicBezTo>
                        <a:cubicBezTo>
                          <a:pt x="252531" y="203665"/>
                          <a:pt x="198338" y="158488"/>
                          <a:pt x="148956" y="142146"/>
                        </a:cubicBezTo>
                        <a:cubicBezTo>
                          <a:pt x="99574" y="125804"/>
                          <a:pt x="35298" y="115136"/>
                          <a:pt x="13390" y="105293"/>
                        </a:cubicBezTo>
                        <a:close/>
                      </a:path>
                    </a:pathLst>
                  </a:custGeom>
                  <a:gradFill flip="none" rotWithShape="1">
                    <a:gsLst>
                      <a:gs pos="10000">
                        <a:srgbClr val="FFEAD5"/>
                      </a:gs>
                      <a:gs pos="100000">
                        <a:srgbClr val="960000"/>
                      </a:gs>
                    </a:gsLst>
                    <a:path path="rect">
                      <a:fillToRect l="50000" t="50000" r="50000" b="50000"/>
                    </a:path>
                    <a:tileRect/>
                  </a:gradFill>
                  <a:ln w="6350" cap="flat" cmpd="sng" algn="ctr">
                    <a:solidFill>
                      <a:srgbClr val="AF373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w="6350">
                        <a:solidFill>
                          <a:srgbClr val="000000"/>
                        </a:solidFill>
                      </a:ln>
                      <a:solidFill>
                        <a:srgbClr val="FFFFFF"/>
                      </a:solidFill>
                      <a:effectLst/>
                      <a:uLnTx/>
                      <a:uFillTx/>
                      <a:latin typeface="Arial"/>
                      <a:ea typeface="+mn-ea"/>
                    </a:endParaRPr>
                  </a:p>
                </p:txBody>
              </p:sp>
              <p:sp>
                <p:nvSpPr>
                  <p:cNvPr id="3735" name="Oval 3734">
                    <a:extLst>
                      <a:ext uri="{FF2B5EF4-FFF2-40B4-BE49-F238E27FC236}">
                        <a16:creationId xmlns:a16="http://schemas.microsoft.com/office/drawing/2014/main" id="{32623D55-1745-F74F-A273-D454E344A1C5}"/>
                      </a:ext>
                    </a:extLst>
                  </p:cNvPr>
                  <p:cNvSpPr/>
                  <p:nvPr/>
                </p:nvSpPr>
                <p:spPr>
                  <a:xfrm rot="10800000">
                    <a:off x="5177351" y="5198845"/>
                    <a:ext cx="92691" cy="91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nvGrpSpPr>
              <p:cNvPr id="3694" name="Goblet Cell">
                <a:extLst>
                  <a:ext uri="{FF2B5EF4-FFF2-40B4-BE49-F238E27FC236}">
                    <a16:creationId xmlns:a16="http://schemas.microsoft.com/office/drawing/2014/main" id="{BC8ED262-4D18-1F4B-B0C8-8FCBED901804}"/>
                  </a:ext>
                </a:extLst>
              </p:cNvPr>
              <p:cNvGrpSpPr/>
              <p:nvPr/>
            </p:nvGrpSpPr>
            <p:grpSpPr>
              <a:xfrm>
                <a:off x="11423545" y="1877576"/>
                <a:ext cx="295720" cy="504618"/>
                <a:chOff x="769325" y="2021060"/>
                <a:chExt cx="430517" cy="734635"/>
              </a:xfrm>
            </p:grpSpPr>
            <p:sp>
              <p:nvSpPr>
                <p:cNvPr id="3725" name="Rectangle: Rounded Corners 49">
                  <a:extLst>
                    <a:ext uri="{FF2B5EF4-FFF2-40B4-BE49-F238E27FC236}">
                      <a16:creationId xmlns:a16="http://schemas.microsoft.com/office/drawing/2014/main" id="{957B96FB-94CB-654D-B74C-E6B3548D8D59}"/>
                    </a:ext>
                  </a:extLst>
                </p:cNvPr>
                <p:cNvSpPr/>
                <p:nvPr/>
              </p:nvSpPr>
              <p:spPr>
                <a:xfrm>
                  <a:off x="769325" y="2021060"/>
                  <a:ext cx="430517" cy="734635"/>
                </a:xfrm>
                <a:custGeom>
                  <a:avLst/>
                  <a:gdLst>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0 w 506734"/>
                    <a:gd name="connsiteY7" fmla="*/ 534795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456427 w 506734"/>
                    <a:gd name="connsiteY4" fmla="*/ 540714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3670 h 718465"/>
                    <a:gd name="connsiteX1" fmla="*/ 254692 w 456427"/>
                    <a:gd name="connsiteY1" fmla="*/ 0 h 718465"/>
                    <a:gd name="connsiteX2" fmla="*/ 326023 w 456427"/>
                    <a:gd name="connsiteY2" fmla="*/ 2959 h 718465"/>
                    <a:gd name="connsiteX3" fmla="*/ 314385 w 456427"/>
                    <a:gd name="connsiteY3" fmla="*/ 236937 h 718465"/>
                    <a:gd name="connsiteX4" fmla="*/ 456427 w 456427"/>
                    <a:gd name="connsiteY4" fmla="*/ 543673 h 718465"/>
                    <a:gd name="connsiteX5" fmla="*/ 326023 w 456427"/>
                    <a:gd name="connsiteY5" fmla="*/ 718465 h 718465"/>
                    <a:gd name="connsiteX6" fmla="*/ 180711 w 456427"/>
                    <a:gd name="connsiteY6" fmla="*/ 718465 h 718465"/>
                    <a:gd name="connsiteX7" fmla="*/ 38470 w 456427"/>
                    <a:gd name="connsiteY7" fmla="*/ 531836 h 718465"/>
                    <a:gd name="connsiteX8" fmla="*/ 0 w 456427"/>
                    <a:gd name="connsiteY8" fmla="*/ 183670 h 718465"/>
                    <a:gd name="connsiteX0" fmla="*/ 0 w 456427"/>
                    <a:gd name="connsiteY0" fmla="*/ 188003 h 722798"/>
                    <a:gd name="connsiteX1" fmla="*/ 254692 w 456427"/>
                    <a:gd name="connsiteY1" fmla="*/ 4333 h 722798"/>
                    <a:gd name="connsiteX2" fmla="*/ 326023 w 456427"/>
                    <a:gd name="connsiteY2" fmla="*/ 7292 h 722798"/>
                    <a:gd name="connsiteX3" fmla="*/ 314385 w 456427"/>
                    <a:gd name="connsiteY3" fmla="*/ 241270 h 722798"/>
                    <a:gd name="connsiteX4" fmla="*/ 456427 w 456427"/>
                    <a:gd name="connsiteY4" fmla="*/ 548006 h 722798"/>
                    <a:gd name="connsiteX5" fmla="*/ 326023 w 456427"/>
                    <a:gd name="connsiteY5" fmla="*/ 722798 h 722798"/>
                    <a:gd name="connsiteX6" fmla="*/ 180711 w 456427"/>
                    <a:gd name="connsiteY6" fmla="*/ 722798 h 722798"/>
                    <a:gd name="connsiteX7" fmla="*/ 38470 w 456427"/>
                    <a:gd name="connsiteY7" fmla="*/ 536169 h 722798"/>
                    <a:gd name="connsiteX8" fmla="*/ 0 w 456427"/>
                    <a:gd name="connsiteY8" fmla="*/ 188003 h 722798"/>
                    <a:gd name="connsiteX0" fmla="*/ 0 w 456427"/>
                    <a:gd name="connsiteY0" fmla="*/ 193117 h 727912"/>
                    <a:gd name="connsiteX1" fmla="*/ 254692 w 456427"/>
                    <a:gd name="connsiteY1" fmla="*/ 9447 h 727912"/>
                    <a:gd name="connsiteX2" fmla="*/ 320105 w 456427"/>
                    <a:gd name="connsiteY2" fmla="*/ 569 h 727912"/>
                    <a:gd name="connsiteX3" fmla="*/ 314385 w 456427"/>
                    <a:gd name="connsiteY3" fmla="*/ 246384 h 727912"/>
                    <a:gd name="connsiteX4" fmla="*/ 456427 w 456427"/>
                    <a:gd name="connsiteY4" fmla="*/ 553120 h 727912"/>
                    <a:gd name="connsiteX5" fmla="*/ 326023 w 456427"/>
                    <a:gd name="connsiteY5" fmla="*/ 727912 h 727912"/>
                    <a:gd name="connsiteX6" fmla="*/ 180711 w 456427"/>
                    <a:gd name="connsiteY6" fmla="*/ 727912 h 727912"/>
                    <a:gd name="connsiteX7" fmla="*/ 38470 w 456427"/>
                    <a:gd name="connsiteY7" fmla="*/ 541283 h 727912"/>
                    <a:gd name="connsiteX8" fmla="*/ 0 w 456427"/>
                    <a:gd name="connsiteY8" fmla="*/ 193117 h 727912"/>
                    <a:gd name="connsiteX0" fmla="*/ 0 w 456427"/>
                    <a:gd name="connsiteY0" fmla="*/ 195619 h 730414"/>
                    <a:gd name="connsiteX1" fmla="*/ 257652 w 456427"/>
                    <a:gd name="connsiteY1" fmla="*/ 6031 h 730414"/>
                    <a:gd name="connsiteX2" fmla="*/ 320105 w 456427"/>
                    <a:gd name="connsiteY2" fmla="*/ 3071 h 730414"/>
                    <a:gd name="connsiteX3" fmla="*/ 314385 w 456427"/>
                    <a:gd name="connsiteY3" fmla="*/ 248886 h 730414"/>
                    <a:gd name="connsiteX4" fmla="*/ 456427 w 456427"/>
                    <a:gd name="connsiteY4" fmla="*/ 555622 h 730414"/>
                    <a:gd name="connsiteX5" fmla="*/ 326023 w 456427"/>
                    <a:gd name="connsiteY5" fmla="*/ 730414 h 730414"/>
                    <a:gd name="connsiteX6" fmla="*/ 180711 w 456427"/>
                    <a:gd name="connsiteY6" fmla="*/ 730414 h 730414"/>
                    <a:gd name="connsiteX7" fmla="*/ 38470 w 456427"/>
                    <a:gd name="connsiteY7" fmla="*/ 543785 h 730414"/>
                    <a:gd name="connsiteX8" fmla="*/ 0 w 456427"/>
                    <a:gd name="connsiteY8" fmla="*/ 195619 h 730414"/>
                    <a:gd name="connsiteX0" fmla="*/ 165716 w 417957"/>
                    <a:gd name="connsiteY0" fmla="*/ 210415 h 730414"/>
                    <a:gd name="connsiteX1" fmla="*/ 219182 w 417957"/>
                    <a:gd name="connsiteY1" fmla="*/ 6031 h 730414"/>
                    <a:gd name="connsiteX2" fmla="*/ 281635 w 417957"/>
                    <a:gd name="connsiteY2" fmla="*/ 3071 h 730414"/>
                    <a:gd name="connsiteX3" fmla="*/ 275915 w 417957"/>
                    <a:gd name="connsiteY3" fmla="*/ 248886 h 730414"/>
                    <a:gd name="connsiteX4" fmla="*/ 417957 w 417957"/>
                    <a:gd name="connsiteY4" fmla="*/ 555622 h 730414"/>
                    <a:gd name="connsiteX5" fmla="*/ 287553 w 417957"/>
                    <a:gd name="connsiteY5" fmla="*/ 730414 h 730414"/>
                    <a:gd name="connsiteX6" fmla="*/ 142241 w 417957"/>
                    <a:gd name="connsiteY6" fmla="*/ 730414 h 730414"/>
                    <a:gd name="connsiteX7" fmla="*/ 0 w 417957"/>
                    <a:gd name="connsiteY7" fmla="*/ 543785 h 730414"/>
                    <a:gd name="connsiteX8" fmla="*/ 165716 w 417957"/>
                    <a:gd name="connsiteY8" fmla="*/ 210415 h 730414"/>
                    <a:gd name="connsiteX0" fmla="*/ 165716 w 417957"/>
                    <a:gd name="connsiteY0" fmla="*/ 214636 h 734635"/>
                    <a:gd name="connsiteX1" fmla="*/ 207346 w 417957"/>
                    <a:gd name="connsiteY1" fmla="*/ 4333 h 734635"/>
                    <a:gd name="connsiteX2" fmla="*/ 281635 w 417957"/>
                    <a:gd name="connsiteY2" fmla="*/ 7292 h 734635"/>
                    <a:gd name="connsiteX3" fmla="*/ 275915 w 417957"/>
                    <a:gd name="connsiteY3" fmla="*/ 253107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30892"/>
                    <a:gd name="connsiteY0" fmla="*/ 214636 h 734635"/>
                    <a:gd name="connsiteX1" fmla="*/ 219183 w 430892"/>
                    <a:gd name="connsiteY1" fmla="*/ 4333 h 734635"/>
                    <a:gd name="connsiteX2" fmla="*/ 293472 w 430892"/>
                    <a:gd name="connsiteY2" fmla="*/ 7292 h 734635"/>
                    <a:gd name="connsiteX3" fmla="*/ 305508 w 430892"/>
                    <a:gd name="connsiteY3" fmla="*/ 247188 h 734635"/>
                    <a:gd name="connsiteX4" fmla="*/ 429794 w 430892"/>
                    <a:gd name="connsiteY4" fmla="*/ 559843 h 734635"/>
                    <a:gd name="connsiteX5" fmla="*/ 299390 w 430892"/>
                    <a:gd name="connsiteY5" fmla="*/ 734635 h 734635"/>
                    <a:gd name="connsiteX6" fmla="*/ 154078 w 430892"/>
                    <a:gd name="connsiteY6" fmla="*/ 734635 h 734635"/>
                    <a:gd name="connsiteX7" fmla="*/ 0 w 430892"/>
                    <a:gd name="connsiteY7" fmla="*/ 524333 h 734635"/>
                    <a:gd name="connsiteX8" fmla="*/ 177553 w 430892"/>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158"/>
                    <a:gd name="connsiteY0" fmla="*/ 214636 h 734635"/>
                    <a:gd name="connsiteX1" fmla="*/ 219183 w 431158"/>
                    <a:gd name="connsiteY1" fmla="*/ 4333 h 734635"/>
                    <a:gd name="connsiteX2" fmla="*/ 293472 w 431158"/>
                    <a:gd name="connsiteY2" fmla="*/ 7292 h 734635"/>
                    <a:gd name="connsiteX3" fmla="*/ 311427 w 431158"/>
                    <a:gd name="connsiteY3" fmla="*/ 232392 h 734635"/>
                    <a:gd name="connsiteX4" fmla="*/ 429794 w 431158"/>
                    <a:gd name="connsiteY4" fmla="*/ 559843 h 734635"/>
                    <a:gd name="connsiteX5" fmla="*/ 299390 w 431158"/>
                    <a:gd name="connsiteY5" fmla="*/ 734635 h 734635"/>
                    <a:gd name="connsiteX6" fmla="*/ 154078 w 431158"/>
                    <a:gd name="connsiteY6" fmla="*/ 734635 h 734635"/>
                    <a:gd name="connsiteX7" fmla="*/ 0 w 431158"/>
                    <a:gd name="connsiteY7" fmla="*/ 524333 h 734635"/>
                    <a:gd name="connsiteX8" fmla="*/ 177553 w 431158"/>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517" h="734635">
                      <a:moveTo>
                        <a:pt x="162757" y="208717"/>
                      </a:moveTo>
                      <a:cubicBezTo>
                        <a:pt x="177553" y="100035"/>
                        <a:pt x="119379" y="4333"/>
                        <a:pt x="219183" y="4333"/>
                      </a:cubicBezTo>
                      <a:cubicBezTo>
                        <a:pt x="240000" y="-6518"/>
                        <a:pt x="269695" y="6306"/>
                        <a:pt x="293472" y="7292"/>
                      </a:cubicBezTo>
                      <a:cubicBezTo>
                        <a:pt x="340010" y="54639"/>
                        <a:pt x="314386" y="114833"/>
                        <a:pt x="311427" y="232392"/>
                      </a:cubicBezTo>
                      <a:cubicBezTo>
                        <a:pt x="406122" y="333651"/>
                        <a:pt x="435713" y="428992"/>
                        <a:pt x="429794" y="559843"/>
                      </a:cubicBezTo>
                      <a:cubicBezTo>
                        <a:pt x="429794" y="659647"/>
                        <a:pt x="399194" y="734635"/>
                        <a:pt x="299390" y="734635"/>
                      </a:cubicBezTo>
                      <a:lnTo>
                        <a:pt x="154078" y="734635"/>
                      </a:lnTo>
                      <a:cubicBezTo>
                        <a:pt x="54274" y="734635"/>
                        <a:pt x="0" y="624137"/>
                        <a:pt x="0" y="524333"/>
                      </a:cubicBezTo>
                      <a:cubicBezTo>
                        <a:pt x="0" y="406305"/>
                        <a:pt x="50306" y="297153"/>
                        <a:pt x="162757" y="208717"/>
                      </a:cubicBezTo>
                      <a:close/>
                    </a:path>
                  </a:pathLst>
                </a:custGeom>
                <a:gradFill flip="none" rotWithShape="1">
                  <a:gsLst>
                    <a:gs pos="16000">
                      <a:srgbClr val="FFEAD5"/>
                    </a:gs>
                    <a:gs pos="75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26" name="Oval 3725">
                  <a:extLst>
                    <a:ext uri="{FF2B5EF4-FFF2-40B4-BE49-F238E27FC236}">
                      <a16:creationId xmlns:a16="http://schemas.microsoft.com/office/drawing/2014/main" id="{5E7467D5-2726-924F-AE75-6F77B463E9D8}"/>
                    </a:ext>
                  </a:extLst>
                </p:cNvPr>
                <p:cNvSpPr/>
                <p:nvPr/>
              </p:nvSpPr>
              <p:spPr>
                <a:xfrm>
                  <a:off x="864024" y="2404818"/>
                  <a:ext cx="259620" cy="211583"/>
                </a:xfrm>
                <a:prstGeom prst="ellipse">
                  <a:avLst/>
                </a:prstGeom>
                <a:gradFill flip="none" rotWithShape="1">
                  <a:gsLst>
                    <a:gs pos="16000">
                      <a:srgbClr val="FFEAD5"/>
                    </a:gs>
                    <a:gs pos="74000">
                      <a:srgbClr val="FF5353"/>
                    </a:gs>
                    <a:gs pos="53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695" name="Goblet Cell">
                <a:extLst>
                  <a:ext uri="{FF2B5EF4-FFF2-40B4-BE49-F238E27FC236}">
                    <a16:creationId xmlns:a16="http://schemas.microsoft.com/office/drawing/2014/main" id="{CA65B426-7F32-D549-BD6E-8C5FB5F358C7}"/>
                  </a:ext>
                </a:extLst>
              </p:cNvPr>
              <p:cNvGrpSpPr/>
              <p:nvPr/>
            </p:nvGrpSpPr>
            <p:grpSpPr>
              <a:xfrm>
                <a:off x="10438795" y="1864406"/>
                <a:ext cx="295720" cy="504618"/>
                <a:chOff x="769325" y="2021060"/>
                <a:chExt cx="430517" cy="734635"/>
              </a:xfrm>
            </p:grpSpPr>
            <p:sp>
              <p:nvSpPr>
                <p:cNvPr id="3723" name="Rectangle: Rounded Corners 49">
                  <a:extLst>
                    <a:ext uri="{FF2B5EF4-FFF2-40B4-BE49-F238E27FC236}">
                      <a16:creationId xmlns:a16="http://schemas.microsoft.com/office/drawing/2014/main" id="{A0BDD848-53FE-154D-8EC2-34A424604052}"/>
                    </a:ext>
                  </a:extLst>
                </p:cNvPr>
                <p:cNvSpPr/>
                <p:nvPr/>
              </p:nvSpPr>
              <p:spPr>
                <a:xfrm>
                  <a:off x="769325" y="2021060"/>
                  <a:ext cx="430517" cy="734635"/>
                </a:xfrm>
                <a:custGeom>
                  <a:avLst/>
                  <a:gdLst>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0 w 506734"/>
                    <a:gd name="connsiteY7" fmla="*/ 534795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506734 w 506734"/>
                    <a:gd name="connsiteY4" fmla="*/ 534795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506734"/>
                    <a:gd name="connsiteY0" fmla="*/ 180711 h 715506"/>
                    <a:gd name="connsiteX1" fmla="*/ 180711 w 506734"/>
                    <a:gd name="connsiteY1" fmla="*/ 0 h 715506"/>
                    <a:gd name="connsiteX2" fmla="*/ 326023 w 506734"/>
                    <a:gd name="connsiteY2" fmla="*/ 0 h 715506"/>
                    <a:gd name="connsiteX3" fmla="*/ 506734 w 506734"/>
                    <a:gd name="connsiteY3" fmla="*/ 180711 h 715506"/>
                    <a:gd name="connsiteX4" fmla="*/ 456427 w 506734"/>
                    <a:gd name="connsiteY4" fmla="*/ 540714 h 715506"/>
                    <a:gd name="connsiteX5" fmla="*/ 326023 w 506734"/>
                    <a:gd name="connsiteY5" fmla="*/ 715506 h 715506"/>
                    <a:gd name="connsiteX6" fmla="*/ 180711 w 506734"/>
                    <a:gd name="connsiteY6" fmla="*/ 715506 h 715506"/>
                    <a:gd name="connsiteX7" fmla="*/ 38470 w 506734"/>
                    <a:gd name="connsiteY7" fmla="*/ 528877 h 715506"/>
                    <a:gd name="connsiteX8" fmla="*/ 0 w 506734"/>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43977 w 456427"/>
                    <a:gd name="connsiteY3" fmla="*/ 242855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0711 h 715506"/>
                    <a:gd name="connsiteX1" fmla="*/ 180711 w 456427"/>
                    <a:gd name="connsiteY1" fmla="*/ 0 h 715506"/>
                    <a:gd name="connsiteX2" fmla="*/ 326023 w 456427"/>
                    <a:gd name="connsiteY2" fmla="*/ 0 h 715506"/>
                    <a:gd name="connsiteX3" fmla="*/ 314385 w 456427"/>
                    <a:gd name="connsiteY3" fmla="*/ 233978 h 715506"/>
                    <a:gd name="connsiteX4" fmla="*/ 456427 w 456427"/>
                    <a:gd name="connsiteY4" fmla="*/ 540714 h 715506"/>
                    <a:gd name="connsiteX5" fmla="*/ 326023 w 456427"/>
                    <a:gd name="connsiteY5" fmla="*/ 715506 h 715506"/>
                    <a:gd name="connsiteX6" fmla="*/ 180711 w 456427"/>
                    <a:gd name="connsiteY6" fmla="*/ 715506 h 715506"/>
                    <a:gd name="connsiteX7" fmla="*/ 38470 w 456427"/>
                    <a:gd name="connsiteY7" fmla="*/ 528877 h 715506"/>
                    <a:gd name="connsiteX8" fmla="*/ 0 w 456427"/>
                    <a:gd name="connsiteY8" fmla="*/ 180711 h 715506"/>
                    <a:gd name="connsiteX0" fmla="*/ 0 w 456427"/>
                    <a:gd name="connsiteY0" fmla="*/ 183670 h 718465"/>
                    <a:gd name="connsiteX1" fmla="*/ 254692 w 456427"/>
                    <a:gd name="connsiteY1" fmla="*/ 0 h 718465"/>
                    <a:gd name="connsiteX2" fmla="*/ 326023 w 456427"/>
                    <a:gd name="connsiteY2" fmla="*/ 2959 h 718465"/>
                    <a:gd name="connsiteX3" fmla="*/ 314385 w 456427"/>
                    <a:gd name="connsiteY3" fmla="*/ 236937 h 718465"/>
                    <a:gd name="connsiteX4" fmla="*/ 456427 w 456427"/>
                    <a:gd name="connsiteY4" fmla="*/ 543673 h 718465"/>
                    <a:gd name="connsiteX5" fmla="*/ 326023 w 456427"/>
                    <a:gd name="connsiteY5" fmla="*/ 718465 h 718465"/>
                    <a:gd name="connsiteX6" fmla="*/ 180711 w 456427"/>
                    <a:gd name="connsiteY6" fmla="*/ 718465 h 718465"/>
                    <a:gd name="connsiteX7" fmla="*/ 38470 w 456427"/>
                    <a:gd name="connsiteY7" fmla="*/ 531836 h 718465"/>
                    <a:gd name="connsiteX8" fmla="*/ 0 w 456427"/>
                    <a:gd name="connsiteY8" fmla="*/ 183670 h 718465"/>
                    <a:gd name="connsiteX0" fmla="*/ 0 w 456427"/>
                    <a:gd name="connsiteY0" fmla="*/ 188003 h 722798"/>
                    <a:gd name="connsiteX1" fmla="*/ 254692 w 456427"/>
                    <a:gd name="connsiteY1" fmla="*/ 4333 h 722798"/>
                    <a:gd name="connsiteX2" fmla="*/ 326023 w 456427"/>
                    <a:gd name="connsiteY2" fmla="*/ 7292 h 722798"/>
                    <a:gd name="connsiteX3" fmla="*/ 314385 w 456427"/>
                    <a:gd name="connsiteY3" fmla="*/ 241270 h 722798"/>
                    <a:gd name="connsiteX4" fmla="*/ 456427 w 456427"/>
                    <a:gd name="connsiteY4" fmla="*/ 548006 h 722798"/>
                    <a:gd name="connsiteX5" fmla="*/ 326023 w 456427"/>
                    <a:gd name="connsiteY5" fmla="*/ 722798 h 722798"/>
                    <a:gd name="connsiteX6" fmla="*/ 180711 w 456427"/>
                    <a:gd name="connsiteY6" fmla="*/ 722798 h 722798"/>
                    <a:gd name="connsiteX7" fmla="*/ 38470 w 456427"/>
                    <a:gd name="connsiteY7" fmla="*/ 536169 h 722798"/>
                    <a:gd name="connsiteX8" fmla="*/ 0 w 456427"/>
                    <a:gd name="connsiteY8" fmla="*/ 188003 h 722798"/>
                    <a:gd name="connsiteX0" fmla="*/ 0 w 456427"/>
                    <a:gd name="connsiteY0" fmla="*/ 193117 h 727912"/>
                    <a:gd name="connsiteX1" fmla="*/ 254692 w 456427"/>
                    <a:gd name="connsiteY1" fmla="*/ 9447 h 727912"/>
                    <a:gd name="connsiteX2" fmla="*/ 320105 w 456427"/>
                    <a:gd name="connsiteY2" fmla="*/ 569 h 727912"/>
                    <a:gd name="connsiteX3" fmla="*/ 314385 w 456427"/>
                    <a:gd name="connsiteY3" fmla="*/ 246384 h 727912"/>
                    <a:gd name="connsiteX4" fmla="*/ 456427 w 456427"/>
                    <a:gd name="connsiteY4" fmla="*/ 553120 h 727912"/>
                    <a:gd name="connsiteX5" fmla="*/ 326023 w 456427"/>
                    <a:gd name="connsiteY5" fmla="*/ 727912 h 727912"/>
                    <a:gd name="connsiteX6" fmla="*/ 180711 w 456427"/>
                    <a:gd name="connsiteY6" fmla="*/ 727912 h 727912"/>
                    <a:gd name="connsiteX7" fmla="*/ 38470 w 456427"/>
                    <a:gd name="connsiteY7" fmla="*/ 541283 h 727912"/>
                    <a:gd name="connsiteX8" fmla="*/ 0 w 456427"/>
                    <a:gd name="connsiteY8" fmla="*/ 193117 h 727912"/>
                    <a:gd name="connsiteX0" fmla="*/ 0 w 456427"/>
                    <a:gd name="connsiteY0" fmla="*/ 195619 h 730414"/>
                    <a:gd name="connsiteX1" fmla="*/ 257652 w 456427"/>
                    <a:gd name="connsiteY1" fmla="*/ 6031 h 730414"/>
                    <a:gd name="connsiteX2" fmla="*/ 320105 w 456427"/>
                    <a:gd name="connsiteY2" fmla="*/ 3071 h 730414"/>
                    <a:gd name="connsiteX3" fmla="*/ 314385 w 456427"/>
                    <a:gd name="connsiteY3" fmla="*/ 248886 h 730414"/>
                    <a:gd name="connsiteX4" fmla="*/ 456427 w 456427"/>
                    <a:gd name="connsiteY4" fmla="*/ 555622 h 730414"/>
                    <a:gd name="connsiteX5" fmla="*/ 326023 w 456427"/>
                    <a:gd name="connsiteY5" fmla="*/ 730414 h 730414"/>
                    <a:gd name="connsiteX6" fmla="*/ 180711 w 456427"/>
                    <a:gd name="connsiteY6" fmla="*/ 730414 h 730414"/>
                    <a:gd name="connsiteX7" fmla="*/ 38470 w 456427"/>
                    <a:gd name="connsiteY7" fmla="*/ 543785 h 730414"/>
                    <a:gd name="connsiteX8" fmla="*/ 0 w 456427"/>
                    <a:gd name="connsiteY8" fmla="*/ 195619 h 730414"/>
                    <a:gd name="connsiteX0" fmla="*/ 165716 w 417957"/>
                    <a:gd name="connsiteY0" fmla="*/ 210415 h 730414"/>
                    <a:gd name="connsiteX1" fmla="*/ 219182 w 417957"/>
                    <a:gd name="connsiteY1" fmla="*/ 6031 h 730414"/>
                    <a:gd name="connsiteX2" fmla="*/ 281635 w 417957"/>
                    <a:gd name="connsiteY2" fmla="*/ 3071 h 730414"/>
                    <a:gd name="connsiteX3" fmla="*/ 275915 w 417957"/>
                    <a:gd name="connsiteY3" fmla="*/ 248886 h 730414"/>
                    <a:gd name="connsiteX4" fmla="*/ 417957 w 417957"/>
                    <a:gd name="connsiteY4" fmla="*/ 555622 h 730414"/>
                    <a:gd name="connsiteX5" fmla="*/ 287553 w 417957"/>
                    <a:gd name="connsiteY5" fmla="*/ 730414 h 730414"/>
                    <a:gd name="connsiteX6" fmla="*/ 142241 w 417957"/>
                    <a:gd name="connsiteY6" fmla="*/ 730414 h 730414"/>
                    <a:gd name="connsiteX7" fmla="*/ 0 w 417957"/>
                    <a:gd name="connsiteY7" fmla="*/ 543785 h 730414"/>
                    <a:gd name="connsiteX8" fmla="*/ 165716 w 417957"/>
                    <a:gd name="connsiteY8" fmla="*/ 210415 h 730414"/>
                    <a:gd name="connsiteX0" fmla="*/ 165716 w 417957"/>
                    <a:gd name="connsiteY0" fmla="*/ 214636 h 734635"/>
                    <a:gd name="connsiteX1" fmla="*/ 207346 w 417957"/>
                    <a:gd name="connsiteY1" fmla="*/ 4333 h 734635"/>
                    <a:gd name="connsiteX2" fmla="*/ 281635 w 417957"/>
                    <a:gd name="connsiteY2" fmla="*/ 7292 h 734635"/>
                    <a:gd name="connsiteX3" fmla="*/ 275915 w 417957"/>
                    <a:gd name="connsiteY3" fmla="*/ 253107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65716 w 417957"/>
                    <a:gd name="connsiteY0" fmla="*/ 214636 h 734635"/>
                    <a:gd name="connsiteX1" fmla="*/ 207346 w 417957"/>
                    <a:gd name="connsiteY1" fmla="*/ 4333 h 734635"/>
                    <a:gd name="connsiteX2" fmla="*/ 281635 w 417957"/>
                    <a:gd name="connsiteY2" fmla="*/ 7292 h 734635"/>
                    <a:gd name="connsiteX3" fmla="*/ 293671 w 417957"/>
                    <a:gd name="connsiteY3" fmla="*/ 247188 h 734635"/>
                    <a:gd name="connsiteX4" fmla="*/ 417957 w 417957"/>
                    <a:gd name="connsiteY4" fmla="*/ 559843 h 734635"/>
                    <a:gd name="connsiteX5" fmla="*/ 287553 w 417957"/>
                    <a:gd name="connsiteY5" fmla="*/ 734635 h 734635"/>
                    <a:gd name="connsiteX6" fmla="*/ 142241 w 417957"/>
                    <a:gd name="connsiteY6" fmla="*/ 734635 h 734635"/>
                    <a:gd name="connsiteX7" fmla="*/ 0 w 417957"/>
                    <a:gd name="connsiteY7" fmla="*/ 548006 h 734635"/>
                    <a:gd name="connsiteX8" fmla="*/ 165716 w 417957"/>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29794"/>
                    <a:gd name="connsiteY0" fmla="*/ 214636 h 734635"/>
                    <a:gd name="connsiteX1" fmla="*/ 219183 w 429794"/>
                    <a:gd name="connsiteY1" fmla="*/ 4333 h 734635"/>
                    <a:gd name="connsiteX2" fmla="*/ 293472 w 429794"/>
                    <a:gd name="connsiteY2" fmla="*/ 7292 h 734635"/>
                    <a:gd name="connsiteX3" fmla="*/ 305508 w 429794"/>
                    <a:gd name="connsiteY3" fmla="*/ 247188 h 734635"/>
                    <a:gd name="connsiteX4" fmla="*/ 429794 w 429794"/>
                    <a:gd name="connsiteY4" fmla="*/ 559843 h 734635"/>
                    <a:gd name="connsiteX5" fmla="*/ 299390 w 429794"/>
                    <a:gd name="connsiteY5" fmla="*/ 734635 h 734635"/>
                    <a:gd name="connsiteX6" fmla="*/ 154078 w 429794"/>
                    <a:gd name="connsiteY6" fmla="*/ 734635 h 734635"/>
                    <a:gd name="connsiteX7" fmla="*/ 0 w 429794"/>
                    <a:gd name="connsiteY7" fmla="*/ 524333 h 734635"/>
                    <a:gd name="connsiteX8" fmla="*/ 177553 w 429794"/>
                    <a:gd name="connsiteY8" fmla="*/ 214636 h 734635"/>
                    <a:gd name="connsiteX0" fmla="*/ 177553 w 430892"/>
                    <a:gd name="connsiteY0" fmla="*/ 214636 h 734635"/>
                    <a:gd name="connsiteX1" fmla="*/ 219183 w 430892"/>
                    <a:gd name="connsiteY1" fmla="*/ 4333 h 734635"/>
                    <a:gd name="connsiteX2" fmla="*/ 293472 w 430892"/>
                    <a:gd name="connsiteY2" fmla="*/ 7292 h 734635"/>
                    <a:gd name="connsiteX3" fmla="*/ 305508 w 430892"/>
                    <a:gd name="connsiteY3" fmla="*/ 247188 h 734635"/>
                    <a:gd name="connsiteX4" fmla="*/ 429794 w 430892"/>
                    <a:gd name="connsiteY4" fmla="*/ 559843 h 734635"/>
                    <a:gd name="connsiteX5" fmla="*/ 299390 w 430892"/>
                    <a:gd name="connsiteY5" fmla="*/ 734635 h 734635"/>
                    <a:gd name="connsiteX6" fmla="*/ 154078 w 430892"/>
                    <a:gd name="connsiteY6" fmla="*/ 734635 h 734635"/>
                    <a:gd name="connsiteX7" fmla="*/ 0 w 430892"/>
                    <a:gd name="connsiteY7" fmla="*/ 524333 h 734635"/>
                    <a:gd name="connsiteX8" fmla="*/ 177553 w 430892"/>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329"/>
                    <a:gd name="connsiteY0" fmla="*/ 214636 h 734635"/>
                    <a:gd name="connsiteX1" fmla="*/ 219183 w 431329"/>
                    <a:gd name="connsiteY1" fmla="*/ 4333 h 734635"/>
                    <a:gd name="connsiteX2" fmla="*/ 293472 w 431329"/>
                    <a:gd name="connsiteY2" fmla="*/ 7292 h 734635"/>
                    <a:gd name="connsiteX3" fmla="*/ 314386 w 431329"/>
                    <a:gd name="connsiteY3" fmla="*/ 247188 h 734635"/>
                    <a:gd name="connsiteX4" fmla="*/ 429794 w 431329"/>
                    <a:gd name="connsiteY4" fmla="*/ 559843 h 734635"/>
                    <a:gd name="connsiteX5" fmla="*/ 299390 w 431329"/>
                    <a:gd name="connsiteY5" fmla="*/ 734635 h 734635"/>
                    <a:gd name="connsiteX6" fmla="*/ 154078 w 431329"/>
                    <a:gd name="connsiteY6" fmla="*/ 734635 h 734635"/>
                    <a:gd name="connsiteX7" fmla="*/ 0 w 431329"/>
                    <a:gd name="connsiteY7" fmla="*/ 524333 h 734635"/>
                    <a:gd name="connsiteX8" fmla="*/ 177553 w 431329"/>
                    <a:gd name="connsiteY8" fmla="*/ 214636 h 734635"/>
                    <a:gd name="connsiteX0" fmla="*/ 177553 w 431158"/>
                    <a:gd name="connsiteY0" fmla="*/ 214636 h 734635"/>
                    <a:gd name="connsiteX1" fmla="*/ 219183 w 431158"/>
                    <a:gd name="connsiteY1" fmla="*/ 4333 h 734635"/>
                    <a:gd name="connsiteX2" fmla="*/ 293472 w 431158"/>
                    <a:gd name="connsiteY2" fmla="*/ 7292 h 734635"/>
                    <a:gd name="connsiteX3" fmla="*/ 311427 w 431158"/>
                    <a:gd name="connsiteY3" fmla="*/ 232392 h 734635"/>
                    <a:gd name="connsiteX4" fmla="*/ 429794 w 431158"/>
                    <a:gd name="connsiteY4" fmla="*/ 559843 h 734635"/>
                    <a:gd name="connsiteX5" fmla="*/ 299390 w 431158"/>
                    <a:gd name="connsiteY5" fmla="*/ 734635 h 734635"/>
                    <a:gd name="connsiteX6" fmla="*/ 154078 w 431158"/>
                    <a:gd name="connsiteY6" fmla="*/ 734635 h 734635"/>
                    <a:gd name="connsiteX7" fmla="*/ 0 w 431158"/>
                    <a:gd name="connsiteY7" fmla="*/ 524333 h 734635"/>
                    <a:gd name="connsiteX8" fmla="*/ 177553 w 431158"/>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77553 w 430517"/>
                    <a:gd name="connsiteY0" fmla="*/ 214636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77553 w 430517"/>
                    <a:gd name="connsiteY8" fmla="*/ 214636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 name="connsiteX0" fmla="*/ 162757 w 430517"/>
                    <a:gd name="connsiteY0" fmla="*/ 208717 h 734635"/>
                    <a:gd name="connsiteX1" fmla="*/ 219183 w 430517"/>
                    <a:gd name="connsiteY1" fmla="*/ 4333 h 734635"/>
                    <a:gd name="connsiteX2" fmla="*/ 293472 w 430517"/>
                    <a:gd name="connsiteY2" fmla="*/ 7292 h 734635"/>
                    <a:gd name="connsiteX3" fmla="*/ 311427 w 430517"/>
                    <a:gd name="connsiteY3" fmla="*/ 232392 h 734635"/>
                    <a:gd name="connsiteX4" fmla="*/ 429794 w 430517"/>
                    <a:gd name="connsiteY4" fmla="*/ 559843 h 734635"/>
                    <a:gd name="connsiteX5" fmla="*/ 299390 w 430517"/>
                    <a:gd name="connsiteY5" fmla="*/ 734635 h 734635"/>
                    <a:gd name="connsiteX6" fmla="*/ 154078 w 430517"/>
                    <a:gd name="connsiteY6" fmla="*/ 734635 h 734635"/>
                    <a:gd name="connsiteX7" fmla="*/ 0 w 430517"/>
                    <a:gd name="connsiteY7" fmla="*/ 524333 h 734635"/>
                    <a:gd name="connsiteX8" fmla="*/ 162757 w 430517"/>
                    <a:gd name="connsiteY8" fmla="*/ 208717 h 73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517" h="734635">
                      <a:moveTo>
                        <a:pt x="162757" y="208717"/>
                      </a:moveTo>
                      <a:cubicBezTo>
                        <a:pt x="177553" y="100035"/>
                        <a:pt x="119379" y="4333"/>
                        <a:pt x="219183" y="4333"/>
                      </a:cubicBezTo>
                      <a:cubicBezTo>
                        <a:pt x="240000" y="-6518"/>
                        <a:pt x="269695" y="6306"/>
                        <a:pt x="293472" y="7292"/>
                      </a:cubicBezTo>
                      <a:cubicBezTo>
                        <a:pt x="340010" y="54639"/>
                        <a:pt x="314386" y="114833"/>
                        <a:pt x="311427" y="232392"/>
                      </a:cubicBezTo>
                      <a:cubicBezTo>
                        <a:pt x="406122" y="333651"/>
                        <a:pt x="435713" y="428992"/>
                        <a:pt x="429794" y="559843"/>
                      </a:cubicBezTo>
                      <a:cubicBezTo>
                        <a:pt x="429794" y="659647"/>
                        <a:pt x="399194" y="734635"/>
                        <a:pt x="299390" y="734635"/>
                      </a:cubicBezTo>
                      <a:lnTo>
                        <a:pt x="154078" y="734635"/>
                      </a:lnTo>
                      <a:cubicBezTo>
                        <a:pt x="54274" y="734635"/>
                        <a:pt x="0" y="624137"/>
                        <a:pt x="0" y="524333"/>
                      </a:cubicBezTo>
                      <a:cubicBezTo>
                        <a:pt x="0" y="406305"/>
                        <a:pt x="50306" y="297153"/>
                        <a:pt x="162757" y="208717"/>
                      </a:cubicBezTo>
                      <a:close/>
                    </a:path>
                  </a:pathLst>
                </a:custGeom>
                <a:gradFill flip="none" rotWithShape="1">
                  <a:gsLst>
                    <a:gs pos="16000">
                      <a:srgbClr val="FFEAD5"/>
                    </a:gs>
                    <a:gs pos="75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24" name="Oval 3723">
                  <a:extLst>
                    <a:ext uri="{FF2B5EF4-FFF2-40B4-BE49-F238E27FC236}">
                      <a16:creationId xmlns:a16="http://schemas.microsoft.com/office/drawing/2014/main" id="{F89CDC19-BAAA-E742-9908-44E08C3295BC}"/>
                    </a:ext>
                  </a:extLst>
                </p:cNvPr>
                <p:cNvSpPr/>
                <p:nvPr/>
              </p:nvSpPr>
              <p:spPr>
                <a:xfrm>
                  <a:off x="864024" y="2404818"/>
                  <a:ext cx="259620" cy="211583"/>
                </a:xfrm>
                <a:prstGeom prst="ellipse">
                  <a:avLst/>
                </a:prstGeom>
                <a:gradFill flip="none" rotWithShape="1">
                  <a:gsLst>
                    <a:gs pos="16000">
                      <a:srgbClr val="FFEAD5"/>
                    </a:gs>
                    <a:gs pos="74000">
                      <a:srgbClr val="FF5353"/>
                    </a:gs>
                    <a:gs pos="53000">
                      <a:srgbClr val="FF9999"/>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696" name="Mulberry Cells">
                <a:extLst>
                  <a:ext uri="{FF2B5EF4-FFF2-40B4-BE49-F238E27FC236}">
                    <a16:creationId xmlns:a16="http://schemas.microsoft.com/office/drawing/2014/main" id="{45BA6C6D-859B-484C-AE99-0139AE46594C}"/>
                  </a:ext>
                </a:extLst>
              </p:cNvPr>
              <p:cNvGrpSpPr/>
              <p:nvPr/>
            </p:nvGrpSpPr>
            <p:grpSpPr>
              <a:xfrm>
                <a:off x="11387465" y="1761735"/>
                <a:ext cx="371686" cy="355253"/>
                <a:chOff x="9495032" y="1836277"/>
                <a:chExt cx="541109" cy="517186"/>
              </a:xfrm>
            </p:grpSpPr>
            <p:sp>
              <p:nvSpPr>
                <p:cNvPr id="3715" name="Oval 3714">
                  <a:extLst>
                    <a:ext uri="{FF2B5EF4-FFF2-40B4-BE49-F238E27FC236}">
                      <a16:creationId xmlns:a16="http://schemas.microsoft.com/office/drawing/2014/main" id="{365D592A-FDD8-3148-AF85-6B6CF4D57EB9}"/>
                    </a:ext>
                  </a:extLst>
                </p:cNvPr>
                <p:cNvSpPr/>
                <p:nvPr/>
              </p:nvSpPr>
              <p:spPr>
                <a:xfrm>
                  <a:off x="9503581" y="2257492"/>
                  <a:ext cx="137232" cy="95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16" name="Oval 3715">
                  <a:extLst>
                    <a:ext uri="{FF2B5EF4-FFF2-40B4-BE49-F238E27FC236}">
                      <a16:creationId xmlns:a16="http://schemas.microsoft.com/office/drawing/2014/main" id="{34271C47-0B1F-A447-818A-CC74A30C341B}"/>
                    </a:ext>
                  </a:extLst>
                </p:cNvPr>
                <p:cNvSpPr/>
                <p:nvPr/>
              </p:nvSpPr>
              <p:spPr>
                <a:xfrm rot="18704086">
                  <a:off x="9516249" y="2007470"/>
                  <a:ext cx="165885" cy="13985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17" name="Oval 3716">
                  <a:extLst>
                    <a:ext uri="{FF2B5EF4-FFF2-40B4-BE49-F238E27FC236}">
                      <a16:creationId xmlns:a16="http://schemas.microsoft.com/office/drawing/2014/main" id="{B15C8687-84CC-8E43-AA4F-76270E0B02C6}"/>
                    </a:ext>
                  </a:extLst>
                </p:cNvPr>
                <p:cNvSpPr/>
                <p:nvPr/>
              </p:nvSpPr>
              <p:spPr>
                <a:xfrm rot="378857">
                  <a:off x="9609831" y="2156516"/>
                  <a:ext cx="180354" cy="12094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18" name="Oval 3717">
                  <a:extLst>
                    <a:ext uri="{FF2B5EF4-FFF2-40B4-BE49-F238E27FC236}">
                      <a16:creationId xmlns:a16="http://schemas.microsoft.com/office/drawing/2014/main" id="{81D549E6-2DB6-DB4A-BFC8-9101E3DADBB0}"/>
                    </a:ext>
                  </a:extLst>
                </p:cNvPr>
                <p:cNvSpPr/>
                <p:nvPr/>
              </p:nvSpPr>
              <p:spPr>
                <a:xfrm rot="929585">
                  <a:off x="9728886" y="2042641"/>
                  <a:ext cx="165551" cy="12677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19" name="Oval 3718">
                  <a:extLst>
                    <a:ext uri="{FF2B5EF4-FFF2-40B4-BE49-F238E27FC236}">
                      <a16:creationId xmlns:a16="http://schemas.microsoft.com/office/drawing/2014/main" id="{A460F3C9-C31A-F647-90F8-92BC7356417B}"/>
                    </a:ext>
                  </a:extLst>
                </p:cNvPr>
                <p:cNvSpPr/>
                <p:nvPr/>
              </p:nvSpPr>
              <p:spPr>
                <a:xfrm rot="1186556">
                  <a:off x="9808402" y="1904826"/>
                  <a:ext cx="227739" cy="15640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20" name="Oval 3719">
                  <a:extLst>
                    <a:ext uri="{FF2B5EF4-FFF2-40B4-BE49-F238E27FC236}">
                      <a16:creationId xmlns:a16="http://schemas.microsoft.com/office/drawing/2014/main" id="{8386B18C-58E2-1B42-B903-E6FC4BD4EF3F}"/>
                    </a:ext>
                  </a:extLst>
                </p:cNvPr>
                <p:cNvSpPr/>
                <p:nvPr/>
              </p:nvSpPr>
              <p:spPr>
                <a:xfrm>
                  <a:off x="9654598" y="1885051"/>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21" name="Oval 3720">
                  <a:extLst>
                    <a:ext uri="{FF2B5EF4-FFF2-40B4-BE49-F238E27FC236}">
                      <a16:creationId xmlns:a16="http://schemas.microsoft.com/office/drawing/2014/main" id="{ED006164-9D15-F849-9BA5-71C0FAAAE474}"/>
                    </a:ext>
                  </a:extLst>
                </p:cNvPr>
                <p:cNvSpPr/>
                <p:nvPr/>
              </p:nvSpPr>
              <p:spPr>
                <a:xfrm>
                  <a:off x="9495032" y="1836277"/>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22" name="Oval 3721">
                  <a:extLst>
                    <a:ext uri="{FF2B5EF4-FFF2-40B4-BE49-F238E27FC236}">
                      <a16:creationId xmlns:a16="http://schemas.microsoft.com/office/drawing/2014/main" id="{FB11BE0B-41A5-7E40-99B5-A9CC1E5E336C}"/>
                    </a:ext>
                  </a:extLst>
                </p:cNvPr>
                <p:cNvSpPr/>
                <p:nvPr/>
              </p:nvSpPr>
              <p:spPr>
                <a:xfrm rot="378857">
                  <a:off x="9834805" y="2183834"/>
                  <a:ext cx="149211" cy="1344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697" name="Mulberry Cells">
                <a:extLst>
                  <a:ext uri="{FF2B5EF4-FFF2-40B4-BE49-F238E27FC236}">
                    <a16:creationId xmlns:a16="http://schemas.microsoft.com/office/drawing/2014/main" id="{7CFEBA36-FCD6-574E-B9E6-0BAB2FCFCD24}"/>
                  </a:ext>
                </a:extLst>
              </p:cNvPr>
              <p:cNvGrpSpPr/>
              <p:nvPr/>
            </p:nvGrpSpPr>
            <p:grpSpPr>
              <a:xfrm>
                <a:off x="10409260" y="1753603"/>
                <a:ext cx="371686" cy="355253"/>
                <a:chOff x="9495032" y="1836277"/>
                <a:chExt cx="541109" cy="517186"/>
              </a:xfrm>
            </p:grpSpPr>
            <p:sp>
              <p:nvSpPr>
                <p:cNvPr id="3707" name="Oval 3706">
                  <a:extLst>
                    <a:ext uri="{FF2B5EF4-FFF2-40B4-BE49-F238E27FC236}">
                      <a16:creationId xmlns:a16="http://schemas.microsoft.com/office/drawing/2014/main" id="{FEBF63DE-0CF1-C045-A851-AE56BE83190D}"/>
                    </a:ext>
                  </a:extLst>
                </p:cNvPr>
                <p:cNvSpPr/>
                <p:nvPr/>
              </p:nvSpPr>
              <p:spPr>
                <a:xfrm>
                  <a:off x="9503581" y="2257492"/>
                  <a:ext cx="137232" cy="95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08" name="Oval 3707">
                  <a:extLst>
                    <a:ext uri="{FF2B5EF4-FFF2-40B4-BE49-F238E27FC236}">
                      <a16:creationId xmlns:a16="http://schemas.microsoft.com/office/drawing/2014/main" id="{DA36D5A5-5173-A047-A44C-08E085BE74E6}"/>
                    </a:ext>
                  </a:extLst>
                </p:cNvPr>
                <p:cNvSpPr/>
                <p:nvPr/>
              </p:nvSpPr>
              <p:spPr>
                <a:xfrm rot="18704086">
                  <a:off x="9516249" y="2007470"/>
                  <a:ext cx="165885" cy="13985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09" name="Oval 3708">
                  <a:extLst>
                    <a:ext uri="{FF2B5EF4-FFF2-40B4-BE49-F238E27FC236}">
                      <a16:creationId xmlns:a16="http://schemas.microsoft.com/office/drawing/2014/main" id="{4297FC4E-B905-BA45-86EF-929C8190ECAE}"/>
                    </a:ext>
                  </a:extLst>
                </p:cNvPr>
                <p:cNvSpPr/>
                <p:nvPr/>
              </p:nvSpPr>
              <p:spPr>
                <a:xfrm rot="378857">
                  <a:off x="9609831" y="2156516"/>
                  <a:ext cx="180354" cy="12094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10" name="Oval 3709">
                  <a:extLst>
                    <a:ext uri="{FF2B5EF4-FFF2-40B4-BE49-F238E27FC236}">
                      <a16:creationId xmlns:a16="http://schemas.microsoft.com/office/drawing/2014/main" id="{038C795C-C235-894A-9F1A-198727A10113}"/>
                    </a:ext>
                  </a:extLst>
                </p:cNvPr>
                <p:cNvSpPr/>
                <p:nvPr/>
              </p:nvSpPr>
              <p:spPr>
                <a:xfrm rot="929585">
                  <a:off x="9728886" y="2042641"/>
                  <a:ext cx="165551" cy="12677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11" name="Oval 3710">
                  <a:extLst>
                    <a:ext uri="{FF2B5EF4-FFF2-40B4-BE49-F238E27FC236}">
                      <a16:creationId xmlns:a16="http://schemas.microsoft.com/office/drawing/2014/main" id="{2E6804BE-F09C-B446-BEBF-0FA5621A0DEB}"/>
                    </a:ext>
                  </a:extLst>
                </p:cNvPr>
                <p:cNvSpPr/>
                <p:nvPr/>
              </p:nvSpPr>
              <p:spPr>
                <a:xfrm rot="1186556">
                  <a:off x="9808402" y="1904826"/>
                  <a:ext cx="227739" cy="15640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12" name="Oval 3711">
                  <a:extLst>
                    <a:ext uri="{FF2B5EF4-FFF2-40B4-BE49-F238E27FC236}">
                      <a16:creationId xmlns:a16="http://schemas.microsoft.com/office/drawing/2014/main" id="{E41F0B8F-6E93-1A41-9333-C33B6D4989A5}"/>
                    </a:ext>
                  </a:extLst>
                </p:cNvPr>
                <p:cNvSpPr/>
                <p:nvPr/>
              </p:nvSpPr>
              <p:spPr>
                <a:xfrm>
                  <a:off x="9654598" y="1885051"/>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13" name="Oval 3712">
                  <a:extLst>
                    <a:ext uri="{FF2B5EF4-FFF2-40B4-BE49-F238E27FC236}">
                      <a16:creationId xmlns:a16="http://schemas.microsoft.com/office/drawing/2014/main" id="{112F3B66-A680-3D4E-A8ED-B0C5E082DB78}"/>
                    </a:ext>
                  </a:extLst>
                </p:cNvPr>
                <p:cNvSpPr/>
                <p:nvPr/>
              </p:nvSpPr>
              <p:spPr>
                <a:xfrm>
                  <a:off x="9495032" y="1836277"/>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14" name="Oval 3713">
                  <a:extLst>
                    <a:ext uri="{FF2B5EF4-FFF2-40B4-BE49-F238E27FC236}">
                      <a16:creationId xmlns:a16="http://schemas.microsoft.com/office/drawing/2014/main" id="{8B3ED459-48B7-964F-B674-7EDEFAB2303A}"/>
                    </a:ext>
                  </a:extLst>
                </p:cNvPr>
                <p:cNvSpPr/>
                <p:nvPr/>
              </p:nvSpPr>
              <p:spPr>
                <a:xfrm rot="378857">
                  <a:off x="9834805" y="2183834"/>
                  <a:ext cx="149211" cy="1344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nvGrpSpPr>
              <p:cNvPr id="3698" name="Mulberry Cells">
                <a:extLst>
                  <a:ext uri="{FF2B5EF4-FFF2-40B4-BE49-F238E27FC236}">
                    <a16:creationId xmlns:a16="http://schemas.microsoft.com/office/drawing/2014/main" id="{2C68123C-246B-1F43-BD2A-680CDB42315B}"/>
                  </a:ext>
                </a:extLst>
              </p:cNvPr>
              <p:cNvGrpSpPr/>
              <p:nvPr/>
            </p:nvGrpSpPr>
            <p:grpSpPr>
              <a:xfrm>
                <a:off x="11539865" y="1914135"/>
                <a:ext cx="371686" cy="355253"/>
                <a:chOff x="9495032" y="1836277"/>
                <a:chExt cx="541109" cy="517186"/>
              </a:xfrm>
            </p:grpSpPr>
            <p:sp>
              <p:nvSpPr>
                <p:cNvPr id="3699" name="Oval 3698">
                  <a:extLst>
                    <a:ext uri="{FF2B5EF4-FFF2-40B4-BE49-F238E27FC236}">
                      <a16:creationId xmlns:a16="http://schemas.microsoft.com/office/drawing/2014/main" id="{7C166073-8334-E643-AC7A-3825F9E3846C}"/>
                    </a:ext>
                  </a:extLst>
                </p:cNvPr>
                <p:cNvSpPr/>
                <p:nvPr/>
              </p:nvSpPr>
              <p:spPr>
                <a:xfrm>
                  <a:off x="9503581" y="2257492"/>
                  <a:ext cx="137232" cy="95971"/>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00" name="Oval 3699">
                  <a:extLst>
                    <a:ext uri="{FF2B5EF4-FFF2-40B4-BE49-F238E27FC236}">
                      <a16:creationId xmlns:a16="http://schemas.microsoft.com/office/drawing/2014/main" id="{2119169A-52BC-A549-9865-D5DD863727E5}"/>
                    </a:ext>
                  </a:extLst>
                </p:cNvPr>
                <p:cNvSpPr/>
                <p:nvPr/>
              </p:nvSpPr>
              <p:spPr>
                <a:xfrm rot="18704086">
                  <a:off x="9516249" y="2007470"/>
                  <a:ext cx="165885" cy="139856"/>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01" name="Oval 3700">
                  <a:extLst>
                    <a:ext uri="{FF2B5EF4-FFF2-40B4-BE49-F238E27FC236}">
                      <a16:creationId xmlns:a16="http://schemas.microsoft.com/office/drawing/2014/main" id="{F46310E2-B2B8-E342-93A1-E403C72CD79A}"/>
                    </a:ext>
                  </a:extLst>
                </p:cNvPr>
                <p:cNvSpPr/>
                <p:nvPr/>
              </p:nvSpPr>
              <p:spPr>
                <a:xfrm rot="378857">
                  <a:off x="9609831" y="2156516"/>
                  <a:ext cx="180354" cy="12094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02" name="Oval 3701">
                  <a:extLst>
                    <a:ext uri="{FF2B5EF4-FFF2-40B4-BE49-F238E27FC236}">
                      <a16:creationId xmlns:a16="http://schemas.microsoft.com/office/drawing/2014/main" id="{9968EFC2-1FB4-0F43-853A-EF128380EC52}"/>
                    </a:ext>
                  </a:extLst>
                </p:cNvPr>
                <p:cNvSpPr/>
                <p:nvPr/>
              </p:nvSpPr>
              <p:spPr>
                <a:xfrm rot="929585">
                  <a:off x="9728886" y="2042641"/>
                  <a:ext cx="165551" cy="12677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03" name="Oval 3702">
                  <a:extLst>
                    <a:ext uri="{FF2B5EF4-FFF2-40B4-BE49-F238E27FC236}">
                      <a16:creationId xmlns:a16="http://schemas.microsoft.com/office/drawing/2014/main" id="{F751F428-1522-C641-9CED-A75FE150B335}"/>
                    </a:ext>
                  </a:extLst>
                </p:cNvPr>
                <p:cNvSpPr/>
                <p:nvPr/>
              </p:nvSpPr>
              <p:spPr>
                <a:xfrm rot="1186556">
                  <a:off x="9808402" y="1904826"/>
                  <a:ext cx="227739" cy="156402"/>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04" name="Oval 3703">
                  <a:extLst>
                    <a:ext uri="{FF2B5EF4-FFF2-40B4-BE49-F238E27FC236}">
                      <a16:creationId xmlns:a16="http://schemas.microsoft.com/office/drawing/2014/main" id="{4F2BF697-B065-3540-A9D9-91D1A5CF9B14}"/>
                    </a:ext>
                  </a:extLst>
                </p:cNvPr>
                <p:cNvSpPr/>
                <p:nvPr/>
              </p:nvSpPr>
              <p:spPr>
                <a:xfrm>
                  <a:off x="9654598" y="1885051"/>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05" name="Oval 3704">
                  <a:extLst>
                    <a:ext uri="{FF2B5EF4-FFF2-40B4-BE49-F238E27FC236}">
                      <a16:creationId xmlns:a16="http://schemas.microsoft.com/office/drawing/2014/main" id="{C734B03C-AC77-074F-AEC1-3F7F12CB4FD5}"/>
                    </a:ext>
                  </a:extLst>
                </p:cNvPr>
                <p:cNvSpPr/>
                <p:nvPr/>
              </p:nvSpPr>
              <p:spPr>
                <a:xfrm>
                  <a:off x="9495032" y="1836277"/>
                  <a:ext cx="137232" cy="108075"/>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sp>
              <p:nvSpPr>
                <p:cNvPr id="3706" name="Oval 3705">
                  <a:extLst>
                    <a:ext uri="{FF2B5EF4-FFF2-40B4-BE49-F238E27FC236}">
                      <a16:creationId xmlns:a16="http://schemas.microsoft.com/office/drawing/2014/main" id="{D608B3B3-21F7-3D4D-9FAC-607C2A1F4E1D}"/>
                    </a:ext>
                  </a:extLst>
                </p:cNvPr>
                <p:cNvSpPr/>
                <p:nvPr/>
              </p:nvSpPr>
              <p:spPr>
                <a:xfrm rot="378857">
                  <a:off x="9834805" y="2183834"/>
                  <a:ext cx="149211" cy="134470"/>
                </a:xfrm>
                <a:prstGeom prst="ellipse">
                  <a:avLst/>
                </a:prstGeom>
                <a:gradFill flip="none" rotWithShape="1">
                  <a:gsLst>
                    <a:gs pos="14000">
                      <a:srgbClr val="FFBDBD"/>
                    </a:gs>
                    <a:gs pos="55000">
                      <a:srgbClr val="8E0000"/>
                    </a:gs>
                    <a:gs pos="100000">
                      <a:srgbClr val="760000"/>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endParaRPr>
                </a:p>
              </p:txBody>
            </p:sp>
          </p:grpSp>
        </p:grpSp>
      </p:grpSp>
      <p:sp>
        <p:nvSpPr>
          <p:cNvPr id="1899" name="Rectangle 1898">
            <a:extLst>
              <a:ext uri="{FF2B5EF4-FFF2-40B4-BE49-F238E27FC236}">
                <a16:creationId xmlns:a16="http://schemas.microsoft.com/office/drawing/2014/main" id="{13A2DC60-0C76-C441-BBE6-70E8D432AA76}"/>
              </a:ext>
            </a:extLst>
          </p:cNvPr>
          <p:cNvSpPr/>
          <p:nvPr/>
        </p:nvSpPr>
        <p:spPr>
          <a:xfrm>
            <a:off x="7419029" y="905589"/>
            <a:ext cx="4592399" cy="5477229"/>
          </a:xfrm>
          <a:prstGeom prst="rect">
            <a:avLst/>
          </a:prstGeom>
          <a:noFill/>
          <a:ln w="635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797069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99"/>
                                        </p:tgtEl>
                                        <p:attrNameLst>
                                          <p:attrName>style.visibility</p:attrName>
                                        </p:attrNameLst>
                                      </p:cBhvr>
                                      <p:to>
                                        <p:strVal val="visible"/>
                                      </p:to>
                                    </p:set>
                                    <p:animEffect transition="in" filter="wipe(down)">
                                      <p:cBhvr>
                                        <p:cTn id="7" dur="500"/>
                                        <p:tgtEl>
                                          <p:spTgt spid="1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9" grpId="0" animBg="1"/>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 name="Obdélník 37">
            <a:extLst>
              <a:ext uri="{FF2B5EF4-FFF2-40B4-BE49-F238E27FC236}">
                <a16:creationId xmlns:a16="http://schemas.microsoft.com/office/drawing/2014/main" id="{E8C014C5-3C79-BD46-A7B6-42661E2AF356}"/>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2" name="Nadpis 1">
            <a:extLst>
              <a:ext uri="{FF2B5EF4-FFF2-40B4-BE49-F238E27FC236}">
                <a16:creationId xmlns:a16="http://schemas.microsoft.com/office/drawing/2014/main" id="{E2239A7A-4E1B-7244-9A33-86184CBD52F8}"/>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Nový potenciální terč – TSLP </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(type 2- </a:t>
            </a:r>
            <a:r>
              <a:rPr lang="cs-CZ" sz="2800"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a:t>
            </a:r>
            <a:endPar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1994" name="Text Placeholder 27">
            <a:extLst>
              <a:ext uri="{FF2B5EF4-FFF2-40B4-BE49-F238E27FC236}">
                <a16:creationId xmlns:a16="http://schemas.microsoft.com/office/drawing/2014/main" id="{B32C78B5-DD60-D945-969A-21A05128A65A}"/>
              </a:ext>
            </a:extLst>
          </p:cNvPr>
          <p:cNvSpPr txBox="1">
            <a:spLocks/>
          </p:cNvSpPr>
          <p:nvPr/>
        </p:nvSpPr>
        <p:spPr>
          <a:xfrm>
            <a:off x="191344" y="6468980"/>
            <a:ext cx="11838353" cy="344395"/>
          </a:xfrm>
          <a:prstGeom prst="rect">
            <a:avLst/>
          </a:prstGeom>
        </p:spPr>
        <p:txBody>
          <a:bodyPr vert="horz" lIns="91440" tIns="45720" rIns="91440" bIns="45720" rtlCol="0" anchor="b">
            <a:noAutofit/>
          </a:bodyPr>
          <a:lstStyle>
            <a:lvl1pPr marL="0" indent="0" algn="l" defTabSz="914400" rtl="0" eaLnBrk="1" latinLnBrk="0" hangingPunct="1">
              <a:lnSpc>
                <a:spcPct val="90000"/>
              </a:lnSpc>
              <a:spcBef>
                <a:spcPts val="300"/>
              </a:spcBef>
              <a:buClr>
                <a:schemeClr val="accent1"/>
              </a:buClr>
              <a:buFont typeface="Arial" panose="020B0604020202020204" pitchFamily="34" charset="0"/>
              <a:buNone/>
              <a:defRPr sz="1000" kern="1200">
                <a:solidFill>
                  <a:schemeClr val="tx1"/>
                </a:solidFill>
                <a:latin typeface="+mn-lt"/>
                <a:ea typeface="+mn-ea"/>
                <a:cs typeface="+mn-cs"/>
              </a:defRPr>
            </a:lvl1pPr>
            <a:lvl2pPr marL="228600" indent="0" algn="l" defTabSz="914400" rtl="0" eaLnBrk="1" latinLnBrk="0" hangingPunct="1">
              <a:lnSpc>
                <a:spcPct val="90000"/>
              </a:lnSpc>
              <a:spcBef>
                <a:spcPts val="300"/>
              </a:spcBef>
              <a:buClr>
                <a:schemeClr val="tx1"/>
              </a:buClr>
              <a:buFont typeface="Arial" panose="020B0604020202020204" pitchFamily="34" charset="0"/>
              <a:buNone/>
              <a:defRPr sz="1000" kern="1200">
                <a:solidFill>
                  <a:schemeClr val="tx1"/>
                </a:solidFill>
                <a:latin typeface="+mn-lt"/>
                <a:ea typeface="+mn-ea"/>
                <a:cs typeface="+mn-cs"/>
              </a:defRPr>
            </a:lvl2pPr>
            <a:lvl3pPr marL="457200" indent="0" algn="l" defTabSz="914400" rtl="0" eaLnBrk="1" latinLnBrk="0" hangingPunct="1">
              <a:lnSpc>
                <a:spcPct val="90000"/>
              </a:lnSpc>
              <a:spcBef>
                <a:spcPts val="300"/>
              </a:spcBef>
              <a:buClr>
                <a:schemeClr val="accent1"/>
              </a:buClr>
              <a:buFont typeface="Arial" panose="020B0604020202020204" pitchFamily="34" charset="0"/>
              <a:buNone/>
              <a:defRPr sz="1000" kern="1200">
                <a:solidFill>
                  <a:schemeClr val="tx1"/>
                </a:solidFill>
                <a:latin typeface="+mn-lt"/>
                <a:ea typeface="+mn-ea"/>
                <a:cs typeface="+mn-cs"/>
              </a:defRPr>
            </a:lvl3pPr>
            <a:lvl4pPr marL="685800" indent="0" algn="l" defTabSz="914400" rtl="0" eaLnBrk="1" latinLnBrk="0" hangingPunct="1">
              <a:lnSpc>
                <a:spcPct val="90000"/>
              </a:lnSpc>
              <a:spcBef>
                <a:spcPts val="300"/>
              </a:spcBef>
              <a:buClr>
                <a:schemeClr val="tx1"/>
              </a:buClr>
              <a:buFont typeface="Arial" panose="020B0604020202020204" pitchFamily="34" charset="0"/>
              <a:buNone/>
              <a:defRPr sz="1000" kern="1200">
                <a:solidFill>
                  <a:schemeClr val="tx1"/>
                </a:solidFill>
                <a:latin typeface="+mn-lt"/>
                <a:ea typeface="+mn-ea"/>
                <a:cs typeface="+mn-cs"/>
              </a:defRPr>
            </a:lvl4pPr>
            <a:lvl5pPr marL="914400" indent="0" algn="l" defTabSz="914400" rtl="0" eaLnBrk="1" latinLnBrk="0" hangingPunct="1">
              <a:lnSpc>
                <a:spcPct val="90000"/>
              </a:lnSpc>
              <a:spcBef>
                <a:spcPts val="300"/>
              </a:spcBef>
              <a:buClr>
                <a:schemeClr val="accent1"/>
              </a:buClr>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ctr" fontAlgn="auto">
              <a:spcAft>
                <a:spcPts val="0"/>
              </a:spcAft>
              <a:buClr>
                <a:srgbClr val="7F134C"/>
              </a:buClr>
              <a:defRPr/>
            </a:pPr>
            <a:r>
              <a:rPr kumimoji="0" lang="en-GB" sz="1000" b="0"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Gauvreau</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GM, et al. </a:t>
            </a:r>
            <a:r>
              <a:rPr lang="en-US" b="1" dirty="0" err="1">
                <a:solidFill>
                  <a:srgbClr val="000000"/>
                </a:solidFill>
                <a:latin typeface="Arial" panose="020B0604020202020204" pitchFamily="34" charset="0"/>
                <a:cs typeface="Arial" panose="020B0604020202020204" pitchFamily="34" charset="0"/>
              </a:rPr>
              <a:t>Thymic</a:t>
            </a:r>
            <a:r>
              <a:rPr lang="en-US" b="1" dirty="0">
                <a:solidFill>
                  <a:srgbClr val="000000"/>
                </a:solidFill>
                <a:latin typeface="Arial" panose="020B0604020202020204" pitchFamily="34" charset="0"/>
                <a:cs typeface="Arial" panose="020B0604020202020204" pitchFamily="34" charset="0"/>
              </a:rPr>
              <a:t> stromal </a:t>
            </a:r>
            <a:r>
              <a:rPr lang="en-US" b="1" dirty="0" err="1">
                <a:solidFill>
                  <a:srgbClr val="000000"/>
                </a:solidFill>
                <a:latin typeface="Arial" panose="020B0604020202020204" pitchFamily="34" charset="0"/>
                <a:cs typeface="Arial" panose="020B0604020202020204" pitchFamily="34" charset="0"/>
              </a:rPr>
              <a:t>lymphopoietin</a:t>
            </a:r>
            <a:r>
              <a:rPr lang="en-US" b="1" dirty="0">
                <a:solidFill>
                  <a:srgbClr val="000000"/>
                </a:solidFill>
                <a:latin typeface="Arial" panose="020B0604020202020204" pitchFamily="34" charset="0"/>
                <a:cs typeface="Arial" panose="020B0604020202020204" pitchFamily="34" charset="0"/>
              </a:rPr>
              <a:t>: its role and</a:t>
            </a:r>
            <a:r>
              <a:rPr lang="cs-CZ" b="1" dirty="0">
                <a:solidFill>
                  <a:srgbClr val="000000"/>
                </a:solidFill>
                <a:latin typeface="Arial" panose="020B0604020202020204" pitchFamily="34" charset="0"/>
                <a:cs typeface="Arial" panose="020B0604020202020204" pitchFamily="34" charset="0"/>
              </a:rPr>
              <a:t> </a:t>
            </a:r>
            <a:r>
              <a:rPr lang="en-US" b="1" dirty="0">
                <a:solidFill>
                  <a:srgbClr val="000000"/>
                </a:solidFill>
                <a:latin typeface="Arial" panose="020B0604020202020204" pitchFamily="34" charset="0"/>
                <a:cs typeface="Arial" panose="020B0604020202020204" pitchFamily="34" charset="0"/>
              </a:rPr>
              <a:t>potential as a therapeutic target in asthma</a:t>
            </a:r>
            <a:r>
              <a:rPr lang="cs-CZ" dirty="0">
                <a:solidFill>
                  <a:srgbClr val="000000"/>
                </a:solidFill>
                <a:latin typeface="Arial" panose="020B0604020202020204" pitchFamily="34" charset="0"/>
                <a:cs typeface="Arial" panose="020B0604020202020204" pitchFamily="34" charset="0"/>
              </a:rPr>
              <a:t>. </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Expert </a:t>
            </a:r>
            <a:r>
              <a:rPr kumimoji="0" lang="en-GB" sz="1000" b="0" i="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Opin</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000" b="0" i="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Ther</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Targets </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2020;24:777–792, </a:t>
            </a:r>
            <a:r>
              <a:rPr kumimoji="0" lang="cs-CZ"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založený na: </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000" b="0"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Brusselle</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G, </a:t>
            </a:r>
            <a:r>
              <a:rPr kumimoji="0" lang="en-GB" sz="1000" b="0"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Bracke</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K. </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Ann Am </a:t>
            </a:r>
            <a:r>
              <a:rPr kumimoji="0" lang="en-GB" sz="1000" b="0" i="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Thorac</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000" b="0" i="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Soc</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2014;11(Supplement 5):S322–S328, </a:t>
            </a:r>
            <a:r>
              <a:rPr kumimoji="0" lang="en-GB" sz="1000" b="0"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Brusselle</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G et al. </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Nat Med </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2013;19:977–979 </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and </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Lambrecht BN, Hammad H. </a:t>
            </a:r>
            <a:r>
              <a:rPr kumimoji="0" lang="en-GB" sz="1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Nat Immunol.</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2015;16:45–56.</a:t>
            </a:r>
          </a:p>
        </p:txBody>
      </p:sp>
      <p:pic>
        <p:nvPicPr>
          <p:cNvPr id="3" name="Obrázek 2"/>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l="10161" t="21296" r="14830" b="10255"/>
          <a:stretch/>
        </p:blipFill>
        <p:spPr>
          <a:xfrm>
            <a:off x="263352" y="1600200"/>
            <a:ext cx="6017141" cy="4264116"/>
          </a:xfrm>
          <a:prstGeom prst="rect">
            <a:avLst/>
          </a:prstGeom>
        </p:spPr>
      </p:pic>
      <p:pic>
        <p:nvPicPr>
          <p:cNvPr id="4" name="Obrázek 3"/>
          <p:cNvPicPr>
            <a:picLocks noChangeAspect="1"/>
          </p:cNvPicPr>
          <p:nvPr/>
        </p:nvPicPr>
        <p:blipFill rotWithShape="1">
          <a:blip r:embed="rId5">
            <a:extLst>
              <a:ext uri="{BEBA8EAE-BF5A-486C-A8C5-ECC9F3942E4B}">
                <a14:imgProps xmlns:a14="http://schemas.microsoft.com/office/drawing/2010/main">
                  <a14:imgLayer r:embed="rId6">
                    <a14:imgEffect>
                      <a14:sharpenSoften amount="25000"/>
                    </a14:imgEffect>
                  </a14:imgLayer>
                </a14:imgProps>
              </a:ext>
            </a:extLst>
          </a:blip>
          <a:srcRect l="10631" t="13690" r="15542" b="15578"/>
          <a:stretch/>
        </p:blipFill>
        <p:spPr>
          <a:xfrm>
            <a:off x="6240016" y="1700808"/>
            <a:ext cx="5616624" cy="4178768"/>
          </a:xfrm>
          <a:prstGeom prst="rect">
            <a:avLst/>
          </a:prstGeom>
        </p:spPr>
      </p:pic>
    </p:spTree>
    <p:extLst>
      <p:ext uri="{BB962C8B-B14F-4D97-AF65-F5344CB8AC3E}">
        <p14:creationId xmlns:p14="http://schemas.microsoft.com/office/powerpoint/2010/main" val="2151156517"/>
      </p:ext>
    </p:extLst>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Obdélník 37">
            <a:extLst>
              <a:ext uri="{FF2B5EF4-FFF2-40B4-BE49-F238E27FC236}">
                <a16:creationId xmlns:a16="http://schemas.microsoft.com/office/drawing/2014/main" id="{E8C014C5-3C79-BD46-A7B6-42661E2AF356}"/>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899" name="Rectangle 1898">
            <a:extLst>
              <a:ext uri="{FF2B5EF4-FFF2-40B4-BE49-F238E27FC236}">
                <a16:creationId xmlns:a16="http://schemas.microsoft.com/office/drawing/2014/main" id="{8C6BF08B-B14A-0247-85FE-B5241A60B85B}"/>
              </a:ext>
            </a:extLst>
          </p:cNvPr>
          <p:cNvSpPr/>
          <p:nvPr/>
        </p:nvSpPr>
        <p:spPr>
          <a:xfrm rot="16200000">
            <a:off x="-701772" y="3701757"/>
            <a:ext cx="2317942" cy="215444"/>
          </a:xfrm>
          <a:prstGeom prst="rect">
            <a:avLst/>
          </a:prstGeom>
        </p:spPr>
        <p:txBody>
          <a:bodyPr wrap="none" lIns="0" tIns="0" rIns="0" bIns="0">
            <a:spAutoFit/>
          </a:bodyPr>
          <a:lstStyle/>
          <a:p>
            <a:pPr algn="ctr"/>
            <a:r>
              <a:rPr lang="en-US" sz="1400" b="1" dirty="0">
                <a:solidFill>
                  <a:srgbClr val="000000"/>
                </a:solidFill>
              </a:rPr>
              <a:t>Asthma Exacerbation Rate </a:t>
            </a:r>
          </a:p>
        </p:txBody>
      </p:sp>
      <p:cxnSp>
        <p:nvCxnSpPr>
          <p:cNvPr id="1900" name="Straight Arrow Connector 1899">
            <a:extLst>
              <a:ext uri="{FF2B5EF4-FFF2-40B4-BE49-F238E27FC236}">
                <a16:creationId xmlns:a16="http://schemas.microsoft.com/office/drawing/2014/main" id="{D31FBB61-60AF-AD4C-B991-27482264DB00}"/>
              </a:ext>
            </a:extLst>
          </p:cNvPr>
          <p:cNvCxnSpPr>
            <a:cxnSpLocks/>
            <a:endCxn id="1946" idx="0"/>
          </p:cNvCxnSpPr>
          <p:nvPr/>
        </p:nvCxnSpPr>
        <p:spPr>
          <a:xfrm>
            <a:off x="11523031" y="3451105"/>
            <a:ext cx="1559" cy="1154724"/>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01" name="Straight Arrow Connector 1900">
            <a:extLst>
              <a:ext uri="{FF2B5EF4-FFF2-40B4-BE49-F238E27FC236}">
                <a16:creationId xmlns:a16="http://schemas.microsoft.com/office/drawing/2014/main" id="{B0DBCE8A-C3BE-D942-AEA5-983CF9587FA9}"/>
              </a:ext>
            </a:extLst>
          </p:cNvPr>
          <p:cNvCxnSpPr>
            <a:cxnSpLocks/>
            <a:endCxn id="1945" idx="0"/>
          </p:cNvCxnSpPr>
          <p:nvPr/>
        </p:nvCxnSpPr>
        <p:spPr>
          <a:xfrm>
            <a:off x="11131541" y="3425590"/>
            <a:ext cx="8467" cy="1043504"/>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02" name="Straight Arrow Connector 1901">
            <a:extLst>
              <a:ext uri="{FF2B5EF4-FFF2-40B4-BE49-F238E27FC236}">
                <a16:creationId xmlns:a16="http://schemas.microsoft.com/office/drawing/2014/main" id="{6291494E-FEE7-3F4F-8292-C47AB69F9443}"/>
              </a:ext>
            </a:extLst>
          </p:cNvPr>
          <p:cNvCxnSpPr>
            <a:cxnSpLocks/>
            <a:endCxn id="1941" idx="0"/>
          </p:cNvCxnSpPr>
          <p:nvPr/>
        </p:nvCxnSpPr>
        <p:spPr>
          <a:xfrm>
            <a:off x="9319050" y="2792493"/>
            <a:ext cx="3349" cy="2130828"/>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03" name="Straight Arrow Connector 1902">
            <a:extLst>
              <a:ext uri="{FF2B5EF4-FFF2-40B4-BE49-F238E27FC236}">
                <a16:creationId xmlns:a16="http://schemas.microsoft.com/office/drawing/2014/main" id="{F5BA7361-1F49-8149-8356-C53F29026882}"/>
              </a:ext>
            </a:extLst>
          </p:cNvPr>
          <p:cNvCxnSpPr>
            <a:cxnSpLocks/>
          </p:cNvCxnSpPr>
          <p:nvPr/>
        </p:nvCxnSpPr>
        <p:spPr>
          <a:xfrm>
            <a:off x="8940928" y="2792493"/>
            <a:ext cx="0" cy="1727931"/>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04" name="Straight Arrow Connector 1903">
            <a:extLst>
              <a:ext uri="{FF2B5EF4-FFF2-40B4-BE49-F238E27FC236}">
                <a16:creationId xmlns:a16="http://schemas.microsoft.com/office/drawing/2014/main" id="{9DA12269-A6ED-CE4A-A54F-21BC5FBA8C47}"/>
              </a:ext>
            </a:extLst>
          </p:cNvPr>
          <p:cNvCxnSpPr/>
          <p:nvPr/>
        </p:nvCxnSpPr>
        <p:spPr>
          <a:xfrm>
            <a:off x="7529862" y="2438022"/>
            <a:ext cx="0" cy="2199094"/>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05" name="Straight Arrow Connector 1904">
            <a:extLst>
              <a:ext uri="{FF2B5EF4-FFF2-40B4-BE49-F238E27FC236}">
                <a16:creationId xmlns:a16="http://schemas.microsoft.com/office/drawing/2014/main" id="{9202FA6D-C725-0F45-A544-9DD04E0552B0}"/>
              </a:ext>
            </a:extLst>
          </p:cNvPr>
          <p:cNvCxnSpPr/>
          <p:nvPr/>
        </p:nvCxnSpPr>
        <p:spPr>
          <a:xfrm>
            <a:off x="7126131" y="2438276"/>
            <a:ext cx="0" cy="1930643"/>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06" name="Straight Connector 1905">
            <a:extLst>
              <a:ext uri="{FF2B5EF4-FFF2-40B4-BE49-F238E27FC236}">
                <a16:creationId xmlns:a16="http://schemas.microsoft.com/office/drawing/2014/main" id="{61FDB817-3DC2-1445-B13A-BD3AE5FBA189}"/>
              </a:ext>
            </a:extLst>
          </p:cNvPr>
          <p:cNvCxnSpPr/>
          <p:nvPr/>
        </p:nvCxnSpPr>
        <p:spPr>
          <a:xfrm rot="5400000">
            <a:off x="4571189" y="5304707"/>
            <a:ext cx="101345"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cxnSp>
        <p:nvCxnSpPr>
          <p:cNvPr id="1907" name="Straight Connector 1906">
            <a:extLst>
              <a:ext uri="{FF2B5EF4-FFF2-40B4-BE49-F238E27FC236}">
                <a16:creationId xmlns:a16="http://schemas.microsoft.com/office/drawing/2014/main" id="{4C2E9840-40DF-4547-8B04-2646654D86CF}"/>
              </a:ext>
            </a:extLst>
          </p:cNvPr>
          <p:cNvCxnSpPr/>
          <p:nvPr/>
        </p:nvCxnSpPr>
        <p:spPr>
          <a:xfrm rot="5400000">
            <a:off x="2764571" y="5304707"/>
            <a:ext cx="101345"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cxnSp>
        <p:nvCxnSpPr>
          <p:cNvPr id="1908" name="Straight Connector 1907">
            <a:extLst>
              <a:ext uri="{FF2B5EF4-FFF2-40B4-BE49-F238E27FC236}">
                <a16:creationId xmlns:a16="http://schemas.microsoft.com/office/drawing/2014/main" id="{7B9C4878-8655-9D4E-A5B4-71DB13AB6C46}"/>
              </a:ext>
            </a:extLst>
          </p:cNvPr>
          <p:cNvCxnSpPr/>
          <p:nvPr/>
        </p:nvCxnSpPr>
        <p:spPr>
          <a:xfrm rot="5400000">
            <a:off x="11768040" y="5304707"/>
            <a:ext cx="101345"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cxnSp>
        <p:nvCxnSpPr>
          <p:cNvPr id="1909" name="Straight Connector 1908">
            <a:extLst>
              <a:ext uri="{FF2B5EF4-FFF2-40B4-BE49-F238E27FC236}">
                <a16:creationId xmlns:a16="http://schemas.microsoft.com/office/drawing/2014/main" id="{50BD6B4B-3245-004F-8403-9BD3465925E9}"/>
              </a:ext>
            </a:extLst>
          </p:cNvPr>
          <p:cNvCxnSpPr/>
          <p:nvPr/>
        </p:nvCxnSpPr>
        <p:spPr>
          <a:xfrm rot="5400000">
            <a:off x="955407" y="5304706"/>
            <a:ext cx="101345"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cxnSp>
        <p:nvCxnSpPr>
          <p:cNvPr id="1910" name="Straight Connector 1909">
            <a:extLst>
              <a:ext uri="{FF2B5EF4-FFF2-40B4-BE49-F238E27FC236}">
                <a16:creationId xmlns:a16="http://schemas.microsoft.com/office/drawing/2014/main" id="{0EECE5D9-8C93-6344-B72C-3B35C0C2DFE6}"/>
              </a:ext>
            </a:extLst>
          </p:cNvPr>
          <p:cNvCxnSpPr/>
          <p:nvPr/>
        </p:nvCxnSpPr>
        <p:spPr>
          <a:xfrm rot="5400000">
            <a:off x="6380331" y="5304707"/>
            <a:ext cx="101345"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sp>
        <p:nvSpPr>
          <p:cNvPr id="1911" name="Rectangle 1910">
            <a:extLst>
              <a:ext uri="{FF2B5EF4-FFF2-40B4-BE49-F238E27FC236}">
                <a16:creationId xmlns:a16="http://schemas.microsoft.com/office/drawing/2014/main" id="{BCC38CBF-8C5A-7C4A-AFFB-9B308369675D}"/>
              </a:ext>
            </a:extLst>
          </p:cNvPr>
          <p:cNvSpPr/>
          <p:nvPr/>
        </p:nvSpPr>
        <p:spPr>
          <a:xfrm>
            <a:off x="1248518" y="5301788"/>
            <a:ext cx="1365758" cy="215444"/>
          </a:xfrm>
          <a:prstGeom prst="rect">
            <a:avLst/>
          </a:prstGeom>
        </p:spPr>
        <p:txBody>
          <a:bodyPr wrap="none" lIns="0" tIns="0" rIns="0" bIns="0">
            <a:spAutoFit/>
          </a:bodyPr>
          <a:lstStyle/>
          <a:p>
            <a:pPr algn="ctr"/>
            <a:r>
              <a:rPr lang="en-US" sz="1400" b="1" dirty="0">
                <a:solidFill>
                  <a:srgbClr val="000000"/>
                </a:solidFill>
              </a:rPr>
              <a:t>Eosinophil &lt;250</a:t>
            </a:r>
          </a:p>
        </p:txBody>
      </p:sp>
      <p:grpSp>
        <p:nvGrpSpPr>
          <p:cNvPr id="1912" name="Group 1911">
            <a:extLst>
              <a:ext uri="{FF2B5EF4-FFF2-40B4-BE49-F238E27FC236}">
                <a16:creationId xmlns:a16="http://schemas.microsoft.com/office/drawing/2014/main" id="{E4482844-48BF-3144-AC98-8DB9897428DD}"/>
              </a:ext>
            </a:extLst>
          </p:cNvPr>
          <p:cNvGrpSpPr/>
          <p:nvPr/>
        </p:nvGrpSpPr>
        <p:grpSpPr>
          <a:xfrm>
            <a:off x="939326" y="2348329"/>
            <a:ext cx="47887" cy="2887521"/>
            <a:chOff x="969779" y="1444849"/>
            <a:chExt cx="133547" cy="2887521"/>
          </a:xfrm>
        </p:grpSpPr>
        <p:cxnSp>
          <p:nvCxnSpPr>
            <p:cNvPr id="1913" name="Straight Connector 1912">
              <a:extLst>
                <a:ext uri="{FF2B5EF4-FFF2-40B4-BE49-F238E27FC236}">
                  <a16:creationId xmlns:a16="http://schemas.microsoft.com/office/drawing/2014/main" id="{285D79D5-AA36-114C-AAFC-53D6512D6D6A}"/>
                </a:ext>
              </a:extLst>
            </p:cNvPr>
            <p:cNvCxnSpPr/>
            <p:nvPr/>
          </p:nvCxnSpPr>
          <p:spPr>
            <a:xfrm>
              <a:off x="969779" y="2028259"/>
              <a:ext cx="133547"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cxnSp>
          <p:nvCxnSpPr>
            <p:cNvPr id="1914" name="Straight Connector 1913">
              <a:extLst>
                <a:ext uri="{FF2B5EF4-FFF2-40B4-BE49-F238E27FC236}">
                  <a16:creationId xmlns:a16="http://schemas.microsoft.com/office/drawing/2014/main" id="{DDC79434-5301-9246-B0DE-146419D4B124}"/>
                </a:ext>
              </a:extLst>
            </p:cNvPr>
            <p:cNvCxnSpPr/>
            <p:nvPr/>
          </p:nvCxnSpPr>
          <p:spPr>
            <a:xfrm>
              <a:off x="969779" y="3180315"/>
              <a:ext cx="133547"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cxnSp>
          <p:nvCxnSpPr>
            <p:cNvPr id="1915" name="Straight Connector 1914">
              <a:extLst>
                <a:ext uri="{FF2B5EF4-FFF2-40B4-BE49-F238E27FC236}">
                  <a16:creationId xmlns:a16="http://schemas.microsoft.com/office/drawing/2014/main" id="{4858C2E2-408C-4440-863E-C4F0F7823EA8}"/>
                </a:ext>
              </a:extLst>
            </p:cNvPr>
            <p:cNvCxnSpPr/>
            <p:nvPr/>
          </p:nvCxnSpPr>
          <p:spPr>
            <a:xfrm>
              <a:off x="969779" y="3756343"/>
              <a:ext cx="133547"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cxnSp>
          <p:nvCxnSpPr>
            <p:cNvPr id="1916" name="Straight Connector 1915">
              <a:extLst>
                <a:ext uri="{FF2B5EF4-FFF2-40B4-BE49-F238E27FC236}">
                  <a16:creationId xmlns:a16="http://schemas.microsoft.com/office/drawing/2014/main" id="{2285E2F1-BCC9-D04A-9009-04A155DEC33E}"/>
                </a:ext>
              </a:extLst>
            </p:cNvPr>
            <p:cNvCxnSpPr/>
            <p:nvPr/>
          </p:nvCxnSpPr>
          <p:spPr>
            <a:xfrm>
              <a:off x="969779" y="4332370"/>
              <a:ext cx="133547"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cxnSp>
          <p:nvCxnSpPr>
            <p:cNvPr id="1917" name="Straight Connector 1916">
              <a:extLst>
                <a:ext uri="{FF2B5EF4-FFF2-40B4-BE49-F238E27FC236}">
                  <a16:creationId xmlns:a16="http://schemas.microsoft.com/office/drawing/2014/main" id="{6C870C2F-A4FB-9141-AE45-B0B966F1BA6E}"/>
                </a:ext>
              </a:extLst>
            </p:cNvPr>
            <p:cNvCxnSpPr/>
            <p:nvPr/>
          </p:nvCxnSpPr>
          <p:spPr>
            <a:xfrm>
              <a:off x="969779" y="1444849"/>
              <a:ext cx="133546"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cxnSp>
          <p:nvCxnSpPr>
            <p:cNvPr id="1918" name="Straight Connector 1917">
              <a:extLst>
                <a:ext uri="{FF2B5EF4-FFF2-40B4-BE49-F238E27FC236}">
                  <a16:creationId xmlns:a16="http://schemas.microsoft.com/office/drawing/2014/main" id="{C89A0785-44A3-D14B-87D1-A1E14B069043}"/>
                </a:ext>
              </a:extLst>
            </p:cNvPr>
            <p:cNvCxnSpPr/>
            <p:nvPr/>
          </p:nvCxnSpPr>
          <p:spPr>
            <a:xfrm>
              <a:off x="969779" y="2604287"/>
              <a:ext cx="133547"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grpSp>
      <p:sp>
        <p:nvSpPr>
          <p:cNvPr id="1919" name="Rectangle 1918">
            <a:extLst>
              <a:ext uri="{FF2B5EF4-FFF2-40B4-BE49-F238E27FC236}">
                <a16:creationId xmlns:a16="http://schemas.microsoft.com/office/drawing/2014/main" id="{04C952BC-5E4A-9C40-A073-A8ECF1BC2AB7}"/>
              </a:ext>
            </a:extLst>
          </p:cNvPr>
          <p:cNvSpPr/>
          <p:nvPr/>
        </p:nvSpPr>
        <p:spPr>
          <a:xfrm>
            <a:off x="3043668" y="5301788"/>
            <a:ext cx="1359346" cy="215444"/>
          </a:xfrm>
          <a:prstGeom prst="rect">
            <a:avLst/>
          </a:prstGeom>
        </p:spPr>
        <p:txBody>
          <a:bodyPr wrap="none" lIns="0" tIns="0" rIns="0" bIns="0">
            <a:spAutoFit/>
          </a:bodyPr>
          <a:lstStyle/>
          <a:p>
            <a:pPr algn="ctr"/>
            <a:r>
              <a:rPr lang="en-US" sz="1400" b="1" dirty="0">
                <a:solidFill>
                  <a:srgbClr val="000000"/>
                </a:solidFill>
              </a:rPr>
              <a:t>Eosinophil ≥250</a:t>
            </a:r>
          </a:p>
        </p:txBody>
      </p:sp>
      <p:sp>
        <p:nvSpPr>
          <p:cNvPr id="1920" name="Rectangle 1919">
            <a:extLst>
              <a:ext uri="{FF2B5EF4-FFF2-40B4-BE49-F238E27FC236}">
                <a16:creationId xmlns:a16="http://schemas.microsoft.com/office/drawing/2014/main" id="{575958A1-FB2B-0F43-9778-DD8EA7CEBDB2}"/>
              </a:ext>
            </a:extLst>
          </p:cNvPr>
          <p:cNvSpPr/>
          <p:nvPr/>
        </p:nvSpPr>
        <p:spPr>
          <a:xfrm>
            <a:off x="4966892" y="5301788"/>
            <a:ext cx="1157369" cy="215444"/>
          </a:xfrm>
          <a:prstGeom prst="rect">
            <a:avLst/>
          </a:prstGeom>
        </p:spPr>
        <p:txBody>
          <a:bodyPr wrap="none" lIns="0" tIns="0" rIns="0" bIns="0">
            <a:spAutoFit/>
          </a:bodyPr>
          <a:lstStyle/>
          <a:p>
            <a:pPr algn="ctr"/>
            <a:r>
              <a:rPr lang="en-US" sz="1400" b="1" dirty="0">
                <a:solidFill>
                  <a:srgbClr val="000000"/>
                </a:solidFill>
              </a:rPr>
              <a:t>FeNO &lt;24ppb</a:t>
            </a:r>
            <a:endParaRPr lang="en-GB" sz="1400" b="1" baseline="30000" dirty="0">
              <a:solidFill>
                <a:srgbClr val="000000"/>
              </a:solidFill>
            </a:endParaRPr>
          </a:p>
        </p:txBody>
      </p:sp>
      <p:sp>
        <p:nvSpPr>
          <p:cNvPr id="1921" name="Rectangle 1920">
            <a:extLst>
              <a:ext uri="{FF2B5EF4-FFF2-40B4-BE49-F238E27FC236}">
                <a16:creationId xmlns:a16="http://schemas.microsoft.com/office/drawing/2014/main" id="{09D07195-1511-5B46-BDD3-78C5309C2A72}"/>
              </a:ext>
            </a:extLst>
          </p:cNvPr>
          <p:cNvSpPr/>
          <p:nvPr/>
        </p:nvSpPr>
        <p:spPr>
          <a:xfrm>
            <a:off x="6774340" y="5301788"/>
            <a:ext cx="1150957" cy="215444"/>
          </a:xfrm>
          <a:prstGeom prst="rect">
            <a:avLst/>
          </a:prstGeom>
        </p:spPr>
        <p:txBody>
          <a:bodyPr wrap="none" lIns="0" tIns="0" rIns="0" bIns="0">
            <a:spAutoFit/>
          </a:bodyPr>
          <a:lstStyle/>
          <a:p>
            <a:pPr algn="ctr"/>
            <a:r>
              <a:rPr lang="en-US" sz="1400" b="1" dirty="0">
                <a:solidFill>
                  <a:srgbClr val="000000"/>
                </a:solidFill>
              </a:rPr>
              <a:t>FeNO ≥24ppb</a:t>
            </a:r>
            <a:endParaRPr lang="en-GB" sz="1400" b="1" baseline="30000" dirty="0">
              <a:solidFill>
                <a:srgbClr val="000000"/>
              </a:solidFill>
              <a:ea typeface="Arial" panose="020B0604020202020204" pitchFamily="34" charset="0"/>
              <a:cs typeface="Times New Roman" panose="02020603050405020304" pitchFamily="18" charset="0"/>
            </a:endParaRPr>
          </a:p>
        </p:txBody>
      </p:sp>
      <p:sp>
        <p:nvSpPr>
          <p:cNvPr id="1922" name="TextBox 1921">
            <a:extLst>
              <a:ext uri="{FF2B5EF4-FFF2-40B4-BE49-F238E27FC236}">
                <a16:creationId xmlns:a16="http://schemas.microsoft.com/office/drawing/2014/main" id="{8650C37A-A0EA-C543-9FB8-5CCED0D63B81}"/>
              </a:ext>
            </a:extLst>
          </p:cNvPr>
          <p:cNvSpPr txBox="1"/>
          <p:nvPr/>
        </p:nvSpPr>
        <p:spPr>
          <a:xfrm>
            <a:off x="1136875" y="5014335"/>
            <a:ext cx="763839" cy="216666"/>
          </a:xfrm>
          <a:prstGeom prst="rect">
            <a:avLst/>
          </a:prstGeom>
          <a:noFill/>
        </p:spPr>
        <p:txBody>
          <a:bodyPr wrap="square" rtlCol="0">
            <a:spAutoFit/>
          </a:bodyPr>
          <a:lstStyle/>
          <a:p>
            <a:r>
              <a:rPr lang="en-GB" sz="1067" b="1" dirty="0">
                <a:solidFill>
                  <a:srgbClr val="FFFFFF"/>
                </a:solidFill>
              </a:rPr>
              <a:t>n=62</a:t>
            </a:r>
          </a:p>
        </p:txBody>
      </p:sp>
      <p:sp>
        <p:nvSpPr>
          <p:cNvPr id="1923" name="Rectangle 1922">
            <a:extLst>
              <a:ext uri="{FF2B5EF4-FFF2-40B4-BE49-F238E27FC236}">
                <a16:creationId xmlns:a16="http://schemas.microsoft.com/office/drawing/2014/main" id="{6A78716D-0192-664D-8FB9-21E07D57397B}"/>
              </a:ext>
            </a:extLst>
          </p:cNvPr>
          <p:cNvSpPr/>
          <p:nvPr/>
        </p:nvSpPr>
        <p:spPr>
          <a:xfrm>
            <a:off x="1145998" y="3364696"/>
            <a:ext cx="387636" cy="1868862"/>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24" name="Rectangle 1923">
            <a:extLst>
              <a:ext uri="{FF2B5EF4-FFF2-40B4-BE49-F238E27FC236}">
                <a16:creationId xmlns:a16="http://schemas.microsoft.com/office/drawing/2014/main" id="{2F56DA21-B7B0-1E44-8BD3-B45F6EE58482}"/>
              </a:ext>
            </a:extLst>
          </p:cNvPr>
          <p:cNvSpPr/>
          <p:nvPr/>
        </p:nvSpPr>
        <p:spPr>
          <a:xfrm>
            <a:off x="1529751" y="4525592"/>
            <a:ext cx="387636" cy="710259"/>
          </a:xfrm>
          <a:prstGeom prst="rect">
            <a:avLst/>
          </a:prstGeom>
          <a:solidFill>
            <a:srgbClr val="12839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25" name="Rectangle 1924">
            <a:extLst>
              <a:ext uri="{FF2B5EF4-FFF2-40B4-BE49-F238E27FC236}">
                <a16:creationId xmlns:a16="http://schemas.microsoft.com/office/drawing/2014/main" id="{C9C2A562-818F-3340-BF30-B39F7C6AD354}"/>
              </a:ext>
            </a:extLst>
          </p:cNvPr>
          <p:cNvSpPr/>
          <p:nvPr/>
        </p:nvSpPr>
        <p:spPr>
          <a:xfrm>
            <a:off x="1913504" y="4928685"/>
            <a:ext cx="387636" cy="308903"/>
          </a:xfrm>
          <a:prstGeom prst="rect">
            <a:avLst/>
          </a:prstGeom>
          <a:solidFill>
            <a:srgbClr val="F0AB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26" name="Rectangle 1925">
            <a:extLst>
              <a:ext uri="{FF2B5EF4-FFF2-40B4-BE49-F238E27FC236}">
                <a16:creationId xmlns:a16="http://schemas.microsoft.com/office/drawing/2014/main" id="{F8F26951-EA80-9E48-AB8C-187DA31BAE32}"/>
              </a:ext>
            </a:extLst>
          </p:cNvPr>
          <p:cNvSpPr/>
          <p:nvPr/>
        </p:nvSpPr>
        <p:spPr>
          <a:xfrm>
            <a:off x="2297257" y="4475435"/>
            <a:ext cx="387636" cy="760418"/>
          </a:xfrm>
          <a:prstGeom prst="rect">
            <a:avLst/>
          </a:prstGeom>
          <a:solidFill>
            <a:srgbClr val="6F409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27" name="Rectangle 1926">
            <a:extLst>
              <a:ext uri="{FF2B5EF4-FFF2-40B4-BE49-F238E27FC236}">
                <a16:creationId xmlns:a16="http://schemas.microsoft.com/office/drawing/2014/main" id="{81204F2B-C7D1-4345-AEA0-75695711D151}"/>
              </a:ext>
            </a:extLst>
          </p:cNvPr>
          <p:cNvSpPr/>
          <p:nvPr/>
        </p:nvSpPr>
        <p:spPr>
          <a:xfrm>
            <a:off x="2945594" y="3112284"/>
            <a:ext cx="387636" cy="2115984"/>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28" name="Rectangle 1927">
            <a:extLst>
              <a:ext uri="{FF2B5EF4-FFF2-40B4-BE49-F238E27FC236}">
                <a16:creationId xmlns:a16="http://schemas.microsoft.com/office/drawing/2014/main" id="{80EDA2E0-98FC-344B-ACE9-280713C22D10}"/>
              </a:ext>
            </a:extLst>
          </p:cNvPr>
          <p:cNvSpPr/>
          <p:nvPr/>
        </p:nvSpPr>
        <p:spPr>
          <a:xfrm>
            <a:off x="3330988" y="4388653"/>
            <a:ext cx="387636" cy="849483"/>
          </a:xfrm>
          <a:prstGeom prst="rect">
            <a:avLst/>
          </a:prstGeom>
          <a:solidFill>
            <a:srgbClr val="12839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29" name="Rectangle 1928">
            <a:extLst>
              <a:ext uri="{FF2B5EF4-FFF2-40B4-BE49-F238E27FC236}">
                <a16:creationId xmlns:a16="http://schemas.microsoft.com/office/drawing/2014/main" id="{5F4E8EF6-4781-F14B-85E6-1CE3160E78B7}"/>
              </a:ext>
            </a:extLst>
          </p:cNvPr>
          <p:cNvSpPr/>
          <p:nvPr/>
        </p:nvSpPr>
        <p:spPr>
          <a:xfrm>
            <a:off x="3716382" y="4471962"/>
            <a:ext cx="387636" cy="756812"/>
          </a:xfrm>
          <a:prstGeom prst="rect">
            <a:avLst/>
          </a:prstGeom>
          <a:solidFill>
            <a:srgbClr val="F0AB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30" name="Rectangle 1929">
            <a:extLst>
              <a:ext uri="{FF2B5EF4-FFF2-40B4-BE49-F238E27FC236}">
                <a16:creationId xmlns:a16="http://schemas.microsoft.com/office/drawing/2014/main" id="{5636BB6D-6B48-3344-A6DC-1ED641EC4987}"/>
              </a:ext>
            </a:extLst>
          </p:cNvPr>
          <p:cNvSpPr/>
          <p:nvPr/>
        </p:nvSpPr>
        <p:spPr>
          <a:xfrm>
            <a:off x="4101776" y="4606743"/>
            <a:ext cx="387636" cy="630612"/>
          </a:xfrm>
          <a:prstGeom prst="rect">
            <a:avLst/>
          </a:prstGeom>
          <a:solidFill>
            <a:srgbClr val="6F409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31" name="Rectangle 1930">
            <a:extLst>
              <a:ext uri="{FF2B5EF4-FFF2-40B4-BE49-F238E27FC236}">
                <a16:creationId xmlns:a16="http://schemas.microsoft.com/office/drawing/2014/main" id="{22CC19EB-4514-234D-AD55-8986A9210FFA}"/>
              </a:ext>
            </a:extLst>
          </p:cNvPr>
          <p:cNvSpPr/>
          <p:nvPr/>
        </p:nvSpPr>
        <p:spPr>
          <a:xfrm>
            <a:off x="4754310" y="3841636"/>
            <a:ext cx="387636" cy="1390063"/>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32" name="Rectangle 1931">
            <a:extLst>
              <a:ext uri="{FF2B5EF4-FFF2-40B4-BE49-F238E27FC236}">
                <a16:creationId xmlns:a16="http://schemas.microsoft.com/office/drawing/2014/main" id="{DFF1D651-F7E2-D04E-A248-0AAD851D23C6}"/>
              </a:ext>
            </a:extLst>
          </p:cNvPr>
          <p:cNvSpPr/>
          <p:nvPr/>
        </p:nvSpPr>
        <p:spPr>
          <a:xfrm>
            <a:off x="5141418" y="4388651"/>
            <a:ext cx="387636" cy="849483"/>
          </a:xfrm>
          <a:prstGeom prst="rect">
            <a:avLst/>
          </a:prstGeom>
          <a:solidFill>
            <a:srgbClr val="12839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33" name="Rectangle 1932">
            <a:extLst>
              <a:ext uri="{FF2B5EF4-FFF2-40B4-BE49-F238E27FC236}">
                <a16:creationId xmlns:a16="http://schemas.microsoft.com/office/drawing/2014/main" id="{DCD4AF9B-090B-E749-9C1A-2FDAD8981328}"/>
              </a:ext>
            </a:extLst>
          </p:cNvPr>
          <p:cNvSpPr/>
          <p:nvPr/>
        </p:nvSpPr>
        <p:spPr>
          <a:xfrm>
            <a:off x="5528525" y="4559731"/>
            <a:ext cx="387636" cy="672536"/>
          </a:xfrm>
          <a:prstGeom prst="rect">
            <a:avLst/>
          </a:prstGeom>
          <a:solidFill>
            <a:srgbClr val="F0AB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34" name="Rectangle 1933">
            <a:extLst>
              <a:ext uri="{FF2B5EF4-FFF2-40B4-BE49-F238E27FC236}">
                <a16:creationId xmlns:a16="http://schemas.microsoft.com/office/drawing/2014/main" id="{A93F7710-D28C-C84C-9FCB-F696FE576A90}"/>
              </a:ext>
            </a:extLst>
          </p:cNvPr>
          <p:cNvSpPr/>
          <p:nvPr/>
        </p:nvSpPr>
        <p:spPr>
          <a:xfrm>
            <a:off x="5915633" y="4489675"/>
            <a:ext cx="387636" cy="742918"/>
          </a:xfrm>
          <a:prstGeom prst="rect">
            <a:avLst/>
          </a:prstGeom>
          <a:solidFill>
            <a:srgbClr val="6F409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35" name="Rectangle 1934">
            <a:extLst>
              <a:ext uri="{FF2B5EF4-FFF2-40B4-BE49-F238E27FC236}">
                <a16:creationId xmlns:a16="http://schemas.microsoft.com/office/drawing/2014/main" id="{451C38D7-0E41-6348-85FC-E05797F9227D}"/>
              </a:ext>
            </a:extLst>
          </p:cNvPr>
          <p:cNvSpPr/>
          <p:nvPr/>
        </p:nvSpPr>
        <p:spPr>
          <a:xfrm>
            <a:off x="6558740" y="2418681"/>
            <a:ext cx="387636" cy="2817170"/>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36" name="Rectangle 1935">
            <a:extLst>
              <a:ext uri="{FF2B5EF4-FFF2-40B4-BE49-F238E27FC236}">
                <a16:creationId xmlns:a16="http://schemas.microsoft.com/office/drawing/2014/main" id="{22091919-A9D4-4342-8972-627BF303DB43}"/>
              </a:ext>
            </a:extLst>
          </p:cNvPr>
          <p:cNvSpPr/>
          <p:nvPr/>
        </p:nvSpPr>
        <p:spPr>
          <a:xfrm>
            <a:off x="6941239" y="4383289"/>
            <a:ext cx="387636" cy="849483"/>
          </a:xfrm>
          <a:prstGeom prst="rect">
            <a:avLst/>
          </a:prstGeom>
          <a:solidFill>
            <a:srgbClr val="12839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37" name="Rectangle 1936">
            <a:extLst>
              <a:ext uri="{FF2B5EF4-FFF2-40B4-BE49-F238E27FC236}">
                <a16:creationId xmlns:a16="http://schemas.microsoft.com/office/drawing/2014/main" id="{C2D4C6EF-107E-7945-9B67-EE2EB32AC6CB}"/>
              </a:ext>
            </a:extLst>
          </p:cNvPr>
          <p:cNvSpPr/>
          <p:nvPr/>
        </p:nvSpPr>
        <p:spPr>
          <a:xfrm>
            <a:off x="7323738" y="4654099"/>
            <a:ext cx="387636" cy="581752"/>
          </a:xfrm>
          <a:prstGeom prst="rect">
            <a:avLst/>
          </a:prstGeom>
          <a:solidFill>
            <a:srgbClr val="F0AB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38" name="Rectangle 1937">
            <a:extLst>
              <a:ext uri="{FF2B5EF4-FFF2-40B4-BE49-F238E27FC236}">
                <a16:creationId xmlns:a16="http://schemas.microsoft.com/office/drawing/2014/main" id="{0B75D031-934C-954B-AD83-C99CC641D593}"/>
              </a:ext>
            </a:extLst>
          </p:cNvPr>
          <p:cNvSpPr/>
          <p:nvPr/>
        </p:nvSpPr>
        <p:spPr>
          <a:xfrm>
            <a:off x="7706237" y="4637115"/>
            <a:ext cx="387636" cy="598737"/>
          </a:xfrm>
          <a:prstGeom prst="rect">
            <a:avLst/>
          </a:prstGeom>
          <a:solidFill>
            <a:srgbClr val="6F409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39" name="Rectangle 1938">
            <a:extLst>
              <a:ext uri="{FF2B5EF4-FFF2-40B4-BE49-F238E27FC236}">
                <a16:creationId xmlns:a16="http://schemas.microsoft.com/office/drawing/2014/main" id="{1CAD6091-D818-9340-A821-FEE5BACA2614}"/>
              </a:ext>
            </a:extLst>
          </p:cNvPr>
          <p:cNvSpPr/>
          <p:nvPr/>
        </p:nvSpPr>
        <p:spPr>
          <a:xfrm>
            <a:off x="8367883" y="2760345"/>
            <a:ext cx="387636" cy="2471223"/>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40" name="Rectangle 1939">
            <a:extLst>
              <a:ext uri="{FF2B5EF4-FFF2-40B4-BE49-F238E27FC236}">
                <a16:creationId xmlns:a16="http://schemas.microsoft.com/office/drawing/2014/main" id="{435728A9-66B5-F349-9DAD-226C39B7DF33}"/>
              </a:ext>
            </a:extLst>
          </p:cNvPr>
          <p:cNvSpPr/>
          <p:nvPr/>
        </p:nvSpPr>
        <p:spPr>
          <a:xfrm>
            <a:off x="8748232" y="4533530"/>
            <a:ext cx="387636" cy="695031"/>
          </a:xfrm>
          <a:prstGeom prst="rect">
            <a:avLst/>
          </a:prstGeom>
          <a:solidFill>
            <a:srgbClr val="12839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41" name="Rectangle 1940">
            <a:extLst>
              <a:ext uri="{FF2B5EF4-FFF2-40B4-BE49-F238E27FC236}">
                <a16:creationId xmlns:a16="http://schemas.microsoft.com/office/drawing/2014/main" id="{1850E393-C5AA-2849-9765-343D8A96B82B}"/>
              </a:ext>
            </a:extLst>
          </p:cNvPr>
          <p:cNvSpPr/>
          <p:nvPr/>
        </p:nvSpPr>
        <p:spPr>
          <a:xfrm>
            <a:off x="9128581" y="4923321"/>
            <a:ext cx="387636" cy="308903"/>
          </a:xfrm>
          <a:prstGeom prst="rect">
            <a:avLst/>
          </a:prstGeom>
          <a:solidFill>
            <a:srgbClr val="F0AB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42" name="Rectangle 1941">
            <a:extLst>
              <a:ext uri="{FF2B5EF4-FFF2-40B4-BE49-F238E27FC236}">
                <a16:creationId xmlns:a16="http://schemas.microsoft.com/office/drawing/2014/main" id="{4DD790AF-3006-8044-B26E-F7A67007553C}"/>
              </a:ext>
            </a:extLst>
          </p:cNvPr>
          <p:cNvSpPr/>
          <p:nvPr/>
        </p:nvSpPr>
        <p:spPr>
          <a:xfrm>
            <a:off x="9508929" y="4447643"/>
            <a:ext cx="387636" cy="795425"/>
          </a:xfrm>
          <a:prstGeom prst="rect">
            <a:avLst/>
          </a:prstGeom>
          <a:solidFill>
            <a:srgbClr val="6F409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43" name="Rectangle 1942">
            <a:extLst>
              <a:ext uri="{FF2B5EF4-FFF2-40B4-BE49-F238E27FC236}">
                <a16:creationId xmlns:a16="http://schemas.microsoft.com/office/drawing/2014/main" id="{1CD59B41-314E-B740-BC9B-5E07DB7B6EAC}"/>
              </a:ext>
            </a:extLst>
          </p:cNvPr>
          <p:cNvSpPr/>
          <p:nvPr/>
        </p:nvSpPr>
        <p:spPr>
          <a:xfrm>
            <a:off x="10177026" y="3452405"/>
            <a:ext cx="387636" cy="1776191"/>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44" name="Rectangle 1943">
            <a:extLst>
              <a:ext uri="{FF2B5EF4-FFF2-40B4-BE49-F238E27FC236}">
                <a16:creationId xmlns:a16="http://schemas.microsoft.com/office/drawing/2014/main" id="{EB8982D4-7422-B540-8DCE-A1A2138DB5E0}"/>
              </a:ext>
            </a:extLst>
          </p:cNvPr>
          <p:cNvSpPr/>
          <p:nvPr/>
        </p:nvSpPr>
        <p:spPr>
          <a:xfrm>
            <a:off x="10561608" y="4315640"/>
            <a:ext cx="387636" cy="920212"/>
          </a:xfrm>
          <a:prstGeom prst="rect">
            <a:avLst/>
          </a:prstGeom>
          <a:solidFill>
            <a:srgbClr val="12839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45" name="Rectangle 1944">
            <a:extLst>
              <a:ext uri="{FF2B5EF4-FFF2-40B4-BE49-F238E27FC236}">
                <a16:creationId xmlns:a16="http://schemas.microsoft.com/office/drawing/2014/main" id="{E3E432F8-35EA-634B-8672-2997399F2920}"/>
              </a:ext>
            </a:extLst>
          </p:cNvPr>
          <p:cNvSpPr/>
          <p:nvPr/>
        </p:nvSpPr>
        <p:spPr>
          <a:xfrm>
            <a:off x="10946190" y="4469094"/>
            <a:ext cx="387636" cy="765085"/>
          </a:xfrm>
          <a:prstGeom prst="rect">
            <a:avLst/>
          </a:prstGeom>
          <a:solidFill>
            <a:srgbClr val="F0AB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46" name="Rectangle 1945">
            <a:extLst>
              <a:ext uri="{FF2B5EF4-FFF2-40B4-BE49-F238E27FC236}">
                <a16:creationId xmlns:a16="http://schemas.microsoft.com/office/drawing/2014/main" id="{DCF07F7F-BC6A-B948-BDEA-C3AE4834C036}"/>
              </a:ext>
            </a:extLst>
          </p:cNvPr>
          <p:cNvSpPr/>
          <p:nvPr/>
        </p:nvSpPr>
        <p:spPr>
          <a:xfrm>
            <a:off x="11330772" y="4605829"/>
            <a:ext cx="387636" cy="626763"/>
          </a:xfrm>
          <a:prstGeom prst="rect">
            <a:avLst/>
          </a:prstGeom>
          <a:solidFill>
            <a:srgbClr val="6F409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47" name="TextBox 1946">
            <a:extLst>
              <a:ext uri="{FF2B5EF4-FFF2-40B4-BE49-F238E27FC236}">
                <a16:creationId xmlns:a16="http://schemas.microsoft.com/office/drawing/2014/main" id="{8DE12F73-D1AE-414B-B065-432ED4F07520}"/>
              </a:ext>
            </a:extLst>
          </p:cNvPr>
          <p:cNvSpPr txBox="1"/>
          <p:nvPr/>
        </p:nvSpPr>
        <p:spPr>
          <a:xfrm>
            <a:off x="2991936" y="5064798"/>
            <a:ext cx="294953" cy="153888"/>
          </a:xfrm>
          <a:prstGeom prst="rect">
            <a:avLst/>
          </a:prstGeom>
          <a:noFill/>
        </p:spPr>
        <p:txBody>
          <a:bodyPr wrap="none" lIns="0" tIns="0" rIns="0" bIns="0" rtlCol="0">
            <a:spAutoFit/>
          </a:bodyPr>
          <a:lstStyle/>
          <a:p>
            <a:pPr algn="ctr"/>
            <a:r>
              <a:rPr lang="en-GB" sz="1000" b="1" dirty="0">
                <a:solidFill>
                  <a:srgbClr val="FFFFFF"/>
                </a:solidFill>
              </a:rPr>
              <a:t>n=78</a:t>
            </a:r>
          </a:p>
        </p:txBody>
      </p:sp>
      <p:sp>
        <p:nvSpPr>
          <p:cNvPr id="1948" name="TextBox 1947">
            <a:extLst>
              <a:ext uri="{FF2B5EF4-FFF2-40B4-BE49-F238E27FC236}">
                <a16:creationId xmlns:a16="http://schemas.microsoft.com/office/drawing/2014/main" id="{B6A9B9F3-CFB4-8541-A0B1-434413CC4EF0}"/>
              </a:ext>
            </a:extLst>
          </p:cNvPr>
          <p:cNvSpPr txBox="1"/>
          <p:nvPr/>
        </p:nvSpPr>
        <p:spPr>
          <a:xfrm>
            <a:off x="3377330" y="5064798"/>
            <a:ext cx="294953" cy="153888"/>
          </a:xfrm>
          <a:prstGeom prst="rect">
            <a:avLst/>
          </a:prstGeom>
          <a:noFill/>
        </p:spPr>
        <p:txBody>
          <a:bodyPr wrap="none" lIns="0" tIns="0" rIns="0" bIns="0" rtlCol="0">
            <a:spAutoFit/>
          </a:bodyPr>
          <a:lstStyle/>
          <a:p>
            <a:pPr algn="ctr"/>
            <a:r>
              <a:rPr lang="en-GB" sz="1000" b="1" dirty="0">
                <a:solidFill>
                  <a:srgbClr val="FFFFFF"/>
                </a:solidFill>
              </a:rPr>
              <a:t>n=80</a:t>
            </a:r>
          </a:p>
        </p:txBody>
      </p:sp>
      <p:sp>
        <p:nvSpPr>
          <p:cNvPr id="1949" name="TextBox 1948">
            <a:extLst>
              <a:ext uri="{FF2B5EF4-FFF2-40B4-BE49-F238E27FC236}">
                <a16:creationId xmlns:a16="http://schemas.microsoft.com/office/drawing/2014/main" id="{3D68B652-2946-904E-ADF7-BFD7CF53C42B}"/>
              </a:ext>
            </a:extLst>
          </p:cNvPr>
          <p:cNvSpPr txBox="1"/>
          <p:nvPr/>
        </p:nvSpPr>
        <p:spPr>
          <a:xfrm>
            <a:off x="3762724" y="5064798"/>
            <a:ext cx="294953" cy="153888"/>
          </a:xfrm>
          <a:prstGeom prst="rect">
            <a:avLst/>
          </a:prstGeom>
          <a:noFill/>
        </p:spPr>
        <p:txBody>
          <a:bodyPr wrap="none" lIns="0" tIns="0" rIns="0" bIns="0" rtlCol="0">
            <a:spAutoFit/>
          </a:bodyPr>
          <a:lstStyle/>
          <a:p>
            <a:pPr algn="ctr"/>
            <a:r>
              <a:rPr lang="en-GB" sz="1000" b="1" dirty="0"/>
              <a:t>n=76</a:t>
            </a:r>
          </a:p>
        </p:txBody>
      </p:sp>
      <p:sp>
        <p:nvSpPr>
          <p:cNvPr id="1950" name="TextBox 1949">
            <a:extLst>
              <a:ext uri="{FF2B5EF4-FFF2-40B4-BE49-F238E27FC236}">
                <a16:creationId xmlns:a16="http://schemas.microsoft.com/office/drawing/2014/main" id="{35462E34-D82F-D24E-97FF-49989CCBD2F3}"/>
              </a:ext>
            </a:extLst>
          </p:cNvPr>
          <p:cNvSpPr txBox="1"/>
          <p:nvPr/>
        </p:nvSpPr>
        <p:spPr>
          <a:xfrm>
            <a:off x="4148118" y="5064798"/>
            <a:ext cx="294953" cy="153888"/>
          </a:xfrm>
          <a:prstGeom prst="rect">
            <a:avLst/>
          </a:prstGeom>
          <a:noFill/>
        </p:spPr>
        <p:txBody>
          <a:bodyPr wrap="none" lIns="0" tIns="0" rIns="0" bIns="0" rtlCol="0">
            <a:spAutoFit/>
          </a:bodyPr>
          <a:lstStyle/>
          <a:p>
            <a:pPr algn="ctr"/>
            <a:r>
              <a:rPr lang="en-GB" sz="1000" b="1" dirty="0">
                <a:solidFill>
                  <a:srgbClr val="FFFFFF"/>
                </a:solidFill>
              </a:rPr>
              <a:t>n=76</a:t>
            </a:r>
          </a:p>
        </p:txBody>
      </p:sp>
      <p:sp>
        <p:nvSpPr>
          <p:cNvPr id="1951" name="TextBox 1950">
            <a:extLst>
              <a:ext uri="{FF2B5EF4-FFF2-40B4-BE49-F238E27FC236}">
                <a16:creationId xmlns:a16="http://schemas.microsoft.com/office/drawing/2014/main" id="{E1CFBF15-819E-7B46-9DFF-8E7B67409F10}"/>
              </a:ext>
            </a:extLst>
          </p:cNvPr>
          <p:cNvSpPr txBox="1"/>
          <p:nvPr/>
        </p:nvSpPr>
        <p:spPr>
          <a:xfrm>
            <a:off x="1134546" y="5070885"/>
            <a:ext cx="384221" cy="153888"/>
          </a:xfrm>
          <a:prstGeom prst="rect">
            <a:avLst/>
          </a:prstGeom>
          <a:noFill/>
        </p:spPr>
        <p:txBody>
          <a:bodyPr wrap="square" lIns="0" tIns="0" rIns="0" bIns="0" rtlCol="0">
            <a:spAutoFit/>
          </a:bodyPr>
          <a:lstStyle/>
          <a:p>
            <a:pPr algn="ctr"/>
            <a:r>
              <a:rPr lang="en-GB" sz="1000" b="1" dirty="0">
                <a:solidFill>
                  <a:srgbClr val="FFFFFF"/>
                </a:solidFill>
              </a:rPr>
              <a:t>n=60</a:t>
            </a:r>
          </a:p>
        </p:txBody>
      </p:sp>
      <p:sp>
        <p:nvSpPr>
          <p:cNvPr id="1952" name="TextBox 1951">
            <a:extLst>
              <a:ext uri="{FF2B5EF4-FFF2-40B4-BE49-F238E27FC236}">
                <a16:creationId xmlns:a16="http://schemas.microsoft.com/office/drawing/2014/main" id="{47569F41-2183-F544-9822-AFD489216549}"/>
              </a:ext>
            </a:extLst>
          </p:cNvPr>
          <p:cNvSpPr txBox="1"/>
          <p:nvPr/>
        </p:nvSpPr>
        <p:spPr>
          <a:xfrm>
            <a:off x="1570999" y="5064798"/>
            <a:ext cx="308741" cy="153888"/>
          </a:xfrm>
          <a:prstGeom prst="rect">
            <a:avLst/>
          </a:prstGeom>
          <a:noFill/>
        </p:spPr>
        <p:txBody>
          <a:bodyPr wrap="square" lIns="0" tIns="0" rIns="0" bIns="0" rtlCol="0">
            <a:spAutoFit/>
          </a:bodyPr>
          <a:lstStyle/>
          <a:p>
            <a:pPr algn="ctr"/>
            <a:r>
              <a:rPr lang="en-GB" sz="1000" b="1" dirty="0">
                <a:solidFill>
                  <a:srgbClr val="FFFFFF"/>
                </a:solidFill>
              </a:rPr>
              <a:t>n=58</a:t>
            </a:r>
          </a:p>
        </p:txBody>
      </p:sp>
      <p:sp>
        <p:nvSpPr>
          <p:cNvPr id="1953" name="TextBox 1952">
            <a:extLst>
              <a:ext uri="{FF2B5EF4-FFF2-40B4-BE49-F238E27FC236}">
                <a16:creationId xmlns:a16="http://schemas.microsoft.com/office/drawing/2014/main" id="{3319681E-0501-8244-95E6-4B1370F75622}"/>
              </a:ext>
            </a:extLst>
          </p:cNvPr>
          <p:cNvSpPr txBox="1"/>
          <p:nvPr/>
        </p:nvSpPr>
        <p:spPr>
          <a:xfrm>
            <a:off x="1962723" y="5056804"/>
            <a:ext cx="296871" cy="153888"/>
          </a:xfrm>
          <a:prstGeom prst="rect">
            <a:avLst/>
          </a:prstGeom>
          <a:noFill/>
        </p:spPr>
        <p:txBody>
          <a:bodyPr wrap="square" lIns="0" tIns="0" rIns="0" bIns="0" rtlCol="0">
            <a:spAutoFit/>
          </a:bodyPr>
          <a:lstStyle/>
          <a:p>
            <a:pPr algn="ctr"/>
            <a:r>
              <a:rPr lang="en-GB" sz="1000" b="1" dirty="0"/>
              <a:t>n=61</a:t>
            </a:r>
          </a:p>
        </p:txBody>
      </p:sp>
      <p:sp>
        <p:nvSpPr>
          <p:cNvPr id="1954" name="TextBox 1953">
            <a:extLst>
              <a:ext uri="{FF2B5EF4-FFF2-40B4-BE49-F238E27FC236}">
                <a16:creationId xmlns:a16="http://schemas.microsoft.com/office/drawing/2014/main" id="{1AB8418F-2A66-0E43-9DD5-BB380EBB5ED5}"/>
              </a:ext>
            </a:extLst>
          </p:cNvPr>
          <p:cNvSpPr txBox="1"/>
          <p:nvPr/>
        </p:nvSpPr>
        <p:spPr>
          <a:xfrm>
            <a:off x="2354864" y="5064798"/>
            <a:ext cx="315137" cy="153888"/>
          </a:xfrm>
          <a:prstGeom prst="rect">
            <a:avLst/>
          </a:prstGeom>
          <a:noFill/>
        </p:spPr>
        <p:txBody>
          <a:bodyPr wrap="square" lIns="0" tIns="0" rIns="0" bIns="0" rtlCol="0">
            <a:spAutoFit/>
          </a:bodyPr>
          <a:lstStyle/>
          <a:p>
            <a:pPr algn="ctr"/>
            <a:r>
              <a:rPr lang="en-GB" sz="1000" b="1" dirty="0">
                <a:solidFill>
                  <a:srgbClr val="FFFFFF"/>
                </a:solidFill>
              </a:rPr>
              <a:t>n=61</a:t>
            </a:r>
          </a:p>
        </p:txBody>
      </p:sp>
      <p:sp>
        <p:nvSpPr>
          <p:cNvPr id="1955" name="TextBox 1954">
            <a:extLst>
              <a:ext uri="{FF2B5EF4-FFF2-40B4-BE49-F238E27FC236}">
                <a16:creationId xmlns:a16="http://schemas.microsoft.com/office/drawing/2014/main" id="{D9201BFA-8404-234F-A151-227273E1948E}"/>
              </a:ext>
            </a:extLst>
          </p:cNvPr>
          <p:cNvSpPr txBox="1"/>
          <p:nvPr/>
        </p:nvSpPr>
        <p:spPr>
          <a:xfrm>
            <a:off x="4800652" y="5064798"/>
            <a:ext cx="294953" cy="153888"/>
          </a:xfrm>
          <a:prstGeom prst="rect">
            <a:avLst/>
          </a:prstGeom>
          <a:noFill/>
        </p:spPr>
        <p:txBody>
          <a:bodyPr wrap="none" lIns="0" tIns="0" rIns="0" bIns="0" rtlCol="0">
            <a:spAutoFit/>
          </a:bodyPr>
          <a:lstStyle/>
          <a:p>
            <a:pPr algn="ctr"/>
            <a:r>
              <a:rPr lang="en-GB" sz="1000" b="1" dirty="0">
                <a:solidFill>
                  <a:srgbClr val="FFFFFF"/>
                </a:solidFill>
              </a:rPr>
              <a:t>n=72</a:t>
            </a:r>
          </a:p>
        </p:txBody>
      </p:sp>
      <p:sp>
        <p:nvSpPr>
          <p:cNvPr id="1956" name="TextBox 1955">
            <a:extLst>
              <a:ext uri="{FF2B5EF4-FFF2-40B4-BE49-F238E27FC236}">
                <a16:creationId xmlns:a16="http://schemas.microsoft.com/office/drawing/2014/main" id="{06990822-FB2B-D449-9806-7B3DD6634AEF}"/>
              </a:ext>
            </a:extLst>
          </p:cNvPr>
          <p:cNvSpPr txBox="1"/>
          <p:nvPr/>
        </p:nvSpPr>
        <p:spPr>
          <a:xfrm>
            <a:off x="5187365" y="5064798"/>
            <a:ext cx="294953" cy="153888"/>
          </a:xfrm>
          <a:prstGeom prst="rect">
            <a:avLst/>
          </a:prstGeom>
          <a:noFill/>
        </p:spPr>
        <p:txBody>
          <a:bodyPr wrap="none" lIns="0" tIns="0" rIns="0" bIns="0" rtlCol="0">
            <a:spAutoFit/>
          </a:bodyPr>
          <a:lstStyle/>
          <a:p>
            <a:pPr algn="ctr"/>
            <a:r>
              <a:rPr lang="en-GB" sz="1000" b="1" dirty="0">
                <a:solidFill>
                  <a:srgbClr val="FFFFFF"/>
                </a:solidFill>
              </a:rPr>
              <a:t>n=71</a:t>
            </a:r>
          </a:p>
        </p:txBody>
      </p:sp>
      <p:sp>
        <p:nvSpPr>
          <p:cNvPr id="1957" name="TextBox 1956">
            <a:extLst>
              <a:ext uri="{FF2B5EF4-FFF2-40B4-BE49-F238E27FC236}">
                <a16:creationId xmlns:a16="http://schemas.microsoft.com/office/drawing/2014/main" id="{C3AD6897-39AF-744A-95EA-0BFDC37FDD79}"/>
              </a:ext>
            </a:extLst>
          </p:cNvPr>
          <p:cNvSpPr txBox="1"/>
          <p:nvPr/>
        </p:nvSpPr>
        <p:spPr>
          <a:xfrm>
            <a:off x="5574472" y="5064798"/>
            <a:ext cx="294953" cy="153888"/>
          </a:xfrm>
          <a:prstGeom prst="rect">
            <a:avLst/>
          </a:prstGeom>
          <a:noFill/>
        </p:spPr>
        <p:txBody>
          <a:bodyPr wrap="none" lIns="0" tIns="0" rIns="0" bIns="0" rtlCol="0">
            <a:spAutoFit/>
          </a:bodyPr>
          <a:lstStyle/>
          <a:p>
            <a:pPr algn="ctr"/>
            <a:r>
              <a:rPr lang="en-GB" sz="1000" b="1" dirty="0"/>
              <a:t>n=75</a:t>
            </a:r>
          </a:p>
        </p:txBody>
      </p:sp>
      <p:sp>
        <p:nvSpPr>
          <p:cNvPr id="1958" name="TextBox 1957">
            <a:extLst>
              <a:ext uri="{FF2B5EF4-FFF2-40B4-BE49-F238E27FC236}">
                <a16:creationId xmlns:a16="http://schemas.microsoft.com/office/drawing/2014/main" id="{5FF0FE23-91DA-AB49-BBB5-93771109411B}"/>
              </a:ext>
            </a:extLst>
          </p:cNvPr>
          <p:cNvSpPr txBox="1"/>
          <p:nvPr/>
        </p:nvSpPr>
        <p:spPr>
          <a:xfrm>
            <a:off x="5961975" y="5064798"/>
            <a:ext cx="294953" cy="153888"/>
          </a:xfrm>
          <a:prstGeom prst="rect">
            <a:avLst/>
          </a:prstGeom>
          <a:noFill/>
        </p:spPr>
        <p:txBody>
          <a:bodyPr wrap="none" lIns="0" tIns="0" rIns="0" bIns="0" rtlCol="0">
            <a:spAutoFit/>
          </a:bodyPr>
          <a:lstStyle/>
          <a:p>
            <a:pPr algn="ctr"/>
            <a:r>
              <a:rPr lang="en-GB" sz="1000" b="1" dirty="0">
                <a:solidFill>
                  <a:srgbClr val="FFFFFF"/>
                </a:solidFill>
              </a:rPr>
              <a:t>n=73</a:t>
            </a:r>
          </a:p>
        </p:txBody>
      </p:sp>
      <p:sp>
        <p:nvSpPr>
          <p:cNvPr id="1959" name="TextBox 1958">
            <a:extLst>
              <a:ext uri="{FF2B5EF4-FFF2-40B4-BE49-F238E27FC236}">
                <a16:creationId xmlns:a16="http://schemas.microsoft.com/office/drawing/2014/main" id="{F89F45FD-84E1-5E42-993D-18AC503B016B}"/>
              </a:ext>
            </a:extLst>
          </p:cNvPr>
          <p:cNvSpPr txBox="1"/>
          <p:nvPr/>
        </p:nvSpPr>
        <p:spPr>
          <a:xfrm>
            <a:off x="6604687" y="5064798"/>
            <a:ext cx="294953" cy="153888"/>
          </a:xfrm>
          <a:prstGeom prst="rect">
            <a:avLst/>
          </a:prstGeom>
          <a:noFill/>
        </p:spPr>
        <p:txBody>
          <a:bodyPr wrap="none" lIns="0" tIns="0" rIns="0" bIns="0" rtlCol="0">
            <a:spAutoFit/>
          </a:bodyPr>
          <a:lstStyle/>
          <a:p>
            <a:pPr algn="ctr"/>
            <a:r>
              <a:rPr lang="en-GB" sz="1000" b="1" dirty="0">
                <a:solidFill>
                  <a:srgbClr val="FFFFFF"/>
                </a:solidFill>
              </a:rPr>
              <a:t>n=65</a:t>
            </a:r>
          </a:p>
        </p:txBody>
      </p:sp>
      <p:sp>
        <p:nvSpPr>
          <p:cNvPr id="1960" name="TextBox 1959">
            <a:extLst>
              <a:ext uri="{FF2B5EF4-FFF2-40B4-BE49-F238E27FC236}">
                <a16:creationId xmlns:a16="http://schemas.microsoft.com/office/drawing/2014/main" id="{F006F0C5-034B-B643-B994-648B7066F2A9}"/>
              </a:ext>
            </a:extLst>
          </p:cNvPr>
          <p:cNvSpPr txBox="1"/>
          <p:nvPr/>
        </p:nvSpPr>
        <p:spPr>
          <a:xfrm>
            <a:off x="6987186" y="5064798"/>
            <a:ext cx="294953" cy="153888"/>
          </a:xfrm>
          <a:prstGeom prst="rect">
            <a:avLst/>
          </a:prstGeom>
          <a:noFill/>
        </p:spPr>
        <p:txBody>
          <a:bodyPr wrap="none" lIns="0" tIns="0" rIns="0" bIns="0" rtlCol="0">
            <a:spAutoFit/>
          </a:bodyPr>
          <a:lstStyle/>
          <a:p>
            <a:pPr algn="ctr"/>
            <a:r>
              <a:rPr lang="en-GB" sz="1000" b="1" dirty="0">
                <a:solidFill>
                  <a:srgbClr val="FFFFFF"/>
                </a:solidFill>
              </a:rPr>
              <a:t>n=66</a:t>
            </a:r>
          </a:p>
        </p:txBody>
      </p:sp>
      <p:sp>
        <p:nvSpPr>
          <p:cNvPr id="1961" name="TextBox 1960">
            <a:extLst>
              <a:ext uri="{FF2B5EF4-FFF2-40B4-BE49-F238E27FC236}">
                <a16:creationId xmlns:a16="http://schemas.microsoft.com/office/drawing/2014/main" id="{5B731EE4-DD35-E04F-8C23-B922B6C21A25}"/>
              </a:ext>
            </a:extLst>
          </p:cNvPr>
          <p:cNvSpPr txBox="1"/>
          <p:nvPr/>
        </p:nvSpPr>
        <p:spPr>
          <a:xfrm>
            <a:off x="7369685" y="5064798"/>
            <a:ext cx="294953" cy="153888"/>
          </a:xfrm>
          <a:prstGeom prst="rect">
            <a:avLst/>
          </a:prstGeom>
          <a:noFill/>
        </p:spPr>
        <p:txBody>
          <a:bodyPr wrap="none" lIns="0" tIns="0" rIns="0" bIns="0" rtlCol="0">
            <a:spAutoFit/>
          </a:bodyPr>
          <a:lstStyle/>
          <a:p>
            <a:pPr algn="ctr"/>
            <a:r>
              <a:rPr lang="en-GB" sz="1000" b="1" dirty="0"/>
              <a:t>n=60</a:t>
            </a:r>
          </a:p>
        </p:txBody>
      </p:sp>
      <p:sp>
        <p:nvSpPr>
          <p:cNvPr id="1962" name="TextBox 1961">
            <a:extLst>
              <a:ext uri="{FF2B5EF4-FFF2-40B4-BE49-F238E27FC236}">
                <a16:creationId xmlns:a16="http://schemas.microsoft.com/office/drawing/2014/main" id="{1E114C5D-91BB-614A-A5BB-5917608FA4A0}"/>
              </a:ext>
            </a:extLst>
          </p:cNvPr>
          <p:cNvSpPr txBox="1"/>
          <p:nvPr/>
        </p:nvSpPr>
        <p:spPr>
          <a:xfrm>
            <a:off x="7752184" y="5064798"/>
            <a:ext cx="294953" cy="153888"/>
          </a:xfrm>
          <a:prstGeom prst="rect">
            <a:avLst/>
          </a:prstGeom>
          <a:noFill/>
        </p:spPr>
        <p:txBody>
          <a:bodyPr wrap="none" lIns="0" tIns="0" rIns="0" bIns="0" rtlCol="0">
            <a:spAutoFit/>
          </a:bodyPr>
          <a:lstStyle/>
          <a:p>
            <a:pPr algn="ctr"/>
            <a:r>
              <a:rPr lang="en-GB" sz="1000" b="1" dirty="0">
                <a:solidFill>
                  <a:srgbClr val="FFFFFF"/>
                </a:solidFill>
              </a:rPr>
              <a:t>n=60</a:t>
            </a:r>
          </a:p>
        </p:txBody>
      </p:sp>
      <p:cxnSp>
        <p:nvCxnSpPr>
          <p:cNvPr id="1963" name="Straight Connector 1962">
            <a:extLst>
              <a:ext uri="{FF2B5EF4-FFF2-40B4-BE49-F238E27FC236}">
                <a16:creationId xmlns:a16="http://schemas.microsoft.com/office/drawing/2014/main" id="{BC7CF0AD-5F6B-404E-8FA7-2BFF6F9EEA68}"/>
              </a:ext>
            </a:extLst>
          </p:cNvPr>
          <p:cNvCxnSpPr/>
          <p:nvPr/>
        </p:nvCxnSpPr>
        <p:spPr>
          <a:xfrm rot="5400000">
            <a:off x="8180205" y="5304708"/>
            <a:ext cx="101345"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sp>
        <p:nvSpPr>
          <p:cNvPr id="1964" name="Freeform 1963">
            <a:extLst>
              <a:ext uri="{FF2B5EF4-FFF2-40B4-BE49-F238E27FC236}">
                <a16:creationId xmlns:a16="http://schemas.microsoft.com/office/drawing/2014/main" id="{54262B66-B499-9E47-840C-7F795C564F82}"/>
              </a:ext>
            </a:extLst>
          </p:cNvPr>
          <p:cNvSpPr/>
          <p:nvPr/>
        </p:nvSpPr>
        <p:spPr>
          <a:xfrm>
            <a:off x="1006085" y="2348803"/>
            <a:ext cx="10812627" cy="2887047"/>
          </a:xfrm>
          <a:custGeom>
            <a:avLst/>
            <a:gdLst>
              <a:gd name="connsiteX0" fmla="*/ 0 w 4285753"/>
              <a:gd name="connsiteY0" fmla="*/ 0 h 1614115"/>
              <a:gd name="connsiteX1" fmla="*/ 0 w 4285753"/>
              <a:gd name="connsiteY1" fmla="*/ 1614115 h 1614115"/>
              <a:gd name="connsiteX2" fmla="*/ 4285753 w 4285753"/>
              <a:gd name="connsiteY2" fmla="*/ 1614115 h 1614115"/>
            </a:gdLst>
            <a:ahLst/>
            <a:cxnLst>
              <a:cxn ang="0">
                <a:pos x="connsiteX0" y="connsiteY0"/>
              </a:cxn>
              <a:cxn ang="0">
                <a:pos x="connsiteX1" y="connsiteY1"/>
              </a:cxn>
              <a:cxn ang="0">
                <a:pos x="connsiteX2" y="connsiteY2"/>
              </a:cxn>
            </a:cxnLst>
            <a:rect l="l" t="t" r="r" b="b"/>
            <a:pathLst>
              <a:path w="4285753" h="1614115">
                <a:moveTo>
                  <a:pt x="0" y="0"/>
                </a:moveTo>
                <a:lnTo>
                  <a:pt x="0" y="1614115"/>
                </a:lnTo>
                <a:lnTo>
                  <a:pt x="4285753" y="1614115"/>
                </a:lnTo>
              </a:path>
            </a:pathLst>
          </a:custGeom>
          <a:noFill/>
          <a:ln w="12700" cap="sq">
            <a:solidFill>
              <a:schemeClr val="tx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solidFill>
                <a:srgbClr val="FFFFFF"/>
              </a:solidFill>
            </a:endParaRPr>
          </a:p>
        </p:txBody>
      </p:sp>
      <p:sp>
        <p:nvSpPr>
          <p:cNvPr id="1965" name="Rectangle 1964">
            <a:extLst>
              <a:ext uri="{FF2B5EF4-FFF2-40B4-BE49-F238E27FC236}">
                <a16:creationId xmlns:a16="http://schemas.microsoft.com/office/drawing/2014/main" id="{1F1B7AD0-8D7A-4C45-8F68-61E31A8B6E97}"/>
              </a:ext>
            </a:extLst>
          </p:cNvPr>
          <p:cNvSpPr/>
          <p:nvPr/>
        </p:nvSpPr>
        <p:spPr>
          <a:xfrm>
            <a:off x="8796406" y="5301788"/>
            <a:ext cx="674864" cy="215444"/>
          </a:xfrm>
          <a:prstGeom prst="rect">
            <a:avLst/>
          </a:prstGeom>
        </p:spPr>
        <p:txBody>
          <a:bodyPr wrap="none" lIns="0" tIns="0" rIns="0" bIns="0">
            <a:spAutoFit/>
          </a:bodyPr>
          <a:lstStyle/>
          <a:p>
            <a:pPr algn="ctr"/>
            <a:r>
              <a:rPr lang="en-US" sz="1400" b="1" dirty="0">
                <a:solidFill>
                  <a:srgbClr val="000000"/>
                </a:solidFill>
              </a:rPr>
              <a:t>Th2-low</a:t>
            </a:r>
            <a:endParaRPr lang="en-GB" sz="1400" b="1" baseline="30000" dirty="0">
              <a:solidFill>
                <a:srgbClr val="000000"/>
              </a:solidFill>
              <a:ea typeface="Arial" panose="020B0604020202020204" pitchFamily="34" charset="0"/>
              <a:cs typeface="Times New Roman" panose="02020603050405020304" pitchFamily="18" charset="0"/>
            </a:endParaRPr>
          </a:p>
        </p:txBody>
      </p:sp>
      <p:cxnSp>
        <p:nvCxnSpPr>
          <p:cNvPr id="1966" name="Straight Arrow Connector 1965">
            <a:extLst>
              <a:ext uri="{FF2B5EF4-FFF2-40B4-BE49-F238E27FC236}">
                <a16:creationId xmlns:a16="http://schemas.microsoft.com/office/drawing/2014/main" id="{2290DD46-87D6-2446-8182-1825AEADA08B}"/>
              </a:ext>
            </a:extLst>
          </p:cNvPr>
          <p:cNvCxnSpPr>
            <a:cxnSpLocks/>
            <a:endCxn id="1926" idx="0"/>
          </p:cNvCxnSpPr>
          <p:nvPr/>
        </p:nvCxnSpPr>
        <p:spPr>
          <a:xfrm>
            <a:off x="2491075" y="3444781"/>
            <a:ext cx="0" cy="1030654"/>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67" name="Straight Arrow Connector 1966">
            <a:extLst>
              <a:ext uri="{FF2B5EF4-FFF2-40B4-BE49-F238E27FC236}">
                <a16:creationId xmlns:a16="http://schemas.microsoft.com/office/drawing/2014/main" id="{477DB3F6-B709-A447-917C-0106BACCF589}"/>
              </a:ext>
            </a:extLst>
          </p:cNvPr>
          <p:cNvCxnSpPr>
            <a:cxnSpLocks/>
            <a:endCxn id="1925" idx="0"/>
          </p:cNvCxnSpPr>
          <p:nvPr/>
        </p:nvCxnSpPr>
        <p:spPr>
          <a:xfrm>
            <a:off x="2107322" y="3530588"/>
            <a:ext cx="0" cy="1398096"/>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68" name="Straight Connector 1967">
            <a:extLst>
              <a:ext uri="{FF2B5EF4-FFF2-40B4-BE49-F238E27FC236}">
                <a16:creationId xmlns:a16="http://schemas.microsoft.com/office/drawing/2014/main" id="{2171C6C6-F426-F94B-B7AC-280B481992D7}"/>
              </a:ext>
            </a:extLst>
          </p:cNvPr>
          <p:cNvCxnSpPr/>
          <p:nvPr/>
        </p:nvCxnSpPr>
        <p:spPr>
          <a:xfrm>
            <a:off x="1145998" y="3361918"/>
            <a:ext cx="1596576"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969" name="Straight Arrow Connector 1968">
            <a:extLst>
              <a:ext uri="{FF2B5EF4-FFF2-40B4-BE49-F238E27FC236}">
                <a16:creationId xmlns:a16="http://schemas.microsoft.com/office/drawing/2014/main" id="{F94DFA06-0F94-5F45-8CF9-B1A45EA08226}"/>
              </a:ext>
            </a:extLst>
          </p:cNvPr>
          <p:cNvCxnSpPr>
            <a:cxnSpLocks/>
            <a:endCxn id="1924" idx="0"/>
          </p:cNvCxnSpPr>
          <p:nvPr/>
        </p:nvCxnSpPr>
        <p:spPr>
          <a:xfrm>
            <a:off x="1710946" y="3444781"/>
            <a:ext cx="12623" cy="1080811"/>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1970" name="Rectangle 1969">
            <a:extLst>
              <a:ext uri="{FF2B5EF4-FFF2-40B4-BE49-F238E27FC236}">
                <a16:creationId xmlns:a16="http://schemas.microsoft.com/office/drawing/2014/main" id="{16955791-5BC1-6844-A2F7-8B1690DD9313}"/>
              </a:ext>
            </a:extLst>
          </p:cNvPr>
          <p:cNvSpPr/>
          <p:nvPr/>
        </p:nvSpPr>
        <p:spPr>
          <a:xfrm>
            <a:off x="1552127" y="3650159"/>
            <a:ext cx="408765" cy="240066"/>
          </a:xfrm>
          <a:prstGeom prst="rect">
            <a:avLst/>
          </a:prstGeom>
          <a:solidFill>
            <a:schemeClr val="bg1"/>
          </a:solidFill>
        </p:spPr>
        <p:txBody>
          <a:bodyPr wrap="none" lIns="0" tIns="27432" rIns="0" bIns="27432">
            <a:spAutoFit/>
          </a:bodyPr>
          <a:lstStyle/>
          <a:p>
            <a:pPr algn="ctr"/>
            <a:r>
              <a:rPr lang="en-US" sz="1200" b="1" dirty="0">
                <a:solidFill>
                  <a:srgbClr val="009999"/>
                </a:solidFill>
              </a:rPr>
              <a:t>60%* </a:t>
            </a:r>
          </a:p>
        </p:txBody>
      </p:sp>
      <p:sp>
        <p:nvSpPr>
          <p:cNvPr id="1971" name="Rectangle 1970">
            <a:extLst>
              <a:ext uri="{FF2B5EF4-FFF2-40B4-BE49-F238E27FC236}">
                <a16:creationId xmlns:a16="http://schemas.microsoft.com/office/drawing/2014/main" id="{F71CD8A4-5294-F142-B0A5-4830648E256C}"/>
              </a:ext>
            </a:extLst>
          </p:cNvPr>
          <p:cNvSpPr/>
          <p:nvPr/>
        </p:nvSpPr>
        <p:spPr>
          <a:xfrm>
            <a:off x="1839095" y="3900432"/>
            <a:ext cx="527387" cy="240066"/>
          </a:xfrm>
          <a:prstGeom prst="rect">
            <a:avLst/>
          </a:prstGeom>
          <a:solidFill>
            <a:schemeClr val="bg1"/>
          </a:solidFill>
        </p:spPr>
        <p:txBody>
          <a:bodyPr wrap="none" lIns="0" tIns="27432" rIns="0" bIns="27432">
            <a:spAutoFit/>
          </a:bodyPr>
          <a:lstStyle/>
          <a:p>
            <a:pPr algn="ctr"/>
            <a:r>
              <a:rPr lang="en-US" sz="1200" b="1" dirty="0">
                <a:solidFill>
                  <a:srgbClr val="F0AB00"/>
                </a:solidFill>
              </a:rPr>
              <a:t>79%***</a:t>
            </a:r>
            <a:r>
              <a:rPr lang="en-US" sz="1200" b="1" dirty="0">
                <a:solidFill>
                  <a:srgbClr val="D0006F"/>
                </a:solidFill>
              </a:rPr>
              <a:t> </a:t>
            </a:r>
          </a:p>
        </p:txBody>
      </p:sp>
      <p:sp>
        <p:nvSpPr>
          <p:cNvPr id="1972" name="Rectangle 1971">
            <a:extLst>
              <a:ext uri="{FF2B5EF4-FFF2-40B4-BE49-F238E27FC236}">
                <a16:creationId xmlns:a16="http://schemas.microsoft.com/office/drawing/2014/main" id="{2F0BE11F-4A09-AE42-B99F-CA451AC27AD3}"/>
              </a:ext>
            </a:extLst>
          </p:cNvPr>
          <p:cNvSpPr/>
          <p:nvPr/>
        </p:nvSpPr>
        <p:spPr>
          <a:xfrm>
            <a:off x="2297569" y="4069848"/>
            <a:ext cx="408765" cy="240066"/>
          </a:xfrm>
          <a:prstGeom prst="rect">
            <a:avLst/>
          </a:prstGeom>
          <a:solidFill>
            <a:schemeClr val="bg1"/>
          </a:solidFill>
        </p:spPr>
        <p:txBody>
          <a:bodyPr wrap="none" lIns="0" tIns="27432" rIns="0" bIns="27432">
            <a:spAutoFit/>
          </a:bodyPr>
          <a:lstStyle/>
          <a:p>
            <a:pPr algn="ctr"/>
            <a:r>
              <a:rPr lang="it-IT" sz="1200" b="1" dirty="0">
                <a:solidFill>
                  <a:srgbClr val="6600FF"/>
                </a:solidFill>
              </a:rPr>
              <a:t>58%* </a:t>
            </a:r>
          </a:p>
        </p:txBody>
      </p:sp>
      <p:cxnSp>
        <p:nvCxnSpPr>
          <p:cNvPr id="1973" name="Straight Connector 1972">
            <a:extLst>
              <a:ext uri="{FF2B5EF4-FFF2-40B4-BE49-F238E27FC236}">
                <a16:creationId xmlns:a16="http://schemas.microsoft.com/office/drawing/2014/main" id="{BE0FD51A-1B10-6C42-A198-2ED62B787032}"/>
              </a:ext>
            </a:extLst>
          </p:cNvPr>
          <p:cNvCxnSpPr/>
          <p:nvPr/>
        </p:nvCxnSpPr>
        <p:spPr>
          <a:xfrm flipV="1">
            <a:off x="2945594" y="3104584"/>
            <a:ext cx="1482016" cy="1002"/>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974" name="Straight Arrow Connector 1973">
            <a:extLst>
              <a:ext uri="{FF2B5EF4-FFF2-40B4-BE49-F238E27FC236}">
                <a16:creationId xmlns:a16="http://schemas.microsoft.com/office/drawing/2014/main" id="{E4A1D205-B8DD-084E-9218-2A0AD2E7FC9D}"/>
              </a:ext>
            </a:extLst>
          </p:cNvPr>
          <p:cNvCxnSpPr>
            <a:cxnSpLocks/>
            <a:endCxn id="1930" idx="0"/>
          </p:cNvCxnSpPr>
          <p:nvPr/>
        </p:nvCxnSpPr>
        <p:spPr>
          <a:xfrm>
            <a:off x="4295594" y="3161762"/>
            <a:ext cx="0" cy="1444981"/>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75" name="Straight Arrow Connector 1974">
            <a:extLst>
              <a:ext uri="{FF2B5EF4-FFF2-40B4-BE49-F238E27FC236}">
                <a16:creationId xmlns:a16="http://schemas.microsoft.com/office/drawing/2014/main" id="{6704286E-D23A-7948-906D-0B7936FE45CB}"/>
              </a:ext>
            </a:extLst>
          </p:cNvPr>
          <p:cNvCxnSpPr>
            <a:cxnSpLocks/>
            <a:endCxn id="1929" idx="0"/>
          </p:cNvCxnSpPr>
          <p:nvPr/>
        </p:nvCxnSpPr>
        <p:spPr>
          <a:xfrm>
            <a:off x="3910200" y="3177851"/>
            <a:ext cx="0" cy="1294111"/>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76" name="Straight Arrow Connector 1975">
            <a:extLst>
              <a:ext uri="{FF2B5EF4-FFF2-40B4-BE49-F238E27FC236}">
                <a16:creationId xmlns:a16="http://schemas.microsoft.com/office/drawing/2014/main" id="{8F98F0A7-1465-0549-BD99-339DCC9E2E6A}"/>
              </a:ext>
            </a:extLst>
          </p:cNvPr>
          <p:cNvCxnSpPr>
            <a:cxnSpLocks/>
            <a:endCxn id="1928" idx="0"/>
          </p:cNvCxnSpPr>
          <p:nvPr/>
        </p:nvCxnSpPr>
        <p:spPr>
          <a:xfrm>
            <a:off x="3524806" y="3167126"/>
            <a:ext cx="0" cy="1221527"/>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1977" name="Rectangle 1976">
            <a:extLst>
              <a:ext uri="{FF2B5EF4-FFF2-40B4-BE49-F238E27FC236}">
                <a16:creationId xmlns:a16="http://schemas.microsoft.com/office/drawing/2014/main" id="{3BE65C81-2F1D-F14E-9F2D-E1B78A2522D5}"/>
              </a:ext>
            </a:extLst>
          </p:cNvPr>
          <p:cNvSpPr/>
          <p:nvPr/>
        </p:nvSpPr>
        <p:spPr>
          <a:xfrm>
            <a:off x="3371863" y="3428660"/>
            <a:ext cx="468077" cy="240066"/>
          </a:xfrm>
          <a:prstGeom prst="rect">
            <a:avLst/>
          </a:prstGeom>
          <a:solidFill>
            <a:schemeClr val="bg1"/>
          </a:solidFill>
        </p:spPr>
        <p:txBody>
          <a:bodyPr wrap="none" lIns="0" tIns="27432" rIns="0" bIns="27432">
            <a:spAutoFit/>
          </a:bodyPr>
          <a:lstStyle/>
          <a:p>
            <a:pPr algn="ctr"/>
            <a:r>
              <a:rPr lang="it-IT" sz="1200" b="1" dirty="0">
                <a:solidFill>
                  <a:srgbClr val="009999"/>
                </a:solidFill>
              </a:rPr>
              <a:t>65%** </a:t>
            </a:r>
          </a:p>
        </p:txBody>
      </p:sp>
      <p:sp>
        <p:nvSpPr>
          <p:cNvPr id="1978" name="Rectangle 1977">
            <a:extLst>
              <a:ext uri="{FF2B5EF4-FFF2-40B4-BE49-F238E27FC236}">
                <a16:creationId xmlns:a16="http://schemas.microsoft.com/office/drawing/2014/main" id="{F420410B-460B-714A-8013-A6C3BC04B9C9}"/>
              </a:ext>
            </a:extLst>
          </p:cNvPr>
          <p:cNvSpPr/>
          <p:nvPr/>
        </p:nvSpPr>
        <p:spPr>
          <a:xfrm>
            <a:off x="3666778" y="3678759"/>
            <a:ext cx="468077" cy="240066"/>
          </a:xfrm>
          <a:prstGeom prst="rect">
            <a:avLst/>
          </a:prstGeom>
          <a:solidFill>
            <a:schemeClr val="bg1"/>
          </a:solidFill>
        </p:spPr>
        <p:txBody>
          <a:bodyPr wrap="none" lIns="0" tIns="27432" rIns="0" bIns="27432">
            <a:spAutoFit/>
          </a:bodyPr>
          <a:lstStyle/>
          <a:p>
            <a:pPr algn="ctr"/>
            <a:r>
              <a:rPr lang="it-IT" sz="1200" b="1" dirty="0">
                <a:solidFill>
                  <a:srgbClr val="F0AB00"/>
                </a:solidFill>
              </a:rPr>
              <a:t>65%** </a:t>
            </a:r>
          </a:p>
        </p:txBody>
      </p:sp>
      <p:sp>
        <p:nvSpPr>
          <p:cNvPr id="1979" name="Rectangle 1978">
            <a:extLst>
              <a:ext uri="{FF2B5EF4-FFF2-40B4-BE49-F238E27FC236}">
                <a16:creationId xmlns:a16="http://schemas.microsoft.com/office/drawing/2014/main" id="{D04C850A-BD45-0541-AC6F-873CE310EB56}"/>
              </a:ext>
            </a:extLst>
          </p:cNvPr>
          <p:cNvSpPr/>
          <p:nvPr/>
        </p:nvSpPr>
        <p:spPr>
          <a:xfrm>
            <a:off x="4089301" y="3888737"/>
            <a:ext cx="424795" cy="240066"/>
          </a:xfrm>
          <a:prstGeom prst="rect">
            <a:avLst/>
          </a:prstGeom>
          <a:solidFill>
            <a:schemeClr val="bg1"/>
          </a:solidFill>
        </p:spPr>
        <p:txBody>
          <a:bodyPr wrap="none" lIns="0" tIns="27432" rIns="0" bIns="27432">
            <a:spAutoFit/>
          </a:bodyPr>
          <a:lstStyle/>
          <a:p>
            <a:pPr algn="ctr"/>
            <a:r>
              <a:rPr lang="it-IT" sz="1200" b="1" dirty="0">
                <a:solidFill>
                  <a:srgbClr val="6600FF"/>
                </a:solidFill>
              </a:rPr>
              <a:t>72%**</a:t>
            </a:r>
          </a:p>
        </p:txBody>
      </p:sp>
      <p:cxnSp>
        <p:nvCxnSpPr>
          <p:cNvPr id="1980" name="Straight Connector 1979">
            <a:extLst>
              <a:ext uri="{FF2B5EF4-FFF2-40B4-BE49-F238E27FC236}">
                <a16:creationId xmlns:a16="http://schemas.microsoft.com/office/drawing/2014/main" id="{B6DB7667-5AE2-D547-9555-71E67A73FF98}"/>
              </a:ext>
            </a:extLst>
          </p:cNvPr>
          <p:cNvCxnSpPr/>
          <p:nvPr/>
        </p:nvCxnSpPr>
        <p:spPr>
          <a:xfrm>
            <a:off x="4754310" y="3833305"/>
            <a:ext cx="1554480"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981" name="Straight Arrow Connector 1980">
            <a:extLst>
              <a:ext uri="{FF2B5EF4-FFF2-40B4-BE49-F238E27FC236}">
                <a16:creationId xmlns:a16="http://schemas.microsoft.com/office/drawing/2014/main" id="{C6E804E7-FF75-5C4A-8747-ED8C010281F5}"/>
              </a:ext>
            </a:extLst>
          </p:cNvPr>
          <p:cNvCxnSpPr>
            <a:cxnSpLocks/>
            <a:endCxn id="1933" idx="0"/>
          </p:cNvCxnSpPr>
          <p:nvPr/>
        </p:nvCxnSpPr>
        <p:spPr>
          <a:xfrm flipH="1">
            <a:off x="5722343" y="3857211"/>
            <a:ext cx="5580" cy="702520"/>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82" name="Straight Arrow Connector 1981">
            <a:extLst>
              <a:ext uri="{FF2B5EF4-FFF2-40B4-BE49-F238E27FC236}">
                <a16:creationId xmlns:a16="http://schemas.microsoft.com/office/drawing/2014/main" id="{AA63339B-C3B6-6742-93D6-CAE52BEBEEEB}"/>
              </a:ext>
            </a:extLst>
          </p:cNvPr>
          <p:cNvCxnSpPr>
            <a:cxnSpLocks/>
          </p:cNvCxnSpPr>
          <p:nvPr/>
        </p:nvCxnSpPr>
        <p:spPr>
          <a:xfrm>
            <a:off x="6109451" y="3857211"/>
            <a:ext cx="0" cy="622983"/>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1983" name="Straight Arrow Connector 1982">
            <a:extLst>
              <a:ext uri="{FF2B5EF4-FFF2-40B4-BE49-F238E27FC236}">
                <a16:creationId xmlns:a16="http://schemas.microsoft.com/office/drawing/2014/main" id="{C092780F-AF06-2645-AEBE-278A799AF7F7}"/>
              </a:ext>
            </a:extLst>
          </p:cNvPr>
          <p:cNvCxnSpPr/>
          <p:nvPr/>
        </p:nvCxnSpPr>
        <p:spPr>
          <a:xfrm>
            <a:off x="5335236" y="3857211"/>
            <a:ext cx="0" cy="523528"/>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1984" name="Rectangle 1983">
            <a:extLst>
              <a:ext uri="{FF2B5EF4-FFF2-40B4-BE49-F238E27FC236}">
                <a16:creationId xmlns:a16="http://schemas.microsoft.com/office/drawing/2014/main" id="{B00E753A-64F9-A843-B0DC-018BF96C95C8}"/>
              </a:ext>
            </a:extLst>
          </p:cNvPr>
          <p:cNvSpPr/>
          <p:nvPr/>
        </p:nvSpPr>
        <p:spPr>
          <a:xfrm>
            <a:off x="5184589" y="4005603"/>
            <a:ext cx="306174" cy="240066"/>
          </a:xfrm>
          <a:prstGeom prst="rect">
            <a:avLst/>
          </a:prstGeom>
          <a:solidFill>
            <a:schemeClr val="bg1"/>
          </a:solidFill>
        </p:spPr>
        <p:txBody>
          <a:bodyPr wrap="none" lIns="0" tIns="27432" rIns="0" bIns="27432">
            <a:spAutoFit/>
          </a:bodyPr>
          <a:lstStyle/>
          <a:p>
            <a:pPr algn="ctr"/>
            <a:r>
              <a:rPr lang="it-IT" sz="1200" b="1" dirty="0">
                <a:solidFill>
                  <a:srgbClr val="009999"/>
                </a:solidFill>
              </a:rPr>
              <a:t>47%</a:t>
            </a:r>
          </a:p>
        </p:txBody>
      </p:sp>
      <p:sp>
        <p:nvSpPr>
          <p:cNvPr id="1985" name="Rectangle 1984">
            <a:extLst>
              <a:ext uri="{FF2B5EF4-FFF2-40B4-BE49-F238E27FC236}">
                <a16:creationId xmlns:a16="http://schemas.microsoft.com/office/drawing/2014/main" id="{021D86A1-831E-7D45-BA97-DFDD10F90198}"/>
              </a:ext>
            </a:extLst>
          </p:cNvPr>
          <p:cNvSpPr/>
          <p:nvPr/>
        </p:nvSpPr>
        <p:spPr>
          <a:xfrm>
            <a:off x="5528254" y="4160697"/>
            <a:ext cx="408765" cy="240066"/>
          </a:xfrm>
          <a:prstGeom prst="rect">
            <a:avLst/>
          </a:prstGeom>
          <a:solidFill>
            <a:schemeClr val="bg1"/>
          </a:solidFill>
        </p:spPr>
        <p:txBody>
          <a:bodyPr wrap="none" lIns="0" tIns="27432" rIns="0" bIns="27432">
            <a:spAutoFit/>
          </a:bodyPr>
          <a:lstStyle/>
          <a:p>
            <a:pPr algn="ctr"/>
            <a:r>
              <a:rPr lang="it-IT" sz="1200" b="1" dirty="0">
                <a:solidFill>
                  <a:srgbClr val="F0AB00"/>
                </a:solidFill>
              </a:rPr>
              <a:t>64%* </a:t>
            </a:r>
          </a:p>
        </p:txBody>
      </p:sp>
      <p:sp>
        <p:nvSpPr>
          <p:cNvPr id="1986" name="Rectangle 1985">
            <a:extLst>
              <a:ext uri="{FF2B5EF4-FFF2-40B4-BE49-F238E27FC236}">
                <a16:creationId xmlns:a16="http://schemas.microsoft.com/office/drawing/2014/main" id="{68652B05-EC7E-6345-B1DD-5C7A34EBF06D}"/>
              </a:ext>
            </a:extLst>
          </p:cNvPr>
          <p:cNvSpPr/>
          <p:nvPr/>
        </p:nvSpPr>
        <p:spPr>
          <a:xfrm>
            <a:off x="5941256" y="4095087"/>
            <a:ext cx="349455" cy="240066"/>
          </a:xfrm>
          <a:prstGeom prst="rect">
            <a:avLst/>
          </a:prstGeom>
          <a:solidFill>
            <a:schemeClr val="bg1"/>
          </a:solidFill>
        </p:spPr>
        <p:txBody>
          <a:bodyPr wrap="none" lIns="0" tIns="27432" rIns="0" bIns="27432">
            <a:spAutoFit/>
          </a:bodyPr>
          <a:lstStyle/>
          <a:p>
            <a:pPr algn="ctr"/>
            <a:r>
              <a:rPr lang="it-IT" sz="1200" b="1" dirty="0">
                <a:solidFill>
                  <a:srgbClr val="6600FF"/>
                </a:solidFill>
              </a:rPr>
              <a:t>48%</a:t>
            </a:r>
            <a:r>
              <a:rPr lang="it-IT" sz="1200" b="1" dirty="0">
                <a:solidFill>
                  <a:srgbClr val="D29600"/>
                </a:solidFill>
              </a:rPr>
              <a:t> </a:t>
            </a:r>
          </a:p>
        </p:txBody>
      </p:sp>
      <p:cxnSp>
        <p:nvCxnSpPr>
          <p:cNvPr id="1987" name="Straight Connector 1986">
            <a:extLst>
              <a:ext uri="{FF2B5EF4-FFF2-40B4-BE49-F238E27FC236}">
                <a16:creationId xmlns:a16="http://schemas.microsoft.com/office/drawing/2014/main" id="{AC24DDB2-D640-1842-919E-C933F7D11B6C}"/>
              </a:ext>
            </a:extLst>
          </p:cNvPr>
          <p:cNvCxnSpPr/>
          <p:nvPr/>
        </p:nvCxnSpPr>
        <p:spPr>
          <a:xfrm>
            <a:off x="6558740" y="2418786"/>
            <a:ext cx="1583933"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988" name="Straight Arrow Connector 1987">
            <a:extLst>
              <a:ext uri="{FF2B5EF4-FFF2-40B4-BE49-F238E27FC236}">
                <a16:creationId xmlns:a16="http://schemas.microsoft.com/office/drawing/2014/main" id="{656100F0-9EDC-BA41-BD21-72ADE986176D}"/>
              </a:ext>
            </a:extLst>
          </p:cNvPr>
          <p:cNvCxnSpPr>
            <a:cxnSpLocks/>
            <a:endCxn id="1938" idx="0"/>
          </p:cNvCxnSpPr>
          <p:nvPr/>
        </p:nvCxnSpPr>
        <p:spPr>
          <a:xfrm>
            <a:off x="7900055" y="2427550"/>
            <a:ext cx="0" cy="2209565"/>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1989" name="Rectangle 1988">
            <a:extLst>
              <a:ext uri="{FF2B5EF4-FFF2-40B4-BE49-F238E27FC236}">
                <a16:creationId xmlns:a16="http://schemas.microsoft.com/office/drawing/2014/main" id="{00BE19D4-71E1-8B43-8B7E-BA44B555DBB2}"/>
              </a:ext>
            </a:extLst>
          </p:cNvPr>
          <p:cNvSpPr/>
          <p:nvPr/>
        </p:nvSpPr>
        <p:spPr>
          <a:xfrm>
            <a:off x="7293577" y="3324368"/>
            <a:ext cx="527387" cy="240066"/>
          </a:xfrm>
          <a:prstGeom prst="rect">
            <a:avLst/>
          </a:prstGeom>
          <a:solidFill>
            <a:schemeClr val="bg1"/>
          </a:solidFill>
        </p:spPr>
        <p:txBody>
          <a:bodyPr wrap="none" lIns="0" tIns="27432" rIns="0" bIns="27432">
            <a:spAutoFit/>
          </a:bodyPr>
          <a:lstStyle/>
          <a:p>
            <a:pPr algn="ctr"/>
            <a:r>
              <a:rPr lang="it-IT" sz="1200" b="1" dirty="0">
                <a:solidFill>
                  <a:srgbClr val="F0AB00"/>
                </a:solidFill>
              </a:rPr>
              <a:t>78%*** </a:t>
            </a:r>
          </a:p>
        </p:txBody>
      </p:sp>
      <p:sp>
        <p:nvSpPr>
          <p:cNvPr id="1990" name="Rectangle 1989">
            <a:extLst>
              <a:ext uri="{FF2B5EF4-FFF2-40B4-BE49-F238E27FC236}">
                <a16:creationId xmlns:a16="http://schemas.microsoft.com/office/drawing/2014/main" id="{918AA127-720E-BA45-B68C-88C86BC3D334}"/>
              </a:ext>
            </a:extLst>
          </p:cNvPr>
          <p:cNvSpPr/>
          <p:nvPr/>
        </p:nvSpPr>
        <p:spPr>
          <a:xfrm>
            <a:off x="7645028" y="3535629"/>
            <a:ext cx="527387" cy="240066"/>
          </a:xfrm>
          <a:prstGeom prst="rect">
            <a:avLst/>
          </a:prstGeom>
          <a:solidFill>
            <a:schemeClr val="bg1"/>
          </a:solidFill>
        </p:spPr>
        <p:txBody>
          <a:bodyPr wrap="none" lIns="0" tIns="27432" rIns="0" bIns="27432">
            <a:spAutoFit/>
          </a:bodyPr>
          <a:lstStyle/>
          <a:p>
            <a:pPr algn="ctr"/>
            <a:r>
              <a:rPr lang="it-IT" sz="1200" b="1" dirty="0">
                <a:solidFill>
                  <a:srgbClr val="6600FF"/>
                </a:solidFill>
              </a:rPr>
              <a:t>77%*** </a:t>
            </a:r>
          </a:p>
        </p:txBody>
      </p:sp>
      <p:cxnSp>
        <p:nvCxnSpPr>
          <p:cNvPr id="1991" name="Straight Connector 1990">
            <a:extLst>
              <a:ext uri="{FF2B5EF4-FFF2-40B4-BE49-F238E27FC236}">
                <a16:creationId xmlns:a16="http://schemas.microsoft.com/office/drawing/2014/main" id="{E0CEC6F0-B658-234E-8038-FBD21F6F7167}"/>
              </a:ext>
            </a:extLst>
          </p:cNvPr>
          <p:cNvCxnSpPr/>
          <p:nvPr/>
        </p:nvCxnSpPr>
        <p:spPr>
          <a:xfrm>
            <a:off x="8366669" y="2747980"/>
            <a:ext cx="1529897" cy="8764"/>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992" name="Straight Arrow Connector 1991">
            <a:extLst>
              <a:ext uri="{FF2B5EF4-FFF2-40B4-BE49-F238E27FC236}">
                <a16:creationId xmlns:a16="http://schemas.microsoft.com/office/drawing/2014/main" id="{9043C38B-1A9F-274D-B468-71394D65340B}"/>
              </a:ext>
            </a:extLst>
          </p:cNvPr>
          <p:cNvCxnSpPr>
            <a:cxnSpLocks/>
            <a:endCxn id="1942" idx="0"/>
          </p:cNvCxnSpPr>
          <p:nvPr/>
        </p:nvCxnSpPr>
        <p:spPr>
          <a:xfrm>
            <a:off x="9700925" y="2823425"/>
            <a:ext cx="1822" cy="1624218"/>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1993" name="Rectangle 1992">
            <a:extLst>
              <a:ext uri="{FF2B5EF4-FFF2-40B4-BE49-F238E27FC236}">
                <a16:creationId xmlns:a16="http://schemas.microsoft.com/office/drawing/2014/main" id="{E25C970A-D56F-B24F-B27F-E31C88ACA98A}"/>
              </a:ext>
            </a:extLst>
          </p:cNvPr>
          <p:cNvSpPr/>
          <p:nvPr/>
        </p:nvSpPr>
        <p:spPr>
          <a:xfrm>
            <a:off x="8791663" y="3445261"/>
            <a:ext cx="527387" cy="240066"/>
          </a:xfrm>
          <a:prstGeom prst="rect">
            <a:avLst/>
          </a:prstGeom>
          <a:solidFill>
            <a:schemeClr val="bg1"/>
          </a:solidFill>
        </p:spPr>
        <p:txBody>
          <a:bodyPr wrap="none" lIns="0" tIns="27432" rIns="0" bIns="27432">
            <a:spAutoFit/>
          </a:bodyPr>
          <a:lstStyle/>
          <a:p>
            <a:pPr algn="ctr"/>
            <a:r>
              <a:rPr lang="it-IT" sz="1200" b="1" dirty="0">
                <a:solidFill>
                  <a:srgbClr val="009999"/>
                </a:solidFill>
              </a:rPr>
              <a:t>68%*** </a:t>
            </a:r>
          </a:p>
        </p:txBody>
      </p:sp>
      <p:sp>
        <p:nvSpPr>
          <p:cNvPr id="2476" name="Rectangle 2475">
            <a:extLst>
              <a:ext uri="{FF2B5EF4-FFF2-40B4-BE49-F238E27FC236}">
                <a16:creationId xmlns:a16="http://schemas.microsoft.com/office/drawing/2014/main" id="{03141434-B773-7740-8AC0-B22711B38E90}"/>
              </a:ext>
            </a:extLst>
          </p:cNvPr>
          <p:cNvSpPr/>
          <p:nvPr/>
        </p:nvSpPr>
        <p:spPr>
          <a:xfrm>
            <a:off x="9070627" y="3673041"/>
            <a:ext cx="527387" cy="240066"/>
          </a:xfrm>
          <a:prstGeom prst="rect">
            <a:avLst/>
          </a:prstGeom>
          <a:solidFill>
            <a:schemeClr val="bg1"/>
          </a:solidFill>
        </p:spPr>
        <p:txBody>
          <a:bodyPr wrap="none" lIns="0" tIns="27432" rIns="0" bIns="27432">
            <a:spAutoFit/>
          </a:bodyPr>
          <a:lstStyle/>
          <a:p>
            <a:pPr algn="ctr"/>
            <a:r>
              <a:rPr lang="it-IT" sz="1200" b="1" dirty="0">
                <a:solidFill>
                  <a:srgbClr val="F0AB00"/>
                </a:solidFill>
              </a:rPr>
              <a:t>84%*** </a:t>
            </a:r>
          </a:p>
        </p:txBody>
      </p:sp>
      <p:sp>
        <p:nvSpPr>
          <p:cNvPr id="3890" name="Rectangle 3889">
            <a:extLst>
              <a:ext uri="{FF2B5EF4-FFF2-40B4-BE49-F238E27FC236}">
                <a16:creationId xmlns:a16="http://schemas.microsoft.com/office/drawing/2014/main" id="{35976B5E-D0B6-1145-B5EC-31DCF088FE36}"/>
              </a:ext>
            </a:extLst>
          </p:cNvPr>
          <p:cNvSpPr/>
          <p:nvPr/>
        </p:nvSpPr>
        <p:spPr>
          <a:xfrm>
            <a:off x="9490780" y="3913724"/>
            <a:ext cx="468077" cy="240066"/>
          </a:xfrm>
          <a:prstGeom prst="rect">
            <a:avLst/>
          </a:prstGeom>
          <a:solidFill>
            <a:schemeClr val="bg1"/>
          </a:solidFill>
        </p:spPr>
        <p:txBody>
          <a:bodyPr wrap="none" lIns="0" tIns="27432" rIns="0" bIns="27432">
            <a:spAutoFit/>
          </a:bodyPr>
          <a:lstStyle/>
          <a:p>
            <a:pPr algn="ctr"/>
            <a:r>
              <a:rPr lang="it-IT" sz="1200" b="1" dirty="0">
                <a:solidFill>
                  <a:srgbClr val="6600FF"/>
                </a:solidFill>
              </a:rPr>
              <a:t>66%** </a:t>
            </a:r>
          </a:p>
        </p:txBody>
      </p:sp>
      <p:cxnSp>
        <p:nvCxnSpPr>
          <p:cNvPr id="3891" name="Straight Connector 3890">
            <a:extLst>
              <a:ext uri="{FF2B5EF4-FFF2-40B4-BE49-F238E27FC236}">
                <a16:creationId xmlns:a16="http://schemas.microsoft.com/office/drawing/2014/main" id="{40AD8C1A-1837-384A-83D0-479EE3D9CC42}"/>
              </a:ext>
            </a:extLst>
          </p:cNvPr>
          <p:cNvCxnSpPr/>
          <p:nvPr/>
        </p:nvCxnSpPr>
        <p:spPr>
          <a:xfrm>
            <a:off x="10177026" y="3444704"/>
            <a:ext cx="1577907"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2" name="Straight Arrow Connector 3891">
            <a:extLst>
              <a:ext uri="{FF2B5EF4-FFF2-40B4-BE49-F238E27FC236}">
                <a16:creationId xmlns:a16="http://schemas.microsoft.com/office/drawing/2014/main" id="{DEEBB8E0-5EB0-C84A-AFA1-9C16AD3AB42D}"/>
              </a:ext>
            </a:extLst>
          </p:cNvPr>
          <p:cNvCxnSpPr>
            <a:cxnSpLocks/>
            <a:endCxn id="1944" idx="0"/>
          </p:cNvCxnSpPr>
          <p:nvPr/>
        </p:nvCxnSpPr>
        <p:spPr>
          <a:xfrm flipH="1">
            <a:off x="10755426" y="3452405"/>
            <a:ext cx="5765" cy="863235"/>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3893" name="Rectangle 3892">
            <a:extLst>
              <a:ext uri="{FF2B5EF4-FFF2-40B4-BE49-F238E27FC236}">
                <a16:creationId xmlns:a16="http://schemas.microsoft.com/office/drawing/2014/main" id="{81454906-0A2A-6D42-AD13-B5DEFFC88643}"/>
              </a:ext>
            </a:extLst>
          </p:cNvPr>
          <p:cNvSpPr/>
          <p:nvPr/>
        </p:nvSpPr>
        <p:spPr>
          <a:xfrm>
            <a:off x="10577163" y="3692296"/>
            <a:ext cx="349455" cy="240066"/>
          </a:xfrm>
          <a:prstGeom prst="rect">
            <a:avLst/>
          </a:prstGeom>
          <a:solidFill>
            <a:schemeClr val="bg1"/>
          </a:solidFill>
        </p:spPr>
        <p:txBody>
          <a:bodyPr wrap="none" lIns="0" tIns="27432" rIns="0" bIns="27432">
            <a:spAutoFit/>
          </a:bodyPr>
          <a:lstStyle/>
          <a:p>
            <a:pPr algn="ctr"/>
            <a:r>
              <a:rPr lang="it-IT" sz="1200" b="1" dirty="0">
                <a:solidFill>
                  <a:srgbClr val="009999"/>
                </a:solidFill>
              </a:rPr>
              <a:t>52% </a:t>
            </a:r>
          </a:p>
        </p:txBody>
      </p:sp>
      <p:sp>
        <p:nvSpPr>
          <p:cNvPr id="3894" name="Rectangle 3893">
            <a:extLst>
              <a:ext uri="{FF2B5EF4-FFF2-40B4-BE49-F238E27FC236}">
                <a16:creationId xmlns:a16="http://schemas.microsoft.com/office/drawing/2014/main" id="{227D9BA5-7FBF-D44D-8069-231839B80C00}"/>
              </a:ext>
            </a:extLst>
          </p:cNvPr>
          <p:cNvSpPr/>
          <p:nvPr/>
        </p:nvSpPr>
        <p:spPr>
          <a:xfrm>
            <a:off x="10973144" y="3861336"/>
            <a:ext cx="408765" cy="240066"/>
          </a:xfrm>
          <a:prstGeom prst="rect">
            <a:avLst/>
          </a:prstGeom>
          <a:solidFill>
            <a:schemeClr val="bg1"/>
          </a:solidFill>
        </p:spPr>
        <p:txBody>
          <a:bodyPr wrap="none" lIns="0" tIns="27432" rIns="0" bIns="27432">
            <a:spAutoFit/>
          </a:bodyPr>
          <a:lstStyle/>
          <a:p>
            <a:pPr algn="ctr"/>
            <a:r>
              <a:rPr lang="it-IT" sz="1200" b="1" dirty="0">
                <a:solidFill>
                  <a:srgbClr val="F0AB00"/>
                </a:solidFill>
              </a:rPr>
              <a:t>62%*</a:t>
            </a:r>
            <a:r>
              <a:rPr lang="it-IT" sz="1200" b="1" dirty="0">
                <a:solidFill>
                  <a:srgbClr val="D0006F"/>
                </a:solidFill>
              </a:rPr>
              <a:t> </a:t>
            </a:r>
          </a:p>
        </p:txBody>
      </p:sp>
      <p:sp>
        <p:nvSpPr>
          <p:cNvPr id="3895" name="Rectangle 3894">
            <a:extLst>
              <a:ext uri="{FF2B5EF4-FFF2-40B4-BE49-F238E27FC236}">
                <a16:creationId xmlns:a16="http://schemas.microsoft.com/office/drawing/2014/main" id="{47EEC673-0602-274E-BCEE-FC14B8051DFF}"/>
              </a:ext>
            </a:extLst>
          </p:cNvPr>
          <p:cNvSpPr/>
          <p:nvPr/>
        </p:nvSpPr>
        <p:spPr>
          <a:xfrm>
            <a:off x="11283702" y="4100061"/>
            <a:ext cx="468077" cy="240066"/>
          </a:xfrm>
          <a:prstGeom prst="rect">
            <a:avLst/>
          </a:prstGeom>
          <a:solidFill>
            <a:schemeClr val="bg1"/>
          </a:solidFill>
        </p:spPr>
        <p:txBody>
          <a:bodyPr wrap="none" lIns="0" tIns="27432" rIns="0" bIns="27432">
            <a:spAutoFit/>
          </a:bodyPr>
          <a:lstStyle/>
          <a:p>
            <a:pPr algn="ctr"/>
            <a:r>
              <a:rPr lang="it-IT" sz="1200" b="1" dirty="0">
                <a:solidFill>
                  <a:srgbClr val="6600FF"/>
                </a:solidFill>
              </a:rPr>
              <a:t>68%** </a:t>
            </a:r>
          </a:p>
        </p:txBody>
      </p:sp>
      <p:sp>
        <p:nvSpPr>
          <p:cNvPr id="3896" name="TextBox 3895">
            <a:extLst>
              <a:ext uri="{FF2B5EF4-FFF2-40B4-BE49-F238E27FC236}">
                <a16:creationId xmlns:a16="http://schemas.microsoft.com/office/drawing/2014/main" id="{D1F31012-2ED3-6C49-95D5-1DC7BDE5CD24}"/>
              </a:ext>
            </a:extLst>
          </p:cNvPr>
          <p:cNvSpPr txBox="1"/>
          <p:nvPr/>
        </p:nvSpPr>
        <p:spPr>
          <a:xfrm>
            <a:off x="8414224" y="5064798"/>
            <a:ext cx="294954" cy="153888"/>
          </a:xfrm>
          <a:prstGeom prst="rect">
            <a:avLst/>
          </a:prstGeom>
          <a:noFill/>
        </p:spPr>
        <p:txBody>
          <a:bodyPr wrap="none" lIns="0" tIns="0" rIns="0" bIns="0" rtlCol="0">
            <a:spAutoFit/>
          </a:bodyPr>
          <a:lstStyle/>
          <a:p>
            <a:pPr algn="ctr"/>
            <a:r>
              <a:rPr lang="en-GB" sz="1000" b="1" dirty="0">
                <a:solidFill>
                  <a:srgbClr val="FFFFFF"/>
                </a:solidFill>
              </a:rPr>
              <a:t>n=62</a:t>
            </a:r>
          </a:p>
        </p:txBody>
      </p:sp>
      <p:sp>
        <p:nvSpPr>
          <p:cNvPr id="3897" name="TextBox 3896">
            <a:extLst>
              <a:ext uri="{FF2B5EF4-FFF2-40B4-BE49-F238E27FC236}">
                <a16:creationId xmlns:a16="http://schemas.microsoft.com/office/drawing/2014/main" id="{B17EBD41-D1D1-CD4A-8599-82F86D37BC6F}"/>
              </a:ext>
            </a:extLst>
          </p:cNvPr>
          <p:cNvSpPr txBox="1"/>
          <p:nvPr/>
        </p:nvSpPr>
        <p:spPr>
          <a:xfrm>
            <a:off x="8794573" y="5064798"/>
            <a:ext cx="294954" cy="153888"/>
          </a:xfrm>
          <a:prstGeom prst="rect">
            <a:avLst/>
          </a:prstGeom>
          <a:noFill/>
        </p:spPr>
        <p:txBody>
          <a:bodyPr wrap="none" lIns="0" tIns="0" rIns="0" bIns="0" rtlCol="0">
            <a:spAutoFit/>
          </a:bodyPr>
          <a:lstStyle/>
          <a:p>
            <a:pPr algn="ctr"/>
            <a:r>
              <a:rPr lang="en-GB" sz="1000" b="1" dirty="0">
                <a:solidFill>
                  <a:srgbClr val="FFFFFF"/>
                </a:solidFill>
              </a:rPr>
              <a:t>n=75</a:t>
            </a:r>
          </a:p>
        </p:txBody>
      </p:sp>
      <p:sp>
        <p:nvSpPr>
          <p:cNvPr id="3898" name="TextBox 3897">
            <a:extLst>
              <a:ext uri="{FF2B5EF4-FFF2-40B4-BE49-F238E27FC236}">
                <a16:creationId xmlns:a16="http://schemas.microsoft.com/office/drawing/2014/main" id="{F1671DB0-EDDE-8745-9884-7736CF1E0AA2}"/>
              </a:ext>
            </a:extLst>
          </p:cNvPr>
          <p:cNvSpPr txBox="1"/>
          <p:nvPr/>
        </p:nvSpPr>
        <p:spPr>
          <a:xfrm>
            <a:off x="9174921" y="5064798"/>
            <a:ext cx="294954" cy="153888"/>
          </a:xfrm>
          <a:prstGeom prst="rect">
            <a:avLst/>
          </a:prstGeom>
          <a:noFill/>
        </p:spPr>
        <p:txBody>
          <a:bodyPr wrap="none" lIns="0" tIns="0" rIns="0" bIns="0" rtlCol="0">
            <a:spAutoFit/>
          </a:bodyPr>
          <a:lstStyle/>
          <a:p>
            <a:pPr algn="ctr"/>
            <a:r>
              <a:rPr lang="en-GB" sz="1000" b="1" dirty="0"/>
              <a:t>n=70</a:t>
            </a:r>
          </a:p>
        </p:txBody>
      </p:sp>
      <p:sp>
        <p:nvSpPr>
          <p:cNvPr id="3899" name="TextBox 3898">
            <a:extLst>
              <a:ext uri="{FF2B5EF4-FFF2-40B4-BE49-F238E27FC236}">
                <a16:creationId xmlns:a16="http://schemas.microsoft.com/office/drawing/2014/main" id="{C32D826A-7DBE-5946-B8DA-949ECB1A3842}"/>
              </a:ext>
            </a:extLst>
          </p:cNvPr>
          <p:cNvSpPr txBox="1"/>
          <p:nvPr/>
        </p:nvSpPr>
        <p:spPr>
          <a:xfrm>
            <a:off x="9565372" y="5056410"/>
            <a:ext cx="300891" cy="153888"/>
          </a:xfrm>
          <a:prstGeom prst="rect">
            <a:avLst/>
          </a:prstGeom>
          <a:noFill/>
        </p:spPr>
        <p:txBody>
          <a:bodyPr wrap="square" lIns="0" tIns="0" rIns="0" bIns="0" rtlCol="0">
            <a:spAutoFit/>
          </a:bodyPr>
          <a:lstStyle/>
          <a:p>
            <a:pPr algn="ctr"/>
            <a:r>
              <a:rPr lang="en-GB" sz="1000" b="1" dirty="0">
                <a:solidFill>
                  <a:srgbClr val="FFFFFF"/>
                </a:solidFill>
              </a:rPr>
              <a:t>n=74</a:t>
            </a:r>
          </a:p>
        </p:txBody>
      </p:sp>
      <p:cxnSp>
        <p:nvCxnSpPr>
          <p:cNvPr id="3900" name="Straight Connector 3899">
            <a:extLst>
              <a:ext uri="{FF2B5EF4-FFF2-40B4-BE49-F238E27FC236}">
                <a16:creationId xmlns:a16="http://schemas.microsoft.com/office/drawing/2014/main" id="{45FB244C-5111-9349-A972-26DAF6C0867C}"/>
              </a:ext>
            </a:extLst>
          </p:cNvPr>
          <p:cNvCxnSpPr/>
          <p:nvPr/>
        </p:nvCxnSpPr>
        <p:spPr>
          <a:xfrm rot="5400000">
            <a:off x="9986123" y="5304707"/>
            <a:ext cx="101345" cy="0"/>
          </a:xfrm>
          <a:prstGeom prst="line">
            <a:avLst/>
          </a:prstGeom>
          <a:ln w="12700" cap="sq">
            <a:solidFill>
              <a:schemeClr val="tx1"/>
            </a:solidFill>
            <a:miter lim="800000"/>
          </a:ln>
          <a:effectLst/>
        </p:spPr>
        <p:style>
          <a:lnRef idx="2">
            <a:schemeClr val="accent1"/>
          </a:lnRef>
          <a:fillRef idx="0">
            <a:schemeClr val="accent1"/>
          </a:fillRef>
          <a:effectRef idx="1">
            <a:schemeClr val="accent1"/>
          </a:effectRef>
          <a:fontRef idx="minor">
            <a:schemeClr val="tx1"/>
          </a:fontRef>
        </p:style>
      </p:cxnSp>
      <p:sp>
        <p:nvSpPr>
          <p:cNvPr id="3901" name="Rectangle 3900">
            <a:extLst>
              <a:ext uri="{FF2B5EF4-FFF2-40B4-BE49-F238E27FC236}">
                <a16:creationId xmlns:a16="http://schemas.microsoft.com/office/drawing/2014/main" id="{7A40B8F6-8FAF-6D41-8F6F-3A346BF6B566}"/>
              </a:ext>
            </a:extLst>
          </p:cNvPr>
          <p:cNvSpPr/>
          <p:nvPr/>
        </p:nvSpPr>
        <p:spPr>
          <a:xfrm>
            <a:off x="10551049" y="5301788"/>
            <a:ext cx="753411" cy="215444"/>
          </a:xfrm>
          <a:prstGeom prst="rect">
            <a:avLst/>
          </a:prstGeom>
        </p:spPr>
        <p:txBody>
          <a:bodyPr wrap="none" lIns="0" tIns="0" rIns="0" bIns="0">
            <a:spAutoFit/>
          </a:bodyPr>
          <a:lstStyle/>
          <a:p>
            <a:pPr algn="ctr"/>
            <a:r>
              <a:rPr lang="en-US" sz="1400" b="1" dirty="0">
                <a:solidFill>
                  <a:srgbClr val="000000"/>
                </a:solidFill>
              </a:rPr>
              <a:t>Th2-high</a:t>
            </a:r>
            <a:endParaRPr lang="en-GB" sz="1400" b="1" baseline="30000" dirty="0">
              <a:solidFill>
                <a:srgbClr val="000000"/>
              </a:solidFill>
              <a:ea typeface="Arial" panose="020B0604020202020204" pitchFamily="34" charset="0"/>
              <a:cs typeface="Times New Roman" panose="02020603050405020304" pitchFamily="18" charset="0"/>
            </a:endParaRPr>
          </a:p>
        </p:txBody>
      </p:sp>
      <p:sp>
        <p:nvSpPr>
          <p:cNvPr id="3902" name="TextBox 3901">
            <a:extLst>
              <a:ext uri="{FF2B5EF4-FFF2-40B4-BE49-F238E27FC236}">
                <a16:creationId xmlns:a16="http://schemas.microsoft.com/office/drawing/2014/main" id="{44276841-17E1-BF4A-B2E1-35593B5C0C81}"/>
              </a:ext>
            </a:extLst>
          </p:cNvPr>
          <p:cNvSpPr txBox="1"/>
          <p:nvPr/>
        </p:nvSpPr>
        <p:spPr>
          <a:xfrm>
            <a:off x="10221969" y="5064798"/>
            <a:ext cx="294954" cy="153888"/>
          </a:xfrm>
          <a:prstGeom prst="rect">
            <a:avLst/>
          </a:prstGeom>
          <a:noFill/>
        </p:spPr>
        <p:txBody>
          <a:bodyPr wrap="none" lIns="0" tIns="0" rIns="0" bIns="0" rtlCol="0">
            <a:spAutoFit/>
          </a:bodyPr>
          <a:lstStyle/>
          <a:p>
            <a:pPr algn="ctr"/>
            <a:r>
              <a:rPr lang="en-GB" sz="1000" b="1" dirty="0">
                <a:solidFill>
                  <a:srgbClr val="FFFFFF"/>
                </a:solidFill>
              </a:rPr>
              <a:t>n=75</a:t>
            </a:r>
          </a:p>
        </p:txBody>
      </p:sp>
      <p:sp>
        <p:nvSpPr>
          <p:cNvPr id="3903" name="TextBox 3902">
            <a:extLst>
              <a:ext uri="{FF2B5EF4-FFF2-40B4-BE49-F238E27FC236}">
                <a16:creationId xmlns:a16="http://schemas.microsoft.com/office/drawing/2014/main" id="{1AD3A0F6-975D-1149-8FE0-A330A5A1A6EE}"/>
              </a:ext>
            </a:extLst>
          </p:cNvPr>
          <p:cNvSpPr txBox="1"/>
          <p:nvPr/>
        </p:nvSpPr>
        <p:spPr>
          <a:xfrm>
            <a:off x="10602318" y="5064798"/>
            <a:ext cx="294954" cy="153888"/>
          </a:xfrm>
          <a:prstGeom prst="rect">
            <a:avLst/>
          </a:prstGeom>
          <a:noFill/>
        </p:spPr>
        <p:txBody>
          <a:bodyPr wrap="none" lIns="0" tIns="0" rIns="0" bIns="0" rtlCol="0">
            <a:spAutoFit/>
          </a:bodyPr>
          <a:lstStyle/>
          <a:p>
            <a:pPr algn="ctr"/>
            <a:r>
              <a:rPr lang="en-GB" sz="1000" b="1" dirty="0">
                <a:solidFill>
                  <a:srgbClr val="FFFFFF"/>
                </a:solidFill>
              </a:rPr>
              <a:t>n=62</a:t>
            </a:r>
          </a:p>
        </p:txBody>
      </p:sp>
      <p:sp>
        <p:nvSpPr>
          <p:cNvPr id="3904" name="TextBox 3903">
            <a:extLst>
              <a:ext uri="{FF2B5EF4-FFF2-40B4-BE49-F238E27FC236}">
                <a16:creationId xmlns:a16="http://schemas.microsoft.com/office/drawing/2014/main" id="{45D80A0A-2003-F141-9AE7-81471F3BDD73}"/>
              </a:ext>
            </a:extLst>
          </p:cNvPr>
          <p:cNvSpPr txBox="1"/>
          <p:nvPr/>
        </p:nvSpPr>
        <p:spPr>
          <a:xfrm>
            <a:off x="10982667" y="5064798"/>
            <a:ext cx="294954" cy="153888"/>
          </a:xfrm>
          <a:prstGeom prst="rect">
            <a:avLst/>
          </a:prstGeom>
          <a:noFill/>
        </p:spPr>
        <p:txBody>
          <a:bodyPr wrap="none" lIns="0" tIns="0" rIns="0" bIns="0" rtlCol="0">
            <a:spAutoFit/>
          </a:bodyPr>
          <a:lstStyle/>
          <a:p>
            <a:pPr algn="ctr"/>
            <a:r>
              <a:rPr lang="en-GB" sz="1000" b="1" dirty="0"/>
              <a:t>n=65</a:t>
            </a:r>
          </a:p>
        </p:txBody>
      </p:sp>
      <p:sp>
        <p:nvSpPr>
          <p:cNvPr id="3905" name="TextBox 3904">
            <a:extLst>
              <a:ext uri="{FF2B5EF4-FFF2-40B4-BE49-F238E27FC236}">
                <a16:creationId xmlns:a16="http://schemas.microsoft.com/office/drawing/2014/main" id="{2EAFB5AA-8946-AA46-A132-C3789F492D95}"/>
              </a:ext>
            </a:extLst>
          </p:cNvPr>
          <p:cNvSpPr txBox="1"/>
          <p:nvPr/>
        </p:nvSpPr>
        <p:spPr>
          <a:xfrm>
            <a:off x="11363015" y="5064798"/>
            <a:ext cx="294954" cy="153888"/>
          </a:xfrm>
          <a:prstGeom prst="rect">
            <a:avLst/>
          </a:prstGeom>
          <a:noFill/>
        </p:spPr>
        <p:txBody>
          <a:bodyPr wrap="none" lIns="0" tIns="0" rIns="0" bIns="0" rtlCol="0">
            <a:spAutoFit/>
          </a:bodyPr>
          <a:lstStyle/>
          <a:p>
            <a:pPr algn="ctr"/>
            <a:r>
              <a:rPr lang="en-GB" sz="1000" b="1" dirty="0">
                <a:solidFill>
                  <a:srgbClr val="FFFFFF"/>
                </a:solidFill>
              </a:rPr>
              <a:t>n=62</a:t>
            </a:r>
          </a:p>
        </p:txBody>
      </p:sp>
      <p:sp>
        <p:nvSpPr>
          <p:cNvPr id="3906" name="Rectangle 3905">
            <a:extLst>
              <a:ext uri="{FF2B5EF4-FFF2-40B4-BE49-F238E27FC236}">
                <a16:creationId xmlns:a16="http://schemas.microsoft.com/office/drawing/2014/main" id="{6C3CE39C-9874-6149-95CE-3D1635D58F8A}"/>
              </a:ext>
            </a:extLst>
          </p:cNvPr>
          <p:cNvSpPr/>
          <p:nvPr/>
        </p:nvSpPr>
        <p:spPr>
          <a:xfrm>
            <a:off x="6981072" y="3027931"/>
            <a:ext cx="527387" cy="240066"/>
          </a:xfrm>
          <a:prstGeom prst="rect">
            <a:avLst/>
          </a:prstGeom>
          <a:solidFill>
            <a:schemeClr val="bg1"/>
          </a:solidFill>
        </p:spPr>
        <p:txBody>
          <a:bodyPr wrap="none" lIns="0" tIns="27432" rIns="0" bIns="27432">
            <a:spAutoFit/>
          </a:bodyPr>
          <a:lstStyle/>
          <a:p>
            <a:pPr algn="ctr"/>
            <a:r>
              <a:rPr lang="it-IT" sz="1200" b="1" dirty="0">
                <a:solidFill>
                  <a:srgbClr val="009999"/>
                </a:solidFill>
              </a:rPr>
              <a:t>72%*** </a:t>
            </a:r>
          </a:p>
        </p:txBody>
      </p:sp>
      <p:sp>
        <p:nvSpPr>
          <p:cNvPr id="3907" name="Rectangle 3906">
            <a:extLst>
              <a:ext uri="{FF2B5EF4-FFF2-40B4-BE49-F238E27FC236}">
                <a16:creationId xmlns:a16="http://schemas.microsoft.com/office/drawing/2014/main" id="{33BBA058-4B3E-DD43-B890-00D8A0BB3B81}"/>
              </a:ext>
            </a:extLst>
          </p:cNvPr>
          <p:cNvSpPr/>
          <p:nvPr/>
        </p:nvSpPr>
        <p:spPr>
          <a:xfrm>
            <a:off x="646071" y="4550301"/>
            <a:ext cx="248465" cy="215444"/>
          </a:xfrm>
          <a:prstGeom prst="rect">
            <a:avLst/>
          </a:prstGeom>
        </p:spPr>
        <p:txBody>
          <a:bodyPr wrap="none" lIns="0" tIns="0" rIns="0" bIns="0" anchor="ctr">
            <a:spAutoFit/>
          </a:bodyPr>
          <a:lstStyle/>
          <a:p>
            <a:pPr algn="r"/>
            <a:r>
              <a:rPr lang="en-US" sz="1400" dirty="0">
                <a:solidFill>
                  <a:srgbClr val="000000"/>
                </a:solidFill>
              </a:rPr>
              <a:t>0.2</a:t>
            </a:r>
          </a:p>
        </p:txBody>
      </p:sp>
      <p:sp>
        <p:nvSpPr>
          <p:cNvPr id="3908" name="Rectangle 3907">
            <a:extLst>
              <a:ext uri="{FF2B5EF4-FFF2-40B4-BE49-F238E27FC236}">
                <a16:creationId xmlns:a16="http://schemas.microsoft.com/office/drawing/2014/main" id="{FB9E7825-3B32-EE46-A5EA-F07EDE4EE98D}"/>
              </a:ext>
            </a:extLst>
          </p:cNvPr>
          <p:cNvSpPr/>
          <p:nvPr/>
        </p:nvSpPr>
        <p:spPr>
          <a:xfrm>
            <a:off x="646071" y="3990416"/>
            <a:ext cx="248465" cy="215444"/>
          </a:xfrm>
          <a:prstGeom prst="rect">
            <a:avLst/>
          </a:prstGeom>
        </p:spPr>
        <p:txBody>
          <a:bodyPr wrap="none" lIns="0" tIns="0" rIns="0" bIns="0" anchor="ctr">
            <a:spAutoFit/>
          </a:bodyPr>
          <a:lstStyle/>
          <a:p>
            <a:pPr algn="r"/>
            <a:r>
              <a:rPr lang="en-US" sz="1400" dirty="0">
                <a:solidFill>
                  <a:srgbClr val="000000"/>
                </a:solidFill>
              </a:rPr>
              <a:t>0.4</a:t>
            </a:r>
          </a:p>
        </p:txBody>
      </p:sp>
      <p:sp>
        <p:nvSpPr>
          <p:cNvPr id="3909" name="Rectangle 3908">
            <a:extLst>
              <a:ext uri="{FF2B5EF4-FFF2-40B4-BE49-F238E27FC236}">
                <a16:creationId xmlns:a16="http://schemas.microsoft.com/office/drawing/2014/main" id="{444E7C93-DCB6-324B-B90A-26284675D3FA}"/>
              </a:ext>
            </a:extLst>
          </p:cNvPr>
          <p:cNvSpPr/>
          <p:nvPr/>
        </p:nvSpPr>
        <p:spPr>
          <a:xfrm>
            <a:off x="646071" y="3388017"/>
            <a:ext cx="248465" cy="215444"/>
          </a:xfrm>
          <a:prstGeom prst="rect">
            <a:avLst/>
          </a:prstGeom>
        </p:spPr>
        <p:txBody>
          <a:bodyPr wrap="none" lIns="0" tIns="0" rIns="0" bIns="0" anchor="ctr">
            <a:spAutoFit/>
          </a:bodyPr>
          <a:lstStyle/>
          <a:p>
            <a:pPr algn="r"/>
            <a:r>
              <a:rPr lang="en-US" sz="1400" dirty="0">
                <a:solidFill>
                  <a:srgbClr val="000000"/>
                </a:solidFill>
              </a:rPr>
              <a:t>0.6</a:t>
            </a:r>
          </a:p>
        </p:txBody>
      </p:sp>
      <p:sp>
        <p:nvSpPr>
          <p:cNvPr id="3910" name="Rectangle 3909">
            <a:extLst>
              <a:ext uri="{FF2B5EF4-FFF2-40B4-BE49-F238E27FC236}">
                <a16:creationId xmlns:a16="http://schemas.microsoft.com/office/drawing/2014/main" id="{56649120-469A-A348-9D40-2D7BDFC2BC67}"/>
              </a:ext>
            </a:extLst>
          </p:cNvPr>
          <p:cNvSpPr/>
          <p:nvPr/>
        </p:nvSpPr>
        <p:spPr>
          <a:xfrm>
            <a:off x="646071" y="2823425"/>
            <a:ext cx="248465" cy="215444"/>
          </a:xfrm>
          <a:prstGeom prst="rect">
            <a:avLst/>
          </a:prstGeom>
        </p:spPr>
        <p:txBody>
          <a:bodyPr wrap="none" lIns="0" tIns="0" rIns="0" bIns="0" anchor="ctr">
            <a:spAutoFit/>
          </a:bodyPr>
          <a:lstStyle/>
          <a:p>
            <a:pPr algn="r"/>
            <a:r>
              <a:rPr lang="en-US" sz="1400" dirty="0">
                <a:solidFill>
                  <a:srgbClr val="000000"/>
                </a:solidFill>
              </a:rPr>
              <a:t>0.8</a:t>
            </a:r>
          </a:p>
        </p:txBody>
      </p:sp>
      <p:sp>
        <p:nvSpPr>
          <p:cNvPr id="3911" name="Rectangle 3910">
            <a:extLst>
              <a:ext uri="{FF2B5EF4-FFF2-40B4-BE49-F238E27FC236}">
                <a16:creationId xmlns:a16="http://schemas.microsoft.com/office/drawing/2014/main" id="{437B0C54-BAA8-FD43-9DA9-493AA07C3023}"/>
              </a:ext>
            </a:extLst>
          </p:cNvPr>
          <p:cNvSpPr/>
          <p:nvPr/>
        </p:nvSpPr>
        <p:spPr>
          <a:xfrm>
            <a:off x="646071" y="2239543"/>
            <a:ext cx="248465" cy="215444"/>
          </a:xfrm>
          <a:prstGeom prst="rect">
            <a:avLst/>
          </a:prstGeom>
        </p:spPr>
        <p:txBody>
          <a:bodyPr wrap="none" lIns="0" tIns="0" rIns="0" bIns="0" anchor="ctr">
            <a:spAutoFit/>
          </a:bodyPr>
          <a:lstStyle/>
          <a:p>
            <a:pPr algn="r"/>
            <a:r>
              <a:rPr lang="en-US" sz="1400" dirty="0">
                <a:solidFill>
                  <a:srgbClr val="000000"/>
                </a:solidFill>
              </a:rPr>
              <a:t>1.0</a:t>
            </a:r>
          </a:p>
        </p:txBody>
      </p:sp>
      <p:sp>
        <p:nvSpPr>
          <p:cNvPr id="3912" name="Rectangle 3911">
            <a:extLst>
              <a:ext uri="{FF2B5EF4-FFF2-40B4-BE49-F238E27FC236}">
                <a16:creationId xmlns:a16="http://schemas.microsoft.com/office/drawing/2014/main" id="{7AF212A9-615B-1F48-9134-8EB9D329C74A}"/>
              </a:ext>
            </a:extLst>
          </p:cNvPr>
          <p:cNvSpPr/>
          <p:nvPr/>
        </p:nvSpPr>
        <p:spPr>
          <a:xfrm>
            <a:off x="646071" y="5118741"/>
            <a:ext cx="248465" cy="215444"/>
          </a:xfrm>
          <a:prstGeom prst="rect">
            <a:avLst/>
          </a:prstGeom>
        </p:spPr>
        <p:txBody>
          <a:bodyPr wrap="none" lIns="0" tIns="0" rIns="0" bIns="0" anchor="ctr">
            <a:spAutoFit/>
          </a:bodyPr>
          <a:lstStyle/>
          <a:p>
            <a:pPr algn="r"/>
            <a:r>
              <a:rPr lang="en-US" sz="1400" dirty="0">
                <a:solidFill>
                  <a:srgbClr val="000000"/>
                </a:solidFill>
              </a:rPr>
              <a:t>0.0</a:t>
            </a:r>
          </a:p>
        </p:txBody>
      </p:sp>
      <p:grpSp>
        <p:nvGrpSpPr>
          <p:cNvPr id="3913" name="Group 3912">
            <a:extLst>
              <a:ext uri="{FF2B5EF4-FFF2-40B4-BE49-F238E27FC236}">
                <a16:creationId xmlns:a16="http://schemas.microsoft.com/office/drawing/2014/main" id="{2FA9E543-922D-9944-9D2B-2329BF58938E}"/>
              </a:ext>
            </a:extLst>
          </p:cNvPr>
          <p:cNvGrpSpPr/>
          <p:nvPr/>
        </p:nvGrpSpPr>
        <p:grpSpPr>
          <a:xfrm>
            <a:off x="2907392" y="1781932"/>
            <a:ext cx="6377216" cy="446092"/>
            <a:chOff x="2732151" y="916552"/>
            <a:chExt cx="6377216" cy="446092"/>
          </a:xfrm>
        </p:grpSpPr>
        <p:grpSp>
          <p:nvGrpSpPr>
            <p:cNvPr id="3914" name="Group 3913">
              <a:extLst>
                <a:ext uri="{FF2B5EF4-FFF2-40B4-BE49-F238E27FC236}">
                  <a16:creationId xmlns:a16="http://schemas.microsoft.com/office/drawing/2014/main" id="{40236DA3-83A2-BA48-ABE4-6658A0A363FF}"/>
                </a:ext>
              </a:extLst>
            </p:cNvPr>
            <p:cNvGrpSpPr/>
            <p:nvPr/>
          </p:nvGrpSpPr>
          <p:grpSpPr>
            <a:xfrm>
              <a:off x="2732151" y="916552"/>
              <a:ext cx="2821684" cy="446092"/>
              <a:chOff x="9767951" y="685800"/>
              <a:chExt cx="2821684" cy="446092"/>
            </a:xfrm>
          </p:grpSpPr>
          <p:grpSp>
            <p:nvGrpSpPr>
              <p:cNvPr id="3922" name="Group 3921">
                <a:extLst>
                  <a:ext uri="{FF2B5EF4-FFF2-40B4-BE49-F238E27FC236}">
                    <a16:creationId xmlns:a16="http://schemas.microsoft.com/office/drawing/2014/main" id="{362D59BA-4257-6E42-9AD6-086921532942}"/>
                  </a:ext>
                </a:extLst>
              </p:cNvPr>
              <p:cNvGrpSpPr/>
              <p:nvPr/>
            </p:nvGrpSpPr>
            <p:grpSpPr>
              <a:xfrm>
                <a:off x="9767951" y="947226"/>
                <a:ext cx="2821684" cy="184666"/>
                <a:chOff x="8751951" y="1302031"/>
                <a:chExt cx="2821684" cy="184666"/>
              </a:xfrm>
            </p:grpSpPr>
            <p:sp>
              <p:nvSpPr>
                <p:cNvPr id="3926" name="Rectangle 3925">
                  <a:extLst>
                    <a:ext uri="{FF2B5EF4-FFF2-40B4-BE49-F238E27FC236}">
                      <a16:creationId xmlns:a16="http://schemas.microsoft.com/office/drawing/2014/main" id="{296856B7-F231-1349-B923-58C67DBF773B}"/>
                    </a:ext>
                  </a:extLst>
                </p:cNvPr>
                <p:cNvSpPr/>
                <p:nvPr/>
              </p:nvSpPr>
              <p:spPr>
                <a:xfrm>
                  <a:off x="8751951" y="1339500"/>
                  <a:ext cx="109728" cy="109728"/>
                </a:xfrm>
                <a:prstGeom prst="rect">
                  <a:avLst/>
                </a:prstGeom>
                <a:solidFill>
                  <a:srgbClr val="12839E"/>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p>
              </p:txBody>
            </p:sp>
            <p:sp>
              <p:nvSpPr>
                <p:cNvPr id="3927" name="Rectangle 3926">
                  <a:extLst>
                    <a:ext uri="{FF2B5EF4-FFF2-40B4-BE49-F238E27FC236}">
                      <a16:creationId xmlns:a16="http://schemas.microsoft.com/office/drawing/2014/main" id="{14388BA5-2CA4-A742-8680-E7D887CFC13C}"/>
                    </a:ext>
                  </a:extLst>
                </p:cNvPr>
                <p:cNvSpPr/>
                <p:nvPr/>
              </p:nvSpPr>
              <p:spPr>
                <a:xfrm>
                  <a:off x="9048328" y="1302031"/>
                  <a:ext cx="2525307" cy="184666"/>
                </a:xfrm>
                <a:prstGeom prst="rect">
                  <a:avLst/>
                </a:prstGeom>
              </p:spPr>
              <p:txBody>
                <a:bodyPr wrap="none" lIns="0" tIns="0" rIns="0" bIns="0">
                  <a:spAutoFit/>
                </a:bodyPr>
                <a:lstStyle/>
                <a:p>
                  <a:pPr>
                    <a:spcBef>
                      <a:spcPts val="400"/>
                    </a:spcBef>
                  </a:pPr>
                  <a:r>
                    <a:rPr lang="en-US" sz="1200" dirty="0"/>
                    <a:t>Tezepelumab 70 mg Q4W (low dose)</a:t>
                  </a:r>
                </a:p>
              </p:txBody>
            </p:sp>
          </p:grpSp>
          <p:grpSp>
            <p:nvGrpSpPr>
              <p:cNvPr id="3923" name="Group 3922">
                <a:extLst>
                  <a:ext uri="{FF2B5EF4-FFF2-40B4-BE49-F238E27FC236}">
                    <a16:creationId xmlns:a16="http://schemas.microsoft.com/office/drawing/2014/main" id="{27B0C674-177E-FF4C-9A2F-E8F7D4A1F5E9}"/>
                  </a:ext>
                </a:extLst>
              </p:cNvPr>
              <p:cNvGrpSpPr/>
              <p:nvPr/>
            </p:nvGrpSpPr>
            <p:grpSpPr>
              <a:xfrm>
                <a:off x="9767951" y="685800"/>
                <a:ext cx="849414" cy="184666"/>
                <a:chOff x="8751951" y="1052736"/>
                <a:chExt cx="849414" cy="184666"/>
              </a:xfrm>
            </p:grpSpPr>
            <p:sp>
              <p:nvSpPr>
                <p:cNvPr id="3924" name="Rectangle 3923">
                  <a:extLst>
                    <a:ext uri="{FF2B5EF4-FFF2-40B4-BE49-F238E27FC236}">
                      <a16:creationId xmlns:a16="http://schemas.microsoft.com/office/drawing/2014/main" id="{B15EAB6A-6555-3047-89FC-356BE2A35F06}"/>
                    </a:ext>
                  </a:extLst>
                </p:cNvPr>
                <p:cNvSpPr/>
                <p:nvPr/>
              </p:nvSpPr>
              <p:spPr>
                <a:xfrm>
                  <a:off x="8751951" y="1090205"/>
                  <a:ext cx="109728" cy="109728"/>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p>
              </p:txBody>
            </p:sp>
            <p:sp>
              <p:nvSpPr>
                <p:cNvPr id="3925" name="Rectangle 3924">
                  <a:extLst>
                    <a:ext uri="{FF2B5EF4-FFF2-40B4-BE49-F238E27FC236}">
                      <a16:creationId xmlns:a16="http://schemas.microsoft.com/office/drawing/2014/main" id="{66161ADA-9EBE-B243-9305-2307725FD7FD}"/>
                    </a:ext>
                  </a:extLst>
                </p:cNvPr>
                <p:cNvSpPr/>
                <p:nvPr/>
              </p:nvSpPr>
              <p:spPr>
                <a:xfrm>
                  <a:off x="9048328" y="1052736"/>
                  <a:ext cx="553037" cy="184666"/>
                </a:xfrm>
                <a:prstGeom prst="rect">
                  <a:avLst/>
                </a:prstGeom>
              </p:spPr>
              <p:txBody>
                <a:bodyPr wrap="none" lIns="0" tIns="0" rIns="0" bIns="0">
                  <a:spAutoFit/>
                </a:bodyPr>
                <a:lstStyle/>
                <a:p>
                  <a:pPr>
                    <a:spcBef>
                      <a:spcPts val="400"/>
                    </a:spcBef>
                  </a:pPr>
                  <a:r>
                    <a:rPr lang="en-US" sz="1200" dirty="0"/>
                    <a:t>Placebo</a:t>
                  </a:r>
                </a:p>
              </p:txBody>
            </p:sp>
          </p:grpSp>
        </p:grpSp>
        <p:grpSp>
          <p:nvGrpSpPr>
            <p:cNvPr id="3915" name="Group 3914">
              <a:extLst>
                <a:ext uri="{FF2B5EF4-FFF2-40B4-BE49-F238E27FC236}">
                  <a16:creationId xmlns:a16="http://schemas.microsoft.com/office/drawing/2014/main" id="{7E8C9DCD-FABC-7A44-BE92-D18D2456B0DB}"/>
                </a:ext>
              </a:extLst>
            </p:cNvPr>
            <p:cNvGrpSpPr/>
            <p:nvPr/>
          </p:nvGrpSpPr>
          <p:grpSpPr>
            <a:xfrm>
              <a:off x="5848363" y="916552"/>
              <a:ext cx="3261004" cy="446092"/>
              <a:chOff x="9772663" y="1208652"/>
              <a:chExt cx="3261004" cy="446092"/>
            </a:xfrm>
          </p:grpSpPr>
          <p:grpSp>
            <p:nvGrpSpPr>
              <p:cNvPr id="3916" name="Group 3915">
                <a:extLst>
                  <a:ext uri="{FF2B5EF4-FFF2-40B4-BE49-F238E27FC236}">
                    <a16:creationId xmlns:a16="http://schemas.microsoft.com/office/drawing/2014/main" id="{2224456C-6F70-3543-8BA6-761B03AAF367}"/>
                  </a:ext>
                </a:extLst>
              </p:cNvPr>
              <p:cNvGrpSpPr/>
              <p:nvPr/>
            </p:nvGrpSpPr>
            <p:grpSpPr>
              <a:xfrm>
                <a:off x="9774750" y="1208652"/>
                <a:ext cx="3258917" cy="184666"/>
                <a:chOff x="8758750" y="1585282"/>
                <a:chExt cx="3258917" cy="184666"/>
              </a:xfrm>
            </p:grpSpPr>
            <p:sp>
              <p:nvSpPr>
                <p:cNvPr id="3920" name="Rectangle 3919">
                  <a:extLst>
                    <a:ext uri="{FF2B5EF4-FFF2-40B4-BE49-F238E27FC236}">
                      <a16:creationId xmlns:a16="http://schemas.microsoft.com/office/drawing/2014/main" id="{6A88FECB-2D0E-724E-9C30-37D505F3734E}"/>
                    </a:ext>
                  </a:extLst>
                </p:cNvPr>
                <p:cNvSpPr/>
                <p:nvPr/>
              </p:nvSpPr>
              <p:spPr>
                <a:xfrm>
                  <a:off x="8758750" y="1622751"/>
                  <a:ext cx="109728" cy="109728"/>
                </a:xfrm>
                <a:prstGeom prst="rect">
                  <a:avLst/>
                </a:prstGeom>
                <a:solidFill>
                  <a:srgbClr val="F3AD5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p>
              </p:txBody>
            </p:sp>
            <p:sp>
              <p:nvSpPr>
                <p:cNvPr id="3921" name="Rectangle 3920">
                  <a:extLst>
                    <a:ext uri="{FF2B5EF4-FFF2-40B4-BE49-F238E27FC236}">
                      <a16:creationId xmlns:a16="http://schemas.microsoft.com/office/drawing/2014/main" id="{5E31F3BD-BA22-0E42-8892-68644918D3F8}"/>
                    </a:ext>
                  </a:extLst>
                </p:cNvPr>
                <p:cNvSpPr/>
                <p:nvPr/>
              </p:nvSpPr>
              <p:spPr>
                <a:xfrm>
                  <a:off x="9048328" y="1585282"/>
                  <a:ext cx="2969339" cy="184666"/>
                </a:xfrm>
                <a:prstGeom prst="rect">
                  <a:avLst/>
                </a:prstGeom>
              </p:spPr>
              <p:txBody>
                <a:bodyPr wrap="none" lIns="0" tIns="0" rIns="0" bIns="0">
                  <a:spAutoFit/>
                </a:bodyPr>
                <a:lstStyle/>
                <a:p>
                  <a:pPr>
                    <a:spcBef>
                      <a:spcPts val="400"/>
                    </a:spcBef>
                  </a:pPr>
                  <a:r>
                    <a:rPr lang="pt-BR" sz="1200" dirty="0"/>
                    <a:t>Tezepelumab 210 mg Q4W (medium dose) </a:t>
                  </a:r>
                </a:p>
              </p:txBody>
            </p:sp>
          </p:grpSp>
          <p:grpSp>
            <p:nvGrpSpPr>
              <p:cNvPr id="3917" name="Group 3916">
                <a:extLst>
                  <a:ext uri="{FF2B5EF4-FFF2-40B4-BE49-F238E27FC236}">
                    <a16:creationId xmlns:a16="http://schemas.microsoft.com/office/drawing/2014/main" id="{2C807295-C4C4-1749-B547-DD6768A1BBE4}"/>
                  </a:ext>
                </a:extLst>
              </p:cNvPr>
              <p:cNvGrpSpPr/>
              <p:nvPr/>
            </p:nvGrpSpPr>
            <p:grpSpPr>
              <a:xfrm>
                <a:off x="9772663" y="1470078"/>
                <a:ext cx="2961242" cy="184666"/>
                <a:chOff x="8756663" y="1837014"/>
                <a:chExt cx="2961242" cy="184666"/>
              </a:xfrm>
            </p:grpSpPr>
            <p:sp>
              <p:nvSpPr>
                <p:cNvPr id="3918" name="Rectangle 3917">
                  <a:extLst>
                    <a:ext uri="{FF2B5EF4-FFF2-40B4-BE49-F238E27FC236}">
                      <a16:creationId xmlns:a16="http://schemas.microsoft.com/office/drawing/2014/main" id="{D02EF8C2-BABA-3540-AF4A-79829FFB8279}"/>
                    </a:ext>
                  </a:extLst>
                </p:cNvPr>
                <p:cNvSpPr/>
                <p:nvPr/>
              </p:nvSpPr>
              <p:spPr>
                <a:xfrm>
                  <a:off x="8756663" y="1874483"/>
                  <a:ext cx="109728" cy="109728"/>
                </a:xfrm>
                <a:prstGeom prst="rect">
                  <a:avLst/>
                </a:prstGeom>
                <a:solidFill>
                  <a:srgbClr val="6F409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p>
              </p:txBody>
            </p:sp>
            <p:sp>
              <p:nvSpPr>
                <p:cNvPr id="3919" name="Rectangle 3918">
                  <a:extLst>
                    <a:ext uri="{FF2B5EF4-FFF2-40B4-BE49-F238E27FC236}">
                      <a16:creationId xmlns:a16="http://schemas.microsoft.com/office/drawing/2014/main" id="{F727DB22-F57B-7F4D-85A4-F54D8CB68DE2}"/>
                    </a:ext>
                  </a:extLst>
                </p:cNvPr>
                <p:cNvSpPr/>
                <p:nvPr/>
              </p:nvSpPr>
              <p:spPr>
                <a:xfrm>
                  <a:off x="9048328" y="1837014"/>
                  <a:ext cx="2669577" cy="184666"/>
                </a:xfrm>
                <a:prstGeom prst="rect">
                  <a:avLst/>
                </a:prstGeom>
              </p:spPr>
              <p:txBody>
                <a:bodyPr wrap="none" lIns="0" tIns="0" rIns="0" bIns="0">
                  <a:spAutoFit/>
                </a:bodyPr>
                <a:lstStyle/>
                <a:p>
                  <a:pPr>
                    <a:spcBef>
                      <a:spcPts val="400"/>
                    </a:spcBef>
                  </a:pPr>
                  <a:r>
                    <a:rPr lang="en-US" sz="1200" dirty="0"/>
                    <a:t>Tezepelumab 280 mg Q2W (high dose)</a:t>
                  </a:r>
                </a:p>
              </p:txBody>
            </p:sp>
          </p:grpSp>
        </p:grpSp>
      </p:grpSp>
      <p:sp>
        <p:nvSpPr>
          <p:cNvPr id="2" name="Rectangle 1">
            <a:extLst>
              <a:ext uri="{FF2B5EF4-FFF2-40B4-BE49-F238E27FC236}">
                <a16:creationId xmlns:a16="http://schemas.microsoft.com/office/drawing/2014/main" id="{7F1C68B4-7AFF-EC49-B9CC-1B9888EB6949}"/>
              </a:ext>
            </a:extLst>
          </p:cNvPr>
          <p:cNvSpPr/>
          <p:nvPr/>
        </p:nvSpPr>
        <p:spPr>
          <a:xfrm>
            <a:off x="7841387" y="5590401"/>
            <a:ext cx="4663325" cy="430887"/>
          </a:xfrm>
          <a:prstGeom prst="rect">
            <a:avLst/>
          </a:prstGeom>
        </p:spPr>
        <p:txBody>
          <a:bodyPr wrap="square">
            <a:spAutoFit/>
          </a:bodyPr>
          <a:lstStyle/>
          <a:p>
            <a:pPr algn="ctr"/>
            <a:r>
              <a:rPr lang="en-US" sz="1050" dirty="0"/>
              <a:t>Th2 low = </a:t>
            </a:r>
            <a:r>
              <a:rPr lang="en-US" sz="1050" dirty="0" err="1"/>
              <a:t>IgE</a:t>
            </a:r>
            <a:r>
              <a:rPr lang="en-US" sz="1050" dirty="0"/>
              <a:t> ≤100 IU/mL or eosinophil count &lt;140 cells/</a:t>
            </a:r>
            <a:r>
              <a:rPr lang="en-US" sz="1050" dirty="0" err="1"/>
              <a:t>μL</a:t>
            </a:r>
            <a:r>
              <a:rPr lang="en-US" sz="1050" dirty="0"/>
              <a:t>; </a:t>
            </a:r>
            <a:endParaRPr lang="en-US" sz="1050" baseline="30000" dirty="0"/>
          </a:p>
          <a:p>
            <a:pPr algn="ctr"/>
            <a:r>
              <a:rPr lang="en-US" sz="1050" dirty="0"/>
              <a:t>Th2 high: </a:t>
            </a:r>
            <a:r>
              <a:rPr lang="en-US" sz="1050" dirty="0" err="1"/>
              <a:t>IgE</a:t>
            </a:r>
            <a:r>
              <a:rPr lang="en-US" sz="1050" dirty="0"/>
              <a:t>&gt;100 IU/mL and blood eosinophil count ≥140 cells/</a:t>
            </a:r>
            <a:r>
              <a:rPr lang="el-GR" sz="1050" dirty="0"/>
              <a:t>μ</a:t>
            </a:r>
            <a:endParaRPr lang="cs-CZ" sz="1050" dirty="0"/>
          </a:p>
        </p:txBody>
      </p:sp>
      <p:pic>
        <p:nvPicPr>
          <p:cNvPr id="3928" name="Picture 3927" descr="Icon&#10;&#10;Description automatically generated">
            <a:hlinkClick r:id="" action="ppaction://noaction"/>
            <a:extLst>
              <a:ext uri="{FF2B5EF4-FFF2-40B4-BE49-F238E27FC236}">
                <a16:creationId xmlns:a16="http://schemas.microsoft.com/office/drawing/2014/main" id="{B7B6D907-0CF5-B54E-BAA1-2D077BC6A89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897272" y="321232"/>
            <a:ext cx="777758" cy="781200"/>
          </a:xfrm>
          <a:prstGeom prst="rect">
            <a:avLst/>
          </a:prstGeom>
        </p:spPr>
      </p:pic>
      <p:sp>
        <p:nvSpPr>
          <p:cNvPr id="3" name="Rectangle 2">
            <a:extLst>
              <a:ext uri="{FF2B5EF4-FFF2-40B4-BE49-F238E27FC236}">
                <a16:creationId xmlns:a16="http://schemas.microsoft.com/office/drawing/2014/main" id="{27BA6894-153D-1544-AA56-A1545836EF5F}"/>
              </a:ext>
            </a:extLst>
          </p:cNvPr>
          <p:cNvSpPr/>
          <p:nvPr/>
        </p:nvSpPr>
        <p:spPr>
          <a:xfrm>
            <a:off x="3330988" y="6534463"/>
            <a:ext cx="5981125" cy="246221"/>
          </a:xfrm>
          <a:prstGeom prst="rect">
            <a:avLst/>
          </a:prstGeom>
        </p:spPr>
        <p:txBody>
          <a:bodyPr wrap="none">
            <a:spAutoFit/>
          </a:bodyPr>
          <a:lstStyle/>
          <a:p>
            <a:r>
              <a:rPr lang="da-DK" sz="1000" dirty="0" err="1"/>
              <a:t>Corren</a:t>
            </a:r>
            <a:r>
              <a:rPr lang="da-DK" sz="1000" dirty="0"/>
              <a:t> J et al</a:t>
            </a:r>
            <a:r>
              <a:rPr lang="da-DK" sz="1000" i="1" dirty="0"/>
              <a:t>. </a:t>
            </a:r>
            <a:r>
              <a:rPr lang="cs-CZ" sz="1000" b="1" dirty="0" err="1"/>
              <a:t>Tezepelumab</a:t>
            </a:r>
            <a:r>
              <a:rPr lang="cs-CZ" sz="1000" b="1" dirty="0"/>
              <a:t> in </a:t>
            </a:r>
            <a:r>
              <a:rPr lang="cs-CZ" sz="1000" b="1" dirty="0" err="1"/>
              <a:t>Adults</a:t>
            </a:r>
            <a:r>
              <a:rPr lang="cs-CZ" sz="1000" b="1" dirty="0"/>
              <a:t> </a:t>
            </a:r>
            <a:r>
              <a:rPr lang="cs-CZ" sz="1000" b="1" dirty="0" err="1"/>
              <a:t>with</a:t>
            </a:r>
            <a:r>
              <a:rPr lang="cs-CZ" sz="1000" b="1" dirty="0"/>
              <a:t> </a:t>
            </a:r>
            <a:r>
              <a:rPr lang="cs-CZ" sz="1000" b="1" dirty="0" err="1"/>
              <a:t>Uncontrolled</a:t>
            </a:r>
            <a:r>
              <a:rPr lang="cs-CZ" sz="1000" b="1" dirty="0"/>
              <a:t> </a:t>
            </a:r>
            <a:r>
              <a:rPr lang="cs-CZ" sz="1000" b="1" dirty="0" err="1"/>
              <a:t>Asthma</a:t>
            </a:r>
            <a:r>
              <a:rPr lang="da-DK" sz="1000" dirty="0"/>
              <a:t>.</a:t>
            </a:r>
            <a:r>
              <a:rPr lang="da-DK" sz="1000" i="1" dirty="0"/>
              <a:t> N Eng J Med. </a:t>
            </a:r>
            <a:r>
              <a:rPr lang="da-DK" sz="1000" dirty="0"/>
              <a:t>2017;377:936-946</a:t>
            </a:r>
            <a:r>
              <a:rPr lang="en-US" sz="1000" dirty="0"/>
              <a:t>.</a:t>
            </a:r>
            <a:endParaRPr lang="da-DK" sz="1000" dirty="0"/>
          </a:p>
        </p:txBody>
      </p:sp>
      <p:sp>
        <p:nvSpPr>
          <p:cNvPr id="143" name="Nadpis 1">
            <a:extLst>
              <a:ext uri="{FF2B5EF4-FFF2-40B4-BE49-F238E27FC236}">
                <a16:creationId xmlns:a16="http://schemas.microsoft.com/office/drawing/2014/main" id="{3CE488B0-B313-D04B-849A-DA93146EBF5F}"/>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Nový potenciální terč – TSLP </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(type 2- </a:t>
            </a:r>
            <a:r>
              <a:rPr lang="cs-CZ" sz="2800"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a:t>
            </a:r>
            <a:endPar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141" name="Rectangle 140">
            <a:extLst>
              <a:ext uri="{FF2B5EF4-FFF2-40B4-BE49-F238E27FC236}">
                <a16:creationId xmlns:a16="http://schemas.microsoft.com/office/drawing/2014/main" id="{DB0E4106-FBB2-AB4B-B728-B740C5B6FAAE}"/>
              </a:ext>
            </a:extLst>
          </p:cNvPr>
          <p:cNvSpPr/>
          <p:nvPr/>
        </p:nvSpPr>
        <p:spPr>
          <a:xfrm>
            <a:off x="600927" y="2228024"/>
            <a:ext cx="2218087" cy="3459737"/>
          </a:xfrm>
          <a:prstGeom prst="rect">
            <a:avLst/>
          </a:prstGeom>
          <a:noFill/>
          <a:ln w="635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42" name="Rectangle 141">
            <a:extLst>
              <a:ext uri="{FF2B5EF4-FFF2-40B4-BE49-F238E27FC236}">
                <a16:creationId xmlns:a16="http://schemas.microsoft.com/office/drawing/2014/main" id="{72B15AFE-E1A3-9344-AC1E-6A57B067FFAB}"/>
              </a:ext>
            </a:extLst>
          </p:cNvPr>
          <p:cNvSpPr/>
          <p:nvPr/>
        </p:nvSpPr>
        <p:spPr>
          <a:xfrm>
            <a:off x="4688992" y="2228024"/>
            <a:ext cx="1695276" cy="3456986"/>
          </a:xfrm>
          <a:prstGeom prst="rect">
            <a:avLst/>
          </a:prstGeom>
          <a:noFill/>
          <a:ln w="635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44" name="Rectangle 143">
            <a:extLst>
              <a:ext uri="{FF2B5EF4-FFF2-40B4-BE49-F238E27FC236}">
                <a16:creationId xmlns:a16="http://schemas.microsoft.com/office/drawing/2014/main" id="{2E050650-C10D-D341-91E7-3FE78F3FF6C9}"/>
              </a:ext>
            </a:extLst>
          </p:cNvPr>
          <p:cNvSpPr/>
          <p:nvPr/>
        </p:nvSpPr>
        <p:spPr>
          <a:xfrm>
            <a:off x="8305513" y="2239543"/>
            <a:ext cx="1695276" cy="3439771"/>
          </a:xfrm>
          <a:prstGeom prst="rect">
            <a:avLst/>
          </a:prstGeom>
          <a:noFill/>
          <a:ln w="635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45" name="TextBox 20">
            <a:extLst>
              <a:ext uri="{FF2B5EF4-FFF2-40B4-BE49-F238E27FC236}">
                <a16:creationId xmlns:a16="http://schemas.microsoft.com/office/drawing/2014/main" id="{0AB52ADF-9B59-D54A-9F51-85C40F7124C6}"/>
              </a:ext>
            </a:extLst>
          </p:cNvPr>
          <p:cNvSpPr txBox="1"/>
          <p:nvPr/>
        </p:nvSpPr>
        <p:spPr>
          <a:xfrm>
            <a:off x="510804" y="1115452"/>
            <a:ext cx="10985796" cy="369332"/>
          </a:xfrm>
          <a:prstGeom prst="rect">
            <a:avLst/>
          </a:prstGeom>
          <a:noFill/>
        </p:spPr>
        <p:txBody>
          <a:bodyPr wrap="square" rtlCol="0">
            <a:spAutoFit/>
          </a:bodyPr>
          <a:lstStyle/>
          <a:p>
            <a:r>
              <a:rPr lang="en-US" sz="1800" b="1" dirty="0" err="1">
                <a:latin typeface="Calibri" panose="020F0502020204030204" pitchFamily="34" charset="0"/>
                <a:cs typeface="Calibri" panose="020F0502020204030204" pitchFamily="34" charset="0"/>
              </a:rPr>
              <a:t>tezepelumab</a:t>
            </a:r>
            <a:r>
              <a:rPr lang="en-US" sz="1800" b="1" dirty="0">
                <a:latin typeface="Calibri" panose="020F0502020204030204" pitchFamily="34" charset="0"/>
                <a:cs typeface="Calibri" panose="020F0502020204030204" pitchFamily="34" charset="0"/>
              </a:rPr>
              <a:t>, </a:t>
            </a:r>
            <a:r>
              <a:rPr lang="en-US" sz="1800" b="1" dirty="0" err="1">
                <a:latin typeface="Calibri" panose="020F0502020204030204" pitchFamily="34" charset="0"/>
                <a:cs typeface="Calibri" panose="020F0502020204030204" pitchFamily="34" charset="0"/>
              </a:rPr>
              <a:t>fII</a:t>
            </a:r>
            <a:r>
              <a:rPr lang="en-US" sz="1800" b="1" dirty="0">
                <a:latin typeface="Calibri" panose="020F0502020204030204" pitchFamily="34" charset="0"/>
                <a:cs typeface="Calibri" panose="020F0502020204030204" pitchFamily="34" charset="0"/>
              </a:rPr>
              <a:t> (Pathway </a:t>
            </a:r>
            <a:r>
              <a:rPr lang="en-US" sz="1800" dirty="0">
                <a:latin typeface="Calibri" panose="020F0502020204030204" pitchFamily="34" charset="0"/>
                <a:cs typeface="Calibri" panose="020F0502020204030204" pitchFamily="34" charset="0"/>
              </a:rPr>
              <a:t>/</a:t>
            </a:r>
            <a:r>
              <a:rPr lang="en-US" sz="1800" dirty="0" err="1">
                <a:latin typeface="Calibri" panose="020F0502020204030204" pitchFamily="34" charset="0"/>
                <a:cs typeface="Calibri" panose="020F0502020204030204" pitchFamily="34" charset="0"/>
              </a:rPr>
              <a:t>dávkování</a:t>
            </a:r>
            <a:r>
              <a:rPr lang="en-US" sz="1800" dirty="0">
                <a:latin typeface="Calibri" panose="020F0502020204030204" pitchFamily="34" charset="0"/>
                <a:cs typeface="Calibri" panose="020F0502020204030204" pitchFamily="34" charset="0"/>
              </a:rPr>
              <a:t>/</a:t>
            </a:r>
            <a:r>
              <a:rPr lang="en-US" sz="1800" b="1" dirty="0">
                <a:latin typeface="Calibri" panose="020F0502020204030204" pitchFamily="34" charset="0"/>
                <a:cs typeface="Calibri" panose="020F0502020204030204" pitchFamily="34" charset="0"/>
              </a:rPr>
              <a:t>), n=550 </a:t>
            </a:r>
            <a:r>
              <a:rPr lang="en-US" sz="1800" dirty="0">
                <a:latin typeface="Calibri" panose="020F0502020204030204" pitchFamily="34" charset="0"/>
                <a:cs typeface="Calibri" panose="020F0502020204030204" pitchFamily="34" charset="0"/>
              </a:rPr>
              <a:t>(</a:t>
            </a:r>
            <a:r>
              <a:rPr lang="en-US" sz="1800" dirty="0" err="1">
                <a:latin typeface="Calibri" panose="020F0502020204030204" pitchFamily="34" charset="0"/>
                <a:cs typeface="Calibri" panose="020F0502020204030204" pitchFamily="34" charset="0"/>
              </a:rPr>
              <a:t>aktivní</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větev</a:t>
            </a:r>
            <a:r>
              <a:rPr lang="en-US" sz="1800" dirty="0">
                <a:latin typeface="Calibri" panose="020F0502020204030204" pitchFamily="34" charset="0"/>
                <a:cs typeface="Calibri" panose="020F0502020204030204" pitchFamily="34" charset="0"/>
              </a:rPr>
              <a:t> 138/137/137, placebo 138) </a:t>
            </a:r>
          </a:p>
        </p:txBody>
      </p:sp>
    </p:spTree>
    <p:extLst>
      <p:ext uri="{BB962C8B-B14F-4D97-AF65-F5344CB8AC3E}">
        <p14:creationId xmlns:p14="http://schemas.microsoft.com/office/powerpoint/2010/main" val="906916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wipe(down)">
                                      <p:cBhvr>
                                        <p:cTn id="7" dur="500"/>
                                        <p:tgtEl>
                                          <p:spTgt spid="14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wipe(down)">
                                      <p:cBhvr>
                                        <p:cTn id="10" dur="500"/>
                                        <p:tgtEl>
                                          <p:spTgt spid="142"/>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4"/>
                                        </p:tgtEl>
                                        <p:attrNameLst>
                                          <p:attrName>style.visibility</p:attrName>
                                        </p:attrNameLst>
                                      </p:cBhvr>
                                      <p:to>
                                        <p:strVal val="visible"/>
                                      </p:to>
                                    </p:set>
                                    <p:animEffect transition="in" filter="wipe(down)">
                                      <p:cBhvr>
                                        <p:cTn id="13"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animBg="1"/>
      <p:bldP spid="142" grpId="0" animBg="1"/>
      <p:bldP spid="14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Obdélník 37">
            <a:extLst>
              <a:ext uri="{FF2B5EF4-FFF2-40B4-BE49-F238E27FC236}">
                <a16:creationId xmlns:a16="http://schemas.microsoft.com/office/drawing/2014/main" id="{E8C014C5-3C79-BD46-A7B6-42661E2AF356}"/>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3" name="Rectangle 2">
            <a:extLst>
              <a:ext uri="{FF2B5EF4-FFF2-40B4-BE49-F238E27FC236}">
                <a16:creationId xmlns:a16="http://schemas.microsoft.com/office/drawing/2014/main" id="{27BA6894-153D-1544-AA56-A1545836EF5F}"/>
              </a:ext>
            </a:extLst>
          </p:cNvPr>
          <p:cNvSpPr/>
          <p:nvPr/>
        </p:nvSpPr>
        <p:spPr>
          <a:xfrm>
            <a:off x="0" y="6525344"/>
            <a:ext cx="12192000" cy="246221"/>
          </a:xfrm>
          <a:prstGeom prst="rect">
            <a:avLst/>
          </a:prstGeom>
        </p:spPr>
        <p:txBody>
          <a:bodyPr wrap="square">
            <a:spAutoFit/>
          </a:bodyPr>
          <a:lstStyle/>
          <a:p>
            <a:pPr algn="ctr"/>
            <a:r>
              <a:rPr lang="en-US" sz="1000" dirty="0"/>
              <a:t>Menzies-</a:t>
            </a:r>
            <a:r>
              <a:rPr lang="en-US" sz="1000" dirty="0" err="1"/>
              <a:t>Gow</a:t>
            </a:r>
            <a:r>
              <a:rPr lang="en-US" sz="1000" dirty="0"/>
              <a:t> et al. </a:t>
            </a:r>
            <a:r>
              <a:rPr lang="en-US" sz="1000" b="1" dirty="0" err="1"/>
              <a:t>Tezepelumab</a:t>
            </a:r>
            <a:r>
              <a:rPr lang="en-US" sz="1000" b="1" dirty="0"/>
              <a:t> in Adults and Adolescents with Severe, Uncontrolled Asthma</a:t>
            </a:r>
            <a:r>
              <a:rPr lang="en-US" sz="1000" dirty="0"/>
              <a:t>. </a:t>
            </a:r>
            <a:r>
              <a:rPr lang="en-US" sz="1000" i="1" dirty="0"/>
              <a:t>N </a:t>
            </a:r>
            <a:r>
              <a:rPr lang="en-US" sz="1000" i="1" dirty="0" err="1"/>
              <a:t>Engl</a:t>
            </a:r>
            <a:r>
              <a:rPr lang="en-US" sz="1000" i="1" dirty="0"/>
              <a:t> J Med</a:t>
            </a:r>
            <a:r>
              <a:rPr lang="en-US" sz="1000" dirty="0"/>
              <a:t>. 2021;384:1800-1809.</a:t>
            </a:r>
            <a:endParaRPr lang="da-DK" sz="1000" dirty="0"/>
          </a:p>
        </p:txBody>
      </p:sp>
      <p:sp>
        <p:nvSpPr>
          <p:cNvPr id="143" name="Nadpis 1">
            <a:extLst>
              <a:ext uri="{FF2B5EF4-FFF2-40B4-BE49-F238E27FC236}">
                <a16:creationId xmlns:a16="http://schemas.microsoft.com/office/drawing/2014/main" id="{3CE488B0-B313-D04B-849A-DA93146EBF5F}"/>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Nový potenciální terč – TSLP </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(type 2- </a:t>
            </a:r>
            <a:r>
              <a:rPr lang="cs-CZ" sz="2800"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a:t>
            </a:r>
            <a:endPar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46" name="Picture 4">
            <a:hlinkHover r:id="" action="ppaction://noaction" highlightClick="1"/>
            <a:extLst>
              <a:ext uri="{FF2B5EF4-FFF2-40B4-BE49-F238E27FC236}">
                <a16:creationId xmlns:a16="http://schemas.microsoft.com/office/drawing/2014/main" id="{8F33D3E0-65FF-4E63-9A67-767695ECF70B}"/>
              </a:ext>
            </a:extLst>
          </p:cNvPr>
          <p:cNvPicPr>
            <a:picLocks noChangeAspect="1"/>
          </p:cNvPicPr>
          <p:nvPr/>
        </p:nvPicPr>
        <p:blipFill>
          <a:blip r:embed="rId3"/>
          <a:stretch>
            <a:fillRect/>
          </a:stretch>
        </p:blipFill>
        <p:spPr>
          <a:xfrm>
            <a:off x="10901208" y="321112"/>
            <a:ext cx="756761" cy="756761"/>
          </a:xfrm>
          <a:prstGeom prst="rect">
            <a:avLst/>
          </a:prstGeom>
        </p:spPr>
      </p:pic>
      <p:sp>
        <p:nvSpPr>
          <p:cNvPr id="175" name="Rectangle 26">
            <a:extLst>
              <a:ext uri="{FF2B5EF4-FFF2-40B4-BE49-F238E27FC236}">
                <a16:creationId xmlns:a16="http://schemas.microsoft.com/office/drawing/2014/main" id="{7D75E031-87DA-47CF-A288-85821730FA17}"/>
              </a:ext>
            </a:extLst>
          </p:cNvPr>
          <p:cNvSpPr/>
          <p:nvPr/>
        </p:nvSpPr>
        <p:spPr>
          <a:xfrm rot="16200000">
            <a:off x="715079" y="3512282"/>
            <a:ext cx="1694375" cy="215444"/>
          </a:xfrm>
          <a:prstGeom prst="rect">
            <a:avLst/>
          </a:prstGeom>
        </p:spPr>
        <p:txBody>
          <a:bodyPr wrap="none" lIns="0" tIns="0" rIns="0" bIns="0">
            <a:spAutoFit/>
          </a:bodyPr>
          <a:lstStyle/>
          <a:p>
            <a:pPr algn="ctr"/>
            <a:r>
              <a:rPr lang="en-GB" sz="1400" b="1" dirty="0"/>
              <a:t>AAER over 52 weeks</a:t>
            </a:r>
          </a:p>
        </p:txBody>
      </p:sp>
      <p:sp>
        <p:nvSpPr>
          <p:cNvPr id="176" name="TextBox 34">
            <a:extLst>
              <a:ext uri="{FF2B5EF4-FFF2-40B4-BE49-F238E27FC236}">
                <a16:creationId xmlns:a16="http://schemas.microsoft.com/office/drawing/2014/main" id="{CF540D1B-713D-46FD-AB50-6B6576FDB534}"/>
              </a:ext>
            </a:extLst>
          </p:cNvPr>
          <p:cNvSpPr txBox="1"/>
          <p:nvPr/>
        </p:nvSpPr>
        <p:spPr>
          <a:xfrm>
            <a:off x="3697808" y="4989431"/>
            <a:ext cx="529312" cy="276999"/>
          </a:xfrm>
          <a:prstGeom prst="rect">
            <a:avLst/>
          </a:prstGeom>
          <a:noFill/>
        </p:spPr>
        <p:txBody>
          <a:bodyPr wrap="none" rtlCol="0">
            <a:spAutoFit/>
          </a:bodyPr>
          <a:lstStyle/>
          <a:p>
            <a:pPr>
              <a:buClr>
                <a:schemeClr val="accent1"/>
              </a:buClr>
            </a:pPr>
            <a:r>
              <a:rPr lang="en-US" sz="1200" dirty="0">
                <a:solidFill>
                  <a:schemeClr val="bg1"/>
                </a:solidFill>
              </a:rPr>
              <a:t>n=39</a:t>
            </a:r>
          </a:p>
        </p:txBody>
      </p:sp>
      <p:grpSp>
        <p:nvGrpSpPr>
          <p:cNvPr id="177" name="Group 31">
            <a:extLst>
              <a:ext uri="{FF2B5EF4-FFF2-40B4-BE49-F238E27FC236}">
                <a16:creationId xmlns:a16="http://schemas.microsoft.com/office/drawing/2014/main" id="{2BC49678-E0F7-4804-96E5-D0CA12471449}"/>
              </a:ext>
            </a:extLst>
          </p:cNvPr>
          <p:cNvGrpSpPr/>
          <p:nvPr/>
        </p:nvGrpSpPr>
        <p:grpSpPr>
          <a:xfrm>
            <a:off x="1705860" y="1036245"/>
            <a:ext cx="8773887" cy="5201067"/>
            <a:chOff x="65272" y="1793801"/>
            <a:chExt cx="6747406" cy="4217571"/>
          </a:xfrm>
        </p:grpSpPr>
        <p:graphicFrame>
          <p:nvGraphicFramePr>
            <p:cNvPr id="178" name="Chart 8">
              <a:extLst>
                <a:ext uri="{FF2B5EF4-FFF2-40B4-BE49-F238E27FC236}">
                  <a16:creationId xmlns:a16="http://schemas.microsoft.com/office/drawing/2014/main" id="{97A53956-4D56-4553-94CF-0034D40B17E1}"/>
                </a:ext>
              </a:extLst>
            </p:cNvPr>
            <p:cNvGraphicFramePr/>
            <p:nvPr>
              <p:extLst>
                <p:ext uri="{D42A27DB-BD31-4B8C-83A1-F6EECF244321}">
                  <p14:modId xmlns:p14="http://schemas.microsoft.com/office/powerpoint/2010/main" val="604771828"/>
                </p:ext>
              </p:extLst>
            </p:nvPr>
          </p:nvGraphicFramePr>
          <p:xfrm>
            <a:off x="65272" y="1793801"/>
            <a:ext cx="6747406" cy="4217571"/>
          </p:xfrm>
          <a:graphic>
            <a:graphicData uri="http://schemas.openxmlformats.org/drawingml/2006/chart">
              <c:chart xmlns:c="http://schemas.openxmlformats.org/drawingml/2006/chart" xmlns:r="http://schemas.openxmlformats.org/officeDocument/2006/relationships" r:id="rId4"/>
            </a:graphicData>
          </a:graphic>
        </p:graphicFrame>
        <p:cxnSp>
          <p:nvCxnSpPr>
            <p:cNvPr id="179" name="Straight Connector 11">
              <a:extLst>
                <a:ext uri="{FF2B5EF4-FFF2-40B4-BE49-F238E27FC236}">
                  <a16:creationId xmlns:a16="http://schemas.microsoft.com/office/drawing/2014/main" id="{8B384276-C344-4856-84CF-3C1B1CFAD017}"/>
                </a:ext>
              </a:extLst>
            </p:cNvPr>
            <p:cNvCxnSpPr>
              <a:cxnSpLocks/>
            </p:cNvCxnSpPr>
            <p:nvPr/>
          </p:nvCxnSpPr>
          <p:spPr>
            <a:xfrm>
              <a:off x="664017" y="3247850"/>
              <a:ext cx="1020310"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cxnSp>
        <p:nvCxnSpPr>
          <p:cNvPr id="180" name="Straight Connector 23">
            <a:extLst>
              <a:ext uri="{FF2B5EF4-FFF2-40B4-BE49-F238E27FC236}">
                <a16:creationId xmlns:a16="http://schemas.microsoft.com/office/drawing/2014/main" id="{3967E58D-FABD-4963-9FDE-77490650D2F5}"/>
              </a:ext>
            </a:extLst>
          </p:cNvPr>
          <p:cNvCxnSpPr>
            <a:cxnSpLocks/>
          </p:cNvCxnSpPr>
          <p:nvPr/>
        </p:nvCxnSpPr>
        <p:spPr>
          <a:xfrm>
            <a:off x="5756379" y="2651358"/>
            <a:ext cx="1315214"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181" name="Group 18">
            <a:extLst>
              <a:ext uri="{FF2B5EF4-FFF2-40B4-BE49-F238E27FC236}">
                <a16:creationId xmlns:a16="http://schemas.microsoft.com/office/drawing/2014/main" id="{E882E18F-DF3D-469B-8735-0D39247A1EA1}"/>
              </a:ext>
            </a:extLst>
          </p:cNvPr>
          <p:cNvGrpSpPr/>
          <p:nvPr/>
        </p:nvGrpSpPr>
        <p:grpSpPr>
          <a:xfrm>
            <a:off x="3074175" y="2859575"/>
            <a:ext cx="826689" cy="1539150"/>
            <a:chOff x="3325181" y="2506244"/>
            <a:chExt cx="826689" cy="1539150"/>
          </a:xfrm>
        </p:grpSpPr>
        <p:cxnSp>
          <p:nvCxnSpPr>
            <p:cNvPr id="182" name="Straight Arrow Connector 29">
              <a:extLst>
                <a:ext uri="{FF2B5EF4-FFF2-40B4-BE49-F238E27FC236}">
                  <a16:creationId xmlns:a16="http://schemas.microsoft.com/office/drawing/2014/main" id="{734CA371-D490-4F20-AF9D-63BBD40C97F6}"/>
                </a:ext>
              </a:extLst>
            </p:cNvPr>
            <p:cNvCxnSpPr>
              <a:cxnSpLocks/>
            </p:cNvCxnSpPr>
            <p:nvPr/>
          </p:nvCxnSpPr>
          <p:spPr>
            <a:xfrm>
              <a:off x="3738525" y="2506244"/>
              <a:ext cx="0" cy="1539150"/>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183" name="Rectangle 24">
              <a:extLst>
                <a:ext uri="{FF2B5EF4-FFF2-40B4-BE49-F238E27FC236}">
                  <a16:creationId xmlns:a16="http://schemas.microsoft.com/office/drawing/2014/main" id="{1A951DFF-8C79-4051-941F-0A87DAE7CB37}"/>
                </a:ext>
              </a:extLst>
            </p:cNvPr>
            <p:cNvSpPr/>
            <p:nvPr/>
          </p:nvSpPr>
          <p:spPr>
            <a:xfrm>
              <a:off x="3325181" y="2950804"/>
              <a:ext cx="826689" cy="677108"/>
            </a:xfrm>
            <a:prstGeom prst="rect">
              <a:avLst/>
            </a:prstGeom>
            <a:solidFill>
              <a:schemeClr val="bg1"/>
            </a:solidFill>
          </p:spPr>
          <p:txBody>
            <a:bodyPr wrap="square" lIns="0" tIns="45720" rIns="0" bIns="45720">
              <a:spAutoFit/>
            </a:bodyPr>
            <a:lstStyle/>
            <a:p>
              <a:pPr algn="ctr"/>
              <a:r>
                <a:rPr lang="en-US" sz="1600" b="1" dirty="0">
                  <a:solidFill>
                    <a:srgbClr val="F0AB00"/>
                  </a:solidFill>
                </a:rPr>
                <a:t>56%***</a:t>
              </a:r>
            </a:p>
            <a:p>
              <a:pPr algn="ctr"/>
              <a:r>
                <a:rPr lang="en-US" sz="1100" dirty="0">
                  <a:solidFill>
                    <a:schemeClr val="tx1">
                      <a:lumMod val="50000"/>
                      <a:lumOff val="50000"/>
                    </a:schemeClr>
                  </a:solidFill>
                </a:rPr>
                <a:t>95% CI, </a:t>
              </a:r>
              <a:br>
                <a:rPr lang="en-US" sz="1100" dirty="0">
                  <a:solidFill>
                    <a:schemeClr val="tx1">
                      <a:lumMod val="50000"/>
                      <a:lumOff val="50000"/>
                    </a:schemeClr>
                  </a:solidFill>
                </a:rPr>
              </a:br>
              <a:r>
                <a:rPr lang="en-US" sz="1100" dirty="0">
                  <a:solidFill>
                    <a:schemeClr val="tx1">
                      <a:lumMod val="50000"/>
                      <a:lumOff val="50000"/>
                    </a:schemeClr>
                  </a:solidFill>
                </a:rPr>
                <a:t>47% to 63%</a:t>
              </a:r>
            </a:p>
          </p:txBody>
        </p:sp>
      </p:grpSp>
      <p:cxnSp>
        <p:nvCxnSpPr>
          <p:cNvPr id="184" name="Straight Arrow Connector 25">
            <a:extLst>
              <a:ext uri="{FF2B5EF4-FFF2-40B4-BE49-F238E27FC236}">
                <a16:creationId xmlns:a16="http://schemas.microsoft.com/office/drawing/2014/main" id="{AAB923AD-759B-44C1-90B6-B45A8E727CF1}"/>
              </a:ext>
            </a:extLst>
          </p:cNvPr>
          <p:cNvCxnSpPr>
            <a:cxnSpLocks/>
          </p:cNvCxnSpPr>
          <p:nvPr/>
        </p:nvCxnSpPr>
        <p:spPr>
          <a:xfrm>
            <a:off x="6731712" y="2651358"/>
            <a:ext cx="0" cy="1815834"/>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grpSp>
        <p:nvGrpSpPr>
          <p:cNvPr id="185" name="Group 14">
            <a:extLst>
              <a:ext uri="{FF2B5EF4-FFF2-40B4-BE49-F238E27FC236}">
                <a16:creationId xmlns:a16="http://schemas.microsoft.com/office/drawing/2014/main" id="{7BA71ECF-C403-4000-B583-9452662CAEE4}"/>
              </a:ext>
            </a:extLst>
          </p:cNvPr>
          <p:cNvGrpSpPr/>
          <p:nvPr/>
        </p:nvGrpSpPr>
        <p:grpSpPr>
          <a:xfrm>
            <a:off x="2484429" y="5402061"/>
            <a:ext cx="7859892" cy="276999"/>
            <a:chOff x="2735435" y="5048730"/>
            <a:chExt cx="7859892" cy="276999"/>
          </a:xfrm>
        </p:grpSpPr>
        <p:sp>
          <p:nvSpPr>
            <p:cNvPr id="186" name="TextBox 6">
              <a:extLst>
                <a:ext uri="{FF2B5EF4-FFF2-40B4-BE49-F238E27FC236}">
                  <a16:creationId xmlns:a16="http://schemas.microsoft.com/office/drawing/2014/main" id="{F3EAF9B8-4161-46DD-8860-065BD075D068}"/>
                </a:ext>
              </a:extLst>
            </p:cNvPr>
            <p:cNvSpPr txBox="1"/>
            <p:nvPr/>
          </p:nvSpPr>
          <p:spPr>
            <a:xfrm>
              <a:off x="2735435" y="5048730"/>
              <a:ext cx="614271" cy="276999"/>
            </a:xfrm>
            <a:prstGeom prst="rect">
              <a:avLst/>
            </a:prstGeom>
            <a:noFill/>
          </p:spPr>
          <p:txBody>
            <a:bodyPr wrap="none" rtlCol="0">
              <a:spAutoFit/>
            </a:bodyPr>
            <a:lstStyle/>
            <a:p>
              <a:pPr>
                <a:buClr>
                  <a:schemeClr val="accent1"/>
                </a:buClr>
              </a:pPr>
              <a:r>
                <a:rPr lang="en-US" sz="1200" dirty="0">
                  <a:solidFill>
                    <a:schemeClr val="bg1"/>
                  </a:solidFill>
                </a:rPr>
                <a:t>n=531</a:t>
              </a:r>
            </a:p>
          </p:txBody>
        </p:sp>
        <p:sp>
          <p:nvSpPr>
            <p:cNvPr id="187" name="TextBox 7">
              <a:extLst>
                <a:ext uri="{FF2B5EF4-FFF2-40B4-BE49-F238E27FC236}">
                  <a16:creationId xmlns:a16="http://schemas.microsoft.com/office/drawing/2014/main" id="{EED83D15-B6CE-4D47-BA2F-586A4960B819}"/>
                </a:ext>
              </a:extLst>
            </p:cNvPr>
            <p:cNvSpPr txBox="1"/>
            <p:nvPr/>
          </p:nvSpPr>
          <p:spPr>
            <a:xfrm>
              <a:off x="3447908" y="5048730"/>
              <a:ext cx="614271" cy="276999"/>
            </a:xfrm>
            <a:prstGeom prst="rect">
              <a:avLst/>
            </a:prstGeom>
            <a:noFill/>
          </p:spPr>
          <p:txBody>
            <a:bodyPr wrap="none" rtlCol="0">
              <a:spAutoFit/>
            </a:bodyPr>
            <a:lstStyle/>
            <a:p>
              <a:pPr>
                <a:buClr>
                  <a:schemeClr val="accent1"/>
                </a:buClr>
              </a:pPr>
              <a:r>
                <a:rPr lang="en-US" sz="1200" dirty="0"/>
                <a:t>n=528</a:t>
              </a:r>
            </a:p>
          </p:txBody>
        </p:sp>
        <p:sp>
          <p:nvSpPr>
            <p:cNvPr id="188" name="TextBox 9">
              <a:extLst>
                <a:ext uri="{FF2B5EF4-FFF2-40B4-BE49-F238E27FC236}">
                  <a16:creationId xmlns:a16="http://schemas.microsoft.com/office/drawing/2014/main" id="{37FCBEAD-B10E-43A8-8D43-75EF08D34F36}"/>
                </a:ext>
              </a:extLst>
            </p:cNvPr>
            <p:cNvSpPr txBox="1"/>
            <p:nvPr/>
          </p:nvSpPr>
          <p:spPr>
            <a:xfrm>
              <a:off x="6007385" y="5048730"/>
              <a:ext cx="614271" cy="276999"/>
            </a:xfrm>
            <a:prstGeom prst="rect">
              <a:avLst/>
            </a:prstGeom>
            <a:noFill/>
          </p:spPr>
          <p:txBody>
            <a:bodyPr wrap="none" rtlCol="0">
              <a:spAutoFit/>
            </a:bodyPr>
            <a:lstStyle/>
            <a:p>
              <a:pPr>
                <a:buClr>
                  <a:schemeClr val="accent1"/>
                </a:buClr>
              </a:pPr>
              <a:r>
                <a:rPr lang="en-US" sz="1200" dirty="0">
                  <a:solidFill>
                    <a:schemeClr val="bg1"/>
                  </a:solidFill>
                </a:rPr>
                <a:t>n=393</a:t>
              </a:r>
            </a:p>
          </p:txBody>
        </p:sp>
        <p:sp>
          <p:nvSpPr>
            <p:cNvPr id="189" name="TextBox 10">
              <a:extLst>
                <a:ext uri="{FF2B5EF4-FFF2-40B4-BE49-F238E27FC236}">
                  <a16:creationId xmlns:a16="http://schemas.microsoft.com/office/drawing/2014/main" id="{D3EACBC1-CBAA-4467-A9F8-442758F7D68E}"/>
                </a:ext>
              </a:extLst>
            </p:cNvPr>
            <p:cNvSpPr txBox="1"/>
            <p:nvPr/>
          </p:nvSpPr>
          <p:spPr>
            <a:xfrm>
              <a:off x="8347770" y="5048730"/>
              <a:ext cx="614271" cy="276999"/>
            </a:xfrm>
            <a:prstGeom prst="rect">
              <a:avLst/>
            </a:prstGeom>
            <a:noFill/>
          </p:spPr>
          <p:txBody>
            <a:bodyPr wrap="none" rtlCol="0">
              <a:spAutoFit/>
            </a:bodyPr>
            <a:lstStyle/>
            <a:p>
              <a:pPr>
                <a:buClr>
                  <a:schemeClr val="accent1"/>
                </a:buClr>
              </a:pPr>
              <a:r>
                <a:rPr lang="en-US" sz="1200" dirty="0"/>
                <a:t>n=309</a:t>
              </a:r>
            </a:p>
          </p:txBody>
        </p:sp>
        <p:sp>
          <p:nvSpPr>
            <p:cNvPr id="190" name="TextBox 30">
              <a:extLst>
                <a:ext uri="{FF2B5EF4-FFF2-40B4-BE49-F238E27FC236}">
                  <a16:creationId xmlns:a16="http://schemas.microsoft.com/office/drawing/2014/main" id="{226A1516-7914-478D-9CD2-8057B65DB682}"/>
                </a:ext>
              </a:extLst>
            </p:cNvPr>
            <p:cNvSpPr txBox="1"/>
            <p:nvPr/>
          </p:nvSpPr>
          <p:spPr>
            <a:xfrm>
              <a:off x="5069709" y="5048730"/>
              <a:ext cx="614271" cy="276999"/>
            </a:xfrm>
            <a:prstGeom prst="rect">
              <a:avLst/>
            </a:prstGeom>
            <a:noFill/>
          </p:spPr>
          <p:txBody>
            <a:bodyPr wrap="none" rtlCol="0">
              <a:spAutoFit/>
            </a:bodyPr>
            <a:lstStyle/>
            <a:p>
              <a:pPr>
                <a:buClr>
                  <a:schemeClr val="accent1"/>
                </a:buClr>
              </a:pPr>
              <a:r>
                <a:rPr lang="en-US" sz="1200" dirty="0"/>
                <a:t>n=138</a:t>
              </a:r>
            </a:p>
          </p:txBody>
        </p:sp>
        <p:sp>
          <p:nvSpPr>
            <p:cNvPr id="191" name="TextBox 32">
              <a:extLst>
                <a:ext uri="{FF2B5EF4-FFF2-40B4-BE49-F238E27FC236}">
                  <a16:creationId xmlns:a16="http://schemas.microsoft.com/office/drawing/2014/main" id="{CBEF8A21-1AE3-4FB8-A23B-F3D6482DC9BB}"/>
                </a:ext>
              </a:extLst>
            </p:cNvPr>
            <p:cNvSpPr txBox="1"/>
            <p:nvPr/>
          </p:nvSpPr>
          <p:spPr>
            <a:xfrm>
              <a:off x="4334377" y="5048730"/>
              <a:ext cx="614271" cy="276999"/>
            </a:xfrm>
            <a:prstGeom prst="rect">
              <a:avLst/>
            </a:prstGeom>
            <a:noFill/>
          </p:spPr>
          <p:txBody>
            <a:bodyPr wrap="none" rtlCol="0">
              <a:spAutoFit/>
            </a:bodyPr>
            <a:lstStyle/>
            <a:p>
              <a:pPr>
                <a:buClr>
                  <a:schemeClr val="accent1"/>
                </a:buClr>
              </a:pPr>
              <a:r>
                <a:rPr lang="en-US" sz="1200" dirty="0">
                  <a:solidFill>
                    <a:schemeClr val="bg1"/>
                  </a:solidFill>
                </a:rPr>
                <a:t>n=138</a:t>
              </a:r>
            </a:p>
          </p:txBody>
        </p:sp>
        <p:sp>
          <p:nvSpPr>
            <p:cNvPr id="192" name="TextBox 33">
              <a:extLst>
                <a:ext uri="{FF2B5EF4-FFF2-40B4-BE49-F238E27FC236}">
                  <a16:creationId xmlns:a16="http://schemas.microsoft.com/office/drawing/2014/main" id="{C180EC91-068D-4E6F-B801-BA687629074B}"/>
                </a:ext>
              </a:extLst>
            </p:cNvPr>
            <p:cNvSpPr txBox="1"/>
            <p:nvPr/>
          </p:nvSpPr>
          <p:spPr>
            <a:xfrm>
              <a:off x="9244807" y="5048730"/>
              <a:ext cx="614271" cy="276999"/>
            </a:xfrm>
            <a:prstGeom prst="rect">
              <a:avLst/>
            </a:prstGeom>
            <a:noFill/>
          </p:spPr>
          <p:txBody>
            <a:bodyPr wrap="none" rtlCol="0">
              <a:spAutoFit/>
            </a:bodyPr>
            <a:lstStyle/>
            <a:p>
              <a:pPr>
                <a:buClr>
                  <a:schemeClr val="accent1"/>
                </a:buClr>
              </a:pPr>
              <a:r>
                <a:rPr lang="en-US" sz="1200" dirty="0">
                  <a:solidFill>
                    <a:schemeClr val="bg1"/>
                  </a:solidFill>
                </a:rPr>
                <a:t>n=222</a:t>
              </a:r>
            </a:p>
          </p:txBody>
        </p:sp>
        <p:sp>
          <p:nvSpPr>
            <p:cNvPr id="193" name="TextBox 35">
              <a:extLst>
                <a:ext uri="{FF2B5EF4-FFF2-40B4-BE49-F238E27FC236}">
                  <a16:creationId xmlns:a16="http://schemas.microsoft.com/office/drawing/2014/main" id="{6846E48E-70EC-47DC-83F3-A75AD259F3B2}"/>
                </a:ext>
              </a:extLst>
            </p:cNvPr>
            <p:cNvSpPr txBox="1"/>
            <p:nvPr/>
          </p:nvSpPr>
          <p:spPr>
            <a:xfrm>
              <a:off x="7623431" y="5048730"/>
              <a:ext cx="614271" cy="276999"/>
            </a:xfrm>
            <a:prstGeom prst="rect">
              <a:avLst/>
            </a:prstGeom>
            <a:noFill/>
          </p:spPr>
          <p:txBody>
            <a:bodyPr wrap="none" rtlCol="0">
              <a:spAutoFit/>
            </a:bodyPr>
            <a:lstStyle/>
            <a:p>
              <a:pPr>
                <a:buClr>
                  <a:schemeClr val="accent1"/>
                </a:buClr>
              </a:pPr>
              <a:r>
                <a:rPr lang="en-US" sz="1200" dirty="0">
                  <a:solidFill>
                    <a:schemeClr val="bg1"/>
                  </a:solidFill>
                </a:rPr>
                <a:t>n=309</a:t>
              </a:r>
            </a:p>
          </p:txBody>
        </p:sp>
        <p:sp>
          <p:nvSpPr>
            <p:cNvPr id="194" name="TextBox 37">
              <a:extLst>
                <a:ext uri="{FF2B5EF4-FFF2-40B4-BE49-F238E27FC236}">
                  <a16:creationId xmlns:a16="http://schemas.microsoft.com/office/drawing/2014/main" id="{22951C90-F0A4-48A6-9E63-575C000B77A1}"/>
                </a:ext>
              </a:extLst>
            </p:cNvPr>
            <p:cNvSpPr txBox="1"/>
            <p:nvPr/>
          </p:nvSpPr>
          <p:spPr>
            <a:xfrm>
              <a:off x="9981056" y="5048730"/>
              <a:ext cx="614271" cy="276999"/>
            </a:xfrm>
            <a:prstGeom prst="rect">
              <a:avLst/>
            </a:prstGeom>
            <a:noFill/>
          </p:spPr>
          <p:txBody>
            <a:bodyPr wrap="none" rtlCol="0">
              <a:spAutoFit/>
            </a:bodyPr>
            <a:lstStyle/>
            <a:p>
              <a:pPr>
                <a:buClr>
                  <a:schemeClr val="accent1"/>
                </a:buClr>
              </a:pPr>
              <a:r>
                <a:rPr lang="en-US" sz="1200" dirty="0"/>
                <a:t>n=219</a:t>
              </a:r>
            </a:p>
          </p:txBody>
        </p:sp>
        <p:sp>
          <p:nvSpPr>
            <p:cNvPr id="195" name="TextBox 38">
              <a:extLst>
                <a:ext uri="{FF2B5EF4-FFF2-40B4-BE49-F238E27FC236}">
                  <a16:creationId xmlns:a16="http://schemas.microsoft.com/office/drawing/2014/main" id="{DA1C920D-8213-4CC9-87DC-5FFE5FD11E34}"/>
                </a:ext>
              </a:extLst>
            </p:cNvPr>
            <p:cNvSpPr txBox="1"/>
            <p:nvPr/>
          </p:nvSpPr>
          <p:spPr>
            <a:xfrm>
              <a:off x="6708328" y="5048730"/>
              <a:ext cx="614271" cy="276999"/>
            </a:xfrm>
            <a:prstGeom prst="rect">
              <a:avLst/>
            </a:prstGeom>
            <a:noFill/>
          </p:spPr>
          <p:txBody>
            <a:bodyPr wrap="none" rtlCol="0">
              <a:spAutoFit/>
            </a:bodyPr>
            <a:lstStyle/>
            <a:p>
              <a:pPr>
                <a:buClr>
                  <a:schemeClr val="accent1"/>
                </a:buClr>
              </a:pPr>
              <a:r>
                <a:rPr lang="en-US" sz="1200" dirty="0"/>
                <a:t>n=390</a:t>
              </a:r>
            </a:p>
          </p:txBody>
        </p:sp>
      </p:grpSp>
      <p:cxnSp>
        <p:nvCxnSpPr>
          <p:cNvPr id="196" name="Straight Connector 39">
            <a:extLst>
              <a:ext uri="{FF2B5EF4-FFF2-40B4-BE49-F238E27FC236}">
                <a16:creationId xmlns:a16="http://schemas.microsoft.com/office/drawing/2014/main" id="{A3615DEB-7486-4CCC-B75C-93852B78AADB}"/>
              </a:ext>
            </a:extLst>
          </p:cNvPr>
          <p:cNvCxnSpPr>
            <a:cxnSpLocks/>
          </p:cNvCxnSpPr>
          <p:nvPr/>
        </p:nvCxnSpPr>
        <p:spPr>
          <a:xfrm>
            <a:off x="4109967" y="3371344"/>
            <a:ext cx="1326745"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197" name="Group 41">
            <a:extLst>
              <a:ext uri="{FF2B5EF4-FFF2-40B4-BE49-F238E27FC236}">
                <a16:creationId xmlns:a16="http://schemas.microsoft.com/office/drawing/2014/main" id="{34CEACB4-C2C9-472F-870C-95EA7CB5175E}"/>
              </a:ext>
            </a:extLst>
          </p:cNvPr>
          <p:cNvGrpSpPr/>
          <p:nvPr/>
        </p:nvGrpSpPr>
        <p:grpSpPr>
          <a:xfrm>
            <a:off x="4752758" y="2691699"/>
            <a:ext cx="826689" cy="1582575"/>
            <a:chOff x="3325181" y="1347709"/>
            <a:chExt cx="826689" cy="2697685"/>
          </a:xfrm>
        </p:grpSpPr>
        <p:cxnSp>
          <p:nvCxnSpPr>
            <p:cNvPr id="198" name="Straight Arrow Connector 42">
              <a:extLst>
                <a:ext uri="{FF2B5EF4-FFF2-40B4-BE49-F238E27FC236}">
                  <a16:creationId xmlns:a16="http://schemas.microsoft.com/office/drawing/2014/main" id="{8EEAF3E4-95C6-4B39-9900-B37CC10AB372}"/>
                </a:ext>
              </a:extLst>
            </p:cNvPr>
            <p:cNvCxnSpPr>
              <a:cxnSpLocks/>
            </p:cNvCxnSpPr>
            <p:nvPr/>
          </p:nvCxnSpPr>
          <p:spPr>
            <a:xfrm>
              <a:off x="3738525" y="2506244"/>
              <a:ext cx="0" cy="1539150"/>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199" name="Rectangle 43">
              <a:extLst>
                <a:ext uri="{FF2B5EF4-FFF2-40B4-BE49-F238E27FC236}">
                  <a16:creationId xmlns:a16="http://schemas.microsoft.com/office/drawing/2014/main" id="{2B8F3325-602C-4F88-A935-FA24A82BA3F4}"/>
                </a:ext>
              </a:extLst>
            </p:cNvPr>
            <p:cNvSpPr/>
            <p:nvPr/>
          </p:nvSpPr>
          <p:spPr>
            <a:xfrm>
              <a:off x="3325181" y="1347709"/>
              <a:ext cx="826689" cy="1154210"/>
            </a:xfrm>
            <a:prstGeom prst="rect">
              <a:avLst/>
            </a:prstGeom>
            <a:solidFill>
              <a:schemeClr val="bg1"/>
            </a:solidFill>
          </p:spPr>
          <p:txBody>
            <a:bodyPr wrap="square" lIns="0" tIns="45720" rIns="0" bIns="45720">
              <a:spAutoFit/>
            </a:bodyPr>
            <a:lstStyle/>
            <a:p>
              <a:pPr algn="ctr"/>
              <a:r>
                <a:rPr lang="en-US" sz="1600" b="1" dirty="0">
                  <a:solidFill>
                    <a:srgbClr val="F0AB00"/>
                  </a:solidFill>
                </a:rPr>
                <a:t>39%</a:t>
              </a:r>
            </a:p>
            <a:p>
              <a:pPr algn="ctr"/>
              <a:r>
                <a:rPr lang="en-US" sz="1100" dirty="0">
                  <a:solidFill>
                    <a:schemeClr val="tx1">
                      <a:lumMod val="50000"/>
                      <a:lumOff val="50000"/>
                    </a:schemeClr>
                  </a:solidFill>
                </a:rPr>
                <a:t>95% CI, </a:t>
              </a:r>
              <a:br>
                <a:rPr lang="en-US" sz="1100" dirty="0">
                  <a:solidFill>
                    <a:schemeClr val="tx1">
                      <a:lumMod val="50000"/>
                      <a:lumOff val="50000"/>
                    </a:schemeClr>
                  </a:solidFill>
                </a:rPr>
              </a:br>
              <a:r>
                <a:rPr lang="en-US" sz="1100" dirty="0">
                  <a:solidFill>
                    <a:schemeClr val="tx1">
                      <a:lumMod val="50000"/>
                      <a:lumOff val="50000"/>
                    </a:schemeClr>
                  </a:solidFill>
                </a:rPr>
                <a:t>12% to 58%</a:t>
              </a:r>
            </a:p>
          </p:txBody>
        </p:sp>
      </p:grpSp>
      <p:sp>
        <p:nvSpPr>
          <p:cNvPr id="200" name="Rectangle 44">
            <a:extLst>
              <a:ext uri="{FF2B5EF4-FFF2-40B4-BE49-F238E27FC236}">
                <a16:creationId xmlns:a16="http://schemas.microsoft.com/office/drawing/2014/main" id="{04BE58C8-8549-4023-B07F-B1A3BE369D5D}"/>
              </a:ext>
            </a:extLst>
          </p:cNvPr>
          <p:cNvSpPr/>
          <p:nvPr/>
        </p:nvSpPr>
        <p:spPr>
          <a:xfrm>
            <a:off x="6386576" y="3290596"/>
            <a:ext cx="826689" cy="677108"/>
          </a:xfrm>
          <a:prstGeom prst="rect">
            <a:avLst/>
          </a:prstGeom>
          <a:solidFill>
            <a:schemeClr val="bg1"/>
          </a:solidFill>
        </p:spPr>
        <p:txBody>
          <a:bodyPr wrap="square" lIns="0" tIns="45720" rIns="0" bIns="45720">
            <a:spAutoFit/>
          </a:bodyPr>
          <a:lstStyle/>
          <a:p>
            <a:pPr algn="ctr"/>
            <a:r>
              <a:rPr lang="en-US" sz="1600" b="1" dirty="0">
                <a:solidFill>
                  <a:srgbClr val="F0AB00"/>
                </a:solidFill>
              </a:rPr>
              <a:t>61%</a:t>
            </a:r>
          </a:p>
          <a:p>
            <a:pPr algn="ctr"/>
            <a:r>
              <a:rPr lang="en-US" sz="1100" dirty="0">
                <a:solidFill>
                  <a:schemeClr val="tx1">
                    <a:lumMod val="50000"/>
                    <a:lumOff val="50000"/>
                  </a:schemeClr>
                </a:solidFill>
              </a:rPr>
              <a:t>95% CI, </a:t>
            </a:r>
            <a:br>
              <a:rPr lang="en-US" sz="1100" dirty="0">
                <a:solidFill>
                  <a:schemeClr val="tx1">
                    <a:lumMod val="50000"/>
                    <a:lumOff val="50000"/>
                  </a:schemeClr>
                </a:solidFill>
              </a:rPr>
            </a:br>
            <a:r>
              <a:rPr lang="en-US" sz="1100" dirty="0">
                <a:solidFill>
                  <a:schemeClr val="tx1">
                    <a:lumMod val="50000"/>
                    <a:lumOff val="50000"/>
                  </a:schemeClr>
                </a:solidFill>
              </a:rPr>
              <a:t>51% to 68%</a:t>
            </a:r>
          </a:p>
        </p:txBody>
      </p:sp>
      <p:cxnSp>
        <p:nvCxnSpPr>
          <p:cNvPr id="201" name="Straight Connector 45">
            <a:extLst>
              <a:ext uri="{FF2B5EF4-FFF2-40B4-BE49-F238E27FC236}">
                <a16:creationId xmlns:a16="http://schemas.microsoft.com/office/drawing/2014/main" id="{19DBC0F2-2050-4DE7-B6FD-651B9754F5CD}"/>
              </a:ext>
            </a:extLst>
          </p:cNvPr>
          <p:cNvCxnSpPr>
            <a:cxnSpLocks/>
          </p:cNvCxnSpPr>
          <p:nvPr/>
        </p:nvCxnSpPr>
        <p:spPr>
          <a:xfrm>
            <a:off x="7395821" y="3344975"/>
            <a:ext cx="1315214"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02" name="Straight Arrow Connector 46">
            <a:extLst>
              <a:ext uri="{FF2B5EF4-FFF2-40B4-BE49-F238E27FC236}">
                <a16:creationId xmlns:a16="http://schemas.microsoft.com/office/drawing/2014/main" id="{E9F38905-6C83-4D90-BD2A-033730A42D35}"/>
              </a:ext>
            </a:extLst>
          </p:cNvPr>
          <p:cNvCxnSpPr>
            <a:cxnSpLocks/>
          </p:cNvCxnSpPr>
          <p:nvPr/>
        </p:nvCxnSpPr>
        <p:spPr>
          <a:xfrm>
            <a:off x="8403899" y="3368807"/>
            <a:ext cx="0" cy="941503"/>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203" name="Rectangle 47">
            <a:extLst>
              <a:ext uri="{FF2B5EF4-FFF2-40B4-BE49-F238E27FC236}">
                <a16:creationId xmlns:a16="http://schemas.microsoft.com/office/drawing/2014/main" id="{3AE8C56A-25EA-4C0B-9372-3776A96185AA}"/>
              </a:ext>
            </a:extLst>
          </p:cNvPr>
          <p:cNvSpPr/>
          <p:nvPr/>
        </p:nvSpPr>
        <p:spPr>
          <a:xfrm>
            <a:off x="8003086" y="3469999"/>
            <a:ext cx="826689" cy="677108"/>
          </a:xfrm>
          <a:prstGeom prst="rect">
            <a:avLst/>
          </a:prstGeom>
          <a:solidFill>
            <a:schemeClr val="bg1"/>
          </a:solidFill>
        </p:spPr>
        <p:txBody>
          <a:bodyPr wrap="square" lIns="0" tIns="45720" rIns="0" bIns="45720">
            <a:spAutoFit/>
          </a:bodyPr>
          <a:lstStyle/>
          <a:p>
            <a:pPr algn="ctr"/>
            <a:r>
              <a:rPr lang="en-US" sz="1600" b="1" dirty="0">
                <a:solidFill>
                  <a:srgbClr val="F0AB00"/>
                </a:solidFill>
              </a:rPr>
              <a:t>41%***</a:t>
            </a:r>
          </a:p>
          <a:p>
            <a:pPr algn="ctr"/>
            <a:r>
              <a:rPr lang="en-US" sz="1100" dirty="0">
                <a:solidFill>
                  <a:schemeClr val="tx1">
                    <a:lumMod val="50000"/>
                    <a:lumOff val="50000"/>
                  </a:schemeClr>
                </a:solidFill>
              </a:rPr>
              <a:t>95% CI, </a:t>
            </a:r>
            <a:br>
              <a:rPr lang="en-US" sz="1100" dirty="0">
                <a:solidFill>
                  <a:schemeClr val="tx1">
                    <a:lumMod val="50000"/>
                    <a:lumOff val="50000"/>
                  </a:schemeClr>
                </a:solidFill>
              </a:rPr>
            </a:br>
            <a:r>
              <a:rPr lang="en-US" sz="1100" dirty="0">
                <a:solidFill>
                  <a:schemeClr val="tx1">
                    <a:lumMod val="50000"/>
                    <a:lumOff val="50000"/>
                  </a:schemeClr>
                </a:solidFill>
              </a:rPr>
              <a:t>25% to 54%</a:t>
            </a:r>
          </a:p>
        </p:txBody>
      </p:sp>
      <p:cxnSp>
        <p:nvCxnSpPr>
          <p:cNvPr id="204" name="Straight Connector 48">
            <a:extLst>
              <a:ext uri="{FF2B5EF4-FFF2-40B4-BE49-F238E27FC236}">
                <a16:creationId xmlns:a16="http://schemas.microsoft.com/office/drawing/2014/main" id="{3D8006DD-3E4B-4860-85D4-4239181BE846}"/>
              </a:ext>
            </a:extLst>
          </p:cNvPr>
          <p:cNvCxnSpPr>
            <a:cxnSpLocks/>
          </p:cNvCxnSpPr>
          <p:nvPr/>
        </p:nvCxnSpPr>
        <p:spPr>
          <a:xfrm>
            <a:off x="9015660" y="2085434"/>
            <a:ext cx="1315214"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05" name="Straight Arrow Connector 49">
            <a:extLst>
              <a:ext uri="{FF2B5EF4-FFF2-40B4-BE49-F238E27FC236}">
                <a16:creationId xmlns:a16="http://schemas.microsoft.com/office/drawing/2014/main" id="{8727D3CD-3331-487C-A7E3-75849910F6ED}"/>
              </a:ext>
            </a:extLst>
          </p:cNvPr>
          <p:cNvCxnSpPr>
            <a:cxnSpLocks/>
          </p:cNvCxnSpPr>
          <p:nvPr/>
        </p:nvCxnSpPr>
        <p:spPr>
          <a:xfrm>
            <a:off x="10018468" y="2108889"/>
            <a:ext cx="0" cy="2480266"/>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206" name="Rectangle 51">
            <a:extLst>
              <a:ext uri="{FF2B5EF4-FFF2-40B4-BE49-F238E27FC236}">
                <a16:creationId xmlns:a16="http://schemas.microsoft.com/office/drawing/2014/main" id="{6E1047D9-E371-41A7-9892-D7BB440C62C1}"/>
              </a:ext>
            </a:extLst>
          </p:cNvPr>
          <p:cNvSpPr/>
          <p:nvPr/>
        </p:nvSpPr>
        <p:spPr>
          <a:xfrm>
            <a:off x="9661799" y="3045016"/>
            <a:ext cx="826689" cy="677108"/>
          </a:xfrm>
          <a:prstGeom prst="rect">
            <a:avLst/>
          </a:prstGeom>
          <a:solidFill>
            <a:schemeClr val="bg1"/>
          </a:solidFill>
        </p:spPr>
        <p:txBody>
          <a:bodyPr wrap="square" lIns="0" tIns="45720" rIns="0" bIns="45720">
            <a:spAutoFit/>
          </a:bodyPr>
          <a:lstStyle/>
          <a:p>
            <a:pPr algn="ctr"/>
            <a:r>
              <a:rPr lang="en-US" sz="1600" b="1" dirty="0">
                <a:solidFill>
                  <a:srgbClr val="F0AB00"/>
                </a:solidFill>
              </a:rPr>
              <a:t>70%</a:t>
            </a:r>
          </a:p>
          <a:p>
            <a:pPr algn="ctr"/>
            <a:r>
              <a:rPr lang="en-US" sz="1100" dirty="0">
                <a:solidFill>
                  <a:schemeClr val="tx1">
                    <a:lumMod val="50000"/>
                    <a:lumOff val="50000"/>
                  </a:schemeClr>
                </a:solidFill>
              </a:rPr>
              <a:t>95% CI, </a:t>
            </a:r>
            <a:br>
              <a:rPr lang="en-US" sz="1100" dirty="0">
                <a:solidFill>
                  <a:schemeClr val="tx1">
                    <a:lumMod val="50000"/>
                    <a:lumOff val="50000"/>
                  </a:schemeClr>
                </a:solidFill>
              </a:rPr>
            </a:br>
            <a:r>
              <a:rPr lang="en-US" sz="1100" dirty="0">
                <a:solidFill>
                  <a:schemeClr val="tx1">
                    <a:lumMod val="50000"/>
                    <a:lumOff val="50000"/>
                  </a:schemeClr>
                </a:solidFill>
              </a:rPr>
              <a:t>60% to 78%</a:t>
            </a:r>
          </a:p>
        </p:txBody>
      </p:sp>
      <p:sp>
        <p:nvSpPr>
          <p:cNvPr id="207" name="Rectangle 141">
            <a:extLst>
              <a:ext uri="{FF2B5EF4-FFF2-40B4-BE49-F238E27FC236}">
                <a16:creationId xmlns:a16="http://schemas.microsoft.com/office/drawing/2014/main" id="{72B15AFE-E1A3-9344-AC1E-6A57B067FFAB}"/>
              </a:ext>
            </a:extLst>
          </p:cNvPr>
          <p:cNvSpPr/>
          <p:nvPr/>
        </p:nvSpPr>
        <p:spPr>
          <a:xfrm>
            <a:off x="3968676" y="1888231"/>
            <a:ext cx="1695276" cy="4133057"/>
          </a:xfrm>
          <a:prstGeom prst="rect">
            <a:avLst/>
          </a:prstGeom>
          <a:noFill/>
          <a:ln w="635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208" name="Rectangle 141">
            <a:extLst>
              <a:ext uri="{FF2B5EF4-FFF2-40B4-BE49-F238E27FC236}">
                <a16:creationId xmlns:a16="http://schemas.microsoft.com/office/drawing/2014/main" id="{72B15AFE-E1A3-9344-AC1E-6A57B067FFAB}"/>
              </a:ext>
            </a:extLst>
          </p:cNvPr>
          <p:cNvSpPr/>
          <p:nvPr/>
        </p:nvSpPr>
        <p:spPr>
          <a:xfrm>
            <a:off x="7209036" y="1888231"/>
            <a:ext cx="1695276" cy="4133056"/>
          </a:xfrm>
          <a:prstGeom prst="rect">
            <a:avLst/>
          </a:prstGeom>
          <a:noFill/>
          <a:ln w="635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40" name="TextBox 20">
            <a:extLst>
              <a:ext uri="{FF2B5EF4-FFF2-40B4-BE49-F238E27FC236}">
                <a16:creationId xmlns:a16="http://schemas.microsoft.com/office/drawing/2014/main" id="{0EA34D5E-657C-BD4A-916B-8C07AF0EB51E}"/>
              </a:ext>
            </a:extLst>
          </p:cNvPr>
          <p:cNvSpPr txBox="1"/>
          <p:nvPr/>
        </p:nvSpPr>
        <p:spPr>
          <a:xfrm>
            <a:off x="510804" y="1115452"/>
            <a:ext cx="10985796" cy="369332"/>
          </a:xfrm>
          <a:prstGeom prst="rect">
            <a:avLst/>
          </a:prstGeom>
          <a:noFill/>
        </p:spPr>
        <p:txBody>
          <a:bodyPr wrap="square" rtlCol="0">
            <a:spAutoFit/>
          </a:bodyPr>
          <a:lstStyle/>
          <a:p>
            <a:r>
              <a:rPr lang="en-US" sz="1800" b="1" dirty="0" err="1">
                <a:latin typeface="Calibri" panose="020F0502020204030204" pitchFamily="34" charset="0"/>
                <a:cs typeface="Calibri" panose="020F0502020204030204" pitchFamily="34" charset="0"/>
              </a:rPr>
              <a:t>tezepelumab</a:t>
            </a:r>
            <a:r>
              <a:rPr lang="en-US" sz="1800" b="1" dirty="0">
                <a:latin typeface="Calibri" panose="020F0502020204030204" pitchFamily="34" charset="0"/>
                <a:cs typeface="Calibri" panose="020F0502020204030204" pitchFamily="34" charset="0"/>
              </a:rPr>
              <a:t>, </a:t>
            </a:r>
            <a:r>
              <a:rPr lang="en-US" sz="1800" b="1" dirty="0" err="1">
                <a:latin typeface="Calibri" panose="020F0502020204030204" pitchFamily="34" charset="0"/>
                <a:cs typeface="Calibri" panose="020F0502020204030204" pitchFamily="34" charset="0"/>
              </a:rPr>
              <a:t>fIII</a:t>
            </a:r>
            <a:r>
              <a:rPr lang="en-US" sz="1800" b="1" dirty="0">
                <a:latin typeface="Calibri" panose="020F0502020204030204" pitchFamily="34" charset="0"/>
                <a:cs typeface="Calibri" panose="020F0502020204030204" pitchFamily="34" charset="0"/>
              </a:rPr>
              <a:t> (Navigator </a:t>
            </a:r>
            <a:r>
              <a:rPr lang="en-US" sz="1800" dirty="0">
                <a:latin typeface="Calibri" panose="020F0502020204030204" pitchFamily="34" charset="0"/>
                <a:cs typeface="Calibri" panose="020F0502020204030204" pitchFamily="34" charset="0"/>
              </a:rPr>
              <a:t>/</a:t>
            </a:r>
            <a:r>
              <a:rPr lang="en-US" sz="1800" dirty="0" err="1">
                <a:latin typeface="Calibri" panose="020F0502020204030204" pitchFamily="34" charset="0"/>
                <a:cs typeface="Calibri" panose="020F0502020204030204" pitchFamily="34" charset="0"/>
              </a:rPr>
              <a:t>exacerbace</a:t>
            </a:r>
            <a:r>
              <a:rPr lang="en-US" sz="1800" dirty="0">
                <a:latin typeface="Calibri" panose="020F0502020204030204" pitchFamily="34" charset="0"/>
                <a:cs typeface="Calibri" panose="020F0502020204030204" pitchFamily="34" charset="0"/>
              </a:rPr>
              <a:t>, 210mg </a:t>
            </a:r>
            <a:r>
              <a:rPr lang="en-US" sz="1800" dirty="0" err="1">
                <a:latin typeface="Calibri" panose="020F0502020204030204" pitchFamily="34" charset="0"/>
                <a:cs typeface="Calibri" panose="020F0502020204030204" pitchFamily="34" charset="0"/>
              </a:rPr>
              <a:t>á</a:t>
            </a:r>
            <a:r>
              <a:rPr lang="en-US" sz="1800" dirty="0">
                <a:latin typeface="Calibri" panose="020F0502020204030204" pitchFamily="34" charset="0"/>
                <a:cs typeface="Calibri" panose="020F0502020204030204" pitchFamily="34" charset="0"/>
              </a:rPr>
              <a:t> 4T/</a:t>
            </a:r>
            <a:r>
              <a:rPr lang="en-US" sz="1800" b="1" dirty="0">
                <a:latin typeface="Calibri" panose="020F0502020204030204" pitchFamily="34" charset="0"/>
                <a:cs typeface="Calibri" panose="020F0502020204030204" pitchFamily="34" charset="0"/>
              </a:rPr>
              <a:t>), n=1061 </a:t>
            </a:r>
            <a:r>
              <a:rPr lang="en-US" sz="1800" dirty="0">
                <a:latin typeface="Calibri" panose="020F0502020204030204" pitchFamily="34" charset="0"/>
                <a:cs typeface="Calibri" panose="020F0502020204030204" pitchFamily="34" charset="0"/>
              </a:rPr>
              <a:t>(</a:t>
            </a:r>
            <a:r>
              <a:rPr lang="en-US" sz="1800" dirty="0" err="1">
                <a:latin typeface="Calibri" panose="020F0502020204030204" pitchFamily="34" charset="0"/>
                <a:cs typeface="Calibri" panose="020F0502020204030204" pitchFamily="34" charset="0"/>
              </a:rPr>
              <a:t>aktivní</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větev</a:t>
            </a:r>
            <a:r>
              <a:rPr lang="en-US" sz="1800" dirty="0">
                <a:latin typeface="Calibri" panose="020F0502020204030204" pitchFamily="34" charset="0"/>
                <a:cs typeface="Calibri" panose="020F0502020204030204" pitchFamily="34" charset="0"/>
              </a:rPr>
              <a:t> 529, placebo 532) </a:t>
            </a:r>
          </a:p>
        </p:txBody>
      </p:sp>
    </p:spTree>
    <p:extLst>
      <p:ext uri="{BB962C8B-B14F-4D97-AF65-F5344CB8AC3E}">
        <p14:creationId xmlns:p14="http://schemas.microsoft.com/office/powerpoint/2010/main" val="2953732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wipe(down)">
                                      <p:cBhvr>
                                        <p:cTn id="7" dur="500"/>
                                        <p:tgtEl>
                                          <p:spTgt spid="207"/>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08"/>
                                        </p:tgtEl>
                                        <p:attrNameLst>
                                          <p:attrName>style.visibility</p:attrName>
                                        </p:attrNameLst>
                                      </p:cBhvr>
                                      <p:to>
                                        <p:strVal val="visible"/>
                                      </p:to>
                                    </p:set>
                                    <p:animEffect transition="in" filter="wipe(down)">
                                      <p:cBhvr>
                                        <p:cTn id="10"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animBg="1"/>
      <p:bldP spid="208"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03"/>
        <p:cNvGrpSpPr/>
        <p:nvPr/>
      </p:nvGrpSpPr>
      <p:grpSpPr>
        <a:xfrm>
          <a:off x="0" y="0"/>
          <a:ext cx="0" cy="0"/>
          <a:chOff x="0" y="0"/>
          <a:chExt cx="0" cy="0"/>
        </a:xfrm>
      </p:grpSpPr>
      <p:sp>
        <p:nvSpPr>
          <p:cNvPr id="17" name="Nadpis 1"/>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Koncept feno/</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endotypů</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astmatu</a:t>
            </a:r>
            <a:endPar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18" name="Obdélník 17"/>
          <p:cNvSpPr/>
          <p:nvPr/>
        </p:nvSpPr>
        <p:spPr>
          <a:xfrm>
            <a:off x="9758138" y="0"/>
            <a:ext cx="2376264" cy="30243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Rockwell"/>
              <a:ea typeface="+mn-ea"/>
              <a:cs typeface="+mn-cs"/>
            </a:endParaRPr>
          </a:p>
        </p:txBody>
      </p:sp>
      <p:pic>
        <p:nvPicPr>
          <p:cNvPr id="13" name="Obrázek 12"/>
          <p:cNvPicPr>
            <a:picLocks noChangeAspect="1"/>
          </p:cNvPicPr>
          <p:nvPr/>
        </p:nvPicPr>
        <p:blipFill rotWithShape="1">
          <a:blip r:embed="rId3">
            <a:extLst>
              <a:ext uri="{BEBA8EAE-BF5A-486C-A8C5-ECC9F3942E4B}">
                <a14:imgProps xmlns:a14="http://schemas.microsoft.com/office/drawing/2010/main">
                  <a14:imgLayer r:embed="rId4">
                    <a14:imgEffect>
                      <a14:colorTemperature colorTemp="7200"/>
                    </a14:imgEffect>
                  </a14:imgLayer>
                </a14:imgProps>
              </a:ext>
            </a:extLst>
          </a:blip>
          <a:srcRect l="13695" t="26121" r="16305" b="47395"/>
          <a:stretch/>
        </p:blipFill>
        <p:spPr>
          <a:xfrm>
            <a:off x="1271464" y="2015806"/>
            <a:ext cx="9665071" cy="2925362"/>
          </a:xfrm>
          <a:prstGeom prst="rect">
            <a:avLst/>
          </a:prstGeom>
          <a:ln>
            <a:noFill/>
          </a:ln>
          <a:effectLst>
            <a:outerShdw blurRad="292100" dist="139700" dir="2700000" algn="tl" rotWithShape="0">
              <a:srgbClr val="333333">
                <a:alpha val="65000"/>
              </a:srgbClr>
            </a:outerShdw>
          </a:effectLst>
        </p:spPr>
      </p:pic>
      <p:sp>
        <p:nvSpPr>
          <p:cNvPr id="14" name="Google Shape;304;p5"/>
          <p:cNvSpPr/>
          <p:nvPr/>
        </p:nvSpPr>
        <p:spPr>
          <a:xfrm>
            <a:off x="1487488" y="6569076"/>
            <a:ext cx="9144001" cy="246181"/>
          </a:xfrm>
          <a:prstGeom prst="rect">
            <a:avLst/>
          </a:prstGeom>
          <a:noFill/>
          <a:ln>
            <a:noFill/>
          </a:ln>
        </p:spPr>
        <p:txBody>
          <a:bodyPr spcFirstLastPara="1" wrap="square" lIns="91425" tIns="45700" rIns="91425" bIns="45700" anchor="t" anchorCtr="0">
            <a:spAutoFit/>
          </a:bodyPr>
          <a:lstStyle/>
          <a:p>
            <a:pPr lvl="0" algn="ctr">
              <a:spcBef>
                <a:spcPts val="0"/>
              </a:spcBef>
              <a:spcAft>
                <a:spcPts val="0"/>
              </a:spcAft>
            </a:pPr>
            <a:r>
              <a:rPr lang="cs-CZ" sz="1000" dirty="0" err="1">
                <a:solidFill>
                  <a:schemeClr val="dk1"/>
                </a:solidFill>
                <a:latin typeface="Arial"/>
                <a:ea typeface="Arial"/>
                <a:cs typeface="Arial"/>
                <a:sym typeface="Arial"/>
              </a:rPr>
              <a:t>Rackemann</a:t>
            </a:r>
            <a:r>
              <a:rPr lang="cs-CZ" sz="1000" dirty="0">
                <a:solidFill>
                  <a:schemeClr val="dk1"/>
                </a:solidFill>
                <a:latin typeface="Arial"/>
                <a:ea typeface="Arial"/>
                <a:cs typeface="Arial"/>
                <a:sym typeface="Arial"/>
              </a:rPr>
              <a:t>, Francis M:  </a:t>
            </a:r>
            <a:r>
              <a:rPr lang="en-US" sz="1000" b="1" dirty="0">
                <a:solidFill>
                  <a:schemeClr val="dk1"/>
                </a:solidFill>
                <a:latin typeface="Arial"/>
                <a:ea typeface="Arial"/>
                <a:cs typeface="Arial"/>
                <a:sym typeface="Arial"/>
              </a:rPr>
              <a:t>A clinical study of one hundred and fifty cases of bronchial asthma</a:t>
            </a:r>
            <a:r>
              <a:rPr lang="cs-CZ" sz="1000" b="1" dirty="0">
                <a:solidFill>
                  <a:schemeClr val="dk1"/>
                </a:solidFill>
                <a:latin typeface="Arial"/>
                <a:ea typeface="Arial"/>
                <a:cs typeface="Arial"/>
                <a:sym typeface="Arial"/>
              </a:rPr>
              <a:t>. </a:t>
            </a:r>
            <a:r>
              <a:rPr lang="cs-CZ" sz="1000" dirty="0" err="1">
                <a:solidFill>
                  <a:schemeClr val="dk1"/>
                </a:solidFill>
                <a:latin typeface="Arial"/>
                <a:ea typeface="Arial"/>
                <a:cs typeface="Arial"/>
                <a:sym typeface="Arial"/>
              </a:rPr>
              <a:t>Archives</a:t>
            </a:r>
            <a:r>
              <a:rPr lang="cs-CZ" sz="1000" dirty="0">
                <a:solidFill>
                  <a:schemeClr val="dk1"/>
                </a:solidFill>
                <a:latin typeface="Arial"/>
                <a:ea typeface="Arial"/>
                <a:cs typeface="Arial"/>
                <a:sym typeface="Arial"/>
              </a:rPr>
              <a:t> </a:t>
            </a:r>
            <a:r>
              <a:rPr lang="cs-CZ" sz="1000" dirty="0" err="1">
                <a:solidFill>
                  <a:schemeClr val="dk1"/>
                </a:solidFill>
                <a:latin typeface="Arial"/>
                <a:ea typeface="Arial"/>
                <a:cs typeface="Arial"/>
                <a:sym typeface="Arial"/>
              </a:rPr>
              <a:t>of</a:t>
            </a:r>
            <a:r>
              <a:rPr lang="cs-CZ" sz="1000" dirty="0">
                <a:solidFill>
                  <a:schemeClr val="dk1"/>
                </a:solidFill>
                <a:latin typeface="Arial"/>
                <a:ea typeface="Arial"/>
                <a:cs typeface="Arial"/>
                <a:sym typeface="Arial"/>
              </a:rPr>
              <a:t> </a:t>
            </a:r>
            <a:r>
              <a:rPr lang="cs-CZ" sz="1000" dirty="0" err="1">
                <a:solidFill>
                  <a:schemeClr val="dk1"/>
                </a:solidFill>
                <a:latin typeface="Arial"/>
                <a:ea typeface="Arial"/>
                <a:cs typeface="Arial"/>
                <a:sym typeface="Arial"/>
              </a:rPr>
              <a:t>Internal</a:t>
            </a:r>
            <a:r>
              <a:rPr lang="cs-CZ" sz="1000" dirty="0">
                <a:solidFill>
                  <a:schemeClr val="dk1"/>
                </a:solidFill>
                <a:latin typeface="Arial"/>
                <a:ea typeface="Arial"/>
                <a:cs typeface="Arial"/>
                <a:sym typeface="Arial"/>
              </a:rPr>
              <a:t> </a:t>
            </a:r>
            <a:r>
              <a:rPr lang="cs-CZ" sz="1000" dirty="0" err="1">
                <a:solidFill>
                  <a:schemeClr val="dk1"/>
                </a:solidFill>
                <a:latin typeface="Arial"/>
                <a:ea typeface="Arial"/>
                <a:cs typeface="Arial"/>
                <a:sym typeface="Arial"/>
              </a:rPr>
              <a:t>Medicine</a:t>
            </a:r>
            <a:r>
              <a:rPr lang="cs-CZ" sz="1000" dirty="0">
                <a:solidFill>
                  <a:schemeClr val="dk1"/>
                </a:solidFill>
                <a:latin typeface="Arial"/>
                <a:ea typeface="Arial"/>
                <a:cs typeface="Arial"/>
                <a:sym typeface="Arial"/>
              </a:rPr>
              <a:t> 1918; 22(4): 517-552</a:t>
            </a:r>
            <a:endParaRPr dirty="0"/>
          </a:p>
        </p:txBody>
      </p:sp>
      <p:cxnSp>
        <p:nvCxnSpPr>
          <p:cNvPr id="3" name="Přímá spojnice 2"/>
          <p:cNvCxnSpPr/>
          <p:nvPr/>
        </p:nvCxnSpPr>
        <p:spPr>
          <a:xfrm>
            <a:off x="2351584" y="4437112"/>
            <a:ext cx="8388133" cy="0"/>
          </a:xfrm>
          <a:prstGeom prst="line">
            <a:avLst/>
          </a:prstGeom>
        </p:spPr>
        <p:style>
          <a:lnRef idx="3">
            <a:schemeClr val="accent5"/>
          </a:lnRef>
          <a:fillRef idx="0">
            <a:schemeClr val="accent5"/>
          </a:fillRef>
          <a:effectRef idx="2">
            <a:schemeClr val="accent5"/>
          </a:effectRef>
          <a:fontRef idx="minor">
            <a:schemeClr val="tx1"/>
          </a:fontRef>
        </p:style>
      </p:cxnSp>
      <p:cxnSp>
        <p:nvCxnSpPr>
          <p:cNvPr id="28" name="Přímá spojnice 27"/>
          <p:cNvCxnSpPr/>
          <p:nvPr/>
        </p:nvCxnSpPr>
        <p:spPr>
          <a:xfrm>
            <a:off x="1487488" y="4797152"/>
            <a:ext cx="1440160" cy="0"/>
          </a:xfrm>
          <a:prstGeom prst="line">
            <a:avLst/>
          </a:prstGeom>
        </p:spPr>
        <p:style>
          <a:lnRef idx="3">
            <a:schemeClr val="accent5"/>
          </a:lnRef>
          <a:fillRef idx="0">
            <a:schemeClr val="accent5"/>
          </a:fillRef>
          <a:effectRef idx="2">
            <a:schemeClr val="accent5"/>
          </a:effectRef>
          <a:fontRef idx="minor">
            <a:schemeClr val="tx1"/>
          </a:fontRef>
        </p:style>
      </p:cxnSp>
    </p:spTree>
    <p:extLst>
      <p:ext uri="{BB962C8B-B14F-4D97-AF65-F5344CB8AC3E}">
        <p14:creationId xmlns:p14="http://schemas.microsoft.com/office/powerpoint/2010/main" val="11330434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left)">
                                      <p:cBhvr>
                                        <p:cTn id="1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Obdélník 37">
            <a:extLst>
              <a:ext uri="{FF2B5EF4-FFF2-40B4-BE49-F238E27FC236}">
                <a16:creationId xmlns:a16="http://schemas.microsoft.com/office/drawing/2014/main" id="{E8C014C5-3C79-BD46-A7B6-42661E2AF356}"/>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3" name="Rectangle 2">
            <a:extLst>
              <a:ext uri="{FF2B5EF4-FFF2-40B4-BE49-F238E27FC236}">
                <a16:creationId xmlns:a16="http://schemas.microsoft.com/office/drawing/2014/main" id="{27BA6894-153D-1544-AA56-A1545836EF5F}"/>
              </a:ext>
            </a:extLst>
          </p:cNvPr>
          <p:cNvSpPr/>
          <p:nvPr/>
        </p:nvSpPr>
        <p:spPr>
          <a:xfrm>
            <a:off x="0" y="6525344"/>
            <a:ext cx="12192000" cy="246221"/>
          </a:xfrm>
          <a:prstGeom prst="rect">
            <a:avLst/>
          </a:prstGeom>
        </p:spPr>
        <p:txBody>
          <a:bodyPr wrap="square">
            <a:spAutoFit/>
          </a:bodyPr>
          <a:lstStyle/>
          <a:p>
            <a:pPr algn="ctr"/>
            <a:r>
              <a:rPr lang="en-US" sz="1000" dirty="0"/>
              <a:t>Menzies-</a:t>
            </a:r>
            <a:r>
              <a:rPr lang="en-US" sz="1000" dirty="0" err="1"/>
              <a:t>Gow</a:t>
            </a:r>
            <a:r>
              <a:rPr lang="en-US" sz="1000" dirty="0"/>
              <a:t> et al. </a:t>
            </a:r>
            <a:r>
              <a:rPr lang="en-US" sz="1000" b="1" dirty="0" err="1"/>
              <a:t>Tezepelumab</a:t>
            </a:r>
            <a:r>
              <a:rPr lang="en-US" sz="1000" b="1" dirty="0"/>
              <a:t> in Adults and Adolescents with Severe, Uncontrolled Asthma</a:t>
            </a:r>
            <a:r>
              <a:rPr lang="en-US" sz="1000" dirty="0"/>
              <a:t>. </a:t>
            </a:r>
            <a:r>
              <a:rPr lang="en-US" sz="1000" i="1" dirty="0"/>
              <a:t>N </a:t>
            </a:r>
            <a:r>
              <a:rPr lang="en-US" sz="1000" i="1" dirty="0" err="1"/>
              <a:t>Engl</a:t>
            </a:r>
            <a:r>
              <a:rPr lang="en-US" sz="1000" i="1" dirty="0"/>
              <a:t> J Med</a:t>
            </a:r>
            <a:r>
              <a:rPr lang="en-US" sz="1000" dirty="0"/>
              <a:t>. 2021;384:1800-1809.</a:t>
            </a:r>
            <a:endParaRPr lang="da-DK" sz="1000" dirty="0"/>
          </a:p>
        </p:txBody>
      </p:sp>
      <p:sp>
        <p:nvSpPr>
          <p:cNvPr id="143" name="Nadpis 1">
            <a:extLst>
              <a:ext uri="{FF2B5EF4-FFF2-40B4-BE49-F238E27FC236}">
                <a16:creationId xmlns:a16="http://schemas.microsoft.com/office/drawing/2014/main" id="{3CE488B0-B313-D04B-849A-DA93146EBF5F}"/>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Nový potenciální terč – TSLP </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(type 2- </a:t>
            </a:r>
            <a:r>
              <a:rPr lang="cs-CZ" sz="2800"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a:t>
            </a:r>
            <a:endPar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46" name="Picture 4">
            <a:hlinkHover r:id="" action="ppaction://noaction" highlightClick="1"/>
            <a:extLst>
              <a:ext uri="{FF2B5EF4-FFF2-40B4-BE49-F238E27FC236}">
                <a16:creationId xmlns:a16="http://schemas.microsoft.com/office/drawing/2014/main" id="{8F33D3E0-65FF-4E63-9A67-767695ECF70B}"/>
              </a:ext>
            </a:extLst>
          </p:cNvPr>
          <p:cNvPicPr>
            <a:picLocks noChangeAspect="1"/>
          </p:cNvPicPr>
          <p:nvPr/>
        </p:nvPicPr>
        <p:blipFill>
          <a:blip r:embed="rId3"/>
          <a:stretch>
            <a:fillRect/>
          </a:stretch>
        </p:blipFill>
        <p:spPr>
          <a:xfrm>
            <a:off x="10901208" y="321112"/>
            <a:ext cx="756761" cy="756761"/>
          </a:xfrm>
          <a:prstGeom prst="rect">
            <a:avLst/>
          </a:prstGeom>
        </p:spPr>
      </p:pic>
      <p:sp>
        <p:nvSpPr>
          <p:cNvPr id="40" name="Rectangle 11">
            <a:extLst>
              <a:ext uri="{FF2B5EF4-FFF2-40B4-BE49-F238E27FC236}">
                <a16:creationId xmlns:a16="http://schemas.microsoft.com/office/drawing/2014/main" id="{70A43E8A-CB5D-414A-97D5-CFCB72084DE6}"/>
              </a:ext>
            </a:extLst>
          </p:cNvPr>
          <p:cNvSpPr/>
          <p:nvPr/>
        </p:nvSpPr>
        <p:spPr>
          <a:xfrm rot="16200000">
            <a:off x="1081941" y="3388283"/>
            <a:ext cx="2653324" cy="430887"/>
          </a:xfrm>
          <a:prstGeom prst="rect">
            <a:avLst/>
          </a:prstGeom>
        </p:spPr>
        <p:txBody>
          <a:bodyPr wrap="square" lIns="0" tIns="0" rIns="0" bIns="0">
            <a:spAutoFit/>
          </a:bodyPr>
          <a:lstStyle/>
          <a:p>
            <a:pPr algn="ctr"/>
            <a:r>
              <a:rPr lang="en-GB" sz="1400" b="1" dirty="0">
                <a:latin typeface="Calibri" panose="020F0502020204030204" pitchFamily="34" charset="0"/>
                <a:cs typeface="Calibri" panose="020F0502020204030204" pitchFamily="34" charset="0"/>
              </a:rPr>
              <a:t>Annualized rate of exacerbation over 52 weeks</a:t>
            </a:r>
          </a:p>
        </p:txBody>
      </p:sp>
      <p:graphicFrame>
        <p:nvGraphicFramePr>
          <p:cNvPr id="41" name="Chart 13">
            <a:extLst>
              <a:ext uri="{FF2B5EF4-FFF2-40B4-BE49-F238E27FC236}">
                <a16:creationId xmlns:a16="http://schemas.microsoft.com/office/drawing/2014/main" id="{BACF97D0-FB6E-47E6-BEAF-D7789BC648C5}"/>
              </a:ext>
            </a:extLst>
          </p:cNvPr>
          <p:cNvGraphicFramePr/>
          <p:nvPr>
            <p:extLst>
              <p:ext uri="{D42A27DB-BD31-4B8C-83A1-F6EECF244321}">
                <p14:modId xmlns:p14="http://schemas.microsoft.com/office/powerpoint/2010/main" val="4256411624"/>
              </p:ext>
            </p:extLst>
          </p:nvPr>
        </p:nvGraphicFramePr>
        <p:xfrm>
          <a:off x="2732809" y="1515685"/>
          <a:ext cx="6747402" cy="4217571"/>
        </p:xfrm>
        <a:graphic>
          <a:graphicData uri="http://schemas.openxmlformats.org/drawingml/2006/chart">
            <c:chart xmlns:c="http://schemas.openxmlformats.org/drawingml/2006/chart" xmlns:r="http://schemas.openxmlformats.org/officeDocument/2006/relationships" r:id="rId4"/>
          </a:graphicData>
        </a:graphic>
      </p:graphicFrame>
      <p:grpSp>
        <p:nvGrpSpPr>
          <p:cNvPr id="42" name="Group 8">
            <a:extLst>
              <a:ext uri="{FF2B5EF4-FFF2-40B4-BE49-F238E27FC236}">
                <a16:creationId xmlns:a16="http://schemas.microsoft.com/office/drawing/2014/main" id="{B461F509-B06B-46C4-A417-5644969D236B}"/>
              </a:ext>
            </a:extLst>
          </p:cNvPr>
          <p:cNvGrpSpPr/>
          <p:nvPr/>
        </p:nvGrpSpPr>
        <p:grpSpPr>
          <a:xfrm>
            <a:off x="6498145" y="2285356"/>
            <a:ext cx="3075686" cy="2271588"/>
            <a:chOff x="3367322" y="1858976"/>
            <a:chExt cx="3075686" cy="2271588"/>
          </a:xfrm>
        </p:grpSpPr>
        <p:grpSp>
          <p:nvGrpSpPr>
            <p:cNvPr id="43" name="Group 5">
              <a:extLst>
                <a:ext uri="{FF2B5EF4-FFF2-40B4-BE49-F238E27FC236}">
                  <a16:creationId xmlns:a16="http://schemas.microsoft.com/office/drawing/2014/main" id="{B1914385-8C6A-4ED8-A87B-C4CED18A947F}"/>
                </a:ext>
              </a:extLst>
            </p:cNvPr>
            <p:cNvGrpSpPr/>
            <p:nvPr/>
          </p:nvGrpSpPr>
          <p:grpSpPr>
            <a:xfrm>
              <a:off x="3367322" y="1858976"/>
              <a:ext cx="1368948" cy="2271588"/>
              <a:chOff x="3367322" y="1858976"/>
              <a:chExt cx="1368948" cy="2271588"/>
            </a:xfrm>
          </p:grpSpPr>
          <p:cxnSp>
            <p:nvCxnSpPr>
              <p:cNvPr id="48" name="Straight Connector 14">
                <a:extLst>
                  <a:ext uri="{FF2B5EF4-FFF2-40B4-BE49-F238E27FC236}">
                    <a16:creationId xmlns:a16="http://schemas.microsoft.com/office/drawing/2014/main" id="{5213E395-948D-43A0-8576-62CD6ACE397A}"/>
                  </a:ext>
                </a:extLst>
              </p:cNvPr>
              <p:cNvCxnSpPr>
                <a:cxnSpLocks/>
              </p:cNvCxnSpPr>
              <p:nvPr/>
            </p:nvCxnSpPr>
            <p:spPr>
              <a:xfrm>
                <a:off x="3367322" y="1858976"/>
                <a:ext cx="1288760"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20">
                <a:extLst>
                  <a:ext uri="{FF2B5EF4-FFF2-40B4-BE49-F238E27FC236}">
                    <a16:creationId xmlns:a16="http://schemas.microsoft.com/office/drawing/2014/main" id="{25722C12-6B7D-417A-8834-9F51A34CFCE1}"/>
                  </a:ext>
                </a:extLst>
              </p:cNvPr>
              <p:cNvCxnSpPr>
                <a:cxnSpLocks/>
              </p:cNvCxnSpPr>
              <p:nvPr/>
            </p:nvCxnSpPr>
            <p:spPr>
              <a:xfrm>
                <a:off x="4336319" y="1858976"/>
                <a:ext cx="0" cy="2271588"/>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50" name="Rectangle 48">
                <a:extLst>
                  <a:ext uri="{FF2B5EF4-FFF2-40B4-BE49-F238E27FC236}">
                    <a16:creationId xmlns:a16="http://schemas.microsoft.com/office/drawing/2014/main" id="{CE7144D0-9BD8-4CAA-8E7B-D58998F57727}"/>
                  </a:ext>
                </a:extLst>
              </p:cNvPr>
              <p:cNvSpPr/>
              <p:nvPr/>
            </p:nvSpPr>
            <p:spPr>
              <a:xfrm>
                <a:off x="3936368" y="2688247"/>
                <a:ext cx="799902" cy="600164"/>
              </a:xfrm>
              <a:prstGeom prst="rect">
                <a:avLst/>
              </a:prstGeom>
              <a:solidFill>
                <a:schemeClr val="bg1"/>
              </a:solidFill>
            </p:spPr>
            <p:txBody>
              <a:bodyPr wrap="square" lIns="0" tIns="45720" rIns="0" bIns="45720">
                <a:spAutoFit/>
              </a:bodyPr>
              <a:lstStyle/>
              <a:p>
                <a:pPr algn="ctr"/>
                <a:r>
                  <a:rPr lang="en-US" sz="1100" b="1" dirty="0">
                    <a:solidFill>
                      <a:srgbClr val="F0AB00"/>
                    </a:solidFill>
                    <a:latin typeface="Calibri" panose="020F0502020204030204" pitchFamily="34" charset="0"/>
                    <a:cs typeface="Calibri" panose="020F0502020204030204" pitchFamily="34" charset="0"/>
                  </a:rPr>
                  <a:t>77%</a:t>
                </a:r>
              </a:p>
              <a:p>
                <a:pPr algn="ctr"/>
                <a:r>
                  <a:rPr lang="en-US" sz="1100" dirty="0">
                    <a:latin typeface="Calibri" panose="020F0502020204030204" pitchFamily="34" charset="0"/>
                    <a:cs typeface="Calibri" panose="020F0502020204030204" pitchFamily="34" charset="0"/>
                  </a:rPr>
                  <a:t>95% CI, </a:t>
                </a:r>
                <a:br>
                  <a:rPr lang="en-US" sz="1100" dirty="0">
                    <a:latin typeface="Calibri" panose="020F0502020204030204" pitchFamily="34" charset="0"/>
                    <a:cs typeface="Calibri" panose="020F0502020204030204" pitchFamily="34" charset="0"/>
                  </a:rPr>
                </a:br>
                <a:r>
                  <a:rPr lang="en-US" sz="1100" dirty="0">
                    <a:latin typeface="Calibri" panose="020F0502020204030204" pitchFamily="34" charset="0"/>
                    <a:cs typeface="Calibri" panose="020F0502020204030204" pitchFamily="34" charset="0"/>
                  </a:rPr>
                  <a:t>67 to 84</a:t>
                </a:r>
              </a:p>
            </p:txBody>
          </p:sp>
        </p:grpSp>
        <p:grpSp>
          <p:nvGrpSpPr>
            <p:cNvPr id="44" name="Group 4">
              <a:extLst>
                <a:ext uri="{FF2B5EF4-FFF2-40B4-BE49-F238E27FC236}">
                  <a16:creationId xmlns:a16="http://schemas.microsoft.com/office/drawing/2014/main" id="{FEBA1DAB-674E-4CEE-A872-D22C938B1B84}"/>
                </a:ext>
              </a:extLst>
            </p:cNvPr>
            <p:cNvGrpSpPr/>
            <p:nvPr/>
          </p:nvGrpSpPr>
          <p:grpSpPr>
            <a:xfrm>
              <a:off x="4939862" y="2661811"/>
              <a:ext cx="1503146" cy="1224712"/>
              <a:chOff x="4939862" y="2661811"/>
              <a:chExt cx="1503146" cy="1224712"/>
            </a:xfrm>
          </p:grpSpPr>
          <p:cxnSp>
            <p:nvCxnSpPr>
              <p:cNvPr id="45" name="Straight Connector 17">
                <a:extLst>
                  <a:ext uri="{FF2B5EF4-FFF2-40B4-BE49-F238E27FC236}">
                    <a16:creationId xmlns:a16="http://schemas.microsoft.com/office/drawing/2014/main" id="{B2EDDAE6-77FB-46D8-AA8D-3976FD261F94}"/>
                  </a:ext>
                </a:extLst>
              </p:cNvPr>
              <p:cNvCxnSpPr>
                <a:cxnSpLocks/>
              </p:cNvCxnSpPr>
              <p:nvPr/>
            </p:nvCxnSpPr>
            <p:spPr>
              <a:xfrm>
                <a:off x="4939862" y="3301112"/>
                <a:ext cx="1282262"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22">
                <a:extLst>
                  <a:ext uri="{FF2B5EF4-FFF2-40B4-BE49-F238E27FC236}">
                    <a16:creationId xmlns:a16="http://schemas.microsoft.com/office/drawing/2014/main" id="{56E49E36-DE9D-43CE-9DA0-F7187325AB8E}"/>
                  </a:ext>
                </a:extLst>
              </p:cNvPr>
              <p:cNvCxnSpPr>
                <a:cxnSpLocks/>
              </p:cNvCxnSpPr>
              <p:nvPr/>
            </p:nvCxnSpPr>
            <p:spPr>
              <a:xfrm>
                <a:off x="5928638" y="3301112"/>
                <a:ext cx="0" cy="585411"/>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47" name="Rectangle 49">
                <a:extLst>
                  <a:ext uri="{FF2B5EF4-FFF2-40B4-BE49-F238E27FC236}">
                    <a16:creationId xmlns:a16="http://schemas.microsoft.com/office/drawing/2014/main" id="{8252F24C-E1A4-4E4B-80A2-3B8C252F4B9B}"/>
                  </a:ext>
                </a:extLst>
              </p:cNvPr>
              <p:cNvSpPr/>
              <p:nvPr/>
            </p:nvSpPr>
            <p:spPr>
              <a:xfrm>
                <a:off x="5413245" y="2661811"/>
                <a:ext cx="1029763" cy="600164"/>
              </a:xfrm>
              <a:prstGeom prst="rect">
                <a:avLst/>
              </a:prstGeom>
              <a:solidFill>
                <a:schemeClr val="bg1"/>
              </a:solidFill>
            </p:spPr>
            <p:txBody>
              <a:bodyPr wrap="square" lIns="0" tIns="45720" rIns="0" bIns="45720">
                <a:spAutoFit/>
              </a:bodyPr>
              <a:lstStyle/>
              <a:p>
                <a:pPr algn="ctr"/>
                <a:r>
                  <a:rPr lang="en-US" sz="1100" b="1" dirty="0">
                    <a:solidFill>
                      <a:srgbClr val="F0AB00"/>
                    </a:solidFill>
                    <a:latin typeface="Calibri" panose="020F0502020204030204" pitchFamily="34" charset="0"/>
                    <a:cs typeface="Calibri" panose="020F0502020204030204" pitchFamily="34" charset="0"/>
                  </a:rPr>
                  <a:t>39%</a:t>
                </a:r>
              </a:p>
              <a:p>
                <a:pPr algn="ctr"/>
                <a:r>
                  <a:rPr lang="en-US" sz="1100" dirty="0">
                    <a:latin typeface="Calibri" panose="020F0502020204030204" pitchFamily="34" charset="0"/>
                    <a:cs typeface="Calibri" panose="020F0502020204030204" pitchFamily="34" charset="0"/>
                  </a:rPr>
                  <a:t>95% CI, </a:t>
                </a:r>
                <a:br>
                  <a:rPr lang="en-US" sz="1100" dirty="0">
                    <a:latin typeface="Calibri" panose="020F0502020204030204" pitchFamily="34" charset="0"/>
                    <a:cs typeface="Calibri" panose="020F0502020204030204" pitchFamily="34" charset="0"/>
                  </a:rPr>
                </a:br>
                <a:r>
                  <a:rPr lang="en-US" sz="1100" dirty="0">
                    <a:latin typeface="Calibri" panose="020F0502020204030204" pitchFamily="34" charset="0"/>
                    <a:cs typeface="Calibri" panose="020F0502020204030204" pitchFamily="34" charset="0"/>
                  </a:rPr>
                  <a:t>-7 to 65</a:t>
                </a:r>
              </a:p>
            </p:txBody>
          </p:sp>
        </p:grpSp>
      </p:grpSp>
      <p:grpSp>
        <p:nvGrpSpPr>
          <p:cNvPr id="51" name="Group 6">
            <a:extLst>
              <a:ext uri="{FF2B5EF4-FFF2-40B4-BE49-F238E27FC236}">
                <a16:creationId xmlns:a16="http://schemas.microsoft.com/office/drawing/2014/main" id="{54AA4801-03C9-4AEE-9C6C-D404B8C8CAE9}"/>
              </a:ext>
            </a:extLst>
          </p:cNvPr>
          <p:cNvGrpSpPr/>
          <p:nvPr/>
        </p:nvGrpSpPr>
        <p:grpSpPr>
          <a:xfrm>
            <a:off x="3364703" y="3141394"/>
            <a:ext cx="2939952" cy="1231327"/>
            <a:chOff x="6505463" y="2715014"/>
            <a:chExt cx="2939952" cy="1231327"/>
          </a:xfrm>
        </p:grpSpPr>
        <p:grpSp>
          <p:nvGrpSpPr>
            <p:cNvPr id="52" name="Group 2">
              <a:extLst>
                <a:ext uri="{FF2B5EF4-FFF2-40B4-BE49-F238E27FC236}">
                  <a16:creationId xmlns:a16="http://schemas.microsoft.com/office/drawing/2014/main" id="{539FF5B7-90A4-4583-80A7-486F87A82E13}"/>
                </a:ext>
              </a:extLst>
            </p:cNvPr>
            <p:cNvGrpSpPr/>
            <p:nvPr/>
          </p:nvGrpSpPr>
          <p:grpSpPr>
            <a:xfrm>
              <a:off x="6505463" y="2991827"/>
              <a:ext cx="1393086" cy="954514"/>
              <a:chOff x="6505463" y="2991827"/>
              <a:chExt cx="1393086" cy="954514"/>
            </a:xfrm>
          </p:grpSpPr>
          <p:cxnSp>
            <p:nvCxnSpPr>
              <p:cNvPr id="57" name="Straight Connector 18">
                <a:extLst>
                  <a:ext uri="{FF2B5EF4-FFF2-40B4-BE49-F238E27FC236}">
                    <a16:creationId xmlns:a16="http://schemas.microsoft.com/office/drawing/2014/main" id="{2CF3A69D-3844-4BD9-BD94-35FBD1C9F259}"/>
                  </a:ext>
                </a:extLst>
              </p:cNvPr>
              <p:cNvCxnSpPr>
                <a:cxnSpLocks/>
              </p:cNvCxnSpPr>
              <p:nvPr/>
            </p:nvCxnSpPr>
            <p:spPr>
              <a:xfrm>
                <a:off x="6505463" y="2991827"/>
                <a:ext cx="1240661"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8" name="Straight Arrow Connector 26">
                <a:extLst>
                  <a:ext uri="{FF2B5EF4-FFF2-40B4-BE49-F238E27FC236}">
                    <a16:creationId xmlns:a16="http://schemas.microsoft.com/office/drawing/2014/main" id="{9428C94E-6C9F-4CEF-B03B-7DB34746C662}"/>
                  </a:ext>
                </a:extLst>
              </p:cNvPr>
              <p:cNvCxnSpPr>
                <a:cxnSpLocks/>
              </p:cNvCxnSpPr>
              <p:nvPr/>
            </p:nvCxnSpPr>
            <p:spPr>
              <a:xfrm>
                <a:off x="7489423" y="2991827"/>
                <a:ext cx="0" cy="954514"/>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59" name="Rectangle 50">
                <a:extLst>
                  <a:ext uri="{FF2B5EF4-FFF2-40B4-BE49-F238E27FC236}">
                    <a16:creationId xmlns:a16="http://schemas.microsoft.com/office/drawing/2014/main" id="{981361D0-4BE9-4426-85B7-9D66FCF02CE7}"/>
                  </a:ext>
                </a:extLst>
              </p:cNvPr>
              <p:cNvSpPr/>
              <p:nvPr/>
            </p:nvSpPr>
            <p:spPr>
              <a:xfrm>
                <a:off x="7098647" y="3177346"/>
                <a:ext cx="799902" cy="600164"/>
              </a:xfrm>
              <a:prstGeom prst="rect">
                <a:avLst/>
              </a:prstGeom>
              <a:solidFill>
                <a:schemeClr val="bg1"/>
              </a:solidFill>
            </p:spPr>
            <p:txBody>
              <a:bodyPr wrap="square" lIns="0" tIns="45720" rIns="0" bIns="45720">
                <a:spAutoFit/>
              </a:bodyPr>
              <a:lstStyle/>
              <a:p>
                <a:pPr algn="ctr"/>
                <a:r>
                  <a:rPr lang="en-US" sz="1100" b="1" dirty="0">
                    <a:solidFill>
                      <a:srgbClr val="F0AB00"/>
                    </a:solidFill>
                    <a:latin typeface="Calibri" panose="020F0502020204030204" pitchFamily="34" charset="0"/>
                    <a:cs typeface="Calibri" panose="020F0502020204030204" pitchFamily="34" charset="0"/>
                  </a:rPr>
                  <a:t>53%</a:t>
                </a:r>
              </a:p>
              <a:p>
                <a:pPr algn="ctr"/>
                <a:r>
                  <a:rPr lang="en-US" sz="1100" dirty="0">
                    <a:latin typeface="Calibri" panose="020F0502020204030204" pitchFamily="34" charset="0"/>
                    <a:cs typeface="Calibri" panose="020F0502020204030204" pitchFamily="34" charset="0"/>
                  </a:rPr>
                  <a:t>95% CI, </a:t>
                </a:r>
                <a:br>
                  <a:rPr lang="en-US" sz="1100" dirty="0">
                    <a:latin typeface="Calibri" panose="020F0502020204030204" pitchFamily="34" charset="0"/>
                    <a:cs typeface="Calibri" panose="020F0502020204030204" pitchFamily="34" charset="0"/>
                  </a:rPr>
                </a:br>
                <a:r>
                  <a:rPr lang="en-US" sz="1100" dirty="0">
                    <a:latin typeface="Calibri" panose="020F0502020204030204" pitchFamily="34" charset="0"/>
                    <a:cs typeface="Calibri" panose="020F0502020204030204" pitchFamily="34" charset="0"/>
                  </a:rPr>
                  <a:t>33 to 67</a:t>
                </a:r>
              </a:p>
            </p:txBody>
          </p:sp>
        </p:grpSp>
        <p:grpSp>
          <p:nvGrpSpPr>
            <p:cNvPr id="53" name="Group 1">
              <a:extLst>
                <a:ext uri="{FF2B5EF4-FFF2-40B4-BE49-F238E27FC236}">
                  <a16:creationId xmlns:a16="http://schemas.microsoft.com/office/drawing/2014/main" id="{E8A31CAB-28A6-4044-8686-E96C959AC8B0}"/>
                </a:ext>
              </a:extLst>
            </p:cNvPr>
            <p:cNvGrpSpPr/>
            <p:nvPr/>
          </p:nvGrpSpPr>
          <p:grpSpPr>
            <a:xfrm>
              <a:off x="8066760" y="2715014"/>
              <a:ext cx="1378655" cy="1076482"/>
              <a:chOff x="8066760" y="2715014"/>
              <a:chExt cx="1378655" cy="1076482"/>
            </a:xfrm>
          </p:grpSpPr>
          <p:cxnSp>
            <p:nvCxnSpPr>
              <p:cNvPr id="54" name="Straight Connector 19">
                <a:extLst>
                  <a:ext uri="{FF2B5EF4-FFF2-40B4-BE49-F238E27FC236}">
                    <a16:creationId xmlns:a16="http://schemas.microsoft.com/office/drawing/2014/main" id="{25706FAD-997C-44DE-BED8-D789862AFFC6}"/>
                  </a:ext>
                </a:extLst>
              </p:cNvPr>
              <p:cNvCxnSpPr>
                <a:cxnSpLocks/>
              </p:cNvCxnSpPr>
              <p:nvPr/>
            </p:nvCxnSpPr>
            <p:spPr>
              <a:xfrm>
                <a:off x="8066760" y="3351218"/>
                <a:ext cx="1245405" cy="0"/>
              </a:xfrm>
              <a:prstGeom prst="line">
                <a:avLst/>
              </a:prstGeom>
              <a:ln w="1905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5" name="Straight Arrow Connector 28">
                <a:extLst>
                  <a:ext uri="{FF2B5EF4-FFF2-40B4-BE49-F238E27FC236}">
                    <a16:creationId xmlns:a16="http://schemas.microsoft.com/office/drawing/2014/main" id="{2B7E175D-7D0D-4005-B053-F1162F137A34}"/>
                  </a:ext>
                </a:extLst>
              </p:cNvPr>
              <p:cNvCxnSpPr>
                <a:cxnSpLocks/>
              </p:cNvCxnSpPr>
              <p:nvPr/>
            </p:nvCxnSpPr>
            <p:spPr>
              <a:xfrm>
                <a:off x="9045464" y="3334408"/>
                <a:ext cx="0" cy="457088"/>
              </a:xfrm>
              <a:prstGeom prst="straightConnector1">
                <a:avLst/>
              </a:prstGeom>
              <a:ln w="19050">
                <a:solidFill>
                  <a:schemeClr val="tx1"/>
                </a:solidFill>
                <a:prstDash val="sysDash"/>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56" name="Rectangle 51">
                <a:extLst>
                  <a:ext uri="{FF2B5EF4-FFF2-40B4-BE49-F238E27FC236}">
                    <a16:creationId xmlns:a16="http://schemas.microsoft.com/office/drawing/2014/main" id="{753011D2-9844-41F6-B519-EBAAF6E7D8D5}"/>
                  </a:ext>
                </a:extLst>
              </p:cNvPr>
              <p:cNvSpPr/>
              <p:nvPr/>
            </p:nvSpPr>
            <p:spPr>
              <a:xfrm>
                <a:off x="8645513" y="2715014"/>
                <a:ext cx="799902" cy="600164"/>
              </a:xfrm>
              <a:prstGeom prst="rect">
                <a:avLst/>
              </a:prstGeom>
              <a:solidFill>
                <a:schemeClr val="bg1"/>
              </a:solidFill>
            </p:spPr>
            <p:txBody>
              <a:bodyPr wrap="square" lIns="0" tIns="45720" rIns="0" bIns="45720">
                <a:spAutoFit/>
              </a:bodyPr>
              <a:lstStyle/>
              <a:p>
                <a:pPr algn="ctr"/>
                <a:r>
                  <a:rPr lang="en-US" sz="1100" b="1" dirty="0">
                    <a:solidFill>
                      <a:srgbClr val="F0AB00"/>
                    </a:solidFill>
                    <a:latin typeface="Calibri" panose="020F0502020204030204" pitchFamily="34" charset="0"/>
                    <a:cs typeface="Calibri" panose="020F0502020204030204" pitchFamily="34" charset="0"/>
                  </a:rPr>
                  <a:t>29%</a:t>
                </a:r>
              </a:p>
              <a:p>
                <a:pPr algn="ctr"/>
                <a:r>
                  <a:rPr lang="en-US" sz="1100" dirty="0">
                    <a:latin typeface="Calibri" panose="020F0502020204030204" pitchFamily="34" charset="0"/>
                    <a:cs typeface="Calibri" panose="020F0502020204030204" pitchFamily="34" charset="0"/>
                  </a:rPr>
                  <a:t>95% CI, </a:t>
                </a:r>
                <a:br>
                  <a:rPr lang="en-US" sz="1100" dirty="0">
                    <a:latin typeface="Calibri" panose="020F0502020204030204" pitchFamily="34" charset="0"/>
                    <a:cs typeface="Calibri" panose="020F0502020204030204" pitchFamily="34" charset="0"/>
                  </a:rPr>
                </a:br>
                <a:r>
                  <a:rPr lang="en-US" sz="1100" dirty="0">
                    <a:latin typeface="Calibri" panose="020F0502020204030204" pitchFamily="34" charset="0"/>
                    <a:cs typeface="Calibri" panose="020F0502020204030204" pitchFamily="34" charset="0"/>
                  </a:rPr>
                  <a:t>0 to 50</a:t>
                </a:r>
              </a:p>
            </p:txBody>
          </p:sp>
        </p:grpSp>
      </p:grpSp>
      <p:grpSp>
        <p:nvGrpSpPr>
          <p:cNvPr id="60" name="Group 15">
            <a:extLst>
              <a:ext uri="{FF2B5EF4-FFF2-40B4-BE49-F238E27FC236}">
                <a16:creationId xmlns:a16="http://schemas.microsoft.com/office/drawing/2014/main" id="{32F1EA26-40AF-43C2-AA32-0832DB18F0DC}"/>
              </a:ext>
            </a:extLst>
          </p:cNvPr>
          <p:cNvGrpSpPr/>
          <p:nvPr/>
        </p:nvGrpSpPr>
        <p:grpSpPr>
          <a:xfrm>
            <a:off x="3332940" y="4944993"/>
            <a:ext cx="5943648" cy="276999"/>
            <a:chOff x="3332940" y="4518613"/>
            <a:chExt cx="5943648" cy="276999"/>
          </a:xfrm>
        </p:grpSpPr>
        <p:grpSp>
          <p:nvGrpSpPr>
            <p:cNvPr id="61" name="Group 12">
              <a:extLst>
                <a:ext uri="{FF2B5EF4-FFF2-40B4-BE49-F238E27FC236}">
                  <a16:creationId xmlns:a16="http://schemas.microsoft.com/office/drawing/2014/main" id="{91CA19FE-5C26-44A2-9A63-4A34D09E8DEA}"/>
                </a:ext>
              </a:extLst>
            </p:cNvPr>
            <p:cNvGrpSpPr/>
            <p:nvPr/>
          </p:nvGrpSpPr>
          <p:grpSpPr>
            <a:xfrm>
              <a:off x="3332940" y="4518613"/>
              <a:ext cx="2856649" cy="276999"/>
              <a:chOff x="6483639" y="4518613"/>
              <a:chExt cx="2856649" cy="276999"/>
            </a:xfrm>
          </p:grpSpPr>
          <p:sp>
            <p:nvSpPr>
              <p:cNvPr id="67" name="TextBox 85">
                <a:extLst>
                  <a:ext uri="{FF2B5EF4-FFF2-40B4-BE49-F238E27FC236}">
                    <a16:creationId xmlns:a16="http://schemas.microsoft.com/office/drawing/2014/main" id="{62D23187-43A5-4F73-9A23-DBB7F9F73C84}"/>
                  </a:ext>
                </a:extLst>
              </p:cNvPr>
              <p:cNvSpPr txBox="1"/>
              <p:nvPr/>
            </p:nvSpPr>
            <p:spPr>
              <a:xfrm>
                <a:off x="7207978" y="4518613"/>
                <a:ext cx="577402" cy="276999"/>
              </a:xfrm>
              <a:prstGeom prst="rect">
                <a:avLst/>
              </a:prstGeom>
              <a:noFill/>
            </p:spPr>
            <p:txBody>
              <a:bodyPr wrap="none" rtlCol="0">
                <a:spAutoFit/>
              </a:bodyPr>
              <a:lstStyle/>
              <a:p>
                <a:pPr>
                  <a:buClr>
                    <a:schemeClr val="accent1"/>
                  </a:buClr>
                </a:pPr>
                <a:r>
                  <a:rPr lang="en-US" sz="1200" dirty="0">
                    <a:latin typeface="Calibri" panose="020F0502020204030204" pitchFamily="34" charset="0"/>
                    <a:cs typeface="Calibri" panose="020F0502020204030204" pitchFamily="34" charset="0"/>
                  </a:rPr>
                  <a:t>n=149</a:t>
                </a:r>
              </a:p>
            </p:txBody>
          </p:sp>
          <p:sp>
            <p:nvSpPr>
              <p:cNvPr id="68" name="TextBox 88">
                <a:extLst>
                  <a:ext uri="{FF2B5EF4-FFF2-40B4-BE49-F238E27FC236}">
                    <a16:creationId xmlns:a16="http://schemas.microsoft.com/office/drawing/2014/main" id="{EA52CA57-C8E5-470D-BEEA-7A9F41140A21}"/>
                  </a:ext>
                </a:extLst>
              </p:cNvPr>
              <p:cNvSpPr txBox="1"/>
              <p:nvPr/>
            </p:nvSpPr>
            <p:spPr>
              <a:xfrm>
                <a:off x="8052763" y="4518613"/>
                <a:ext cx="577402" cy="276999"/>
              </a:xfrm>
              <a:prstGeom prst="rect">
                <a:avLst/>
              </a:prstGeom>
              <a:noFill/>
            </p:spPr>
            <p:txBody>
              <a:bodyPr wrap="none" rtlCol="0">
                <a:spAutoFit/>
              </a:bodyPr>
              <a:lstStyle/>
              <a:p>
                <a:pPr>
                  <a:buClr>
                    <a:schemeClr val="accent1"/>
                  </a:buClr>
                </a:pPr>
                <a:r>
                  <a:rPr lang="en-US" sz="1200" dirty="0">
                    <a:solidFill>
                      <a:schemeClr val="bg1"/>
                    </a:solidFill>
                    <a:latin typeface="Calibri" panose="020F0502020204030204" pitchFamily="34" charset="0"/>
                    <a:cs typeface="Calibri" panose="020F0502020204030204" pitchFamily="34" charset="0"/>
                  </a:rPr>
                  <a:t>n=153</a:t>
                </a:r>
              </a:p>
            </p:txBody>
          </p:sp>
          <p:sp>
            <p:nvSpPr>
              <p:cNvPr id="69" name="TextBox 89">
                <a:extLst>
                  <a:ext uri="{FF2B5EF4-FFF2-40B4-BE49-F238E27FC236}">
                    <a16:creationId xmlns:a16="http://schemas.microsoft.com/office/drawing/2014/main" id="{051DB815-8284-4F04-86F5-4BC42DFC59DA}"/>
                  </a:ext>
                </a:extLst>
              </p:cNvPr>
              <p:cNvSpPr txBox="1"/>
              <p:nvPr/>
            </p:nvSpPr>
            <p:spPr>
              <a:xfrm>
                <a:off x="6483639" y="4518613"/>
                <a:ext cx="577402" cy="276999"/>
              </a:xfrm>
              <a:prstGeom prst="rect">
                <a:avLst/>
              </a:prstGeom>
              <a:noFill/>
            </p:spPr>
            <p:txBody>
              <a:bodyPr wrap="none" rtlCol="0">
                <a:spAutoFit/>
              </a:bodyPr>
              <a:lstStyle/>
              <a:p>
                <a:pPr>
                  <a:buClr>
                    <a:schemeClr val="accent1"/>
                  </a:buClr>
                </a:pPr>
                <a:r>
                  <a:rPr lang="en-US" sz="1200" dirty="0">
                    <a:solidFill>
                      <a:schemeClr val="bg1"/>
                    </a:solidFill>
                    <a:latin typeface="Calibri" panose="020F0502020204030204" pitchFamily="34" charset="0"/>
                    <a:cs typeface="Calibri" panose="020F0502020204030204" pitchFamily="34" charset="0"/>
                  </a:rPr>
                  <a:t>n=152</a:t>
                </a:r>
              </a:p>
            </p:txBody>
          </p:sp>
          <p:sp>
            <p:nvSpPr>
              <p:cNvPr id="70" name="TextBox 90">
                <a:extLst>
                  <a:ext uri="{FF2B5EF4-FFF2-40B4-BE49-F238E27FC236}">
                    <a16:creationId xmlns:a16="http://schemas.microsoft.com/office/drawing/2014/main" id="{BC0D8D5C-AAFA-4933-AC59-830FB7FAA0A3}"/>
                  </a:ext>
                </a:extLst>
              </p:cNvPr>
              <p:cNvSpPr txBox="1"/>
              <p:nvPr/>
            </p:nvSpPr>
            <p:spPr>
              <a:xfrm>
                <a:off x="8762886" y="4518613"/>
                <a:ext cx="577402" cy="276999"/>
              </a:xfrm>
              <a:prstGeom prst="rect">
                <a:avLst/>
              </a:prstGeom>
              <a:noFill/>
            </p:spPr>
            <p:txBody>
              <a:bodyPr wrap="none" rtlCol="0">
                <a:spAutoFit/>
              </a:bodyPr>
              <a:lstStyle/>
              <a:p>
                <a:pPr>
                  <a:buClr>
                    <a:schemeClr val="accent1"/>
                  </a:buClr>
                </a:pPr>
                <a:r>
                  <a:rPr lang="en-US" sz="1200" dirty="0">
                    <a:latin typeface="Calibri" panose="020F0502020204030204" pitchFamily="34" charset="0"/>
                    <a:cs typeface="Calibri" panose="020F0502020204030204" pitchFamily="34" charset="0"/>
                  </a:rPr>
                  <a:t>n=157</a:t>
                </a:r>
              </a:p>
            </p:txBody>
          </p:sp>
        </p:grpSp>
        <p:grpSp>
          <p:nvGrpSpPr>
            <p:cNvPr id="62" name="Group 10">
              <a:extLst>
                <a:ext uri="{FF2B5EF4-FFF2-40B4-BE49-F238E27FC236}">
                  <a16:creationId xmlns:a16="http://schemas.microsoft.com/office/drawing/2014/main" id="{9D96D95F-AF4E-4D5A-BDAE-CEAFC2805C66}"/>
                </a:ext>
              </a:extLst>
            </p:cNvPr>
            <p:cNvGrpSpPr/>
            <p:nvPr/>
          </p:nvGrpSpPr>
          <p:grpSpPr>
            <a:xfrm>
              <a:off x="6482160" y="4518613"/>
              <a:ext cx="2794428" cy="276999"/>
              <a:chOff x="3351341" y="4518613"/>
              <a:chExt cx="2794428" cy="276999"/>
            </a:xfrm>
          </p:grpSpPr>
          <p:sp>
            <p:nvSpPr>
              <p:cNvPr id="63" name="TextBox 84">
                <a:extLst>
                  <a:ext uri="{FF2B5EF4-FFF2-40B4-BE49-F238E27FC236}">
                    <a16:creationId xmlns:a16="http://schemas.microsoft.com/office/drawing/2014/main" id="{E0A8BB55-E906-4845-B696-97151855B7C3}"/>
                  </a:ext>
                </a:extLst>
              </p:cNvPr>
              <p:cNvSpPr txBox="1"/>
              <p:nvPr/>
            </p:nvSpPr>
            <p:spPr>
              <a:xfrm>
                <a:off x="4959034" y="4518613"/>
                <a:ext cx="498855" cy="276999"/>
              </a:xfrm>
              <a:prstGeom prst="rect">
                <a:avLst/>
              </a:prstGeom>
              <a:noFill/>
            </p:spPr>
            <p:txBody>
              <a:bodyPr wrap="none" rtlCol="0">
                <a:spAutoFit/>
              </a:bodyPr>
              <a:lstStyle/>
              <a:p>
                <a:pPr>
                  <a:buClr>
                    <a:schemeClr val="accent1"/>
                  </a:buClr>
                </a:pPr>
                <a:r>
                  <a:rPr lang="en-US" sz="1200" dirty="0">
                    <a:solidFill>
                      <a:schemeClr val="bg1"/>
                    </a:solidFill>
                    <a:latin typeface="Calibri" panose="020F0502020204030204" pitchFamily="34" charset="0"/>
                    <a:cs typeface="Calibri" panose="020F0502020204030204" pitchFamily="34" charset="0"/>
                  </a:rPr>
                  <a:t>n=67</a:t>
                </a:r>
              </a:p>
            </p:txBody>
          </p:sp>
          <p:sp>
            <p:nvSpPr>
              <p:cNvPr id="64" name="TextBox 86">
                <a:extLst>
                  <a:ext uri="{FF2B5EF4-FFF2-40B4-BE49-F238E27FC236}">
                    <a16:creationId xmlns:a16="http://schemas.microsoft.com/office/drawing/2014/main" id="{3CEEDCA5-60D8-47FC-B7C1-3AB248F496CC}"/>
                  </a:ext>
                </a:extLst>
              </p:cNvPr>
              <p:cNvSpPr txBox="1"/>
              <p:nvPr/>
            </p:nvSpPr>
            <p:spPr>
              <a:xfrm>
                <a:off x="4060547" y="4518613"/>
                <a:ext cx="577402" cy="276999"/>
              </a:xfrm>
              <a:prstGeom prst="rect">
                <a:avLst/>
              </a:prstGeom>
              <a:noFill/>
            </p:spPr>
            <p:txBody>
              <a:bodyPr wrap="none" rtlCol="0">
                <a:spAutoFit/>
              </a:bodyPr>
              <a:lstStyle/>
              <a:p>
                <a:pPr>
                  <a:buClr>
                    <a:schemeClr val="accent1"/>
                  </a:buClr>
                </a:pPr>
                <a:r>
                  <a:rPr lang="en-US" sz="1200" dirty="0">
                    <a:latin typeface="Calibri" panose="020F0502020204030204" pitchFamily="34" charset="0"/>
                    <a:cs typeface="Calibri" panose="020F0502020204030204" pitchFamily="34" charset="0"/>
                  </a:rPr>
                  <a:t>n=160</a:t>
                </a:r>
              </a:p>
            </p:txBody>
          </p:sp>
          <p:sp>
            <p:nvSpPr>
              <p:cNvPr id="65" name="TextBox 87">
                <a:extLst>
                  <a:ext uri="{FF2B5EF4-FFF2-40B4-BE49-F238E27FC236}">
                    <a16:creationId xmlns:a16="http://schemas.microsoft.com/office/drawing/2014/main" id="{540E1F7B-208D-4604-B807-5CE3B06BCFB9}"/>
                  </a:ext>
                </a:extLst>
              </p:cNvPr>
              <p:cNvSpPr txBox="1"/>
              <p:nvPr/>
            </p:nvSpPr>
            <p:spPr>
              <a:xfrm>
                <a:off x="3351341" y="4518613"/>
                <a:ext cx="577402" cy="276999"/>
              </a:xfrm>
              <a:prstGeom prst="rect">
                <a:avLst/>
              </a:prstGeom>
              <a:noFill/>
            </p:spPr>
            <p:txBody>
              <a:bodyPr wrap="none" rtlCol="0">
                <a:spAutoFit/>
              </a:bodyPr>
              <a:lstStyle/>
              <a:p>
                <a:pPr>
                  <a:buClr>
                    <a:schemeClr val="accent1"/>
                  </a:buClr>
                </a:pPr>
                <a:r>
                  <a:rPr lang="en-US" sz="1200" dirty="0">
                    <a:solidFill>
                      <a:schemeClr val="bg1"/>
                    </a:solidFill>
                    <a:latin typeface="Calibri" panose="020F0502020204030204" pitchFamily="34" charset="0"/>
                    <a:cs typeface="Calibri" panose="020F0502020204030204" pitchFamily="34" charset="0"/>
                  </a:rPr>
                  <a:t>n=155</a:t>
                </a:r>
              </a:p>
            </p:txBody>
          </p:sp>
          <p:sp>
            <p:nvSpPr>
              <p:cNvPr id="66" name="TextBox 91">
                <a:extLst>
                  <a:ext uri="{FF2B5EF4-FFF2-40B4-BE49-F238E27FC236}">
                    <a16:creationId xmlns:a16="http://schemas.microsoft.com/office/drawing/2014/main" id="{2B4A58C2-DD40-4038-8CAF-8F18A2C0A5CD}"/>
                  </a:ext>
                </a:extLst>
              </p:cNvPr>
              <p:cNvSpPr txBox="1"/>
              <p:nvPr/>
            </p:nvSpPr>
            <p:spPr>
              <a:xfrm>
                <a:off x="5646914" y="4518613"/>
                <a:ext cx="498855" cy="276999"/>
              </a:xfrm>
              <a:prstGeom prst="rect">
                <a:avLst/>
              </a:prstGeom>
              <a:noFill/>
            </p:spPr>
            <p:txBody>
              <a:bodyPr wrap="none" rtlCol="0">
                <a:spAutoFit/>
              </a:bodyPr>
              <a:lstStyle/>
              <a:p>
                <a:pPr>
                  <a:buClr>
                    <a:schemeClr val="accent1"/>
                  </a:buClr>
                </a:pPr>
                <a:r>
                  <a:rPr lang="en-US" sz="1200" dirty="0">
                    <a:latin typeface="Calibri" panose="020F0502020204030204" pitchFamily="34" charset="0"/>
                    <a:cs typeface="Calibri" panose="020F0502020204030204" pitchFamily="34" charset="0"/>
                  </a:rPr>
                  <a:t>n=56</a:t>
                </a:r>
              </a:p>
            </p:txBody>
          </p:sp>
        </p:grpSp>
      </p:grpSp>
      <p:sp>
        <p:nvSpPr>
          <p:cNvPr id="71" name="Rectangle 141">
            <a:extLst>
              <a:ext uri="{FF2B5EF4-FFF2-40B4-BE49-F238E27FC236}">
                <a16:creationId xmlns:a16="http://schemas.microsoft.com/office/drawing/2014/main" id="{72B15AFE-E1A3-9344-AC1E-6A57B067FFAB}"/>
              </a:ext>
            </a:extLst>
          </p:cNvPr>
          <p:cNvSpPr/>
          <p:nvPr/>
        </p:nvSpPr>
        <p:spPr>
          <a:xfrm>
            <a:off x="4717799" y="2084294"/>
            <a:ext cx="1695276" cy="3648962"/>
          </a:xfrm>
          <a:prstGeom prst="rect">
            <a:avLst/>
          </a:prstGeom>
          <a:noFill/>
          <a:ln w="63500">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39" name="TextBox 20">
            <a:extLst>
              <a:ext uri="{FF2B5EF4-FFF2-40B4-BE49-F238E27FC236}">
                <a16:creationId xmlns:a16="http://schemas.microsoft.com/office/drawing/2014/main" id="{76DB1E7E-70E8-E640-8812-3C86B8639D35}"/>
              </a:ext>
            </a:extLst>
          </p:cNvPr>
          <p:cNvSpPr txBox="1"/>
          <p:nvPr/>
        </p:nvSpPr>
        <p:spPr>
          <a:xfrm>
            <a:off x="438796" y="1124744"/>
            <a:ext cx="10985796" cy="369332"/>
          </a:xfrm>
          <a:prstGeom prst="rect">
            <a:avLst/>
          </a:prstGeom>
          <a:noFill/>
        </p:spPr>
        <p:txBody>
          <a:bodyPr wrap="square" rtlCol="0">
            <a:spAutoFit/>
          </a:bodyPr>
          <a:lstStyle/>
          <a:p>
            <a:r>
              <a:rPr lang="en-US" sz="1800" b="1" dirty="0" err="1">
                <a:latin typeface="Calibri" panose="020F0502020204030204" pitchFamily="34" charset="0"/>
                <a:cs typeface="Calibri" panose="020F0502020204030204" pitchFamily="34" charset="0"/>
              </a:rPr>
              <a:t>tezepelumab</a:t>
            </a:r>
            <a:r>
              <a:rPr lang="en-US" sz="1800" b="1" dirty="0">
                <a:latin typeface="Calibri" panose="020F0502020204030204" pitchFamily="34" charset="0"/>
                <a:cs typeface="Calibri" panose="020F0502020204030204" pitchFamily="34" charset="0"/>
              </a:rPr>
              <a:t>, </a:t>
            </a:r>
            <a:r>
              <a:rPr lang="en-US" sz="1800" b="1" dirty="0" err="1">
                <a:latin typeface="Calibri" panose="020F0502020204030204" pitchFamily="34" charset="0"/>
                <a:cs typeface="Calibri" panose="020F0502020204030204" pitchFamily="34" charset="0"/>
              </a:rPr>
              <a:t>fIII</a:t>
            </a:r>
            <a:r>
              <a:rPr lang="en-US" sz="1800" b="1" dirty="0">
                <a:latin typeface="Calibri" panose="020F0502020204030204" pitchFamily="34" charset="0"/>
                <a:cs typeface="Calibri" panose="020F0502020204030204" pitchFamily="34" charset="0"/>
              </a:rPr>
              <a:t> (Navigator </a:t>
            </a:r>
            <a:r>
              <a:rPr lang="en-US" sz="1800" dirty="0">
                <a:latin typeface="Calibri" panose="020F0502020204030204" pitchFamily="34" charset="0"/>
                <a:cs typeface="Calibri" panose="020F0502020204030204" pitchFamily="34" charset="0"/>
              </a:rPr>
              <a:t>/</a:t>
            </a:r>
            <a:r>
              <a:rPr lang="en-US" sz="1800" dirty="0" err="1">
                <a:latin typeface="Calibri" panose="020F0502020204030204" pitchFamily="34" charset="0"/>
                <a:cs typeface="Calibri" panose="020F0502020204030204" pitchFamily="34" charset="0"/>
              </a:rPr>
              <a:t>exacerbace</a:t>
            </a:r>
            <a:r>
              <a:rPr lang="en-US" sz="1800" dirty="0">
                <a:latin typeface="Calibri" panose="020F0502020204030204" pitchFamily="34" charset="0"/>
                <a:cs typeface="Calibri" panose="020F0502020204030204" pitchFamily="34" charset="0"/>
              </a:rPr>
              <a:t>, 210mg </a:t>
            </a:r>
            <a:r>
              <a:rPr lang="en-US" sz="1800" dirty="0" err="1">
                <a:latin typeface="Calibri" panose="020F0502020204030204" pitchFamily="34" charset="0"/>
                <a:cs typeface="Calibri" panose="020F0502020204030204" pitchFamily="34" charset="0"/>
              </a:rPr>
              <a:t>á</a:t>
            </a:r>
            <a:r>
              <a:rPr lang="en-US" sz="1800" dirty="0">
                <a:latin typeface="Calibri" panose="020F0502020204030204" pitchFamily="34" charset="0"/>
                <a:cs typeface="Calibri" panose="020F0502020204030204" pitchFamily="34" charset="0"/>
              </a:rPr>
              <a:t> 4T/</a:t>
            </a:r>
            <a:r>
              <a:rPr lang="en-US" sz="1800" b="1" dirty="0">
                <a:latin typeface="Calibri" panose="020F0502020204030204" pitchFamily="34" charset="0"/>
                <a:cs typeface="Calibri" panose="020F0502020204030204" pitchFamily="34" charset="0"/>
              </a:rPr>
              <a:t>), n=1061 </a:t>
            </a:r>
            <a:r>
              <a:rPr lang="en-US" sz="1800" dirty="0">
                <a:latin typeface="Calibri" panose="020F0502020204030204" pitchFamily="34" charset="0"/>
                <a:cs typeface="Calibri" panose="020F0502020204030204" pitchFamily="34" charset="0"/>
              </a:rPr>
              <a:t>(</a:t>
            </a:r>
            <a:r>
              <a:rPr lang="en-US" sz="1800" dirty="0" err="1">
                <a:latin typeface="Calibri" panose="020F0502020204030204" pitchFamily="34" charset="0"/>
                <a:cs typeface="Calibri" panose="020F0502020204030204" pitchFamily="34" charset="0"/>
              </a:rPr>
              <a:t>aktivní</a:t>
            </a:r>
            <a:r>
              <a:rPr lang="en-US" sz="1800" dirty="0">
                <a:latin typeface="Calibri" panose="020F0502020204030204" pitchFamily="34" charset="0"/>
                <a:cs typeface="Calibri" panose="020F0502020204030204" pitchFamily="34" charset="0"/>
              </a:rPr>
              <a:t> </a:t>
            </a:r>
            <a:r>
              <a:rPr lang="en-US" sz="1800" dirty="0" err="1">
                <a:latin typeface="Calibri" panose="020F0502020204030204" pitchFamily="34" charset="0"/>
                <a:cs typeface="Calibri" panose="020F0502020204030204" pitchFamily="34" charset="0"/>
              </a:rPr>
              <a:t>větev</a:t>
            </a:r>
            <a:r>
              <a:rPr lang="en-US" sz="1800" dirty="0">
                <a:latin typeface="Calibri" panose="020F0502020204030204" pitchFamily="34" charset="0"/>
                <a:cs typeface="Calibri" panose="020F0502020204030204" pitchFamily="34" charset="0"/>
              </a:rPr>
              <a:t> 529, placebo 532) </a:t>
            </a:r>
          </a:p>
        </p:txBody>
      </p:sp>
    </p:spTree>
    <p:extLst>
      <p:ext uri="{BB962C8B-B14F-4D97-AF65-F5344CB8AC3E}">
        <p14:creationId xmlns:p14="http://schemas.microsoft.com/office/powerpoint/2010/main" val="4161062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down)">
                                      <p:cBhvr>
                                        <p:cTn id="7"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Obdélník 37">
            <a:extLst>
              <a:ext uri="{FF2B5EF4-FFF2-40B4-BE49-F238E27FC236}">
                <a16:creationId xmlns:a16="http://schemas.microsoft.com/office/drawing/2014/main" id="{E8C014C5-3C79-BD46-A7B6-42661E2AF356}"/>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3" name="Rectangle 2">
            <a:extLst>
              <a:ext uri="{FF2B5EF4-FFF2-40B4-BE49-F238E27FC236}">
                <a16:creationId xmlns:a16="http://schemas.microsoft.com/office/drawing/2014/main" id="{27BA6894-153D-1544-AA56-A1545836EF5F}"/>
              </a:ext>
            </a:extLst>
          </p:cNvPr>
          <p:cNvSpPr/>
          <p:nvPr/>
        </p:nvSpPr>
        <p:spPr>
          <a:xfrm>
            <a:off x="0" y="6525344"/>
            <a:ext cx="12192000" cy="246221"/>
          </a:xfrm>
          <a:prstGeom prst="rect">
            <a:avLst/>
          </a:prstGeom>
        </p:spPr>
        <p:txBody>
          <a:bodyPr wrap="square">
            <a:spAutoFit/>
          </a:bodyPr>
          <a:lstStyle/>
          <a:p>
            <a:pPr algn="ctr"/>
            <a:r>
              <a:rPr lang="en-US" sz="1000" dirty="0"/>
              <a:t>Menzies-</a:t>
            </a:r>
            <a:r>
              <a:rPr lang="en-US" sz="1000" dirty="0" err="1"/>
              <a:t>Gow</a:t>
            </a:r>
            <a:r>
              <a:rPr lang="en-US" sz="1000" dirty="0"/>
              <a:t> et al. </a:t>
            </a:r>
            <a:r>
              <a:rPr lang="en-US" sz="1000" b="1" dirty="0" err="1"/>
              <a:t>Tezepelumab</a:t>
            </a:r>
            <a:r>
              <a:rPr lang="en-US" sz="1000" b="1" dirty="0"/>
              <a:t> in Adults and Adolescents with Severe, Uncontrolled Asthma</a:t>
            </a:r>
            <a:r>
              <a:rPr lang="en-US" sz="1000" dirty="0"/>
              <a:t>. </a:t>
            </a:r>
            <a:r>
              <a:rPr lang="en-US" sz="1000" i="1" dirty="0"/>
              <a:t>N </a:t>
            </a:r>
            <a:r>
              <a:rPr lang="en-US" sz="1000" i="1" dirty="0" err="1"/>
              <a:t>Engl</a:t>
            </a:r>
            <a:r>
              <a:rPr lang="en-US" sz="1000" i="1" dirty="0"/>
              <a:t> J Med</a:t>
            </a:r>
            <a:r>
              <a:rPr lang="en-US" sz="1000" dirty="0"/>
              <a:t>. 2021;384:1800-1809.</a:t>
            </a:r>
            <a:endParaRPr lang="da-DK" sz="1000" dirty="0"/>
          </a:p>
        </p:txBody>
      </p:sp>
      <p:sp>
        <p:nvSpPr>
          <p:cNvPr id="143" name="Nadpis 1">
            <a:extLst>
              <a:ext uri="{FF2B5EF4-FFF2-40B4-BE49-F238E27FC236}">
                <a16:creationId xmlns:a16="http://schemas.microsoft.com/office/drawing/2014/main" id="{3CE488B0-B313-D04B-849A-DA93146EBF5F}"/>
              </a:ext>
            </a:extLst>
          </p:cNvPr>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Nový potenciální terč – TSLP </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(type 2- </a:t>
            </a:r>
            <a:r>
              <a:rPr lang="cs-CZ" sz="2800"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a:t>
            </a:r>
            <a:endPar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46" name="Picture 4">
            <a:hlinkHover r:id="" action="ppaction://noaction" highlightClick="1"/>
            <a:extLst>
              <a:ext uri="{FF2B5EF4-FFF2-40B4-BE49-F238E27FC236}">
                <a16:creationId xmlns:a16="http://schemas.microsoft.com/office/drawing/2014/main" id="{8F33D3E0-65FF-4E63-9A67-767695ECF70B}"/>
              </a:ext>
            </a:extLst>
          </p:cNvPr>
          <p:cNvPicPr>
            <a:picLocks noChangeAspect="1"/>
          </p:cNvPicPr>
          <p:nvPr/>
        </p:nvPicPr>
        <p:blipFill>
          <a:blip r:embed="rId3"/>
          <a:stretch>
            <a:fillRect/>
          </a:stretch>
        </p:blipFill>
        <p:spPr>
          <a:xfrm>
            <a:off x="10901208" y="321112"/>
            <a:ext cx="756761" cy="756761"/>
          </a:xfrm>
          <a:prstGeom prst="rect">
            <a:avLst/>
          </a:prstGeom>
        </p:spPr>
      </p:pic>
      <p:grpSp>
        <p:nvGrpSpPr>
          <p:cNvPr id="38" name="Group 5">
            <a:extLst>
              <a:ext uri="{FF2B5EF4-FFF2-40B4-BE49-F238E27FC236}">
                <a16:creationId xmlns:a16="http://schemas.microsoft.com/office/drawing/2014/main" id="{4C41E8DC-54DF-425B-8090-C9860AF67012}"/>
              </a:ext>
            </a:extLst>
          </p:cNvPr>
          <p:cNvGrpSpPr/>
          <p:nvPr/>
        </p:nvGrpSpPr>
        <p:grpSpPr>
          <a:xfrm>
            <a:off x="819020" y="834314"/>
            <a:ext cx="4974549" cy="3293747"/>
            <a:chOff x="6334329" y="2641442"/>
            <a:chExt cx="5566735" cy="3389714"/>
          </a:xfrm>
        </p:grpSpPr>
        <p:cxnSp>
          <p:nvCxnSpPr>
            <p:cNvPr id="39" name="Straight Connector 6">
              <a:extLst>
                <a:ext uri="{FF2B5EF4-FFF2-40B4-BE49-F238E27FC236}">
                  <a16:creationId xmlns:a16="http://schemas.microsoft.com/office/drawing/2014/main" id="{C40787E4-F787-41F4-BAEC-15CE085BCF46}"/>
                </a:ext>
              </a:extLst>
            </p:cNvPr>
            <p:cNvCxnSpPr>
              <a:cxnSpLocks/>
            </p:cNvCxnSpPr>
            <p:nvPr/>
          </p:nvCxnSpPr>
          <p:spPr>
            <a:xfrm>
              <a:off x="6999199" y="3074188"/>
              <a:ext cx="0" cy="2327014"/>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
              <a:extLst>
                <a:ext uri="{FF2B5EF4-FFF2-40B4-BE49-F238E27FC236}">
                  <a16:creationId xmlns:a16="http://schemas.microsoft.com/office/drawing/2014/main" id="{F6F974AD-5B95-4C21-8E56-FC07808D681F}"/>
                </a:ext>
              </a:extLst>
            </p:cNvPr>
            <p:cNvCxnSpPr>
              <a:cxnSpLocks/>
            </p:cNvCxnSpPr>
            <p:nvPr/>
          </p:nvCxnSpPr>
          <p:spPr>
            <a:xfrm>
              <a:off x="6998997" y="5399333"/>
              <a:ext cx="474727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8">
              <a:extLst>
                <a:ext uri="{FF2B5EF4-FFF2-40B4-BE49-F238E27FC236}">
                  <a16:creationId xmlns:a16="http://schemas.microsoft.com/office/drawing/2014/main" id="{FBB4BD5E-B486-4CAB-B881-3BC6C0BDA91B}"/>
                </a:ext>
              </a:extLst>
            </p:cNvPr>
            <p:cNvCxnSpPr>
              <a:cxnSpLocks/>
            </p:cNvCxnSpPr>
            <p:nvPr/>
          </p:nvCxnSpPr>
          <p:spPr>
            <a:xfrm>
              <a:off x="6924994" y="3079235"/>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9">
              <a:extLst>
                <a:ext uri="{FF2B5EF4-FFF2-40B4-BE49-F238E27FC236}">
                  <a16:creationId xmlns:a16="http://schemas.microsoft.com/office/drawing/2014/main" id="{5AF76B5E-9781-41DA-BA08-3BA0B3EB306E}"/>
                </a:ext>
              </a:extLst>
            </p:cNvPr>
            <p:cNvCxnSpPr>
              <a:cxnSpLocks/>
            </p:cNvCxnSpPr>
            <p:nvPr/>
          </p:nvCxnSpPr>
          <p:spPr>
            <a:xfrm>
              <a:off x="6924994" y="3535878"/>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10">
              <a:extLst>
                <a:ext uri="{FF2B5EF4-FFF2-40B4-BE49-F238E27FC236}">
                  <a16:creationId xmlns:a16="http://schemas.microsoft.com/office/drawing/2014/main" id="{D3ED22A8-9EB9-426B-9B0F-1C932B35EA77}"/>
                </a:ext>
              </a:extLst>
            </p:cNvPr>
            <p:cNvCxnSpPr>
              <a:cxnSpLocks/>
            </p:cNvCxnSpPr>
            <p:nvPr/>
          </p:nvCxnSpPr>
          <p:spPr>
            <a:xfrm>
              <a:off x="6924994" y="3999138"/>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11">
              <a:extLst>
                <a:ext uri="{FF2B5EF4-FFF2-40B4-BE49-F238E27FC236}">
                  <a16:creationId xmlns:a16="http://schemas.microsoft.com/office/drawing/2014/main" id="{68FC5CFC-75CE-45C6-B732-BB614FD0CF5D}"/>
                </a:ext>
              </a:extLst>
            </p:cNvPr>
            <p:cNvCxnSpPr>
              <a:cxnSpLocks/>
            </p:cNvCxnSpPr>
            <p:nvPr/>
          </p:nvCxnSpPr>
          <p:spPr>
            <a:xfrm>
              <a:off x="6924994" y="5399333"/>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12">
              <a:extLst>
                <a:ext uri="{FF2B5EF4-FFF2-40B4-BE49-F238E27FC236}">
                  <a16:creationId xmlns:a16="http://schemas.microsoft.com/office/drawing/2014/main" id="{804E1FC6-153F-4D0E-BA85-96F8A1A9814F}"/>
                </a:ext>
              </a:extLst>
            </p:cNvPr>
            <p:cNvCxnSpPr>
              <a:cxnSpLocks/>
            </p:cNvCxnSpPr>
            <p:nvPr/>
          </p:nvCxnSpPr>
          <p:spPr>
            <a:xfrm rot="5400000">
              <a:off x="6960994" y="5433100"/>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13">
              <a:extLst>
                <a:ext uri="{FF2B5EF4-FFF2-40B4-BE49-F238E27FC236}">
                  <a16:creationId xmlns:a16="http://schemas.microsoft.com/office/drawing/2014/main" id="{F74A43B4-A33D-4377-877C-E230153EC0F8}"/>
                </a:ext>
              </a:extLst>
            </p:cNvPr>
            <p:cNvCxnSpPr>
              <a:cxnSpLocks/>
            </p:cNvCxnSpPr>
            <p:nvPr/>
          </p:nvCxnSpPr>
          <p:spPr>
            <a:xfrm rot="5400000">
              <a:off x="7921858" y="5433100"/>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14">
              <a:extLst>
                <a:ext uri="{FF2B5EF4-FFF2-40B4-BE49-F238E27FC236}">
                  <a16:creationId xmlns:a16="http://schemas.microsoft.com/office/drawing/2014/main" id="{2FEC900E-B0AD-45E3-BE1F-3722575B72A0}"/>
                </a:ext>
              </a:extLst>
            </p:cNvPr>
            <p:cNvCxnSpPr>
              <a:cxnSpLocks/>
            </p:cNvCxnSpPr>
            <p:nvPr/>
          </p:nvCxnSpPr>
          <p:spPr>
            <a:xfrm rot="5400000">
              <a:off x="8828123" y="5433100"/>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0" name="TextBox 15">
              <a:extLst>
                <a:ext uri="{FF2B5EF4-FFF2-40B4-BE49-F238E27FC236}">
                  <a16:creationId xmlns:a16="http://schemas.microsoft.com/office/drawing/2014/main" id="{9A8004D6-90BD-4BF9-BC52-DF7A2F7D6940}"/>
                </a:ext>
              </a:extLst>
            </p:cNvPr>
            <p:cNvSpPr txBox="1"/>
            <p:nvPr/>
          </p:nvSpPr>
          <p:spPr>
            <a:xfrm>
              <a:off x="6719577" y="2920335"/>
              <a:ext cx="248984"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5</a:t>
              </a:r>
            </a:p>
          </p:txBody>
        </p:sp>
        <p:sp>
          <p:nvSpPr>
            <p:cNvPr id="81" name="TextBox 16">
              <a:extLst>
                <a:ext uri="{FF2B5EF4-FFF2-40B4-BE49-F238E27FC236}">
                  <a16:creationId xmlns:a16="http://schemas.microsoft.com/office/drawing/2014/main" id="{75C3C4DB-BFE0-4B11-A888-2EA14B282AB7}"/>
                </a:ext>
              </a:extLst>
            </p:cNvPr>
            <p:cNvSpPr txBox="1"/>
            <p:nvPr/>
          </p:nvSpPr>
          <p:spPr>
            <a:xfrm>
              <a:off x="6719577" y="3379518"/>
              <a:ext cx="248984"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4</a:t>
              </a:r>
            </a:p>
          </p:txBody>
        </p:sp>
        <p:sp>
          <p:nvSpPr>
            <p:cNvPr id="82" name="TextBox 17">
              <a:extLst>
                <a:ext uri="{FF2B5EF4-FFF2-40B4-BE49-F238E27FC236}">
                  <a16:creationId xmlns:a16="http://schemas.microsoft.com/office/drawing/2014/main" id="{8C15457B-8DC1-42C2-8778-9632229B352D}"/>
                </a:ext>
              </a:extLst>
            </p:cNvPr>
            <p:cNvSpPr txBox="1"/>
            <p:nvPr/>
          </p:nvSpPr>
          <p:spPr>
            <a:xfrm>
              <a:off x="6719577" y="5234032"/>
              <a:ext cx="248984"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0</a:t>
              </a:r>
            </a:p>
          </p:txBody>
        </p:sp>
        <p:sp>
          <p:nvSpPr>
            <p:cNvPr id="83" name="TextBox 18">
              <a:extLst>
                <a:ext uri="{FF2B5EF4-FFF2-40B4-BE49-F238E27FC236}">
                  <a16:creationId xmlns:a16="http://schemas.microsoft.com/office/drawing/2014/main" id="{D68CD440-2210-42A5-8175-A4C609A17E5B}"/>
                </a:ext>
              </a:extLst>
            </p:cNvPr>
            <p:cNvSpPr txBox="1"/>
            <p:nvPr/>
          </p:nvSpPr>
          <p:spPr>
            <a:xfrm rot="16200000">
              <a:off x="4817044" y="4158727"/>
              <a:ext cx="3378986" cy="344416"/>
            </a:xfrm>
            <a:prstGeom prst="rect">
              <a:avLst/>
            </a:prstGeom>
            <a:noFill/>
          </p:spPr>
          <p:txBody>
            <a:bodyPr wrap="square" lIns="60960" rIns="6096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Unadjusted AAER over 52 weeks</a:t>
              </a:r>
            </a:p>
          </p:txBody>
        </p:sp>
        <p:sp>
          <p:nvSpPr>
            <p:cNvPr id="84" name="TextBox 19">
              <a:extLst>
                <a:ext uri="{FF2B5EF4-FFF2-40B4-BE49-F238E27FC236}">
                  <a16:creationId xmlns:a16="http://schemas.microsoft.com/office/drawing/2014/main" id="{DDBF2FD1-38F0-4E96-83A2-92ACB45D9C0F}"/>
                </a:ext>
              </a:extLst>
            </p:cNvPr>
            <p:cNvSpPr txBox="1"/>
            <p:nvPr/>
          </p:nvSpPr>
          <p:spPr>
            <a:xfrm>
              <a:off x="6958522" y="5428610"/>
              <a:ext cx="248984"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0</a:t>
              </a:r>
            </a:p>
          </p:txBody>
        </p:sp>
        <p:sp>
          <p:nvSpPr>
            <p:cNvPr id="85" name="TextBox 20">
              <a:extLst>
                <a:ext uri="{FF2B5EF4-FFF2-40B4-BE49-F238E27FC236}">
                  <a16:creationId xmlns:a16="http://schemas.microsoft.com/office/drawing/2014/main" id="{B1293371-29A9-4F64-AC09-4FDE64C2CE3F}"/>
                </a:ext>
              </a:extLst>
            </p:cNvPr>
            <p:cNvSpPr txBox="1"/>
            <p:nvPr/>
          </p:nvSpPr>
          <p:spPr>
            <a:xfrm>
              <a:off x="7762648" y="5428610"/>
              <a:ext cx="471418"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200</a:t>
              </a:r>
            </a:p>
          </p:txBody>
        </p:sp>
        <p:sp>
          <p:nvSpPr>
            <p:cNvPr id="86" name="TextBox 21">
              <a:extLst>
                <a:ext uri="{FF2B5EF4-FFF2-40B4-BE49-F238E27FC236}">
                  <a16:creationId xmlns:a16="http://schemas.microsoft.com/office/drawing/2014/main" id="{3284CC95-D113-4211-A457-9C39310AE3D5}"/>
                </a:ext>
              </a:extLst>
            </p:cNvPr>
            <p:cNvSpPr txBox="1"/>
            <p:nvPr/>
          </p:nvSpPr>
          <p:spPr>
            <a:xfrm>
              <a:off x="8650139" y="5428610"/>
              <a:ext cx="471418"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400</a:t>
              </a:r>
            </a:p>
          </p:txBody>
        </p:sp>
        <p:sp>
          <p:nvSpPr>
            <p:cNvPr id="87" name="TextBox 22">
              <a:extLst>
                <a:ext uri="{FF2B5EF4-FFF2-40B4-BE49-F238E27FC236}">
                  <a16:creationId xmlns:a16="http://schemas.microsoft.com/office/drawing/2014/main" id="{9B46AE66-42A8-41D5-ADC7-53E1845B24D5}"/>
                </a:ext>
              </a:extLst>
            </p:cNvPr>
            <p:cNvSpPr txBox="1"/>
            <p:nvPr/>
          </p:nvSpPr>
          <p:spPr>
            <a:xfrm>
              <a:off x="6719577" y="3838697"/>
              <a:ext cx="248984"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3</a:t>
              </a:r>
            </a:p>
          </p:txBody>
        </p:sp>
        <p:sp>
          <p:nvSpPr>
            <p:cNvPr id="88" name="TextBox 23">
              <a:extLst>
                <a:ext uri="{FF2B5EF4-FFF2-40B4-BE49-F238E27FC236}">
                  <a16:creationId xmlns:a16="http://schemas.microsoft.com/office/drawing/2014/main" id="{1F0EC987-AD87-4708-81DB-21392736105B}"/>
                </a:ext>
              </a:extLst>
            </p:cNvPr>
            <p:cNvSpPr txBox="1"/>
            <p:nvPr/>
          </p:nvSpPr>
          <p:spPr>
            <a:xfrm>
              <a:off x="6719577" y="4297879"/>
              <a:ext cx="248984"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2</a:t>
              </a:r>
            </a:p>
          </p:txBody>
        </p:sp>
        <p:cxnSp>
          <p:nvCxnSpPr>
            <p:cNvPr id="89" name="Straight Connector 24">
              <a:extLst>
                <a:ext uri="{FF2B5EF4-FFF2-40B4-BE49-F238E27FC236}">
                  <a16:creationId xmlns:a16="http://schemas.microsoft.com/office/drawing/2014/main" id="{0BD2EDE5-1486-4697-9D30-D0DFC0A265B5}"/>
                </a:ext>
              </a:extLst>
            </p:cNvPr>
            <p:cNvCxnSpPr>
              <a:cxnSpLocks/>
            </p:cNvCxnSpPr>
            <p:nvPr/>
          </p:nvCxnSpPr>
          <p:spPr>
            <a:xfrm>
              <a:off x="6924994" y="4455852"/>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25">
              <a:extLst>
                <a:ext uri="{FF2B5EF4-FFF2-40B4-BE49-F238E27FC236}">
                  <a16:creationId xmlns:a16="http://schemas.microsoft.com/office/drawing/2014/main" id="{A7198503-4291-492A-ADBD-C15352F2BA3A}"/>
                </a:ext>
              </a:extLst>
            </p:cNvPr>
            <p:cNvCxnSpPr>
              <a:cxnSpLocks/>
            </p:cNvCxnSpPr>
            <p:nvPr/>
          </p:nvCxnSpPr>
          <p:spPr>
            <a:xfrm>
              <a:off x="6924994" y="4922630"/>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1" name="TextBox 26">
              <a:extLst>
                <a:ext uri="{FF2B5EF4-FFF2-40B4-BE49-F238E27FC236}">
                  <a16:creationId xmlns:a16="http://schemas.microsoft.com/office/drawing/2014/main" id="{CCEFE4F2-4B0C-4A9F-880D-9CAC5C917F42}"/>
                </a:ext>
              </a:extLst>
            </p:cNvPr>
            <p:cNvSpPr txBox="1"/>
            <p:nvPr/>
          </p:nvSpPr>
          <p:spPr>
            <a:xfrm>
              <a:off x="6719577" y="4757062"/>
              <a:ext cx="248984"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1</a:t>
              </a:r>
            </a:p>
          </p:txBody>
        </p:sp>
        <p:sp>
          <p:nvSpPr>
            <p:cNvPr id="92" name="TextBox 27">
              <a:extLst>
                <a:ext uri="{FF2B5EF4-FFF2-40B4-BE49-F238E27FC236}">
                  <a16:creationId xmlns:a16="http://schemas.microsoft.com/office/drawing/2014/main" id="{6B7C50A0-06EF-4663-BE5C-EB73EEFA0069}"/>
                </a:ext>
              </a:extLst>
            </p:cNvPr>
            <p:cNvSpPr txBox="1"/>
            <p:nvPr/>
          </p:nvSpPr>
          <p:spPr>
            <a:xfrm>
              <a:off x="7061038" y="5714412"/>
              <a:ext cx="4685232" cy="316744"/>
            </a:xfrm>
            <a:prstGeom prst="rect">
              <a:avLst/>
            </a:prstGeom>
            <a:solidFill>
              <a:schemeClr val="bg1"/>
            </a:solidFill>
          </p:spPr>
          <p:txBody>
            <a:bodyPr wrap="square" lIns="60960" rIns="6096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Eos at baseline (cells/µL)</a:t>
              </a:r>
            </a:p>
          </p:txBody>
        </p:sp>
        <p:cxnSp>
          <p:nvCxnSpPr>
            <p:cNvPr id="93" name="Straight Connector 28">
              <a:extLst>
                <a:ext uri="{FF2B5EF4-FFF2-40B4-BE49-F238E27FC236}">
                  <a16:creationId xmlns:a16="http://schemas.microsoft.com/office/drawing/2014/main" id="{889620AF-C74C-4431-B61A-E768F7AD2772}"/>
                </a:ext>
              </a:extLst>
            </p:cNvPr>
            <p:cNvCxnSpPr>
              <a:cxnSpLocks/>
            </p:cNvCxnSpPr>
            <p:nvPr/>
          </p:nvCxnSpPr>
          <p:spPr>
            <a:xfrm rot="5400000">
              <a:off x="9730205" y="5433100"/>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4" name="TextBox 29">
              <a:extLst>
                <a:ext uri="{FF2B5EF4-FFF2-40B4-BE49-F238E27FC236}">
                  <a16:creationId xmlns:a16="http://schemas.microsoft.com/office/drawing/2014/main" id="{ACB6369A-955F-47BF-BE41-375961DE9DF1}"/>
                </a:ext>
              </a:extLst>
            </p:cNvPr>
            <p:cNvSpPr txBox="1"/>
            <p:nvPr/>
          </p:nvSpPr>
          <p:spPr>
            <a:xfrm>
              <a:off x="9542133" y="5428612"/>
              <a:ext cx="471418"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600</a:t>
              </a:r>
            </a:p>
          </p:txBody>
        </p:sp>
        <p:cxnSp>
          <p:nvCxnSpPr>
            <p:cNvPr id="95" name="Straight Connector 30">
              <a:extLst>
                <a:ext uri="{FF2B5EF4-FFF2-40B4-BE49-F238E27FC236}">
                  <a16:creationId xmlns:a16="http://schemas.microsoft.com/office/drawing/2014/main" id="{22F73267-53D2-45EB-9414-1DC19EF11ED7}"/>
                </a:ext>
              </a:extLst>
            </p:cNvPr>
            <p:cNvCxnSpPr>
              <a:cxnSpLocks/>
            </p:cNvCxnSpPr>
            <p:nvPr/>
          </p:nvCxnSpPr>
          <p:spPr>
            <a:xfrm rot="5400000">
              <a:off x="10621308" y="5433100"/>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6" name="TextBox 31">
              <a:extLst>
                <a:ext uri="{FF2B5EF4-FFF2-40B4-BE49-F238E27FC236}">
                  <a16:creationId xmlns:a16="http://schemas.microsoft.com/office/drawing/2014/main" id="{0930F101-8F77-4575-B101-EFFD0EB12A05}"/>
                </a:ext>
              </a:extLst>
            </p:cNvPr>
            <p:cNvSpPr txBox="1"/>
            <p:nvPr/>
          </p:nvSpPr>
          <p:spPr>
            <a:xfrm>
              <a:off x="10453412" y="5428612"/>
              <a:ext cx="471418"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800</a:t>
              </a:r>
            </a:p>
          </p:txBody>
        </p:sp>
        <p:cxnSp>
          <p:nvCxnSpPr>
            <p:cNvPr id="97" name="Straight Connector 32">
              <a:extLst>
                <a:ext uri="{FF2B5EF4-FFF2-40B4-BE49-F238E27FC236}">
                  <a16:creationId xmlns:a16="http://schemas.microsoft.com/office/drawing/2014/main" id="{B85F2C51-AB5D-4ADE-816F-A6DAAB453295}"/>
                </a:ext>
              </a:extLst>
            </p:cNvPr>
            <p:cNvCxnSpPr>
              <a:cxnSpLocks/>
            </p:cNvCxnSpPr>
            <p:nvPr/>
          </p:nvCxnSpPr>
          <p:spPr>
            <a:xfrm rot="5400000">
              <a:off x="11523391" y="5433100"/>
              <a:ext cx="7200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8" name="TextBox 33">
              <a:extLst>
                <a:ext uri="{FF2B5EF4-FFF2-40B4-BE49-F238E27FC236}">
                  <a16:creationId xmlns:a16="http://schemas.microsoft.com/office/drawing/2014/main" id="{CC9A3523-3358-4D7A-B1EB-5C878F8ECB34}"/>
                </a:ext>
              </a:extLst>
            </p:cNvPr>
            <p:cNvSpPr txBox="1"/>
            <p:nvPr/>
          </p:nvSpPr>
          <p:spPr>
            <a:xfrm>
              <a:off x="11318429" y="5428612"/>
              <a:ext cx="582635" cy="316744"/>
            </a:xfrm>
            <a:prstGeom prst="rect">
              <a:avLst/>
            </a:prstGeom>
            <a:noFill/>
          </p:spPr>
          <p:txBody>
            <a:bodyPr wrap="none" lIns="60960" rIns="6096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rPr>
                <a:t>1000</a:t>
              </a:r>
            </a:p>
          </p:txBody>
        </p:sp>
        <p:sp>
          <p:nvSpPr>
            <p:cNvPr id="99" name="Freeform: Shape 34">
              <a:extLst>
                <a:ext uri="{FF2B5EF4-FFF2-40B4-BE49-F238E27FC236}">
                  <a16:creationId xmlns:a16="http://schemas.microsoft.com/office/drawing/2014/main" id="{FDAE7745-9D5B-4B13-959A-F97ACEF9E9BC}"/>
                </a:ext>
              </a:extLst>
            </p:cNvPr>
            <p:cNvSpPr/>
            <p:nvPr/>
          </p:nvSpPr>
          <p:spPr>
            <a:xfrm>
              <a:off x="7069989" y="3461802"/>
              <a:ext cx="4561338" cy="1302332"/>
            </a:xfrm>
            <a:custGeom>
              <a:avLst/>
              <a:gdLst>
                <a:gd name="connsiteX0" fmla="*/ 0 w 7156450"/>
                <a:gd name="connsiteY0" fmla="*/ 908050 h 1524000"/>
                <a:gd name="connsiteX1" fmla="*/ 0 w 7156450"/>
                <a:gd name="connsiteY1" fmla="*/ 1524000 h 1524000"/>
                <a:gd name="connsiteX2" fmla="*/ 1612900 w 7156450"/>
                <a:gd name="connsiteY2" fmla="*/ 1276350 h 1524000"/>
                <a:gd name="connsiteX3" fmla="*/ 2971800 w 7156450"/>
                <a:gd name="connsiteY3" fmla="*/ 1130300 h 1524000"/>
                <a:gd name="connsiteX4" fmla="*/ 4203700 w 7156450"/>
                <a:gd name="connsiteY4" fmla="*/ 1054100 h 1524000"/>
                <a:gd name="connsiteX5" fmla="*/ 7156450 w 7156450"/>
                <a:gd name="connsiteY5" fmla="*/ 965200 h 1524000"/>
                <a:gd name="connsiteX6" fmla="*/ 7156450 w 7156450"/>
                <a:gd name="connsiteY6" fmla="*/ 0 h 1524000"/>
                <a:gd name="connsiteX7" fmla="*/ 4425950 w 7156450"/>
                <a:gd name="connsiteY7" fmla="*/ 469900 h 1524000"/>
                <a:gd name="connsiteX8" fmla="*/ 3359150 w 7156450"/>
                <a:gd name="connsiteY8" fmla="*/ 641350 h 1524000"/>
                <a:gd name="connsiteX9" fmla="*/ 1416050 w 7156450"/>
                <a:gd name="connsiteY9" fmla="*/ 844550 h 1524000"/>
                <a:gd name="connsiteX10" fmla="*/ 0 w 7156450"/>
                <a:gd name="connsiteY10" fmla="*/ 908050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6450" h="1524000">
                  <a:moveTo>
                    <a:pt x="0" y="908050"/>
                  </a:moveTo>
                  <a:lnTo>
                    <a:pt x="0" y="1524000"/>
                  </a:lnTo>
                  <a:lnTo>
                    <a:pt x="1612900" y="1276350"/>
                  </a:lnTo>
                  <a:lnTo>
                    <a:pt x="2971800" y="1130300"/>
                  </a:lnTo>
                  <a:lnTo>
                    <a:pt x="4203700" y="1054100"/>
                  </a:lnTo>
                  <a:lnTo>
                    <a:pt x="7156450" y="965200"/>
                  </a:lnTo>
                  <a:lnTo>
                    <a:pt x="7156450" y="0"/>
                  </a:lnTo>
                  <a:lnTo>
                    <a:pt x="4425950" y="469900"/>
                  </a:lnTo>
                  <a:lnTo>
                    <a:pt x="3359150" y="641350"/>
                  </a:lnTo>
                  <a:lnTo>
                    <a:pt x="1416050" y="844550"/>
                  </a:lnTo>
                  <a:lnTo>
                    <a:pt x="0" y="908050"/>
                  </a:lnTo>
                  <a:close/>
                </a:path>
              </a:pathLst>
            </a:custGeom>
            <a:solidFill>
              <a:srgbClr val="9DA7AC">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60960" rIns="60960" bIns="60960" numCol="1" spcCol="0" rtlCol="0" fromWordArt="0" anchor="ctr" anchorCtr="0" forceAA="0" compatLnSpc="1">
              <a:prstTxWarp prst="textNoShape">
                <a:avLst/>
              </a:prstTxWarp>
              <a:norm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dirty="0">
                <a:ln>
                  <a:noFill/>
                </a:ln>
                <a:solidFill>
                  <a:schemeClr val="tx1"/>
                </a:solidFill>
                <a:effectLst/>
                <a:uLnTx/>
                <a:uFillTx/>
                <a:latin typeface="Arial" panose="020B0604020202020204" pitchFamily="34" charset="0"/>
                <a:ea typeface="+mn-ea"/>
                <a:cs typeface="Arial" panose="020B0604020202020204" pitchFamily="34" charset="0"/>
              </a:endParaRPr>
            </a:p>
          </p:txBody>
        </p:sp>
        <p:sp>
          <p:nvSpPr>
            <p:cNvPr id="100" name="Freeform: Shape 35">
              <a:extLst>
                <a:ext uri="{FF2B5EF4-FFF2-40B4-BE49-F238E27FC236}">
                  <a16:creationId xmlns:a16="http://schemas.microsoft.com/office/drawing/2014/main" id="{772AD33A-A9E8-421B-BA9C-F60631145EA0}"/>
                </a:ext>
              </a:extLst>
            </p:cNvPr>
            <p:cNvSpPr/>
            <p:nvPr/>
          </p:nvSpPr>
          <p:spPr>
            <a:xfrm>
              <a:off x="7069989" y="4750883"/>
              <a:ext cx="4565386" cy="542639"/>
            </a:xfrm>
            <a:custGeom>
              <a:avLst/>
              <a:gdLst>
                <a:gd name="connsiteX0" fmla="*/ 6350 w 7162800"/>
                <a:gd name="connsiteY0" fmla="*/ 0 h 635000"/>
                <a:gd name="connsiteX1" fmla="*/ 1441450 w 7162800"/>
                <a:gd name="connsiteY1" fmla="*/ 88900 h 635000"/>
                <a:gd name="connsiteX2" fmla="*/ 2876550 w 7162800"/>
                <a:gd name="connsiteY2" fmla="*/ 139700 h 635000"/>
                <a:gd name="connsiteX3" fmla="*/ 4298950 w 7162800"/>
                <a:gd name="connsiteY3" fmla="*/ 120650 h 635000"/>
                <a:gd name="connsiteX4" fmla="*/ 6064250 w 7162800"/>
                <a:gd name="connsiteY4" fmla="*/ 95250 h 635000"/>
                <a:gd name="connsiteX5" fmla="*/ 7162800 w 7162800"/>
                <a:gd name="connsiteY5" fmla="*/ 69850 h 635000"/>
                <a:gd name="connsiteX6" fmla="*/ 7162800 w 7162800"/>
                <a:gd name="connsiteY6" fmla="*/ 635000 h 635000"/>
                <a:gd name="connsiteX7" fmla="*/ 5308600 w 7162800"/>
                <a:gd name="connsiteY7" fmla="*/ 476250 h 635000"/>
                <a:gd name="connsiteX8" fmla="*/ 3352800 w 7162800"/>
                <a:gd name="connsiteY8" fmla="*/ 361950 h 635000"/>
                <a:gd name="connsiteX9" fmla="*/ 2762250 w 7162800"/>
                <a:gd name="connsiteY9" fmla="*/ 323850 h 635000"/>
                <a:gd name="connsiteX10" fmla="*/ 1663700 w 7162800"/>
                <a:gd name="connsiteY10" fmla="*/ 292100 h 635000"/>
                <a:gd name="connsiteX11" fmla="*/ 0 w 7162800"/>
                <a:gd name="connsiteY11" fmla="*/ 298450 h 635000"/>
                <a:gd name="connsiteX12" fmla="*/ 6350 w 7162800"/>
                <a:gd name="connsiteY12" fmla="*/ 0 h 63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62800" h="635000">
                  <a:moveTo>
                    <a:pt x="6350" y="0"/>
                  </a:moveTo>
                  <a:lnTo>
                    <a:pt x="1441450" y="88900"/>
                  </a:lnTo>
                  <a:lnTo>
                    <a:pt x="2876550" y="139700"/>
                  </a:lnTo>
                  <a:lnTo>
                    <a:pt x="4298950" y="120650"/>
                  </a:lnTo>
                  <a:lnTo>
                    <a:pt x="6064250" y="95250"/>
                  </a:lnTo>
                  <a:lnTo>
                    <a:pt x="7162800" y="69850"/>
                  </a:lnTo>
                  <a:lnTo>
                    <a:pt x="7162800" y="635000"/>
                  </a:lnTo>
                  <a:lnTo>
                    <a:pt x="5308600" y="476250"/>
                  </a:lnTo>
                  <a:lnTo>
                    <a:pt x="3352800" y="361950"/>
                  </a:lnTo>
                  <a:lnTo>
                    <a:pt x="2762250" y="323850"/>
                  </a:lnTo>
                  <a:lnTo>
                    <a:pt x="1663700" y="292100"/>
                  </a:lnTo>
                  <a:lnTo>
                    <a:pt x="0" y="298450"/>
                  </a:lnTo>
                  <a:lnTo>
                    <a:pt x="6350" y="0"/>
                  </a:lnTo>
                  <a:close/>
                </a:path>
              </a:pathLst>
            </a:custGeom>
            <a:solidFill>
              <a:srgbClr val="F3AD51">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60960" rIns="60960" bIns="60960" numCol="1" spcCol="0" rtlCol="0" fromWordArt="0" anchor="ctr" anchorCtr="0" forceAA="0" compatLnSpc="1">
              <a:prstTxWarp prst="textNoShape">
                <a:avLst/>
              </a:prstTxWarp>
              <a:norm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dirty="0">
                <a:ln>
                  <a:noFill/>
                </a:ln>
                <a:solidFill>
                  <a:schemeClr val="tx1"/>
                </a:solidFill>
                <a:effectLst/>
                <a:uLnTx/>
                <a:uFillTx/>
                <a:latin typeface="Arial" panose="020B0604020202020204" pitchFamily="34" charset="0"/>
                <a:ea typeface="+mn-ea"/>
                <a:cs typeface="Arial" panose="020B0604020202020204" pitchFamily="34" charset="0"/>
              </a:endParaRPr>
            </a:p>
          </p:txBody>
        </p:sp>
        <p:sp>
          <p:nvSpPr>
            <p:cNvPr id="101" name="Freeform: Shape 36">
              <a:extLst>
                <a:ext uri="{FF2B5EF4-FFF2-40B4-BE49-F238E27FC236}">
                  <a16:creationId xmlns:a16="http://schemas.microsoft.com/office/drawing/2014/main" id="{7EA038EC-2FD3-4C33-9F84-B8AE22F2666E}"/>
                </a:ext>
              </a:extLst>
            </p:cNvPr>
            <p:cNvSpPr/>
            <p:nvPr/>
          </p:nvSpPr>
          <p:spPr>
            <a:xfrm>
              <a:off x="7069989" y="4888713"/>
              <a:ext cx="4555673" cy="156279"/>
            </a:xfrm>
            <a:custGeom>
              <a:avLst/>
              <a:gdLst>
                <a:gd name="connsiteX0" fmla="*/ 0 w 7147560"/>
                <a:gd name="connsiteY0" fmla="*/ 0 h 182880"/>
                <a:gd name="connsiteX1" fmla="*/ 1021080 w 7147560"/>
                <a:gd name="connsiteY1" fmla="*/ 20320 h 182880"/>
                <a:gd name="connsiteX2" fmla="*/ 1925320 w 7147560"/>
                <a:gd name="connsiteY2" fmla="*/ 40640 h 182880"/>
                <a:gd name="connsiteX3" fmla="*/ 3449320 w 7147560"/>
                <a:gd name="connsiteY3" fmla="*/ 86360 h 182880"/>
                <a:gd name="connsiteX4" fmla="*/ 3982720 w 7147560"/>
                <a:gd name="connsiteY4" fmla="*/ 101600 h 182880"/>
                <a:gd name="connsiteX5" fmla="*/ 5618480 w 7147560"/>
                <a:gd name="connsiteY5" fmla="*/ 152400 h 182880"/>
                <a:gd name="connsiteX6" fmla="*/ 7147560 w 7147560"/>
                <a:gd name="connsiteY6" fmla="*/ 182880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7560" h="182880">
                  <a:moveTo>
                    <a:pt x="0" y="0"/>
                  </a:moveTo>
                  <a:lnTo>
                    <a:pt x="1021080" y="20320"/>
                  </a:lnTo>
                  <a:lnTo>
                    <a:pt x="1925320" y="40640"/>
                  </a:lnTo>
                  <a:lnTo>
                    <a:pt x="3449320" y="86360"/>
                  </a:lnTo>
                  <a:lnTo>
                    <a:pt x="3982720" y="101600"/>
                  </a:lnTo>
                  <a:lnTo>
                    <a:pt x="5618480" y="152400"/>
                  </a:lnTo>
                  <a:lnTo>
                    <a:pt x="7147560" y="182880"/>
                  </a:lnTo>
                </a:path>
              </a:pathLst>
            </a:custGeom>
            <a:solidFill>
              <a:srgbClr val="F3AD51"/>
            </a:solidFill>
            <a:ln w="38100">
              <a:solidFill>
                <a:srgbClr val="F3AD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dirty="0">
                <a:ln>
                  <a:noFill/>
                </a:ln>
                <a:solidFill>
                  <a:schemeClr val="tx1"/>
                </a:solidFill>
                <a:effectLst/>
                <a:uLnTx/>
                <a:uFillTx/>
                <a:latin typeface="Arial" panose="020B0604020202020204" pitchFamily="34" charset="0"/>
                <a:ea typeface="+mn-ea"/>
                <a:cs typeface="Arial" panose="020B0604020202020204" pitchFamily="34" charset="0"/>
              </a:endParaRPr>
            </a:p>
          </p:txBody>
        </p:sp>
        <p:sp>
          <p:nvSpPr>
            <p:cNvPr id="103" name="Freeform: Shape 37">
              <a:extLst>
                <a:ext uri="{FF2B5EF4-FFF2-40B4-BE49-F238E27FC236}">
                  <a16:creationId xmlns:a16="http://schemas.microsoft.com/office/drawing/2014/main" id="{B13D02F2-C833-48D5-BB54-770CD60308FF}"/>
                </a:ext>
              </a:extLst>
            </p:cNvPr>
            <p:cNvSpPr/>
            <p:nvPr/>
          </p:nvSpPr>
          <p:spPr>
            <a:xfrm>
              <a:off x="7069990" y="3877236"/>
              <a:ext cx="4552434" cy="616437"/>
            </a:xfrm>
            <a:custGeom>
              <a:avLst/>
              <a:gdLst>
                <a:gd name="connsiteX0" fmla="*/ 0 w 7142480"/>
                <a:gd name="connsiteY0" fmla="*/ 721360 h 721360"/>
                <a:gd name="connsiteX1" fmla="*/ 1412240 w 7142480"/>
                <a:gd name="connsiteY1" fmla="*/ 568960 h 721360"/>
                <a:gd name="connsiteX2" fmla="*/ 2900680 w 7142480"/>
                <a:gd name="connsiteY2" fmla="*/ 416560 h 721360"/>
                <a:gd name="connsiteX3" fmla="*/ 4729480 w 7142480"/>
                <a:gd name="connsiteY3" fmla="*/ 233680 h 721360"/>
                <a:gd name="connsiteX4" fmla="*/ 6085840 w 7142480"/>
                <a:gd name="connsiteY4" fmla="*/ 101600 h 721360"/>
                <a:gd name="connsiteX5" fmla="*/ 7142480 w 7142480"/>
                <a:gd name="connsiteY5" fmla="*/ 0 h 72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2480" h="721360">
                  <a:moveTo>
                    <a:pt x="0" y="721360"/>
                  </a:moveTo>
                  <a:lnTo>
                    <a:pt x="1412240" y="568960"/>
                  </a:lnTo>
                  <a:lnTo>
                    <a:pt x="2900680" y="416560"/>
                  </a:lnTo>
                  <a:lnTo>
                    <a:pt x="4729480" y="233680"/>
                  </a:lnTo>
                  <a:lnTo>
                    <a:pt x="6085840" y="101600"/>
                  </a:lnTo>
                  <a:lnTo>
                    <a:pt x="7142480" y="0"/>
                  </a:lnTo>
                </a:path>
              </a:pathLst>
            </a:custGeom>
            <a:noFill/>
            <a:ln w="38100">
              <a:solidFill>
                <a:schemeClr val="bg1">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dirty="0">
                <a:ln>
                  <a:noFill/>
                </a:ln>
                <a:solidFill>
                  <a:schemeClr val="tx1"/>
                </a:solidFill>
                <a:effectLst/>
                <a:uLnTx/>
                <a:uFillTx/>
                <a:latin typeface="Arial" panose="020B0604020202020204" pitchFamily="34" charset="0"/>
                <a:ea typeface="+mn-ea"/>
                <a:cs typeface="Arial" panose="020B0604020202020204" pitchFamily="34" charset="0"/>
              </a:endParaRPr>
            </a:p>
          </p:txBody>
        </p:sp>
      </p:grpSp>
      <p:grpSp>
        <p:nvGrpSpPr>
          <p:cNvPr id="104" name="Group 38">
            <a:extLst>
              <a:ext uri="{FF2B5EF4-FFF2-40B4-BE49-F238E27FC236}">
                <a16:creationId xmlns:a16="http://schemas.microsoft.com/office/drawing/2014/main" id="{60A5BC48-DDBC-41D4-BD8B-A731390B78AF}"/>
              </a:ext>
            </a:extLst>
          </p:cNvPr>
          <p:cNvGrpSpPr/>
          <p:nvPr/>
        </p:nvGrpSpPr>
        <p:grpSpPr>
          <a:xfrm>
            <a:off x="6642320" y="1095667"/>
            <a:ext cx="4788208" cy="3063971"/>
            <a:chOff x="1160287" y="1126803"/>
            <a:chExt cx="6281609" cy="3270951"/>
          </a:xfrm>
        </p:grpSpPr>
        <p:sp>
          <p:nvSpPr>
            <p:cNvPr id="105" name="Freeform: Shape 39">
              <a:extLst>
                <a:ext uri="{FF2B5EF4-FFF2-40B4-BE49-F238E27FC236}">
                  <a16:creationId xmlns:a16="http://schemas.microsoft.com/office/drawing/2014/main" id="{AFB6FEDE-0FC8-406F-92F6-44C7038D9C9D}"/>
                </a:ext>
              </a:extLst>
            </p:cNvPr>
            <p:cNvSpPr/>
            <p:nvPr/>
          </p:nvSpPr>
          <p:spPr>
            <a:xfrm>
              <a:off x="2017808" y="3017855"/>
              <a:ext cx="5235389" cy="591671"/>
            </a:xfrm>
            <a:custGeom>
              <a:avLst/>
              <a:gdLst>
                <a:gd name="connsiteX0" fmla="*/ 0 w 6980518"/>
                <a:gd name="connsiteY0" fmla="*/ 0 h 788894"/>
                <a:gd name="connsiteX1" fmla="*/ 0 w 6980518"/>
                <a:gd name="connsiteY1" fmla="*/ 364565 h 788894"/>
                <a:gd name="connsiteX2" fmla="*/ 1894542 w 6980518"/>
                <a:gd name="connsiteY2" fmla="*/ 424329 h 788894"/>
                <a:gd name="connsiteX3" fmla="*/ 3472330 w 6980518"/>
                <a:gd name="connsiteY3" fmla="*/ 531906 h 788894"/>
                <a:gd name="connsiteX4" fmla="*/ 5235389 w 6980518"/>
                <a:gd name="connsiteY4" fmla="*/ 675341 h 788894"/>
                <a:gd name="connsiteX5" fmla="*/ 6980518 w 6980518"/>
                <a:gd name="connsiteY5" fmla="*/ 788894 h 788894"/>
                <a:gd name="connsiteX6" fmla="*/ 6980518 w 6980518"/>
                <a:gd name="connsiteY6" fmla="*/ 274918 h 788894"/>
                <a:gd name="connsiteX7" fmla="*/ 5976471 w 6980518"/>
                <a:gd name="connsiteY7" fmla="*/ 304800 h 788894"/>
                <a:gd name="connsiteX8" fmla="*/ 4978400 w 6980518"/>
                <a:gd name="connsiteY8" fmla="*/ 304800 h 788894"/>
                <a:gd name="connsiteX9" fmla="*/ 3484283 w 6980518"/>
                <a:gd name="connsiteY9" fmla="*/ 268941 h 788894"/>
                <a:gd name="connsiteX10" fmla="*/ 2384612 w 6980518"/>
                <a:gd name="connsiteY10" fmla="*/ 221129 h 788894"/>
                <a:gd name="connsiteX11" fmla="*/ 770965 w 6980518"/>
                <a:gd name="connsiteY11" fmla="*/ 101600 h 788894"/>
                <a:gd name="connsiteX12" fmla="*/ 0 w 6980518"/>
                <a:gd name="connsiteY12" fmla="*/ 0 h 7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80518" h="788894">
                  <a:moveTo>
                    <a:pt x="0" y="0"/>
                  </a:moveTo>
                  <a:lnTo>
                    <a:pt x="0" y="364565"/>
                  </a:lnTo>
                  <a:lnTo>
                    <a:pt x="1894542" y="424329"/>
                  </a:lnTo>
                  <a:lnTo>
                    <a:pt x="3472330" y="531906"/>
                  </a:lnTo>
                  <a:lnTo>
                    <a:pt x="5235389" y="675341"/>
                  </a:lnTo>
                  <a:lnTo>
                    <a:pt x="6980518" y="788894"/>
                  </a:lnTo>
                  <a:lnTo>
                    <a:pt x="6980518" y="274918"/>
                  </a:lnTo>
                  <a:lnTo>
                    <a:pt x="5976471" y="304800"/>
                  </a:lnTo>
                  <a:lnTo>
                    <a:pt x="4978400" y="304800"/>
                  </a:lnTo>
                  <a:lnTo>
                    <a:pt x="3484283" y="268941"/>
                  </a:lnTo>
                  <a:lnTo>
                    <a:pt x="2384612" y="221129"/>
                  </a:lnTo>
                  <a:lnTo>
                    <a:pt x="770965" y="101600"/>
                  </a:lnTo>
                  <a:lnTo>
                    <a:pt x="0" y="0"/>
                  </a:lnTo>
                  <a:close/>
                </a:path>
              </a:pathLst>
            </a:custGeom>
            <a:solidFill>
              <a:srgbClr val="F3AD51">
                <a:alpha val="20000"/>
              </a:srgbClr>
            </a:solidFill>
            <a:ln>
              <a:noFill/>
            </a:ln>
            <a:effectLst/>
          </p:spPr>
          <p:txBody>
            <a:bodyPr rot="0" spcFirstLastPara="0" vertOverflow="overflow" horzOverflow="overflow" vert="horz" wrap="square" lIns="60960" tIns="60960" rIns="60960" bIns="60960" numCol="1" spcCol="0" rtlCol="0" fromWordArt="0" anchor="ctr" anchorCtr="0" forceAA="0" compatLnSpc="1">
              <a:prstTxWarp prst="textNoShape">
                <a:avLst/>
              </a:prstTxWarp>
              <a:noAutofit/>
            </a:bodyPr>
            <a:lstStyle/>
            <a:p>
              <a:pPr algn="ctr" defTabSz="1219140"/>
              <a:endParaRPr lang="en-US" sz="1400" kern="0" dirty="0">
                <a:latin typeface="Arial" panose="020B0604020202020204" pitchFamily="34" charset="0"/>
                <a:cs typeface="Arial" panose="020B0604020202020204" pitchFamily="34" charset="0"/>
              </a:endParaRPr>
            </a:p>
          </p:txBody>
        </p:sp>
        <p:sp>
          <p:nvSpPr>
            <p:cNvPr id="106" name="Freeform: Shape 40">
              <a:extLst>
                <a:ext uri="{FF2B5EF4-FFF2-40B4-BE49-F238E27FC236}">
                  <a16:creationId xmlns:a16="http://schemas.microsoft.com/office/drawing/2014/main" id="{4D163596-7D6C-4625-94B1-B2316BADF8B3}"/>
                </a:ext>
              </a:extLst>
            </p:cNvPr>
            <p:cNvSpPr/>
            <p:nvPr/>
          </p:nvSpPr>
          <p:spPr>
            <a:xfrm>
              <a:off x="2022291" y="1830032"/>
              <a:ext cx="5239871" cy="1290918"/>
            </a:xfrm>
            <a:custGeom>
              <a:avLst/>
              <a:gdLst>
                <a:gd name="connsiteX0" fmla="*/ 0 w 6986494"/>
                <a:gd name="connsiteY0" fmla="*/ 938306 h 1721224"/>
                <a:gd name="connsiteX1" fmla="*/ 0 w 6986494"/>
                <a:gd name="connsiteY1" fmla="*/ 1721224 h 1721224"/>
                <a:gd name="connsiteX2" fmla="*/ 2014071 w 6986494"/>
                <a:gd name="connsiteY2" fmla="*/ 1350683 h 1721224"/>
                <a:gd name="connsiteX3" fmla="*/ 3681506 w 6986494"/>
                <a:gd name="connsiteY3" fmla="*/ 1159436 h 1721224"/>
                <a:gd name="connsiteX4" fmla="*/ 5874871 w 6986494"/>
                <a:gd name="connsiteY4" fmla="*/ 1021977 h 1721224"/>
                <a:gd name="connsiteX5" fmla="*/ 6986494 w 6986494"/>
                <a:gd name="connsiteY5" fmla="*/ 962212 h 1721224"/>
                <a:gd name="connsiteX6" fmla="*/ 6986494 w 6986494"/>
                <a:gd name="connsiteY6" fmla="*/ 0 h 1721224"/>
                <a:gd name="connsiteX7" fmla="*/ 5396753 w 6986494"/>
                <a:gd name="connsiteY7" fmla="*/ 304800 h 1721224"/>
                <a:gd name="connsiteX8" fmla="*/ 3795059 w 6986494"/>
                <a:gd name="connsiteY8" fmla="*/ 567765 h 1721224"/>
                <a:gd name="connsiteX9" fmla="*/ 2761129 w 6986494"/>
                <a:gd name="connsiteY9" fmla="*/ 711200 h 1721224"/>
                <a:gd name="connsiteX10" fmla="*/ 1033929 w 6986494"/>
                <a:gd name="connsiteY10" fmla="*/ 884518 h 1721224"/>
                <a:gd name="connsiteX11" fmla="*/ 0 w 6986494"/>
                <a:gd name="connsiteY11" fmla="*/ 938306 h 172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86494" h="1721224">
                  <a:moveTo>
                    <a:pt x="0" y="938306"/>
                  </a:moveTo>
                  <a:lnTo>
                    <a:pt x="0" y="1721224"/>
                  </a:lnTo>
                  <a:lnTo>
                    <a:pt x="2014071" y="1350683"/>
                  </a:lnTo>
                  <a:lnTo>
                    <a:pt x="3681506" y="1159436"/>
                  </a:lnTo>
                  <a:lnTo>
                    <a:pt x="5874871" y="1021977"/>
                  </a:lnTo>
                  <a:lnTo>
                    <a:pt x="6986494" y="962212"/>
                  </a:lnTo>
                  <a:lnTo>
                    <a:pt x="6986494" y="0"/>
                  </a:lnTo>
                  <a:lnTo>
                    <a:pt x="5396753" y="304800"/>
                  </a:lnTo>
                  <a:lnTo>
                    <a:pt x="3795059" y="567765"/>
                  </a:lnTo>
                  <a:lnTo>
                    <a:pt x="2761129" y="711200"/>
                  </a:lnTo>
                  <a:lnTo>
                    <a:pt x="1033929" y="884518"/>
                  </a:lnTo>
                  <a:lnTo>
                    <a:pt x="0" y="938306"/>
                  </a:lnTo>
                  <a:close/>
                </a:path>
              </a:pathLst>
            </a:custGeom>
            <a:solidFill>
              <a:srgbClr val="9DA7AC">
                <a:alpha val="20000"/>
              </a:srgbClr>
            </a:solidFill>
            <a:ln>
              <a:noFill/>
            </a:ln>
            <a:effectLst/>
          </p:spPr>
          <p:txBody>
            <a:bodyPr rot="0" spcFirstLastPara="0" vertOverflow="overflow" horzOverflow="overflow" vert="horz" wrap="square" lIns="60960" tIns="60960" rIns="60960" bIns="60960" numCol="1" spcCol="0" rtlCol="0" fromWordArt="0" anchor="ctr" anchorCtr="0" forceAA="0" compatLnSpc="1">
              <a:prstTxWarp prst="textNoShape">
                <a:avLst/>
              </a:prstTxWarp>
              <a:noAutofit/>
            </a:bodyPr>
            <a:lstStyle/>
            <a:p>
              <a:pPr algn="ctr" defTabSz="1219140"/>
              <a:endParaRPr lang="en-US" sz="1400" kern="0" dirty="0">
                <a:latin typeface="Arial" panose="020B0604020202020204" pitchFamily="34" charset="0"/>
                <a:cs typeface="Arial" panose="020B0604020202020204" pitchFamily="34" charset="0"/>
              </a:endParaRPr>
            </a:p>
          </p:txBody>
        </p:sp>
        <p:sp>
          <p:nvSpPr>
            <p:cNvPr id="107" name="TextBox 41">
              <a:extLst>
                <a:ext uri="{FF2B5EF4-FFF2-40B4-BE49-F238E27FC236}">
                  <a16:creationId xmlns:a16="http://schemas.microsoft.com/office/drawing/2014/main" id="{221FF589-A53D-40F1-A9C3-4B669E254204}"/>
                </a:ext>
              </a:extLst>
            </p:cNvPr>
            <p:cNvSpPr txBox="1"/>
            <p:nvPr/>
          </p:nvSpPr>
          <p:spPr>
            <a:xfrm>
              <a:off x="1160287" y="1126803"/>
              <a:ext cx="405153" cy="328568"/>
            </a:xfrm>
            <a:prstGeom prst="rect">
              <a:avLst/>
            </a:prstGeom>
            <a:noFill/>
          </p:spPr>
          <p:txBody>
            <a:bodyPr wrap="square" lIns="60960" rIns="60960" rtlCol="0">
              <a:spAutoFit/>
            </a:bodyPr>
            <a:lstStyle/>
            <a:p>
              <a:pPr algn="r" defTabSz="609570">
                <a:defRPr/>
              </a:pPr>
              <a:r>
                <a:rPr lang="en-US" sz="1400" dirty="0">
                  <a:latin typeface="Arial" panose="020B0604020202020204" pitchFamily="34" charset="0"/>
                  <a:cs typeface="Arial" panose="020B0604020202020204" pitchFamily="34" charset="0"/>
                </a:rPr>
                <a:t>5</a:t>
              </a:r>
            </a:p>
          </p:txBody>
        </p:sp>
        <p:sp>
          <p:nvSpPr>
            <p:cNvPr id="108" name="TextBox 42">
              <a:extLst>
                <a:ext uri="{FF2B5EF4-FFF2-40B4-BE49-F238E27FC236}">
                  <a16:creationId xmlns:a16="http://schemas.microsoft.com/office/drawing/2014/main" id="{5BAA49A4-723A-43C3-8ABD-F459961C4E6A}"/>
                </a:ext>
              </a:extLst>
            </p:cNvPr>
            <p:cNvSpPr txBox="1"/>
            <p:nvPr/>
          </p:nvSpPr>
          <p:spPr>
            <a:xfrm>
              <a:off x="1273547" y="1609593"/>
              <a:ext cx="291892" cy="328568"/>
            </a:xfrm>
            <a:prstGeom prst="rect">
              <a:avLst/>
            </a:prstGeom>
            <a:noFill/>
          </p:spPr>
          <p:txBody>
            <a:bodyPr wrap="none" lIns="60960" rIns="60960" rtlCol="0">
              <a:spAutoFit/>
            </a:bodyPr>
            <a:lstStyle/>
            <a:p>
              <a:pPr algn="r" defTabSz="609570">
                <a:defRPr/>
              </a:pPr>
              <a:r>
                <a:rPr lang="en-US" sz="1400" dirty="0">
                  <a:latin typeface="Arial" panose="020B0604020202020204" pitchFamily="34" charset="0"/>
                  <a:cs typeface="Arial" panose="020B0604020202020204" pitchFamily="34" charset="0"/>
                </a:rPr>
                <a:t>4</a:t>
              </a:r>
            </a:p>
          </p:txBody>
        </p:sp>
        <p:sp>
          <p:nvSpPr>
            <p:cNvPr id="109" name="TextBox 44">
              <a:extLst>
                <a:ext uri="{FF2B5EF4-FFF2-40B4-BE49-F238E27FC236}">
                  <a16:creationId xmlns:a16="http://schemas.microsoft.com/office/drawing/2014/main" id="{1B6DAFF0-563E-4FB5-9593-B7F8E493FFFE}"/>
                </a:ext>
              </a:extLst>
            </p:cNvPr>
            <p:cNvSpPr txBox="1"/>
            <p:nvPr/>
          </p:nvSpPr>
          <p:spPr>
            <a:xfrm>
              <a:off x="1585584" y="3813755"/>
              <a:ext cx="291892" cy="328568"/>
            </a:xfrm>
            <a:prstGeom prst="rect">
              <a:avLst/>
            </a:prstGeom>
            <a:noFill/>
          </p:spPr>
          <p:txBody>
            <a:bodyPr wrap="none" lIns="60960" rIns="60960" rtlCol="0">
              <a:spAutoFit/>
            </a:bodyPr>
            <a:lstStyle/>
            <a:p>
              <a:pPr algn="ctr" defTabSz="609570">
                <a:defRPr/>
              </a:pPr>
              <a:r>
                <a:rPr lang="en-US" sz="1400" dirty="0">
                  <a:latin typeface="Arial" panose="020B0604020202020204" pitchFamily="34" charset="0"/>
                  <a:cs typeface="Arial" panose="020B0604020202020204" pitchFamily="34" charset="0"/>
                </a:rPr>
                <a:t>0</a:t>
              </a:r>
            </a:p>
          </p:txBody>
        </p:sp>
        <p:sp>
          <p:nvSpPr>
            <p:cNvPr id="110" name="TextBox 45">
              <a:extLst>
                <a:ext uri="{FF2B5EF4-FFF2-40B4-BE49-F238E27FC236}">
                  <a16:creationId xmlns:a16="http://schemas.microsoft.com/office/drawing/2014/main" id="{2F29A225-38BD-4074-9C56-AAC112508D8E}"/>
                </a:ext>
              </a:extLst>
            </p:cNvPr>
            <p:cNvSpPr txBox="1"/>
            <p:nvPr/>
          </p:nvSpPr>
          <p:spPr>
            <a:xfrm>
              <a:off x="3205614" y="4069186"/>
              <a:ext cx="2831665" cy="328568"/>
            </a:xfrm>
            <a:prstGeom prst="rect">
              <a:avLst/>
            </a:prstGeom>
            <a:noFill/>
          </p:spPr>
          <p:txBody>
            <a:bodyPr wrap="square" lIns="60960" rIns="60960" rtlCol="0">
              <a:spAutoFit/>
            </a:bodyPr>
            <a:lstStyle/>
            <a:p>
              <a:pPr algn="ctr" defTabSz="609570">
                <a:defRPr/>
              </a:pPr>
              <a:r>
                <a:rPr lang="en-US" sz="1400" b="1" dirty="0">
                  <a:latin typeface="Arial" panose="020B0604020202020204" pitchFamily="34" charset="0"/>
                  <a:cs typeface="Arial" panose="020B0604020202020204" pitchFamily="34" charset="0"/>
                </a:rPr>
                <a:t>FeNO at baseline (ppb)</a:t>
              </a:r>
            </a:p>
          </p:txBody>
        </p:sp>
        <p:sp>
          <p:nvSpPr>
            <p:cNvPr id="111" name="TextBox 46">
              <a:extLst>
                <a:ext uri="{FF2B5EF4-FFF2-40B4-BE49-F238E27FC236}">
                  <a16:creationId xmlns:a16="http://schemas.microsoft.com/office/drawing/2014/main" id="{A392EB72-CE18-48B6-8F3B-9679CE026062}"/>
                </a:ext>
              </a:extLst>
            </p:cNvPr>
            <p:cNvSpPr txBox="1"/>
            <p:nvPr/>
          </p:nvSpPr>
          <p:spPr>
            <a:xfrm>
              <a:off x="1273549" y="2108275"/>
              <a:ext cx="291892" cy="328568"/>
            </a:xfrm>
            <a:prstGeom prst="rect">
              <a:avLst/>
            </a:prstGeom>
            <a:noFill/>
          </p:spPr>
          <p:txBody>
            <a:bodyPr wrap="none" lIns="60960" rIns="60960" rtlCol="0">
              <a:spAutoFit/>
            </a:bodyPr>
            <a:lstStyle/>
            <a:p>
              <a:pPr algn="r" defTabSz="609570">
                <a:defRPr/>
              </a:pPr>
              <a:r>
                <a:rPr lang="en-US" sz="1400" dirty="0">
                  <a:latin typeface="Arial" panose="020B0604020202020204" pitchFamily="34" charset="0"/>
                  <a:cs typeface="Arial" panose="020B0604020202020204" pitchFamily="34" charset="0"/>
                </a:rPr>
                <a:t>3</a:t>
              </a:r>
            </a:p>
          </p:txBody>
        </p:sp>
        <p:sp>
          <p:nvSpPr>
            <p:cNvPr id="112" name="TextBox 47">
              <a:extLst>
                <a:ext uri="{FF2B5EF4-FFF2-40B4-BE49-F238E27FC236}">
                  <a16:creationId xmlns:a16="http://schemas.microsoft.com/office/drawing/2014/main" id="{2AB0BD7E-DF8E-4892-A581-A760D1D1F802}"/>
                </a:ext>
              </a:extLst>
            </p:cNvPr>
            <p:cNvSpPr txBox="1"/>
            <p:nvPr/>
          </p:nvSpPr>
          <p:spPr>
            <a:xfrm>
              <a:off x="1273549" y="2609019"/>
              <a:ext cx="291892" cy="328568"/>
            </a:xfrm>
            <a:prstGeom prst="rect">
              <a:avLst/>
            </a:prstGeom>
            <a:noFill/>
          </p:spPr>
          <p:txBody>
            <a:bodyPr wrap="none" lIns="60960" rIns="60960" rtlCol="0">
              <a:spAutoFit/>
            </a:bodyPr>
            <a:lstStyle/>
            <a:p>
              <a:pPr algn="r" defTabSz="609570">
                <a:defRPr/>
              </a:pPr>
              <a:r>
                <a:rPr lang="en-US" sz="1400" dirty="0">
                  <a:latin typeface="Arial" panose="020B0604020202020204" pitchFamily="34" charset="0"/>
                  <a:cs typeface="Arial" panose="020B0604020202020204" pitchFamily="34" charset="0"/>
                </a:rPr>
                <a:t>2</a:t>
              </a:r>
            </a:p>
          </p:txBody>
        </p:sp>
        <p:sp>
          <p:nvSpPr>
            <p:cNvPr id="113" name="TextBox 48">
              <a:extLst>
                <a:ext uri="{FF2B5EF4-FFF2-40B4-BE49-F238E27FC236}">
                  <a16:creationId xmlns:a16="http://schemas.microsoft.com/office/drawing/2014/main" id="{7C938552-3D09-4197-9E63-466AF3B5E6E0}"/>
                </a:ext>
              </a:extLst>
            </p:cNvPr>
            <p:cNvSpPr txBox="1"/>
            <p:nvPr/>
          </p:nvSpPr>
          <p:spPr>
            <a:xfrm>
              <a:off x="1273549" y="3104062"/>
              <a:ext cx="291892" cy="328568"/>
            </a:xfrm>
            <a:prstGeom prst="rect">
              <a:avLst/>
            </a:prstGeom>
            <a:noFill/>
          </p:spPr>
          <p:txBody>
            <a:bodyPr wrap="none" lIns="60960" rIns="60960" rtlCol="0">
              <a:spAutoFit/>
            </a:bodyPr>
            <a:lstStyle/>
            <a:p>
              <a:pPr algn="r" defTabSz="609570">
                <a:defRPr/>
              </a:pPr>
              <a:r>
                <a:rPr lang="en-US" sz="1400" dirty="0">
                  <a:latin typeface="Arial" panose="020B0604020202020204" pitchFamily="34" charset="0"/>
                  <a:cs typeface="Arial" panose="020B0604020202020204" pitchFamily="34" charset="0"/>
                </a:rPr>
                <a:t>1</a:t>
              </a:r>
            </a:p>
          </p:txBody>
        </p:sp>
        <p:sp>
          <p:nvSpPr>
            <p:cNvPr id="114" name="TextBox 49">
              <a:extLst>
                <a:ext uri="{FF2B5EF4-FFF2-40B4-BE49-F238E27FC236}">
                  <a16:creationId xmlns:a16="http://schemas.microsoft.com/office/drawing/2014/main" id="{BA53C905-A95E-4823-AA18-A9C4D3DCA5DA}"/>
                </a:ext>
              </a:extLst>
            </p:cNvPr>
            <p:cNvSpPr txBox="1"/>
            <p:nvPr/>
          </p:nvSpPr>
          <p:spPr>
            <a:xfrm>
              <a:off x="1273549" y="3582232"/>
              <a:ext cx="291892" cy="328568"/>
            </a:xfrm>
            <a:prstGeom prst="rect">
              <a:avLst/>
            </a:prstGeom>
            <a:noFill/>
          </p:spPr>
          <p:txBody>
            <a:bodyPr wrap="none" lIns="60960" rIns="60960" rtlCol="0">
              <a:spAutoFit/>
            </a:bodyPr>
            <a:lstStyle/>
            <a:p>
              <a:pPr algn="r" defTabSz="609570">
                <a:defRPr/>
              </a:pPr>
              <a:r>
                <a:rPr lang="en-US" sz="1400" dirty="0">
                  <a:latin typeface="Arial" panose="020B0604020202020204" pitchFamily="34" charset="0"/>
                  <a:cs typeface="Arial" panose="020B0604020202020204" pitchFamily="34" charset="0"/>
                </a:rPr>
                <a:t>0</a:t>
              </a:r>
            </a:p>
          </p:txBody>
        </p:sp>
        <p:sp>
          <p:nvSpPr>
            <p:cNvPr id="115" name="TextBox 50">
              <a:extLst>
                <a:ext uri="{FF2B5EF4-FFF2-40B4-BE49-F238E27FC236}">
                  <a16:creationId xmlns:a16="http://schemas.microsoft.com/office/drawing/2014/main" id="{8E42B971-7CD5-466B-A401-F48BBE1BEF6E}"/>
                </a:ext>
              </a:extLst>
            </p:cNvPr>
            <p:cNvSpPr txBox="1"/>
            <p:nvPr/>
          </p:nvSpPr>
          <p:spPr>
            <a:xfrm>
              <a:off x="2627817" y="3813755"/>
              <a:ext cx="422276" cy="328568"/>
            </a:xfrm>
            <a:prstGeom prst="rect">
              <a:avLst/>
            </a:prstGeom>
            <a:noFill/>
          </p:spPr>
          <p:txBody>
            <a:bodyPr wrap="none" lIns="60960" rIns="60960" rtlCol="0">
              <a:spAutoFit/>
            </a:bodyPr>
            <a:lstStyle/>
            <a:p>
              <a:pPr algn="ctr" defTabSz="609570">
                <a:defRPr/>
              </a:pPr>
              <a:r>
                <a:rPr lang="en-US" sz="1400" dirty="0">
                  <a:latin typeface="Arial" panose="020B0604020202020204" pitchFamily="34" charset="0"/>
                  <a:cs typeface="Arial" panose="020B0604020202020204" pitchFamily="34" charset="0"/>
                </a:rPr>
                <a:t>20</a:t>
              </a:r>
            </a:p>
          </p:txBody>
        </p:sp>
        <p:sp>
          <p:nvSpPr>
            <p:cNvPr id="116" name="TextBox 51">
              <a:extLst>
                <a:ext uri="{FF2B5EF4-FFF2-40B4-BE49-F238E27FC236}">
                  <a16:creationId xmlns:a16="http://schemas.microsoft.com/office/drawing/2014/main" id="{A10FC2A7-E951-4CBD-A278-90B4437C7DEE}"/>
                </a:ext>
              </a:extLst>
            </p:cNvPr>
            <p:cNvSpPr txBox="1"/>
            <p:nvPr/>
          </p:nvSpPr>
          <p:spPr>
            <a:xfrm>
              <a:off x="3707616" y="3813755"/>
              <a:ext cx="422276" cy="328568"/>
            </a:xfrm>
            <a:prstGeom prst="rect">
              <a:avLst/>
            </a:prstGeom>
            <a:noFill/>
          </p:spPr>
          <p:txBody>
            <a:bodyPr wrap="none" lIns="60960" rIns="60960" rtlCol="0">
              <a:spAutoFit/>
            </a:bodyPr>
            <a:lstStyle/>
            <a:p>
              <a:pPr algn="ctr" defTabSz="609570">
                <a:defRPr/>
              </a:pPr>
              <a:r>
                <a:rPr lang="en-US" sz="1400" dirty="0">
                  <a:latin typeface="Arial" panose="020B0604020202020204" pitchFamily="34" charset="0"/>
                  <a:cs typeface="Arial" panose="020B0604020202020204" pitchFamily="34" charset="0"/>
                </a:rPr>
                <a:t>40</a:t>
              </a:r>
            </a:p>
          </p:txBody>
        </p:sp>
        <p:sp>
          <p:nvSpPr>
            <p:cNvPr id="117" name="TextBox 52">
              <a:extLst>
                <a:ext uri="{FF2B5EF4-FFF2-40B4-BE49-F238E27FC236}">
                  <a16:creationId xmlns:a16="http://schemas.microsoft.com/office/drawing/2014/main" id="{E26D7536-294A-4CF2-9FCE-6B09520840D4}"/>
                </a:ext>
              </a:extLst>
            </p:cNvPr>
            <p:cNvSpPr txBox="1"/>
            <p:nvPr/>
          </p:nvSpPr>
          <p:spPr>
            <a:xfrm>
              <a:off x="4795862" y="3813755"/>
              <a:ext cx="422276" cy="328568"/>
            </a:xfrm>
            <a:prstGeom prst="rect">
              <a:avLst/>
            </a:prstGeom>
            <a:noFill/>
          </p:spPr>
          <p:txBody>
            <a:bodyPr wrap="none" lIns="60960" rIns="60960" rtlCol="0">
              <a:spAutoFit/>
            </a:bodyPr>
            <a:lstStyle/>
            <a:p>
              <a:pPr algn="ctr" defTabSz="609570">
                <a:defRPr/>
              </a:pPr>
              <a:r>
                <a:rPr lang="en-US" sz="1400" dirty="0">
                  <a:latin typeface="Arial" panose="020B0604020202020204" pitchFamily="34" charset="0"/>
                  <a:cs typeface="Arial" panose="020B0604020202020204" pitchFamily="34" charset="0"/>
                </a:rPr>
                <a:t>60</a:t>
              </a:r>
            </a:p>
          </p:txBody>
        </p:sp>
        <p:sp>
          <p:nvSpPr>
            <p:cNvPr id="118" name="TextBox 53">
              <a:extLst>
                <a:ext uri="{FF2B5EF4-FFF2-40B4-BE49-F238E27FC236}">
                  <a16:creationId xmlns:a16="http://schemas.microsoft.com/office/drawing/2014/main" id="{E6D32FA2-CBCA-453C-8170-6D3A07C44A71}"/>
                </a:ext>
              </a:extLst>
            </p:cNvPr>
            <p:cNvSpPr txBox="1"/>
            <p:nvPr/>
          </p:nvSpPr>
          <p:spPr>
            <a:xfrm>
              <a:off x="6889237" y="3813755"/>
              <a:ext cx="552659" cy="328568"/>
            </a:xfrm>
            <a:prstGeom prst="rect">
              <a:avLst/>
            </a:prstGeom>
            <a:noFill/>
          </p:spPr>
          <p:txBody>
            <a:bodyPr wrap="none" lIns="60960" rIns="60960" rtlCol="0">
              <a:spAutoFit/>
            </a:bodyPr>
            <a:lstStyle/>
            <a:p>
              <a:pPr algn="ctr" defTabSz="609570">
                <a:defRPr/>
              </a:pPr>
              <a:r>
                <a:rPr lang="en-US" sz="1400" dirty="0">
                  <a:latin typeface="Arial" panose="020B0604020202020204" pitchFamily="34" charset="0"/>
                  <a:cs typeface="Arial" panose="020B0604020202020204" pitchFamily="34" charset="0"/>
                </a:rPr>
                <a:t>100</a:t>
              </a:r>
            </a:p>
          </p:txBody>
        </p:sp>
        <p:grpSp>
          <p:nvGrpSpPr>
            <p:cNvPr id="119" name="Group 54">
              <a:extLst>
                <a:ext uri="{FF2B5EF4-FFF2-40B4-BE49-F238E27FC236}">
                  <a16:creationId xmlns:a16="http://schemas.microsoft.com/office/drawing/2014/main" id="{371D9ABF-76F4-4586-9DB1-3E552D24C623}"/>
                </a:ext>
              </a:extLst>
            </p:cNvPr>
            <p:cNvGrpSpPr/>
            <p:nvPr/>
          </p:nvGrpSpPr>
          <p:grpSpPr>
            <a:xfrm>
              <a:off x="1611902" y="1269555"/>
              <a:ext cx="5770534" cy="2569009"/>
              <a:chOff x="1347543" y="1212980"/>
              <a:chExt cx="7694045" cy="3425345"/>
            </a:xfrm>
          </p:grpSpPr>
          <p:cxnSp>
            <p:nvCxnSpPr>
              <p:cNvPr id="123" name="Straight Connector 58">
                <a:extLst>
                  <a:ext uri="{FF2B5EF4-FFF2-40B4-BE49-F238E27FC236}">
                    <a16:creationId xmlns:a16="http://schemas.microsoft.com/office/drawing/2014/main" id="{E327F8FD-EE7C-49CB-83AA-B6021BB29CD8}"/>
                  </a:ext>
                </a:extLst>
              </p:cNvPr>
              <p:cNvCxnSpPr>
                <a:cxnSpLocks/>
              </p:cNvCxnSpPr>
              <p:nvPr/>
            </p:nvCxnSpPr>
            <p:spPr>
              <a:xfrm>
                <a:off x="1347543" y="1216862"/>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59">
                <a:extLst>
                  <a:ext uri="{FF2B5EF4-FFF2-40B4-BE49-F238E27FC236}">
                    <a16:creationId xmlns:a16="http://schemas.microsoft.com/office/drawing/2014/main" id="{FC7718FB-A97D-4F5E-BC71-813BD2DDBF52}"/>
                  </a:ext>
                </a:extLst>
              </p:cNvPr>
              <p:cNvCxnSpPr>
                <a:cxnSpLocks/>
              </p:cNvCxnSpPr>
              <p:nvPr/>
            </p:nvCxnSpPr>
            <p:spPr>
              <a:xfrm rot="5400000">
                <a:off x="1461062" y="4592792"/>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25" name="Freeform: Shape 60">
                <a:extLst>
                  <a:ext uri="{FF2B5EF4-FFF2-40B4-BE49-F238E27FC236}">
                    <a16:creationId xmlns:a16="http://schemas.microsoft.com/office/drawing/2014/main" id="{1BA8A16F-7713-4BD5-BB44-5DF5B5F8304D}"/>
                  </a:ext>
                </a:extLst>
              </p:cNvPr>
              <p:cNvSpPr/>
              <p:nvPr/>
            </p:nvSpPr>
            <p:spPr>
              <a:xfrm>
                <a:off x="1436915" y="1212980"/>
                <a:ext cx="7604673" cy="3331028"/>
              </a:xfrm>
              <a:custGeom>
                <a:avLst/>
                <a:gdLst>
                  <a:gd name="connsiteX0" fmla="*/ 0 w 9890449"/>
                  <a:gd name="connsiteY0" fmla="*/ 0 h 3331028"/>
                  <a:gd name="connsiteX1" fmla="*/ 0 w 9890449"/>
                  <a:gd name="connsiteY1" fmla="*/ 3331028 h 3331028"/>
                  <a:gd name="connsiteX2" fmla="*/ 9890449 w 9890449"/>
                  <a:gd name="connsiteY2" fmla="*/ 3331028 h 3331028"/>
                </a:gdLst>
                <a:ahLst/>
                <a:cxnLst>
                  <a:cxn ang="0">
                    <a:pos x="connsiteX0" y="connsiteY0"/>
                  </a:cxn>
                  <a:cxn ang="0">
                    <a:pos x="connsiteX1" y="connsiteY1"/>
                  </a:cxn>
                  <a:cxn ang="0">
                    <a:pos x="connsiteX2" y="connsiteY2"/>
                  </a:cxn>
                </a:cxnLst>
                <a:rect l="l" t="t" r="r" b="b"/>
                <a:pathLst>
                  <a:path w="9890449" h="3331028">
                    <a:moveTo>
                      <a:pt x="0" y="0"/>
                    </a:moveTo>
                    <a:lnTo>
                      <a:pt x="0" y="3331028"/>
                    </a:lnTo>
                    <a:lnTo>
                      <a:pt x="9890449" y="3331028"/>
                    </a:lnTo>
                  </a:path>
                </a:pathLst>
              </a:custGeom>
              <a:noFill/>
              <a:ln w="9525">
                <a:solidFill>
                  <a:schemeClr val="tx1">
                    <a:lumMod val="65000"/>
                    <a:lumOff val="35000"/>
                  </a:schemeClr>
                </a:solidFill>
              </a:ln>
              <a:effectLst/>
            </p:spPr>
            <p:txBody>
              <a:bodyPr rtlCol="0" anchor="ctr"/>
              <a:lstStyle/>
              <a:p>
                <a:pPr algn="ctr"/>
                <a:endParaRPr lang="en-US" sz="1400" dirty="0">
                  <a:latin typeface="Arial" panose="020B0604020202020204" pitchFamily="34" charset="0"/>
                  <a:cs typeface="Arial" panose="020B0604020202020204" pitchFamily="34" charset="0"/>
                </a:endParaRPr>
              </a:p>
            </p:txBody>
          </p:sp>
          <p:cxnSp>
            <p:nvCxnSpPr>
              <p:cNvPr id="126" name="Straight Connector 61">
                <a:extLst>
                  <a:ext uri="{FF2B5EF4-FFF2-40B4-BE49-F238E27FC236}">
                    <a16:creationId xmlns:a16="http://schemas.microsoft.com/office/drawing/2014/main" id="{86B54540-373D-455D-BCDF-AC39367C37CE}"/>
                  </a:ext>
                </a:extLst>
              </p:cNvPr>
              <p:cNvCxnSpPr>
                <a:cxnSpLocks/>
              </p:cNvCxnSpPr>
              <p:nvPr/>
            </p:nvCxnSpPr>
            <p:spPr>
              <a:xfrm>
                <a:off x="1347543" y="1878842"/>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62">
                <a:extLst>
                  <a:ext uri="{FF2B5EF4-FFF2-40B4-BE49-F238E27FC236}">
                    <a16:creationId xmlns:a16="http://schemas.microsoft.com/office/drawing/2014/main" id="{6B650523-7169-49CF-8C00-C92A3F103F55}"/>
                  </a:ext>
                </a:extLst>
              </p:cNvPr>
              <p:cNvCxnSpPr>
                <a:cxnSpLocks/>
              </p:cNvCxnSpPr>
              <p:nvPr/>
            </p:nvCxnSpPr>
            <p:spPr>
              <a:xfrm>
                <a:off x="1347543" y="2534846"/>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63">
                <a:extLst>
                  <a:ext uri="{FF2B5EF4-FFF2-40B4-BE49-F238E27FC236}">
                    <a16:creationId xmlns:a16="http://schemas.microsoft.com/office/drawing/2014/main" id="{2F84F718-4895-4581-8101-9ADD31EDAFF0}"/>
                  </a:ext>
                </a:extLst>
              </p:cNvPr>
              <p:cNvCxnSpPr>
                <a:cxnSpLocks/>
              </p:cNvCxnSpPr>
              <p:nvPr/>
            </p:nvCxnSpPr>
            <p:spPr>
              <a:xfrm>
                <a:off x="1347543" y="3201429"/>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64">
                <a:extLst>
                  <a:ext uri="{FF2B5EF4-FFF2-40B4-BE49-F238E27FC236}">
                    <a16:creationId xmlns:a16="http://schemas.microsoft.com/office/drawing/2014/main" id="{E5F82292-4B3B-4B99-B072-0E661AEFE59E}"/>
                  </a:ext>
                </a:extLst>
              </p:cNvPr>
              <p:cNvCxnSpPr>
                <a:cxnSpLocks/>
              </p:cNvCxnSpPr>
              <p:nvPr/>
            </p:nvCxnSpPr>
            <p:spPr>
              <a:xfrm>
                <a:off x="1347543" y="3865415"/>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65">
                <a:extLst>
                  <a:ext uri="{FF2B5EF4-FFF2-40B4-BE49-F238E27FC236}">
                    <a16:creationId xmlns:a16="http://schemas.microsoft.com/office/drawing/2014/main" id="{BE2A7A9D-AD0D-4BD3-B346-48CFA3CB859D}"/>
                  </a:ext>
                </a:extLst>
              </p:cNvPr>
              <p:cNvCxnSpPr>
                <a:cxnSpLocks/>
              </p:cNvCxnSpPr>
              <p:nvPr/>
            </p:nvCxnSpPr>
            <p:spPr>
              <a:xfrm>
                <a:off x="1347543" y="4497880"/>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66">
                <a:extLst>
                  <a:ext uri="{FF2B5EF4-FFF2-40B4-BE49-F238E27FC236}">
                    <a16:creationId xmlns:a16="http://schemas.microsoft.com/office/drawing/2014/main" id="{F6173373-6063-473E-A100-356BAB3498A8}"/>
                  </a:ext>
                </a:extLst>
              </p:cNvPr>
              <p:cNvCxnSpPr>
                <a:cxnSpLocks/>
              </p:cNvCxnSpPr>
              <p:nvPr/>
            </p:nvCxnSpPr>
            <p:spPr>
              <a:xfrm rot="5400000">
                <a:off x="2936402" y="4592793"/>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67">
                <a:extLst>
                  <a:ext uri="{FF2B5EF4-FFF2-40B4-BE49-F238E27FC236}">
                    <a16:creationId xmlns:a16="http://schemas.microsoft.com/office/drawing/2014/main" id="{23CED4F7-71DF-4413-B67C-58194CDBA487}"/>
                  </a:ext>
                </a:extLst>
              </p:cNvPr>
              <p:cNvCxnSpPr>
                <a:cxnSpLocks/>
              </p:cNvCxnSpPr>
              <p:nvPr/>
            </p:nvCxnSpPr>
            <p:spPr>
              <a:xfrm rot="5400000">
                <a:off x="4375547" y="4592793"/>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68">
                <a:extLst>
                  <a:ext uri="{FF2B5EF4-FFF2-40B4-BE49-F238E27FC236}">
                    <a16:creationId xmlns:a16="http://schemas.microsoft.com/office/drawing/2014/main" id="{992E85C0-C3AC-4D44-8011-622F1EA64899}"/>
                  </a:ext>
                </a:extLst>
              </p:cNvPr>
              <p:cNvCxnSpPr>
                <a:cxnSpLocks/>
              </p:cNvCxnSpPr>
              <p:nvPr/>
            </p:nvCxnSpPr>
            <p:spPr>
              <a:xfrm rot="5400000">
                <a:off x="5828807" y="4592792"/>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69">
                <a:extLst>
                  <a:ext uri="{FF2B5EF4-FFF2-40B4-BE49-F238E27FC236}">
                    <a16:creationId xmlns:a16="http://schemas.microsoft.com/office/drawing/2014/main" id="{BC6B5920-DEE6-40A9-9566-0FE1140522FC}"/>
                  </a:ext>
                </a:extLst>
              </p:cNvPr>
              <p:cNvCxnSpPr>
                <a:cxnSpLocks/>
              </p:cNvCxnSpPr>
              <p:nvPr/>
            </p:nvCxnSpPr>
            <p:spPr>
              <a:xfrm rot="5400000">
                <a:off x="8706896" y="4592793"/>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70">
                <a:extLst>
                  <a:ext uri="{FF2B5EF4-FFF2-40B4-BE49-F238E27FC236}">
                    <a16:creationId xmlns:a16="http://schemas.microsoft.com/office/drawing/2014/main" id="{8E84F1CE-F87C-4707-8C02-633096C63D78}"/>
                  </a:ext>
                </a:extLst>
              </p:cNvPr>
              <p:cNvCxnSpPr>
                <a:cxnSpLocks/>
              </p:cNvCxnSpPr>
              <p:nvPr/>
            </p:nvCxnSpPr>
            <p:spPr>
              <a:xfrm rot="5400000">
                <a:off x="7271327" y="4592793"/>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20" name="TextBox 55">
              <a:extLst>
                <a:ext uri="{FF2B5EF4-FFF2-40B4-BE49-F238E27FC236}">
                  <a16:creationId xmlns:a16="http://schemas.microsoft.com/office/drawing/2014/main" id="{E912E8D3-AFCB-4444-9B0C-8AFFC634AF85}"/>
                </a:ext>
              </a:extLst>
            </p:cNvPr>
            <p:cNvSpPr txBox="1"/>
            <p:nvPr/>
          </p:nvSpPr>
          <p:spPr>
            <a:xfrm>
              <a:off x="5879579" y="3813755"/>
              <a:ext cx="422276" cy="328568"/>
            </a:xfrm>
            <a:prstGeom prst="rect">
              <a:avLst/>
            </a:prstGeom>
            <a:noFill/>
          </p:spPr>
          <p:txBody>
            <a:bodyPr wrap="none" lIns="60960" rIns="60960" rtlCol="0">
              <a:spAutoFit/>
            </a:bodyPr>
            <a:lstStyle/>
            <a:p>
              <a:pPr algn="ctr" defTabSz="609570">
                <a:defRPr/>
              </a:pPr>
              <a:r>
                <a:rPr lang="en-US" sz="1400" dirty="0">
                  <a:latin typeface="Arial" panose="020B0604020202020204" pitchFamily="34" charset="0"/>
                  <a:cs typeface="Arial" panose="020B0604020202020204" pitchFamily="34" charset="0"/>
                </a:rPr>
                <a:t>80</a:t>
              </a:r>
            </a:p>
          </p:txBody>
        </p:sp>
        <p:sp>
          <p:nvSpPr>
            <p:cNvPr id="121" name="Freeform: Shape 56">
              <a:extLst>
                <a:ext uri="{FF2B5EF4-FFF2-40B4-BE49-F238E27FC236}">
                  <a16:creationId xmlns:a16="http://schemas.microsoft.com/office/drawing/2014/main" id="{67A5AC35-E1D9-4E39-B606-94CF0C73C7BB}"/>
                </a:ext>
              </a:extLst>
            </p:cNvPr>
            <p:cNvSpPr/>
            <p:nvPr/>
          </p:nvSpPr>
          <p:spPr>
            <a:xfrm>
              <a:off x="2022291" y="2188620"/>
              <a:ext cx="5235389" cy="645459"/>
            </a:xfrm>
            <a:custGeom>
              <a:avLst/>
              <a:gdLst>
                <a:gd name="connsiteX0" fmla="*/ 0 w 6980518"/>
                <a:gd name="connsiteY0" fmla="*/ 860612 h 860612"/>
                <a:gd name="connsiteX1" fmla="*/ 920376 w 6980518"/>
                <a:gd name="connsiteY1" fmla="*/ 747059 h 860612"/>
                <a:gd name="connsiteX2" fmla="*/ 2516094 w 6980518"/>
                <a:gd name="connsiteY2" fmla="*/ 537882 h 860612"/>
                <a:gd name="connsiteX3" fmla="*/ 4022165 w 6980518"/>
                <a:gd name="connsiteY3" fmla="*/ 352612 h 860612"/>
                <a:gd name="connsiteX4" fmla="*/ 5193553 w 6980518"/>
                <a:gd name="connsiteY4" fmla="*/ 215153 h 860612"/>
                <a:gd name="connsiteX5" fmla="*/ 6609976 w 6980518"/>
                <a:gd name="connsiteY5" fmla="*/ 41835 h 860612"/>
                <a:gd name="connsiteX6" fmla="*/ 6980518 w 6980518"/>
                <a:gd name="connsiteY6" fmla="*/ 0 h 86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0518" h="860612">
                  <a:moveTo>
                    <a:pt x="0" y="860612"/>
                  </a:moveTo>
                  <a:lnTo>
                    <a:pt x="920376" y="747059"/>
                  </a:lnTo>
                  <a:lnTo>
                    <a:pt x="2516094" y="537882"/>
                  </a:lnTo>
                  <a:lnTo>
                    <a:pt x="4022165" y="352612"/>
                  </a:lnTo>
                  <a:lnTo>
                    <a:pt x="5193553" y="215153"/>
                  </a:lnTo>
                  <a:lnTo>
                    <a:pt x="6609976" y="41835"/>
                  </a:lnTo>
                  <a:lnTo>
                    <a:pt x="6980518" y="0"/>
                  </a:lnTo>
                </a:path>
              </a:pathLst>
            </a:custGeom>
            <a:noFill/>
            <a:ln w="38100">
              <a:solidFill>
                <a:schemeClr val="bg1">
                  <a:lumMod val="50000"/>
                </a:schemeClr>
              </a:solidFill>
            </a:ln>
            <a:effectLst/>
          </p:spPr>
          <p:txBody>
            <a:bodyPr rtlCol="0" anchor="ctr"/>
            <a:lstStyle/>
            <a:p>
              <a:pPr algn="ctr"/>
              <a:endParaRPr lang="en-US" sz="1400" dirty="0">
                <a:latin typeface="Arial" panose="020B0604020202020204" pitchFamily="34" charset="0"/>
                <a:cs typeface="Arial" panose="020B0604020202020204" pitchFamily="34" charset="0"/>
              </a:endParaRPr>
            </a:p>
          </p:txBody>
        </p:sp>
        <p:sp>
          <p:nvSpPr>
            <p:cNvPr id="122" name="Freeform: Shape 57">
              <a:extLst>
                <a:ext uri="{FF2B5EF4-FFF2-40B4-BE49-F238E27FC236}">
                  <a16:creationId xmlns:a16="http://schemas.microsoft.com/office/drawing/2014/main" id="{6A8C80D5-303A-40B5-BEE4-F6B439AA70F3}"/>
                </a:ext>
              </a:extLst>
            </p:cNvPr>
            <p:cNvSpPr/>
            <p:nvPr/>
          </p:nvSpPr>
          <p:spPr>
            <a:xfrm>
              <a:off x="2022291" y="3156809"/>
              <a:ext cx="5235389" cy="273423"/>
            </a:xfrm>
            <a:custGeom>
              <a:avLst/>
              <a:gdLst>
                <a:gd name="connsiteX0" fmla="*/ 0 w 6980518"/>
                <a:gd name="connsiteY0" fmla="*/ 0 h 364564"/>
                <a:gd name="connsiteX1" fmla="*/ 663388 w 6980518"/>
                <a:gd name="connsiteY1" fmla="*/ 41835 h 364564"/>
                <a:gd name="connsiteX2" fmla="*/ 1786965 w 6980518"/>
                <a:gd name="connsiteY2" fmla="*/ 119529 h 364564"/>
                <a:gd name="connsiteX3" fmla="*/ 2689412 w 6980518"/>
                <a:gd name="connsiteY3" fmla="*/ 167341 h 364564"/>
                <a:gd name="connsiteX4" fmla="*/ 3884706 w 6980518"/>
                <a:gd name="connsiteY4" fmla="*/ 239058 h 364564"/>
                <a:gd name="connsiteX5" fmla="*/ 5127812 w 6980518"/>
                <a:gd name="connsiteY5" fmla="*/ 304800 h 364564"/>
                <a:gd name="connsiteX6" fmla="*/ 6257365 w 6980518"/>
                <a:gd name="connsiteY6" fmla="*/ 352611 h 364564"/>
                <a:gd name="connsiteX7" fmla="*/ 6980518 w 6980518"/>
                <a:gd name="connsiteY7" fmla="*/ 364564 h 36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80518" h="364564">
                  <a:moveTo>
                    <a:pt x="0" y="0"/>
                  </a:moveTo>
                  <a:lnTo>
                    <a:pt x="663388" y="41835"/>
                  </a:lnTo>
                  <a:lnTo>
                    <a:pt x="1786965" y="119529"/>
                  </a:lnTo>
                  <a:lnTo>
                    <a:pt x="2689412" y="167341"/>
                  </a:lnTo>
                  <a:lnTo>
                    <a:pt x="3884706" y="239058"/>
                  </a:lnTo>
                  <a:lnTo>
                    <a:pt x="5127812" y="304800"/>
                  </a:lnTo>
                  <a:lnTo>
                    <a:pt x="6257365" y="352611"/>
                  </a:lnTo>
                  <a:lnTo>
                    <a:pt x="6980518" y="364564"/>
                  </a:lnTo>
                </a:path>
              </a:pathLst>
            </a:custGeom>
            <a:noFill/>
            <a:ln w="38100">
              <a:solidFill>
                <a:srgbClr val="F3AD51"/>
              </a:solidFill>
            </a:ln>
            <a:effectLst/>
          </p:spPr>
          <p:txBody>
            <a:bodyPr rtlCol="0" anchor="ctr"/>
            <a:lstStyle/>
            <a:p>
              <a:pPr algn="ctr"/>
              <a:endParaRPr lang="en-US" sz="1400" dirty="0">
                <a:latin typeface="Arial" panose="020B0604020202020204" pitchFamily="34" charset="0"/>
                <a:cs typeface="Arial" panose="020B0604020202020204" pitchFamily="34" charset="0"/>
              </a:endParaRPr>
            </a:p>
          </p:txBody>
        </p:sp>
      </p:grpSp>
      <p:sp>
        <p:nvSpPr>
          <p:cNvPr id="136" name="TextBox 79">
            <a:extLst>
              <a:ext uri="{FF2B5EF4-FFF2-40B4-BE49-F238E27FC236}">
                <a16:creationId xmlns:a16="http://schemas.microsoft.com/office/drawing/2014/main" id="{91A126A8-4122-441A-B8C8-701E8D522179}"/>
              </a:ext>
            </a:extLst>
          </p:cNvPr>
          <p:cNvSpPr txBox="1"/>
          <p:nvPr/>
        </p:nvSpPr>
        <p:spPr>
          <a:xfrm rot="16200000">
            <a:off x="1611028" y="5013076"/>
            <a:ext cx="2467721" cy="430887"/>
          </a:xfrm>
          <a:prstGeom prst="rect">
            <a:avLst/>
          </a:prstGeom>
          <a:noFill/>
        </p:spPr>
        <p:txBody>
          <a:bodyPr wrap="square" lIns="36000" tIns="0" rIns="36000" bIns="0" rtlCol="0">
            <a:spAutoFit/>
          </a:bodyPr>
          <a:lstStyle/>
          <a:p>
            <a:pPr algn="ctr" defTabSz="609570">
              <a:defRPr/>
            </a:pPr>
            <a:r>
              <a:rPr lang="en-US" sz="1400" b="1" dirty="0">
                <a:latin typeface="Arial" panose="020B0604020202020204" pitchFamily="34" charset="0"/>
                <a:cs typeface="Arial" panose="020B0604020202020204" pitchFamily="34" charset="0"/>
              </a:rPr>
              <a:t>Unadjusted AAER                       over 52 weeks</a:t>
            </a:r>
          </a:p>
        </p:txBody>
      </p:sp>
      <p:grpSp>
        <p:nvGrpSpPr>
          <p:cNvPr id="137" name="Group 71">
            <a:extLst>
              <a:ext uri="{FF2B5EF4-FFF2-40B4-BE49-F238E27FC236}">
                <a16:creationId xmlns:a16="http://schemas.microsoft.com/office/drawing/2014/main" id="{6F8352BC-2D95-43A7-B0FE-9005E758B485}"/>
              </a:ext>
            </a:extLst>
          </p:cNvPr>
          <p:cNvGrpSpPr/>
          <p:nvPr/>
        </p:nvGrpSpPr>
        <p:grpSpPr>
          <a:xfrm>
            <a:off x="3148317" y="4206918"/>
            <a:ext cx="5900067" cy="2183139"/>
            <a:chOff x="2933550" y="4465713"/>
            <a:chExt cx="5900067" cy="2183139"/>
          </a:xfrm>
        </p:grpSpPr>
        <p:sp>
          <p:nvSpPr>
            <p:cNvPr id="138" name="TextBox 78">
              <a:extLst>
                <a:ext uri="{FF2B5EF4-FFF2-40B4-BE49-F238E27FC236}">
                  <a16:creationId xmlns:a16="http://schemas.microsoft.com/office/drawing/2014/main" id="{0C47BD28-7F97-4721-AFAA-00D9B679CDC9}"/>
                </a:ext>
              </a:extLst>
            </p:cNvPr>
            <p:cNvSpPr txBox="1"/>
            <p:nvPr/>
          </p:nvSpPr>
          <p:spPr>
            <a:xfrm>
              <a:off x="2933550" y="4465713"/>
              <a:ext cx="222498" cy="307777"/>
            </a:xfrm>
            <a:prstGeom prst="rect">
              <a:avLst/>
            </a:prstGeom>
            <a:noFill/>
          </p:spPr>
          <p:txBody>
            <a:bodyPr wrap="none" lIns="60960" rIns="60960" rtlCol="0">
              <a:spAutoFit/>
            </a:bodyPr>
            <a:lstStyle/>
            <a:p>
              <a:pPr algn="r" defTabSz="609570">
                <a:defRPr/>
              </a:pPr>
              <a:r>
                <a:rPr lang="en-US" sz="1400" dirty="0">
                  <a:latin typeface="Arial" panose="020B0604020202020204" pitchFamily="34" charset="0"/>
                  <a:cs typeface="Arial" panose="020B0604020202020204" pitchFamily="34" charset="0"/>
                </a:rPr>
                <a:t>4</a:t>
              </a:r>
            </a:p>
          </p:txBody>
        </p:sp>
        <p:sp>
          <p:nvSpPr>
            <p:cNvPr id="139" name="TextBox 80">
              <a:extLst>
                <a:ext uri="{FF2B5EF4-FFF2-40B4-BE49-F238E27FC236}">
                  <a16:creationId xmlns:a16="http://schemas.microsoft.com/office/drawing/2014/main" id="{605943DA-3AF8-4323-AFB0-A6AE7BE324C0}"/>
                </a:ext>
              </a:extLst>
            </p:cNvPr>
            <p:cNvSpPr txBox="1"/>
            <p:nvPr/>
          </p:nvSpPr>
          <p:spPr>
            <a:xfrm>
              <a:off x="3205466" y="6158495"/>
              <a:ext cx="222497" cy="307777"/>
            </a:xfrm>
            <a:prstGeom prst="rect">
              <a:avLst/>
            </a:prstGeom>
            <a:noFill/>
          </p:spPr>
          <p:txBody>
            <a:bodyPr wrap="none" lIns="60960" rIns="60960" rtlCol="0">
              <a:spAutoFit/>
            </a:bodyPr>
            <a:lstStyle/>
            <a:p>
              <a:pPr algn="ctr" defTabSz="609570">
                <a:defRPr/>
              </a:pPr>
              <a:r>
                <a:rPr lang="en-US" sz="1400" dirty="0">
                  <a:latin typeface="Arial" panose="020B0604020202020204" pitchFamily="34" charset="0"/>
                  <a:cs typeface="Arial" panose="020B0604020202020204" pitchFamily="34" charset="0"/>
                </a:rPr>
                <a:t>0</a:t>
              </a:r>
            </a:p>
          </p:txBody>
        </p:sp>
        <p:sp>
          <p:nvSpPr>
            <p:cNvPr id="140" name="TextBox 81">
              <a:extLst>
                <a:ext uri="{FF2B5EF4-FFF2-40B4-BE49-F238E27FC236}">
                  <a16:creationId xmlns:a16="http://schemas.microsoft.com/office/drawing/2014/main" id="{5235D5FF-795E-4029-9C3C-CE3887B36C7A}"/>
                </a:ext>
              </a:extLst>
            </p:cNvPr>
            <p:cNvSpPr txBox="1"/>
            <p:nvPr/>
          </p:nvSpPr>
          <p:spPr>
            <a:xfrm>
              <a:off x="4507407" y="6341075"/>
              <a:ext cx="2940257" cy="307777"/>
            </a:xfrm>
            <a:prstGeom prst="rect">
              <a:avLst/>
            </a:prstGeom>
            <a:noFill/>
          </p:spPr>
          <p:txBody>
            <a:bodyPr wrap="square" lIns="60960" rIns="60960" rtlCol="0">
              <a:spAutoFit/>
            </a:bodyPr>
            <a:lstStyle/>
            <a:p>
              <a:pPr algn="ctr" defTabSz="609570">
                <a:defRPr/>
              </a:pPr>
              <a:r>
                <a:rPr lang="en-US" sz="1400" b="1" dirty="0">
                  <a:latin typeface="Arial" panose="020B0604020202020204" pitchFamily="34" charset="0"/>
                  <a:cs typeface="Arial" panose="020B0604020202020204" pitchFamily="34" charset="0"/>
                </a:rPr>
                <a:t>Serum </a:t>
              </a:r>
              <a:r>
                <a:rPr lang="en-US" sz="1400" b="1" dirty="0" err="1">
                  <a:latin typeface="Arial" panose="020B0604020202020204" pitchFamily="34" charset="0"/>
                  <a:cs typeface="Arial" panose="020B0604020202020204" pitchFamily="34" charset="0"/>
                </a:rPr>
                <a:t>IgE</a:t>
              </a:r>
              <a:r>
                <a:rPr lang="en-US" sz="1400" b="1" dirty="0">
                  <a:latin typeface="Arial" panose="020B0604020202020204" pitchFamily="34" charset="0"/>
                  <a:cs typeface="Arial" panose="020B0604020202020204" pitchFamily="34" charset="0"/>
                </a:rPr>
                <a:t> at baseline (IU/mL)</a:t>
              </a:r>
            </a:p>
          </p:txBody>
        </p:sp>
        <p:sp>
          <p:nvSpPr>
            <p:cNvPr id="141" name="TextBox 82">
              <a:extLst>
                <a:ext uri="{FF2B5EF4-FFF2-40B4-BE49-F238E27FC236}">
                  <a16:creationId xmlns:a16="http://schemas.microsoft.com/office/drawing/2014/main" id="{150A8960-DE66-4D50-8316-4C1DDDD488B3}"/>
                </a:ext>
              </a:extLst>
            </p:cNvPr>
            <p:cNvSpPr txBox="1"/>
            <p:nvPr/>
          </p:nvSpPr>
          <p:spPr>
            <a:xfrm>
              <a:off x="2933550" y="4855169"/>
              <a:ext cx="222498" cy="307777"/>
            </a:xfrm>
            <a:prstGeom prst="rect">
              <a:avLst/>
            </a:prstGeom>
            <a:noFill/>
          </p:spPr>
          <p:txBody>
            <a:bodyPr wrap="none" lIns="60960" rIns="60960" rtlCol="0">
              <a:spAutoFit/>
            </a:bodyPr>
            <a:lstStyle/>
            <a:p>
              <a:pPr algn="r" defTabSz="609570">
                <a:defRPr/>
              </a:pPr>
              <a:r>
                <a:rPr lang="en-US" sz="1400" dirty="0">
                  <a:latin typeface="Arial" panose="020B0604020202020204" pitchFamily="34" charset="0"/>
                  <a:cs typeface="Arial" panose="020B0604020202020204" pitchFamily="34" charset="0"/>
                </a:rPr>
                <a:t>3</a:t>
              </a:r>
            </a:p>
          </p:txBody>
        </p:sp>
        <p:sp>
          <p:nvSpPr>
            <p:cNvPr id="142" name="TextBox 83">
              <a:extLst>
                <a:ext uri="{FF2B5EF4-FFF2-40B4-BE49-F238E27FC236}">
                  <a16:creationId xmlns:a16="http://schemas.microsoft.com/office/drawing/2014/main" id="{E863A73E-866A-4F05-A785-D3AC0CA1F222}"/>
                </a:ext>
              </a:extLst>
            </p:cNvPr>
            <p:cNvSpPr txBox="1"/>
            <p:nvPr/>
          </p:nvSpPr>
          <p:spPr>
            <a:xfrm>
              <a:off x="2933550" y="5246236"/>
              <a:ext cx="222498" cy="307777"/>
            </a:xfrm>
            <a:prstGeom prst="rect">
              <a:avLst/>
            </a:prstGeom>
            <a:noFill/>
          </p:spPr>
          <p:txBody>
            <a:bodyPr wrap="none" lIns="60960" rIns="60960" rtlCol="0">
              <a:spAutoFit/>
            </a:bodyPr>
            <a:lstStyle/>
            <a:p>
              <a:pPr algn="r" defTabSz="609570">
                <a:defRPr/>
              </a:pPr>
              <a:r>
                <a:rPr lang="en-US" sz="1400" dirty="0">
                  <a:latin typeface="Arial" panose="020B0604020202020204" pitchFamily="34" charset="0"/>
                  <a:cs typeface="Arial" panose="020B0604020202020204" pitchFamily="34" charset="0"/>
                </a:rPr>
                <a:t>2</a:t>
              </a:r>
            </a:p>
          </p:txBody>
        </p:sp>
        <p:sp>
          <p:nvSpPr>
            <p:cNvPr id="144" name="TextBox 84">
              <a:extLst>
                <a:ext uri="{FF2B5EF4-FFF2-40B4-BE49-F238E27FC236}">
                  <a16:creationId xmlns:a16="http://schemas.microsoft.com/office/drawing/2014/main" id="{AC85051A-0BA4-4997-B45E-74835A1338B0}"/>
                </a:ext>
              </a:extLst>
            </p:cNvPr>
            <p:cNvSpPr txBox="1"/>
            <p:nvPr/>
          </p:nvSpPr>
          <p:spPr>
            <a:xfrm>
              <a:off x="2933550" y="5632851"/>
              <a:ext cx="222498" cy="307777"/>
            </a:xfrm>
            <a:prstGeom prst="rect">
              <a:avLst/>
            </a:prstGeom>
            <a:noFill/>
          </p:spPr>
          <p:txBody>
            <a:bodyPr wrap="none" lIns="60960" rIns="60960" rtlCol="0">
              <a:spAutoFit/>
            </a:bodyPr>
            <a:lstStyle/>
            <a:p>
              <a:pPr algn="r" defTabSz="609570">
                <a:defRPr/>
              </a:pPr>
              <a:r>
                <a:rPr lang="en-US" sz="1400" dirty="0">
                  <a:latin typeface="Arial" panose="020B0604020202020204" pitchFamily="34" charset="0"/>
                  <a:cs typeface="Arial" panose="020B0604020202020204" pitchFamily="34" charset="0"/>
                </a:rPr>
                <a:t>1</a:t>
              </a:r>
            </a:p>
          </p:txBody>
        </p:sp>
        <p:sp>
          <p:nvSpPr>
            <p:cNvPr id="145" name="TextBox 85">
              <a:extLst>
                <a:ext uri="{FF2B5EF4-FFF2-40B4-BE49-F238E27FC236}">
                  <a16:creationId xmlns:a16="http://schemas.microsoft.com/office/drawing/2014/main" id="{7FF148EE-2C5B-4BA5-B3B0-716E076C0D8E}"/>
                </a:ext>
              </a:extLst>
            </p:cNvPr>
            <p:cNvSpPr txBox="1"/>
            <p:nvPr/>
          </p:nvSpPr>
          <p:spPr>
            <a:xfrm>
              <a:off x="2933550" y="6006287"/>
              <a:ext cx="222498" cy="307777"/>
            </a:xfrm>
            <a:prstGeom prst="rect">
              <a:avLst/>
            </a:prstGeom>
            <a:noFill/>
          </p:spPr>
          <p:txBody>
            <a:bodyPr wrap="none" lIns="60960" rIns="60960" rtlCol="0">
              <a:spAutoFit/>
            </a:bodyPr>
            <a:lstStyle/>
            <a:p>
              <a:pPr algn="r" defTabSz="609570">
                <a:defRPr/>
              </a:pPr>
              <a:r>
                <a:rPr lang="en-US" sz="1400" dirty="0">
                  <a:latin typeface="Arial" panose="020B0604020202020204" pitchFamily="34" charset="0"/>
                  <a:cs typeface="Arial" panose="020B0604020202020204" pitchFamily="34" charset="0"/>
                </a:rPr>
                <a:t>0</a:t>
              </a:r>
            </a:p>
          </p:txBody>
        </p:sp>
        <p:sp>
          <p:nvSpPr>
            <p:cNvPr id="147" name="TextBox 86">
              <a:extLst>
                <a:ext uri="{FF2B5EF4-FFF2-40B4-BE49-F238E27FC236}">
                  <a16:creationId xmlns:a16="http://schemas.microsoft.com/office/drawing/2014/main" id="{DF349185-882A-439B-A7B0-7DEDFCB5C2B6}"/>
                </a:ext>
              </a:extLst>
            </p:cNvPr>
            <p:cNvSpPr txBox="1"/>
            <p:nvPr/>
          </p:nvSpPr>
          <p:spPr>
            <a:xfrm>
              <a:off x="4418091" y="6158495"/>
              <a:ext cx="421270" cy="307777"/>
            </a:xfrm>
            <a:prstGeom prst="rect">
              <a:avLst/>
            </a:prstGeom>
            <a:noFill/>
          </p:spPr>
          <p:txBody>
            <a:bodyPr wrap="none" lIns="60960" rIns="60960" rtlCol="0">
              <a:spAutoFit/>
            </a:bodyPr>
            <a:lstStyle/>
            <a:p>
              <a:pPr algn="ctr" defTabSz="609570">
                <a:defRPr/>
              </a:pPr>
              <a:r>
                <a:rPr lang="en-US" sz="1400" dirty="0">
                  <a:latin typeface="Arial" panose="020B0604020202020204" pitchFamily="34" charset="0"/>
                  <a:cs typeface="Arial" panose="020B0604020202020204" pitchFamily="34" charset="0"/>
                </a:rPr>
                <a:t>500</a:t>
              </a:r>
            </a:p>
          </p:txBody>
        </p:sp>
        <p:sp>
          <p:nvSpPr>
            <p:cNvPr id="148" name="TextBox 87">
              <a:extLst>
                <a:ext uri="{FF2B5EF4-FFF2-40B4-BE49-F238E27FC236}">
                  <a16:creationId xmlns:a16="http://schemas.microsoft.com/office/drawing/2014/main" id="{4DDA282B-459C-4B95-A2EF-D5DA2540D132}"/>
                </a:ext>
              </a:extLst>
            </p:cNvPr>
            <p:cNvSpPr txBox="1"/>
            <p:nvPr/>
          </p:nvSpPr>
          <p:spPr>
            <a:xfrm>
              <a:off x="5685949" y="6158495"/>
              <a:ext cx="520656" cy="307777"/>
            </a:xfrm>
            <a:prstGeom prst="rect">
              <a:avLst/>
            </a:prstGeom>
            <a:noFill/>
          </p:spPr>
          <p:txBody>
            <a:bodyPr wrap="none" lIns="60960" rIns="60960" rtlCol="0">
              <a:spAutoFit/>
            </a:bodyPr>
            <a:lstStyle/>
            <a:p>
              <a:pPr algn="ctr" defTabSz="609570">
                <a:defRPr/>
              </a:pPr>
              <a:r>
                <a:rPr lang="en-US" sz="1400" dirty="0">
                  <a:latin typeface="Arial" panose="020B0604020202020204" pitchFamily="34" charset="0"/>
                  <a:cs typeface="Arial" panose="020B0604020202020204" pitchFamily="34" charset="0"/>
                </a:rPr>
                <a:t>1000</a:t>
              </a:r>
            </a:p>
          </p:txBody>
        </p:sp>
        <p:sp>
          <p:nvSpPr>
            <p:cNvPr id="149" name="TextBox 88">
              <a:extLst>
                <a:ext uri="{FF2B5EF4-FFF2-40B4-BE49-F238E27FC236}">
                  <a16:creationId xmlns:a16="http://schemas.microsoft.com/office/drawing/2014/main" id="{3618949F-8C49-4B84-BCEC-2DBD1C6FE076}"/>
                </a:ext>
              </a:extLst>
            </p:cNvPr>
            <p:cNvSpPr txBox="1"/>
            <p:nvPr/>
          </p:nvSpPr>
          <p:spPr>
            <a:xfrm>
              <a:off x="6994480" y="6158495"/>
              <a:ext cx="520656" cy="307777"/>
            </a:xfrm>
            <a:prstGeom prst="rect">
              <a:avLst/>
            </a:prstGeom>
            <a:noFill/>
          </p:spPr>
          <p:txBody>
            <a:bodyPr wrap="none" lIns="60960" rIns="60960" rtlCol="0">
              <a:spAutoFit/>
            </a:bodyPr>
            <a:lstStyle/>
            <a:p>
              <a:pPr algn="ctr" defTabSz="609570">
                <a:defRPr/>
              </a:pPr>
              <a:r>
                <a:rPr lang="en-US" sz="1400" dirty="0">
                  <a:latin typeface="Arial" panose="020B0604020202020204" pitchFamily="34" charset="0"/>
                  <a:cs typeface="Arial" panose="020B0604020202020204" pitchFamily="34" charset="0"/>
                </a:rPr>
                <a:t>1500</a:t>
              </a:r>
            </a:p>
          </p:txBody>
        </p:sp>
        <p:sp>
          <p:nvSpPr>
            <p:cNvPr id="150" name="TextBox 89">
              <a:extLst>
                <a:ext uri="{FF2B5EF4-FFF2-40B4-BE49-F238E27FC236}">
                  <a16:creationId xmlns:a16="http://schemas.microsoft.com/office/drawing/2014/main" id="{420F05F0-043D-4BA6-955C-55EEEB3BD252}"/>
                </a:ext>
              </a:extLst>
            </p:cNvPr>
            <p:cNvSpPr txBox="1"/>
            <p:nvPr/>
          </p:nvSpPr>
          <p:spPr>
            <a:xfrm>
              <a:off x="8312961" y="6158495"/>
              <a:ext cx="520656" cy="307777"/>
            </a:xfrm>
            <a:prstGeom prst="rect">
              <a:avLst/>
            </a:prstGeom>
            <a:noFill/>
          </p:spPr>
          <p:txBody>
            <a:bodyPr wrap="none" lIns="60960" rIns="60960" rtlCol="0">
              <a:spAutoFit/>
            </a:bodyPr>
            <a:lstStyle/>
            <a:p>
              <a:pPr algn="ctr" defTabSz="609570">
                <a:defRPr/>
              </a:pPr>
              <a:r>
                <a:rPr lang="en-US" sz="1400" dirty="0">
                  <a:latin typeface="Arial" panose="020B0604020202020204" pitchFamily="34" charset="0"/>
                  <a:cs typeface="Arial" panose="020B0604020202020204" pitchFamily="34" charset="0"/>
                </a:rPr>
                <a:t>2000</a:t>
              </a:r>
            </a:p>
          </p:txBody>
        </p:sp>
        <p:grpSp>
          <p:nvGrpSpPr>
            <p:cNvPr id="151" name="Group 90">
              <a:extLst>
                <a:ext uri="{FF2B5EF4-FFF2-40B4-BE49-F238E27FC236}">
                  <a16:creationId xmlns:a16="http://schemas.microsoft.com/office/drawing/2014/main" id="{0ED5A279-350C-4E74-ABC6-11F42AE8BBFE}"/>
                </a:ext>
              </a:extLst>
            </p:cNvPr>
            <p:cNvGrpSpPr/>
            <p:nvPr/>
          </p:nvGrpSpPr>
          <p:grpSpPr>
            <a:xfrm>
              <a:off x="3228501" y="4562752"/>
              <a:ext cx="5372296" cy="1616307"/>
              <a:chOff x="1347543" y="1878842"/>
              <a:chExt cx="7404886" cy="2759483"/>
            </a:xfrm>
          </p:grpSpPr>
          <p:cxnSp>
            <p:nvCxnSpPr>
              <p:cNvPr id="158" name="Straight Connector 92">
                <a:extLst>
                  <a:ext uri="{FF2B5EF4-FFF2-40B4-BE49-F238E27FC236}">
                    <a16:creationId xmlns:a16="http://schemas.microsoft.com/office/drawing/2014/main" id="{888FF214-4C52-4DA8-850E-98CC54A3947A}"/>
                  </a:ext>
                </a:extLst>
              </p:cNvPr>
              <p:cNvCxnSpPr>
                <a:cxnSpLocks/>
              </p:cNvCxnSpPr>
              <p:nvPr/>
            </p:nvCxnSpPr>
            <p:spPr>
              <a:xfrm rot="5400000">
                <a:off x="1461062" y="4592792"/>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94">
                <a:extLst>
                  <a:ext uri="{FF2B5EF4-FFF2-40B4-BE49-F238E27FC236}">
                    <a16:creationId xmlns:a16="http://schemas.microsoft.com/office/drawing/2014/main" id="{3A50AC70-D071-49D0-B559-7599EF101E2D}"/>
                  </a:ext>
                </a:extLst>
              </p:cNvPr>
              <p:cNvCxnSpPr>
                <a:cxnSpLocks/>
              </p:cNvCxnSpPr>
              <p:nvPr/>
            </p:nvCxnSpPr>
            <p:spPr>
              <a:xfrm>
                <a:off x="1347543" y="1878842"/>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95">
                <a:extLst>
                  <a:ext uri="{FF2B5EF4-FFF2-40B4-BE49-F238E27FC236}">
                    <a16:creationId xmlns:a16="http://schemas.microsoft.com/office/drawing/2014/main" id="{9633C26A-AD49-431F-B255-15CDB8811EFD}"/>
                  </a:ext>
                </a:extLst>
              </p:cNvPr>
              <p:cNvCxnSpPr>
                <a:cxnSpLocks/>
              </p:cNvCxnSpPr>
              <p:nvPr/>
            </p:nvCxnSpPr>
            <p:spPr>
              <a:xfrm>
                <a:off x="1347543" y="2534846"/>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96">
                <a:extLst>
                  <a:ext uri="{FF2B5EF4-FFF2-40B4-BE49-F238E27FC236}">
                    <a16:creationId xmlns:a16="http://schemas.microsoft.com/office/drawing/2014/main" id="{30D28528-C32D-4C08-87B0-DE14F5D1E45E}"/>
                  </a:ext>
                </a:extLst>
              </p:cNvPr>
              <p:cNvCxnSpPr>
                <a:cxnSpLocks/>
              </p:cNvCxnSpPr>
              <p:nvPr/>
            </p:nvCxnSpPr>
            <p:spPr>
              <a:xfrm>
                <a:off x="1347543" y="3201429"/>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97">
                <a:extLst>
                  <a:ext uri="{FF2B5EF4-FFF2-40B4-BE49-F238E27FC236}">
                    <a16:creationId xmlns:a16="http://schemas.microsoft.com/office/drawing/2014/main" id="{CCF348EE-1DA4-4AAA-810F-24D97E7CEA3C}"/>
                  </a:ext>
                </a:extLst>
              </p:cNvPr>
              <p:cNvCxnSpPr>
                <a:cxnSpLocks/>
              </p:cNvCxnSpPr>
              <p:nvPr/>
            </p:nvCxnSpPr>
            <p:spPr>
              <a:xfrm>
                <a:off x="1347543" y="3865415"/>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98">
                <a:extLst>
                  <a:ext uri="{FF2B5EF4-FFF2-40B4-BE49-F238E27FC236}">
                    <a16:creationId xmlns:a16="http://schemas.microsoft.com/office/drawing/2014/main" id="{5997EE1A-1EB0-47AE-8695-998B11320D69}"/>
                  </a:ext>
                </a:extLst>
              </p:cNvPr>
              <p:cNvCxnSpPr>
                <a:cxnSpLocks/>
              </p:cNvCxnSpPr>
              <p:nvPr/>
            </p:nvCxnSpPr>
            <p:spPr>
              <a:xfrm>
                <a:off x="1347543" y="4497880"/>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99">
                <a:extLst>
                  <a:ext uri="{FF2B5EF4-FFF2-40B4-BE49-F238E27FC236}">
                    <a16:creationId xmlns:a16="http://schemas.microsoft.com/office/drawing/2014/main" id="{65990292-46B7-4891-A60C-19E41B84819F}"/>
                  </a:ext>
                </a:extLst>
              </p:cNvPr>
              <p:cNvCxnSpPr>
                <a:cxnSpLocks/>
              </p:cNvCxnSpPr>
              <p:nvPr/>
            </p:nvCxnSpPr>
            <p:spPr>
              <a:xfrm rot="5400000">
                <a:off x="3268242" y="4592793"/>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00">
                <a:extLst>
                  <a:ext uri="{FF2B5EF4-FFF2-40B4-BE49-F238E27FC236}">
                    <a16:creationId xmlns:a16="http://schemas.microsoft.com/office/drawing/2014/main" id="{081D2E0C-6AC3-4851-9F29-DB268B161239}"/>
                  </a:ext>
                </a:extLst>
              </p:cNvPr>
              <p:cNvCxnSpPr>
                <a:cxnSpLocks/>
              </p:cNvCxnSpPr>
              <p:nvPr/>
            </p:nvCxnSpPr>
            <p:spPr>
              <a:xfrm rot="5400000">
                <a:off x="5083697" y="4592793"/>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01">
                <a:extLst>
                  <a:ext uri="{FF2B5EF4-FFF2-40B4-BE49-F238E27FC236}">
                    <a16:creationId xmlns:a16="http://schemas.microsoft.com/office/drawing/2014/main" id="{0BB081D7-31A2-4166-B9C3-328D255D90AE}"/>
                  </a:ext>
                </a:extLst>
              </p:cNvPr>
              <p:cNvCxnSpPr>
                <a:cxnSpLocks/>
              </p:cNvCxnSpPr>
              <p:nvPr/>
            </p:nvCxnSpPr>
            <p:spPr>
              <a:xfrm rot="5400000">
                <a:off x="6889570" y="4592792"/>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02">
                <a:extLst>
                  <a:ext uri="{FF2B5EF4-FFF2-40B4-BE49-F238E27FC236}">
                    <a16:creationId xmlns:a16="http://schemas.microsoft.com/office/drawing/2014/main" id="{83A62085-E185-45C3-AA30-6E686C5265AF}"/>
                  </a:ext>
                </a:extLst>
              </p:cNvPr>
              <p:cNvCxnSpPr>
                <a:cxnSpLocks/>
              </p:cNvCxnSpPr>
              <p:nvPr/>
            </p:nvCxnSpPr>
            <p:spPr>
              <a:xfrm rot="5400000">
                <a:off x="8706896" y="4592793"/>
                <a:ext cx="91065"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52" name="Freeform: Shape 73">
              <a:extLst>
                <a:ext uri="{FF2B5EF4-FFF2-40B4-BE49-F238E27FC236}">
                  <a16:creationId xmlns:a16="http://schemas.microsoft.com/office/drawing/2014/main" id="{65CB6CFD-9AF9-4D12-999F-6E8D91A3B0D4}"/>
                </a:ext>
              </a:extLst>
            </p:cNvPr>
            <p:cNvSpPr/>
            <p:nvPr/>
          </p:nvSpPr>
          <p:spPr>
            <a:xfrm>
              <a:off x="3356993" y="5604451"/>
              <a:ext cx="5299753" cy="405605"/>
            </a:xfrm>
            <a:custGeom>
              <a:avLst/>
              <a:gdLst>
                <a:gd name="connsiteX0" fmla="*/ 0 w 7310176"/>
                <a:gd name="connsiteY0" fmla="*/ 0 h 693336"/>
                <a:gd name="connsiteX1" fmla="*/ 0 w 7310176"/>
                <a:gd name="connsiteY1" fmla="*/ 291402 h 693336"/>
                <a:gd name="connsiteX2" fmla="*/ 2170444 w 7310176"/>
                <a:gd name="connsiteY2" fmla="*/ 351692 h 693336"/>
                <a:gd name="connsiteX3" fmla="*/ 5727560 w 7310176"/>
                <a:gd name="connsiteY3" fmla="*/ 567732 h 693336"/>
                <a:gd name="connsiteX4" fmla="*/ 7310176 w 7310176"/>
                <a:gd name="connsiteY4" fmla="*/ 693336 h 693336"/>
                <a:gd name="connsiteX5" fmla="*/ 7310176 w 7310176"/>
                <a:gd name="connsiteY5" fmla="*/ 180871 h 693336"/>
                <a:gd name="connsiteX6" fmla="*/ 4612193 w 7310176"/>
                <a:gd name="connsiteY6" fmla="*/ 170822 h 693336"/>
                <a:gd name="connsiteX7" fmla="*/ 2240782 w 7310176"/>
                <a:gd name="connsiteY7" fmla="*/ 120580 h 693336"/>
                <a:gd name="connsiteX8" fmla="*/ 0 w 7310176"/>
                <a:gd name="connsiteY8" fmla="*/ 0 h 69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10176" h="693336">
                  <a:moveTo>
                    <a:pt x="0" y="0"/>
                  </a:moveTo>
                  <a:lnTo>
                    <a:pt x="0" y="291402"/>
                  </a:lnTo>
                  <a:lnTo>
                    <a:pt x="2170444" y="351692"/>
                  </a:lnTo>
                  <a:lnTo>
                    <a:pt x="5727560" y="567732"/>
                  </a:lnTo>
                  <a:lnTo>
                    <a:pt x="7310176" y="693336"/>
                  </a:lnTo>
                  <a:lnTo>
                    <a:pt x="7310176" y="180871"/>
                  </a:lnTo>
                  <a:lnTo>
                    <a:pt x="4612193" y="170822"/>
                  </a:lnTo>
                  <a:lnTo>
                    <a:pt x="2240782" y="120580"/>
                  </a:lnTo>
                  <a:lnTo>
                    <a:pt x="0" y="0"/>
                  </a:lnTo>
                  <a:close/>
                </a:path>
              </a:pathLst>
            </a:custGeom>
            <a:solidFill>
              <a:srgbClr val="F3AD51">
                <a:alpha val="20000"/>
              </a:srgbClr>
            </a:solidFill>
            <a:ln>
              <a:noFill/>
            </a:ln>
            <a:effectLst/>
          </p:spPr>
          <p:txBody>
            <a:bodyPr rot="0" spcFirstLastPara="0" vertOverflow="overflow" horzOverflow="overflow" vert="horz" wrap="square" lIns="60960" tIns="60960" rIns="60960" bIns="60960" numCol="1" spcCol="0" rtlCol="0" fromWordArt="0" anchor="ctr" anchorCtr="0" forceAA="0" compatLnSpc="1">
              <a:prstTxWarp prst="textNoShape">
                <a:avLst/>
              </a:prstTxWarp>
              <a:noAutofit/>
            </a:bodyPr>
            <a:lstStyle/>
            <a:p>
              <a:pPr algn="ctr" defTabSz="1219140"/>
              <a:endParaRPr lang="en-US" kern="0" dirty="0">
                <a:latin typeface="Arial" panose="020B0604020202020204" pitchFamily="34" charset="0"/>
                <a:cs typeface="Arial" panose="020B0604020202020204" pitchFamily="34" charset="0"/>
              </a:endParaRPr>
            </a:p>
          </p:txBody>
        </p:sp>
        <p:sp>
          <p:nvSpPr>
            <p:cNvPr id="153" name="Freeform: Shape 74">
              <a:extLst>
                <a:ext uri="{FF2B5EF4-FFF2-40B4-BE49-F238E27FC236}">
                  <a16:creationId xmlns:a16="http://schemas.microsoft.com/office/drawing/2014/main" id="{DE4866EF-05CD-4BB6-96C9-DBDDD81B4ABD}"/>
                </a:ext>
              </a:extLst>
            </p:cNvPr>
            <p:cNvSpPr/>
            <p:nvPr/>
          </p:nvSpPr>
          <p:spPr>
            <a:xfrm>
              <a:off x="3360636" y="4949016"/>
              <a:ext cx="5299753" cy="634861"/>
            </a:xfrm>
            <a:custGeom>
              <a:avLst/>
              <a:gdLst>
                <a:gd name="connsiteX0" fmla="*/ 0 w 7310176"/>
                <a:gd name="connsiteY0" fmla="*/ 0 h 1085222"/>
                <a:gd name="connsiteX1" fmla="*/ 0 w 7310176"/>
                <a:gd name="connsiteY1" fmla="*/ 648119 h 1085222"/>
                <a:gd name="connsiteX2" fmla="*/ 1371600 w 7310176"/>
                <a:gd name="connsiteY2" fmla="*/ 643094 h 1085222"/>
                <a:gd name="connsiteX3" fmla="*/ 3270739 w 7310176"/>
                <a:gd name="connsiteY3" fmla="*/ 728505 h 1085222"/>
                <a:gd name="connsiteX4" fmla="*/ 4702629 w 7310176"/>
                <a:gd name="connsiteY4" fmla="*/ 844062 h 1085222"/>
                <a:gd name="connsiteX5" fmla="*/ 6536453 w 7310176"/>
                <a:gd name="connsiteY5" fmla="*/ 1004835 h 1085222"/>
                <a:gd name="connsiteX6" fmla="*/ 7310176 w 7310176"/>
                <a:gd name="connsiteY6" fmla="*/ 1085222 h 1085222"/>
                <a:gd name="connsiteX7" fmla="*/ 7310176 w 7310176"/>
                <a:gd name="connsiteY7" fmla="*/ 105508 h 1085222"/>
                <a:gd name="connsiteX8" fmla="*/ 5069394 w 7310176"/>
                <a:gd name="connsiteY8" fmla="*/ 150725 h 1085222"/>
                <a:gd name="connsiteX9" fmla="*/ 3024554 w 7310176"/>
                <a:gd name="connsiteY9" fmla="*/ 160774 h 1085222"/>
                <a:gd name="connsiteX10" fmla="*/ 999811 w 7310176"/>
                <a:gd name="connsiteY10" fmla="*/ 80387 h 1085222"/>
                <a:gd name="connsiteX11" fmla="*/ 0 w 7310176"/>
                <a:gd name="connsiteY11" fmla="*/ 0 h 108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10176" h="1085222">
                  <a:moveTo>
                    <a:pt x="0" y="0"/>
                  </a:moveTo>
                  <a:lnTo>
                    <a:pt x="0" y="648119"/>
                  </a:lnTo>
                  <a:lnTo>
                    <a:pt x="1371600" y="643094"/>
                  </a:lnTo>
                  <a:lnTo>
                    <a:pt x="3270739" y="728505"/>
                  </a:lnTo>
                  <a:lnTo>
                    <a:pt x="4702629" y="844062"/>
                  </a:lnTo>
                  <a:lnTo>
                    <a:pt x="6536453" y="1004835"/>
                  </a:lnTo>
                  <a:lnTo>
                    <a:pt x="7310176" y="1085222"/>
                  </a:lnTo>
                  <a:lnTo>
                    <a:pt x="7310176" y="105508"/>
                  </a:lnTo>
                  <a:lnTo>
                    <a:pt x="5069394" y="150725"/>
                  </a:lnTo>
                  <a:lnTo>
                    <a:pt x="3024554" y="160774"/>
                  </a:lnTo>
                  <a:lnTo>
                    <a:pt x="999811" y="80387"/>
                  </a:lnTo>
                  <a:lnTo>
                    <a:pt x="0" y="0"/>
                  </a:lnTo>
                  <a:close/>
                </a:path>
              </a:pathLst>
            </a:custGeom>
            <a:solidFill>
              <a:srgbClr val="9DA7AC">
                <a:alpha val="20000"/>
              </a:srgbClr>
            </a:solidFill>
            <a:ln>
              <a:noFill/>
            </a:ln>
            <a:effectLst/>
          </p:spPr>
          <p:txBody>
            <a:bodyPr rot="0" spcFirstLastPara="0" vertOverflow="overflow" horzOverflow="overflow" vert="horz" wrap="square" lIns="60960" tIns="60960" rIns="60960" bIns="60960" numCol="1" spcCol="0" rtlCol="0" fromWordArt="0" anchor="ctr" anchorCtr="0" forceAA="0" compatLnSpc="1">
              <a:prstTxWarp prst="textNoShape">
                <a:avLst/>
              </a:prstTxWarp>
              <a:noAutofit/>
            </a:bodyPr>
            <a:lstStyle/>
            <a:p>
              <a:pPr algn="ctr" defTabSz="1219140"/>
              <a:endParaRPr lang="en-US" kern="0" dirty="0">
                <a:latin typeface="Arial" panose="020B0604020202020204" pitchFamily="34" charset="0"/>
                <a:cs typeface="Arial" panose="020B0604020202020204" pitchFamily="34" charset="0"/>
              </a:endParaRPr>
            </a:p>
          </p:txBody>
        </p:sp>
        <p:sp>
          <p:nvSpPr>
            <p:cNvPr id="154" name="Freeform: Shape 75">
              <a:extLst>
                <a:ext uri="{FF2B5EF4-FFF2-40B4-BE49-F238E27FC236}">
                  <a16:creationId xmlns:a16="http://schemas.microsoft.com/office/drawing/2014/main" id="{2879E68F-D12E-400F-9AC9-2716AA2F3D92}"/>
                </a:ext>
              </a:extLst>
            </p:cNvPr>
            <p:cNvSpPr/>
            <p:nvPr/>
          </p:nvSpPr>
          <p:spPr>
            <a:xfrm>
              <a:off x="3360636" y="5137123"/>
              <a:ext cx="5299753" cy="158716"/>
            </a:xfrm>
            <a:custGeom>
              <a:avLst/>
              <a:gdLst>
                <a:gd name="connsiteX0" fmla="*/ 0 w 7310176"/>
                <a:gd name="connsiteY0" fmla="*/ 0 h 271306"/>
                <a:gd name="connsiteX1" fmla="*/ 1552470 w 7310176"/>
                <a:gd name="connsiteY1" fmla="*/ 60290 h 271306"/>
                <a:gd name="connsiteX2" fmla="*/ 3707842 w 7310176"/>
                <a:gd name="connsiteY2" fmla="*/ 140677 h 271306"/>
                <a:gd name="connsiteX3" fmla="*/ 6626888 w 7310176"/>
                <a:gd name="connsiteY3" fmla="*/ 246185 h 271306"/>
                <a:gd name="connsiteX4" fmla="*/ 7310176 w 7310176"/>
                <a:gd name="connsiteY4" fmla="*/ 271306 h 271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0176" h="271306">
                  <a:moveTo>
                    <a:pt x="0" y="0"/>
                  </a:moveTo>
                  <a:lnTo>
                    <a:pt x="1552470" y="60290"/>
                  </a:lnTo>
                  <a:lnTo>
                    <a:pt x="3707842" y="140677"/>
                  </a:lnTo>
                  <a:lnTo>
                    <a:pt x="6626888" y="246185"/>
                  </a:lnTo>
                  <a:lnTo>
                    <a:pt x="7310176" y="271306"/>
                  </a:lnTo>
                </a:path>
              </a:pathLst>
            </a:custGeom>
            <a:noFill/>
            <a:ln w="38100">
              <a:solidFill>
                <a:schemeClr val="bg1">
                  <a:lumMod val="50000"/>
                </a:schemeClr>
              </a:solidFill>
            </a:ln>
            <a:effectLst/>
          </p:spPr>
          <p:txBody>
            <a:bodyPr rtlCol="0" anchor="ctr"/>
            <a:lstStyle/>
            <a:p>
              <a:pPr algn="ctr"/>
              <a:endParaRPr lang="en-US" dirty="0">
                <a:latin typeface="Arial" panose="020B0604020202020204" pitchFamily="34" charset="0"/>
                <a:cs typeface="Arial" panose="020B0604020202020204" pitchFamily="34" charset="0"/>
              </a:endParaRPr>
            </a:p>
          </p:txBody>
        </p:sp>
        <p:sp>
          <p:nvSpPr>
            <p:cNvPr id="155" name="Freeform: Shape 76">
              <a:extLst>
                <a:ext uri="{FF2B5EF4-FFF2-40B4-BE49-F238E27FC236}">
                  <a16:creationId xmlns:a16="http://schemas.microsoft.com/office/drawing/2014/main" id="{C8D00F61-92B9-4001-A37B-66B2875BEB2C}"/>
                </a:ext>
              </a:extLst>
            </p:cNvPr>
            <p:cNvSpPr/>
            <p:nvPr/>
          </p:nvSpPr>
          <p:spPr>
            <a:xfrm>
              <a:off x="3353352" y="5689687"/>
              <a:ext cx="5303396" cy="167533"/>
            </a:xfrm>
            <a:custGeom>
              <a:avLst/>
              <a:gdLst>
                <a:gd name="connsiteX0" fmla="*/ 0 w 7315200"/>
                <a:gd name="connsiteY0" fmla="*/ 0 h 286378"/>
                <a:gd name="connsiteX1" fmla="*/ 2165420 w 7315200"/>
                <a:gd name="connsiteY1" fmla="*/ 90435 h 286378"/>
                <a:gd name="connsiteX2" fmla="*/ 3637503 w 7315200"/>
                <a:gd name="connsiteY2" fmla="*/ 150726 h 286378"/>
                <a:gd name="connsiteX3" fmla="*/ 5491424 w 7315200"/>
                <a:gd name="connsiteY3" fmla="*/ 216040 h 286378"/>
                <a:gd name="connsiteX4" fmla="*/ 7315200 w 7315200"/>
                <a:gd name="connsiteY4" fmla="*/ 286378 h 286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5200" h="286378">
                  <a:moveTo>
                    <a:pt x="0" y="0"/>
                  </a:moveTo>
                  <a:lnTo>
                    <a:pt x="2165420" y="90435"/>
                  </a:lnTo>
                  <a:lnTo>
                    <a:pt x="3637503" y="150726"/>
                  </a:lnTo>
                  <a:lnTo>
                    <a:pt x="5491424" y="216040"/>
                  </a:lnTo>
                  <a:lnTo>
                    <a:pt x="7315200" y="286378"/>
                  </a:lnTo>
                </a:path>
              </a:pathLst>
            </a:custGeom>
            <a:noFill/>
            <a:ln w="38100">
              <a:solidFill>
                <a:srgbClr val="F3AD51"/>
              </a:solidFill>
            </a:ln>
            <a:effectLst/>
          </p:spPr>
          <p:txBody>
            <a:bodyPr rtlCol="0" anchor="ctr"/>
            <a:lstStyle/>
            <a:p>
              <a:pPr algn="ctr"/>
              <a:endParaRPr lang="en-US" dirty="0">
                <a:latin typeface="Arial" panose="020B0604020202020204" pitchFamily="34" charset="0"/>
                <a:cs typeface="Arial" panose="020B0604020202020204" pitchFamily="34" charset="0"/>
              </a:endParaRPr>
            </a:p>
          </p:txBody>
        </p:sp>
        <p:cxnSp>
          <p:nvCxnSpPr>
            <p:cNvPr id="156" name="Straight Connector 109">
              <a:extLst>
                <a:ext uri="{FF2B5EF4-FFF2-40B4-BE49-F238E27FC236}">
                  <a16:creationId xmlns:a16="http://schemas.microsoft.com/office/drawing/2014/main" id="{A3B5C529-C2D0-4A25-8D2A-CF9694B90E3F}"/>
                </a:ext>
              </a:extLst>
            </p:cNvPr>
            <p:cNvCxnSpPr>
              <a:cxnSpLocks/>
            </p:cNvCxnSpPr>
            <p:nvPr/>
          </p:nvCxnSpPr>
          <p:spPr>
            <a:xfrm>
              <a:off x="3293631" y="4574517"/>
              <a:ext cx="0" cy="1527048"/>
            </a:xfrm>
            <a:prstGeom prst="line">
              <a:avLst/>
            </a:prstGeom>
            <a:ln>
              <a:solidFill>
                <a:srgbClr val="000066"/>
              </a:solidFill>
            </a:ln>
          </p:spPr>
          <p:style>
            <a:lnRef idx="1">
              <a:schemeClr val="accent1"/>
            </a:lnRef>
            <a:fillRef idx="0">
              <a:schemeClr val="accent1"/>
            </a:fillRef>
            <a:effectRef idx="0">
              <a:schemeClr val="accent1"/>
            </a:effectRef>
            <a:fontRef idx="minor">
              <a:schemeClr val="tx1"/>
            </a:fontRef>
          </p:style>
        </p:cxnSp>
        <p:cxnSp>
          <p:nvCxnSpPr>
            <p:cNvPr id="157" name="Straight Connector 43">
              <a:extLst>
                <a:ext uri="{FF2B5EF4-FFF2-40B4-BE49-F238E27FC236}">
                  <a16:creationId xmlns:a16="http://schemas.microsoft.com/office/drawing/2014/main" id="{D21DF486-6739-4B14-9954-2B78FE7A71D4}"/>
                </a:ext>
              </a:extLst>
            </p:cNvPr>
            <p:cNvCxnSpPr>
              <a:cxnSpLocks/>
            </p:cNvCxnSpPr>
            <p:nvPr/>
          </p:nvCxnSpPr>
          <p:spPr>
            <a:xfrm>
              <a:off x="3293565" y="6102670"/>
              <a:ext cx="53949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2565533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1">
            <a:extLst>
              <a:ext uri="{FF2B5EF4-FFF2-40B4-BE49-F238E27FC236}">
                <a16:creationId xmlns:a16="http://schemas.microsoft.com/office/drawing/2014/main" id="{CAEC7EBB-F2A6-1046-B465-CBFEF9B7CBDE}"/>
              </a:ext>
            </a:extLst>
          </p:cNvPr>
          <p:cNvSpPr>
            <a:spLocks noGrp="1"/>
          </p:cNvSpPr>
          <p:nvPr>
            <p:ph type="title"/>
          </p:nvPr>
        </p:nvSpPr>
        <p:spPr>
          <a:xfrm>
            <a:off x="664633" y="484094"/>
            <a:ext cx="10075084" cy="1116106"/>
          </a:xfrm>
        </p:spPr>
        <p:txBody>
          <a:bodyPr/>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Závěr:</a:t>
            </a:r>
          </a:p>
        </p:txBody>
      </p:sp>
      <p:sp>
        <p:nvSpPr>
          <p:cNvPr id="5" name="Obdélník 2">
            <a:extLst>
              <a:ext uri="{FF2B5EF4-FFF2-40B4-BE49-F238E27FC236}">
                <a16:creationId xmlns:a16="http://schemas.microsoft.com/office/drawing/2014/main" id="{2204CE29-7859-F34D-ACC2-97E666BCD506}"/>
              </a:ext>
            </a:extLst>
          </p:cNvPr>
          <p:cNvSpPr/>
          <p:nvPr/>
        </p:nvSpPr>
        <p:spPr>
          <a:xfrm>
            <a:off x="877639" y="1484784"/>
            <a:ext cx="9682857" cy="4555093"/>
          </a:xfrm>
          <a:prstGeom prst="rect">
            <a:avLst/>
          </a:prstGeom>
        </p:spPr>
        <p:txBody>
          <a:bodyPr wrap="square">
            <a:spAutoFit/>
          </a:bodyPr>
          <a:lstStyle/>
          <a:p>
            <a:pPr marL="285750" indent="-285750">
              <a:spcAft>
                <a:spcPts val="1200"/>
              </a:spcAft>
              <a:buFont typeface="Arial" panose="020B0604020202020204" pitchFamily="34" charset="0"/>
              <a:buChar char="•"/>
            </a:pPr>
            <a:r>
              <a:rPr lang="cs-CZ" altLang="en-US" sz="2000" b="1" dirty="0">
                <a:latin typeface="Calibri" panose="020F0502020204030204" pitchFamily="34" charset="0"/>
                <a:cs typeface="Calibri" panose="020F0502020204030204" pitchFamily="34" charset="0"/>
              </a:rPr>
              <a:t>Type 2- </a:t>
            </a:r>
            <a:r>
              <a:rPr lang="cs-CZ" altLang="en-US" sz="2000" b="1" dirty="0" err="1">
                <a:latin typeface="Calibri" panose="020F0502020204030204" pitchFamily="34" charset="0"/>
                <a:cs typeface="Calibri" panose="020F0502020204030204" pitchFamily="34" charset="0"/>
              </a:rPr>
              <a:t>low</a:t>
            </a:r>
            <a:r>
              <a:rPr lang="cs-CZ" altLang="en-US" sz="2000" b="1" dirty="0">
                <a:latin typeface="Calibri" panose="020F0502020204030204" pitchFamily="34" charset="0"/>
                <a:cs typeface="Calibri" panose="020F0502020204030204" pitchFamily="34" charset="0"/>
              </a:rPr>
              <a:t> </a:t>
            </a:r>
            <a:r>
              <a:rPr lang="cs-CZ" altLang="en-US" sz="2000" dirty="0">
                <a:latin typeface="Calibri" panose="020F0502020204030204" pitchFamily="34" charset="0"/>
                <a:cs typeface="Calibri" panose="020F0502020204030204" pitchFamily="34" charset="0"/>
              </a:rPr>
              <a:t>zánětlivý </a:t>
            </a:r>
            <a:r>
              <a:rPr lang="cs-CZ" altLang="en-US" sz="2000" dirty="0" err="1">
                <a:latin typeface="Calibri" panose="020F0502020204030204" pitchFamily="34" charset="0"/>
                <a:cs typeface="Calibri" panose="020F0502020204030204" pitchFamily="34" charset="0"/>
              </a:rPr>
              <a:t>endotyp</a:t>
            </a:r>
            <a:r>
              <a:rPr lang="cs-CZ" altLang="en-US" sz="2000" dirty="0">
                <a:latin typeface="Calibri" panose="020F0502020204030204" pitchFamily="34" charset="0"/>
                <a:cs typeface="Calibri" panose="020F0502020204030204" pitchFamily="34" charset="0"/>
              </a:rPr>
              <a:t> astmatu je nepřesně vymezenou a nehomogenní skupinou chorob</a:t>
            </a:r>
          </a:p>
          <a:p>
            <a:pPr marL="742950" lvl="1" indent="-285750">
              <a:spcAft>
                <a:spcPts val="1200"/>
              </a:spcAft>
              <a:buFont typeface="Arial" panose="020B0604020202020204" pitchFamily="34" charset="0"/>
              <a:buChar char="•"/>
            </a:pPr>
            <a:r>
              <a:rPr lang="cs-CZ" altLang="en-US" sz="2000" dirty="0">
                <a:latin typeface="Calibri" panose="020F0502020204030204" pitchFamily="34" charset="0"/>
                <a:cs typeface="Calibri" panose="020F0502020204030204" pitchFamily="34" charset="0"/>
              </a:rPr>
              <a:t>Tvoří menší skupinu onemocnění, charakterem zánětu se podobá např. </a:t>
            </a:r>
            <a:r>
              <a:rPr lang="cs-CZ" altLang="en-US" sz="2000" b="1" dirty="0">
                <a:latin typeface="Calibri" panose="020F0502020204030204" pitchFamily="34" charset="0"/>
                <a:cs typeface="Calibri" panose="020F0502020204030204" pitchFamily="34" charset="0"/>
              </a:rPr>
              <a:t>psoriáze</a:t>
            </a:r>
            <a:endParaRPr lang="cs-CZ" altLang="en-US" sz="2000" dirty="0">
              <a:latin typeface="Calibri" panose="020F0502020204030204" pitchFamily="34" charset="0"/>
              <a:cs typeface="Calibri" panose="020F0502020204030204" pitchFamily="34" charset="0"/>
            </a:endParaRPr>
          </a:p>
          <a:p>
            <a:pPr marL="742950" lvl="1" indent="-285750">
              <a:spcAft>
                <a:spcPts val="1200"/>
              </a:spcAft>
              <a:buFont typeface="Arial" panose="020B0604020202020204" pitchFamily="34" charset="0"/>
              <a:buChar char="•"/>
            </a:pPr>
            <a:r>
              <a:rPr lang="cs-CZ" altLang="en-US" sz="2000" dirty="0">
                <a:latin typeface="Calibri" panose="020F0502020204030204" pitchFamily="34" charset="0"/>
                <a:cs typeface="Calibri" panose="020F0502020204030204" pitchFamily="34" charset="0"/>
              </a:rPr>
              <a:t>V současné době </a:t>
            </a:r>
            <a:r>
              <a:rPr lang="cs-CZ" altLang="en-US" sz="2000" b="1" dirty="0">
                <a:latin typeface="Calibri" panose="020F0502020204030204" pitchFamily="34" charset="0"/>
                <a:cs typeface="Calibri" panose="020F0502020204030204" pitchFamily="34" charset="0"/>
              </a:rPr>
              <a:t>postrádáme citlivé a standardizované biomarkery </a:t>
            </a:r>
          </a:p>
          <a:p>
            <a:pPr marL="742950" lvl="1" indent="-285750">
              <a:spcAft>
                <a:spcPts val="1200"/>
              </a:spcAft>
              <a:buFont typeface="Arial" panose="020B0604020202020204" pitchFamily="34" charset="0"/>
              <a:buChar char="•"/>
            </a:pPr>
            <a:r>
              <a:rPr lang="cs-CZ" altLang="en-US" sz="2000" dirty="0">
                <a:latin typeface="Calibri" panose="020F0502020204030204" pitchFamily="34" charset="0"/>
                <a:cs typeface="Calibri" panose="020F0502020204030204" pitchFamily="34" charset="0"/>
              </a:rPr>
              <a:t>Díky vysoké variabilitě je </a:t>
            </a:r>
            <a:r>
              <a:rPr lang="cs-CZ" altLang="en-US" sz="2000" b="1" dirty="0">
                <a:latin typeface="Calibri" panose="020F0502020204030204" pitchFamily="34" charset="0"/>
                <a:cs typeface="Calibri" panose="020F0502020204030204" pitchFamily="34" charset="0"/>
              </a:rPr>
              <a:t>obtížné prokázat účinnost velmi specifických </a:t>
            </a:r>
            <a:r>
              <a:rPr lang="cs-CZ" altLang="en-US" sz="2000" b="1" dirty="0" err="1">
                <a:latin typeface="Calibri" panose="020F0502020204030204" pitchFamily="34" charset="0"/>
                <a:cs typeface="Calibri" panose="020F0502020204030204" pitchFamily="34" charset="0"/>
              </a:rPr>
              <a:t>biologik</a:t>
            </a:r>
            <a:endParaRPr lang="cs-CZ" altLang="en-US" sz="2000" b="1" dirty="0">
              <a:latin typeface="Calibri" panose="020F0502020204030204" pitchFamily="34" charset="0"/>
              <a:cs typeface="Calibri" panose="020F0502020204030204" pitchFamily="34" charset="0"/>
            </a:endParaRPr>
          </a:p>
          <a:p>
            <a:pPr marL="742950" lvl="1" indent="-285750">
              <a:spcAft>
                <a:spcPts val="1200"/>
              </a:spcAft>
              <a:buFont typeface="Arial" panose="020B0604020202020204" pitchFamily="34" charset="0"/>
              <a:buChar char="•"/>
            </a:pPr>
            <a:endParaRPr lang="cs-CZ" altLang="en-US" sz="2000" b="1" dirty="0">
              <a:latin typeface="Calibri" panose="020F0502020204030204" pitchFamily="34" charset="0"/>
              <a:cs typeface="Calibri" panose="020F0502020204030204" pitchFamily="34" charset="0"/>
            </a:endParaRPr>
          </a:p>
          <a:p>
            <a:pPr marL="285750" indent="-285750">
              <a:spcAft>
                <a:spcPts val="1200"/>
              </a:spcAft>
              <a:buFont typeface="Arial" panose="020B0604020202020204" pitchFamily="34" charset="0"/>
              <a:buChar char="•"/>
            </a:pPr>
            <a:r>
              <a:rPr lang="cs-CZ" altLang="en-US" sz="2000" b="1" dirty="0">
                <a:latin typeface="Calibri" panose="020F0502020204030204" pitchFamily="34" charset="0"/>
                <a:cs typeface="Calibri" panose="020F0502020204030204" pitchFamily="34" charset="0"/>
              </a:rPr>
              <a:t>Type 2- </a:t>
            </a:r>
            <a:r>
              <a:rPr lang="cs-CZ" altLang="en-US" sz="2000" b="1" dirty="0" err="1">
                <a:latin typeface="Calibri" panose="020F0502020204030204" pitchFamily="34" charset="0"/>
                <a:cs typeface="Calibri" panose="020F0502020204030204" pitchFamily="34" charset="0"/>
              </a:rPr>
              <a:t>low</a:t>
            </a:r>
            <a:r>
              <a:rPr lang="cs-CZ" altLang="en-US" sz="2000" b="1" dirty="0">
                <a:latin typeface="Calibri" panose="020F0502020204030204" pitchFamily="34" charset="0"/>
                <a:cs typeface="Calibri" panose="020F0502020204030204" pitchFamily="34" charset="0"/>
              </a:rPr>
              <a:t> </a:t>
            </a:r>
            <a:r>
              <a:rPr lang="cs-CZ" altLang="en-US" sz="2000" dirty="0" err="1">
                <a:latin typeface="Calibri" panose="020F0502020204030204" pitchFamily="34" charset="0"/>
                <a:cs typeface="Calibri" panose="020F0502020204030204" pitchFamily="34" charset="0"/>
              </a:rPr>
              <a:t>endotyp</a:t>
            </a:r>
            <a:r>
              <a:rPr lang="cs-CZ" altLang="en-US" sz="2000" dirty="0">
                <a:latin typeface="Calibri" panose="020F0502020204030204" pitchFamily="34" charset="0"/>
                <a:cs typeface="Calibri" panose="020F0502020204030204" pitchFamily="34" charset="0"/>
              </a:rPr>
              <a:t> může být velmi pravděpodobně jak </a:t>
            </a:r>
            <a:r>
              <a:rPr lang="cs-CZ" altLang="en-US" sz="2000" b="1" dirty="0">
                <a:latin typeface="Calibri" panose="020F0502020204030204" pitchFamily="34" charset="0"/>
                <a:cs typeface="Calibri" panose="020F0502020204030204" pitchFamily="34" charset="0"/>
              </a:rPr>
              <a:t>primární, </a:t>
            </a:r>
            <a:r>
              <a:rPr lang="cs-CZ" altLang="en-US" sz="2000" dirty="0">
                <a:latin typeface="Calibri" panose="020F0502020204030204" pitchFamily="34" charset="0"/>
                <a:cs typeface="Calibri" panose="020F0502020204030204" pitchFamily="34" charset="0"/>
              </a:rPr>
              <a:t>tak </a:t>
            </a:r>
            <a:r>
              <a:rPr lang="cs-CZ" altLang="en-US" sz="2000" b="1" dirty="0">
                <a:latin typeface="Calibri" panose="020F0502020204030204" pitchFamily="34" charset="0"/>
                <a:cs typeface="Calibri" panose="020F0502020204030204" pitchFamily="34" charset="0"/>
              </a:rPr>
              <a:t>sekundární </a:t>
            </a:r>
            <a:r>
              <a:rPr lang="cs-CZ" altLang="en-US" sz="2000" dirty="0">
                <a:latin typeface="Calibri" panose="020F0502020204030204" pitchFamily="34" charset="0"/>
                <a:cs typeface="Calibri" panose="020F0502020204030204" pitchFamily="34" charset="0"/>
              </a:rPr>
              <a:t>(např. indukován i léčbou)</a:t>
            </a:r>
            <a:endParaRPr lang="cs-CZ" altLang="en-US" sz="2000" b="1" dirty="0">
              <a:latin typeface="Calibri" panose="020F0502020204030204" pitchFamily="34" charset="0"/>
              <a:cs typeface="Calibri" panose="020F0502020204030204" pitchFamily="34" charset="0"/>
            </a:endParaRPr>
          </a:p>
          <a:p>
            <a:pPr marL="285750" indent="-285750">
              <a:spcAft>
                <a:spcPts val="1200"/>
              </a:spcAft>
              <a:buFont typeface="Arial" panose="020B0604020202020204" pitchFamily="34" charset="0"/>
              <a:buChar char="•"/>
            </a:pPr>
            <a:endParaRPr lang="cs-CZ" altLang="en-US" sz="2000" b="1" dirty="0">
              <a:latin typeface="Calibri" panose="020F0502020204030204" pitchFamily="34" charset="0"/>
              <a:cs typeface="Calibri" panose="020F0502020204030204" pitchFamily="34" charset="0"/>
            </a:endParaRPr>
          </a:p>
          <a:p>
            <a:pPr marL="285750" indent="-285750">
              <a:spcAft>
                <a:spcPts val="1200"/>
              </a:spcAft>
              <a:buFont typeface="Arial" panose="020B0604020202020204" pitchFamily="34" charset="0"/>
              <a:buChar char="•"/>
            </a:pPr>
            <a:r>
              <a:rPr lang="cs-CZ" altLang="en-US" sz="2000" dirty="0">
                <a:latin typeface="Calibri" panose="020F0502020204030204" pitchFamily="34" charset="0"/>
                <a:cs typeface="Calibri" panose="020F0502020204030204" pitchFamily="34" charset="0"/>
              </a:rPr>
              <a:t>Jako nejperspektivnější se v současné době jeví možnosti </a:t>
            </a:r>
            <a:r>
              <a:rPr lang="cs-CZ" altLang="en-US" sz="2000" b="1" dirty="0">
                <a:latin typeface="Calibri" panose="020F0502020204030204" pitchFamily="34" charset="0"/>
                <a:cs typeface="Calibri" panose="020F0502020204030204" pitchFamily="34" charset="0"/>
              </a:rPr>
              <a:t>ovlivnění „nadřazených“ </a:t>
            </a:r>
            <a:r>
              <a:rPr lang="cs-CZ" altLang="en-US" sz="2000" b="1" dirty="0" err="1">
                <a:latin typeface="Calibri" panose="020F0502020204030204" pitchFamily="34" charset="0"/>
                <a:cs typeface="Calibri" panose="020F0502020204030204" pitchFamily="34" charset="0"/>
              </a:rPr>
              <a:t>cytokinů</a:t>
            </a:r>
            <a:r>
              <a:rPr lang="cs-CZ" altLang="en-US" sz="2000" b="1" dirty="0">
                <a:latin typeface="Calibri" panose="020F0502020204030204" pitchFamily="34" charset="0"/>
                <a:cs typeface="Calibri" panose="020F0502020204030204" pitchFamily="34" charset="0"/>
              </a:rPr>
              <a:t>, </a:t>
            </a:r>
            <a:r>
              <a:rPr lang="cs-CZ" altLang="en-US" sz="2000" dirty="0">
                <a:latin typeface="Calibri" panose="020F0502020204030204" pitchFamily="34" charset="0"/>
                <a:cs typeface="Calibri" panose="020F0502020204030204" pitchFamily="34" charset="0"/>
              </a:rPr>
              <a:t>např. </a:t>
            </a:r>
            <a:r>
              <a:rPr lang="cs-CZ" altLang="en-US" sz="2000" b="1" dirty="0">
                <a:latin typeface="Calibri" panose="020F0502020204030204" pitchFamily="34" charset="0"/>
                <a:cs typeface="Calibri" panose="020F0502020204030204" pitchFamily="34" charset="0"/>
              </a:rPr>
              <a:t>IL-33, TSLP</a:t>
            </a:r>
          </a:p>
        </p:txBody>
      </p:sp>
    </p:spTree>
    <p:extLst>
      <p:ext uri="{BB962C8B-B14F-4D97-AF65-F5344CB8AC3E}">
        <p14:creationId xmlns:p14="http://schemas.microsoft.com/office/powerpoint/2010/main" val="448078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animEffect transition="in" filter="fade">
                                      <p:cBhvr>
                                        <p:cTn id="27" dur="500"/>
                                        <p:tgtEl>
                                          <p:spTgt spid="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
                                            <p:txEl>
                                              <p:pRg st="7" end="7"/>
                                            </p:txEl>
                                          </p:spTgt>
                                        </p:tgtEl>
                                        <p:attrNameLst>
                                          <p:attrName>style.visibility</p:attrName>
                                        </p:attrNameLst>
                                      </p:cBhvr>
                                      <p:to>
                                        <p:strVal val="visible"/>
                                      </p:to>
                                    </p:set>
                                    <p:animEffect transition="in" filter="fade">
                                      <p:cBhvr>
                                        <p:cTn id="32"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1">
            <a:extLst>
              <a:ext uri="{FF2B5EF4-FFF2-40B4-BE49-F238E27FC236}">
                <a16:creationId xmlns:a16="http://schemas.microsoft.com/office/drawing/2014/main" id="{CAEC7EBB-F2A6-1046-B465-CBFEF9B7CBDE}"/>
              </a:ext>
            </a:extLst>
          </p:cNvPr>
          <p:cNvSpPr>
            <a:spLocks noGrp="1"/>
          </p:cNvSpPr>
          <p:nvPr>
            <p:ph type="title"/>
          </p:nvPr>
        </p:nvSpPr>
        <p:spPr>
          <a:xfrm>
            <a:off x="664633" y="484094"/>
            <a:ext cx="10075084" cy="1116106"/>
          </a:xfrm>
        </p:spPr>
        <p:txBody>
          <a:bodyPr/>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GINA 2022! </a:t>
            </a:r>
            <a:r>
              <a:rPr lang="cs-CZ" sz="28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cs-CZ" sz="2000"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(3. 5. 2022)</a:t>
            </a:r>
            <a:endPar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6" name="Nadpis 1">
            <a:extLst>
              <a:ext uri="{FF2B5EF4-FFF2-40B4-BE49-F238E27FC236}">
                <a16:creationId xmlns:a16="http://schemas.microsoft.com/office/drawing/2014/main" id="{53B4666E-C910-6C49-82C3-D3B0BB6E2E8D}"/>
              </a:ext>
            </a:extLst>
          </p:cNvPr>
          <p:cNvSpPr txBox="1">
            <a:spLocks/>
          </p:cNvSpPr>
          <p:nvPr/>
        </p:nvSpPr>
        <p:spPr>
          <a:xfrm>
            <a:off x="1703512" y="6093296"/>
            <a:ext cx="10075084" cy="670853"/>
          </a:xfrm>
          <a:prstGeom prst="rect">
            <a:avLst/>
          </a:prstGeom>
        </p:spPr>
        <p:txBody>
          <a:bodyPr vert="horz" lIns="91440" tIns="45720" rIns="91440" bIns="45720" rtlCol="0" anchor="t" anchorCtr="0">
            <a:noAutofit/>
          </a:bodyPr>
          <a:lstStyle>
            <a:lvl1pPr algn="l" defTabSz="914400" rtl="0" eaLnBrk="1" latinLnBrk="0" hangingPunct="1">
              <a:spcBef>
                <a:spcPct val="0"/>
              </a:spcBef>
              <a:buNone/>
              <a:defRPr sz="3600" b="0" kern="1200">
                <a:solidFill>
                  <a:schemeClr val="accent1"/>
                </a:solidFill>
                <a:latin typeface="+mj-lt"/>
                <a:ea typeface="+mj-ea"/>
                <a:cs typeface="+mj-cs"/>
              </a:defRPr>
            </a:lvl1pPr>
          </a:lstStyle>
          <a:p>
            <a:pPr algn="r" fontAlgn="auto">
              <a:spcAft>
                <a:spcPts val="0"/>
              </a:spcAft>
            </a:pPr>
            <a:r>
              <a:rPr lang="cs-CZ" sz="24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Děkuji za pozornost…</a:t>
            </a:r>
          </a:p>
        </p:txBody>
      </p:sp>
      <p:sp>
        <p:nvSpPr>
          <p:cNvPr id="7" name="Obdélník 37">
            <a:extLst>
              <a:ext uri="{FF2B5EF4-FFF2-40B4-BE49-F238E27FC236}">
                <a16:creationId xmlns:a16="http://schemas.microsoft.com/office/drawing/2014/main" id="{E8C014C5-3C79-BD46-A7B6-42661E2AF356}"/>
              </a:ext>
            </a:extLst>
          </p:cNvPr>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pic>
        <p:nvPicPr>
          <p:cNvPr id="2" name="Obrázek 1"/>
          <p:cNvPicPr>
            <a:picLocks noChangeAspect="1"/>
          </p:cNvPicPr>
          <p:nvPr/>
        </p:nvPicPr>
        <p:blipFill rotWithShape="1">
          <a:blip r:embed="rId2"/>
          <a:srcRect l="6497" t="47154" r="10817" b="38559"/>
          <a:stretch/>
        </p:blipFill>
        <p:spPr>
          <a:xfrm>
            <a:off x="1253804" y="1023233"/>
            <a:ext cx="8395831" cy="1126493"/>
          </a:xfrm>
          <a:prstGeom prst="rect">
            <a:avLst/>
          </a:prstGeom>
        </p:spPr>
      </p:pic>
      <p:pic>
        <p:nvPicPr>
          <p:cNvPr id="3" name="Obrázek 2"/>
          <p:cNvPicPr>
            <a:picLocks noChangeAspect="1"/>
          </p:cNvPicPr>
          <p:nvPr/>
        </p:nvPicPr>
        <p:blipFill rotWithShape="1">
          <a:blip r:embed="rId3"/>
          <a:srcRect l="3568" t="18724" r="19042" b="18150"/>
          <a:stretch/>
        </p:blipFill>
        <p:spPr>
          <a:xfrm>
            <a:off x="2524993" y="2204864"/>
            <a:ext cx="6354364" cy="402504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148074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03"/>
        <p:cNvGrpSpPr/>
        <p:nvPr/>
      </p:nvGrpSpPr>
      <p:grpSpPr>
        <a:xfrm>
          <a:off x="0" y="0"/>
          <a:ext cx="0" cy="0"/>
          <a:chOff x="0" y="0"/>
          <a:chExt cx="0" cy="0"/>
        </a:xfrm>
      </p:grpSpPr>
      <p:sp>
        <p:nvSpPr>
          <p:cNvPr id="17" name="Nadpis 1"/>
          <p:cNvSpPr>
            <a:spLocks noGrp="1"/>
          </p:cNvSpPr>
          <p:nvPr>
            <p:ph type="title"/>
          </p:nvPr>
        </p:nvSpPr>
        <p:spPr>
          <a:xfrm>
            <a:off x="664633" y="484094"/>
            <a:ext cx="10075084" cy="1116106"/>
          </a:xfrm>
        </p:spPr>
        <p:txBody>
          <a:bodyPr anchor="t"/>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Koncept Type 2- high / type 2-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low</a:t>
            </a:r>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zánětlivého </a:t>
            </a:r>
            <a:r>
              <a:rPr lang="cs-CZ"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endotypu</a:t>
            </a:r>
            <a:endPar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18" name="Obdélník 17"/>
          <p:cNvSpPr/>
          <p:nvPr/>
        </p:nvSpPr>
        <p:spPr>
          <a:xfrm>
            <a:off x="9758138" y="0"/>
            <a:ext cx="2376264" cy="30243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cs-CZ" sz="1200" b="0" i="0" u="none" strike="noStrike" kern="1200" cap="none" spc="0" normalizeH="0" baseline="0" noProof="0">
              <a:ln>
                <a:noFill/>
              </a:ln>
              <a:solidFill>
                <a:prstClr val="white"/>
              </a:solidFill>
              <a:effectLst/>
              <a:uLnTx/>
              <a:uFillTx/>
              <a:latin typeface="Rockwell"/>
              <a:ea typeface="+mn-ea"/>
              <a:cs typeface="+mn-cs"/>
            </a:endParaRPr>
          </a:p>
        </p:txBody>
      </p:sp>
      <p:sp>
        <p:nvSpPr>
          <p:cNvPr id="16" name="Freeform 178">
            <a:extLst>
              <a:ext uri="{FF2B5EF4-FFF2-40B4-BE49-F238E27FC236}">
                <a16:creationId xmlns:a16="http://schemas.microsoft.com/office/drawing/2014/main" id="{718060DD-E965-4F8F-AF2B-56FBFAD483AB}"/>
              </a:ext>
            </a:extLst>
          </p:cNvPr>
          <p:cNvSpPr/>
          <p:nvPr/>
        </p:nvSpPr>
        <p:spPr>
          <a:xfrm rot="10800000">
            <a:off x="551384" y="1551937"/>
            <a:ext cx="11088688" cy="1157547"/>
          </a:xfrm>
          <a:custGeom>
            <a:avLst/>
            <a:gdLst>
              <a:gd name="connsiteX0" fmla="*/ 0 w 6288157"/>
              <a:gd name="connsiteY0" fmla="*/ 0 h 662609"/>
              <a:gd name="connsiteX1" fmla="*/ 6288157 w 6288157"/>
              <a:gd name="connsiteY1" fmla="*/ 0 h 662609"/>
              <a:gd name="connsiteX2" fmla="*/ 6288157 w 6288157"/>
              <a:gd name="connsiteY2" fmla="*/ 662609 h 662609"/>
              <a:gd name="connsiteX3" fmla="*/ 0 w 6288157"/>
              <a:gd name="connsiteY3" fmla="*/ 0 h 662609"/>
            </a:gdLst>
            <a:ahLst/>
            <a:cxnLst>
              <a:cxn ang="0">
                <a:pos x="connsiteX0" y="connsiteY0"/>
              </a:cxn>
              <a:cxn ang="0">
                <a:pos x="connsiteX1" y="connsiteY1"/>
              </a:cxn>
              <a:cxn ang="0">
                <a:pos x="connsiteX2" y="connsiteY2"/>
              </a:cxn>
              <a:cxn ang="0">
                <a:pos x="connsiteX3" y="connsiteY3"/>
              </a:cxn>
            </a:cxnLst>
            <a:rect l="l" t="t" r="r" b="b"/>
            <a:pathLst>
              <a:path w="6288157" h="662609">
                <a:moveTo>
                  <a:pt x="0" y="0"/>
                </a:moveTo>
                <a:lnTo>
                  <a:pt x="6288157" y="0"/>
                </a:lnTo>
                <a:lnTo>
                  <a:pt x="6288157" y="662609"/>
                </a:lnTo>
                <a:lnTo>
                  <a:pt x="0" y="0"/>
                </a:lnTo>
                <a:close/>
              </a:path>
            </a:pathLst>
          </a:custGeom>
          <a:gradFill flip="none" rotWithShape="1">
            <a:gsLst>
              <a:gs pos="0">
                <a:schemeClr val="bg1">
                  <a:alpha val="0"/>
                </a:schemeClr>
              </a:gs>
              <a:gs pos="100000">
                <a:schemeClr val="bg2">
                  <a:alpha val="50000"/>
                </a:schemeClr>
              </a:gs>
            </a:gsLst>
            <a:lin ang="0" scaled="1"/>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Freeform 177">
            <a:extLst>
              <a:ext uri="{FF2B5EF4-FFF2-40B4-BE49-F238E27FC236}">
                <a16:creationId xmlns:a16="http://schemas.microsoft.com/office/drawing/2014/main" id="{7322E9D7-1B6C-4338-95D5-9967E77B7477}"/>
              </a:ext>
            </a:extLst>
          </p:cNvPr>
          <p:cNvSpPr/>
          <p:nvPr/>
        </p:nvSpPr>
        <p:spPr>
          <a:xfrm>
            <a:off x="562501" y="1551939"/>
            <a:ext cx="11077571" cy="1157547"/>
          </a:xfrm>
          <a:custGeom>
            <a:avLst/>
            <a:gdLst>
              <a:gd name="connsiteX0" fmla="*/ 0 w 6288157"/>
              <a:gd name="connsiteY0" fmla="*/ 0 h 662609"/>
              <a:gd name="connsiteX1" fmla="*/ 6288157 w 6288157"/>
              <a:gd name="connsiteY1" fmla="*/ 0 h 662609"/>
              <a:gd name="connsiteX2" fmla="*/ 6288157 w 6288157"/>
              <a:gd name="connsiteY2" fmla="*/ 662609 h 662609"/>
              <a:gd name="connsiteX3" fmla="*/ 0 w 6288157"/>
              <a:gd name="connsiteY3" fmla="*/ 0 h 662609"/>
            </a:gdLst>
            <a:ahLst/>
            <a:cxnLst>
              <a:cxn ang="0">
                <a:pos x="connsiteX0" y="connsiteY0"/>
              </a:cxn>
              <a:cxn ang="0">
                <a:pos x="connsiteX1" y="connsiteY1"/>
              </a:cxn>
              <a:cxn ang="0">
                <a:pos x="connsiteX2" y="connsiteY2"/>
              </a:cxn>
              <a:cxn ang="0">
                <a:pos x="connsiteX3" y="connsiteY3"/>
              </a:cxn>
            </a:cxnLst>
            <a:rect l="l" t="t" r="r" b="b"/>
            <a:pathLst>
              <a:path w="6288157" h="662609">
                <a:moveTo>
                  <a:pt x="0" y="0"/>
                </a:moveTo>
                <a:lnTo>
                  <a:pt x="6288157" y="0"/>
                </a:lnTo>
                <a:lnTo>
                  <a:pt x="6288157" y="662609"/>
                </a:lnTo>
                <a:lnTo>
                  <a:pt x="0" y="0"/>
                </a:lnTo>
                <a:close/>
              </a:path>
            </a:pathLst>
          </a:custGeom>
          <a:gradFill flip="none" rotWithShape="1">
            <a:gsLst>
              <a:gs pos="10000">
                <a:schemeClr val="bg1"/>
              </a:gs>
              <a:gs pos="60000">
                <a:schemeClr val="accent3">
                  <a:lumMod val="20000"/>
                  <a:lumOff val="80000"/>
                </a:schemeClr>
              </a:gs>
              <a:gs pos="100000">
                <a:srgbClr val="0079A1">
                  <a:alpha val="50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extBox 18">
            <a:extLst>
              <a:ext uri="{FF2B5EF4-FFF2-40B4-BE49-F238E27FC236}">
                <a16:creationId xmlns:a16="http://schemas.microsoft.com/office/drawing/2014/main" id="{5D0DC34F-3CAA-4E62-BA4B-26BF3831B5F0}"/>
              </a:ext>
            </a:extLst>
          </p:cNvPr>
          <p:cNvSpPr txBox="1">
            <a:spLocks noChangeArrowheads="1"/>
          </p:cNvSpPr>
          <p:nvPr/>
        </p:nvSpPr>
        <p:spPr bwMode="auto">
          <a:xfrm rot="5400000">
            <a:off x="10782958" y="1081507"/>
            <a:ext cx="324000" cy="1368000"/>
          </a:xfrm>
          <a:prstGeom prst="round2SameRect">
            <a:avLst>
              <a:gd name="adj1" fmla="val 0"/>
              <a:gd name="adj2" fmla="val 50000"/>
            </a:avLst>
          </a:prstGeom>
          <a:solidFill>
            <a:srgbClr val="087195"/>
          </a:solidFill>
          <a:ln w="22225">
            <a:noFill/>
            <a:miter lim="800000"/>
            <a:headEnd/>
            <a:tailEnd/>
          </a:ln>
        </p:spPr>
        <p:txBody>
          <a:bodyPr vert="vert270" wrap="none" lIns="0" tIns="108000" rIns="0" bIns="180000" anchor="ctr" anchorCtr="1">
            <a:noAutofit/>
          </a:bodyPr>
          <a:lstStyle>
            <a:lvl1pPr>
              <a:spcBef>
                <a:spcPct val="20000"/>
              </a:spcBef>
              <a:buClr>
                <a:srgbClr val="BCA36A"/>
              </a:buClr>
              <a:buSzPct val="130000"/>
              <a:buFont typeface="Trebuchet MS" pitchFamily="34" charset="0"/>
              <a:buChar char="●"/>
              <a:defRPr sz="2000">
                <a:solidFill>
                  <a:schemeClr val="accent1"/>
                </a:solidFill>
                <a:latin typeface="Arial" charset="0"/>
                <a:cs typeface="Arial" charset="0"/>
              </a:defRPr>
            </a:lvl1pPr>
            <a:lvl2pPr marL="742950" indent="-285750">
              <a:spcBef>
                <a:spcPct val="20000"/>
              </a:spcBef>
              <a:buClr>
                <a:srgbClr val="BCA36A"/>
              </a:buClr>
              <a:buFont typeface="Arial" charset="0"/>
              <a:buChar char="–"/>
              <a:defRPr>
                <a:solidFill>
                  <a:schemeClr val="accent1"/>
                </a:solidFill>
                <a:latin typeface="Arial" charset="0"/>
                <a:cs typeface="Arial" charset="0"/>
              </a:defRPr>
            </a:lvl2pPr>
            <a:lvl3pPr marL="1143000" indent="-228600">
              <a:spcBef>
                <a:spcPct val="20000"/>
              </a:spcBef>
              <a:buClr>
                <a:srgbClr val="BCA36A"/>
              </a:buClr>
              <a:buChar char="•"/>
              <a:defRPr sz="1600">
                <a:solidFill>
                  <a:schemeClr val="accent1"/>
                </a:solidFill>
                <a:latin typeface="Arial" charset="0"/>
                <a:cs typeface="Arial" charset="0"/>
              </a:defRPr>
            </a:lvl3pPr>
            <a:lvl4pPr marL="1600200" indent="-228600">
              <a:spcBef>
                <a:spcPct val="20000"/>
              </a:spcBef>
              <a:buClr>
                <a:srgbClr val="BCA36A"/>
              </a:buClr>
              <a:buFont typeface="Arial" charset="0"/>
              <a:buChar char="–"/>
              <a:defRPr sz="1400">
                <a:solidFill>
                  <a:schemeClr val="accent1"/>
                </a:solidFill>
                <a:latin typeface="Arial" charset="0"/>
                <a:cs typeface="Arial" charset="0"/>
              </a:defRPr>
            </a:lvl4pPr>
            <a:lvl5pPr marL="2057400" indent="-228600">
              <a:spcBef>
                <a:spcPct val="20000"/>
              </a:spcBef>
              <a:buClr>
                <a:srgbClr val="BCA36A"/>
              </a:buClr>
              <a:buChar char="•"/>
              <a:defRPr sz="1200">
                <a:solidFill>
                  <a:schemeClr val="accent1"/>
                </a:solidFill>
                <a:latin typeface="Arial" charset="0"/>
                <a:cs typeface="Arial" charset="0"/>
              </a:defRPr>
            </a:lvl5pPr>
            <a:lvl6pPr marL="25146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6pPr>
            <a:lvl7pPr marL="29718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7pPr>
            <a:lvl8pPr marL="34290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8pPr>
            <a:lvl9pPr marL="38862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9pPr>
          </a:lstStyle>
          <a:p>
            <a:pPr marR="0" lvl="0" indent="0" algn="ctr" fontAlgn="auto">
              <a:spcBef>
                <a:spcPts val="300"/>
              </a:spcBef>
              <a:spcAft>
                <a:spcPts val="0"/>
              </a:spcAft>
              <a:buClrTx/>
              <a:buSzTx/>
              <a:buNone/>
              <a:tabLst/>
              <a:defRPr/>
            </a:pPr>
            <a:r>
              <a:rPr lang="en-GB" altLang="en-US" sz="1600" b="1" kern="0" dirty="0">
                <a:solidFill>
                  <a:prstClr val="white"/>
                </a:solidFill>
                <a:latin typeface="Calibri" panose="020F0502020204030204"/>
                <a:cs typeface="Arial" panose="020B0604020202020204" pitchFamily="34" charset="0"/>
              </a:rPr>
              <a:t>Non–Type 2</a:t>
            </a:r>
          </a:p>
        </p:txBody>
      </p:sp>
      <p:sp>
        <p:nvSpPr>
          <p:cNvPr id="21" name="TextBox 18">
            <a:extLst>
              <a:ext uri="{FF2B5EF4-FFF2-40B4-BE49-F238E27FC236}">
                <a16:creationId xmlns:a16="http://schemas.microsoft.com/office/drawing/2014/main" id="{EF16557A-8CC9-4A1A-BCB8-38444690E9D2}"/>
              </a:ext>
            </a:extLst>
          </p:cNvPr>
          <p:cNvSpPr txBox="1">
            <a:spLocks noChangeArrowheads="1"/>
          </p:cNvSpPr>
          <p:nvPr/>
        </p:nvSpPr>
        <p:spPr bwMode="auto">
          <a:xfrm rot="5400000">
            <a:off x="1084499" y="1815906"/>
            <a:ext cx="324000" cy="1368000"/>
          </a:xfrm>
          <a:prstGeom prst="round2SameRect">
            <a:avLst>
              <a:gd name="adj1" fmla="val 50000"/>
              <a:gd name="adj2" fmla="val 0"/>
            </a:avLst>
          </a:prstGeom>
          <a:solidFill>
            <a:schemeClr val="bg2"/>
          </a:solidFill>
          <a:ln w="22225">
            <a:noFill/>
            <a:miter lim="800000"/>
            <a:headEnd/>
            <a:tailEnd/>
          </a:ln>
        </p:spPr>
        <p:txBody>
          <a:bodyPr vert="vert270" wrap="none" lIns="0" tIns="180000" rIns="0" bIns="108000" anchor="ctr" anchorCtr="1">
            <a:noAutofit/>
          </a:bodyPr>
          <a:lstStyle>
            <a:lvl1pPr>
              <a:spcBef>
                <a:spcPct val="20000"/>
              </a:spcBef>
              <a:buClr>
                <a:srgbClr val="BCA36A"/>
              </a:buClr>
              <a:buSzPct val="130000"/>
              <a:buFont typeface="Trebuchet MS" pitchFamily="34" charset="0"/>
              <a:buChar char="●"/>
              <a:defRPr sz="2000">
                <a:solidFill>
                  <a:schemeClr val="accent1"/>
                </a:solidFill>
                <a:latin typeface="Arial" charset="0"/>
                <a:cs typeface="Arial" charset="0"/>
              </a:defRPr>
            </a:lvl1pPr>
            <a:lvl2pPr marL="742950" indent="-285750">
              <a:spcBef>
                <a:spcPct val="20000"/>
              </a:spcBef>
              <a:buClr>
                <a:srgbClr val="BCA36A"/>
              </a:buClr>
              <a:buFont typeface="Arial" charset="0"/>
              <a:buChar char="–"/>
              <a:defRPr>
                <a:solidFill>
                  <a:schemeClr val="accent1"/>
                </a:solidFill>
                <a:latin typeface="Arial" charset="0"/>
                <a:cs typeface="Arial" charset="0"/>
              </a:defRPr>
            </a:lvl2pPr>
            <a:lvl3pPr marL="1143000" indent="-228600">
              <a:spcBef>
                <a:spcPct val="20000"/>
              </a:spcBef>
              <a:buClr>
                <a:srgbClr val="BCA36A"/>
              </a:buClr>
              <a:buChar char="•"/>
              <a:defRPr sz="1600">
                <a:solidFill>
                  <a:schemeClr val="accent1"/>
                </a:solidFill>
                <a:latin typeface="Arial" charset="0"/>
                <a:cs typeface="Arial" charset="0"/>
              </a:defRPr>
            </a:lvl3pPr>
            <a:lvl4pPr marL="1600200" indent="-228600">
              <a:spcBef>
                <a:spcPct val="20000"/>
              </a:spcBef>
              <a:buClr>
                <a:srgbClr val="BCA36A"/>
              </a:buClr>
              <a:buFont typeface="Arial" charset="0"/>
              <a:buChar char="–"/>
              <a:defRPr sz="1400">
                <a:solidFill>
                  <a:schemeClr val="accent1"/>
                </a:solidFill>
                <a:latin typeface="Arial" charset="0"/>
                <a:cs typeface="Arial" charset="0"/>
              </a:defRPr>
            </a:lvl4pPr>
            <a:lvl5pPr marL="2057400" indent="-228600">
              <a:spcBef>
                <a:spcPct val="20000"/>
              </a:spcBef>
              <a:buClr>
                <a:srgbClr val="BCA36A"/>
              </a:buClr>
              <a:buChar char="•"/>
              <a:defRPr sz="1200">
                <a:solidFill>
                  <a:schemeClr val="accent1"/>
                </a:solidFill>
                <a:latin typeface="Arial" charset="0"/>
                <a:cs typeface="Arial" charset="0"/>
              </a:defRPr>
            </a:lvl5pPr>
            <a:lvl6pPr marL="25146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6pPr>
            <a:lvl7pPr marL="29718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7pPr>
            <a:lvl8pPr marL="34290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8pPr>
            <a:lvl9pPr marL="38862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9pPr>
          </a:lstStyle>
          <a:p>
            <a:pPr algn="ctr">
              <a:spcBef>
                <a:spcPts val="300"/>
              </a:spcBef>
              <a:buClrTx/>
              <a:buSzTx/>
              <a:buNone/>
              <a:defRPr/>
            </a:pPr>
            <a:r>
              <a:rPr lang="en-GB" altLang="en-US" sz="1600" b="1" kern="0" dirty="0">
                <a:solidFill>
                  <a:prstClr val="white"/>
                </a:solidFill>
                <a:latin typeface="Calibri" panose="020F0502020204030204"/>
                <a:cs typeface="Arial" panose="020B0604020202020204" pitchFamily="34" charset="0"/>
              </a:rPr>
              <a:t>Type 2</a:t>
            </a:r>
          </a:p>
        </p:txBody>
      </p:sp>
      <p:sp>
        <p:nvSpPr>
          <p:cNvPr id="22" name="TextBox 18">
            <a:extLst>
              <a:ext uri="{FF2B5EF4-FFF2-40B4-BE49-F238E27FC236}">
                <a16:creationId xmlns:a16="http://schemas.microsoft.com/office/drawing/2014/main" id="{20884315-DCB0-4F8A-A115-A597C9207320}"/>
              </a:ext>
            </a:extLst>
          </p:cNvPr>
          <p:cNvSpPr txBox="1">
            <a:spLocks noChangeArrowheads="1"/>
          </p:cNvSpPr>
          <p:nvPr/>
        </p:nvSpPr>
        <p:spPr bwMode="auto">
          <a:xfrm>
            <a:off x="3575720" y="1945981"/>
            <a:ext cx="5184576" cy="369460"/>
          </a:xfrm>
          <a:prstGeom prst="rect">
            <a:avLst/>
          </a:prstGeom>
          <a:noFill/>
          <a:ln w="22225">
            <a:noFill/>
            <a:miter lim="800000"/>
            <a:headEnd/>
            <a:tailEnd/>
          </a:ln>
          <a:extLst>
            <a:ext uri="{909E8E84-426E-40DD-AFC4-6F175D3DCCD1}">
              <a14:hiddenFill xmlns:a14="http://schemas.microsoft.com/office/drawing/2010/main">
                <a:solidFill>
                  <a:srgbClr val="FFFFFF"/>
                </a:solidFill>
              </a14:hiddenFill>
            </a:ext>
          </a:extLst>
        </p:spPr>
        <p:txBody>
          <a:bodyPr wrap="square" lIns="0" tIns="0" rIns="0" bIns="0" anchor="ctr" anchorCtr="0">
            <a:spAutoFit/>
          </a:bodyPr>
          <a:lstStyle>
            <a:lvl1pPr>
              <a:spcBef>
                <a:spcPct val="20000"/>
              </a:spcBef>
              <a:buClr>
                <a:srgbClr val="BCA36A"/>
              </a:buClr>
              <a:buSzPct val="130000"/>
              <a:buFont typeface="Trebuchet MS" pitchFamily="34" charset="0"/>
              <a:buChar char="●"/>
              <a:defRPr sz="2000">
                <a:solidFill>
                  <a:schemeClr val="accent1"/>
                </a:solidFill>
                <a:latin typeface="Arial" charset="0"/>
                <a:cs typeface="Arial" charset="0"/>
              </a:defRPr>
            </a:lvl1pPr>
            <a:lvl2pPr marL="742950" indent="-285750">
              <a:spcBef>
                <a:spcPct val="20000"/>
              </a:spcBef>
              <a:buClr>
                <a:srgbClr val="BCA36A"/>
              </a:buClr>
              <a:buFont typeface="Arial" charset="0"/>
              <a:buChar char="–"/>
              <a:defRPr>
                <a:solidFill>
                  <a:schemeClr val="accent1"/>
                </a:solidFill>
                <a:latin typeface="Arial" charset="0"/>
                <a:cs typeface="Arial" charset="0"/>
              </a:defRPr>
            </a:lvl2pPr>
            <a:lvl3pPr marL="1143000" indent="-228600">
              <a:spcBef>
                <a:spcPct val="20000"/>
              </a:spcBef>
              <a:buClr>
                <a:srgbClr val="BCA36A"/>
              </a:buClr>
              <a:buChar char="•"/>
              <a:defRPr sz="1600">
                <a:solidFill>
                  <a:schemeClr val="accent1"/>
                </a:solidFill>
                <a:latin typeface="Arial" charset="0"/>
                <a:cs typeface="Arial" charset="0"/>
              </a:defRPr>
            </a:lvl3pPr>
            <a:lvl4pPr marL="1600200" indent="-228600">
              <a:spcBef>
                <a:spcPct val="20000"/>
              </a:spcBef>
              <a:buClr>
                <a:srgbClr val="BCA36A"/>
              </a:buClr>
              <a:buFont typeface="Arial" charset="0"/>
              <a:buChar char="–"/>
              <a:defRPr sz="1400">
                <a:solidFill>
                  <a:schemeClr val="accent1"/>
                </a:solidFill>
                <a:latin typeface="Arial" charset="0"/>
                <a:cs typeface="Arial" charset="0"/>
              </a:defRPr>
            </a:lvl4pPr>
            <a:lvl5pPr marL="2057400" indent="-228600">
              <a:spcBef>
                <a:spcPct val="20000"/>
              </a:spcBef>
              <a:buClr>
                <a:srgbClr val="BCA36A"/>
              </a:buClr>
              <a:buChar char="•"/>
              <a:defRPr sz="1200">
                <a:solidFill>
                  <a:schemeClr val="accent1"/>
                </a:solidFill>
                <a:latin typeface="Arial" charset="0"/>
                <a:cs typeface="Arial" charset="0"/>
              </a:defRPr>
            </a:lvl5pPr>
            <a:lvl6pPr marL="25146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6pPr>
            <a:lvl7pPr marL="29718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7pPr>
            <a:lvl8pPr marL="34290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8pPr>
            <a:lvl9pPr marL="3886200" indent="-228600" eaLnBrk="0" fontAlgn="base" hangingPunct="0">
              <a:spcBef>
                <a:spcPct val="20000"/>
              </a:spcBef>
              <a:spcAft>
                <a:spcPct val="0"/>
              </a:spcAft>
              <a:buClr>
                <a:srgbClr val="BCA36A"/>
              </a:buClr>
              <a:buChar char="•"/>
              <a:defRPr sz="1200">
                <a:solidFill>
                  <a:schemeClr val="accent1"/>
                </a:solidFill>
                <a:latin typeface="Arial" charset="0"/>
                <a:cs typeface="Arial" charset="0"/>
              </a:defRPr>
            </a:lvl9pPr>
          </a:lstStyle>
          <a:p>
            <a:pPr marL="0" marR="0" lvl="0" indent="0" algn="ctr" defTabSz="914400" rtl="0" eaLnBrk="1" fontAlgn="auto" latinLnBrk="0" hangingPunct="1">
              <a:lnSpc>
                <a:spcPct val="85000"/>
              </a:lnSpc>
              <a:spcBef>
                <a:spcPts val="0"/>
              </a:spcBef>
              <a:spcAft>
                <a:spcPts val="0"/>
              </a:spcAft>
              <a:buClrTx/>
              <a:buSzTx/>
              <a:buFont typeface="Trebuchet MS" pitchFamily="34" charset="0"/>
              <a:buNone/>
              <a:tabLst/>
              <a:defRPr/>
            </a:pPr>
            <a:r>
              <a:rPr lang="en-GB" altLang="en-US" sz="2800" b="1" kern="0" dirty="0" err="1">
                <a:ln w="0"/>
                <a:solidFill>
                  <a:schemeClr val="accent5"/>
                </a:solidFill>
                <a:effectLst>
                  <a:outerShdw blurRad="38100" dist="38100" dir="2700000" algn="tl">
                    <a:srgbClr val="000000">
                      <a:alpha val="43137"/>
                    </a:srgbClr>
                  </a:outerShdw>
                </a:effectLst>
                <a:latin typeface="Calibri" panose="020F0502020204030204"/>
                <a:ea typeface="Symbol" charset="2"/>
                <a:cs typeface="Arial" panose="020B0604020202020204" pitchFamily="34" charset="0"/>
              </a:rPr>
              <a:t>Zánětlivý</a:t>
            </a:r>
            <a:r>
              <a:rPr lang="en-GB" altLang="en-US" sz="2800" b="1" kern="0" dirty="0">
                <a:ln w="0"/>
                <a:solidFill>
                  <a:schemeClr val="accent5"/>
                </a:solidFill>
                <a:effectLst>
                  <a:outerShdw blurRad="38100" dist="38100" dir="2700000" algn="tl">
                    <a:srgbClr val="000000">
                      <a:alpha val="43137"/>
                    </a:srgbClr>
                  </a:outerShdw>
                </a:effectLst>
                <a:latin typeface="Calibri" panose="020F0502020204030204"/>
                <a:ea typeface="Symbol" charset="2"/>
                <a:cs typeface="Arial" panose="020B0604020202020204" pitchFamily="34" charset="0"/>
              </a:rPr>
              <a:t> </a:t>
            </a:r>
            <a:r>
              <a:rPr lang="en-GB" altLang="en-US" sz="2800" b="1" kern="0" dirty="0" err="1">
                <a:ln w="0"/>
                <a:solidFill>
                  <a:schemeClr val="accent5"/>
                </a:solidFill>
                <a:effectLst>
                  <a:outerShdw blurRad="38100" dist="38100" dir="2700000" algn="tl">
                    <a:srgbClr val="000000">
                      <a:alpha val="43137"/>
                    </a:srgbClr>
                  </a:outerShdw>
                </a:effectLst>
                <a:latin typeface="Calibri" panose="020F0502020204030204"/>
                <a:ea typeface="Symbol" charset="2"/>
                <a:cs typeface="Arial" panose="020B0604020202020204" pitchFamily="34" charset="0"/>
              </a:rPr>
              <a:t>endotyp</a:t>
            </a:r>
            <a:endParaRPr kumimoji="0" lang="en-GB" altLang="en-US" sz="2800" i="0" u="none" strike="noStrike" kern="0" normalizeH="0" baseline="0" noProof="0" dirty="0">
              <a:ln w="0"/>
              <a:solidFill>
                <a:schemeClr val="accent5"/>
              </a:solidFill>
              <a:effectLst>
                <a:outerShdw blurRad="38100" dist="38100" dir="2700000" algn="tl">
                  <a:srgbClr val="000000">
                    <a:alpha val="43137"/>
                  </a:srgbClr>
                </a:outerShdw>
              </a:effectLst>
              <a:uLnTx/>
              <a:uFillTx/>
              <a:latin typeface="Calibri" panose="020F0502020204030204"/>
              <a:ea typeface="Symbol" charset="2"/>
              <a:cs typeface="Arial" panose="020B0604020202020204" pitchFamily="34" charset="0"/>
            </a:endParaRPr>
          </a:p>
        </p:txBody>
      </p:sp>
      <p:sp>
        <p:nvSpPr>
          <p:cNvPr id="23" name="Arco 2">
            <a:extLst>
              <a:ext uri="{FF2B5EF4-FFF2-40B4-BE49-F238E27FC236}">
                <a16:creationId xmlns:a16="http://schemas.microsoft.com/office/drawing/2014/main" id="{44AA9824-BAD6-482E-B71C-13036D81489A}"/>
              </a:ext>
            </a:extLst>
          </p:cNvPr>
          <p:cNvSpPr>
            <a:spLocks noChangeAspect="1"/>
          </p:cNvSpPr>
          <p:nvPr/>
        </p:nvSpPr>
        <p:spPr>
          <a:xfrm rot="2700000">
            <a:off x="1600094" y="2301905"/>
            <a:ext cx="396000" cy="396000"/>
          </a:xfrm>
          <a:prstGeom prst="arc">
            <a:avLst>
              <a:gd name="adj1" fmla="val 16200105"/>
              <a:gd name="adj2" fmla="val 0"/>
            </a:avLst>
          </a:prstGeom>
          <a:ln w="2540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sp>
        <p:nvSpPr>
          <p:cNvPr id="24" name="Arco 16">
            <a:extLst>
              <a:ext uri="{FF2B5EF4-FFF2-40B4-BE49-F238E27FC236}">
                <a16:creationId xmlns:a16="http://schemas.microsoft.com/office/drawing/2014/main" id="{FD483C8A-F129-44BC-B240-B3EB4AD6D0A3}"/>
              </a:ext>
            </a:extLst>
          </p:cNvPr>
          <p:cNvSpPr>
            <a:spLocks noChangeAspect="1"/>
          </p:cNvSpPr>
          <p:nvPr/>
        </p:nvSpPr>
        <p:spPr>
          <a:xfrm rot="13500000">
            <a:off x="10196864" y="1566799"/>
            <a:ext cx="396000" cy="396000"/>
          </a:xfrm>
          <a:prstGeom prst="arc">
            <a:avLst>
              <a:gd name="adj1" fmla="val 16200105"/>
              <a:gd name="adj2" fmla="val 0"/>
            </a:avLst>
          </a:prstGeom>
          <a:ln w="25400" cap="rnd">
            <a:solidFill>
              <a:schemeClr val="bg1">
                <a:alpha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a:p>
        </p:txBody>
      </p:sp>
      <p:graphicFrame>
        <p:nvGraphicFramePr>
          <p:cNvPr id="26" name="Tabella 9">
            <a:extLst>
              <a:ext uri="{FF2B5EF4-FFF2-40B4-BE49-F238E27FC236}">
                <a16:creationId xmlns:a16="http://schemas.microsoft.com/office/drawing/2014/main" id="{67BFB8F5-7390-48F6-AE1C-AD83B0B8AD3E}"/>
              </a:ext>
            </a:extLst>
          </p:cNvPr>
          <p:cNvGraphicFramePr>
            <a:graphicFrameLocks noGrp="1"/>
          </p:cNvGraphicFramePr>
          <p:nvPr>
            <p:extLst>
              <p:ext uri="{D42A27DB-BD31-4B8C-83A1-F6EECF244321}">
                <p14:modId xmlns:p14="http://schemas.microsoft.com/office/powerpoint/2010/main" val="4130159989"/>
              </p:ext>
            </p:extLst>
          </p:nvPr>
        </p:nvGraphicFramePr>
        <p:xfrm>
          <a:off x="551384" y="2789354"/>
          <a:ext cx="11102336" cy="2670720"/>
        </p:xfrm>
        <a:graphic>
          <a:graphicData uri="http://schemas.openxmlformats.org/drawingml/2006/table">
            <a:tbl>
              <a:tblPr firstRow="1" bandRow="1">
                <a:tableStyleId>{69012ECD-51FC-41F1-AA8D-1B2483CD663E}</a:tableStyleId>
              </a:tblPr>
              <a:tblGrid>
                <a:gridCol w="5587350">
                  <a:extLst>
                    <a:ext uri="{9D8B030D-6E8A-4147-A177-3AD203B41FA5}">
                      <a16:colId xmlns:a16="http://schemas.microsoft.com/office/drawing/2014/main" val="630807043"/>
                    </a:ext>
                  </a:extLst>
                </a:gridCol>
                <a:gridCol w="5514986">
                  <a:extLst>
                    <a:ext uri="{9D8B030D-6E8A-4147-A177-3AD203B41FA5}">
                      <a16:colId xmlns:a16="http://schemas.microsoft.com/office/drawing/2014/main" val="3111627102"/>
                    </a:ext>
                  </a:extLst>
                </a:gridCol>
              </a:tblGrid>
              <a:tr h="306997">
                <a:tc>
                  <a:txBody>
                    <a:bodyPr/>
                    <a:lstStyle/>
                    <a:p>
                      <a:pPr algn="ctr">
                        <a:lnSpc>
                          <a:spcPct val="100000"/>
                        </a:lnSpc>
                      </a:pPr>
                      <a:r>
                        <a:rPr lang="cs-CZ" sz="1600" noProof="0">
                          <a:solidFill>
                            <a:schemeClr val="bg1"/>
                          </a:solidFill>
                          <a:latin typeface="Calibri" panose="020F0502020204030204" pitchFamily="34" charset="0"/>
                          <a:cs typeface="Calibri" panose="020F0502020204030204" pitchFamily="34" charset="0"/>
                        </a:rPr>
                        <a:t>Type 2 </a:t>
                      </a:r>
                      <a:r>
                        <a:rPr lang="cs-CZ" sz="1600" b="0" noProof="0">
                          <a:solidFill>
                            <a:schemeClr val="bg1"/>
                          </a:solidFill>
                          <a:latin typeface="Calibri" panose="020F0502020204030204" pitchFamily="34" charset="0"/>
                          <a:cs typeface="Calibri" panose="020F0502020204030204" pitchFamily="34" charset="0"/>
                        </a:rPr>
                        <a:t>(Type 2 High)</a:t>
                      </a:r>
                      <a:r>
                        <a:rPr lang="cs-CZ" sz="1600" noProof="0">
                          <a:solidFill>
                            <a:schemeClr val="bg1"/>
                          </a:solidFill>
                          <a:latin typeface="Calibri" panose="020F0502020204030204" pitchFamily="34" charset="0"/>
                          <a:cs typeface="Calibri" panose="020F0502020204030204" pitchFamily="34" charset="0"/>
                        </a:rPr>
                        <a:t> Astma</a:t>
                      </a:r>
                    </a:p>
                  </a:txBody>
                  <a:tcPr marT="72000" marB="72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miter lim="800000"/>
                    </a:lnB>
                    <a:solidFill>
                      <a:schemeClr val="bg2"/>
                    </a:solidFill>
                  </a:tcPr>
                </a:tc>
                <a:tc>
                  <a:txBody>
                    <a:bodyPr/>
                    <a:lstStyle/>
                    <a:p>
                      <a:pPr algn="ctr">
                        <a:lnSpc>
                          <a:spcPct val="100000"/>
                        </a:lnSpc>
                      </a:pPr>
                      <a:r>
                        <a:rPr lang="cs-CZ" sz="1600" noProof="0">
                          <a:solidFill>
                            <a:schemeClr val="bg1"/>
                          </a:solidFill>
                          <a:latin typeface="Calibri" panose="020F0502020204030204" pitchFamily="34" charset="0"/>
                          <a:cs typeface="Calibri" panose="020F0502020204030204" pitchFamily="34" charset="0"/>
                        </a:rPr>
                        <a:t>Non–Type 2 </a:t>
                      </a:r>
                      <a:r>
                        <a:rPr lang="cs-CZ" sz="1600" b="0" noProof="0">
                          <a:solidFill>
                            <a:schemeClr val="bg1"/>
                          </a:solidFill>
                          <a:latin typeface="Calibri" panose="020F0502020204030204" pitchFamily="34" charset="0"/>
                          <a:cs typeface="Calibri" panose="020F0502020204030204" pitchFamily="34" charset="0"/>
                        </a:rPr>
                        <a:t>(Type 2 Low) </a:t>
                      </a:r>
                      <a:r>
                        <a:rPr lang="cs-CZ" sz="1600" b="1" noProof="0">
                          <a:solidFill>
                            <a:schemeClr val="bg1"/>
                          </a:solidFill>
                          <a:latin typeface="Calibri" panose="020F0502020204030204" pitchFamily="34" charset="0"/>
                          <a:cs typeface="Calibri" panose="020F0502020204030204" pitchFamily="34" charset="0"/>
                        </a:rPr>
                        <a:t>Astma</a:t>
                      </a:r>
                    </a:p>
                  </a:txBody>
                  <a:tcPr marT="72000" marB="720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miter lim="800000"/>
                    </a:lnB>
                    <a:solidFill>
                      <a:schemeClr val="accent3">
                        <a:lumMod val="50000"/>
                      </a:schemeClr>
                    </a:solidFill>
                  </a:tcPr>
                </a:tc>
                <a:extLst>
                  <a:ext uri="{0D108BD9-81ED-4DB2-BD59-A6C34878D82A}">
                    <a16:rowId xmlns:a16="http://schemas.microsoft.com/office/drawing/2014/main" val="307930429"/>
                  </a:ext>
                </a:extLst>
              </a:tr>
              <a:tr h="22587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b="1" noProof="0">
                          <a:solidFill>
                            <a:schemeClr val="accent2">
                              <a:lumMod val="50000"/>
                            </a:schemeClr>
                          </a:solidFill>
                          <a:latin typeface="Calibri" panose="020F0502020204030204" pitchFamily="34" charset="0"/>
                          <a:cs typeface="Calibri" panose="020F0502020204030204" pitchFamily="34" charset="0"/>
                        </a:rPr>
                        <a:t>FeNO</a:t>
                      </a:r>
                    </a:p>
                  </a:txBody>
                  <a:tcPr marT="36000" marB="36000" anchor="ctr">
                    <a:lnL w="12700" cap="flat" cmpd="sng" algn="ctr">
                      <a:noFill/>
                      <a:prstDash val="solid"/>
                      <a:round/>
                      <a:headEnd type="none" w="med" len="med"/>
                      <a:tailEnd type="none" w="med" len="med"/>
                    </a:lnL>
                    <a:lnR w="12700" cap="flat" cmpd="sng" algn="ctr">
                      <a:solidFill>
                        <a:schemeClr val="accent2">
                          <a:lumMod val="40000"/>
                          <a:lumOff val="6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rgbClr val="E4F8F7"/>
                    </a:solidFill>
                  </a:tcPr>
                </a:tc>
                <a:tc>
                  <a:txBody>
                    <a:bodyPr/>
                    <a:lstStyle/>
                    <a:p>
                      <a:pPr algn="ctr">
                        <a:lnSpc>
                          <a:spcPct val="100000"/>
                        </a:lnSpc>
                        <a:spcAft>
                          <a:spcPts val="0"/>
                        </a:spcAft>
                      </a:pPr>
                      <a:r>
                        <a:rPr lang="cs-CZ" sz="1400" b="1" noProof="0">
                          <a:solidFill>
                            <a:schemeClr val="accent2">
                              <a:lumMod val="50000"/>
                            </a:schemeClr>
                          </a:solidFill>
                          <a:latin typeface="Calibri" panose="020F0502020204030204" pitchFamily="34" charset="0"/>
                          <a:cs typeface="Calibri" panose="020F0502020204030204" pitchFamily="34" charset="0"/>
                        </a:rPr>
                        <a:t>Neutrofilie v dýchacích cestách</a:t>
                      </a:r>
                    </a:p>
                  </a:txBody>
                  <a:tcPr marT="36000" marB="36000" anchor="ctr">
                    <a:lnL w="12700" cap="flat" cmpd="sng" algn="ctr">
                      <a:solidFill>
                        <a:schemeClr val="accent2">
                          <a:lumMod val="40000"/>
                          <a:lumOff val="6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3">
                        <a:lumMod val="20000"/>
                        <a:lumOff val="80000"/>
                        <a:alpha val="80000"/>
                      </a:schemeClr>
                    </a:solidFill>
                  </a:tcPr>
                </a:tc>
                <a:extLst>
                  <a:ext uri="{0D108BD9-81ED-4DB2-BD59-A6C34878D82A}">
                    <a16:rowId xmlns:a16="http://schemas.microsoft.com/office/drawing/2014/main" val="540087746"/>
                  </a:ext>
                </a:extLst>
              </a:tr>
              <a:tr h="22587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b="1" noProof="0" dirty="0" err="1">
                          <a:solidFill>
                            <a:schemeClr val="accent2">
                              <a:lumMod val="50000"/>
                            </a:schemeClr>
                          </a:solidFill>
                          <a:latin typeface="Calibri" panose="020F0502020204030204" pitchFamily="34" charset="0"/>
                          <a:cs typeface="Calibri" panose="020F0502020204030204" pitchFamily="34" charset="0"/>
                        </a:rPr>
                        <a:t>Eosinofilie</a:t>
                      </a:r>
                      <a:r>
                        <a:rPr lang="cs-CZ" sz="1400" b="1" noProof="0" dirty="0">
                          <a:solidFill>
                            <a:schemeClr val="accent2">
                              <a:lumMod val="50000"/>
                            </a:schemeClr>
                          </a:solidFill>
                          <a:latin typeface="Calibri" panose="020F0502020204030204" pitchFamily="34" charset="0"/>
                          <a:cs typeface="Calibri" panose="020F0502020204030204" pitchFamily="34" charset="0"/>
                        </a:rPr>
                        <a:t> krve (AEC), tkáňová </a:t>
                      </a:r>
                      <a:r>
                        <a:rPr lang="cs-CZ" sz="1400" b="1" noProof="0" dirty="0" err="1">
                          <a:solidFill>
                            <a:schemeClr val="accent2">
                              <a:lumMod val="50000"/>
                            </a:schemeClr>
                          </a:solidFill>
                          <a:latin typeface="Calibri" panose="020F0502020204030204" pitchFamily="34" charset="0"/>
                          <a:cs typeface="Calibri" panose="020F0502020204030204" pitchFamily="34" charset="0"/>
                        </a:rPr>
                        <a:t>eosinofilie</a:t>
                      </a:r>
                      <a:endParaRPr lang="cs-CZ" sz="1400" b="1" noProof="0" dirty="0">
                        <a:solidFill>
                          <a:schemeClr val="accent2">
                            <a:lumMod val="50000"/>
                          </a:schemeClr>
                        </a:solidFill>
                        <a:latin typeface="Calibri" panose="020F0502020204030204" pitchFamily="34" charset="0"/>
                        <a:cs typeface="Calibri" panose="020F0502020204030204" pitchFamily="34" charset="0"/>
                      </a:endParaRPr>
                    </a:p>
                  </a:txBody>
                  <a:tcPr marT="36000" marB="36000" anchor="ctr">
                    <a:lnL w="12700" cap="flat" cmpd="sng" algn="ctr">
                      <a:noFill/>
                      <a:prstDash val="solid"/>
                      <a:round/>
                      <a:headEnd type="none" w="med" len="med"/>
                      <a:tailEnd type="none" w="med" len="med"/>
                    </a:lnL>
                    <a:lnR w="12700" cap="flat" cmpd="sng" algn="ctr">
                      <a:solidFill>
                        <a:schemeClr val="accent2">
                          <a:lumMod val="40000"/>
                          <a:lumOff val="60000"/>
                        </a:schemeClr>
                      </a:solid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rgbClr val="E4F8F7"/>
                    </a:solidFill>
                  </a:tcPr>
                </a:tc>
                <a:tc>
                  <a:txBody>
                    <a:bodyPr/>
                    <a:lstStyle/>
                    <a:p>
                      <a:pPr algn="ctr">
                        <a:lnSpc>
                          <a:spcPct val="100000"/>
                        </a:lnSpc>
                        <a:spcAft>
                          <a:spcPts val="0"/>
                        </a:spcAft>
                      </a:pPr>
                      <a:r>
                        <a:rPr lang="cs-CZ" sz="1400" b="1" noProof="0">
                          <a:solidFill>
                            <a:schemeClr val="accent2">
                              <a:lumMod val="50000"/>
                            </a:schemeClr>
                          </a:solidFill>
                          <a:latin typeface="Calibri" panose="020F0502020204030204" pitchFamily="34" charset="0"/>
                          <a:cs typeface="Calibri" panose="020F0502020204030204" pitchFamily="34" charset="0"/>
                        </a:rPr>
                        <a:t>Absence zánětlivé infiltrace </a:t>
                      </a:r>
                      <a:r>
                        <a:rPr lang="cs-CZ" sz="1400" b="0" noProof="0">
                          <a:solidFill>
                            <a:schemeClr val="accent2">
                              <a:lumMod val="50000"/>
                            </a:schemeClr>
                          </a:solidFill>
                          <a:latin typeface="Calibri" panose="020F0502020204030204" pitchFamily="34" charset="0"/>
                          <a:cs typeface="Calibri" panose="020F0502020204030204" pitchFamily="34" charset="0"/>
                        </a:rPr>
                        <a:t>(paucigranulocytární cytologie)</a:t>
                      </a:r>
                      <a:endParaRPr lang="cs-CZ" sz="1400" noProof="0">
                        <a:solidFill>
                          <a:schemeClr val="accent2">
                            <a:lumMod val="50000"/>
                          </a:schemeClr>
                        </a:solidFill>
                        <a:latin typeface="Calibri" panose="020F0502020204030204" pitchFamily="34" charset="0"/>
                        <a:cs typeface="Calibri" panose="020F0502020204030204" pitchFamily="34" charset="0"/>
                      </a:endParaRPr>
                    </a:p>
                  </a:txBody>
                  <a:tcPr marT="36000" marB="36000" anchor="ctr">
                    <a:lnL w="12700" cap="flat" cmpd="sng" algn="ctr">
                      <a:solidFill>
                        <a:schemeClr val="accent2">
                          <a:lumMod val="40000"/>
                          <a:lumOff val="6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3">
                        <a:lumMod val="20000"/>
                        <a:lumOff val="80000"/>
                        <a:alpha val="80000"/>
                      </a:schemeClr>
                    </a:solidFill>
                  </a:tcPr>
                </a:tc>
                <a:extLst>
                  <a:ext uri="{0D108BD9-81ED-4DB2-BD59-A6C34878D82A}">
                    <a16:rowId xmlns:a16="http://schemas.microsoft.com/office/drawing/2014/main" val="2918690093"/>
                  </a:ext>
                </a:extLst>
              </a:tr>
              <a:tr h="22587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b="1" noProof="0" dirty="0">
                          <a:solidFill>
                            <a:schemeClr val="accent2">
                              <a:lumMod val="50000"/>
                            </a:schemeClr>
                          </a:solidFill>
                          <a:latin typeface="Calibri" panose="020F0502020204030204" pitchFamily="34" charset="0"/>
                          <a:cs typeface="Calibri" panose="020F0502020204030204" pitchFamily="34" charset="0"/>
                        </a:rPr>
                        <a:t>celkové/specifické </a:t>
                      </a:r>
                      <a:r>
                        <a:rPr lang="cs-CZ" sz="1400" b="1" noProof="0" dirty="0" err="1">
                          <a:solidFill>
                            <a:schemeClr val="accent2">
                              <a:lumMod val="50000"/>
                            </a:schemeClr>
                          </a:solidFill>
                          <a:latin typeface="Calibri" panose="020F0502020204030204" pitchFamily="34" charset="0"/>
                          <a:cs typeface="Calibri" panose="020F0502020204030204" pitchFamily="34" charset="0"/>
                        </a:rPr>
                        <a:t>IgE</a:t>
                      </a:r>
                      <a:endParaRPr lang="cs-CZ" sz="1400" b="1" noProof="0" dirty="0">
                        <a:solidFill>
                          <a:schemeClr val="accent2">
                            <a:lumMod val="50000"/>
                          </a:schemeClr>
                        </a:solidFill>
                        <a:latin typeface="Calibri" panose="020F0502020204030204" pitchFamily="34" charset="0"/>
                        <a:cs typeface="Calibri" panose="020F0502020204030204" pitchFamily="34" charset="0"/>
                      </a:endParaRPr>
                    </a:p>
                  </a:txBody>
                  <a:tcPr marT="36000" marB="36000" anchor="ctr">
                    <a:lnL w="12700" cap="flat" cmpd="sng" algn="ctr">
                      <a:noFill/>
                      <a:prstDash val="solid"/>
                      <a:round/>
                      <a:headEnd type="none" w="med" len="med"/>
                      <a:tailEnd type="none" w="med" len="med"/>
                    </a:lnL>
                    <a:lnR w="12700" cap="flat" cmpd="sng" algn="ctr">
                      <a:solidFill>
                        <a:schemeClr val="accent2">
                          <a:lumMod val="40000"/>
                          <a:lumOff val="60000"/>
                        </a:schemeClr>
                      </a:solid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rgbClr val="E4F8F7"/>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400" noProof="0" dirty="0">
                        <a:solidFill>
                          <a:schemeClr val="accent2">
                            <a:lumMod val="50000"/>
                          </a:schemeClr>
                        </a:solidFill>
                        <a:latin typeface="Calibri" panose="020F0502020204030204" pitchFamily="34" charset="0"/>
                        <a:cs typeface="Calibri" panose="020F0502020204030204" pitchFamily="34" charset="0"/>
                      </a:endParaRPr>
                    </a:p>
                  </a:txBody>
                  <a:tcPr marT="36000" marB="36000" anchor="ctr">
                    <a:lnL w="12700" cap="flat" cmpd="sng" algn="ctr">
                      <a:solidFill>
                        <a:schemeClr val="accent2">
                          <a:lumMod val="40000"/>
                          <a:lumOff val="6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3">
                        <a:lumMod val="20000"/>
                        <a:lumOff val="80000"/>
                        <a:alpha val="80000"/>
                      </a:schemeClr>
                    </a:solidFill>
                  </a:tcPr>
                </a:tc>
                <a:extLst>
                  <a:ext uri="{0D108BD9-81ED-4DB2-BD59-A6C34878D82A}">
                    <a16:rowId xmlns:a16="http://schemas.microsoft.com/office/drawing/2014/main" val="3368115862"/>
                  </a:ext>
                </a:extLst>
              </a:tr>
              <a:tr h="22587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noProof="0" dirty="0">
                          <a:solidFill>
                            <a:schemeClr val="accent2">
                              <a:lumMod val="50000"/>
                            </a:schemeClr>
                          </a:solidFill>
                          <a:latin typeface="Calibri" panose="020F0502020204030204" pitchFamily="34" charset="0"/>
                          <a:cs typeface="Calibri" panose="020F0502020204030204" pitchFamily="34" charset="0"/>
                        </a:rPr>
                        <a:t>Zpravidla odpovídá na léčbu kortikoidy</a:t>
                      </a:r>
                    </a:p>
                  </a:txBody>
                  <a:tcPr marT="36000" marB="36000" anchor="ctr">
                    <a:lnL w="12700" cap="flat" cmpd="sng" algn="ctr">
                      <a:noFill/>
                      <a:prstDash val="solid"/>
                      <a:round/>
                      <a:headEnd type="none" w="med" len="med"/>
                      <a:tailEnd type="none" w="med" len="med"/>
                    </a:lnL>
                    <a:lnR w="12700" cap="flat" cmpd="sng" algn="ctr">
                      <a:solidFill>
                        <a:schemeClr val="accent2">
                          <a:lumMod val="40000"/>
                          <a:lumOff val="60000"/>
                        </a:schemeClr>
                      </a:solid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rgbClr val="E4F8F7"/>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noProof="0" dirty="0">
                          <a:solidFill>
                            <a:schemeClr val="accent2">
                              <a:lumMod val="50000"/>
                            </a:schemeClr>
                          </a:solidFill>
                          <a:latin typeface="Calibri" panose="020F0502020204030204" pitchFamily="34" charset="0"/>
                          <a:cs typeface="Calibri" panose="020F0502020204030204" pitchFamily="34" charset="0"/>
                        </a:rPr>
                        <a:t>Zpravidla špatná odpověď na léčbu kortikoidy</a:t>
                      </a:r>
                    </a:p>
                  </a:txBody>
                  <a:tcPr marT="36000" marB="36000" anchor="ctr">
                    <a:lnL w="12700" cap="flat" cmpd="sng" algn="ctr">
                      <a:solidFill>
                        <a:schemeClr val="accent2">
                          <a:lumMod val="40000"/>
                          <a:lumOff val="6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3">
                        <a:lumMod val="20000"/>
                        <a:lumOff val="80000"/>
                        <a:alpha val="80000"/>
                      </a:schemeClr>
                    </a:solidFill>
                  </a:tcPr>
                </a:tc>
                <a:extLst>
                  <a:ext uri="{0D108BD9-81ED-4DB2-BD59-A6C34878D82A}">
                    <a16:rowId xmlns:a16="http://schemas.microsoft.com/office/drawing/2014/main" val="2921384491"/>
                  </a:ext>
                </a:extLst>
              </a:tr>
              <a:tr h="22587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noProof="0" dirty="0">
                          <a:solidFill>
                            <a:schemeClr val="accent2">
                              <a:lumMod val="50000"/>
                            </a:schemeClr>
                          </a:solidFill>
                          <a:latin typeface="Calibri" panose="020F0502020204030204" pitchFamily="34" charset="0"/>
                          <a:cs typeface="Calibri" panose="020F0502020204030204" pitchFamily="34" charset="0"/>
                        </a:rPr>
                        <a:t>Odpovídá na biologickou léčbu</a:t>
                      </a:r>
                    </a:p>
                  </a:txBody>
                  <a:tcPr marT="36000" marB="36000" anchor="ctr">
                    <a:lnL w="12700" cap="flat" cmpd="sng" algn="ctr">
                      <a:noFill/>
                      <a:prstDash val="solid"/>
                      <a:round/>
                      <a:headEnd type="none" w="med" len="med"/>
                      <a:tailEnd type="none" w="med" len="med"/>
                    </a:lnL>
                    <a:lnR w="12700" cap="flat" cmpd="sng" algn="ctr">
                      <a:solidFill>
                        <a:schemeClr val="accent2">
                          <a:lumMod val="40000"/>
                          <a:lumOff val="60000"/>
                        </a:schemeClr>
                      </a:solid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rgbClr val="E4F8F7"/>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noProof="0" dirty="0">
                          <a:solidFill>
                            <a:schemeClr val="accent2">
                              <a:lumMod val="50000"/>
                            </a:schemeClr>
                          </a:solidFill>
                          <a:latin typeface="Calibri" panose="020F0502020204030204" pitchFamily="34" charset="0"/>
                          <a:cs typeface="Calibri" panose="020F0502020204030204" pitchFamily="34" charset="0"/>
                        </a:rPr>
                        <a:t>Neodpovídá na biologickou léčbu</a:t>
                      </a:r>
                    </a:p>
                  </a:txBody>
                  <a:tcPr marT="36000" marB="36000" anchor="ctr">
                    <a:lnL w="12700" cap="flat" cmpd="sng" algn="ctr">
                      <a:solidFill>
                        <a:schemeClr val="accent2">
                          <a:lumMod val="40000"/>
                          <a:lumOff val="6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3">
                        <a:lumMod val="20000"/>
                        <a:lumOff val="80000"/>
                        <a:alpha val="80000"/>
                      </a:schemeClr>
                    </a:solidFill>
                  </a:tcPr>
                </a:tc>
                <a:extLst>
                  <a:ext uri="{0D108BD9-81ED-4DB2-BD59-A6C34878D82A}">
                    <a16:rowId xmlns:a16="http://schemas.microsoft.com/office/drawing/2014/main" val="2822000437"/>
                  </a:ext>
                </a:extLst>
              </a:tr>
              <a:tr h="22587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noProof="0" dirty="0">
                          <a:solidFill>
                            <a:schemeClr val="accent2">
                              <a:lumMod val="50000"/>
                            </a:schemeClr>
                          </a:solidFill>
                          <a:latin typeface="Calibri" panose="020F0502020204030204" pitchFamily="34" charset="0"/>
                          <a:cs typeface="Calibri" panose="020F0502020204030204" pitchFamily="34" charset="0"/>
                        </a:rPr>
                        <a:t>Časté komorbidity (např. </a:t>
                      </a:r>
                      <a:r>
                        <a:rPr lang="cs-CZ" sz="1400" noProof="0" dirty="0" err="1">
                          <a:solidFill>
                            <a:schemeClr val="accent2">
                              <a:lumMod val="50000"/>
                            </a:schemeClr>
                          </a:solidFill>
                          <a:latin typeface="Calibri" panose="020F0502020204030204" pitchFamily="34" charset="0"/>
                          <a:cs typeface="Calibri" panose="020F0502020204030204" pitchFamily="34" charset="0"/>
                        </a:rPr>
                        <a:t>CRSwNP</a:t>
                      </a:r>
                      <a:r>
                        <a:rPr lang="cs-CZ" sz="1400" noProof="0" dirty="0">
                          <a:solidFill>
                            <a:schemeClr val="accent2">
                              <a:lumMod val="50000"/>
                            </a:schemeClr>
                          </a:solidFill>
                          <a:latin typeface="Calibri" panose="020F0502020204030204" pitchFamily="34" charset="0"/>
                          <a:cs typeface="Calibri" panose="020F0502020204030204" pitchFamily="34" charset="0"/>
                        </a:rPr>
                        <a:t>, atopická dermatitida)</a:t>
                      </a:r>
                    </a:p>
                  </a:txBody>
                  <a:tcPr marT="36000" marB="36000" anchor="ctr">
                    <a:lnL w="12700" cap="flat" cmpd="sng" algn="ctr">
                      <a:noFill/>
                      <a:prstDash val="solid"/>
                      <a:round/>
                      <a:headEnd type="none" w="med" len="med"/>
                      <a:tailEnd type="none" w="med" len="med"/>
                    </a:lnL>
                    <a:lnR w="12700" cap="flat" cmpd="sng" algn="ctr">
                      <a:solidFill>
                        <a:schemeClr val="accent2">
                          <a:lumMod val="40000"/>
                          <a:lumOff val="60000"/>
                        </a:schemeClr>
                      </a:solid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rgbClr val="E4F8F7"/>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noProof="0" dirty="0">
                          <a:solidFill>
                            <a:schemeClr val="accent2">
                              <a:lumMod val="50000"/>
                            </a:schemeClr>
                          </a:solidFill>
                          <a:latin typeface="Calibri" panose="020F0502020204030204" pitchFamily="34" charset="0"/>
                          <a:cs typeface="Calibri" panose="020F0502020204030204" pitchFamily="34" charset="0"/>
                        </a:rPr>
                        <a:t>Spojeno s obezitou</a:t>
                      </a:r>
                    </a:p>
                  </a:txBody>
                  <a:tcPr marT="36000" marB="36000" anchor="ctr">
                    <a:lnL w="12700" cap="flat" cmpd="sng" algn="ctr">
                      <a:solidFill>
                        <a:schemeClr val="accent2">
                          <a:lumMod val="40000"/>
                          <a:lumOff val="6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3">
                        <a:lumMod val="20000"/>
                        <a:lumOff val="80000"/>
                        <a:alpha val="80000"/>
                      </a:schemeClr>
                    </a:solidFill>
                  </a:tcPr>
                </a:tc>
                <a:extLst>
                  <a:ext uri="{0D108BD9-81ED-4DB2-BD59-A6C34878D82A}">
                    <a16:rowId xmlns:a16="http://schemas.microsoft.com/office/drawing/2014/main" val="686132022"/>
                  </a:ext>
                </a:extLst>
              </a:tr>
              <a:tr h="267838">
                <a:tc>
                  <a:txBody>
                    <a:bodyPr/>
                    <a:lstStyle/>
                    <a:p>
                      <a:pPr algn="ctr"/>
                      <a:r>
                        <a:rPr lang="cs-CZ" sz="1400" dirty="0">
                          <a:latin typeface="Calibri" panose="020F0502020204030204" pitchFamily="34" charset="0"/>
                          <a:cs typeface="Calibri" panose="020F0502020204030204" pitchFamily="34" charset="0"/>
                        </a:rPr>
                        <a:t>Hlavní buňky: </a:t>
                      </a:r>
                      <a:r>
                        <a:rPr lang="cs-CZ" sz="1400" b="1" dirty="0">
                          <a:latin typeface="Calibri" panose="020F0502020204030204" pitchFamily="34" charset="0"/>
                          <a:cs typeface="Calibri" panose="020F0502020204030204" pitchFamily="34" charset="0"/>
                        </a:rPr>
                        <a:t>Th2, ILC2, eosinofily,</a:t>
                      </a:r>
                      <a:r>
                        <a:rPr lang="cs-CZ" sz="1400" b="1" baseline="0" dirty="0">
                          <a:latin typeface="Calibri" panose="020F0502020204030204" pitchFamily="34" charset="0"/>
                          <a:cs typeface="Calibri" panose="020F0502020204030204" pitchFamily="34" charset="0"/>
                        </a:rPr>
                        <a:t> </a:t>
                      </a:r>
                      <a:r>
                        <a:rPr lang="cs-CZ" sz="1400" b="1" baseline="0" dirty="0" err="1">
                          <a:latin typeface="Calibri" panose="020F0502020204030204" pitchFamily="34" charset="0"/>
                          <a:cs typeface="Calibri" panose="020F0502020204030204" pitchFamily="34" charset="0"/>
                        </a:rPr>
                        <a:t>basofily</a:t>
                      </a:r>
                      <a:endParaRPr lang="cs-CZ" sz="1400" dirty="0">
                        <a:latin typeface="Calibri" panose="020F0502020204030204" pitchFamily="34" charset="0"/>
                        <a:cs typeface="Calibri" panose="020F0502020204030204" pitchFamily="34" charset="0"/>
                      </a:endParaRPr>
                    </a:p>
                  </a:txBody>
                  <a:tcPr marT="36000" marB="36000" anchor="ctr">
                    <a:lnL w="12700" cap="flat" cmpd="sng" algn="ctr">
                      <a:noFill/>
                      <a:prstDash val="solid"/>
                      <a:round/>
                      <a:headEnd type="none" w="med" len="med"/>
                      <a:tailEnd type="none" w="med" len="med"/>
                    </a:lnL>
                    <a:lnR w="12700" cap="flat" cmpd="sng" algn="ctr">
                      <a:solidFill>
                        <a:schemeClr val="accent2">
                          <a:lumMod val="40000"/>
                          <a:lumOff val="60000"/>
                        </a:schemeClr>
                      </a:solid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rgbClr val="E4F8F7"/>
                    </a:solidFill>
                  </a:tcPr>
                </a:tc>
                <a:tc>
                  <a:txBody>
                    <a:bodyPr/>
                    <a:lstStyle/>
                    <a:p>
                      <a:pPr algn="ctr"/>
                      <a:r>
                        <a:rPr lang="cs-CZ" sz="1400" dirty="0">
                          <a:latin typeface="Calibri" panose="020F0502020204030204" pitchFamily="34" charset="0"/>
                          <a:cs typeface="Calibri" panose="020F0502020204030204" pitchFamily="34" charset="0"/>
                        </a:rPr>
                        <a:t>Hlavní buňky: </a:t>
                      </a:r>
                      <a:r>
                        <a:rPr lang="cs-CZ" sz="1400" b="1" dirty="0">
                          <a:latin typeface="Calibri" panose="020F0502020204030204" pitchFamily="34" charset="0"/>
                          <a:cs typeface="Calibri" panose="020F0502020204030204" pitchFamily="34" charset="0"/>
                        </a:rPr>
                        <a:t>Th1/17, ILC1/3, </a:t>
                      </a:r>
                      <a:r>
                        <a:rPr lang="cs-CZ" sz="1400" b="1" dirty="0" err="1">
                          <a:latin typeface="Calibri" panose="020F0502020204030204" pitchFamily="34" charset="0"/>
                          <a:cs typeface="Calibri" panose="020F0502020204030204" pitchFamily="34" charset="0"/>
                        </a:rPr>
                        <a:t>neutrofily</a:t>
                      </a:r>
                      <a:r>
                        <a:rPr lang="cs-CZ" sz="1400" b="1" dirty="0">
                          <a:latin typeface="Calibri" panose="020F0502020204030204" pitchFamily="34" charset="0"/>
                          <a:cs typeface="Calibri" panose="020F0502020204030204" pitchFamily="34" charset="0"/>
                        </a:rPr>
                        <a:t>, monocyty, makrofágy</a:t>
                      </a:r>
                      <a:endParaRPr lang="cs-CZ" sz="1400" dirty="0"/>
                    </a:p>
                  </a:txBody>
                  <a:tcPr marT="36000" marB="36000" anchor="ctr">
                    <a:lnL w="12700" cap="flat" cmpd="sng" algn="ctr">
                      <a:solidFill>
                        <a:schemeClr val="accent2">
                          <a:lumMod val="40000"/>
                          <a:lumOff val="6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solidFill>
                        <a:schemeClr val="accent2">
                          <a:lumMod val="40000"/>
                          <a:lumOff val="60000"/>
                        </a:schemeClr>
                      </a:solidFill>
                      <a:prstDash val="solid"/>
                      <a:round/>
                      <a:headEnd type="none" w="med" len="med"/>
                      <a:tailEnd type="none" w="med" len="med"/>
                    </a:lnB>
                    <a:solidFill>
                      <a:schemeClr val="accent3">
                        <a:lumMod val="20000"/>
                        <a:lumOff val="80000"/>
                        <a:alpha val="80000"/>
                      </a:schemeClr>
                    </a:solidFill>
                  </a:tcPr>
                </a:tc>
                <a:extLst>
                  <a:ext uri="{0D108BD9-81ED-4DB2-BD59-A6C34878D82A}">
                    <a16:rowId xmlns:a16="http://schemas.microsoft.com/office/drawing/2014/main" val="3174010923"/>
                  </a:ext>
                </a:extLst>
              </a:tr>
              <a:tr h="22587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400" noProof="0">
                          <a:solidFill>
                            <a:schemeClr val="accent2">
                              <a:lumMod val="50000"/>
                            </a:schemeClr>
                          </a:solidFill>
                          <a:latin typeface="Calibri" panose="020F0502020204030204" pitchFamily="34" charset="0"/>
                          <a:cs typeface="Calibri" panose="020F0502020204030204" pitchFamily="34" charset="0"/>
                        </a:rPr>
                        <a:t>Hlavní cytokiny: </a:t>
                      </a:r>
                      <a:r>
                        <a:rPr lang="cs-CZ" sz="1400" b="1" noProof="0">
                          <a:solidFill>
                            <a:schemeClr val="accent2">
                              <a:lumMod val="50000"/>
                            </a:schemeClr>
                          </a:solidFill>
                          <a:latin typeface="Calibri" panose="020F0502020204030204" pitchFamily="34" charset="0"/>
                          <a:cs typeface="Calibri" panose="020F0502020204030204" pitchFamily="34" charset="0"/>
                        </a:rPr>
                        <a:t>IL-4, IL-13, and IL-5</a:t>
                      </a:r>
                    </a:p>
                  </a:txBody>
                  <a:tcPr marT="36000" marB="36000" anchor="ctr">
                    <a:lnL w="12700" cap="flat" cmpd="sng" algn="ctr">
                      <a:noFill/>
                      <a:prstDash val="solid"/>
                      <a:round/>
                      <a:headEnd type="none" w="med" len="med"/>
                      <a:tailEnd type="none" w="med" len="med"/>
                    </a:lnL>
                    <a:lnR w="12700" cap="flat" cmpd="sng" algn="ctr">
                      <a:solidFill>
                        <a:schemeClr val="accent2">
                          <a:lumMod val="40000"/>
                          <a:lumOff val="60000"/>
                        </a:schemeClr>
                      </a:solid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noFill/>
                      <a:prstDash val="solid"/>
                      <a:round/>
                      <a:headEnd type="none" w="med" len="med"/>
                      <a:tailEnd type="none" w="med" len="med"/>
                    </a:lnB>
                    <a:solidFill>
                      <a:srgbClr val="E4F8F7"/>
                    </a:solidFill>
                  </a:tcPr>
                </a:tc>
                <a:tc>
                  <a:txBody>
                    <a:bodyPr/>
                    <a:lstStyle/>
                    <a:p>
                      <a:pPr algn="ctr">
                        <a:lnSpc>
                          <a:spcPct val="100000"/>
                        </a:lnSpc>
                        <a:spcAft>
                          <a:spcPts val="0"/>
                        </a:spcAft>
                      </a:pPr>
                      <a:r>
                        <a:rPr lang="cs-CZ" sz="1400" noProof="0" dirty="0">
                          <a:solidFill>
                            <a:schemeClr val="accent2">
                              <a:lumMod val="50000"/>
                            </a:schemeClr>
                          </a:solidFill>
                          <a:latin typeface="Calibri" panose="020F0502020204030204" pitchFamily="34" charset="0"/>
                          <a:cs typeface="Calibri" panose="020F0502020204030204" pitchFamily="34" charset="0"/>
                        </a:rPr>
                        <a:t>Hlavní </a:t>
                      </a:r>
                      <a:r>
                        <a:rPr lang="cs-CZ" sz="1400" noProof="0" dirty="0" err="1">
                          <a:solidFill>
                            <a:schemeClr val="accent2">
                              <a:lumMod val="50000"/>
                            </a:schemeClr>
                          </a:solidFill>
                          <a:latin typeface="Calibri" panose="020F0502020204030204" pitchFamily="34" charset="0"/>
                          <a:cs typeface="Calibri" panose="020F0502020204030204" pitchFamily="34" charset="0"/>
                        </a:rPr>
                        <a:t>cytokiny</a:t>
                      </a:r>
                      <a:r>
                        <a:rPr lang="cs-CZ" sz="1400" noProof="0" dirty="0">
                          <a:solidFill>
                            <a:schemeClr val="accent2">
                              <a:lumMod val="50000"/>
                            </a:schemeClr>
                          </a:solidFill>
                          <a:latin typeface="Calibri" panose="020F0502020204030204" pitchFamily="34" charset="0"/>
                          <a:cs typeface="Calibri" panose="020F0502020204030204" pitchFamily="34" charset="0"/>
                        </a:rPr>
                        <a:t>: </a:t>
                      </a:r>
                      <a:r>
                        <a:rPr lang="cs-CZ" sz="1400" b="1" noProof="0" dirty="0">
                          <a:solidFill>
                            <a:schemeClr val="accent2">
                              <a:lumMod val="50000"/>
                            </a:schemeClr>
                          </a:solidFill>
                          <a:latin typeface="Calibri" panose="020F0502020204030204" pitchFamily="34" charset="0"/>
                          <a:cs typeface="Calibri" panose="020F0502020204030204" pitchFamily="34" charset="0"/>
                        </a:rPr>
                        <a:t>IL-8,</a:t>
                      </a:r>
                      <a:r>
                        <a:rPr lang="cs-CZ" sz="1400" b="1" baseline="0" noProof="0" dirty="0">
                          <a:solidFill>
                            <a:schemeClr val="accent2">
                              <a:lumMod val="50000"/>
                            </a:schemeClr>
                          </a:solidFill>
                          <a:latin typeface="Calibri" panose="020F0502020204030204" pitchFamily="34" charset="0"/>
                          <a:cs typeface="Calibri" panose="020F0502020204030204" pitchFamily="34" charset="0"/>
                        </a:rPr>
                        <a:t> IL-17, TNF</a:t>
                      </a:r>
                      <a:r>
                        <a:rPr lang="el-GR" sz="1400" b="1" baseline="0" noProof="0" dirty="0">
                          <a:solidFill>
                            <a:schemeClr val="accent2">
                              <a:lumMod val="50000"/>
                            </a:schemeClr>
                          </a:solidFill>
                          <a:latin typeface="Calibri" panose="020F0502020204030204" pitchFamily="34" charset="0"/>
                          <a:cs typeface="Calibri" panose="020F0502020204030204" pitchFamily="34" charset="0"/>
                        </a:rPr>
                        <a:t>α</a:t>
                      </a:r>
                      <a:r>
                        <a:rPr lang="cs-CZ" sz="1400" b="1" baseline="0" noProof="0" dirty="0">
                          <a:solidFill>
                            <a:schemeClr val="accent2">
                              <a:lumMod val="50000"/>
                            </a:schemeClr>
                          </a:solidFill>
                          <a:latin typeface="Calibri" panose="020F0502020204030204" pitchFamily="34" charset="0"/>
                          <a:cs typeface="Calibri" panose="020F0502020204030204" pitchFamily="34" charset="0"/>
                        </a:rPr>
                        <a:t>, IL-6, IL-1</a:t>
                      </a:r>
                      <a:r>
                        <a:rPr lang="el-GR" sz="1400" b="1" baseline="0" noProof="0" dirty="0">
                          <a:solidFill>
                            <a:schemeClr val="accent2">
                              <a:lumMod val="50000"/>
                            </a:schemeClr>
                          </a:solidFill>
                          <a:latin typeface="Calibri" panose="020F0502020204030204" pitchFamily="34" charset="0"/>
                          <a:cs typeface="Calibri" panose="020F0502020204030204" pitchFamily="34" charset="0"/>
                        </a:rPr>
                        <a:t>β</a:t>
                      </a:r>
                      <a:endParaRPr lang="cs-CZ" sz="1400" b="1" noProof="0" dirty="0">
                        <a:solidFill>
                          <a:schemeClr val="accent2">
                            <a:lumMod val="50000"/>
                          </a:schemeClr>
                        </a:solidFill>
                        <a:latin typeface="Calibri" panose="020F0502020204030204" pitchFamily="34" charset="0"/>
                        <a:cs typeface="Calibri" panose="020F0502020204030204" pitchFamily="34" charset="0"/>
                      </a:endParaRPr>
                    </a:p>
                  </a:txBody>
                  <a:tcPr marT="36000" marB="36000" anchor="ctr">
                    <a:lnL w="12700" cap="flat" cmpd="sng" algn="ctr">
                      <a:solidFill>
                        <a:schemeClr val="accent2">
                          <a:lumMod val="40000"/>
                          <a:lumOff val="6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lumMod val="40000"/>
                          <a:lumOff val="60000"/>
                        </a:schemeClr>
                      </a:solidFill>
                      <a:prstDash val="solid"/>
                      <a:round/>
                      <a:headEnd type="none" w="med" len="med"/>
                      <a:tailEnd type="none" w="med" len="med"/>
                    </a:lnT>
                    <a:lnB w="12700" cap="flat" cmpd="sng" algn="ctr">
                      <a:noFill/>
                      <a:prstDash val="solid"/>
                      <a:round/>
                      <a:headEnd type="none" w="med" len="med"/>
                      <a:tailEnd type="none" w="med" len="med"/>
                    </a:lnB>
                    <a:solidFill>
                      <a:schemeClr val="accent3">
                        <a:lumMod val="20000"/>
                        <a:lumOff val="80000"/>
                        <a:alpha val="80000"/>
                      </a:schemeClr>
                    </a:solidFill>
                  </a:tcPr>
                </a:tc>
                <a:extLst>
                  <a:ext uri="{0D108BD9-81ED-4DB2-BD59-A6C34878D82A}">
                    <a16:rowId xmlns:a16="http://schemas.microsoft.com/office/drawing/2014/main" val="3319508524"/>
                  </a:ext>
                </a:extLst>
              </a:tr>
            </a:tbl>
          </a:graphicData>
        </a:graphic>
      </p:graphicFrame>
      <p:sp>
        <p:nvSpPr>
          <p:cNvPr id="27" name="Text Placeholder 7">
            <a:extLst>
              <a:ext uri="{FF2B5EF4-FFF2-40B4-BE49-F238E27FC236}">
                <a16:creationId xmlns:a16="http://schemas.microsoft.com/office/drawing/2014/main" id="{28CA5734-45A2-498D-8591-55071F46C703}"/>
              </a:ext>
            </a:extLst>
          </p:cNvPr>
          <p:cNvSpPr txBox="1">
            <a:spLocks/>
          </p:cNvSpPr>
          <p:nvPr/>
        </p:nvSpPr>
        <p:spPr>
          <a:xfrm>
            <a:off x="479376" y="6318507"/>
            <a:ext cx="11197256" cy="415498"/>
          </a:xfrm>
          <a:prstGeom prst="rect">
            <a:avLst/>
          </a:prstGeom>
        </p:spPr>
        <p:txBody>
          <a:bodyPr vert="horz" lIns="91440" tIns="45720" rIns="91440" bIns="45720" rtlCol="0" anchor="ctr"/>
          <a:lstStyle>
            <a:defPPr>
              <a:defRPr lang="cs-CZ"/>
            </a:defPPr>
            <a:lvl1pPr algn="r" rtl="0" eaLnBrk="0" fontAlgn="base" hangingPunct="0">
              <a:spcBef>
                <a:spcPct val="0"/>
              </a:spcBef>
              <a:spcAft>
                <a:spcPct val="0"/>
              </a:spcAft>
              <a:defRPr sz="1100" kern="1200">
                <a:solidFill>
                  <a:schemeClr val="tx1">
                    <a:lumMod val="65000"/>
                    <a:lumOff val="35000"/>
                  </a:schemeClr>
                </a:solidFill>
                <a:latin typeface="Arial" panose="020B0604020202020204" pitchFamily="34" charset="0"/>
                <a:ea typeface="MS PGothic" panose="020B0600070205080204" pitchFamily="34" charset="-128"/>
                <a:cs typeface="+mn-cs"/>
              </a:defRPr>
            </a:lvl1pPr>
            <a:lvl2pPr marL="4572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2pPr>
            <a:lvl3pPr marL="9144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3pPr>
            <a:lvl4pPr marL="13716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4pPr>
            <a:lvl5pPr marL="18288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5pPr>
            <a:lvl6pPr marL="22860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6pPr>
            <a:lvl7pPr marL="27432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7pPr>
            <a:lvl8pPr marL="32004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8pPr>
            <a:lvl9pPr marL="36576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9pPr>
          </a:lstStyle>
          <a:p>
            <a:r>
              <a:rPr lang="en-GB" dirty="0"/>
              <a:t>1. </a:t>
            </a:r>
            <a:r>
              <a:rPr lang="en-GB" sz="960" dirty="0"/>
              <a:t>Gauthier M, et al. </a:t>
            </a:r>
            <a:r>
              <a:rPr lang="en-GB" sz="960" i="1" dirty="0"/>
              <a:t>Am J </a:t>
            </a:r>
            <a:r>
              <a:rPr lang="en-GB" sz="960" i="1" dirty="0" err="1"/>
              <a:t>Respir</a:t>
            </a:r>
            <a:r>
              <a:rPr lang="en-GB" sz="960" i="1" dirty="0"/>
              <a:t> </a:t>
            </a:r>
            <a:r>
              <a:rPr lang="en-GB" sz="960" i="1" dirty="0" err="1"/>
              <a:t>Crit</a:t>
            </a:r>
            <a:r>
              <a:rPr lang="en-GB" sz="960" i="1" dirty="0"/>
              <a:t> Care Med</a:t>
            </a:r>
            <a:r>
              <a:rPr lang="en-GB" sz="960" dirty="0"/>
              <a:t>. 2015;192(6):660-668. 2. </a:t>
            </a:r>
            <a:r>
              <a:rPr lang="en-GB" sz="960" dirty="0" err="1"/>
              <a:t>Fahy</a:t>
            </a:r>
            <a:r>
              <a:rPr lang="en-GB" sz="960" dirty="0"/>
              <a:t> JV. </a:t>
            </a:r>
            <a:r>
              <a:rPr lang="en-GB" sz="960" i="1" dirty="0"/>
              <a:t>Nat Rev </a:t>
            </a:r>
            <a:r>
              <a:rPr lang="en-GB" sz="960" i="1" dirty="0" err="1"/>
              <a:t>Immunol</a:t>
            </a:r>
            <a:r>
              <a:rPr lang="en-GB" sz="960" dirty="0"/>
              <a:t>. 2015;15(1):57-66. 3. Wenzel SE. </a:t>
            </a:r>
            <a:r>
              <a:rPr lang="en-GB" sz="960" i="1" dirty="0"/>
              <a:t>Nat Med</a:t>
            </a:r>
            <a:r>
              <a:rPr lang="en-GB" sz="960" dirty="0"/>
              <a:t>. 2012;18(5):716-725. 4. Gandhi NA, et al. </a:t>
            </a:r>
            <a:r>
              <a:rPr lang="en-GB" sz="960" i="1" dirty="0"/>
              <a:t>Expert Rev </a:t>
            </a:r>
            <a:r>
              <a:rPr lang="en-GB" sz="960" i="1" dirty="0" err="1"/>
              <a:t>Clin</a:t>
            </a:r>
            <a:r>
              <a:rPr lang="en-GB" sz="960" i="1" dirty="0"/>
              <a:t> </a:t>
            </a:r>
            <a:r>
              <a:rPr lang="en-GB" sz="960" i="1" dirty="0" err="1"/>
              <a:t>Immunol</a:t>
            </a:r>
            <a:r>
              <a:rPr lang="en-GB" sz="960" dirty="0"/>
              <a:t>. 2017;13(5):425-437. 5. </a:t>
            </a:r>
            <a:r>
              <a:rPr lang="en-US" sz="960" dirty="0"/>
              <a:t>Global Initiative for Asthma (GINA). </a:t>
            </a:r>
            <a:r>
              <a:rPr lang="en-GB" sz="960" dirty="0"/>
              <a:t>Difficult-to-treat &amp; severe asthma in adolescent and adult patients: diagnosis and management. </a:t>
            </a:r>
            <a:r>
              <a:rPr lang="en-US" sz="960" dirty="0"/>
              <a:t>https://ginasthma.org/severeasthma/. Accessed December 12, 2019.</a:t>
            </a:r>
            <a:r>
              <a:rPr lang="en-GB" sz="960" dirty="0"/>
              <a:t> 6. Dixon AE, Poynter ME. </a:t>
            </a:r>
            <a:r>
              <a:rPr lang="en-US" sz="960" i="1" dirty="0"/>
              <a:t>Am J </a:t>
            </a:r>
            <a:r>
              <a:rPr lang="en-US" sz="960" i="1" dirty="0" err="1"/>
              <a:t>Respir</a:t>
            </a:r>
            <a:r>
              <a:rPr lang="en-US" sz="960" i="1" dirty="0"/>
              <a:t> Cell </a:t>
            </a:r>
            <a:r>
              <a:rPr lang="en-US" sz="960" i="1" dirty="0" err="1"/>
              <a:t>Mol</a:t>
            </a:r>
            <a:r>
              <a:rPr lang="en-US" sz="960" i="1" dirty="0"/>
              <a:t> Biol</a:t>
            </a:r>
            <a:r>
              <a:rPr lang="en-US" sz="960" dirty="0"/>
              <a:t>. 2016;54:601-608. </a:t>
            </a:r>
            <a:r>
              <a:rPr lang="en-GB" sz="960" dirty="0"/>
              <a:t>7. Robinson D, et al. </a:t>
            </a:r>
            <a:r>
              <a:rPr lang="en-GB" sz="960" i="1" dirty="0" err="1"/>
              <a:t>Clin</a:t>
            </a:r>
            <a:r>
              <a:rPr lang="en-GB" sz="960" i="1" dirty="0"/>
              <a:t> </a:t>
            </a:r>
            <a:r>
              <a:rPr lang="en-GB" sz="960" i="1" dirty="0" err="1"/>
              <a:t>Exp</a:t>
            </a:r>
            <a:r>
              <a:rPr lang="en-GB" sz="960" i="1" dirty="0"/>
              <a:t> Allergy</a:t>
            </a:r>
            <a:r>
              <a:rPr lang="en-GB" sz="960" dirty="0"/>
              <a:t>. 2017;47(2):161-175. </a:t>
            </a:r>
          </a:p>
        </p:txBody>
      </p:sp>
    </p:spTree>
    <p:extLst>
      <p:ext uri="{BB962C8B-B14F-4D97-AF65-F5344CB8AC3E}">
        <p14:creationId xmlns:p14="http://schemas.microsoft.com/office/powerpoint/2010/main" val="1493513229"/>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79"/>
        <p:cNvGrpSpPr/>
        <p:nvPr/>
      </p:nvGrpSpPr>
      <p:grpSpPr>
        <a:xfrm>
          <a:off x="0" y="0"/>
          <a:ext cx="0" cy="0"/>
          <a:chOff x="0" y="0"/>
          <a:chExt cx="0" cy="0"/>
        </a:xfrm>
      </p:grpSpPr>
      <p:sp>
        <p:nvSpPr>
          <p:cNvPr id="10" name="Obdélník 9"/>
          <p:cNvSpPr/>
          <p:nvPr/>
        </p:nvSpPr>
        <p:spPr>
          <a:xfrm>
            <a:off x="9758138" y="0"/>
            <a:ext cx="2376264" cy="30243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682" name="Google Shape;682;p21"/>
          <p:cNvSpPr/>
          <p:nvPr/>
        </p:nvSpPr>
        <p:spPr>
          <a:xfrm>
            <a:off x="0" y="6567155"/>
            <a:ext cx="12192000" cy="246181"/>
          </a:xfrm>
          <a:prstGeom prst="rect">
            <a:avLst/>
          </a:prstGeom>
          <a:noFill/>
          <a:ln>
            <a:noFill/>
          </a:ln>
        </p:spPr>
        <p:txBody>
          <a:bodyPr spcFirstLastPara="1" wrap="square" lIns="91425" tIns="45700" rIns="91425" bIns="45700" anchor="t" anchorCtr="0">
            <a:spAutoFit/>
          </a:bodyPr>
          <a:lstStyle/>
          <a:p>
            <a:pPr algn="ctr">
              <a:spcBef>
                <a:spcPts val="0"/>
              </a:spcBef>
              <a:spcAft>
                <a:spcPts val="0"/>
              </a:spcAft>
            </a:pPr>
            <a:r>
              <a:rPr lang="cs-CZ" sz="1000" dirty="0" err="1">
                <a:solidFill>
                  <a:schemeClr val="dk1"/>
                </a:solidFill>
                <a:latin typeface="Arial"/>
                <a:ea typeface="Arial"/>
                <a:cs typeface="Arial"/>
                <a:sym typeface="Arial"/>
              </a:rPr>
              <a:t>Hinks</a:t>
            </a:r>
            <a:r>
              <a:rPr lang="cs-CZ" sz="1000" dirty="0">
                <a:solidFill>
                  <a:schemeClr val="dk1"/>
                </a:solidFill>
                <a:latin typeface="Arial"/>
                <a:ea typeface="Arial"/>
                <a:cs typeface="Arial"/>
                <a:sym typeface="Arial"/>
              </a:rPr>
              <a:t> T et a.: </a:t>
            </a:r>
            <a:r>
              <a:rPr lang="cs-CZ" sz="1000" b="1" dirty="0" err="1"/>
              <a:t>Treatment</a:t>
            </a:r>
            <a:r>
              <a:rPr lang="cs-CZ" sz="1000" b="1" dirty="0"/>
              <a:t> </a:t>
            </a:r>
            <a:r>
              <a:rPr lang="cs-CZ" sz="1000" b="1" dirty="0" err="1"/>
              <a:t>options</a:t>
            </a:r>
            <a:r>
              <a:rPr lang="cs-CZ" sz="1000" b="1" dirty="0"/>
              <a:t> in type-2 </a:t>
            </a:r>
            <a:r>
              <a:rPr lang="cs-CZ" sz="1000" b="1" dirty="0" err="1"/>
              <a:t>low</a:t>
            </a:r>
            <a:r>
              <a:rPr lang="cs-CZ" sz="1000" b="1" dirty="0"/>
              <a:t> </a:t>
            </a:r>
            <a:r>
              <a:rPr lang="cs-CZ" sz="1000" b="1" dirty="0" err="1"/>
              <a:t>asthma</a:t>
            </a:r>
            <a:r>
              <a:rPr lang="cs-CZ" sz="1000" b="1" dirty="0"/>
              <a:t>. </a:t>
            </a:r>
            <a:r>
              <a:rPr lang="cs-CZ" sz="1000" dirty="0"/>
              <a:t>ERJ 2021; 57(1):2000528</a:t>
            </a:r>
            <a:endParaRPr lang="cs-CZ" sz="1000" b="1" dirty="0"/>
          </a:p>
        </p:txBody>
      </p:sp>
      <p:sp>
        <p:nvSpPr>
          <p:cNvPr id="11" name="Nadpis 1">
            <a:extLst>
              <a:ext uri="{FF2B5EF4-FFF2-40B4-BE49-F238E27FC236}">
                <a16:creationId xmlns:a16="http://schemas.microsoft.com/office/drawing/2014/main" id="{48A08686-3E5A-C04B-A653-D2535C99DDD8}"/>
              </a:ext>
            </a:extLst>
          </p:cNvPr>
          <p:cNvSpPr>
            <a:spLocks noGrp="1"/>
          </p:cNvSpPr>
          <p:nvPr>
            <p:ph type="title"/>
          </p:nvPr>
        </p:nvSpPr>
        <p:spPr>
          <a:xfrm>
            <a:off x="664633" y="484094"/>
            <a:ext cx="10075084" cy="1116106"/>
          </a:xfrm>
        </p:spPr>
        <p:txBody>
          <a:bodyPr anchor="t"/>
          <a:lstStyle/>
          <a:p>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Diferenciace</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mezi</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type 2- high / low</a:t>
            </a:r>
          </a:p>
        </p:txBody>
      </p:sp>
      <p:pic>
        <p:nvPicPr>
          <p:cNvPr id="3" name="Picture 2">
            <a:extLst>
              <a:ext uri="{FF2B5EF4-FFF2-40B4-BE49-F238E27FC236}">
                <a16:creationId xmlns:a16="http://schemas.microsoft.com/office/drawing/2014/main" id="{244C24F1-9E22-1C4A-9217-64D0D3F76A2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77403" y="1114148"/>
            <a:ext cx="7849543" cy="5339188"/>
          </a:xfrm>
          <a:prstGeom prst="rect">
            <a:avLst/>
          </a:prstGeom>
        </p:spPr>
      </p:pic>
      <p:sp>
        <p:nvSpPr>
          <p:cNvPr id="4" name="TextBox 3">
            <a:extLst>
              <a:ext uri="{FF2B5EF4-FFF2-40B4-BE49-F238E27FC236}">
                <a16:creationId xmlns:a16="http://schemas.microsoft.com/office/drawing/2014/main" id="{F954FA04-977B-6B44-8AAA-2BC2E8FA825F}"/>
              </a:ext>
            </a:extLst>
          </p:cNvPr>
          <p:cNvSpPr txBox="1"/>
          <p:nvPr/>
        </p:nvSpPr>
        <p:spPr>
          <a:xfrm>
            <a:off x="5879976" y="1352683"/>
            <a:ext cx="1656184" cy="369332"/>
          </a:xfrm>
          <a:prstGeom prst="rect">
            <a:avLst/>
          </a:prstGeom>
          <a:noFill/>
        </p:spPr>
        <p:txBody>
          <a:bodyPr wrap="square" rtlCol="0">
            <a:spAutoFit/>
          </a:bodyPr>
          <a:lstStyle/>
          <a:p>
            <a:r>
              <a:rPr lang="cs-CZ" sz="1800" b="1" dirty="0">
                <a:solidFill>
                  <a:srgbClr val="C00000"/>
                </a:solidFill>
                <a:effectLst>
                  <a:outerShdw dist="50800" dir="2700000" algn="tl" rotWithShape="0">
                    <a:prstClr val="black">
                      <a:alpha val="50000"/>
                    </a:prstClr>
                  </a:outerShdw>
                </a:effectLst>
                <a:latin typeface="Calibri" panose="020F0502020204030204" pitchFamily="34" charset="0"/>
                <a:cs typeface="Calibri" panose="020F0502020204030204" pitchFamily="34" charset="0"/>
              </a:rPr>
              <a:t>1) Je to astma?</a:t>
            </a:r>
          </a:p>
        </p:txBody>
      </p:sp>
      <p:sp>
        <p:nvSpPr>
          <p:cNvPr id="13" name="TextBox 12">
            <a:extLst>
              <a:ext uri="{FF2B5EF4-FFF2-40B4-BE49-F238E27FC236}">
                <a16:creationId xmlns:a16="http://schemas.microsoft.com/office/drawing/2014/main" id="{3ACA88EA-6EB3-D643-860B-4F201A433B7B}"/>
              </a:ext>
            </a:extLst>
          </p:cNvPr>
          <p:cNvSpPr txBox="1"/>
          <p:nvPr/>
        </p:nvSpPr>
        <p:spPr>
          <a:xfrm>
            <a:off x="3863752" y="2975618"/>
            <a:ext cx="2952328" cy="369332"/>
          </a:xfrm>
          <a:prstGeom prst="rect">
            <a:avLst/>
          </a:prstGeom>
          <a:noFill/>
        </p:spPr>
        <p:txBody>
          <a:bodyPr wrap="square" rtlCol="0">
            <a:spAutoFit/>
          </a:bodyPr>
          <a:lstStyle/>
          <a:p>
            <a:pPr algn="ctr"/>
            <a:r>
              <a:rPr lang="cs-CZ" sz="1800" b="1" dirty="0">
                <a:solidFill>
                  <a:srgbClr val="C00000"/>
                </a:solidFill>
                <a:effectLst>
                  <a:outerShdw dist="38100" dir="2700000" algn="tl" rotWithShape="0">
                    <a:prstClr val="black">
                      <a:alpha val="50000"/>
                    </a:prstClr>
                  </a:outerShdw>
                </a:effectLst>
                <a:latin typeface="Calibri" panose="020F0502020204030204" pitchFamily="34" charset="0"/>
                <a:cs typeface="Calibri" panose="020F0502020204030204" pitchFamily="34" charset="0"/>
              </a:rPr>
              <a:t>2) Je to eosinofilní astma?</a:t>
            </a:r>
          </a:p>
        </p:txBody>
      </p:sp>
      <p:sp>
        <p:nvSpPr>
          <p:cNvPr id="14" name="TextBox 13">
            <a:extLst>
              <a:ext uri="{FF2B5EF4-FFF2-40B4-BE49-F238E27FC236}">
                <a16:creationId xmlns:a16="http://schemas.microsoft.com/office/drawing/2014/main" id="{54A0BABC-0ACB-0F42-B971-F0605B9EAE5C}"/>
              </a:ext>
            </a:extLst>
          </p:cNvPr>
          <p:cNvSpPr txBox="1"/>
          <p:nvPr/>
        </p:nvSpPr>
        <p:spPr>
          <a:xfrm>
            <a:off x="767408" y="2975618"/>
            <a:ext cx="2952328" cy="369332"/>
          </a:xfrm>
          <a:prstGeom prst="rect">
            <a:avLst/>
          </a:prstGeom>
          <a:noFill/>
        </p:spPr>
        <p:txBody>
          <a:bodyPr wrap="square" rtlCol="0">
            <a:spAutoFit/>
          </a:bodyPr>
          <a:lstStyle/>
          <a:p>
            <a:pPr algn="ctr"/>
            <a:r>
              <a:rPr lang="cs-CZ" sz="1800" b="1" dirty="0">
                <a:solidFill>
                  <a:srgbClr val="C00000"/>
                </a:solidFill>
                <a:effectLst>
                  <a:outerShdw dist="38100" dir="2700000" algn="tl" rotWithShape="0">
                    <a:prstClr val="black">
                      <a:alpha val="50000"/>
                    </a:prstClr>
                  </a:outerShdw>
                </a:effectLst>
                <a:latin typeface="Calibri" panose="020F0502020204030204" pitchFamily="34" charset="0"/>
                <a:cs typeface="Calibri" panose="020F0502020204030204" pitchFamily="34" charset="0"/>
              </a:rPr>
              <a:t>3) Je to alergické astma?</a:t>
            </a:r>
          </a:p>
        </p:txBody>
      </p:sp>
      <p:sp>
        <p:nvSpPr>
          <p:cNvPr id="5" name="Rectangle 4">
            <a:extLst>
              <a:ext uri="{FF2B5EF4-FFF2-40B4-BE49-F238E27FC236}">
                <a16:creationId xmlns:a16="http://schemas.microsoft.com/office/drawing/2014/main" id="{66ED1A42-1665-A54E-A3AF-5E064B44BABF}"/>
              </a:ext>
            </a:extLst>
          </p:cNvPr>
          <p:cNvSpPr/>
          <p:nvPr/>
        </p:nvSpPr>
        <p:spPr>
          <a:xfrm>
            <a:off x="335360" y="2060848"/>
            <a:ext cx="11305256" cy="436904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14798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79"/>
        <p:cNvGrpSpPr/>
        <p:nvPr/>
      </p:nvGrpSpPr>
      <p:grpSpPr>
        <a:xfrm>
          <a:off x="0" y="0"/>
          <a:ext cx="0" cy="0"/>
          <a:chOff x="0" y="0"/>
          <a:chExt cx="0" cy="0"/>
        </a:xfrm>
      </p:grpSpPr>
      <p:sp>
        <p:nvSpPr>
          <p:cNvPr id="10" name="Obdélník 9"/>
          <p:cNvSpPr/>
          <p:nvPr/>
        </p:nvSpPr>
        <p:spPr>
          <a:xfrm>
            <a:off x="9758138" y="0"/>
            <a:ext cx="2376264" cy="30243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682" name="Google Shape;682;p21"/>
          <p:cNvSpPr/>
          <p:nvPr/>
        </p:nvSpPr>
        <p:spPr>
          <a:xfrm>
            <a:off x="0" y="6567155"/>
            <a:ext cx="12192000" cy="246181"/>
          </a:xfrm>
          <a:prstGeom prst="rect">
            <a:avLst/>
          </a:prstGeom>
          <a:noFill/>
          <a:ln>
            <a:noFill/>
          </a:ln>
        </p:spPr>
        <p:txBody>
          <a:bodyPr spcFirstLastPara="1" wrap="square" lIns="91425" tIns="45700" rIns="91425" bIns="45700" anchor="t" anchorCtr="0">
            <a:spAutoFit/>
          </a:bodyPr>
          <a:lstStyle/>
          <a:p>
            <a:pPr algn="ctr">
              <a:spcBef>
                <a:spcPts val="0"/>
              </a:spcBef>
              <a:spcAft>
                <a:spcPts val="0"/>
              </a:spcAft>
            </a:pPr>
            <a:r>
              <a:rPr lang="cs-CZ" sz="1000" dirty="0" err="1">
                <a:solidFill>
                  <a:schemeClr val="dk1"/>
                </a:solidFill>
                <a:latin typeface="Arial"/>
                <a:ea typeface="Arial"/>
                <a:cs typeface="Arial"/>
                <a:sym typeface="Arial"/>
              </a:rPr>
              <a:t>Hinks</a:t>
            </a:r>
            <a:r>
              <a:rPr lang="cs-CZ" sz="1000" dirty="0">
                <a:solidFill>
                  <a:schemeClr val="dk1"/>
                </a:solidFill>
                <a:latin typeface="Arial"/>
                <a:ea typeface="Arial"/>
                <a:cs typeface="Arial"/>
                <a:sym typeface="Arial"/>
              </a:rPr>
              <a:t> T et a.: </a:t>
            </a:r>
            <a:r>
              <a:rPr lang="cs-CZ" sz="1000" b="1" dirty="0" err="1"/>
              <a:t>Treatment</a:t>
            </a:r>
            <a:r>
              <a:rPr lang="cs-CZ" sz="1000" b="1" dirty="0"/>
              <a:t> </a:t>
            </a:r>
            <a:r>
              <a:rPr lang="cs-CZ" sz="1000" b="1" dirty="0" err="1"/>
              <a:t>options</a:t>
            </a:r>
            <a:r>
              <a:rPr lang="cs-CZ" sz="1000" b="1" dirty="0"/>
              <a:t> in type-2 </a:t>
            </a:r>
            <a:r>
              <a:rPr lang="cs-CZ" sz="1000" b="1" dirty="0" err="1"/>
              <a:t>low</a:t>
            </a:r>
            <a:r>
              <a:rPr lang="cs-CZ" sz="1000" b="1" dirty="0"/>
              <a:t> </a:t>
            </a:r>
            <a:r>
              <a:rPr lang="cs-CZ" sz="1000" b="1" dirty="0" err="1"/>
              <a:t>asthma</a:t>
            </a:r>
            <a:r>
              <a:rPr lang="cs-CZ" sz="1000" b="1" dirty="0"/>
              <a:t>. </a:t>
            </a:r>
            <a:r>
              <a:rPr lang="cs-CZ" sz="1000" dirty="0"/>
              <a:t>ERJ 2021; 57(1):2000528</a:t>
            </a:r>
            <a:endParaRPr lang="cs-CZ" sz="1000" b="1" dirty="0"/>
          </a:p>
        </p:txBody>
      </p:sp>
      <p:sp>
        <p:nvSpPr>
          <p:cNvPr id="11" name="Nadpis 1">
            <a:extLst>
              <a:ext uri="{FF2B5EF4-FFF2-40B4-BE49-F238E27FC236}">
                <a16:creationId xmlns:a16="http://schemas.microsoft.com/office/drawing/2014/main" id="{48A08686-3E5A-C04B-A653-D2535C99DDD8}"/>
              </a:ext>
            </a:extLst>
          </p:cNvPr>
          <p:cNvSpPr>
            <a:spLocks noGrp="1"/>
          </p:cNvSpPr>
          <p:nvPr>
            <p:ph type="title"/>
          </p:nvPr>
        </p:nvSpPr>
        <p:spPr>
          <a:xfrm>
            <a:off x="664633" y="484094"/>
            <a:ext cx="10075084" cy="1116106"/>
          </a:xfrm>
        </p:spPr>
        <p:txBody>
          <a:bodyPr anchor="t"/>
          <a:lstStyle/>
          <a:p>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Diferenciace</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mezi</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type 2- high / low</a:t>
            </a:r>
          </a:p>
        </p:txBody>
      </p:sp>
      <p:pic>
        <p:nvPicPr>
          <p:cNvPr id="3" name="Picture 2">
            <a:extLst>
              <a:ext uri="{FF2B5EF4-FFF2-40B4-BE49-F238E27FC236}">
                <a16:creationId xmlns:a16="http://schemas.microsoft.com/office/drawing/2014/main" id="{244C24F1-9E22-1C4A-9217-64D0D3F76A2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77403" y="1114148"/>
            <a:ext cx="7849543" cy="5339188"/>
          </a:xfrm>
          <a:prstGeom prst="rect">
            <a:avLst/>
          </a:prstGeom>
        </p:spPr>
      </p:pic>
      <p:sp>
        <p:nvSpPr>
          <p:cNvPr id="4" name="TextBox 3">
            <a:extLst>
              <a:ext uri="{FF2B5EF4-FFF2-40B4-BE49-F238E27FC236}">
                <a16:creationId xmlns:a16="http://schemas.microsoft.com/office/drawing/2014/main" id="{F954FA04-977B-6B44-8AAA-2BC2E8FA825F}"/>
              </a:ext>
            </a:extLst>
          </p:cNvPr>
          <p:cNvSpPr txBox="1"/>
          <p:nvPr/>
        </p:nvSpPr>
        <p:spPr>
          <a:xfrm>
            <a:off x="5879976" y="1352683"/>
            <a:ext cx="1656184" cy="369332"/>
          </a:xfrm>
          <a:prstGeom prst="rect">
            <a:avLst/>
          </a:prstGeom>
          <a:noFill/>
        </p:spPr>
        <p:txBody>
          <a:bodyPr wrap="square" rtlCol="0">
            <a:spAutoFit/>
          </a:bodyPr>
          <a:lstStyle/>
          <a:p>
            <a:r>
              <a:rPr lang="cs-CZ" sz="1800" b="1" dirty="0">
                <a:solidFill>
                  <a:srgbClr val="C00000"/>
                </a:solidFill>
                <a:effectLst>
                  <a:outerShdw dist="50800" dir="2700000" algn="tl" rotWithShape="0">
                    <a:prstClr val="black">
                      <a:alpha val="50000"/>
                    </a:prstClr>
                  </a:outerShdw>
                </a:effectLst>
                <a:latin typeface="Calibri" panose="020F0502020204030204" pitchFamily="34" charset="0"/>
                <a:cs typeface="Calibri" panose="020F0502020204030204" pitchFamily="34" charset="0"/>
              </a:rPr>
              <a:t>1) Je to astma?</a:t>
            </a:r>
          </a:p>
        </p:txBody>
      </p:sp>
      <p:sp>
        <p:nvSpPr>
          <p:cNvPr id="13" name="TextBox 12">
            <a:extLst>
              <a:ext uri="{FF2B5EF4-FFF2-40B4-BE49-F238E27FC236}">
                <a16:creationId xmlns:a16="http://schemas.microsoft.com/office/drawing/2014/main" id="{3ACA88EA-6EB3-D643-860B-4F201A433B7B}"/>
              </a:ext>
            </a:extLst>
          </p:cNvPr>
          <p:cNvSpPr txBox="1"/>
          <p:nvPr/>
        </p:nvSpPr>
        <p:spPr>
          <a:xfrm>
            <a:off x="3863752" y="2975618"/>
            <a:ext cx="2952328" cy="369332"/>
          </a:xfrm>
          <a:prstGeom prst="rect">
            <a:avLst/>
          </a:prstGeom>
          <a:noFill/>
        </p:spPr>
        <p:txBody>
          <a:bodyPr wrap="square" rtlCol="0">
            <a:spAutoFit/>
          </a:bodyPr>
          <a:lstStyle/>
          <a:p>
            <a:pPr algn="ctr"/>
            <a:r>
              <a:rPr lang="cs-CZ" sz="1800" b="1" dirty="0">
                <a:solidFill>
                  <a:srgbClr val="C00000"/>
                </a:solidFill>
                <a:effectLst>
                  <a:outerShdw dist="38100" dir="2700000" algn="tl" rotWithShape="0">
                    <a:prstClr val="black">
                      <a:alpha val="50000"/>
                    </a:prstClr>
                  </a:outerShdw>
                </a:effectLst>
                <a:latin typeface="Calibri" panose="020F0502020204030204" pitchFamily="34" charset="0"/>
                <a:cs typeface="Calibri" panose="020F0502020204030204" pitchFamily="34" charset="0"/>
              </a:rPr>
              <a:t>2) Je to eosinofilní astma?</a:t>
            </a:r>
          </a:p>
        </p:txBody>
      </p:sp>
      <p:sp>
        <p:nvSpPr>
          <p:cNvPr id="9" name="Rectangle 8">
            <a:extLst>
              <a:ext uri="{FF2B5EF4-FFF2-40B4-BE49-F238E27FC236}">
                <a16:creationId xmlns:a16="http://schemas.microsoft.com/office/drawing/2014/main" id="{A37DBFBF-E890-F44E-9232-F1CA23E3C499}"/>
              </a:ext>
            </a:extLst>
          </p:cNvPr>
          <p:cNvSpPr/>
          <p:nvPr/>
        </p:nvSpPr>
        <p:spPr>
          <a:xfrm>
            <a:off x="335360" y="3344950"/>
            <a:ext cx="11305256" cy="310838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2" name="Rectangle 11">
            <a:extLst>
              <a:ext uri="{FF2B5EF4-FFF2-40B4-BE49-F238E27FC236}">
                <a16:creationId xmlns:a16="http://schemas.microsoft.com/office/drawing/2014/main" id="{A4F61339-A2C7-6948-939A-F1B8DF13EBF5}"/>
              </a:ext>
            </a:extLst>
          </p:cNvPr>
          <p:cNvSpPr/>
          <p:nvPr/>
        </p:nvSpPr>
        <p:spPr>
          <a:xfrm>
            <a:off x="361893" y="1103520"/>
            <a:ext cx="4149931" cy="187209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dirty="0"/>
          </a:p>
        </p:txBody>
      </p:sp>
      <p:sp>
        <p:nvSpPr>
          <p:cNvPr id="15" name="Rectangle 14">
            <a:extLst>
              <a:ext uri="{FF2B5EF4-FFF2-40B4-BE49-F238E27FC236}">
                <a16:creationId xmlns:a16="http://schemas.microsoft.com/office/drawing/2014/main" id="{A32D0335-4C41-7F4D-9210-E543BD8E30B1}"/>
              </a:ext>
            </a:extLst>
          </p:cNvPr>
          <p:cNvSpPr/>
          <p:nvPr/>
        </p:nvSpPr>
        <p:spPr>
          <a:xfrm>
            <a:off x="6199797" y="1722014"/>
            <a:ext cx="4149931" cy="125360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dirty="0"/>
          </a:p>
        </p:txBody>
      </p:sp>
      <p:sp>
        <p:nvSpPr>
          <p:cNvPr id="16" name="Rectangle 15">
            <a:extLst>
              <a:ext uri="{FF2B5EF4-FFF2-40B4-BE49-F238E27FC236}">
                <a16:creationId xmlns:a16="http://schemas.microsoft.com/office/drawing/2014/main" id="{D90AD240-74FE-994E-B2C9-4128EB472C71}"/>
              </a:ext>
            </a:extLst>
          </p:cNvPr>
          <p:cNvSpPr/>
          <p:nvPr/>
        </p:nvSpPr>
        <p:spPr>
          <a:xfrm>
            <a:off x="6882448" y="2556485"/>
            <a:ext cx="2110135" cy="125360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dirty="0"/>
          </a:p>
        </p:txBody>
      </p:sp>
    </p:spTree>
    <p:extLst>
      <p:ext uri="{BB962C8B-B14F-4D97-AF65-F5344CB8AC3E}">
        <p14:creationId xmlns:p14="http://schemas.microsoft.com/office/powerpoint/2010/main" val="599208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Shape 321"/>
        <p:cNvGrpSpPr/>
        <p:nvPr/>
      </p:nvGrpSpPr>
      <p:grpSpPr>
        <a:xfrm>
          <a:off x="0" y="0"/>
          <a:ext cx="0" cy="0"/>
          <a:chOff x="0" y="0"/>
          <a:chExt cx="0" cy="0"/>
        </a:xfrm>
      </p:grpSpPr>
      <p:sp>
        <p:nvSpPr>
          <p:cNvPr id="322" name="Google Shape;322;p6"/>
          <p:cNvSpPr/>
          <p:nvPr/>
        </p:nvSpPr>
        <p:spPr>
          <a:xfrm>
            <a:off x="5879975" y="0"/>
            <a:ext cx="6312025" cy="6858000"/>
          </a:xfrm>
          <a:prstGeom prst="rect">
            <a:avLst/>
          </a:prstGeom>
          <a:gradFill>
            <a:gsLst>
              <a:gs pos="0">
                <a:srgbClr val="96C3C1"/>
              </a:gs>
              <a:gs pos="49000">
                <a:srgbClr val="96C3C1"/>
              </a:gs>
              <a:gs pos="83000">
                <a:schemeClr val="lt1"/>
              </a:gs>
              <a:gs pos="100000">
                <a:schemeClr val="lt1"/>
              </a:gs>
            </a:gsLst>
            <a:lin ang="10440000" scaled="0"/>
          </a:gradFill>
          <a:ln>
            <a:noFill/>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323" name="Google Shape;323;p6"/>
          <p:cNvSpPr/>
          <p:nvPr/>
        </p:nvSpPr>
        <p:spPr>
          <a:xfrm>
            <a:off x="0" y="0"/>
            <a:ext cx="5879977" cy="6858000"/>
          </a:xfrm>
          <a:prstGeom prst="rect">
            <a:avLst/>
          </a:prstGeom>
          <a:gradFill>
            <a:gsLst>
              <a:gs pos="0">
                <a:srgbClr val="E1D85C"/>
              </a:gs>
              <a:gs pos="60000">
                <a:srgbClr val="E1D85C"/>
              </a:gs>
              <a:gs pos="94000">
                <a:schemeClr val="lt1"/>
              </a:gs>
              <a:gs pos="100000">
                <a:schemeClr val="lt1"/>
              </a:gs>
            </a:gsLst>
            <a:lin ang="0" scaled="0"/>
          </a:gradFill>
          <a:ln>
            <a:noFill/>
          </a:ln>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324" name="Google Shape;324;p6"/>
          <p:cNvSpPr/>
          <p:nvPr/>
        </p:nvSpPr>
        <p:spPr>
          <a:xfrm>
            <a:off x="5519937" y="5733257"/>
            <a:ext cx="924593" cy="720725"/>
          </a:xfrm>
          <a:prstGeom prst="ellipse">
            <a:avLst/>
          </a:prstGeom>
          <a:solidFill>
            <a:srgbClr val="FF00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325" name="Google Shape;325;p6"/>
          <p:cNvSpPr/>
          <p:nvPr/>
        </p:nvSpPr>
        <p:spPr>
          <a:xfrm>
            <a:off x="1919536"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26" name="Google Shape;326;p6"/>
          <p:cNvSpPr/>
          <p:nvPr/>
        </p:nvSpPr>
        <p:spPr>
          <a:xfrm>
            <a:off x="2423592"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27" name="Google Shape;327;p6"/>
          <p:cNvSpPr/>
          <p:nvPr/>
        </p:nvSpPr>
        <p:spPr>
          <a:xfrm>
            <a:off x="2965902"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28" name="Google Shape;328;p6"/>
          <p:cNvSpPr/>
          <p:nvPr/>
        </p:nvSpPr>
        <p:spPr>
          <a:xfrm>
            <a:off x="3469958"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29" name="Google Shape;329;p6"/>
          <p:cNvSpPr/>
          <p:nvPr/>
        </p:nvSpPr>
        <p:spPr>
          <a:xfrm>
            <a:off x="3935760"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30" name="Google Shape;330;p6"/>
          <p:cNvSpPr/>
          <p:nvPr/>
        </p:nvSpPr>
        <p:spPr>
          <a:xfrm>
            <a:off x="4439816"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31" name="Google Shape;331;p6"/>
          <p:cNvSpPr/>
          <p:nvPr/>
        </p:nvSpPr>
        <p:spPr>
          <a:xfrm>
            <a:off x="4982126"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32" name="Google Shape;332;p6"/>
          <p:cNvSpPr/>
          <p:nvPr/>
        </p:nvSpPr>
        <p:spPr>
          <a:xfrm>
            <a:off x="5486182"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33" name="Google Shape;333;p6"/>
          <p:cNvSpPr/>
          <p:nvPr/>
        </p:nvSpPr>
        <p:spPr>
          <a:xfrm>
            <a:off x="6023992"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34" name="Google Shape;334;p6"/>
          <p:cNvSpPr/>
          <p:nvPr/>
        </p:nvSpPr>
        <p:spPr>
          <a:xfrm>
            <a:off x="6528048"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35" name="Google Shape;335;p6"/>
          <p:cNvSpPr/>
          <p:nvPr/>
        </p:nvSpPr>
        <p:spPr>
          <a:xfrm>
            <a:off x="7070358"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36" name="Google Shape;336;p6"/>
          <p:cNvSpPr/>
          <p:nvPr/>
        </p:nvSpPr>
        <p:spPr>
          <a:xfrm>
            <a:off x="7574414"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37" name="Google Shape;337;p6"/>
          <p:cNvSpPr/>
          <p:nvPr/>
        </p:nvSpPr>
        <p:spPr>
          <a:xfrm>
            <a:off x="8040216"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38" name="Google Shape;338;p6"/>
          <p:cNvSpPr/>
          <p:nvPr/>
        </p:nvSpPr>
        <p:spPr>
          <a:xfrm>
            <a:off x="8544272"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39" name="Google Shape;339;p6"/>
          <p:cNvSpPr/>
          <p:nvPr/>
        </p:nvSpPr>
        <p:spPr>
          <a:xfrm>
            <a:off x="9086582"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40" name="Google Shape;340;p6"/>
          <p:cNvSpPr/>
          <p:nvPr/>
        </p:nvSpPr>
        <p:spPr>
          <a:xfrm>
            <a:off x="9590638" y="1196752"/>
            <a:ext cx="609818" cy="432048"/>
          </a:xfrm>
          <a:prstGeom prst="roundRect">
            <a:avLst>
              <a:gd name="adj" fmla="val 16667"/>
            </a:avLst>
          </a:prstGeom>
          <a:gradFill>
            <a:gsLst>
              <a:gs pos="0">
                <a:srgbClr val="F9FBFB"/>
              </a:gs>
              <a:gs pos="74000">
                <a:srgbClr val="D1E1E1"/>
              </a:gs>
              <a:gs pos="83000">
                <a:srgbClr val="D1E1E1"/>
              </a:gs>
              <a:gs pos="100000">
                <a:srgbClr val="E0EBEB"/>
              </a:gs>
            </a:gsLst>
            <a:lin ang="54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b="1">
              <a:solidFill>
                <a:srgbClr val="B92D00"/>
              </a:solidFill>
              <a:latin typeface="Calibri"/>
              <a:ea typeface="Calibri"/>
              <a:cs typeface="Calibri"/>
              <a:sym typeface="Calibri"/>
            </a:endParaRPr>
          </a:p>
        </p:txBody>
      </p:sp>
      <p:sp>
        <p:nvSpPr>
          <p:cNvPr id="341" name="Google Shape;341;p6"/>
          <p:cNvSpPr txBox="1"/>
          <p:nvPr/>
        </p:nvSpPr>
        <p:spPr>
          <a:xfrm>
            <a:off x="1775520" y="908721"/>
            <a:ext cx="1008112"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200" b="1">
                <a:solidFill>
                  <a:schemeClr val="dk1"/>
                </a:solidFill>
                <a:latin typeface="Calibri"/>
                <a:ea typeface="Calibri"/>
                <a:cs typeface="Calibri"/>
                <a:sym typeface="Calibri"/>
              </a:rPr>
              <a:t>epithelium</a:t>
            </a:r>
            <a:endParaRPr sz="1200" b="1">
              <a:solidFill>
                <a:schemeClr val="dk1"/>
              </a:solidFill>
              <a:latin typeface="Calibri"/>
              <a:ea typeface="Calibri"/>
              <a:cs typeface="Calibri"/>
              <a:sym typeface="Calibri"/>
            </a:endParaRPr>
          </a:p>
        </p:txBody>
      </p:sp>
      <p:sp>
        <p:nvSpPr>
          <p:cNvPr id="342" name="Google Shape;342;p6"/>
          <p:cNvSpPr txBox="1"/>
          <p:nvPr/>
        </p:nvSpPr>
        <p:spPr>
          <a:xfrm>
            <a:off x="3288838" y="775737"/>
            <a:ext cx="1511018"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200" b="1">
                <a:solidFill>
                  <a:schemeClr val="dk1"/>
                </a:solidFill>
                <a:latin typeface="Calibri"/>
                <a:ea typeface="Calibri"/>
                <a:cs typeface="Calibri"/>
                <a:sym typeface="Calibri"/>
              </a:rPr>
              <a:t>allergens</a:t>
            </a:r>
            <a:endParaRPr sz="1200" b="1">
              <a:solidFill>
                <a:schemeClr val="dk1"/>
              </a:solidFill>
              <a:latin typeface="Calibri"/>
              <a:ea typeface="Calibri"/>
              <a:cs typeface="Calibri"/>
              <a:sym typeface="Calibri"/>
            </a:endParaRPr>
          </a:p>
        </p:txBody>
      </p:sp>
      <p:sp>
        <p:nvSpPr>
          <p:cNvPr id="343" name="Google Shape;343;p6"/>
          <p:cNvSpPr/>
          <p:nvPr/>
        </p:nvSpPr>
        <p:spPr>
          <a:xfrm>
            <a:off x="2927648" y="1123667"/>
            <a:ext cx="1440160" cy="1141095"/>
          </a:xfrm>
          <a:prstGeom prst="star4">
            <a:avLst>
              <a:gd name="adj" fmla="val 18423"/>
            </a:avLst>
          </a:prstGeom>
          <a:gradFill>
            <a:gsLst>
              <a:gs pos="0">
                <a:schemeClr val="dk1"/>
              </a:gs>
              <a:gs pos="39000">
                <a:schemeClr val="dk1"/>
              </a:gs>
              <a:gs pos="100000">
                <a:srgbClr val="BFB970"/>
              </a:gs>
            </a:gsLst>
            <a:path path="circle">
              <a:fillToRect l="50000" t="50000" r="50000" b="50000"/>
            </a:path>
            <a:tileRect/>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200">
                <a:solidFill>
                  <a:schemeClr val="lt1"/>
                </a:solidFill>
                <a:latin typeface="Calibri"/>
                <a:ea typeface="Calibri"/>
                <a:cs typeface="Calibri"/>
                <a:sym typeface="Calibri"/>
              </a:rPr>
              <a:t>DC</a:t>
            </a:r>
            <a:endParaRPr/>
          </a:p>
        </p:txBody>
      </p:sp>
      <p:sp>
        <p:nvSpPr>
          <p:cNvPr id="344" name="Google Shape;344;p6"/>
          <p:cNvSpPr/>
          <p:nvPr/>
        </p:nvSpPr>
        <p:spPr>
          <a:xfrm>
            <a:off x="3312235" y="2303635"/>
            <a:ext cx="623625" cy="576263"/>
          </a:xfrm>
          <a:prstGeom prst="ellipse">
            <a:avLst/>
          </a:prstGeom>
          <a:gradFill>
            <a:gsLst>
              <a:gs pos="0">
                <a:srgbClr val="BF9044"/>
              </a:gs>
              <a:gs pos="23000">
                <a:srgbClr val="BF9044"/>
              </a:gs>
              <a:gs pos="69000">
                <a:srgbClr val="A47A37"/>
              </a:gs>
              <a:gs pos="97000">
                <a:srgbClr val="997233"/>
              </a:gs>
              <a:gs pos="100000">
                <a:srgbClr val="997233"/>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r>
              <a:rPr lang="cs-CZ" sz="1200" b="1">
                <a:solidFill>
                  <a:srgbClr val="FFFF00"/>
                </a:solidFill>
                <a:latin typeface="Calibri"/>
                <a:ea typeface="Calibri"/>
                <a:cs typeface="Calibri"/>
                <a:sym typeface="Calibri"/>
              </a:rPr>
              <a:t>Th0</a:t>
            </a:r>
            <a:endParaRPr sz="1200" b="1">
              <a:solidFill>
                <a:srgbClr val="FFFF00"/>
              </a:solidFill>
              <a:latin typeface="Calibri"/>
              <a:ea typeface="Calibri"/>
              <a:cs typeface="Calibri"/>
              <a:sym typeface="Calibri"/>
            </a:endParaRPr>
          </a:p>
        </p:txBody>
      </p:sp>
      <p:sp>
        <p:nvSpPr>
          <p:cNvPr id="345" name="Google Shape;345;p6"/>
          <p:cNvSpPr/>
          <p:nvPr/>
        </p:nvSpPr>
        <p:spPr>
          <a:xfrm>
            <a:off x="3328405" y="3429001"/>
            <a:ext cx="607556" cy="576263"/>
          </a:xfrm>
          <a:prstGeom prst="ellipse">
            <a:avLst/>
          </a:prstGeom>
          <a:gradFill>
            <a:gsLst>
              <a:gs pos="0">
                <a:srgbClr val="D8A24C"/>
              </a:gs>
              <a:gs pos="100000">
                <a:srgbClr val="FFDB98"/>
              </a:gs>
            </a:gsLst>
            <a:lin ang="16200000" scaled="0"/>
          </a:gradFill>
          <a:ln w="9525" cap="flat" cmpd="sng">
            <a:solidFill>
              <a:srgbClr val="C59B5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l" rtl="0">
              <a:spcBef>
                <a:spcPts val="0"/>
              </a:spcBef>
              <a:spcAft>
                <a:spcPts val="0"/>
              </a:spcAft>
              <a:buNone/>
            </a:pPr>
            <a:r>
              <a:rPr lang="cs-CZ" sz="1200" b="1">
                <a:solidFill>
                  <a:srgbClr val="C00000"/>
                </a:solidFill>
                <a:latin typeface="Calibri"/>
                <a:ea typeface="Calibri"/>
                <a:cs typeface="Calibri"/>
                <a:sym typeface="Calibri"/>
              </a:rPr>
              <a:t>Th2</a:t>
            </a:r>
            <a:endParaRPr sz="1200" b="1">
              <a:solidFill>
                <a:srgbClr val="C00000"/>
              </a:solidFill>
              <a:latin typeface="Calibri"/>
              <a:ea typeface="Calibri"/>
              <a:cs typeface="Calibri"/>
              <a:sym typeface="Calibri"/>
            </a:endParaRPr>
          </a:p>
        </p:txBody>
      </p:sp>
      <p:cxnSp>
        <p:nvCxnSpPr>
          <p:cNvPr id="346" name="Google Shape;346;p6"/>
          <p:cNvCxnSpPr>
            <a:cxnSpLocks/>
            <a:stCxn id="344" idx="4"/>
            <a:endCxn id="345" idx="0"/>
          </p:cNvCxnSpPr>
          <p:nvPr/>
        </p:nvCxnSpPr>
        <p:spPr>
          <a:xfrm>
            <a:off x="3624048" y="2879898"/>
            <a:ext cx="8135" cy="549103"/>
          </a:xfrm>
          <a:prstGeom prst="straightConnector1">
            <a:avLst/>
          </a:prstGeom>
          <a:noFill/>
          <a:ln w="25400" cap="flat" cmpd="sng">
            <a:solidFill>
              <a:srgbClr val="B2B2B2"/>
            </a:solidFill>
            <a:prstDash val="solid"/>
            <a:round/>
            <a:headEnd type="none" w="sm" len="sm"/>
            <a:tailEnd type="stealth" w="med" len="med"/>
          </a:ln>
          <a:effectLst>
            <a:outerShdw blurRad="40000" dist="20000" dir="5400000" rotWithShape="0">
              <a:srgbClr val="000000">
                <a:alpha val="37647"/>
              </a:srgbClr>
            </a:outerShdw>
          </a:effectLst>
        </p:spPr>
      </p:cxnSp>
      <p:cxnSp>
        <p:nvCxnSpPr>
          <p:cNvPr id="347" name="Google Shape;347;p6"/>
          <p:cNvCxnSpPr>
            <a:endCxn id="344" idx="6"/>
          </p:cNvCxnSpPr>
          <p:nvPr/>
        </p:nvCxnSpPr>
        <p:spPr>
          <a:xfrm rot="5400000">
            <a:off x="3778360" y="1786266"/>
            <a:ext cx="963002" cy="648001"/>
          </a:xfrm>
          <a:prstGeom prst="bentConnector2">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sp>
        <p:nvSpPr>
          <p:cNvPr id="348" name="Google Shape;348;p6"/>
          <p:cNvSpPr txBox="1"/>
          <p:nvPr/>
        </p:nvSpPr>
        <p:spPr>
          <a:xfrm>
            <a:off x="4079776" y="2060849"/>
            <a:ext cx="576064" cy="335989"/>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TSLP</a:t>
            </a:r>
            <a:endParaRPr/>
          </a:p>
          <a:p>
            <a:pPr marL="0" marR="0" lvl="0" indent="0" algn="ctr" rtl="0">
              <a:lnSpc>
                <a:spcPct val="50000"/>
              </a:lnSpc>
              <a:spcBef>
                <a:spcPts val="500"/>
              </a:spcBef>
              <a:spcAft>
                <a:spcPts val="0"/>
              </a:spcAft>
              <a:buNone/>
            </a:pPr>
            <a:r>
              <a:rPr lang="cs-CZ" sz="1000" b="1">
                <a:solidFill>
                  <a:schemeClr val="dk1"/>
                </a:solidFill>
                <a:latin typeface="Calibri"/>
                <a:ea typeface="Calibri"/>
                <a:cs typeface="Calibri"/>
                <a:sym typeface="Calibri"/>
              </a:rPr>
              <a:t>IL-25</a:t>
            </a:r>
            <a:endParaRPr/>
          </a:p>
        </p:txBody>
      </p:sp>
      <p:sp>
        <p:nvSpPr>
          <p:cNvPr id="349" name="Google Shape;349;p6"/>
          <p:cNvSpPr/>
          <p:nvPr/>
        </p:nvSpPr>
        <p:spPr>
          <a:xfrm>
            <a:off x="5447929" y="3933057"/>
            <a:ext cx="948011" cy="832389"/>
          </a:xfrm>
          <a:prstGeom prst="ellipse">
            <a:avLst/>
          </a:prstGeom>
          <a:solidFill>
            <a:srgbClr val="FF00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350" name="Google Shape;350;p6"/>
          <p:cNvSpPr txBox="1"/>
          <p:nvPr/>
        </p:nvSpPr>
        <p:spPr>
          <a:xfrm>
            <a:off x="5459666" y="3933057"/>
            <a:ext cx="948012" cy="83099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200" b="1">
                <a:solidFill>
                  <a:srgbClr val="EEF258"/>
                </a:solidFill>
                <a:latin typeface="Calibri"/>
                <a:ea typeface="Calibri"/>
                <a:cs typeface="Calibri"/>
                <a:sym typeface="Calibri"/>
              </a:rPr>
              <a:t>CCR3</a:t>
            </a:r>
            <a:endParaRPr/>
          </a:p>
          <a:p>
            <a:pPr marL="0" marR="0" lvl="0" indent="0" algn="ctr" rtl="0">
              <a:spcBef>
                <a:spcPts val="0"/>
              </a:spcBef>
              <a:spcAft>
                <a:spcPts val="0"/>
              </a:spcAft>
              <a:buNone/>
            </a:pPr>
            <a:r>
              <a:rPr lang="cs-CZ" sz="1200" b="1">
                <a:solidFill>
                  <a:srgbClr val="EEF258"/>
                </a:solidFill>
                <a:latin typeface="Calibri"/>
                <a:ea typeface="Calibri"/>
                <a:cs typeface="Calibri"/>
                <a:sym typeface="Calibri"/>
              </a:rPr>
              <a:t>IL-5R</a:t>
            </a:r>
            <a:endParaRPr/>
          </a:p>
          <a:p>
            <a:pPr marL="0" marR="0" lvl="0" indent="0" algn="ctr" rtl="0">
              <a:spcBef>
                <a:spcPts val="0"/>
              </a:spcBef>
              <a:spcAft>
                <a:spcPts val="0"/>
              </a:spcAft>
              <a:buNone/>
            </a:pPr>
            <a:r>
              <a:rPr lang="cs-CZ" sz="1200" b="1">
                <a:solidFill>
                  <a:srgbClr val="EEF258"/>
                </a:solidFill>
                <a:latin typeface="Calibri"/>
                <a:ea typeface="Calibri"/>
                <a:cs typeface="Calibri"/>
                <a:sym typeface="Calibri"/>
              </a:rPr>
              <a:t>Siglec-8</a:t>
            </a:r>
            <a:endParaRPr/>
          </a:p>
          <a:p>
            <a:pPr marL="0" marR="0" lvl="0" indent="0" algn="ctr" rtl="0">
              <a:spcBef>
                <a:spcPts val="0"/>
              </a:spcBef>
              <a:spcAft>
                <a:spcPts val="0"/>
              </a:spcAft>
              <a:buNone/>
            </a:pPr>
            <a:r>
              <a:rPr lang="cs-CZ" sz="1200" b="1">
                <a:solidFill>
                  <a:srgbClr val="EEF258"/>
                </a:solidFill>
                <a:latin typeface="Calibri"/>
                <a:ea typeface="Calibri"/>
                <a:cs typeface="Calibri"/>
                <a:sym typeface="Calibri"/>
              </a:rPr>
              <a:t>IL-3R</a:t>
            </a:r>
            <a:r>
              <a:rPr lang="cs-CZ" sz="1200" b="1" baseline="30000">
                <a:solidFill>
                  <a:srgbClr val="EEF258"/>
                </a:solidFill>
                <a:latin typeface="Calibri"/>
                <a:ea typeface="Calibri"/>
                <a:cs typeface="Calibri"/>
                <a:sym typeface="Calibri"/>
              </a:rPr>
              <a:t>hi</a:t>
            </a:r>
            <a:endParaRPr/>
          </a:p>
        </p:txBody>
      </p:sp>
      <p:cxnSp>
        <p:nvCxnSpPr>
          <p:cNvPr id="351" name="Google Shape;351;p6"/>
          <p:cNvCxnSpPr>
            <a:cxnSpLocks/>
            <a:stCxn id="345" idx="5"/>
            <a:endCxn id="349" idx="2"/>
          </p:cNvCxnSpPr>
          <p:nvPr/>
        </p:nvCxnSpPr>
        <p:spPr>
          <a:xfrm>
            <a:off x="3846986" y="3920872"/>
            <a:ext cx="1600943" cy="42838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52" name="Google Shape;352;p6"/>
          <p:cNvSpPr txBox="1"/>
          <p:nvPr/>
        </p:nvSpPr>
        <p:spPr>
          <a:xfrm>
            <a:off x="4295800" y="3933057"/>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IL-5</a:t>
            </a:r>
            <a:endParaRPr/>
          </a:p>
        </p:txBody>
      </p:sp>
      <p:sp>
        <p:nvSpPr>
          <p:cNvPr id="353" name="Google Shape;353;p6"/>
          <p:cNvSpPr txBox="1"/>
          <p:nvPr/>
        </p:nvSpPr>
        <p:spPr>
          <a:xfrm>
            <a:off x="5591944" y="4725145"/>
            <a:ext cx="750709"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200" b="1">
                <a:solidFill>
                  <a:schemeClr val="dk1"/>
                </a:solidFill>
                <a:latin typeface="Calibri"/>
                <a:ea typeface="Calibri"/>
                <a:cs typeface="Calibri"/>
                <a:sym typeface="Calibri"/>
              </a:rPr>
              <a:t>iEos</a:t>
            </a:r>
            <a:endParaRPr sz="1200" b="1">
              <a:solidFill>
                <a:schemeClr val="dk1"/>
              </a:solidFill>
              <a:latin typeface="Calibri"/>
              <a:ea typeface="Calibri"/>
              <a:cs typeface="Calibri"/>
              <a:sym typeface="Calibri"/>
            </a:endParaRPr>
          </a:p>
        </p:txBody>
      </p:sp>
      <p:sp>
        <p:nvSpPr>
          <p:cNvPr id="354" name="Google Shape;354;p6"/>
          <p:cNvSpPr txBox="1"/>
          <p:nvPr/>
        </p:nvSpPr>
        <p:spPr>
          <a:xfrm>
            <a:off x="5591870" y="5807224"/>
            <a:ext cx="792163" cy="64611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200" b="1">
                <a:solidFill>
                  <a:srgbClr val="FFFF00"/>
                </a:solidFill>
                <a:latin typeface="Calibri"/>
                <a:ea typeface="Calibri"/>
                <a:cs typeface="Calibri"/>
                <a:sym typeface="Calibri"/>
              </a:rPr>
              <a:t>CD34</a:t>
            </a:r>
            <a:endParaRPr/>
          </a:p>
          <a:p>
            <a:pPr marL="0" marR="0" lvl="0" indent="0" algn="ctr" rtl="0">
              <a:spcBef>
                <a:spcPts val="0"/>
              </a:spcBef>
              <a:spcAft>
                <a:spcPts val="0"/>
              </a:spcAft>
              <a:buNone/>
            </a:pPr>
            <a:r>
              <a:rPr lang="cs-CZ" sz="1200" b="1">
                <a:solidFill>
                  <a:srgbClr val="FFFF00"/>
                </a:solidFill>
                <a:latin typeface="Calibri"/>
                <a:ea typeface="Calibri"/>
                <a:cs typeface="Calibri"/>
                <a:sym typeface="Calibri"/>
              </a:rPr>
              <a:t>IL-5R</a:t>
            </a:r>
            <a:endParaRPr/>
          </a:p>
          <a:p>
            <a:pPr marL="0" marR="0" lvl="0" indent="0" algn="ctr" rtl="0">
              <a:spcBef>
                <a:spcPts val="0"/>
              </a:spcBef>
              <a:spcAft>
                <a:spcPts val="0"/>
              </a:spcAft>
              <a:buNone/>
            </a:pPr>
            <a:r>
              <a:rPr lang="cs-CZ" sz="1200" b="1">
                <a:solidFill>
                  <a:srgbClr val="FFFF00"/>
                </a:solidFill>
                <a:latin typeface="Calibri"/>
                <a:ea typeface="Calibri"/>
                <a:cs typeface="Calibri"/>
                <a:sym typeface="Calibri"/>
              </a:rPr>
              <a:t>CCR3</a:t>
            </a:r>
            <a:endParaRPr/>
          </a:p>
        </p:txBody>
      </p:sp>
      <p:sp>
        <p:nvSpPr>
          <p:cNvPr id="355" name="Google Shape;355;p6"/>
          <p:cNvSpPr txBox="1"/>
          <p:nvPr/>
        </p:nvSpPr>
        <p:spPr>
          <a:xfrm>
            <a:off x="4943872" y="6453337"/>
            <a:ext cx="2088231"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200" b="1">
                <a:solidFill>
                  <a:schemeClr val="dk1"/>
                </a:solidFill>
                <a:latin typeface="Calibri"/>
                <a:ea typeface="Calibri"/>
                <a:cs typeface="Calibri"/>
                <a:sym typeface="Calibri"/>
              </a:rPr>
              <a:t>eosinophil progenitor</a:t>
            </a:r>
            <a:endParaRPr sz="1200" b="1">
              <a:solidFill>
                <a:schemeClr val="dk1"/>
              </a:solidFill>
              <a:latin typeface="Calibri"/>
              <a:ea typeface="Calibri"/>
              <a:cs typeface="Calibri"/>
              <a:sym typeface="Calibri"/>
            </a:endParaRPr>
          </a:p>
        </p:txBody>
      </p:sp>
      <p:cxnSp>
        <p:nvCxnSpPr>
          <p:cNvPr id="356" name="Google Shape;356;p6"/>
          <p:cNvCxnSpPr>
            <a:stCxn id="324" idx="0"/>
            <a:endCxn id="353" idx="2"/>
          </p:cNvCxnSpPr>
          <p:nvPr/>
        </p:nvCxnSpPr>
        <p:spPr>
          <a:xfrm rot="10800000">
            <a:off x="5967234" y="5002157"/>
            <a:ext cx="15000" cy="731100"/>
          </a:xfrm>
          <a:prstGeom prst="straightConnector1">
            <a:avLst/>
          </a:prstGeom>
          <a:noFill/>
          <a:ln w="25400" cap="flat" cmpd="sng">
            <a:solidFill>
              <a:srgbClr val="B2B2B2"/>
            </a:solidFill>
            <a:prstDash val="solid"/>
            <a:round/>
            <a:headEnd type="none" w="sm" len="sm"/>
            <a:tailEnd type="stealth" w="med" len="med"/>
          </a:ln>
          <a:effectLst>
            <a:outerShdw blurRad="40000" dist="20000" dir="5400000" rotWithShape="0">
              <a:srgbClr val="000000">
                <a:alpha val="37647"/>
              </a:srgbClr>
            </a:outerShdw>
          </a:effectLst>
        </p:spPr>
      </p:cxnSp>
      <p:cxnSp>
        <p:nvCxnSpPr>
          <p:cNvPr id="357" name="Google Shape;357;p6"/>
          <p:cNvCxnSpPr>
            <a:endCxn id="324" idx="6"/>
          </p:cNvCxnSpPr>
          <p:nvPr/>
        </p:nvCxnSpPr>
        <p:spPr>
          <a:xfrm rot="5400000">
            <a:off x="4453880" y="3619370"/>
            <a:ext cx="4464900" cy="483600"/>
          </a:xfrm>
          <a:prstGeom prst="bentConnector2">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sp>
        <p:nvSpPr>
          <p:cNvPr id="358" name="Google Shape;358;p6"/>
          <p:cNvSpPr txBox="1"/>
          <p:nvPr/>
        </p:nvSpPr>
        <p:spPr>
          <a:xfrm>
            <a:off x="6096000" y="2132857"/>
            <a:ext cx="720080" cy="169277"/>
          </a:xfrm>
          <a:prstGeom prst="rect">
            <a:avLst/>
          </a:prstGeom>
          <a:noFill/>
          <a:ln>
            <a:noFill/>
          </a:ln>
        </p:spPr>
        <p:txBody>
          <a:bodyPr spcFirstLastPara="1" wrap="square" lIns="91425" tIns="45700" rIns="91425" bIns="45700" anchor="t" anchorCtr="0">
            <a:spAutoFit/>
          </a:bodyPr>
          <a:lstStyle/>
          <a:p>
            <a:pPr marL="0" marR="0" lvl="0" indent="0" algn="r" rtl="0">
              <a:lnSpc>
                <a:spcPct val="50000"/>
              </a:lnSpc>
              <a:spcBef>
                <a:spcPts val="0"/>
              </a:spcBef>
              <a:spcAft>
                <a:spcPts val="0"/>
              </a:spcAft>
              <a:buNone/>
            </a:pPr>
            <a:r>
              <a:rPr lang="cs-CZ" sz="1000" b="1" dirty="0">
                <a:solidFill>
                  <a:schemeClr val="dk1"/>
                </a:solidFill>
                <a:latin typeface="Calibri"/>
                <a:ea typeface="Calibri"/>
                <a:cs typeface="Calibri"/>
                <a:sym typeface="Calibri"/>
              </a:rPr>
              <a:t>IL-33</a:t>
            </a:r>
            <a:endParaRPr dirty="0"/>
          </a:p>
        </p:txBody>
      </p:sp>
      <p:cxnSp>
        <p:nvCxnSpPr>
          <p:cNvPr id="359" name="Google Shape;359;p6"/>
          <p:cNvCxnSpPr>
            <a:stCxn id="349" idx="1"/>
          </p:cNvCxnSpPr>
          <p:nvPr/>
        </p:nvCxnSpPr>
        <p:spPr>
          <a:xfrm rot="10800000" flipH="1">
            <a:off x="5586762" y="1772858"/>
            <a:ext cx="5100" cy="22821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60" name="Google Shape;360;p6"/>
          <p:cNvSpPr txBox="1"/>
          <p:nvPr/>
        </p:nvSpPr>
        <p:spPr>
          <a:xfrm>
            <a:off x="4943872" y="2132857"/>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IL-13</a:t>
            </a:r>
            <a:endParaRPr/>
          </a:p>
        </p:txBody>
      </p:sp>
      <p:cxnSp>
        <p:nvCxnSpPr>
          <p:cNvPr id="361" name="Google Shape;361;p6"/>
          <p:cNvCxnSpPr>
            <a:cxnSpLocks/>
            <a:stCxn id="345" idx="4"/>
            <a:endCxn id="324" idx="1"/>
          </p:cNvCxnSpPr>
          <p:nvPr/>
        </p:nvCxnSpPr>
        <p:spPr>
          <a:xfrm>
            <a:off x="3632183" y="4005264"/>
            <a:ext cx="2023158" cy="1833541"/>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62" name="Google Shape;362;p6"/>
          <p:cNvSpPr txBox="1"/>
          <p:nvPr/>
        </p:nvSpPr>
        <p:spPr>
          <a:xfrm>
            <a:off x="4367808" y="4653137"/>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IL-5</a:t>
            </a:r>
            <a:endParaRPr/>
          </a:p>
        </p:txBody>
      </p:sp>
      <p:sp>
        <p:nvSpPr>
          <p:cNvPr id="363" name="Google Shape;363;p6"/>
          <p:cNvSpPr/>
          <p:nvPr/>
        </p:nvSpPr>
        <p:spPr>
          <a:xfrm>
            <a:off x="1991544" y="4221088"/>
            <a:ext cx="717574" cy="729952"/>
          </a:xfrm>
          <a:prstGeom prst="flowChartConnector">
            <a:avLst/>
          </a:prstGeom>
          <a:gradFill>
            <a:gsLst>
              <a:gs pos="0">
                <a:srgbClr val="A47A37"/>
              </a:gs>
              <a:gs pos="46000">
                <a:srgbClr val="CAA365"/>
              </a:gs>
              <a:gs pos="100000">
                <a:srgbClr val="83622C"/>
              </a:gs>
            </a:gsLst>
            <a:path path="circle">
              <a:fillToRect l="50000" t="50000" r="50000" b="50000"/>
            </a:path>
            <a:tileRect/>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200" b="1">
                <a:solidFill>
                  <a:srgbClr val="FFFF00"/>
                </a:solidFill>
                <a:latin typeface="Calibri"/>
                <a:ea typeface="Calibri"/>
                <a:cs typeface="Calibri"/>
                <a:sym typeface="Calibri"/>
              </a:rPr>
              <a:t>B-ly</a:t>
            </a:r>
            <a:endParaRPr sz="1200" b="1">
              <a:solidFill>
                <a:srgbClr val="FFFF00"/>
              </a:solidFill>
              <a:latin typeface="Calibri"/>
              <a:ea typeface="Calibri"/>
              <a:cs typeface="Calibri"/>
              <a:sym typeface="Calibri"/>
            </a:endParaRPr>
          </a:p>
        </p:txBody>
      </p:sp>
      <p:cxnSp>
        <p:nvCxnSpPr>
          <p:cNvPr id="364" name="Google Shape;364;p6"/>
          <p:cNvCxnSpPr>
            <a:stCxn id="363" idx="0"/>
            <a:endCxn id="365" idx="2"/>
          </p:cNvCxnSpPr>
          <p:nvPr/>
        </p:nvCxnSpPr>
        <p:spPr>
          <a:xfrm rot="10800000" flipH="1">
            <a:off x="2350331" y="3849988"/>
            <a:ext cx="12000" cy="3711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65" name="Google Shape;365;p6"/>
          <p:cNvSpPr txBox="1"/>
          <p:nvPr/>
        </p:nvSpPr>
        <p:spPr>
          <a:xfrm>
            <a:off x="2135560" y="3573017"/>
            <a:ext cx="453542"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200" b="1">
                <a:solidFill>
                  <a:schemeClr val="dk1"/>
                </a:solidFill>
                <a:latin typeface="Calibri"/>
                <a:ea typeface="Calibri"/>
                <a:cs typeface="Calibri"/>
                <a:sym typeface="Calibri"/>
              </a:rPr>
              <a:t>IgE</a:t>
            </a:r>
            <a:endParaRPr sz="1200" b="1">
              <a:solidFill>
                <a:schemeClr val="dk1"/>
              </a:solidFill>
              <a:latin typeface="Calibri"/>
              <a:ea typeface="Calibri"/>
              <a:cs typeface="Calibri"/>
              <a:sym typeface="Calibri"/>
            </a:endParaRPr>
          </a:p>
        </p:txBody>
      </p:sp>
      <p:cxnSp>
        <p:nvCxnSpPr>
          <p:cNvPr id="366" name="Google Shape;366;p6"/>
          <p:cNvCxnSpPr>
            <a:cxnSpLocks/>
            <a:stCxn id="345" idx="4"/>
            <a:endCxn id="363" idx="6"/>
          </p:cNvCxnSpPr>
          <p:nvPr/>
        </p:nvCxnSpPr>
        <p:spPr>
          <a:xfrm flipH="1">
            <a:off x="2709118" y="4005264"/>
            <a:ext cx="923065" cy="5808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67" name="Google Shape;367;p6"/>
          <p:cNvSpPr txBox="1"/>
          <p:nvPr/>
        </p:nvSpPr>
        <p:spPr>
          <a:xfrm>
            <a:off x="2855640" y="4077073"/>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IL-4</a:t>
            </a:r>
            <a:endParaRPr/>
          </a:p>
        </p:txBody>
      </p:sp>
      <p:sp>
        <p:nvSpPr>
          <p:cNvPr id="368" name="Google Shape;368;p6"/>
          <p:cNvSpPr/>
          <p:nvPr/>
        </p:nvSpPr>
        <p:spPr>
          <a:xfrm>
            <a:off x="1775520" y="2651658"/>
            <a:ext cx="1185992" cy="561318"/>
          </a:xfrm>
          <a:prstGeom prst="ellipse">
            <a:avLst/>
          </a:prstGeom>
          <a:gradFill>
            <a:gsLst>
              <a:gs pos="0">
                <a:srgbClr val="EDE9C2"/>
              </a:gs>
              <a:gs pos="46000">
                <a:srgbClr val="D3CC72"/>
              </a:gs>
              <a:gs pos="100000">
                <a:srgbClr val="928B2C"/>
              </a:gs>
            </a:gsLst>
            <a:path path="circle">
              <a:fillToRect l="50000" t="50000" r="50000" b="50000"/>
            </a:path>
            <a:tileRect/>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200" b="1">
                <a:solidFill>
                  <a:srgbClr val="B92D00"/>
                </a:solidFill>
                <a:latin typeface="Calibri"/>
                <a:ea typeface="Calibri"/>
                <a:cs typeface="Calibri"/>
                <a:sym typeface="Calibri"/>
              </a:rPr>
              <a:t>mast cells</a:t>
            </a:r>
            <a:endParaRPr sz="1200" b="1">
              <a:solidFill>
                <a:srgbClr val="B92D00"/>
              </a:solidFill>
              <a:latin typeface="Calibri"/>
              <a:ea typeface="Calibri"/>
              <a:cs typeface="Calibri"/>
              <a:sym typeface="Calibri"/>
            </a:endParaRPr>
          </a:p>
        </p:txBody>
      </p:sp>
      <p:cxnSp>
        <p:nvCxnSpPr>
          <p:cNvPr id="369" name="Google Shape;369;p6"/>
          <p:cNvCxnSpPr>
            <a:stCxn id="365" idx="0"/>
            <a:endCxn id="368" idx="4"/>
          </p:cNvCxnSpPr>
          <p:nvPr/>
        </p:nvCxnSpPr>
        <p:spPr>
          <a:xfrm rot="10800000" flipH="1">
            <a:off x="2362331" y="3213017"/>
            <a:ext cx="6300" cy="3600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cxnSp>
        <p:nvCxnSpPr>
          <p:cNvPr id="370" name="Google Shape;370;p6"/>
          <p:cNvCxnSpPr>
            <a:cxnSpLocks/>
            <a:stCxn id="345" idx="1"/>
            <a:endCxn id="368" idx="5"/>
          </p:cNvCxnSpPr>
          <p:nvPr/>
        </p:nvCxnSpPr>
        <p:spPr>
          <a:xfrm flipH="1" flipV="1">
            <a:off x="2787827" y="3130773"/>
            <a:ext cx="629553" cy="38262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71" name="Google Shape;371;p6"/>
          <p:cNvSpPr txBox="1"/>
          <p:nvPr/>
        </p:nvSpPr>
        <p:spPr>
          <a:xfrm>
            <a:off x="2927648" y="3140969"/>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IL-9</a:t>
            </a:r>
            <a:endParaRPr/>
          </a:p>
        </p:txBody>
      </p:sp>
      <p:sp>
        <p:nvSpPr>
          <p:cNvPr id="372" name="Google Shape;372;p6"/>
          <p:cNvSpPr/>
          <p:nvPr/>
        </p:nvSpPr>
        <p:spPr>
          <a:xfrm>
            <a:off x="1792552" y="1772816"/>
            <a:ext cx="1135096" cy="561318"/>
          </a:xfrm>
          <a:prstGeom prst="ellipse">
            <a:avLst/>
          </a:prstGeom>
          <a:gradFill>
            <a:gsLst>
              <a:gs pos="0">
                <a:srgbClr val="D6E4E4"/>
              </a:gs>
              <a:gs pos="46000">
                <a:srgbClr val="A0C1C0"/>
              </a:gs>
              <a:gs pos="100000">
                <a:srgbClr val="527D7C"/>
              </a:gs>
            </a:gsLst>
            <a:path path="circle">
              <a:fillToRect l="50000" t="50000" r="50000" b="50000"/>
            </a:path>
            <a:tileRect/>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200" b="1">
                <a:solidFill>
                  <a:srgbClr val="B92D00"/>
                </a:solidFill>
                <a:latin typeface="Calibri"/>
                <a:ea typeface="Calibri"/>
                <a:cs typeface="Calibri"/>
                <a:sym typeface="Calibri"/>
              </a:rPr>
              <a:t>basophils</a:t>
            </a:r>
            <a:endParaRPr sz="1200" b="1">
              <a:solidFill>
                <a:srgbClr val="B92D00"/>
              </a:solidFill>
              <a:latin typeface="Calibri"/>
              <a:ea typeface="Calibri"/>
              <a:cs typeface="Calibri"/>
              <a:sym typeface="Calibri"/>
            </a:endParaRPr>
          </a:p>
        </p:txBody>
      </p:sp>
      <p:cxnSp>
        <p:nvCxnSpPr>
          <p:cNvPr id="373" name="Google Shape;373;p6"/>
          <p:cNvCxnSpPr>
            <a:cxnSpLocks/>
            <a:stCxn id="345" idx="4"/>
          </p:cNvCxnSpPr>
          <p:nvPr/>
        </p:nvCxnSpPr>
        <p:spPr>
          <a:xfrm>
            <a:off x="3632183" y="4005264"/>
            <a:ext cx="21645" cy="10230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74" name="Google Shape;374;p6"/>
          <p:cNvSpPr/>
          <p:nvPr/>
        </p:nvSpPr>
        <p:spPr>
          <a:xfrm>
            <a:off x="2997658" y="4941168"/>
            <a:ext cx="1298142" cy="998240"/>
          </a:xfrm>
          <a:prstGeom prst="irregularSeal2">
            <a:avLst/>
          </a:prstGeom>
          <a:gradFill>
            <a:gsLst>
              <a:gs pos="0">
                <a:srgbClr val="FFFFFF"/>
              </a:gs>
              <a:gs pos="35000">
                <a:srgbClr val="FFFFFF"/>
              </a:gs>
              <a:gs pos="100000">
                <a:srgbClr val="A9A57B"/>
              </a:gs>
            </a:gsLst>
            <a:path path="circle">
              <a:fillToRect l="50000" t="50000" r="50000" b="50000"/>
            </a:path>
            <a:tileRect/>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200" b="1">
                <a:solidFill>
                  <a:srgbClr val="B92D00"/>
                </a:solidFill>
                <a:latin typeface="Calibri"/>
                <a:ea typeface="Calibri"/>
                <a:cs typeface="Calibri"/>
                <a:sym typeface="Calibri"/>
              </a:rPr>
              <a:t>AAM</a:t>
            </a:r>
            <a:endParaRPr/>
          </a:p>
        </p:txBody>
      </p:sp>
      <p:sp>
        <p:nvSpPr>
          <p:cNvPr id="375" name="Google Shape;375;p6"/>
          <p:cNvSpPr/>
          <p:nvPr/>
        </p:nvSpPr>
        <p:spPr>
          <a:xfrm>
            <a:off x="2602852" y="6165305"/>
            <a:ext cx="2197004" cy="330021"/>
          </a:xfrm>
          <a:prstGeom prst="flowChartPreparation">
            <a:avLst/>
          </a:prstGeom>
          <a:gradFill>
            <a:gsLst>
              <a:gs pos="0">
                <a:srgbClr val="A39B31"/>
              </a:gs>
              <a:gs pos="48000">
                <a:srgbClr val="D2CC6F"/>
              </a:gs>
              <a:gs pos="100000">
                <a:srgbClr val="E4DFA5"/>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200" b="1">
                <a:solidFill>
                  <a:srgbClr val="B92D00"/>
                </a:solidFill>
                <a:latin typeface="Calibri"/>
                <a:ea typeface="Calibri"/>
                <a:cs typeface="Calibri"/>
                <a:sym typeface="Calibri"/>
              </a:rPr>
              <a:t>Fibroblasts / ASM</a:t>
            </a:r>
            <a:endParaRPr/>
          </a:p>
        </p:txBody>
      </p:sp>
      <p:sp>
        <p:nvSpPr>
          <p:cNvPr id="376" name="Google Shape;376;p6"/>
          <p:cNvSpPr txBox="1"/>
          <p:nvPr/>
        </p:nvSpPr>
        <p:spPr>
          <a:xfrm>
            <a:off x="3071664" y="4509121"/>
            <a:ext cx="576064" cy="335989"/>
          </a:xfrm>
          <a:prstGeom prst="rect">
            <a:avLst/>
          </a:prstGeom>
          <a:noFill/>
          <a:ln>
            <a:noFill/>
          </a:ln>
        </p:spPr>
        <p:txBody>
          <a:bodyPr spcFirstLastPara="1" wrap="square" lIns="91425" tIns="45700" rIns="91425" bIns="45700" anchor="t" anchorCtr="0">
            <a:spAutoFit/>
          </a:bodyPr>
          <a:lstStyle/>
          <a:p>
            <a:pPr marL="0" marR="0" lvl="0" indent="0" algn="r" rtl="0">
              <a:lnSpc>
                <a:spcPct val="50000"/>
              </a:lnSpc>
              <a:spcBef>
                <a:spcPts val="0"/>
              </a:spcBef>
              <a:spcAft>
                <a:spcPts val="0"/>
              </a:spcAft>
              <a:buNone/>
            </a:pPr>
            <a:r>
              <a:rPr lang="cs-CZ" sz="1000" b="1">
                <a:solidFill>
                  <a:schemeClr val="dk1"/>
                </a:solidFill>
                <a:latin typeface="Calibri"/>
                <a:ea typeface="Calibri"/>
                <a:cs typeface="Calibri"/>
                <a:sym typeface="Calibri"/>
              </a:rPr>
              <a:t>IL-4</a:t>
            </a:r>
            <a:endParaRPr/>
          </a:p>
          <a:p>
            <a:pPr marL="0" marR="0" lvl="0" indent="0" algn="r" rtl="0">
              <a:lnSpc>
                <a:spcPct val="50000"/>
              </a:lnSpc>
              <a:spcBef>
                <a:spcPts val="500"/>
              </a:spcBef>
              <a:spcAft>
                <a:spcPts val="0"/>
              </a:spcAft>
              <a:buNone/>
            </a:pPr>
            <a:r>
              <a:rPr lang="cs-CZ" sz="1000" b="1">
                <a:solidFill>
                  <a:schemeClr val="dk1"/>
                </a:solidFill>
                <a:latin typeface="Calibri"/>
                <a:ea typeface="Calibri"/>
                <a:cs typeface="Calibri"/>
                <a:sym typeface="Calibri"/>
              </a:rPr>
              <a:t>IL-13</a:t>
            </a:r>
            <a:endParaRPr/>
          </a:p>
        </p:txBody>
      </p:sp>
      <p:cxnSp>
        <p:nvCxnSpPr>
          <p:cNvPr id="377" name="Google Shape;377;p6"/>
          <p:cNvCxnSpPr>
            <a:stCxn id="374" idx="2"/>
            <a:endCxn id="375" idx="0"/>
          </p:cNvCxnSpPr>
          <p:nvPr/>
        </p:nvCxnSpPr>
        <p:spPr>
          <a:xfrm>
            <a:off x="3695530" y="5811948"/>
            <a:ext cx="5700" cy="3534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78" name="Google Shape;378;p6"/>
          <p:cNvSpPr txBox="1"/>
          <p:nvPr/>
        </p:nvSpPr>
        <p:spPr>
          <a:xfrm>
            <a:off x="3660162" y="5877273"/>
            <a:ext cx="563631" cy="161583"/>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900" b="1">
                <a:solidFill>
                  <a:schemeClr val="dk1"/>
                </a:solidFill>
                <a:latin typeface="Calibri"/>
                <a:ea typeface="Calibri"/>
                <a:cs typeface="Calibri"/>
                <a:sym typeface="Calibri"/>
              </a:rPr>
              <a:t>TGFβ</a:t>
            </a:r>
            <a:endParaRPr sz="900" b="1">
              <a:solidFill>
                <a:schemeClr val="dk1"/>
              </a:solidFill>
              <a:latin typeface="Calibri"/>
              <a:ea typeface="Calibri"/>
              <a:cs typeface="Calibri"/>
              <a:sym typeface="Calibri"/>
            </a:endParaRPr>
          </a:p>
        </p:txBody>
      </p:sp>
      <p:sp>
        <p:nvSpPr>
          <p:cNvPr id="379" name="Google Shape;379;p6"/>
          <p:cNvSpPr/>
          <p:nvPr/>
        </p:nvSpPr>
        <p:spPr>
          <a:xfrm>
            <a:off x="7894203" y="3531028"/>
            <a:ext cx="650068" cy="576263"/>
          </a:xfrm>
          <a:prstGeom prst="ellipse">
            <a:avLst/>
          </a:prstGeom>
          <a:gradFill>
            <a:gsLst>
              <a:gs pos="0">
                <a:srgbClr val="96C3C1"/>
              </a:gs>
              <a:gs pos="100000">
                <a:srgbClr val="C6F0F0"/>
              </a:gs>
            </a:gsLst>
            <a:lin ang="16200000" scaled="0"/>
          </a:gradFill>
          <a:ln w="9525" cap="flat" cmpd="sng">
            <a:solidFill>
              <a:srgbClr val="97B9B8"/>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l" rtl="0">
              <a:spcBef>
                <a:spcPts val="0"/>
              </a:spcBef>
              <a:spcAft>
                <a:spcPts val="0"/>
              </a:spcAft>
              <a:buNone/>
            </a:pPr>
            <a:r>
              <a:rPr lang="cs-CZ" sz="1200" b="1">
                <a:solidFill>
                  <a:srgbClr val="FF0000"/>
                </a:solidFill>
                <a:latin typeface="Calibri"/>
                <a:ea typeface="Calibri"/>
                <a:cs typeface="Calibri"/>
                <a:sym typeface="Calibri"/>
              </a:rPr>
              <a:t>ILC2</a:t>
            </a:r>
            <a:endParaRPr sz="1200" b="1">
              <a:solidFill>
                <a:srgbClr val="FF0000"/>
              </a:solidFill>
              <a:latin typeface="Calibri"/>
              <a:ea typeface="Calibri"/>
              <a:cs typeface="Calibri"/>
              <a:sym typeface="Calibri"/>
            </a:endParaRPr>
          </a:p>
        </p:txBody>
      </p:sp>
      <p:cxnSp>
        <p:nvCxnSpPr>
          <p:cNvPr id="380" name="Google Shape;380;p6"/>
          <p:cNvCxnSpPr>
            <a:cxnSpLocks/>
            <a:stCxn id="379" idx="3"/>
          </p:cNvCxnSpPr>
          <p:nvPr/>
        </p:nvCxnSpPr>
        <p:spPr>
          <a:xfrm flipH="1">
            <a:off x="6312095" y="4022899"/>
            <a:ext cx="1677308" cy="6303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81" name="Google Shape;381;p6"/>
          <p:cNvSpPr txBox="1"/>
          <p:nvPr/>
        </p:nvSpPr>
        <p:spPr>
          <a:xfrm>
            <a:off x="7032104" y="4038988"/>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IL-5</a:t>
            </a:r>
            <a:endParaRPr/>
          </a:p>
        </p:txBody>
      </p:sp>
      <p:cxnSp>
        <p:nvCxnSpPr>
          <p:cNvPr id="382" name="Google Shape;382;p6"/>
          <p:cNvCxnSpPr>
            <a:cxnSpLocks/>
            <a:stCxn id="379" idx="0"/>
          </p:cNvCxnSpPr>
          <p:nvPr/>
        </p:nvCxnSpPr>
        <p:spPr>
          <a:xfrm flipH="1" flipV="1">
            <a:off x="8216198" y="1644433"/>
            <a:ext cx="3039" cy="1886595"/>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83" name="Google Shape;383;p6"/>
          <p:cNvSpPr/>
          <p:nvPr/>
        </p:nvSpPr>
        <p:spPr>
          <a:xfrm>
            <a:off x="7606170" y="4827171"/>
            <a:ext cx="1298142" cy="998240"/>
          </a:xfrm>
          <a:prstGeom prst="irregularSeal2">
            <a:avLst/>
          </a:prstGeom>
          <a:gradFill>
            <a:gsLst>
              <a:gs pos="0">
                <a:srgbClr val="FFFFFF"/>
              </a:gs>
              <a:gs pos="35000">
                <a:srgbClr val="FFFFFF"/>
              </a:gs>
              <a:gs pos="100000">
                <a:srgbClr val="A9A57B"/>
              </a:gs>
            </a:gsLst>
            <a:path path="circle">
              <a:fillToRect l="50000" t="50000" r="50000" b="50000"/>
            </a:path>
            <a:tileRect/>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200" b="1">
                <a:solidFill>
                  <a:srgbClr val="B92D00"/>
                </a:solidFill>
                <a:latin typeface="Calibri"/>
                <a:ea typeface="Calibri"/>
                <a:cs typeface="Calibri"/>
                <a:sym typeface="Calibri"/>
              </a:rPr>
              <a:t>AAM</a:t>
            </a:r>
            <a:endParaRPr/>
          </a:p>
        </p:txBody>
      </p:sp>
      <p:sp>
        <p:nvSpPr>
          <p:cNvPr id="384" name="Google Shape;384;p6"/>
          <p:cNvSpPr/>
          <p:nvPr/>
        </p:nvSpPr>
        <p:spPr>
          <a:xfrm>
            <a:off x="7211364" y="6195324"/>
            <a:ext cx="2197004" cy="330021"/>
          </a:xfrm>
          <a:prstGeom prst="flowChartPreparation">
            <a:avLst/>
          </a:prstGeom>
          <a:gradFill>
            <a:gsLst>
              <a:gs pos="0">
                <a:srgbClr val="A39B31"/>
              </a:gs>
              <a:gs pos="48000">
                <a:srgbClr val="D2CC6F"/>
              </a:gs>
              <a:gs pos="100000">
                <a:srgbClr val="E4DFA5"/>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200" b="1">
                <a:solidFill>
                  <a:srgbClr val="B92D00"/>
                </a:solidFill>
                <a:latin typeface="Calibri"/>
                <a:ea typeface="Calibri"/>
                <a:cs typeface="Calibri"/>
                <a:sym typeface="Calibri"/>
              </a:rPr>
              <a:t>Fibroblasts / ASM</a:t>
            </a:r>
            <a:endParaRPr/>
          </a:p>
        </p:txBody>
      </p:sp>
      <p:cxnSp>
        <p:nvCxnSpPr>
          <p:cNvPr id="385" name="Google Shape;385;p6"/>
          <p:cNvCxnSpPr>
            <a:stCxn id="383" idx="2"/>
            <a:endCxn id="384" idx="0"/>
          </p:cNvCxnSpPr>
          <p:nvPr/>
        </p:nvCxnSpPr>
        <p:spPr>
          <a:xfrm>
            <a:off x="8304042" y="5697951"/>
            <a:ext cx="5700" cy="4974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cxnSp>
        <p:nvCxnSpPr>
          <p:cNvPr id="386" name="Google Shape;386;p6"/>
          <p:cNvCxnSpPr>
            <a:cxnSpLocks/>
            <a:stCxn id="379" idx="4"/>
            <a:endCxn id="383" idx="0"/>
          </p:cNvCxnSpPr>
          <p:nvPr/>
        </p:nvCxnSpPr>
        <p:spPr>
          <a:xfrm flipH="1">
            <a:off x="8190454" y="4107291"/>
            <a:ext cx="28783" cy="807087"/>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87" name="Google Shape;387;p6"/>
          <p:cNvSpPr txBox="1"/>
          <p:nvPr/>
        </p:nvSpPr>
        <p:spPr>
          <a:xfrm>
            <a:off x="7822195" y="5907292"/>
            <a:ext cx="563631" cy="161583"/>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900" b="1">
                <a:solidFill>
                  <a:schemeClr val="dk1"/>
                </a:solidFill>
                <a:latin typeface="Calibri"/>
                <a:ea typeface="Calibri"/>
                <a:cs typeface="Calibri"/>
                <a:sym typeface="Calibri"/>
              </a:rPr>
              <a:t>TGFβ</a:t>
            </a:r>
            <a:endParaRPr sz="900" b="1">
              <a:solidFill>
                <a:schemeClr val="dk1"/>
              </a:solidFill>
              <a:latin typeface="Calibri"/>
              <a:ea typeface="Calibri"/>
              <a:cs typeface="Calibri"/>
              <a:sym typeface="Calibri"/>
            </a:endParaRPr>
          </a:p>
        </p:txBody>
      </p:sp>
      <p:sp>
        <p:nvSpPr>
          <p:cNvPr id="388" name="Google Shape;388;p6"/>
          <p:cNvSpPr txBox="1"/>
          <p:nvPr/>
        </p:nvSpPr>
        <p:spPr>
          <a:xfrm>
            <a:off x="7608168" y="4389156"/>
            <a:ext cx="576064" cy="335989"/>
          </a:xfrm>
          <a:prstGeom prst="rect">
            <a:avLst/>
          </a:prstGeom>
          <a:noFill/>
          <a:ln>
            <a:noFill/>
          </a:ln>
        </p:spPr>
        <p:txBody>
          <a:bodyPr spcFirstLastPara="1" wrap="square" lIns="91425" tIns="45700" rIns="91425" bIns="45700" anchor="t" anchorCtr="0">
            <a:spAutoFit/>
          </a:bodyPr>
          <a:lstStyle/>
          <a:p>
            <a:pPr marL="0" marR="0" lvl="0" indent="0" algn="r" rtl="0">
              <a:lnSpc>
                <a:spcPct val="50000"/>
              </a:lnSpc>
              <a:spcBef>
                <a:spcPts val="0"/>
              </a:spcBef>
              <a:spcAft>
                <a:spcPts val="0"/>
              </a:spcAft>
              <a:buNone/>
            </a:pPr>
            <a:r>
              <a:rPr lang="cs-CZ" sz="1000" b="1">
                <a:solidFill>
                  <a:schemeClr val="dk1"/>
                </a:solidFill>
                <a:latin typeface="Calibri"/>
                <a:ea typeface="Calibri"/>
                <a:cs typeface="Calibri"/>
                <a:sym typeface="Calibri"/>
              </a:rPr>
              <a:t>IL-4</a:t>
            </a:r>
            <a:endParaRPr/>
          </a:p>
          <a:p>
            <a:pPr marL="0" marR="0" lvl="0" indent="0" algn="r" rtl="0">
              <a:lnSpc>
                <a:spcPct val="50000"/>
              </a:lnSpc>
              <a:spcBef>
                <a:spcPts val="500"/>
              </a:spcBef>
              <a:spcAft>
                <a:spcPts val="0"/>
              </a:spcAft>
              <a:buNone/>
            </a:pPr>
            <a:r>
              <a:rPr lang="cs-CZ" sz="1000" b="1">
                <a:solidFill>
                  <a:schemeClr val="dk1"/>
                </a:solidFill>
                <a:latin typeface="Calibri"/>
                <a:ea typeface="Calibri"/>
                <a:cs typeface="Calibri"/>
                <a:sym typeface="Calibri"/>
              </a:rPr>
              <a:t>IL-13</a:t>
            </a:r>
            <a:endParaRPr/>
          </a:p>
        </p:txBody>
      </p:sp>
      <p:sp>
        <p:nvSpPr>
          <p:cNvPr id="389" name="Google Shape;389;p6"/>
          <p:cNvSpPr txBox="1"/>
          <p:nvPr/>
        </p:nvSpPr>
        <p:spPr>
          <a:xfrm>
            <a:off x="8112224" y="2132857"/>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IL-13</a:t>
            </a:r>
            <a:endParaRPr/>
          </a:p>
        </p:txBody>
      </p:sp>
      <p:cxnSp>
        <p:nvCxnSpPr>
          <p:cNvPr id="390" name="Google Shape;390;p6"/>
          <p:cNvCxnSpPr/>
          <p:nvPr/>
        </p:nvCxnSpPr>
        <p:spPr>
          <a:xfrm rot="-5400000" flipH="1">
            <a:off x="6404055" y="2256851"/>
            <a:ext cx="2190300" cy="934200"/>
          </a:xfrm>
          <a:prstGeom prst="bentConnector2">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sp>
        <p:nvSpPr>
          <p:cNvPr id="391" name="Google Shape;391;p6"/>
          <p:cNvSpPr/>
          <p:nvPr/>
        </p:nvSpPr>
        <p:spPr>
          <a:xfrm>
            <a:off x="9014464" y="2651658"/>
            <a:ext cx="1185992" cy="561318"/>
          </a:xfrm>
          <a:prstGeom prst="ellipse">
            <a:avLst/>
          </a:prstGeom>
          <a:gradFill>
            <a:gsLst>
              <a:gs pos="0">
                <a:srgbClr val="EDE9C2"/>
              </a:gs>
              <a:gs pos="46000">
                <a:srgbClr val="D3CC72"/>
              </a:gs>
              <a:gs pos="100000">
                <a:srgbClr val="928B2C"/>
              </a:gs>
            </a:gsLst>
            <a:path path="circle">
              <a:fillToRect l="50000" t="50000" r="50000" b="50000"/>
            </a:path>
            <a:tileRect/>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200" b="1">
                <a:solidFill>
                  <a:srgbClr val="B92D00"/>
                </a:solidFill>
                <a:latin typeface="Arial"/>
                <a:ea typeface="Arial"/>
                <a:cs typeface="Arial"/>
                <a:sym typeface="Arial"/>
              </a:rPr>
              <a:t>mast cells</a:t>
            </a:r>
            <a:endParaRPr sz="1200" b="1">
              <a:solidFill>
                <a:srgbClr val="B92D00"/>
              </a:solidFill>
              <a:latin typeface="Arial"/>
              <a:ea typeface="Arial"/>
              <a:cs typeface="Arial"/>
              <a:sym typeface="Arial"/>
            </a:endParaRPr>
          </a:p>
        </p:txBody>
      </p:sp>
      <p:sp>
        <p:nvSpPr>
          <p:cNvPr id="392" name="Google Shape;392;p6"/>
          <p:cNvSpPr/>
          <p:nvPr/>
        </p:nvSpPr>
        <p:spPr>
          <a:xfrm>
            <a:off x="9048328" y="1772816"/>
            <a:ext cx="1152128" cy="561318"/>
          </a:xfrm>
          <a:prstGeom prst="ellipse">
            <a:avLst/>
          </a:prstGeom>
          <a:gradFill>
            <a:gsLst>
              <a:gs pos="0">
                <a:srgbClr val="D6E4E4"/>
              </a:gs>
              <a:gs pos="46000">
                <a:srgbClr val="A0C1C0"/>
              </a:gs>
              <a:gs pos="100000">
                <a:srgbClr val="527D7C"/>
              </a:gs>
            </a:gsLst>
            <a:path path="circle">
              <a:fillToRect l="50000" t="50000" r="50000" b="50000"/>
            </a:path>
            <a:tileRect/>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200" b="1">
                <a:solidFill>
                  <a:srgbClr val="B92D00"/>
                </a:solidFill>
                <a:latin typeface="Calibri"/>
                <a:ea typeface="Calibri"/>
                <a:cs typeface="Calibri"/>
                <a:sym typeface="Calibri"/>
              </a:rPr>
              <a:t>basophils</a:t>
            </a:r>
            <a:endParaRPr sz="1200" b="1">
              <a:solidFill>
                <a:srgbClr val="B92D00"/>
              </a:solidFill>
              <a:latin typeface="Calibri"/>
              <a:ea typeface="Calibri"/>
              <a:cs typeface="Calibri"/>
              <a:sym typeface="Calibri"/>
            </a:endParaRPr>
          </a:p>
        </p:txBody>
      </p:sp>
      <p:sp>
        <p:nvSpPr>
          <p:cNvPr id="393" name="Google Shape;393;p6"/>
          <p:cNvSpPr txBox="1"/>
          <p:nvPr/>
        </p:nvSpPr>
        <p:spPr>
          <a:xfrm>
            <a:off x="8760296" y="3645025"/>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IL-9</a:t>
            </a:r>
            <a:endParaRPr/>
          </a:p>
        </p:txBody>
      </p:sp>
      <p:cxnSp>
        <p:nvCxnSpPr>
          <p:cNvPr id="394" name="Google Shape;394;p6"/>
          <p:cNvCxnSpPr>
            <a:cxnSpLocks/>
            <a:stCxn id="379" idx="3"/>
            <a:endCxn id="324" idx="7"/>
          </p:cNvCxnSpPr>
          <p:nvPr/>
        </p:nvCxnSpPr>
        <p:spPr>
          <a:xfrm flipH="1">
            <a:off x="6309126" y="4022899"/>
            <a:ext cx="1680277" cy="1815906"/>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95" name="Google Shape;395;p6"/>
          <p:cNvSpPr txBox="1"/>
          <p:nvPr/>
        </p:nvSpPr>
        <p:spPr>
          <a:xfrm>
            <a:off x="7032104" y="4975092"/>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IL-5</a:t>
            </a:r>
            <a:endParaRPr/>
          </a:p>
        </p:txBody>
      </p:sp>
      <p:cxnSp>
        <p:nvCxnSpPr>
          <p:cNvPr id="396" name="Google Shape;396;p6"/>
          <p:cNvCxnSpPr>
            <a:stCxn id="375" idx="3"/>
            <a:endCxn id="324" idx="3"/>
          </p:cNvCxnSpPr>
          <p:nvPr/>
        </p:nvCxnSpPr>
        <p:spPr>
          <a:xfrm>
            <a:off x="4799856" y="6330316"/>
            <a:ext cx="855600" cy="180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97" name="Google Shape;397;p6"/>
          <p:cNvSpPr txBox="1"/>
          <p:nvPr/>
        </p:nvSpPr>
        <p:spPr>
          <a:xfrm>
            <a:off x="4943872" y="6165305"/>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IL-33</a:t>
            </a:r>
            <a:endParaRPr/>
          </a:p>
        </p:txBody>
      </p:sp>
      <p:cxnSp>
        <p:nvCxnSpPr>
          <p:cNvPr id="398" name="Google Shape;398;p6"/>
          <p:cNvCxnSpPr>
            <a:stCxn id="384" idx="1"/>
            <a:endCxn id="324" idx="5"/>
          </p:cNvCxnSpPr>
          <p:nvPr/>
        </p:nvCxnSpPr>
        <p:spPr>
          <a:xfrm rot="10800000">
            <a:off x="6309264" y="6348334"/>
            <a:ext cx="902100" cy="120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399" name="Google Shape;399;p6"/>
          <p:cNvSpPr txBox="1"/>
          <p:nvPr/>
        </p:nvSpPr>
        <p:spPr>
          <a:xfrm>
            <a:off x="6600056" y="6199228"/>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IL-33</a:t>
            </a:r>
            <a:endParaRPr/>
          </a:p>
        </p:txBody>
      </p:sp>
      <p:cxnSp>
        <p:nvCxnSpPr>
          <p:cNvPr id="400" name="Google Shape;400;p6"/>
          <p:cNvCxnSpPr>
            <a:stCxn id="368" idx="0"/>
            <a:endCxn id="372" idx="4"/>
          </p:cNvCxnSpPr>
          <p:nvPr/>
        </p:nvCxnSpPr>
        <p:spPr>
          <a:xfrm rot="10800000">
            <a:off x="2360116" y="2334258"/>
            <a:ext cx="8400" cy="3174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401" name="Google Shape;401;p6"/>
          <p:cNvSpPr txBox="1"/>
          <p:nvPr/>
        </p:nvSpPr>
        <p:spPr>
          <a:xfrm flipH="1">
            <a:off x="2351584" y="2399985"/>
            <a:ext cx="559032"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PgD2</a:t>
            </a:r>
            <a:endParaRPr/>
          </a:p>
        </p:txBody>
      </p:sp>
      <p:sp>
        <p:nvSpPr>
          <p:cNvPr id="402" name="Google Shape;402;p6"/>
          <p:cNvSpPr txBox="1"/>
          <p:nvPr/>
        </p:nvSpPr>
        <p:spPr>
          <a:xfrm flipH="1">
            <a:off x="9552384" y="2438724"/>
            <a:ext cx="592941"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PgD2</a:t>
            </a:r>
            <a:endParaRPr/>
          </a:p>
        </p:txBody>
      </p:sp>
      <p:cxnSp>
        <p:nvCxnSpPr>
          <p:cNvPr id="403" name="Google Shape;403;p6"/>
          <p:cNvCxnSpPr>
            <a:stCxn id="391" idx="0"/>
            <a:endCxn id="392" idx="4"/>
          </p:cNvCxnSpPr>
          <p:nvPr/>
        </p:nvCxnSpPr>
        <p:spPr>
          <a:xfrm rot="10800000" flipH="1">
            <a:off x="9607460" y="2334258"/>
            <a:ext cx="16800" cy="3174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cxnSp>
        <p:nvCxnSpPr>
          <p:cNvPr id="404" name="Google Shape;404;p6"/>
          <p:cNvCxnSpPr>
            <a:stCxn id="368" idx="6"/>
            <a:endCxn id="349" idx="0"/>
          </p:cNvCxnSpPr>
          <p:nvPr/>
        </p:nvCxnSpPr>
        <p:spPr>
          <a:xfrm>
            <a:off x="2961512" y="2932317"/>
            <a:ext cx="2960400" cy="1000800"/>
          </a:xfrm>
          <a:prstGeom prst="bentConnector2">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sp>
        <p:nvSpPr>
          <p:cNvPr id="405" name="Google Shape;405;p6"/>
          <p:cNvSpPr txBox="1"/>
          <p:nvPr/>
        </p:nvSpPr>
        <p:spPr>
          <a:xfrm flipH="1">
            <a:off x="5879976" y="3423429"/>
            <a:ext cx="582788"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PgD2</a:t>
            </a:r>
            <a:endParaRPr/>
          </a:p>
        </p:txBody>
      </p:sp>
      <p:cxnSp>
        <p:nvCxnSpPr>
          <p:cNvPr id="406" name="Google Shape;406;p6"/>
          <p:cNvCxnSpPr>
            <a:cxnSpLocks/>
            <a:stCxn id="379" idx="6"/>
            <a:endCxn id="391" idx="4"/>
          </p:cNvCxnSpPr>
          <p:nvPr/>
        </p:nvCxnSpPr>
        <p:spPr>
          <a:xfrm flipV="1">
            <a:off x="8544271" y="3212976"/>
            <a:ext cx="1063189" cy="606184"/>
          </a:xfrm>
          <a:prstGeom prst="bentConnector2">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cxnSp>
        <p:nvCxnSpPr>
          <p:cNvPr id="407" name="Google Shape;407;p6"/>
          <p:cNvCxnSpPr>
            <a:stCxn id="391" idx="2"/>
            <a:endCxn id="349" idx="0"/>
          </p:cNvCxnSpPr>
          <p:nvPr/>
        </p:nvCxnSpPr>
        <p:spPr>
          <a:xfrm flipH="1">
            <a:off x="5922064" y="2932317"/>
            <a:ext cx="3092400" cy="1000800"/>
          </a:xfrm>
          <a:prstGeom prst="bentConnector2">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cxnSp>
        <p:nvCxnSpPr>
          <p:cNvPr id="408" name="Google Shape;408;p6"/>
          <p:cNvCxnSpPr>
            <a:stCxn id="334" idx="2"/>
            <a:endCxn id="349" idx="6"/>
          </p:cNvCxnSpPr>
          <p:nvPr/>
        </p:nvCxnSpPr>
        <p:spPr>
          <a:xfrm rot="5400000">
            <a:off x="5254207" y="2770450"/>
            <a:ext cx="2720400" cy="437100"/>
          </a:xfrm>
          <a:prstGeom prst="bentConnector2">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sp>
        <p:nvSpPr>
          <p:cNvPr id="409" name="Google Shape;409;p6"/>
          <p:cNvSpPr txBox="1"/>
          <p:nvPr/>
        </p:nvSpPr>
        <p:spPr>
          <a:xfrm>
            <a:off x="7608168" y="775737"/>
            <a:ext cx="1872208"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cs-CZ" sz="1200" b="1">
                <a:solidFill>
                  <a:schemeClr val="dk1"/>
                </a:solidFill>
                <a:latin typeface="Calibri"/>
                <a:ea typeface="Calibri"/>
                <a:cs typeface="Calibri"/>
                <a:sym typeface="Calibri"/>
              </a:rPr>
              <a:t>viruses</a:t>
            </a:r>
            <a:endParaRPr sz="1200" b="1">
              <a:solidFill>
                <a:schemeClr val="dk1"/>
              </a:solidFill>
              <a:latin typeface="Calibri"/>
              <a:ea typeface="Calibri"/>
              <a:cs typeface="Calibri"/>
              <a:sym typeface="Calibri"/>
            </a:endParaRPr>
          </a:p>
        </p:txBody>
      </p:sp>
      <p:sp>
        <p:nvSpPr>
          <p:cNvPr id="410" name="Google Shape;410;p6"/>
          <p:cNvSpPr/>
          <p:nvPr/>
        </p:nvSpPr>
        <p:spPr>
          <a:xfrm>
            <a:off x="9698906" y="4499248"/>
            <a:ext cx="717574" cy="729952"/>
          </a:xfrm>
          <a:prstGeom prst="flowChartConnector">
            <a:avLst/>
          </a:prstGeom>
          <a:gradFill>
            <a:gsLst>
              <a:gs pos="0">
                <a:srgbClr val="A47A37"/>
              </a:gs>
              <a:gs pos="46000">
                <a:srgbClr val="CAA365"/>
              </a:gs>
              <a:gs pos="100000">
                <a:srgbClr val="83622C"/>
              </a:gs>
            </a:gsLst>
            <a:path path="circle">
              <a:fillToRect l="50000" t="50000" r="50000" b="50000"/>
            </a:path>
            <a:tileRect/>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200" b="1">
                <a:solidFill>
                  <a:srgbClr val="FFFF00"/>
                </a:solidFill>
                <a:latin typeface="Calibri"/>
                <a:ea typeface="Calibri"/>
                <a:cs typeface="Calibri"/>
                <a:sym typeface="Calibri"/>
              </a:rPr>
              <a:t>B-ly</a:t>
            </a:r>
            <a:endParaRPr sz="1200" b="1">
              <a:solidFill>
                <a:srgbClr val="FFFF00"/>
              </a:solidFill>
              <a:latin typeface="Calibri"/>
              <a:ea typeface="Calibri"/>
              <a:cs typeface="Calibri"/>
              <a:sym typeface="Calibri"/>
            </a:endParaRPr>
          </a:p>
        </p:txBody>
      </p:sp>
      <p:cxnSp>
        <p:nvCxnSpPr>
          <p:cNvPr id="411" name="Google Shape;411;p6"/>
          <p:cNvCxnSpPr>
            <a:stCxn id="410" idx="0"/>
            <a:endCxn id="412" idx="2"/>
          </p:cNvCxnSpPr>
          <p:nvPr/>
        </p:nvCxnSpPr>
        <p:spPr>
          <a:xfrm rot="10800000">
            <a:off x="10045693" y="4128148"/>
            <a:ext cx="12000" cy="3711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412" name="Google Shape;412;p6"/>
          <p:cNvSpPr txBox="1"/>
          <p:nvPr/>
        </p:nvSpPr>
        <p:spPr>
          <a:xfrm>
            <a:off x="9818922" y="3851177"/>
            <a:ext cx="453542"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200" b="1">
                <a:solidFill>
                  <a:schemeClr val="dk1"/>
                </a:solidFill>
                <a:latin typeface="Calibri"/>
                <a:ea typeface="Calibri"/>
                <a:cs typeface="Calibri"/>
                <a:sym typeface="Calibri"/>
              </a:rPr>
              <a:t>IgE</a:t>
            </a:r>
            <a:endParaRPr sz="1200" b="1">
              <a:solidFill>
                <a:schemeClr val="dk1"/>
              </a:solidFill>
              <a:latin typeface="Calibri"/>
              <a:ea typeface="Calibri"/>
              <a:cs typeface="Calibri"/>
              <a:sym typeface="Calibri"/>
            </a:endParaRPr>
          </a:p>
        </p:txBody>
      </p:sp>
      <p:cxnSp>
        <p:nvCxnSpPr>
          <p:cNvPr id="413" name="Google Shape;413;p6"/>
          <p:cNvCxnSpPr>
            <a:stCxn id="412" idx="0"/>
            <a:endCxn id="391" idx="5"/>
          </p:cNvCxnSpPr>
          <p:nvPr/>
        </p:nvCxnSpPr>
        <p:spPr>
          <a:xfrm rot="10800000">
            <a:off x="10026793" y="3130877"/>
            <a:ext cx="18900" cy="7203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cxnSp>
        <p:nvCxnSpPr>
          <p:cNvPr id="414" name="Google Shape;414;p6"/>
          <p:cNvCxnSpPr>
            <a:cxnSpLocks/>
            <a:stCxn id="379" idx="5"/>
            <a:endCxn id="410" idx="2"/>
          </p:cNvCxnSpPr>
          <p:nvPr/>
        </p:nvCxnSpPr>
        <p:spPr>
          <a:xfrm>
            <a:off x="8449071" y="4022899"/>
            <a:ext cx="1249835" cy="841325"/>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415" name="Google Shape;415;p6"/>
          <p:cNvSpPr txBox="1"/>
          <p:nvPr/>
        </p:nvSpPr>
        <p:spPr>
          <a:xfrm>
            <a:off x="8832304" y="4255012"/>
            <a:ext cx="57606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IL-4</a:t>
            </a:r>
            <a:endParaRPr/>
          </a:p>
        </p:txBody>
      </p:sp>
      <p:sp>
        <p:nvSpPr>
          <p:cNvPr id="416" name="Google Shape;416;p6"/>
          <p:cNvSpPr txBox="1"/>
          <p:nvPr/>
        </p:nvSpPr>
        <p:spPr>
          <a:xfrm>
            <a:off x="6168008" y="3894972"/>
            <a:ext cx="720080"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eotaxin</a:t>
            </a:r>
            <a:endParaRPr sz="1000" b="1">
              <a:solidFill>
                <a:schemeClr val="dk1"/>
              </a:solidFill>
              <a:latin typeface="Calibri"/>
              <a:ea typeface="Calibri"/>
              <a:cs typeface="Calibri"/>
              <a:sym typeface="Calibri"/>
            </a:endParaRPr>
          </a:p>
        </p:txBody>
      </p:sp>
      <p:sp>
        <p:nvSpPr>
          <p:cNvPr id="417" name="Google Shape;417;p6"/>
          <p:cNvSpPr/>
          <p:nvPr/>
        </p:nvSpPr>
        <p:spPr>
          <a:xfrm>
            <a:off x="5231904" y="1124744"/>
            <a:ext cx="216024" cy="576064"/>
          </a:xfrm>
          <a:prstGeom prst="ellipse">
            <a:avLst/>
          </a:prstGeom>
          <a:solidFill>
            <a:srgbClr val="CCFFCC"/>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18" name="Google Shape;418;p6"/>
          <p:cNvSpPr/>
          <p:nvPr/>
        </p:nvSpPr>
        <p:spPr>
          <a:xfrm>
            <a:off x="5591944" y="1124744"/>
            <a:ext cx="216024" cy="576064"/>
          </a:xfrm>
          <a:prstGeom prst="ellipse">
            <a:avLst/>
          </a:prstGeom>
          <a:solidFill>
            <a:srgbClr val="CCFFCC"/>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19" name="Google Shape;419;p6"/>
          <p:cNvSpPr txBox="1"/>
          <p:nvPr/>
        </p:nvSpPr>
        <p:spPr>
          <a:xfrm>
            <a:off x="4727849" y="908721"/>
            <a:ext cx="1619605"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200" b="1">
                <a:solidFill>
                  <a:schemeClr val="dk1"/>
                </a:solidFill>
                <a:latin typeface="Calibri"/>
                <a:ea typeface="Calibri"/>
                <a:cs typeface="Calibri"/>
                <a:sym typeface="Calibri"/>
              </a:rPr>
              <a:t>goblet cells</a:t>
            </a:r>
            <a:endParaRPr sz="1200" b="1">
              <a:solidFill>
                <a:schemeClr val="dk1"/>
              </a:solidFill>
              <a:latin typeface="Calibri"/>
              <a:ea typeface="Calibri"/>
              <a:cs typeface="Calibri"/>
              <a:sym typeface="Calibri"/>
            </a:endParaRPr>
          </a:p>
        </p:txBody>
      </p:sp>
      <p:sp>
        <p:nvSpPr>
          <p:cNvPr id="420" name="Google Shape;420;p6"/>
          <p:cNvSpPr/>
          <p:nvPr/>
        </p:nvSpPr>
        <p:spPr>
          <a:xfrm>
            <a:off x="6672064" y="1196752"/>
            <a:ext cx="432048" cy="432048"/>
          </a:xfrm>
          <a:prstGeom prst="irregularSeal2">
            <a:avLst/>
          </a:prstGeom>
          <a:solidFill>
            <a:srgbClr val="FFFF00"/>
          </a:soli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21" name="Google Shape;421;p6"/>
          <p:cNvSpPr txBox="1"/>
          <p:nvPr/>
        </p:nvSpPr>
        <p:spPr>
          <a:xfrm>
            <a:off x="7032104" y="1279794"/>
            <a:ext cx="1512168"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cs-CZ" sz="1200" b="1">
                <a:solidFill>
                  <a:schemeClr val="dk1"/>
                </a:solidFill>
                <a:latin typeface="Calibri"/>
                <a:ea typeface="Calibri"/>
                <a:cs typeface="Calibri"/>
                <a:sym typeface="Calibri"/>
              </a:rPr>
              <a:t>epithelium damage</a:t>
            </a:r>
            <a:endParaRPr sz="1200" b="1">
              <a:solidFill>
                <a:schemeClr val="dk1"/>
              </a:solidFill>
              <a:latin typeface="Calibri"/>
              <a:ea typeface="Calibri"/>
              <a:cs typeface="Calibri"/>
              <a:sym typeface="Calibri"/>
            </a:endParaRPr>
          </a:p>
        </p:txBody>
      </p:sp>
      <p:sp>
        <p:nvSpPr>
          <p:cNvPr id="422" name="Google Shape;422;p6"/>
          <p:cNvSpPr txBox="1"/>
          <p:nvPr/>
        </p:nvSpPr>
        <p:spPr>
          <a:xfrm flipH="1">
            <a:off x="4151784" y="2780929"/>
            <a:ext cx="574266"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PgD2</a:t>
            </a:r>
            <a:endParaRPr/>
          </a:p>
        </p:txBody>
      </p:sp>
      <p:sp>
        <p:nvSpPr>
          <p:cNvPr id="423" name="Google Shape;423;p6"/>
          <p:cNvSpPr txBox="1"/>
          <p:nvPr/>
        </p:nvSpPr>
        <p:spPr>
          <a:xfrm flipH="1">
            <a:off x="7248128" y="2780929"/>
            <a:ext cx="574066"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PgD2</a:t>
            </a:r>
            <a:endParaRPr/>
          </a:p>
        </p:txBody>
      </p:sp>
      <p:cxnSp>
        <p:nvCxnSpPr>
          <p:cNvPr id="424" name="Google Shape;424;p6"/>
          <p:cNvCxnSpPr/>
          <p:nvPr/>
        </p:nvCxnSpPr>
        <p:spPr>
          <a:xfrm rot="5400000">
            <a:off x="7624283" y="2390499"/>
            <a:ext cx="1986600" cy="463200"/>
          </a:xfrm>
          <a:prstGeom prst="bentConnector3">
            <a:avLst>
              <a:gd name="adj1" fmla="val 45525"/>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sp>
        <p:nvSpPr>
          <p:cNvPr id="425" name="Google Shape;425;p6"/>
          <p:cNvSpPr txBox="1"/>
          <p:nvPr/>
        </p:nvSpPr>
        <p:spPr>
          <a:xfrm>
            <a:off x="8328248" y="2588956"/>
            <a:ext cx="576064" cy="335989"/>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TSLP</a:t>
            </a:r>
            <a:endParaRPr/>
          </a:p>
          <a:p>
            <a:pPr marL="0" marR="0" lvl="0" indent="0" algn="ctr" rtl="0">
              <a:lnSpc>
                <a:spcPct val="50000"/>
              </a:lnSpc>
              <a:spcBef>
                <a:spcPts val="500"/>
              </a:spcBef>
              <a:spcAft>
                <a:spcPts val="0"/>
              </a:spcAft>
              <a:buNone/>
            </a:pPr>
            <a:r>
              <a:rPr lang="cs-CZ" sz="1000" b="1">
                <a:solidFill>
                  <a:schemeClr val="dk1"/>
                </a:solidFill>
                <a:latin typeface="Calibri"/>
                <a:ea typeface="Calibri"/>
                <a:cs typeface="Calibri"/>
                <a:sym typeface="Calibri"/>
              </a:rPr>
              <a:t>IL-25</a:t>
            </a:r>
            <a:endParaRPr/>
          </a:p>
        </p:txBody>
      </p:sp>
      <p:cxnSp>
        <p:nvCxnSpPr>
          <p:cNvPr id="426" name="Google Shape;426;p6"/>
          <p:cNvCxnSpPr/>
          <p:nvPr/>
        </p:nvCxnSpPr>
        <p:spPr>
          <a:xfrm>
            <a:off x="2711625" y="3212976"/>
            <a:ext cx="627303" cy="358314"/>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427" name="Google Shape;427;p6"/>
          <p:cNvSpPr txBox="1"/>
          <p:nvPr/>
        </p:nvSpPr>
        <p:spPr>
          <a:xfrm flipH="1">
            <a:off x="2555238" y="3462029"/>
            <a:ext cx="588434" cy="169277"/>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PgD2</a:t>
            </a:r>
            <a:endParaRPr/>
          </a:p>
        </p:txBody>
      </p:sp>
      <p:cxnSp>
        <p:nvCxnSpPr>
          <p:cNvPr id="428" name="Google Shape;428;p6"/>
          <p:cNvCxnSpPr>
            <a:cxnSpLocks/>
            <a:endCxn id="379" idx="7"/>
          </p:cNvCxnSpPr>
          <p:nvPr/>
        </p:nvCxnSpPr>
        <p:spPr>
          <a:xfrm flipH="1">
            <a:off x="8449071" y="3213120"/>
            <a:ext cx="815404" cy="402300"/>
          </a:xfrm>
          <a:prstGeom prst="straightConnector1">
            <a:avLst/>
          </a:prstGeom>
          <a:noFill/>
          <a:ln w="25400" cap="flat" cmpd="sng">
            <a:solidFill>
              <a:schemeClr val="dk1"/>
            </a:solidFill>
            <a:prstDash val="solid"/>
            <a:round/>
            <a:headEnd type="none" w="sm" len="sm"/>
            <a:tailEnd type="stealth" w="med" len="med"/>
          </a:ln>
          <a:effectLst>
            <a:outerShdw blurRad="40000" dist="20000" dir="5400000" rotWithShape="0">
              <a:srgbClr val="000000">
                <a:alpha val="37647"/>
              </a:srgbClr>
            </a:outerShdw>
          </a:effectLst>
        </p:spPr>
      </p:cxnSp>
      <p:sp>
        <p:nvSpPr>
          <p:cNvPr id="429" name="Google Shape;429;p6"/>
          <p:cNvSpPr txBox="1"/>
          <p:nvPr/>
        </p:nvSpPr>
        <p:spPr>
          <a:xfrm flipH="1">
            <a:off x="8315702" y="3254966"/>
            <a:ext cx="660618" cy="174035"/>
          </a:xfrm>
          <a:prstGeom prst="rect">
            <a:avLst/>
          </a:prstGeom>
          <a:noFill/>
          <a:ln>
            <a:noFill/>
          </a:ln>
        </p:spPr>
        <p:txBody>
          <a:bodyPr spcFirstLastPara="1" wrap="square" lIns="91425" tIns="45700" rIns="91425" bIns="45700" anchor="t" anchorCtr="0">
            <a:spAutoFit/>
          </a:bodyPr>
          <a:lstStyle/>
          <a:p>
            <a:pPr marL="0" marR="0" lvl="0" indent="0" algn="ctr" rtl="0">
              <a:lnSpc>
                <a:spcPct val="50000"/>
              </a:lnSpc>
              <a:spcBef>
                <a:spcPts val="0"/>
              </a:spcBef>
              <a:spcAft>
                <a:spcPts val="0"/>
              </a:spcAft>
              <a:buNone/>
            </a:pPr>
            <a:r>
              <a:rPr lang="cs-CZ" sz="1000" b="1">
                <a:solidFill>
                  <a:schemeClr val="dk1"/>
                </a:solidFill>
                <a:latin typeface="Calibri"/>
                <a:ea typeface="Calibri"/>
                <a:cs typeface="Calibri"/>
                <a:sym typeface="Calibri"/>
              </a:rPr>
              <a:t>PgD2</a:t>
            </a:r>
            <a:endParaRPr/>
          </a:p>
        </p:txBody>
      </p:sp>
      <p:cxnSp>
        <p:nvCxnSpPr>
          <p:cNvPr id="430" name="Google Shape;430;p6"/>
          <p:cNvCxnSpPr>
            <a:cxnSpLocks/>
          </p:cNvCxnSpPr>
          <p:nvPr/>
        </p:nvCxnSpPr>
        <p:spPr>
          <a:xfrm rot="10800000" flipV="1">
            <a:off x="3945792" y="1644433"/>
            <a:ext cx="2800501" cy="2072700"/>
          </a:xfrm>
          <a:prstGeom prst="bentConnector3">
            <a:avLst>
              <a:gd name="adj1" fmla="val -37"/>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sp>
        <p:nvSpPr>
          <p:cNvPr id="431" name="Google Shape;431;p6"/>
          <p:cNvSpPr/>
          <p:nvPr/>
        </p:nvSpPr>
        <p:spPr>
          <a:xfrm>
            <a:off x="9062057" y="6599325"/>
            <a:ext cx="3046027" cy="246221"/>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cs-CZ" sz="1000" dirty="0" err="1">
                <a:solidFill>
                  <a:srgbClr val="666666"/>
                </a:solidFill>
                <a:latin typeface="Calibri"/>
                <a:ea typeface="Calibri"/>
                <a:cs typeface="Calibri"/>
                <a:sym typeface="Calibri"/>
              </a:rPr>
              <a:t>adapted</a:t>
            </a:r>
            <a:r>
              <a:rPr lang="cs-CZ" sz="1000" dirty="0">
                <a:solidFill>
                  <a:srgbClr val="666666"/>
                </a:solidFill>
                <a:latin typeface="Calibri"/>
                <a:ea typeface="Calibri"/>
                <a:cs typeface="Calibri"/>
                <a:sym typeface="Calibri"/>
              </a:rPr>
              <a:t> </a:t>
            </a:r>
            <a:r>
              <a:rPr lang="cs-CZ" sz="1000" dirty="0" err="1">
                <a:solidFill>
                  <a:srgbClr val="666666"/>
                </a:solidFill>
                <a:latin typeface="Calibri"/>
                <a:ea typeface="Calibri"/>
                <a:cs typeface="Calibri"/>
                <a:sym typeface="Calibri"/>
              </a:rPr>
              <a:t>from</a:t>
            </a:r>
            <a:r>
              <a:rPr lang="cs-CZ" sz="1000" dirty="0">
                <a:solidFill>
                  <a:srgbClr val="666666"/>
                </a:solidFill>
                <a:latin typeface="Calibri"/>
                <a:ea typeface="Calibri"/>
                <a:cs typeface="Calibri"/>
                <a:sym typeface="Calibri"/>
              </a:rPr>
              <a:t>: </a:t>
            </a:r>
            <a:r>
              <a:rPr lang="cs-CZ" sz="1000" dirty="0" err="1">
                <a:solidFill>
                  <a:srgbClr val="666666"/>
                </a:solidFill>
                <a:latin typeface="Calibri"/>
                <a:ea typeface="Calibri"/>
                <a:cs typeface="Calibri"/>
                <a:sym typeface="Calibri"/>
              </a:rPr>
              <a:t>Brusselle</a:t>
            </a:r>
            <a:r>
              <a:rPr lang="cs-CZ" sz="1000" dirty="0">
                <a:solidFill>
                  <a:srgbClr val="666666"/>
                </a:solidFill>
                <a:latin typeface="Calibri"/>
                <a:ea typeface="Calibri"/>
                <a:cs typeface="Calibri"/>
                <a:sym typeface="Calibri"/>
              </a:rPr>
              <a:t> et al. Ann </a:t>
            </a:r>
            <a:r>
              <a:rPr lang="cs-CZ" sz="1000" dirty="0" err="1">
                <a:solidFill>
                  <a:srgbClr val="666666"/>
                </a:solidFill>
                <a:latin typeface="Calibri"/>
                <a:ea typeface="Calibri"/>
                <a:cs typeface="Calibri"/>
                <a:sym typeface="Calibri"/>
              </a:rPr>
              <a:t>Am</a:t>
            </a:r>
            <a:r>
              <a:rPr lang="cs-CZ" sz="1000" dirty="0">
                <a:solidFill>
                  <a:srgbClr val="666666"/>
                </a:solidFill>
                <a:latin typeface="Calibri"/>
                <a:ea typeface="Calibri"/>
                <a:cs typeface="Calibri"/>
                <a:sym typeface="Calibri"/>
              </a:rPr>
              <a:t> </a:t>
            </a:r>
            <a:r>
              <a:rPr lang="cs-CZ" sz="1000" dirty="0" err="1">
                <a:solidFill>
                  <a:srgbClr val="666666"/>
                </a:solidFill>
                <a:latin typeface="Calibri"/>
                <a:ea typeface="Calibri"/>
                <a:cs typeface="Calibri"/>
                <a:sym typeface="Calibri"/>
              </a:rPr>
              <a:t>Thorac</a:t>
            </a:r>
            <a:r>
              <a:rPr lang="cs-CZ" sz="1000" dirty="0">
                <a:solidFill>
                  <a:srgbClr val="666666"/>
                </a:solidFill>
                <a:latin typeface="Calibri"/>
                <a:ea typeface="Calibri"/>
                <a:cs typeface="Calibri"/>
                <a:sym typeface="Calibri"/>
              </a:rPr>
              <a:t> Soc 2014</a:t>
            </a:r>
            <a:endParaRPr sz="1000" dirty="0">
              <a:solidFill>
                <a:schemeClr val="dk1"/>
              </a:solidFill>
              <a:latin typeface="Calibri"/>
              <a:ea typeface="Calibri"/>
              <a:cs typeface="Calibri"/>
              <a:sym typeface="Calibri"/>
            </a:endParaRPr>
          </a:p>
        </p:txBody>
      </p:sp>
      <p:cxnSp>
        <p:nvCxnSpPr>
          <p:cNvPr id="432" name="Google Shape;432;p6"/>
          <p:cNvCxnSpPr/>
          <p:nvPr/>
        </p:nvCxnSpPr>
        <p:spPr>
          <a:xfrm rot="-5400000">
            <a:off x="3778116" y="1922441"/>
            <a:ext cx="1807500" cy="1508400"/>
          </a:xfrm>
          <a:prstGeom prst="bentConnector3">
            <a:avLst>
              <a:gd name="adj1" fmla="val 37"/>
            </a:avLst>
          </a:prstGeom>
          <a:noFill/>
          <a:ln w="25400" cap="flat" cmpd="sng">
            <a:solidFill>
              <a:srgbClr val="2F2B20"/>
            </a:solidFill>
            <a:prstDash val="solid"/>
            <a:round/>
            <a:headEnd type="none" w="sm" len="sm"/>
            <a:tailEnd type="stealth" w="med" len="med"/>
          </a:ln>
          <a:effectLst>
            <a:outerShdw blurRad="40000" dist="20000" dir="5400000" rotWithShape="0">
              <a:srgbClr val="000000">
                <a:alpha val="37647"/>
              </a:srgbClr>
            </a:outerShdw>
          </a:effectLst>
        </p:spPr>
      </p:cxnSp>
      <p:sp>
        <p:nvSpPr>
          <p:cNvPr id="433" name="Google Shape;433;p6"/>
          <p:cNvSpPr/>
          <p:nvPr/>
        </p:nvSpPr>
        <p:spPr>
          <a:xfrm>
            <a:off x="11833" y="-31271"/>
            <a:ext cx="12180167" cy="502322"/>
          </a:xfrm>
          <a:prstGeom prst="rect">
            <a:avLst/>
          </a:prstGeom>
          <a:gradFill>
            <a:gsLst>
              <a:gs pos="0">
                <a:srgbClr val="D8A24C"/>
              </a:gs>
              <a:gs pos="100000">
                <a:srgbClr val="FFDB98"/>
              </a:gs>
            </a:gsLst>
            <a:lin ang="16200000" scaled="0"/>
          </a:gradFill>
          <a:ln>
            <a:noFill/>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800" b="1">
                <a:solidFill>
                  <a:schemeClr val="dk1"/>
                </a:solidFill>
                <a:latin typeface="Arial"/>
                <a:ea typeface="Arial"/>
                <a:cs typeface="Arial"/>
                <a:sym typeface="Arial"/>
              </a:rPr>
              <a:t>type 2- high</a:t>
            </a:r>
            <a:endParaRPr sz="1800" b="1">
              <a:solidFill>
                <a:schemeClr val="dk1"/>
              </a:solidFill>
              <a:latin typeface="Arial"/>
              <a:ea typeface="Arial"/>
              <a:cs typeface="Arial"/>
              <a:sym typeface="Arial"/>
            </a:endParaRPr>
          </a:p>
        </p:txBody>
      </p:sp>
      <p:sp>
        <p:nvSpPr>
          <p:cNvPr id="434" name="Google Shape;434;p6"/>
          <p:cNvSpPr/>
          <p:nvPr/>
        </p:nvSpPr>
        <p:spPr>
          <a:xfrm>
            <a:off x="11832" y="455270"/>
            <a:ext cx="6104762" cy="323479"/>
          </a:xfrm>
          <a:prstGeom prst="rect">
            <a:avLst/>
          </a:prstGeom>
          <a:gradFill>
            <a:gsLst>
              <a:gs pos="0">
                <a:srgbClr val="E1D85C"/>
              </a:gs>
              <a:gs pos="100000">
                <a:srgbClr val="FFFF98"/>
              </a:gs>
            </a:gsLst>
            <a:lin ang="16200000" scaled="0"/>
          </a:gradFill>
          <a:ln>
            <a:noFill/>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100" b="1">
                <a:solidFill>
                  <a:schemeClr val="dk1"/>
                </a:solidFill>
                <a:latin typeface="Arial"/>
                <a:ea typeface="Arial"/>
                <a:cs typeface="Arial"/>
                <a:sym typeface="Arial"/>
              </a:rPr>
              <a:t>Th2-high</a:t>
            </a:r>
            <a:endParaRPr/>
          </a:p>
        </p:txBody>
      </p:sp>
      <p:sp>
        <p:nvSpPr>
          <p:cNvPr id="435" name="Google Shape;435;p6"/>
          <p:cNvSpPr/>
          <p:nvPr/>
        </p:nvSpPr>
        <p:spPr>
          <a:xfrm>
            <a:off x="6116595" y="450015"/>
            <a:ext cx="6100085" cy="323479"/>
          </a:xfrm>
          <a:prstGeom prst="rect">
            <a:avLst/>
          </a:prstGeom>
          <a:gradFill>
            <a:gsLst>
              <a:gs pos="0">
                <a:srgbClr val="96C3C1"/>
              </a:gs>
              <a:gs pos="100000">
                <a:srgbClr val="C6F0F0"/>
              </a:gs>
            </a:gsLst>
            <a:lin ang="16200000" scaled="0"/>
          </a:gradFill>
          <a:ln>
            <a:noFill/>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cs-CZ" sz="1100" b="1">
                <a:solidFill>
                  <a:schemeClr val="dk1"/>
                </a:solidFill>
                <a:latin typeface="Arial"/>
                <a:ea typeface="Arial"/>
                <a:cs typeface="Arial"/>
                <a:sym typeface="Arial"/>
              </a:rPr>
              <a:t>ILC2-high</a:t>
            </a:r>
            <a:endParaRPr/>
          </a:p>
        </p:txBody>
      </p:sp>
      <p:sp>
        <p:nvSpPr>
          <p:cNvPr id="436" name="Google Shape;436;p6"/>
          <p:cNvSpPr/>
          <p:nvPr/>
        </p:nvSpPr>
        <p:spPr>
          <a:xfrm>
            <a:off x="6528048" y="620688"/>
            <a:ext cx="216024" cy="216024"/>
          </a:xfrm>
          <a:prstGeom prst="star10">
            <a:avLst>
              <a:gd name="adj" fmla="val 42533"/>
              <a:gd name="hf" fmla="val 105146"/>
            </a:avLst>
          </a:prstGeom>
          <a:solidFill>
            <a:srgbClr val="3366FF"/>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37" name="Google Shape;437;p6"/>
          <p:cNvSpPr/>
          <p:nvPr/>
        </p:nvSpPr>
        <p:spPr>
          <a:xfrm>
            <a:off x="6888088" y="773088"/>
            <a:ext cx="216024" cy="216024"/>
          </a:xfrm>
          <a:prstGeom prst="star10">
            <a:avLst>
              <a:gd name="adj" fmla="val 42533"/>
              <a:gd name="hf" fmla="val 105146"/>
            </a:avLst>
          </a:prstGeom>
          <a:solidFill>
            <a:srgbClr val="3366FF"/>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38" name="Google Shape;438;p6"/>
          <p:cNvSpPr/>
          <p:nvPr/>
        </p:nvSpPr>
        <p:spPr>
          <a:xfrm>
            <a:off x="6744072" y="404664"/>
            <a:ext cx="216024" cy="216024"/>
          </a:xfrm>
          <a:prstGeom prst="star10">
            <a:avLst>
              <a:gd name="adj" fmla="val 42533"/>
              <a:gd name="hf" fmla="val 105146"/>
            </a:avLst>
          </a:prstGeom>
          <a:solidFill>
            <a:srgbClr val="3366FF"/>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39" name="Google Shape;439;p6"/>
          <p:cNvSpPr/>
          <p:nvPr/>
        </p:nvSpPr>
        <p:spPr>
          <a:xfrm>
            <a:off x="7176120" y="548680"/>
            <a:ext cx="216024" cy="216024"/>
          </a:xfrm>
          <a:prstGeom prst="star10">
            <a:avLst>
              <a:gd name="adj" fmla="val 42533"/>
              <a:gd name="hf" fmla="val 105146"/>
            </a:avLst>
          </a:prstGeom>
          <a:solidFill>
            <a:srgbClr val="3366FF"/>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40" name="Google Shape;440;p6"/>
          <p:cNvSpPr/>
          <p:nvPr/>
        </p:nvSpPr>
        <p:spPr>
          <a:xfrm>
            <a:off x="7320136" y="836712"/>
            <a:ext cx="216024" cy="216024"/>
          </a:xfrm>
          <a:prstGeom prst="star10">
            <a:avLst>
              <a:gd name="adj" fmla="val 42533"/>
              <a:gd name="hf" fmla="val 105146"/>
            </a:avLst>
          </a:prstGeom>
          <a:solidFill>
            <a:srgbClr val="3366FF"/>
          </a:solidFill>
          <a:ln w="9525" cap="flat" cmpd="sng">
            <a:solidFill>
              <a:srgbClr val="2F2B20"/>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41" name="Google Shape;441;p6"/>
          <p:cNvSpPr/>
          <p:nvPr/>
        </p:nvSpPr>
        <p:spPr>
          <a:xfrm>
            <a:off x="3359696" y="468288"/>
            <a:ext cx="216024" cy="144016"/>
          </a:xfrm>
          <a:prstGeom prst="irregularSeal2">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42" name="Google Shape;442;p6"/>
          <p:cNvSpPr/>
          <p:nvPr/>
        </p:nvSpPr>
        <p:spPr>
          <a:xfrm>
            <a:off x="3512096" y="684312"/>
            <a:ext cx="216024" cy="144016"/>
          </a:xfrm>
          <a:prstGeom prst="irregularSeal2">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43" name="Google Shape;443;p6"/>
          <p:cNvSpPr/>
          <p:nvPr/>
        </p:nvSpPr>
        <p:spPr>
          <a:xfrm>
            <a:off x="3719736" y="540296"/>
            <a:ext cx="216024" cy="144016"/>
          </a:xfrm>
          <a:prstGeom prst="irregularSeal2">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44" name="Google Shape;444;p6"/>
          <p:cNvSpPr/>
          <p:nvPr/>
        </p:nvSpPr>
        <p:spPr>
          <a:xfrm>
            <a:off x="3575720" y="980728"/>
            <a:ext cx="216024" cy="144016"/>
          </a:xfrm>
          <a:prstGeom prst="irregularSeal2">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445" name="Google Shape;445;p6"/>
          <p:cNvSpPr/>
          <p:nvPr/>
        </p:nvSpPr>
        <p:spPr>
          <a:xfrm>
            <a:off x="3215680" y="908720"/>
            <a:ext cx="216024" cy="144016"/>
          </a:xfrm>
          <a:prstGeom prst="irregularSeal2">
            <a:avLst/>
          </a:prstGeom>
          <a:gradFill>
            <a:gsLst>
              <a:gs pos="0">
                <a:srgbClr val="AFAA75"/>
              </a:gs>
              <a:gs pos="100000">
                <a:srgbClr val="EAE6B9"/>
              </a:gs>
            </a:gsLst>
            <a:lin ang="16200000" scaled="0"/>
          </a:gradFill>
          <a:ln w="9525" cap="flat" cmpd="sng">
            <a:solidFill>
              <a:srgbClr val="A6A17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Tree>
    <p:extLst>
      <p:ext uri="{BB962C8B-B14F-4D97-AF65-F5344CB8AC3E}">
        <p14:creationId xmlns:p14="http://schemas.microsoft.com/office/powerpoint/2010/main" val="304158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51"/>
                                        </p:tgtEl>
                                        <p:attrNameLst>
                                          <p:attrName>style.visibility</p:attrName>
                                        </p:attrNameLst>
                                      </p:cBhvr>
                                      <p:to>
                                        <p:strVal val="visible"/>
                                      </p:to>
                                    </p:set>
                                    <p:animEffect transition="in" filter="fade">
                                      <p:cBhvr>
                                        <p:cTn id="7" dur="500"/>
                                        <p:tgtEl>
                                          <p:spTgt spid="351"/>
                                        </p:tgtEl>
                                      </p:cBhvr>
                                    </p:animEffect>
                                  </p:childTnLst>
                                </p:cTn>
                              </p:par>
                              <p:par>
                                <p:cTn id="8" presetID="10" presetClass="entr" presetSubtype="0" fill="hold" nodeType="withEffect">
                                  <p:stCondLst>
                                    <p:cond delay="0"/>
                                  </p:stCondLst>
                                  <p:childTnLst>
                                    <p:set>
                                      <p:cBhvr>
                                        <p:cTn id="9" dur="1" fill="hold">
                                          <p:stCondLst>
                                            <p:cond delay="0"/>
                                          </p:stCondLst>
                                        </p:cTn>
                                        <p:tgtEl>
                                          <p:spTgt spid="352"/>
                                        </p:tgtEl>
                                        <p:attrNameLst>
                                          <p:attrName>style.visibility</p:attrName>
                                        </p:attrNameLst>
                                      </p:cBhvr>
                                      <p:to>
                                        <p:strVal val="visible"/>
                                      </p:to>
                                    </p:set>
                                    <p:animEffect transition="in" filter="fade">
                                      <p:cBhvr>
                                        <p:cTn id="10" dur="500"/>
                                        <p:tgtEl>
                                          <p:spTgt spid="352"/>
                                        </p:tgtEl>
                                      </p:cBhvr>
                                    </p:animEffect>
                                  </p:childTnLst>
                                </p:cTn>
                              </p:par>
                              <p:par>
                                <p:cTn id="11" presetID="10" presetClass="entr" presetSubtype="0" fill="hold" nodeType="withEffect">
                                  <p:stCondLst>
                                    <p:cond delay="0"/>
                                  </p:stCondLst>
                                  <p:childTnLst>
                                    <p:set>
                                      <p:cBhvr>
                                        <p:cTn id="12" dur="1" fill="hold">
                                          <p:stCondLst>
                                            <p:cond delay="0"/>
                                          </p:stCondLst>
                                        </p:cTn>
                                        <p:tgtEl>
                                          <p:spTgt spid="362"/>
                                        </p:tgtEl>
                                        <p:attrNameLst>
                                          <p:attrName>style.visibility</p:attrName>
                                        </p:attrNameLst>
                                      </p:cBhvr>
                                      <p:to>
                                        <p:strVal val="visible"/>
                                      </p:to>
                                    </p:set>
                                    <p:animEffect transition="in" filter="fade">
                                      <p:cBhvr>
                                        <p:cTn id="13" dur="500"/>
                                        <p:tgtEl>
                                          <p:spTgt spid="362"/>
                                        </p:tgtEl>
                                      </p:cBhvr>
                                    </p:animEffect>
                                  </p:childTnLst>
                                </p:cTn>
                              </p:par>
                              <p:par>
                                <p:cTn id="14" presetID="10" presetClass="entr" presetSubtype="0" fill="hold" nodeType="withEffect">
                                  <p:stCondLst>
                                    <p:cond delay="0"/>
                                  </p:stCondLst>
                                  <p:childTnLst>
                                    <p:set>
                                      <p:cBhvr>
                                        <p:cTn id="15" dur="1" fill="hold">
                                          <p:stCondLst>
                                            <p:cond delay="0"/>
                                          </p:stCondLst>
                                        </p:cTn>
                                        <p:tgtEl>
                                          <p:spTgt spid="361"/>
                                        </p:tgtEl>
                                        <p:attrNameLst>
                                          <p:attrName>style.visibility</p:attrName>
                                        </p:attrNameLst>
                                      </p:cBhvr>
                                      <p:to>
                                        <p:strVal val="visible"/>
                                      </p:to>
                                    </p:set>
                                    <p:animEffect transition="in" filter="fade">
                                      <p:cBhvr>
                                        <p:cTn id="16" dur="500"/>
                                        <p:tgtEl>
                                          <p:spTgt spid="361"/>
                                        </p:tgtEl>
                                      </p:cBhvr>
                                    </p:animEffect>
                                  </p:childTnLst>
                                </p:cTn>
                              </p:par>
                              <p:par>
                                <p:cTn id="17" presetID="10" presetClass="entr" presetSubtype="0" fill="hold" nodeType="withEffect">
                                  <p:stCondLst>
                                    <p:cond delay="0"/>
                                  </p:stCondLst>
                                  <p:childTnLst>
                                    <p:set>
                                      <p:cBhvr>
                                        <p:cTn id="18" dur="1" fill="hold">
                                          <p:stCondLst>
                                            <p:cond delay="0"/>
                                          </p:stCondLst>
                                        </p:cTn>
                                        <p:tgtEl>
                                          <p:spTgt spid="376"/>
                                        </p:tgtEl>
                                        <p:attrNameLst>
                                          <p:attrName>style.visibility</p:attrName>
                                        </p:attrNameLst>
                                      </p:cBhvr>
                                      <p:to>
                                        <p:strVal val="visible"/>
                                      </p:to>
                                    </p:set>
                                    <p:animEffect transition="in" filter="fade">
                                      <p:cBhvr>
                                        <p:cTn id="19" dur="500"/>
                                        <p:tgtEl>
                                          <p:spTgt spid="376"/>
                                        </p:tgtEl>
                                      </p:cBhvr>
                                    </p:animEffect>
                                  </p:childTnLst>
                                </p:cTn>
                              </p:par>
                              <p:par>
                                <p:cTn id="20" presetID="10" presetClass="entr" presetSubtype="0" fill="hold" nodeType="withEffect">
                                  <p:stCondLst>
                                    <p:cond delay="0"/>
                                  </p:stCondLst>
                                  <p:childTnLst>
                                    <p:set>
                                      <p:cBhvr>
                                        <p:cTn id="21" dur="1" fill="hold">
                                          <p:stCondLst>
                                            <p:cond delay="0"/>
                                          </p:stCondLst>
                                        </p:cTn>
                                        <p:tgtEl>
                                          <p:spTgt spid="373"/>
                                        </p:tgtEl>
                                        <p:attrNameLst>
                                          <p:attrName>style.visibility</p:attrName>
                                        </p:attrNameLst>
                                      </p:cBhvr>
                                      <p:to>
                                        <p:strVal val="visible"/>
                                      </p:to>
                                    </p:set>
                                    <p:animEffect transition="in" filter="fade">
                                      <p:cBhvr>
                                        <p:cTn id="22" dur="500"/>
                                        <p:tgtEl>
                                          <p:spTgt spid="373"/>
                                        </p:tgtEl>
                                      </p:cBhvr>
                                    </p:animEffect>
                                  </p:childTnLst>
                                </p:cTn>
                              </p:par>
                              <p:par>
                                <p:cTn id="23" presetID="10" presetClass="entr" presetSubtype="0" fill="hold" nodeType="withEffect">
                                  <p:stCondLst>
                                    <p:cond delay="0"/>
                                  </p:stCondLst>
                                  <p:childTnLst>
                                    <p:set>
                                      <p:cBhvr>
                                        <p:cTn id="24" dur="1" fill="hold">
                                          <p:stCondLst>
                                            <p:cond delay="0"/>
                                          </p:stCondLst>
                                        </p:cTn>
                                        <p:tgtEl>
                                          <p:spTgt spid="366"/>
                                        </p:tgtEl>
                                        <p:attrNameLst>
                                          <p:attrName>style.visibility</p:attrName>
                                        </p:attrNameLst>
                                      </p:cBhvr>
                                      <p:to>
                                        <p:strVal val="visible"/>
                                      </p:to>
                                    </p:set>
                                    <p:animEffect transition="in" filter="fade">
                                      <p:cBhvr>
                                        <p:cTn id="25" dur="500"/>
                                        <p:tgtEl>
                                          <p:spTgt spid="366"/>
                                        </p:tgtEl>
                                      </p:cBhvr>
                                    </p:animEffect>
                                  </p:childTnLst>
                                </p:cTn>
                              </p:par>
                              <p:par>
                                <p:cTn id="26" presetID="10" presetClass="entr" presetSubtype="0" fill="hold" nodeType="withEffect">
                                  <p:stCondLst>
                                    <p:cond delay="0"/>
                                  </p:stCondLst>
                                  <p:childTnLst>
                                    <p:set>
                                      <p:cBhvr>
                                        <p:cTn id="27" dur="1" fill="hold">
                                          <p:stCondLst>
                                            <p:cond delay="0"/>
                                          </p:stCondLst>
                                        </p:cTn>
                                        <p:tgtEl>
                                          <p:spTgt spid="367"/>
                                        </p:tgtEl>
                                        <p:attrNameLst>
                                          <p:attrName>style.visibility</p:attrName>
                                        </p:attrNameLst>
                                      </p:cBhvr>
                                      <p:to>
                                        <p:strVal val="visible"/>
                                      </p:to>
                                    </p:set>
                                    <p:animEffect transition="in" filter="fade">
                                      <p:cBhvr>
                                        <p:cTn id="28" dur="500"/>
                                        <p:tgtEl>
                                          <p:spTgt spid="367"/>
                                        </p:tgtEl>
                                      </p:cBhvr>
                                    </p:animEffect>
                                  </p:childTnLst>
                                </p:cTn>
                              </p:par>
                              <p:par>
                                <p:cTn id="29" presetID="10" presetClass="entr" presetSubtype="0" fill="hold" nodeType="withEffect">
                                  <p:stCondLst>
                                    <p:cond delay="0"/>
                                  </p:stCondLst>
                                  <p:childTnLst>
                                    <p:set>
                                      <p:cBhvr>
                                        <p:cTn id="30" dur="1" fill="hold">
                                          <p:stCondLst>
                                            <p:cond delay="0"/>
                                          </p:stCondLst>
                                        </p:cTn>
                                        <p:tgtEl>
                                          <p:spTgt spid="370"/>
                                        </p:tgtEl>
                                        <p:attrNameLst>
                                          <p:attrName>style.visibility</p:attrName>
                                        </p:attrNameLst>
                                      </p:cBhvr>
                                      <p:to>
                                        <p:strVal val="visible"/>
                                      </p:to>
                                    </p:set>
                                    <p:animEffect transition="in" filter="fade">
                                      <p:cBhvr>
                                        <p:cTn id="31" dur="500"/>
                                        <p:tgtEl>
                                          <p:spTgt spid="370"/>
                                        </p:tgtEl>
                                      </p:cBhvr>
                                    </p:animEffect>
                                  </p:childTnLst>
                                </p:cTn>
                              </p:par>
                              <p:par>
                                <p:cTn id="32" presetID="10" presetClass="entr" presetSubtype="0" fill="hold" nodeType="withEffect">
                                  <p:stCondLst>
                                    <p:cond delay="0"/>
                                  </p:stCondLst>
                                  <p:childTnLst>
                                    <p:set>
                                      <p:cBhvr>
                                        <p:cTn id="33" dur="1" fill="hold">
                                          <p:stCondLst>
                                            <p:cond delay="0"/>
                                          </p:stCondLst>
                                        </p:cTn>
                                        <p:tgtEl>
                                          <p:spTgt spid="371"/>
                                        </p:tgtEl>
                                        <p:attrNameLst>
                                          <p:attrName>style.visibility</p:attrName>
                                        </p:attrNameLst>
                                      </p:cBhvr>
                                      <p:to>
                                        <p:strVal val="visible"/>
                                      </p:to>
                                    </p:set>
                                    <p:animEffect transition="in" filter="fade">
                                      <p:cBhvr>
                                        <p:cTn id="34" dur="500"/>
                                        <p:tgtEl>
                                          <p:spTgt spid="371"/>
                                        </p:tgtEl>
                                      </p:cBhvr>
                                    </p:animEffect>
                                  </p:childTnLst>
                                </p:cTn>
                              </p:par>
                              <p:par>
                                <p:cTn id="35" presetID="10" presetClass="entr" presetSubtype="0" fill="hold" nodeType="withEffect">
                                  <p:stCondLst>
                                    <p:cond delay="0"/>
                                  </p:stCondLst>
                                  <p:childTnLst>
                                    <p:set>
                                      <p:cBhvr>
                                        <p:cTn id="36" dur="1" fill="hold">
                                          <p:stCondLst>
                                            <p:cond delay="0"/>
                                          </p:stCondLst>
                                        </p:cTn>
                                        <p:tgtEl>
                                          <p:spTgt spid="432"/>
                                        </p:tgtEl>
                                        <p:attrNameLst>
                                          <p:attrName>style.visibility</p:attrName>
                                        </p:attrNameLst>
                                      </p:cBhvr>
                                      <p:to>
                                        <p:strVal val="visible"/>
                                      </p:to>
                                    </p:set>
                                    <p:animEffect transition="in" filter="fade">
                                      <p:cBhvr>
                                        <p:cTn id="37" dur="500"/>
                                        <p:tgtEl>
                                          <p:spTgt spid="432"/>
                                        </p:tgtEl>
                                      </p:cBhvr>
                                    </p:animEffect>
                                  </p:childTnLst>
                                </p:cTn>
                              </p:par>
                              <p:par>
                                <p:cTn id="38" presetID="10" presetClass="entr" presetSubtype="0" fill="hold" nodeType="withEffect">
                                  <p:stCondLst>
                                    <p:cond delay="0"/>
                                  </p:stCondLst>
                                  <p:childTnLst>
                                    <p:set>
                                      <p:cBhvr>
                                        <p:cTn id="39" dur="1" fill="hold">
                                          <p:stCondLst>
                                            <p:cond delay="0"/>
                                          </p:stCondLst>
                                        </p:cTn>
                                        <p:tgtEl>
                                          <p:spTgt spid="360"/>
                                        </p:tgtEl>
                                        <p:attrNameLst>
                                          <p:attrName>style.visibility</p:attrName>
                                        </p:attrNameLst>
                                      </p:cBhvr>
                                      <p:to>
                                        <p:strVal val="visible"/>
                                      </p:to>
                                    </p:set>
                                    <p:animEffect transition="in" filter="fade">
                                      <p:cBhvr>
                                        <p:cTn id="40" dur="500"/>
                                        <p:tgtEl>
                                          <p:spTgt spid="360"/>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374"/>
                                        </p:tgtEl>
                                        <p:attrNameLst>
                                          <p:attrName>style.visibility</p:attrName>
                                        </p:attrNameLst>
                                      </p:cBhvr>
                                      <p:to>
                                        <p:strVal val="visible"/>
                                      </p:to>
                                    </p:set>
                                    <p:animEffect transition="in" filter="fade">
                                      <p:cBhvr>
                                        <p:cTn id="45" dur="500"/>
                                        <p:tgtEl>
                                          <p:spTgt spid="374"/>
                                        </p:tgtEl>
                                      </p:cBhvr>
                                    </p:animEffect>
                                  </p:childTnLst>
                                </p:cTn>
                              </p:par>
                              <p:par>
                                <p:cTn id="46" presetID="10" presetClass="entr" presetSubtype="0" fill="hold" nodeType="withEffect">
                                  <p:stCondLst>
                                    <p:cond delay="0"/>
                                  </p:stCondLst>
                                  <p:childTnLst>
                                    <p:set>
                                      <p:cBhvr>
                                        <p:cTn id="47" dur="1" fill="hold">
                                          <p:stCondLst>
                                            <p:cond delay="0"/>
                                          </p:stCondLst>
                                        </p:cTn>
                                        <p:tgtEl>
                                          <p:spTgt spid="378"/>
                                        </p:tgtEl>
                                        <p:attrNameLst>
                                          <p:attrName>style.visibility</p:attrName>
                                        </p:attrNameLst>
                                      </p:cBhvr>
                                      <p:to>
                                        <p:strVal val="visible"/>
                                      </p:to>
                                    </p:set>
                                    <p:animEffect transition="in" filter="fade">
                                      <p:cBhvr>
                                        <p:cTn id="48" dur="500"/>
                                        <p:tgtEl>
                                          <p:spTgt spid="378"/>
                                        </p:tgtEl>
                                      </p:cBhvr>
                                    </p:animEffect>
                                  </p:childTnLst>
                                </p:cTn>
                              </p:par>
                              <p:par>
                                <p:cTn id="49" presetID="10" presetClass="entr" presetSubtype="0" fill="hold" nodeType="withEffect">
                                  <p:stCondLst>
                                    <p:cond delay="0"/>
                                  </p:stCondLst>
                                  <p:childTnLst>
                                    <p:set>
                                      <p:cBhvr>
                                        <p:cTn id="50" dur="1" fill="hold">
                                          <p:stCondLst>
                                            <p:cond delay="0"/>
                                          </p:stCondLst>
                                        </p:cTn>
                                        <p:tgtEl>
                                          <p:spTgt spid="377"/>
                                        </p:tgtEl>
                                        <p:attrNameLst>
                                          <p:attrName>style.visibility</p:attrName>
                                        </p:attrNameLst>
                                      </p:cBhvr>
                                      <p:to>
                                        <p:strVal val="visible"/>
                                      </p:to>
                                    </p:set>
                                    <p:animEffect transition="in" filter="fade">
                                      <p:cBhvr>
                                        <p:cTn id="51" dur="500"/>
                                        <p:tgtEl>
                                          <p:spTgt spid="377"/>
                                        </p:tgtEl>
                                      </p:cBhvr>
                                    </p:animEffect>
                                  </p:childTnLst>
                                </p:cTn>
                              </p:par>
                              <p:par>
                                <p:cTn id="52" presetID="10" presetClass="entr" presetSubtype="0" fill="hold" nodeType="withEffect">
                                  <p:stCondLst>
                                    <p:cond delay="0"/>
                                  </p:stCondLst>
                                  <p:childTnLst>
                                    <p:set>
                                      <p:cBhvr>
                                        <p:cTn id="53" dur="1" fill="hold">
                                          <p:stCondLst>
                                            <p:cond delay="0"/>
                                          </p:stCondLst>
                                        </p:cTn>
                                        <p:tgtEl>
                                          <p:spTgt spid="375"/>
                                        </p:tgtEl>
                                        <p:attrNameLst>
                                          <p:attrName>style.visibility</p:attrName>
                                        </p:attrNameLst>
                                      </p:cBhvr>
                                      <p:to>
                                        <p:strVal val="visible"/>
                                      </p:to>
                                    </p:set>
                                    <p:animEffect transition="in" filter="fade">
                                      <p:cBhvr>
                                        <p:cTn id="54" dur="500"/>
                                        <p:tgtEl>
                                          <p:spTgt spid="375"/>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363"/>
                                        </p:tgtEl>
                                        <p:attrNameLst>
                                          <p:attrName>style.visibility</p:attrName>
                                        </p:attrNameLst>
                                      </p:cBhvr>
                                      <p:to>
                                        <p:strVal val="visible"/>
                                      </p:to>
                                    </p:set>
                                    <p:animEffect transition="in" filter="fade">
                                      <p:cBhvr>
                                        <p:cTn id="59" dur="500"/>
                                        <p:tgtEl>
                                          <p:spTgt spid="363"/>
                                        </p:tgtEl>
                                      </p:cBhvr>
                                    </p:animEffect>
                                  </p:childTnLst>
                                </p:cTn>
                              </p:par>
                              <p:par>
                                <p:cTn id="60" presetID="10" presetClass="entr" presetSubtype="0" fill="hold" nodeType="withEffect">
                                  <p:stCondLst>
                                    <p:cond delay="0"/>
                                  </p:stCondLst>
                                  <p:childTnLst>
                                    <p:set>
                                      <p:cBhvr>
                                        <p:cTn id="61" dur="1" fill="hold">
                                          <p:stCondLst>
                                            <p:cond delay="0"/>
                                          </p:stCondLst>
                                        </p:cTn>
                                        <p:tgtEl>
                                          <p:spTgt spid="364"/>
                                        </p:tgtEl>
                                        <p:attrNameLst>
                                          <p:attrName>style.visibility</p:attrName>
                                        </p:attrNameLst>
                                      </p:cBhvr>
                                      <p:to>
                                        <p:strVal val="visible"/>
                                      </p:to>
                                    </p:set>
                                    <p:animEffect transition="in" filter="fade">
                                      <p:cBhvr>
                                        <p:cTn id="62" dur="500"/>
                                        <p:tgtEl>
                                          <p:spTgt spid="364"/>
                                        </p:tgtEl>
                                      </p:cBhvr>
                                    </p:animEffect>
                                  </p:childTnLst>
                                </p:cTn>
                              </p:par>
                              <p:par>
                                <p:cTn id="63" presetID="10" presetClass="entr" presetSubtype="0" fill="hold" nodeType="withEffect">
                                  <p:stCondLst>
                                    <p:cond delay="0"/>
                                  </p:stCondLst>
                                  <p:childTnLst>
                                    <p:set>
                                      <p:cBhvr>
                                        <p:cTn id="64" dur="1" fill="hold">
                                          <p:stCondLst>
                                            <p:cond delay="0"/>
                                          </p:stCondLst>
                                        </p:cTn>
                                        <p:tgtEl>
                                          <p:spTgt spid="365"/>
                                        </p:tgtEl>
                                        <p:attrNameLst>
                                          <p:attrName>style.visibility</p:attrName>
                                        </p:attrNameLst>
                                      </p:cBhvr>
                                      <p:to>
                                        <p:strVal val="visible"/>
                                      </p:to>
                                    </p:set>
                                    <p:animEffect transition="in" filter="fade">
                                      <p:cBhvr>
                                        <p:cTn id="65" dur="500"/>
                                        <p:tgtEl>
                                          <p:spTgt spid="365"/>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nodeType="clickEffect">
                                  <p:stCondLst>
                                    <p:cond delay="0"/>
                                  </p:stCondLst>
                                  <p:childTnLst>
                                    <p:set>
                                      <p:cBhvr>
                                        <p:cTn id="69" dur="1" fill="hold">
                                          <p:stCondLst>
                                            <p:cond delay="0"/>
                                          </p:stCondLst>
                                        </p:cTn>
                                        <p:tgtEl>
                                          <p:spTgt spid="368"/>
                                        </p:tgtEl>
                                        <p:attrNameLst>
                                          <p:attrName>style.visibility</p:attrName>
                                        </p:attrNameLst>
                                      </p:cBhvr>
                                      <p:to>
                                        <p:strVal val="visible"/>
                                      </p:to>
                                    </p:set>
                                    <p:animEffect transition="in" filter="fade">
                                      <p:cBhvr>
                                        <p:cTn id="70" dur="500"/>
                                        <p:tgtEl>
                                          <p:spTgt spid="368"/>
                                        </p:tgtEl>
                                      </p:cBhvr>
                                    </p:animEffect>
                                  </p:childTnLst>
                                </p:cTn>
                              </p:par>
                              <p:par>
                                <p:cTn id="71" presetID="10" presetClass="entr" presetSubtype="0" fill="hold" nodeType="withEffect">
                                  <p:stCondLst>
                                    <p:cond delay="0"/>
                                  </p:stCondLst>
                                  <p:childTnLst>
                                    <p:set>
                                      <p:cBhvr>
                                        <p:cTn id="72" dur="1" fill="hold">
                                          <p:stCondLst>
                                            <p:cond delay="0"/>
                                          </p:stCondLst>
                                        </p:cTn>
                                        <p:tgtEl>
                                          <p:spTgt spid="401"/>
                                        </p:tgtEl>
                                        <p:attrNameLst>
                                          <p:attrName>style.visibility</p:attrName>
                                        </p:attrNameLst>
                                      </p:cBhvr>
                                      <p:to>
                                        <p:strVal val="visible"/>
                                      </p:to>
                                    </p:set>
                                    <p:animEffect transition="in" filter="fade">
                                      <p:cBhvr>
                                        <p:cTn id="73" dur="500"/>
                                        <p:tgtEl>
                                          <p:spTgt spid="401"/>
                                        </p:tgtEl>
                                      </p:cBhvr>
                                    </p:animEffect>
                                  </p:childTnLst>
                                </p:cTn>
                              </p:par>
                              <p:par>
                                <p:cTn id="74" presetID="10" presetClass="entr" presetSubtype="0" fill="hold" nodeType="withEffect">
                                  <p:stCondLst>
                                    <p:cond delay="0"/>
                                  </p:stCondLst>
                                  <p:childTnLst>
                                    <p:set>
                                      <p:cBhvr>
                                        <p:cTn id="75" dur="1" fill="hold">
                                          <p:stCondLst>
                                            <p:cond delay="0"/>
                                          </p:stCondLst>
                                        </p:cTn>
                                        <p:tgtEl>
                                          <p:spTgt spid="372"/>
                                        </p:tgtEl>
                                        <p:attrNameLst>
                                          <p:attrName>style.visibility</p:attrName>
                                        </p:attrNameLst>
                                      </p:cBhvr>
                                      <p:to>
                                        <p:strVal val="visible"/>
                                      </p:to>
                                    </p:set>
                                    <p:animEffect transition="in" filter="fade">
                                      <p:cBhvr>
                                        <p:cTn id="76" dur="500"/>
                                        <p:tgtEl>
                                          <p:spTgt spid="372"/>
                                        </p:tgtEl>
                                      </p:cBhvr>
                                    </p:animEffect>
                                  </p:childTnLst>
                                </p:cTn>
                              </p:par>
                              <p:par>
                                <p:cTn id="77" presetID="10" presetClass="entr" presetSubtype="0" fill="hold" nodeType="withEffect">
                                  <p:stCondLst>
                                    <p:cond delay="0"/>
                                  </p:stCondLst>
                                  <p:childTnLst>
                                    <p:set>
                                      <p:cBhvr>
                                        <p:cTn id="78" dur="1" fill="hold">
                                          <p:stCondLst>
                                            <p:cond delay="0"/>
                                          </p:stCondLst>
                                        </p:cTn>
                                        <p:tgtEl>
                                          <p:spTgt spid="400"/>
                                        </p:tgtEl>
                                        <p:attrNameLst>
                                          <p:attrName>style.visibility</p:attrName>
                                        </p:attrNameLst>
                                      </p:cBhvr>
                                      <p:to>
                                        <p:strVal val="visible"/>
                                      </p:to>
                                    </p:set>
                                    <p:animEffect transition="in" filter="fade">
                                      <p:cBhvr>
                                        <p:cTn id="79" dur="500"/>
                                        <p:tgtEl>
                                          <p:spTgt spid="400"/>
                                        </p:tgtEl>
                                      </p:cBhvr>
                                    </p:animEffect>
                                  </p:childTnLst>
                                </p:cTn>
                              </p:par>
                              <p:par>
                                <p:cTn id="80" presetID="10" presetClass="entr" presetSubtype="0" fill="hold" nodeType="withEffect">
                                  <p:stCondLst>
                                    <p:cond delay="0"/>
                                  </p:stCondLst>
                                  <p:childTnLst>
                                    <p:set>
                                      <p:cBhvr>
                                        <p:cTn id="81" dur="1" fill="hold">
                                          <p:stCondLst>
                                            <p:cond delay="0"/>
                                          </p:stCondLst>
                                        </p:cTn>
                                        <p:tgtEl>
                                          <p:spTgt spid="369"/>
                                        </p:tgtEl>
                                        <p:attrNameLst>
                                          <p:attrName>style.visibility</p:attrName>
                                        </p:attrNameLst>
                                      </p:cBhvr>
                                      <p:to>
                                        <p:strVal val="visible"/>
                                      </p:to>
                                    </p:set>
                                    <p:animEffect transition="in" filter="fade">
                                      <p:cBhvr>
                                        <p:cTn id="82" dur="500"/>
                                        <p:tgtEl>
                                          <p:spTgt spid="369"/>
                                        </p:tgtEl>
                                      </p:cBhvr>
                                    </p:animEffect>
                                  </p:childTnLst>
                                </p:cTn>
                              </p:par>
                              <p:par>
                                <p:cTn id="83" presetID="10" presetClass="entr" presetSubtype="0" fill="hold" nodeType="withEffect">
                                  <p:stCondLst>
                                    <p:cond delay="0"/>
                                  </p:stCondLst>
                                  <p:childTnLst>
                                    <p:set>
                                      <p:cBhvr>
                                        <p:cTn id="84" dur="1" fill="hold">
                                          <p:stCondLst>
                                            <p:cond delay="0"/>
                                          </p:stCondLst>
                                        </p:cTn>
                                        <p:tgtEl>
                                          <p:spTgt spid="427"/>
                                        </p:tgtEl>
                                        <p:attrNameLst>
                                          <p:attrName>style.visibility</p:attrName>
                                        </p:attrNameLst>
                                      </p:cBhvr>
                                      <p:to>
                                        <p:strVal val="visible"/>
                                      </p:to>
                                    </p:set>
                                    <p:animEffect transition="in" filter="fade">
                                      <p:cBhvr>
                                        <p:cTn id="85" dur="500"/>
                                        <p:tgtEl>
                                          <p:spTgt spid="427"/>
                                        </p:tgtEl>
                                      </p:cBhvr>
                                    </p:animEffect>
                                  </p:childTnLst>
                                </p:cTn>
                              </p:par>
                              <p:par>
                                <p:cTn id="86" presetID="10" presetClass="entr" presetSubtype="0" fill="hold" nodeType="withEffect">
                                  <p:stCondLst>
                                    <p:cond delay="0"/>
                                  </p:stCondLst>
                                  <p:childTnLst>
                                    <p:set>
                                      <p:cBhvr>
                                        <p:cTn id="87" dur="1" fill="hold">
                                          <p:stCondLst>
                                            <p:cond delay="0"/>
                                          </p:stCondLst>
                                        </p:cTn>
                                        <p:tgtEl>
                                          <p:spTgt spid="426"/>
                                        </p:tgtEl>
                                        <p:attrNameLst>
                                          <p:attrName>style.visibility</p:attrName>
                                        </p:attrNameLst>
                                      </p:cBhvr>
                                      <p:to>
                                        <p:strVal val="visible"/>
                                      </p:to>
                                    </p:set>
                                    <p:animEffect transition="in" filter="fade">
                                      <p:cBhvr>
                                        <p:cTn id="88" dur="500"/>
                                        <p:tgtEl>
                                          <p:spTgt spid="426"/>
                                        </p:tgtEl>
                                      </p:cBhvr>
                                    </p:animEffect>
                                  </p:childTnLst>
                                </p:cTn>
                              </p:par>
                            </p:childTnLst>
                          </p:cTn>
                        </p:par>
                      </p:childTnLst>
                    </p:cTn>
                  </p:par>
                  <p:par>
                    <p:cTn id="89" fill="hold">
                      <p:stCondLst>
                        <p:cond delay="indefinite"/>
                      </p:stCondLst>
                      <p:childTnLst>
                        <p:par>
                          <p:cTn id="90" fill="hold">
                            <p:stCondLst>
                              <p:cond delay="0"/>
                            </p:stCondLst>
                            <p:childTnLst>
                              <p:par>
                                <p:cTn id="91" presetID="10" presetClass="entr" presetSubtype="0" fill="hold" nodeType="clickEffect">
                                  <p:stCondLst>
                                    <p:cond delay="0"/>
                                  </p:stCondLst>
                                  <p:childTnLst>
                                    <p:set>
                                      <p:cBhvr>
                                        <p:cTn id="92" dur="1" fill="hold">
                                          <p:stCondLst>
                                            <p:cond delay="0"/>
                                          </p:stCondLst>
                                        </p:cTn>
                                        <p:tgtEl>
                                          <p:spTgt spid="324"/>
                                        </p:tgtEl>
                                        <p:attrNameLst>
                                          <p:attrName>style.visibility</p:attrName>
                                        </p:attrNameLst>
                                      </p:cBhvr>
                                      <p:to>
                                        <p:strVal val="visible"/>
                                      </p:to>
                                    </p:set>
                                    <p:animEffect transition="in" filter="fade">
                                      <p:cBhvr>
                                        <p:cTn id="93" dur="500"/>
                                        <p:tgtEl>
                                          <p:spTgt spid="324"/>
                                        </p:tgtEl>
                                      </p:cBhvr>
                                    </p:animEffect>
                                  </p:childTnLst>
                                </p:cTn>
                              </p:par>
                              <p:par>
                                <p:cTn id="94" presetID="10" presetClass="entr" presetSubtype="0" fill="hold" nodeType="withEffect">
                                  <p:stCondLst>
                                    <p:cond delay="0"/>
                                  </p:stCondLst>
                                  <p:childTnLst>
                                    <p:set>
                                      <p:cBhvr>
                                        <p:cTn id="95" dur="1" fill="hold">
                                          <p:stCondLst>
                                            <p:cond delay="0"/>
                                          </p:stCondLst>
                                        </p:cTn>
                                        <p:tgtEl>
                                          <p:spTgt spid="355"/>
                                        </p:tgtEl>
                                        <p:attrNameLst>
                                          <p:attrName>style.visibility</p:attrName>
                                        </p:attrNameLst>
                                      </p:cBhvr>
                                      <p:to>
                                        <p:strVal val="visible"/>
                                      </p:to>
                                    </p:set>
                                    <p:animEffect transition="in" filter="fade">
                                      <p:cBhvr>
                                        <p:cTn id="96" dur="500"/>
                                        <p:tgtEl>
                                          <p:spTgt spid="355"/>
                                        </p:tgtEl>
                                      </p:cBhvr>
                                    </p:animEffect>
                                  </p:childTnLst>
                                </p:cTn>
                              </p:par>
                              <p:par>
                                <p:cTn id="97" presetID="10" presetClass="entr" presetSubtype="0" fill="hold" nodeType="withEffect">
                                  <p:stCondLst>
                                    <p:cond delay="0"/>
                                  </p:stCondLst>
                                  <p:childTnLst>
                                    <p:set>
                                      <p:cBhvr>
                                        <p:cTn id="98" dur="1" fill="hold">
                                          <p:stCondLst>
                                            <p:cond delay="0"/>
                                          </p:stCondLst>
                                        </p:cTn>
                                        <p:tgtEl>
                                          <p:spTgt spid="356"/>
                                        </p:tgtEl>
                                        <p:attrNameLst>
                                          <p:attrName>style.visibility</p:attrName>
                                        </p:attrNameLst>
                                      </p:cBhvr>
                                      <p:to>
                                        <p:strVal val="visible"/>
                                      </p:to>
                                    </p:set>
                                    <p:animEffect transition="in" filter="fade">
                                      <p:cBhvr>
                                        <p:cTn id="99" dur="500"/>
                                        <p:tgtEl>
                                          <p:spTgt spid="356"/>
                                        </p:tgtEl>
                                      </p:cBhvr>
                                    </p:animEffect>
                                  </p:childTnLst>
                                </p:cTn>
                              </p:par>
                              <p:par>
                                <p:cTn id="100" presetID="10" presetClass="entr" presetSubtype="0" fill="hold" nodeType="withEffect">
                                  <p:stCondLst>
                                    <p:cond delay="0"/>
                                  </p:stCondLst>
                                  <p:childTnLst>
                                    <p:set>
                                      <p:cBhvr>
                                        <p:cTn id="101" dur="1" fill="hold">
                                          <p:stCondLst>
                                            <p:cond delay="0"/>
                                          </p:stCondLst>
                                        </p:cTn>
                                        <p:tgtEl>
                                          <p:spTgt spid="353"/>
                                        </p:tgtEl>
                                        <p:attrNameLst>
                                          <p:attrName>style.visibility</p:attrName>
                                        </p:attrNameLst>
                                      </p:cBhvr>
                                      <p:to>
                                        <p:strVal val="visible"/>
                                      </p:to>
                                    </p:set>
                                    <p:animEffect transition="in" filter="fade">
                                      <p:cBhvr>
                                        <p:cTn id="102" dur="500"/>
                                        <p:tgtEl>
                                          <p:spTgt spid="353"/>
                                        </p:tgtEl>
                                      </p:cBhvr>
                                    </p:animEffect>
                                  </p:childTnLst>
                                </p:cTn>
                              </p:par>
                              <p:par>
                                <p:cTn id="103" presetID="10" presetClass="entr" presetSubtype="0" fill="hold" nodeType="withEffect">
                                  <p:stCondLst>
                                    <p:cond delay="0"/>
                                  </p:stCondLst>
                                  <p:childTnLst>
                                    <p:set>
                                      <p:cBhvr>
                                        <p:cTn id="104" dur="1" fill="hold">
                                          <p:stCondLst>
                                            <p:cond delay="0"/>
                                          </p:stCondLst>
                                        </p:cTn>
                                        <p:tgtEl>
                                          <p:spTgt spid="350"/>
                                        </p:tgtEl>
                                        <p:attrNameLst>
                                          <p:attrName>style.visibility</p:attrName>
                                        </p:attrNameLst>
                                      </p:cBhvr>
                                      <p:to>
                                        <p:strVal val="visible"/>
                                      </p:to>
                                    </p:set>
                                    <p:animEffect transition="in" filter="fade">
                                      <p:cBhvr>
                                        <p:cTn id="105" dur="500"/>
                                        <p:tgtEl>
                                          <p:spTgt spid="350"/>
                                        </p:tgtEl>
                                      </p:cBhvr>
                                    </p:animEffect>
                                  </p:childTnLst>
                                </p:cTn>
                              </p:par>
                              <p:par>
                                <p:cTn id="106" presetID="10" presetClass="entr" presetSubtype="0" fill="hold" nodeType="withEffect">
                                  <p:stCondLst>
                                    <p:cond delay="0"/>
                                  </p:stCondLst>
                                  <p:childTnLst>
                                    <p:set>
                                      <p:cBhvr>
                                        <p:cTn id="107" dur="1" fill="hold">
                                          <p:stCondLst>
                                            <p:cond delay="0"/>
                                          </p:stCondLst>
                                        </p:cTn>
                                        <p:tgtEl>
                                          <p:spTgt spid="349"/>
                                        </p:tgtEl>
                                        <p:attrNameLst>
                                          <p:attrName>style.visibility</p:attrName>
                                        </p:attrNameLst>
                                      </p:cBhvr>
                                      <p:to>
                                        <p:strVal val="visible"/>
                                      </p:to>
                                    </p:set>
                                    <p:animEffect transition="in" filter="fade">
                                      <p:cBhvr>
                                        <p:cTn id="108" dur="500"/>
                                        <p:tgtEl>
                                          <p:spTgt spid="349"/>
                                        </p:tgtEl>
                                      </p:cBhvr>
                                    </p:animEffect>
                                  </p:childTnLst>
                                </p:cTn>
                              </p:par>
                              <p:par>
                                <p:cTn id="109" presetID="10" presetClass="entr" presetSubtype="0" fill="hold" nodeType="withEffect">
                                  <p:stCondLst>
                                    <p:cond delay="0"/>
                                  </p:stCondLst>
                                  <p:childTnLst>
                                    <p:set>
                                      <p:cBhvr>
                                        <p:cTn id="110" dur="1" fill="hold">
                                          <p:stCondLst>
                                            <p:cond delay="0"/>
                                          </p:stCondLst>
                                        </p:cTn>
                                        <p:tgtEl>
                                          <p:spTgt spid="359"/>
                                        </p:tgtEl>
                                        <p:attrNameLst>
                                          <p:attrName>style.visibility</p:attrName>
                                        </p:attrNameLst>
                                      </p:cBhvr>
                                      <p:to>
                                        <p:strVal val="visible"/>
                                      </p:to>
                                    </p:set>
                                    <p:animEffect transition="in" filter="fade">
                                      <p:cBhvr>
                                        <p:cTn id="111" dur="500"/>
                                        <p:tgtEl>
                                          <p:spTgt spid="359"/>
                                        </p:tgtEl>
                                      </p:cBhvr>
                                    </p:animEffect>
                                  </p:childTnLst>
                                </p:cTn>
                              </p:par>
                              <p:par>
                                <p:cTn id="112" presetID="10" presetClass="entr" presetSubtype="0" fill="hold" nodeType="withEffect">
                                  <p:stCondLst>
                                    <p:cond delay="0"/>
                                  </p:stCondLst>
                                  <p:childTnLst>
                                    <p:set>
                                      <p:cBhvr>
                                        <p:cTn id="113" dur="1" fill="hold">
                                          <p:stCondLst>
                                            <p:cond delay="0"/>
                                          </p:stCondLst>
                                        </p:cTn>
                                        <p:tgtEl>
                                          <p:spTgt spid="354"/>
                                        </p:tgtEl>
                                        <p:attrNameLst>
                                          <p:attrName>style.visibility</p:attrName>
                                        </p:attrNameLst>
                                      </p:cBhvr>
                                      <p:to>
                                        <p:strVal val="visible"/>
                                      </p:to>
                                    </p:set>
                                    <p:animEffect transition="in" filter="fade">
                                      <p:cBhvr>
                                        <p:cTn id="114" dur="500"/>
                                        <p:tgtEl>
                                          <p:spTgt spid="354"/>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nodeType="clickEffect">
                                  <p:stCondLst>
                                    <p:cond delay="0"/>
                                  </p:stCondLst>
                                  <p:childTnLst>
                                    <p:set>
                                      <p:cBhvr>
                                        <p:cTn id="118" dur="1" fill="hold">
                                          <p:stCondLst>
                                            <p:cond delay="0"/>
                                          </p:stCondLst>
                                        </p:cTn>
                                        <p:tgtEl>
                                          <p:spTgt spid="404"/>
                                        </p:tgtEl>
                                        <p:attrNameLst>
                                          <p:attrName>style.visibility</p:attrName>
                                        </p:attrNameLst>
                                      </p:cBhvr>
                                      <p:to>
                                        <p:strVal val="visible"/>
                                      </p:to>
                                    </p:set>
                                    <p:animEffect transition="in" filter="fade">
                                      <p:cBhvr>
                                        <p:cTn id="119" dur="500"/>
                                        <p:tgtEl>
                                          <p:spTgt spid="404"/>
                                        </p:tgtEl>
                                      </p:cBhvr>
                                    </p:animEffect>
                                  </p:childTnLst>
                                </p:cTn>
                              </p:par>
                              <p:par>
                                <p:cTn id="120" presetID="10" presetClass="entr" presetSubtype="0" fill="hold" nodeType="withEffect">
                                  <p:stCondLst>
                                    <p:cond delay="0"/>
                                  </p:stCondLst>
                                  <p:childTnLst>
                                    <p:set>
                                      <p:cBhvr>
                                        <p:cTn id="121" dur="1" fill="hold">
                                          <p:stCondLst>
                                            <p:cond delay="0"/>
                                          </p:stCondLst>
                                        </p:cTn>
                                        <p:tgtEl>
                                          <p:spTgt spid="357"/>
                                        </p:tgtEl>
                                        <p:attrNameLst>
                                          <p:attrName>style.visibility</p:attrName>
                                        </p:attrNameLst>
                                      </p:cBhvr>
                                      <p:to>
                                        <p:strVal val="visible"/>
                                      </p:to>
                                    </p:set>
                                    <p:animEffect transition="in" filter="fade">
                                      <p:cBhvr>
                                        <p:cTn id="122" dur="500"/>
                                        <p:tgtEl>
                                          <p:spTgt spid="357"/>
                                        </p:tgtEl>
                                      </p:cBhvr>
                                    </p:animEffect>
                                  </p:childTnLst>
                                </p:cTn>
                              </p:par>
                              <p:par>
                                <p:cTn id="123" presetID="10" presetClass="entr" presetSubtype="0" fill="hold" nodeType="withEffect">
                                  <p:stCondLst>
                                    <p:cond delay="0"/>
                                  </p:stCondLst>
                                  <p:childTnLst>
                                    <p:set>
                                      <p:cBhvr>
                                        <p:cTn id="124" dur="1" fill="hold">
                                          <p:stCondLst>
                                            <p:cond delay="0"/>
                                          </p:stCondLst>
                                        </p:cTn>
                                        <p:tgtEl>
                                          <p:spTgt spid="422"/>
                                        </p:tgtEl>
                                        <p:attrNameLst>
                                          <p:attrName>style.visibility</p:attrName>
                                        </p:attrNameLst>
                                      </p:cBhvr>
                                      <p:to>
                                        <p:strVal val="visible"/>
                                      </p:to>
                                    </p:set>
                                    <p:animEffect transition="in" filter="fade">
                                      <p:cBhvr>
                                        <p:cTn id="125" dur="500"/>
                                        <p:tgtEl>
                                          <p:spTgt spid="422"/>
                                        </p:tgtEl>
                                      </p:cBhvr>
                                    </p:animEffect>
                                  </p:childTnLst>
                                </p:cTn>
                              </p:par>
                              <p:par>
                                <p:cTn id="126" presetID="10" presetClass="entr" presetSubtype="0" fill="hold" nodeType="withEffect">
                                  <p:stCondLst>
                                    <p:cond delay="0"/>
                                  </p:stCondLst>
                                  <p:childTnLst>
                                    <p:set>
                                      <p:cBhvr>
                                        <p:cTn id="127" dur="1" fill="hold">
                                          <p:stCondLst>
                                            <p:cond delay="0"/>
                                          </p:stCondLst>
                                        </p:cTn>
                                        <p:tgtEl>
                                          <p:spTgt spid="348"/>
                                        </p:tgtEl>
                                        <p:attrNameLst>
                                          <p:attrName>style.visibility</p:attrName>
                                        </p:attrNameLst>
                                      </p:cBhvr>
                                      <p:to>
                                        <p:strVal val="visible"/>
                                      </p:to>
                                    </p:set>
                                    <p:animEffect transition="in" filter="fade">
                                      <p:cBhvr>
                                        <p:cTn id="128" dur="500"/>
                                        <p:tgtEl>
                                          <p:spTgt spid="348"/>
                                        </p:tgtEl>
                                      </p:cBhvr>
                                    </p:animEffect>
                                  </p:childTnLst>
                                </p:cTn>
                              </p:par>
                              <p:par>
                                <p:cTn id="129" presetID="10" presetClass="entr" presetSubtype="0" fill="hold" nodeType="withEffect">
                                  <p:stCondLst>
                                    <p:cond delay="0"/>
                                  </p:stCondLst>
                                  <p:childTnLst>
                                    <p:set>
                                      <p:cBhvr>
                                        <p:cTn id="130" dur="1" fill="hold">
                                          <p:stCondLst>
                                            <p:cond delay="0"/>
                                          </p:stCondLst>
                                        </p:cTn>
                                        <p:tgtEl>
                                          <p:spTgt spid="347"/>
                                        </p:tgtEl>
                                        <p:attrNameLst>
                                          <p:attrName>style.visibility</p:attrName>
                                        </p:attrNameLst>
                                      </p:cBhvr>
                                      <p:to>
                                        <p:strVal val="visible"/>
                                      </p:to>
                                    </p:set>
                                    <p:animEffect transition="in" filter="fade">
                                      <p:cBhvr>
                                        <p:cTn id="131" dur="500"/>
                                        <p:tgtEl>
                                          <p:spTgt spid="347"/>
                                        </p:tgtEl>
                                      </p:cBhvr>
                                    </p:animEffect>
                                  </p:childTnLst>
                                </p:cTn>
                              </p:par>
                              <p:par>
                                <p:cTn id="132" presetID="10" presetClass="entr" presetSubtype="0" fill="hold" nodeType="withEffect">
                                  <p:stCondLst>
                                    <p:cond delay="0"/>
                                  </p:stCondLst>
                                  <p:childTnLst>
                                    <p:set>
                                      <p:cBhvr>
                                        <p:cTn id="133" dur="1" fill="hold">
                                          <p:stCondLst>
                                            <p:cond delay="0"/>
                                          </p:stCondLst>
                                        </p:cTn>
                                        <p:tgtEl>
                                          <p:spTgt spid="358"/>
                                        </p:tgtEl>
                                        <p:attrNameLst>
                                          <p:attrName>style.visibility</p:attrName>
                                        </p:attrNameLst>
                                      </p:cBhvr>
                                      <p:to>
                                        <p:strVal val="visible"/>
                                      </p:to>
                                    </p:set>
                                    <p:animEffect transition="in" filter="fade">
                                      <p:cBhvr>
                                        <p:cTn id="134" dur="500"/>
                                        <p:tgtEl>
                                          <p:spTgt spid="358"/>
                                        </p:tgtEl>
                                      </p:cBhvr>
                                    </p:animEffect>
                                  </p:childTnLst>
                                </p:cTn>
                              </p:par>
                              <p:par>
                                <p:cTn id="135" presetID="10" presetClass="entr" presetSubtype="0" fill="hold" nodeType="withEffect">
                                  <p:stCondLst>
                                    <p:cond delay="0"/>
                                  </p:stCondLst>
                                  <p:childTnLst>
                                    <p:set>
                                      <p:cBhvr>
                                        <p:cTn id="136" dur="1" fill="hold">
                                          <p:stCondLst>
                                            <p:cond delay="0"/>
                                          </p:stCondLst>
                                        </p:cTn>
                                        <p:tgtEl>
                                          <p:spTgt spid="430"/>
                                        </p:tgtEl>
                                        <p:attrNameLst>
                                          <p:attrName>style.visibility</p:attrName>
                                        </p:attrNameLst>
                                      </p:cBhvr>
                                      <p:to>
                                        <p:strVal val="visible"/>
                                      </p:to>
                                    </p:set>
                                    <p:animEffect transition="in" filter="fade">
                                      <p:cBhvr>
                                        <p:cTn id="137" dur="500"/>
                                        <p:tgtEl>
                                          <p:spTgt spid="430"/>
                                        </p:tgtEl>
                                      </p:cBhvr>
                                    </p:animEffect>
                                  </p:childTnLst>
                                </p:cTn>
                              </p:par>
                              <p:par>
                                <p:cTn id="138" presetID="10" presetClass="entr" presetSubtype="0" fill="hold" nodeType="withEffect">
                                  <p:stCondLst>
                                    <p:cond delay="0"/>
                                  </p:stCondLst>
                                  <p:childTnLst>
                                    <p:set>
                                      <p:cBhvr>
                                        <p:cTn id="139" dur="1" fill="hold">
                                          <p:stCondLst>
                                            <p:cond delay="0"/>
                                          </p:stCondLst>
                                        </p:cTn>
                                        <p:tgtEl>
                                          <p:spTgt spid="408"/>
                                        </p:tgtEl>
                                        <p:attrNameLst>
                                          <p:attrName>style.visibility</p:attrName>
                                        </p:attrNameLst>
                                      </p:cBhvr>
                                      <p:to>
                                        <p:strVal val="visible"/>
                                      </p:to>
                                    </p:set>
                                    <p:animEffect transition="in" filter="fade">
                                      <p:cBhvr>
                                        <p:cTn id="140" dur="500"/>
                                        <p:tgtEl>
                                          <p:spTgt spid="408"/>
                                        </p:tgtEl>
                                      </p:cBhvr>
                                    </p:animEffect>
                                  </p:childTnLst>
                                </p:cTn>
                              </p:par>
                              <p:par>
                                <p:cTn id="141" presetID="10" presetClass="entr" presetSubtype="0" fill="hold" nodeType="withEffect">
                                  <p:stCondLst>
                                    <p:cond delay="0"/>
                                  </p:stCondLst>
                                  <p:childTnLst>
                                    <p:set>
                                      <p:cBhvr>
                                        <p:cTn id="142" dur="1" fill="hold">
                                          <p:stCondLst>
                                            <p:cond delay="0"/>
                                          </p:stCondLst>
                                        </p:cTn>
                                        <p:tgtEl>
                                          <p:spTgt spid="416"/>
                                        </p:tgtEl>
                                        <p:attrNameLst>
                                          <p:attrName>style.visibility</p:attrName>
                                        </p:attrNameLst>
                                      </p:cBhvr>
                                      <p:to>
                                        <p:strVal val="visible"/>
                                      </p:to>
                                    </p:set>
                                    <p:animEffect transition="in" filter="fade">
                                      <p:cBhvr>
                                        <p:cTn id="143" dur="500"/>
                                        <p:tgtEl>
                                          <p:spTgt spid="416"/>
                                        </p:tgtEl>
                                      </p:cBhvr>
                                    </p:animEffect>
                                  </p:childTnLst>
                                </p:cTn>
                              </p:par>
                            </p:childTnLst>
                          </p:cTn>
                        </p:par>
                      </p:childTnLst>
                    </p:cTn>
                  </p:par>
                  <p:par>
                    <p:cTn id="144" fill="hold">
                      <p:stCondLst>
                        <p:cond delay="indefinite"/>
                      </p:stCondLst>
                      <p:childTnLst>
                        <p:par>
                          <p:cTn id="145" fill="hold">
                            <p:stCondLst>
                              <p:cond delay="0"/>
                            </p:stCondLst>
                            <p:childTnLst>
                              <p:par>
                                <p:cTn id="146" presetID="10" presetClass="entr" presetSubtype="0" fill="hold" nodeType="clickEffect">
                                  <p:stCondLst>
                                    <p:cond delay="0"/>
                                  </p:stCondLst>
                                  <p:childTnLst>
                                    <p:set>
                                      <p:cBhvr>
                                        <p:cTn id="147" dur="1" fill="hold">
                                          <p:stCondLst>
                                            <p:cond delay="0"/>
                                          </p:stCondLst>
                                        </p:cTn>
                                        <p:tgtEl>
                                          <p:spTgt spid="438"/>
                                        </p:tgtEl>
                                        <p:attrNameLst>
                                          <p:attrName>style.visibility</p:attrName>
                                        </p:attrNameLst>
                                      </p:cBhvr>
                                      <p:to>
                                        <p:strVal val="visible"/>
                                      </p:to>
                                    </p:set>
                                    <p:animEffect transition="in" filter="fade">
                                      <p:cBhvr>
                                        <p:cTn id="148" dur="500"/>
                                        <p:tgtEl>
                                          <p:spTgt spid="438"/>
                                        </p:tgtEl>
                                      </p:cBhvr>
                                    </p:animEffect>
                                  </p:childTnLst>
                                </p:cTn>
                              </p:par>
                              <p:par>
                                <p:cTn id="149" presetID="10" presetClass="entr" presetSubtype="0" fill="hold" nodeType="withEffect">
                                  <p:stCondLst>
                                    <p:cond delay="0"/>
                                  </p:stCondLst>
                                  <p:childTnLst>
                                    <p:set>
                                      <p:cBhvr>
                                        <p:cTn id="150" dur="1" fill="hold">
                                          <p:stCondLst>
                                            <p:cond delay="0"/>
                                          </p:stCondLst>
                                        </p:cTn>
                                        <p:tgtEl>
                                          <p:spTgt spid="439"/>
                                        </p:tgtEl>
                                        <p:attrNameLst>
                                          <p:attrName>style.visibility</p:attrName>
                                        </p:attrNameLst>
                                      </p:cBhvr>
                                      <p:to>
                                        <p:strVal val="visible"/>
                                      </p:to>
                                    </p:set>
                                    <p:animEffect transition="in" filter="fade">
                                      <p:cBhvr>
                                        <p:cTn id="151" dur="500"/>
                                        <p:tgtEl>
                                          <p:spTgt spid="439"/>
                                        </p:tgtEl>
                                      </p:cBhvr>
                                    </p:animEffect>
                                  </p:childTnLst>
                                </p:cTn>
                              </p:par>
                              <p:par>
                                <p:cTn id="152" presetID="10" presetClass="entr" presetSubtype="0" fill="hold" nodeType="withEffect">
                                  <p:stCondLst>
                                    <p:cond delay="0"/>
                                  </p:stCondLst>
                                  <p:childTnLst>
                                    <p:set>
                                      <p:cBhvr>
                                        <p:cTn id="153" dur="1" fill="hold">
                                          <p:stCondLst>
                                            <p:cond delay="0"/>
                                          </p:stCondLst>
                                        </p:cTn>
                                        <p:tgtEl>
                                          <p:spTgt spid="440"/>
                                        </p:tgtEl>
                                        <p:attrNameLst>
                                          <p:attrName>style.visibility</p:attrName>
                                        </p:attrNameLst>
                                      </p:cBhvr>
                                      <p:to>
                                        <p:strVal val="visible"/>
                                      </p:to>
                                    </p:set>
                                    <p:animEffect transition="in" filter="fade">
                                      <p:cBhvr>
                                        <p:cTn id="154" dur="500"/>
                                        <p:tgtEl>
                                          <p:spTgt spid="440"/>
                                        </p:tgtEl>
                                      </p:cBhvr>
                                    </p:animEffect>
                                  </p:childTnLst>
                                </p:cTn>
                              </p:par>
                              <p:par>
                                <p:cTn id="155" presetID="10" presetClass="entr" presetSubtype="0" fill="hold" nodeType="withEffect">
                                  <p:stCondLst>
                                    <p:cond delay="0"/>
                                  </p:stCondLst>
                                  <p:childTnLst>
                                    <p:set>
                                      <p:cBhvr>
                                        <p:cTn id="156" dur="1" fill="hold">
                                          <p:stCondLst>
                                            <p:cond delay="0"/>
                                          </p:stCondLst>
                                        </p:cTn>
                                        <p:tgtEl>
                                          <p:spTgt spid="437"/>
                                        </p:tgtEl>
                                        <p:attrNameLst>
                                          <p:attrName>style.visibility</p:attrName>
                                        </p:attrNameLst>
                                      </p:cBhvr>
                                      <p:to>
                                        <p:strVal val="visible"/>
                                      </p:to>
                                    </p:set>
                                    <p:animEffect transition="in" filter="fade">
                                      <p:cBhvr>
                                        <p:cTn id="157" dur="500"/>
                                        <p:tgtEl>
                                          <p:spTgt spid="437"/>
                                        </p:tgtEl>
                                      </p:cBhvr>
                                    </p:animEffect>
                                  </p:childTnLst>
                                </p:cTn>
                              </p:par>
                              <p:par>
                                <p:cTn id="158" presetID="10" presetClass="entr" presetSubtype="0" fill="hold" nodeType="withEffect">
                                  <p:stCondLst>
                                    <p:cond delay="0"/>
                                  </p:stCondLst>
                                  <p:childTnLst>
                                    <p:set>
                                      <p:cBhvr>
                                        <p:cTn id="159" dur="1" fill="hold">
                                          <p:stCondLst>
                                            <p:cond delay="0"/>
                                          </p:stCondLst>
                                        </p:cTn>
                                        <p:tgtEl>
                                          <p:spTgt spid="436"/>
                                        </p:tgtEl>
                                        <p:attrNameLst>
                                          <p:attrName>style.visibility</p:attrName>
                                        </p:attrNameLst>
                                      </p:cBhvr>
                                      <p:to>
                                        <p:strVal val="visible"/>
                                      </p:to>
                                    </p:set>
                                    <p:animEffect transition="in" filter="fade">
                                      <p:cBhvr>
                                        <p:cTn id="160" dur="500"/>
                                        <p:tgtEl>
                                          <p:spTgt spid="436"/>
                                        </p:tgtEl>
                                      </p:cBhvr>
                                    </p:animEffect>
                                  </p:childTnLst>
                                </p:cTn>
                              </p:par>
                              <p:par>
                                <p:cTn id="161" presetID="10" presetClass="entr" presetSubtype="0" fill="hold" nodeType="withEffect">
                                  <p:stCondLst>
                                    <p:cond delay="0"/>
                                  </p:stCondLst>
                                  <p:childTnLst>
                                    <p:set>
                                      <p:cBhvr>
                                        <p:cTn id="162" dur="1" fill="hold">
                                          <p:stCondLst>
                                            <p:cond delay="0"/>
                                          </p:stCondLst>
                                        </p:cTn>
                                        <p:tgtEl>
                                          <p:spTgt spid="409"/>
                                        </p:tgtEl>
                                        <p:attrNameLst>
                                          <p:attrName>style.visibility</p:attrName>
                                        </p:attrNameLst>
                                      </p:cBhvr>
                                      <p:to>
                                        <p:strVal val="visible"/>
                                      </p:to>
                                    </p:set>
                                    <p:animEffect transition="in" filter="fade">
                                      <p:cBhvr>
                                        <p:cTn id="163" dur="500"/>
                                        <p:tgtEl>
                                          <p:spTgt spid="409"/>
                                        </p:tgtEl>
                                      </p:cBhvr>
                                    </p:animEffect>
                                  </p:childTnLst>
                                </p:cTn>
                              </p:par>
                              <p:par>
                                <p:cTn id="164" presetID="10" presetClass="entr" presetSubtype="0" fill="hold" nodeType="withEffect">
                                  <p:stCondLst>
                                    <p:cond delay="0"/>
                                  </p:stCondLst>
                                  <p:childTnLst>
                                    <p:set>
                                      <p:cBhvr>
                                        <p:cTn id="165" dur="1" fill="hold">
                                          <p:stCondLst>
                                            <p:cond delay="0"/>
                                          </p:stCondLst>
                                        </p:cTn>
                                        <p:tgtEl>
                                          <p:spTgt spid="420"/>
                                        </p:tgtEl>
                                        <p:attrNameLst>
                                          <p:attrName>style.visibility</p:attrName>
                                        </p:attrNameLst>
                                      </p:cBhvr>
                                      <p:to>
                                        <p:strVal val="visible"/>
                                      </p:to>
                                    </p:set>
                                    <p:animEffect transition="in" filter="fade">
                                      <p:cBhvr>
                                        <p:cTn id="166" dur="500"/>
                                        <p:tgtEl>
                                          <p:spTgt spid="420"/>
                                        </p:tgtEl>
                                      </p:cBhvr>
                                    </p:animEffect>
                                  </p:childTnLst>
                                </p:cTn>
                              </p:par>
                              <p:par>
                                <p:cTn id="167" presetID="10" presetClass="entr" presetSubtype="0" fill="hold" nodeType="withEffect">
                                  <p:stCondLst>
                                    <p:cond delay="0"/>
                                  </p:stCondLst>
                                  <p:childTnLst>
                                    <p:set>
                                      <p:cBhvr>
                                        <p:cTn id="168" dur="1" fill="hold">
                                          <p:stCondLst>
                                            <p:cond delay="0"/>
                                          </p:stCondLst>
                                        </p:cTn>
                                        <p:tgtEl>
                                          <p:spTgt spid="421"/>
                                        </p:tgtEl>
                                        <p:attrNameLst>
                                          <p:attrName>style.visibility</p:attrName>
                                        </p:attrNameLst>
                                      </p:cBhvr>
                                      <p:to>
                                        <p:strVal val="visible"/>
                                      </p:to>
                                    </p:set>
                                    <p:animEffect transition="in" filter="fade">
                                      <p:cBhvr>
                                        <p:cTn id="169" dur="500"/>
                                        <p:tgtEl>
                                          <p:spTgt spid="421"/>
                                        </p:tgtEl>
                                      </p:cBhvr>
                                    </p:animEffect>
                                  </p:childTnLst>
                                </p:cTn>
                              </p:par>
                            </p:childTnLst>
                          </p:cTn>
                        </p:par>
                      </p:childTnLst>
                    </p:cTn>
                  </p:par>
                  <p:par>
                    <p:cTn id="170" fill="hold">
                      <p:stCondLst>
                        <p:cond delay="indefinite"/>
                      </p:stCondLst>
                      <p:childTnLst>
                        <p:par>
                          <p:cTn id="171" fill="hold">
                            <p:stCondLst>
                              <p:cond delay="0"/>
                            </p:stCondLst>
                            <p:childTnLst>
                              <p:par>
                                <p:cTn id="172" presetID="10" presetClass="entr" presetSubtype="0" fill="hold" nodeType="clickEffect">
                                  <p:stCondLst>
                                    <p:cond delay="0"/>
                                  </p:stCondLst>
                                  <p:childTnLst>
                                    <p:set>
                                      <p:cBhvr>
                                        <p:cTn id="173" dur="1" fill="hold">
                                          <p:stCondLst>
                                            <p:cond delay="0"/>
                                          </p:stCondLst>
                                        </p:cTn>
                                        <p:tgtEl>
                                          <p:spTgt spid="390"/>
                                        </p:tgtEl>
                                        <p:attrNameLst>
                                          <p:attrName>style.visibility</p:attrName>
                                        </p:attrNameLst>
                                      </p:cBhvr>
                                      <p:to>
                                        <p:strVal val="visible"/>
                                      </p:to>
                                    </p:set>
                                    <p:animEffect transition="in" filter="fade">
                                      <p:cBhvr>
                                        <p:cTn id="174" dur="500"/>
                                        <p:tgtEl>
                                          <p:spTgt spid="390"/>
                                        </p:tgtEl>
                                      </p:cBhvr>
                                    </p:animEffect>
                                  </p:childTnLst>
                                </p:cTn>
                              </p:par>
                              <p:par>
                                <p:cTn id="175" presetID="10" presetClass="entr" presetSubtype="0" fill="hold" nodeType="withEffect">
                                  <p:stCondLst>
                                    <p:cond delay="0"/>
                                  </p:stCondLst>
                                  <p:childTnLst>
                                    <p:set>
                                      <p:cBhvr>
                                        <p:cTn id="176" dur="1" fill="hold">
                                          <p:stCondLst>
                                            <p:cond delay="0"/>
                                          </p:stCondLst>
                                        </p:cTn>
                                        <p:tgtEl>
                                          <p:spTgt spid="424"/>
                                        </p:tgtEl>
                                        <p:attrNameLst>
                                          <p:attrName>style.visibility</p:attrName>
                                        </p:attrNameLst>
                                      </p:cBhvr>
                                      <p:to>
                                        <p:strVal val="visible"/>
                                      </p:to>
                                    </p:set>
                                    <p:animEffect transition="in" filter="fade">
                                      <p:cBhvr>
                                        <p:cTn id="177" dur="500"/>
                                        <p:tgtEl>
                                          <p:spTgt spid="424"/>
                                        </p:tgtEl>
                                      </p:cBhvr>
                                    </p:animEffect>
                                  </p:childTnLst>
                                </p:cTn>
                              </p:par>
                              <p:par>
                                <p:cTn id="178" presetID="10" presetClass="entr" presetSubtype="0" fill="hold" nodeType="withEffect">
                                  <p:stCondLst>
                                    <p:cond delay="0"/>
                                  </p:stCondLst>
                                  <p:childTnLst>
                                    <p:set>
                                      <p:cBhvr>
                                        <p:cTn id="179" dur="1" fill="hold">
                                          <p:stCondLst>
                                            <p:cond delay="0"/>
                                          </p:stCondLst>
                                        </p:cTn>
                                        <p:tgtEl>
                                          <p:spTgt spid="425"/>
                                        </p:tgtEl>
                                        <p:attrNameLst>
                                          <p:attrName>style.visibility</p:attrName>
                                        </p:attrNameLst>
                                      </p:cBhvr>
                                      <p:to>
                                        <p:strVal val="visible"/>
                                      </p:to>
                                    </p:set>
                                    <p:animEffect transition="in" filter="fade">
                                      <p:cBhvr>
                                        <p:cTn id="180" dur="500"/>
                                        <p:tgtEl>
                                          <p:spTgt spid="425"/>
                                        </p:tgtEl>
                                      </p:cBhvr>
                                    </p:animEffect>
                                  </p:childTnLst>
                                </p:cTn>
                              </p:par>
                              <p:par>
                                <p:cTn id="181" presetID="10" presetClass="entr" presetSubtype="0" fill="hold" nodeType="withEffect">
                                  <p:stCondLst>
                                    <p:cond delay="0"/>
                                  </p:stCondLst>
                                  <p:childTnLst>
                                    <p:set>
                                      <p:cBhvr>
                                        <p:cTn id="182" dur="1" fill="hold">
                                          <p:stCondLst>
                                            <p:cond delay="0"/>
                                          </p:stCondLst>
                                        </p:cTn>
                                        <p:tgtEl>
                                          <p:spTgt spid="379"/>
                                        </p:tgtEl>
                                        <p:attrNameLst>
                                          <p:attrName>style.visibility</p:attrName>
                                        </p:attrNameLst>
                                      </p:cBhvr>
                                      <p:to>
                                        <p:strVal val="visible"/>
                                      </p:to>
                                    </p:set>
                                    <p:animEffect transition="in" filter="fade">
                                      <p:cBhvr>
                                        <p:cTn id="183" dur="500"/>
                                        <p:tgtEl>
                                          <p:spTgt spid="379"/>
                                        </p:tgtEl>
                                      </p:cBhvr>
                                    </p:animEffect>
                                  </p:childTnLst>
                                </p:cTn>
                              </p:par>
                            </p:childTnLst>
                          </p:cTn>
                        </p:par>
                      </p:childTnLst>
                    </p:cTn>
                  </p:par>
                  <p:par>
                    <p:cTn id="184" fill="hold">
                      <p:stCondLst>
                        <p:cond delay="indefinite"/>
                      </p:stCondLst>
                      <p:childTnLst>
                        <p:par>
                          <p:cTn id="185" fill="hold">
                            <p:stCondLst>
                              <p:cond delay="0"/>
                            </p:stCondLst>
                            <p:childTnLst>
                              <p:par>
                                <p:cTn id="186" presetID="10" presetClass="entr" presetSubtype="0" fill="hold" nodeType="clickEffect">
                                  <p:stCondLst>
                                    <p:cond delay="0"/>
                                  </p:stCondLst>
                                  <p:childTnLst>
                                    <p:set>
                                      <p:cBhvr>
                                        <p:cTn id="187" dur="1" fill="hold">
                                          <p:stCondLst>
                                            <p:cond delay="0"/>
                                          </p:stCondLst>
                                        </p:cTn>
                                        <p:tgtEl>
                                          <p:spTgt spid="381"/>
                                        </p:tgtEl>
                                        <p:attrNameLst>
                                          <p:attrName>style.visibility</p:attrName>
                                        </p:attrNameLst>
                                      </p:cBhvr>
                                      <p:to>
                                        <p:strVal val="visible"/>
                                      </p:to>
                                    </p:set>
                                    <p:animEffect transition="in" filter="fade">
                                      <p:cBhvr>
                                        <p:cTn id="188" dur="500"/>
                                        <p:tgtEl>
                                          <p:spTgt spid="381"/>
                                        </p:tgtEl>
                                      </p:cBhvr>
                                    </p:animEffect>
                                  </p:childTnLst>
                                </p:cTn>
                              </p:par>
                              <p:par>
                                <p:cTn id="189" presetID="10" presetClass="entr" presetSubtype="0" fill="hold" nodeType="withEffect">
                                  <p:stCondLst>
                                    <p:cond delay="0"/>
                                  </p:stCondLst>
                                  <p:childTnLst>
                                    <p:set>
                                      <p:cBhvr>
                                        <p:cTn id="190" dur="1" fill="hold">
                                          <p:stCondLst>
                                            <p:cond delay="0"/>
                                          </p:stCondLst>
                                        </p:cTn>
                                        <p:tgtEl>
                                          <p:spTgt spid="380"/>
                                        </p:tgtEl>
                                        <p:attrNameLst>
                                          <p:attrName>style.visibility</p:attrName>
                                        </p:attrNameLst>
                                      </p:cBhvr>
                                      <p:to>
                                        <p:strVal val="visible"/>
                                      </p:to>
                                    </p:set>
                                    <p:animEffect transition="in" filter="fade">
                                      <p:cBhvr>
                                        <p:cTn id="191" dur="500"/>
                                        <p:tgtEl>
                                          <p:spTgt spid="380"/>
                                        </p:tgtEl>
                                      </p:cBhvr>
                                    </p:animEffect>
                                  </p:childTnLst>
                                </p:cTn>
                              </p:par>
                              <p:par>
                                <p:cTn id="192" presetID="10" presetClass="entr" presetSubtype="0" fill="hold" nodeType="withEffect">
                                  <p:stCondLst>
                                    <p:cond delay="0"/>
                                  </p:stCondLst>
                                  <p:childTnLst>
                                    <p:set>
                                      <p:cBhvr>
                                        <p:cTn id="193" dur="1" fill="hold">
                                          <p:stCondLst>
                                            <p:cond delay="0"/>
                                          </p:stCondLst>
                                        </p:cTn>
                                        <p:tgtEl>
                                          <p:spTgt spid="394"/>
                                        </p:tgtEl>
                                        <p:attrNameLst>
                                          <p:attrName>style.visibility</p:attrName>
                                        </p:attrNameLst>
                                      </p:cBhvr>
                                      <p:to>
                                        <p:strVal val="visible"/>
                                      </p:to>
                                    </p:set>
                                    <p:animEffect transition="in" filter="fade">
                                      <p:cBhvr>
                                        <p:cTn id="194" dur="500"/>
                                        <p:tgtEl>
                                          <p:spTgt spid="394"/>
                                        </p:tgtEl>
                                      </p:cBhvr>
                                    </p:animEffect>
                                  </p:childTnLst>
                                </p:cTn>
                              </p:par>
                              <p:par>
                                <p:cTn id="195" presetID="10" presetClass="entr" presetSubtype="0" fill="hold" nodeType="withEffect">
                                  <p:stCondLst>
                                    <p:cond delay="0"/>
                                  </p:stCondLst>
                                  <p:childTnLst>
                                    <p:set>
                                      <p:cBhvr>
                                        <p:cTn id="196" dur="1" fill="hold">
                                          <p:stCondLst>
                                            <p:cond delay="0"/>
                                          </p:stCondLst>
                                        </p:cTn>
                                        <p:tgtEl>
                                          <p:spTgt spid="395"/>
                                        </p:tgtEl>
                                        <p:attrNameLst>
                                          <p:attrName>style.visibility</p:attrName>
                                        </p:attrNameLst>
                                      </p:cBhvr>
                                      <p:to>
                                        <p:strVal val="visible"/>
                                      </p:to>
                                    </p:set>
                                    <p:animEffect transition="in" filter="fade">
                                      <p:cBhvr>
                                        <p:cTn id="197" dur="500"/>
                                        <p:tgtEl>
                                          <p:spTgt spid="395"/>
                                        </p:tgtEl>
                                      </p:cBhvr>
                                    </p:animEffect>
                                  </p:childTnLst>
                                </p:cTn>
                              </p:par>
                              <p:par>
                                <p:cTn id="198" presetID="10" presetClass="entr" presetSubtype="0" fill="hold" nodeType="withEffect">
                                  <p:stCondLst>
                                    <p:cond delay="0"/>
                                  </p:stCondLst>
                                  <p:childTnLst>
                                    <p:set>
                                      <p:cBhvr>
                                        <p:cTn id="199" dur="1" fill="hold">
                                          <p:stCondLst>
                                            <p:cond delay="0"/>
                                          </p:stCondLst>
                                        </p:cTn>
                                        <p:tgtEl>
                                          <p:spTgt spid="388"/>
                                        </p:tgtEl>
                                        <p:attrNameLst>
                                          <p:attrName>style.visibility</p:attrName>
                                        </p:attrNameLst>
                                      </p:cBhvr>
                                      <p:to>
                                        <p:strVal val="visible"/>
                                      </p:to>
                                    </p:set>
                                    <p:animEffect transition="in" filter="fade">
                                      <p:cBhvr>
                                        <p:cTn id="200" dur="500"/>
                                        <p:tgtEl>
                                          <p:spTgt spid="388"/>
                                        </p:tgtEl>
                                      </p:cBhvr>
                                    </p:animEffect>
                                  </p:childTnLst>
                                </p:cTn>
                              </p:par>
                              <p:par>
                                <p:cTn id="201" presetID="10" presetClass="entr" presetSubtype="0" fill="hold" nodeType="withEffect">
                                  <p:stCondLst>
                                    <p:cond delay="0"/>
                                  </p:stCondLst>
                                  <p:childTnLst>
                                    <p:set>
                                      <p:cBhvr>
                                        <p:cTn id="202" dur="1" fill="hold">
                                          <p:stCondLst>
                                            <p:cond delay="0"/>
                                          </p:stCondLst>
                                        </p:cTn>
                                        <p:tgtEl>
                                          <p:spTgt spid="386"/>
                                        </p:tgtEl>
                                        <p:attrNameLst>
                                          <p:attrName>style.visibility</p:attrName>
                                        </p:attrNameLst>
                                      </p:cBhvr>
                                      <p:to>
                                        <p:strVal val="visible"/>
                                      </p:to>
                                    </p:set>
                                    <p:animEffect transition="in" filter="fade">
                                      <p:cBhvr>
                                        <p:cTn id="203" dur="500"/>
                                        <p:tgtEl>
                                          <p:spTgt spid="386"/>
                                        </p:tgtEl>
                                      </p:cBhvr>
                                    </p:animEffect>
                                  </p:childTnLst>
                                </p:cTn>
                              </p:par>
                              <p:par>
                                <p:cTn id="204" presetID="10" presetClass="entr" presetSubtype="0" fill="hold" nodeType="withEffect">
                                  <p:stCondLst>
                                    <p:cond delay="0"/>
                                  </p:stCondLst>
                                  <p:childTnLst>
                                    <p:set>
                                      <p:cBhvr>
                                        <p:cTn id="205" dur="1" fill="hold">
                                          <p:stCondLst>
                                            <p:cond delay="0"/>
                                          </p:stCondLst>
                                        </p:cTn>
                                        <p:tgtEl>
                                          <p:spTgt spid="414"/>
                                        </p:tgtEl>
                                        <p:attrNameLst>
                                          <p:attrName>style.visibility</p:attrName>
                                        </p:attrNameLst>
                                      </p:cBhvr>
                                      <p:to>
                                        <p:strVal val="visible"/>
                                      </p:to>
                                    </p:set>
                                    <p:animEffect transition="in" filter="fade">
                                      <p:cBhvr>
                                        <p:cTn id="206" dur="500"/>
                                        <p:tgtEl>
                                          <p:spTgt spid="414"/>
                                        </p:tgtEl>
                                      </p:cBhvr>
                                    </p:animEffect>
                                  </p:childTnLst>
                                </p:cTn>
                              </p:par>
                              <p:par>
                                <p:cTn id="207" presetID="10" presetClass="entr" presetSubtype="0" fill="hold" nodeType="withEffect">
                                  <p:stCondLst>
                                    <p:cond delay="0"/>
                                  </p:stCondLst>
                                  <p:childTnLst>
                                    <p:set>
                                      <p:cBhvr>
                                        <p:cTn id="208" dur="1" fill="hold">
                                          <p:stCondLst>
                                            <p:cond delay="0"/>
                                          </p:stCondLst>
                                        </p:cTn>
                                        <p:tgtEl>
                                          <p:spTgt spid="415"/>
                                        </p:tgtEl>
                                        <p:attrNameLst>
                                          <p:attrName>style.visibility</p:attrName>
                                        </p:attrNameLst>
                                      </p:cBhvr>
                                      <p:to>
                                        <p:strVal val="visible"/>
                                      </p:to>
                                    </p:set>
                                    <p:animEffect transition="in" filter="fade">
                                      <p:cBhvr>
                                        <p:cTn id="209" dur="500"/>
                                        <p:tgtEl>
                                          <p:spTgt spid="415"/>
                                        </p:tgtEl>
                                      </p:cBhvr>
                                    </p:animEffect>
                                  </p:childTnLst>
                                </p:cTn>
                              </p:par>
                              <p:par>
                                <p:cTn id="210" presetID="10" presetClass="entr" presetSubtype="0" fill="hold" nodeType="withEffect">
                                  <p:stCondLst>
                                    <p:cond delay="0"/>
                                  </p:stCondLst>
                                  <p:childTnLst>
                                    <p:set>
                                      <p:cBhvr>
                                        <p:cTn id="211" dur="1" fill="hold">
                                          <p:stCondLst>
                                            <p:cond delay="0"/>
                                          </p:stCondLst>
                                        </p:cTn>
                                        <p:tgtEl>
                                          <p:spTgt spid="406"/>
                                        </p:tgtEl>
                                        <p:attrNameLst>
                                          <p:attrName>style.visibility</p:attrName>
                                        </p:attrNameLst>
                                      </p:cBhvr>
                                      <p:to>
                                        <p:strVal val="visible"/>
                                      </p:to>
                                    </p:set>
                                    <p:animEffect transition="in" filter="fade">
                                      <p:cBhvr>
                                        <p:cTn id="212" dur="500"/>
                                        <p:tgtEl>
                                          <p:spTgt spid="406"/>
                                        </p:tgtEl>
                                      </p:cBhvr>
                                    </p:animEffect>
                                  </p:childTnLst>
                                </p:cTn>
                              </p:par>
                              <p:par>
                                <p:cTn id="213" presetID="10" presetClass="entr" presetSubtype="0" fill="hold" nodeType="withEffect">
                                  <p:stCondLst>
                                    <p:cond delay="0"/>
                                  </p:stCondLst>
                                  <p:childTnLst>
                                    <p:set>
                                      <p:cBhvr>
                                        <p:cTn id="214" dur="1" fill="hold">
                                          <p:stCondLst>
                                            <p:cond delay="0"/>
                                          </p:stCondLst>
                                        </p:cTn>
                                        <p:tgtEl>
                                          <p:spTgt spid="393"/>
                                        </p:tgtEl>
                                        <p:attrNameLst>
                                          <p:attrName>style.visibility</p:attrName>
                                        </p:attrNameLst>
                                      </p:cBhvr>
                                      <p:to>
                                        <p:strVal val="visible"/>
                                      </p:to>
                                    </p:set>
                                    <p:animEffect transition="in" filter="fade">
                                      <p:cBhvr>
                                        <p:cTn id="215" dur="500"/>
                                        <p:tgtEl>
                                          <p:spTgt spid="393"/>
                                        </p:tgtEl>
                                      </p:cBhvr>
                                    </p:animEffect>
                                  </p:childTnLst>
                                </p:cTn>
                              </p:par>
                              <p:par>
                                <p:cTn id="216" presetID="10" presetClass="entr" presetSubtype="0" fill="hold" nodeType="withEffect">
                                  <p:stCondLst>
                                    <p:cond delay="0"/>
                                  </p:stCondLst>
                                  <p:childTnLst>
                                    <p:set>
                                      <p:cBhvr>
                                        <p:cTn id="217" dur="1" fill="hold">
                                          <p:stCondLst>
                                            <p:cond delay="0"/>
                                          </p:stCondLst>
                                        </p:cTn>
                                        <p:tgtEl>
                                          <p:spTgt spid="383"/>
                                        </p:tgtEl>
                                        <p:attrNameLst>
                                          <p:attrName>style.visibility</p:attrName>
                                        </p:attrNameLst>
                                      </p:cBhvr>
                                      <p:to>
                                        <p:strVal val="visible"/>
                                      </p:to>
                                    </p:set>
                                    <p:animEffect transition="in" filter="fade">
                                      <p:cBhvr>
                                        <p:cTn id="218" dur="500"/>
                                        <p:tgtEl>
                                          <p:spTgt spid="383"/>
                                        </p:tgtEl>
                                      </p:cBhvr>
                                    </p:animEffect>
                                  </p:childTnLst>
                                </p:cTn>
                              </p:par>
                              <p:par>
                                <p:cTn id="219" presetID="10" presetClass="entr" presetSubtype="0" fill="hold" nodeType="withEffect">
                                  <p:stCondLst>
                                    <p:cond delay="0"/>
                                  </p:stCondLst>
                                  <p:childTnLst>
                                    <p:set>
                                      <p:cBhvr>
                                        <p:cTn id="220" dur="1" fill="hold">
                                          <p:stCondLst>
                                            <p:cond delay="0"/>
                                          </p:stCondLst>
                                        </p:cTn>
                                        <p:tgtEl>
                                          <p:spTgt spid="387"/>
                                        </p:tgtEl>
                                        <p:attrNameLst>
                                          <p:attrName>style.visibility</p:attrName>
                                        </p:attrNameLst>
                                      </p:cBhvr>
                                      <p:to>
                                        <p:strVal val="visible"/>
                                      </p:to>
                                    </p:set>
                                    <p:animEffect transition="in" filter="fade">
                                      <p:cBhvr>
                                        <p:cTn id="221" dur="500"/>
                                        <p:tgtEl>
                                          <p:spTgt spid="387"/>
                                        </p:tgtEl>
                                      </p:cBhvr>
                                    </p:animEffect>
                                  </p:childTnLst>
                                </p:cTn>
                              </p:par>
                              <p:par>
                                <p:cTn id="222" presetID="10" presetClass="entr" presetSubtype="0" fill="hold" nodeType="withEffect">
                                  <p:stCondLst>
                                    <p:cond delay="0"/>
                                  </p:stCondLst>
                                  <p:childTnLst>
                                    <p:set>
                                      <p:cBhvr>
                                        <p:cTn id="223" dur="1" fill="hold">
                                          <p:stCondLst>
                                            <p:cond delay="0"/>
                                          </p:stCondLst>
                                        </p:cTn>
                                        <p:tgtEl>
                                          <p:spTgt spid="385"/>
                                        </p:tgtEl>
                                        <p:attrNameLst>
                                          <p:attrName>style.visibility</p:attrName>
                                        </p:attrNameLst>
                                      </p:cBhvr>
                                      <p:to>
                                        <p:strVal val="visible"/>
                                      </p:to>
                                    </p:set>
                                    <p:animEffect transition="in" filter="fade">
                                      <p:cBhvr>
                                        <p:cTn id="224" dur="500"/>
                                        <p:tgtEl>
                                          <p:spTgt spid="385"/>
                                        </p:tgtEl>
                                      </p:cBhvr>
                                    </p:animEffect>
                                  </p:childTnLst>
                                </p:cTn>
                              </p:par>
                              <p:par>
                                <p:cTn id="225" presetID="10" presetClass="entr" presetSubtype="0" fill="hold" nodeType="withEffect">
                                  <p:stCondLst>
                                    <p:cond delay="0"/>
                                  </p:stCondLst>
                                  <p:childTnLst>
                                    <p:set>
                                      <p:cBhvr>
                                        <p:cTn id="226" dur="1" fill="hold">
                                          <p:stCondLst>
                                            <p:cond delay="0"/>
                                          </p:stCondLst>
                                        </p:cTn>
                                        <p:tgtEl>
                                          <p:spTgt spid="384"/>
                                        </p:tgtEl>
                                        <p:attrNameLst>
                                          <p:attrName>style.visibility</p:attrName>
                                        </p:attrNameLst>
                                      </p:cBhvr>
                                      <p:to>
                                        <p:strVal val="visible"/>
                                      </p:to>
                                    </p:set>
                                    <p:animEffect transition="in" filter="fade">
                                      <p:cBhvr>
                                        <p:cTn id="227" dur="500"/>
                                        <p:tgtEl>
                                          <p:spTgt spid="384"/>
                                        </p:tgtEl>
                                      </p:cBhvr>
                                    </p:animEffect>
                                  </p:childTnLst>
                                </p:cTn>
                              </p:par>
                              <p:par>
                                <p:cTn id="228" presetID="10" presetClass="entr" presetSubtype="0" fill="hold" nodeType="withEffect">
                                  <p:stCondLst>
                                    <p:cond delay="0"/>
                                  </p:stCondLst>
                                  <p:childTnLst>
                                    <p:set>
                                      <p:cBhvr>
                                        <p:cTn id="229" dur="1" fill="hold">
                                          <p:stCondLst>
                                            <p:cond delay="0"/>
                                          </p:stCondLst>
                                        </p:cTn>
                                        <p:tgtEl>
                                          <p:spTgt spid="410"/>
                                        </p:tgtEl>
                                        <p:attrNameLst>
                                          <p:attrName>style.visibility</p:attrName>
                                        </p:attrNameLst>
                                      </p:cBhvr>
                                      <p:to>
                                        <p:strVal val="visible"/>
                                      </p:to>
                                    </p:set>
                                    <p:animEffect transition="in" filter="fade">
                                      <p:cBhvr>
                                        <p:cTn id="230" dur="500"/>
                                        <p:tgtEl>
                                          <p:spTgt spid="410"/>
                                        </p:tgtEl>
                                      </p:cBhvr>
                                    </p:animEffect>
                                  </p:childTnLst>
                                </p:cTn>
                              </p:par>
                              <p:par>
                                <p:cTn id="231" presetID="10" presetClass="entr" presetSubtype="0" fill="hold" nodeType="withEffect">
                                  <p:stCondLst>
                                    <p:cond delay="0"/>
                                  </p:stCondLst>
                                  <p:childTnLst>
                                    <p:set>
                                      <p:cBhvr>
                                        <p:cTn id="232" dur="1" fill="hold">
                                          <p:stCondLst>
                                            <p:cond delay="0"/>
                                          </p:stCondLst>
                                        </p:cTn>
                                        <p:tgtEl>
                                          <p:spTgt spid="411"/>
                                        </p:tgtEl>
                                        <p:attrNameLst>
                                          <p:attrName>style.visibility</p:attrName>
                                        </p:attrNameLst>
                                      </p:cBhvr>
                                      <p:to>
                                        <p:strVal val="visible"/>
                                      </p:to>
                                    </p:set>
                                    <p:animEffect transition="in" filter="fade">
                                      <p:cBhvr>
                                        <p:cTn id="233" dur="500"/>
                                        <p:tgtEl>
                                          <p:spTgt spid="411"/>
                                        </p:tgtEl>
                                      </p:cBhvr>
                                    </p:animEffect>
                                  </p:childTnLst>
                                </p:cTn>
                              </p:par>
                              <p:par>
                                <p:cTn id="234" presetID="10" presetClass="entr" presetSubtype="0" fill="hold" nodeType="withEffect">
                                  <p:stCondLst>
                                    <p:cond delay="0"/>
                                  </p:stCondLst>
                                  <p:childTnLst>
                                    <p:set>
                                      <p:cBhvr>
                                        <p:cTn id="235" dur="1" fill="hold">
                                          <p:stCondLst>
                                            <p:cond delay="0"/>
                                          </p:stCondLst>
                                        </p:cTn>
                                        <p:tgtEl>
                                          <p:spTgt spid="412"/>
                                        </p:tgtEl>
                                        <p:attrNameLst>
                                          <p:attrName>style.visibility</p:attrName>
                                        </p:attrNameLst>
                                      </p:cBhvr>
                                      <p:to>
                                        <p:strVal val="visible"/>
                                      </p:to>
                                    </p:set>
                                    <p:animEffect transition="in" filter="fade">
                                      <p:cBhvr>
                                        <p:cTn id="236" dur="500"/>
                                        <p:tgtEl>
                                          <p:spTgt spid="412"/>
                                        </p:tgtEl>
                                      </p:cBhvr>
                                    </p:animEffect>
                                  </p:childTnLst>
                                </p:cTn>
                              </p:par>
                              <p:par>
                                <p:cTn id="237" presetID="10" presetClass="entr" presetSubtype="0" fill="hold" nodeType="withEffect">
                                  <p:stCondLst>
                                    <p:cond delay="0"/>
                                  </p:stCondLst>
                                  <p:childTnLst>
                                    <p:set>
                                      <p:cBhvr>
                                        <p:cTn id="238" dur="1" fill="hold">
                                          <p:stCondLst>
                                            <p:cond delay="0"/>
                                          </p:stCondLst>
                                        </p:cTn>
                                        <p:tgtEl>
                                          <p:spTgt spid="413"/>
                                        </p:tgtEl>
                                        <p:attrNameLst>
                                          <p:attrName>style.visibility</p:attrName>
                                        </p:attrNameLst>
                                      </p:cBhvr>
                                      <p:to>
                                        <p:strVal val="visible"/>
                                      </p:to>
                                    </p:set>
                                    <p:animEffect transition="in" filter="fade">
                                      <p:cBhvr>
                                        <p:cTn id="239" dur="500"/>
                                        <p:tgtEl>
                                          <p:spTgt spid="413"/>
                                        </p:tgtEl>
                                      </p:cBhvr>
                                    </p:animEffect>
                                  </p:childTnLst>
                                </p:cTn>
                              </p:par>
                              <p:par>
                                <p:cTn id="240" presetID="10" presetClass="entr" presetSubtype="0" fill="hold" nodeType="withEffect">
                                  <p:stCondLst>
                                    <p:cond delay="0"/>
                                  </p:stCondLst>
                                  <p:childTnLst>
                                    <p:set>
                                      <p:cBhvr>
                                        <p:cTn id="241" dur="1" fill="hold">
                                          <p:stCondLst>
                                            <p:cond delay="0"/>
                                          </p:stCondLst>
                                        </p:cTn>
                                        <p:tgtEl>
                                          <p:spTgt spid="391"/>
                                        </p:tgtEl>
                                        <p:attrNameLst>
                                          <p:attrName>style.visibility</p:attrName>
                                        </p:attrNameLst>
                                      </p:cBhvr>
                                      <p:to>
                                        <p:strVal val="visible"/>
                                      </p:to>
                                    </p:set>
                                    <p:animEffect transition="in" filter="fade">
                                      <p:cBhvr>
                                        <p:cTn id="242" dur="500"/>
                                        <p:tgtEl>
                                          <p:spTgt spid="391"/>
                                        </p:tgtEl>
                                      </p:cBhvr>
                                    </p:animEffect>
                                  </p:childTnLst>
                                </p:cTn>
                              </p:par>
                              <p:par>
                                <p:cTn id="243" presetID="10" presetClass="entr" presetSubtype="0" fill="hold" nodeType="withEffect">
                                  <p:stCondLst>
                                    <p:cond delay="0"/>
                                  </p:stCondLst>
                                  <p:childTnLst>
                                    <p:set>
                                      <p:cBhvr>
                                        <p:cTn id="244" dur="1" fill="hold">
                                          <p:stCondLst>
                                            <p:cond delay="0"/>
                                          </p:stCondLst>
                                        </p:cTn>
                                        <p:tgtEl>
                                          <p:spTgt spid="403"/>
                                        </p:tgtEl>
                                        <p:attrNameLst>
                                          <p:attrName>style.visibility</p:attrName>
                                        </p:attrNameLst>
                                      </p:cBhvr>
                                      <p:to>
                                        <p:strVal val="visible"/>
                                      </p:to>
                                    </p:set>
                                    <p:animEffect transition="in" filter="fade">
                                      <p:cBhvr>
                                        <p:cTn id="245" dur="500"/>
                                        <p:tgtEl>
                                          <p:spTgt spid="403"/>
                                        </p:tgtEl>
                                      </p:cBhvr>
                                    </p:animEffect>
                                  </p:childTnLst>
                                </p:cTn>
                              </p:par>
                              <p:par>
                                <p:cTn id="246" presetID="10" presetClass="entr" presetSubtype="0" fill="hold" nodeType="withEffect">
                                  <p:stCondLst>
                                    <p:cond delay="0"/>
                                  </p:stCondLst>
                                  <p:childTnLst>
                                    <p:set>
                                      <p:cBhvr>
                                        <p:cTn id="247" dur="1" fill="hold">
                                          <p:stCondLst>
                                            <p:cond delay="0"/>
                                          </p:stCondLst>
                                        </p:cTn>
                                        <p:tgtEl>
                                          <p:spTgt spid="402"/>
                                        </p:tgtEl>
                                        <p:attrNameLst>
                                          <p:attrName>style.visibility</p:attrName>
                                        </p:attrNameLst>
                                      </p:cBhvr>
                                      <p:to>
                                        <p:strVal val="visible"/>
                                      </p:to>
                                    </p:set>
                                    <p:animEffect transition="in" filter="fade">
                                      <p:cBhvr>
                                        <p:cTn id="248" dur="500"/>
                                        <p:tgtEl>
                                          <p:spTgt spid="402"/>
                                        </p:tgtEl>
                                      </p:cBhvr>
                                    </p:animEffect>
                                  </p:childTnLst>
                                </p:cTn>
                              </p:par>
                              <p:par>
                                <p:cTn id="249" presetID="10" presetClass="entr" presetSubtype="0" fill="hold" nodeType="withEffect">
                                  <p:stCondLst>
                                    <p:cond delay="0"/>
                                  </p:stCondLst>
                                  <p:childTnLst>
                                    <p:set>
                                      <p:cBhvr>
                                        <p:cTn id="250" dur="1" fill="hold">
                                          <p:stCondLst>
                                            <p:cond delay="0"/>
                                          </p:stCondLst>
                                        </p:cTn>
                                        <p:tgtEl>
                                          <p:spTgt spid="392"/>
                                        </p:tgtEl>
                                        <p:attrNameLst>
                                          <p:attrName>style.visibility</p:attrName>
                                        </p:attrNameLst>
                                      </p:cBhvr>
                                      <p:to>
                                        <p:strVal val="visible"/>
                                      </p:to>
                                    </p:set>
                                    <p:animEffect transition="in" filter="fade">
                                      <p:cBhvr>
                                        <p:cTn id="251" dur="500"/>
                                        <p:tgtEl>
                                          <p:spTgt spid="392"/>
                                        </p:tgtEl>
                                      </p:cBhvr>
                                    </p:animEffect>
                                  </p:childTnLst>
                                </p:cTn>
                              </p:par>
                              <p:par>
                                <p:cTn id="252" presetID="10" presetClass="entr" presetSubtype="0" fill="hold" nodeType="withEffect">
                                  <p:stCondLst>
                                    <p:cond delay="0"/>
                                  </p:stCondLst>
                                  <p:childTnLst>
                                    <p:set>
                                      <p:cBhvr>
                                        <p:cTn id="253" dur="1" fill="hold">
                                          <p:stCondLst>
                                            <p:cond delay="0"/>
                                          </p:stCondLst>
                                        </p:cTn>
                                        <p:tgtEl>
                                          <p:spTgt spid="399"/>
                                        </p:tgtEl>
                                        <p:attrNameLst>
                                          <p:attrName>style.visibility</p:attrName>
                                        </p:attrNameLst>
                                      </p:cBhvr>
                                      <p:to>
                                        <p:strVal val="visible"/>
                                      </p:to>
                                    </p:set>
                                    <p:animEffect transition="in" filter="fade">
                                      <p:cBhvr>
                                        <p:cTn id="254" dur="500"/>
                                        <p:tgtEl>
                                          <p:spTgt spid="399"/>
                                        </p:tgtEl>
                                      </p:cBhvr>
                                    </p:animEffect>
                                  </p:childTnLst>
                                </p:cTn>
                              </p:par>
                              <p:par>
                                <p:cTn id="255" presetID="10" presetClass="entr" presetSubtype="0" fill="hold" nodeType="withEffect">
                                  <p:stCondLst>
                                    <p:cond delay="0"/>
                                  </p:stCondLst>
                                  <p:childTnLst>
                                    <p:set>
                                      <p:cBhvr>
                                        <p:cTn id="256" dur="1" fill="hold">
                                          <p:stCondLst>
                                            <p:cond delay="0"/>
                                          </p:stCondLst>
                                        </p:cTn>
                                        <p:tgtEl>
                                          <p:spTgt spid="398"/>
                                        </p:tgtEl>
                                        <p:attrNameLst>
                                          <p:attrName>style.visibility</p:attrName>
                                        </p:attrNameLst>
                                      </p:cBhvr>
                                      <p:to>
                                        <p:strVal val="visible"/>
                                      </p:to>
                                    </p:set>
                                    <p:animEffect transition="in" filter="fade">
                                      <p:cBhvr>
                                        <p:cTn id="257" dur="500"/>
                                        <p:tgtEl>
                                          <p:spTgt spid="398"/>
                                        </p:tgtEl>
                                      </p:cBhvr>
                                    </p:animEffect>
                                  </p:childTnLst>
                                </p:cTn>
                              </p:par>
                              <p:par>
                                <p:cTn id="258" presetID="10" presetClass="entr" presetSubtype="0" fill="hold" nodeType="withEffect">
                                  <p:stCondLst>
                                    <p:cond delay="0"/>
                                  </p:stCondLst>
                                  <p:childTnLst>
                                    <p:set>
                                      <p:cBhvr>
                                        <p:cTn id="259" dur="1" fill="hold">
                                          <p:stCondLst>
                                            <p:cond delay="0"/>
                                          </p:stCondLst>
                                        </p:cTn>
                                        <p:tgtEl>
                                          <p:spTgt spid="397"/>
                                        </p:tgtEl>
                                        <p:attrNameLst>
                                          <p:attrName>style.visibility</p:attrName>
                                        </p:attrNameLst>
                                      </p:cBhvr>
                                      <p:to>
                                        <p:strVal val="visible"/>
                                      </p:to>
                                    </p:set>
                                    <p:animEffect transition="in" filter="fade">
                                      <p:cBhvr>
                                        <p:cTn id="260" dur="500"/>
                                        <p:tgtEl>
                                          <p:spTgt spid="397"/>
                                        </p:tgtEl>
                                      </p:cBhvr>
                                    </p:animEffect>
                                  </p:childTnLst>
                                </p:cTn>
                              </p:par>
                              <p:par>
                                <p:cTn id="261" presetID="10" presetClass="entr" presetSubtype="0" fill="hold" nodeType="withEffect">
                                  <p:stCondLst>
                                    <p:cond delay="0"/>
                                  </p:stCondLst>
                                  <p:childTnLst>
                                    <p:set>
                                      <p:cBhvr>
                                        <p:cTn id="262" dur="1" fill="hold">
                                          <p:stCondLst>
                                            <p:cond delay="0"/>
                                          </p:stCondLst>
                                        </p:cTn>
                                        <p:tgtEl>
                                          <p:spTgt spid="396"/>
                                        </p:tgtEl>
                                        <p:attrNameLst>
                                          <p:attrName>style.visibility</p:attrName>
                                        </p:attrNameLst>
                                      </p:cBhvr>
                                      <p:to>
                                        <p:strVal val="visible"/>
                                      </p:to>
                                    </p:set>
                                    <p:animEffect transition="in" filter="fade">
                                      <p:cBhvr>
                                        <p:cTn id="263" dur="500"/>
                                        <p:tgtEl>
                                          <p:spTgt spid="396"/>
                                        </p:tgtEl>
                                      </p:cBhvr>
                                    </p:animEffect>
                                  </p:childTnLst>
                                </p:cTn>
                              </p:par>
                              <p:par>
                                <p:cTn id="264" presetID="10" presetClass="entr" presetSubtype="0" fill="hold" nodeType="withEffect">
                                  <p:stCondLst>
                                    <p:cond delay="0"/>
                                  </p:stCondLst>
                                  <p:childTnLst>
                                    <p:set>
                                      <p:cBhvr>
                                        <p:cTn id="265" dur="1" fill="hold">
                                          <p:stCondLst>
                                            <p:cond delay="0"/>
                                          </p:stCondLst>
                                        </p:cTn>
                                        <p:tgtEl>
                                          <p:spTgt spid="407"/>
                                        </p:tgtEl>
                                        <p:attrNameLst>
                                          <p:attrName>style.visibility</p:attrName>
                                        </p:attrNameLst>
                                      </p:cBhvr>
                                      <p:to>
                                        <p:strVal val="visible"/>
                                      </p:to>
                                    </p:set>
                                    <p:animEffect transition="in" filter="fade">
                                      <p:cBhvr>
                                        <p:cTn id="266" dur="500"/>
                                        <p:tgtEl>
                                          <p:spTgt spid="407"/>
                                        </p:tgtEl>
                                      </p:cBhvr>
                                    </p:animEffect>
                                  </p:childTnLst>
                                </p:cTn>
                              </p:par>
                              <p:par>
                                <p:cTn id="267" presetID="10" presetClass="entr" presetSubtype="0" fill="hold" nodeType="withEffect">
                                  <p:stCondLst>
                                    <p:cond delay="0"/>
                                  </p:stCondLst>
                                  <p:childTnLst>
                                    <p:set>
                                      <p:cBhvr>
                                        <p:cTn id="268" dur="1" fill="hold">
                                          <p:stCondLst>
                                            <p:cond delay="0"/>
                                          </p:stCondLst>
                                        </p:cTn>
                                        <p:tgtEl>
                                          <p:spTgt spid="423"/>
                                        </p:tgtEl>
                                        <p:attrNameLst>
                                          <p:attrName>style.visibility</p:attrName>
                                        </p:attrNameLst>
                                      </p:cBhvr>
                                      <p:to>
                                        <p:strVal val="visible"/>
                                      </p:to>
                                    </p:set>
                                    <p:animEffect transition="in" filter="fade">
                                      <p:cBhvr>
                                        <p:cTn id="269" dur="500"/>
                                        <p:tgtEl>
                                          <p:spTgt spid="423"/>
                                        </p:tgtEl>
                                      </p:cBhvr>
                                    </p:animEffect>
                                  </p:childTnLst>
                                </p:cTn>
                              </p:par>
                              <p:par>
                                <p:cTn id="270" presetID="10" presetClass="entr" presetSubtype="0" fill="hold" nodeType="withEffect">
                                  <p:stCondLst>
                                    <p:cond delay="0"/>
                                  </p:stCondLst>
                                  <p:childTnLst>
                                    <p:set>
                                      <p:cBhvr>
                                        <p:cTn id="271" dur="1" fill="hold">
                                          <p:stCondLst>
                                            <p:cond delay="0"/>
                                          </p:stCondLst>
                                        </p:cTn>
                                        <p:tgtEl>
                                          <p:spTgt spid="389"/>
                                        </p:tgtEl>
                                        <p:attrNameLst>
                                          <p:attrName>style.visibility</p:attrName>
                                        </p:attrNameLst>
                                      </p:cBhvr>
                                      <p:to>
                                        <p:strVal val="visible"/>
                                      </p:to>
                                    </p:set>
                                    <p:animEffect transition="in" filter="fade">
                                      <p:cBhvr>
                                        <p:cTn id="272" dur="500"/>
                                        <p:tgtEl>
                                          <p:spTgt spid="389"/>
                                        </p:tgtEl>
                                      </p:cBhvr>
                                    </p:animEffect>
                                  </p:childTnLst>
                                </p:cTn>
                              </p:par>
                              <p:par>
                                <p:cTn id="273" presetID="10" presetClass="entr" presetSubtype="0" fill="hold" nodeType="withEffect">
                                  <p:stCondLst>
                                    <p:cond delay="0"/>
                                  </p:stCondLst>
                                  <p:childTnLst>
                                    <p:set>
                                      <p:cBhvr>
                                        <p:cTn id="274" dur="1" fill="hold">
                                          <p:stCondLst>
                                            <p:cond delay="0"/>
                                          </p:stCondLst>
                                        </p:cTn>
                                        <p:tgtEl>
                                          <p:spTgt spid="382"/>
                                        </p:tgtEl>
                                        <p:attrNameLst>
                                          <p:attrName>style.visibility</p:attrName>
                                        </p:attrNameLst>
                                      </p:cBhvr>
                                      <p:to>
                                        <p:strVal val="visible"/>
                                      </p:to>
                                    </p:set>
                                    <p:animEffect transition="in" filter="fade">
                                      <p:cBhvr>
                                        <p:cTn id="275" dur="500"/>
                                        <p:tgtEl>
                                          <p:spTgt spid="382"/>
                                        </p:tgtEl>
                                      </p:cBhvr>
                                    </p:animEffect>
                                  </p:childTnLst>
                                </p:cTn>
                              </p:par>
                              <p:par>
                                <p:cTn id="276" presetID="10" presetClass="entr" presetSubtype="0" fill="hold" nodeType="withEffect">
                                  <p:stCondLst>
                                    <p:cond delay="0"/>
                                  </p:stCondLst>
                                  <p:childTnLst>
                                    <p:set>
                                      <p:cBhvr>
                                        <p:cTn id="277" dur="1" fill="hold">
                                          <p:stCondLst>
                                            <p:cond delay="0"/>
                                          </p:stCondLst>
                                        </p:cTn>
                                        <p:tgtEl>
                                          <p:spTgt spid="429"/>
                                        </p:tgtEl>
                                        <p:attrNameLst>
                                          <p:attrName>style.visibility</p:attrName>
                                        </p:attrNameLst>
                                      </p:cBhvr>
                                      <p:to>
                                        <p:strVal val="visible"/>
                                      </p:to>
                                    </p:set>
                                    <p:animEffect transition="in" filter="fade">
                                      <p:cBhvr>
                                        <p:cTn id="278" dur="500"/>
                                        <p:tgtEl>
                                          <p:spTgt spid="429"/>
                                        </p:tgtEl>
                                      </p:cBhvr>
                                    </p:animEffect>
                                  </p:childTnLst>
                                </p:cTn>
                              </p:par>
                              <p:par>
                                <p:cTn id="279" presetID="10" presetClass="entr" presetSubtype="0" fill="hold" nodeType="withEffect">
                                  <p:stCondLst>
                                    <p:cond delay="0"/>
                                  </p:stCondLst>
                                  <p:childTnLst>
                                    <p:set>
                                      <p:cBhvr>
                                        <p:cTn id="280" dur="1" fill="hold">
                                          <p:stCondLst>
                                            <p:cond delay="0"/>
                                          </p:stCondLst>
                                        </p:cTn>
                                        <p:tgtEl>
                                          <p:spTgt spid="428"/>
                                        </p:tgtEl>
                                        <p:attrNameLst>
                                          <p:attrName>style.visibility</p:attrName>
                                        </p:attrNameLst>
                                      </p:cBhvr>
                                      <p:to>
                                        <p:strVal val="visible"/>
                                      </p:to>
                                    </p:set>
                                    <p:animEffect transition="in" filter="fade">
                                      <p:cBhvr>
                                        <p:cTn id="281" dur="500"/>
                                        <p:tgtEl>
                                          <p:spTgt spid="428"/>
                                        </p:tgtEl>
                                      </p:cBhvr>
                                    </p:animEffect>
                                  </p:childTnLst>
                                </p:cTn>
                              </p:par>
                              <p:par>
                                <p:cTn id="282" presetID="10" presetClass="entr" presetSubtype="0" fill="hold" nodeType="withEffect">
                                  <p:stCondLst>
                                    <p:cond delay="0"/>
                                  </p:stCondLst>
                                  <p:childTnLst>
                                    <p:set>
                                      <p:cBhvr>
                                        <p:cTn id="283" dur="1" fill="hold">
                                          <p:stCondLst>
                                            <p:cond delay="0"/>
                                          </p:stCondLst>
                                        </p:cTn>
                                        <p:tgtEl>
                                          <p:spTgt spid="405"/>
                                        </p:tgtEl>
                                        <p:attrNameLst>
                                          <p:attrName>style.visibility</p:attrName>
                                        </p:attrNameLst>
                                      </p:cBhvr>
                                      <p:to>
                                        <p:strVal val="visible"/>
                                      </p:to>
                                    </p:set>
                                    <p:animEffect transition="in" filter="fade">
                                      <p:cBhvr>
                                        <p:cTn id="284" dur="500"/>
                                        <p:tgtEl>
                                          <p:spTgt spid="405"/>
                                        </p:tgtEl>
                                      </p:cBhvr>
                                    </p:animEffect>
                                  </p:childTnLst>
                                </p:cTn>
                              </p:par>
                            </p:childTnLst>
                          </p:cTn>
                        </p:par>
                      </p:childTnLst>
                    </p:cTn>
                  </p:par>
                  <p:par>
                    <p:cTn id="285" fill="hold">
                      <p:stCondLst>
                        <p:cond delay="indefinite"/>
                      </p:stCondLst>
                      <p:childTnLst>
                        <p:par>
                          <p:cTn id="286" fill="hold">
                            <p:stCondLst>
                              <p:cond delay="0"/>
                            </p:stCondLst>
                            <p:childTnLst>
                              <p:par>
                                <p:cTn id="287" presetID="10" presetClass="entr" presetSubtype="0" fill="hold" nodeType="clickEffect">
                                  <p:stCondLst>
                                    <p:cond delay="0"/>
                                  </p:stCondLst>
                                  <p:childTnLst>
                                    <p:set>
                                      <p:cBhvr>
                                        <p:cTn id="288" dur="1" fill="hold">
                                          <p:stCondLst>
                                            <p:cond delay="0"/>
                                          </p:stCondLst>
                                        </p:cTn>
                                        <p:tgtEl>
                                          <p:spTgt spid="433"/>
                                        </p:tgtEl>
                                        <p:attrNameLst>
                                          <p:attrName>style.visibility</p:attrName>
                                        </p:attrNameLst>
                                      </p:cBhvr>
                                      <p:to>
                                        <p:strVal val="visible"/>
                                      </p:to>
                                    </p:set>
                                    <p:animEffect transition="in" filter="fade">
                                      <p:cBhvr>
                                        <p:cTn id="289" dur="500"/>
                                        <p:tgtEl>
                                          <p:spTgt spid="433"/>
                                        </p:tgtEl>
                                      </p:cBhvr>
                                    </p:animEffect>
                                  </p:childTnLst>
                                </p:cTn>
                              </p:par>
                              <p:par>
                                <p:cTn id="290" presetID="10" presetClass="entr" presetSubtype="0" fill="hold" nodeType="withEffect">
                                  <p:stCondLst>
                                    <p:cond delay="0"/>
                                  </p:stCondLst>
                                  <p:childTnLst>
                                    <p:set>
                                      <p:cBhvr>
                                        <p:cTn id="291" dur="1" fill="hold">
                                          <p:stCondLst>
                                            <p:cond delay="0"/>
                                          </p:stCondLst>
                                        </p:cTn>
                                        <p:tgtEl>
                                          <p:spTgt spid="434"/>
                                        </p:tgtEl>
                                        <p:attrNameLst>
                                          <p:attrName>style.visibility</p:attrName>
                                        </p:attrNameLst>
                                      </p:cBhvr>
                                      <p:to>
                                        <p:strVal val="visible"/>
                                      </p:to>
                                    </p:set>
                                    <p:animEffect transition="in" filter="fade">
                                      <p:cBhvr>
                                        <p:cTn id="292" dur="500"/>
                                        <p:tgtEl>
                                          <p:spTgt spid="434"/>
                                        </p:tgtEl>
                                      </p:cBhvr>
                                    </p:animEffect>
                                  </p:childTnLst>
                                </p:cTn>
                              </p:par>
                              <p:par>
                                <p:cTn id="293" presetID="10" presetClass="entr" presetSubtype="0" fill="hold" nodeType="withEffect">
                                  <p:stCondLst>
                                    <p:cond delay="0"/>
                                  </p:stCondLst>
                                  <p:childTnLst>
                                    <p:set>
                                      <p:cBhvr>
                                        <p:cTn id="294" dur="1" fill="hold">
                                          <p:stCondLst>
                                            <p:cond delay="0"/>
                                          </p:stCondLst>
                                        </p:cTn>
                                        <p:tgtEl>
                                          <p:spTgt spid="435"/>
                                        </p:tgtEl>
                                        <p:attrNameLst>
                                          <p:attrName>style.visibility</p:attrName>
                                        </p:attrNameLst>
                                      </p:cBhvr>
                                      <p:to>
                                        <p:strVal val="visible"/>
                                      </p:to>
                                    </p:set>
                                    <p:animEffect transition="in" filter="fade">
                                      <p:cBhvr>
                                        <p:cTn id="295" dur="500"/>
                                        <p:tgtEl>
                                          <p:spTgt spid="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Nadpis 1"/>
          <p:cNvSpPr>
            <a:spLocks noGrp="1"/>
          </p:cNvSpPr>
          <p:nvPr>
            <p:ph type="title"/>
          </p:nvPr>
        </p:nvSpPr>
        <p:spPr>
          <a:xfrm>
            <a:off x="664633" y="484094"/>
            <a:ext cx="10075084" cy="1116106"/>
          </a:xfrm>
        </p:spPr>
        <p:txBody>
          <a:bodyPr/>
          <a:lstStyle/>
          <a:p>
            <a:r>
              <a:rPr lang="cs-CZ"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T2-biomarkery…</a:t>
            </a:r>
          </a:p>
        </p:txBody>
      </p:sp>
      <p:sp>
        <p:nvSpPr>
          <p:cNvPr id="14" name="Obdélník 13"/>
          <p:cNvSpPr/>
          <p:nvPr/>
        </p:nvSpPr>
        <p:spPr>
          <a:xfrm>
            <a:off x="9707282" y="0"/>
            <a:ext cx="2484718" cy="22048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
        <p:nvSpPr>
          <p:cNvPr id="16" name="Text Placeholder 247">
            <a:extLst>
              <a:ext uri="{FF2B5EF4-FFF2-40B4-BE49-F238E27FC236}">
                <a16:creationId xmlns:a16="http://schemas.microsoft.com/office/drawing/2014/main" id="{D4E7769D-D4C9-4B3B-AEFF-FCA1395D1A7D}"/>
              </a:ext>
            </a:extLst>
          </p:cNvPr>
          <p:cNvSpPr txBox="1">
            <a:spLocks/>
          </p:cNvSpPr>
          <p:nvPr/>
        </p:nvSpPr>
        <p:spPr>
          <a:xfrm>
            <a:off x="587376" y="6021288"/>
            <a:ext cx="11231576" cy="817211"/>
          </a:xfrm>
          <a:prstGeom prst="rect">
            <a:avLst/>
          </a:prstGeom>
          <a:noFill/>
        </p:spPr>
        <p:txBody>
          <a:bodyPr vert="horz" lIns="91440" tIns="45720" rIns="91440" bIns="45720" rtlCol="0" anchor="ctr"/>
          <a:lstStyle>
            <a:defPPr>
              <a:defRPr lang="cs-CZ"/>
            </a:defPPr>
            <a:lvl1pPr algn="r" rtl="0" eaLnBrk="0" fontAlgn="base" hangingPunct="0">
              <a:spcBef>
                <a:spcPct val="0"/>
              </a:spcBef>
              <a:spcAft>
                <a:spcPct val="0"/>
              </a:spcAft>
              <a:defRPr sz="1100" kern="1200">
                <a:solidFill>
                  <a:schemeClr val="tx1">
                    <a:lumMod val="65000"/>
                    <a:lumOff val="35000"/>
                  </a:schemeClr>
                </a:solidFill>
                <a:latin typeface="Arial" panose="020B0604020202020204" pitchFamily="34" charset="0"/>
                <a:ea typeface="MS PGothic" panose="020B0600070205080204" pitchFamily="34" charset="-128"/>
                <a:cs typeface="+mn-cs"/>
              </a:defRPr>
            </a:lvl1pPr>
            <a:lvl2pPr marL="4572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2pPr>
            <a:lvl3pPr marL="9144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3pPr>
            <a:lvl4pPr marL="13716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4pPr>
            <a:lvl5pPr marL="1828800" algn="l" rtl="0" eaLnBrk="0" fontAlgn="base" hangingPunct="0">
              <a:spcBef>
                <a:spcPct val="0"/>
              </a:spcBef>
              <a:spcAft>
                <a:spcPct val="0"/>
              </a:spcAft>
              <a:defRPr sz="1200" kern="1200">
                <a:solidFill>
                  <a:schemeClr val="tx1"/>
                </a:solidFill>
                <a:latin typeface="Arial" panose="020B0604020202020204" pitchFamily="34" charset="0"/>
                <a:ea typeface="MS PGothic" panose="020B0600070205080204" pitchFamily="34" charset="-128"/>
                <a:cs typeface="+mn-cs"/>
              </a:defRPr>
            </a:lvl5pPr>
            <a:lvl6pPr marL="22860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6pPr>
            <a:lvl7pPr marL="27432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7pPr>
            <a:lvl8pPr marL="32004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8pPr>
            <a:lvl9pPr marL="3657600" algn="l" defTabSz="914400" rtl="0" eaLnBrk="1" latinLnBrk="0" hangingPunct="1">
              <a:defRPr sz="1200" kern="1200">
                <a:solidFill>
                  <a:schemeClr val="tx1"/>
                </a:solidFill>
                <a:latin typeface="Arial" panose="020B0604020202020204" pitchFamily="34" charset="0"/>
                <a:ea typeface="MS PGothic" panose="020B0600070205080204" pitchFamily="34" charset="-128"/>
                <a:cs typeface="+mn-cs"/>
              </a:defRPr>
            </a:lvl9pPr>
          </a:lstStyle>
          <a:p>
            <a:r>
              <a:rPr lang="en-GB" sz="900" dirty="0"/>
              <a:t>1. </a:t>
            </a:r>
            <a:r>
              <a:rPr lang="en-GB" sz="700" dirty="0" err="1"/>
              <a:t>Katial</a:t>
            </a:r>
            <a:r>
              <a:rPr lang="en-GB" sz="700" dirty="0"/>
              <a:t> RK, et al. </a:t>
            </a:r>
            <a:r>
              <a:rPr lang="en-GB" sz="700" i="1" dirty="0"/>
              <a:t>J Allergy </a:t>
            </a:r>
            <a:r>
              <a:rPr lang="en-GB" sz="700" i="1" dirty="0" err="1"/>
              <a:t>Clin</a:t>
            </a:r>
            <a:r>
              <a:rPr lang="en-GB" sz="700" i="1" dirty="0"/>
              <a:t> </a:t>
            </a:r>
            <a:r>
              <a:rPr lang="en-GB" sz="700" i="1" dirty="0" err="1"/>
              <a:t>Immunol</a:t>
            </a:r>
            <a:r>
              <a:rPr lang="en-GB" sz="700" i="1" dirty="0"/>
              <a:t> </a:t>
            </a:r>
            <a:r>
              <a:rPr lang="en-GB" sz="700" i="1" dirty="0" err="1"/>
              <a:t>Pract</a:t>
            </a:r>
            <a:r>
              <a:rPr lang="en-GB" sz="700" dirty="0"/>
              <a:t>. 2017;5:S1-S14. 2. </a:t>
            </a:r>
            <a:r>
              <a:rPr lang="en-GB" sz="700" dirty="0" err="1"/>
              <a:t>Parulekar</a:t>
            </a:r>
            <a:r>
              <a:rPr lang="en-GB" sz="700" dirty="0"/>
              <a:t> AD, et al. </a:t>
            </a:r>
            <a:r>
              <a:rPr lang="en-GB" sz="700" i="1" dirty="0" err="1"/>
              <a:t>Curr</a:t>
            </a:r>
            <a:r>
              <a:rPr lang="en-GB" sz="700" i="1" dirty="0"/>
              <a:t> </a:t>
            </a:r>
            <a:r>
              <a:rPr lang="en-GB" sz="700" i="1" dirty="0" err="1"/>
              <a:t>Opin</a:t>
            </a:r>
            <a:r>
              <a:rPr lang="en-GB" sz="700" i="1" dirty="0"/>
              <a:t> </a:t>
            </a:r>
            <a:r>
              <a:rPr lang="en-GB" sz="700" i="1" dirty="0" err="1"/>
              <a:t>Pulm</a:t>
            </a:r>
            <a:r>
              <a:rPr lang="en-GB" sz="700" i="1" dirty="0"/>
              <a:t> Med</a:t>
            </a:r>
            <a:r>
              <a:rPr lang="en-GB" sz="700" dirty="0"/>
              <a:t>. 2016;22:59-68. 3. Prado CM, et al. </a:t>
            </a:r>
            <a:r>
              <a:rPr lang="en-GB" sz="700" i="1" dirty="0"/>
              <a:t>ISRN Allergy</a:t>
            </a:r>
            <a:r>
              <a:rPr lang="en-GB" sz="700" dirty="0"/>
              <a:t>. 2011:832560. 4. </a:t>
            </a:r>
            <a:r>
              <a:rPr lang="en-GB" sz="700" dirty="0" err="1"/>
              <a:t>Munakata</a:t>
            </a:r>
            <a:r>
              <a:rPr lang="en-GB" sz="700" dirty="0"/>
              <a:t> M. </a:t>
            </a:r>
            <a:r>
              <a:rPr lang="en-GB" sz="700" i="1" dirty="0" err="1"/>
              <a:t>Allergol</a:t>
            </a:r>
            <a:r>
              <a:rPr lang="en-GB" sz="700" i="1" dirty="0"/>
              <a:t> Int</a:t>
            </a:r>
            <a:r>
              <a:rPr lang="en-GB" sz="700" dirty="0"/>
              <a:t>. 2012;61:365-372.</a:t>
            </a:r>
            <a:br>
              <a:rPr lang="en-GB" sz="700" dirty="0"/>
            </a:br>
            <a:r>
              <a:rPr lang="en-GB" sz="700" dirty="0"/>
              <a:t>5. </a:t>
            </a:r>
            <a:r>
              <a:rPr lang="en-GB" sz="700" dirty="0" err="1"/>
              <a:t>Alving</a:t>
            </a:r>
            <a:r>
              <a:rPr lang="en-GB" sz="700" dirty="0"/>
              <a:t> K, </a:t>
            </a:r>
            <a:r>
              <a:rPr lang="en-GB" sz="700" dirty="0" err="1"/>
              <a:t>Malinovschi</a:t>
            </a:r>
            <a:r>
              <a:rPr lang="en-GB" sz="700" dirty="0"/>
              <a:t> A. </a:t>
            </a:r>
            <a:r>
              <a:rPr lang="en-GB" sz="700" i="1" dirty="0" err="1"/>
              <a:t>Eur</a:t>
            </a:r>
            <a:r>
              <a:rPr lang="en-GB" sz="700" i="1" dirty="0"/>
              <a:t> </a:t>
            </a:r>
            <a:r>
              <a:rPr lang="en-GB" sz="700" i="1" dirty="0" err="1"/>
              <a:t>Respir</a:t>
            </a:r>
            <a:r>
              <a:rPr lang="en-GB" sz="700" i="1" dirty="0"/>
              <a:t> Mon</a:t>
            </a:r>
            <a:r>
              <a:rPr lang="en-GB" sz="700" dirty="0"/>
              <a:t>. 2010;49:1-31. 6. Gandhi NA, et al. </a:t>
            </a:r>
            <a:r>
              <a:rPr lang="en-GB" sz="700" i="1" dirty="0"/>
              <a:t>Nat Rev Drug </a:t>
            </a:r>
            <a:r>
              <a:rPr lang="en-GB" sz="700" i="1" dirty="0" err="1"/>
              <a:t>Discov</a:t>
            </a:r>
            <a:r>
              <a:rPr lang="en-GB" sz="700" dirty="0"/>
              <a:t>. 2016;15:35-50. 7. Boyce, JA, et al. </a:t>
            </a:r>
            <a:r>
              <a:rPr lang="en-GB" sz="700" i="1" dirty="0"/>
              <a:t>Blood. </a:t>
            </a:r>
            <a:r>
              <a:rPr lang="en-GB" sz="700" dirty="0"/>
              <a:t>2002;99:2820-2896. 8. </a:t>
            </a:r>
            <a:r>
              <a:rPr lang="en-GB" sz="700" dirty="0" err="1"/>
              <a:t>Shinkai</a:t>
            </a:r>
            <a:r>
              <a:rPr lang="en-GB" sz="700" dirty="0"/>
              <a:t> A, et al. </a:t>
            </a:r>
            <a:r>
              <a:rPr lang="en-GB" sz="700" i="1" dirty="0"/>
              <a:t>J </a:t>
            </a:r>
            <a:r>
              <a:rPr lang="en-GB" sz="700" i="1" dirty="0" err="1"/>
              <a:t>Immunol</a:t>
            </a:r>
            <a:r>
              <a:rPr lang="en-GB" sz="700" dirty="0"/>
              <a:t>. 1999;163:1602-1610. 9. </a:t>
            </a:r>
            <a:r>
              <a:rPr lang="en-GB" sz="700" dirty="0" err="1"/>
              <a:t>Borchers</a:t>
            </a:r>
            <a:r>
              <a:rPr lang="en-GB" sz="700" dirty="0"/>
              <a:t> MT, et al. </a:t>
            </a:r>
            <a:r>
              <a:rPr lang="en-GB" sz="700" i="1" dirty="0"/>
              <a:t>J </a:t>
            </a:r>
            <a:r>
              <a:rPr lang="en-GB" sz="700" i="1" dirty="0" err="1"/>
              <a:t>Leukoc</a:t>
            </a:r>
            <a:r>
              <a:rPr lang="en-GB" sz="700" i="1" dirty="0"/>
              <a:t> Biol</a:t>
            </a:r>
            <a:r>
              <a:rPr lang="en-GB" sz="700" dirty="0"/>
              <a:t>. 2002;71:1033-1041. 10. </a:t>
            </a:r>
            <a:r>
              <a:rPr lang="en-GB" sz="700" dirty="0" err="1"/>
              <a:t>Rosenburg</a:t>
            </a:r>
            <a:r>
              <a:rPr lang="en-GB" sz="700" dirty="0"/>
              <a:t> HR, et al. </a:t>
            </a:r>
            <a:r>
              <a:rPr lang="en-GB" sz="700" i="1" dirty="0"/>
              <a:t>J Allergy </a:t>
            </a:r>
            <a:r>
              <a:rPr lang="en-GB" sz="700" i="1" dirty="0" err="1"/>
              <a:t>Clin</a:t>
            </a:r>
            <a:r>
              <a:rPr lang="en-GB" sz="700" i="1" dirty="0"/>
              <a:t> </a:t>
            </a:r>
            <a:r>
              <a:rPr lang="en-GB" sz="700" i="1" dirty="0" err="1"/>
              <a:t>Immunol</a:t>
            </a:r>
            <a:r>
              <a:rPr lang="en-GB" sz="700" i="1" dirty="0"/>
              <a:t>.</a:t>
            </a:r>
            <a:r>
              <a:rPr lang="en-GB" sz="700" dirty="0"/>
              <a:t> 2007;119:1303-1310. 11. </a:t>
            </a:r>
            <a:r>
              <a:rPr lang="en-GB" sz="700" dirty="0" err="1"/>
              <a:t>Allinne</a:t>
            </a:r>
            <a:r>
              <a:rPr lang="en-GB" sz="700" dirty="0"/>
              <a:t> J, et al. American Thoracic Society International Conference. 2019. 12. </a:t>
            </a:r>
            <a:r>
              <a:rPr lang="en-GB" sz="700" dirty="0" err="1"/>
              <a:t>Platts</a:t>
            </a:r>
            <a:r>
              <a:rPr lang="en-GB" sz="700" dirty="0"/>
              <a:t>-Mills </a:t>
            </a:r>
            <a:br>
              <a:rPr lang="en-GB" sz="700" dirty="0"/>
            </a:br>
            <a:r>
              <a:rPr lang="en-GB" sz="700" dirty="0"/>
              <a:t>TAE. </a:t>
            </a:r>
            <a:r>
              <a:rPr lang="en-GB" sz="700" i="1" dirty="0"/>
              <a:t>Am J </a:t>
            </a:r>
            <a:r>
              <a:rPr lang="en-GB" sz="700" i="1" dirty="0" err="1"/>
              <a:t>Respir</a:t>
            </a:r>
            <a:r>
              <a:rPr lang="en-GB" sz="700" i="1" dirty="0"/>
              <a:t> </a:t>
            </a:r>
            <a:r>
              <a:rPr lang="en-GB" sz="700" i="1" dirty="0" err="1"/>
              <a:t>Crit</a:t>
            </a:r>
            <a:r>
              <a:rPr lang="en-GB" sz="700" i="1" dirty="0"/>
              <a:t> Care Med</a:t>
            </a:r>
            <a:r>
              <a:rPr lang="en-GB" sz="700" dirty="0"/>
              <a:t>. 2001;164(8 Pt 2):S1–S5. 13. </a:t>
            </a:r>
            <a:r>
              <a:rPr lang="en-GB" sz="700" dirty="0" err="1"/>
              <a:t>Wedemeyer</a:t>
            </a:r>
            <a:r>
              <a:rPr lang="en-GB" sz="700" dirty="0"/>
              <a:t> J, Galli SJ. </a:t>
            </a:r>
            <a:r>
              <a:rPr lang="en-GB" sz="700" i="1" dirty="0"/>
              <a:t>Br Med Bull</a:t>
            </a:r>
            <a:r>
              <a:rPr lang="en-GB" sz="700" dirty="0"/>
              <a:t>. 2000;56:936-955. 14. </a:t>
            </a:r>
            <a:r>
              <a:rPr lang="en-GB" sz="700" dirty="0" err="1"/>
              <a:t>Janeway</a:t>
            </a:r>
            <a:r>
              <a:rPr lang="en-GB" sz="700" dirty="0"/>
              <a:t> CA Jr, et al. </a:t>
            </a:r>
            <a:r>
              <a:rPr lang="en-GB" sz="700" dirty="0" err="1"/>
              <a:t>Immunobiology</a:t>
            </a:r>
            <a:r>
              <a:rPr lang="en-GB" sz="700" dirty="0"/>
              <a:t>: The Immune System in Health and Disease. 5th edition. New York: Garland Science. Effector mechanisms in allergic reactions. 2001. 15. </a:t>
            </a:r>
            <a:r>
              <a:rPr lang="en-GB" sz="700" dirty="0" err="1"/>
              <a:t>Defrance</a:t>
            </a:r>
            <a:r>
              <a:rPr lang="en-GB" sz="700" dirty="0"/>
              <a:t> T, </a:t>
            </a:r>
            <a:r>
              <a:rPr lang="en-GB" sz="700" i="1" dirty="0"/>
              <a:t>J </a:t>
            </a:r>
            <a:r>
              <a:rPr lang="en-GB" sz="700" i="1" dirty="0" err="1"/>
              <a:t>Exp</a:t>
            </a:r>
            <a:r>
              <a:rPr lang="en-GB" sz="700" i="1" dirty="0"/>
              <a:t> Med.</a:t>
            </a:r>
            <a:r>
              <a:rPr lang="en-GB" sz="700" dirty="0"/>
              <a:t> 1994;179:135-143. 16. </a:t>
            </a:r>
            <a:r>
              <a:rPr lang="en-GB" sz="700" dirty="0" err="1"/>
              <a:t>Yanagihara</a:t>
            </a:r>
            <a:r>
              <a:rPr lang="en-GB" sz="700" dirty="0"/>
              <a:t> Y, et al. </a:t>
            </a:r>
            <a:r>
              <a:rPr lang="en-GB" sz="700" i="1" dirty="0"/>
              <a:t>J Allergy </a:t>
            </a:r>
            <a:r>
              <a:rPr lang="en-GB" sz="700" i="1" dirty="0" err="1"/>
              <a:t>Clin</a:t>
            </a:r>
            <a:r>
              <a:rPr lang="en-GB" sz="700" i="1" dirty="0"/>
              <a:t> </a:t>
            </a:r>
            <a:r>
              <a:rPr lang="en-GB" sz="700" i="1" dirty="0" err="1"/>
              <a:t>Immunol</a:t>
            </a:r>
            <a:r>
              <a:rPr lang="en-GB" sz="700" i="1" dirty="0"/>
              <a:t>. </a:t>
            </a:r>
            <a:r>
              <a:rPr lang="en-GB" sz="700" dirty="0"/>
              <a:t>1995;96:1145-1151. 17.</a:t>
            </a:r>
            <a:r>
              <a:rPr lang="en-US" sz="700" dirty="0"/>
              <a:t> Kaur D, et al. </a:t>
            </a:r>
            <a:r>
              <a:rPr lang="en-US" sz="700" i="1" dirty="0"/>
              <a:t>Allergy.</a:t>
            </a:r>
            <a:r>
              <a:rPr lang="en-US" sz="700" dirty="0"/>
              <a:t> 2006;61:</a:t>
            </a:r>
            <a:br>
              <a:rPr lang="en-US" sz="700" dirty="0"/>
            </a:br>
            <a:r>
              <a:rPr lang="en-US" sz="700" dirty="0"/>
              <a:t>1047-1053. 18. Le </a:t>
            </a:r>
            <a:r>
              <a:rPr lang="en-US" sz="700" dirty="0" err="1"/>
              <a:t>Floc’h</a:t>
            </a:r>
            <a:r>
              <a:rPr lang="en-US" sz="700" dirty="0"/>
              <a:t> A, et al</a:t>
            </a:r>
            <a:r>
              <a:rPr lang="en-US" sz="700" i="1" dirty="0"/>
              <a:t>. Allergy</a:t>
            </a:r>
            <a:r>
              <a:rPr lang="en-US" sz="700" dirty="0"/>
              <a:t>. 2019; </a:t>
            </a:r>
            <a:r>
              <a:rPr lang="en-US" sz="700" dirty="0" err="1"/>
              <a:t>doi</a:t>
            </a:r>
            <a:r>
              <a:rPr lang="en-US" sz="700" dirty="0"/>
              <a:t>: 10.1111/all.14151. [</a:t>
            </a:r>
            <a:r>
              <a:rPr lang="en-US" sz="700" dirty="0" err="1"/>
              <a:t>Epub</a:t>
            </a:r>
            <a:r>
              <a:rPr lang="en-US" sz="700" dirty="0"/>
              <a:t> ahead of print].</a:t>
            </a:r>
            <a:endParaRPr lang="en-GB" sz="700" dirty="0"/>
          </a:p>
        </p:txBody>
      </p:sp>
      <p:grpSp>
        <p:nvGrpSpPr>
          <p:cNvPr id="17" name="Group 6">
            <a:extLst>
              <a:ext uri="{FF2B5EF4-FFF2-40B4-BE49-F238E27FC236}">
                <a16:creationId xmlns:a16="http://schemas.microsoft.com/office/drawing/2014/main" id="{4D2948CD-4592-4302-A97E-3FC757FD3E10}"/>
              </a:ext>
            </a:extLst>
          </p:cNvPr>
          <p:cNvGrpSpPr/>
          <p:nvPr/>
        </p:nvGrpSpPr>
        <p:grpSpPr>
          <a:xfrm>
            <a:off x="4202623" y="1055165"/>
            <a:ext cx="3854147" cy="4938574"/>
            <a:chOff x="4171984" y="939120"/>
            <a:chExt cx="3854147" cy="4938574"/>
          </a:xfrm>
        </p:grpSpPr>
        <p:sp>
          <p:nvSpPr>
            <p:cNvPr id="18" name="TextBox 130">
              <a:extLst>
                <a:ext uri="{FF2B5EF4-FFF2-40B4-BE49-F238E27FC236}">
                  <a16:creationId xmlns:a16="http://schemas.microsoft.com/office/drawing/2014/main" id="{2C8BFD97-BA3A-4CA6-9544-C17428A0C31F}"/>
                </a:ext>
              </a:extLst>
            </p:cNvPr>
            <p:cNvSpPr txBox="1"/>
            <p:nvPr/>
          </p:nvSpPr>
          <p:spPr>
            <a:xfrm>
              <a:off x="4301486" y="2531705"/>
              <a:ext cx="3369509" cy="1524987"/>
            </a:xfrm>
            <a:prstGeom prst="rect">
              <a:avLst/>
            </a:prstGeom>
            <a:solidFill>
              <a:srgbClr val="EAEAEA"/>
            </a:solid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rPr>
                <a:t>migrace</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 do </a:t>
              </a: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rPr>
                <a:t>tkání</a:t>
              </a:r>
              <a:b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br>
              <a:endPar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sym typeface="Wingdings" panose="05000000000000000000" pitchFamily="2" charset="2"/>
                </a:rPr>
                <a:t> </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VCAM-1 </a:t>
              </a:r>
              <a:r>
                <a:rPr kumimoji="0" lang="en-US" sz="1400" b="0"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a:t>
              </a:r>
              <a:r>
                <a:rPr kumimoji="0" lang="en-US" sz="1400" b="0"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rPr>
                <a:t>adhese</a:t>
              </a:r>
              <a:r>
                <a:rPr kumimoji="0" lang="en-US" sz="1400" b="0"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sym typeface="Wingdings" panose="05000000000000000000" pitchFamily="2" charset="2"/>
                </a:rPr>
                <a:t> eotaxin-3</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 </a:t>
              </a:r>
              <a:r>
                <a:rPr kumimoji="0" lang="en-US" sz="1400" b="0"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a:t>
              </a:r>
              <a:r>
                <a:rPr kumimoji="0" lang="en-US" sz="1400" b="0"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rPr>
                <a:t>migrace</a:t>
              </a:r>
              <a:r>
                <a:rPr kumimoji="0" lang="en-US" sz="1400" b="0"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a:t>
              </a:r>
            </a:p>
          </p:txBody>
        </p:sp>
        <p:pic>
          <p:nvPicPr>
            <p:cNvPr id="19" name="Picture 131" descr="IL-4.png">
              <a:extLst>
                <a:ext uri="{FF2B5EF4-FFF2-40B4-BE49-F238E27FC236}">
                  <a16:creationId xmlns:a16="http://schemas.microsoft.com/office/drawing/2014/main" id="{3A7849C1-BBF6-4A44-ABD9-378150DE5AB9}"/>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400750" y="2574858"/>
              <a:ext cx="378689" cy="445761"/>
            </a:xfrm>
            <a:prstGeom prst="rect">
              <a:avLst/>
            </a:prstGeom>
          </p:spPr>
        </p:pic>
        <p:pic>
          <p:nvPicPr>
            <p:cNvPr id="20" name="Picture 132" descr="IL-13.png">
              <a:extLst>
                <a:ext uri="{FF2B5EF4-FFF2-40B4-BE49-F238E27FC236}">
                  <a16:creationId xmlns:a16="http://schemas.microsoft.com/office/drawing/2014/main" id="{E69D983D-4668-4145-B309-702F0640AE0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314968" y="3341285"/>
              <a:ext cx="550252" cy="445761"/>
            </a:xfrm>
            <a:prstGeom prst="rect">
              <a:avLst/>
            </a:prstGeom>
          </p:spPr>
        </p:pic>
        <p:sp>
          <p:nvSpPr>
            <p:cNvPr id="21" name="TextBox 133">
              <a:extLst>
                <a:ext uri="{FF2B5EF4-FFF2-40B4-BE49-F238E27FC236}">
                  <a16:creationId xmlns:a16="http://schemas.microsoft.com/office/drawing/2014/main" id="{F4C647C6-57BB-49BD-8E59-EF0CADED738D}"/>
                </a:ext>
              </a:extLst>
            </p:cNvPr>
            <p:cNvSpPr txBox="1"/>
            <p:nvPr/>
          </p:nvSpPr>
          <p:spPr>
            <a:xfrm>
              <a:off x="4185835" y="2958472"/>
              <a:ext cx="808519" cy="382191"/>
            </a:xfrm>
            <a:prstGeom prst="rect">
              <a:avLst/>
            </a:prstGeom>
            <a:no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IL-4</a:t>
              </a:r>
            </a:p>
          </p:txBody>
        </p:sp>
        <p:sp>
          <p:nvSpPr>
            <p:cNvPr id="22" name="TextBox 134">
              <a:extLst>
                <a:ext uri="{FF2B5EF4-FFF2-40B4-BE49-F238E27FC236}">
                  <a16:creationId xmlns:a16="http://schemas.microsoft.com/office/drawing/2014/main" id="{4CD66426-DA12-43AC-BC82-9E8E8426726F}"/>
                </a:ext>
              </a:extLst>
            </p:cNvPr>
            <p:cNvSpPr txBox="1"/>
            <p:nvPr/>
          </p:nvSpPr>
          <p:spPr>
            <a:xfrm>
              <a:off x="4185835" y="3707725"/>
              <a:ext cx="808519" cy="382191"/>
            </a:xfrm>
            <a:prstGeom prst="rect">
              <a:avLst/>
            </a:prstGeom>
            <a:no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IL-13</a:t>
              </a:r>
            </a:p>
          </p:txBody>
        </p:sp>
        <p:sp>
          <p:nvSpPr>
            <p:cNvPr id="23" name="TextBox 135">
              <a:extLst>
                <a:ext uri="{FF2B5EF4-FFF2-40B4-BE49-F238E27FC236}">
                  <a16:creationId xmlns:a16="http://schemas.microsoft.com/office/drawing/2014/main" id="{BB23C5A8-7A3B-4C7B-B96B-CE52335F323E}"/>
                </a:ext>
              </a:extLst>
            </p:cNvPr>
            <p:cNvSpPr txBox="1"/>
            <p:nvPr/>
          </p:nvSpPr>
          <p:spPr>
            <a:xfrm>
              <a:off x="4301486" y="1732818"/>
              <a:ext cx="3375801" cy="481101"/>
            </a:xfrm>
            <a:prstGeom prst="rect">
              <a:avLst/>
            </a:prstGeom>
            <a:solidFill>
              <a:srgbClr val="EAEAEA"/>
            </a:solid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dirty="0" err="1">
                  <a:solidFill>
                    <a:srgbClr val="4D4441"/>
                  </a:solidFill>
                  <a:latin typeface="Calibri" panose="020F0502020204030204"/>
                  <a:ea typeface="+mn-ea"/>
                  <a:cs typeface="Calibri" panose="020F0502020204030204" pitchFamily="34" charset="0"/>
                </a:rPr>
                <a:t>proliferace</a:t>
              </a:r>
              <a:r>
                <a:rPr lang="en-US" sz="1400" b="1" kern="0" dirty="0">
                  <a:solidFill>
                    <a:srgbClr val="4D4441"/>
                  </a:solidFill>
                  <a:latin typeface="Calibri" panose="020F0502020204030204"/>
                  <a:ea typeface="+mn-ea"/>
                  <a:cs typeface="Calibri" panose="020F0502020204030204" pitchFamily="34" charset="0"/>
                </a:rPr>
                <a:t>, </a:t>
              </a:r>
              <a:r>
                <a:rPr lang="en-US" sz="1400" b="1" kern="0" dirty="0" err="1">
                  <a:solidFill>
                    <a:srgbClr val="4D4441"/>
                  </a:solidFill>
                  <a:latin typeface="Calibri" panose="020F0502020204030204"/>
                  <a:ea typeface="+mn-ea"/>
                  <a:cs typeface="Calibri" panose="020F0502020204030204" pitchFamily="34" charset="0"/>
                </a:rPr>
                <a:t>maturace</a:t>
              </a:r>
              <a:r>
                <a:rPr lang="en-US" sz="1400" b="1" kern="0" dirty="0">
                  <a:solidFill>
                    <a:srgbClr val="4D4441"/>
                  </a:solidFill>
                  <a:latin typeface="Calibri" panose="020F0502020204030204"/>
                  <a:ea typeface="+mn-ea"/>
                  <a:cs typeface="Calibri" panose="020F050202020403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dirty="0" err="1">
                  <a:solidFill>
                    <a:srgbClr val="4D4441"/>
                  </a:solidFill>
                  <a:latin typeface="Calibri" panose="020F0502020204030204"/>
                  <a:ea typeface="+mn-ea"/>
                  <a:cs typeface="Calibri" panose="020F0502020204030204" pitchFamily="34" charset="0"/>
                </a:rPr>
                <a:t>mobilizace</a:t>
              </a:r>
              <a:endPar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endParaRPr>
            </a:p>
          </p:txBody>
        </p:sp>
        <p:grpSp>
          <p:nvGrpSpPr>
            <p:cNvPr id="24" name="Group 163">
              <a:extLst>
                <a:ext uri="{FF2B5EF4-FFF2-40B4-BE49-F238E27FC236}">
                  <a16:creationId xmlns:a16="http://schemas.microsoft.com/office/drawing/2014/main" id="{ABAE8582-7A60-48C2-94AB-A66815391F95}"/>
                </a:ext>
              </a:extLst>
            </p:cNvPr>
            <p:cNvGrpSpPr/>
            <p:nvPr/>
          </p:nvGrpSpPr>
          <p:grpSpPr>
            <a:xfrm>
              <a:off x="7096758" y="1520154"/>
              <a:ext cx="652815" cy="918236"/>
              <a:chOff x="7139888" y="2121323"/>
              <a:chExt cx="652815" cy="918236"/>
            </a:xfrm>
          </p:grpSpPr>
          <p:pic>
            <p:nvPicPr>
              <p:cNvPr id="50" name="Picture 4" descr="Image result for eosinophil activation in bone marrow">
                <a:extLst>
                  <a:ext uri="{FF2B5EF4-FFF2-40B4-BE49-F238E27FC236}">
                    <a16:creationId xmlns:a16="http://schemas.microsoft.com/office/drawing/2014/main" id="{D98F8AA9-1A5F-47F9-9ADC-AA5033CE870A}"/>
                  </a:ext>
                </a:extLst>
              </p:cNvPr>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backgroundRemoval t="6081" b="100000" l="35294" r="100000">
                            <a14:foregroundMark x1="35294" y1="13514" x2="79412" y2="54730"/>
                            <a14:foregroundMark x1="69118" y1="91216" x2="86765" y2="52703"/>
                            <a14:foregroundMark x1="82353" y1="81757" x2="79412" y2="92568"/>
                            <a14:foregroundMark x1="61765" y1="92568" x2="81618" y2="93919"/>
                            <a14:foregroundMark x1="61029" y1="71622" x2="61029" y2="71622"/>
                            <a14:foregroundMark x1="61029" y1="82432" x2="61029" y2="82432"/>
                            <a14:foregroundMark x1="60294" y1="85811" x2="60294" y2="85811"/>
                          </a14:backgroundRemoval>
                        </a14:imgEffect>
                      </a14:imgLayer>
                    </a14:imgProps>
                  </a:ext>
                  <a:ext uri="{28A0092B-C50C-407E-A947-70E740481C1C}">
                    <a14:useLocalDpi xmlns:a14="http://schemas.microsoft.com/office/drawing/2010/main"/>
                  </a:ext>
                </a:extLst>
              </a:blip>
              <a:srcRect/>
              <a:stretch/>
            </p:blipFill>
            <p:spPr bwMode="auto">
              <a:xfrm>
                <a:off x="7139888" y="2121323"/>
                <a:ext cx="652815" cy="918236"/>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166">
                <a:extLst>
                  <a:ext uri="{FF2B5EF4-FFF2-40B4-BE49-F238E27FC236}">
                    <a16:creationId xmlns:a16="http://schemas.microsoft.com/office/drawing/2014/main" id="{5B43694F-14FB-4B92-BE16-6030DD972E3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087297" flipH="1">
                <a:off x="7228255" y="2197148"/>
                <a:ext cx="442315" cy="439099"/>
              </a:xfrm>
              <a:prstGeom prst="rect">
                <a:avLst/>
              </a:prstGeom>
              <a:effectLst/>
            </p:spPr>
          </p:pic>
        </p:grpSp>
        <p:pic>
          <p:nvPicPr>
            <p:cNvPr id="25" name="Picture 164">
              <a:extLst>
                <a:ext uri="{FF2B5EF4-FFF2-40B4-BE49-F238E27FC236}">
                  <a16:creationId xmlns:a16="http://schemas.microsoft.com/office/drawing/2014/main" id="{7C38CE30-5ABC-4127-922D-622F4312CB3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087297" flipH="1">
              <a:off x="7420264" y="1929892"/>
              <a:ext cx="442315" cy="439099"/>
            </a:xfrm>
            <a:prstGeom prst="rect">
              <a:avLst/>
            </a:prstGeom>
            <a:effectLst/>
          </p:spPr>
        </p:pic>
        <p:pic>
          <p:nvPicPr>
            <p:cNvPr id="26" name="Picture 137" descr="IL-5.png">
              <a:extLst>
                <a:ext uri="{FF2B5EF4-FFF2-40B4-BE49-F238E27FC236}">
                  <a16:creationId xmlns:a16="http://schemas.microsoft.com/office/drawing/2014/main" id="{757F26E8-1B99-4DF6-B51B-CDAC114782B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275401" y="1717780"/>
              <a:ext cx="702224" cy="290923"/>
            </a:xfrm>
            <a:prstGeom prst="rect">
              <a:avLst/>
            </a:prstGeom>
          </p:spPr>
        </p:pic>
        <p:sp>
          <p:nvSpPr>
            <p:cNvPr id="27" name="TextBox 138">
              <a:extLst>
                <a:ext uri="{FF2B5EF4-FFF2-40B4-BE49-F238E27FC236}">
                  <a16:creationId xmlns:a16="http://schemas.microsoft.com/office/drawing/2014/main" id="{331E0713-DAC2-4C1C-A5B3-2BF37AEC8320}"/>
                </a:ext>
              </a:extLst>
            </p:cNvPr>
            <p:cNvSpPr txBox="1"/>
            <p:nvPr/>
          </p:nvSpPr>
          <p:spPr>
            <a:xfrm>
              <a:off x="4222253" y="1903266"/>
              <a:ext cx="808519" cy="382191"/>
            </a:xfrm>
            <a:prstGeom prst="rect">
              <a:avLst/>
            </a:prstGeom>
            <a:no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IL-5</a:t>
              </a:r>
            </a:p>
          </p:txBody>
        </p:sp>
        <p:pic>
          <p:nvPicPr>
            <p:cNvPr id="28" name="Picture 139" descr="muscles layer illi fin.png">
              <a:extLst>
                <a:ext uri="{FF2B5EF4-FFF2-40B4-BE49-F238E27FC236}">
                  <a16:creationId xmlns:a16="http://schemas.microsoft.com/office/drawing/2014/main" id="{7663A154-0ABD-42D0-A542-8DF3B35D7B62}"/>
                </a:ext>
              </a:extLst>
            </p:cNvPr>
            <p:cNvPicPr>
              <a:picLocks noChangeAspect="1"/>
            </p:cNvPicPr>
            <p:nvPr/>
          </p:nvPicPr>
          <p:blipFill rotWithShape="1">
            <a:blip r:embed="rId8" cstate="print">
              <a:extLst>
                <a:ext uri="{BEBA8EAE-BF5A-486C-A8C5-ECC9F3942E4B}">
                  <a14:imgProps xmlns:a14="http://schemas.microsoft.com/office/drawing/2010/main">
                    <a14:imgLayer r:embed="rId9">
                      <a14:imgEffect>
                        <a14:backgroundRemoval t="7083" b="90000" l="5729" r="52011">
                          <a14:foregroundMark x1="34864" y1="26250" x2="34864" y2="26250"/>
                          <a14:foregroundMark x1="35433" y1="40833" x2="34417" y2="40000"/>
                          <a14:foregroundMark x1="34701" y1="45000" x2="34701" y2="45000"/>
                          <a14:foregroundMark x1="34701" y1="8333" x2="34701" y2="8333"/>
                          <a14:foregroundMark x1="34701" y1="44583" x2="34620" y2="45833"/>
                          <a14:foregroundMark x1="13694" y1="14167" x2="11662" y2="39583"/>
                          <a14:foregroundMark x1="12962" y1="7083" x2="12962" y2="7083"/>
                          <a14:foregroundMark x1="35108" y1="6667" x2="35108" y2="6667"/>
                          <a14:backgroundMark x1="49736" y1="46667" x2="49736" y2="46667"/>
                          <a14:backgroundMark x1="50467" y1="74167" x2="42056" y2="52500"/>
                          <a14:backgroundMark x1="50345" y1="46667" x2="47907" y2="56250"/>
                          <a14:backgroundMark x1="47217" y1="80833" x2="43113" y2="63750"/>
                          <a14:backgroundMark x1="41284" y1="73333" x2="26656" y2="68333"/>
                          <a14:backgroundMark x1="26656" y1="68333" x2="25599" y2="70000"/>
                          <a14:backgroundMark x1="25843" y1="58333" x2="19017" y2="80833"/>
                          <a14:backgroundMark x1="19017" y1="80833" x2="18813" y2="80417"/>
                          <a14:backgroundMark x1="29866" y1="59583" x2="21861" y2="46250"/>
                          <a14:backgroundMark x1="21861" y1="46250" x2="17554" y2="48750"/>
                          <a14:backgroundMark x1="18041" y1="76667" x2="6786" y2="57917"/>
                          <a14:backgroundMark x1="31857" y1="50833" x2="38968" y2="57917"/>
                          <a14:backgroundMark x1="38968" y1="57917" x2="41243" y2="48750"/>
                          <a14:backgroundMark x1="15888" y1="48333" x2="9793" y2="52917"/>
                          <a14:backgroundMark x1="36164" y1="44167" x2="36164" y2="44167"/>
                          <a14:backgroundMark x1="35279" y1="49804" x2="34905" y2="53333"/>
                          <a14:backgroundMark x1="35463" y1="48067" x2="35391" y2="48743"/>
                          <a14:backgroundMark x1="35920" y1="43750" x2="35718" y2="45661"/>
                          <a14:backgroundMark x1="34620" y1="53750" x2="34679" y2="46188"/>
                          <a14:backgroundMark x1="33929" y1="45417" x2="33929" y2="45417"/>
                          <a14:backgroundMark x1="34661" y1="45833" x2="34661" y2="45833"/>
                          <a14:backgroundMark x1="34620" y1="46667" x2="34620" y2="46667"/>
                          <a14:backgroundMark x1="34579" y1="45833" x2="34579" y2="45833"/>
                        </a14:backgroundRemoval>
                      </a14:imgEffect>
                    </a14:imgLayer>
                  </a14:imgProps>
                </a:ext>
                <a:ext uri="{28A0092B-C50C-407E-A947-70E740481C1C}">
                  <a14:useLocalDpi xmlns:a14="http://schemas.microsoft.com/office/drawing/2010/main" val="0"/>
                </a:ext>
              </a:extLst>
            </a:blip>
            <a:srcRect l="9298" t="3494" r="84748" b="42572"/>
            <a:stretch/>
          </p:blipFill>
          <p:spPr>
            <a:xfrm flipH="1">
              <a:off x="6940516" y="2609679"/>
              <a:ext cx="1085615" cy="959866"/>
            </a:xfrm>
            <a:prstGeom prst="rect">
              <a:avLst/>
            </a:prstGeom>
          </p:spPr>
        </p:pic>
        <p:pic>
          <p:nvPicPr>
            <p:cNvPr id="29" name="Picture 140">
              <a:extLst>
                <a:ext uri="{FF2B5EF4-FFF2-40B4-BE49-F238E27FC236}">
                  <a16:creationId xmlns:a16="http://schemas.microsoft.com/office/drawing/2014/main" id="{B17E410D-17AB-4073-B0F3-C24B0D1D56D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087297" flipH="1">
              <a:off x="7359278" y="2869017"/>
              <a:ext cx="442315" cy="439099"/>
            </a:xfrm>
            <a:prstGeom prst="rect">
              <a:avLst/>
            </a:prstGeom>
            <a:effectLst/>
          </p:spPr>
        </p:pic>
        <p:pic>
          <p:nvPicPr>
            <p:cNvPr id="30" name="Picture 141">
              <a:extLst>
                <a:ext uri="{FF2B5EF4-FFF2-40B4-BE49-F238E27FC236}">
                  <a16:creationId xmlns:a16="http://schemas.microsoft.com/office/drawing/2014/main" id="{CBE02614-1AC8-4671-B93D-7B845F5CC8B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087297" flipH="1">
              <a:off x="7109259" y="2502501"/>
              <a:ext cx="442315" cy="439099"/>
            </a:xfrm>
            <a:prstGeom prst="rect">
              <a:avLst/>
            </a:prstGeom>
            <a:effectLst/>
          </p:spPr>
        </p:pic>
        <p:sp>
          <p:nvSpPr>
            <p:cNvPr id="31" name="TextBox 142">
              <a:extLst>
                <a:ext uri="{FF2B5EF4-FFF2-40B4-BE49-F238E27FC236}">
                  <a16:creationId xmlns:a16="http://schemas.microsoft.com/office/drawing/2014/main" id="{AA1906E8-1C7A-46BF-84F6-FB417F3CA282}"/>
                </a:ext>
              </a:extLst>
            </p:cNvPr>
            <p:cNvSpPr txBox="1"/>
            <p:nvPr/>
          </p:nvSpPr>
          <p:spPr>
            <a:xfrm>
              <a:off x="4275401" y="4380554"/>
              <a:ext cx="3375801" cy="481101"/>
            </a:xfrm>
            <a:prstGeom prst="rect">
              <a:avLst/>
            </a:prstGeom>
            <a:solidFill>
              <a:srgbClr val="EAEAEA"/>
            </a:solid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dirty="0">
                  <a:solidFill>
                    <a:srgbClr val="4D4441"/>
                  </a:solidFill>
                  <a:latin typeface="Calibri" panose="020F0502020204030204"/>
                  <a:ea typeface="+mn-ea"/>
                  <a:cs typeface="Calibri" panose="020F0502020204030204" pitchFamily="34" charset="0"/>
                  <a:sym typeface="Wingdings" panose="05000000000000000000" pitchFamily="2" charset="2"/>
                </a:rPr>
                <a:t>p</a:t>
              </a: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sym typeface="Wingdings" panose="05000000000000000000" pitchFamily="2" charset="2"/>
                </a:rPr>
                <a:t>řežívání</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sym typeface="Wingdings" panose="05000000000000000000" pitchFamily="2" charset="2"/>
                </a:rPr>
                <a:t> </a:t>
              </a: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sym typeface="Wingdings" panose="05000000000000000000" pitchFamily="2" charset="2"/>
                </a:rPr>
                <a:t>ve</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sym typeface="Wingdings" panose="05000000000000000000" pitchFamily="2" charset="2"/>
                </a:rPr>
                <a:t> </a:t>
              </a: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sym typeface="Wingdings" panose="05000000000000000000" pitchFamily="2" charset="2"/>
                </a:rPr>
                <a:t>tkáních</a:t>
              </a:r>
              <a:endPar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endParaRPr>
            </a:p>
          </p:txBody>
        </p:sp>
        <p:pic>
          <p:nvPicPr>
            <p:cNvPr id="32" name="Picture 143" descr="IL-5.png">
              <a:extLst>
                <a:ext uri="{FF2B5EF4-FFF2-40B4-BE49-F238E27FC236}">
                  <a16:creationId xmlns:a16="http://schemas.microsoft.com/office/drawing/2014/main" id="{09B6382D-4AB9-4A5C-B108-3FE64D5EE962}"/>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249316" y="4365516"/>
              <a:ext cx="702224" cy="290923"/>
            </a:xfrm>
            <a:prstGeom prst="rect">
              <a:avLst/>
            </a:prstGeom>
          </p:spPr>
        </p:pic>
        <p:sp>
          <p:nvSpPr>
            <p:cNvPr id="33" name="TextBox 144">
              <a:extLst>
                <a:ext uri="{FF2B5EF4-FFF2-40B4-BE49-F238E27FC236}">
                  <a16:creationId xmlns:a16="http://schemas.microsoft.com/office/drawing/2014/main" id="{A7FCAF02-2AC6-48E4-8725-E4AC7B09381A}"/>
                </a:ext>
              </a:extLst>
            </p:cNvPr>
            <p:cNvSpPr txBox="1"/>
            <p:nvPr/>
          </p:nvSpPr>
          <p:spPr>
            <a:xfrm>
              <a:off x="4196168" y="4577636"/>
              <a:ext cx="808519" cy="382191"/>
            </a:xfrm>
            <a:prstGeom prst="rect">
              <a:avLst/>
            </a:prstGeom>
            <a:no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IL-5</a:t>
              </a:r>
            </a:p>
          </p:txBody>
        </p:sp>
        <p:pic>
          <p:nvPicPr>
            <p:cNvPr id="34" name="Picture 2" descr="Image result for lung">
              <a:extLst>
                <a:ext uri="{FF2B5EF4-FFF2-40B4-BE49-F238E27FC236}">
                  <a16:creationId xmlns:a16="http://schemas.microsoft.com/office/drawing/2014/main" id="{84611422-817A-4049-A8E3-E27B053B30A0}"/>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841866" y="4987008"/>
              <a:ext cx="858090" cy="844502"/>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158">
              <a:extLst>
                <a:ext uri="{FF2B5EF4-FFF2-40B4-BE49-F238E27FC236}">
                  <a16:creationId xmlns:a16="http://schemas.microsoft.com/office/drawing/2014/main" id="{7315C169-4912-4ABF-B6E7-E32735FFB0B0}"/>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881595" y="5492625"/>
              <a:ext cx="186754" cy="186349"/>
            </a:xfrm>
            <a:prstGeom prst="rect">
              <a:avLst/>
            </a:prstGeom>
          </p:spPr>
        </p:pic>
        <p:pic>
          <p:nvPicPr>
            <p:cNvPr id="36" name="Picture 159">
              <a:extLst>
                <a:ext uri="{FF2B5EF4-FFF2-40B4-BE49-F238E27FC236}">
                  <a16:creationId xmlns:a16="http://schemas.microsoft.com/office/drawing/2014/main" id="{29D9204E-C536-48C3-BE72-E19DFF54173F}"/>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921324" y="5304209"/>
              <a:ext cx="186754" cy="186349"/>
            </a:xfrm>
            <a:prstGeom prst="rect">
              <a:avLst/>
            </a:prstGeom>
          </p:spPr>
        </p:pic>
        <p:pic>
          <p:nvPicPr>
            <p:cNvPr id="37" name="Picture 160">
              <a:extLst>
                <a:ext uri="{FF2B5EF4-FFF2-40B4-BE49-F238E27FC236}">
                  <a16:creationId xmlns:a16="http://schemas.microsoft.com/office/drawing/2014/main" id="{8B5369CE-8C3D-418A-8674-72ED4B6A32AE}"/>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358364" y="5139312"/>
              <a:ext cx="186754" cy="186349"/>
            </a:xfrm>
            <a:prstGeom prst="rect">
              <a:avLst/>
            </a:prstGeom>
          </p:spPr>
        </p:pic>
        <p:pic>
          <p:nvPicPr>
            <p:cNvPr id="38" name="Picture 161">
              <a:extLst>
                <a:ext uri="{FF2B5EF4-FFF2-40B4-BE49-F238E27FC236}">
                  <a16:creationId xmlns:a16="http://schemas.microsoft.com/office/drawing/2014/main" id="{B108D776-2A1C-47A2-BA2F-C2D8A71200A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378946" y="5332468"/>
              <a:ext cx="186754" cy="186349"/>
            </a:xfrm>
            <a:prstGeom prst="rect">
              <a:avLst/>
            </a:prstGeom>
          </p:spPr>
        </p:pic>
        <p:pic>
          <p:nvPicPr>
            <p:cNvPr id="39" name="Picture 162">
              <a:extLst>
                <a:ext uri="{FF2B5EF4-FFF2-40B4-BE49-F238E27FC236}">
                  <a16:creationId xmlns:a16="http://schemas.microsoft.com/office/drawing/2014/main" id="{D5A51803-E1B4-407C-8A34-941062D01D10}"/>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68349" y="5182595"/>
              <a:ext cx="186754" cy="186349"/>
            </a:xfrm>
            <a:prstGeom prst="rect">
              <a:avLst/>
            </a:prstGeom>
          </p:spPr>
        </p:pic>
        <p:cxnSp>
          <p:nvCxnSpPr>
            <p:cNvPr id="40" name="Straight Arrow Connector 146">
              <a:extLst>
                <a:ext uri="{FF2B5EF4-FFF2-40B4-BE49-F238E27FC236}">
                  <a16:creationId xmlns:a16="http://schemas.microsoft.com/office/drawing/2014/main" id="{8DF8B5FD-0EAD-4252-9805-B829D677CD0A}"/>
                </a:ext>
              </a:extLst>
            </p:cNvPr>
            <p:cNvCxnSpPr>
              <a:cxnSpLocks/>
            </p:cNvCxnSpPr>
            <p:nvPr/>
          </p:nvCxnSpPr>
          <p:spPr>
            <a:xfrm>
              <a:off x="5964094" y="2205293"/>
              <a:ext cx="0" cy="274320"/>
            </a:xfrm>
            <a:prstGeom prst="straightConnector1">
              <a:avLst/>
            </a:prstGeom>
            <a:noFill/>
            <a:ln w="38100" cap="flat" cmpd="sng" algn="ctr">
              <a:solidFill>
                <a:srgbClr val="C1B8B5"/>
              </a:solidFill>
              <a:prstDash val="solid"/>
              <a:miter lim="800000"/>
              <a:tailEnd type="triangle"/>
            </a:ln>
            <a:effectLst/>
          </p:spPr>
        </p:cxnSp>
        <p:cxnSp>
          <p:nvCxnSpPr>
            <p:cNvPr id="41" name="Straight Arrow Connector 147">
              <a:extLst>
                <a:ext uri="{FF2B5EF4-FFF2-40B4-BE49-F238E27FC236}">
                  <a16:creationId xmlns:a16="http://schemas.microsoft.com/office/drawing/2014/main" id="{B9263B2D-8143-4967-BC60-46AA6821961D}"/>
                </a:ext>
              </a:extLst>
            </p:cNvPr>
            <p:cNvCxnSpPr>
              <a:cxnSpLocks/>
            </p:cNvCxnSpPr>
            <p:nvPr/>
          </p:nvCxnSpPr>
          <p:spPr>
            <a:xfrm>
              <a:off x="5964094" y="4045448"/>
              <a:ext cx="0" cy="300055"/>
            </a:xfrm>
            <a:prstGeom prst="straightConnector1">
              <a:avLst/>
            </a:prstGeom>
            <a:noFill/>
            <a:ln w="38100" cap="flat" cmpd="sng" algn="ctr">
              <a:solidFill>
                <a:srgbClr val="C1B8B5"/>
              </a:solidFill>
              <a:prstDash val="solid"/>
              <a:miter lim="800000"/>
              <a:tailEnd type="triangle"/>
            </a:ln>
            <a:effectLst/>
          </p:spPr>
        </p:cxnSp>
        <p:cxnSp>
          <p:nvCxnSpPr>
            <p:cNvPr id="42" name="Straight Arrow Connector 148">
              <a:extLst>
                <a:ext uri="{FF2B5EF4-FFF2-40B4-BE49-F238E27FC236}">
                  <a16:creationId xmlns:a16="http://schemas.microsoft.com/office/drawing/2014/main" id="{8009BADA-CBE1-4630-8AD4-5EDA44F6221B}"/>
                </a:ext>
              </a:extLst>
            </p:cNvPr>
            <p:cNvCxnSpPr>
              <a:cxnSpLocks/>
            </p:cNvCxnSpPr>
            <p:nvPr/>
          </p:nvCxnSpPr>
          <p:spPr>
            <a:xfrm>
              <a:off x="7469889" y="4046590"/>
              <a:ext cx="0" cy="914400"/>
            </a:xfrm>
            <a:prstGeom prst="straightConnector1">
              <a:avLst/>
            </a:prstGeom>
            <a:noFill/>
            <a:ln w="38100" cap="flat" cmpd="sng" algn="ctr">
              <a:solidFill>
                <a:srgbClr val="C1B8B5"/>
              </a:solidFill>
              <a:prstDash val="solid"/>
              <a:miter lim="800000"/>
              <a:tailEnd type="triangle"/>
            </a:ln>
            <a:effectLst/>
          </p:spPr>
        </p:cxnSp>
        <p:cxnSp>
          <p:nvCxnSpPr>
            <p:cNvPr id="43" name="Straight Arrow Connector 149">
              <a:extLst>
                <a:ext uri="{FF2B5EF4-FFF2-40B4-BE49-F238E27FC236}">
                  <a16:creationId xmlns:a16="http://schemas.microsoft.com/office/drawing/2014/main" id="{2FD6F710-2813-413E-A0A5-135FA024FAFA}"/>
                </a:ext>
              </a:extLst>
            </p:cNvPr>
            <p:cNvCxnSpPr>
              <a:cxnSpLocks/>
            </p:cNvCxnSpPr>
            <p:nvPr/>
          </p:nvCxnSpPr>
          <p:spPr>
            <a:xfrm rot="16200000">
              <a:off x="6445226" y="4643633"/>
              <a:ext cx="0" cy="987338"/>
            </a:xfrm>
            <a:prstGeom prst="straightConnector1">
              <a:avLst/>
            </a:prstGeom>
            <a:noFill/>
            <a:ln w="38100" cap="flat" cmpd="sng" algn="ctr">
              <a:solidFill>
                <a:srgbClr val="C1B8B5"/>
              </a:solidFill>
              <a:prstDash val="solid"/>
              <a:miter lim="800000"/>
              <a:tailEnd type="triangle"/>
            </a:ln>
            <a:effectLst/>
          </p:spPr>
        </p:cxnSp>
        <p:cxnSp>
          <p:nvCxnSpPr>
            <p:cNvPr id="44" name="Straight Arrow Connector 150">
              <a:extLst>
                <a:ext uri="{FF2B5EF4-FFF2-40B4-BE49-F238E27FC236}">
                  <a16:creationId xmlns:a16="http://schemas.microsoft.com/office/drawing/2014/main" id="{D3AF63E1-94B6-4F8B-82B1-9A2E485CA296}"/>
                </a:ext>
              </a:extLst>
            </p:cNvPr>
            <p:cNvCxnSpPr>
              <a:cxnSpLocks/>
            </p:cNvCxnSpPr>
            <p:nvPr/>
          </p:nvCxnSpPr>
          <p:spPr>
            <a:xfrm>
              <a:off x="5963301" y="4857070"/>
              <a:ext cx="0" cy="300055"/>
            </a:xfrm>
            <a:prstGeom prst="straightConnector1">
              <a:avLst/>
            </a:prstGeom>
            <a:noFill/>
            <a:ln w="38100" cap="flat" cmpd="sng" algn="ctr">
              <a:solidFill>
                <a:srgbClr val="C1B8B5"/>
              </a:solidFill>
              <a:prstDash val="solid"/>
              <a:miter lim="800000"/>
              <a:headEnd type="none" w="med" len="med"/>
              <a:tailEnd type="none" w="med" len="med"/>
            </a:ln>
            <a:effectLst/>
          </p:spPr>
        </p:cxnSp>
        <p:cxnSp>
          <p:nvCxnSpPr>
            <p:cNvPr id="45" name="Straight Connector 154">
              <a:extLst>
                <a:ext uri="{FF2B5EF4-FFF2-40B4-BE49-F238E27FC236}">
                  <a16:creationId xmlns:a16="http://schemas.microsoft.com/office/drawing/2014/main" id="{2888269B-357B-4500-858A-5261CFBBDA2B}"/>
                </a:ext>
              </a:extLst>
            </p:cNvPr>
            <p:cNvCxnSpPr/>
            <p:nvPr/>
          </p:nvCxnSpPr>
          <p:spPr>
            <a:xfrm rot="3386608">
              <a:off x="7196517" y="3065465"/>
              <a:ext cx="0" cy="44052"/>
            </a:xfrm>
            <a:prstGeom prst="line">
              <a:avLst/>
            </a:prstGeom>
            <a:noFill/>
            <a:ln w="9525" cap="flat" cmpd="sng" algn="ctr">
              <a:solidFill>
                <a:srgbClr val="EAEAEA"/>
              </a:solidFill>
              <a:prstDash val="solid"/>
              <a:miter lim="800000"/>
            </a:ln>
            <a:effectLst/>
          </p:spPr>
        </p:cxnSp>
        <p:sp>
          <p:nvSpPr>
            <p:cNvPr id="46" name="Rounded Rectangle 1">
              <a:extLst>
                <a:ext uri="{FF2B5EF4-FFF2-40B4-BE49-F238E27FC236}">
                  <a16:creationId xmlns:a16="http://schemas.microsoft.com/office/drawing/2014/main" id="{AA6E7119-1BF7-4B86-A1F9-D72E06E667FE}"/>
                </a:ext>
              </a:extLst>
            </p:cNvPr>
            <p:cNvSpPr/>
            <p:nvPr/>
          </p:nvSpPr>
          <p:spPr>
            <a:xfrm rot="3386608">
              <a:off x="7331972" y="2906930"/>
              <a:ext cx="81831" cy="129394"/>
            </a:xfrm>
            <a:prstGeom prst="roundRect">
              <a:avLst>
                <a:gd name="adj" fmla="val 36563"/>
              </a:avLst>
            </a:prstGeom>
            <a:solidFill>
              <a:srgbClr val="306FA5">
                <a:lumMod val="20000"/>
                <a:lumOff val="8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47" name="Rounded Rectangle 44">
              <a:extLst>
                <a:ext uri="{FF2B5EF4-FFF2-40B4-BE49-F238E27FC236}">
                  <a16:creationId xmlns:a16="http://schemas.microsoft.com/office/drawing/2014/main" id="{6C5082C4-A246-452F-AA1F-134CF08EBD24}"/>
                </a:ext>
              </a:extLst>
            </p:cNvPr>
            <p:cNvSpPr/>
            <p:nvPr/>
          </p:nvSpPr>
          <p:spPr>
            <a:xfrm rot="3386608">
              <a:off x="7226792" y="2976696"/>
              <a:ext cx="81831" cy="129394"/>
            </a:xfrm>
            <a:prstGeom prst="roundRect">
              <a:avLst>
                <a:gd name="adj" fmla="val 36563"/>
              </a:avLst>
            </a:prstGeom>
            <a:solidFill>
              <a:srgbClr val="306FA5">
                <a:lumMod val="20000"/>
                <a:lumOff val="8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48" name="Graf Testata">
              <a:extLst>
                <a:ext uri="{FF2B5EF4-FFF2-40B4-BE49-F238E27FC236}">
                  <a16:creationId xmlns:a16="http://schemas.microsoft.com/office/drawing/2014/main" id="{594A841D-2017-4A73-879F-EA52FD0599DA}"/>
                </a:ext>
              </a:extLst>
            </p:cNvPr>
            <p:cNvSpPr/>
            <p:nvPr/>
          </p:nvSpPr>
          <p:spPr>
            <a:xfrm>
              <a:off x="4172024" y="939120"/>
              <a:ext cx="3761692" cy="612000"/>
            </a:xfrm>
            <a:prstGeom prst="round2SameRect">
              <a:avLst/>
            </a:prstGeom>
            <a:solidFill>
              <a:srgbClr val="C00000"/>
            </a:solidFill>
            <a:ln/>
          </p:spPr>
          <p:style>
            <a:lnRef idx="1">
              <a:schemeClr val="accent1"/>
            </a:lnRef>
            <a:fillRef idx="2">
              <a:schemeClr val="accent1"/>
            </a:fillRef>
            <a:effectRef idx="1">
              <a:schemeClr val="accent1"/>
            </a:effectRef>
            <a:fontRef idx="minor">
              <a:schemeClr val="dk1"/>
            </a:fontRef>
          </p:style>
          <p:txBody>
            <a:bodyPr lIns="144000" tIns="36000" rIns="144000" bIns="36000" rtlCol="0" anchor="ctr" anchorCtr="1"/>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600" b="1" i="0" u="none" strike="noStrike" kern="0" cap="none" spc="0" normalizeH="0" baseline="0" noProof="0" dirty="0">
                  <a:ln>
                    <a:noFill/>
                  </a:ln>
                  <a:solidFill>
                    <a:prstClr val="white"/>
                  </a:solidFill>
                  <a:effectLst/>
                  <a:uLnTx/>
                  <a:uFillTx/>
                  <a:latin typeface="Calibri" panose="020F0502020204030204"/>
                  <a:ea typeface="+mn-ea"/>
                  <a:cs typeface="+mn-cs"/>
                </a:rPr>
                <a:t>AEC</a:t>
              </a:r>
              <a:endParaRPr kumimoji="0" lang="en-US" b="1" i="0" u="none" strike="noStrike" kern="0" cap="none" spc="0" normalizeH="0" baseline="30000" noProof="0" dirty="0">
                <a:ln>
                  <a:noFill/>
                </a:ln>
                <a:solidFill>
                  <a:prstClr val="white"/>
                </a:solidFill>
                <a:effectLst/>
                <a:uLnTx/>
                <a:uFillTx/>
                <a:latin typeface="Calibri" panose="020F0502020204030204"/>
                <a:ea typeface="+mn-ea"/>
                <a:cs typeface="+mn-cs"/>
              </a:endParaRPr>
            </a:p>
          </p:txBody>
        </p:sp>
        <p:sp>
          <p:nvSpPr>
            <p:cNvPr id="49" name="Graf Area">
              <a:extLst>
                <a:ext uri="{FF2B5EF4-FFF2-40B4-BE49-F238E27FC236}">
                  <a16:creationId xmlns:a16="http://schemas.microsoft.com/office/drawing/2014/main" id="{05DDFA5E-D42C-4D2F-A69D-8EB1E7E9C91E}"/>
                </a:ext>
              </a:extLst>
            </p:cNvPr>
            <p:cNvSpPr/>
            <p:nvPr/>
          </p:nvSpPr>
          <p:spPr>
            <a:xfrm rot="10800000">
              <a:off x="4171984" y="1497799"/>
              <a:ext cx="3761228" cy="4379895"/>
            </a:xfrm>
            <a:prstGeom prst="round2SameRect">
              <a:avLst>
                <a:gd name="adj1" fmla="val 3311"/>
                <a:gd name="adj2" fmla="val 0"/>
              </a:avLst>
            </a:prstGeom>
            <a:noFill/>
            <a:ln w="15875" cap="flat" cmpd="sng" algn="ctr">
              <a:solidFill>
                <a:srgbClr val="0079A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grpSp>
      <p:grpSp>
        <p:nvGrpSpPr>
          <p:cNvPr id="52" name="Group 5">
            <a:extLst>
              <a:ext uri="{FF2B5EF4-FFF2-40B4-BE49-F238E27FC236}">
                <a16:creationId xmlns:a16="http://schemas.microsoft.com/office/drawing/2014/main" id="{F07DEB54-2F74-4C64-997A-4E881A5ADDFB}"/>
              </a:ext>
            </a:extLst>
          </p:cNvPr>
          <p:cNvGrpSpPr/>
          <p:nvPr/>
        </p:nvGrpSpPr>
        <p:grpSpPr>
          <a:xfrm>
            <a:off x="8127212" y="1055165"/>
            <a:ext cx="3761732" cy="4938574"/>
            <a:chOff x="129415" y="941147"/>
            <a:chExt cx="3761732" cy="4938574"/>
          </a:xfrm>
        </p:grpSpPr>
        <p:pic>
          <p:nvPicPr>
            <p:cNvPr id="53" name="Picture 168" descr="IL-4.png">
              <a:extLst>
                <a:ext uri="{FF2B5EF4-FFF2-40B4-BE49-F238E27FC236}">
                  <a16:creationId xmlns:a16="http://schemas.microsoft.com/office/drawing/2014/main" id="{C553EC4D-CDD3-42EF-B649-0D29A6D28E8A}"/>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200128" y="1902822"/>
              <a:ext cx="378689" cy="445761"/>
            </a:xfrm>
            <a:prstGeom prst="rect">
              <a:avLst/>
            </a:prstGeom>
          </p:spPr>
        </p:pic>
        <p:pic>
          <p:nvPicPr>
            <p:cNvPr id="54" name="Picture 169" descr="IL-13.png">
              <a:extLst>
                <a:ext uri="{FF2B5EF4-FFF2-40B4-BE49-F238E27FC236}">
                  <a16:creationId xmlns:a16="http://schemas.microsoft.com/office/drawing/2014/main" id="{525B7891-8EBB-4B5B-9A10-6A476A7D6E6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410284" y="1889052"/>
              <a:ext cx="550252" cy="445761"/>
            </a:xfrm>
            <a:prstGeom prst="rect">
              <a:avLst/>
            </a:prstGeom>
          </p:spPr>
        </p:pic>
        <p:sp>
          <p:nvSpPr>
            <p:cNvPr id="55" name="TextBox 171">
              <a:extLst>
                <a:ext uri="{FF2B5EF4-FFF2-40B4-BE49-F238E27FC236}">
                  <a16:creationId xmlns:a16="http://schemas.microsoft.com/office/drawing/2014/main" id="{7BF699EE-AD05-4FC7-A0B9-600DF4242A06}"/>
                </a:ext>
              </a:extLst>
            </p:cNvPr>
            <p:cNvSpPr txBox="1"/>
            <p:nvPr/>
          </p:nvSpPr>
          <p:spPr>
            <a:xfrm>
              <a:off x="1577376" y="2284184"/>
              <a:ext cx="808519" cy="382191"/>
            </a:xfrm>
            <a:prstGeom prst="rect">
              <a:avLst/>
            </a:prstGeom>
            <a:no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IL-13/IL-4</a:t>
              </a:r>
            </a:p>
          </p:txBody>
        </p:sp>
        <p:cxnSp>
          <p:nvCxnSpPr>
            <p:cNvPr id="56" name="Straight Arrow Connector 172">
              <a:extLst>
                <a:ext uri="{FF2B5EF4-FFF2-40B4-BE49-F238E27FC236}">
                  <a16:creationId xmlns:a16="http://schemas.microsoft.com/office/drawing/2014/main" id="{5C445053-C70D-436D-A9F6-2DAFFCF391AB}"/>
                </a:ext>
              </a:extLst>
            </p:cNvPr>
            <p:cNvCxnSpPr>
              <a:cxnSpLocks/>
            </p:cNvCxnSpPr>
            <p:nvPr/>
          </p:nvCxnSpPr>
          <p:spPr>
            <a:xfrm>
              <a:off x="1987260" y="2613249"/>
              <a:ext cx="0" cy="442099"/>
            </a:xfrm>
            <a:prstGeom prst="straightConnector1">
              <a:avLst/>
            </a:prstGeom>
            <a:noFill/>
            <a:ln w="38100" cap="flat" cmpd="sng" algn="ctr">
              <a:solidFill>
                <a:srgbClr val="C1B8B5"/>
              </a:solidFill>
              <a:prstDash val="solid"/>
              <a:miter lim="800000"/>
              <a:tailEnd type="triangle"/>
            </a:ln>
            <a:effectLst/>
          </p:spPr>
        </p:cxnSp>
        <p:pic>
          <p:nvPicPr>
            <p:cNvPr id="57" name="Picture 173">
              <a:extLst>
                <a:ext uri="{FF2B5EF4-FFF2-40B4-BE49-F238E27FC236}">
                  <a16:creationId xmlns:a16="http://schemas.microsoft.com/office/drawing/2014/main" id="{99553004-852D-4B24-84AF-72840953F67A}"/>
                </a:ext>
              </a:extLst>
            </p:cNvPr>
            <p:cNvPicPr>
              <a:picLocks noChangeAspect="1"/>
            </p:cNvPicPr>
            <p:nvPr/>
          </p:nvPicPr>
          <p:blipFill rotWithShape="1">
            <a:blip r:embed="rId12" cstate="print">
              <a:extLst>
                <a:ext uri="{28A0092B-C50C-407E-A947-70E740481C1C}">
                  <a14:useLocalDpi xmlns:a14="http://schemas.microsoft.com/office/drawing/2010/main"/>
                </a:ext>
              </a:extLst>
            </a:blip>
            <a:srcRect l="8170" r="73907"/>
            <a:stretch/>
          </p:blipFill>
          <p:spPr>
            <a:xfrm rot="10800000">
              <a:off x="945445" y="2902515"/>
              <a:ext cx="2182774" cy="1376058"/>
            </a:xfrm>
            <a:prstGeom prst="rect">
              <a:avLst/>
            </a:prstGeom>
          </p:spPr>
        </p:pic>
        <p:sp>
          <p:nvSpPr>
            <p:cNvPr id="58" name="TextBox 174">
              <a:extLst>
                <a:ext uri="{FF2B5EF4-FFF2-40B4-BE49-F238E27FC236}">
                  <a16:creationId xmlns:a16="http://schemas.microsoft.com/office/drawing/2014/main" id="{7D69C7DD-0D74-4146-8463-50C6E7F8F853}"/>
                </a:ext>
              </a:extLst>
            </p:cNvPr>
            <p:cNvSpPr txBox="1"/>
            <p:nvPr/>
          </p:nvSpPr>
          <p:spPr>
            <a:xfrm>
              <a:off x="1651672" y="3199530"/>
              <a:ext cx="670747" cy="363699"/>
            </a:xfrm>
            <a:prstGeom prst="rect">
              <a:avLst/>
            </a:prstGeom>
            <a:solidFill>
              <a:srgbClr val="44546A"/>
            </a:solid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err="1">
                  <a:ln>
                    <a:noFill/>
                  </a:ln>
                  <a:solidFill>
                    <a:prstClr val="white"/>
                  </a:solidFill>
                  <a:effectLst/>
                  <a:uLnTx/>
                  <a:uFillTx/>
                  <a:latin typeface="Calibri" panose="020F0502020204030204"/>
                  <a:ea typeface="+mn-ea"/>
                  <a:cs typeface="Calibri" panose="020F0502020204030204" pitchFamily="34" charset="0"/>
                </a:rPr>
                <a:t>iNOS</a:t>
              </a:r>
              <a:endParaRPr kumimoji="0" lang="en-US" sz="1600" b="1" i="0" u="none" strike="noStrike" kern="0" cap="none" spc="0" normalizeH="0" baseline="0" noProof="0" dirty="0">
                <a:ln>
                  <a:noFill/>
                </a:ln>
                <a:solidFill>
                  <a:prstClr val="white"/>
                </a:solidFill>
                <a:effectLst/>
                <a:uLnTx/>
                <a:uFillTx/>
                <a:latin typeface="Calibri" panose="020F0502020204030204"/>
                <a:ea typeface="+mn-ea"/>
                <a:cs typeface="Calibri" panose="020F0502020204030204" pitchFamily="34" charset="0"/>
              </a:endParaRPr>
            </a:p>
          </p:txBody>
        </p:sp>
        <p:cxnSp>
          <p:nvCxnSpPr>
            <p:cNvPr id="59" name="Straight Arrow Connector 175">
              <a:extLst>
                <a:ext uri="{FF2B5EF4-FFF2-40B4-BE49-F238E27FC236}">
                  <a16:creationId xmlns:a16="http://schemas.microsoft.com/office/drawing/2014/main" id="{C6E6D124-00F2-45E2-AE31-E13ACA6DBC3D}"/>
                </a:ext>
              </a:extLst>
            </p:cNvPr>
            <p:cNvCxnSpPr>
              <a:cxnSpLocks/>
            </p:cNvCxnSpPr>
            <p:nvPr/>
          </p:nvCxnSpPr>
          <p:spPr>
            <a:xfrm>
              <a:off x="1987260" y="3665562"/>
              <a:ext cx="0" cy="442099"/>
            </a:xfrm>
            <a:prstGeom prst="straightConnector1">
              <a:avLst/>
            </a:prstGeom>
            <a:noFill/>
            <a:ln w="38100" cap="flat" cmpd="sng" algn="ctr">
              <a:solidFill>
                <a:srgbClr val="C1B8B5"/>
              </a:solidFill>
              <a:prstDash val="solid"/>
              <a:miter lim="800000"/>
              <a:tailEnd type="triangle"/>
            </a:ln>
            <a:effectLst/>
          </p:spPr>
        </p:cxnSp>
        <p:sp>
          <p:nvSpPr>
            <p:cNvPr id="60" name="Oval 191">
              <a:extLst>
                <a:ext uri="{FF2B5EF4-FFF2-40B4-BE49-F238E27FC236}">
                  <a16:creationId xmlns:a16="http://schemas.microsoft.com/office/drawing/2014/main" id="{1FA2461D-BA45-49C6-9BF8-F6FE3B7B89C0}"/>
                </a:ext>
              </a:extLst>
            </p:cNvPr>
            <p:cNvSpPr/>
            <p:nvPr/>
          </p:nvSpPr>
          <p:spPr>
            <a:xfrm rot="776351">
              <a:off x="1529952" y="3881878"/>
              <a:ext cx="160593" cy="160593"/>
            </a:xfrm>
            <a:prstGeom prst="ellipse">
              <a:avLst/>
            </a:prstGeom>
            <a:solidFill>
              <a:srgbClr val="0070C0"/>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61" name="Oval 192">
              <a:extLst>
                <a:ext uri="{FF2B5EF4-FFF2-40B4-BE49-F238E27FC236}">
                  <a16:creationId xmlns:a16="http://schemas.microsoft.com/office/drawing/2014/main" id="{5A899F67-3AF9-4220-922D-C498202EE008}"/>
                </a:ext>
              </a:extLst>
            </p:cNvPr>
            <p:cNvSpPr/>
            <p:nvPr/>
          </p:nvSpPr>
          <p:spPr>
            <a:xfrm rot="776351">
              <a:off x="1686467" y="3917838"/>
              <a:ext cx="160593" cy="160593"/>
            </a:xfrm>
            <a:prstGeom prst="ellipse">
              <a:avLst/>
            </a:prstGeom>
            <a:solidFill>
              <a:srgbClr val="1E3054"/>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62" name="Oval 189">
              <a:extLst>
                <a:ext uri="{FF2B5EF4-FFF2-40B4-BE49-F238E27FC236}">
                  <a16:creationId xmlns:a16="http://schemas.microsoft.com/office/drawing/2014/main" id="{A1B00CE2-4806-4748-A71D-61EF773DA534}"/>
                </a:ext>
              </a:extLst>
            </p:cNvPr>
            <p:cNvSpPr/>
            <p:nvPr/>
          </p:nvSpPr>
          <p:spPr>
            <a:xfrm rot="20478292">
              <a:off x="2105165" y="3980716"/>
              <a:ext cx="160593" cy="160593"/>
            </a:xfrm>
            <a:prstGeom prst="ellipse">
              <a:avLst/>
            </a:prstGeom>
            <a:solidFill>
              <a:srgbClr val="0070C0"/>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63" name="Oval 190">
              <a:extLst>
                <a:ext uri="{FF2B5EF4-FFF2-40B4-BE49-F238E27FC236}">
                  <a16:creationId xmlns:a16="http://schemas.microsoft.com/office/drawing/2014/main" id="{86254601-9ACB-4F18-B775-2B82CB5A0E2D}"/>
                </a:ext>
              </a:extLst>
            </p:cNvPr>
            <p:cNvSpPr/>
            <p:nvPr/>
          </p:nvSpPr>
          <p:spPr>
            <a:xfrm rot="20478292">
              <a:off x="2257284" y="3929240"/>
              <a:ext cx="160593" cy="160593"/>
            </a:xfrm>
            <a:prstGeom prst="ellipse">
              <a:avLst/>
            </a:prstGeom>
            <a:solidFill>
              <a:srgbClr val="1E3054"/>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64" name="Oval 187">
              <a:extLst>
                <a:ext uri="{FF2B5EF4-FFF2-40B4-BE49-F238E27FC236}">
                  <a16:creationId xmlns:a16="http://schemas.microsoft.com/office/drawing/2014/main" id="{14B19A2D-CEC6-4640-ABD7-36D67BC0B5D1}"/>
                </a:ext>
              </a:extLst>
            </p:cNvPr>
            <p:cNvSpPr/>
            <p:nvPr/>
          </p:nvSpPr>
          <p:spPr>
            <a:xfrm rot="17298116">
              <a:off x="1565014" y="4332969"/>
              <a:ext cx="160593" cy="160593"/>
            </a:xfrm>
            <a:prstGeom prst="ellipse">
              <a:avLst/>
            </a:prstGeom>
            <a:solidFill>
              <a:srgbClr val="0070C0"/>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65" name="Oval 188">
              <a:extLst>
                <a:ext uri="{FF2B5EF4-FFF2-40B4-BE49-F238E27FC236}">
                  <a16:creationId xmlns:a16="http://schemas.microsoft.com/office/drawing/2014/main" id="{D03A625F-F457-476C-BA21-2A209A2CB3DA}"/>
                </a:ext>
              </a:extLst>
            </p:cNvPr>
            <p:cNvSpPr/>
            <p:nvPr/>
          </p:nvSpPr>
          <p:spPr>
            <a:xfrm rot="17298116">
              <a:off x="1615445" y="4180499"/>
              <a:ext cx="160593" cy="160593"/>
            </a:xfrm>
            <a:prstGeom prst="ellipse">
              <a:avLst/>
            </a:prstGeom>
            <a:solidFill>
              <a:srgbClr val="1E3054"/>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66" name="Oval 185">
              <a:extLst>
                <a:ext uri="{FF2B5EF4-FFF2-40B4-BE49-F238E27FC236}">
                  <a16:creationId xmlns:a16="http://schemas.microsoft.com/office/drawing/2014/main" id="{51CB6666-7BCE-47BC-B5C8-895192B5FFF7}"/>
                </a:ext>
              </a:extLst>
            </p:cNvPr>
            <p:cNvSpPr/>
            <p:nvPr/>
          </p:nvSpPr>
          <p:spPr>
            <a:xfrm rot="7700438">
              <a:off x="1979737" y="4195667"/>
              <a:ext cx="160593" cy="160593"/>
            </a:xfrm>
            <a:prstGeom prst="ellipse">
              <a:avLst/>
            </a:prstGeom>
            <a:solidFill>
              <a:srgbClr val="0070C0"/>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67" name="Oval 186">
              <a:extLst>
                <a:ext uri="{FF2B5EF4-FFF2-40B4-BE49-F238E27FC236}">
                  <a16:creationId xmlns:a16="http://schemas.microsoft.com/office/drawing/2014/main" id="{B3CECFC7-5E68-4050-8FA0-6E9B79F1481C}"/>
                </a:ext>
              </a:extLst>
            </p:cNvPr>
            <p:cNvSpPr/>
            <p:nvPr/>
          </p:nvSpPr>
          <p:spPr>
            <a:xfrm rot="7700438">
              <a:off x="1880116" y="4321625"/>
              <a:ext cx="160593" cy="160593"/>
            </a:xfrm>
            <a:prstGeom prst="ellipse">
              <a:avLst/>
            </a:prstGeom>
            <a:solidFill>
              <a:srgbClr val="1E3054"/>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68" name="TextBox 180">
              <a:extLst>
                <a:ext uri="{FF2B5EF4-FFF2-40B4-BE49-F238E27FC236}">
                  <a16:creationId xmlns:a16="http://schemas.microsoft.com/office/drawing/2014/main" id="{65EBC3C5-0FDA-44CA-B53C-C751E5540B70}"/>
                </a:ext>
              </a:extLst>
            </p:cNvPr>
            <p:cNvSpPr txBox="1"/>
            <p:nvPr/>
          </p:nvSpPr>
          <p:spPr>
            <a:xfrm>
              <a:off x="2223254" y="4182855"/>
              <a:ext cx="808519" cy="382191"/>
            </a:xfrm>
            <a:prstGeom prst="rect">
              <a:avLst/>
            </a:prstGeom>
            <a:no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sym typeface="Wingdings" panose="05000000000000000000" pitchFamily="2" charset="2"/>
                </a:rPr>
                <a:t> </a:t>
              </a:r>
              <a:r>
                <a:rPr kumimoji="0" lang="en-US" sz="16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FeNO</a:t>
              </a:r>
            </a:p>
          </p:txBody>
        </p:sp>
        <p:cxnSp>
          <p:nvCxnSpPr>
            <p:cNvPr id="69" name="Straight Arrow Connector 181">
              <a:extLst>
                <a:ext uri="{FF2B5EF4-FFF2-40B4-BE49-F238E27FC236}">
                  <a16:creationId xmlns:a16="http://schemas.microsoft.com/office/drawing/2014/main" id="{4CAE0434-8E81-4106-85DE-E79874114AA2}"/>
                </a:ext>
              </a:extLst>
            </p:cNvPr>
            <p:cNvCxnSpPr>
              <a:cxnSpLocks/>
            </p:cNvCxnSpPr>
            <p:nvPr/>
          </p:nvCxnSpPr>
          <p:spPr>
            <a:xfrm>
              <a:off x="1990007" y="4588454"/>
              <a:ext cx="0" cy="442099"/>
            </a:xfrm>
            <a:prstGeom prst="straightConnector1">
              <a:avLst/>
            </a:prstGeom>
            <a:noFill/>
            <a:ln w="38100" cap="flat" cmpd="sng" algn="ctr">
              <a:solidFill>
                <a:srgbClr val="C1B8B5"/>
              </a:solidFill>
              <a:prstDash val="solid"/>
              <a:miter lim="800000"/>
              <a:tailEnd type="triangle"/>
            </a:ln>
            <a:effectLst/>
          </p:spPr>
        </p:cxnSp>
        <p:sp>
          <p:nvSpPr>
            <p:cNvPr id="70" name="TextBox 182">
              <a:extLst>
                <a:ext uri="{FF2B5EF4-FFF2-40B4-BE49-F238E27FC236}">
                  <a16:creationId xmlns:a16="http://schemas.microsoft.com/office/drawing/2014/main" id="{8A8043E5-4DB4-4848-A77F-DFF5ED43B68E}"/>
                </a:ext>
              </a:extLst>
            </p:cNvPr>
            <p:cNvSpPr txBox="1"/>
            <p:nvPr/>
          </p:nvSpPr>
          <p:spPr>
            <a:xfrm>
              <a:off x="415703" y="5115664"/>
              <a:ext cx="3142684" cy="489600"/>
            </a:xfrm>
            <a:prstGeom prst="rect">
              <a:avLst/>
            </a:prstGeom>
            <a:solidFill>
              <a:srgbClr val="EAEAEA"/>
            </a:solidFill>
            <a:ln w="6350" cmpd="sng">
              <a:noFill/>
            </a:ln>
          </p:spPr>
          <p:txBody>
            <a:bodyPr wrap="square" lIns="0" tIns="0" rIns="0" bIns="0" rtlCol="0" anchor="ctr" anchorCtr="0">
              <a:noAutofit/>
            </a:bodyPr>
            <a:lstStyle/>
            <a:p>
              <a:pPr lvl="0" algn="ctr" eaLnBrk="1" fontAlgn="auto" hangingPunct="1">
                <a:spcBef>
                  <a:spcPts val="0"/>
                </a:spcBef>
                <a:spcAft>
                  <a:spcPts val="0"/>
                </a:spcAft>
                <a:defRPr/>
              </a:pPr>
              <a:r>
                <a:rPr lang="en-US" sz="1400" b="1" kern="0" dirty="0" err="1">
                  <a:solidFill>
                    <a:srgbClr val="4D4441"/>
                  </a:solidFill>
                  <a:latin typeface="Calibri" panose="020F0502020204030204"/>
                  <a:cs typeface="Calibri" panose="020F0502020204030204" pitchFamily="34" charset="0"/>
                </a:rPr>
                <a:t>kontrakce</a:t>
              </a:r>
              <a:r>
                <a:rPr lang="en-US" sz="1400" b="1" kern="0" dirty="0">
                  <a:solidFill>
                    <a:srgbClr val="4D4441"/>
                  </a:solidFill>
                  <a:latin typeface="Calibri" panose="020F0502020204030204"/>
                  <a:cs typeface="Calibri" panose="020F0502020204030204" pitchFamily="34" charset="0"/>
                </a:rPr>
                <a:t> </a:t>
              </a:r>
              <a:r>
                <a:rPr lang="en-US" sz="1400" b="1" kern="0" dirty="0" err="1">
                  <a:solidFill>
                    <a:srgbClr val="4D4441"/>
                  </a:solidFill>
                  <a:latin typeface="Calibri" panose="020F0502020204030204"/>
                  <a:cs typeface="Calibri" panose="020F0502020204030204" pitchFamily="34" charset="0"/>
                </a:rPr>
                <a:t>hladkých</a:t>
              </a:r>
              <a:r>
                <a:rPr lang="en-US" sz="1400" b="1" kern="0" dirty="0">
                  <a:solidFill>
                    <a:srgbClr val="4D4441"/>
                  </a:solidFill>
                  <a:latin typeface="Calibri" panose="020F0502020204030204"/>
                  <a:cs typeface="Calibri" panose="020F0502020204030204" pitchFamily="34" charset="0"/>
                </a:rPr>
                <a:t> </a:t>
              </a:r>
              <a:r>
                <a:rPr lang="en-US" sz="1400" b="1" kern="0" dirty="0" err="1">
                  <a:solidFill>
                    <a:srgbClr val="4D4441"/>
                  </a:solidFill>
                  <a:latin typeface="Calibri" panose="020F0502020204030204"/>
                  <a:cs typeface="Calibri" panose="020F0502020204030204" pitchFamily="34" charset="0"/>
                </a:rPr>
                <a:t>svalů</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rPr>
                <a:t>produkce</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 </a:t>
              </a: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rPr>
                <a:t>hlenu</a:t>
              </a:r>
              <a:endPar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endParaRPr>
            </a:p>
          </p:txBody>
        </p:sp>
        <p:sp>
          <p:nvSpPr>
            <p:cNvPr id="71" name="Graf Testata">
              <a:extLst>
                <a:ext uri="{FF2B5EF4-FFF2-40B4-BE49-F238E27FC236}">
                  <a16:creationId xmlns:a16="http://schemas.microsoft.com/office/drawing/2014/main" id="{73FAF31B-8174-4E6B-990D-94F326934F97}"/>
                </a:ext>
              </a:extLst>
            </p:cNvPr>
            <p:cNvSpPr/>
            <p:nvPr/>
          </p:nvSpPr>
          <p:spPr>
            <a:xfrm>
              <a:off x="129455" y="941147"/>
              <a:ext cx="3761692" cy="612000"/>
            </a:xfrm>
            <a:prstGeom prst="round2SameRect">
              <a:avLst/>
            </a:prstGeom>
            <a:solidFill>
              <a:srgbClr val="EEF258"/>
            </a:solidFill>
            <a:ln/>
          </p:spPr>
          <p:style>
            <a:lnRef idx="1">
              <a:schemeClr val="accent1"/>
            </a:lnRef>
            <a:fillRef idx="2">
              <a:schemeClr val="accent1"/>
            </a:fillRef>
            <a:effectRef idx="1">
              <a:schemeClr val="accent1"/>
            </a:effectRef>
            <a:fontRef idx="minor">
              <a:schemeClr val="dk1"/>
            </a:fontRef>
          </p:style>
          <p:txBody>
            <a:bodyPr lIns="144000" tIns="36000" rIns="144000" bIns="36000" rtlCol="0" anchor="ctr" anchorCtr="1"/>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600" b="1" i="0" u="none" strike="noStrike" kern="0" cap="none" spc="0" normalizeH="0" baseline="0" noProof="0" dirty="0" err="1">
                  <a:ln>
                    <a:noFill/>
                  </a:ln>
                  <a:solidFill>
                    <a:schemeClr val="tx2">
                      <a:lumMod val="90000"/>
                      <a:lumOff val="10000"/>
                    </a:schemeClr>
                  </a:solidFill>
                  <a:effectLst/>
                  <a:uLnTx/>
                  <a:uFillTx/>
                  <a:latin typeface="Calibri" panose="020F0502020204030204"/>
                  <a:ea typeface="+mn-ea"/>
                  <a:cs typeface="+mn-cs"/>
                </a:rPr>
                <a:t>FeNO</a:t>
              </a:r>
              <a:endParaRPr kumimoji="0" lang="en-US" b="1" i="0" u="none" strike="noStrike" kern="0" cap="none" spc="0" normalizeH="0" baseline="30000" noProof="0" dirty="0">
                <a:ln>
                  <a:noFill/>
                </a:ln>
                <a:solidFill>
                  <a:schemeClr val="tx2">
                    <a:lumMod val="90000"/>
                    <a:lumOff val="10000"/>
                  </a:schemeClr>
                </a:solidFill>
                <a:effectLst/>
                <a:uLnTx/>
                <a:uFillTx/>
                <a:latin typeface="Calibri" panose="020F0502020204030204"/>
                <a:ea typeface="+mn-ea"/>
                <a:cs typeface="+mn-cs"/>
              </a:endParaRPr>
            </a:p>
          </p:txBody>
        </p:sp>
        <p:sp>
          <p:nvSpPr>
            <p:cNvPr id="72" name="Graf Area">
              <a:extLst>
                <a:ext uri="{FF2B5EF4-FFF2-40B4-BE49-F238E27FC236}">
                  <a16:creationId xmlns:a16="http://schemas.microsoft.com/office/drawing/2014/main" id="{A29FCDEB-955D-468B-8FD0-D3B4A6DFE00B}"/>
                </a:ext>
              </a:extLst>
            </p:cNvPr>
            <p:cNvSpPr/>
            <p:nvPr/>
          </p:nvSpPr>
          <p:spPr>
            <a:xfrm rot="10800000">
              <a:off x="129415" y="1499826"/>
              <a:ext cx="3761228" cy="4379895"/>
            </a:xfrm>
            <a:prstGeom prst="round2SameRect">
              <a:avLst>
                <a:gd name="adj1" fmla="val 3311"/>
                <a:gd name="adj2" fmla="val 0"/>
              </a:avLst>
            </a:prstGeom>
            <a:noFill/>
            <a:ln w="15875" cap="flat" cmpd="sng" algn="ctr">
              <a:solidFill>
                <a:srgbClr val="0079A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grpSp>
      <p:grpSp>
        <p:nvGrpSpPr>
          <p:cNvPr id="73" name="Group 7">
            <a:extLst>
              <a:ext uri="{FF2B5EF4-FFF2-40B4-BE49-F238E27FC236}">
                <a16:creationId xmlns:a16="http://schemas.microsoft.com/office/drawing/2014/main" id="{D5E2A566-6867-427D-9304-AED67D2B7C03}"/>
              </a:ext>
            </a:extLst>
          </p:cNvPr>
          <p:cNvGrpSpPr/>
          <p:nvPr/>
        </p:nvGrpSpPr>
        <p:grpSpPr>
          <a:xfrm>
            <a:off x="119336" y="1055165"/>
            <a:ext cx="3911960" cy="4938574"/>
            <a:chOff x="8070313" y="936691"/>
            <a:chExt cx="3911960" cy="4938574"/>
          </a:xfrm>
        </p:grpSpPr>
        <p:sp>
          <p:nvSpPr>
            <p:cNvPr id="74" name="Rectangle 194">
              <a:extLst>
                <a:ext uri="{FF2B5EF4-FFF2-40B4-BE49-F238E27FC236}">
                  <a16:creationId xmlns:a16="http://schemas.microsoft.com/office/drawing/2014/main" id="{226DBB7A-ADE6-464F-9EFD-565625C70D2C}"/>
                </a:ext>
              </a:extLst>
            </p:cNvPr>
            <p:cNvSpPr/>
            <p:nvPr/>
          </p:nvSpPr>
          <p:spPr>
            <a:xfrm>
              <a:off x="8070313" y="4380114"/>
              <a:ext cx="2138085" cy="867993"/>
            </a:xfrm>
            <a:prstGeom prst="rect">
              <a:avLst/>
            </a:prstGeom>
            <a:no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600"/>
                </a:spcBef>
                <a:spcAft>
                  <a:spcPts val="0"/>
                </a:spcAft>
                <a:buClrTx/>
                <a:buSzTx/>
                <a:buFontTx/>
                <a:buNone/>
                <a:tabLst/>
                <a:defRPr/>
              </a:pPr>
              <a:r>
                <a:rPr lang="en-GB" sz="1400" kern="0" dirty="0">
                  <a:solidFill>
                    <a:srgbClr val="4D4441"/>
                  </a:solidFill>
                  <a:latin typeface="Calibri" panose="020F0502020204030204"/>
                  <a:ea typeface="+mn-ea"/>
                </a:rPr>
                <a:t>c</a:t>
              </a:r>
              <a:r>
                <a:rPr kumimoji="0" lang="en-GB" sz="1400" b="0" i="0" u="none" strike="noStrike" kern="0" cap="none" spc="0" normalizeH="0" baseline="0" noProof="0" dirty="0" err="1">
                  <a:ln>
                    <a:noFill/>
                  </a:ln>
                  <a:solidFill>
                    <a:srgbClr val="4D4441"/>
                  </a:solidFill>
                  <a:effectLst/>
                  <a:uLnTx/>
                  <a:uFillTx/>
                  <a:latin typeface="Calibri" panose="020F0502020204030204"/>
                  <a:ea typeface="+mn-ea"/>
                  <a:cs typeface="+mn-cs"/>
                </a:rPr>
                <a:t>ytokiny</a:t>
              </a:r>
              <a:r>
                <a:rPr kumimoji="0" lang="en-GB" sz="1400" b="0" i="0" u="none" strike="noStrike" kern="0" cap="none" spc="0" normalizeH="0" baseline="0" noProof="0" dirty="0">
                  <a:ln>
                    <a:noFill/>
                  </a:ln>
                  <a:solidFill>
                    <a:srgbClr val="4D4441"/>
                  </a:solidFill>
                  <a:effectLst/>
                  <a:uLnTx/>
                  <a:uFillTx/>
                  <a:latin typeface="Calibri" panose="020F0502020204030204"/>
                  <a:ea typeface="+mn-ea"/>
                  <a:cs typeface="+mn-cs"/>
                </a:rPr>
                <a:t>, </a:t>
              </a:r>
              <a:r>
                <a:rPr kumimoji="0" lang="en-GB" sz="1400" b="0" i="0" u="none" strike="noStrike" kern="0" cap="none" spc="0" normalizeH="0" baseline="0" noProof="0" dirty="0" err="1">
                  <a:ln>
                    <a:noFill/>
                  </a:ln>
                  <a:solidFill>
                    <a:srgbClr val="4D4441"/>
                  </a:solidFill>
                  <a:effectLst/>
                  <a:uLnTx/>
                  <a:uFillTx/>
                  <a:latin typeface="Calibri" panose="020F0502020204030204"/>
                  <a:ea typeface="+mn-ea"/>
                  <a:cs typeface="+mn-cs"/>
                </a:rPr>
                <a:t>histamin</a:t>
              </a:r>
              <a:r>
                <a:rPr kumimoji="0" lang="en-GB" sz="1400" b="0" i="0" u="none" strike="noStrike" kern="0" cap="none" spc="0" normalizeH="0" baseline="0" noProof="0" dirty="0">
                  <a:ln>
                    <a:noFill/>
                  </a:ln>
                  <a:solidFill>
                    <a:srgbClr val="4D4441"/>
                  </a:solidFill>
                  <a:effectLst/>
                  <a:uLnTx/>
                  <a:uFillTx/>
                  <a:latin typeface="Calibri" panose="020F0502020204030204"/>
                  <a:ea typeface="+mn-ea"/>
                  <a:cs typeface="+mn-cs"/>
                </a:rPr>
                <a:t>, </a:t>
              </a:r>
              <a:r>
                <a:rPr kumimoji="0" lang="en-GB" sz="1400" b="0" i="0" u="none" strike="noStrike" kern="0" cap="none" spc="0" normalizeH="0" baseline="0" noProof="0" dirty="0" err="1">
                  <a:ln>
                    <a:noFill/>
                  </a:ln>
                  <a:solidFill>
                    <a:srgbClr val="4D4441"/>
                  </a:solidFill>
                  <a:effectLst/>
                  <a:uLnTx/>
                  <a:uFillTx/>
                  <a:latin typeface="Calibri" panose="020F0502020204030204"/>
                  <a:ea typeface="+mn-ea"/>
                  <a:cs typeface="+mn-cs"/>
                </a:rPr>
                <a:t>leukotrieny</a:t>
              </a:r>
              <a:r>
                <a:rPr kumimoji="0" lang="en-GB" sz="1400" b="0" i="0" u="none" strike="noStrike" kern="0" cap="none" spc="0" normalizeH="0" baseline="0" noProof="0" dirty="0">
                  <a:ln>
                    <a:noFill/>
                  </a:ln>
                  <a:solidFill>
                    <a:srgbClr val="4D4441"/>
                  </a:solidFill>
                  <a:effectLst/>
                  <a:uLnTx/>
                  <a:uFillTx/>
                  <a:latin typeface="Calibri" panose="020F0502020204030204"/>
                  <a:ea typeface="+mn-ea"/>
                  <a:cs typeface="+mn-cs"/>
                </a:rPr>
                <a:t>,, PGD</a:t>
              </a:r>
              <a:r>
                <a:rPr kumimoji="0" lang="en-GB" sz="1400" b="0" i="0" u="none" strike="noStrike" kern="0" cap="none" spc="0" normalizeH="0" baseline="-25000" noProof="0" dirty="0">
                  <a:ln>
                    <a:noFill/>
                  </a:ln>
                  <a:solidFill>
                    <a:srgbClr val="4D4441"/>
                  </a:solidFill>
                  <a:effectLst/>
                  <a:uLnTx/>
                  <a:uFillTx/>
                  <a:latin typeface="Calibri" panose="020F0502020204030204"/>
                  <a:ea typeface="+mn-ea"/>
                  <a:cs typeface="+mn-cs"/>
                </a:rPr>
                <a:t>2</a:t>
              </a:r>
              <a:endParaRPr kumimoji="0" lang="en-GB" sz="1400" b="0" i="0" u="none" strike="noStrike" kern="0" cap="none" spc="0" normalizeH="0" baseline="0" noProof="0" dirty="0">
                <a:ln>
                  <a:noFill/>
                </a:ln>
                <a:solidFill>
                  <a:srgbClr val="4D4441"/>
                </a:solidFill>
                <a:effectLst/>
                <a:uLnTx/>
                <a:uFillTx/>
                <a:latin typeface="Calibri" panose="020F0502020204030204"/>
                <a:ea typeface="+mn-ea"/>
                <a:cs typeface="+mn-cs"/>
              </a:endParaRPr>
            </a:p>
          </p:txBody>
        </p:sp>
        <p:pic>
          <p:nvPicPr>
            <p:cNvPr id="75" name="Picture 195" descr="IL-4.png">
              <a:extLst>
                <a:ext uri="{FF2B5EF4-FFF2-40B4-BE49-F238E27FC236}">
                  <a16:creationId xmlns:a16="http://schemas.microsoft.com/office/drawing/2014/main" id="{5561BA38-9CE4-46D5-93AB-E6B0E8C0E38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8638367" y="1719766"/>
              <a:ext cx="378689" cy="445761"/>
            </a:xfrm>
            <a:prstGeom prst="rect">
              <a:avLst/>
            </a:prstGeom>
          </p:spPr>
        </p:pic>
        <p:pic>
          <p:nvPicPr>
            <p:cNvPr id="76" name="Picture 196" descr="IL-13.png">
              <a:extLst>
                <a:ext uri="{FF2B5EF4-FFF2-40B4-BE49-F238E27FC236}">
                  <a16:creationId xmlns:a16="http://schemas.microsoft.com/office/drawing/2014/main" id="{20AFE543-96FD-4501-8B08-2E39B5624516}"/>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9168362" y="1736941"/>
              <a:ext cx="550252" cy="445761"/>
            </a:xfrm>
            <a:prstGeom prst="rect">
              <a:avLst/>
            </a:prstGeom>
          </p:spPr>
        </p:pic>
        <p:sp>
          <p:nvSpPr>
            <p:cNvPr id="77" name="TextBox 197">
              <a:extLst>
                <a:ext uri="{FF2B5EF4-FFF2-40B4-BE49-F238E27FC236}">
                  <a16:creationId xmlns:a16="http://schemas.microsoft.com/office/drawing/2014/main" id="{DC57B3E0-06D9-42B7-B584-A66DABB59E20}"/>
                </a:ext>
              </a:extLst>
            </p:cNvPr>
            <p:cNvSpPr txBox="1"/>
            <p:nvPr/>
          </p:nvSpPr>
          <p:spPr>
            <a:xfrm>
              <a:off x="8407463" y="2165526"/>
              <a:ext cx="808519" cy="382191"/>
            </a:xfrm>
            <a:prstGeom prst="rect">
              <a:avLst/>
            </a:prstGeom>
            <a:no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IL-4</a:t>
              </a:r>
            </a:p>
          </p:txBody>
        </p:sp>
        <p:sp>
          <p:nvSpPr>
            <p:cNvPr id="78" name="TextBox 198">
              <a:extLst>
                <a:ext uri="{FF2B5EF4-FFF2-40B4-BE49-F238E27FC236}">
                  <a16:creationId xmlns:a16="http://schemas.microsoft.com/office/drawing/2014/main" id="{1B8CF63C-C077-49F7-883A-3EA67E22B7D1}"/>
                </a:ext>
              </a:extLst>
            </p:cNvPr>
            <p:cNvSpPr txBox="1"/>
            <p:nvPr/>
          </p:nvSpPr>
          <p:spPr>
            <a:xfrm>
              <a:off x="9039229" y="2165527"/>
              <a:ext cx="808519" cy="382191"/>
            </a:xfrm>
            <a:prstGeom prst="rect">
              <a:avLst/>
            </a:prstGeom>
            <a:noFill/>
            <a:ln w="6350" cmpd="sng">
              <a:noFill/>
            </a:ln>
          </p:spPr>
          <p:txBody>
            <a:bodyPr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IL-13</a:t>
              </a:r>
            </a:p>
          </p:txBody>
        </p:sp>
        <p:grpSp>
          <p:nvGrpSpPr>
            <p:cNvPr id="79" name="Group 199">
              <a:extLst>
                <a:ext uri="{FF2B5EF4-FFF2-40B4-BE49-F238E27FC236}">
                  <a16:creationId xmlns:a16="http://schemas.microsoft.com/office/drawing/2014/main" id="{EF9403CA-6129-43FA-9416-8D4A4FDA78D6}"/>
                </a:ext>
              </a:extLst>
            </p:cNvPr>
            <p:cNvGrpSpPr/>
            <p:nvPr/>
          </p:nvGrpSpPr>
          <p:grpSpPr>
            <a:xfrm rot="10800000">
              <a:off x="10276702" y="1710687"/>
              <a:ext cx="1047780" cy="540009"/>
              <a:chOff x="8488802" y="3600292"/>
              <a:chExt cx="1047780" cy="540009"/>
            </a:xfrm>
          </p:grpSpPr>
          <p:pic>
            <p:nvPicPr>
              <p:cNvPr id="126" name="Picture 245" descr="Th2.png">
                <a:extLst>
                  <a:ext uri="{FF2B5EF4-FFF2-40B4-BE49-F238E27FC236}">
                    <a16:creationId xmlns:a16="http://schemas.microsoft.com/office/drawing/2014/main" id="{2E300FCF-B4D1-4A13-841B-325A9B637DC3}"/>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9031568" y="3622365"/>
                <a:ext cx="505014" cy="504009"/>
              </a:xfrm>
              <a:prstGeom prst="rect">
                <a:avLst/>
              </a:prstGeom>
            </p:spPr>
          </p:pic>
          <p:pic>
            <p:nvPicPr>
              <p:cNvPr id="127" name="Picture 246" descr="B-Cell.png">
                <a:extLst>
                  <a:ext uri="{FF2B5EF4-FFF2-40B4-BE49-F238E27FC236}">
                    <a16:creationId xmlns:a16="http://schemas.microsoft.com/office/drawing/2014/main" id="{D16A219A-B088-4006-BD5D-3FB9BCB70D4C}"/>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8488802" y="3600292"/>
                <a:ext cx="709220" cy="540009"/>
              </a:xfrm>
              <a:prstGeom prst="rect">
                <a:avLst/>
              </a:prstGeom>
            </p:spPr>
          </p:pic>
        </p:grpSp>
        <p:pic>
          <p:nvPicPr>
            <p:cNvPr id="80" name="Picture 200" descr="IgE.png">
              <a:extLst>
                <a:ext uri="{FF2B5EF4-FFF2-40B4-BE49-F238E27FC236}">
                  <a16:creationId xmlns:a16="http://schemas.microsoft.com/office/drawing/2014/main" id="{1646A45A-FA9A-4741-A9A0-BC4E163135B9}"/>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rot="20429909">
              <a:off x="11102313" y="3291081"/>
              <a:ext cx="129579" cy="131234"/>
            </a:xfrm>
            <a:prstGeom prst="rect">
              <a:avLst/>
            </a:prstGeom>
          </p:spPr>
        </p:pic>
        <p:pic>
          <p:nvPicPr>
            <p:cNvPr id="81" name="Picture 201" descr="IgE.png">
              <a:extLst>
                <a:ext uri="{FF2B5EF4-FFF2-40B4-BE49-F238E27FC236}">
                  <a16:creationId xmlns:a16="http://schemas.microsoft.com/office/drawing/2014/main" id="{6CE2369D-6B29-4DC2-BE70-502075C4FD1B}"/>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rot="1554807">
              <a:off x="10893707" y="3097246"/>
              <a:ext cx="129579" cy="131234"/>
            </a:xfrm>
            <a:prstGeom prst="rect">
              <a:avLst/>
            </a:prstGeom>
          </p:spPr>
        </p:pic>
        <p:pic>
          <p:nvPicPr>
            <p:cNvPr id="82" name="Picture 202" descr="IgE.png">
              <a:extLst>
                <a:ext uri="{FF2B5EF4-FFF2-40B4-BE49-F238E27FC236}">
                  <a16:creationId xmlns:a16="http://schemas.microsoft.com/office/drawing/2014/main" id="{1EC3A7ED-FCCD-4C1C-AD55-144858273A33}"/>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rot="262034">
              <a:off x="11034585" y="2919013"/>
              <a:ext cx="129579" cy="131234"/>
            </a:xfrm>
            <a:prstGeom prst="rect">
              <a:avLst/>
            </a:prstGeom>
          </p:spPr>
        </p:pic>
        <p:pic>
          <p:nvPicPr>
            <p:cNvPr id="83" name="Picture 203" descr="IgE.png">
              <a:extLst>
                <a:ext uri="{FF2B5EF4-FFF2-40B4-BE49-F238E27FC236}">
                  <a16:creationId xmlns:a16="http://schemas.microsoft.com/office/drawing/2014/main" id="{3A0A5D52-8DD5-4B82-90DB-B8DDBB7CF144}"/>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rot="1352127">
              <a:off x="11167732" y="3063662"/>
              <a:ext cx="129579" cy="131234"/>
            </a:xfrm>
            <a:prstGeom prst="rect">
              <a:avLst/>
            </a:prstGeom>
          </p:spPr>
        </p:pic>
        <p:grpSp>
          <p:nvGrpSpPr>
            <p:cNvPr id="84" name="Group 204">
              <a:extLst>
                <a:ext uri="{FF2B5EF4-FFF2-40B4-BE49-F238E27FC236}">
                  <a16:creationId xmlns:a16="http://schemas.microsoft.com/office/drawing/2014/main" id="{DAA0850C-6528-4395-9E1A-5B9622A92420}"/>
                </a:ext>
              </a:extLst>
            </p:cNvPr>
            <p:cNvGrpSpPr/>
            <p:nvPr/>
          </p:nvGrpSpPr>
          <p:grpSpPr>
            <a:xfrm>
              <a:off x="10152759" y="3985990"/>
              <a:ext cx="804555" cy="615463"/>
              <a:chOff x="6151376" y="3484978"/>
              <a:chExt cx="1111792" cy="757633"/>
            </a:xfrm>
            <a:effectLst/>
          </p:grpSpPr>
          <p:pic>
            <p:nvPicPr>
              <p:cNvPr id="121" name="Picture 240">
                <a:extLst>
                  <a:ext uri="{FF2B5EF4-FFF2-40B4-BE49-F238E27FC236}">
                    <a16:creationId xmlns:a16="http://schemas.microsoft.com/office/drawing/2014/main" id="{19ABD842-B38D-4AC2-9030-658EB01D2512}"/>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6289594" y="3624145"/>
                <a:ext cx="855175" cy="618466"/>
              </a:xfrm>
              <a:prstGeom prst="rect">
                <a:avLst/>
              </a:prstGeom>
            </p:spPr>
          </p:pic>
          <p:pic>
            <p:nvPicPr>
              <p:cNvPr id="122" name="Picture 241">
                <a:extLst>
                  <a:ext uri="{FF2B5EF4-FFF2-40B4-BE49-F238E27FC236}">
                    <a16:creationId xmlns:a16="http://schemas.microsoft.com/office/drawing/2014/main" id="{07D69799-2311-4DDE-9E94-A3793E520C1E}"/>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rot="20467015">
                <a:off x="6438514" y="3484978"/>
                <a:ext cx="191288" cy="193732"/>
              </a:xfrm>
              <a:prstGeom prst="rect">
                <a:avLst/>
              </a:prstGeom>
            </p:spPr>
          </p:pic>
          <p:pic>
            <p:nvPicPr>
              <p:cNvPr id="123" name="Picture 242">
                <a:extLst>
                  <a:ext uri="{FF2B5EF4-FFF2-40B4-BE49-F238E27FC236}">
                    <a16:creationId xmlns:a16="http://schemas.microsoft.com/office/drawing/2014/main" id="{0292C154-85B0-44AF-A6EF-800B42A39C1D}"/>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rot="1648165">
                <a:off x="6904339" y="3556971"/>
                <a:ext cx="191288" cy="193732"/>
              </a:xfrm>
              <a:prstGeom prst="rect">
                <a:avLst/>
              </a:prstGeom>
            </p:spPr>
          </p:pic>
          <p:pic>
            <p:nvPicPr>
              <p:cNvPr id="124" name="Picture 243">
                <a:extLst>
                  <a:ext uri="{FF2B5EF4-FFF2-40B4-BE49-F238E27FC236}">
                    <a16:creationId xmlns:a16="http://schemas.microsoft.com/office/drawing/2014/main" id="{A9B8AD8D-A520-4F1E-828B-515B19466DD0}"/>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rot="14254976">
                <a:off x="6152598" y="3997929"/>
                <a:ext cx="191288" cy="193732"/>
              </a:xfrm>
              <a:prstGeom prst="rect">
                <a:avLst/>
              </a:prstGeom>
            </p:spPr>
          </p:pic>
          <p:pic>
            <p:nvPicPr>
              <p:cNvPr id="125" name="Picture 244">
                <a:extLst>
                  <a:ext uri="{FF2B5EF4-FFF2-40B4-BE49-F238E27FC236}">
                    <a16:creationId xmlns:a16="http://schemas.microsoft.com/office/drawing/2014/main" id="{5E958DD2-21F3-4C0B-A5CE-5C5F0F2091A5}"/>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rot="6818720">
                <a:off x="7070658" y="3938157"/>
                <a:ext cx="191288" cy="193732"/>
              </a:xfrm>
              <a:prstGeom prst="rect">
                <a:avLst/>
              </a:prstGeom>
            </p:spPr>
          </p:pic>
        </p:grpSp>
        <p:sp>
          <p:nvSpPr>
            <p:cNvPr id="85" name="Oval 205">
              <a:extLst>
                <a:ext uri="{FF2B5EF4-FFF2-40B4-BE49-F238E27FC236}">
                  <a16:creationId xmlns:a16="http://schemas.microsoft.com/office/drawing/2014/main" id="{06D0C65D-4420-4173-87D0-A3D2D73D9706}"/>
                </a:ext>
              </a:extLst>
            </p:cNvPr>
            <p:cNvSpPr/>
            <p:nvPr/>
          </p:nvSpPr>
          <p:spPr>
            <a:xfrm flipH="1">
              <a:off x="10449727" y="4414096"/>
              <a:ext cx="383515" cy="285947"/>
            </a:xfrm>
            <a:prstGeom prst="ellipse">
              <a:avLst/>
            </a:prstGeom>
            <a:solidFill>
              <a:sysClr val="window" lastClr="FFFFFF"/>
            </a:solidFill>
            <a:ln w="12700" cap="flat" cmpd="sng" algn="ctr">
              <a:noFill/>
              <a:prstDash val="solid"/>
              <a:miter lim="800000"/>
            </a:ln>
            <a:effectLst>
              <a:softEdge rad="31750"/>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86" name="Rectangle 206">
              <a:extLst>
                <a:ext uri="{FF2B5EF4-FFF2-40B4-BE49-F238E27FC236}">
                  <a16:creationId xmlns:a16="http://schemas.microsoft.com/office/drawing/2014/main" id="{8D127EC9-64C0-4276-8884-DCF92C103863}"/>
                </a:ext>
              </a:extLst>
            </p:cNvPr>
            <p:cNvSpPr/>
            <p:nvPr/>
          </p:nvSpPr>
          <p:spPr>
            <a:xfrm>
              <a:off x="10014529" y="3557831"/>
              <a:ext cx="1089788" cy="428159"/>
            </a:xfrm>
            <a:prstGeom prst="rect">
              <a:avLst/>
            </a:prstGeom>
            <a:no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lang="en-GB" sz="1600" kern="0" dirty="0">
                  <a:solidFill>
                    <a:srgbClr val="4D4441"/>
                  </a:solidFill>
                  <a:latin typeface="Calibri" panose="020F0502020204030204"/>
                  <a:ea typeface="+mn-ea"/>
                </a:rPr>
                <a:t>ž</a:t>
              </a:r>
              <a:r>
                <a:rPr kumimoji="0" lang="en-GB" sz="1600" b="0" i="0" u="none" strike="noStrike" kern="0" cap="none" spc="0" normalizeH="0" baseline="0" noProof="0" dirty="0" err="1">
                  <a:ln>
                    <a:noFill/>
                  </a:ln>
                  <a:solidFill>
                    <a:srgbClr val="4D4441"/>
                  </a:solidFill>
                  <a:effectLst/>
                  <a:uLnTx/>
                  <a:uFillTx/>
                  <a:latin typeface="Calibri" panose="020F0502020204030204"/>
                  <a:ea typeface="+mn-ea"/>
                  <a:cs typeface="+mn-cs"/>
                </a:rPr>
                <a:t>írné</a:t>
              </a:r>
              <a:r>
                <a:rPr kumimoji="0" lang="en-GB" sz="1600" b="0" i="0" u="none" strike="noStrike" kern="0" cap="none" spc="0" normalizeH="0" baseline="0" noProof="0" dirty="0">
                  <a:ln>
                    <a:noFill/>
                  </a:ln>
                  <a:solidFill>
                    <a:srgbClr val="4D4441"/>
                  </a:solidFill>
                  <a:effectLst/>
                  <a:uLnTx/>
                  <a:uFillTx/>
                  <a:latin typeface="Calibri" panose="020F0502020204030204"/>
                  <a:ea typeface="+mn-ea"/>
                  <a:cs typeface="+mn-cs"/>
                </a:rPr>
                <a:t> </a:t>
              </a:r>
              <a:r>
                <a:rPr kumimoji="0" lang="en-GB" sz="1600" b="0" i="0" u="none" strike="noStrike" kern="0" cap="none" spc="0" normalizeH="0" baseline="0" noProof="0" dirty="0" err="1">
                  <a:ln>
                    <a:noFill/>
                  </a:ln>
                  <a:solidFill>
                    <a:srgbClr val="4D4441"/>
                  </a:solidFill>
                  <a:effectLst/>
                  <a:uLnTx/>
                  <a:uFillTx/>
                  <a:latin typeface="Calibri" panose="020F0502020204030204"/>
                  <a:ea typeface="+mn-ea"/>
                  <a:cs typeface="+mn-cs"/>
                </a:rPr>
                <a:t>buňky</a:t>
              </a:r>
              <a:endParaRPr kumimoji="0" lang="en-GB" sz="1600" b="0" i="0" u="none" strike="noStrike" kern="0" cap="none" spc="0" normalizeH="0" baseline="0" noProof="0" dirty="0">
                <a:ln>
                  <a:noFill/>
                </a:ln>
                <a:solidFill>
                  <a:srgbClr val="4D4441"/>
                </a:solidFill>
                <a:effectLst/>
                <a:uLnTx/>
                <a:uFillTx/>
                <a:latin typeface="Calibri" panose="020F0502020204030204"/>
                <a:ea typeface="+mn-ea"/>
                <a:cs typeface="+mn-cs"/>
              </a:endParaRPr>
            </a:p>
          </p:txBody>
        </p:sp>
        <p:sp>
          <p:nvSpPr>
            <p:cNvPr id="87" name="Rectangle 207">
              <a:extLst>
                <a:ext uri="{FF2B5EF4-FFF2-40B4-BE49-F238E27FC236}">
                  <a16:creationId xmlns:a16="http://schemas.microsoft.com/office/drawing/2014/main" id="{E25DD6FA-4AD6-47A3-BC42-20D17234F042}"/>
                </a:ext>
              </a:extLst>
            </p:cNvPr>
            <p:cNvSpPr/>
            <p:nvPr/>
          </p:nvSpPr>
          <p:spPr>
            <a:xfrm>
              <a:off x="11073510" y="3559624"/>
              <a:ext cx="850818" cy="439801"/>
            </a:xfrm>
            <a:prstGeom prst="rect">
              <a:avLst/>
            </a:prstGeom>
            <a:no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lang="en-GB" sz="1600" kern="0" dirty="0">
                  <a:solidFill>
                    <a:srgbClr val="4D4441"/>
                  </a:solidFill>
                  <a:latin typeface="Calibri" panose="020F0502020204030204"/>
                  <a:ea typeface="+mn-ea"/>
                </a:rPr>
                <a:t>b</a:t>
              </a:r>
              <a:r>
                <a:rPr kumimoji="0" lang="en-GB" sz="1600" b="0" i="0" u="none" strike="noStrike" kern="0" cap="none" spc="0" normalizeH="0" baseline="0" noProof="0" dirty="0" err="1">
                  <a:ln>
                    <a:noFill/>
                  </a:ln>
                  <a:solidFill>
                    <a:srgbClr val="4D4441"/>
                  </a:solidFill>
                  <a:effectLst/>
                  <a:uLnTx/>
                  <a:uFillTx/>
                  <a:latin typeface="Calibri" panose="020F0502020204030204"/>
                  <a:ea typeface="+mn-ea"/>
                  <a:cs typeface="+mn-cs"/>
                </a:rPr>
                <a:t>asofily</a:t>
              </a:r>
              <a:endParaRPr kumimoji="0" lang="en-GB" sz="1600" b="0" i="0" u="none" strike="noStrike" kern="0" cap="none" spc="0" normalizeH="0" baseline="0" noProof="0" dirty="0">
                <a:ln>
                  <a:noFill/>
                </a:ln>
                <a:solidFill>
                  <a:srgbClr val="4D4441"/>
                </a:solidFill>
                <a:effectLst/>
                <a:uLnTx/>
                <a:uFillTx/>
                <a:latin typeface="Calibri" panose="020F0502020204030204"/>
                <a:ea typeface="+mn-ea"/>
                <a:cs typeface="+mn-cs"/>
              </a:endParaRPr>
            </a:p>
          </p:txBody>
        </p:sp>
        <p:grpSp>
          <p:nvGrpSpPr>
            <p:cNvPr id="88" name="Group 208">
              <a:extLst>
                <a:ext uri="{FF2B5EF4-FFF2-40B4-BE49-F238E27FC236}">
                  <a16:creationId xmlns:a16="http://schemas.microsoft.com/office/drawing/2014/main" id="{8E251FB5-2B1A-4D40-B442-2363840977ED}"/>
                </a:ext>
              </a:extLst>
            </p:cNvPr>
            <p:cNvGrpSpPr/>
            <p:nvPr/>
          </p:nvGrpSpPr>
          <p:grpSpPr>
            <a:xfrm rot="10800000" flipH="1">
              <a:off x="11163236" y="3967773"/>
              <a:ext cx="703148" cy="691161"/>
              <a:chOff x="5126427" y="3516996"/>
              <a:chExt cx="971660" cy="850817"/>
            </a:xfrm>
            <a:effectLst/>
          </p:grpSpPr>
          <p:pic>
            <p:nvPicPr>
              <p:cNvPr id="116" name="Picture 235">
                <a:extLst>
                  <a:ext uri="{FF2B5EF4-FFF2-40B4-BE49-F238E27FC236}">
                    <a16:creationId xmlns:a16="http://schemas.microsoft.com/office/drawing/2014/main" id="{9383FCAD-3C94-46BC-8C93-A1FF83B3DE62}"/>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5181725" y="3516996"/>
                <a:ext cx="850817" cy="850817"/>
              </a:xfrm>
              <a:prstGeom prst="rect">
                <a:avLst/>
              </a:prstGeom>
            </p:spPr>
          </p:pic>
          <p:pic>
            <p:nvPicPr>
              <p:cNvPr id="117" name="Picture 236">
                <a:extLst>
                  <a:ext uri="{FF2B5EF4-FFF2-40B4-BE49-F238E27FC236}">
                    <a16:creationId xmlns:a16="http://schemas.microsoft.com/office/drawing/2014/main" id="{5A01DB5E-9A72-4E74-BD39-1CA380FD4B16}"/>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rot="18403214">
                <a:off x="5127649" y="3650884"/>
                <a:ext cx="191288" cy="193732"/>
              </a:xfrm>
              <a:prstGeom prst="rect">
                <a:avLst/>
              </a:prstGeom>
            </p:spPr>
          </p:pic>
          <p:pic>
            <p:nvPicPr>
              <p:cNvPr id="118" name="Picture 237">
                <a:extLst>
                  <a:ext uri="{FF2B5EF4-FFF2-40B4-BE49-F238E27FC236}">
                    <a16:creationId xmlns:a16="http://schemas.microsoft.com/office/drawing/2014/main" id="{658C7E16-BFEF-4B5E-BF97-DCC0A873DC21}"/>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rot="13827038">
                <a:off x="5179785" y="4042731"/>
                <a:ext cx="191288" cy="193732"/>
              </a:xfrm>
              <a:prstGeom prst="rect">
                <a:avLst/>
              </a:prstGeom>
            </p:spPr>
          </p:pic>
          <p:pic>
            <p:nvPicPr>
              <p:cNvPr id="119" name="Picture 238">
                <a:extLst>
                  <a:ext uri="{FF2B5EF4-FFF2-40B4-BE49-F238E27FC236}">
                    <a16:creationId xmlns:a16="http://schemas.microsoft.com/office/drawing/2014/main" id="{08B54C0B-ED9D-49CD-ABCD-C0A2DA9D8582}"/>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rot="3192302">
                <a:off x="5905577" y="3643020"/>
                <a:ext cx="191288" cy="193732"/>
              </a:xfrm>
              <a:prstGeom prst="rect">
                <a:avLst/>
              </a:prstGeom>
            </p:spPr>
          </p:pic>
          <p:pic>
            <p:nvPicPr>
              <p:cNvPr id="120" name="Picture 239">
                <a:extLst>
                  <a:ext uri="{FF2B5EF4-FFF2-40B4-BE49-F238E27FC236}">
                    <a16:creationId xmlns:a16="http://schemas.microsoft.com/office/drawing/2014/main" id="{B000D60E-1F9A-435D-A3E4-A9890EE40832}"/>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rot="8104711">
                <a:off x="5805141" y="4076442"/>
                <a:ext cx="191288" cy="193732"/>
              </a:xfrm>
              <a:prstGeom prst="rect">
                <a:avLst/>
              </a:prstGeom>
            </p:spPr>
          </p:pic>
        </p:grpSp>
        <p:sp>
          <p:nvSpPr>
            <p:cNvPr id="89" name="Oval 209">
              <a:extLst>
                <a:ext uri="{FF2B5EF4-FFF2-40B4-BE49-F238E27FC236}">
                  <a16:creationId xmlns:a16="http://schemas.microsoft.com/office/drawing/2014/main" id="{D2F3C0A8-F466-4360-A5CC-35708D28A7D4}"/>
                </a:ext>
              </a:extLst>
            </p:cNvPr>
            <p:cNvSpPr/>
            <p:nvPr/>
          </p:nvSpPr>
          <p:spPr>
            <a:xfrm flipH="1">
              <a:off x="11311098" y="4411582"/>
              <a:ext cx="383515" cy="285947"/>
            </a:xfrm>
            <a:prstGeom prst="ellipse">
              <a:avLst/>
            </a:prstGeom>
            <a:solidFill>
              <a:sysClr val="window" lastClr="FFFFFF"/>
            </a:solidFill>
            <a:ln w="12700" cap="flat" cmpd="sng" algn="ctr">
              <a:noFill/>
              <a:prstDash val="solid"/>
              <a:miter lim="800000"/>
            </a:ln>
            <a:effectLst>
              <a:softEdge rad="31750"/>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grpSp>
          <p:nvGrpSpPr>
            <p:cNvPr id="90" name="Group 210">
              <a:extLst>
                <a:ext uri="{FF2B5EF4-FFF2-40B4-BE49-F238E27FC236}">
                  <a16:creationId xmlns:a16="http://schemas.microsoft.com/office/drawing/2014/main" id="{86A8A337-D99D-41C0-8A4E-84AC773C4270}"/>
                </a:ext>
              </a:extLst>
            </p:cNvPr>
            <p:cNvGrpSpPr/>
            <p:nvPr/>
          </p:nvGrpSpPr>
          <p:grpSpPr>
            <a:xfrm>
              <a:off x="10521714" y="4508099"/>
              <a:ext cx="340780" cy="298172"/>
              <a:chOff x="7856566" y="2277240"/>
              <a:chExt cx="316995" cy="290972"/>
            </a:xfrm>
            <a:solidFill>
              <a:srgbClr val="008CC0"/>
            </a:solidFill>
            <a:effectLst/>
          </p:grpSpPr>
          <p:sp>
            <p:nvSpPr>
              <p:cNvPr id="110" name="Oval 229">
                <a:extLst>
                  <a:ext uri="{FF2B5EF4-FFF2-40B4-BE49-F238E27FC236}">
                    <a16:creationId xmlns:a16="http://schemas.microsoft.com/office/drawing/2014/main" id="{CD6206A4-D87D-43BB-A762-66DF065F4F41}"/>
                  </a:ext>
                </a:extLst>
              </p:cNvPr>
              <p:cNvSpPr>
                <a:spLocks noChangeAspect="1"/>
              </p:cNvSpPr>
              <p:nvPr/>
            </p:nvSpPr>
            <p:spPr>
              <a:xfrm>
                <a:off x="7949898" y="2277240"/>
                <a:ext cx="72000" cy="80825"/>
              </a:xfrm>
              <a:prstGeom prst="ellipse">
                <a:avLst/>
              </a:prstGeom>
              <a:grp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111" name="Oval 230">
                <a:extLst>
                  <a:ext uri="{FF2B5EF4-FFF2-40B4-BE49-F238E27FC236}">
                    <a16:creationId xmlns:a16="http://schemas.microsoft.com/office/drawing/2014/main" id="{09CCA769-4973-499E-A7F7-5DD4D49BC76E}"/>
                  </a:ext>
                </a:extLst>
              </p:cNvPr>
              <p:cNvSpPr>
                <a:spLocks noChangeAspect="1"/>
              </p:cNvSpPr>
              <p:nvPr/>
            </p:nvSpPr>
            <p:spPr>
              <a:xfrm>
                <a:off x="7856566" y="2338105"/>
                <a:ext cx="72292" cy="81153"/>
              </a:xfrm>
              <a:prstGeom prst="ellipse">
                <a:avLst/>
              </a:prstGeom>
              <a:grp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112" name="Oval 231">
                <a:extLst>
                  <a:ext uri="{FF2B5EF4-FFF2-40B4-BE49-F238E27FC236}">
                    <a16:creationId xmlns:a16="http://schemas.microsoft.com/office/drawing/2014/main" id="{2015CA26-8080-4A4E-878E-BFDD8277376B}"/>
                  </a:ext>
                </a:extLst>
              </p:cNvPr>
              <p:cNvSpPr>
                <a:spLocks noChangeAspect="1"/>
              </p:cNvSpPr>
              <p:nvPr/>
            </p:nvSpPr>
            <p:spPr>
              <a:xfrm>
                <a:off x="7973729" y="2398939"/>
                <a:ext cx="71208" cy="79936"/>
              </a:xfrm>
              <a:prstGeom prst="ellipse">
                <a:avLst/>
              </a:prstGeom>
              <a:grp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113" name="Oval 232">
                <a:extLst>
                  <a:ext uri="{FF2B5EF4-FFF2-40B4-BE49-F238E27FC236}">
                    <a16:creationId xmlns:a16="http://schemas.microsoft.com/office/drawing/2014/main" id="{708E6F2F-BDC2-44AD-9998-AC033390E421}"/>
                  </a:ext>
                </a:extLst>
              </p:cNvPr>
              <p:cNvSpPr>
                <a:spLocks noChangeAspect="1"/>
              </p:cNvSpPr>
              <p:nvPr/>
            </p:nvSpPr>
            <p:spPr>
              <a:xfrm>
                <a:off x="8072949" y="2352943"/>
                <a:ext cx="72000" cy="80825"/>
              </a:xfrm>
              <a:prstGeom prst="ellipse">
                <a:avLst/>
              </a:prstGeom>
              <a:grp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114" name="Oval 233">
                <a:extLst>
                  <a:ext uri="{FF2B5EF4-FFF2-40B4-BE49-F238E27FC236}">
                    <a16:creationId xmlns:a16="http://schemas.microsoft.com/office/drawing/2014/main" id="{B953516C-B483-4F8E-B1AF-A6101E90F5B7}"/>
                  </a:ext>
                </a:extLst>
              </p:cNvPr>
              <p:cNvSpPr>
                <a:spLocks noChangeAspect="1"/>
              </p:cNvSpPr>
              <p:nvPr/>
            </p:nvSpPr>
            <p:spPr>
              <a:xfrm>
                <a:off x="7873324" y="2479762"/>
                <a:ext cx="72000" cy="80825"/>
              </a:xfrm>
              <a:prstGeom prst="ellipse">
                <a:avLst/>
              </a:prstGeom>
              <a:grp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115" name="Oval 234">
                <a:extLst>
                  <a:ext uri="{FF2B5EF4-FFF2-40B4-BE49-F238E27FC236}">
                    <a16:creationId xmlns:a16="http://schemas.microsoft.com/office/drawing/2014/main" id="{9633E300-D762-4135-8E35-5255EE659C3E}"/>
                  </a:ext>
                </a:extLst>
              </p:cNvPr>
              <p:cNvSpPr>
                <a:spLocks noChangeAspect="1"/>
              </p:cNvSpPr>
              <p:nvPr/>
            </p:nvSpPr>
            <p:spPr>
              <a:xfrm>
                <a:off x="8101561" y="2487387"/>
                <a:ext cx="72000" cy="80825"/>
              </a:xfrm>
              <a:prstGeom prst="ellipse">
                <a:avLst/>
              </a:prstGeom>
              <a:grp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grpSp>
        <p:grpSp>
          <p:nvGrpSpPr>
            <p:cNvPr id="91" name="Group 211">
              <a:extLst>
                <a:ext uri="{FF2B5EF4-FFF2-40B4-BE49-F238E27FC236}">
                  <a16:creationId xmlns:a16="http://schemas.microsoft.com/office/drawing/2014/main" id="{E9091795-4460-47CD-BF46-F5E60BC57AD4}"/>
                </a:ext>
              </a:extLst>
            </p:cNvPr>
            <p:cNvGrpSpPr/>
            <p:nvPr/>
          </p:nvGrpSpPr>
          <p:grpSpPr>
            <a:xfrm>
              <a:off x="11218452" y="4502609"/>
              <a:ext cx="394533" cy="228177"/>
              <a:chOff x="8851103" y="2255637"/>
              <a:chExt cx="369825" cy="236413"/>
            </a:xfrm>
            <a:solidFill>
              <a:srgbClr val="008CC0"/>
            </a:solidFill>
            <a:effectLst/>
          </p:grpSpPr>
          <p:sp>
            <p:nvSpPr>
              <p:cNvPr id="105" name="Oval 224">
                <a:extLst>
                  <a:ext uri="{FF2B5EF4-FFF2-40B4-BE49-F238E27FC236}">
                    <a16:creationId xmlns:a16="http://schemas.microsoft.com/office/drawing/2014/main" id="{4D544E53-ABBF-464E-A973-16E7E6D388AF}"/>
                  </a:ext>
                </a:extLst>
              </p:cNvPr>
              <p:cNvSpPr>
                <a:spLocks noChangeAspect="1"/>
              </p:cNvSpPr>
              <p:nvPr/>
            </p:nvSpPr>
            <p:spPr>
              <a:xfrm flipH="1">
                <a:off x="9148928" y="2268518"/>
                <a:ext cx="72000" cy="80825"/>
              </a:xfrm>
              <a:prstGeom prst="ellipse">
                <a:avLst/>
              </a:prstGeom>
              <a:grp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106" name="Oval 225">
                <a:extLst>
                  <a:ext uri="{FF2B5EF4-FFF2-40B4-BE49-F238E27FC236}">
                    <a16:creationId xmlns:a16="http://schemas.microsoft.com/office/drawing/2014/main" id="{8AB52D47-F28F-4388-B344-454CF2640726}"/>
                  </a:ext>
                </a:extLst>
              </p:cNvPr>
              <p:cNvSpPr>
                <a:spLocks noChangeAspect="1"/>
              </p:cNvSpPr>
              <p:nvPr/>
            </p:nvSpPr>
            <p:spPr>
              <a:xfrm flipH="1">
                <a:off x="9033007" y="2255637"/>
                <a:ext cx="72000" cy="80825"/>
              </a:xfrm>
              <a:prstGeom prst="ellipse">
                <a:avLst/>
              </a:prstGeom>
              <a:grp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107" name="Oval 226">
                <a:extLst>
                  <a:ext uri="{FF2B5EF4-FFF2-40B4-BE49-F238E27FC236}">
                    <a16:creationId xmlns:a16="http://schemas.microsoft.com/office/drawing/2014/main" id="{CC6326A8-5D7A-4938-BA5C-110237404319}"/>
                  </a:ext>
                </a:extLst>
              </p:cNvPr>
              <p:cNvSpPr>
                <a:spLocks noChangeAspect="1"/>
              </p:cNvSpPr>
              <p:nvPr/>
            </p:nvSpPr>
            <p:spPr>
              <a:xfrm flipH="1">
                <a:off x="9078006" y="2378621"/>
                <a:ext cx="72000" cy="80825"/>
              </a:xfrm>
              <a:prstGeom prst="ellipse">
                <a:avLst/>
              </a:prstGeom>
              <a:grp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108" name="Oval 227">
                <a:extLst>
                  <a:ext uri="{FF2B5EF4-FFF2-40B4-BE49-F238E27FC236}">
                    <a16:creationId xmlns:a16="http://schemas.microsoft.com/office/drawing/2014/main" id="{D791193D-6A52-491E-A174-7E7C4AAEFFB9}"/>
                  </a:ext>
                </a:extLst>
              </p:cNvPr>
              <p:cNvSpPr>
                <a:spLocks noChangeAspect="1"/>
              </p:cNvSpPr>
              <p:nvPr/>
            </p:nvSpPr>
            <p:spPr>
              <a:xfrm flipH="1">
                <a:off x="8969369" y="2398946"/>
                <a:ext cx="72000" cy="80825"/>
              </a:xfrm>
              <a:prstGeom prst="ellipse">
                <a:avLst/>
              </a:prstGeom>
              <a:grp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sp>
            <p:nvSpPr>
              <p:cNvPr id="109" name="Oval 228">
                <a:extLst>
                  <a:ext uri="{FF2B5EF4-FFF2-40B4-BE49-F238E27FC236}">
                    <a16:creationId xmlns:a16="http://schemas.microsoft.com/office/drawing/2014/main" id="{6E429A10-302E-40D0-BB2B-99C9C71BEA40}"/>
                  </a:ext>
                </a:extLst>
              </p:cNvPr>
              <p:cNvSpPr>
                <a:spLocks noChangeAspect="1"/>
              </p:cNvSpPr>
              <p:nvPr/>
            </p:nvSpPr>
            <p:spPr>
              <a:xfrm>
                <a:off x="8851103" y="2411225"/>
                <a:ext cx="72000" cy="80825"/>
              </a:xfrm>
              <a:prstGeom prst="ellipse">
                <a:avLst/>
              </a:prstGeom>
              <a:grp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endParaRPr kumimoji="0" lang="en-GB" sz="2000" b="0" i="0" u="none" strike="noStrike" kern="0" cap="none" spc="0" normalizeH="0" baseline="0" noProof="0">
                  <a:ln>
                    <a:noFill/>
                  </a:ln>
                  <a:solidFill>
                    <a:srgbClr val="1E3054"/>
                  </a:solidFill>
                  <a:effectLst/>
                  <a:uLnTx/>
                  <a:uFillTx/>
                  <a:latin typeface="Calibri" panose="020F0502020204030204"/>
                  <a:ea typeface="+mn-ea"/>
                  <a:cs typeface="+mn-cs"/>
                </a:endParaRPr>
              </a:p>
            </p:txBody>
          </p:sp>
        </p:grpSp>
        <p:cxnSp>
          <p:nvCxnSpPr>
            <p:cNvPr id="92" name="Straight Arrow Connector 212">
              <a:extLst>
                <a:ext uri="{FF2B5EF4-FFF2-40B4-BE49-F238E27FC236}">
                  <a16:creationId xmlns:a16="http://schemas.microsoft.com/office/drawing/2014/main" id="{ECB15E2D-E2EC-49BE-90E2-D9A729683F98}"/>
                </a:ext>
              </a:extLst>
            </p:cNvPr>
            <p:cNvCxnSpPr>
              <a:cxnSpLocks/>
            </p:cNvCxnSpPr>
            <p:nvPr/>
          </p:nvCxnSpPr>
          <p:spPr>
            <a:xfrm rot="16200000" flipH="1">
              <a:off x="10019729" y="1808691"/>
              <a:ext cx="0" cy="335855"/>
            </a:xfrm>
            <a:prstGeom prst="straightConnector1">
              <a:avLst/>
            </a:prstGeom>
            <a:noFill/>
            <a:ln w="38100" cap="flat" cmpd="sng" algn="ctr">
              <a:solidFill>
                <a:srgbClr val="C1B8B5"/>
              </a:solidFill>
              <a:prstDash val="solid"/>
              <a:miter lim="800000"/>
              <a:tailEnd type="triangle"/>
            </a:ln>
            <a:effectLst/>
          </p:spPr>
        </p:cxnSp>
        <p:cxnSp>
          <p:nvCxnSpPr>
            <p:cNvPr id="93" name="Straight Arrow Connector 213">
              <a:extLst>
                <a:ext uri="{FF2B5EF4-FFF2-40B4-BE49-F238E27FC236}">
                  <a16:creationId xmlns:a16="http://schemas.microsoft.com/office/drawing/2014/main" id="{C553BF02-8C78-461E-BB21-111C5003069D}"/>
                </a:ext>
              </a:extLst>
            </p:cNvPr>
            <p:cNvCxnSpPr>
              <a:cxnSpLocks/>
            </p:cNvCxnSpPr>
            <p:nvPr/>
          </p:nvCxnSpPr>
          <p:spPr>
            <a:xfrm>
              <a:off x="11016686" y="2303359"/>
              <a:ext cx="0" cy="335855"/>
            </a:xfrm>
            <a:prstGeom prst="straightConnector1">
              <a:avLst/>
            </a:prstGeom>
            <a:noFill/>
            <a:ln w="38100" cap="flat" cmpd="sng" algn="ctr">
              <a:solidFill>
                <a:srgbClr val="C1B8B5"/>
              </a:solidFill>
              <a:prstDash val="solid"/>
              <a:miter lim="800000"/>
              <a:tailEnd type="triangle"/>
            </a:ln>
            <a:effectLst/>
          </p:spPr>
        </p:cxnSp>
        <p:cxnSp>
          <p:nvCxnSpPr>
            <p:cNvPr id="94" name="Straight Arrow Connector 214">
              <a:extLst>
                <a:ext uri="{FF2B5EF4-FFF2-40B4-BE49-F238E27FC236}">
                  <a16:creationId xmlns:a16="http://schemas.microsoft.com/office/drawing/2014/main" id="{CCBBE194-5C06-480C-9C56-71B5E4576045}"/>
                </a:ext>
              </a:extLst>
            </p:cNvPr>
            <p:cNvCxnSpPr>
              <a:cxnSpLocks/>
            </p:cNvCxnSpPr>
            <p:nvPr/>
          </p:nvCxnSpPr>
          <p:spPr>
            <a:xfrm>
              <a:off x="11016686" y="3248755"/>
              <a:ext cx="0" cy="335855"/>
            </a:xfrm>
            <a:prstGeom prst="straightConnector1">
              <a:avLst/>
            </a:prstGeom>
            <a:noFill/>
            <a:ln w="38100" cap="flat" cmpd="sng" algn="ctr">
              <a:solidFill>
                <a:srgbClr val="C1B8B5"/>
              </a:solidFill>
              <a:prstDash val="solid"/>
              <a:miter lim="800000"/>
              <a:tailEnd type="triangle"/>
            </a:ln>
            <a:effectLst/>
          </p:spPr>
        </p:cxnSp>
        <p:cxnSp>
          <p:nvCxnSpPr>
            <p:cNvPr id="95" name="Straight Arrow Connector 215">
              <a:extLst>
                <a:ext uri="{FF2B5EF4-FFF2-40B4-BE49-F238E27FC236}">
                  <a16:creationId xmlns:a16="http://schemas.microsoft.com/office/drawing/2014/main" id="{FC213DEB-48FA-4B31-B415-A49C059E4F90}"/>
                </a:ext>
              </a:extLst>
            </p:cNvPr>
            <p:cNvCxnSpPr>
              <a:cxnSpLocks/>
            </p:cNvCxnSpPr>
            <p:nvPr/>
          </p:nvCxnSpPr>
          <p:spPr>
            <a:xfrm rot="5400000" flipH="1">
              <a:off x="9605134" y="3825138"/>
              <a:ext cx="0" cy="987338"/>
            </a:xfrm>
            <a:prstGeom prst="straightConnector1">
              <a:avLst/>
            </a:prstGeom>
            <a:noFill/>
            <a:ln w="38100" cap="flat" cmpd="sng" algn="ctr">
              <a:solidFill>
                <a:srgbClr val="C1B8B5"/>
              </a:solidFill>
              <a:prstDash val="solid"/>
              <a:miter lim="800000"/>
              <a:headEnd type="none" w="med" len="med"/>
              <a:tailEnd type="none" w="med" len="med"/>
            </a:ln>
            <a:effectLst/>
          </p:spPr>
        </p:cxnSp>
        <p:cxnSp>
          <p:nvCxnSpPr>
            <p:cNvPr id="96" name="Straight Arrow Connector 216">
              <a:extLst>
                <a:ext uri="{FF2B5EF4-FFF2-40B4-BE49-F238E27FC236}">
                  <a16:creationId xmlns:a16="http://schemas.microsoft.com/office/drawing/2014/main" id="{6A7561C5-07E5-454C-A65F-09BC32697653}"/>
                </a:ext>
              </a:extLst>
            </p:cNvPr>
            <p:cNvCxnSpPr>
              <a:cxnSpLocks/>
            </p:cNvCxnSpPr>
            <p:nvPr/>
          </p:nvCxnSpPr>
          <p:spPr>
            <a:xfrm>
              <a:off x="9119721" y="2406671"/>
              <a:ext cx="0" cy="1926859"/>
            </a:xfrm>
            <a:prstGeom prst="straightConnector1">
              <a:avLst/>
            </a:prstGeom>
            <a:noFill/>
            <a:ln w="38100" cap="flat" cmpd="sng" algn="ctr">
              <a:solidFill>
                <a:srgbClr val="C1B8B5"/>
              </a:solidFill>
              <a:prstDash val="solid"/>
              <a:miter lim="800000"/>
              <a:headEnd type="triangle" w="med" len="med"/>
              <a:tailEnd type="none" w="med" len="med"/>
            </a:ln>
            <a:effectLst/>
          </p:spPr>
        </p:cxnSp>
        <p:cxnSp>
          <p:nvCxnSpPr>
            <p:cNvPr id="97" name="Straight Arrow Connector 217">
              <a:extLst>
                <a:ext uri="{FF2B5EF4-FFF2-40B4-BE49-F238E27FC236}">
                  <a16:creationId xmlns:a16="http://schemas.microsoft.com/office/drawing/2014/main" id="{24FB4A8F-DCC1-4C43-9C0A-AF9CD74BB88A}"/>
                </a:ext>
              </a:extLst>
            </p:cNvPr>
            <p:cNvCxnSpPr>
              <a:cxnSpLocks/>
            </p:cNvCxnSpPr>
            <p:nvPr/>
          </p:nvCxnSpPr>
          <p:spPr>
            <a:xfrm>
              <a:off x="9119721" y="4289131"/>
              <a:ext cx="0" cy="335855"/>
            </a:xfrm>
            <a:prstGeom prst="straightConnector1">
              <a:avLst/>
            </a:prstGeom>
            <a:noFill/>
            <a:ln w="38100" cap="flat" cmpd="sng" algn="ctr">
              <a:solidFill>
                <a:srgbClr val="C1B8B5"/>
              </a:solidFill>
              <a:prstDash val="solid"/>
              <a:miter lim="800000"/>
              <a:tailEnd type="triangle"/>
            </a:ln>
            <a:effectLst/>
          </p:spPr>
        </p:cxnSp>
        <p:sp>
          <p:nvSpPr>
            <p:cNvPr id="98" name="TextBox 218">
              <a:extLst>
                <a:ext uri="{FF2B5EF4-FFF2-40B4-BE49-F238E27FC236}">
                  <a16:creationId xmlns:a16="http://schemas.microsoft.com/office/drawing/2014/main" id="{AF9FFECA-D7BC-4A60-812F-566155482BB7}"/>
                </a:ext>
              </a:extLst>
            </p:cNvPr>
            <p:cNvSpPr txBox="1"/>
            <p:nvPr/>
          </p:nvSpPr>
          <p:spPr>
            <a:xfrm>
              <a:off x="8450550" y="5251075"/>
              <a:ext cx="3085619" cy="584454"/>
            </a:xfrm>
            <a:prstGeom prst="rect">
              <a:avLst/>
            </a:prstGeom>
            <a:solidFill>
              <a:srgbClr val="EAEAEA"/>
            </a:solidFill>
            <a:ln w="6350" cmpd="sng">
              <a:noFill/>
            </a:ln>
          </p:spPr>
          <p:txBody>
            <a:bodyPr wrap="square"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b="1" kern="0" dirty="0">
                  <a:solidFill>
                    <a:srgbClr val="4D4441"/>
                  </a:solidFill>
                  <a:latin typeface="Calibri" panose="020F0502020204030204"/>
                  <a:ea typeface="+mn-ea"/>
                  <a:cs typeface="Calibri" panose="020F0502020204030204" pitchFamily="34" charset="0"/>
                </a:rPr>
                <a:t>k</a:t>
              </a: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rPr>
                <a:t>ontrakce</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 </a:t>
              </a: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rPr>
                <a:t>hladkých</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 </a:t>
              </a: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rPr>
                <a:t>svalů</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 </a:t>
              </a: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rPr>
                <a:t>zvýšení</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 permeability </a:t>
              </a:r>
              <a:r>
                <a:rPr kumimoji="0" lang="en-US" sz="1400" b="1" i="0" u="none" strike="noStrike" kern="0" cap="none" spc="0" normalizeH="0" baseline="0" noProof="0" dirty="0" err="1">
                  <a:ln>
                    <a:noFill/>
                  </a:ln>
                  <a:solidFill>
                    <a:srgbClr val="4D4441"/>
                  </a:solidFill>
                  <a:effectLst/>
                  <a:uLnTx/>
                  <a:uFillTx/>
                  <a:latin typeface="Calibri" panose="020F0502020204030204"/>
                  <a:ea typeface="+mn-ea"/>
                  <a:cs typeface="Calibri" panose="020F0502020204030204" pitchFamily="34" charset="0"/>
                </a:rPr>
                <a:t>cév</a:t>
              </a:r>
              <a:r>
                <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rPr>
                <a:t>, </a:t>
              </a:r>
              <a:r>
                <a:rPr lang="en-US" sz="1400" b="1" kern="0" dirty="0" err="1">
                  <a:solidFill>
                    <a:srgbClr val="4D4441"/>
                  </a:solidFill>
                  <a:latin typeface="Calibri" panose="020F0502020204030204"/>
                  <a:ea typeface="+mn-ea"/>
                  <a:cs typeface="Calibri" panose="020F0502020204030204" pitchFamily="34" charset="0"/>
                </a:rPr>
                <a:t>atrakce</a:t>
              </a:r>
              <a:r>
                <a:rPr lang="en-US" sz="1400" b="1" kern="0" dirty="0">
                  <a:solidFill>
                    <a:srgbClr val="4D4441"/>
                  </a:solidFill>
                  <a:latin typeface="Calibri" panose="020F0502020204030204"/>
                  <a:ea typeface="+mn-ea"/>
                  <a:cs typeface="Calibri" panose="020F0502020204030204" pitchFamily="34" charset="0"/>
                </a:rPr>
                <a:t> </a:t>
              </a:r>
              <a:r>
                <a:rPr lang="en-US" sz="1400" b="1" kern="0" dirty="0" err="1">
                  <a:solidFill>
                    <a:srgbClr val="4D4441"/>
                  </a:solidFill>
                  <a:latin typeface="Calibri" panose="020F0502020204030204"/>
                  <a:ea typeface="+mn-ea"/>
                  <a:cs typeface="Calibri" panose="020F0502020204030204" pitchFamily="34" charset="0"/>
                </a:rPr>
                <a:t>buněk</a:t>
              </a:r>
              <a:r>
                <a:rPr lang="en-US" sz="1400" b="1" kern="0" dirty="0">
                  <a:solidFill>
                    <a:srgbClr val="4D4441"/>
                  </a:solidFill>
                  <a:latin typeface="Calibri" panose="020F0502020204030204"/>
                  <a:ea typeface="+mn-ea"/>
                  <a:cs typeface="Calibri" panose="020F0502020204030204" pitchFamily="34" charset="0"/>
                </a:rPr>
                <a:t> </a:t>
              </a:r>
              <a:r>
                <a:rPr lang="en-US" sz="1400" b="1" kern="0" dirty="0" err="1">
                  <a:solidFill>
                    <a:srgbClr val="4D4441"/>
                  </a:solidFill>
                  <a:latin typeface="Calibri" panose="020F0502020204030204"/>
                  <a:ea typeface="+mn-ea"/>
                  <a:cs typeface="Calibri" panose="020F0502020204030204" pitchFamily="34" charset="0"/>
                </a:rPr>
                <a:t>zánětu</a:t>
              </a:r>
              <a:endParaRPr kumimoji="0" lang="en-US" sz="1400" b="1" i="0" u="none" strike="noStrike" kern="0" cap="none" spc="0" normalizeH="0" baseline="0" noProof="0" dirty="0">
                <a:ln>
                  <a:noFill/>
                </a:ln>
                <a:solidFill>
                  <a:srgbClr val="4D4441"/>
                </a:solidFill>
                <a:effectLst/>
                <a:uLnTx/>
                <a:uFillTx/>
                <a:latin typeface="Calibri" panose="020F0502020204030204"/>
                <a:ea typeface="+mn-ea"/>
                <a:cs typeface="Calibri" panose="020F0502020204030204" pitchFamily="34" charset="0"/>
              </a:endParaRPr>
            </a:p>
          </p:txBody>
        </p:sp>
        <p:cxnSp>
          <p:nvCxnSpPr>
            <p:cNvPr id="99" name="Straight Arrow Connector 219">
              <a:extLst>
                <a:ext uri="{FF2B5EF4-FFF2-40B4-BE49-F238E27FC236}">
                  <a16:creationId xmlns:a16="http://schemas.microsoft.com/office/drawing/2014/main" id="{1F4AEED4-0637-4C19-91C7-6EC5EFA497D9}"/>
                </a:ext>
              </a:extLst>
            </p:cNvPr>
            <p:cNvCxnSpPr>
              <a:cxnSpLocks/>
            </p:cNvCxnSpPr>
            <p:nvPr/>
          </p:nvCxnSpPr>
          <p:spPr>
            <a:xfrm>
              <a:off x="9131187" y="4993413"/>
              <a:ext cx="0" cy="227106"/>
            </a:xfrm>
            <a:prstGeom prst="straightConnector1">
              <a:avLst/>
            </a:prstGeom>
            <a:noFill/>
            <a:ln w="38100" cap="flat" cmpd="sng" algn="ctr">
              <a:solidFill>
                <a:srgbClr val="C1B8B5"/>
              </a:solidFill>
              <a:prstDash val="solid"/>
              <a:miter lim="800000"/>
              <a:tailEnd type="triangle"/>
            </a:ln>
            <a:effectLst/>
          </p:spPr>
        </p:cxnSp>
        <p:sp>
          <p:nvSpPr>
            <p:cNvPr id="100" name="Graf Testata">
              <a:extLst>
                <a:ext uri="{FF2B5EF4-FFF2-40B4-BE49-F238E27FC236}">
                  <a16:creationId xmlns:a16="http://schemas.microsoft.com/office/drawing/2014/main" id="{4C2BA3D9-BE56-4947-A151-5B3B0AF527D9}"/>
                </a:ext>
              </a:extLst>
            </p:cNvPr>
            <p:cNvSpPr/>
            <p:nvPr/>
          </p:nvSpPr>
          <p:spPr>
            <a:xfrm>
              <a:off x="8220581" y="936691"/>
              <a:ext cx="3761692" cy="612000"/>
            </a:xfrm>
            <a:prstGeom prst="round2SameRect">
              <a:avLst/>
            </a:prstGeom>
            <a:solidFill>
              <a:schemeClr val="accent6"/>
            </a:solidFill>
            <a:ln/>
          </p:spPr>
          <p:style>
            <a:lnRef idx="1">
              <a:schemeClr val="accent1"/>
            </a:lnRef>
            <a:fillRef idx="2">
              <a:schemeClr val="accent1"/>
            </a:fillRef>
            <a:effectRef idx="1">
              <a:schemeClr val="accent1"/>
            </a:effectRef>
            <a:fontRef idx="minor">
              <a:schemeClr val="dk1"/>
            </a:fontRef>
          </p:style>
          <p:txBody>
            <a:bodyPr lIns="144000" tIns="36000" rIns="144000" bIns="36000" rtlCol="0" anchor="ctr" anchorCtr="1"/>
            <a:lstStyle/>
            <a:p>
              <a:pPr lvl="0" algn="ctr">
                <a:lnSpc>
                  <a:spcPct val="90000"/>
                </a:lnSpc>
                <a:defRPr/>
              </a:pPr>
              <a:r>
                <a:rPr lang="en-GB" sz="1600" b="1" kern="0" dirty="0" err="1">
                  <a:solidFill>
                    <a:schemeClr val="bg1"/>
                  </a:solidFill>
                  <a:latin typeface="Calibri" panose="020F0502020204030204" pitchFamily="34" charset="0"/>
                  <a:cs typeface="Calibri" panose="020F0502020204030204" pitchFamily="34" charset="0"/>
                </a:rPr>
                <a:t>IgE</a:t>
              </a:r>
              <a:endParaRPr lang="en-US" b="1" kern="0" baseline="30000" dirty="0">
                <a:solidFill>
                  <a:schemeClr val="bg1"/>
                </a:solidFill>
                <a:latin typeface="Calibri" panose="020F0502020204030204" pitchFamily="34" charset="0"/>
                <a:cs typeface="Calibri" panose="020F0502020204030204" pitchFamily="34" charset="0"/>
              </a:endParaRPr>
            </a:p>
          </p:txBody>
        </p:sp>
        <p:sp>
          <p:nvSpPr>
            <p:cNvPr id="101" name="Graf Area">
              <a:extLst>
                <a:ext uri="{FF2B5EF4-FFF2-40B4-BE49-F238E27FC236}">
                  <a16:creationId xmlns:a16="http://schemas.microsoft.com/office/drawing/2014/main" id="{21EDA7BE-3154-4018-A0BD-F67344EB0FE8}"/>
                </a:ext>
              </a:extLst>
            </p:cNvPr>
            <p:cNvSpPr/>
            <p:nvPr/>
          </p:nvSpPr>
          <p:spPr>
            <a:xfrm rot="10800000">
              <a:off x="8220541" y="1495370"/>
              <a:ext cx="3761228" cy="4379895"/>
            </a:xfrm>
            <a:prstGeom prst="round2SameRect">
              <a:avLst>
                <a:gd name="adj1" fmla="val 3311"/>
                <a:gd name="adj2" fmla="val 0"/>
              </a:avLst>
            </a:prstGeom>
            <a:noFill/>
            <a:ln w="15875" cap="flat" cmpd="sng" algn="ctr">
              <a:solidFill>
                <a:srgbClr val="0079A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1E3054"/>
                </a:solidFill>
                <a:effectLst/>
                <a:uLnTx/>
                <a:uFillTx/>
                <a:latin typeface="Calibri" panose="020F0502020204030204"/>
                <a:ea typeface="+mn-ea"/>
                <a:cs typeface="+mn-cs"/>
              </a:endParaRPr>
            </a:p>
          </p:txBody>
        </p:sp>
        <p:pic>
          <p:nvPicPr>
            <p:cNvPr id="102" name="Picture 222">
              <a:extLst>
                <a:ext uri="{FF2B5EF4-FFF2-40B4-BE49-F238E27FC236}">
                  <a16:creationId xmlns:a16="http://schemas.microsoft.com/office/drawing/2014/main" id="{38D6A484-F450-48BB-9467-1FE087AC4715}"/>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10585209" y="2673218"/>
              <a:ext cx="338248" cy="353363"/>
            </a:xfrm>
            <a:prstGeom prst="rect">
              <a:avLst/>
            </a:prstGeom>
          </p:spPr>
        </p:pic>
        <p:sp>
          <p:nvSpPr>
            <p:cNvPr id="103" name="Rectangle 223">
              <a:extLst>
                <a:ext uri="{FF2B5EF4-FFF2-40B4-BE49-F238E27FC236}">
                  <a16:creationId xmlns:a16="http://schemas.microsoft.com/office/drawing/2014/main" id="{11598786-4FB4-45DC-9545-DE116F30F3C8}"/>
                </a:ext>
              </a:extLst>
            </p:cNvPr>
            <p:cNvSpPr/>
            <p:nvPr/>
          </p:nvSpPr>
          <p:spPr>
            <a:xfrm>
              <a:off x="10945645" y="2621243"/>
              <a:ext cx="1017110" cy="428159"/>
            </a:xfrm>
            <a:prstGeom prst="rect">
              <a:avLst/>
            </a:prstGeom>
            <a:no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GB" sz="1400" b="0" i="0" u="none" strike="noStrike" kern="0" cap="none" spc="0" normalizeH="0" baseline="0" noProof="0" dirty="0" err="1">
                  <a:ln>
                    <a:noFill/>
                  </a:ln>
                  <a:solidFill>
                    <a:srgbClr val="4D4441"/>
                  </a:solidFill>
                  <a:effectLst/>
                  <a:uLnTx/>
                  <a:uFillTx/>
                  <a:latin typeface="Calibri" panose="020F0502020204030204"/>
                  <a:ea typeface="+mn-ea"/>
                  <a:cs typeface="+mn-cs"/>
                </a:rPr>
                <a:t>produkce</a:t>
              </a:r>
              <a:r>
                <a:rPr kumimoji="0" lang="en-GB" sz="1400" b="0" i="0" u="none" strike="noStrike" kern="0" cap="none" spc="0" normalizeH="0" baseline="0" noProof="0" dirty="0">
                  <a:ln>
                    <a:noFill/>
                  </a:ln>
                  <a:solidFill>
                    <a:srgbClr val="4D4441"/>
                  </a:solidFill>
                  <a:effectLst/>
                  <a:uLnTx/>
                  <a:uFillTx/>
                  <a:latin typeface="Calibri" panose="020F0502020204030204"/>
                  <a:ea typeface="+mn-ea"/>
                  <a:cs typeface="+mn-cs"/>
                </a:rPr>
                <a:t> </a:t>
              </a:r>
              <a:r>
                <a:rPr kumimoji="0" lang="en-GB" sz="1400" b="0" i="0" u="none" strike="noStrike" kern="0" cap="none" spc="0" normalizeH="0" baseline="0" noProof="0" dirty="0" err="1">
                  <a:ln>
                    <a:noFill/>
                  </a:ln>
                  <a:solidFill>
                    <a:srgbClr val="4D4441"/>
                  </a:solidFill>
                  <a:effectLst/>
                  <a:uLnTx/>
                  <a:uFillTx/>
                  <a:latin typeface="Calibri" panose="020F0502020204030204"/>
                  <a:ea typeface="+mn-ea"/>
                  <a:cs typeface="+mn-cs"/>
                </a:rPr>
                <a:t>IgE</a:t>
              </a:r>
              <a:endParaRPr kumimoji="0" lang="en-GB" sz="1400" b="0" i="0" u="none" strike="noStrike" kern="0" cap="none" spc="0" normalizeH="0" baseline="0" noProof="0" dirty="0">
                <a:ln>
                  <a:noFill/>
                </a:ln>
                <a:solidFill>
                  <a:srgbClr val="4D4441"/>
                </a:solidFill>
                <a:effectLst/>
                <a:uLnTx/>
                <a:uFillTx/>
                <a:latin typeface="Calibri" panose="020F0502020204030204"/>
                <a:ea typeface="+mn-ea"/>
                <a:cs typeface="+mn-cs"/>
              </a:endParaRPr>
            </a:p>
          </p:txBody>
        </p:sp>
        <p:cxnSp>
          <p:nvCxnSpPr>
            <p:cNvPr id="104" name="Straight Arrow Connector 122">
              <a:extLst>
                <a:ext uri="{FF2B5EF4-FFF2-40B4-BE49-F238E27FC236}">
                  <a16:creationId xmlns:a16="http://schemas.microsoft.com/office/drawing/2014/main" id="{28EFB019-8082-4071-A5FA-174288628B24}"/>
                </a:ext>
              </a:extLst>
            </p:cNvPr>
            <p:cNvCxnSpPr>
              <a:cxnSpLocks/>
            </p:cNvCxnSpPr>
            <p:nvPr/>
          </p:nvCxnSpPr>
          <p:spPr>
            <a:xfrm>
              <a:off x="9535886" y="2700406"/>
              <a:ext cx="586145" cy="779044"/>
            </a:xfrm>
            <a:prstGeom prst="straightConnector1">
              <a:avLst/>
            </a:prstGeom>
            <a:noFill/>
            <a:ln w="38100" cap="flat" cmpd="sng" algn="ctr">
              <a:solidFill>
                <a:srgbClr val="C1B8B5"/>
              </a:solidFill>
              <a:prstDash val="solid"/>
              <a:miter lim="800000"/>
              <a:tailEnd type="triangle"/>
            </a:ln>
            <a:effectLst/>
          </p:spPr>
        </p:cxnSp>
      </p:grpSp>
    </p:spTree>
    <p:extLst>
      <p:ext uri="{BB962C8B-B14F-4D97-AF65-F5344CB8AC3E}">
        <p14:creationId xmlns:p14="http://schemas.microsoft.com/office/powerpoint/2010/main" val="42909452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Shape 303"/>
        <p:cNvGrpSpPr/>
        <p:nvPr/>
      </p:nvGrpSpPr>
      <p:grpSpPr>
        <a:xfrm>
          <a:off x="0" y="0"/>
          <a:ext cx="0" cy="0"/>
          <a:chOff x="0" y="0"/>
          <a:chExt cx="0" cy="0"/>
        </a:xfrm>
      </p:grpSpPr>
      <p:sp>
        <p:nvSpPr>
          <p:cNvPr id="304" name="Google Shape;304;p5"/>
          <p:cNvSpPr/>
          <p:nvPr/>
        </p:nvSpPr>
        <p:spPr>
          <a:xfrm>
            <a:off x="1487488" y="6569076"/>
            <a:ext cx="9144001" cy="24447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cs-CZ" sz="1000" dirty="0">
                <a:solidFill>
                  <a:schemeClr val="dk1"/>
                </a:solidFill>
                <a:latin typeface="Arial"/>
                <a:ea typeface="Arial"/>
                <a:cs typeface="Arial"/>
                <a:sym typeface="Arial"/>
              </a:rPr>
              <a:t>Anderson GP: </a:t>
            </a:r>
            <a:r>
              <a:rPr lang="cs-CZ" sz="1000" b="1" dirty="0" err="1">
                <a:solidFill>
                  <a:schemeClr val="dk1"/>
                </a:solidFill>
                <a:latin typeface="Arial"/>
                <a:ea typeface="Arial"/>
                <a:cs typeface="Arial"/>
                <a:sym typeface="Arial"/>
              </a:rPr>
              <a:t>Endotyping</a:t>
            </a:r>
            <a:r>
              <a:rPr lang="cs-CZ" sz="1000" b="1" dirty="0">
                <a:solidFill>
                  <a:schemeClr val="dk1"/>
                </a:solidFill>
                <a:latin typeface="Arial"/>
                <a:ea typeface="Arial"/>
                <a:cs typeface="Arial"/>
                <a:sym typeface="Arial"/>
              </a:rPr>
              <a:t> </a:t>
            </a:r>
            <a:r>
              <a:rPr lang="cs-CZ" sz="1000" b="1" dirty="0" err="1">
                <a:solidFill>
                  <a:schemeClr val="dk1"/>
                </a:solidFill>
                <a:latin typeface="Arial"/>
                <a:ea typeface="Arial"/>
                <a:cs typeface="Arial"/>
                <a:sym typeface="Arial"/>
              </a:rPr>
              <a:t>asthma</a:t>
            </a:r>
            <a:r>
              <a:rPr lang="cs-CZ" sz="1000" b="1" dirty="0">
                <a:solidFill>
                  <a:schemeClr val="dk1"/>
                </a:solidFill>
                <a:latin typeface="Arial"/>
                <a:ea typeface="Arial"/>
                <a:cs typeface="Arial"/>
                <a:sym typeface="Arial"/>
              </a:rPr>
              <a:t>: </a:t>
            </a:r>
            <a:r>
              <a:rPr lang="cs-CZ" sz="1000" b="1" dirty="0" err="1">
                <a:solidFill>
                  <a:schemeClr val="dk1"/>
                </a:solidFill>
                <a:latin typeface="Arial"/>
                <a:ea typeface="Arial"/>
                <a:cs typeface="Arial"/>
                <a:sym typeface="Arial"/>
              </a:rPr>
              <a:t>new</a:t>
            </a:r>
            <a:r>
              <a:rPr lang="cs-CZ" sz="1000" b="1" dirty="0">
                <a:solidFill>
                  <a:schemeClr val="dk1"/>
                </a:solidFill>
                <a:latin typeface="Arial"/>
                <a:ea typeface="Arial"/>
                <a:cs typeface="Arial"/>
                <a:sym typeface="Arial"/>
              </a:rPr>
              <a:t> </a:t>
            </a:r>
            <a:r>
              <a:rPr lang="cs-CZ" sz="1000" b="1" dirty="0" err="1">
                <a:solidFill>
                  <a:schemeClr val="dk1"/>
                </a:solidFill>
                <a:latin typeface="Arial"/>
                <a:ea typeface="Arial"/>
                <a:cs typeface="Arial"/>
                <a:sym typeface="Arial"/>
              </a:rPr>
              <a:t>insights</a:t>
            </a:r>
            <a:r>
              <a:rPr lang="cs-CZ" sz="1000" b="1" dirty="0">
                <a:solidFill>
                  <a:schemeClr val="dk1"/>
                </a:solidFill>
                <a:latin typeface="Arial"/>
                <a:ea typeface="Arial"/>
                <a:cs typeface="Arial"/>
                <a:sym typeface="Arial"/>
              </a:rPr>
              <a:t> </a:t>
            </a:r>
            <a:r>
              <a:rPr lang="cs-CZ" sz="1000" b="1" dirty="0" err="1">
                <a:solidFill>
                  <a:schemeClr val="dk1"/>
                </a:solidFill>
                <a:latin typeface="Arial"/>
                <a:ea typeface="Arial"/>
                <a:cs typeface="Arial"/>
                <a:sym typeface="Arial"/>
              </a:rPr>
              <a:t>into</a:t>
            </a:r>
            <a:r>
              <a:rPr lang="cs-CZ" sz="1000" b="1" dirty="0">
                <a:solidFill>
                  <a:schemeClr val="dk1"/>
                </a:solidFill>
                <a:latin typeface="Arial"/>
                <a:ea typeface="Arial"/>
                <a:cs typeface="Arial"/>
                <a:sym typeface="Arial"/>
              </a:rPr>
              <a:t> </a:t>
            </a:r>
            <a:r>
              <a:rPr lang="cs-CZ" sz="1000" b="1" dirty="0" err="1">
                <a:solidFill>
                  <a:schemeClr val="dk1"/>
                </a:solidFill>
                <a:latin typeface="Arial"/>
                <a:ea typeface="Arial"/>
                <a:cs typeface="Arial"/>
                <a:sym typeface="Arial"/>
              </a:rPr>
              <a:t>key</a:t>
            </a:r>
            <a:r>
              <a:rPr lang="cs-CZ" sz="1000" b="1" dirty="0">
                <a:solidFill>
                  <a:schemeClr val="dk1"/>
                </a:solidFill>
                <a:latin typeface="Arial"/>
                <a:ea typeface="Arial"/>
                <a:cs typeface="Arial"/>
                <a:sym typeface="Arial"/>
              </a:rPr>
              <a:t> </a:t>
            </a:r>
            <a:r>
              <a:rPr lang="cs-CZ" sz="1000" b="1" dirty="0" err="1">
                <a:solidFill>
                  <a:schemeClr val="dk1"/>
                </a:solidFill>
                <a:latin typeface="Arial"/>
                <a:ea typeface="Arial"/>
                <a:cs typeface="Arial"/>
                <a:sym typeface="Arial"/>
              </a:rPr>
              <a:t>pathogenic</a:t>
            </a:r>
            <a:r>
              <a:rPr lang="cs-CZ" sz="1000" b="1" dirty="0">
                <a:solidFill>
                  <a:schemeClr val="dk1"/>
                </a:solidFill>
                <a:latin typeface="Arial"/>
                <a:ea typeface="Arial"/>
                <a:cs typeface="Arial"/>
                <a:sym typeface="Arial"/>
              </a:rPr>
              <a:t> </a:t>
            </a:r>
            <a:r>
              <a:rPr lang="cs-CZ" sz="1000" b="1" dirty="0" err="1">
                <a:solidFill>
                  <a:schemeClr val="dk1"/>
                </a:solidFill>
                <a:latin typeface="Arial"/>
                <a:ea typeface="Arial"/>
                <a:cs typeface="Arial"/>
                <a:sym typeface="Arial"/>
              </a:rPr>
              <a:t>mechanisms</a:t>
            </a:r>
            <a:r>
              <a:rPr lang="cs-CZ" sz="1000" b="1" dirty="0">
                <a:solidFill>
                  <a:schemeClr val="dk1"/>
                </a:solidFill>
                <a:latin typeface="Arial"/>
                <a:ea typeface="Arial"/>
                <a:cs typeface="Arial"/>
                <a:sym typeface="Arial"/>
              </a:rPr>
              <a:t> in a </a:t>
            </a:r>
            <a:r>
              <a:rPr lang="cs-CZ" sz="1000" b="1" dirty="0" err="1">
                <a:solidFill>
                  <a:schemeClr val="dk1"/>
                </a:solidFill>
                <a:latin typeface="Arial"/>
                <a:ea typeface="Arial"/>
                <a:cs typeface="Arial"/>
                <a:sym typeface="Arial"/>
              </a:rPr>
              <a:t>complex</a:t>
            </a:r>
            <a:r>
              <a:rPr lang="cs-CZ" sz="1000" b="1" dirty="0">
                <a:solidFill>
                  <a:schemeClr val="dk1"/>
                </a:solidFill>
                <a:latin typeface="Arial"/>
                <a:ea typeface="Arial"/>
                <a:cs typeface="Arial"/>
                <a:sym typeface="Arial"/>
              </a:rPr>
              <a:t>, </a:t>
            </a:r>
            <a:r>
              <a:rPr lang="cs-CZ" sz="1000" b="1" dirty="0" err="1">
                <a:solidFill>
                  <a:schemeClr val="dk1"/>
                </a:solidFill>
                <a:latin typeface="Arial"/>
                <a:ea typeface="Arial"/>
                <a:cs typeface="Arial"/>
                <a:sym typeface="Arial"/>
              </a:rPr>
              <a:t>heterogeneous</a:t>
            </a:r>
            <a:r>
              <a:rPr lang="cs-CZ" sz="1000" b="1" dirty="0">
                <a:solidFill>
                  <a:schemeClr val="dk1"/>
                </a:solidFill>
                <a:latin typeface="Arial"/>
                <a:ea typeface="Arial"/>
                <a:cs typeface="Arial"/>
                <a:sym typeface="Arial"/>
              </a:rPr>
              <a:t> </a:t>
            </a:r>
            <a:r>
              <a:rPr lang="cs-CZ" sz="1000" b="1" dirty="0" err="1">
                <a:solidFill>
                  <a:schemeClr val="dk1"/>
                </a:solidFill>
                <a:latin typeface="Arial"/>
                <a:ea typeface="Arial"/>
                <a:cs typeface="Arial"/>
                <a:sym typeface="Arial"/>
              </a:rPr>
              <a:t>disease</a:t>
            </a:r>
            <a:r>
              <a:rPr lang="cs-CZ" sz="1000" b="1" dirty="0">
                <a:solidFill>
                  <a:schemeClr val="dk1"/>
                </a:solidFill>
                <a:latin typeface="Arial"/>
                <a:ea typeface="Arial"/>
                <a:cs typeface="Arial"/>
                <a:sym typeface="Arial"/>
              </a:rPr>
              <a:t>. </a:t>
            </a:r>
            <a:r>
              <a:rPr lang="cs-CZ" sz="1000" dirty="0">
                <a:solidFill>
                  <a:schemeClr val="dk1"/>
                </a:solidFill>
                <a:latin typeface="Arial"/>
                <a:ea typeface="Arial"/>
                <a:cs typeface="Arial"/>
                <a:sym typeface="Arial"/>
              </a:rPr>
              <a:t>Lancet 2008; 372: 1107–19</a:t>
            </a:r>
            <a:endParaRPr dirty="0"/>
          </a:p>
        </p:txBody>
      </p:sp>
      <p:sp>
        <p:nvSpPr>
          <p:cNvPr id="306" name="Google Shape;306;p5"/>
          <p:cNvSpPr/>
          <p:nvPr/>
        </p:nvSpPr>
        <p:spPr>
          <a:xfrm rot="10800000">
            <a:off x="5231905" y="1837016"/>
            <a:ext cx="2159000" cy="3600450"/>
          </a:xfrm>
          <a:prstGeom prst="rtTriangle">
            <a:avLst/>
          </a:prstGeom>
          <a:gradFill>
            <a:gsLst>
              <a:gs pos="0">
                <a:srgbClr val="FF0000"/>
              </a:gs>
              <a:gs pos="2000">
                <a:srgbClr val="FF0000"/>
              </a:gs>
              <a:gs pos="100000">
                <a:srgbClr val="FFFFFF"/>
              </a:gs>
            </a:gsLst>
            <a:path path="circle">
              <a:fillToRect t="100000" r="100000"/>
            </a:path>
            <a:tileRect l="-100000" b="-100000"/>
          </a:gradFill>
          <a:ln>
            <a:noFill/>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5"/>
          <p:cNvSpPr txBox="1"/>
          <p:nvPr/>
        </p:nvSpPr>
        <p:spPr>
          <a:xfrm>
            <a:off x="6131483" y="2137038"/>
            <a:ext cx="1079500" cy="1200150"/>
          </a:xfrm>
          <a:prstGeom prst="rect">
            <a:avLst/>
          </a:prstGeom>
          <a:no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600">
              <a:solidFill>
                <a:srgbClr val="000000"/>
              </a:solidFill>
              <a:latin typeface="Calibri"/>
              <a:ea typeface="Calibri"/>
              <a:cs typeface="Calibri"/>
              <a:sym typeface="Calibri"/>
            </a:endParaRPr>
          </a:p>
        </p:txBody>
      </p:sp>
      <p:sp>
        <p:nvSpPr>
          <p:cNvPr id="308" name="Google Shape;308;p5" descr="Balicí papír"/>
          <p:cNvSpPr/>
          <p:nvPr/>
        </p:nvSpPr>
        <p:spPr>
          <a:xfrm rot="10800000">
            <a:off x="2856062" y="1836122"/>
            <a:ext cx="2231478" cy="3049829"/>
          </a:xfrm>
          <a:prstGeom prst="rtTriangle">
            <a:avLst/>
          </a:prstGeom>
          <a:gradFill>
            <a:gsLst>
              <a:gs pos="0">
                <a:srgbClr val="E7E4BC"/>
              </a:gs>
              <a:gs pos="35000">
                <a:srgbClr val="EDEAD0"/>
              </a:gs>
              <a:gs pos="100000">
                <a:srgbClr val="F7F7ED"/>
              </a:gs>
            </a:gsLst>
            <a:lin ang="16200000" scaled="0"/>
          </a:gradFill>
          <a:ln>
            <a:noFill/>
          </a:ln>
          <a:effectLst>
            <a:outerShdw blurRad="50800" dist="38100" dir="2700000" algn="tl" rotWithShape="0">
              <a:srgbClr val="000000">
                <a:alpha val="4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5"/>
          <p:cNvSpPr txBox="1"/>
          <p:nvPr/>
        </p:nvSpPr>
        <p:spPr>
          <a:xfrm>
            <a:off x="3785832" y="2090252"/>
            <a:ext cx="1115739" cy="1016610"/>
          </a:xfrm>
          <a:prstGeom prst="rect">
            <a:avLst/>
          </a:prstGeom>
          <a:no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600">
              <a:solidFill>
                <a:srgbClr val="000000"/>
              </a:solidFill>
              <a:latin typeface="Calibri"/>
              <a:ea typeface="Calibri"/>
              <a:cs typeface="Calibri"/>
              <a:sym typeface="Calibri"/>
            </a:endParaRPr>
          </a:p>
        </p:txBody>
      </p:sp>
      <p:sp>
        <p:nvSpPr>
          <p:cNvPr id="310" name="Google Shape;310;p5" descr="Žula"/>
          <p:cNvSpPr/>
          <p:nvPr/>
        </p:nvSpPr>
        <p:spPr>
          <a:xfrm>
            <a:off x="2855516" y="2413278"/>
            <a:ext cx="2232025" cy="2952750"/>
          </a:xfrm>
          <a:prstGeom prst="rtTriangle">
            <a:avLst/>
          </a:prstGeom>
          <a:gradFill>
            <a:gsLst>
              <a:gs pos="0">
                <a:srgbClr val="6F6649"/>
              </a:gs>
              <a:gs pos="30000">
                <a:srgbClr val="6F6649"/>
              </a:gs>
              <a:gs pos="63000">
                <a:srgbClr val="6F6649"/>
              </a:gs>
              <a:gs pos="100000">
                <a:schemeClr val="accent4"/>
              </a:gs>
            </a:gsLst>
            <a:path path="circle">
              <a:fillToRect l="100000" t="100000"/>
            </a:path>
            <a:tileRect r="-100000" b="-100000"/>
          </a:gradFill>
          <a:ln>
            <a:noFill/>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l" rtl="0">
              <a:spcBef>
                <a:spcPts val="0"/>
              </a:spcBef>
              <a:spcAft>
                <a:spcPts val="0"/>
              </a:spcAft>
              <a:buNone/>
            </a:pPr>
            <a:endParaRPr sz="1600">
              <a:solidFill>
                <a:srgbClr val="000000"/>
              </a:solidFill>
              <a:latin typeface="Calibri"/>
              <a:ea typeface="Calibri"/>
              <a:cs typeface="Calibri"/>
              <a:sym typeface="Calibri"/>
            </a:endParaRPr>
          </a:p>
        </p:txBody>
      </p:sp>
      <p:sp>
        <p:nvSpPr>
          <p:cNvPr id="311" name="Google Shape;311;p5"/>
          <p:cNvSpPr txBox="1"/>
          <p:nvPr/>
        </p:nvSpPr>
        <p:spPr>
          <a:xfrm>
            <a:off x="7534623" y="3478491"/>
            <a:ext cx="3168650" cy="33655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cs-CZ" sz="1600" b="1" dirty="0">
                <a:solidFill>
                  <a:srgbClr val="000000"/>
                </a:solidFill>
                <a:latin typeface="Calibri"/>
                <a:ea typeface="Calibri"/>
                <a:cs typeface="Calibri"/>
                <a:sym typeface="Calibri"/>
              </a:rPr>
              <a:t>Citlivost na léčbu kortikoidy</a:t>
            </a:r>
            <a:endParaRPr dirty="0"/>
          </a:p>
        </p:txBody>
      </p:sp>
      <p:sp>
        <p:nvSpPr>
          <p:cNvPr id="312" name="Google Shape;312;p5"/>
          <p:cNvSpPr txBox="1"/>
          <p:nvPr/>
        </p:nvSpPr>
        <p:spPr>
          <a:xfrm>
            <a:off x="7464773" y="1814791"/>
            <a:ext cx="2952750" cy="33655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cs-CZ" sz="1600" dirty="0">
                <a:solidFill>
                  <a:srgbClr val="000000"/>
                </a:solidFill>
                <a:latin typeface="Calibri"/>
                <a:ea typeface="Calibri"/>
                <a:cs typeface="Calibri"/>
                <a:sym typeface="Calibri"/>
              </a:rPr>
              <a:t>Mírné onemocnění</a:t>
            </a:r>
            <a:endParaRPr sz="1600" dirty="0">
              <a:solidFill>
                <a:srgbClr val="000000"/>
              </a:solidFill>
              <a:latin typeface="Calibri"/>
              <a:ea typeface="Calibri"/>
              <a:cs typeface="Calibri"/>
              <a:sym typeface="Calibri"/>
            </a:endParaRPr>
          </a:p>
        </p:txBody>
      </p:sp>
      <p:sp>
        <p:nvSpPr>
          <p:cNvPr id="313" name="Google Shape;313;p5"/>
          <p:cNvSpPr txBox="1"/>
          <p:nvPr/>
        </p:nvSpPr>
        <p:spPr>
          <a:xfrm>
            <a:off x="7463186" y="5134253"/>
            <a:ext cx="2952750" cy="33655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cs-CZ" sz="1600" dirty="0">
                <a:solidFill>
                  <a:srgbClr val="000000"/>
                </a:solidFill>
                <a:latin typeface="Calibri"/>
                <a:ea typeface="Calibri"/>
                <a:cs typeface="Calibri"/>
                <a:sym typeface="Calibri"/>
              </a:rPr>
              <a:t>Závažné onemocnění</a:t>
            </a:r>
            <a:endParaRPr sz="1600" dirty="0">
              <a:solidFill>
                <a:srgbClr val="000000"/>
              </a:solidFill>
              <a:latin typeface="Calibri"/>
              <a:ea typeface="Calibri"/>
              <a:cs typeface="Calibri"/>
              <a:sym typeface="Calibri"/>
            </a:endParaRPr>
          </a:p>
        </p:txBody>
      </p:sp>
      <p:sp>
        <p:nvSpPr>
          <p:cNvPr id="314" name="Google Shape;314;p5"/>
          <p:cNvSpPr txBox="1"/>
          <p:nvPr/>
        </p:nvSpPr>
        <p:spPr>
          <a:xfrm>
            <a:off x="2711624" y="1241465"/>
            <a:ext cx="2880320" cy="52318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cs-CZ" sz="1400" b="1" i="1" u="sng" dirty="0">
                <a:solidFill>
                  <a:srgbClr val="000000"/>
                </a:solidFill>
                <a:latin typeface="Calibri"/>
                <a:ea typeface="Calibri"/>
                <a:cs typeface="Calibri"/>
                <a:sym typeface="Calibri"/>
              </a:rPr>
              <a:t>Th2-high</a:t>
            </a:r>
            <a:r>
              <a:rPr lang="cs-CZ" sz="1400" b="1" i="1" dirty="0">
                <a:solidFill>
                  <a:srgbClr val="000000"/>
                </a:solidFill>
                <a:latin typeface="Calibri"/>
                <a:ea typeface="Calibri"/>
                <a:cs typeface="Calibri"/>
                <a:sym typeface="Calibri"/>
              </a:rPr>
              <a:t> – získaná imunita</a:t>
            </a:r>
          </a:p>
          <a:p>
            <a:pPr marL="0" marR="0" lvl="0" indent="0" algn="l" rtl="0">
              <a:spcBef>
                <a:spcPts val="0"/>
              </a:spcBef>
              <a:spcAft>
                <a:spcPts val="0"/>
              </a:spcAft>
              <a:buNone/>
            </a:pPr>
            <a:r>
              <a:rPr lang="cs-CZ" sz="1400" b="1" i="1" dirty="0">
                <a:solidFill>
                  <a:srgbClr val="000000"/>
                </a:solidFill>
                <a:latin typeface="Calibri"/>
                <a:cs typeface="Calibri"/>
                <a:sym typeface="Calibri"/>
              </a:rPr>
              <a:t>EOSINOFILNÍ ALERGICKÉ</a:t>
            </a:r>
            <a:endParaRPr dirty="0"/>
          </a:p>
        </p:txBody>
      </p:sp>
      <p:sp>
        <p:nvSpPr>
          <p:cNvPr id="315" name="Google Shape;315;p5"/>
          <p:cNvSpPr txBox="1"/>
          <p:nvPr/>
        </p:nvSpPr>
        <p:spPr>
          <a:xfrm>
            <a:off x="2783632" y="5437093"/>
            <a:ext cx="7274519" cy="70788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cs-CZ" sz="1400" b="1" i="1" u="sng" dirty="0">
                <a:solidFill>
                  <a:srgbClr val="000000"/>
                </a:solidFill>
                <a:latin typeface="Calibri"/>
                <a:ea typeface="Calibri"/>
                <a:cs typeface="Calibri"/>
                <a:sym typeface="Calibri"/>
              </a:rPr>
              <a:t>ILC2-high</a:t>
            </a:r>
            <a:r>
              <a:rPr lang="cs-CZ" sz="1400" b="1" i="1" dirty="0">
                <a:solidFill>
                  <a:srgbClr val="000000"/>
                </a:solidFill>
                <a:latin typeface="Calibri"/>
                <a:ea typeface="Calibri"/>
                <a:cs typeface="Calibri"/>
                <a:sym typeface="Calibri"/>
              </a:rPr>
              <a:t> – vrozená imunita</a:t>
            </a:r>
            <a:endParaRPr sz="1400" b="1" i="1" dirty="0">
              <a:solidFill>
                <a:srgbClr val="000000"/>
              </a:solidFill>
              <a:latin typeface="Calibri"/>
              <a:ea typeface="Calibri"/>
              <a:cs typeface="Calibri"/>
              <a:sym typeface="Calibri"/>
            </a:endParaRPr>
          </a:p>
          <a:p>
            <a:pPr marL="0" marR="0" lvl="0" indent="0" algn="l" rtl="0">
              <a:spcBef>
                <a:spcPts val="0"/>
              </a:spcBef>
              <a:spcAft>
                <a:spcPts val="0"/>
              </a:spcAft>
              <a:buNone/>
            </a:pPr>
            <a:r>
              <a:rPr lang="cs-CZ" sz="1400" b="1" i="1" dirty="0">
                <a:solidFill>
                  <a:srgbClr val="000000"/>
                </a:solidFill>
                <a:latin typeface="Calibri"/>
                <a:ea typeface="Calibri"/>
                <a:cs typeface="Calibri"/>
                <a:sym typeface="Calibri"/>
              </a:rPr>
              <a:t>EOSINOFILNÍ, NEALERGICKÉ</a:t>
            </a:r>
            <a:endParaRPr dirty="0"/>
          </a:p>
          <a:p>
            <a:pPr marL="0" marR="0" lvl="0" indent="0" algn="l" rtl="0">
              <a:spcBef>
                <a:spcPts val="0"/>
              </a:spcBef>
              <a:spcAft>
                <a:spcPts val="0"/>
              </a:spcAft>
              <a:buNone/>
            </a:pPr>
            <a:r>
              <a:rPr lang="cs-CZ" sz="1200" dirty="0">
                <a:solidFill>
                  <a:srgbClr val="000000"/>
                </a:solidFill>
                <a:latin typeface="Calibri"/>
                <a:ea typeface="Calibri"/>
                <a:cs typeface="Calibri"/>
                <a:sym typeface="Calibri"/>
              </a:rPr>
              <a:t>MΦ (AAM – M2), ILC2, </a:t>
            </a:r>
            <a:r>
              <a:rPr lang="cs-CZ" sz="1200" dirty="0" err="1">
                <a:solidFill>
                  <a:srgbClr val="000000"/>
                </a:solidFill>
                <a:latin typeface="Calibri"/>
                <a:ea typeface="Calibri"/>
                <a:cs typeface="Calibri"/>
                <a:sym typeface="Calibri"/>
              </a:rPr>
              <a:t>fibrocyty</a:t>
            </a:r>
            <a:r>
              <a:rPr lang="cs-CZ" sz="1200" dirty="0">
                <a:solidFill>
                  <a:srgbClr val="000000"/>
                </a:solidFill>
                <a:latin typeface="Calibri"/>
                <a:ea typeface="Calibri"/>
                <a:cs typeface="Calibri"/>
                <a:sym typeface="Calibri"/>
              </a:rPr>
              <a:t>, </a:t>
            </a:r>
            <a:r>
              <a:rPr lang="cs-CZ" sz="1200" dirty="0" err="1">
                <a:solidFill>
                  <a:srgbClr val="000000"/>
                </a:solidFill>
                <a:latin typeface="Calibri"/>
                <a:ea typeface="Calibri"/>
                <a:cs typeface="Calibri"/>
                <a:sym typeface="Calibri"/>
              </a:rPr>
              <a:t>basofily</a:t>
            </a:r>
            <a:r>
              <a:rPr lang="cs-CZ" sz="1200" dirty="0">
                <a:solidFill>
                  <a:srgbClr val="000000"/>
                </a:solidFill>
                <a:latin typeface="Calibri"/>
                <a:ea typeface="Calibri"/>
                <a:cs typeface="Calibri"/>
                <a:sym typeface="Calibri"/>
              </a:rPr>
              <a:t>, žírné buňky, </a:t>
            </a:r>
            <a:r>
              <a:rPr lang="cs-CZ" sz="1200" dirty="0" err="1">
                <a:solidFill>
                  <a:srgbClr val="000000"/>
                </a:solidFill>
                <a:latin typeface="Calibri"/>
                <a:ea typeface="Calibri"/>
                <a:cs typeface="Calibri"/>
                <a:sym typeface="Calibri"/>
              </a:rPr>
              <a:t>eosinofily</a:t>
            </a:r>
            <a:endParaRPr sz="1200" dirty="0">
              <a:solidFill>
                <a:srgbClr val="000000"/>
              </a:solidFill>
              <a:latin typeface="Calibri"/>
              <a:ea typeface="Calibri"/>
              <a:cs typeface="Calibri"/>
              <a:sym typeface="Calibri"/>
            </a:endParaRPr>
          </a:p>
        </p:txBody>
      </p:sp>
      <p:sp>
        <p:nvSpPr>
          <p:cNvPr id="316" name="Google Shape;316;p5"/>
          <p:cNvSpPr txBox="1"/>
          <p:nvPr/>
        </p:nvSpPr>
        <p:spPr>
          <a:xfrm rot="-5400000">
            <a:off x="596505" y="3416409"/>
            <a:ext cx="3529905" cy="369332"/>
          </a:xfrm>
          <a:prstGeom prst="rect">
            <a:avLst/>
          </a:prstGeom>
          <a:gradFill>
            <a:gsLst>
              <a:gs pos="0">
                <a:srgbClr val="D8A24C"/>
              </a:gs>
              <a:gs pos="100000">
                <a:srgbClr val="FFDB98"/>
              </a:gs>
            </a:gsLst>
            <a:lin ang="16200000" scaled="0"/>
          </a:gradFill>
          <a:ln w="9525" cap="flat" cmpd="sng">
            <a:solidFill>
              <a:srgbClr val="C59B57"/>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t" anchorCtr="0">
            <a:spAutoFit/>
          </a:bodyPr>
          <a:lstStyle/>
          <a:p>
            <a:pPr marL="0" marR="0" lvl="0" indent="0" algn="ctr" rtl="0">
              <a:spcBef>
                <a:spcPts val="0"/>
              </a:spcBef>
              <a:spcAft>
                <a:spcPts val="0"/>
              </a:spcAft>
              <a:buNone/>
            </a:pPr>
            <a:r>
              <a:rPr lang="cs-CZ" sz="1800" b="1" u="sng">
                <a:solidFill>
                  <a:srgbClr val="000000"/>
                </a:solidFill>
                <a:latin typeface="Calibri"/>
                <a:ea typeface="Calibri"/>
                <a:cs typeface="Calibri"/>
                <a:sym typeface="Calibri"/>
              </a:rPr>
              <a:t>Type 2- high</a:t>
            </a:r>
            <a:endParaRPr sz="1800" b="1" u="sng">
              <a:solidFill>
                <a:srgbClr val="000000"/>
              </a:solidFill>
              <a:latin typeface="Calibri"/>
              <a:ea typeface="Calibri"/>
              <a:cs typeface="Calibri"/>
              <a:sym typeface="Calibri"/>
            </a:endParaRPr>
          </a:p>
        </p:txBody>
      </p:sp>
      <p:sp>
        <p:nvSpPr>
          <p:cNvPr id="17" name="Nadpis 1"/>
          <p:cNvSpPr>
            <a:spLocks noGrp="1"/>
          </p:cNvSpPr>
          <p:nvPr>
            <p:ph type="title"/>
          </p:nvPr>
        </p:nvSpPr>
        <p:spPr>
          <a:xfrm>
            <a:off x="664633" y="484094"/>
            <a:ext cx="10075084" cy="1116106"/>
          </a:xfrm>
        </p:spPr>
        <p:txBody>
          <a:bodyPr anchor="t"/>
          <a:lstStyle/>
          <a:p>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Koncept</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Type 2- high </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zánětlivého</a:t>
            </a:r>
            <a:r>
              <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2800" b="1" i="1" dirty="0" err="1">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endotypu</a:t>
            </a:r>
            <a:endParaRPr lang="en-US" sz="2800" b="1" i="1"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18" name="Obdélník 17"/>
          <p:cNvSpPr/>
          <p:nvPr/>
        </p:nvSpPr>
        <p:spPr>
          <a:xfrm>
            <a:off x="9758138" y="0"/>
            <a:ext cx="2376264" cy="30243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1413968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fade">
                                      <p:cBhvr>
                                        <p:cTn id="7" dur="500"/>
                                        <p:tgtEl>
                                          <p:spTgt spid="308"/>
                                        </p:tgtEl>
                                      </p:cBhvr>
                                    </p:animEffect>
                                  </p:childTnLst>
                                </p:cTn>
                              </p:par>
                              <p:par>
                                <p:cTn id="8" presetID="10" presetClass="entr" presetSubtype="0" fill="hold" nodeType="withEffect">
                                  <p:stCondLst>
                                    <p:cond delay="0"/>
                                  </p:stCondLst>
                                  <p:childTnLst>
                                    <p:set>
                                      <p:cBhvr>
                                        <p:cTn id="9" dur="1" fill="hold">
                                          <p:stCondLst>
                                            <p:cond delay="0"/>
                                          </p:stCondLst>
                                        </p:cTn>
                                        <p:tgtEl>
                                          <p:spTgt spid="314"/>
                                        </p:tgtEl>
                                        <p:attrNameLst>
                                          <p:attrName>style.visibility</p:attrName>
                                        </p:attrNameLst>
                                      </p:cBhvr>
                                      <p:to>
                                        <p:strVal val="visible"/>
                                      </p:to>
                                    </p:set>
                                    <p:animEffect transition="in" filter="fade">
                                      <p:cBhvr>
                                        <p:cTn id="10" dur="500"/>
                                        <p:tgtEl>
                                          <p:spTgt spid="31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10"/>
                                        </p:tgtEl>
                                        <p:attrNameLst>
                                          <p:attrName>style.visibility</p:attrName>
                                        </p:attrNameLst>
                                      </p:cBhvr>
                                      <p:to>
                                        <p:strVal val="visible"/>
                                      </p:to>
                                    </p:set>
                                    <p:animEffect transition="in" filter="fade">
                                      <p:cBhvr>
                                        <p:cTn id="15" dur="500"/>
                                        <p:tgtEl>
                                          <p:spTgt spid="310"/>
                                        </p:tgtEl>
                                      </p:cBhvr>
                                    </p:animEffect>
                                  </p:childTnLst>
                                </p:cTn>
                              </p:par>
                              <p:par>
                                <p:cTn id="16" presetID="10" presetClass="entr" presetSubtype="0" fill="hold" nodeType="withEffect">
                                  <p:stCondLst>
                                    <p:cond delay="0"/>
                                  </p:stCondLst>
                                  <p:childTnLst>
                                    <p:set>
                                      <p:cBhvr>
                                        <p:cTn id="17" dur="1" fill="hold">
                                          <p:stCondLst>
                                            <p:cond delay="0"/>
                                          </p:stCondLst>
                                        </p:cTn>
                                        <p:tgtEl>
                                          <p:spTgt spid="315"/>
                                        </p:tgtEl>
                                        <p:attrNameLst>
                                          <p:attrName>style.visibility</p:attrName>
                                        </p:attrNameLst>
                                      </p:cBhvr>
                                      <p:to>
                                        <p:strVal val="visible"/>
                                      </p:to>
                                    </p:set>
                                    <p:animEffect transition="in" filter="fade">
                                      <p:cBhvr>
                                        <p:cTn id="18" dur="500"/>
                                        <p:tgtEl>
                                          <p:spTgt spid="315"/>
                                        </p:tgtEl>
                                      </p:cBhvr>
                                    </p:animEffect>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316"/>
                                        </p:tgtEl>
                                        <p:attrNameLst>
                                          <p:attrName>style.visibility</p:attrName>
                                        </p:attrNameLst>
                                      </p:cBhvr>
                                      <p:to>
                                        <p:strVal val="visible"/>
                                      </p:to>
                                    </p:set>
                                    <p:animEffect transition="in" filter="fade">
                                      <p:cBhvr>
                                        <p:cTn id="22" dur="500"/>
                                        <p:tgtEl>
                                          <p:spTgt spid="31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06"/>
                                        </p:tgtEl>
                                        <p:attrNameLst>
                                          <p:attrName>style.visibility</p:attrName>
                                        </p:attrNameLst>
                                      </p:cBhvr>
                                      <p:to>
                                        <p:strVal val="visible"/>
                                      </p:to>
                                    </p:set>
                                    <p:animEffect transition="in" filter="fade">
                                      <p:cBhvr>
                                        <p:cTn id="27" dur="500"/>
                                        <p:tgtEl>
                                          <p:spTgt spid="306"/>
                                        </p:tgtEl>
                                      </p:cBhvr>
                                    </p:animEffect>
                                  </p:childTnLst>
                                </p:cTn>
                              </p:par>
                              <p:par>
                                <p:cTn id="28" presetID="10" presetClass="entr" presetSubtype="0" fill="hold" nodeType="withEffect">
                                  <p:stCondLst>
                                    <p:cond delay="0"/>
                                  </p:stCondLst>
                                  <p:childTnLst>
                                    <p:set>
                                      <p:cBhvr>
                                        <p:cTn id="29" dur="1" fill="hold">
                                          <p:stCondLst>
                                            <p:cond delay="0"/>
                                          </p:stCondLst>
                                        </p:cTn>
                                        <p:tgtEl>
                                          <p:spTgt spid="311"/>
                                        </p:tgtEl>
                                        <p:attrNameLst>
                                          <p:attrName>style.visibility</p:attrName>
                                        </p:attrNameLst>
                                      </p:cBhvr>
                                      <p:to>
                                        <p:strVal val="visible"/>
                                      </p:to>
                                    </p:set>
                                    <p:animEffect transition="in" filter="fade">
                                      <p:cBhvr>
                                        <p:cTn id="30" dur="500"/>
                                        <p:tgtEl>
                                          <p:spTgt spid="311"/>
                                        </p:tgtEl>
                                      </p:cBhvr>
                                    </p:animEffect>
                                  </p:childTnLst>
                                </p:cTn>
                              </p:par>
                              <p:par>
                                <p:cTn id="31" presetID="10" presetClass="entr" presetSubtype="0" fill="hold" nodeType="withEffect">
                                  <p:stCondLst>
                                    <p:cond delay="0"/>
                                  </p:stCondLst>
                                  <p:childTnLst>
                                    <p:set>
                                      <p:cBhvr>
                                        <p:cTn id="32" dur="1" fill="hold">
                                          <p:stCondLst>
                                            <p:cond delay="0"/>
                                          </p:stCondLst>
                                        </p:cTn>
                                        <p:tgtEl>
                                          <p:spTgt spid="312"/>
                                        </p:tgtEl>
                                        <p:attrNameLst>
                                          <p:attrName>style.visibility</p:attrName>
                                        </p:attrNameLst>
                                      </p:cBhvr>
                                      <p:to>
                                        <p:strVal val="visible"/>
                                      </p:to>
                                    </p:set>
                                    <p:animEffect transition="in" filter="fade">
                                      <p:cBhvr>
                                        <p:cTn id="33" dur="500"/>
                                        <p:tgtEl>
                                          <p:spTgt spid="312"/>
                                        </p:tgtEl>
                                      </p:cBhvr>
                                    </p:animEffect>
                                  </p:childTnLst>
                                </p:cTn>
                              </p:par>
                              <p:par>
                                <p:cTn id="34" presetID="10" presetClass="entr" presetSubtype="0" fill="hold" nodeType="withEffect">
                                  <p:stCondLst>
                                    <p:cond delay="0"/>
                                  </p:stCondLst>
                                  <p:childTnLst>
                                    <p:set>
                                      <p:cBhvr>
                                        <p:cTn id="35" dur="1" fill="hold">
                                          <p:stCondLst>
                                            <p:cond delay="0"/>
                                          </p:stCondLst>
                                        </p:cTn>
                                        <p:tgtEl>
                                          <p:spTgt spid="313"/>
                                        </p:tgtEl>
                                        <p:attrNameLst>
                                          <p:attrName>style.visibility</p:attrName>
                                        </p:attrNameLst>
                                      </p:cBhvr>
                                      <p:to>
                                        <p:strVal val="visible"/>
                                      </p:to>
                                    </p:set>
                                    <p:animEffect transition="in" filter="fade">
                                      <p:cBhvr>
                                        <p:cTn id="36" dur="500"/>
                                        <p:tgtEl>
                                          <p:spTgt spid="3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Adjacency">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Advantage">
  <a:themeElements>
    <a:clrScheme name="Advantage">
      <a:dk1>
        <a:sysClr val="windowText" lastClr="000000"/>
      </a:dk1>
      <a:lt1>
        <a:sysClr val="window" lastClr="FFFFFF"/>
      </a:lt1>
      <a:dk2>
        <a:srgbClr val="2B142D"/>
      </a:dk2>
      <a:lt2>
        <a:srgbClr val="C3AFCC"/>
      </a:lt2>
      <a:accent1>
        <a:srgbClr val="663366"/>
      </a:accent1>
      <a:accent2>
        <a:srgbClr val="330F42"/>
      </a:accent2>
      <a:accent3>
        <a:srgbClr val="666699"/>
      </a:accent3>
      <a:accent4>
        <a:srgbClr val="999966"/>
      </a:accent4>
      <a:accent5>
        <a:srgbClr val="F7901E"/>
      </a:accent5>
      <a:accent6>
        <a:srgbClr val="A3A101"/>
      </a:accent6>
      <a:hlink>
        <a:srgbClr val="BC5FBC"/>
      </a:hlink>
      <a:folHlink>
        <a:srgbClr val="9775A7"/>
      </a:folHlink>
    </a:clrScheme>
    <a:fontScheme name="Advantage">
      <a:majorFont>
        <a:latin typeface="Rockwell"/>
        <a:ea typeface=""/>
        <a:cs typeface=""/>
        <a:font script="Jpan" typeface="ＭＳ ゴシック"/>
      </a:majorFont>
      <a:minorFont>
        <a:latin typeface="Rockwell"/>
        <a:ea typeface=""/>
        <a:cs typeface=""/>
        <a:font script="Jpan" typeface="ＭＳ ゴシック"/>
      </a:minorFont>
    </a:fontScheme>
    <a:fmtScheme name="Advantage">
      <a:fillStyleLst>
        <a:solidFill>
          <a:schemeClr val="phClr"/>
        </a:solidFill>
        <a:gradFill rotWithShape="1">
          <a:gsLst>
            <a:gs pos="0">
              <a:schemeClr val="phClr">
                <a:tint val="100000"/>
                <a:shade val="40000"/>
                <a:alpha val="100000"/>
                <a:satMod val="150000"/>
                <a:lumMod val="100000"/>
              </a:schemeClr>
            </a:gs>
            <a:gs pos="100000">
              <a:schemeClr val="phClr">
                <a:tint val="70000"/>
                <a:shade val="100000"/>
                <a:alpha val="100000"/>
                <a:satMod val="200000"/>
                <a:lumMod val="100000"/>
              </a:schemeClr>
            </a:gs>
          </a:gsLst>
          <a:lin ang="6000000" scaled="1"/>
        </a:gradFill>
        <a:gradFill rotWithShape="1">
          <a:gsLst>
            <a:gs pos="0">
              <a:schemeClr val="phClr">
                <a:shade val="40000"/>
                <a:alpha val="100000"/>
                <a:satMod val="150000"/>
                <a:lumMod val="100000"/>
              </a:schemeClr>
            </a:gs>
            <a:gs pos="100000">
              <a:schemeClr val="phClr">
                <a:tint val="70000"/>
                <a:shade val="100000"/>
                <a:alpha val="100000"/>
                <a:satMod val="200000"/>
                <a:lumMod val="100000"/>
              </a:schemeClr>
            </a:gs>
          </a:gsLst>
          <a:lin ang="5400000" scaled="1"/>
        </a:gra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innerShdw blurRad="50800" dist="25400" dir="13500000">
              <a:srgbClr val="FFFFFF">
                <a:alpha val="75000"/>
              </a:srgbClr>
            </a:innerShdw>
            <a:outerShdw blurRad="63500" dist="25400" dir="5400000" rotWithShape="0">
              <a:srgbClr val="808080">
                <a:alpha val="75000"/>
              </a:srgbClr>
            </a:outerShdw>
          </a:effectLst>
        </a:effectStyle>
        <a:effectStyle>
          <a:effectLst/>
          <a:scene3d>
            <a:camera prst="orthographicFront">
              <a:rot lat="0" lon="0" rev="0"/>
            </a:camera>
            <a:lightRig rig="twoPt" dir="tl">
              <a:rot lat="0" lon="0" rev="4500000"/>
            </a:lightRig>
          </a:scene3d>
          <a:sp3d>
            <a:bevelT w="63500" h="50800"/>
          </a:sp3d>
        </a:effectStyle>
      </a:effectStyleLst>
      <a:bgFillStyleLst>
        <a:solidFill>
          <a:schemeClr val="phClr"/>
        </a:solidFill>
        <a:gradFill rotWithShape="1">
          <a:gsLst>
            <a:gs pos="0">
              <a:schemeClr val="phClr">
                <a:tint val="40000"/>
                <a:satMod val="1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Motiv sady Office">
  <a:themeElements>
    <a:clrScheme name="Kancelář">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Kancelář">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Motiv sady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Kancelář">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Adjacency.thmx</Template>
  <TotalTime>43067</TotalTime>
  <Words>4107</Words>
  <Application>Microsoft Office PowerPoint</Application>
  <PresentationFormat>Širokoúhlá obrazovka</PresentationFormat>
  <Paragraphs>769</Paragraphs>
  <Slides>33</Slides>
  <Notes>24</Notes>
  <HiddenSlides>8</HiddenSlides>
  <MMClips>0</MMClips>
  <ScaleCrop>false</ScaleCrop>
  <HeadingPairs>
    <vt:vector size="6" baseType="variant">
      <vt:variant>
        <vt:lpstr>Použitá písma</vt:lpstr>
      </vt:variant>
      <vt:variant>
        <vt:i4>5</vt:i4>
      </vt:variant>
      <vt:variant>
        <vt:lpstr>Motiv</vt:lpstr>
      </vt:variant>
      <vt:variant>
        <vt:i4>2</vt:i4>
      </vt:variant>
      <vt:variant>
        <vt:lpstr>Nadpisy snímků</vt:lpstr>
      </vt:variant>
      <vt:variant>
        <vt:i4>33</vt:i4>
      </vt:variant>
    </vt:vector>
  </HeadingPairs>
  <TitlesOfParts>
    <vt:vector size="40" baseType="lpstr">
      <vt:lpstr>Arial</vt:lpstr>
      <vt:lpstr>Calibri</vt:lpstr>
      <vt:lpstr>Rockwell</vt:lpstr>
      <vt:lpstr>Trebuchet MS</vt:lpstr>
      <vt:lpstr>Wingdings</vt:lpstr>
      <vt:lpstr>Office Theme</vt:lpstr>
      <vt:lpstr>Advantage</vt:lpstr>
      <vt:lpstr>Možnosti biologické léčby Type 2- low endotypů astmatu</vt:lpstr>
      <vt:lpstr>Prezentace aplikace PowerPoint</vt:lpstr>
      <vt:lpstr>Koncept feno/endotypů astmatu</vt:lpstr>
      <vt:lpstr>Koncept Type 2- high / type 2- low zánětlivého endotypu</vt:lpstr>
      <vt:lpstr>Diferenciace mezi type 2- high / low</vt:lpstr>
      <vt:lpstr>Diferenciace mezi type 2- high / low</vt:lpstr>
      <vt:lpstr>Prezentace aplikace PowerPoint</vt:lpstr>
      <vt:lpstr>T2-biomarkery…</vt:lpstr>
      <vt:lpstr>Koncept Type 2- high zánětlivého endotypu</vt:lpstr>
      <vt:lpstr>Prezentace aplikace PowerPoint</vt:lpstr>
      <vt:lpstr>Identifikace vhodných pacientů pro biologickou léčbu Type 2- high</vt:lpstr>
      <vt:lpstr>Další indikace biologické léčby (komorbidity…)</vt:lpstr>
      <vt:lpstr>Využití biomarkerů pro indikaci biologické léčby (Type 2- high)</vt:lpstr>
      <vt:lpstr>Diferenciace mezi type 2- high / low</vt:lpstr>
      <vt:lpstr>Diferenciace mezi type 2- high / low</vt:lpstr>
      <vt:lpstr>Prezentace aplikace PowerPoint</vt:lpstr>
      <vt:lpstr>T2- low / non T2 biomarkery???</vt:lpstr>
      <vt:lpstr>Frekvence Type 2- high / low zánětlivého endotypu (dle cytologie sputa)</vt:lpstr>
      <vt:lpstr>Těžké, Type 2- high / low astma v České republice </vt:lpstr>
      <vt:lpstr>Type 2- low (non T2)</vt:lpstr>
      <vt:lpstr>Type 2- high → Type 2- low (non T2)</vt:lpstr>
      <vt:lpstr>Type 2- high / type 2- low (non T2)</vt:lpstr>
      <vt:lpstr>Type 2- high / type 2- low (non T2)</vt:lpstr>
      <vt:lpstr>Nový potenciální terč – IL-33 </vt:lpstr>
      <vt:lpstr>Nový potenciální terč – IL-33 </vt:lpstr>
      <vt:lpstr>Nový potenciální terč – TSLP </vt:lpstr>
      <vt:lpstr>Nový potenciální terč – TSLP (type 2- low!)</vt:lpstr>
      <vt:lpstr>Nový potenciální terč – TSLP (type 2- low!)</vt:lpstr>
      <vt:lpstr>Nový potenciální terč – TSLP (type 2- low!)</vt:lpstr>
      <vt:lpstr>Nový potenciální terč – TSLP (type 2- low?)</vt:lpstr>
      <vt:lpstr>Nový potenciální terč – TSLP (type 2- low?)</vt:lpstr>
      <vt:lpstr>Závěr:</vt:lpstr>
      <vt:lpstr>GINA 2022!  (3. 5. 2022)</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Imunologické aspekty IPP</dc:title>
  <dc:creator>Jakub Novosad</dc:creator>
  <cp:lastModifiedBy>rada.sedlak@gmail.com</cp:lastModifiedBy>
  <cp:revision>2551</cp:revision>
  <cp:lastPrinted>2022-05-03T10:08:29Z</cp:lastPrinted>
  <dcterms:created xsi:type="dcterms:W3CDTF">2011-01-26T16:55:23Z</dcterms:created>
  <dcterms:modified xsi:type="dcterms:W3CDTF">2024-06-12T14:18:44Z</dcterms:modified>
</cp:coreProperties>
</file>